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82" r:id="rId5"/>
    <p:sldId id="318" r:id="rId6"/>
    <p:sldId id="326" r:id="rId7"/>
    <p:sldId id="327" r:id="rId8"/>
    <p:sldId id="307" r:id="rId9"/>
    <p:sldId id="313" r:id="rId10"/>
    <p:sldId id="328" r:id="rId11"/>
    <p:sldId id="287" r:id="rId12"/>
    <p:sldId id="293" r:id="rId13"/>
    <p:sldId id="321" r:id="rId14"/>
    <p:sldId id="325" r:id="rId15"/>
    <p:sldId id="330" r:id="rId16"/>
    <p:sldId id="324" r:id="rId17"/>
    <p:sldId id="300" r:id="rId18"/>
    <p:sldId id="301" r:id="rId19"/>
    <p:sldId id="302" r:id="rId20"/>
    <p:sldId id="323" r:id="rId21"/>
    <p:sldId id="314" r:id="rId22"/>
    <p:sldId id="284" r:id="rId23"/>
    <p:sldId id="28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0173A1-8351-A885-5219-A4A61670EF0B}" v="12" dt="2025-07-30T15:03:47.513"/>
    <p1510:client id="{55D3AA64-DDC4-130D-14A3-D8B58169A906}" v="566" dt="2025-07-30T14:20:24.113"/>
    <p1510:client id="{5AE3DECA-E177-DB7A-01EB-56472BD42F21}" v="19" dt="2025-07-30T14:44:41.964"/>
    <p1510:client id="{62E35306-58F2-4D2A-8593-4F44AFBBE04E}" v="1266" dt="2025-07-30T16:30:57.469"/>
  </p1510:revLst>
</p1510:revInfo>
</file>

<file path=ppt/tableStyles.xml><?xml version="1.0" encoding="utf-8"?>
<a:tblStyleLst xmlns:a="http://schemas.openxmlformats.org/drawingml/2006/main" def="{073A0DAA-6AF3-43AB-8588-CEC1D06C72B9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30" autoAdjust="0"/>
    <p:restoredTop sz="93344" autoAdjust="0"/>
  </p:normalViewPr>
  <p:slideViewPr>
    <p:cSldViewPr snapToGrid="0">
      <p:cViewPr varScale="1">
        <p:scale>
          <a:sx n="114" d="100"/>
          <a:sy n="114" d="100"/>
        </p:scale>
        <p:origin x="690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2424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emailarizona-my.sharepoint.com/personal/mollyauer_arizona_edu/Documents/MA_Batch4Films_UVVi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emailarizona-my.sharepoint.com/personal/mollyauer_arizona_edu/Documents/FTIR%20Analysi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emailarizona-my.sharepoint.com/personal/mollyauer_arizona_edu/Documents/Raman%20Bromide%20Analysi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UV-Vis Results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3"/>
          <c:order val="3"/>
          <c:tx>
            <c:v>PVK</c:v>
          </c:tx>
          <c:spPr>
            <a:ln w="19050" cap="rnd">
              <a:solidFill>
                <a:schemeClr val="tx1">
                  <a:alpha val="96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MA_Batch4Films!$G$3:$G$803</c:f>
              <c:numCache>
                <c:formatCode>General</c:formatCode>
                <c:ptCount val="801"/>
                <c:pt idx="0">
                  <c:v>1000</c:v>
                </c:pt>
                <c:pt idx="1">
                  <c:v>999</c:v>
                </c:pt>
                <c:pt idx="2">
                  <c:v>998</c:v>
                </c:pt>
                <c:pt idx="3">
                  <c:v>997</c:v>
                </c:pt>
                <c:pt idx="4">
                  <c:v>996</c:v>
                </c:pt>
                <c:pt idx="5">
                  <c:v>995</c:v>
                </c:pt>
                <c:pt idx="6">
                  <c:v>994</c:v>
                </c:pt>
                <c:pt idx="7">
                  <c:v>993</c:v>
                </c:pt>
                <c:pt idx="8">
                  <c:v>992</c:v>
                </c:pt>
                <c:pt idx="9">
                  <c:v>991</c:v>
                </c:pt>
                <c:pt idx="10">
                  <c:v>990</c:v>
                </c:pt>
                <c:pt idx="11">
                  <c:v>989</c:v>
                </c:pt>
                <c:pt idx="12">
                  <c:v>988</c:v>
                </c:pt>
                <c:pt idx="13">
                  <c:v>987</c:v>
                </c:pt>
                <c:pt idx="14">
                  <c:v>986</c:v>
                </c:pt>
                <c:pt idx="15">
                  <c:v>985</c:v>
                </c:pt>
                <c:pt idx="16">
                  <c:v>984</c:v>
                </c:pt>
                <c:pt idx="17">
                  <c:v>983</c:v>
                </c:pt>
                <c:pt idx="18">
                  <c:v>982</c:v>
                </c:pt>
                <c:pt idx="19">
                  <c:v>981</c:v>
                </c:pt>
                <c:pt idx="20">
                  <c:v>980</c:v>
                </c:pt>
                <c:pt idx="21">
                  <c:v>979</c:v>
                </c:pt>
                <c:pt idx="22">
                  <c:v>978</c:v>
                </c:pt>
                <c:pt idx="23">
                  <c:v>977</c:v>
                </c:pt>
                <c:pt idx="24">
                  <c:v>976</c:v>
                </c:pt>
                <c:pt idx="25">
                  <c:v>975</c:v>
                </c:pt>
                <c:pt idx="26">
                  <c:v>974</c:v>
                </c:pt>
                <c:pt idx="27">
                  <c:v>973</c:v>
                </c:pt>
                <c:pt idx="28">
                  <c:v>972</c:v>
                </c:pt>
                <c:pt idx="29">
                  <c:v>971</c:v>
                </c:pt>
                <c:pt idx="30">
                  <c:v>970</c:v>
                </c:pt>
                <c:pt idx="31">
                  <c:v>969</c:v>
                </c:pt>
                <c:pt idx="32">
                  <c:v>968</c:v>
                </c:pt>
                <c:pt idx="33">
                  <c:v>967</c:v>
                </c:pt>
                <c:pt idx="34">
                  <c:v>966</c:v>
                </c:pt>
                <c:pt idx="35">
                  <c:v>965</c:v>
                </c:pt>
                <c:pt idx="36">
                  <c:v>964</c:v>
                </c:pt>
                <c:pt idx="37">
                  <c:v>963</c:v>
                </c:pt>
                <c:pt idx="38">
                  <c:v>962</c:v>
                </c:pt>
                <c:pt idx="39">
                  <c:v>961</c:v>
                </c:pt>
                <c:pt idx="40">
                  <c:v>960</c:v>
                </c:pt>
                <c:pt idx="41">
                  <c:v>959</c:v>
                </c:pt>
                <c:pt idx="42">
                  <c:v>958</c:v>
                </c:pt>
                <c:pt idx="43">
                  <c:v>957</c:v>
                </c:pt>
                <c:pt idx="44">
                  <c:v>956</c:v>
                </c:pt>
                <c:pt idx="45">
                  <c:v>955</c:v>
                </c:pt>
                <c:pt idx="46">
                  <c:v>954</c:v>
                </c:pt>
                <c:pt idx="47">
                  <c:v>953</c:v>
                </c:pt>
                <c:pt idx="48">
                  <c:v>952</c:v>
                </c:pt>
                <c:pt idx="49">
                  <c:v>951</c:v>
                </c:pt>
                <c:pt idx="50">
                  <c:v>950</c:v>
                </c:pt>
                <c:pt idx="51">
                  <c:v>949</c:v>
                </c:pt>
                <c:pt idx="52">
                  <c:v>948</c:v>
                </c:pt>
                <c:pt idx="53">
                  <c:v>947</c:v>
                </c:pt>
                <c:pt idx="54">
                  <c:v>946</c:v>
                </c:pt>
                <c:pt idx="55">
                  <c:v>945</c:v>
                </c:pt>
                <c:pt idx="56">
                  <c:v>944</c:v>
                </c:pt>
                <c:pt idx="57">
                  <c:v>943</c:v>
                </c:pt>
                <c:pt idx="58">
                  <c:v>942</c:v>
                </c:pt>
                <c:pt idx="59">
                  <c:v>941</c:v>
                </c:pt>
                <c:pt idx="60">
                  <c:v>940</c:v>
                </c:pt>
                <c:pt idx="61">
                  <c:v>939</c:v>
                </c:pt>
                <c:pt idx="62">
                  <c:v>938</c:v>
                </c:pt>
                <c:pt idx="63">
                  <c:v>937</c:v>
                </c:pt>
                <c:pt idx="64">
                  <c:v>936</c:v>
                </c:pt>
                <c:pt idx="65">
                  <c:v>935</c:v>
                </c:pt>
                <c:pt idx="66">
                  <c:v>934</c:v>
                </c:pt>
                <c:pt idx="67">
                  <c:v>933</c:v>
                </c:pt>
                <c:pt idx="68">
                  <c:v>932</c:v>
                </c:pt>
                <c:pt idx="69">
                  <c:v>931</c:v>
                </c:pt>
                <c:pt idx="70">
                  <c:v>930</c:v>
                </c:pt>
                <c:pt idx="71">
                  <c:v>929</c:v>
                </c:pt>
                <c:pt idx="72">
                  <c:v>928</c:v>
                </c:pt>
                <c:pt idx="73">
                  <c:v>927</c:v>
                </c:pt>
                <c:pt idx="74">
                  <c:v>926</c:v>
                </c:pt>
                <c:pt idx="75">
                  <c:v>925</c:v>
                </c:pt>
                <c:pt idx="76">
                  <c:v>924</c:v>
                </c:pt>
                <c:pt idx="77">
                  <c:v>923</c:v>
                </c:pt>
                <c:pt idx="78">
                  <c:v>922</c:v>
                </c:pt>
                <c:pt idx="79">
                  <c:v>921</c:v>
                </c:pt>
                <c:pt idx="80">
                  <c:v>920</c:v>
                </c:pt>
                <c:pt idx="81">
                  <c:v>919</c:v>
                </c:pt>
                <c:pt idx="82">
                  <c:v>918</c:v>
                </c:pt>
                <c:pt idx="83">
                  <c:v>917</c:v>
                </c:pt>
                <c:pt idx="84">
                  <c:v>916</c:v>
                </c:pt>
                <c:pt idx="85">
                  <c:v>915</c:v>
                </c:pt>
                <c:pt idx="86">
                  <c:v>914</c:v>
                </c:pt>
                <c:pt idx="87">
                  <c:v>913</c:v>
                </c:pt>
                <c:pt idx="88">
                  <c:v>912</c:v>
                </c:pt>
                <c:pt idx="89">
                  <c:v>911</c:v>
                </c:pt>
                <c:pt idx="90">
                  <c:v>910</c:v>
                </c:pt>
                <c:pt idx="91">
                  <c:v>909</c:v>
                </c:pt>
                <c:pt idx="92">
                  <c:v>908</c:v>
                </c:pt>
                <c:pt idx="93">
                  <c:v>907</c:v>
                </c:pt>
                <c:pt idx="94">
                  <c:v>906</c:v>
                </c:pt>
                <c:pt idx="95">
                  <c:v>905</c:v>
                </c:pt>
                <c:pt idx="96">
                  <c:v>904</c:v>
                </c:pt>
                <c:pt idx="97">
                  <c:v>903</c:v>
                </c:pt>
                <c:pt idx="98">
                  <c:v>902</c:v>
                </c:pt>
                <c:pt idx="99">
                  <c:v>901</c:v>
                </c:pt>
                <c:pt idx="100">
                  <c:v>900</c:v>
                </c:pt>
                <c:pt idx="101">
                  <c:v>899</c:v>
                </c:pt>
                <c:pt idx="102">
                  <c:v>898</c:v>
                </c:pt>
                <c:pt idx="103">
                  <c:v>897</c:v>
                </c:pt>
                <c:pt idx="104">
                  <c:v>896</c:v>
                </c:pt>
                <c:pt idx="105">
                  <c:v>895</c:v>
                </c:pt>
                <c:pt idx="106">
                  <c:v>894</c:v>
                </c:pt>
                <c:pt idx="107">
                  <c:v>893</c:v>
                </c:pt>
                <c:pt idx="108">
                  <c:v>892</c:v>
                </c:pt>
                <c:pt idx="109">
                  <c:v>891</c:v>
                </c:pt>
                <c:pt idx="110">
                  <c:v>890</c:v>
                </c:pt>
                <c:pt idx="111">
                  <c:v>889</c:v>
                </c:pt>
                <c:pt idx="112">
                  <c:v>888</c:v>
                </c:pt>
                <c:pt idx="113">
                  <c:v>887</c:v>
                </c:pt>
                <c:pt idx="114">
                  <c:v>886</c:v>
                </c:pt>
                <c:pt idx="115">
                  <c:v>885</c:v>
                </c:pt>
                <c:pt idx="116">
                  <c:v>884</c:v>
                </c:pt>
                <c:pt idx="117">
                  <c:v>883</c:v>
                </c:pt>
                <c:pt idx="118">
                  <c:v>882</c:v>
                </c:pt>
                <c:pt idx="119">
                  <c:v>881</c:v>
                </c:pt>
                <c:pt idx="120">
                  <c:v>880</c:v>
                </c:pt>
                <c:pt idx="121">
                  <c:v>879</c:v>
                </c:pt>
                <c:pt idx="122">
                  <c:v>878</c:v>
                </c:pt>
                <c:pt idx="123">
                  <c:v>877</c:v>
                </c:pt>
                <c:pt idx="124">
                  <c:v>876</c:v>
                </c:pt>
                <c:pt idx="125">
                  <c:v>875</c:v>
                </c:pt>
                <c:pt idx="126">
                  <c:v>874</c:v>
                </c:pt>
                <c:pt idx="127">
                  <c:v>873</c:v>
                </c:pt>
                <c:pt idx="128">
                  <c:v>872</c:v>
                </c:pt>
                <c:pt idx="129">
                  <c:v>871</c:v>
                </c:pt>
                <c:pt idx="130">
                  <c:v>870</c:v>
                </c:pt>
                <c:pt idx="131">
                  <c:v>869</c:v>
                </c:pt>
                <c:pt idx="132">
                  <c:v>868</c:v>
                </c:pt>
                <c:pt idx="133">
                  <c:v>867</c:v>
                </c:pt>
                <c:pt idx="134">
                  <c:v>866</c:v>
                </c:pt>
                <c:pt idx="135">
                  <c:v>865</c:v>
                </c:pt>
                <c:pt idx="136">
                  <c:v>864</c:v>
                </c:pt>
                <c:pt idx="137">
                  <c:v>863</c:v>
                </c:pt>
                <c:pt idx="138">
                  <c:v>862</c:v>
                </c:pt>
                <c:pt idx="139">
                  <c:v>861</c:v>
                </c:pt>
                <c:pt idx="140">
                  <c:v>860</c:v>
                </c:pt>
                <c:pt idx="141">
                  <c:v>859</c:v>
                </c:pt>
                <c:pt idx="142">
                  <c:v>858</c:v>
                </c:pt>
                <c:pt idx="143">
                  <c:v>857</c:v>
                </c:pt>
                <c:pt idx="144">
                  <c:v>856</c:v>
                </c:pt>
                <c:pt idx="145">
                  <c:v>855</c:v>
                </c:pt>
                <c:pt idx="146">
                  <c:v>854</c:v>
                </c:pt>
                <c:pt idx="147">
                  <c:v>853</c:v>
                </c:pt>
                <c:pt idx="148">
                  <c:v>852</c:v>
                </c:pt>
                <c:pt idx="149">
                  <c:v>851</c:v>
                </c:pt>
                <c:pt idx="150">
                  <c:v>850</c:v>
                </c:pt>
                <c:pt idx="151">
                  <c:v>849</c:v>
                </c:pt>
                <c:pt idx="152">
                  <c:v>848</c:v>
                </c:pt>
                <c:pt idx="153">
                  <c:v>847</c:v>
                </c:pt>
                <c:pt idx="154">
                  <c:v>846</c:v>
                </c:pt>
                <c:pt idx="155">
                  <c:v>845</c:v>
                </c:pt>
                <c:pt idx="156">
                  <c:v>844</c:v>
                </c:pt>
                <c:pt idx="157">
                  <c:v>843</c:v>
                </c:pt>
                <c:pt idx="158">
                  <c:v>842</c:v>
                </c:pt>
                <c:pt idx="159">
                  <c:v>841</c:v>
                </c:pt>
                <c:pt idx="160">
                  <c:v>840</c:v>
                </c:pt>
                <c:pt idx="161">
                  <c:v>839</c:v>
                </c:pt>
                <c:pt idx="162">
                  <c:v>838</c:v>
                </c:pt>
                <c:pt idx="163">
                  <c:v>837</c:v>
                </c:pt>
                <c:pt idx="164">
                  <c:v>836</c:v>
                </c:pt>
                <c:pt idx="165">
                  <c:v>835</c:v>
                </c:pt>
                <c:pt idx="166">
                  <c:v>834</c:v>
                </c:pt>
                <c:pt idx="167">
                  <c:v>833</c:v>
                </c:pt>
                <c:pt idx="168">
                  <c:v>832</c:v>
                </c:pt>
                <c:pt idx="169">
                  <c:v>831</c:v>
                </c:pt>
                <c:pt idx="170">
                  <c:v>830</c:v>
                </c:pt>
                <c:pt idx="171">
                  <c:v>829</c:v>
                </c:pt>
                <c:pt idx="172">
                  <c:v>828</c:v>
                </c:pt>
                <c:pt idx="173">
                  <c:v>827</c:v>
                </c:pt>
                <c:pt idx="174">
                  <c:v>826</c:v>
                </c:pt>
                <c:pt idx="175">
                  <c:v>825</c:v>
                </c:pt>
                <c:pt idx="176">
                  <c:v>824</c:v>
                </c:pt>
                <c:pt idx="177">
                  <c:v>823</c:v>
                </c:pt>
                <c:pt idx="178">
                  <c:v>822</c:v>
                </c:pt>
                <c:pt idx="179">
                  <c:v>821</c:v>
                </c:pt>
                <c:pt idx="180">
                  <c:v>820</c:v>
                </c:pt>
                <c:pt idx="181">
                  <c:v>819</c:v>
                </c:pt>
                <c:pt idx="182">
                  <c:v>818</c:v>
                </c:pt>
                <c:pt idx="183">
                  <c:v>817</c:v>
                </c:pt>
                <c:pt idx="184">
                  <c:v>816</c:v>
                </c:pt>
                <c:pt idx="185">
                  <c:v>815</c:v>
                </c:pt>
                <c:pt idx="186">
                  <c:v>814</c:v>
                </c:pt>
                <c:pt idx="187">
                  <c:v>813</c:v>
                </c:pt>
                <c:pt idx="188">
                  <c:v>812</c:v>
                </c:pt>
                <c:pt idx="189">
                  <c:v>811</c:v>
                </c:pt>
                <c:pt idx="190">
                  <c:v>810</c:v>
                </c:pt>
                <c:pt idx="191">
                  <c:v>809</c:v>
                </c:pt>
                <c:pt idx="192">
                  <c:v>808</c:v>
                </c:pt>
                <c:pt idx="193">
                  <c:v>807</c:v>
                </c:pt>
                <c:pt idx="194">
                  <c:v>806</c:v>
                </c:pt>
                <c:pt idx="195">
                  <c:v>805</c:v>
                </c:pt>
                <c:pt idx="196">
                  <c:v>804</c:v>
                </c:pt>
                <c:pt idx="197">
                  <c:v>803</c:v>
                </c:pt>
                <c:pt idx="198">
                  <c:v>802</c:v>
                </c:pt>
                <c:pt idx="199">
                  <c:v>801</c:v>
                </c:pt>
                <c:pt idx="200">
                  <c:v>800</c:v>
                </c:pt>
                <c:pt idx="201">
                  <c:v>799</c:v>
                </c:pt>
                <c:pt idx="202">
                  <c:v>798</c:v>
                </c:pt>
                <c:pt idx="203">
                  <c:v>797</c:v>
                </c:pt>
                <c:pt idx="204">
                  <c:v>796</c:v>
                </c:pt>
                <c:pt idx="205">
                  <c:v>795</c:v>
                </c:pt>
                <c:pt idx="206">
                  <c:v>794</c:v>
                </c:pt>
                <c:pt idx="207">
                  <c:v>793</c:v>
                </c:pt>
                <c:pt idx="208">
                  <c:v>792</c:v>
                </c:pt>
                <c:pt idx="209">
                  <c:v>791</c:v>
                </c:pt>
                <c:pt idx="210">
                  <c:v>790</c:v>
                </c:pt>
                <c:pt idx="211">
                  <c:v>789</c:v>
                </c:pt>
                <c:pt idx="212">
                  <c:v>788</c:v>
                </c:pt>
                <c:pt idx="213">
                  <c:v>787</c:v>
                </c:pt>
                <c:pt idx="214">
                  <c:v>786</c:v>
                </c:pt>
                <c:pt idx="215">
                  <c:v>785</c:v>
                </c:pt>
                <c:pt idx="216">
                  <c:v>784</c:v>
                </c:pt>
                <c:pt idx="217">
                  <c:v>783</c:v>
                </c:pt>
                <c:pt idx="218">
                  <c:v>782</c:v>
                </c:pt>
                <c:pt idx="219">
                  <c:v>781</c:v>
                </c:pt>
                <c:pt idx="220">
                  <c:v>780</c:v>
                </c:pt>
                <c:pt idx="221">
                  <c:v>779</c:v>
                </c:pt>
                <c:pt idx="222">
                  <c:v>778</c:v>
                </c:pt>
                <c:pt idx="223">
                  <c:v>777</c:v>
                </c:pt>
                <c:pt idx="224">
                  <c:v>776</c:v>
                </c:pt>
                <c:pt idx="225">
                  <c:v>775</c:v>
                </c:pt>
                <c:pt idx="226">
                  <c:v>774</c:v>
                </c:pt>
                <c:pt idx="227">
                  <c:v>773</c:v>
                </c:pt>
                <c:pt idx="228">
                  <c:v>772</c:v>
                </c:pt>
                <c:pt idx="229">
                  <c:v>771</c:v>
                </c:pt>
                <c:pt idx="230">
                  <c:v>770</c:v>
                </c:pt>
                <c:pt idx="231">
                  <c:v>769</c:v>
                </c:pt>
                <c:pt idx="232">
                  <c:v>768</c:v>
                </c:pt>
                <c:pt idx="233">
                  <c:v>767</c:v>
                </c:pt>
                <c:pt idx="234">
                  <c:v>766</c:v>
                </c:pt>
                <c:pt idx="235">
                  <c:v>765</c:v>
                </c:pt>
                <c:pt idx="236">
                  <c:v>764</c:v>
                </c:pt>
                <c:pt idx="237">
                  <c:v>763</c:v>
                </c:pt>
                <c:pt idx="238">
                  <c:v>762</c:v>
                </c:pt>
                <c:pt idx="239">
                  <c:v>761</c:v>
                </c:pt>
                <c:pt idx="240">
                  <c:v>760</c:v>
                </c:pt>
                <c:pt idx="241">
                  <c:v>759</c:v>
                </c:pt>
                <c:pt idx="242">
                  <c:v>758</c:v>
                </c:pt>
                <c:pt idx="243">
                  <c:v>757</c:v>
                </c:pt>
                <c:pt idx="244">
                  <c:v>756</c:v>
                </c:pt>
                <c:pt idx="245">
                  <c:v>755</c:v>
                </c:pt>
                <c:pt idx="246">
                  <c:v>754</c:v>
                </c:pt>
                <c:pt idx="247">
                  <c:v>753</c:v>
                </c:pt>
                <c:pt idx="248">
                  <c:v>752</c:v>
                </c:pt>
                <c:pt idx="249">
                  <c:v>751</c:v>
                </c:pt>
                <c:pt idx="250">
                  <c:v>750</c:v>
                </c:pt>
                <c:pt idx="251">
                  <c:v>749</c:v>
                </c:pt>
                <c:pt idx="252">
                  <c:v>748</c:v>
                </c:pt>
                <c:pt idx="253">
                  <c:v>747</c:v>
                </c:pt>
                <c:pt idx="254">
                  <c:v>746</c:v>
                </c:pt>
                <c:pt idx="255">
                  <c:v>745</c:v>
                </c:pt>
                <c:pt idx="256">
                  <c:v>744</c:v>
                </c:pt>
                <c:pt idx="257">
                  <c:v>743</c:v>
                </c:pt>
                <c:pt idx="258">
                  <c:v>742</c:v>
                </c:pt>
                <c:pt idx="259">
                  <c:v>741</c:v>
                </c:pt>
                <c:pt idx="260">
                  <c:v>740</c:v>
                </c:pt>
                <c:pt idx="261">
                  <c:v>739</c:v>
                </c:pt>
                <c:pt idx="262">
                  <c:v>738</c:v>
                </c:pt>
                <c:pt idx="263">
                  <c:v>737</c:v>
                </c:pt>
                <c:pt idx="264">
                  <c:v>736</c:v>
                </c:pt>
                <c:pt idx="265">
                  <c:v>735</c:v>
                </c:pt>
                <c:pt idx="266">
                  <c:v>734</c:v>
                </c:pt>
                <c:pt idx="267">
                  <c:v>733</c:v>
                </c:pt>
                <c:pt idx="268">
                  <c:v>732</c:v>
                </c:pt>
                <c:pt idx="269">
                  <c:v>731</c:v>
                </c:pt>
                <c:pt idx="270">
                  <c:v>730</c:v>
                </c:pt>
                <c:pt idx="271">
                  <c:v>729</c:v>
                </c:pt>
                <c:pt idx="272">
                  <c:v>728</c:v>
                </c:pt>
                <c:pt idx="273">
                  <c:v>727</c:v>
                </c:pt>
                <c:pt idx="274">
                  <c:v>726</c:v>
                </c:pt>
                <c:pt idx="275">
                  <c:v>725</c:v>
                </c:pt>
                <c:pt idx="276">
                  <c:v>724</c:v>
                </c:pt>
                <c:pt idx="277">
                  <c:v>723</c:v>
                </c:pt>
                <c:pt idx="278">
                  <c:v>722</c:v>
                </c:pt>
                <c:pt idx="279">
                  <c:v>721</c:v>
                </c:pt>
                <c:pt idx="280">
                  <c:v>720</c:v>
                </c:pt>
                <c:pt idx="281">
                  <c:v>719</c:v>
                </c:pt>
                <c:pt idx="282">
                  <c:v>718</c:v>
                </c:pt>
                <c:pt idx="283">
                  <c:v>717</c:v>
                </c:pt>
                <c:pt idx="284">
                  <c:v>716</c:v>
                </c:pt>
                <c:pt idx="285">
                  <c:v>715</c:v>
                </c:pt>
                <c:pt idx="286">
                  <c:v>714</c:v>
                </c:pt>
                <c:pt idx="287">
                  <c:v>713</c:v>
                </c:pt>
                <c:pt idx="288">
                  <c:v>712</c:v>
                </c:pt>
                <c:pt idx="289">
                  <c:v>711</c:v>
                </c:pt>
                <c:pt idx="290">
                  <c:v>710</c:v>
                </c:pt>
                <c:pt idx="291">
                  <c:v>709</c:v>
                </c:pt>
                <c:pt idx="292">
                  <c:v>708</c:v>
                </c:pt>
                <c:pt idx="293">
                  <c:v>707</c:v>
                </c:pt>
                <c:pt idx="294">
                  <c:v>706</c:v>
                </c:pt>
                <c:pt idx="295">
                  <c:v>705</c:v>
                </c:pt>
                <c:pt idx="296">
                  <c:v>704</c:v>
                </c:pt>
                <c:pt idx="297">
                  <c:v>703</c:v>
                </c:pt>
                <c:pt idx="298">
                  <c:v>702</c:v>
                </c:pt>
                <c:pt idx="299">
                  <c:v>701</c:v>
                </c:pt>
                <c:pt idx="300">
                  <c:v>700</c:v>
                </c:pt>
                <c:pt idx="301">
                  <c:v>699</c:v>
                </c:pt>
                <c:pt idx="302">
                  <c:v>698</c:v>
                </c:pt>
                <c:pt idx="303">
                  <c:v>697</c:v>
                </c:pt>
                <c:pt idx="304">
                  <c:v>696</c:v>
                </c:pt>
                <c:pt idx="305">
                  <c:v>695</c:v>
                </c:pt>
                <c:pt idx="306">
                  <c:v>694</c:v>
                </c:pt>
                <c:pt idx="307">
                  <c:v>693</c:v>
                </c:pt>
                <c:pt idx="308">
                  <c:v>692</c:v>
                </c:pt>
                <c:pt idx="309">
                  <c:v>691</c:v>
                </c:pt>
                <c:pt idx="310">
                  <c:v>690</c:v>
                </c:pt>
                <c:pt idx="311">
                  <c:v>689</c:v>
                </c:pt>
                <c:pt idx="312">
                  <c:v>688</c:v>
                </c:pt>
                <c:pt idx="313">
                  <c:v>687</c:v>
                </c:pt>
                <c:pt idx="314">
                  <c:v>686</c:v>
                </c:pt>
                <c:pt idx="315">
                  <c:v>685</c:v>
                </c:pt>
                <c:pt idx="316">
                  <c:v>684</c:v>
                </c:pt>
                <c:pt idx="317">
                  <c:v>683</c:v>
                </c:pt>
                <c:pt idx="318">
                  <c:v>682</c:v>
                </c:pt>
                <c:pt idx="319">
                  <c:v>681</c:v>
                </c:pt>
                <c:pt idx="320">
                  <c:v>680</c:v>
                </c:pt>
                <c:pt idx="321">
                  <c:v>679</c:v>
                </c:pt>
                <c:pt idx="322">
                  <c:v>678</c:v>
                </c:pt>
                <c:pt idx="323">
                  <c:v>677</c:v>
                </c:pt>
                <c:pt idx="324">
                  <c:v>676</c:v>
                </c:pt>
                <c:pt idx="325">
                  <c:v>675</c:v>
                </c:pt>
                <c:pt idx="326">
                  <c:v>674</c:v>
                </c:pt>
                <c:pt idx="327">
                  <c:v>673</c:v>
                </c:pt>
                <c:pt idx="328">
                  <c:v>672</c:v>
                </c:pt>
                <c:pt idx="329">
                  <c:v>671</c:v>
                </c:pt>
                <c:pt idx="330">
                  <c:v>670</c:v>
                </c:pt>
                <c:pt idx="331">
                  <c:v>669</c:v>
                </c:pt>
                <c:pt idx="332">
                  <c:v>668</c:v>
                </c:pt>
                <c:pt idx="333">
                  <c:v>667</c:v>
                </c:pt>
                <c:pt idx="334">
                  <c:v>666</c:v>
                </c:pt>
                <c:pt idx="335">
                  <c:v>665</c:v>
                </c:pt>
                <c:pt idx="336">
                  <c:v>664</c:v>
                </c:pt>
                <c:pt idx="337">
                  <c:v>663</c:v>
                </c:pt>
                <c:pt idx="338">
                  <c:v>662</c:v>
                </c:pt>
                <c:pt idx="339">
                  <c:v>661</c:v>
                </c:pt>
                <c:pt idx="340">
                  <c:v>660</c:v>
                </c:pt>
                <c:pt idx="341">
                  <c:v>659</c:v>
                </c:pt>
                <c:pt idx="342">
                  <c:v>658</c:v>
                </c:pt>
                <c:pt idx="343">
                  <c:v>657</c:v>
                </c:pt>
                <c:pt idx="344">
                  <c:v>656</c:v>
                </c:pt>
                <c:pt idx="345">
                  <c:v>655</c:v>
                </c:pt>
                <c:pt idx="346">
                  <c:v>654</c:v>
                </c:pt>
                <c:pt idx="347">
                  <c:v>653</c:v>
                </c:pt>
                <c:pt idx="348">
                  <c:v>652</c:v>
                </c:pt>
                <c:pt idx="349">
                  <c:v>651</c:v>
                </c:pt>
                <c:pt idx="350">
                  <c:v>650</c:v>
                </c:pt>
                <c:pt idx="351">
                  <c:v>649</c:v>
                </c:pt>
                <c:pt idx="352">
                  <c:v>648</c:v>
                </c:pt>
                <c:pt idx="353">
                  <c:v>647</c:v>
                </c:pt>
                <c:pt idx="354">
                  <c:v>646</c:v>
                </c:pt>
                <c:pt idx="355">
                  <c:v>645</c:v>
                </c:pt>
                <c:pt idx="356">
                  <c:v>644</c:v>
                </c:pt>
                <c:pt idx="357">
                  <c:v>643</c:v>
                </c:pt>
                <c:pt idx="358">
                  <c:v>642</c:v>
                </c:pt>
                <c:pt idx="359">
                  <c:v>641</c:v>
                </c:pt>
                <c:pt idx="360">
                  <c:v>640</c:v>
                </c:pt>
                <c:pt idx="361">
                  <c:v>639</c:v>
                </c:pt>
                <c:pt idx="362">
                  <c:v>638</c:v>
                </c:pt>
                <c:pt idx="363">
                  <c:v>637</c:v>
                </c:pt>
                <c:pt idx="364">
                  <c:v>636</c:v>
                </c:pt>
                <c:pt idx="365">
                  <c:v>635</c:v>
                </c:pt>
                <c:pt idx="366">
                  <c:v>634</c:v>
                </c:pt>
                <c:pt idx="367">
                  <c:v>633</c:v>
                </c:pt>
                <c:pt idx="368">
                  <c:v>632</c:v>
                </c:pt>
                <c:pt idx="369">
                  <c:v>631</c:v>
                </c:pt>
                <c:pt idx="370">
                  <c:v>630</c:v>
                </c:pt>
                <c:pt idx="371">
                  <c:v>629</c:v>
                </c:pt>
                <c:pt idx="372">
                  <c:v>628</c:v>
                </c:pt>
                <c:pt idx="373">
                  <c:v>627</c:v>
                </c:pt>
                <c:pt idx="374">
                  <c:v>626</c:v>
                </c:pt>
                <c:pt idx="375">
                  <c:v>625</c:v>
                </c:pt>
                <c:pt idx="376">
                  <c:v>624</c:v>
                </c:pt>
                <c:pt idx="377">
                  <c:v>623</c:v>
                </c:pt>
                <c:pt idx="378">
                  <c:v>622</c:v>
                </c:pt>
                <c:pt idx="379">
                  <c:v>621</c:v>
                </c:pt>
                <c:pt idx="380">
                  <c:v>620</c:v>
                </c:pt>
                <c:pt idx="381">
                  <c:v>619</c:v>
                </c:pt>
                <c:pt idx="382">
                  <c:v>618</c:v>
                </c:pt>
                <c:pt idx="383">
                  <c:v>617</c:v>
                </c:pt>
                <c:pt idx="384">
                  <c:v>616</c:v>
                </c:pt>
                <c:pt idx="385">
                  <c:v>615</c:v>
                </c:pt>
                <c:pt idx="386">
                  <c:v>614</c:v>
                </c:pt>
                <c:pt idx="387">
                  <c:v>613</c:v>
                </c:pt>
                <c:pt idx="388">
                  <c:v>612</c:v>
                </c:pt>
                <c:pt idx="389">
                  <c:v>611</c:v>
                </c:pt>
                <c:pt idx="390">
                  <c:v>610</c:v>
                </c:pt>
                <c:pt idx="391">
                  <c:v>609</c:v>
                </c:pt>
                <c:pt idx="392">
                  <c:v>608</c:v>
                </c:pt>
                <c:pt idx="393">
                  <c:v>607</c:v>
                </c:pt>
                <c:pt idx="394">
                  <c:v>606</c:v>
                </c:pt>
                <c:pt idx="395">
                  <c:v>605</c:v>
                </c:pt>
                <c:pt idx="396">
                  <c:v>604</c:v>
                </c:pt>
                <c:pt idx="397">
                  <c:v>603</c:v>
                </c:pt>
                <c:pt idx="398">
                  <c:v>602</c:v>
                </c:pt>
                <c:pt idx="399">
                  <c:v>601</c:v>
                </c:pt>
                <c:pt idx="400">
                  <c:v>600</c:v>
                </c:pt>
                <c:pt idx="401">
                  <c:v>599</c:v>
                </c:pt>
                <c:pt idx="402">
                  <c:v>598</c:v>
                </c:pt>
                <c:pt idx="403">
                  <c:v>597</c:v>
                </c:pt>
                <c:pt idx="404">
                  <c:v>596</c:v>
                </c:pt>
                <c:pt idx="405">
                  <c:v>595</c:v>
                </c:pt>
                <c:pt idx="406">
                  <c:v>594</c:v>
                </c:pt>
                <c:pt idx="407">
                  <c:v>593</c:v>
                </c:pt>
                <c:pt idx="408">
                  <c:v>592</c:v>
                </c:pt>
                <c:pt idx="409">
                  <c:v>591</c:v>
                </c:pt>
                <c:pt idx="410">
                  <c:v>590</c:v>
                </c:pt>
                <c:pt idx="411">
                  <c:v>589</c:v>
                </c:pt>
                <c:pt idx="412">
                  <c:v>588</c:v>
                </c:pt>
                <c:pt idx="413">
                  <c:v>587</c:v>
                </c:pt>
                <c:pt idx="414">
                  <c:v>586</c:v>
                </c:pt>
                <c:pt idx="415">
                  <c:v>585</c:v>
                </c:pt>
                <c:pt idx="416">
                  <c:v>584</c:v>
                </c:pt>
                <c:pt idx="417">
                  <c:v>583</c:v>
                </c:pt>
                <c:pt idx="418">
                  <c:v>582</c:v>
                </c:pt>
                <c:pt idx="419">
                  <c:v>581</c:v>
                </c:pt>
                <c:pt idx="420">
                  <c:v>580</c:v>
                </c:pt>
                <c:pt idx="421">
                  <c:v>579</c:v>
                </c:pt>
                <c:pt idx="422">
                  <c:v>578</c:v>
                </c:pt>
                <c:pt idx="423">
                  <c:v>577</c:v>
                </c:pt>
                <c:pt idx="424">
                  <c:v>576</c:v>
                </c:pt>
                <c:pt idx="425">
                  <c:v>575</c:v>
                </c:pt>
                <c:pt idx="426">
                  <c:v>574</c:v>
                </c:pt>
                <c:pt idx="427">
                  <c:v>573</c:v>
                </c:pt>
                <c:pt idx="428">
                  <c:v>572</c:v>
                </c:pt>
                <c:pt idx="429">
                  <c:v>571</c:v>
                </c:pt>
                <c:pt idx="430">
                  <c:v>570</c:v>
                </c:pt>
                <c:pt idx="431">
                  <c:v>569</c:v>
                </c:pt>
                <c:pt idx="432">
                  <c:v>568</c:v>
                </c:pt>
                <c:pt idx="433">
                  <c:v>567</c:v>
                </c:pt>
                <c:pt idx="434">
                  <c:v>566</c:v>
                </c:pt>
                <c:pt idx="435">
                  <c:v>565</c:v>
                </c:pt>
                <c:pt idx="436">
                  <c:v>564</c:v>
                </c:pt>
                <c:pt idx="437">
                  <c:v>563</c:v>
                </c:pt>
                <c:pt idx="438">
                  <c:v>562</c:v>
                </c:pt>
                <c:pt idx="439">
                  <c:v>561</c:v>
                </c:pt>
                <c:pt idx="440">
                  <c:v>560</c:v>
                </c:pt>
                <c:pt idx="441">
                  <c:v>559</c:v>
                </c:pt>
                <c:pt idx="442">
                  <c:v>558</c:v>
                </c:pt>
                <c:pt idx="443">
                  <c:v>557</c:v>
                </c:pt>
                <c:pt idx="444">
                  <c:v>556</c:v>
                </c:pt>
                <c:pt idx="445">
                  <c:v>555</c:v>
                </c:pt>
                <c:pt idx="446">
                  <c:v>554</c:v>
                </c:pt>
                <c:pt idx="447">
                  <c:v>553</c:v>
                </c:pt>
                <c:pt idx="448">
                  <c:v>552</c:v>
                </c:pt>
                <c:pt idx="449">
                  <c:v>551</c:v>
                </c:pt>
                <c:pt idx="450">
                  <c:v>550</c:v>
                </c:pt>
                <c:pt idx="451">
                  <c:v>549</c:v>
                </c:pt>
                <c:pt idx="452">
                  <c:v>548</c:v>
                </c:pt>
                <c:pt idx="453">
                  <c:v>547</c:v>
                </c:pt>
                <c:pt idx="454">
                  <c:v>546</c:v>
                </c:pt>
                <c:pt idx="455">
                  <c:v>545</c:v>
                </c:pt>
                <c:pt idx="456">
                  <c:v>544</c:v>
                </c:pt>
                <c:pt idx="457">
                  <c:v>543</c:v>
                </c:pt>
                <c:pt idx="458">
                  <c:v>542</c:v>
                </c:pt>
                <c:pt idx="459">
                  <c:v>541</c:v>
                </c:pt>
                <c:pt idx="460">
                  <c:v>540</c:v>
                </c:pt>
                <c:pt idx="461">
                  <c:v>539</c:v>
                </c:pt>
                <c:pt idx="462">
                  <c:v>538</c:v>
                </c:pt>
                <c:pt idx="463">
                  <c:v>537</c:v>
                </c:pt>
                <c:pt idx="464">
                  <c:v>536</c:v>
                </c:pt>
                <c:pt idx="465">
                  <c:v>535</c:v>
                </c:pt>
                <c:pt idx="466">
                  <c:v>534</c:v>
                </c:pt>
                <c:pt idx="467">
                  <c:v>533</c:v>
                </c:pt>
                <c:pt idx="468">
                  <c:v>532</c:v>
                </c:pt>
                <c:pt idx="469">
                  <c:v>531</c:v>
                </c:pt>
                <c:pt idx="470">
                  <c:v>530</c:v>
                </c:pt>
                <c:pt idx="471">
                  <c:v>529</c:v>
                </c:pt>
                <c:pt idx="472">
                  <c:v>528</c:v>
                </c:pt>
                <c:pt idx="473">
                  <c:v>527</c:v>
                </c:pt>
                <c:pt idx="474">
                  <c:v>526</c:v>
                </c:pt>
                <c:pt idx="475">
                  <c:v>525</c:v>
                </c:pt>
                <c:pt idx="476">
                  <c:v>524</c:v>
                </c:pt>
                <c:pt idx="477">
                  <c:v>523</c:v>
                </c:pt>
                <c:pt idx="478">
                  <c:v>522</c:v>
                </c:pt>
                <c:pt idx="479">
                  <c:v>521</c:v>
                </c:pt>
                <c:pt idx="480">
                  <c:v>520</c:v>
                </c:pt>
                <c:pt idx="481">
                  <c:v>519</c:v>
                </c:pt>
                <c:pt idx="482">
                  <c:v>518</c:v>
                </c:pt>
                <c:pt idx="483">
                  <c:v>517</c:v>
                </c:pt>
                <c:pt idx="484">
                  <c:v>516</c:v>
                </c:pt>
                <c:pt idx="485">
                  <c:v>515</c:v>
                </c:pt>
                <c:pt idx="486">
                  <c:v>514</c:v>
                </c:pt>
                <c:pt idx="487">
                  <c:v>513</c:v>
                </c:pt>
                <c:pt idx="488">
                  <c:v>512</c:v>
                </c:pt>
                <c:pt idx="489">
                  <c:v>511</c:v>
                </c:pt>
                <c:pt idx="490">
                  <c:v>510</c:v>
                </c:pt>
                <c:pt idx="491">
                  <c:v>509</c:v>
                </c:pt>
                <c:pt idx="492">
                  <c:v>508</c:v>
                </c:pt>
                <c:pt idx="493">
                  <c:v>507</c:v>
                </c:pt>
                <c:pt idx="494">
                  <c:v>506</c:v>
                </c:pt>
                <c:pt idx="495">
                  <c:v>505</c:v>
                </c:pt>
                <c:pt idx="496">
                  <c:v>504</c:v>
                </c:pt>
                <c:pt idx="497">
                  <c:v>503</c:v>
                </c:pt>
                <c:pt idx="498">
                  <c:v>502</c:v>
                </c:pt>
                <c:pt idx="499">
                  <c:v>501</c:v>
                </c:pt>
                <c:pt idx="500">
                  <c:v>500</c:v>
                </c:pt>
                <c:pt idx="501">
                  <c:v>499</c:v>
                </c:pt>
                <c:pt idx="502">
                  <c:v>498</c:v>
                </c:pt>
                <c:pt idx="503">
                  <c:v>497</c:v>
                </c:pt>
                <c:pt idx="504">
                  <c:v>496</c:v>
                </c:pt>
                <c:pt idx="505">
                  <c:v>495</c:v>
                </c:pt>
                <c:pt idx="506">
                  <c:v>494</c:v>
                </c:pt>
                <c:pt idx="507">
                  <c:v>493</c:v>
                </c:pt>
                <c:pt idx="508">
                  <c:v>492</c:v>
                </c:pt>
                <c:pt idx="509">
                  <c:v>491</c:v>
                </c:pt>
                <c:pt idx="510">
                  <c:v>490</c:v>
                </c:pt>
                <c:pt idx="511">
                  <c:v>489</c:v>
                </c:pt>
                <c:pt idx="512">
                  <c:v>488</c:v>
                </c:pt>
                <c:pt idx="513">
                  <c:v>487</c:v>
                </c:pt>
                <c:pt idx="514">
                  <c:v>486</c:v>
                </c:pt>
                <c:pt idx="515">
                  <c:v>485</c:v>
                </c:pt>
                <c:pt idx="516">
                  <c:v>484</c:v>
                </c:pt>
                <c:pt idx="517">
                  <c:v>483</c:v>
                </c:pt>
                <c:pt idx="518">
                  <c:v>482</c:v>
                </c:pt>
                <c:pt idx="519">
                  <c:v>481</c:v>
                </c:pt>
                <c:pt idx="520">
                  <c:v>480</c:v>
                </c:pt>
                <c:pt idx="521">
                  <c:v>479</c:v>
                </c:pt>
                <c:pt idx="522">
                  <c:v>478</c:v>
                </c:pt>
                <c:pt idx="523">
                  <c:v>477</c:v>
                </c:pt>
                <c:pt idx="524">
                  <c:v>476</c:v>
                </c:pt>
                <c:pt idx="525">
                  <c:v>475</c:v>
                </c:pt>
                <c:pt idx="526">
                  <c:v>474</c:v>
                </c:pt>
                <c:pt idx="527">
                  <c:v>473</c:v>
                </c:pt>
                <c:pt idx="528">
                  <c:v>472</c:v>
                </c:pt>
                <c:pt idx="529">
                  <c:v>471</c:v>
                </c:pt>
                <c:pt idx="530">
                  <c:v>470</c:v>
                </c:pt>
                <c:pt idx="531">
                  <c:v>469</c:v>
                </c:pt>
                <c:pt idx="532">
                  <c:v>468</c:v>
                </c:pt>
                <c:pt idx="533">
                  <c:v>467</c:v>
                </c:pt>
                <c:pt idx="534">
                  <c:v>466</c:v>
                </c:pt>
                <c:pt idx="535">
                  <c:v>465</c:v>
                </c:pt>
                <c:pt idx="536">
                  <c:v>464</c:v>
                </c:pt>
                <c:pt idx="537">
                  <c:v>463</c:v>
                </c:pt>
                <c:pt idx="538">
                  <c:v>462</c:v>
                </c:pt>
                <c:pt idx="539">
                  <c:v>461</c:v>
                </c:pt>
                <c:pt idx="540">
                  <c:v>460</c:v>
                </c:pt>
                <c:pt idx="541">
                  <c:v>459</c:v>
                </c:pt>
                <c:pt idx="542">
                  <c:v>458</c:v>
                </c:pt>
                <c:pt idx="543">
                  <c:v>457</c:v>
                </c:pt>
                <c:pt idx="544">
                  <c:v>456</c:v>
                </c:pt>
                <c:pt idx="545">
                  <c:v>455</c:v>
                </c:pt>
                <c:pt idx="546">
                  <c:v>454</c:v>
                </c:pt>
                <c:pt idx="547">
                  <c:v>453</c:v>
                </c:pt>
                <c:pt idx="548">
                  <c:v>452</c:v>
                </c:pt>
                <c:pt idx="549">
                  <c:v>451</c:v>
                </c:pt>
                <c:pt idx="550">
                  <c:v>450</c:v>
                </c:pt>
                <c:pt idx="551">
                  <c:v>449</c:v>
                </c:pt>
                <c:pt idx="552">
                  <c:v>448</c:v>
                </c:pt>
                <c:pt idx="553">
                  <c:v>447</c:v>
                </c:pt>
                <c:pt idx="554">
                  <c:v>446</c:v>
                </c:pt>
                <c:pt idx="555">
                  <c:v>445</c:v>
                </c:pt>
                <c:pt idx="556">
                  <c:v>444</c:v>
                </c:pt>
                <c:pt idx="557">
                  <c:v>443</c:v>
                </c:pt>
                <c:pt idx="558">
                  <c:v>442</c:v>
                </c:pt>
                <c:pt idx="559">
                  <c:v>441</c:v>
                </c:pt>
                <c:pt idx="560">
                  <c:v>440</c:v>
                </c:pt>
                <c:pt idx="561">
                  <c:v>439</c:v>
                </c:pt>
                <c:pt idx="562">
                  <c:v>438</c:v>
                </c:pt>
                <c:pt idx="563">
                  <c:v>437</c:v>
                </c:pt>
                <c:pt idx="564">
                  <c:v>436</c:v>
                </c:pt>
                <c:pt idx="565">
                  <c:v>435</c:v>
                </c:pt>
                <c:pt idx="566">
                  <c:v>434</c:v>
                </c:pt>
                <c:pt idx="567">
                  <c:v>433</c:v>
                </c:pt>
                <c:pt idx="568">
                  <c:v>432</c:v>
                </c:pt>
                <c:pt idx="569">
                  <c:v>431</c:v>
                </c:pt>
                <c:pt idx="570">
                  <c:v>430</c:v>
                </c:pt>
                <c:pt idx="571">
                  <c:v>429</c:v>
                </c:pt>
                <c:pt idx="572">
                  <c:v>428</c:v>
                </c:pt>
                <c:pt idx="573">
                  <c:v>427</c:v>
                </c:pt>
                <c:pt idx="574">
                  <c:v>426</c:v>
                </c:pt>
                <c:pt idx="575">
                  <c:v>425</c:v>
                </c:pt>
                <c:pt idx="576">
                  <c:v>424</c:v>
                </c:pt>
                <c:pt idx="577">
                  <c:v>423</c:v>
                </c:pt>
                <c:pt idx="578">
                  <c:v>422</c:v>
                </c:pt>
                <c:pt idx="579">
                  <c:v>421</c:v>
                </c:pt>
                <c:pt idx="580">
                  <c:v>420</c:v>
                </c:pt>
                <c:pt idx="581">
                  <c:v>419</c:v>
                </c:pt>
                <c:pt idx="582">
                  <c:v>418</c:v>
                </c:pt>
                <c:pt idx="583">
                  <c:v>417</c:v>
                </c:pt>
                <c:pt idx="584">
                  <c:v>416</c:v>
                </c:pt>
                <c:pt idx="585">
                  <c:v>415</c:v>
                </c:pt>
                <c:pt idx="586">
                  <c:v>414</c:v>
                </c:pt>
                <c:pt idx="587">
                  <c:v>413</c:v>
                </c:pt>
                <c:pt idx="588">
                  <c:v>412</c:v>
                </c:pt>
                <c:pt idx="589">
                  <c:v>411</c:v>
                </c:pt>
                <c:pt idx="590">
                  <c:v>410</c:v>
                </c:pt>
                <c:pt idx="591">
                  <c:v>409</c:v>
                </c:pt>
                <c:pt idx="592">
                  <c:v>408</c:v>
                </c:pt>
                <c:pt idx="593">
                  <c:v>407</c:v>
                </c:pt>
                <c:pt idx="594">
                  <c:v>406</c:v>
                </c:pt>
                <c:pt idx="595">
                  <c:v>405</c:v>
                </c:pt>
                <c:pt idx="596">
                  <c:v>404</c:v>
                </c:pt>
                <c:pt idx="597">
                  <c:v>403</c:v>
                </c:pt>
                <c:pt idx="598">
                  <c:v>402</c:v>
                </c:pt>
                <c:pt idx="599">
                  <c:v>401</c:v>
                </c:pt>
                <c:pt idx="600">
                  <c:v>400</c:v>
                </c:pt>
                <c:pt idx="601">
                  <c:v>399</c:v>
                </c:pt>
                <c:pt idx="602">
                  <c:v>398</c:v>
                </c:pt>
                <c:pt idx="603">
                  <c:v>397</c:v>
                </c:pt>
                <c:pt idx="604">
                  <c:v>396</c:v>
                </c:pt>
                <c:pt idx="605">
                  <c:v>395</c:v>
                </c:pt>
                <c:pt idx="606">
                  <c:v>394</c:v>
                </c:pt>
                <c:pt idx="607">
                  <c:v>393</c:v>
                </c:pt>
                <c:pt idx="608">
                  <c:v>392</c:v>
                </c:pt>
                <c:pt idx="609">
                  <c:v>391</c:v>
                </c:pt>
                <c:pt idx="610">
                  <c:v>390</c:v>
                </c:pt>
                <c:pt idx="611">
                  <c:v>389</c:v>
                </c:pt>
                <c:pt idx="612">
                  <c:v>388</c:v>
                </c:pt>
                <c:pt idx="613">
                  <c:v>387</c:v>
                </c:pt>
                <c:pt idx="614">
                  <c:v>386</c:v>
                </c:pt>
                <c:pt idx="615">
                  <c:v>385</c:v>
                </c:pt>
                <c:pt idx="616">
                  <c:v>384</c:v>
                </c:pt>
                <c:pt idx="617">
                  <c:v>383</c:v>
                </c:pt>
                <c:pt idx="618">
                  <c:v>382</c:v>
                </c:pt>
                <c:pt idx="619">
                  <c:v>381</c:v>
                </c:pt>
                <c:pt idx="620">
                  <c:v>380</c:v>
                </c:pt>
                <c:pt idx="621">
                  <c:v>379</c:v>
                </c:pt>
                <c:pt idx="622">
                  <c:v>378</c:v>
                </c:pt>
                <c:pt idx="623">
                  <c:v>377</c:v>
                </c:pt>
                <c:pt idx="624">
                  <c:v>376</c:v>
                </c:pt>
                <c:pt idx="625">
                  <c:v>375</c:v>
                </c:pt>
                <c:pt idx="626">
                  <c:v>374</c:v>
                </c:pt>
                <c:pt idx="627">
                  <c:v>373</c:v>
                </c:pt>
                <c:pt idx="628">
                  <c:v>372</c:v>
                </c:pt>
                <c:pt idx="629">
                  <c:v>371</c:v>
                </c:pt>
                <c:pt idx="630">
                  <c:v>370</c:v>
                </c:pt>
                <c:pt idx="631">
                  <c:v>369</c:v>
                </c:pt>
                <c:pt idx="632">
                  <c:v>368</c:v>
                </c:pt>
                <c:pt idx="633">
                  <c:v>367</c:v>
                </c:pt>
                <c:pt idx="634">
                  <c:v>366</c:v>
                </c:pt>
                <c:pt idx="635">
                  <c:v>365</c:v>
                </c:pt>
                <c:pt idx="636">
                  <c:v>364</c:v>
                </c:pt>
                <c:pt idx="637">
                  <c:v>363</c:v>
                </c:pt>
                <c:pt idx="638">
                  <c:v>362</c:v>
                </c:pt>
                <c:pt idx="639">
                  <c:v>361</c:v>
                </c:pt>
                <c:pt idx="640">
                  <c:v>360</c:v>
                </c:pt>
                <c:pt idx="641">
                  <c:v>359</c:v>
                </c:pt>
                <c:pt idx="642">
                  <c:v>358</c:v>
                </c:pt>
                <c:pt idx="643">
                  <c:v>357</c:v>
                </c:pt>
                <c:pt idx="644">
                  <c:v>356</c:v>
                </c:pt>
                <c:pt idx="645">
                  <c:v>355</c:v>
                </c:pt>
                <c:pt idx="646">
                  <c:v>354</c:v>
                </c:pt>
                <c:pt idx="647">
                  <c:v>353</c:v>
                </c:pt>
                <c:pt idx="648">
                  <c:v>352</c:v>
                </c:pt>
                <c:pt idx="649">
                  <c:v>351</c:v>
                </c:pt>
                <c:pt idx="650">
                  <c:v>350</c:v>
                </c:pt>
                <c:pt idx="651">
                  <c:v>349</c:v>
                </c:pt>
                <c:pt idx="652">
                  <c:v>348</c:v>
                </c:pt>
                <c:pt idx="653">
                  <c:v>347</c:v>
                </c:pt>
                <c:pt idx="654">
                  <c:v>346</c:v>
                </c:pt>
                <c:pt idx="655">
                  <c:v>345</c:v>
                </c:pt>
                <c:pt idx="656">
                  <c:v>344</c:v>
                </c:pt>
                <c:pt idx="657">
                  <c:v>343</c:v>
                </c:pt>
                <c:pt idx="658">
                  <c:v>342</c:v>
                </c:pt>
                <c:pt idx="659">
                  <c:v>341</c:v>
                </c:pt>
                <c:pt idx="660">
                  <c:v>340</c:v>
                </c:pt>
                <c:pt idx="661">
                  <c:v>339</c:v>
                </c:pt>
                <c:pt idx="662">
                  <c:v>338</c:v>
                </c:pt>
                <c:pt idx="663">
                  <c:v>337</c:v>
                </c:pt>
                <c:pt idx="664">
                  <c:v>336</c:v>
                </c:pt>
                <c:pt idx="665">
                  <c:v>335</c:v>
                </c:pt>
                <c:pt idx="666">
                  <c:v>334</c:v>
                </c:pt>
                <c:pt idx="667">
                  <c:v>333</c:v>
                </c:pt>
                <c:pt idx="668">
                  <c:v>332</c:v>
                </c:pt>
                <c:pt idx="669">
                  <c:v>331</c:v>
                </c:pt>
                <c:pt idx="670">
                  <c:v>330</c:v>
                </c:pt>
                <c:pt idx="671">
                  <c:v>329</c:v>
                </c:pt>
                <c:pt idx="672">
                  <c:v>328</c:v>
                </c:pt>
                <c:pt idx="673">
                  <c:v>327</c:v>
                </c:pt>
                <c:pt idx="674">
                  <c:v>326</c:v>
                </c:pt>
                <c:pt idx="675">
                  <c:v>325</c:v>
                </c:pt>
                <c:pt idx="676">
                  <c:v>324</c:v>
                </c:pt>
                <c:pt idx="677">
                  <c:v>323</c:v>
                </c:pt>
                <c:pt idx="678">
                  <c:v>322</c:v>
                </c:pt>
                <c:pt idx="679">
                  <c:v>321</c:v>
                </c:pt>
                <c:pt idx="680">
                  <c:v>320</c:v>
                </c:pt>
                <c:pt idx="681">
                  <c:v>319</c:v>
                </c:pt>
                <c:pt idx="682">
                  <c:v>318</c:v>
                </c:pt>
                <c:pt idx="683">
                  <c:v>317</c:v>
                </c:pt>
                <c:pt idx="684">
                  <c:v>316</c:v>
                </c:pt>
                <c:pt idx="685">
                  <c:v>315</c:v>
                </c:pt>
                <c:pt idx="686">
                  <c:v>314</c:v>
                </c:pt>
                <c:pt idx="687">
                  <c:v>313</c:v>
                </c:pt>
                <c:pt idx="688">
                  <c:v>312</c:v>
                </c:pt>
                <c:pt idx="689">
                  <c:v>311</c:v>
                </c:pt>
                <c:pt idx="690">
                  <c:v>310</c:v>
                </c:pt>
                <c:pt idx="691">
                  <c:v>309</c:v>
                </c:pt>
                <c:pt idx="692">
                  <c:v>308</c:v>
                </c:pt>
                <c:pt idx="693">
                  <c:v>307</c:v>
                </c:pt>
                <c:pt idx="694">
                  <c:v>306</c:v>
                </c:pt>
                <c:pt idx="695">
                  <c:v>305</c:v>
                </c:pt>
                <c:pt idx="696">
                  <c:v>304</c:v>
                </c:pt>
                <c:pt idx="697">
                  <c:v>303</c:v>
                </c:pt>
                <c:pt idx="698">
                  <c:v>302</c:v>
                </c:pt>
                <c:pt idx="699">
                  <c:v>301</c:v>
                </c:pt>
                <c:pt idx="700">
                  <c:v>300</c:v>
                </c:pt>
                <c:pt idx="701">
                  <c:v>299</c:v>
                </c:pt>
                <c:pt idx="702">
                  <c:v>298</c:v>
                </c:pt>
                <c:pt idx="703">
                  <c:v>297</c:v>
                </c:pt>
                <c:pt idx="704">
                  <c:v>296</c:v>
                </c:pt>
                <c:pt idx="705">
                  <c:v>295</c:v>
                </c:pt>
                <c:pt idx="706">
                  <c:v>294</c:v>
                </c:pt>
                <c:pt idx="707">
                  <c:v>293</c:v>
                </c:pt>
                <c:pt idx="708">
                  <c:v>292</c:v>
                </c:pt>
                <c:pt idx="709">
                  <c:v>291</c:v>
                </c:pt>
                <c:pt idx="710">
                  <c:v>290</c:v>
                </c:pt>
                <c:pt idx="711">
                  <c:v>289</c:v>
                </c:pt>
                <c:pt idx="712">
                  <c:v>288</c:v>
                </c:pt>
                <c:pt idx="713">
                  <c:v>287</c:v>
                </c:pt>
                <c:pt idx="714">
                  <c:v>286</c:v>
                </c:pt>
                <c:pt idx="715">
                  <c:v>285</c:v>
                </c:pt>
                <c:pt idx="716">
                  <c:v>284</c:v>
                </c:pt>
                <c:pt idx="717">
                  <c:v>283</c:v>
                </c:pt>
                <c:pt idx="718">
                  <c:v>282</c:v>
                </c:pt>
                <c:pt idx="719">
                  <c:v>281</c:v>
                </c:pt>
                <c:pt idx="720">
                  <c:v>280</c:v>
                </c:pt>
                <c:pt idx="721">
                  <c:v>279</c:v>
                </c:pt>
                <c:pt idx="722">
                  <c:v>278</c:v>
                </c:pt>
                <c:pt idx="723">
                  <c:v>277</c:v>
                </c:pt>
                <c:pt idx="724">
                  <c:v>276</c:v>
                </c:pt>
                <c:pt idx="725">
                  <c:v>275</c:v>
                </c:pt>
                <c:pt idx="726">
                  <c:v>274</c:v>
                </c:pt>
                <c:pt idx="727">
                  <c:v>273</c:v>
                </c:pt>
                <c:pt idx="728">
                  <c:v>272</c:v>
                </c:pt>
                <c:pt idx="729">
                  <c:v>271</c:v>
                </c:pt>
                <c:pt idx="730">
                  <c:v>270</c:v>
                </c:pt>
                <c:pt idx="731">
                  <c:v>269</c:v>
                </c:pt>
                <c:pt idx="732">
                  <c:v>268</c:v>
                </c:pt>
                <c:pt idx="733">
                  <c:v>267</c:v>
                </c:pt>
                <c:pt idx="734">
                  <c:v>266</c:v>
                </c:pt>
                <c:pt idx="735">
                  <c:v>265</c:v>
                </c:pt>
                <c:pt idx="736">
                  <c:v>264</c:v>
                </c:pt>
                <c:pt idx="737">
                  <c:v>263</c:v>
                </c:pt>
                <c:pt idx="738">
                  <c:v>262</c:v>
                </c:pt>
                <c:pt idx="739">
                  <c:v>261</c:v>
                </c:pt>
                <c:pt idx="740">
                  <c:v>260</c:v>
                </c:pt>
                <c:pt idx="741">
                  <c:v>259</c:v>
                </c:pt>
                <c:pt idx="742">
                  <c:v>258</c:v>
                </c:pt>
                <c:pt idx="743">
                  <c:v>257</c:v>
                </c:pt>
                <c:pt idx="744">
                  <c:v>256</c:v>
                </c:pt>
                <c:pt idx="745">
                  <c:v>255</c:v>
                </c:pt>
                <c:pt idx="746">
                  <c:v>254</c:v>
                </c:pt>
                <c:pt idx="747">
                  <c:v>253</c:v>
                </c:pt>
                <c:pt idx="748">
                  <c:v>252</c:v>
                </c:pt>
                <c:pt idx="749">
                  <c:v>251</c:v>
                </c:pt>
                <c:pt idx="750">
                  <c:v>250</c:v>
                </c:pt>
                <c:pt idx="751">
                  <c:v>249</c:v>
                </c:pt>
                <c:pt idx="752">
                  <c:v>248</c:v>
                </c:pt>
                <c:pt idx="753">
                  <c:v>247</c:v>
                </c:pt>
                <c:pt idx="754">
                  <c:v>246</c:v>
                </c:pt>
                <c:pt idx="755">
                  <c:v>245</c:v>
                </c:pt>
                <c:pt idx="756">
                  <c:v>244</c:v>
                </c:pt>
                <c:pt idx="757">
                  <c:v>243</c:v>
                </c:pt>
                <c:pt idx="758">
                  <c:v>242</c:v>
                </c:pt>
                <c:pt idx="759">
                  <c:v>241</c:v>
                </c:pt>
                <c:pt idx="760">
                  <c:v>240</c:v>
                </c:pt>
                <c:pt idx="761">
                  <c:v>239</c:v>
                </c:pt>
                <c:pt idx="762">
                  <c:v>238</c:v>
                </c:pt>
                <c:pt idx="763">
                  <c:v>237</c:v>
                </c:pt>
                <c:pt idx="764">
                  <c:v>236</c:v>
                </c:pt>
                <c:pt idx="765">
                  <c:v>235</c:v>
                </c:pt>
                <c:pt idx="766">
                  <c:v>234</c:v>
                </c:pt>
                <c:pt idx="767">
                  <c:v>233</c:v>
                </c:pt>
                <c:pt idx="768">
                  <c:v>232</c:v>
                </c:pt>
                <c:pt idx="769">
                  <c:v>231</c:v>
                </c:pt>
                <c:pt idx="770">
                  <c:v>230</c:v>
                </c:pt>
                <c:pt idx="771">
                  <c:v>229</c:v>
                </c:pt>
                <c:pt idx="772">
                  <c:v>228</c:v>
                </c:pt>
                <c:pt idx="773">
                  <c:v>227</c:v>
                </c:pt>
                <c:pt idx="774">
                  <c:v>226</c:v>
                </c:pt>
                <c:pt idx="775">
                  <c:v>225</c:v>
                </c:pt>
                <c:pt idx="776">
                  <c:v>224</c:v>
                </c:pt>
                <c:pt idx="777">
                  <c:v>223</c:v>
                </c:pt>
                <c:pt idx="778">
                  <c:v>222</c:v>
                </c:pt>
                <c:pt idx="779">
                  <c:v>221</c:v>
                </c:pt>
                <c:pt idx="780">
                  <c:v>220</c:v>
                </c:pt>
                <c:pt idx="781">
                  <c:v>219</c:v>
                </c:pt>
                <c:pt idx="782">
                  <c:v>218</c:v>
                </c:pt>
                <c:pt idx="783">
                  <c:v>217</c:v>
                </c:pt>
                <c:pt idx="784">
                  <c:v>216</c:v>
                </c:pt>
                <c:pt idx="785">
                  <c:v>215</c:v>
                </c:pt>
                <c:pt idx="786">
                  <c:v>214</c:v>
                </c:pt>
                <c:pt idx="787">
                  <c:v>213</c:v>
                </c:pt>
                <c:pt idx="788">
                  <c:v>212</c:v>
                </c:pt>
                <c:pt idx="789">
                  <c:v>211</c:v>
                </c:pt>
                <c:pt idx="790">
                  <c:v>210</c:v>
                </c:pt>
                <c:pt idx="791">
                  <c:v>209</c:v>
                </c:pt>
                <c:pt idx="792">
                  <c:v>208</c:v>
                </c:pt>
                <c:pt idx="793">
                  <c:v>207</c:v>
                </c:pt>
                <c:pt idx="794">
                  <c:v>206</c:v>
                </c:pt>
                <c:pt idx="795">
                  <c:v>205</c:v>
                </c:pt>
                <c:pt idx="796">
                  <c:v>204</c:v>
                </c:pt>
                <c:pt idx="797">
                  <c:v>203</c:v>
                </c:pt>
                <c:pt idx="798">
                  <c:v>202</c:v>
                </c:pt>
                <c:pt idx="799">
                  <c:v>201</c:v>
                </c:pt>
                <c:pt idx="800">
                  <c:v>200</c:v>
                </c:pt>
              </c:numCache>
            </c:numRef>
          </c:xVal>
          <c:yVal>
            <c:numRef>
              <c:f>MA_Batch4Films!$H$3:$H$803</c:f>
              <c:numCache>
                <c:formatCode>General</c:formatCode>
                <c:ptCount val="801"/>
                <c:pt idx="0">
                  <c:v>0.127781332</c:v>
                </c:pt>
                <c:pt idx="1">
                  <c:v>0.12727734499999999</c:v>
                </c:pt>
                <c:pt idx="2">
                  <c:v>0.126793817</c:v>
                </c:pt>
                <c:pt idx="3">
                  <c:v>0.12634804799999999</c:v>
                </c:pt>
                <c:pt idx="4">
                  <c:v>0.12580412599999999</c:v>
                </c:pt>
                <c:pt idx="5">
                  <c:v>0.12529991600000001</c:v>
                </c:pt>
                <c:pt idx="6">
                  <c:v>0.12477917199999999</c:v>
                </c:pt>
                <c:pt idx="7">
                  <c:v>0.124261603</c:v>
                </c:pt>
                <c:pt idx="8">
                  <c:v>0.123691171</c:v>
                </c:pt>
                <c:pt idx="9">
                  <c:v>0.123191811</c:v>
                </c:pt>
                <c:pt idx="10">
                  <c:v>0.122666761</c:v>
                </c:pt>
                <c:pt idx="11">
                  <c:v>0.122144498</c:v>
                </c:pt>
                <c:pt idx="12">
                  <c:v>0.121625714</c:v>
                </c:pt>
                <c:pt idx="13">
                  <c:v>0.121060163</c:v>
                </c:pt>
                <c:pt idx="14">
                  <c:v>0.12050327700000001</c:v>
                </c:pt>
                <c:pt idx="15">
                  <c:v>0.119970888</c:v>
                </c:pt>
                <c:pt idx="16">
                  <c:v>0.11945199200000001</c:v>
                </c:pt>
                <c:pt idx="17">
                  <c:v>0.11894097200000001</c:v>
                </c:pt>
                <c:pt idx="18">
                  <c:v>0.118353918</c:v>
                </c:pt>
                <c:pt idx="19">
                  <c:v>0.117781177</c:v>
                </c:pt>
                <c:pt idx="20">
                  <c:v>0.117256552</c:v>
                </c:pt>
                <c:pt idx="21">
                  <c:v>0.116712064</c:v>
                </c:pt>
                <c:pt idx="22">
                  <c:v>0.11619478499999999</c:v>
                </c:pt>
                <c:pt idx="23">
                  <c:v>0.115648054</c:v>
                </c:pt>
                <c:pt idx="24">
                  <c:v>0.115081489</c:v>
                </c:pt>
                <c:pt idx="25">
                  <c:v>0.11449784</c:v>
                </c:pt>
                <c:pt idx="26">
                  <c:v>0.113997154</c:v>
                </c:pt>
                <c:pt idx="27">
                  <c:v>0.113502227</c:v>
                </c:pt>
                <c:pt idx="28">
                  <c:v>0.112996176</c:v>
                </c:pt>
                <c:pt idx="29">
                  <c:v>0.112443283</c:v>
                </c:pt>
                <c:pt idx="30">
                  <c:v>0.111897968</c:v>
                </c:pt>
                <c:pt idx="31">
                  <c:v>0.111364543</c:v>
                </c:pt>
                <c:pt idx="32">
                  <c:v>0.11081840799999999</c:v>
                </c:pt>
                <c:pt idx="33">
                  <c:v>0.110357449</c:v>
                </c:pt>
                <c:pt idx="34">
                  <c:v>0.109862179</c:v>
                </c:pt>
                <c:pt idx="35">
                  <c:v>0.109317496</c:v>
                </c:pt>
                <c:pt idx="36">
                  <c:v>0.10880728100000001</c:v>
                </c:pt>
                <c:pt idx="37">
                  <c:v>0.108288199</c:v>
                </c:pt>
                <c:pt idx="38">
                  <c:v>0.10783071800000001</c:v>
                </c:pt>
                <c:pt idx="39">
                  <c:v>0.107373618</c:v>
                </c:pt>
                <c:pt idx="40">
                  <c:v>0.106881768</c:v>
                </c:pt>
                <c:pt idx="41">
                  <c:v>0.106423453</c:v>
                </c:pt>
                <c:pt idx="42">
                  <c:v>0.105925441</c:v>
                </c:pt>
                <c:pt idx="43">
                  <c:v>0.105431736</c:v>
                </c:pt>
                <c:pt idx="44">
                  <c:v>0.10504701</c:v>
                </c:pt>
                <c:pt idx="45">
                  <c:v>0.10455030999999999</c:v>
                </c:pt>
                <c:pt idx="46">
                  <c:v>0.104133464</c:v>
                </c:pt>
                <c:pt idx="47">
                  <c:v>0.10367386000000001</c:v>
                </c:pt>
                <c:pt idx="48">
                  <c:v>0.103261463</c:v>
                </c:pt>
                <c:pt idx="49">
                  <c:v>0.102834731</c:v>
                </c:pt>
                <c:pt idx="50">
                  <c:v>0.10245016999999999</c:v>
                </c:pt>
                <c:pt idx="51">
                  <c:v>0.102085099</c:v>
                </c:pt>
                <c:pt idx="52">
                  <c:v>0.101684712</c:v>
                </c:pt>
                <c:pt idx="53">
                  <c:v>0.101293095</c:v>
                </c:pt>
                <c:pt idx="54">
                  <c:v>0.10088504099999999</c:v>
                </c:pt>
                <c:pt idx="55">
                  <c:v>0.100569442</c:v>
                </c:pt>
                <c:pt idx="56">
                  <c:v>0.100242995</c:v>
                </c:pt>
                <c:pt idx="57">
                  <c:v>9.9948853000000004E-2</c:v>
                </c:pt>
                <c:pt idx="58">
                  <c:v>9.9606812000000003E-2</c:v>
                </c:pt>
                <c:pt idx="59">
                  <c:v>9.9238305999999998E-2</c:v>
                </c:pt>
                <c:pt idx="60">
                  <c:v>9.8954401999999997E-2</c:v>
                </c:pt>
                <c:pt idx="61">
                  <c:v>9.8725392999999995E-2</c:v>
                </c:pt>
                <c:pt idx="62">
                  <c:v>9.8466046000000002E-2</c:v>
                </c:pt>
                <c:pt idx="63">
                  <c:v>9.8199389999999998E-2</c:v>
                </c:pt>
                <c:pt idx="64">
                  <c:v>9.7902603000000005E-2</c:v>
                </c:pt>
                <c:pt idx="65">
                  <c:v>9.7639537999999998E-2</c:v>
                </c:pt>
                <c:pt idx="66">
                  <c:v>9.7422815999999995E-2</c:v>
                </c:pt>
                <c:pt idx="67">
                  <c:v>9.7265892000000007E-2</c:v>
                </c:pt>
                <c:pt idx="68">
                  <c:v>9.7079173000000005E-2</c:v>
                </c:pt>
                <c:pt idx="69">
                  <c:v>9.6897743999999994E-2</c:v>
                </c:pt>
                <c:pt idx="70">
                  <c:v>9.6703127E-2</c:v>
                </c:pt>
                <c:pt idx="71">
                  <c:v>9.6488140999999999E-2</c:v>
                </c:pt>
                <c:pt idx="72">
                  <c:v>9.6347219999999997E-2</c:v>
                </c:pt>
                <c:pt idx="73">
                  <c:v>9.6249476E-2</c:v>
                </c:pt>
                <c:pt idx="74">
                  <c:v>9.6206158E-2</c:v>
                </c:pt>
                <c:pt idx="75">
                  <c:v>9.6023477999999995E-2</c:v>
                </c:pt>
                <c:pt idx="76">
                  <c:v>9.5927901999999995E-2</c:v>
                </c:pt>
                <c:pt idx="77">
                  <c:v>9.5827639000000006E-2</c:v>
                </c:pt>
                <c:pt idx="78">
                  <c:v>9.5787361000000001E-2</c:v>
                </c:pt>
                <c:pt idx="79">
                  <c:v>9.5730177999999999E-2</c:v>
                </c:pt>
                <c:pt idx="80">
                  <c:v>9.5742725000000001E-2</c:v>
                </c:pt>
                <c:pt idx="81">
                  <c:v>9.5722168999999996E-2</c:v>
                </c:pt>
                <c:pt idx="82">
                  <c:v>9.5643542999999998E-2</c:v>
                </c:pt>
                <c:pt idx="83">
                  <c:v>9.5645121999999999E-2</c:v>
                </c:pt>
                <c:pt idx="84">
                  <c:v>9.5657251999999998E-2</c:v>
                </c:pt>
                <c:pt idx="85">
                  <c:v>9.5731205999999999E-2</c:v>
                </c:pt>
                <c:pt idx="86">
                  <c:v>9.5760830000000005E-2</c:v>
                </c:pt>
                <c:pt idx="87">
                  <c:v>9.5803015000000005E-2</c:v>
                </c:pt>
                <c:pt idx="88">
                  <c:v>9.5837578000000007E-2</c:v>
                </c:pt>
                <c:pt idx="89">
                  <c:v>9.5934390999999994E-2</c:v>
                </c:pt>
                <c:pt idx="90">
                  <c:v>9.6051342999999997E-2</c:v>
                </c:pt>
                <c:pt idx="91">
                  <c:v>9.6160546E-2</c:v>
                </c:pt>
                <c:pt idx="92">
                  <c:v>9.6269703999999998E-2</c:v>
                </c:pt>
                <c:pt idx="93">
                  <c:v>9.6419483E-2</c:v>
                </c:pt>
                <c:pt idx="94">
                  <c:v>9.6544974000000006E-2</c:v>
                </c:pt>
                <c:pt idx="95">
                  <c:v>9.6706949E-2</c:v>
                </c:pt>
                <c:pt idx="96">
                  <c:v>9.6922398000000007E-2</c:v>
                </c:pt>
                <c:pt idx="97">
                  <c:v>9.712258E-2</c:v>
                </c:pt>
                <c:pt idx="98">
                  <c:v>9.7342028999999997E-2</c:v>
                </c:pt>
                <c:pt idx="99">
                  <c:v>9.7548112000000006E-2</c:v>
                </c:pt>
                <c:pt idx="100">
                  <c:v>9.7810961000000002E-2</c:v>
                </c:pt>
                <c:pt idx="101">
                  <c:v>9.8085812999999994E-2</c:v>
                </c:pt>
                <c:pt idx="102">
                  <c:v>9.8415165999999998E-2</c:v>
                </c:pt>
                <c:pt idx="103">
                  <c:v>9.8800913000000004E-2</c:v>
                </c:pt>
                <c:pt idx="104">
                  <c:v>9.9176138999999996E-2</c:v>
                </c:pt>
                <c:pt idx="105">
                  <c:v>9.9602713999999995E-2</c:v>
                </c:pt>
                <c:pt idx="106">
                  <c:v>0.100096449</c:v>
                </c:pt>
                <c:pt idx="107">
                  <c:v>0.100607075</c:v>
                </c:pt>
                <c:pt idx="108">
                  <c:v>0.101158418</c:v>
                </c:pt>
                <c:pt idx="109">
                  <c:v>0.101929881</c:v>
                </c:pt>
                <c:pt idx="110">
                  <c:v>0.102673836</c:v>
                </c:pt>
                <c:pt idx="111">
                  <c:v>0.10348863899999999</c:v>
                </c:pt>
                <c:pt idx="112">
                  <c:v>0.104048722</c:v>
                </c:pt>
                <c:pt idx="113">
                  <c:v>0.104346968</c:v>
                </c:pt>
                <c:pt idx="114">
                  <c:v>0.104680672</c:v>
                </c:pt>
                <c:pt idx="115">
                  <c:v>0.105049186</c:v>
                </c:pt>
                <c:pt idx="116">
                  <c:v>0.105402462</c:v>
                </c:pt>
                <c:pt idx="117">
                  <c:v>0.10575609699999999</c:v>
                </c:pt>
                <c:pt idx="118">
                  <c:v>0.106107011</c:v>
                </c:pt>
                <c:pt idx="119">
                  <c:v>0.106485963</c:v>
                </c:pt>
                <c:pt idx="120">
                  <c:v>0.106855281</c:v>
                </c:pt>
                <c:pt idx="121">
                  <c:v>0.107281111</c:v>
                </c:pt>
                <c:pt idx="122">
                  <c:v>0.107718244</c:v>
                </c:pt>
                <c:pt idx="123">
                  <c:v>0.10814911100000001</c:v>
                </c:pt>
                <c:pt idx="124">
                  <c:v>0.108569965</c:v>
                </c:pt>
                <c:pt idx="125">
                  <c:v>0.108965911</c:v>
                </c:pt>
                <c:pt idx="126">
                  <c:v>0.10933807500000001</c:v>
                </c:pt>
                <c:pt idx="127">
                  <c:v>0.10981067999999999</c:v>
                </c:pt>
                <c:pt idx="128">
                  <c:v>0.110256068</c:v>
                </c:pt>
                <c:pt idx="129">
                  <c:v>0.11069303</c:v>
                </c:pt>
                <c:pt idx="130">
                  <c:v>0.111137897</c:v>
                </c:pt>
                <c:pt idx="131">
                  <c:v>0.11153093</c:v>
                </c:pt>
                <c:pt idx="132">
                  <c:v>0.11203434299999999</c:v>
                </c:pt>
                <c:pt idx="133">
                  <c:v>0.112516135</c:v>
                </c:pt>
                <c:pt idx="134">
                  <c:v>0.113007523</c:v>
                </c:pt>
                <c:pt idx="135">
                  <c:v>0.113604203</c:v>
                </c:pt>
                <c:pt idx="136">
                  <c:v>0.11410898</c:v>
                </c:pt>
                <c:pt idx="137">
                  <c:v>0.114505865</c:v>
                </c:pt>
                <c:pt idx="138">
                  <c:v>0.1150878</c:v>
                </c:pt>
                <c:pt idx="139">
                  <c:v>0.115612038</c:v>
                </c:pt>
                <c:pt idx="140">
                  <c:v>0.1161751</c:v>
                </c:pt>
                <c:pt idx="141">
                  <c:v>0.11670701999999999</c:v>
                </c:pt>
                <c:pt idx="142">
                  <c:v>0.117208637</c:v>
                </c:pt>
                <c:pt idx="143">
                  <c:v>0.117718644</c:v>
                </c:pt>
                <c:pt idx="144">
                  <c:v>0.118211098</c:v>
                </c:pt>
                <c:pt idx="145">
                  <c:v>0.118811533</c:v>
                </c:pt>
                <c:pt idx="146">
                  <c:v>0.11958943299999999</c:v>
                </c:pt>
                <c:pt idx="147">
                  <c:v>0.120072819</c:v>
                </c:pt>
                <c:pt idx="148">
                  <c:v>0.12056758300000001</c:v>
                </c:pt>
                <c:pt idx="149">
                  <c:v>0.121310055</c:v>
                </c:pt>
                <c:pt idx="150">
                  <c:v>0.121890597</c:v>
                </c:pt>
                <c:pt idx="151">
                  <c:v>0.12262171500000001</c:v>
                </c:pt>
                <c:pt idx="152">
                  <c:v>0.123414181</c:v>
                </c:pt>
                <c:pt idx="153">
                  <c:v>0.123970442</c:v>
                </c:pt>
                <c:pt idx="154">
                  <c:v>0.124712244</c:v>
                </c:pt>
                <c:pt idx="155">
                  <c:v>0.125417098</c:v>
                </c:pt>
                <c:pt idx="156">
                  <c:v>0.12611156700000001</c:v>
                </c:pt>
                <c:pt idx="157">
                  <c:v>0.12697787599999999</c:v>
                </c:pt>
                <c:pt idx="158">
                  <c:v>0.12770900099999999</c:v>
                </c:pt>
                <c:pt idx="159">
                  <c:v>0.12840865600000001</c:v>
                </c:pt>
                <c:pt idx="160">
                  <c:v>0.129252434</c:v>
                </c:pt>
                <c:pt idx="161">
                  <c:v>0.13022469</c:v>
                </c:pt>
                <c:pt idx="162">
                  <c:v>0.131360903</c:v>
                </c:pt>
                <c:pt idx="163">
                  <c:v>0.132277429</c:v>
                </c:pt>
                <c:pt idx="164">
                  <c:v>0.13337886299999999</c:v>
                </c:pt>
                <c:pt idx="165">
                  <c:v>0.13447552900000001</c:v>
                </c:pt>
                <c:pt idx="166">
                  <c:v>0.135579959</c:v>
                </c:pt>
                <c:pt idx="167">
                  <c:v>0.13680735199999999</c:v>
                </c:pt>
                <c:pt idx="168">
                  <c:v>0.13841071699999999</c:v>
                </c:pt>
                <c:pt idx="169">
                  <c:v>0.13984085600000001</c:v>
                </c:pt>
                <c:pt idx="170">
                  <c:v>0.141634494</c:v>
                </c:pt>
                <c:pt idx="171">
                  <c:v>0.14289279299999999</c:v>
                </c:pt>
                <c:pt idx="172">
                  <c:v>0.14501792199999999</c:v>
                </c:pt>
                <c:pt idx="173">
                  <c:v>0.147165194</c:v>
                </c:pt>
                <c:pt idx="174">
                  <c:v>0.14921732300000001</c:v>
                </c:pt>
                <c:pt idx="175">
                  <c:v>0.15146991600000001</c:v>
                </c:pt>
                <c:pt idx="176">
                  <c:v>0.15386281900000001</c:v>
                </c:pt>
                <c:pt idx="177">
                  <c:v>0.15620313599999999</c:v>
                </c:pt>
                <c:pt idx="178">
                  <c:v>0.15965439400000001</c:v>
                </c:pt>
                <c:pt idx="179">
                  <c:v>0.16261468800000001</c:v>
                </c:pt>
                <c:pt idx="180">
                  <c:v>0.16607461900000001</c:v>
                </c:pt>
                <c:pt idx="181">
                  <c:v>0.169603899</c:v>
                </c:pt>
                <c:pt idx="182">
                  <c:v>0.17376731300000001</c:v>
                </c:pt>
                <c:pt idx="183">
                  <c:v>0.17793373800000001</c:v>
                </c:pt>
                <c:pt idx="184">
                  <c:v>0.18237707</c:v>
                </c:pt>
                <c:pt idx="185">
                  <c:v>0.187444314</c:v>
                </c:pt>
                <c:pt idx="186">
                  <c:v>0.192275733</c:v>
                </c:pt>
                <c:pt idx="187">
                  <c:v>0.19788314400000001</c:v>
                </c:pt>
                <c:pt idx="188">
                  <c:v>0.20369339</c:v>
                </c:pt>
                <c:pt idx="189">
                  <c:v>0.209793225</c:v>
                </c:pt>
                <c:pt idx="190">
                  <c:v>0.21678930499999999</c:v>
                </c:pt>
                <c:pt idx="191">
                  <c:v>0.22360527499999999</c:v>
                </c:pt>
                <c:pt idx="192">
                  <c:v>0.23095896799999999</c:v>
                </c:pt>
                <c:pt idx="193">
                  <c:v>0.238041207</c:v>
                </c:pt>
                <c:pt idx="194">
                  <c:v>0.246456549</c:v>
                </c:pt>
                <c:pt idx="195">
                  <c:v>0.25488042799999999</c:v>
                </c:pt>
                <c:pt idx="196">
                  <c:v>0.263155162</c:v>
                </c:pt>
                <c:pt idx="197">
                  <c:v>0.27223917800000003</c:v>
                </c:pt>
                <c:pt idx="198">
                  <c:v>0.28182411200000002</c:v>
                </c:pt>
                <c:pt idx="199">
                  <c:v>0.29061704900000002</c:v>
                </c:pt>
                <c:pt idx="200">
                  <c:v>0.30055955099999998</c:v>
                </c:pt>
                <c:pt idx="201">
                  <c:v>0.32605198000000002</c:v>
                </c:pt>
                <c:pt idx="202">
                  <c:v>0.34022965999999999</c:v>
                </c:pt>
                <c:pt idx="203">
                  <c:v>0.354715049</c:v>
                </c:pt>
                <c:pt idx="204">
                  <c:v>0.36915492999999999</c:v>
                </c:pt>
                <c:pt idx="205">
                  <c:v>0.38365501200000002</c:v>
                </c:pt>
                <c:pt idx="206">
                  <c:v>0.398149788</c:v>
                </c:pt>
                <c:pt idx="207">
                  <c:v>0.41214889300000002</c:v>
                </c:pt>
                <c:pt idx="208">
                  <c:v>0.425925463</c:v>
                </c:pt>
                <c:pt idx="209">
                  <c:v>0.43925437299999998</c:v>
                </c:pt>
                <c:pt idx="210">
                  <c:v>0.45199504499999998</c:v>
                </c:pt>
                <c:pt idx="211">
                  <c:v>0.46408560900000001</c:v>
                </c:pt>
                <c:pt idx="212">
                  <c:v>0.47537818599999998</c:v>
                </c:pt>
                <c:pt idx="213">
                  <c:v>0.48596707</c:v>
                </c:pt>
                <c:pt idx="214">
                  <c:v>0.49588227299999998</c:v>
                </c:pt>
                <c:pt idx="215">
                  <c:v>0.50492948299999996</c:v>
                </c:pt>
                <c:pt idx="216">
                  <c:v>0.51339578600000002</c:v>
                </c:pt>
                <c:pt idx="217">
                  <c:v>0.52109271300000004</c:v>
                </c:pt>
                <c:pt idx="218">
                  <c:v>0.52806586</c:v>
                </c:pt>
                <c:pt idx="219">
                  <c:v>0.53438538300000005</c:v>
                </c:pt>
                <c:pt idx="220">
                  <c:v>0.54009115699999999</c:v>
                </c:pt>
                <c:pt idx="221">
                  <c:v>0.54531967599999998</c:v>
                </c:pt>
                <c:pt idx="222">
                  <c:v>0.54989016099999999</c:v>
                </c:pt>
                <c:pt idx="223">
                  <c:v>0.55416154900000003</c:v>
                </c:pt>
                <c:pt idx="224">
                  <c:v>0.55792582000000002</c:v>
                </c:pt>
                <c:pt idx="225">
                  <c:v>0.56130492700000001</c:v>
                </c:pt>
                <c:pt idx="226">
                  <c:v>0.56429910699999997</c:v>
                </c:pt>
                <c:pt idx="227">
                  <c:v>0.56706333200000003</c:v>
                </c:pt>
                <c:pt idx="228">
                  <c:v>0.56965655100000001</c:v>
                </c:pt>
                <c:pt idx="229">
                  <c:v>0.57196539599999996</c:v>
                </c:pt>
                <c:pt idx="230">
                  <c:v>0.57401818000000004</c:v>
                </c:pt>
                <c:pt idx="231">
                  <c:v>0.57592046299999999</c:v>
                </c:pt>
                <c:pt idx="232">
                  <c:v>0.57787346799999995</c:v>
                </c:pt>
                <c:pt idx="233">
                  <c:v>0.57962083799999997</c:v>
                </c:pt>
                <c:pt idx="234">
                  <c:v>0.58125704499999997</c:v>
                </c:pt>
                <c:pt idx="235">
                  <c:v>0.58286243699999996</c:v>
                </c:pt>
                <c:pt idx="236">
                  <c:v>0.58437293800000001</c:v>
                </c:pt>
                <c:pt idx="237">
                  <c:v>0.58588468999999999</c:v>
                </c:pt>
                <c:pt idx="238">
                  <c:v>0.58735299100000005</c:v>
                </c:pt>
                <c:pt idx="239">
                  <c:v>0.58875411799999999</c:v>
                </c:pt>
                <c:pt idx="240">
                  <c:v>0.59014517099999997</c:v>
                </c:pt>
                <c:pt idx="241">
                  <c:v>0.59160333899999995</c:v>
                </c:pt>
                <c:pt idx="242">
                  <c:v>0.592999041</c:v>
                </c:pt>
                <c:pt idx="243">
                  <c:v>0.59439635300000004</c:v>
                </c:pt>
                <c:pt idx="244">
                  <c:v>0.59582847400000005</c:v>
                </c:pt>
                <c:pt idx="245">
                  <c:v>0.59724539499999996</c:v>
                </c:pt>
                <c:pt idx="246">
                  <c:v>0.59870851000000003</c:v>
                </c:pt>
                <c:pt idx="247">
                  <c:v>0.60010665699999999</c:v>
                </c:pt>
                <c:pt idx="248">
                  <c:v>0.60156828200000001</c:v>
                </c:pt>
                <c:pt idx="249">
                  <c:v>0.60305178199999998</c:v>
                </c:pt>
                <c:pt idx="250">
                  <c:v>0.60466569699999995</c:v>
                </c:pt>
                <c:pt idx="251">
                  <c:v>0.60620844399999996</c:v>
                </c:pt>
                <c:pt idx="252">
                  <c:v>0.60771572600000001</c:v>
                </c:pt>
                <c:pt idx="253">
                  <c:v>0.60917752999999997</c:v>
                </c:pt>
                <c:pt idx="254">
                  <c:v>0.61079311400000003</c:v>
                </c:pt>
                <c:pt idx="255">
                  <c:v>0.61247038799999998</c:v>
                </c:pt>
                <c:pt idx="256">
                  <c:v>0.61403840799999998</c:v>
                </c:pt>
                <c:pt idx="257">
                  <c:v>0.615860462</c:v>
                </c:pt>
                <c:pt idx="258">
                  <c:v>0.61749368900000001</c:v>
                </c:pt>
                <c:pt idx="259">
                  <c:v>0.619003415</c:v>
                </c:pt>
                <c:pt idx="260">
                  <c:v>0.62080675399999996</c:v>
                </c:pt>
                <c:pt idx="261">
                  <c:v>0.62259769399999998</c:v>
                </c:pt>
                <c:pt idx="262">
                  <c:v>0.62431377200000004</c:v>
                </c:pt>
                <c:pt idx="263">
                  <c:v>0.62603521399999995</c:v>
                </c:pt>
                <c:pt idx="264">
                  <c:v>0.62789249400000002</c:v>
                </c:pt>
                <c:pt idx="265">
                  <c:v>0.62971442899999996</c:v>
                </c:pt>
                <c:pt idx="266">
                  <c:v>0.63147795200000001</c:v>
                </c:pt>
                <c:pt idx="267">
                  <c:v>0.63346374000000005</c:v>
                </c:pt>
                <c:pt idx="268">
                  <c:v>0.63536405600000001</c:v>
                </c:pt>
                <c:pt idx="269">
                  <c:v>0.63716793100000002</c:v>
                </c:pt>
                <c:pt idx="270">
                  <c:v>0.63901889300000003</c:v>
                </c:pt>
                <c:pt idx="271">
                  <c:v>0.640911758</c:v>
                </c:pt>
                <c:pt idx="272">
                  <c:v>0.64293962699999996</c:v>
                </c:pt>
                <c:pt idx="273">
                  <c:v>0.64492696500000002</c:v>
                </c:pt>
                <c:pt idx="274">
                  <c:v>0.64701974399999995</c:v>
                </c:pt>
                <c:pt idx="275">
                  <c:v>0.64886874000000005</c:v>
                </c:pt>
                <c:pt idx="276">
                  <c:v>0.65088462800000002</c:v>
                </c:pt>
                <c:pt idx="277">
                  <c:v>0.65293025999999998</c:v>
                </c:pt>
                <c:pt idx="278">
                  <c:v>0.655043602</c:v>
                </c:pt>
                <c:pt idx="279">
                  <c:v>0.65708100800000002</c:v>
                </c:pt>
                <c:pt idx="280">
                  <c:v>0.65913873899999997</c:v>
                </c:pt>
                <c:pt idx="281">
                  <c:v>0.66118770800000004</c:v>
                </c:pt>
                <c:pt idx="282">
                  <c:v>0.66319650399999996</c:v>
                </c:pt>
                <c:pt idx="283">
                  <c:v>0.66539853800000004</c:v>
                </c:pt>
                <c:pt idx="284">
                  <c:v>0.66765308400000001</c:v>
                </c:pt>
                <c:pt idx="285">
                  <c:v>0.66974389599999995</c:v>
                </c:pt>
                <c:pt idx="286">
                  <c:v>0.67190867700000001</c:v>
                </c:pt>
                <c:pt idx="287">
                  <c:v>0.67406678200000003</c:v>
                </c:pt>
                <c:pt idx="288">
                  <c:v>0.67625850399999998</c:v>
                </c:pt>
                <c:pt idx="289">
                  <c:v>0.67857986699999995</c:v>
                </c:pt>
                <c:pt idx="290">
                  <c:v>0.68089926199999995</c:v>
                </c:pt>
                <c:pt idx="291">
                  <c:v>0.68327349400000004</c:v>
                </c:pt>
                <c:pt idx="292">
                  <c:v>0.68551748999999995</c:v>
                </c:pt>
                <c:pt idx="293">
                  <c:v>0.68787318500000005</c:v>
                </c:pt>
                <c:pt idx="294">
                  <c:v>0.690093815</c:v>
                </c:pt>
                <c:pt idx="295">
                  <c:v>0.69246912000000005</c:v>
                </c:pt>
                <c:pt idx="296">
                  <c:v>0.69499158900000002</c:v>
                </c:pt>
                <c:pt idx="297">
                  <c:v>0.69747090300000003</c:v>
                </c:pt>
                <c:pt idx="298">
                  <c:v>0.69979846499999998</c:v>
                </c:pt>
                <c:pt idx="299">
                  <c:v>0.70223283800000003</c:v>
                </c:pt>
                <c:pt idx="300">
                  <c:v>0.70473033200000001</c:v>
                </c:pt>
                <c:pt idx="301">
                  <c:v>0.70729976900000002</c:v>
                </c:pt>
                <c:pt idx="302">
                  <c:v>0.70990037900000003</c:v>
                </c:pt>
                <c:pt idx="303">
                  <c:v>0.712449789</c:v>
                </c:pt>
                <c:pt idx="304">
                  <c:v>0.71502524599999995</c:v>
                </c:pt>
                <c:pt idx="305">
                  <c:v>0.71768748800000004</c:v>
                </c:pt>
                <c:pt idx="306">
                  <c:v>0.72035133799999995</c:v>
                </c:pt>
                <c:pt idx="307">
                  <c:v>0.723109365</c:v>
                </c:pt>
                <c:pt idx="308">
                  <c:v>0.72595989699999997</c:v>
                </c:pt>
                <c:pt idx="309">
                  <c:v>0.72865527900000004</c:v>
                </c:pt>
                <c:pt idx="310">
                  <c:v>0.73144578900000001</c:v>
                </c:pt>
                <c:pt idx="311">
                  <c:v>0.73425477699999997</c:v>
                </c:pt>
                <c:pt idx="312">
                  <c:v>0.73717611999999999</c:v>
                </c:pt>
                <c:pt idx="313">
                  <c:v>0.74010622500000001</c:v>
                </c:pt>
                <c:pt idx="314">
                  <c:v>0.74326717899999994</c:v>
                </c:pt>
                <c:pt idx="315">
                  <c:v>0.746188819</c:v>
                </c:pt>
                <c:pt idx="316">
                  <c:v>0.74914068</c:v>
                </c:pt>
                <c:pt idx="317">
                  <c:v>0.75224024099999998</c:v>
                </c:pt>
                <c:pt idx="318">
                  <c:v>0.75530868799999995</c:v>
                </c:pt>
                <c:pt idx="319">
                  <c:v>0.75850802699999997</c:v>
                </c:pt>
                <c:pt idx="320">
                  <c:v>0.76187193399999997</c:v>
                </c:pt>
                <c:pt idx="321">
                  <c:v>0.76510250599999996</c:v>
                </c:pt>
                <c:pt idx="322">
                  <c:v>0.76827084999999995</c:v>
                </c:pt>
                <c:pt idx="323">
                  <c:v>0.771564782</c:v>
                </c:pt>
                <c:pt idx="324">
                  <c:v>0.77504891200000003</c:v>
                </c:pt>
                <c:pt idx="325">
                  <c:v>0.77855712200000005</c:v>
                </c:pt>
                <c:pt idx="326">
                  <c:v>0.78208738600000005</c:v>
                </c:pt>
                <c:pt idx="327">
                  <c:v>0.78554934300000001</c:v>
                </c:pt>
                <c:pt idx="328">
                  <c:v>0.78911894599999999</c:v>
                </c:pt>
                <c:pt idx="329">
                  <c:v>0.79274994099999996</c:v>
                </c:pt>
                <c:pt idx="330">
                  <c:v>0.79650652399999999</c:v>
                </c:pt>
                <c:pt idx="331">
                  <c:v>0.800371587</c:v>
                </c:pt>
                <c:pt idx="332">
                  <c:v>0.80413848200000004</c:v>
                </c:pt>
                <c:pt idx="333">
                  <c:v>0.80801093599999996</c:v>
                </c:pt>
                <c:pt idx="334">
                  <c:v>0.81185299200000005</c:v>
                </c:pt>
                <c:pt idx="335">
                  <c:v>0.81580197799999998</c:v>
                </c:pt>
                <c:pt idx="336">
                  <c:v>0.82002925900000001</c:v>
                </c:pt>
                <c:pt idx="337">
                  <c:v>0.82418751700000004</c:v>
                </c:pt>
                <c:pt idx="338">
                  <c:v>0.82827758799999995</c:v>
                </c:pt>
                <c:pt idx="339">
                  <c:v>0.83253043900000001</c:v>
                </c:pt>
                <c:pt idx="340">
                  <c:v>0.836744249</c:v>
                </c:pt>
                <c:pt idx="341">
                  <c:v>0.84107565900000003</c:v>
                </c:pt>
                <c:pt idx="342">
                  <c:v>0.84568190600000004</c:v>
                </c:pt>
                <c:pt idx="343">
                  <c:v>0.850129366</c:v>
                </c:pt>
                <c:pt idx="344">
                  <c:v>0.85456270000000001</c:v>
                </c:pt>
                <c:pt idx="345">
                  <c:v>0.85920918000000002</c:v>
                </c:pt>
                <c:pt idx="346">
                  <c:v>0.86387443500000005</c:v>
                </c:pt>
                <c:pt idx="347">
                  <c:v>0.86874991700000004</c:v>
                </c:pt>
                <c:pt idx="348">
                  <c:v>0.87362992799999994</c:v>
                </c:pt>
                <c:pt idx="349">
                  <c:v>0.87849569299999997</c:v>
                </c:pt>
                <c:pt idx="350">
                  <c:v>0.88347947599999999</c:v>
                </c:pt>
                <c:pt idx="351">
                  <c:v>0.88865154999999996</c:v>
                </c:pt>
                <c:pt idx="352">
                  <c:v>0.89369589100000002</c:v>
                </c:pt>
                <c:pt idx="353">
                  <c:v>0.89892935799999996</c:v>
                </c:pt>
                <c:pt idx="354">
                  <c:v>0.90425229100000004</c:v>
                </c:pt>
                <c:pt idx="355">
                  <c:v>0.90968406199999996</c:v>
                </c:pt>
                <c:pt idx="356">
                  <c:v>0.91505628800000005</c:v>
                </c:pt>
                <c:pt idx="357">
                  <c:v>0.92046457500000001</c:v>
                </c:pt>
                <c:pt idx="358">
                  <c:v>0.92609089600000005</c:v>
                </c:pt>
                <c:pt idx="359">
                  <c:v>0.93181884299999995</c:v>
                </c:pt>
                <c:pt idx="360">
                  <c:v>0.93754416699999998</c:v>
                </c:pt>
                <c:pt idx="361">
                  <c:v>0.94345939199999995</c:v>
                </c:pt>
                <c:pt idx="362">
                  <c:v>0.94937062299999997</c:v>
                </c:pt>
                <c:pt idx="363">
                  <c:v>0.95525741600000003</c:v>
                </c:pt>
                <c:pt idx="364">
                  <c:v>0.96136987200000001</c:v>
                </c:pt>
                <c:pt idx="365">
                  <c:v>0.96751409799999999</c:v>
                </c:pt>
                <c:pt idx="366">
                  <c:v>0.97377252599999997</c:v>
                </c:pt>
                <c:pt idx="367">
                  <c:v>0.98010301600000005</c:v>
                </c:pt>
                <c:pt idx="368">
                  <c:v>0.98652446299999996</c:v>
                </c:pt>
                <c:pt idx="369">
                  <c:v>0.99310696099999995</c:v>
                </c:pt>
                <c:pt idx="370">
                  <c:v>0.99964070299999996</c:v>
                </c:pt>
                <c:pt idx="371">
                  <c:v>1.006507158</c:v>
                </c:pt>
                <c:pt idx="372">
                  <c:v>1.0133907790000001</c:v>
                </c:pt>
                <c:pt idx="373">
                  <c:v>1.0202610489999999</c:v>
                </c:pt>
                <c:pt idx="374">
                  <c:v>1.0272595879999999</c:v>
                </c:pt>
                <c:pt idx="375">
                  <c:v>1.034367681</c:v>
                </c:pt>
                <c:pt idx="376">
                  <c:v>1.04160428</c:v>
                </c:pt>
                <c:pt idx="377">
                  <c:v>1.048940897</c:v>
                </c:pt>
                <c:pt idx="378">
                  <c:v>1.0562360289999999</c:v>
                </c:pt>
                <c:pt idx="379">
                  <c:v>1.0637423989999999</c:v>
                </c:pt>
                <c:pt idx="380">
                  <c:v>1.0713588000000001</c:v>
                </c:pt>
                <c:pt idx="381">
                  <c:v>1.0789890289999999</c:v>
                </c:pt>
                <c:pt idx="382">
                  <c:v>1.086892486</c:v>
                </c:pt>
                <c:pt idx="383">
                  <c:v>1.094775915</c:v>
                </c:pt>
                <c:pt idx="384">
                  <c:v>1.102786303</c:v>
                </c:pt>
                <c:pt idx="385">
                  <c:v>1.110827327</c:v>
                </c:pt>
                <c:pt idx="386">
                  <c:v>1.1188952919999999</c:v>
                </c:pt>
                <c:pt idx="387">
                  <c:v>1.1273138519999999</c:v>
                </c:pt>
                <c:pt idx="388">
                  <c:v>1.1358213420000001</c:v>
                </c:pt>
                <c:pt idx="389">
                  <c:v>1.1442234520000001</c:v>
                </c:pt>
                <c:pt idx="390">
                  <c:v>1.152915597</c:v>
                </c:pt>
                <c:pt idx="391">
                  <c:v>1.161619425</c:v>
                </c:pt>
                <c:pt idx="392">
                  <c:v>1.170618057</c:v>
                </c:pt>
                <c:pt idx="393">
                  <c:v>1.1796340940000001</c:v>
                </c:pt>
                <c:pt idx="394">
                  <c:v>1.1887302399999999</c:v>
                </c:pt>
                <c:pt idx="395">
                  <c:v>1.1980450149999999</c:v>
                </c:pt>
                <c:pt idx="396">
                  <c:v>1.2074213030000001</c:v>
                </c:pt>
                <c:pt idx="397">
                  <c:v>1.2168301340000001</c:v>
                </c:pt>
                <c:pt idx="398">
                  <c:v>1.22654891</c:v>
                </c:pt>
                <c:pt idx="399">
                  <c:v>1.2362213129999999</c:v>
                </c:pt>
                <c:pt idx="400">
                  <c:v>1.246245265</c:v>
                </c:pt>
                <c:pt idx="401">
                  <c:v>1.256306052</c:v>
                </c:pt>
                <c:pt idx="402">
                  <c:v>1.2664465899999999</c:v>
                </c:pt>
                <c:pt idx="403">
                  <c:v>1.2768462899999999</c:v>
                </c:pt>
                <c:pt idx="404">
                  <c:v>1.287175298</c:v>
                </c:pt>
                <c:pt idx="405">
                  <c:v>1.2978131770000001</c:v>
                </c:pt>
                <c:pt idx="406">
                  <c:v>1.308693171</c:v>
                </c:pt>
                <c:pt idx="407">
                  <c:v>1.3196408749999999</c:v>
                </c:pt>
                <c:pt idx="408">
                  <c:v>1.3305960889999999</c:v>
                </c:pt>
                <c:pt idx="409">
                  <c:v>1.3417891260000001</c:v>
                </c:pt>
                <c:pt idx="410">
                  <c:v>1.353219628</c:v>
                </c:pt>
                <c:pt idx="411">
                  <c:v>1.364894271</c:v>
                </c:pt>
                <c:pt idx="412">
                  <c:v>1.3764047619999999</c:v>
                </c:pt>
                <c:pt idx="413">
                  <c:v>1.3882697820000001</c:v>
                </c:pt>
                <c:pt idx="414">
                  <c:v>1.4002782110000001</c:v>
                </c:pt>
                <c:pt idx="415">
                  <c:v>1.4125763179999999</c:v>
                </c:pt>
                <c:pt idx="416">
                  <c:v>1.4249180560000001</c:v>
                </c:pt>
                <c:pt idx="417">
                  <c:v>1.4374914169999999</c:v>
                </c:pt>
                <c:pt idx="418">
                  <c:v>1.450116277</c:v>
                </c:pt>
                <c:pt idx="419">
                  <c:v>1.463177323</c:v>
                </c:pt>
                <c:pt idx="420">
                  <c:v>1.4760117530000001</c:v>
                </c:pt>
                <c:pt idx="421">
                  <c:v>1.4891979689999999</c:v>
                </c:pt>
                <c:pt idx="422">
                  <c:v>1.502655745</c:v>
                </c:pt>
                <c:pt idx="423">
                  <c:v>1.516227722</c:v>
                </c:pt>
                <c:pt idx="424">
                  <c:v>1.5300798419999999</c:v>
                </c:pt>
                <c:pt idx="425">
                  <c:v>1.543982148</c:v>
                </c:pt>
                <c:pt idx="426">
                  <c:v>1.5582305190000001</c:v>
                </c:pt>
                <c:pt idx="427">
                  <c:v>1.572662711</c:v>
                </c:pt>
                <c:pt idx="428">
                  <c:v>1.587068081</c:v>
                </c:pt>
                <c:pt idx="429">
                  <c:v>1.6017482279999999</c:v>
                </c:pt>
                <c:pt idx="430">
                  <c:v>1.616681099</c:v>
                </c:pt>
                <c:pt idx="431">
                  <c:v>1.630803585</c:v>
                </c:pt>
                <c:pt idx="432">
                  <c:v>1.6462570430000001</c:v>
                </c:pt>
                <c:pt idx="433">
                  <c:v>1.6615252490000001</c:v>
                </c:pt>
                <c:pt idx="434">
                  <c:v>1.6773971320000001</c:v>
                </c:pt>
                <c:pt idx="435">
                  <c:v>1.693469882</c:v>
                </c:pt>
                <c:pt idx="436">
                  <c:v>1.7096860410000001</c:v>
                </c:pt>
                <c:pt idx="437">
                  <c:v>1.72611165</c:v>
                </c:pt>
                <c:pt idx="438">
                  <c:v>1.7425760029999999</c:v>
                </c:pt>
                <c:pt idx="439">
                  <c:v>1.75952518</c:v>
                </c:pt>
                <c:pt idx="440">
                  <c:v>1.7767176629999999</c:v>
                </c:pt>
                <c:pt idx="441">
                  <c:v>1.7940491439999999</c:v>
                </c:pt>
                <c:pt idx="442">
                  <c:v>1.811807156</c:v>
                </c:pt>
                <c:pt idx="443">
                  <c:v>1.8296819929999999</c:v>
                </c:pt>
                <c:pt idx="444">
                  <c:v>1.847633004</c:v>
                </c:pt>
                <c:pt idx="445">
                  <c:v>1.8661170010000001</c:v>
                </c:pt>
                <c:pt idx="446">
                  <c:v>1.8846424820000001</c:v>
                </c:pt>
                <c:pt idx="447">
                  <c:v>1.903301954</c:v>
                </c:pt>
                <c:pt idx="448">
                  <c:v>1.9226537939999999</c:v>
                </c:pt>
                <c:pt idx="449">
                  <c:v>1.9417625670000001</c:v>
                </c:pt>
                <c:pt idx="450">
                  <c:v>1.9613443610000001</c:v>
                </c:pt>
                <c:pt idx="451">
                  <c:v>1.9810013769999999</c:v>
                </c:pt>
                <c:pt idx="452">
                  <c:v>2.0009081360000001</c:v>
                </c:pt>
                <c:pt idx="453">
                  <c:v>2.0213923450000002</c:v>
                </c:pt>
                <c:pt idx="454">
                  <c:v>2.0413742070000001</c:v>
                </c:pt>
                <c:pt idx="455">
                  <c:v>2.0626134870000001</c:v>
                </c:pt>
                <c:pt idx="456">
                  <c:v>2.0834345820000002</c:v>
                </c:pt>
                <c:pt idx="457">
                  <c:v>2.1049513819999999</c:v>
                </c:pt>
                <c:pt idx="458">
                  <c:v>2.1261844640000001</c:v>
                </c:pt>
                <c:pt idx="459">
                  <c:v>2.1476635929999999</c:v>
                </c:pt>
                <c:pt idx="460">
                  <c:v>2.1694371700000001</c:v>
                </c:pt>
                <c:pt idx="461">
                  <c:v>2.1917967799999998</c:v>
                </c:pt>
                <c:pt idx="462">
                  <c:v>2.2138822079999998</c:v>
                </c:pt>
                <c:pt idx="463">
                  <c:v>2.2358539099999999</c:v>
                </c:pt>
                <c:pt idx="464">
                  <c:v>2.2582952980000002</c:v>
                </c:pt>
                <c:pt idx="465">
                  <c:v>2.2812271119999998</c:v>
                </c:pt>
                <c:pt idx="466">
                  <c:v>2.3043811320000001</c:v>
                </c:pt>
                <c:pt idx="467">
                  <c:v>2.3266460900000001</c:v>
                </c:pt>
                <c:pt idx="468">
                  <c:v>2.350085258</c:v>
                </c:pt>
                <c:pt idx="469">
                  <c:v>2.3731379509999999</c:v>
                </c:pt>
                <c:pt idx="470">
                  <c:v>2.3961343770000001</c:v>
                </c:pt>
                <c:pt idx="471">
                  <c:v>2.419775724</c:v>
                </c:pt>
                <c:pt idx="472">
                  <c:v>2.4423923489999999</c:v>
                </c:pt>
                <c:pt idx="473">
                  <c:v>2.4660410879999999</c:v>
                </c:pt>
                <c:pt idx="474">
                  <c:v>2.4890434739999998</c:v>
                </c:pt>
                <c:pt idx="475">
                  <c:v>2.5116648669999999</c:v>
                </c:pt>
                <c:pt idx="476">
                  <c:v>2.535393</c:v>
                </c:pt>
                <c:pt idx="477">
                  <c:v>2.5579686160000001</c:v>
                </c:pt>
                <c:pt idx="478">
                  <c:v>2.5810732839999999</c:v>
                </c:pt>
                <c:pt idx="479">
                  <c:v>2.6040861610000001</c:v>
                </c:pt>
                <c:pt idx="480">
                  <c:v>2.626112461</c:v>
                </c:pt>
                <c:pt idx="481">
                  <c:v>2.6491301059999999</c:v>
                </c:pt>
                <c:pt idx="482">
                  <c:v>2.6711974139999999</c:v>
                </c:pt>
                <c:pt idx="483">
                  <c:v>2.6925480369999999</c:v>
                </c:pt>
                <c:pt idx="484">
                  <c:v>2.714103937</c:v>
                </c:pt>
                <c:pt idx="485">
                  <c:v>2.7352397439999998</c:v>
                </c:pt>
                <c:pt idx="486">
                  <c:v>2.7560021880000001</c:v>
                </c:pt>
                <c:pt idx="487">
                  <c:v>2.7779943939999998</c:v>
                </c:pt>
                <c:pt idx="488">
                  <c:v>2.797792673</c:v>
                </c:pt>
                <c:pt idx="489">
                  <c:v>2.8169531819999998</c:v>
                </c:pt>
                <c:pt idx="490">
                  <c:v>2.8370943070000001</c:v>
                </c:pt>
                <c:pt idx="491">
                  <c:v>2.856689453</c:v>
                </c:pt>
                <c:pt idx="492">
                  <c:v>2.8760452270000001</c:v>
                </c:pt>
                <c:pt idx="493">
                  <c:v>2.894618511</c:v>
                </c:pt>
                <c:pt idx="494">
                  <c:v>2.9127237799999999</c:v>
                </c:pt>
                <c:pt idx="495">
                  <c:v>2.930583715</c:v>
                </c:pt>
                <c:pt idx="496">
                  <c:v>2.9467616080000001</c:v>
                </c:pt>
                <c:pt idx="497">
                  <c:v>2.9623758790000001</c:v>
                </c:pt>
                <c:pt idx="498">
                  <c:v>2.978966475</c:v>
                </c:pt>
                <c:pt idx="499">
                  <c:v>2.99209857</c:v>
                </c:pt>
                <c:pt idx="500">
                  <c:v>3.0040817259999999</c:v>
                </c:pt>
                <c:pt idx="501">
                  <c:v>3.0168027880000001</c:v>
                </c:pt>
                <c:pt idx="502">
                  <c:v>3.0267736909999998</c:v>
                </c:pt>
                <c:pt idx="503">
                  <c:v>3.038396358</c:v>
                </c:pt>
                <c:pt idx="504">
                  <c:v>3.0471119880000002</c:v>
                </c:pt>
                <c:pt idx="505">
                  <c:v>3.0575828550000002</c:v>
                </c:pt>
                <c:pt idx="506">
                  <c:v>3.0649724009999999</c:v>
                </c:pt>
                <c:pt idx="507">
                  <c:v>3.0742564200000002</c:v>
                </c:pt>
                <c:pt idx="508">
                  <c:v>3.0803351399999999</c:v>
                </c:pt>
                <c:pt idx="509">
                  <c:v>3.0858461859999999</c:v>
                </c:pt>
                <c:pt idx="510">
                  <c:v>3.0920450690000001</c:v>
                </c:pt>
                <c:pt idx="511">
                  <c:v>3.0981101990000002</c:v>
                </c:pt>
                <c:pt idx="512">
                  <c:v>3.104310989</c:v>
                </c:pt>
                <c:pt idx="513">
                  <c:v>3.1084229950000002</c:v>
                </c:pt>
                <c:pt idx="514">
                  <c:v>3.1134045119999998</c:v>
                </c:pt>
                <c:pt idx="515">
                  <c:v>3.1152260300000001</c:v>
                </c:pt>
                <c:pt idx="516">
                  <c:v>3.119556904</c:v>
                </c:pt>
                <c:pt idx="517">
                  <c:v>3.1226370330000002</c:v>
                </c:pt>
                <c:pt idx="518">
                  <c:v>3.1241002080000002</c:v>
                </c:pt>
                <c:pt idx="519">
                  <c:v>3.1290957929999998</c:v>
                </c:pt>
                <c:pt idx="520">
                  <c:v>3.1294415</c:v>
                </c:pt>
                <c:pt idx="521">
                  <c:v>3.1328206060000001</c:v>
                </c:pt>
                <c:pt idx="522">
                  <c:v>3.1325526240000001</c:v>
                </c:pt>
                <c:pt idx="523">
                  <c:v>3.1338572500000001</c:v>
                </c:pt>
                <c:pt idx="524">
                  <c:v>3.1374254229999998</c:v>
                </c:pt>
                <c:pt idx="525">
                  <c:v>3.1366090770000001</c:v>
                </c:pt>
                <c:pt idx="526">
                  <c:v>3.1372945310000002</c:v>
                </c:pt>
                <c:pt idx="527">
                  <c:v>3.1367843149999999</c:v>
                </c:pt>
                <c:pt idx="528">
                  <c:v>3.1380755900000001</c:v>
                </c:pt>
                <c:pt idx="529">
                  <c:v>3.1379396919999998</c:v>
                </c:pt>
                <c:pt idx="530">
                  <c:v>3.1383347509999999</c:v>
                </c:pt>
                <c:pt idx="531">
                  <c:v>3.1382868290000001</c:v>
                </c:pt>
                <c:pt idx="532">
                  <c:v>3.1390392779999998</c:v>
                </c:pt>
                <c:pt idx="533">
                  <c:v>3.13969326</c:v>
                </c:pt>
                <c:pt idx="534">
                  <c:v>3.1403980260000002</c:v>
                </c:pt>
                <c:pt idx="535">
                  <c:v>3.138631105</c:v>
                </c:pt>
                <c:pt idx="536">
                  <c:v>3.1383140090000001</c:v>
                </c:pt>
                <c:pt idx="537">
                  <c:v>3.1413049700000002</c:v>
                </c:pt>
                <c:pt idx="538">
                  <c:v>3.1394426819999999</c:v>
                </c:pt>
                <c:pt idx="539">
                  <c:v>3.140635252</c:v>
                </c:pt>
                <c:pt idx="540">
                  <c:v>3.1405103209999998</c:v>
                </c:pt>
                <c:pt idx="541">
                  <c:v>3.1421916479999998</c:v>
                </c:pt>
                <c:pt idx="542">
                  <c:v>3.1450638770000001</c:v>
                </c:pt>
                <c:pt idx="543">
                  <c:v>3.144841671</c:v>
                </c:pt>
                <c:pt idx="544">
                  <c:v>3.1461217399999999</c:v>
                </c:pt>
                <c:pt idx="545">
                  <c:v>3.1463136669999998</c:v>
                </c:pt>
                <c:pt idx="546">
                  <c:v>3.1512854099999998</c:v>
                </c:pt>
                <c:pt idx="547">
                  <c:v>3.1510968209999999</c:v>
                </c:pt>
                <c:pt idx="548">
                  <c:v>3.1558017729999999</c:v>
                </c:pt>
                <c:pt idx="549">
                  <c:v>3.1574807169999999</c:v>
                </c:pt>
                <c:pt idx="550">
                  <c:v>3.1622231009999999</c:v>
                </c:pt>
                <c:pt idx="551">
                  <c:v>3.1639685630000001</c:v>
                </c:pt>
                <c:pt idx="552">
                  <c:v>3.170512199</c:v>
                </c:pt>
                <c:pt idx="553">
                  <c:v>3.1763689519999998</c:v>
                </c:pt>
                <c:pt idx="554">
                  <c:v>3.1762385370000001</c:v>
                </c:pt>
                <c:pt idx="555">
                  <c:v>3.1824927330000001</c:v>
                </c:pt>
                <c:pt idx="556">
                  <c:v>3.1901700499999999</c:v>
                </c:pt>
                <c:pt idx="557">
                  <c:v>3.1950507159999999</c:v>
                </c:pt>
                <c:pt idx="558">
                  <c:v>3.1991922860000002</c:v>
                </c:pt>
                <c:pt idx="559">
                  <c:v>3.2063314909999998</c:v>
                </c:pt>
                <c:pt idx="560">
                  <c:v>3.2117104529999998</c:v>
                </c:pt>
                <c:pt idx="561">
                  <c:v>3.2208666799999999</c:v>
                </c:pt>
                <c:pt idx="562">
                  <c:v>3.224271774</c:v>
                </c:pt>
                <c:pt idx="563">
                  <c:v>3.2306015490000002</c:v>
                </c:pt>
                <c:pt idx="564">
                  <c:v>3.2385699749999999</c:v>
                </c:pt>
                <c:pt idx="565">
                  <c:v>3.2443244459999998</c:v>
                </c:pt>
                <c:pt idx="566">
                  <c:v>3.2509579660000001</c:v>
                </c:pt>
                <c:pt idx="567">
                  <c:v>3.25719285</c:v>
                </c:pt>
                <c:pt idx="568">
                  <c:v>3.2637195590000001</c:v>
                </c:pt>
                <c:pt idx="569">
                  <c:v>3.2680454249999999</c:v>
                </c:pt>
                <c:pt idx="570">
                  <c:v>3.2786400320000002</c:v>
                </c:pt>
                <c:pt idx="571">
                  <c:v>3.2796342369999998</c:v>
                </c:pt>
                <c:pt idx="572">
                  <c:v>3.2859699729999998</c:v>
                </c:pt>
                <c:pt idx="573">
                  <c:v>3.293803692</c:v>
                </c:pt>
                <c:pt idx="574">
                  <c:v>3.3031306269999998</c:v>
                </c:pt>
                <c:pt idx="575">
                  <c:v>3.3072428700000001</c:v>
                </c:pt>
                <c:pt idx="576">
                  <c:v>3.3078479770000002</c:v>
                </c:pt>
                <c:pt idx="577">
                  <c:v>3.3207919600000002</c:v>
                </c:pt>
                <c:pt idx="578">
                  <c:v>3.3214700220000002</c:v>
                </c:pt>
                <c:pt idx="579">
                  <c:v>3.3275785450000002</c:v>
                </c:pt>
                <c:pt idx="580">
                  <c:v>3.3338282110000002</c:v>
                </c:pt>
                <c:pt idx="581">
                  <c:v>3.3356859679999999</c:v>
                </c:pt>
                <c:pt idx="582">
                  <c:v>3.3445608619999998</c:v>
                </c:pt>
                <c:pt idx="583">
                  <c:v>3.3467662329999999</c:v>
                </c:pt>
                <c:pt idx="584">
                  <c:v>3.3509423730000001</c:v>
                </c:pt>
                <c:pt idx="585">
                  <c:v>3.3524770739999998</c:v>
                </c:pt>
                <c:pt idx="586">
                  <c:v>3.356464624</c:v>
                </c:pt>
                <c:pt idx="587">
                  <c:v>3.3631212709999998</c:v>
                </c:pt>
                <c:pt idx="588">
                  <c:v>3.3662767410000001</c:v>
                </c:pt>
                <c:pt idx="589">
                  <c:v>3.3659644129999999</c:v>
                </c:pt>
                <c:pt idx="590">
                  <c:v>3.3713262080000002</c:v>
                </c:pt>
                <c:pt idx="591">
                  <c:v>3.370448589</c:v>
                </c:pt>
                <c:pt idx="592">
                  <c:v>3.373862505</c:v>
                </c:pt>
                <c:pt idx="593">
                  <c:v>3.3735105989999998</c:v>
                </c:pt>
                <c:pt idx="594">
                  <c:v>3.3806426530000002</c:v>
                </c:pt>
                <c:pt idx="595">
                  <c:v>3.3776614669999998</c:v>
                </c:pt>
                <c:pt idx="596">
                  <c:v>3.377436876</c:v>
                </c:pt>
                <c:pt idx="597">
                  <c:v>3.379215002</c:v>
                </c:pt>
                <c:pt idx="598">
                  <c:v>3.3861501220000001</c:v>
                </c:pt>
                <c:pt idx="599">
                  <c:v>3.383918285</c:v>
                </c:pt>
                <c:pt idx="600">
                  <c:v>3.3809471129999999</c:v>
                </c:pt>
                <c:pt idx="601">
                  <c:v>3.3864924909999998</c:v>
                </c:pt>
                <c:pt idx="602">
                  <c:v>3.391478062</c:v>
                </c:pt>
                <c:pt idx="603">
                  <c:v>3.388891697</c:v>
                </c:pt>
                <c:pt idx="604">
                  <c:v>3.3869290350000001</c:v>
                </c:pt>
                <c:pt idx="605">
                  <c:v>3.3902113439999999</c:v>
                </c:pt>
                <c:pt idx="606">
                  <c:v>3.389541388</c:v>
                </c:pt>
                <c:pt idx="607">
                  <c:v>3.3865106109999998</c:v>
                </c:pt>
                <c:pt idx="608">
                  <c:v>3.3908996579999999</c:v>
                </c:pt>
                <c:pt idx="609">
                  <c:v>3.3918323520000002</c:v>
                </c:pt>
                <c:pt idx="610">
                  <c:v>3.3956201080000001</c:v>
                </c:pt>
                <c:pt idx="611">
                  <c:v>3.3898179530000001</c:v>
                </c:pt>
                <c:pt idx="612">
                  <c:v>3.3925654889999999</c:v>
                </c:pt>
                <c:pt idx="613">
                  <c:v>3.3951151369999999</c:v>
                </c:pt>
                <c:pt idx="614">
                  <c:v>3.3960163589999999</c:v>
                </c:pt>
                <c:pt idx="615">
                  <c:v>3.3858361239999999</c:v>
                </c:pt>
                <c:pt idx="616">
                  <c:v>3.3882195949999998</c:v>
                </c:pt>
                <c:pt idx="617">
                  <c:v>3.3899970050000001</c:v>
                </c:pt>
                <c:pt idx="618">
                  <c:v>3.3894534109999999</c:v>
                </c:pt>
                <c:pt idx="619">
                  <c:v>3.3923807140000002</c:v>
                </c:pt>
                <c:pt idx="620">
                  <c:v>3.393431187</c:v>
                </c:pt>
                <c:pt idx="621">
                  <c:v>3.3873727320000002</c:v>
                </c:pt>
                <c:pt idx="622">
                  <c:v>3.3853583340000002</c:v>
                </c:pt>
                <c:pt idx="623">
                  <c:v>3.388846397</c:v>
                </c:pt>
                <c:pt idx="624">
                  <c:v>3.3834030629999998</c:v>
                </c:pt>
                <c:pt idx="625">
                  <c:v>3.380695105</c:v>
                </c:pt>
                <c:pt idx="626">
                  <c:v>3.384733438</c:v>
                </c:pt>
                <c:pt idx="627">
                  <c:v>3.3785729409999998</c:v>
                </c:pt>
                <c:pt idx="628">
                  <c:v>3.376480103</c:v>
                </c:pt>
                <c:pt idx="629">
                  <c:v>3.3762226100000001</c:v>
                </c:pt>
                <c:pt idx="630">
                  <c:v>3.3773610590000001</c:v>
                </c:pt>
                <c:pt idx="631">
                  <c:v>3.3724791999999999</c:v>
                </c:pt>
                <c:pt idx="632">
                  <c:v>3.3741090300000001</c:v>
                </c:pt>
                <c:pt idx="633">
                  <c:v>3.378173351</c:v>
                </c:pt>
                <c:pt idx="634">
                  <c:v>3.3699142929999999</c:v>
                </c:pt>
                <c:pt idx="635">
                  <c:v>3.3680143359999999</c:v>
                </c:pt>
                <c:pt idx="636">
                  <c:v>3.3703362939999999</c:v>
                </c:pt>
                <c:pt idx="637">
                  <c:v>3.3675277229999998</c:v>
                </c:pt>
                <c:pt idx="638">
                  <c:v>3.3607819079999999</c:v>
                </c:pt>
                <c:pt idx="639">
                  <c:v>3.371272802</c:v>
                </c:pt>
                <c:pt idx="640">
                  <c:v>3.3641669749999998</c:v>
                </c:pt>
                <c:pt idx="641">
                  <c:v>3.3619866370000002</c:v>
                </c:pt>
                <c:pt idx="642">
                  <c:v>3.3587999339999999</c:v>
                </c:pt>
                <c:pt idx="643">
                  <c:v>3.3644723889999999</c:v>
                </c:pt>
                <c:pt idx="644">
                  <c:v>3.3550946709999998</c:v>
                </c:pt>
                <c:pt idx="645">
                  <c:v>3.3531444069999998</c:v>
                </c:pt>
                <c:pt idx="646">
                  <c:v>3.3540399070000002</c:v>
                </c:pt>
                <c:pt idx="647">
                  <c:v>3.3513901229999998</c:v>
                </c:pt>
                <c:pt idx="648">
                  <c:v>3.3504147529999999</c:v>
                </c:pt>
                <c:pt idx="649">
                  <c:v>3.3540456299999999</c:v>
                </c:pt>
                <c:pt idx="650">
                  <c:v>3.3426172730000001</c:v>
                </c:pt>
                <c:pt idx="651">
                  <c:v>3.3338241580000001</c:v>
                </c:pt>
                <c:pt idx="652">
                  <c:v>3.299829721</c:v>
                </c:pt>
                <c:pt idx="653">
                  <c:v>3.3035180569999998</c:v>
                </c:pt>
                <c:pt idx="654">
                  <c:v>3.3031239509999999</c:v>
                </c:pt>
                <c:pt idx="655">
                  <c:v>3.2979311939999998</c:v>
                </c:pt>
                <c:pt idx="656">
                  <c:v>3.2948625090000001</c:v>
                </c:pt>
                <c:pt idx="657">
                  <c:v>3.2888977530000001</c:v>
                </c:pt>
                <c:pt idx="658">
                  <c:v>3.2873151300000001</c:v>
                </c:pt>
                <c:pt idx="659">
                  <c:v>3.2891306880000002</c:v>
                </c:pt>
                <c:pt idx="660">
                  <c:v>3.2804465289999998</c:v>
                </c:pt>
                <c:pt idx="661">
                  <c:v>3.281673193</c:v>
                </c:pt>
                <c:pt idx="662">
                  <c:v>3.2801887989999998</c:v>
                </c:pt>
                <c:pt idx="663">
                  <c:v>3.2750158310000002</c:v>
                </c:pt>
                <c:pt idx="664">
                  <c:v>3.2742998600000002</c:v>
                </c:pt>
                <c:pt idx="665">
                  <c:v>3.2599790099999999</c:v>
                </c:pt>
                <c:pt idx="666">
                  <c:v>3.2655720709999998</c:v>
                </c:pt>
                <c:pt idx="667">
                  <c:v>3.2610898019999999</c:v>
                </c:pt>
                <c:pt idx="668">
                  <c:v>3.2590093609999999</c:v>
                </c:pt>
                <c:pt idx="669">
                  <c:v>3.2401735779999998</c:v>
                </c:pt>
                <c:pt idx="670">
                  <c:v>3.2529292110000001</c:v>
                </c:pt>
                <c:pt idx="671">
                  <c:v>3.2456047529999998</c:v>
                </c:pt>
                <c:pt idx="672">
                  <c:v>3.2350301739999998</c:v>
                </c:pt>
                <c:pt idx="673">
                  <c:v>3.2227971549999999</c:v>
                </c:pt>
                <c:pt idx="674">
                  <c:v>3.2146739960000001</c:v>
                </c:pt>
                <c:pt idx="675">
                  <c:v>3.2154417039999998</c:v>
                </c:pt>
                <c:pt idx="676">
                  <c:v>3.197679758</c:v>
                </c:pt>
                <c:pt idx="677">
                  <c:v>3.1968102460000001</c:v>
                </c:pt>
                <c:pt idx="678">
                  <c:v>3.189531326</c:v>
                </c:pt>
                <c:pt idx="679">
                  <c:v>3.1757168770000002</c:v>
                </c:pt>
                <c:pt idx="680">
                  <c:v>3.1662662030000002</c:v>
                </c:pt>
                <c:pt idx="681">
                  <c:v>3.152981043</c:v>
                </c:pt>
                <c:pt idx="682">
                  <c:v>3.1207277769999999</c:v>
                </c:pt>
                <c:pt idx="683">
                  <c:v>3.1306648250000002</c:v>
                </c:pt>
                <c:pt idx="684">
                  <c:v>3.1055045130000001</c:v>
                </c:pt>
                <c:pt idx="685">
                  <c:v>3.0904819969999999</c:v>
                </c:pt>
                <c:pt idx="686">
                  <c:v>3.0693798069999998</c:v>
                </c:pt>
                <c:pt idx="687">
                  <c:v>3.0465095039999999</c:v>
                </c:pt>
                <c:pt idx="688">
                  <c:v>3.002171755</c:v>
                </c:pt>
                <c:pt idx="689">
                  <c:v>2.9818546769999998</c:v>
                </c:pt>
                <c:pt idx="690">
                  <c:v>2.952083826</c:v>
                </c:pt>
                <c:pt idx="691">
                  <c:v>2.9030065540000001</c:v>
                </c:pt>
                <c:pt idx="692">
                  <c:v>2.8623650070000002</c:v>
                </c:pt>
                <c:pt idx="693">
                  <c:v>2.8035752770000002</c:v>
                </c:pt>
                <c:pt idx="694">
                  <c:v>2.766622066</c:v>
                </c:pt>
                <c:pt idx="695">
                  <c:v>2.70765543</c:v>
                </c:pt>
                <c:pt idx="696">
                  <c:v>2.6350152489999998</c:v>
                </c:pt>
                <c:pt idx="697">
                  <c:v>2.539815903</c:v>
                </c:pt>
                <c:pt idx="698">
                  <c:v>2.472928762</c:v>
                </c:pt>
                <c:pt idx="699">
                  <c:v>2.395051241</c:v>
                </c:pt>
                <c:pt idx="700">
                  <c:v>2.266995192</c:v>
                </c:pt>
                <c:pt idx="701">
                  <c:v>2.1270356179999999</c:v>
                </c:pt>
                <c:pt idx="702">
                  <c:v>2.0554966929999998</c:v>
                </c:pt>
                <c:pt idx="703">
                  <c:v>1.9109908339999999</c:v>
                </c:pt>
                <c:pt idx="704">
                  <c:v>1.775860786</c:v>
                </c:pt>
                <c:pt idx="705">
                  <c:v>1.5978237390000001</c:v>
                </c:pt>
                <c:pt idx="706">
                  <c:v>1.4795980449999999</c:v>
                </c:pt>
                <c:pt idx="707">
                  <c:v>1.2894582750000001</c:v>
                </c:pt>
                <c:pt idx="708">
                  <c:v>1.1376022100000001</c:v>
                </c:pt>
                <c:pt idx="709">
                  <c:v>0.95201253900000005</c:v>
                </c:pt>
                <c:pt idx="710">
                  <c:v>0.78005516500000005</c:v>
                </c:pt>
                <c:pt idx="711">
                  <c:v>0.568561494</c:v>
                </c:pt>
                <c:pt idx="712">
                  <c:v>0.416637123</c:v>
                </c:pt>
                <c:pt idx="713">
                  <c:v>0.27008882200000001</c:v>
                </c:pt>
                <c:pt idx="714">
                  <c:v>0.123421535</c:v>
                </c:pt>
                <c:pt idx="715">
                  <c:v>3.6333114E-2</c:v>
                </c:pt>
                <c:pt idx="716">
                  <c:v>-4.1643247000000001E-2</c:v>
                </c:pt>
                <c:pt idx="717">
                  <c:v>-0.102296703</c:v>
                </c:pt>
                <c:pt idx="718">
                  <c:v>-0.141364351</c:v>
                </c:pt>
                <c:pt idx="719">
                  <c:v>-0.163130358</c:v>
                </c:pt>
                <c:pt idx="720">
                  <c:v>-0.13065418600000001</c:v>
                </c:pt>
                <c:pt idx="721">
                  <c:v>-0.101645626</c:v>
                </c:pt>
                <c:pt idx="722">
                  <c:v>-6.3659690000000005E-2</c:v>
                </c:pt>
                <c:pt idx="723">
                  <c:v>-7.6382317000000005E-2</c:v>
                </c:pt>
                <c:pt idx="724">
                  <c:v>-8.6230515999999993E-2</c:v>
                </c:pt>
                <c:pt idx="725">
                  <c:v>-2.8408084E-2</c:v>
                </c:pt>
                <c:pt idx="726">
                  <c:v>-3.0068004999999998E-2</c:v>
                </c:pt>
                <c:pt idx="727">
                  <c:v>-2.2833643000000001E-2</c:v>
                </c:pt>
                <c:pt idx="728" formatCode="0.00E+00">
                  <c:v>3.9700000000000003E-5</c:v>
                </c:pt>
                <c:pt idx="729">
                  <c:v>1.8489789E-2</c:v>
                </c:pt>
                <c:pt idx="730">
                  <c:v>8.4786799999999999E-4</c:v>
                </c:pt>
                <c:pt idx="731">
                  <c:v>4.4758849000000003E-2</c:v>
                </c:pt>
                <c:pt idx="732">
                  <c:v>7.0968277999999996E-2</c:v>
                </c:pt>
                <c:pt idx="733">
                  <c:v>5.3877555000000001E-2</c:v>
                </c:pt>
                <c:pt idx="734">
                  <c:v>5.2501522000000002E-2</c:v>
                </c:pt>
                <c:pt idx="735">
                  <c:v>8.9236006000000007E-2</c:v>
                </c:pt>
                <c:pt idx="736">
                  <c:v>8.2679071000000007E-2</c:v>
                </c:pt>
                <c:pt idx="737">
                  <c:v>0.10054367</c:v>
                </c:pt>
                <c:pt idx="738">
                  <c:v>0.112056524</c:v>
                </c:pt>
                <c:pt idx="739">
                  <c:v>0.11947830800000001</c:v>
                </c:pt>
                <c:pt idx="740">
                  <c:v>0.14690977299999999</c:v>
                </c:pt>
                <c:pt idx="741">
                  <c:v>0.13970486800000001</c:v>
                </c:pt>
                <c:pt idx="742">
                  <c:v>0.20349551699999999</c:v>
                </c:pt>
                <c:pt idx="743">
                  <c:v>0.18648353200000001</c:v>
                </c:pt>
                <c:pt idx="744">
                  <c:v>0.19557106499999999</c:v>
                </c:pt>
                <c:pt idx="745">
                  <c:v>0.27366963</c:v>
                </c:pt>
                <c:pt idx="746">
                  <c:v>0.26906967199999998</c:v>
                </c:pt>
                <c:pt idx="747">
                  <c:v>0.30729079300000001</c:v>
                </c:pt>
                <c:pt idx="748">
                  <c:v>0.303182811</c:v>
                </c:pt>
                <c:pt idx="749">
                  <c:v>0.35312125100000002</c:v>
                </c:pt>
                <c:pt idx="750">
                  <c:v>0.35277366599999999</c:v>
                </c:pt>
                <c:pt idx="751">
                  <c:v>0.38047292799999999</c:v>
                </c:pt>
                <c:pt idx="752">
                  <c:v>0.39534988999999998</c:v>
                </c:pt>
                <c:pt idx="753">
                  <c:v>0.40432673699999999</c:v>
                </c:pt>
                <c:pt idx="754">
                  <c:v>0.48060724100000002</c:v>
                </c:pt>
                <c:pt idx="755">
                  <c:v>0.42627722000000001</c:v>
                </c:pt>
                <c:pt idx="756">
                  <c:v>0.46711143900000002</c:v>
                </c:pt>
                <c:pt idx="757">
                  <c:v>0.474368393</c:v>
                </c:pt>
                <c:pt idx="758">
                  <c:v>0.49069544700000001</c:v>
                </c:pt>
                <c:pt idx="759">
                  <c:v>0.52303487100000001</c:v>
                </c:pt>
                <c:pt idx="760">
                  <c:v>0.51362168799999997</c:v>
                </c:pt>
                <c:pt idx="761">
                  <c:v>0.52767485400000003</c:v>
                </c:pt>
                <c:pt idx="762">
                  <c:v>0.55351084500000003</c:v>
                </c:pt>
                <c:pt idx="763">
                  <c:v>0.540663958</c:v>
                </c:pt>
                <c:pt idx="764">
                  <c:v>0.58626586199999997</c:v>
                </c:pt>
                <c:pt idx="765">
                  <c:v>0.57345402199999995</c:v>
                </c:pt>
                <c:pt idx="766">
                  <c:v>0.58911335499999995</c:v>
                </c:pt>
                <c:pt idx="767">
                  <c:v>0.57613682799999999</c:v>
                </c:pt>
                <c:pt idx="768">
                  <c:v>0.610302389</c:v>
                </c:pt>
                <c:pt idx="769">
                  <c:v>0.61034440999999995</c:v>
                </c:pt>
                <c:pt idx="770">
                  <c:v>0.64308559899999995</c:v>
                </c:pt>
                <c:pt idx="771">
                  <c:v>0.63937807099999999</c:v>
                </c:pt>
                <c:pt idx="772">
                  <c:v>0.628041089</c:v>
                </c:pt>
                <c:pt idx="773">
                  <c:v>0.66649073400000003</c:v>
                </c:pt>
                <c:pt idx="774">
                  <c:v>0.654933035</c:v>
                </c:pt>
                <c:pt idx="775">
                  <c:v>0.66963398500000004</c:v>
                </c:pt>
                <c:pt idx="776">
                  <c:v>0.67081487200000001</c:v>
                </c:pt>
                <c:pt idx="777">
                  <c:v>0.65791821500000003</c:v>
                </c:pt>
                <c:pt idx="778">
                  <c:v>0.68068468599999998</c:v>
                </c:pt>
                <c:pt idx="779">
                  <c:v>0.65691143299999999</c:v>
                </c:pt>
                <c:pt idx="780">
                  <c:v>0.66471833000000002</c:v>
                </c:pt>
                <c:pt idx="781">
                  <c:v>0.66680890299999995</c:v>
                </c:pt>
                <c:pt idx="782">
                  <c:v>0.669390559</c:v>
                </c:pt>
                <c:pt idx="783">
                  <c:v>0.64815145699999999</c:v>
                </c:pt>
                <c:pt idx="784">
                  <c:v>0.66814035199999999</c:v>
                </c:pt>
                <c:pt idx="785">
                  <c:v>0.63155108699999996</c:v>
                </c:pt>
                <c:pt idx="786">
                  <c:v>0.63609307999999998</c:v>
                </c:pt>
                <c:pt idx="787">
                  <c:v>0.66661655900000005</c:v>
                </c:pt>
                <c:pt idx="788">
                  <c:v>0.62065356999999999</c:v>
                </c:pt>
                <c:pt idx="789">
                  <c:v>0.60815501199999999</c:v>
                </c:pt>
                <c:pt idx="790">
                  <c:v>0.59976458600000004</c:v>
                </c:pt>
                <c:pt idx="791">
                  <c:v>0.60602551699999996</c:v>
                </c:pt>
                <c:pt idx="792">
                  <c:v>0.60670280499999996</c:v>
                </c:pt>
                <c:pt idx="793">
                  <c:v>0.59772980200000003</c:v>
                </c:pt>
                <c:pt idx="794">
                  <c:v>0.54130202500000002</c:v>
                </c:pt>
                <c:pt idx="795">
                  <c:v>0.58879190699999995</c:v>
                </c:pt>
                <c:pt idx="796">
                  <c:v>0.56978380699999998</c:v>
                </c:pt>
                <c:pt idx="797">
                  <c:v>0.57515501999999996</c:v>
                </c:pt>
                <c:pt idx="798">
                  <c:v>0.598419547</c:v>
                </c:pt>
                <c:pt idx="799">
                  <c:v>0.58173275000000002</c:v>
                </c:pt>
                <c:pt idx="800">
                  <c:v>0.55081063500000005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E96-441C-BECF-E997C6138560}"/>
            </c:ext>
          </c:extLst>
        </c:ser>
        <c:ser>
          <c:idx val="10"/>
          <c:order val="4"/>
          <c:tx>
            <c:v>PVK_Degraded</c:v>
          </c:tx>
          <c:spPr>
            <a:ln w="19050" cap="rnd">
              <a:solidFill>
                <a:schemeClr val="tx1"/>
              </a:solidFill>
              <a:prstDash val="sysDot"/>
              <a:round/>
            </a:ln>
            <a:effectLst/>
          </c:spPr>
          <c:marker>
            <c:symbol val="none"/>
          </c:marker>
          <c:xVal>
            <c:numRef>
              <c:f>MA_Batch4Films!$U$3:$U$803</c:f>
              <c:numCache>
                <c:formatCode>General</c:formatCode>
                <c:ptCount val="801"/>
                <c:pt idx="0">
                  <c:v>1000</c:v>
                </c:pt>
                <c:pt idx="1">
                  <c:v>999</c:v>
                </c:pt>
                <c:pt idx="2">
                  <c:v>998</c:v>
                </c:pt>
                <c:pt idx="3">
                  <c:v>997</c:v>
                </c:pt>
                <c:pt idx="4">
                  <c:v>996</c:v>
                </c:pt>
                <c:pt idx="5">
                  <c:v>995</c:v>
                </c:pt>
                <c:pt idx="6">
                  <c:v>994</c:v>
                </c:pt>
                <c:pt idx="7">
                  <c:v>993</c:v>
                </c:pt>
                <c:pt idx="8">
                  <c:v>992</c:v>
                </c:pt>
                <c:pt idx="9">
                  <c:v>991</c:v>
                </c:pt>
                <c:pt idx="10">
                  <c:v>990</c:v>
                </c:pt>
                <c:pt idx="11">
                  <c:v>989</c:v>
                </c:pt>
                <c:pt idx="12">
                  <c:v>988</c:v>
                </c:pt>
                <c:pt idx="13">
                  <c:v>987</c:v>
                </c:pt>
                <c:pt idx="14">
                  <c:v>986</c:v>
                </c:pt>
                <c:pt idx="15">
                  <c:v>985</c:v>
                </c:pt>
                <c:pt idx="16">
                  <c:v>984</c:v>
                </c:pt>
                <c:pt idx="17">
                  <c:v>983</c:v>
                </c:pt>
                <c:pt idx="18">
                  <c:v>982</c:v>
                </c:pt>
                <c:pt idx="19">
                  <c:v>981</c:v>
                </c:pt>
                <c:pt idx="20">
                  <c:v>980</c:v>
                </c:pt>
                <c:pt idx="21">
                  <c:v>979</c:v>
                </c:pt>
                <c:pt idx="22">
                  <c:v>978</c:v>
                </c:pt>
                <c:pt idx="23">
                  <c:v>977</c:v>
                </c:pt>
                <c:pt idx="24">
                  <c:v>976</c:v>
                </c:pt>
                <c:pt idx="25">
                  <c:v>975</c:v>
                </c:pt>
                <c:pt idx="26">
                  <c:v>974</c:v>
                </c:pt>
                <c:pt idx="27">
                  <c:v>973</c:v>
                </c:pt>
                <c:pt idx="28">
                  <c:v>972</c:v>
                </c:pt>
                <c:pt idx="29">
                  <c:v>971</c:v>
                </c:pt>
                <c:pt idx="30">
                  <c:v>970</c:v>
                </c:pt>
                <c:pt idx="31">
                  <c:v>969</c:v>
                </c:pt>
                <c:pt idx="32">
                  <c:v>968</c:v>
                </c:pt>
                <c:pt idx="33">
                  <c:v>967</c:v>
                </c:pt>
                <c:pt idx="34">
                  <c:v>966</c:v>
                </c:pt>
                <c:pt idx="35">
                  <c:v>965</c:v>
                </c:pt>
                <c:pt idx="36">
                  <c:v>964</c:v>
                </c:pt>
                <c:pt idx="37">
                  <c:v>963</c:v>
                </c:pt>
                <c:pt idx="38">
                  <c:v>962</c:v>
                </c:pt>
                <c:pt idx="39">
                  <c:v>961</c:v>
                </c:pt>
                <c:pt idx="40">
                  <c:v>960</c:v>
                </c:pt>
                <c:pt idx="41">
                  <c:v>959</c:v>
                </c:pt>
                <c:pt idx="42">
                  <c:v>958</c:v>
                </c:pt>
                <c:pt idx="43">
                  <c:v>957</c:v>
                </c:pt>
                <c:pt idx="44">
                  <c:v>956</c:v>
                </c:pt>
                <c:pt idx="45">
                  <c:v>955</c:v>
                </c:pt>
                <c:pt idx="46">
                  <c:v>954</c:v>
                </c:pt>
                <c:pt idx="47">
                  <c:v>953</c:v>
                </c:pt>
                <c:pt idx="48">
                  <c:v>952</c:v>
                </c:pt>
                <c:pt idx="49">
                  <c:v>951</c:v>
                </c:pt>
                <c:pt idx="50">
                  <c:v>950</c:v>
                </c:pt>
                <c:pt idx="51">
                  <c:v>949</c:v>
                </c:pt>
                <c:pt idx="52">
                  <c:v>948</c:v>
                </c:pt>
                <c:pt idx="53">
                  <c:v>947</c:v>
                </c:pt>
                <c:pt idx="54">
                  <c:v>946</c:v>
                </c:pt>
                <c:pt idx="55">
                  <c:v>945</c:v>
                </c:pt>
                <c:pt idx="56">
                  <c:v>944</c:v>
                </c:pt>
                <c:pt idx="57">
                  <c:v>943</c:v>
                </c:pt>
                <c:pt idx="58">
                  <c:v>942</c:v>
                </c:pt>
                <c:pt idx="59">
                  <c:v>941</c:v>
                </c:pt>
                <c:pt idx="60">
                  <c:v>940</c:v>
                </c:pt>
                <c:pt idx="61">
                  <c:v>939</c:v>
                </c:pt>
                <c:pt idx="62">
                  <c:v>938</c:v>
                </c:pt>
                <c:pt idx="63">
                  <c:v>937</c:v>
                </c:pt>
                <c:pt idx="64">
                  <c:v>936</c:v>
                </c:pt>
                <c:pt idx="65">
                  <c:v>935</c:v>
                </c:pt>
                <c:pt idx="66">
                  <c:v>934</c:v>
                </c:pt>
                <c:pt idx="67">
                  <c:v>933</c:v>
                </c:pt>
                <c:pt idx="68">
                  <c:v>932</c:v>
                </c:pt>
                <c:pt idx="69">
                  <c:v>931</c:v>
                </c:pt>
                <c:pt idx="70">
                  <c:v>930</c:v>
                </c:pt>
                <c:pt idx="71">
                  <c:v>929</c:v>
                </c:pt>
                <c:pt idx="72">
                  <c:v>928</c:v>
                </c:pt>
                <c:pt idx="73">
                  <c:v>927</c:v>
                </c:pt>
                <c:pt idx="74">
                  <c:v>926</c:v>
                </c:pt>
                <c:pt idx="75">
                  <c:v>925</c:v>
                </c:pt>
                <c:pt idx="76">
                  <c:v>924</c:v>
                </c:pt>
                <c:pt idx="77">
                  <c:v>923</c:v>
                </c:pt>
                <c:pt idx="78">
                  <c:v>922</c:v>
                </c:pt>
                <c:pt idx="79">
                  <c:v>921</c:v>
                </c:pt>
                <c:pt idx="80">
                  <c:v>920</c:v>
                </c:pt>
                <c:pt idx="81">
                  <c:v>919</c:v>
                </c:pt>
                <c:pt idx="82">
                  <c:v>918</c:v>
                </c:pt>
                <c:pt idx="83">
                  <c:v>917</c:v>
                </c:pt>
                <c:pt idx="84">
                  <c:v>916</c:v>
                </c:pt>
                <c:pt idx="85">
                  <c:v>915</c:v>
                </c:pt>
                <c:pt idx="86">
                  <c:v>914</c:v>
                </c:pt>
                <c:pt idx="87">
                  <c:v>913</c:v>
                </c:pt>
                <c:pt idx="88">
                  <c:v>912</c:v>
                </c:pt>
                <c:pt idx="89">
                  <c:v>911</c:v>
                </c:pt>
                <c:pt idx="90">
                  <c:v>910</c:v>
                </c:pt>
                <c:pt idx="91">
                  <c:v>909</c:v>
                </c:pt>
                <c:pt idx="92">
                  <c:v>908</c:v>
                </c:pt>
                <c:pt idx="93">
                  <c:v>907</c:v>
                </c:pt>
                <c:pt idx="94">
                  <c:v>906</c:v>
                </c:pt>
                <c:pt idx="95">
                  <c:v>905</c:v>
                </c:pt>
                <c:pt idx="96">
                  <c:v>904</c:v>
                </c:pt>
                <c:pt idx="97">
                  <c:v>903</c:v>
                </c:pt>
                <c:pt idx="98">
                  <c:v>902</c:v>
                </c:pt>
                <c:pt idx="99">
                  <c:v>901</c:v>
                </c:pt>
                <c:pt idx="100">
                  <c:v>900</c:v>
                </c:pt>
                <c:pt idx="101">
                  <c:v>899</c:v>
                </c:pt>
                <c:pt idx="102">
                  <c:v>898</c:v>
                </c:pt>
                <c:pt idx="103">
                  <c:v>897</c:v>
                </c:pt>
                <c:pt idx="104">
                  <c:v>896</c:v>
                </c:pt>
                <c:pt idx="105">
                  <c:v>895</c:v>
                </c:pt>
                <c:pt idx="106">
                  <c:v>894</c:v>
                </c:pt>
                <c:pt idx="107">
                  <c:v>893</c:v>
                </c:pt>
                <c:pt idx="108">
                  <c:v>892</c:v>
                </c:pt>
                <c:pt idx="109">
                  <c:v>891</c:v>
                </c:pt>
                <c:pt idx="110">
                  <c:v>890</c:v>
                </c:pt>
                <c:pt idx="111">
                  <c:v>889</c:v>
                </c:pt>
                <c:pt idx="112">
                  <c:v>888</c:v>
                </c:pt>
                <c:pt idx="113">
                  <c:v>887</c:v>
                </c:pt>
                <c:pt idx="114">
                  <c:v>886</c:v>
                </c:pt>
                <c:pt idx="115">
                  <c:v>885</c:v>
                </c:pt>
                <c:pt idx="116">
                  <c:v>884</c:v>
                </c:pt>
                <c:pt idx="117">
                  <c:v>883</c:v>
                </c:pt>
                <c:pt idx="118">
                  <c:v>882</c:v>
                </c:pt>
                <c:pt idx="119">
                  <c:v>881</c:v>
                </c:pt>
                <c:pt idx="120">
                  <c:v>880</c:v>
                </c:pt>
                <c:pt idx="121">
                  <c:v>879</c:v>
                </c:pt>
                <c:pt idx="122">
                  <c:v>878</c:v>
                </c:pt>
                <c:pt idx="123">
                  <c:v>877</c:v>
                </c:pt>
                <c:pt idx="124">
                  <c:v>876</c:v>
                </c:pt>
                <c:pt idx="125">
                  <c:v>875</c:v>
                </c:pt>
                <c:pt idx="126">
                  <c:v>874</c:v>
                </c:pt>
                <c:pt idx="127">
                  <c:v>873</c:v>
                </c:pt>
                <c:pt idx="128">
                  <c:v>872</c:v>
                </c:pt>
                <c:pt idx="129">
                  <c:v>871</c:v>
                </c:pt>
                <c:pt idx="130">
                  <c:v>870</c:v>
                </c:pt>
                <c:pt idx="131">
                  <c:v>869</c:v>
                </c:pt>
                <c:pt idx="132">
                  <c:v>868</c:v>
                </c:pt>
                <c:pt idx="133">
                  <c:v>867</c:v>
                </c:pt>
                <c:pt idx="134">
                  <c:v>866</c:v>
                </c:pt>
                <c:pt idx="135">
                  <c:v>865</c:v>
                </c:pt>
                <c:pt idx="136">
                  <c:v>864</c:v>
                </c:pt>
                <c:pt idx="137">
                  <c:v>863</c:v>
                </c:pt>
                <c:pt idx="138">
                  <c:v>862</c:v>
                </c:pt>
                <c:pt idx="139">
                  <c:v>861</c:v>
                </c:pt>
                <c:pt idx="140">
                  <c:v>860</c:v>
                </c:pt>
                <c:pt idx="141">
                  <c:v>859</c:v>
                </c:pt>
                <c:pt idx="142">
                  <c:v>858</c:v>
                </c:pt>
                <c:pt idx="143">
                  <c:v>857</c:v>
                </c:pt>
                <c:pt idx="144">
                  <c:v>856</c:v>
                </c:pt>
                <c:pt idx="145">
                  <c:v>855</c:v>
                </c:pt>
                <c:pt idx="146">
                  <c:v>854</c:v>
                </c:pt>
                <c:pt idx="147">
                  <c:v>853</c:v>
                </c:pt>
                <c:pt idx="148">
                  <c:v>852</c:v>
                </c:pt>
                <c:pt idx="149">
                  <c:v>851</c:v>
                </c:pt>
                <c:pt idx="150">
                  <c:v>850</c:v>
                </c:pt>
                <c:pt idx="151">
                  <c:v>849</c:v>
                </c:pt>
                <c:pt idx="152">
                  <c:v>848</c:v>
                </c:pt>
                <c:pt idx="153">
                  <c:v>847</c:v>
                </c:pt>
                <c:pt idx="154">
                  <c:v>846</c:v>
                </c:pt>
                <c:pt idx="155">
                  <c:v>845</c:v>
                </c:pt>
                <c:pt idx="156">
                  <c:v>844</c:v>
                </c:pt>
                <c:pt idx="157">
                  <c:v>843</c:v>
                </c:pt>
                <c:pt idx="158">
                  <c:v>842</c:v>
                </c:pt>
                <c:pt idx="159">
                  <c:v>841</c:v>
                </c:pt>
                <c:pt idx="160">
                  <c:v>840</c:v>
                </c:pt>
                <c:pt idx="161">
                  <c:v>839</c:v>
                </c:pt>
                <c:pt idx="162">
                  <c:v>838</c:v>
                </c:pt>
                <c:pt idx="163">
                  <c:v>837</c:v>
                </c:pt>
                <c:pt idx="164">
                  <c:v>836</c:v>
                </c:pt>
                <c:pt idx="165">
                  <c:v>835</c:v>
                </c:pt>
                <c:pt idx="166">
                  <c:v>834</c:v>
                </c:pt>
                <c:pt idx="167">
                  <c:v>833</c:v>
                </c:pt>
                <c:pt idx="168">
                  <c:v>832</c:v>
                </c:pt>
                <c:pt idx="169">
                  <c:v>831</c:v>
                </c:pt>
                <c:pt idx="170">
                  <c:v>830</c:v>
                </c:pt>
                <c:pt idx="171">
                  <c:v>829</c:v>
                </c:pt>
                <c:pt idx="172">
                  <c:v>828</c:v>
                </c:pt>
                <c:pt idx="173">
                  <c:v>827</c:v>
                </c:pt>
                <c:pt idx="174">
                  <c:v>826</c:v>
                </c:pt>
                <c:pt idx="175">
                  <c:v>825</c:v>
                </c:pt>
                <c:pt idx="176">
                  <c:v>824</c:v>
                </c:pt>
                <c:pt idx="177">
                  <c:v>823</c:v>
                </c:pt>
                <c:pt idx="178">
                  <c:v>822</c:v>
                </c:pt>
                <c:pt idx="179">
                  <c:v>821</c:v>
                </c:pt>
                <c:pt idx="180">
                  <c:v>820</c:v>
                </c:pt>
                <c:pt idx="181">
                  <c:v>819</c:v>
                </c:pt>
                <c:pt idx="182">
                  <c:v>818</c:v>
                </c:pt>
                <c:pt idx="183">
                  <c:v>817</c:v>
                </c:pt>
                <c:pt idx="184">
                  <c:v>816</c:v>
                </c:pt>
                <c:pt idx="185">
                  <c:v>815</c:v>
                </c:pt>
                <c:pt idx="186">
                  <c:v>814</c:v>
                </c:pt>
                <c:pt idx="187">
                  <c:v>813</c:v>
                </c:pt>
                <c:pt idx="188">
                  <c:v>812</c:v>
                </c:pt>
                <c:pt idx="189">
                  <c:v>811</c:v>
                </c:pt>
                <c:pt idx="190">
                  <c:v>810</c:v>
                </c:pt>
                <c:pt idx="191">
                  <c:v>809</c:v>
                </c:pt>
                <c:pt idx="192">
                  <c:v>808</c:v>
                </c:pt>
                <c:pt idx="193">
                  <c:v>807</c:v>
                </c:pt>
                <c:pt idx="194">
                  <c:v>806</c:v>
                </c:pt>
                <c:pt idx="195">
                  <c:v>805</c:v>
                </c:pt>
                <c:pt idx="196">
                  <c:v>804</c:v>
                </c:pt>
                <c:pt idx="197">
                  <c:v>803</c:v>
                </c:pt>
                <c:pt idx="198">
                  <c:v>802</c:v>
                </c:pt>
                <c:pt idx="199">
                  <c:v>801</c:v>
                </c:pt>
                <c:pt idx="200">
                  <c:v>800</c:v>
                </c:pt>
                <c:pt idx="201">
                  <c:v>799</c:v>
                </c:pt>
                <c:pt idx="202">
                  <c:v>798</c:v>
                </c:pt>
                <c:pt idx="203">
                  <c:v>797</c:v>
                </c:pt>
                <c:pt idx="204">
                  <c:v>796</c:v>
                </c:pt>
                <c:pt idx="205">
                  <c:v>795</c:v>
                </c:pt>
                <c:pt idx="206">
                  <c:v>794</c:v>
                </c:pt>
                <c:pt idx="207">
                  <c:v>793</c:v>
                </c:pt>
                <c:pt idx="208">
                  <c:v>792</c:v>
                </c:pt>
                <c:pt idx="209">
                  <c:v>791</c:v>
                </c:pt>
                <c:pt idx="210">
                  <c:v>790</c:v>
                </c:pt>
                <c:pt idx="211">
                  <c:v>789</c:v>
                </c:pt>
                <c:pt idx="212">
                  <c:v>788</c:v>
                </c:pt>
                <c:pt idx="213">
                  <c:v>787</c:v>
                </c:pt>
                <c:pt idx="214">
                  <c:v>786</c:v>
                </c:pt>
                <c:pt idx="215">
                  <c:v>785</c:v>
                </c:pt>
                <c:pt idx="216">
                  <c:v>784</c:v>
                </c:pt>
                <c:pt idx="217">
                  <c:v>783</c:v>
                </c:pt>
                <c:pt idx="218">
                  <c:v>782</c:v>
                </c:pt>
                <c:pt idx="219">
                  <c:v>781</c:v>
                </c:pt>
                <c:pt idx="220">
                  <c:v>780</c:v>
                </c:pt>
                <c:pt idx="221">
                  <c:v>779</c:v>
                </c:pt>
                <c:pt idx="222">
                  <c:v>778</c:v>
                </c:pt>
                <c:pt idx="223">
                  <c:v>777</c:v>
                </c:pt>
                <c:pt idx="224">
                  <c:v>776</c:v>
                </c:pt>
                <c:pt idx="225">
                  <c:v>775</c:v>
                </c:pt>
                <c:pt idx="226">
                  <c:v>774</c:v>
                </c:pt>
                <c:pt idx="227">
                  <c:v>773</c:v>
                </c:pt>
                <c:pt idx="228">
                  <c:v>772</c:v>
                </c:pt>
                <c:pt idx="229">
                  <c:v>771</c:v>
                </c:pt>
                <c:pt idx="230">
                  <c:v>770</c:v>
                </c:pt>
                <c:pt idx="231">
                  <c:v>769</c:v>
                </c:pt>
                <c:pt idx="232">
                  <c:v>768</c:v>
                </c:pt>
                <c:pt idx="233">
                  <c:v>767</c:v>
                </c:pt>
                <c:pt idx="234">
                  <c:v>766</c:v>
                </c:pt>
                <c:pt idx="235">
                  <c:v>765</c:v>
                </c:pt>
                <c:pt idx="236">
                  <c:v>764</c:v>
                </c:pt>
                <c:pt idx="237">
                  <c:v>763</c:v>
                </c:pt>
                <c:pt idx="238">
                  <c:v>762</c:v>
                </c:pt>
                <c:pt idx="239">
                  <c:v>761</c:v>
                </c:pt>
                <c:pt idx="240">
                  <c:v>760</c:v>
                </c:pt>
                <c:pt idx="241">
                  <c:v>759</c:v>
                </c:pt>
                <c:pt idx="242">
                  <c:v>758</c:v>
                </c:pt>
                <c:pt idx="243">
                  <c:v>757</c:v>
                </c:pt>
                <c:pt idx="244">
                  <c:v>756</c:v>
                </c:pt>
                <c:pt idx="245">
                  <c:v>755</c:v>
                </c:pt>
                <c:pt idx="246">
                  <c:v>754</c:v>
                </c:pt>
                <c:pt idx="247">
                  <c:v>753</c:v>
                </c:pt>
                <c:pt idx="248">
                  <c:v>752</c:v>
                </c:pt>
                <c:pt idx="249">
                  <c:v>751</c:v>
                </c:pt>
                <c:pt idx="250">
                  <c:v>750</c:v>
                </c:pt>
                <c:pt idx="251">
                  <c:v>749</c:v>
                </c:pt>
                <c:pt idx="252">
                  <c:v>748</c:v>
                </c:pt>
                <c:pt idx="253">
                  <c:v>747</c:v>
                </c:pt>
                <c:pt idx="254">
                  <c:v>746</c:v>
                </c:pt>
                <c:pt idx="255">
                  <c:v>745</c:v>
                </c:pt>
                <c:pt idx="256">
                  <c:v>744</c:v>
                </c:pt>
                <c:pt idx="257">
                  <c:v>743</c:v>
                </c:pt>
                <c:pt idx="258">
                  <c:v>742</c:v>
                </c:pt>
                <c:pt idx="259">
                  <c:v>741</c:v>
                </c:pt>
                <c:pt idx="260">
                  <c:v>740</c:v>
                </c:pt>
                <c:pt idx="261">
                  <c:v>739</c:v>
                </c:pt>
                <c:pt idx="262">
                  <c:v>738</c:v>
                </c:pt>
                <c:pt idx="263">
                  <c:v>737</c:v>
                </c:pt>
                <c:pt idx="264">
                  <c:v>736</c:v>
                </c:pt>
                <c:pt idx="265">
                  <c:v>735</c:v>
                </c:pt>
                <c:pt idx="266">
                  <c:v>734</c:v>
                </c:pt>
                <c:pt idx="267">
                  <c:v>733</c:v>
                </c:pt>
                <c:pt idx="268">
                  <c:v>732</c:v>
                </c:pt>
                <c:pt idx="269">
                  <c:v>731</c:v>
                </c:pt>
                <c:pt idx="270">
                  <c:v>730</c:v>
                </c:pt>
                <c:pt idx="271">
                  <c:v>729</c:v>
                </c:pt>
                <c:pt idx="272">
                  <c:v>728</c:v>
                </c:pt>
                <c:pt idx="273">
                  <c:v>727</c:v>
                </c:pt>
                <c:pt idx="274">
                  <c:v>726</c:v>
                </c:pt>
                <c:pt idx="275">
                  <c:v>725</c:v>
                </c:pt>
                <c:pt idx="276">
                  <c:v>724</c:v>
                </c:pt>
                <c:pt idx="277">
                  <c:v>723</c:v>
                </c:pt>
                <c:pt idx="278">
                  <c:v>722</c:v>
                </c:pt>
                <c:pt idx="279">
                  <c:v>721</c:v>
                </c:pt>
                <c:pt idx="280">
                  <c:v>720</c:v>
                </c:pt>
                <c:pt idx="281">
                  <c:v>719</c:v>
                </c:pt>
                <c:pt idx="282">
                  <c:v>718</c:v>
                </c:pt>
                <c:pt idx="283">
                  <c:v>717</c:v>
                </c:pt>
                <c:pt idx="284">
                  <c:v>716</c:v>
                </c:pt>
                <c:pt idx="285">
                  <c:v>715</c:v>
                </c:pt>
                <c:pt idx="286">
                  <c:v>714</c:v>
                </c:pt>
                <c:pt idx="287">
                  <c:v>713</c:v>
                </c:pt>
                <c:pt idx="288">
                  <c:v>712</c:v>
                </c:pt>
                <c:pt idx="289">
                  <c:v>711</c:v>
                </c:pt>
                <c:pt idx="290">
                  <c:v>710</c:v>
                </c:pt>
                <c:pt idx="291">
                  <c:v>709</c:v>
                </c:pt>
                <c:pt idx="292">
                  <c:v>708</c:v>
                </c:pt>
                <c:pt idx="293">
                  <c:v>707</c:v>
                </c:pt>
                <c:pt idx="294">
                  <c:v>706</c:v>
                </c:pt>
                <c:pt idx="295">
                  <c:v>705</c:v>
                </c:pt>
                <c:pt idx="296">
                  <c:v>704</c:v>
                </c:pt>
                <c:pt idx="297">
                  <c:v>703</c:v>
                </c:pt>
                <c:pt idx="298">
                  <c:v>702</c:v>
                </c:pt>
                <c:pt idx="299">
                  <c:v>701</c:v>
                </c:pt>
                <c:pt idx="300">
                  <c:v>700</c:v>
                </c:pt>
                <c:pt idx="301">
                  <c:v>699</c:v>
                </c:pt>
                <c:pt idx="302">
                  <c:v>698</c:v>
                </c:pt>
                <c:pt idx="303">
                  <c:v>697</c:v>
                </c:pt>
                <c:pt idx="304">
                  <c:v>696</c:v>
                </c:pt>
                <c:pt idx="305">
                  <c:v>695</c:v>
                </c:pt>
                <c:pt idx="306">
                  <c:v>694</c:v>
                </c:pt>
                <c:pt idx="307">
                  <c:v>693</c:v>
                </c:pt>
                <c:pt idx="308">
                  <c:v>692</c:v>
                </c:pt>
                <c:pt idx="309">
                  <c:v>691</c:v>
                </c:pt>
                <c:pt idx="310">
                  <c:v>690</c:v>
                </c:pt>
                <c:pt idx="311">
                  <c:v>689</c:v>
                </c:pt>
                <c:pt idx="312">
                  <c:v>688</c:v>
                </c:pt>
                <c:pt idx="313">
                  <c:v>687</c:v>
                </c:pt>
                <c:pt idx="314">
                  <c:v>686</c:v>
                </c:pt>
                <c:pt idx="315">
                  <c:v>685</c:v>
                </c:pt>
                <c:pt idx="316">
                  <c:v>684</c:v>
                </c:pt>
                <c:pt idx="317">
                  <c:v>683</c:v>
                </c:pt>
                <c:pt idx="318">
                  <c:v>682</c:v>
                </c:pt>
                <c:pt idx="319">
                  <c:v>681</c:v>
                </c:pt>
                <c:pt idx="320">
                  <c:v>680</c:v>
                </c:pt>
                <c:pt idx="321">
                  <c:v>679</c:v>
                </c:pt>
                <c:pt idx="322">
                  <c:v>678</c:v>
                </c:pt>
                <c:pt idx="323">
                  <c:v>677</c:v>
                </c:pt>
                <c:pt idx="324">
                  <c:v>676</c:v>
                </c:pt>
                <c:pt idx="325">
                  <c:v>675</c:v>
                </c:pt>
                <c:pt idx="326">
                  <c:v>674</c:v>
                </c:pt>
                <c:pt idx="327">
                  <c:v>673</c:v>
                </c:pt>
                <c:pt idx="328">
                  <c:v>672</c:v>
                </c:pt>
                <c:pt idx="329">
                  <c:v>671</c:v>
                </c:pt>
                <c:pt idx="330">
                  <c:v>670</c:v>
                </c:pt>
                <c:pt idx="331">
                  <c:v>669</c:v>
                </c:pt>
                <c:pt idx="332">
                  <c:v>668</c:v>
                </c:pt>
                <c:pt idx="333">
                  <c:v>667</c:v>
                </c:pt>
                <c:pt idx="334">
                  <c:v>666</c:v>
                </c:pt>
                <c:pt idx="335">
                  <c:v>665</c:v>
                </c:pt>
                <c:pt idx="336">
                  <c:v>664</c:v>
                </c:pt>
                <c:pt idx="337">
                  <c:v>663</c:v>
                </c:pt>
                <c:pt idx="338">
                  <c:v>662</c:v>
                </c:pt>
                <c:pt idx="339">
                  <c:v>661</c:v>
                </c:pt>
                <c:pt idx="340">
                  <c:v>660</c:v>
                </c:pt>
                <c:pt idx="341">
                  <c:v>659</c:v>
                </c:pt>
                <c:pt idx="342">
                  <c:v>658</c:v>
                </c:pt>
                <c:pt idx="343">
                  <c:v>657</c:v>
                </c:pt>
                <c:pt idx="344">
                  <c:v>656</c:v>
                </c:pt>
                <c:pt idx="345">
                  <c:v>655</c:v>
                </c:pt>
                <c:pt idx="346">
                  <c:v>654</c:v>
                </c:pt>
                <c:pt idx="347">
                  <c:v>653</c:v>
                </c:pt>
                <c:pt idx="348">
                  <c:v>652</c:v>
                </c:pt>
                <c:pt idx="349">
                  <c:v>651</c:v>
                </c:pt>
                <c:pt idx="350">
                  <c:v>650</c:v>
                </c:pt>
                <c:pt idx="351">
                  <c:v>649</c:v>
                </c:pt>
                <c:pt idx="352">
                  <c:v>648</c:v>
                </c:pt>
                <c:pt idx="353">
                  <c:v>647</c:v>
                </c:pt>
                <c:pt idx="354">
                  <c:v>646</c:v>
                </c:pt>
                <c:pt idx="355">
                  <c:v>645</c:v>
                </c:pt>
                <c:pt idx="356">
                  <c:v>644</c:v>
                </c:pt>
                <c:pt idx="357">
                  <c:v>643</c:v>
                </c:pt>
                <c:pt idx="358">
                  <c:v>642</c:v>
                </c:pt>
                <c:pt idx="359">
                  <c:v>641</c:v>
                </c:pt>
                <c:pt idx="360">
                  <c:v>640</c:v>
                </c:pt>
                <c:pt idx="361">
                  <c:v>639</c:v>
                </c:pt>
                <c:pt idx="362">
                  <c:v>638</c:v>
                </c:pt>
                <c:pt idx="363">
                  <c:v>637</c:v>
                </c:pt>
                <c:pt idx="364">
                  <c:v>636</c:v>
                </c:pt>
                <c:pt idx="365">
                  <c:v>635</c:v>
                </c:pt>
                <c:pt idx="366">
                  <c:v>634</c:v>
                </c:pt>
                <c:pt idx="367">
                  <c:v>633</c:v>
                </c:pt>
                <c:pt idx="368">
                  <c:v>632</c:v>
                </c:pt>
                <c:pt idx="369">
                  <c:v>631</c:v>
                </c:pt>
                <c:pt idx="370">
                  <c:v>630</c:v>
                </c:pt>
                <c:pt idx="371">
                  <c:v>629</c:v>
                </c:pt>
                <c:pt idx="372">
                  <c:v>628</c:v>
                </c:pt>
                <c:pt idx="373">
                  <c:v>627</c:v>
                </c:pt>
                <c:pt idx="374">
                  <c:v>626</c:v>
                </c:pt>
                <c:pt idx="375">
                  <c:v>625</c:v>
                </c:pt>
                <c:pt idx="376">
                  <c:v>624</c:v>
                </c:pt>
                <c:pt idx="377">
                  <c:v>623</c:v>
                </c:pt>
                <c:pt idx="378">
                  <c:v>622</c:v>
                </c:pt>
                <c:pt idx="379">
                  <c:v>621</c:v>
                </c:pt>
                <c:pt idx="380">
                  <c:v>620</c:v>
                </c:pt>
                <c:pt idx="381">
                  <c:v>619</c:v>
                </c:pt>
                <c:pt idx="382">
                  <c:v>618</c:v>
                </c:pt>
                <c:pt idx="383">
                  <c:v>617</c:v>
                </c:pt>
                <c:pt idx="384">
                  <c:v>616</c:v>
                </c:pt>
                <c:pt idx="385">
                  <c:v>615</c:v>
                </c:pt>
                <c:pt idx="386">
                  <c:v>614</c:v>
                </c:pt>
                <c:pt idx="387">
                  <c:v>613</c:v>
                </c:pt>
                <c:pt idx="388">
                  <c:v>612</c:v>
                </c:pt>
                <c:pt idx="389">
                  <c:v>611</c:v>
                </c:pt>
                <c:pt idx="390">
                  <c:v>610</c:v>
                </c:pt>
                <c:pt idx="391">
                  <c:v>609</c:v>
                </c:pt>
                <c:pt idx="392">
                  <c:v>608</c:v>
                </c:pt>
                <c:pt idx="393">
                  <c:v>607</c:v>
                </c:pt>
                <c:pt idx="394">
                  <c:v>606</c:v>
                </c:pt>
                <c:pt idx="395">
                  <c:v>605</c:v>
                </c:pt>
                <c:pt idx="396">
                  <c:v>604</c:v>
                </c:pt>
                <c:pt idx="397">
                  <c:v>603</c:v>
                </c:pt>
                <c:pt idx="398">
                  <c:v>602</c:v>
                </c:pt>
                <c:pt idx="399">
                  <c:v>601</c:v>
                </c:pt>
                <c:pt idx="400">
                  <c:v>600</c:v>
                </c:pt>
                <c:pt idx="401">
                  <c:v>599</c:v>
                </c:pt>
                <c:pt idx="402">
                  <c:v>598</c:v>
                </c:pt>
                <c:pt idx="403">
                  <c:v>597</c:v>
                </c:pt>
                <c:pt idx="404">
                  <c:v>596</c:v>
                </c:pt>
                <c:pt idx="405">
                  <c:v>595</c:v>
                </c:pt>
                <c:pt idx="406">
                  <c:v>594</c:v>
                </c:pt>
                <c:pt idx="407">
                  <c:v>593</c:v>
                </c:pt>
                <c:pt idx="408">
                  <c:v>592</c:v>
                </c:pt>
                <c:pt idx="409">
                  <c:v>591</c:v>
                </c:pt>
                <c:pt idx="410">
                  <c:v>590</c:v>
                </c:pt>
                <c:pt idx="411">
                  <c:v>589</c:v>
                </c:pt>
                <c:pt idx="412">
                  <c:v>588</c:v>
                </c:pt>
                <c:pt idx="413">
                  <c:v>587</c:v>
                </c:pt>
                <c:pt idx="414">
                  <c:v>586</c:v>
                </c:pt>
                <c:pt idx="415">
                  <c:v>585</c:v>
                </c:pt>
                <c:pt idx="416">
                  <c:v>584</c:v>
                </c:pt>
                <c:pt idx="417">
                  <c:v>583</c:v>
                </c:pt>
                <c:pt idx="418">
                  <c:v>582</c:v>
                </c:pt>
                <c:pt idx="419">
                  <c:v>581</c:v>
                </c:pt>
                <c:pt idx="420">
                  <c:v>580</c:v>
                </c:pt>
                <c:pt idx="421">
                  <c:v>579</c:v>
                </c:pt>
                <c:pt idx="422">
                  <c:v>578</c:v>
                </c:pt>
                <c:pt idx="423">
                  <c:v>577</c:v>
                </c:pt>
                <c:pt idx="424">
                  <c:v>576</c:v>
                </c:pt>
                <c:pt idx="425">
                  <c:v>575</c:v>
                </c:pt>
                <c:pt idx="426">
                  <c:v>574</c:v>
                </c:pt>
                <c:pt idx="427">
                  <c:v>573</c:v>
                </c:pt>
                <c:pt idx="428">
                  <c:v>572</c:v>
                </c:pt>
                <c:pt idx="429">
                  <c:v>571</c:v>
                </c:pt>
                <c:pt idx="430">
                  <c:v>570</c:v>
                </c:pt>
                <c:pt idx="431">
                  <c:v>569</c:v>
                </c:pt>
                <c:pt idx="432">
                  <c:v>568</c:v>
                </c:pt>
                <c:pt idx="433">
                  <c:v>567</c:v>
                </c:pt>
                <c:pt idx="434">
                  <c:v>566</c:v>
                </c:pt>
                <c:pt idx="435">
                  <c:v>565</c:v>
                </c:pt>
                <c:pt idx="436">
                  <c:v>564</c:v>
                </c:pt>
                <c:pt idx="437">
                  <c:v>563</c:v>
                </c:pt>
                <c:pt idx="438">
                  <c:v>562</c:v>
                </c:pt>
                <c:pt idx="439">
                  <c:v>561</c:v>
                </c:pt>
                <c:pt idx="440">
                  <c:v>560</c:v>
                </c:pt>
                <c:pt idx="441">
                  <c:v>559</c:v>
                </c:pt>
                <c:pt idx="442">
                  <c:v>558</c:v>
                </c:pt>
                <c:pt idx="443">
                  <c:v>557</c:v>
                </c:pt>
                <c:pt idx="444">
                  <c:v>556</c:v>
                </c:pt>
                <c:pt idx="445">
                  <c:v>555</c:v>
                </c:pt>
                <c:pt idx="446">
                  <c:v>554</c:v>
                </c:pt>
                <c:pt idx="447">
                  <c:v>553</c:v>
                </c:pt>
                <c:pt idx="448">
                  <c:v>552</c:v>
                </c:pt>
                <c:pt idx="449">
                  <c:v>551</c:v>
                </c:pt>
                <c:pt idx="450">
                  <c:v>550</c:v>
                </c:pt>
                <c:pt idx="451">
                  <c:v>549</c:v>
                </c:pt>
                <c:pt idx="452">
                  <c:v>548</c:v>
                </c:pt>
                <c:pt idx="453">
                  <c:v>547</c:v>
                </c:pt>
                <c:pt idx="454">
                  <c:v>546</c:v>
                </c:pt>
                <c:pt idx="455">
                  <c:v>545</c:v>
                </c:pt>
                <c:pt idx="456">
                  <c:v>544</c:v>
                </c:pt>
                <c:pt idx="457">
                  <c:v>543</c:v>
                </c:pt>
                <c:pt idx="458">
                  <c:v>542</c:v>
                </c:pt>
                <c:pt idx="459">
                  <c:v>541</c:v>
                </c:pt>
                <c:pt idx="460">
                  <c:v>540</c:v>
                </c:pt>
                <c:pt idx="461">
                  <c:v>539</c:v>
                </c:pt>
                <c:pt idx="462">
                  <c:v>538</c:v>
                </c:pt>
                <c:pt idx="463">
                  <c:v>537</c:v>
                </c:pt>
                <c:pt idx="464">
                  <c:v>536</c:v>
                </c:pt>
                <c:pt idx="465">
                  <c:v>535</c:v>
                </c:pt>
                <c:pt idx="466">
                  <c:v>534</c:v>
                </c:pt>
                <c:pt idx="467">
                  <c:v>533</c:v>
                </c:pt>
                <c:pt idx="468">
                  <c:v>532</c:v>
                </c:pt>
                <c:pt idx="469">
                  <c:v>531</c:v>
                </c:pt>
                <c:pt idx="470">
                  <c:v>530</c:v>
                </c:pt>
                <c:pt idx="471">
                  <c:v>529</c:v>
                </c:pt>
                <c:pt idx="472">
                  <c:v>528</c:v>
                </c:pt>
                <c:pt idx="473">
                  <c:v>527</c:v>
                </c:pt>
                <c:pt idx="474">
                  <c:v>526</c:v>
                </c:pt>
                <c:pt idx="475">
                  <c:v>525</c:v>
                </c:pt>
                <c:pt idx="476">
                  <c:v>524</c:v>
                </c:pt>
                <c:pt idx="477">
                  <c:v>523</c:v>
                </c:pt>
                <c:pt idx="478">
                  <c:v>522</c:v>
                </c:pt>
                <c:pt idx="479">
                  <c:v>521</c:v>
                </c:pt>
                <c:pt idx="480">
                  <c:v>520</c:v>
                </c:pt>
                <c:pt idx="481">
                  <c:v>519</c:v>
                </c:pt>
                <c:pt idx="482">
                  <c:v>518</c:v>
                </c:pt>
                <c:pt idx="483">
                  <c:v>517</c:v>
                </c:pt>
                <c:pt idx="484">
                  <c:v>516</c:v>
                </c:pt>
                <c:pt idx="485">
                  <c:v>515</c:v>
                </c:pt>
                <c:pt idx="486">
                  <c:v>514</c:v>
                </c:pt>
                <c:pt idx="487">
                  <c:v>513</c:v>
                </c:pt>
                <c:pt idx="488">
                  <c:v>512</c:v>
                </c:pt>
                <c:pt idx="489">
                  <c:v>511</c:v>
                </c:pt>
                <c:pt idx="490">
                  <c:v>510</c:v>
                </c:pt>
                <c:pt idx="491">
                  <c:v>509</c:v>
                </c:pt>
                <c:pt idx="492">
                  <c:v>508</c:v>
                </c:pt>
                <c:pt idx="493">
                  <c:v>507</c:v>
                </c:pt>
                <c:pt idx="494">
                  <c:v>506</c:v>
                </c:pt>
                <c:pt idx="495">
                  <c:v>505</c:v>
                </c:pt>
                <c:pt idx="496">
                  <c:v>504</c:v>
                </c:pt>
                <c:pt idx="497">
                  <c:v>503</c:v>
                </c:pt>
                <c:pt idx="498">
                  <c:v>502</c:v>
                </c:pt>
                <c:pt idx="499">
                  <c:v>501</c:v>
                </c:pt>
                <c:pt idx="500">
                  <c:v>500</c:v>
                </c:pt>
                <c:pt idx="501">
                  <c:v>499</c:v>
                </c:pt>
                <c:pt idx="502">
                  <c:v>498</c:v>
                </c:pt>
                <c:pt idx="503">
                  <c:v>497</c:v>
                </c:pt>
                <c:pt idx="504">
                  <c:v>496</c:v>
                </c:pt>
                <c:pt idx="505">
                  <c:v>495</c:v>
                </c:pt>
                <c:pt idx="506">
                  <c:v>494</c:v>
                </c:pt>
                <c:pt idx="507">
                  <c:v>493</c:v>
                </c:pt>
                <c:pt idx="508">
                  <c:v>492</c:v>
                </c:pt>
                <c:pt idx="509">
                  <c:v>491</c:v>
                </c:pt>
                <c:pt idx="510">
                  <c:v>490</c:v>
                </c:pt>
                <c:pt idx="511">
                  <c:v>489</c:v>
                </c:pt>
                <c:pt idx="512">
                  <c:v>488</c:v>
                </c:pt>
                <c:pt idx="513">
                  <c:v>487</c:v>
                </c:pt>
                <c:pt idx="514">
                  <c:v>486</c:v>
                </c:pt>
                <c:pt idx="515">
                  <c:v>485</c:v>
                </c:pt>
                <c:pt idx="516">
                  <c:v>484</c:v>
                </c:pt>
                <c:pt idx="517">
                  <c:v>483</c:v>
                </c:pt>
                <c:pt idx="518">
                  <c:v>482</c:v>
                </c:pt>
                <c:pt idx="519">
                  <c:v>481</c:v>
                </c:pt>
                <c:pt idx="520">
                  <c:v>480</c:v>
                </c:pt>
                <c:pt idx="521">
                  <c:v>479</c:v>
                </c:pt>
                <c:pt idx="522">
                  <c:v>478</c:v>
                </c:pt>
                <c:pt idx="523">
                  <c:v>477</c:v>
                </c:pt>
                <c:pt idx="524">
                  <c:v>476</c:v>
                </c:pt>
                <c:pt idx="525">
                  <c:v>475</c:v>
                </c:pt>
                <c:pt idx="526">
                  <c:v>474</c:v>
                </c:pt>
                <c:pt idx="527">
                  <c:v>473</c:v>
                </c:pt>
                <c:pt idx="528">
                  <c:v>472</c:v>
                </c:pt>
                <c:pt idx="529">
                  <c:v>471</c:v>
                </c:pt>
                <c:pt idx="530">
                  <c:v>470</c:v>
                </c:pt>
                <c:pt idx="531">
                  <c:v>469</c:v>
                </c:pt>
                <c:pt idx="532">
                  <c:v>468</c:v>
                </c:pt>
                <c:pt idx="533">
                  <c:v>467</c:v>
                </c:pt>
                <c:pt idx="534">
                  <c:v>466</c:v>
                </c:pt>
                <c:pt idx="535">
                  <c:v>465</c:v>
                </c:pt>
                <c:pt idx="536">
                  <c:v>464</c:v>
                </c:pt>
                <c:pt idx="537">
                  <c:v>463</c:v>
                </c:pt>
                <c:pt idx="538">
                  <c:v>462</c:v>
                </c:pt>
                <c:pt idx="539">
                  <c:v>461</c:v>
                </c:pt>
                <c:pt idx="540">
                  <c:v>460</c:v>
                </c:pt>
                <c:pt idx="541">
                  <c:v>459</c:v>
                </c:pt>
                <c:pt idx="542">
                  <c:v>458</c:v>
                </c:pt>
                <c:pt idx="543">
                  <c:v>457</c:v>
                </c:pt>
                <c:pt idx="544">
                  <c:v>456</c:v>
                </c:pt>
                <c:pt idx="545">
                  <c:v>455</c:v>
                </c:pt>
                <c:pt idx="546">
                  <c:v>454</c:v>
                </c:pt>
                <c:pt idx="547">
                  <c:v>453</c:v>
                </c:pt>
                <c:pt idx="548">
                  <c:v>452</c:v>
                </c:pt>
                <c:pt idx="549">
                  <c:v>451</c:v>
                </c:pt>
                <c:pt idx="550">
                  <c:v>450</c:v>
                </c:pt>
                <c:pt idx="551">
                  <c:v>449</c:v>
                </c:pt>
                <c:pt idx="552">
                  <c:v>448</c:v>
                </c:pt>
                <c:pt idx="553">
                  <c:v>447</c:v>
                </c:pt>
                <c:pt idx="554">
                  <c:v>446</c:v>
                </c:pt>
                <c:pt idx="555">
                  <c:v>445</c:v>
                </c:pt>
                <c:pt idx="556">
                  <c:v>444</c:v>
                </c:pt>
                <c:pt idx="557">
                  <c:v>443</c:v>
                </c:pt>
                <c:pt idx="558">
                  <c:v>442</c:v>
                </c:pt>
                <c:pt idx="559">
                  <c:v>441</c:v>
                </c:pt>
                <c:pt idx="560">
                  <c:v>440</c:v>
                </c:pt>
                <c:pt idx="561">
                  <c:v>439</c:v>
                </c:pt>
                <c:pt idx="562">
                  <c:v>438</c:v>
                </c:pt>
                <c:pt idx="563">
                  <c:v>437</c:v>
                </c:pt>
                <c:pt idx="564">
                  <c:v>436</c:v>
                </c:pt>
                <c:pt idx="565">
                  <c:v>435</c:v>
                </c:pt>
                <c:pt idx="566">
                  <c:v>434</c:v>
                </c:pt>
                <c:pt idx="567">
                  <c:v>433</c:v>
                </c:pt>
                <c:pt idx="568">
                  <c:v>432</c:v>
                </c:pt>
                <c:pt idx="569">
                  <c:v>431</c:v>
                </c:pt>
                <c:pt idx="570">
                  <c:v>430</c:v>
                </c:pt>
                <c:pt idx="571">
                  <c:v>429</c:v>
                </c:pt>
                <c:pt idx="572">
                  <c:v>428</c:v>
                </c:pt>
                <c:pt idx="573">
                  <c:v>427</c:v>
                </c:pt>
                <c:pt idx="574">
                  <c:v>426</c:v>
                </c:pt>
                <c:pt idx="575">
                  <c:v>425</c:v>
                </c:pt>
                <c:pt idx="576">
                  <c:v>424</c:v>
                </c:pt>
                <c:pt idx="577">
                  <c:v>423</c:v>
                </c:pt>
                <c:pt idx="578">
                  <c:v>422</c:v>
                </c:pt>
                <c:pt idx="579">
                  <c:v>421</c:v>
                </c:pt>
                <c:pt idx="580">
                  <c:v>420</c:v>
                </c:pt>
                <c:pt idx="581">
                  <c:v>419</c:v>
                </c:pt>
                <c:pt idx="582">
                  <c:v>418</c:v>
                </c:pt>
                <c:pt idx="583">
                  <c:v>417</c:v>
                </c:pt>
                <c:pt idx="584">
                  <c:v>416</c:v>
                </c:pt>
                <c:pt idx="585">
                  <c:v>415</c:v>
                </c:pt>
                <c:pt idx="586">
                  <c:v>414</c:v>
                </c:pt>
                <c:pt idx="587">
                  <c:v>413</c:v>
                </c:pt>
                <c:pt idx="588">
                  <c:v>412</c:v>
                </c:pt>
                <c:pt idx="589">
                  <c:v>411</c:v>
                </c:pt>
                <c:pt idx="590">
                  <c:v>410</c:v>
                </c:pt>
                <c:pt idx="591">
                  <c:v>409</c:v>
                </c:pt>
                <c:pt idx="592">
                  <c:v>408</c:v>
                </c:pt>
                <c:pt idx="593">
                  <c:v>407</c:v>
                </c:pt>
                <c:pt idx="594">
                  <c:v>406</c:v>
                </c:pt>
                <c:pt idx="595">
                  <c:v>405</c:v>
                </c:pt>
                <c:pt idx="596">
                  <c:v>404</c:v>
                </c:pt>
                <c:pt idx="597">
                  <c:v>403</c:v>
                </c:pt>
                <c:pt idx="598">
                  <c:v>402</c:v>
                </c:pt>
                <c:pt idx="599">
                  <c:v>401</c:v>
                </c:pt>
                <c:pt idx="600">
                  <c:v>400</c:v>
                </c:pt>
                <c:pt idx="601">
                  <c:v>399</c:v>
                </c:pt>
                <c:pt idx="602">
                  <c:v>398</c:v>
                </c:pt>
                <c:pt idx="603">
                  <c:v>397</c:v>
                </c:pt>
                <c:pt idx="604">
                  <c:v>396</c:v>
                </c:pt>
                <c:pt idx="605">
                  <c:v>395</c:v>
                </c:pt>
                <c:pt idx="606">
                  <c:v>394</c:v>
                </c:pt>
                <c:pt idx="607">
                  <c:v>393</c:v>
                </c:pt>
                <c:pt idx="608">
                  <c:v>392</c:v>
                </c:pt>
                <c:pt idx="609">
                  <c:v>391</c:v>
                </c:pt>
                <c:pt idx="610">
                  <c:v>390</c:v>
                </c:pt>
                <c:pt idx="611">
                  <c:v>389</c:v>
                </c:pt>
                <c:pt idx="612">
                  <c:v>388</c:v>
                </c:pt>
                <c:pt idx="613">
                  <c:v>387</c:v>
                </c:pt>
                <c:pt idx="614">
                  <c:v>386</c:v>
                </c:pt>
                <c:pt idx="615">
                  <c:v>385</c:v>
                </c:pt>
                <c:pt idx="616">
                  <c:v>384</c:v>
                </c:pt>
                <c:pt idx="617">
                  <c:v>383</c:v>
                </c:pt>
                <c:pt idx="618">
                  <c:v>382</c:v>
                </c:pt>
                <c:pt idx="619">
                  <c:v>381</c:v>
                </c:pt>
                <c:pt idx="620">
                  <c:v>380</c:v>
                </c:pt>
                <c:pt idx="621">
                  <c:v>379</c:v>
                </c:pt>
                <c:pt idx="622">
                  <c:v>378</c:v>
                </c:pt>
                <c:pt idx="623">
                  <c:v>377</c:v>
                </c:pt>
                <c:pt idx="624">
                  <c:v>376</c:v>
                </c:pt>
                <c:pt idx="625">
                  <c:v>375</c:v>
                </c:pt>
                <c:pt idx="626">
                  <c:v>374</c:v>
                </c:pt>
                <c:pt idx="627">
                  <c:v>373</c:v>
                </c:pt>
                <c:pt idx="628">
                  <c:v>372</c:v>
                </c:pt>
                <c:pt idx="629">
                  <c:v>371</c:v>
                </c:pt>
                <c:pt idx="630">
                  <c:v>370</c:v>
                </c:pt>
                <c:pt idx="631">
                  <c:v>369</c:v>
                </c:pt>
                <c:pt idx="632">
                  <c:v>368</c:v>
                </c:pt>
                <c:pt idx="633">
                  <c:v>367</c:v>
                </c:pt>
                <c:pt idx="634">
                  <c:v>366</c:v>
                </c:pt>
                <c:pt idx="635">
                  <c:v>365</c:v>
                </c:pt>
                <c:pt idx="636">
                  <c:v>364</c:v>
                </c:pt>
                <c:pt idx="637">
                  <c:v>363</c:v>
                </c:pt>
                <c:pt idx="638">
                  <c:v>362</c:v>
                </c:pt>
                <c:pt idx="639">
                  <c:v>361</c:v>
                </c:pt>
                <c:pt idx="640">
                  <c:v>360</c:v>
                </c:pt>
                <c:pt idx="641">
                  <c:v>359</c:v>
                </c:pt>
                <c:pt idx="642">
                  <c:v>358</c:v>
                </c:pt>
                <c:pt idx="643">
                  <c:v>357</c:v>
                </c:pt>
                <c:pt idx="644">
                  <c:v>356</c:v>
                </c:pt>
                <c:pt idx="645">
                  <c:v>355</c:v>
                </c:pt>
                <c:pt idx="646">
                  <c:v>354</c:v>
                </c:pt>
                <c:pt idx="647">
                  <c:v>353</c:v>
                </c:pt>
                <c:pt idx="648">
                  <c:v>352</c:v>
                </c:pt>
                <c:pt idx="649">
                  <c:v>351</c:v>
                </c:pt>
                <c:pt idx="650">
                  <c:v>350</c:v>
                </c:pt>
                <c:pt idx="651">
                  <c:v>349</c:v>
                </c:pt>
                <c:pt idx="652">
                  <c:v>348</c:v>
                </c:pt>
                <c:pt idx="653">
                  <c:v>347</c:v>
                </c:pt>
                <c:pt idx="654">
                  <c:v>346</c:v>
                </c:pt>
                <c:pt idx="655">
                  <c:v>345</c:v>
                </c:pt>
                <c:pt idx="656">
                  <c:v>344</c:v>
                </c:pt>
                <c:pt idx="657">
                  <c:v>343</c:v>
                </c:pt>
                <c:pt idx="658">
                  <c:v>342</c:v>
                </c:pt>
                <c:pt idx="659">
                  <c:v>341</c:v>
                </c:pt>
                <c:pt idx="660">
                  <c:v>340</c:v>
                </c:pt>
                <c:pt idx="661">
                  <c:v>339</c:v>
                </c:pt>
                <c:pt idx="662">
                  <c:v>338</c:v>
                </c:pt>
                <c:pt idx="663">
                  <c:v>337</c:v>
                </c:pt>
                <c:pt idx="664">
                  <c:v>336</c:v>
                </c:pt>
                <c:pt idx="665">
                  <c:v>335</c:v>
                </c:pt>
                <c:pt idx="666">
                  <c:v>334</c:v>
                </c:pt>
                <c:pt idx="667">
                  <c:v>333</c:v>
                </c:pt>
                <c:pt idx="668">
                  <c:v>332</c:v>
                </c:pt>
                <c:pt idx="669">
                  <c:v>331</c:v>
                </c:pt>
                <c:pt idx="670">
                  <c:v>330</c:v>
                </c:pt>
                <c:pt idx="671">
                  <c:v>329</c:v>
                </c:pt>
                <c:pt idx="672">
                  <c:v>328</c:v>
                </c:pt>
                <c:pt idx="673">
                  <c:v>327</c:v>
                </c:pt>
                <c:pt idx="674">
                  <c:v>326</c:v>
                </c:pt>
                <c:pt idx="675">
                  <c:v>325</c:v>
                </c:pt>
                <c:pt idx="676">
                  <c:v>324</c:v>
                </c:pt>
                <c:pt idx="677">
                  <c:v>323</c:v>
                </c:pt>
                <c:pt idx="678">
                  <c:v>322</c:v>
                </c:pt>
                <c:pt idx="679">
                  <c:v>321</c:v>
                </c:pt>
                <c:pt idx="680">
                  <c:v>320</c:v>
                </c:pt>
                <c:pt idx="681">
                  <c:v>319</c:v>
                </c:pt>
                <c:pt idx="682">
                  <c:v>318</c:v>
                </c:pt>
                <c:pt idx="683">
                  <c:v>317</c:v>
                </c:pt>
                <c:pt idx="684">
                  <c:v>316</c:v>
                </c:pt>
                <c:pt idx="685">
                  <c:v>315</c:v>
                </c:pt>
                <c:pt idx="686">
                  <c:v>314</c:v>
                </c:pt>
                <c:pt idx="687">
                  <c:v>313</c:v>
                </c:pt>
                <c:pt idx="688">
                  <c:v>312</c:v>
                </c:pt>
                <c:pt idx="689">
                  <c:v>311</c:v>
                </c:pt>
                <c:pt idx="690">
                  <c:v>310</c:v>
                </c:pt>
                <c:pt idx="691">
                  <c:v>309</c:v>
                </c:pt>
                <c:pt idx="692">
                  <c:v>308</c:v>
                </c:pt>
                <c:pt idx="693">
                  <c:v>307</c:v>
                </c:pt>
                <c:pt idx="694">
                  <c:v>306</c:v>
                </c:pt>
                <c:pt idx="695">
                  <c:v>305</c:v>
                </c:pt>
                <c:pt idx="696">
                  <c:v>304</c:v>
                </c:pt>
                <c:pt idx="697">
                  <c:v>303</c:v>
                </c:pt>
                <c:pt idx="698">
                  <c:v>302</c:v>
                </c:pt>
                <c:pt idx="699">
                  <c:v>301</c:v>
                </c:pt>
                <c:pt idx="700">
                  <c:v>300</c:v>
                </c:pt>
                <c:pt idx="701">
                  <c:v>299</c:v>
                </c:pt>
                <c:pt idx="702">
                  <c:v>298</c:v>
                </c:pt>
                <c:pt idx="703">
                  <c:v>297</c:v>
                </c:pt>
                <c:pt idx="704">
                  <c:v>296</c:v>
                </c:pt>
                <c:pt idx="705">
                  <c:v>295</c:v>
                </c:pt>
                <c:pt idx="706">
                  <c:v>294</c:v>
                </c:pt>
                <c:pt idx="707">
                  <c:v>293</c:v>
                </c:pt>
                <c:pt idx="708">
                  <c:v>292</c:v>
                </c:pt>
                <c:pt idx="709">
                  <c:v>291</c:v>
                </c:pt>
                <c:pt idx="710">
                  <c:v>290</c:v>
                </c:pt>
                <c:pt idx="711">
                  <c:v>289</c:v>
                </c:pt>
                <c:pt idx="712">
                  <c:v>288</c:v>
                </c:pt>
                <c:pt idx="713">
                  <c:v>287</c:v>
                </c:pt>
                <c:pt idx="714">
                  <c:v>286</c:v>
                </c:pt>
                <c:pt idx="715">
                  <c:v>285</c:v>
                </c:pt>
                <c:pt idx="716">
                  <c:v>284</c:v>
                </c:pt>
                <c:pt idx="717">
                  <c:v>283</c:v>
                </c:pt>
                <c:pt idx="718">
                  <c:v>282</c:v>
                </c:pt>
                <c:pt idx="719">
                  <c:v>281</c:v>
                </c:pt>
                <c:pt idx="720">
                  <c:v>280</c:v>
                </c:pt>
                <c:pt idx="721">
                  <c:v>279</c:v>
                </c:pt>
                <c:pt idx="722">
                  <c:v>278</c:v>
                </c:pt>
                <c:pt idx="723">
                  <c:v>277</c:v>
                </c:pt>
                <c:pt idx="724">
                  <c:v>276</c:v>
                </c:pt>
                <c:pt idx="725">
                  <c:v>275</c:v>
                </c:pt>
                <c:pt idx="726">
                  <c:v>274</c:v>
                </c:pt>
                <c:pt idx="727">
                  <c:v>273</c:v>
                </c:pt>
                <c:pt idx="728">
                  <c:v>272</c:v>
                </c:pt>
                <c:pt idx="729">
                  <c:v>271</c:v>
                </c:pt>
                <c:pt idx="730">
                  <c:v>270</c:v>
                </c:pt>
                <c:pt idx="731">
                  <c:v>269</c:v>
                </c:pt>
                <c:pt idx="732">
                  <c:v>268</c:v>
                </c:pt>
                <c:pt idx="733">
                  <c:v>267</c:v>
                </c:pt>
                <c:pt idx="734">
                  <c:v>266</c:v>
                </c:pt>
                <c:pt idx="735">
                  <c:v>265</c:v>
                </c:pt>
                <c:pt idx="736">
                  <c:v>264</c:v>
                </c:pt>
                <c:pt idx="737">
                  <c:v>263</c:v>
                </c:pt>
                <c:pt idx="738">
                  <c:v>262</c:v>
                </c:pt>
                <c:pt idx="739">
                  <c:v>261</c:v>
                </c:pt>
                <c:pt idx="740">
                  <c:v>260</c:v>
                </c:pt>
                <c:pt idx="741">
                  <c:v>259</c:v>
                </c:pt>
                <c:pt idx="742">
                  <c:v>258</c:v>
                </c:pt>
                <c:pt idx="743">
                  <c:v>257</c:v>
                </c:pt>
                <c:pt idx="744">
                  <c:v>256</c:v>
                </c:pt>
                <c:pt idx="745">
                  <c:v>255</c:v>
                </c:pt>
                <c:pt idx="746">
                  <c:v>254</c:v>
                </c:pt>
                <c:pt idx="747">
                  <c:v>253</c:v>
                </c:pt>
                <c:pt idx="748">
                  <c:v>252</c:v>
                </c:pt>
                <c:pt idx="749">
                  <c:v>251</c:v>
                </c:pt>
                <c:pt idx="750">
                  <c:v>250</c:v>
                </c:pt>
                <c:pt idx="751">
                  <c:v>249</c:v>
                </c:pt>
                <c:pt idx="752">
                  <c:v>248</c:v>
                </c:pt>
                <c:pt idx="753">
                  <c:v>247</c:v>
                </c:pt>
                <c:pt idx="754">
                  <c:v>246</c:v>
                </c:pt>
                <c:pt idx="755">
                  <c:v>245</c:v>
                </c:pt>
                <c:pt idx="756">
                  <c:v>244</c:v>
                </c:pt>
                <c:pt idx="757">
                  <c:v>243</c:v>
                </c:pt>
                <c:pt idx="758">
                  <c:v>242</c:v>
                </c:pt>
                <c:pt idx="759">
                  <c:v>241</c:v>
                </c:pt>
                <c:pt idx="760">
                  <c:v>240</c:v>
                </c:pt>
                <c:pt idx="761">
                  <c:v>239</c:v>
                </c:pt>
                <c:pt idx="762">
                  <c:v>238</c:v>
                </c:pt>
                <c:pt idx="763">
                  <c:v>237</c:v>
                </c:pt>
                <c:pt idx="764">
                  <c:v>236</c:v>
                </c:pt>
                <c:pt idx="765">
                  <c:v>235</c:v>
                </c:pt>
                <c:pt idx="766">
                  <c:v>234</c:v>
                </c:pt>
                <c:pt idx="767">
                  <c:v>233</c:v>
                </c:pt>
                <c:pt idx="768">
                  <c:v>232</c:v>
                </c:pt>
                <c:pt idx="769">
                  <c:v>231</c:v>
                </c:pt>
                <c:pt idx="770">
                  <c:v>230</c:v>
                </c:pt>
                <c:pt idx="771">
                  <c:v>229</c:v>
                </c:pt>
                <c:pt idx="772">
                  <c:v>228</c:v>
                </c:pt>
                <c:pt idx="773">
                  <c:v>227</c:v>
                </c:pt>
                <c:pt idx="774">
                  <c:v>226</c:v>
                </c:pt>
                <c:pt idx="775">
                  <c:v>225</c:v>
                </c:pt>
                <c:pt idx="776">
                  <c:v>224</c:v>
                </c:pt>
                <c:pt idx="777">
                  <c:v>223</c:v>
                </c:pt>
                <c:pt idx="778">
                  <c:v>222</c:v>
                </c:pt>
                <c:pt idx="779">
                  <c:v>221</c:v>
                </c:pt>
                <c:pt idx="780">
                  <c:v>220</c:v>
                </c:pt>
                <c:pt idx="781">
                  <c:v>219</c:v>
                </c:pt>
                <c:pt idx="782">
                  <c:v>218</c:v>
                </c:pt>
                <c:pt idx="783">
                  <c:v>217</c:v>
                </c:pt>
                <c:pt idx="784">
                  <c:v>216</c:v>
                </c:pt>
                <c:pt idx="785">
                  <c:v>215</c:v>
                </c:pt>
                <c:pt idx="786">
                  <c:v>214</c:v>
                </c:pt>
                <c:pt idx="787">
                  <c:v>213</c:v>
                </c:pt>
                <c:pt idx="788">
                  <c:v>212</c:v>
                </c:pt>
                <c:pt idx="789">
                  <c:v>211</c:v>
                </c:pt>
                <c:pt idx="790">
                  <c:v>210</c:v>
                </c:pt>
                <c:pt idx="791">
                  <c:v>209</c:v>
                </c:pt>
                <c:pt idx="792">
                  <c:v>208</c:v>
                </c:pt>
                <c:pt idx="793">
                  <c:v>207</c:v>
                </c:pt>
                <c:pt idx="794">
                  <c:v>206</c:v>
                </c:pt>
                <c:pt idx="795">
                  <c:v>205</c:v>
                </c:pt>
                <c:pt idx="796">
                  <c:v>204</c:v>
                </c:pt>
                <c:pt idx="797">
                  <c:v>203</c:v>
                </c:pt>
                <c:pt idx="798">
                  <c:v>202</c:v>
                </c:pt>
                <c:pt idx="799">
                  <c:v>201</c:v>
                </c:pt>
                <c:pt idx="800">
                  <c:v>200</c:v>
                </c:pt>
              </c:numCache>
            </c:numRef>
          </c:xVal>
          <c:yVal>
            <c:numRef>
              <c:f>MA_Batch4Films!$V$3:$V$803</c:f>
              <c:numCache>
                <c:formatCode>General</c:formatCode>
                <c:ptCount val="801"/>
                <c:pt idx="0">
                  <c:v>0.12709659300000001</c:v>
                </c:pt>
                <c:pt idx="1">
                  <c:v>0.12660744800000001</c:v>
                </c:pt>
                <c:pt idx="2">
                  <c:v>0.12615379700000001</c:v>
                </c:pt>
                <c:pt idx="3">
                  <c:v>0.12570107</c:v>
                </c:pt>
                <c:pt idx="4">
                  <c:v>0.12517540199999999</c:v>
                </c:pt>
                <c:pt idx="5">
                  <c:v>0.124698788</c:v>
                </c:pt>
                <c:pt idx="6">
                  <c:v>0.124166951</c:v>
                </c:pt>
                <c:pt idx="7">
                  <c:v>0.12363287100000001</c:v>
                </c:pt>
                <c:pt idx="8">
                  <c:v>0.123127259</c:v>
                </c:pt>
                <c:pt idx="9">
                  <c:v>0.122622676</c:v>
                </c:pt>
                <c:pt idx="10">
                  <c:v>0.122119196</c:v>
                </c:pt>
                <c:pt idx="11">
                  <c:v>0.12155927</c:v>
                </c:pt>
                <c:pt idx="12">
                  <c:v>0.121020794</c:v>
                </c:pt>
                <c:pt idx="13">
                  <c:v>0.120475844</c:v>
                </c:pt>
                <c:pt idx="14">
                  <c:v>0.11993496100000001</c:v>
                </c:pt>
                <c:pt idx="15">
                  <c:v>0.11943311199999999</c:v>
                </c:pt>
                <c:pt idx="16">
                  <c:v>0.118886039</c:v>
                </c:pt>
                <c:pt idx="17">
                  <c:v>0.11833777299999999</c:v>
                </c:pt>
                <c:pt idx="18">
                  <c:v>0.11779964</c:v>
                </c:pt>
                <c:pt idx="19">
                  <c:v>0.11719378799999999</c:v>
                </c:pt>
                <c:pt idx="20">
                  <c:v>0.116663709</c:v>
                </c:pt>
                <c:pt idx="21">
                  <c:v>0.116145469</c:v>
                </c:pt>
                <c:pt idx="22">
                  <c:v>0.11561558399999999</c:v>
                </c:pt>
                <c:pt idx="23">
                  <c:v>0.115073733</c:v>
                </c:pt>
                <c:pt idx="24">
                  <c:v>0.114484564</c:v>
                </c:pt>
                <c:pt idx="25">
                  <c:v>0.113956943</c:v>
                </c:pt>
                <c:pt idx="26">
                  <c:v>0.113400273</c:v>
                </c:pt>
                <c:pt idx="27">
                  <c:v>0.112916395</c:v>
                </c:pt>
                <c:pt idx="28">
                  <c:v>0.11243517</c:v>
                </c:pt>
                <c:pt idx="29">
                  <c:v>0.11183544300000001</c:v>
                </c:pt>
                <c:pt idx="30">
                  <c:v>0.11127105399999999</c:v>
                </c:pt>
                <c:pt idx="31">
                  <c:v>0.11074464000000001</c:v>
                </c:pt>
                <c:pt idx="32">
                  <c:v>0.110213563</c:v>
                </c:pt>
                <c:pt idx="33">
                  <c:v>0.109735586</c:v>
                </c:pt>
                <c:pt idx="34">
                  <c:v>0.109259069</c:v>
                </c:pt>
                <c:pt idx="35">
                  <c:v>0.108723782</c:v>
                </c:pt>
                <c:pt idx="36">
                  <c:v>0.108186632</c:v>
                </c:pt>
                <c:pt idx="37">
                  <c:v>0.10767004600000001</c:v>
                </c:pt>
                <c:pt idx="38">
                  <c:v>0.107184328</c:v>
                </c:pt>
                <c:pt idx="39">
                  <c:v>0.106727444</c:v>
                </c:pt>
                <c:pt idx="40">
                  <c:v>0.106243767</c:v>
                </c:pt>
                <c:pt idx="41">
                  <c:v>0.105764486</c:v>
                </c:pt>
                <c:pt idx="42">
                  <c:v>0.105240941</c:v>
                </c:pt>
                <c:pt idx="43">
                  <c:v>0.104756445</c:v>
                </c:pt>
                <c:pt idx="44">
                  <c:v>0.104333341</c:v>
                </c:pt>
                <c:pt idx="45">
                  <c:v>0.103874944</c:v>
                </c:pt>
                <c:pt idx="46">
                  <c:v>0.10344439</c:v>
                </c:pt>
                <c:pt idx="47">
                  <c:v>0.10298007000000001</c:v>
                </c:pt>
                <c:pt idx="48">
                  <c:v>0.102532603</c:v>
                </c:pt>
                <c:pt idx="49">
                  <c:v>0.102108382</c:v>
                </c:pt>
                <c:pt idx="50">
                  <c:v>0.101760551</c:v>
                </c:pt>
                <c:pt idx="51">
                  <c:v>0.10136108100000001</c:v>
                </c:pt>
                <c:pt idx="52">
                  <c:v>0.100952186</c:v>
                </c:pt>
                <c:pt idx="53">
                  <c:v>0.10051874099999999</c:v>
                </c:pt>
                <c:pt idx="54">
                  <c:v>0.100135408</c:v>
                </c:pt>
                <c:pt idx="55">
                  <c:v>9.9815405999999995E-2</c:v>
                </c:pt>
                <c:pt idx="56">
                  <c:v>9.9490464000000001E-2</c:v>
                </c:pt>
                <c:pt idx="57">
                  <c:v>9.9182449000000006E-2</c:v>
                </c:pt>
                <c:pt idx="58">
                  <c:v>9.8808682999999994E-2</c:v>
                </c:pt>
                <c:pt idx="59">
                  <c:v>9.8472281999999994E-2</c:v>
                </c:pt>
                <c:pt idx="60">
                  <c:v>9.8171383000000001E-2</c:v>
                </c:pt>
                <c:pt idx="61">
                  <c:v>9.7887233000000004E-2</c:v>
                </c:pt>
                <c:pt idx="62">
                  <c:v>9.7645468999999999E-2</c:v>
                </c:pt>
                <c:pt idx="63">
                  <c:v>9.7386404999999995E-2</c:v>
                </c:pt>
                <c:pt idx="64">
                  <c:v>9.7112291000000003E-2</c:v>
                </c:pt>
                <c:pt idx="65">
                  <c:v>9.6864804999999998E-2</c:v>
                </c:pt>
                <c:pt idx="66">
                  <c:v>9.6618757E-2</c:v>
                </c:pt>
                <c:pt idx="67">
                  <c:v>9.6435836999999996E-2</c:v>
                </c:pt>
                <c:pt idx="68">
                  <c:v>9.6238077000000005E-2</c:v>
                </c:pt>
                <c:pt idx="69">
                  <c:v>9.6055835000000006E-2</c:v>
                </c:pt>
                <c:pt idx="70">
                  <c:v>9.5872826999999994E-2</c:v>
                </c:pt>
                <c:pt idx="71">
                  <c:v>9.5679156000000001E-2</c:v>
                </c:pt>
                <c:pt idx="72">
                  <c:v>9.5547146999999999E-2</c:v>
                </c:pt>
                <c:pt idx="73">
                  <c:v>9.5415532999999997E-2</c:v>
                </c:pt>
                <c:pt idx="74">
                  <c:v>9.5356621000000003E-2</c:v>
                </c:pt>
                <c:pt idx="75">
                  <c:v>9.5211617999999998E-2</c:v>
                </c:pt>
                <c:pt idx="76">
                  <c:v>9.5128082000000003E-2</c:v>
                </c:pt>
                <c:pt idx="77">
                  <c:v>9.5052913000000003E-2</c:v>
                </c:pt>
                <c:pt idx="78">
                  <c:v>9.5018468999999994E-2</c:v>
                </c:pt>
                <c:pt idx="79">
                  <c:v>9.4985098000000004E-2</c:v>
                </c:pt>
                <c:pt idx="80">
                  <c:v>9.4958939000000006E-2</c:v>
                </c:pt>
                <c:pt idx="81">
                  <c:v>9.5001779999999994E-2</c:v>
                </c:pt>
                <c:pt idx="82">
                  <c:v>9.5000169999999995E-2</c:v>
                </c:pt>
                <c:pt idx="83">
                  <c:v>9.5007448999999994E-2</c:v>
                </c:pt>
                <c:pt idx="84">
                  <c:v>9.5069951999999999E-2</c:v>
                </c:pt>
                <c:pt idx="85">
                  <c:v>9.5123284000000002E-2</c:v>
                </c:pt>
                <c:pt idx="86">
                  <c:v>9.5207654000000003E-2</c:v>
                </c:pt>
                <c:pt idx="87">
                  <c:v>9.5335796E-2</c:v>
                </c:pt>
                <c:pt idx="88">
                  <c:v>9.5440939000000002E-2</c:v>
                </c:pt>
                <c:pt idx="89">
                  <c:v>9.5611312000000004E-2</c:v>
                </c:pt>
                <c:pt idx="90">
                  <c:v>9.5754019999999995E-2</c:v>
                </c:pt>
                <c:pt idx="91">
                  <c:v>9.5928713999999998E-2</c:v>
                </c:pt>
                <c:pt idx="92">
                  <c:v>9.6107638999999995E-2</c:v>
                </c:pt>
                <c:pt idx="93">
                  <c:v>9.6349262000000005E-2</c:v>
                </c:pt>
                <c:pt idx="94">
                  <c:v>9.6566893000000001E-2</c:v>
                </c:pt>
                <c:pt idx="95">
                  <c:v>9.6830092000000006E-2</c:v>
                </c:pt>
                <c:pt idx="96">
                  <c:v>9.7116850000000005E-2</c:v>
                </c:pt>
                <c:pt idx="97">
                  <c:v>9.7402929999999999E-2</c:v>
                </c:pt>
                <c:pt idx="98">
                  <c:v>9.7732081999999998E-2</c:v>
                </c:pt>
                <c:pt idx="99">
                  <c:v>9.8064951999999997E-2</c:v>
                </c:pt>
                <c:pt idx="100">
                  <c:v>9.8457605000000004E-2</c:v>
                </c:pt>
                <c:pt idx="101">
                  <c:v>9.8785869999999998E-2</c:v>
                </c:pt>
                <c:pt idx="102">
                  <c:v>9.9196962999999999E-2</c:v>
                </c:pt>
                <c:pt idx="103">
                  <c:v>9.9633089999999994E-2</c:v>
                </c:pt>
                <c:pt idx="104">
                  <c:v>0.10007152</c:v>
                </c:pt>
                <c:pt idx="105">
                  <c:v>0.100572445</c:v>
                </c:pt>
                <c:pt idx="106">
                  <c:v>0.101111822</c:v>
                </c:pt>
                <c:pt idx="107">
                  <c:v>0.101667374</c:v>
                </c:pt>
                <c:pt idx="108">
                  <c:v>0.10216739800000001</c:v>
                </c:pt>
                <c:pt idx="109">
                  <c:v>0.102779694</c:v>
                </c:pt>
                <c:pt idx="110">
                  <c:v>0.103425302</c:v>
                </c:pt>
                <c:pt idx="111">
                  <c:v>0.10416396</c:v>
                </c:pt>
                <c:pt idx="112">
                  <c:v>0.104673259</c:v>
                </c:pt>
                <c:pt idx="113">
                  <c:v>0.104967162</c:v>
                </c:pt>
                <c:pt idx="114">
                  <c:v>0.10525535799999999</c:v>
                </c:pt>
                <c:pt idx="115">
                  <c:v>0.10557087499999999</c:v>
                </c:pt>
                <c:pt idx="116">
                  <c:v>0.105959699</c:v>
                </c:pt>
                <c:pt idx="117">
                  <c:v>0.1063504</c:v>
                </c:pt>
                <c:pt idx="118">
                  <c:v>0.106777519</c:v>
                </c:pt>
                <c:pt idx="119">
                  <c:v>0.107077256</c:v>
                </c:pt>
                <c:pt idx="120">
                  <c:v>0.107408419</c:v>
                </c:pt>
                <c:pt idx="121">
                  <c:v>0.107786119</c:v>
                </c:pt>
                <c:pt idx="122">
                  <c:v>0.108225852</c:v>
                </c:pt>
                <c:pt idx="123">
                  <c:v>0.108709417</c:v>
                </c:pt>
                <c:pt idx="124">
                  <c:v>0.109174885</c:v>
                </c:pt>
                <c:pt idx="125">
                  <c:v>0.109554522</c:v>
                </c:pt>
                <c:pt idx="126">
                  <c:v>0.109889686</c:v>
                </c:pt>
                <c:pt idx="127">
                  <c:v>0.110345073</c:v>
                </c:pt>
                <c:pt idx="128">
                  <c:v>0.11078816700000001</c:v>
                </c:pt>
                <c:pt idx="129">
                  <c:v>0.11134878600000001</c:v>
                </c:pt>
                <c:pt idx="130">
                  <c:v>0.111794718</c:v>
                </c:pt>
                <c:pt idx="131">
                  <c:v>0.112060174</c:v>
                </c:pt>
                <c:pt idx="132">
                  <c:v>0.112516567</c:v>
                </c:pt>
                <c:pt idx="133">
                  <c:v>0.11300917000000001</c:v>
                </c:pt>
                <c:pt idx="134">
                  <c:v>0.11350632500000001</c:v>
                </c:pt>
                <c:pt idx="135">
                  <c:v>0.114218973</c:v>
                </c:pt>
                <c:pt idx="136">
                  <c:v>0.11465286500000001</c:v>
                </c:pt>
                <c:pt idx="137">
                  <c:v>0.115082435</c:v>
                </c:pt>
                <c:pt idx="138">
                  <c:v>0.115596667</c:v>
                </c:pt>
                <c:pt idx="139">
                  <c:v>0.116111852</c:v>
                </c:pt>
                <c:pt idx="140">
                  <c:v>0.116583124</c:v>
                </c:pt>
                <c:pt idx="141">
                  <c:v>0.11732003100000001</c:v>
                </c:pt>
                <c:pt idx="142">
                  <c:v>0.117698953</c:v>
                </c:pt>
                <c:pt idx="143">
                  <c:v>0.11820478</c:v>
                </c:pt>
                <c:pt idx="144">
                  <c:v>0.118601173</c:v>
                </c:pt>
                <c:pt idx="145">
                  <c:v>0.119260296</c:v>
                </c:pt>
                <c:pt idx="146">
                  <c:v>0.11990295400000001</c:v>
                </c:pt>
                <c:pt idx="147">
                  <c:v>0.120535769</c:v>
                </c:pt>
                <c:pt idx="148">
                  <c:v>0.12102855699999999</c:v>
                </c:pt>
                <c:pt idx="149">
                  <c:v>0.12161749600000001</c:v>
                </c:pt>
                <c:pt idx="150">
                  <c:v>0.12231178600000001</c:v>
                </c:pt>
                <c:pt idx="151">
                  <c:v>0.12293928899999999</c:v>
                </c:pt>
                <c:pt idx="152">
                  <c:v>0.123625889</c:v>
                </c:pt>
                <c:pt idx="153">
                  <c:v>0.12425029999999999</c:v>
                </c:pt>
                <c:pt idx="154">
                  <c:v>0.125017822</c:v>
                </c:pt>
                <c:pt idx="155">
                  <c:v>0.12545789800000001</c:v>
                </c:pt>
                <c:pt idx="156">
                  <c:v>0.126038969</c:v>
                </c:pt>
                <c:pt idx="157">
                  <c:v>0.12699618900000001</c:v>
                </c:pt>
                <c:pt idx="158">
                  <c:v>0.127654716</c:v>
                </c:pt>
                <c:pt idx="159">
                  <c:v>0.128527582</c:v>
                </c:pt>
                <c:pt idx="160">
                  <c:v>0.12902697900000001</c:v>
                </c:pt>
                <c:pt idx="161">
                  <c:v>0.129865333</c:v>
                </c:pt>
                <c:pt idx="162">
                  <c:v>0.13095347600000001</c:v>
                </c:pt>
                <c:pt idx="163">
                  <c:v>0.13169762500000001</c:v>
                </c:pt>
                <c:pt idx="164">
                  <c:v>0.13291777699999999</c:v>
                </c:pt>
                <c:pt idx="165">
                  <c:v>0.13410639799999999</c:v>
                </c:pt>
                <c:pt idx="166">
                  <c:v>0.135073423</c:v>
                </c:pt>
                <c:pt idx="167">
                  <c:v>0.13606828500000001</c:v>
                </c:pt>
                <c:pt idx="168">
                  <c:v>0.13738772299999999</c:v>
                </c:pt>
                <c:pt idx="169">
                  <c:v>0.139022484</c:v>
                </c:pt>
                <c:pt idx="170">
                  <c:v>0.140346736</c:v>
                </c:pt>
                <c:pt idx="171">
                  <c:v>0.141953155</c:v>
                </c:pt>
                <c:pt idx="172">
                  <c:v>0.143827647</c:v>
                </c:pt>
                <c:pt idx="173">
                  <c:v>0.14582204800000001</c:v>
                </c:pt>
                <c:pt idx="174">
                  <c:v>0.14770636000000001</c:v>
                </c:pt>
                <c:pt idx="175">
                  <c:v>0.14959605000000001</c:v>
                </c:pt>
                <c:pt idx="176">
                  <c:v>0.15223820499999999</c:v>
                </c:pt>
                <c:pt idx="177">
                  <c:v>0.154256478</c:v>
                </c:pt>
                <c:pt idx="178">
                  <c:v>0.15749566300000001</c:v>
                </c:pt>
                <c:pt idx="179">
                  <c:v>0.160328373</c:v>
                </c:pt>
                <c:pt idx="180">
                  <c:v>0.16395744700000001</c:v>
                </c:pt>
                <c:pt idx="181">
                  <c:v>0.167332068</c:v>
                </c:pt>
                <c:pt idx="182">
                  <c:v>0.171172097</c:v>
                </c:pt>
                <c:pt idx="183">
                  <c:v>0.175255522</c:v>
                </c:pt>
                <c:pt idx="184">
                  <c:v>0.179311678</c:v>
                </c:pt>
                <c:pt idx="185">
                  <c:v>0.18456825600000001</c:v>
                </c:pt>
                <c:pt idx="186">
                  <c:v>0.189469472</c:v>
                </c:pt>
                <c:pt idx="187">
                  <c:v>0.194729507</c:v>
                </c:pt>
                <c:pt idx="188">
                  <c:v>0.20070326299999999</c:v>
                </c:pt>
                <c:pt idx="189">
                  <c:v>0.20641609999999999</c:v>
                </c:pt>
                <c:pt idx="190">
                  <c:v>0.213350028</c:v>
                </c:pt>
                <c:pt idx="191">
                  <c:v>0.22049270600000001</c:v>
                </c:pt>
                <c:pt idx="192">
                  <c:v>0.22734504899999999</c:v>
                </c:pt>
                <c:pt idx="193">
                  <c:v>0.23495621999999999</c:v>
                </c:pt>
                <c:pt idx="194">
                  <c:v>0.242872223</c:v>
                </c:pt>
                <c:pt idx="195">
                  <c:v>0.25148639099999998</c:v>
                </c:pt>
                <c:pt idx="196">
                  <c:v>0.25992062700000002</c:v>
                </c:pt>
                <c:pt idx="197">
                  <c:v>0.26888346699999999</c:v>
                </c:pt>
                <c:pt idx="198">
                  <c:v>0.27850022899999999</c:v>
                </c:pt>
                <c:pt idx="199">
                  <c:v>0.287482232</c:v>
                </c:pt>
                <c:pt idx="200">
                  <c:v>0.29748770600000002</c:v>
                </c:pt>
                <c:pt idx="201">
                  <c:v>0.317917228</c:v>
                </c:pt>
                <c:pt idx="202">
                  <c:v>0.33207514900000001</c:v>
                </c:pt>
                <c:pt idx="203">
                  <c:v>0.34654316299999999</c:v>
                </c:pt>
                <c:pt idx="204">
                  <c:v>0.36101117700000002</c:v>
                </c:pt>
                <c:pt idx="205">
                  <c:v>0.37551480500000001</c:v>
                </c:pt>
                <c:pt idx="206">
                  <c:v>0.39005926299999999</c:v>
                </c:pt>
                <c:pt idx="207">
                  <c:v>0.404201686</c:v>
                </c:pt>
                <c:pt idx="208">
                  <c:v>0.418165118</c:v>
                </c:pt>
                <c:pt idx="209">
                  <c:v>0.43159735199999999</c:v>
                </c:pt>
                <c:pt idx="210">
                  <c:v>0.44457057100000003</c:v>
                </c:pt>
                <c:pt idx="211">
                  <c:v>0.45672282600000003</c:v>
                </c:pt>
                <c:pt idx="212">
                  <c:v>0.46830764400000002</c:v>
                </c:pt>
                <c:pt idx="213">
                  <c:v>0.47924435100000001</c:v>
                </c:pt>
                <c:pt idx="214">
                  <c:v>0.48932069500000003</c:v>
                </c:pt>
                <c:pt idx="215">
                  <c:v>0.49854373899999999</c:v>
                </c:pt>
                <c:pt idx="216">
                  <c:v>0.50735098099999998</c:v>
                </c:pt>
                <c:pt idx="217">
                  <c:v>0.51517975299999996</c:v>
                </c:pt>
                <c:pt idx="218">
                  <c:v>0.52229368700000001</c:v>
                </c:pt>
                <c:pt idx="219">
                  <c:v>0.52885407200000001</c:v>
                </c:pt>
                <c:pt idx="220">
                  <c:v>0.53467076999999996</c:v>
                </c:pt>
                <c:pt idx="221">
                  <c:v>0.54009258800000004</c:v>
                </c:pt>
                <c:pt idx="222">
                  <c:v>0.54474890200000003</c:v>
                </c:pt>
                <c:pt idx="223">
                  <c:v>0.54913163200000004</c:v>
                </c:pt>
                <c:pt idx="224">
                  <c:v>0.55289751300000001</c:v>
                </c:pt>
                <c:pt idx="225">
                  <c:v>0.55638784200000002</c:v>
                </c:pt>
                <c:pt idx="226">
                  <c:v>0.55945831499999998</c:v>
                </c:pt>
                <c:pt idx="227">
                  <c:v>0.56230753700000002</c:v>
                </c:pt>
                <c:pt idx="228">
                  <c:v>0.56490659700000001</c:v>
                </c:pt>
                <c:pt idx="229">
                  <c:v>0.56719887300000005</c:v>
                </c:pt>
                <c:pt idx="230">
                  <c:v>0.56925082199999999</c:v>
                </c:pt>
                <c:pt idx="231">
                  <c:v>0.57125520699999999</c:v>
                </c:pt>
                <c:pt idx="232">
                  <c:v>0.57309120899999999</c:v>
                </c:pt>
                <c:pt idx="233">
                  <c:v>0.57484817499999996</c:v>
                </c:pt>
                <c:pt idx="234">
                  <c:v>0.57663297700000005</c:v>
                </c:pt>
                <c:pt idx="235">
                  <c:v>0.57805466699999997</c:v>
                </c:pt>
                <c:pt idx="236">
                  <c:v>0.57961744100000001</c:v>
                </c:pt>
                <c:pt idx="237">
                  <c:v>0.58110189400000001</c:v>
                </c:pt>
                <c:pt idx="238">
                  <c:v>0.58250945799999998</c:v>
                </c:pt>
                <c:pt idx="239">
                  <c:v>0.58391314699999997</c:v>
                </c:pt>
                <c:pt idx="240">
                  <c:v>0.58541727099999996</c:v>
                </c:pt>
                <c:pt idx="241">
                  <c:v>0.58681166200000001</c:v>
                </c:pt>
                <c:pt idx="242">
                  <c:v>0.58820986799999997</c:v>
                </c:pt>
                <c:pt idx="243">
                  <c:v>0.58953183899999995</c:v>
                </c:pt>
                <c:pt idx="244">
                  <c:v>0.59095168099999995</c:v>
                </c:pt>
                <c:pt idx="245">
                  <c:v>0.59238743800000004</c:v>
                </c:pt>
                <c:pt idx="246">
                  <c:v>0.59384566599999999</c:v>
                </c:pt>
                <c:pt idx="247">
                  <c:v>0.59527152800000005</c:v>
                </c:pt>
                <c:pt idx="248">
                  <c:v>0.59664923000000003</c:v>
                </c:pt>
                <c:pt idx="249">
                  <c:v>0.598080218</c:v>
                </c:pt>
                <c:pt idx="250">
                  <c:v>0.59970420599999996</c:v>
                </c:pt>
                <c:pt idx="251">
                  <c:v>0.60123449600000001</c:v>
                </c:pt>
                <c:pt idx="252">
                  <c:v>0.602760136</c:v>
                </c:pt>
                <c:pt idx="253">
                  <c:v>0.60420405899999996</c:v>
                </c:pt>
                <c:pt idx="254">
                  <c:v>0.60582387500000001</c:v>
                </c:pt>
                <c:pt idx="255">
                  <c:v>0.60749202999999996</c:v>
                </c:pt>
                <c:pt idx="256">
                  <c:v>0.609038949</c:v>
                </c:pt>
                <c:pt idx="257">
                  <c:v>0.61073261499999998</c:v>
                </c:pt>
                <c:pt idx="258">
                  <c:v>0.61240816099999995</c:v>
                </c:pt>
                <c:pt idx="259">
                  <c:v>0.61395067000000003</c:v>
                </c:pt>
                <c:pt idx="260">
                  <c:v>0.61576277000000001</c:v>
                </c:pt>
                <c:pt idx="261">
                  <c:v>0.617531002</c:v>
                </c:pt>
                <c:pt idx="262">
                  <c:v>0.61924797300000001</c:v>
                </c:pt>
                <c:pt idx="263">
                  <c:v>0.62108319999999995</c:v>
                </c:pt>
                <c:pt idx="264">
                  <c:v>0.62282496700000001</c:v>
                </c:pt>
                <c:pt idx="265">
                  <c:v>0.62452584499999997</c:v>
                </c:pt>
                <c:pt idx="266">
                  <c:v>0.62636196600000005</c:v>
                </c:pt>
                <c:pt idx="267">
                  <c:v>0.62839978900000004</c:v>
                </c:pt>
                <c:pt idx="268">
                  <c:v>0.63031685400000004</c:v>
                </c:pt>
                <c:pt idx="269">
                  <c:v>0.63204741499999995</c:v>
                </c:pt>
                <c:pt idx="270">
                  <c:v>0.63390463600000002</c:v>
                </c:pt>
                <c:pt idx="271">
                  <c:v>0.63578426799999999</c:v>
                </c:pt>
                <c:pt idx="272">
                  <c:v>0.63786321899999998</c:v>
                </c:pt>
                <c:pt idx="273">
                  <c:v>0.63982421199999995</c:v>
                </c:pt>
                <c:pt idx="274">
                  <c:v>0.64177823099999998</c:v>
                </c:pt>
                <c:pt idx="275">
                  <c:v>0.64371287799999999</c:v>
                </c:pt>
                <c:pt idx="276">
                  <c:v>0.64573836299999998</c:v>
                </c:pt>
                <c:pt idx="277">
                  <c:v>0.64771688000000005</c:v>
                </c:pt>
                <c:pt idx="278">
                  <c:v>0.64979398300000002</c:v>
                </c:pt>
                <c:pt idx="279">
                  <c:v>0.65194618699999995</c:v>
                </c:pt>
                <c:pt idx="280">
                  <c:v>0.65386891400000002</c:v>
                </c:pt>
                <c:pt idx="281">
                  <c:v>0.65609860399999997</c:v>
                </c:pt>
                <c:pt idx="282">
                  <c:v>0.65804976199999998</c:v>
                </c:pt>
                <c:pt idx="283">
                  <c:v>0.66014647500000001</c:v>
                </c:pt>
                <c:pt idx="284">
                  <c:v>0.66235232399999999</c:v>
                </c:pt>
                <c:pt idx="285">
                  <c:v>0.66451072700000002</c:v>
                </c:pt>
                <c:pt idx="286">
                  <c:v>0.66676968299999995</c:v>
                </c:pt>
                <c:pt idx="287">
                  <c:v>0.66887366800000003</c:v>
                </c:pt>
                <c:pt idx="288">
                  <c:v>0.67108941099999997</c:v>
                </c:pt>
                <c:pt idx="289">
                  <c:v>0.67330378300000004</c:v>
                </c:pt>
                <c:pt idx="290">
                  <c:v>0.67566883600000005</c:v>
                </c:pt>
                <c:pt idx="291">
                  <c:v>0.67793679200000001</c:v>
                </c:pt>
                <c:pt idx="292">
                  <c:v>0.68025827400000005</c:v>
                </c:pt>
                <c:pt idx="293">
                  <c:v>0.68258744500000001</c:v>
                </c:pt>
                <c:pt idx="294">
                  <c:v>0.684794605</c:v>
                </c:pt>
                <c:pt idx="295">
                  <c:v>0.68708521099999997</c:v>
                </c:pt>
                <c:pt idx="296">
                  <c:v>0.68966895299999997</c:v>
                </c:pt>
                <c:pt idx="297">
                  <c:v>0.69209504099999997</c:v>
                </c:pt>
                <c:pt idx="298">
                  <c:v>0.69446927300000005</c:v>
                </c:pt>
                <c:pt idx="299">
                  <c:v>0.69692170600000003</c:v>
                </c:pt>
                <c:pt idx="300">
                  <c:v>0.69932723100000005</c:v>
                </c:pt>
                <c:pt idx="301">
                  <c:v>0.70184499</c:v>
                </c:pt>
                <c:pt idx="302">
                  <c:v>0.70448309200000003</c:v>
                </c:pt>
                <c:pt idx="303">
                  <c:v>0.70707577499999996</c:v>
                </c:pt>
                <c:pt idx="304">
                  <c:v>0.70966291400000003</c:v>
                </c:pt>
                <c:pt idx="305">
                  <c:v>0.712256789</c:v>
                </c:pt>
                <c:pt idx="306">
                  <c:v>0.71480816599999997</c:v>
                </c:pt>
                <c:pt idx="307">
                  <c:v>0.71753013099999996</c:v>
                </c:pt>
                <c:pt idx="308">
                  <c:v>0.72034645100000005</c:v>
                </c:pt>
                <c:pt idx="309">
                  <c:v>0.72308158899999997</c:v>
                </c:pt>
                <c:pt idx="310">
                  <c:v>0.72585838999999996</c:v>
                </c:pt>
                <c:pt idx="311">
                  <c:v>0.72867721299999999</c:v>
                </c:pt>
                <c:pt idx="312">
                  <c:v>0.73148673799999997</c:v>
                </c:pt>
                <c:pt idx="313">
                  <c:v>0.73438990100000001</c:v>
                </c:pt>
                <c:pt idx="314">
                  <c:v>0.73753893400000003</c:v>
                </c:pt>
                <c:pt idx="315">
                  <c:v>0.74047261499999995</c:v>
                </c:pt>
                <c:pt idx="316">
                  <c:v>0.74347597399999998</c:v>
                </c:pt>
                <c:pt idx="317">
                  <c:v>0.74643194700000004</c:v>
                </c:pt>
                <c:pt idx="318">
                  <c:v>0.74951046700000001</c:v>
                </c:pt>
                <c:pt idx="319">
                  <c:v>0.75270378599999999</c:v>
                </c:pt>
                <c:pt idx="320">
                  <c:v>0.75605440099999999</c:v>
                </c:pt>
                <c:pt idx="321">
                  <c:v>0.75916624099999996</c:v>
                </c:pt>
                <c:pt idx="322">
                  <c:v>0.76239597800000003</c:v>
                </c:pt>
                <c:pt idx="323">
                  <c:v>0.76574993099999999</c:v>
                </c:pt>
                <c:pt idx="324">
                  <c:v>0.76903355100000004</c:v>
                </c:pt>
                <c:pt idx="325">
                  <c:v>0.77261072399999997</c:v>
                </c:pt>
                <c:pt idx="326">
                  <c:v>0.77608972799999998</c:v>
                </c:pt>
                <c:pt idx="327">
                  <c:v>0.77950888900000004</c:v>
                </c:pt>
                <c:pt idx="328">
                  <c:v>0.78309083000000002</c:v>
                </c:pt>
                <c:pt idx="329">
                  <c:v>0.78669297699999996</c:v>
                </c:pt>
                <c:pt idx="330">
                  <c:v>0.79049265400000002</c:v>
                </c:pt>
                <c:pt idx="331">
                  <c:v>0.79416251199999999</c:v>
                </c:pt>
                <c:pt idx="332">
                  <c:v>0.79789638500000004</c:v>
                </c:pt>
                <c:pt idx="333">
                  <c:v>0.80184638500000005</c:v>
                </c:pt>
                <c:pt idx="334">
                  <c:v>0.80572027000000002</c:v>
                </c:pt>
                <c:pt idx="335">
                  <c:v>0.80960589699999996</c:v>
                </c:pt>
                <c:pt idx="336">
                  <c:v>0.81369799399999998</c:v>
                </c:pt>
                <c:pt idx="337">
                  <c:v>0.81790441300000005</c:v>
                </c:pt>
                <c:pt idx="338">
                  <c:v>0.82202166300000001</c:v>
                </c:pt>
                <c:pt idx="339">
                  <c:v>0.82624697700000005</c:v>
                </c:pt>
                <c:pt idx="340">
                  <c:v>0.83050322499999996</c:v>
                </c:pt>
                <c:pt idx="341">
                  <c:v>0.83481055500000001</c:v>
                </c:pt>
                <c:pt idx="342">
                  <c:v>0.83925867099999996</c:v>
                </c:pt>
                <c:pt idx="343">
                  <c:v>0.84378051799999998</c:v>
                </c:pt>
                <c:pt idx="344">
                  <c:v>0.84824591900000001</c:v>
                </c:pt>
                <c:pt idx="345">
                  <c:v>0.852836013</c:v>
                </c:pt>
                <c:pt idx="346">
                  <c:v>0.85758650300000006</c:v>
                </c:pt>
                <c:pt idx="347">
                  <c:v>0.86232549000000003</c:v>
                </c:pt>
                <c:pt idx="348">
                  <c:v>0.86715316799999997</c:v>
                </c:pt>
                <c:pt idx="349">
                  <c:v>0.87201201900000003</c:v>
                </c:pt>
                <c:pt idx="350">
                  <c:v>0.87700307399999999</c:v>
                </c:pt>
                <c:pt idx="351">
                  <c:v>0.88205814400000004</c:v>
                </c:pt>
                <c:pt idx="352">
                  <c:v>0.88709104100000002</c:v>
                </c:pt>
                <c:pt idx="353">
                  <c:v>0.89239788099999995</c:v>
                </c:pt>
                <c:pt idx="354">
                  <c:v>0.89770549499999996</c:v>
                </c:pt>
                <c:pt idx="355">
                  <c:v>0.90300798400000004</c:v>
                </c:pt>
                <c:pt idx="356">
                  <c:v>0.90847217999999996</c:v>
                </c:pt>
                <c:pt idx="357">
                  <c:v>0.91388219599999998</c:v>
                </c:pt>
                <c:pt idx="358">
                  <c:v>0.91950184099999999</c:v>
                </c:pt>
                <c:pt idx="359">
                  <c:v>0.925133765</c:v>
                </c:pt>
                <c:pt idx="360">
                  <c:v>0.93076032399999997</c:v>
                </c:pt>
                <c:pt idx="361">
                  <c:v>0.93665152799999996</c:v>
                </c:pt>
                <c:pt idx="362">
                  <c:v>0.94257897099999999</c:v>
                </c:pt>
                <c:pt idx="363">
                  <c:v>0.94850045400000005</c:v>
                </c:pt>
                <c:pt idx="364">
                  <c:v>0.954496503</c:v>
                </c:pt>
                <c:pt idx="365">
                  <c:v>0.96058350800000003</c:v>
                </c:pt>
                <c:pt idx="366">
                  <c:v>0.96685439399999995</c:v>
                </c:pt>
                <c:pt idx="367">
                  <c:v>0.97311401399999997</c:v>
                </c:pt>
                <c:pt idx="368">
                  <c:v>0.97952628100000005</c:v>
                </c:pt>
                <c:pt idx="369">
                  <c:v>0.986040413</c:v>
                </c:pt>
                <c:pt idx="370">
                  <c:v>0.99263322399999998</c:v>
                </c:pt>
                <c:pt idx="371">
                  <c:v>0.99942344400000005</c:v>
                </c:pt>
                <c:pt idx="372">
                  <c:v>1.0061620469999999</c:v>
                </c:pt>
                <c:pt idx="373">
                  <c:v>1.0129990579999999</c:v>
                </c:pt>
                <c:pt idx="374">
                  <c:v>1.0200667379999999</c:v>
                </c:pt>
                <c:pt idx="375">
                  <c:v>1.027162194</c:v>
                </c:pt>
                <c:pt idx="376">
                  <c:v>1.034372211</c:v>
                </c:pt>
                <c:pt idx="377">
                  <c:v>1.0415313239999999</c:v>
                </c:pt>
                <c:pt idx="378">
                  <c:v>1.0487877130000001</c:v>
                </c:pt>
                <c:pt idx="379">
                  <c:v>1.0562952759999999</c:v>
                </c:pt>
                <c:pt idx="380">
                  <c:v>1.063854933</c:v>
                </c:pt>
                <c:pt idx="381">
                  <c:v>1.0715475080000001</c:v>
                </c:pt>
                <c:pt idx="382">
                  <c:v>1.0793623919999999</c:v>
                </c:pt>
                <c:pt idx="383">
                  <c:v>1.0871829989999999</c:v>
                </c:pt>
                <c:pt idx="384">
                  <c:v>1.095066667</c:v>
                </c:pt>
                <c:pt idx="385">
                  <c:v>1.1032804249999999</c:v>
                </c:pt>
                <c:pt idx="386">
                  <c:v>1.111420393</c:v>
                </c:pt>
                <c:pt idx="387">
                  <c:v>1.119724035</c:v>
                </c:pt>
                <c:pt idx="388">
                  <c:v>1.128167868</c:v>
                </c:pt>
                <c:pt idx="389">
                  <c:v>1.1367013450000001</c:v>
                </c:pt>
                <c:pt idx="390">
                  <c:v>1.1453309060000001</c:v>
                </c:pt>
                <c:pt idx="391">
                  <c:v>1.154016256</c:v>
                </c:pt>
                <c:pt idx="392">
                  <c:v>1.163002729</c:v>
                </c:pt>
                <c:pt idx="393">
                  <c:v>1.172114849</c:v>
                </c:pt>
                <c:pt idx="394">
                  <c:v>1.181324244</c:v>
                </c:pt>
                <c:pt idx="395">
                  <c:v>1.1905176639999999</c:v>
                </c:pt>
                <c:pt idx="396">
                  <c:v>1.2000912429999999</c:v>
                </c:pt>
                <c:pt idx="397">
                  <c:v>1.2094846960000001</c:v>
                </c:pt>
                <c:pt idx="398">
                  <c:v>1.2192003730000001</c:v>
                </c:pt>
                <c:pt idx="399">
                  <c:v>1.228838801</c:v>
                </c:pt>
                <c:pt idx="400">
                  <c:v>1.2389518020000001</c:v>
                </c:pt>
                <c:pt idx="401">
                  <c:v>1.2489546540000001</c:v>
                </c:pt>
                <c:pt idx="402">
                  <c:v>1.259140849</c:v>
                </c:pt>
                <c:pt idx="403">
                  <c:v>1.2695596220000001</c:v>
                </c:pt>
                <c:pt idx="404">
                  <c:v>1.280014038</c:v>
                </c:pt>
                <c:pt idx="405">
                  <c:v>1.29064095</c:v>
                </c:pt>
                <c:pt idx="406">
                  <c:v>1.30133152</c:v>
                </c:pt>
                <c:pt idx="407">
                  <c:v>1.3124043940000001</c:v>
                </c:pt>
                <c:pt idx="408">
                  <c:v>1.3233433960000001</c:v>
                </c:pt>
                <c:pt idx="409">
                  <c:v>1.334610343</c:v>
                </c:pt>
                <c:pt idx="410">
                  <c:v>1.3460360769999999</c:v>
                </c:pt>
                <c:pt idx="411">
                  <c:v>1.357739925</c:v>
                </c:pt>
                <c:pt idx="412">
                  <c:v>1.36926806</c:v>
                </c:pt>
                <c:pt idx="413">
                  <c:v>1.3809689279999999</c:v>
                </c:pt>
                <c:pt idx="414">
                  <c:v>1.393099546</c:v>
                </c:pt>
                <c:pt idx="415">
                  <c:v>1.40528667</c:v>
                </c:pt>
                <c:pt idx="416">
                  <c:v>1.417797923</c:v>
                </c:pt>
                <c:pt idx="417">
                  <c:v>1.430346251</c:v>
                </c:pt>
                <c:pt idx="418">
                  <c:v>1.443008184</c:v>
                </c:pt>
                <c:pt idx="419">
                  <c:v>1.456048727</c:v>
                </c:pt>
                <c:pt idx="420">
                  <c:v>1.468985915</c:v>
                </c:pt>
                <c:pt idx="421">
                  <c:v>1.4823771720000001</c:v>
                </c:pt>
                <c:pt idx="422">
                  <c:v>1.495708466</c:v>
                </c:pt>
                <c:pt idx="423">
                  <c:v>1.5094488859999999</c:v>
                </c:pt>
                <c:pt idx="424">
                  <c:v>1.523367047</c:v>
                </c:pt>
                <c:pt idx="425">
                  <c:v>1.537117839</c:v>
                </c:pt>
                <c:pt idx="426">
                  <c:v>1.551413178</c:v>
                </c:pt>
                <c:pt idx="427">
                  <c:v>1.56603384</c:v>
                </c:pt>
                <c:pt idx="428">
                  <c:v>1.580765843</c:v>
                </c:pt>
                <c:pt idx="429">
                  <c:v>1.5955457689999999</c:v>
                </c:pt>
                <c:pt idx="430">
                  <c:v>1.610583782</c:v>
                </c:pt>
                <c:pt idx="431">
                  <c:v>1.624683857</c:v>
                </c:pt>
                <c:pt idx="432">
                  <c:v>1.640065908</c:v>
                </c:pt>
                <c:pt idx="433">
                  <c:v>1.655760288</c:v>
                </c:pt>
                <c:pt idx="434">
                  <c:v>1.67177701</c:v>
                </c:pt>
                <c:pt idx="435">
                  <c:v>1.6879556179999999</c:v>
                </c:pt>
                <c:pt idx="436">
                  <c:v>1.7042506930000001</c:v>
                </c:pt>
                <c:pt idx="437">
                  <c:v>1.7209906580000001</c:v>
                </c:pt>
                <c:pt idx="438">
                  <c:v>1.737742186</c:v>
                </c:pt>
                <c:pt idx="439">
                  <c:v>1.7549403910000001</c:v>
                </c:pt>
                <c:pt idx="440">
                  <c:v>1.7721654179999999</c:v>
                </c:pt>
                <c:pt idx="441">
                  <c:v>1.789936781</c:v>
                </c:pt>
                <c:pt idx="442">
                  <c:v>1.807621479</c:v>
                </c:pt>
                <c:pt idx="443">
                  <c:v>1.82585299</c:v>
                </c:pt>
                <c:pt idx="444">
                  <c:v>1.84414959</c:v>
                </c:pt>
                <c:pt idx="445">
                  <c:v>1.862999201</c:v>
                </c:pt>
                <c:pt idx="446">
                  <c:v>1.8817684649999999</c:v>
                </c:pt>
                <c:pt idx="447">
                  <c:v>1.900816083</c:v>
                </c:pt>
                <c:pt idx="448">
                  <c:v>1.920526266</c:v>
                </c:pt>
                <c:pt idx="449">
                  <c:v>1.9402033089999999</c:v>
                </c:pt>
                <c:pt idx="450">
                  <c:v>1.9601700310000001</c:v>
                </c:pt>
                <c:pt idx="451">
                  <c:v>1.980246902</c:v>
                </c:pt>
                <c:pt idx="452">
                  <c:v>2.0008263589999999</c:v>
                </c:pt>
                <c:pt idx="453">
                  <c:v>2.0218698979999998</c:v>
                </c:pt>
                <c:pt idx="454">
                  <c:v>2.0428795810000002</c:v>
                </c:pt>
                <c:pt idx="455">
                  <c:v>2.0641355510000001</c:v>
                </c:pt>
                <c:pt idx="456">
                  <c:v>2.0857620240000001</c:v>
                </c:pt>
                <c:pt idx="457">
                  <c:v>2.1077752109999999</c:v>
                </c:pt>
                <c:pt idx="458">
                  <c:v>2.1301295759999999</c:v>
                </c:pt>
                <c:pt idx="459">
                  <c:v>2.1518115999999998</c:v>
                </c:pt>
                <c:pt idx="460">
                  <c:v>2.1746463779999998</c:v>
                </c:pt>
                <c:pt idx="461">
                  <c:v>2.1972658630000002</c:v>
                </c:pt>
                <c:pt idx="462">
                  <c:v>2.220917225</c:v>
                </c:pt>
                <c:pt idx="463">
                  <c:v>2.2442543509999999</c:v>
                </c:pt>
                <c:pt idx="464">
                  <c:v>2.2680146689999998</c:v>
                </c:pt>
                <c:pt idx="465">
                  <c:v>2.2915179729999999</c:v>
                </c:pt>
                <c:pt idx="466">
                  <c:v>2.3160302640000001</c:v>
                </c:pt>
                <c:pt idx="467">
                  <c:v>2.3398842809999998</c:v>
                </c:pt>
                <c:pt idx="468">
                  <c:v>2.3643641469999999</c:v>
                </c:pt>
                <c:pt idx="469">
                  <c:v>2.3887348180000001</c:v>
                </c:pt>
                <c:pt idx="470">
                  <c:v>2.4132766719999998</c:v>
                </c:pt>
                <c:pt idx="471">
                  <c:v>2.4383652210000002</c:v>
                </c:pt>
                <c:pt idx="472">
                  <c:v>2.4631209369999998</c:v>
                </c:pt>
                <c:pt idx="473">
                  <c:v>2.4884943960000001</c:v>
                </c:pt>
                <c:pt idx="474">
                  <c:v>2.5135774610000001</c:v>
                </c:pt>
                <c:pt idx="475">
                  <c:v>2.5392336850000001</c:v>
                </c:pt>
                <c:pt idx="476">
                  <c:v>2.5645735260000002</c:v>
                </c:pt>
                <c:pt idx="477">
                  <c:v>2.5898642540000001</c:v>
                </c:pt>
                <c:pt idx="478">
                  <c:v>2.6149795060000001</c:v>
                </c:pt>
                <c:pt idx="479">
                  <c:v>2.640128136</c:v>
                </c:pt>
                <c:pt idx="480">
                  <c:v>2.6649417880000001</c:v>
                </c:pt>
                <c:pt idx="481">
                  <c:v>2.6904759409999999</c:v>
                </c:pt>
                <c:pt idx="482">
                  <c:v>2.715227842</c:v>
                </c:pt>
                <c:pt idx="483">
                  <c:v>2.7411966319999999</c:v>
                </c:pt>
                <c:pt idx="484">
                  <c:v>2.7641174789999998</c:v>
                </c:pt>
                <c:pt idx="485">
                  <c:v>2.788489819</c:v>
                </c:pt>
                <c:pt idx="486">
                  <c:v>2.8138625620000002</c:v>
                </c:pt>
                <c:pt idx="487">
                  <c:v>2.838237286</c:v>
                </c:pt>
                <c:pt idx="488">
                  <c:v>2.8624987599999998</c:v>
                </c:pt>
                <c:pt idx="489">
                  <c:v>2.8859558110000001</c:v>
                </c:pt>
                <c:pt idx="490">
                  <c:v>2.9092526439999999</c:v>
                </c:pt>
                <c:pt idx="491">
                  <c:v>2.933220387</c:v>
                </c:pt>
                <c:pt idx="492">
                  <c:v>2.9554965499999999</c:v>
                </c:pt>
                <c:pt idx="493">
                  <c:v>2.9775483610000002</c:v>
                </c:pt>
                <c:pt idx="494">
                  <c:v>3.0007219310000002</c:v>
                </c:pt>
                <c:pt idx="495">
                  <c:v>3.0221436019999999</c:v>
                </c:pt>
                <c:pt idx="496">
                  <c:v>3.0431544779999999</c:v>
                </c:pt>
                <c:pt idx="497">
                  <c:v>3.063924074</c:v>
                </c:pt>
                <c:pt idx="498">
                  <c:v>3.0822064880000002</c:v>
                </c:pt>
                <c:pt idx="499">
                  <c:v>3.0999836919999999</c:v>
                </c:pt>
                <c:pt idx="500">
                  <c:v>3.1174337859999999</c:v>
                </c:pt>
                <c:pt idx="501">
                  <c:v>3.132316828</c:v>
                </c:pt>
                <c:pt idx="502">
                  <c:v>3.148479939</c:v>
                </c:pt>
                <c:pt idx="503">
                  <c:v>3.1607806680000001</c:v>
                </c:pt>
                <c:pt idx="504">
                  <c:v>3.1746759409999998</c:v>
                </c:pt>
                <c:pt idx="505">
                  <c:v>3.1835775380000002</c:v>
                </c:pt>
                <c:pt idx="506">
                  <c:v>3.196309566</c:v>
                </c:pt>
                <c:pt idx="507">
                  <c:v>3.204993725</c:v>
                </c:pt>
                <c:pt idx="508">
                  <c:v>3.2157599929999998</c:v>
                </c:pt>
                <c:pt idx="509">
                  <c:v>3.223763704</c:v>
                </c:pt>
                <c:pt idx="510">
                  <c:v>3.2324714659999998</c:v>
                </c:pt>
                <c:pt idx="511">
                  <c:v>3.2389504910000002</c:v>
                </c:pt>
                <c:pt idx="512">
                  <c:v>3.246512413</c:v>
                </c:pt>
                <c:pt idx="513">
                  <c:v>3.249575138</c:v>
                </c:pt>
                <c:pt idx="514">
                  <c:v>3.2593967909999999</c:v>
                </c:pt>
                <c:pt idx="515">
                  <c:v>3.2638165950000002</c:v>
                </c:pt>
                <c:pt idx="516">
                  <c:v>3.2663900849999998</c:v>
                </c:pt>
                <c:pt idx="517">
                  <c:v>3.2686302660000002</c:v>
                </c:pt>
                <c:pt idx="518">
                  <c:v>3.2728912829999999</c:v>
                </c:pt>
                <c:pt idx="519">
                  <c:v>3.27749896</c:v>
                </c:pt>
                <c:pt idx="520">
                  <c:v>3.2779519559999999</c:v>
                </c:pt>
                <c:pt idx="521">
                  <c:v>3.2813489439999999</c:v>
                </c:pt>
                <c:pt idx="522">
                  <c:v>3.2814075950000001</c:v>
                </c:pt>
                <c:pt idx="523">
                  <c:v>3.2842237949999999</c:v>
                </c:pt>
                <c:pt idx="524">
                  <c:v>3.283224583</c:v>
                </c:pt>
                <c:pt idx="525">
                  <c:v>3.2821576600000002</c:v>
                </c:pt>
                <c:pt idx="526">
                  <c:v>3.285505772</c:v>
                </c:pt>
                <c:pt idx="527">
                  <c:v>3.2831954959999998</c:v>
                </c:pt>
                <c:pt idx="528">
                  <c:v>3.2862730029999998</c:v>
                </c:pt>
                <c:pt idx="529">
                  <c:v>3.2853999140000001</c:v>
                </c:pt>
                <c:pt idx="530">
                  <c:v>3.2820177080000001</c:v>
                </c:pt>
                <c:pt idx="531">
                  <c:v>3.284772158</c:v>
                </c:pt>
                <c:pt idx="532">
                  <c:v>3.2838954930000002</c:v>
                </c:pt>
                <c:pt idx="533">
                  <c:v>3.2860589029999998</c:v>
                </c:pt>
                <c:pt idx="534">
                  <c:v>3.2803082469999998</c:v>
                </c:pt>
                <c:pt idx="535">
                  <c:v>3.2817087169999999</c:v>
                </c:pt>
                <c:pt idx="536">
                  <c:v>3.2827816009999999</c:v>
                </c:pt>
                <c:pt idx="537">
                  <c:v>3.2845871450000002</c:v>
                </c:pt>
                <c:pt idx="538">
                  <c:v>3.2854707240000001</c:v>
                </c:pt>
                <c:pt idx="539">
                  <c:v>3.2841925619999999</c:v>
                </c:pt>
                <c:pt idx="540">
                  <c:v>3.2836265560000002</c:v>
                </c:pt>
                <c:pt idx="541">
                  <c:v>3.2847881320000001</c:v>
                </c:pt>
                <c:pt idx="542">
                  <c:v>3.2908351420000002</c:v>
                </c:pt>
                <c:pt idx="543">
                  <c:v>3.2888484</c:v>
                </c:pt>
                <c:pt idx="544">
                  <c:v>3.2894141669999999</c:v>
                </c:pt>
                <c:pt idx="545">
                  <c:v>3.2948887349999998</c:v>
                </c:pt>
                <c:pt idx="546">
                  <c:v>3.2992446420000001</c:v>
                </c:pt>
                <c:pt idx="547">
                  <c:v>3.2959117889999998</c:v>
                </c:pt>
                <c:pt idx="548">
                  <c:v>3.303636789</c:v>
                </c:pt>
                <c:pt idx="549">
                  <c:v>3.3086473939999999</c:v>
                </c:pt>
                <c:pt idx="550">
                  <c:v>3.3157901760000001</c:v>
                </c:pt>
                <c:pt idx="551">
                  <c:v>3.3188621999999999</c:v>
                </c:pt>
                <c:pt idx="552">
                  <c:v>3.3230412010000001</c:v>
                </c:pt>
                <c:pt idx="553">
                  <c:v>3.3324596880000001</c:v>
                </c:pt>
                <c:pt idx="554">
                  <c:v>3.3363506790000002</c:v>
                </c:pt>
                <c:pt idx="555">
                  <c:v>3.3395471570000002</c:v>
                </c:pt>
                <c:pt idx="556">
                  <c:v>3.3487441539999998</c:v>
                </c:pt>
                <c:pt idx="557">
                  <c:v>3.3586559299999998</c:v>
                </c:pt>
                <c:pt idx="558">
                  <c:v>3.3648405079999999</c:v>
                </c:pt>
                <c:pt idx="559">
                  <c:v>3.3724844460000001</c:v>
                </c:pt>
                <c:pt idx="560">
                  <c:v>3.3748025890000002</c:v>
                </c:pt>
                <c:pt idx="561">
                  <c:v>3.3885037900000001</c:v>
                </c:pt>
                <c:pt idx="562">
                  <c:v>3.3942713740000001</c:v>
                </c:pt>
                <c:pt idx="563">
                  <c:v>3.406524181</c:v>
                </c:pt>
                <c:pt idx="564">
                  <c:v>3.414951324</c:v>
                </c:pt>
                <c:pt idx="565">
                  <c:v>3.4201605320000001</c:v>
                </c:pt>
                <c:pt idx="566">
                  <c:v>3.4319269659999998</c:v>
                </c:pt>
                <c:pt idx="567">
                  <c:v>3.4420940880000002</c:v>
                </c:pt>
                <c:pt idx="568">
                  <c:v>3.4478967190000001</c:v>
                </c:pt>
                <c:pt idx="569">
                  <c:v>3.4548738000000001</c:v>
                </c:pt>
                <c:pt idx="570">
                  <c:v>3.464007139</c:v>
                </c:pt>
                <c:pt idx="571">
                  <c:v>3.4768841269999999</c:v>
                </c:pt>
                <c:pt idx="572">
                  <c:v>3.4850544929999998</c:v>
                </c:pt>
                <c:pt idx="573">
                  <c:v>3.4886679649999999</c:v>
                </c:pt>
                <c:pt idx="574">
                  <c:v>3.5022978779999998</c:v>
                </c:pt>
                <c:pt idx="575">
                  <c:v>3.504451752</c:v>
                </c:pt>
                <c:pt idx="576">
                  <c:v>3.5142569539999999</c:v>
                </c:pt>
                <c:pt idx="577">
                  <c:v>3.5258090499999999</c:v>
                </c:pt>
                <c:pt idx="578">
                  <c:v>3.5257668500000001</c:v>
                </c:pt>
                <c:pt idx="579">
                  <c:v>3.530671597</c:v>
                </c:pt>
                <c:pt idx="580">
                  <c:v>3.5461752409999998</c:v>
                </c:pt>
                <c:pt idx="581">
                  <c:v>3.5427107809999998</c:v>
                </c:pt>
                <c:pt idx="582">
                  <c:v>3.5538303849999999</c:v>
                </c:pt>
                <c:pt idx="583">
                  <c:v>3.5600953099999999</c:v>
                </c:pt>
                <c:pt idx="584">
                  <c:v>3.556902885</c:v>
                </c:pt>
                <c:pt idx="585">
                  <c:v>3.5660331250000001</c:v>
                </c:pt>
                <c:pt idx="586">
                  <c:v>3.5709245200000002</c:v>
                </c:pt>
                <c:pt idx="587">
                  <c:v>3.5786545279999999</c:v>
                </c:pt>
                <c:pt idx="588">
                  <c:v>3.571432352</c:v>
                </c:pt>
                <c:pt idx="589">
                  <c:v>3.5819175240000001</c:v>
                </c:pt>
                <c:pt idx="590">
                  <c:v>3.5816040039999999</c:v>
                </c:pt>
                <c:pt idx="591">
                  <c:v>3.5813760760000002</c:v>
                </c:pt>
                <c:pt idx="592">
                  <c:v>3.5815403460000002</c:v>
                </c:pt>
                <c:pt idx="593">
                  <c:v>3.5846426490000001</c:v>
                </c:pt>
                <c:pt idx="594">
                  <c:v>3.5932893749999999</c:v>
                </c:pt>
                <c:pt idx="595">
                  <c:v>3.583726645</c:v>
                </c:pt>
                <c:pt idx="596">
                  <c:v>3.5839383599999999</c:v>
                </c:pt>
                <c:pt idx="597">
                  <c:v>3.5884938239999999</c:v>
                </c:pt>
                <c:pt idx="598">
                  <c:v>3.5923461909999999</c:v>
                </c:pt>
                <c:pt idx="599">
                  <c:v>3.5871138569999999</c:v>
                </c:pt>
                <c:pt idx="600">
                  <c:v>3.5902700420000002</c:v>
                </c:pt>
                <c:pt idx="601">
                  <c:v>3.5866494179999999</c:v>
                </c:pt>
                <c:pt idx="602">
                  <c:v>3.5939166550000001</c:v>
                </c:pt>
                <c:pt idx="603">
                  <c:v>3.5865840910000002</c:v>
                </c:pt>
                <c:pt idx="604">
                  <c:v>3.5903782839999998</c:v>
                </c:pt>
                <c:pt idx="605">
                  <c:v>3.592315197</c:v>
                </c:pt>
                <c:pt idx="606">
                  <c:v>3.582430124</c:v>
                </c:pt>
                <c:pt idx="607">
                  <c:v>3.5880553719999999</c:v>
                </c:pt>
                <c:pt idx="608">
                  <c:v>3.5806288720000001</c:v>
                </c:pt>
                <c:pt idx="609">
                  <c:v>3.5901350980000002</c:v>
                </c:pt>
                <c:pt idx="610">
                  <c:v>3.587269783</c:v>
                </c:pt>
                <c:pt idx="611">
                  <c:v>3.5937428470000001</c:v>
                </c:pt>
                <c:pt idx="612">
                  <c:v>3.5834054950000001</c:v>
                </c:pt>
                <c:pt idx="613">
                  <c:v>3.5871138569999999</c:v>
                </c:pt>
                <c:pt idx="614">
                  <c:v>3.5811021329999999</c:v>
                </c:pt>
                <c:pt idx="615">
                  <c:v>3.5998606679999998</c:v>
                </c:pt>
                <c:pt idx="616">
                  <c:v>3.5803818700000001</c:v>
                </c:pt>
                <c:pt idx="617">
                  <c:v>3.582425594</c:v>
                </c:pt>
                <c:pt idx="618">
                  <c:v>3.5800333019999999</c:v>
                </c:pt>
                <c:pt idx="619">
                  <c:v>3.5797424320000002</c:v>
                </c:pt>
                <c:pt idx="620">
                  <c:v>3.587994337</c:v>
                </c:pt>
                <c:pt idx="621">
                  <c:v>3.5768988130000001</c:v>
                </c:pt>
                <c:pt idx="622">
                  <c:v>3.5854411129999999</c:v>
                </c:pt>
                <c:pt idx="623">
                  <c:v>3.5812888150000002</c:v>
                </c:pt>
                <c:pt idx="624">
                  <c:v>3.587486744</c:v>
                </c:pt>
                <c:pt idx="625">
                  <c:v>3.5828845500000002</c:v>
                </c:pt>
                <c:pt idx="626">
                  <c:v>3.582730293</c:v>
                </c:pt>
                <c:pt idx="627">
                  <c:v>3.580245256</c:v>
                </c:pt>
                <c:pt idx="628">
                  <c:v>3.5722994799999999</c:v>
                </c:pt>
                <c:pt idx="629">
                  <c:v>3.5788898470000001</c:v>
                </c:pt>
                <c:pt idx="630">
                  <c:v>3.5767140390000001</c:v>
                </c:pt>
                <c:pt idx="631">
                  <c:v>3.5661325449999999</c:v>
                </c:pt>
                <c:pt idx="632">
                  <c:v>3.5710501670000001</c:v>
                </c:pt>
                <c:pt idx="633">
                  <c:v>3.5770511630000001</c:v>
                </c:pt>
                <c:pt idx="634">
                  <c:v>3.569369316</c:v>
                </c:pt>
                <c:pt idx="635">
                  <c:v>3.5738351349999999</c:v>
                </c:pt>
                <c:pt idx="636">
                  <c:v>3.5667023659999999</c:v>
                </c:pt>
                <c:pt idx="637">
                  <c:v>3.5686137680000001</c:v>
                </c:pt>
                <c:pt idx="638">
                  <c:v>3.5617213250000002</c:v>
                </c:pt>
                <c:pt idx="639">
                  <c:v>3.5615756510000001</c:v>
                </c:pt>
                <c:pt idx="640">
                  <c:v>3.574842453</c:v>
                </c:pt>
                <c:pt idx="641">
                  <c:v>3.5622012619999999</c:v>
                </c:pt>
                <c:pt idx="642">
                  <c:v>3.560244322</c:v>
                </c:pt>
                <c:pt idx="643">
                  <c:v>3.5641422270000001</c:v>
                </c:pt>
                <c:pt idx="644">
                  <c:v>3.5553059579999999</c:v>
                </c:pt>
                <c:pt idx="645">
                  <c:v>3.5604848859999998</c:v>
                </c:pt>
                <c:pt idx="646">
                  <c:v>3.5665590759999999</c:v>
                </c:pt>
                <c:pt idx="647">
                  <c:v>3.5502717490000002</c:v>
                </c:pt>
                <c:pt idx="648">
                  <c:v>3.550128698</c:v>
                </c:pt>
                <c:pt idx="649">
                  <c:v>3.5554239750000001</c:v>
                </c:pt>
                <c:pt idx="650">
                  <c:v>3.547581911</c:v>
                </c:pt>
                <c:pt idx="651">
                  <c:v>3.5358533859999999</c:v>
                </c:pt>
                <c:pt idx="652">
                  <c:v>3.4850578310000002</c:v>
                </c:pt>
                <c:pt idx="653">
                  <c:v>3.4834866519999999</c:v>
                </c:pt>
                <c:pt idx="654">
                  <c:v>3.4934890269999999</c:v>
                </c:pt>
                <c:pt idx="655">
                  <c:v>3.484578371</c:v>
                </c:pt>
                <c:pt idx="656">
                  <c:v>3.4813656810000002</c:v>
                </c:pt>
                <c:pt idx="657">
                  <c:v>3.4666032790000001</c:v>
                </c:pt>
                <c:pt idx="658">
                  <c:v>3.4858820439999998</c:v>
                </c:pt>
                <c:pt idx="659">
                  <c:v>3.4778139590000001</c:v>
                </c:pt>
                <c:pt idx="660">
                  <c:v>3.4705541129999999</c:v>
                </c:pt>
                <c:pt idx="661">
                  <c:v>3.4670996669999998</c:v>
                </c:pt>
                <c:pt idx="662">
                  <c:v>3.476294518</c:v>
                </c:pt>
                <c:pt idx="663">
                  <c:v>3.467892408</c:v>
                </c:pt>
                <c:pt idx="664">
                  <c:v>3.4670248030000002</c:v>
                </c:pt>
                <c:pt idx="665">
                  <c:v>3.4420499800000002</c:v>
                </c:pt>
                <c:pt idx="666">
                  <c:v>3.4589722159999998</c:v>
                </c:pt>
                <c:pt idx="667">
                  <c:v>3.4456360340000001</c:v>
                </c:pt>
                <c:pt idx="668">
                  <c:v>3.439826965</c:v>
                </c:pt>
                <c:pt idx="669">
                  <c:v>3.4306709770000001</c:v>
                </c:pt>
                <c:pt idx="670">
                  <c:v>3.4412133690000002</c:v>
                </c:pt>
                <c:pt idx="671">
                  <c:v>3.4378533359999999</c:v>
                </c:pt>
                <c:pt idx="672">
                  <c:v>3.424050093</c:v>
                </c:pt>
                <c:pt idx="673">
                  <c:v>3.430582523</c:v>
                </c:pt>
                <c:pt idx="674">
                  <c:v>3.3980309960000001</c:v>
                </c:pt>
                <c:pt idx="675">
                  <c:v>3.3981082439999999</c:v>
                </c:pt>
                <c:pt idx="676">
                  <c:v>3.3970119950000002</c:v>
                </c:pt>
                <c:pt idx="677">
                  <c:v>3.390017748</c:v>
                </c:pt>
                <c:pt idx="678">
                  <c:v>3.3795580859999999</c:v>
                </c:pt>
                <c:pt idx="679">
                  <c:v>3.35919714</c:v>
                </c:pt>
                <c:pt idx="680">
                  <c:v>3.3510475159999999</c:v>
                </c:pt>
                <c:pt idx="681">
                  <c:v>3.3327889439999998</c:v>
                </c:pt>
                <c:pt idx="682">
                  <c:v>3.2976019380000001</c:v>
                </c:pt>
                <c:pt idx="683">
                  <c:v>3.306250811</c:v>
                </c:pt>
                <c:pt idx="684">
                  <c:v>3.2782227989999999</c:v>
                </c:pt>
                <c:pt idx="685">
                  <c:v>3.2492871280000002</c:v>
                </c:pt>
                <c:pt idx="686">
                  <c:v>3.2163937090000001</c:v>
                </c:pt>
                <c:pt idx="687">
                  <c:v>3.2057650089999998</c:v>
                </c:pt>
                <c:pt idx="688">
                  <c:v>3.138991356</c:v>
                </c:pt>
                <c:pt idx="689">
                  <c:v>3.118398666</c:v>
                </c:pt>
                <c:pt idx="690">
                  <c:v>3.0869617460000001</c:v>
                </c:pt>
                <c:pt idx="691">
                  <c:v>3.032548904</c:v>
                </c:pt>
                <c:pt idx="692">
                  <c:v>2.9866149430000002</c:v>
                </c:pt>
                <c:pt idx="693">
                  <c:v>2.907063484</c:v>
                </c:pt>
                <c:pt idx="694">
                  <c:v>2.8634459969999999</c:v>
                </c:pt>
                <c:pt idx="695">
                  <c:v>2.7885365489999998</c:v>
                </c:pt>
                <c:pt idx="696">
                  <c:v>2.6738078590000001</c:v>
                </c:pt>
                <c:pt idx="697">
                  <c:v>2.6224806310000002</c:v>
                </c:pt>
                <c:pt idx="698">
                  <c:v>2.5420153139999999</c:v>
                </c:pt>
                <c:pt idx="699">
                  <c:v>2.460979939</c:v>
                </c:pt>
                <c:pt idx="700">
                  <c:v>2.3254432679999999</c:v>
                </c:pt>
                <c:pt idx="701">
                  <c:v>2.17599082</c:v>
                </c:pt>
                <c:pt idx="702">
                  <c:v>2.0784645080000002</c:v>
                </c:pt>
                <c:pt idx="703">
                  <c:v>1.957043767</c:v>
                </c:pt>
                <c:pt idx="704">
                  <c:v>1.827636719</c:v>
                </c:pt>
                <c:pt idx="705">
                  <c:v>1.6240618229999999</c:v>
                </c:pt>
                <c:pt idx="706">
                  <c:v>1.5263798239999999</c:v>
                </c:pt>
                <c:pt idx="707">
                  <c:v>1.3324706550000001</c:v>
                </c:pt>
                <c:pt idx="708">
                  <c:v>1.160883307</c:v>
                </c:pt>
                <c:pt idx="709">
                  <c:v>0.99727815399999997</c:v>
                </c:pt>
                <c:pt idx="710">
                  <c:v>0.78876310599999999</c:v>
                </c:pt>
                <c:pt idx="711">
                  <c:v>0.60134100899999998</c:v>
                </c:pt>
                <c:pt idx="712">
                  <c:v>0.45733702199999998</c:v>
                </c:pt>
                <c:pt idx="713">
                  <c:v>0.26380416800000001</c:v>
                </c:pt>
                <c:pt idx="714">
                  <c:v>0.15008719300000001</c:v>
                </c:pt>
                <c:pt idx="715">
                  <c:v>4.1373822999999997E-2</c:v>
                </c:pt>
                <c:pt idx="716">
                  <c:v>-1.8765865E-2</c:v>
                </c:pt>
                <c:pt idx="717">
                  <c:v>-6.8587624E-2</c:v>
                </c:pt>
                <c:pt idx="718">
                  <c:v>-0.115023032</c:v>
                </c:pt>
                <c:pt idx="719">
                  <c:v>-0.11411394900000001</c:v>
                </c:pt>
                <c:pt idx="720">
                  <c:v>-0.115277834</c:v>
                </c:pt>
                <c:pt idx="721">
                  <c:v>-7.9443283000000003E-2</c:v>
                </c:pt>
                <c:pt idx="722">
                  <c:v>-5.4009336999999998E-2</c:v>
                </c:pt>
                <c:pt idx="723">
                  <c:v>-5.2703871999999999E-2</c:v>
                </c:pt>
                <c:pt idx="724">
                  <c:v>-2.7684487000000001E-2</c:v>
                </c:pt>
                <c:pt idx="725">
                  <c:v>-1.7406319999999999E-2</c:v>
                </c:pt>
                <c:pt idx="726">
                  <c:v>-2.0663302000000001E-2</c:v>
                </c:pt>
                <c:pt idx="727">
                  <c:v>2.4424791000000001E-2</c:v>
                </c:pt>
                <c:pt idx="728">
                  <c:v>1.6615732000000001E-2</c:v>
                </c:pt>
                <c:pt idx="729">
                  <c:v>4.9158479999999997E-2</c:v>
                </c:pt>
                <c:pt idx="730">
                  <c:v>4.5258507000000003E-2</c:v>
                </c:pt>
                <c:pt idx="731">
                  <c:v>6.2881403000000002E-2</c:v>
                </c:pt>
                <c:pt idx="732">
                  <c:v>0.10178303</c:v>
                </c:pt>
                <c:pt idx="733">
                  <c:v>8.0833039999999995E-2</c:v>
                </c:pt>
                <c:pt idx="734">
                  <c:v>7.7060915999999993E-2</c:v>
                </c:pt>
                <c:pt idx="735">
                  <c:v>0.11224972499999999</c:v>
                </c:pt>
                <c:pt idx="736">
                  <c:v>9.8658784999999999E-2</c:v>
                </c:pt>
                <c:pt idx="737">
                  <c:v>0.14044050899999999</c:v>
                </c:pt>
                <c:pt idx="738">
                  <c:v>0.15466336899999999</c:v>
                </c:pt>
                <c:pt idx="739">
                  <c:v>0.148190826</c:v>
                </c:pt>
                <c:pt idx="740">
                  <c:v>0.15470321500000001</c:v>
                </c:pt>
                <c:pt idx="741">
                  <c:v>0.17661400099999999</c:v>
                </c:pt>
                <c:pt idx="742">
                  <c:v>0.22746005699999999</c:v>
                </c:pt>
                <c:pt idx="743">
                  <c:v>0.22015199099999999</c:v>
                </c:pt>
                <c:pt idx="744">
                  <c:v>0.253000528</c:v>
                </c:pt>
                <c:pt idx="745">
                  <c:v>0.28490737100000002</c:v>
                </c:pt>
                <c:pt idx="746">
                  <c:v>0.31153929200000002</c:v>
                </c:pt>
                <c:pt idx="747">
                  <c:v>0.33262050199999998</c:v>
                </c:pt>
                <c:pt idx="748">
                  <c:v>0.36601367600000001</c:v>
                </c:pt>
                <c:pt idx="749">
                  <c:v>0.37474969000000002</c:v>
                </c:pt>
                <c:pt idx="750">
                  <c:v>0.40237599600000001</c:v>
                </c:pt>
                <c:pt idx="751">
                  <c:v>0.401651174</c:v>
                </c:pt>
                <c:pt idx="752">
                  <c:v>0.42588278699999998</c:v>
                </c:pt>
                <c:pt idx="753">
                  <c:v>0.46325609099999998</c:v>
                </c:pt>
                <c:pt idx="754">
                  <c:v>0.48132404699999998</c:v>
                </c:pt>
                <c:pt idx="755">
                  <c:v>0.48333886300000001</c:v>
                </c:pt>
                <c:pt idx="756">
                  <c:v>0.49553224400000001</c:v>
                </c:pt>
                <c:pt idx="757">
                  <c:v>0.51578789999999997</c:v>
                </c:pt>
                <c:pt idx="758">
                  <c:v>0.52555280900000001</c:v>
                </c:pt>
                <c:pt idx="759">
                  <c:v>0.55067783599999998</c:v>
                </c:pt>
                <c:pt idx="760">
                  <c:v>0.55053162600000005</c:v>
                </c:pt>
                <c:pt idx="761">
                  <c:v>0.55460578199999999</c:v>
                </c:pt>
                <c:pt idx="762">
                  <c:v>0.57946485299999995</c:v>
                </c:pt>
                <c:pt idx="763">
                  <c:v>0.56541675300000005</c:v>
                </c:pt>
                <c:pt idx="764">
                  <c:v>0.59899926199999998</c:v>
                </c:pt>
                <c:pt idx="765">
                  <c:v>0.61753583000000001</c:v>
                </c:pt>
                <c:pt idx="766">
                  <c:v>0.62049633299999996</c:v>
                </c:pt>
                <c:pt idx="767">
                  <c:v>0.63365089900000005</c:v>
                </c:pt>
                <c:pt idx="768">
                  <c:v>0.63414621400000004</c:v>
                </c:pt>
                <c:pt idx="769">
                  <c:v>0.64887905099999998</c:v>
                </c:pt>
                <c:pt idx="770">
                  <c:v>0.66320389499999999</c:v>
                </c:pt>
                <c:pt idx="771">
                  <c:v>0.6684466</c:v>
                </c:pt>
                <c:pt idx="772">
                  <c:v>0.66861087100000005</c:v>
                </c:pt>
                <c:pt idx="773">
                  <c:v>0.69784212099999998</c:v>
                </c:pt>
                <c:pt idx="774">
                  <c:v>0.688215256</c:v>
                </c:pt>
                <c:pt idx="775">
                  <c:v>0.69931554799999995</c:v>
                </c:pt>
                <c:pt idx="776">
                  <c:v>0.68423086399999999</c:v>
                </c:pt>
                <c:pt idx="777">
                  <c:v>0.68362838000000004</c:v>
                </c:pt>
                <c:pt idx="778">
                  <c:v>0.71225529899999995</c:v>
                </c:pt>
                <c:pt idx="779">
                  <c:v>0.69117563999999998</c:v>
                </c:pt>
                <c:pt idx="780">
                  <c:v>0.69132322099999999</c:v>
                </c:pt>
                <c:pt idx="781">
                  <c:v>0.68503356000000004</c:v>
                </c:pt>
                <c:pt idx="782">
                  <c:v>0.68379801500000004</c:v>
                </c:pt>
                <c:pt idx="783">
                  <c:v>0.68456757099999999</c:v>
                </c:pt>
                <c:pt idx="784">
                  <c:v>0.66529858100000006</c:v>
                </c:pt>
                <c:pt idx="785">
                  <c:v>0.67084348199999999</c:v>
                </c:pt>
                <c:pt idx="786">
                  <c:v>0.65278011599999997</c:v>
                </c:pt>
                <c:pt idx="787">
                  <c:v>0.66660064500000005</c:v>
                </c:pt>
                <c:pt idx="788">
                  <c:v>0.64805406300000001</c:v>
                </c:pt>
                <c:pt idx="789">
                  <c:v>0.64644426099999996</c:v>
                </c:pt>
                <c:pt idx="790">
                  <c:v>0.62756270199999997</c:v>
                </c:pt>
                <c:pt idx="791">
                  <c:v>0.64134585899999996</c:v>
                </c:pt>
                <c:pt idx="792">
                  <c:v>0.61804741600000002</c:v>
                </c:pt>
                <c:pt idx="793">
                  <c:v>0.62660610699999997</c:v>
                </c:pt>
                <c:pt idx="794">
                  <c:v>0.617891729</c:v>
                </c:pt>
                <c:pt idx="795">
                  <c:v>0.61192327700000004</c:v>
                </c:pt>
                <c:pt idx="796">
                  <c:v>0.58101439499999996</c:v>
                </c:pt>
                <c:pt idx="797">
                  <c:v>0.60457205800000002</c:v>
                </c:pt>
                <c:pt idx="798">
                  <c:v>0.59840732799999996</c:v>
                </c:pt>
                <c:pt idx="799">
                  <c:v>0.59737247199999999</c:v>
                </c:pt>
                <c:pt idx="800">
                  <c:v>0.57758224000000002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5E96-441C-BECF-E997C6138560}"/>
            </c:ext>
          </c:extLst>
        </c:ser>
        <c:ser>
          <c:idx val="9"/>
          <c:order val="7"/>
          <c:tx>
            <c:v>PVK_TEAI</c:v>
          </c:tx>
          <c:spPr>
            <a:ln w="19050" cap="rnd">
              <a:solidFill>
                <a:srgbClr val="FFC000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MA_Batch4Films!$S$3:$S$803</c:f>
              <c:numCache>
                <c:formatCode>General</c:formatCode>
                <c:ptCount val="801"/>
                <c:pt idx="0">
                  <c:v>1000</c:v>
                </c:pt>
                <c:pt idx="1">
                  <c:v>999</c:v>
                </c:pt>
                <c:pt idx="2">
                  <c:v>998</c:v>
                </c:pt>
                <c:pt idx="3">
                  <c:v>997</c:v>
                </c:pt>
                <c:pt idx="4">
                  <c:v>996</c:v>
                </c:pt>
                <c:pt idx="5">
                  <c:v>995</c:v>
                </c:pt>
                <c:pt idx="6">
                  <c:v>994</c:v>
                </c:pt>
                <c:pt idx="7">
                  <c:v>993</c:v>
                </c:pt>
                <c:pt idx="8">
                  <c:v>992</c:v>
                </c:pt>
                <c:pt idx="9">
                  <c:v>991</c:v>
                </c:pt>
                <c:pt idx="10">
                  <c:v>990</c:v>
                </c:pt>
                <c:pt idx="11">
                  <c:v>989</c:v>
                </c:pt>
                <c:pt idx="12">
                  <c:v>988</c:v>
                </c:pt>
                <c:pt idx="13">
                  <c:v>987</c:v>
                </c:pt>
                <c:pt idx="14">
                  <c:v>986</c:v>
                </c:pt>
                <c:pt idx="15">
                  <c:v>985</c:v>
                </c:pt>
                <c:pt idx="16">
                  <c:v>984</c:v>
                </c:pt>
                <c:pt idx="17">
                  <c:v>983</c:v>
                </c:pt>
                <c:pt idx="18">
                  <c:v>982</c:v>
                </c:pt>
                <c:pt idx="19">
                  <c:v>981</c:v>
                </c:pt>
                <c:pt idx="20">
                  <c:v>980</c:v>
                </c:pt>
                <c:pt idx="21">
                  <c:v>979</c:v>
                </c:pt>
                <c:pt idx="22">
                  <c:v>978</c:v>
                </c:pt>
                <c:pt idx="23">
                  <c:v>977</c:v>
                </c:pt>
                <c:pt idx="24">
                  <c:v>976</c:v>
                </c:pt>
                <c:pt idx="25">
                  <c:v>975</c:v>
                </c:pt>
                <c:pt idx="26">
                  <c:v>974</c:v>
                </c:pt>
                <c:pt idx="27">
                  <c:v>973</c:v>
                </c:pt>
                <c:pt idx="28">
                  <c:v>972</c:v>
                </c:pt>
                <c:pt idx="29">
                  <c:v>971</c:v>
                </c:pt>
                <c:pt idx="30">
                  <c:v>970</c:v>
                </c:pt>
                <c:pt idx="31">
                  <c:v>969</c:v>
                </c:pt>
                <c:pt idx="32">
                  <c:v>968</c:v>
                </c:pt>
                <c:pt idx="33">
                  <c:v>967</c:v>
                </c:pt>
                <c:pt idx="34">
                  <c:v>966</c:v>
                </c:pt>
                <c:pt idx="35">
                  <c:v>965</c:v>
                </c:pt>
                <c:pt idx="36">
                  <c:v>964</c:v>
                </c:pt>
                <c:pt idx="37">
                  <c:v>963</c:v>
                </c:pt>
                <c:pt idx="38">
                  <c:v>962</c:v>
                </c:pt>
                <c:pt idx="39">
                  <c:v>961</c:v>
                </c:pt>
                <c:pt idx="40">
                  <c:v>960</c:v>
                </c:pt>
                <c:pt idx="41">
                  <c:v>959</c:v>
                </c:pt>
                <c:pt idx="42">
                  <c:v>958</c:v>
                </c:pt>
                <c:pt idx="43">
                  <c:v>957</c:v>
                </c:pt>
                <c:pt idx="44">
                  <c:v>956</c:v>
                </c:pt>
                <c:pt idx="45">
                  <c:v>955</c:v>
                </c:pt>
                <c:pt idx="46">
                  <c:v>954</c:v>
                </c:pt>
                <c:pt idx="47">
                  <c:v>953</c:v>
                </c:pt>
                <c:pt idx="48">
                  <c:v>952</c:v>
                </c:pt>
                <c:pt idx="49">
                  <c:v>951</c:v>
                </c:pt>
                <c:pt idx="50">
                  <c:v>950</c:v>
                </c:pt>
                <c:pt idx="51">
                  <c:v>949</c:v>
                </c:pt>
                <c:pt idx="52">
                  <c:v>948</c:v>
                </c:pt>
                <c:pt idx="53">
                  <c:v>947</c:v>
                </c:pt>
                <c:pt idx="54">
                  <c:v>946</c:v>
                </c:pt>
                <c:pt idx="55">
                  <c:v>945</c:v>
                </c:pt>
                <c:pt idx="56">
                  <c:v>944</c:v>
                </c:pt>
                <c:pt idx="57">
                  <c:v>943</c:v>
                </c:pt>
                <c:pt idx="58">
                  <c:v>942</c:v>
                </c:pt>
                <c:pt idx="59">
                  <c:v>941</c:v>
                </c:pt>
                <c:pt idx="60">
                  <c:v>940</c:v>
                </c:pt>
                <c:pt idx="61">
                  <c:v>939</c:v>
                </c:pt>
                <c:pt idx="62">
                  <c:v>938</c:v>
                </c:pt>
                <c:pt idx="63">
                  <c:v>937</c:v>
                </c:pt>
                <c:pt idx="64">
                  <c:v>936</c:v>
                </c:pt>
                <c:pt idx="65">
                  <c:v>935</c:v>
                </c:pt>
                <c:pt idx="66">
                  <c:v>934</c:v>
                </c:pt>
                <c:pt idx="67">
                  <c:v>933</c:v>
                </c:pt>
                <c:pt idx="68">
                  <c:v>932</c:v>
                </c:pt>
                <c:pt idx="69">
                  <c:v>931</c:v>
                </c:pt>
                <c:pt idx="70">
                  <c:v>930</c:v>
                </c:pt>
                <c:pt idx="71">
                  <c:v>929</c:v>
                </c:pt>
                <c:pt idx="72">
                  <c:v>928</c:v>
                </c:pt>
                <c:pt idx="73">
                  <c:v>927</c:v>
                </c:pt>
                <c:pt idx="74">
                  <c:v>926</c:v>
                </c:pt>
                <c:pt idx="75">
                  <c:v>925</c:v>
                </c:pt>
                <c:pt idx="76">
                  <c:v>924</c:v>
                </c:pt>
                <c:pt idx="77">
                  <c:v>923</c:v>
                </c:pt>
                <c:pt idx="78">
                  <c:v>922</c:v>
                </c:pt>
                <c:pt idx="79">
                  <c:v>921</c:v>
                </c:pt>
                <c:pt idx="80">
                  <c:v>920</c:v>
                </c:pt>
                <c:pt idx="81">
                  <c:v>919</c:v>
                </c:pt>
                <c:pt idx="82">
                  <c:v>918</c:v>
                </c:pt>
                <c:pt idx="83">
                  <c:v>917</c:v>
                </c:pt>
                <c:pt idx="84">
                  <c:v>916</c:v>
                </c:pt>
                <c:pt idx="85">
                  <c:v>915</c:v>
                </c:pt>
                <c:pt idx="86">
                  <c:v>914</c:v>
                </c:pt>
                <c:pt idx="87">
                  <c:v>913</c:v>
                </c:pt>
                <c:pt idx="88">
                  <c:v>912</c:v>
                </c:pt>
                <c:pt idx="89">
                  <c:v>911</c:v>
                </c:pt>
                <c:pt idx="90">
                  <c:v>910</c:v>
                </c:pt>
                <c:pt idx="91">
                  <c:v>909</c:v>
                </c:pt>
                <c:pt idx="92">
                  <c:v>908</c:v>
                </c:pt>
                <c:pt idx="93">
                  <c:v>907</c:v>
                </c:pt>
                <c:pt idx="94">
                  <c:v>906</c:v>
                </c:pt>
                <c:pt idx="95">
                  <c:v>905</c:v>
                </c:pt>
                <c:pt idx="96">
                  <c:v>904</c:v>
                </c:pt>
                <c:pt idx="97">
                  <c:v>903</c:v>
                </c:pt>
                <c:pt idx="98">
                  <c:v>902</c:v>
                </c:pt>
                <c:pt idx="99">
                  <c:v>901</c:v>
                </c:pt>
                <c:pt idx="100">
                  <c:v>900</c:v>
                </c:pt>
                <c:pt idx="101">
                  <c:v>899</c:v>
                </c:pt>
                <c:pt idx="102">
                  <c:v>898</c:v>
                </c:pt>
                <c:pt idx="103">
                  <c:v>897</c:v>
                </c:pt>
                <c:pt idx="104">
                  <c:v>896</c:v>
                </c:pt>
                <c:pt idx="105">
                  <c:v>895</c:v>
                </c:pt>
                <c:pt idx="106">
                  <c:v>894</c:v>
                </c:pt>
                <c:pt idx="107">
                  <c:v>893</c:v>
                </c:pt>
                <c:pt idx="108">
                  <c:v>892</c:v>
                </c:pt>
                <c:pt idx="109">
                  <c:v>891</c:v>
                </c:pt>
                <c:pt idx="110">
                  <c:v>890</c:v>
                </c:pt>
                <c:pt idx="111">
                  <c:v>889</c:v>
                </c:pt>
                <c:pt idx="112">
                  <c:v>888</c:v>
                </c:pt>
                <c:pt idx="113">
                  <c:v>887</c:v>
                </c:pt>
                <c:pt idx="114">
                  <c:v>886</c:v>
                </c:pt>
                <c:pt idx="115">
                  <c:v>885</c:v>
                </c:pt>
                <c:pt idx="116">
                  <c:v>884</c:v>
                </c:pt>
                <c:pt idx="117">
                  <c:v>883</c:v>
                </c:pt>
                <c:pt idx="118">
                  <c:v>882</c:v>
                </c:pt>
                <c:pt idx="119">
                  <c:v>881</c:v>
                </c:pt>
                <c:pt idx="120">
                  <c:v>880</c:v>
                </c:pt>
                <c:pt idx="121">
                  <c:v>879</c:v>
                </c:pt>
                <c:pt idx="122">
                  <c:v>878</c:v>
                </c:pt>
                <c:pt idx="123">
                  <c:v>877</c:v>
                </c:pt>
                <c:pt idx="124">
                  <c:v>876</c:v>
                </c:pt>
                <c:pt idx="125">
                  <c:v>875</c:v>
                </c:pt>
                <c:pt idx="126">
                  <c:v>874</c:v>
                </c:pt>
                <c:pt idx="127">
                  <c:v>873</c:v>
                </c:pt>
                <c:pt idx="128">
                  <c:v>872</c:v>
                </c:pt>
                <c:pt idx="129">
                  <c:v>871</c:v>
                </c:pt>
                <c:pt idx="130">
                  <c:v>870</c:v>
                </c:pt>
                <c:pt idx="131">
                  <c:v>869</c:v>
                </c:pt>
                <c:pt idx="132">
                  <c:v>868</c:v>
                </c:pt>
                <c:pt idx="133">
                  <c:v>867</c:v>
                </c:pt>
                <c:pt idx="134">
                  <c:v>866</c:v>
                </c:pt>
                <c:pt idx="135">
                  <c:v>865</c:v>
                </c:pt>
                <c:pt idx="136">
                  <c:v>864</c:v>
                </c:pt>
                <c:pt idx="137">
                  <c:v>863</c:v>
                </c:pt>
                <c:pt idx="138">
                  <c:v>862</c:v>
                </c:pt>
                <c:pt idx="139">
                  <c:v>861</c:v>
                </c:pt>
                <c:pt idx="140">
                  <c:v>860</c:v>
                </c:pt>
                <c:pt idx="141">
                  <c:v>859</c:v>
                </c:pt>
                <c:pt idx="142">
                  <c:v>858</c:v>
                </c:pt>
                <c:pt idx="143">
                  <c:v>857</c:v>
                </c:pt>
                <c:pt idx="144">
                  <c:v>856</c:v>
                </c:pt>
                <c:pt idx="145">
                  <c:v>855</c:v>
                </c:pt>
                <c:pt idx="146">
                  <c:v>854</c:v>
                </c:pt>
                <c:pt idx="147">
                  <c:v>853</c:v>
                </c:pt>
                <c:pt idx="148">
                  <c:v>852</c:v>
                </c:pt>
                <c:pt idx="149">
                  <c:v>851</c:v>
                </c:pt>
                <c:pt idx="150">
                  <c:v>850</c:v>
                </c:pt>
                <c:pt idx="151">
                  <c:v>849</c:v>
                </c:pt>
                <c:pt idx="152">
                  <c:v>848</c:v>
                </c:pt>
                <c:pt idx="153">
                  <c:v>847</c:v>
                </c:pt>
                <c:pt idx="154">
                  <c:v>846</c:v>
                </c:pt>
                <c:pt idx="155">
                  <c:v>845</c:v>
                </c:pt>
                <c:pt idx="156">
                  <c:v>844</c:v>
                </c:pt>
                <c:pt idx="157">
                  <c:v>843</c:v>
                </c:pt>
                <c:pt idx="158">
                  <c:v>842</c:v>
                </c:pt>
                <c:pt idx="159">
                  <c:v>841</c:v>
                </c:pt>
                <c:pt idx="160">
                  <c:v>840</c:v>
                </c:pt>
                <c:pt idx="161">
                  <c:v>839</c:v>
                </c:pt>
                <c:pt idx="162">
                  <c:v>838</c:v>
                </c:pt>
                <c:pt idx="163">
                  <c:v>837</c:v>
                </c:pt>
                <c:pt idx="164">
                  <c:v>836</c:v>
                </c:pt>
                <c:pt idx="165">
                  <c:v>835</c:v>
                </c:pt>
                <c:pt idx="166">
                  <c:v>834</c:v>
                </c:pt>
                <c:pt idx="167">
                  <c:v>833</c:v>
                </c:pt>
                <c:pt idx="168">
                  <c:v>832</c:v>
                </c:pt>
                <c:pt idx="169">
                  <c:v>831</c:v>
                </c:pt>
                <c:pt idx="170">
                  <c:v>830</c:v>
                </c:pt>
                <c:pt idx="171">
                  <c:v>829</c:v>
                </c:pt>
                <c:pt idx="172">
                  <c:v>828</c:v>
                </c:pt>
                <c:pt idx="173">
                  <c:v>827</c:v>
                </c:pt>
                <c:pt idx="174">
                  <c:v>826</c:v>
                </c:pt>
                <c:pt idx="175">
                  <c:v>825</c:v>
                </c:pt>
                <c:pt idx="176">
                  <c:v>824</c:v>
                </c:pt>
                <c:pt idx="177">
                  <c:v>823</c:v>
                </c:pt>
                <c:pt idx="178">
                  <c:v>822</c:v>
                </c:pt>
                <c:pt idx="179">
                  <c:v>821</c:v>
                </c:pt>
                <c:pt idx="180">
                  <c:v>820</c:v>
                </c:pt>
                <c:pt idx="181">
                  <c:v>819</c:v>
                </c:pt>
                <c:pt idx="182">
                  <c:v>818</c:v>
                </c:pt>
                <c:pt idx="183">
                  <c:v>817</c:v>
                </c:pt>
                <c:pt idx="184">
                  <c:v>816</c:v>
                </c:pt>
                <c:pt idx="185">
                  <c:v>815</c:v>
                </c:pt>
                <c:pt idx="186">
                  <c:v>814</c:v>
                </c:pt>
                <c:pt idx="187">
                  <c:v>813</c:v>
                </c:pt>
                <c:pt idx="188">
                  <c:v>812</c:v>
                </c:pt>
                <c:pt idx="189">
                  <c:v>811</c:v>
                </c:pt>
                <c:pt idx="190">
                  <c:v>810</c:v>
                </c:pt>
                <c:pt idx="191">
                  <c:v>809</c:v>
                </c:pt>
                <c:pt idx="192">
                  <c:v>808</c:v>
                </c:pt>
                <c:pt idx="193">
                  <c:v>807</c:v>
                </c:pt>
                <c:pt idx="194">
                  <c:v>806</c:v>
                </c:pt>
                <c:pt idx="195">
                  <c:v>805</c:v>
                </c:pt>
                <c:pt idx="196">
                  <c:v>804</c:v>
                </c:pt>
                <c:pt idx="197">
                  <c:v>803</c:v>
                </c:pt>
                <c:pt idx="198">
                  <c:v>802</c:v>
                </c:pt>
                <c:pt idx="199">
                  <c:v>801</c:v>
                </c:pt>
                <c:pt idx="200">
                  <c:v>800</c:v>
                </c:pt>
                <c:pt idx="201">
                  <c:v>799</c:v>
                </c:pt>
                <c:pt idx="202">
                  <c:v>798</c:v>
                </c:pt>
                <c:pt idx="203">
                  <c:v>797</c:v>
                </c:pt>
                <c:pt idx="204">
                  <c:v>796</c:v>
                </c:pt>
                <c:pt idx="205">
                  <c:v>795</c:v>
                </c:pt>
                <c:pt idx="206">
                  <c:v>794</c:v>
                </c:pt>
                <c:pt idx="207">
                  <c:v>793</c:v>
                </c:pt>
                <c:pt idx="208">
                  <c:v>792</c:v>
                </c:pt>
                <c:pt idx="209">
                  <c:v>791</c:v>
                </c:pt>
                <c:pt idx="210">
                  <c:v>790</c:v>
                </c:pt>
                <c:pt idx="211">
                  <c:v>789</c:v>
                </c:pt>
                <c:pt idx="212">
                  <c:v>788</c:v>
                </c:pt>
                <c:pt idx="213">
                  <c:v>787</c:v>
                </c:pt>
                <c:pt idx="214">
                  <c:v>786</c:v>
                </c:pt>
                <c:pt idx="215">
                  <c:v>785</c:v>
                </c:pt>
                <c:pt idx="216">
                  <c:v>784</c:v>
                </c:pt>
                <c:pt idx="217">
                  <c:v>783</c:v>
                </c:pt>
                <c:pt idx="218">
                  <c:v>782</c:v>
                </c:pt>
                <c:pt idx="219">
                  <c:v>781</c:v>
                </c:pt>
                <c:pt idx="220">
                  <c:v>780</c:v>
                </c:pt>
                <c:pt idx="221">
                  <c:v>779</c:v>
                </c:pt>
                <c:pt idx="222">
                  <c:v>778</c:v>
                </c:pt>
                <c:pt idx="223">
                  <c:v>777</c:v>
                </c:pt>
                <c:pt idx="224">
                  <c:v>776</c:v>
                </c:pt>
                <c:pt idx="225">
                  <c:v>775</c:v>
                </c:pt>
                <c:pt idx="226">
                  <c:v>774</c:v>
                </c:pt>
                <c:pt idx="227">
                  <c:v>773</c:v>
                </c:pt>
                <c:pt idx="228">
                  <c:v>772</c:v>
                </c:pt>
                <c:pt idx="229">
                  <c:v>771</c:v>
                </c:pt>
                <c:pt idx="230">
                  <c:v>770</c:v>
                </c:pt>
                <c:pt idx="231">
                  <c:v>769</c:v>
                </c:pt>
                <c:pt idx="232">
                  <c:v>768</c:v>
                </c:pt>
                <c:pt idx="233">
                  <c:v>767</c:v>
                </c:pt>
                <c:pt idx="234">
                  <c:v>766</c:v>
                </c:pt>
                <c:pt idx="235">
                  <c:v>765</c:v>
                </c:pt>
                <c:pt idx="236">
                  <c:v>764</c:v>
                </c:pt>
                <c:pt idx="237">
                  <c:v>763</c:v>
                </c:pt>
                <c:pt idx="238">
                  <c:v>762</c:v>
                </c:pt>
                <c:pt idx="239">
                  <c:v>761</c:v>
                </c:pt>
                <c:pt idx="240">
                  <c:v>760</c:v>
                </c:pt>
                <c:pt idx="241">
                  <c:v>759</c:v>
                </c:pt>
                <c:pt idx="242">
                  <c:v>758</c:v>
                </c:pt>
                <c:pt idx="243">
                  <c:v>757</c:v>
                </c:pt>
                <c:pt idx="244">
                  <c:v>756</c:v>
                </c:pt>
                <c:pt idx="245">
                  <c:v>755</c:v>
                </c:pt>
                <c:pt idx="246">
                  <c:v>754</c:v>
                </c:pt>
                <c:pt idx="247">
                  <c:v>753</c:v>
                </c:pt>
                <c:pt idx="248">
                  <c:v>752</c:v>
                </c:pt>
                <c:pt idx="249">
                  <c:v>751</c:v>
                </c:pt>
                <c:pt idx="250">
                  <c:v>750</c:v>
                </c:pt>
                <c:pt idx="251">
                  <c:v>749</c:v>
                </c:pt>
                <c:pt idx="252">
                  <c:v>748</c:v>
                </c:pt>
                <c:pt idx="253">
                  <c:v>747</c:v>
                </c:pt>
                <c:pt idx="254">
                  <c:v>746</c:v>
                </c:pt>
                <c:pt idx="255">
                  <c:v>745</c:v>
                </c:pt>
                <c:pt idx="256">
                  <c:v>744</c:v>
                </c:pt>
                <c:pt idx="257">
                  <c:v>743</c:v>
                </c:pt>
                <c:pt idx="258">
                  <c:v>742</c:v>
                </c:pt>
                <c:pt idx="259">
                  <c:v>741</c:v>
                </c:pt>
                <c:pt idx="260">
                  <c:v>740</c:v>
                </c:pt>
                <c:pt idx="261">
                  <c:v>739</c:v>
                </c:pt>
                <c:pt idx="262">
                  <c:v>738</c:v>
                </c:pt>
                <c:pt idx="263">
                  <c:v>737</c:v>
                </c:pt>
                <c:pt idx="264">
                  <c:v>736</c:v>
                </c:pt>
                <c:pt idx="265">
                  <c:v>735</c:v>
                </c:pt>
                <c:pt idx="266">
                  <c:v>734</c:v>
                </c:pt>
                <c:pt idx="267">
                  <c:v>733</c:v>
                </c:pt>
                <c:pt idx="268">
                  <c:v>732</c:v>
                </c:pt>
                <c:pt idx="269">
                  <c:v>731</c:v>
                </c:pt>
                <c:pt idx="270">
                  <c:v>730</c:v>
                </c:pt>
                <c:pt idx="271">
                  <c:v>729</c:v>
                </c:pt>
                <c:pt idx="272">
                  <c:v>728</c:v>
                </c:pt>
                <c:pt idx="273">
                  <c:v>727</c:v>
                </c:pt>
                <c:pt idx="274">
                  <c:v>726</c:v>
                </c:pt>
                <c:pt idx="275">
                  <c:v>725</c:v>
                </c:pt>
                <c:pt idx="276">
                  <c:v>724</c:v>
                </c:pt>
                <c:pt idx="277">
                  <c:v>723</c:v>
                </c:pt>
                <c:pt idx="278">
                  <c:v>722</c:v>
                </c:pt>
                <c:pt idx="279">
                  <c:v>721</c:v>
                </c:pt>
                <c:pt idx="280">
                  <c:v>720</c:v>
                </c:pt>
                <c:pt idx="281">
                  <c:v>719</c:v>
                </c:pt>
                <c:pt idx="282">
                  <c:v>718</c:v>
                </c:pt>
                <c:pt idx="283">
                  <c:v>717</c:v>
                </c:pt>
                <c:pt idx="284">
                  <c:v>716</c:v>
                </c:pt>
                <c:pt idx="285">
                  <c:v>715</c:v>
                </c:pt>
                <c:pt idx="286">
                  <c:v>714</c:v>
                </c:pt>
                <c:pt idx="287">
                  <c:v>713</c:v>
                </c:pt>
                <c:pt idx="288">
                  <c:v>712</c:v>
                </c:pt>
                <c:pt idx="289">
                  <c:v>711</c:v>
                </c:pt>
                <c:pt idx="290">
                  <c:v>710</c:v>
                </c:pt>
                <c:pt idx="291">
                  <c:v>709</c:v>
                </c:pt>
                <c:pt idx="292">
                  <c:v>708</c:v>
                </c:pt>
                <c:pt idx="293">
                  <c:v>707</c:v>
                </c:pt>
                <c:pt idx="294">
                  <c:v>706</c:v>
                </c:pt>
                <c:pt idx="295">
                  <c:v>705</c:v>
                </c:pt>
                <c:pt idx="296">
                  <c:v>704</c:v>
                </c:pt>
                <c:pt idx="297">
                  <c:v>703</c:v>
                </c:pt>
                <c:pt idx="298">
                  <c:v>702</c:v>
                </c:pt>
                <c:pt idx="299">
                  <c:v>701</c:v>
                </c:pt>
                <c:pt idx="300">
                  <c:v>700</c:v>
                </c:pt>
                <c:pt idx="301">
                  <c:v>699</c:v>
                </c:pt>
                <c:pt idx="302">
                  <c:v>698</c:v>
                </c:pt>
                <c:pt idx="303">
                  <c:v>697</c:v>
                </c:pt>
                <c:pt idx="304">
                  <c:v>696</c:v>
                </c:pt>
                <c:pt idx="305">
                  <c:v>695</c:v>
                </c:pt>
                <c:pt idx="306">
                  <c:v>694</c:v>
                </c:pt>
                <c:pt idx="307">
                  <c:v>693</c:v>
                </c:pt>
                <c:pt idx="308">
                  <c:v>692</c:v>
                </c:pt>
                <c:pt idx="309">
                  <c:v>691</c:v>
                </c:pt>
                <c:pt idx="310">
                  <c:v>690</c:v>
                </c:pt>
                <c:pt idx="311">
                  <c:v>689</c:v>
                </c:pt>
                <c:pt idx="312">
                  <c:v>688</c:v>
                </c:pt>
                <c:pt idx="313">
                  <c:v>687</c:v>
                </c:pt>
                <c:pt idx="314">
                  <c:v>686</c:v>
                </c:pt>
                <c:pt idx="315">
                  <c:v>685</c:v>
                </c:pt>
                <c:pt idx="316">
                  <c:v>684</c:v>
                </c:pt>
                <c:pt idx="317">
                  <c:v>683</c:v>
                </c:pt>
                <c:pt idx="318">
                  <c:v>682</c:v>
                </c:pt>
                <c:pt idx="319">
                  <c:v>681</c:v>
                </c:pt>
                <c:pt idx="320">
                  <c:v>680</c:v>
                </c:pt>
                <c:pt idx="321">
                  <c:v>679</c:v>
                </c:pt>
                <c:pt idx="322">
                  <c:v>678</c:v>
                </c:pt>
                <c:pt idx="323">
                  <c:v>677</c:v>
                </c:pt>
                <c:pt idx="324">
                  <c:v>676</c:v>
                </c:pt>
                <c:pt idx="325">
                  <c:v>675</c:v>
                </c:pt>
                <c:pt idx="326">
                  <c:v>674</c:v>
                </c:pt>
                <c:pt idx="327">
                  <c:v>673</c:v>
                </c:pt>
                <c:pt idx="328">
                  <c:v>672</c:v>
                </c:pt>
                <c:pt idx="329">
                  <c:v>671</c:v>
                </c:pt>
                <c:pt idx="330">
                  <c:v>670</c:v>
                </c:pt>
                <c:pt idx="331">
                  <c:v>669</c:v>
                </c:pt>
                <c:pt idx="332">
                  <c:v>668</c:v>
                </c:pt>
                <c:pt idx="333">
                  <c:v>667</c:v>
                </c:pt>
                <c:pt idx="334">
                  <c:v>666</c:v>
                </c:pt>
                <c:pt idx="335">
                  <c:v>665</c:v>
                </c:pt>
                <c:pt idx="336">
                  <c:v>664</c:v>
                </c:pt>
                <c:pt idx="337">
                  <c:v>663</c:v>
                </c:pt>
                <c:pt idx="338">
                  <c:v>662</c:v>
                </c:pt>
                <c:pt idx="339">
                  <c:v>661</c:v>
                </c:pt>
                <c:pt idx="340">
                  <c:v>660</c:v>
                </c:pt>
                <c:pt idx="341">
                  <c:v>659</c:v>
                </c:pt>
                <c:pt idx="342">
                  <c:v>658</c:v>
                </c:pt>
                <c:pt idx="343">
                  <c:v>657</c:v>
                </c:pt>
                <c:pt idx="344">
                  <c:v>656</c:v>
                </c:pt>
                <c:pt idx="345">
                  <c:v>655</c:v>
                </c:pt>
                <c:pt idx="346">
                  <c:v>654</c:v>
                </c:pt>
                <c:pt idx="347">
                  <c:v>653</c:v>
                </c:pt>
                <c:pt idx="348">
                  <c:v>652</c:v>
                </c:pt>
                <c:pt idx="349">
                  <c:v>651</c:v>
                </c:pt>
                <c:pt idx="350">
                  <c:v>650</c:v>
                </c:pt>
                <c:pt idx="351">
                  <c:v>649</c:v>
                </c:pt>
                <c:pt idx="352">
                  <c:v>648</c:v>
                </c:pt>
                <c:pt idx="353">
                  <c:v>647</c:v>
                </c:pt>
                <c:pt idx="354">
                  <c:v>646</c:v>
                </c:pt>
                <c:pt idx="355">
                  <c:v>645</c:v>
                </c:pt>
                <c:pt idx="356">
                  <c:v>644</c:v>
                </c:pt>
                <c:pt idx="357">
                  <c:v>643</c:v>
                </c:pt>
                <c:pt idx="358">
                  <c:v>642</c:v>
                </c:pt>
                <c:pt idx="359">
                  <c:v>641</c:v>
                </c:pt>
                <c:pt idx="360">
                  <c:v>640</c:v>
                </c:pt>
                <c:pt idx="361">
                  <c:v>639</c:v>
                </c:pt>
                <c:pt idx="362">
                  <c:v>638</c:v>
                </c:pt>
                <c:pt idx="363">
                  <c:v>637</c:v>
                </c:pt>
                <c:pt idx="364">
                  <c:v>636</c:v>
                </c:pt>
                <c:pt idx="365">
                  <c:v>635</c:v>
                </c:pt>
                <c:pt idx="366">
                  <c:v>634</c:v>
                </c:pt>
                <c:pt idx="367">
                  <c:v>633</c:v>
                </c:pt>
                <c:pt idx="368">
                  <c:v>632</c:v>
                </c:pt>
                <c:pt idx="369">
                  <c:v>631</c:v>
                </c:pt>
                <c:pt idx="370">
                  <c:v>630</c:v>
                </c:pt>
                <c:pt idx="371">
                  <c:v>629</c:v>
                </c:pt>
                <c:pt idx="372">
                  <c:v>628</c:v>
                </c:pt>
                <c:pt idx="373">
                  <c:v>627</c:v>
                </c:pt>
                <c:pt idx="374">
                  <c:v>626</c:v>
                </c:pt>
                <c:pt idx="375">
                  <c:v>625</c:v>
                </c:pt>
                <c:pt idx="376">
                  <c:v>624</c:v>
                </c:pt>
                <c:pt idx="377">
                  <c:v>623</c:v>
                </c:pt>
                <c:pt idx="378">
                  <c:v>622</c:v>
                </c:pt>
                <c:pt idx="379">
                  <c:v>621</c:v>
                </c:pt>
                <c:pt idx="380">
                  <c:v>620</c:v>
                </c:pt>
                <c:pt idx="381">
                  <c:v>619</c:v>
                </c:pt>
                <c:pt idx="382">
                  <c:v>618</c:v>
                </c:pt>
                <c:pt idx="383">
                  <c:v>617</c:v>
                </c:pt>
                <c:pt idx="384">
                  <c:v>616</c:v>
                </c:pt>
                <c:pt idx="385">
                  <c:v>615</c:v>
                </c:pt>
                <c:pt idx="386">
                  <c:v>614</c:v>
                </c:pt>
                <c:pt idx="387">
                  <c:v>613</c:v>
                </c:pt>
                <c:pt idx="388">
                  <c:v>612</c:v>
                </c:pt>
                <c:pt idx="389">
                  <c:v>611</c:v>
                </c:pt>
                <c:pt idx="390">
                  <c:v>610</c:v>
                </c:pt>
                <c:pt idx="391">
                  <c:v>609</c:v>
                </c:pt>
                <c:pt idx="392">
                  <c:v>608</c:v>
                </c:pt>
                <c:pt idx="393">
                  <c:v>607</c:v>
                </c:pt>
                <c:pt idx="394">
                  <c:v>606</c:v>
                </c:pt>
                <c:pt idx="395">
                  <c:v>605</c:v>
                </c:pt>
                <c:pt idx="396">
                  <c:v>604</c:v>
                </c:pt>
                <c:pt idx="397">
                  <c:v>603</c:v>
                </c:pt>
                <c:pt idx="398">
                  <c:v>602</c:v>
                </c:pt>
                <c:pt idx="399">
                  <c:v>601</c:v>
                </c:pt>
                <c:pt idx="400">
                  <c:v>600</c:v>
                </c:pt>
                <c:pt idx="401">
                  <c:v>599</c:v>
                </c:pt>
                <c:pt idx="402">
                  <c:v>598</c:v>
                </c:pt>
                <c:pt idx="403">
                  <c:v>597</c:v>
                </c:pt>
                <c:pt idx="404">
                  <c:v>596</c:v>
                </c:pt>
                <c:pt idx="405">
                  <c:v>595</c:v>
                </c:pt>
                <c:pt idx="406">
                  <c:v>594</c:v>
                </c:pt>
                <c:pt idx="407">
                  <c:v>593</c:v>
                </c:pt>
                <c:pt idx="408">
                  <c:v>592</c:v>
                </c:pt>
                <c:pt idx="409">
                  <c:v>591</c:v>
                </c:pt>
                <c:pt idx="410">
                  <c:v>590</c:v>
                </c:pt>
                <c:pt idx="411">
                  <c:v>589</c:v>
                </c:pt>
                <c:pt idx="412">
                  <c:v>588</c:v>
                </c:pt>
                <c:pt idx="413">
                  <c:v>587</c:v>
                </c:pt>
                <c:pt idx="414">
                  <c:v>586</c:v>
                </c:pt>
                <c:pt idx="415">
                  <c:v>585</c:v>
                </c:pt>
                <c:pt idx="416">
                  <c:v>584</c:v>
                </c:pt>
                <c:pt idx="417">
                  <c:v>583</c:v>
                </c:pt>
                <c:pt idx="418">
                  <c:v>582</c:v>
                </c:pt>
                <c:pt idx="419">
                  <c:v>581</c:v>
                </c:pt>
                <c:pt idx="420">
                  <c:v>580</c:v>
                </c:pt>
                <c:pt idx="421">
                  <c:v>579</c:v>
                </c:pt>
                <c:pt idx="422">
                  <c:v>578</c:v>
                </c:pt>
                <c:pt idx="423">
                  <c:v>577</c:v>
                </c:pt>
                <c:pt idx="424">
                  <c:v>576</c:v>
                </c:pt>
                <c:pt idx="425">
                  <c:v>575</c:v>
                </c:pt>
                <c:pt idx="426">
                  <c:v>574</c:v>
                </c:pt>
                <c:pt idx="427">
                  <c:v>573</c:v>
                </c:pt>
                <c:pt idx="428">
                  <c:v>572</c:v>
                </c:pt>
                <c:pt idx="429">
                  <c:v>571</c:v>
                </c:pt>
                <c:pt idx="430">
                  <c:v>570</c:v>
                </c:pt>
                <c:pt idx="431">
                  <c:v>569</c:v>
                </c:pt>
                <c:pt idx="432">
                  <c:v>568</c:v>
                </c:pt>
                <c:pt idx="433">
                  <c:v>567</c:v>
                </c:pt>
                <c:pt idx="434">
                  <c:v>566</c:v>
                </c:pt>
                <c:pt idx="435">
                  <c:v>565</c:v>
                </c:pt>
                <c:pt idx="436">
                  <c:v>564</c:v>
                </c:pt>
                <c:pt idx="437">
                  <c:v>563</c:v>
                </c:pt>
                <c:pt idx="438">
                  <c:v>562</c:v>
                </c:pt>
                <c:pt idx="439">
                  <c:v>561</c:v>
                </c:pt>
                <c:pt idx="440">
                  <c:v>560</c:v>
                </c:pt>
                <c:pt idx="441">
                  <c:v>559</c:v>
                </c:pt>
                <c:pt idx="442">
                  <c:v>558</c:v>
                </c:pt>
                <c:pt idx="443">
                  <c:v>557</c:v>
                </c:pt>
                <c:pt idx="444">
                  <c:v>556</c:v>
                </c:pt>
                <c:pt idx="445">
                  <c:v>555</c:v>
                </c:pt>
                <c:pt idx="446">
                  <c:v>554</c:v>
                </c:pt>
                <c:pt idx="447">
                  <c:v>553</c:v>
                </c:pt>
                <c:pt idx="448">
                  <c:v>552</c:v>
                </c:pt>
                <c:pt idx="449">
                  <c:v>551</c:v>
                </c:pt>
                <c:pt idx="450">
                  <c:v>550</c:v>
                </c:pt>
                <c:pt idx="451">
                  <c:v>549</c:v>
                </c:pt>
                <c:pt idx="452">
                  <c:v>548</c:v>
                </c:pt>
                <c:pt idx="453">
                  <c:v>547</c:v>
                </c:pt>
                <c:pt idx="454">
                  <c:v>546</c:v>
                </c:pt>
                <c:pt idx="455">
                  <c:v>545</c:v>
                </c:pt>
                <c:pt idx="456">
                  <c:v>544</c:v>
                </c:pt>
                <c:pt idx="457">
                  <c:v>543</c:v>
                </c:pt>
                <c:pt idx="458">
                  <c:v>542</c:v>
                </c:pt>
                <c:pt idx="459">
                  <c:v>541</c:v>
                </c:pt>
                <c:pt idx="460">
                  <c:v>540</c:v>
                </c:pt>
                <c:pt idx="461">
                  <c:v>539</c:v>
                </c:pt>
                <c:pt idx="462">
                  <c:v>538</c:v>
                </c:pt>
                <c:pt idx="463">
                  <c:v>537</c:v>
                </c:pt>
                <c:pt idx="464">
                  <c:v>536</c:v>
                </c:pt>
                <c:pt idx="465">
                  <c:v>535</c:v>
                </c:pt>
                <c:pt idx="466">
                  <c:v>534</c:v>
                </c:pt>
                <c:pt idx="467">
                  <c:v>533</c:v>
                </c:pt>
                <c:pt idx="468">
                  <c:v>532</c:v>
                </c:pt>
                <c:pt idx="469">
                  <c:v>531</c:v>
                </c:pt>
                <c:pt idx="470">
                  <c:v>530</c:v>
                </c:pt>
                <c:pt idx="471">
                  <c:v>529</c:v>
                </c:pt>
                <c:pt idx="472">
                  <c:v>528</c:v>
                </c:pt>
                <c:pt idx="473">
                  <c:v>527</c:v>
                </c:pt>
                <c:pt idx="474">
                  <c:v>526</c:v>
                </c:pt>
                <c:pt idx="475">
                  <c:v>525</c:v>
                </c:pt>
                <c:pt idx="476">
                  <c:v>524</c:v>
                </c:pt>
                <c:pt idx="477">
                  <c:v>523</c:v>
                </c:pt>
                <c:pt idx="478">
                  <c:v>522</c:v>
                </c:pt>
                <c:pt idx="479">
                  <c:v>521</c:v>
                </c:pt>
                <c:pt idx="480">
                  <c:v>520</c:v>
                </c:pt>
                <c:pt idx="481">
                  <c:v>519</c:v>
                </c:pt>
                <c:pt idx="482">
                  <c:v>518</c:v>
                </c:pt>
                <c:pt idx="483">
                  <c:v>517</c:v>
                </c:pt>
                <c:pt idx="484">
                  <c:v>516</c:v>
                </c:pt>
                <c:pt idx="485">
                  <c:v>515</c:v>
                </c:pt>
                <c:pt idx="486">
                  <c:v>514</c:v>
                </c:pt>
                <c:pt idx="487">
                  <c:v>513</c:v>
                </c:pt>
                <c:pt idx="488">
                  <c:v>512</c:v>
                </c:pt>
                <c:pt idx="489">
                  <c:v>511</c:v>
                </c:pt>
                <c:pt idx="490">
                  <c:v>510</c:v>
                </c:pt>
                <c:pt idx="491">
                  <c:v>509</c:v>
                </c:pt>
                <c:pt idx="492">
                  <c:v>508</c:v>
                </c:pt>
                <c:pt idx="493">
                  <c:v>507</c:v>
                </c:pt>
                <c:pt idx="494">
                  <c:v>506</c:v>
                </c:pt>
                <c:pt idx="495">
                  <c:v>505</c:v>
                </c:pt>
                <c:pt idx="496">
                  <c:v>504</c:v>
                </c:pt>
                <c:pt idx="497">
                  <c:v>503</c:v>
                </c:pt>
                <c:pt idx="498">
                  <c:v>502</c:v>
                </c:pt>
                <c:pt idx="499">
                  <c:v>501</c:v>
                </c:pt>
                <c:pt idx="500">
                  <c:v>500</c:v>
                </c:pt>
                <c:pt idx="501">
                  <c:v>499</c:v>
                </c:pt>
                <c:pt idx="502">
                  <c:v>498</c:v>
                </c:pt>
                <c:pt idx="503">
                  <c:v>497</c:v>
                </c:pt>
                <c:pt idx="504">
                  <c:v>496</c:v>
                </c:pt>
                <c:pt idx="505">
                  <c:v>495</c:v>
                </c:pt>
                <c:pt idx="506">
                  <c:v>494</c:v>
                </c:pt>
                <c:pt idx="507">
                  <c:v>493</c:v>
                </c:pt>
                <c:pt idx="508">
                  <c:v>492</c:v>
                </c:pt>
                <c:pt idx="509">
                  <c:v>491</c:v>
                </c:pt>
                <c:pt idx="510">
                  <c:v>490</c:v>
                </c:pt>
                <c:pt idx="511">
                  <c:v>489</c:v>
                </c:pt>
                <c:pt idx="512">
                  <c:v>488</c:v>
                </c:pt>
                <c:pt idx="513">
                  <c:v>487</c:v>
                </c:pt>
                <c:pt idx="514">
                  <c:v>486</c:v>
                </c:pt>
                <c:pt idx="515">
                  <c:v>485</c:v>
                </c:pt>
                <c:pt idx="516">
                  <c:v>484</c:v>
                </c:pt>
                <c:pt idx="517">
                  <c:v>483</c:v>
                </c:pt>
                <c:pt idx="518">
                  <c:v>482</c:v>
                </c:pt>
                <c:pt idx="519">
                  <c:v>481</c:v>
                </c:pt>
                <c:pt idx="520">
                  <c:v>480</c:v>
                </c:pt>
                <c:pt idx="521">
                  <c:v>479</c:v>
                </c:pt>
                <c:pt idx="522">
                  <c:v>478</c:v>
                </c:pt>
                <c:pt idx="523">
                  <c:v>477</c:v>
                </c:pt>
                <c:pt idx="524">
                  <c:v>476</c:v>
                </c:pt>
                <c:pt idx="525">
                  <c:v>475</c:v>
                </c:pt>
                <c:pt idx="526">
                  <c:v>474</c:v>
                </c:pt>
                <c:pt idx="527">
                  <c:v>473</c:v>
                </c:pt>
                <c:pt idx="528">
                  <c:v>472</c:v>
                </c:pt>
                <c:pt idx="529">
                  <c:v>471</c:v>
                </c:pt>
                <c:pt idx="530">
                  <c:v>470</c:v>
                </c:pt>
                <c:pt idx="531">
                  <c:v>469</c:v>
                </c:pt>
                <c:pt idx="532">
                  <c:v>468</c:v>
                </c:pt>
                <c:pt idx="533">
                  <c:v>467</c:v>
                </c:pt>
                <c:pt idx="534">
                  <c:v>466</c:v>
                </c:pt>
                <c:pt idx="535">
                  <c:v>465</c:v>
                </c:pt>
                <c:pt idx="536">
                  <c:v>464</c:v>
                </c:pt>
                <c:pt idx="537">
                  <c:v>463</c:v>
                </c:pt>
                <c:pt idx="538">
                  <c:v>462</c:v>
                </c:pt>
                <c:pt idx="539">
                  <c:v>461</c:v>
                </c:pt>
                <c:pt idx="540">
                  <c:v>460</c:v>
                </c:pt>
                <c:pt idx="541">
                  <c:v>459</c:v>
                </c:pt>
                <c:pt idx="542">
                  <c:v>458</c:v>
                </c:pt>
                <c:pt idx="543">
                  <c:v>457</c:v>
                </c:pt>
                <c:pt idx="544">
                  <c:v>456</c:v>
                </c:pt>
                <c:pt idx="545">
                  <c:v>455</c:v>
                </c:pt>
                <c:pt idx="546">
                  <c:v>454</c:v>
                </c:pt>
                <c:pt idx="547">
                  <c:v>453</c:v>
                </c:pt>
                <c:pt idx="548">
                  <c:v>452</c:v>
                </c:pt>
                <c:pt idx="549">
                  <c:v>451</c:v>
                </c:pt>
                <c:pt idx="550">
                  <c:v>450</c:v>
                </c:pt>
                <c:pt idx="551">
                  <c:v>449</c:v>
                </c:pt>
                <c:pt idx="552">
                  <c:v>448</c:v>
                </c:pt>
                <c:pt idx="553">
                  <c:v>447</c:v>
                </c:pt>
                <c:pt idx="554">
                  <c:v>446</c:v>
                </c:pt>
                <c:pt idx="555">
                  <c:v>445</c:v>
                </c:pt>
                <c:pt idx="556">
                  <c:v>444</c:v>
                </c:pt>
                <c:pt idx="557">
                  <c:v>443</c:v>
                </c:pt>
                <c:pt idx="558">
                  <c:v>442</c:v>
                </c:pt>
                <c:pt idx="559">
                  <c:v>441</c:v>
                </c:pt>
                <c:pt idx="560">
                  <c:v>440</c:v>
                </c:pt>
                <c:pt idx="561">
                  <c:v>439</c:v>
                </c:pt>
                <c:pt idx="562">
                  <c:v>438</c:v>
                </c:pt>
                <c:pt idx="563">
                  <c:v>437</c:v>
                </c:pt>
                <c:pt idx="564">
                  <c:v>436</c:v>
                </c:pt>
                <c:pt idx="565">
                  <c:v>435</c:v>
                </c:pt>
                <c:pt idx="566">
                  <c:v>434</c:v>
                </c:pt>
                <c:pt idx="567">
                  <c:v>433</c:v>
                </c:pt>
                <c:pt idx="568">
                  <c:v>432</c:v>
                </c:pt>
                <c:pt idx="569">
                  <c:v>431</c:v>
                </c:pt>
                <c:pt idx="570">
                  <c:v>430</c:v>
                </c:pt>
                <c:pt idx="571">
                  <c:v>429</c:v>
                </c:pt>
                <c:pt idx="572">
                  <c:v>428</c:v>
                </c:pt>
                <c:pt idx="573">
                  <c:v>427</c:v>
                </c:pt>
                <c:pt idx="574">
                  <c:v>426</c:v>
                </c:pt>
                <c:pt idx="575">
                  <c:v>425</c:v>
                </c:pt>
                <c:pt idx="576">
                  <c:v>424</c:v>
                </c:pt>
                <c:pt idx="577">
                  <c:v>423</c:v>
                </c:pt>
                <c:pt idx="578">
                  <c:v>422</c:v>
                </c:pt>
                <c:pt idx="579">
                  <c:v>421</c:v>
                </c:pt>
                <c:pt idx="580">
                  <c:v>420</c:v>
                </c:pt>
                <c:pt idx="581">
                  <c:v>419</c:v>
                </c:pt>
                <c:pt idx="582">
                  <c:v>418</c:v>
                </c:pt>
                <c:pt idx="583">
                  <c:v>417</c:v>
                </c:pt>
                <c:pt idx="584">
                  <c:v>416</c:v>
                </c:pt>
                <c:pt idx="585">
                  <c:v>415</c:v>
                </c:pt>
                <c:pt idx="586">
                  <c:v>414</c:v>
                </c:pt>
                <c:pt idx="587">
                  <c:v>413</c:v>
                </c:pt>
                <c:pt idx="588">
                  <c:v>412</c:v>
                </c:pt>
                <c:pt idx="589">
                  <c:v>411</c:v>
                </c:pt>
                <c:pt idx="590">
                  <c:v>410</c:v>
                </c:pt>
                <c:pt idx="591">
                  <c:v>409</c:v>
                </c:pt>
                <c:pt idx="592">
                  <c:v>408</c:v>
                </c:pt>
                <c:pt idx="593">
                  <c:v>407</c:v>
                </c:pt>
                <c:pt idx="594">
                  <c:v>406</c:v>
                </c:pt>
                <c:pt idx="595">
                  <c:v>405</c:v>
                </c:pt>
                <c:pt idx="596">
                  <c:v>404</c:v>
                </c:pt>
                <c:pt idx="597">
                  <c:v>403</c:v>
                </c:pt>
                <c:pt idx="598">
                  <c:v>402</c:v>
                </c:pt>
                <c:pt idx="599">
                  <c:v>401</c:v>
                </c:pt>
                <c:pt idx="600">
                  <c:v>400</c:v>
                </c:pt>
                <c:pt idx="601">
                  <c:v>399</c:v>
                </c:pt>
                <c:pt idx="602">
                  <c:v>398</c:v>
                </c:pt>
                <c:pt idx="603">
                  <c:v>397</c:v>
                </c:pt>
                <c:pt idx="604">
                  <c:v>396</c:v>
                </c:pt>
                <c:pt idx="605">
                  <c:v>395</c:v>
                </c:pt>
                <c:pt idx="606">
                  <c:v>394</c:v>
                </c:pt>
                <c:pt idx="607">
                  <c:v>393</c:v>
                </c:pt>
                <c:pt idx="608">
                  <c:v>392</c:v>
                </c:pt>
                <c:pt idx="609">
                  <c:v>391</c:v>
                </c:pt>
                <c:pt idx="610">
                  <c:v>390</c:v>
                </c:pt>
                <c:pt idx="611">
                  <c:v>389</c:v>
                </c:pt>
                <c:pt idx="612">
                  <c:v>388</c:v>
                </c:pt>
                <c:pt idx="613">
                  <c:v>387</c:v>
                </c:pt>
                <c:pt idx="614">
                  <c:v>386</c:v>
                </c:pt>
                <c:pt idx="615">
                  <c:v>385</c:v>
                </c:pt>
                <c:pt idx="616">
                  <c:v>384</c:v>
                </c:pt>
                <c:pt idx="617">
                  <c:v>383</c:v>
                </c:pt>
                <c:pt idx="618">
                  <c:v>382</c:v>
                </c:pt>
                <c:pt idx="619">
                  <c:v>381</c:v>
                </c:pt>
                <c:pt idx="620">
                  <c:v>380</c:v>
                </c:pt>
                <c:pt idx="621">
                  <c:v>379</c:v>
                </c:pt>
                <c:pt idx="622">
                  <c:v>378</c:v>
                </c:pt>
                <c:pt idx="623">
                  <c:v>377</c:v>
                </c:pt>
                <c:pt idx="624">
                  <c:v>376</c:v>
                </c:pt>
                <c:pt idx="625">
                  <c:v>375</c:v>
                </c:pt>
                <c:pt idx="626">
                  <c:v>374</c:v>
                </c:pt>
                <c:pt idx="627">
                  <c:v>373</c:v>
                </c:pt>
                <c:pt idx="628">
                  <c:v>372</c:v>
                </c:pt>
                <c:pt idx="629">
                  <c:v>371</c:v>
                </c:pt>
                <c:pt idx="630">
                  <c:v>370</c:v>
                </c:pt>
                <c:pt idx="631">
                  <c:v>369</c:v>
                </c:pt>
                <c:pt idx="632">
                  <c:v>368</c:v>
                </c:pt>
                <c:pt idx="633">
                  <c:v>367</c:v>
                </c:pt>
                <c:pt idx="634">
                  <c:v>366</c:v>
                </c:pt>
                <c:pt idx="635">
                  <c:v>365</c:v>
                </c:pt>
                <c:pt idx="636">
                  <c:v>364</c:v>
                </c:pt>
                <c:pt idx="637">
                  <c:v>363</c:v>
                </c:pt>
                <c:pt idx="638">
                  <c:v>362</c:v>
                </c:pt>
                <c:pt idx="639">
                  <c:v>361</c:v>
                </c:pt>
                <c:pt idx="640">
                  <c:v>360</c:v>
                </c:pt>
                <c:pt idx="641">
                  <c:v>359</c:v>
                </c:pt>
                <c:pt idx="642">
                  <c:v>358</c:v>
                </c:pt>
                <c:pt idx="643">
                  <c:v>357</c:v>
                </c:pt>
                <c:pt idx="644">
                  <c:v>356</c:v>
                </c:pt>
                <c:pt idx="645">
                  <c:v>355</c:v>
                </c:pt>
                <c:pt idx="646">
                  <c:v>354</c:v>
                </c:pt>
                <c:pt idx="647">
                  <c:v>353</c:v>
                </c:pt>
                <c:pt idx="648">
                  <c:v>352</c:v>
                </c:pt>
                <c:pt idx="649">
                  <c:v>351</c:v>
                </c:pt>
                <c:pt idx="650">
                  <c:v>350</c:v>
                </c:pt>
                <c:pt idx="651">
                  <c:v>349</c:v>
                </c:pt>
                <c:pt idx="652">
                  <c:v>348</c:v>
                </c:pt>
                <c:pt idx="653">
                  <c:v>347</c:v>
                </c:pt>
                <c:pt idx="654">
                  <c:v>346</c:v>
                </c:pt>
                <c:pt idx="655">
                  <c:v>345</c:v>
                </c:pt>
                <c:pt idx="656">
                  <c:v>344</c:v>
                </c:pt>
                <c:pt idx="657">
                  <c:v>343</c:v>
                </c:pt>
                <c:pt idx="658">
                  <c:v>342</c:v>
                </c:pt>
                <c:pt idx="659">
                  <c:v>341</c:v>
                </c:pt>
                <c:pt idx="660">
                  <c:v>340</c:v>
                </c:pt>
                <c:pt idx="661">
                  <c:v>339</c:v>
                </c:pt>
                <c:pt idx="662">
                  <c:v>338</c:v>
                </c:pt>
                <c:pt idx="663">
                  <c:v>337</c:v>
                </c:pt>
                <c:pt idx="664">
                  <c:v>336</c:v>
                </c:pt>
                <c:pt idx="665">
                  <c:v>335</c:v>
                </c:pt>
                <c:pt idx="666">
                  <c:v>334</c:v>
                </c:pt>
                <c:pt idx="667">
                  <c:v>333</c:v>
                </c:pt>
                <c:pt idx="668">
                  <c:v>332</c:v>
                </c:pt>
                <c:pt idx="669">
                  <c:v>331</c:v>
                </c:pt>
                <c:pt idx="670">
                  <c:v>330</c:v>
                </c:pt>
                <c:pt idx="671">
                  <c:v>329</c:v>
                </c:pt>
                <c:pt idx="672">
                  <c:v>328</c:v>
                </c:pt>
                <c:pt idx="673">
                  <c:v>327</c:v>
                </c:pt>
                <c:pt idx="674">
                  <c:v>326</c:v>
                </c:pt>
                <c:pt idx="675">
                  <c:v>325</c:v>
                </c:pt>
                <c:pt idx="676">
                  <c:v>324</c:v>
                </c:pt>
                <c:pt idx="677">
                  <c:v>323</c:v>
                </c:pt>
                <c:pt idx="678">
                  <c:v>322</c:v>
                </c:pt>
                <c:pt idx="679">
                  <c:v>321</c:v>
                </c:pt>
                <c:pt idx="680">
                  <c:v>320</c:v>
                </c:pt>
                <c:pt idx="681">
                  <c:v>319</c:v>
                </c:pt>
                <c:pt idx="682">
                  <c:v>318</c:v>
                </c:pt>
                <c:pt idx="683">
                  <c:v>317</c:v>
                </c:pt>
                <c:pt idx="684">
                  <c:v>316</c:v>
                </c:pt>
                <c:pt idx="685">
                  <c:v>315</c:v>
                </c:pt>
                <c:pt idx="686">
                  <c:v>314</c:v>
                </c:pt>
                <c:pt idx="687">
                  <c:v>313</c:v>
                </c:pt>
                <c:pt idx="688">
                  <c:v>312</c:v>
                </c:pt>
                <c:pt idx="689">
                  <c:v>311</c:v>
                </c:pt>
                <c:pt idx="690">
                  <c:v>310</c:v>
                </c:pt>
                <c:pt idx="691">
                  <c:v>309</c:v>
                </c:pt>
                <c:pt idx="692">
                  <c:v>308</c:v>
                </c:pt>
                <c:pt idx="693">
                  <c:v>307</c:v>
                </c:pt>
                <c:pt idx="694">
                  <c:v>306</c:v>
                </c:pt>
                <c:pt idx="695">
                  <c:v>305</c:v>
                </c:pt>
                <c:pt idx="696">
                  <c:v>304</c:v>
                </c:pt>
                <c:pt idx="697">
                  <c:v>303</c:v>
                </c:pt>
                <c:pt idx="698">
                  <c:v>302</c:v>
                </c:pt>
                <c:pt idx="699">
                  <c:v>301</c:v>
                </c:pt>
                <c:pt idx="700">
                  <c:v>300</c:v>
                </c:pt>
                <c:pt idx="701">
                  <c:v>299</c:v>
                </c:pt>
                <c:pt idx="702">
                  <c:v>298</c:v>
                </c:pt>
                <c:pt idx="703">
                  <c:v>297</c:v>
                </c:pt>
                <c:pt idx="704">
                  <c:v>296</c:v>
                </c:pt>
                <c:pt idx="705">
                  <c:v>295</c:v>
                </c:pt>
                <c:pt idx="706">
                  <c:v>294</c:v>
                </c:pt>
                <c:pt idx="707">
                  <c:v>293</c:v>
                </c:pt>
                <c:pt idx="708">
                  <c:v>292</c:v>
                </c:pt>
                <c:pt idx="709">
                  <c:v>291</c:v>
                </c:pt>
                <c:pt idx="710">
                  <c:v>290</c:v>
                </c:pt>
                <c:pt idx="711">
                  <c:v>289</c:v>
                </c:pt>
                <c:pt idx="712">
                  <c:v>288</c:v>
                </c:pt>
                <c:pt idx="713">
                  <c:v>287</c:v>
                </c:pt>
                <c:pt idx="714">
                  <c:v>286</c:v>
                </c:pt>
                <c:pt idx="715">
                  <c:v>285</c:v>
                </c:pt>
                <c:pt idx="716">
                  <c:v>284</c:v>
                </c:pt>
                <c:pt idx="717">
                  <c:v>283</c:v>
                </c:pt>
                <c:pt idx="718">
                  <c:v>282</c:v>
                </c:pt>
                <c:pt idx="719">
                  <c:v>281</c:v>
                </c:pt>
                <c:pt idx="720">
                  <c:v>280</c:v>
                </c:pt>
                <c:pt idx="721">
                  <c:v>279</c:v>
                </c:pt>
                <c:pt idx="722">
                  <c:v>278</c:v>
                </c:pt>
                <c:pt idx="723">
                  <c:v>277</c:v>
                </c:pt>
                <c:pt idx="724">
                  <c:v>276</c:v>
                </c:pt>
                <c:pt idx="725">
                  <c:v>275</c:v>
                </c:pt>
                <c:pt idx="726">
                  <c:v>274</c:v>
                </c:pt>
                <c:pt idx="727">
                  <c:v>273</c:v>
                </c:pt>
                <c:pt idx="728">
                  <c:v>272</c:v>
                </c:pt>
                <c:pt idx="729">
                  <c:v>271</c:v>
                </c:pt>
                <c:pt idx="730">
                  <c:v>270</c:v>
                </c:pt>
                <c:pt idx="731">
                  <c:v>269</c:v>
                </c:pt>
                <c:pt idx="732">
                  <c:v>268</c:v>
                </c:pt>
                <c:pt idx="733">
                  <c:v>267</c:v>
                </c:pt>
                <c:pt idx="734">
                  <c:v>266</c:v>
                </c:pt>
                <c:pt idx="735">
                  <c:v>265</c:v>
                </c:pt>
                <c:pt idx="736">
                  <c:v>264</c:v>
                </c:pt>
                <c:pt idx="737">
                  <c:v>263</c:v>
                </c:pt>
                <c:pt idx="738">
                  <c:v>262</c:v>
                </c:pt>
                <c:pt idx="739">
                  <c:v>261</c:v>
                </c:pt>
                <c:pt idx="740">
                  <c:v>260</c:v>
                </c:pt>
                <c:pt idx="741">
                  <c:v>259</c:v>
                </c:pt>
                <c:pt idx="742">
                  <c:v>258</c:v>
                </c:pt>
                <c:pt idx="743">
                  <c:v>257</c:v>
                </c:pt>
                <c:pt idx="744">
                  <c:v>256</c:v>
                </c:pt>
                <c:pt idx="745">
                  <c:v>255</c:v>
                </c:pt>
                <c:pt idx="746">
                  <c:v>254</c:v>
                </c:pt>
                <c:pt idx="747">
                  <c:v>253</c:v>
                </c:pt>
                <c:pt idx="748">
                  <c:v>252</c:v>
                </c:pt>
                <c:pt idx="749">
                  <c:v>251</c:v>
                </c:pt>
                <c:pt idx="750">
                  <c:v>250</c:v>
                </c:pt>
                <c:pt idx="751">
                  <c:v>249</c:v>
                </c:pt>
                <c:pt idx="752">
                  <c:v>248</c:v>
                </c:pt>
                <c:pt idx="753">
                  <c:v>247</c:v>
                </c:pt>
                <c:pt idx="754">
                  <c:v>246</c:v>
                </c:pt>
                <c:pt idx="755">
                  <c:v>245</c:v>
                </c:pt>
                <c:pt idx="756">
                  <c:v>244</c:v>
                </c:pt>
                <c:pt idx="757">
                  <c:v>243</c:v>
                </c:pt>
                <c:pt idx="758">
                  <c:v>242</c:v>
                </c:pt>
                <c:pt idx="759">
                  <c:v>241</c:v>
                </c:pt>
                <c:pt idx="760">
                  <c:v>240</c:v>
                </c:pt>
                <c:pt idx="761">
                  <c:v>239</c:v>
                </c:pt>
                <c:pt idx="762">
                  <c:v>238</c:v>
                </c:pt>
                <c:pt idx="763">
                  <c:v>237</c:v>
                </c:pt>
                <c:pt idx="764">
                  <c:v>236</c:v>
                </c:pt>
                <c:pt idx="765">
                  <c:v>235</c:v>
                </c:pt>
                <c:pt idx="766">
                  <c:v>234</c:v>
                </c:pt>
                <c:pt idx="767">
                  <c:v>233</c:v>
                </c:pt>
                <c:pt idx="768">
                  <c:v>232</c:v>
                </c:pt>
                <c:pt idx="769">
                  <c:v>231</c:v>
                </c:pt>
                <c:pt idx="770">
                  <c:v>230</c:v>
                </c:pt>
                <c:pt idx="771">
                  <c:v>229</c:v>
                </c:pt>
                <c:pt idx="772">
                  <c:v>228</c:v>
                </c:pt>
                <c:pt idx="773">
                  <c:v>227</c:v>
                </c:pt>
                <c:pt idx="774">
                  <c:v>226</c:v>
                </c:pt>
                <c:pt idx="775">
                  <c:v>225</c:v>
                </c:pt>
                <c:pt idx="776">
                  <c:v>224</c:v>
                </c:pt>
                <c:pt idx="777">
                  <c:v>223</c:v>
                </c:pt>
                <c:pt idx="778">
                  <c:v>222</c:v>
                </c:pt>
                <c:pt idx="779">
                  <c:v>221</c:v>
                </c:pt>
                <c:pt idx="780">
                  <c:v>220</c:v>
                </c:pt>
                <c:pt idx="781">
                  <c:v>219</c:v>
                </c:pt>
                <c:pt idx="782">
                  <c:v>218</c:v>
                </c:pt>
                <c:pt idx="783">
                  <c:v>217</c:v>
                </c:pt>
                <c:pt idx="784">
                  <c:v>216</c:v>
                </c:pt>
                <c:pt idx="785">
                  <c:v>215</c:v>
                </c:pt>
                <c:pt idx="786">
                  <c:v>214</c:v>
                </c:pt>
                <c:pt idx="787">
                  <c:v>213</c:v>
                </c:pt>
                <c:pt idx="788">
                  <c:v>212</c:v>
                </c:pt>
                <c:pt idx="789">
                  <c:v>211</c:v>
                </c:pt>
                <c:pt idx="790">
                  <c:v>210</c:v>
                </c:pt>
                <c:pt idx="791">
                  <c:v>209</c:v>
                </c:pt>
                <c:pt idx="792">
                  <c:v>208</c:v>
                </c:pt>
                <c:pt idx="793">
                  <c:v>207</c:v>
                </c:pt>
                <c:pt idx="794">
                  <c:v>206</c:v>
                </c:pt>
                <c:pt idx="795">
                  <c:v>205</c:v>
                </c:pt>
                <c:pt idx="796">
                  <c:v>204</c:v>
                </c:pt>
                <c:pt idx="797">
                  <c:v>203</c:v>
                </c:pt>
                <c:pt idx="798">
                  <c:v>202</c:v>
                </c:pt>
                <c:pt idx="799">
                  <c:v>201</c:v>
                </c:pt>
                <c:pt idx="800">
                  <c:v>200</c:v>
                </c:pt>
              </c:numCache>
            </c:numRef>
          </c:xVal>
          <c:yVal>
            <c:numRef>
              <c:f>MA_Batch4Films!$T$3:$T$803</c:f>
              <c:numCache>
                <c:formatCode>General</c:formatCode>
                <c:ptCount val="801"/>
                <c:pt idx="0">
                  <c:v>0.17739740000000001</c:v>
                </c:pt>
                <c:pt idx="1">
                  <c:v>0.17684140800000001</c:v>
                </c:pt>
                <c:pt idx="2">
                  <c:v>0.17623074399999999</c:v>
                </c:pt>
                <c:pt idx="3">
                  <c:v>0.175617829</c:v>
                </c:pt>
                <c:pt idx="4">
                  <c:v>0.174984783</c:v>
                </c:pt>
                <c:pt idx="5">
                  <c:v>0.174393401</c:v>
                </c:pt>
                <c:pt idx="6">
                  <c:v>0.17375768699999999</c:v>
                </c:pt>
                <c:pt idx="7">
                  <c:v>0.17311678799999999</c:v>
                </c:pt>
                <c:pt idx="8">
                  <c:v>0.172503397</c:v>
                </c:pt>
                <c:pt idx="9">
                  <c:v>0.17189341799999999</c:v>
                </c:pt>
                <c:pt idx="10">
                  <c:v>0.17125821099999999</c:v>
                </c:pt>
                <c:pt idx="11">
                  <c:v>0.17067800499999999</c:v>
                </c:pt>
                <c:pt idx="12">
                  <c:v>0.17005842900000001</c:v>
                </c:pt>
                <c:pt idx="13">
                  <c:v>0.16944678099999999</c:v>
                </c:pt>
                <c:pt idx="14">
                  <c:v>0.16879873000000001</c:v>
                </c:pt>
                <c:pt idx="15">
                  <c:v>0.16822552700000001</c:v>
                </c:pt>
                <c:pt idx="16">
                  <c:v>0.16759692100000001</c:v>
                </c:pt>
                <c:pt idx="17">
                  <c:v>0.16696564899999999</c:v>
                </c:pt>
                <c:pt idx="18">
                  <c:v>0.166365132</c:v>
                </c:pt>
                <c:pt idx="19">
                  <c:v>0.16575934000000001</c:v>
                </c:pt>
                <c:pt idx="20">
                  <c:v>0.16520142600000001</c:v>
                </c:pt>
                <c:pt idx="21">
                  <c:v>0.16462826699999999</c:v>
                </c:pt>
                <c:pt idx="22">
                  <c:v>0.16402065800000001</c:v>
                </c:pt>
                <c:pt idx="23">
                  <c:v>0.16344429599999999</c:v>
                </c:pt>
                <c:pt idx="24">
                  <c:v>0.162896648</c:v>
                </c:pt>
                <c:pt idx="25">
                  <c:v>0.16231110700000001</c:v>
                </c:pt>
                <c:pt idx="26">
                  <c:v>0.16178189200000001</c:v>
                </c:pt>
                <c:pt idx="27">
                  <c:v>0.16125345199999999</c:v>
                </c:pt>
                <c:pt idx="28">
                  <c:v>0.16070804</c:v>
                </c:pt>
                <c:pt idx="29">
                  <c:v>0.16013665499999999</c:v>
                </c:pt>
                <c:pt idx="30">
                  <c:v>0.15963622899999999</c:v>
                </c:pt>
                <c:pt idx="31">
                  <c:v>0.15905860099999999</c:v>
                </c:pt>
                <c:pt idx="32">
                  <c:v>0.15853281299999999</c:v>
                </c:pt>
                <c:pt idx="33">
                  <c:v>0.15807494499999999</c:v>
                </c:pt>
                <c:pt idx="34">
                  <c:v>0.15756958700000001</c:v>
                </c:pt>
                <c:pt idx="35">
                  <c:v>0.15700143599999999</c:v>
                </c:pt>
                <c:pt idx="36">
                  <c:v>0.15650118900000001</c:v>
                </c:pt>
                <c:pt idx="37">
                  <c:v>0.155989394</c:v>
                </c:pt>
                <c:pt idx="38">
                  <c:v>0.15553396899999999</c:v>
                </c:pt>
                <c:pt idx="39">
                  <c:v>0.155116692</c:v>
                </c:pt>
                <c:pt idx="40">
                  <c:v>0.15459166499999999</c:v>
                </c:pt>
                <c:pt idx="41">
                  <c:v>0.15411223499999999</c:v>
                </c:pt>
                <c:pt idx="42">
                  <c:v>0.15361449099999999</c:v>
                </c:pt>
                <c:pt idx="43">
                  <c:v>0.153214559</c:v>
                </c:pt>
                <c:pt idx="44">
                  <c:v>0.15280516499999999</c:v>
                </c:pt>
                <c:pt idx="45">
                  <c:v>0.152369544</c:v>
                </c:pt>
                <c:pt idx="46">
                  <c:v>0.15192352200000001</c:v>
                </c:pt>
                <c:pt idx="47">
                  <c:v>0.15148346100000001</c:v>
                </c:pt>
                <c:pt idx="48">
                  <c:v>0.15109087500000001</c:v>
                </c:pt>
                <c:pt idx="49">
                  <c:v>0.15076093400000001</c:v>
                </c:pt>
                <c:pt idx="50">
                  <c:v>0.15038462</c:v>
                </c:pt>
                <c:pt idx="51">
                  <c:v>0.150034785</c:v>
                </c:pt>
                <c:pt idx="52">
                  <c:v>0.14967174799999999</c:v>
                </c:pt>
                <c:pt idx="53">
                  <c:v>0.14924641</c:v>
                </c:pt>
                <c:pt idx="54">
                  <c:v>0.14889828899999999</c:v>
                </c:pt>
                <c:pt idx="55">
                  <c:v>0.14859621200000001</c:v>
                </c:pt>
                <c:pt idx="56">
                  <c:v>0.14833442899999999</c:v>
                </c:pt>
                <c:pt idx="57">
                  <c:v>0.148060888</c:v>
                </c:pt>
                <c:pt idx="58">
                  <c:v>0.147728846</c:v>
                </c:pt>
                <c:pt idx="59">
                  <c:v>0.14742147899999999</c:v>
                </c:pt>
                <c:pt idx="60">
                  <c:v>0.147168785</c:v>
                </c:pt>
                <c:pt idx="61">
                  <c:v>0.14696674100000001</c:v>
                </c:pt>
                <c:pt idx="62">
                  <c:v>0.14679081699999999</c:v>
                </c:pt>
                <c:pt idx="63">
                  <c:v>0.14655122200000001</c:v>
                </c:pt>
                <c:pt idx="64">
                  <c:v>0.14626444899999999</c:v>
                </c:pt>
                <c:pt idx="65">
                  <c:v>0.146017075</c:v>
                </c:pt>
                <c:pt idx="66">
                  <c:v>0.14581266100000001</c:v>
                </c:pt>
                <c:pt idx="67">
                  <c:v>0.14569090300000001</c:v>
                </c:pt>
                <c:pt idx="68">
                  <c:v>0.14549891700000001</c:v>
                </c:pt>
                <c:pt idx="69">
                  <c:v>0.14528223900000001</c:v>
                </c:pt>
                <c:pt idx="70">
                  <c:v>0.14506845199999999</c:v>
                </c:pt>
                <c:pt idx="71">
                  <c:v>0.14487193500000001</c:v>
                </c:pt>
                <c:pt idx="72">
                  <c:v>0.14474667599999999</c:v>
                </c:pt>
                <c:pt idx="73">
                  <c:v>0.144680172</c:v>
                </c:pt>
                <c:pt idx="74">
                  <c:v>0.144607544</c:v>
                </c:pt>
                <c:pt idx="75">
                  <c:v>0.144429222</c:v>
                </c:pt>
                <c:pt idx="76">
                  <c:v>0.14429750999999999</c:v>
                </c:pt>
                <c:pt idx="77">
                  <c:v>0.144191027</c:v>
                </c:pt>
                <c:pt idx="78">
                  <c:v>0.14412631100000001</c:v>
                </c:pt>
                <c:pt idx="79">
                  <c:v>0.14408320199999999</c:v>
                </c:pt>
                <c:pt idx="80">
                  <c:v>0.143967137</c:v>
                </c:pt>
                <c:pt idx="81">
                  <c:v>0.14389780199999999</c:v>
                </c:pt>
                <c:pt idx="82">
                  <c:v>0.14377841399999999</c:v>
                </c:pt>
                <c:pt idx="83">
                  <c:v>0.14371176099999999</c:v>
                </c:pt>
                <c:pt idx="84">
                  <c:v>0.14366373399999999</c:v>
                </c:pt>
                <c:pt idx="85">
                  <c:v>0.14363251599999999</c:v>
                </c:pt>
                <c:pt idx="86">
                  <c:v>0.14358997300000001</c:v>
                </c:pt>
                <c:pt idx="87">
                  <c:v>0.143590733</c:v>
                </c:pt>
                <c:pt idx="88">
                  <c:v>0.143541798</c:v>
                </c:pt>
                <c:pt idx="89">
                  <c:v>0.14350491800000001</c:v>
                </c:pt>
                <c:pt idx="90">
                  <c:v>0.14354692399999999</c:v>
                </c:pt>
                <c:pt idx="91">
                  <c:v>0.14358893</c:v>
                </c:pt>
                <c:pt idx="92">
                  <c:v>0.14362844799999999</c:v>
                </c:pt>
                <c:pt idx="93">
                  <c:v>0.143662289</c:v>
                </c:pt>
                <c:pt idx="94">
                  <c:v>0.14374592899999999</c:v>
                </c:pt>
                <c:pt idx="95">
                  <c:v>0.143858403</c:v>
                </c:pt>
                <c:pt idx="96">
                  <c:v>0.14393581499999999</c:v>
                </c:pt>
                <c:pt idx="97">
                  <c:v>0.144047707</c:v>
                </c:pt>
                <c:pt idx="98">
                  <c:v>0.144236594</c:v>
                </c:pt>
                <c:pt idx="99">
                  <c:v>0.14438192599999999</c:v>
                </c:pt>
                <c:pt idx="100">
                  <c:v>0.144558355</c:v>
                </c:pt>
                <c:pt idx="101">
                  <c:v>0.144761264</c:v>
                </c:pt>
                <c:pt idx="102">
                  <c:v>0.14505511500000001</c:v>
                </c:pt>
                <c:pt idx="103">
                  <c:v>0.14534966699999999</c:v>
                </c:pt>
                <c:pt idx="104">
                  <c:v>0.14571645899999999</c:v>
                </c:pt>
                <c:pt idx="105">
                  <c:v>0.146045446</c:v>
                </c:pt>
                <c:pt idx="106">
                  <c:v>0.14658199299999999</c:v>
                </c:pt>
                <c:pt idx="107">
                  <c:v>0.14701381299999999</c:v>
                </c:pt>
                <c:pt idx="108">
                  <c:v>0.14751857500000001</c:v>
                </c:pt>
                <c:pt idx="109">
                  <c:v>0.14815230700000001</c:v>
                </c:pt>
                <c:pt idx="110">
                  <c:v>0.148775831</c:v>
                </c:pt>
                <c:pt idx="111">
                  <c:v>0.14952749000000001</c:v>
                </c:pt>
                <c:pt idx="112">
                  <c:v>0.150106505</c:v>
                </c:pt>
                <c:pt idx="113">
                  <c:v>0.15050856800000001</c:v>
                </c:pt>
                <c:pt idx="114">
                  <c:v>0.15090543000000001</c:v>
                </c:pt>
                <c:pt idx="115">
                  <c:v>0.151381075</c:v>
                </c:pt>
                <c:pt idx="116">
                  <c:v>0.151773557</c:v>
                </c:pt>
                <c:pt idx="117">
                  <c:v>0.15223213999999999</c:v>
                </c:pt>
                <c:pt idx="118">
                  <c:v>0.15270695100000001</c:v>
                </c:pt>
                <c:pt idx="119">
                  <c:v>0.15308675199999999</c:v>
                </c:pt>
                <c:pt idx="120">
                  <c:v>0.153463975</c:v>
                </c:pt>
                <c:pt idx="121">
                  <c:v>0.15395578700000001</c:v>
                </c:pt>
                <c:pt idx="122">
                  <c:v>0.15444961199999999</c:v>
                </c:pt>
                <c:pt idx="123">
                  <c:v>0.154983223</c:v>
                </c:pt>
                <c:pt idx="124">
                  <c:v>0.15540659400000001</c:v>
                </c:pt>
                <c:pt idx="125">
                  <c:v>0.155845016</c:v>
                </c:pt>
                <c:pt idx="126">
                  <c:v>0.156186879</c:v>
                </c:pt>
                <c:pt idx="127">
                  <c:v>0.15659646699999999</c:v>
                </c:pt>
                <c:pt idx="128">
                  <c:v>0.157135144</c:v>
                </c:pt>
                <c:pt idx="129">
                  <c:v>0.15760542499999999</c:v>
                </c:pt>
                <c:pt idx="130">
                  <c:v>0.15803493599999999</c:v>
                </c:pt>
                <c:pt idx="131">
                  <c:v>0.15840321800000001</c:v>
                </c:pt>
                <c:pt idx="132">
                  <c:v>0.15887120399999999</c:v>
                </c:pt>
                <c:pt idx="133">
                  <c:v>0.15930317299999999</c:v>
                </c:pt>
                <c:pt idx="134">
                  <c:v>0.15977150200000001</c:v>
                </c:pt>
                <c:pt idx="135">
                  <c:v>0.160360053</c:v>
                </c:pt>
                <c:pt idx="136">
                  <c:v>0.160806015</c:v>
                </c:pt>
                <c:pt idx="137">
                  <c:v>0.16111497599999999</c:v>
                </c:pt>
                <c:pt idx="138">
                  <c:v>0.16156013299999999</c:v>
                </c:pt>
                <c:pt idx="139">
                  <c:v>0.16196419300000001</c:v>
                </c:pt>
                <c:pt idx="140">
                  <c:v>0.16252386599999999</c:v>
                </c:pt>
                <c:pt idx="141">
                  <c:v>0.162981033</c:v>
                </c:pt>
                <c:pt idx="142">
                  <c:v>0.16338802899999999</c:v>
                </c:pt>
                <c:pt idx="143">
                  <c:v>0.163798049</c:v>
                </c:pt>
                <c:pt idx="144">
                  <c:v>0.164111376</c:v>
                </c:pt>
                <c:pt idx="145">
                  <c:v>0.16454411999999999</c:v>
                </c:pt>
                <c:pt idx="146">
                  <c:v>0.16520093399999999</c:v>
                </c:pt>
                <c:pt idx="147">
                  <c:v>0.16541239599999999</c:v>
                </c:pt>
                <c:pt idx="148">
                  <c:v>0.165890396</c:v>
                </c:pt>
                <c:pt idx="149">
                  <c:v>0.16633537400000001</c:v>
                </c:pt>
                <c:pt idx="150">
                  <c:v>0.16693295499999999</c:v>
                </c:pt>
                <c:pt idx="151">
                  <c:v>0.16715477400000001</c:v>
                </c:pt>
                <c:pt idx="152">
                  <c:v>0.16772103299999999</c:v>
                </c:pt>
                <c:pt idx="153">
                  <c:v>0.168023437</c:v>
                </c:pt>
                <c:pt idx="154">
                  <c:v>0.168464109</c:v>
                </c:pt>
                <c:pt idx="155">
                  <c:v>0.16856068399999999</c:v>
                </c:pt>
                <c:pt idx="156">
                  <c:v>0.168941706</c:v>
                </c:pt>
                <c:pt idx="157">
                  <c:v>0.169537574</c:v>
                </c:pt>
                <c:pt idx="158">
                  <c:v>0.17004534599999999</c:v>
                </c:pt>
                <c:pt idx="159">
                  <c:v>0.17047637700000001</c:v>
                </c:pt>
                <c:pt idx="160">
                  <c:v>0.17097990199999999</c:v>
                </c:pt>
                <c:pt idx="161">
                  <c:v>0.17140538999999999</c:v>
                </c:pt>
                <c:pt idx="162">
                  <c:v>0.171933368</c:v>
                </c:pt>
                <c:pt idx="163">
                  <c:v>0.17232994700000001</c:v>
                </c:pt>
                <c:pt idx="164">
                  <c:v>0.17318509500000001</c:v>
                </c:pt>
                <c:pt idx="165">
                  <c:v>0.173770011</c:v>
                </c:pt>
                <c:pt idx="166">
                  <c:v>0.17459820200000001</c:v>
                </c:pt>
                <c:pt idx="167">
                  <c:v>0.17509300999999999</c:v>
                </c:pt>
                <c:pt idx="168">
                  <c:v>0.175899625</c:v>
                </c:pt>
                <c:pt idx="169">
                  <c:v>0.17704974100000001</c:v>
                </c:pt>
                <c:pt idx="170">
                  <c:v>0.17828653799999999</c:v>
                </c:pt>
                <c:pt idx="171">
                  <c:v>0.17941048700000001</c:v>
                </c:pt>
                <c:pt idx="172">
                  <c:v>0.180006057</c:v>
                </c:pt>
                <c:pt idx="173">
                  <c:v>0.18169890299999999</c:v>
                </c:pt>
                <c:pt idx="174">
                  <c:v>0.18299525999999999</c:v>
                </c:pt>
                <c:pt idx="175">
                  <c:v>0.18492472200000001</c:v>
                </c:pt>
                <c:pt idx="176">
                  <c:v>0.18698957599999999</c:v>
                </c:pt>
                <c:pt idx="177">
                  <c:v>0.188290864</c:v>
                </c:pt>
                <c:pt idx="178">
                  <c:v>0.19156307</c:v>
                </c:pt>
                <c:pt idx="179">
                  <c:v>0.19354596700000001</c:v>
                </c:pt>
                <c:pt idx="180">
                  <c:v>0.19687633199999999</c:v>
                </c:pt>
                <c:pt idx="181">
                  <c:v>0.19946889600000001</c:v>
                </c:pt>
                <c:pt idx="182">
                  <c:v>0.203020006</c:v>
                </c:pt>
                <c:pt idx="183">
                  <c:v>0.20638541899999999</c:v>
                </c:pt>
                <c:pt idx="184">
                  <c:v>0.21054205300000001</c:v>
                </c:pt>
                <c:pt idx="185">
                  <c:v>0.21513623000000001</c:v>
                </c:pt>
                <c:pt idx="186">
                  <c:v>0.21944433499999999</c:v>
                </c:pt>
                <c:pt idx="187">
                  <c:v>0.22444151300000001</c:v>
                </c:pt>
                <c:pt idx="188">
                  <c:v>0.229779288</c:v>
                </c:pt>
                <c:pt idx="189">
                  <c:v>0.235031143</c:v>
                </c:pt>
                <c:pt idx="190">
                  <c:v>0.24178086200000001</c:v>
                </c:pt>
                <c:pt idx="191">
                  <c:v>0.24766364699999999</c:v>
                </c:pt>
                <c:pt idx="192">
                  <c:v>0.25507849500000002</c:v>
                </c:pt>
                <c:pt idx="193">
                  <c:v>0.26142343899999998</c:v>
                </c:pt>
                <c:pt idx="194">
                  <c:v>0.26925858899999999</c:v>
                </c:pt>
                <c:pt idx="195">
                  <c:v>0.27768668499999999</c:v>
                </c:pt>
                <c:pt idx="196">
                  <c:v>0.28536879999999998</c:v>
                </c:pt>
                <c:pt idx="197">
                  <c:v>0.29414084600000001</c:v>
                </c:pt>
                <c:pt idx="198">
                  <c:v>0.3032552</c:v>
                </c:pt>
                <c:pt idx="199">
                  <c:v>0.31147623099999999</c:v>
                </c:pt>
                <c:pt idx="200">
                  <c:v>0.32138198600000001</c:v>
                </c:pt>
                <c:pt idx="201">
                  <c:v>0.34840205299999999</c:v>
                </c:pt>
                <c:pt idx="202">
                  <c:v>0.36175069199999998</c:v>
                </c:pt>
                <c:pt idx="203">
                  <c:v>0.37555629000000001</c:v>
                </c:pt>
                <c:pt idx="204">
                  <c:v>0.38922298</c:v>
                </c:pt>
                <c:pt idx="205">
                  <c:v>0.403192997</c:v>
                </c:pt>
                <c:pt idx="206">
                  <c:v>0.41739478699999999</c:v>
                </c:pt>
                <c:pt idx="207">
                  <c:v>0.43101930599999999</c:v>
                </c:pt>
                <c:pt idx="208">
                  <c:v>0.44448104500000002</c:v>
                </c:pt>
                <c:pt idx="209">
                  <c:v>0.45759135499999998</c:v>
                </c:pt>
                <c:pt idx="210">
                  <c:v>0.47036051800000001</c:v>
                </c:pt>
                <c:pt idx="211">
                  <c:v>0.48243218700000001</c:v>
                </c:pt>
                <c:pt idx="212">
                  <c:v>0.49409481900000002</c:v>
                </c:pt>
                <c:pt idx="213">
                  <c:v>0.504829466</c:v>
                </c:pt>
                <c:pt idx="214">
                  <c:v>0.51503074199999999</c:v>
                </c:pt>
                <c:pt idx="215">
                  <c:v>0.52444887200000001</c:v>
                </c:pt>
                <c:pt idx="216">
                  <c:v>0.53329080299999998</c:v>
                </c:pt>
                <c:pt idx="217">
                  <c:v>0.541450918</c:v>
                </c:pt>
                <c:pt idx="218">
                  <c:v>0.54875528799999995</c:v>
                </c:pt>
                <c:pt idx="219">
                  <c:v>0.55557912600000003</c:v>
                </c:pt>
                <c:pt idx="220">
                  <c:v>0.56167572700000001</c:v>
                </c:pt>
                <c:pt idx="221">
                  <c:v>0.56731390999999998</c:v>
                </c:pt>
                <c:pt idx="222">
                  <c:v>0.57232505099999997</c:v>
                </c:pt>
                <c:pt idx="223">
                  <c:v>0.57689154200000003</c:v>
                </c:pt>
                <c:pt idx="224">
                  <c:v>0.58103525600000006</c:v>
                </c:pt>
                <c:pt idx="225">
                  <c:v>0.58496516899999995</c:v>
                </c:pt>
                <c:pt idx="226">
                  <c:v>0.58815264700000003</c:v>
                </c:pt>
                <c:pt idx="227">
                  <c:v>0.591332674</c:v>
                </c:pt>
                <c:pt idx="228">
                  <c:v>0.59413325800000005</c:v>
                </c:pt>
                <c:pt idx="229">
                  <c:v>0.59663814299999995</c:v>
                </c:pt>
                <c:pt idx="230">
                  <c:v>0.59903156800000001</c:v>
                </c:pt>
                <c:pt idx="231">
                  <c:v>0.60116291099999997</c:v>
                </c:pt>
                <c:pt idx="232">
                  <c:v>0.60312354599999995</c:v>
                </c:pt>
                <c:pt idx="233">
                  <c:v>0.60511547300000001</c:v>
                </c:pt>
                <c:pt idx="234">
                  <c:v>0.60703873600000002</c:v>
                </c:pt>
                <c:pt idx="235">
                  <c:v>0.60868799699999998</c:v>
                </c:pt>
                <c:pt idx="236">
                  <c:v>0.610279024</c:v>
                </c:pt>
                <c:pt idx="237">
                  <c:v>0.61187356699999995</c:v>
                </c:pt>
                <c:pt idx="238">
                  <c:v>0.61329704500000004</c:v>
                </c:pt>
                <c:pt idx="239">
                  <c:v>0.61485999800000002</c:v>
                </c:pt>
                <c:pt idx="240">
                  <c:v>0.61634171000000004</c:v>
                </c:pt>
                <c:pt idx="241">
                  <c:v>0.61781311000000005</c:v>
                </c:pt>
                <c:pt idx="242">
                  <c:v>0.61937135499999996</c:v>
                </c:pt>
                <c:pt idx="243">
                  <c:v>0.62068986900000001</c:v>
                </c:pt>
                <c:pt idx="244">
                  <c:v>0.622089326</c:v>
                </c:pt>
                <c:pt idx="245">
                  <c:v>0.62348288299999999</c:v>
                </c:pt>
                <c:pt idx="246">
                  <c:v>0.62490707599999995</c:v>
                </c:pt>
                <c:pt idx="247">
                  <c:v>0.62640786199999998</c:v>
                </c:pt>
                <c:pt idx="248">
                  <c:v>0.62774711900000002</c:v>
                </c:pt>
                <c:pt idx="249">
                  <c:v>0.62929499200000005</c:v>
                </c:pt>
                <c:pt idx="250">
                  <c:v>0.63079625399999995</c:v>
                </c:pt>
                <c:pt idx="251">
                  <c:v>0.63231980799999998</c:v>
                </c:pt>
                <c:pt idx="252">
                  <c:v>0.63389068800000004</c:v>
                </c:pt>
                <c:pt idx="253">
                  <c:v>0.63524383299999998</c:v>
                </c:pt>
                <c:pt idx="254">
                  <c:v>0.63677257300000001</c:v>
                </c:pt>
                <c:pt idx="255">
                  <c:v>0.63837552099999995</c:v>
                </c:pt>
                <c:pt idx="256">
                  <c:v>0.63985013999999996</c:v>
                </c:pt>
                <c:pt idx="257">
                  <c:v>0.64157491899999997</c:v>
                </c:pt>
                <c:pt idx="258">
                  <c:v>0.64309048700000004</c:v>
                </c:pt>
                <c:pt idx="259">
                  <c:v>0.64472192500000003</c:v>
                </c:pt>
                <c:pt idx="260">
                  <c:v>0.64633941699999997</c:v>
                </c:pt>
                <c:pt idx="261">
                  <c:v>0.64803606300000005</c:v>
                </c:pt>
                <c:pt idx="262">
                  <c:v>0.64955657700000002</c:v>
                </c:pt>
                <c:pt idx="263">
                  <c:v>0.65127927100000005</c:v>
                </c:pt>
                <c:pt idx="264">
                  <c:v>0.65303653500000003</c:v>
                </c:pt>
                <c:pt idx="265">
                  <c:v>0.65470415400000004</c:v>
                </c:pt>
                <c:pt idx="266">
                  <c:v>0.65641140899999995</c:v>
                </c:pt>
                <c:pt idx="267">
                  <c:v>0.65826654399999995</c:v>
                </c:pt>
                <c:pt idx="268">
                  <c:v>0.66010910300000003</c:v>
                </c:pt>
                <c:pt idx="269">
                  <c:v>0.66184151199999997</c:v>
                </c:pt>
                <c:pt idx="270">
                  <c:v>0.66354739699999998</c:v>
                </c:pt>
                <c:pt idx="271">
                  <c:v>0.66536527899999998</c:v>
                </c:pt>
                <c:pt idx="272">
                  <c:v>0.66719651199999996</c:v>
                </c:pt>
                <c:pt idx="273">
                  <c:v>0.66914618000000003</c:v>
                </c:pt>
                <c:pt idx="274">
                  <c:v>0.67108511900000001</c:v>
                </c:pt>
                <c:pt idx="275">
                  <c:v>0.67282474000000003</c:v>
                </c:pt>
                <c:pt idx="276">
                  <c:v>0.67473512899999999</c:v>
                </c:pt>
                <c:pt idx="277">
                  <c:v>0.67666184900000004</c:v>
                </c:pt>
                <c:pt idx="278">
                  <c:v>0.67862772900000001</c:v>
                </c:pt>
                <c:pt idx="279">
                  <c:v>0.68060147800000004</c:v>
                </c:pt>
                <c:pt idx="280">
                  <c:v>0.68252319100000003</c:v>
                </c:pt>
                <c:pt idx="281">
                  <c:v>0.68456846500000001</c:v>
                </c:pt>
                <c:pt idx="282">
                  <c:v>0.68647712500000002</c:v>
                </c:pt>
                <c:pt idx="283">
                  <c:v>0.68853575</c:v>
                </c:pt>
                <c:pt idx="284">
                  <c:v>0.69071555100000004</c:v>
                </c:pt>
                <c:pt idx="285">
                  <c:v>0.69270825400000002</c:v>
                </c:pt>
                <c:pt idx="286">
                  <c:v>0.69473850699999995</c:v>
                </c:pt>
                <c:pt idx="287">
                  <c:v>0.69685393600000001</c:v>
                </c:pt>
                <c:pt idx="288">
                  <c:v>0.69897562300000005</c:v>
                </c:pt>
                <c:pt idx="289">
                  <c:v>0.70117837199999999</c:v>
                </c:pt>
                <c:pt idx="290">
                  <c:v>0.70344477900000002</c:v>
                </c:pt>
                <c:pt idx="291">
                  <c:v>0.70564109100000005</c:v>
                </c:pt>
                <c:pt idx="292">
                  <c:v>0.70780336899999996</c:v>
                </c:pt>
                <c:pt idx="293">
                  <c:v>0.71004408600000002</c:v>
                </c:pt>
                <c:pt idx="294">
                  <c:v>0.71230649999999995</c:v>
                </c:pt>
                <c:pt idx="295">
                  <c:v>0.71460813300000003</c:v>
                </c:pt>
                <c:pt idx="296">
                  <c:v>0.71703344599999996</c:v>
                </c:pt>
                <c:pt idx="297">
                  <c:v>0.71939802200000003</c:v>
                </c:pt>
                <c:pt idx="298">
                  <c:v>0.721698701</c:v>
                </c:pt>
                <c:pt idx="299">
                  <c:v>0.72409766900000005</c:v>
                </c:pt>
                <c:pt idx="300">
                  <c:v>0.72652578400000001</c:v>
                </c:pt>
                <c:pt idx="301">
                  <c:v>0.72895705700000002</c:v>
                </c:pt>
                <c:pt idx="302">
                  <c:v>0.73154026299999997</c:v>
                </c:pt>
                <c:pt idx="303">
                  <c:v>0.73404461200000004</c:v>
                </c:pt>
                <c:pt idx="304">
                  <c:v>0.73658055099999997</c:v>
                </c:pt>
                <c:pt idx="305">
                  <c:v>0.73910951599999997</c:v>
                </c:pt>
                <c:pt idx="306">
                  <c:v>0.74179130800000004</c:v>
                </c:pt>
                <c:pt idx="307">
                  <c:v>0.74451637299999995</c:v>
                </c:pt>
                <c:pt idx="308">
                  <c:v>0.74732339400000003</c:v>
                </c:pt>
                <c:pt idx="309">
                  <c:v>0.75000923900000005</c:v>
                </c:pt>
                <c:pt idx="310">
                  <c:v>0.75278568300000004</c:v>
                </c:pt>
                <c:pt idx="311">
                  <c:v>0.75559067700000004</c:v>
                </c:pt>
                <c:pt idx="312">
                  <c:v>0.75839787700000005</c:v>
                </c:pt>
                <c:pt idx="313">
                  <c:v>0.76131653799999999</c:v>
                </c:pt>
                <c:pt idx="314">
                  <c:v>0.76442068799999996</c:v>
                </c:pt>
                <c:pt idx="315">
                  <c:v>0.76732832200000001</c:v>
                </c:pt>
                <c:pt idx="316">
                  <c:v>0.77022576300000001</c:v>
                </c:pt>
                <c:pt idx="317">
                  <c:v>0.77330428399999995</c:v>
                </c:pt>
                <c:pt idx="318">
                  <c:v>0.77641290399999996</c:v>
                </c:pt>
                <c:pt idx="319">
                  <c:v>0.77961873999999998</c:v>
                </c:pt>
                <c:pt idx="320">
                  <c:v>0.78298831000000002</c:v>
                </c:pt>
                <c:pt idx="321">
                  <c:v>0.78608202900000002</c:v>
                </c:pt>
                <c:pt idx="322">
                  <c:v>0.78930920400000004</c:v>
                </c:pt>
                <c:pt idx="323">
                  <c:v>0.79256713400000001</c:v>
                </c:pt>
                <c:pt idx="324">
                  <c:v>0.79598701000000005</c:v>
                </c:pt>
                <c:pt idx="325">
                  <c:v>0.79961073400000005</c:v>
                </c:pt>
                <c:pt idx="326">
                  <c:v>0.80309033399999996</c:v>
                </c:pt>
                <c:pt idx="327">
                  <c:v>0.80654293300000002</c:v>
                </c:pt>
                <c:pt idx="328">
                  <c:v>0.810064495</c:v>
                </c:pt>
                <c:pt idx="329">
                  <c:v>0.81372487599999999</c:v>
                </c:pt>
                <c:pt idx="330">
                  <c:v>0.81753766500000002</c:v>
                </c:pt>
                <c:pt idx="331">
                  <c:v>0.82130086400000002</c:v>
                </c:pt>
                <c:pt idx="332">
                  <c:v>0.82508707100000001</c:v>
                </c:pt>
                <c:pt idx="333">
                  <c:v>0.82902270600000005</c:v>
                </c:pt>
                <c:pt idx="334">
                  <c:v>0.83293128000000005</c:v>
                </c:pt>
                <c:pt idx="335">
                  <c:v>0.83675080499999999</c:v>
                </c:pt>
                <c:pt idx="336">
                  <c:v>0.84098863599999996</c:v>
                </c:pt>
                <c:pt idx="337">
                  <c:v>0.84506857400000002</c:v>
                </c:pt>
                <c:pt idx="338">
                  <c:v>0.84929555700000003</c:v>
                </c:pt>
                <c:pt idx="339">
                  <c:v>0.85351783000000003</c:v>
                </c:pt>
                <c:pt idx="340">
                  <c:v>0.85774552800000003</c:v>
                </c:pt>
                <c:pt idx="341">
                  <c:v>0.86205530200000002</c:v>
                </c:pt>
                <c:pt idx="342">
                  <c:v>0.86660820299999997</c:v>
                </c:pt>
                <c:pt idx="343">
                  <c:v>0.87113422200000001</c:v>
                </c:pt>
                <c:pt idx="344">
                  <c:v>0.87562668300000002</c:v>
                </c:pt>
                <c:pt idx="345">
                  <c:v>0.88029986599999999</c:v>
                </c:pt>
                <c:pt idx="346">
                  <c:v>0.88500153999999998</c:v>
                </c:pt>
                <c:pt idx="347">
                  <c:v>0.88982915900000004</c:v>
                </c:pt>
                <c:pt idx="348">
                  <c:v>0.89468312299999997</c:v>
                </c:pt>
                <c:pt idx="349">
                  <c:v>0.89973133800000005</c:v>
                </c:pt>
                <c:pt idx="350">
                  <c:v>0.90480893900000003</c:v>
                </c:pt>
                <c:pt idx="351">
                  <c:v>0.90988779099999995</c:v>
                </c:pt>
                <c:pt idx="352">
                  <c:v>0.91500836600000002</c:v>
                </c:pt>
                <c:pt idx="353">
                  <c:v>0.92027586699999997</c:v>
                </c:pt>
                <c:pt idx="354">
                  <c:v>0.92569845900000003</c:v>
                </c:pt>
                <c:pt idx="355">
                  <c:v>0.93113273399999996</c:v>
                </c:pt>
                <c:pt idx="356">
                  <c:v>0.93662643400000001</c:v>
                </c:pt>
                <c:pt idx="357">
                  <c:v>0.94210541299999995</c:v>
                </c:pt>
                <c:pt idx="358">
                  <c:v>0.94778633099999998</c:v>
                </c:pt>
                <c:pt idx="359">
                  <c:v>0.95367073999999996</c:v>
                </c:pt>
                <c:pt idx="360">
                  <c:v>0.95936936100000003</c:v>
                </c:pt>
                <c:pt idx="361">
                  <c:v>0.96522831899999995</c:v>
                </c:pt>
                <c:pt idx="362">
                  <c:v>0.97128927700000001</c:v>
                </c:pt>
                <c:pt idx="363">
                  <c:v>0.97720319</c:v>
                </c:pt>
                <c:pt idx="364">
                  <c:v>0.98319917899999998</c:v>
                </c:pt>
                <c:pt idx="365">
                  <c:v>0.989427626</c:v>
                </c:pt>
                <c:pt idx="366">
                  <c:v>0.99572485700000002</c:v>
                </c:pt>
                <c:pt idx="367">
                  <c:v>1.0020180940000001</c:v>
                </c:pt>
                <c:pt idx="368">
                  <c:v>1.0084933039999999</c:v>
                </c:pt>
                <c:pt idx="369">
                  <c:v>1.0148751739999999</c:v>
                </c:pt>
                <c:pt idx="370">
                  <c:v>1.021514773</c:v>
                </c:pt>
                <c:pt idx="371">
                  <c:v>1.0283354520000001</c:v>
                </c:pt>
                <c:pt idx="372">
                  <c:v>1.0351425409999999</c:v>
                </c:pt>
                <c:pt idx="373">
                  <c:v>1.04201448</c:v>
                </c:pt>
                <c:pt idx="374">
                  <c:v>1.0491412879999999</c:v>
                </c:pt>
                <c:pt idx="375">
                  <c:v>1.0562983749999999</c:v>
                </c:pt>
                <c:pt idx="376">
                  <c:v>1.0634369850000001</c:v>
                </c:pt>
                <c:pt idx="377">
                  <c:v>1.070920587</c:v>
                </c:pt>
                <c:pt idx="378">
                  <c:v>1.078248858</c:v>
                </c:pt>
                <c:pt idx="379">
                  <c:v>1.0857907529999999</c:v>
                </c:pt>
                <c:pt idx="380">
                  <c:v>1.0934579369999999</c:v>
                </c:pt>
                <c:pt idx="381">
                  <c:v>1.101251483</c:v>
                </c:pt>
                <c:pt idx="382">
                  <c:v>1.10922575</c:v>
                </c:pt>
                <c:pt idx="383">
                  <c:v>1.117219567</c:v>
                </c:pt>
                <c:pt idx="384">
                  <c:v>1.1254742149999999</c:v>
                </c:pt>
                <c:pt idx="385">
                  <c:v>1.133819342</c:v>
                </c:pt>
                <c:pt idx="386">
                  <c:v>1.1420865060000001</c:v>
                </c:pt>
                <c:pt idx="387">
                  <c:v>1.150795341</c:v>
                </c:pt>
                <c:pt idx="388">
                  <c:v>1.1595579389999999</c:v>
                </c:pt>
                <c:pt idx="389">
                  <c:v>1.1682962180000001</c:v>
                </c:pt>
                <c:pt idx="390">
                  <c:v>1.177478671</c:v>
                </c:pt>
                <c:pt idx="391">
                  <c:v>1.186614394</c:v>
                </c:pt>
                <c:pt idx="392">
                  <c:v>1.195952892</c:v>
                </c:pt>
                <c:pt idx="393">
                  <c:v>1.2056339979999999</c:v>
                </c:pt>
                <c:pt idx="394">
                  <c:v>1.215321541</c:v>
                </c:pt>
                <c:pt idx="395">
                  <c:v>1.225271225</c:v>
                </c:pt>
                <c:pt idx="396">
                  <c:v>1.235253334</c:v>
                </c:pt>
                <c:pt idx="397">
                  <c:v>1.2455869909999999</c:v>
                </c:pt>
                <c:pt idx="398">
                  <c:v>1.2561314109999999</c:v>
                </c:pt>
                <c:pt idx="399">
                  <c:v>1.2667099239999999</c:v>
                </c:pt>
                <c:pt idx="400">
                  <c:v>1.277626395</c:v>
                </c:pt>
                <c:pt idx="401">
                  <c:v>1.288975835</c:v>
                </c:pt>
                <c:pt idx="402">
                  <c:v>1.300512433</c:v>
                </c:pt>
                <c:pt idx="403">
                  <c:v>1.312385321</c:v>
                </c:pt>
                <c:pt idx="404">
                  <c:v>1.3245085480000001</c:v>
                </c:pt>
                <c:pt idx="405">
                  <c:v>1.3370178939999999</c:v>
                </c:pt>
                <c:pt idx="406">
                  <c:v>1.3500570059999999</c:v>
                </c:pt>
                <c:pt idx="407">
                  <c:v>1.3635586500000001</c:v>
                </c:pt>
                <c:pt idx="408">
                  <c:v>1.377498031</c:v>
                </c:pt>
                <c:pt idx="409">
                  <c:v>1.392075658</c:v>
                </c:pt>
                <c:pt idx="410">
                  <c:v>1.4075280429999999</c:v>
                </c:pt>
                <c:pt idx="411">
                  <c:v>1.4239492419999999</c:v>
                </c:pt>
                <c:pt idx="412">
                  <c:v>1.4408578869999999</c:v>
                </c:pt>
                <c:pt idx="413">
                  <c:v>1.4591935869999999</c:v>
                </c:pt>
                <c:pt idx="414">
                  <c:v>1.4787322279999999</c:v>
                </c:pt>
                <c:pt idx="415">
                  <c:v>1.4996988769999999</c:v>
                </c:pt>
                <c:pt idx="416">
                  <c:v>1.521901846</c:v>
                </c:pt>
                <c:pt idx="417">
                  <c:v>1.5457923410000001</c:v>
                </c:pt>
                <c:pt idx="418">
                  <c:v>1.570883155</c:v>
                </c:pt>
                <c:pt idx="419">
                  <c:v>1.596644044</c:v>
                </c:pt>
                <c:pt idx="420">
                  <c:v>1.6228436230000001</c:v>
                </c:pt>
                <c:pt idx="421">
                  <c:v>1.6487041710000001</c:v>
                </c:pt>
                <c:pt idx="422">
                  <c:v>1.673276424</c:v>
                </c:pt>
                <c:pt idx="423">
                  <c:v>1.6959443089999999</c:v>
                </c:pt>
                <c:pt idx="424">
                  <c:v>1.716060519</c:v>
                </c:pt>
                <c:pt idx="425">
                  <c:v>1.7333503960000001</c:v>
                </c:pt>
                <c:pt idx="426">
                  <c:v>1.748010635</c:v>
                </c:pt>
                <c:pt idx="427">
                  <c:v>1.7605066300000001</c:v>
                </c:pt>
                <c:pt idx="428">
                  <c:v>1.771134019</c:v>
                </c:pt>
                <c:pt idx="429">
                  <c:v>1.7802814250000001</c:v>
                </c:pt>
                <c:pt idx="430">
                  <c:v>1.788330078</c:v>
                </c:pt>
                <c:pt idx="431">
                  <c:v>1.79384017</c:v>
                </c:pt>
                <c:pt idx="432">
                  <c:v>1.8006513120000001</c:v>
                </c:pt>
                <c:pt idx="433">
                  <c:v>1.8074525589999999</c:v>
                </c:pt>
                <c:pt idx="434">
                  <c:v>1.8139952420000001</c:v>
                </c:pt>
                <c:pt idx="435">
                  <c:v>1.8211736679999999</c:v>
                </c:pt>
                <c:pt idx="436">
                  <c:v>1.828688979</c:v>
                </c:pt>
                <c:pt idx="437">
                  <c:v>1.8370926380000001</c:v>
                </c:pt>
                <c:pt idx="438">
                  <c:v>1.84620893</c:v>
                </c:pt>
                <c:pt idx="439">
                  <c:v>1.856373668</c:v>
                </c:pt>
                <c:pt idx="440">
                  <c:v>1.8671697380000001</c:v>
                </c:pt>
                <c:pt idx="441">
                  <c:v>1.878939986</c:v>
                </c:pt>
                <c:pt idx="442">
                  <c:v>1.8916356560000001</c:v>
                </c:pt>
                <c:pt idx="443">
                  <c:v>1.905239701</c:v>
                </c:pt>
                <c:pt idx="444">
                  <c:v>1.9194731709999999</c:v>
                </c:pt>
                <c:pt idx="445">
                  <c:v>1.934937954</c:v>
                </c:pt>
                <c:pt idx="446">
                  <c:v>1.9509267809999999</c:v>
                </c:pt>
                <c:pt idx="447">
                  <c:v>1.9675467010000001</c:v>
                </c:pt>
                <c:pt idx="448">
                  <c:v>1.985034704</c:v>
                </c:pt>
                <c:pt idx="449">
                  <c:v>2.0029990670000002</c:v>
                </c:pt>
                <c:pt idx="450">
                  <c:v>2.021727324</c:v>
                </c:pt>
                <c:pt idx="451">
                  <c:v>2.0408735280000001</c:v>
                </c:pt>
                <c:pt idx="452">
                  <c:v>2.0606350899999999</c:v>
                </c:pt>
                <c:pt idx="453">
                  <c:v>2.0807485579999998</c:v>
                </c:pt>
                <c:pt idx="454">
                  <c:v>2.1011865140000001</c:v>
                </c:pt>
                <c:pt idx="455">
                  <c:v>2.1222066879999999</c:v>
                </c:pt>
                <c:pt idx="456">
                  <c:v>2.1437182429999999</c:v>
                </c:pt>
                <c:pt idx="457">
                  <c:v>2.1658868789999999</c:v>
                </c:pt>
                <c:pt idx="458">
                  <c:v>2.1882672310000002</c:v>
                </c:pt>
                <c:pt idx="459">
                  <c:v>2.2109014990000002</c:v>
                </c:pt>
                <c:pt idx="460">
                  <c:v>2.2338252070000002</c:v>
                </c:pt>
                <c:pt idx="461">
                  <c:v>2.2574558260000002</c:v>
                </c:pt>
                <c:pt idx="462">
                  <c:v>2.2814936640000001</c:v>
                </c:pt>
                <c:pt idx="463">
                  <c:v>2.3059339520000002</c:v>
                </c:pt>
                <c:pt idx="464">
                  <c:v>2.3303260799999999</c:v>
                </c:pt>
                <c:pt idx="465">
                  <c:v>2.355901003</c:v>
                </c:pt>
                <c:pt idx="466">
                  <c:v>2.3816378120000001</c:v>
                </c:pt>
                <c:pt idx="467">
                  <c:v>2.4084062579999999</c:v>
                </c:pt>
                <c:pt idx="468">
                  <c:v>2.4355113510000002</c:v>
                </c:pt>
                <c:pt idx="469">
                  <c:v>2.4640476699999998</c:v>
                </c:pt>
                <c:pt idx="470">
                  <c:v>2.4922375680000002</c:v>
                </c:pt>
                <c:pt idx="471">
                  <c:v>2.5210072989999999</c:v>
                </c:pt>
                <c:pt idx="472">
                  <c:v>2.550085068</c:v>
                </c:pt>
                <c:pt idx="473">
                  <c:v>2.5792050359999998</c:v>
                </c:pt>
                <c:pt idx="474">
                  <c:v>2.6072535509999999</c:v>
                </c:pt>
                <c:pt idx="475">
                  <c:v>2.634705544</c:v>
                </c:pt>
                <c:pt idx="476">
                  <c:v>2.6614415650000001</c:v>
                </c:pt>
                <c:pt idx="477">
                  <c:v>2.6871750350000001</c:v>
                </c:pt>
                <c:pt idx="478">
                  <c:v>2.7124331000000002</c:v>
                </c:pt>
                <c:pt idx="479">
                  <c:v>2.7367820740000002</c:v>
                </c:pt>
                <c:pt idx="480">
                  <c:v>2.7609617709999998</c:v>
                </c:pt>
                <c:pt idx="481">
                  <c:v>2.7851791380000002</c:v>
                </c:pt>
                <c:pt idx="482">
                  <c:v>2.8088641170000002</c:v>
                </c:pt>
                <c:pt idx="483">
                  <c:v>2.8337960240000002</c:v>
                </c:pt>
                <c:pt idx="484">
                  <c:v>2.8568308349999998</c:v>
                </c:pt>
                <c:pt idx="485">
                  <c:v>2.8800158499999999</c:v>
                </c:pt>
                <c:pt idx="486">
                  <c:v>2.9038853649999998</c:v>
                </c:pt>
                <c:pt idx="487">
                  <c:v>2.9269735809999999</c:v>
                </c:pt>
                <c:pt idx="488">
                  <c:v>2.9499232769999999</c:v>
                </c:pt>
                <c:pt idx="489">
                  <c:v>2.973895073</c:v>
                </c:pt>
                <c:pt idx="490">
                  <c:v>2.9965500829999998</c:v>
                </c:pt>
                <c:pt idx="491">
                  <c:v>3.0172166819999999</c:v>
                </c:pt>
                <c:pt idx="492">
                  <c:v>3.0397279259999999</c:v>
                </c:pt>
                <c:pt idx="493">
                  <c:v>3.0629012580000001</c:v>
                </c:pt>
                <c:pt idx="494">
                  <c:v>3.0837399959999998</c:v>
                </c:pt>
                <c:pt idx="495">
                  <c:v>3.1049075130000001</c:v>
                </c:pt>
                <c:pt idx="496">
                  <c:v>3.124524117</c:v>
                </c:pt>
                <c:pt idx="497">
                  <c:v>3.1454775330000002</c:v>
                </c:pt>
                <c:pt idx="498">
                  <c:v>3.16438818</c:v>
                </c:pt>
                <c:pt idx="499">
                  <c:v>3.1800045969999999</c:v>
                </c:pt>
                <c:pt idx="500">
                  <c:v>3.1994326110000002</c:v>
                </c:pt>
                <c:pt idx="501">
                  <c:v>3.2150557040000001</c:v>
                </c:pt>
                <c:pt idx="502">
                  <c:v>3.230041027</c:v>
                </c:pt>
                <c:pt idx="503">
                  <c:v>3.2446873190000001</c:v>
                </c:pt>
                <c:pt idx="504">
                  <c:v>3.2570674419999999</c:v>
                </c:pt>
                <c:pt idx="505">
                  <c:v>3.270424604</c:v>
                </c:pt>
                <c:pt idx="506">
                  <c:v>3.283605814</c:v>
                </c:pt>
                <c:pt idx="507">
                  <c:v>3.2961611749999999</c:v>
                </c:pt>
                <c:pt idx="508">
                  <c:v>3.3065342900000001</c:v>
                </c:pt>
                <c:pt idx="509">
                  <c:v>3.31186676</c:v>
                </c:pt>
                <c:pt idx="510">
                  <c:v>3.321921825</c:v>
                </c:pt>
                <c:pt idx="511">
                  <c:v>3.3281242849999999</c:v>
                </c:pt>
                <c:pt idx="512">
                  <c:v>3.3323891159999999</c:v>
                </c:pt>
                <c:pt idx="513">
                  <c:v>3.3444385529999998</c:v>
                </c:pt>
                <c:pt idx="514">
                  <c:v>3.3510496619999999</c:v>
                </c:pt>
                <c:pt idx="515">
                  <c:v>3.3585822580000002</c:v>
                </c:pt>
                <c:pt idx="516">
                  <c:v>3.3586506840000001</c:v>
                </c:pt>
                <c:pt idx="517">
                  <c:v>3.3628442289999998</c:v>
                </c:pt>
                <c:pt idx="518">
                  <c:v>3.3649291990000001</c:v>
                </c:pt>
                <c:pt idx="519">
                  <c:v>3.3669354920000001</c:v>
                </c:pt>
                <c:pt idx="520">
                  <c:v>3.3703331950000002</c:v>
                </c:pt>
                <c:pt idx="521">
                  <c:v>3.3724505900000001</c:v>
                </c:pt>
                <c:pt idx="522">
                  <c:v>3.3741502759999999</c:v>
                </c:pt>
                <c:pt idx="523">
                  <c:v>3.372037411</c:v>
                </c:pt>
                <c:pt idx="524">
                  <c:v>3.3783128260000002</c:v>
                </c:pt>
                <c:pt idx="525">
                  <c:v>3.3756318090000001</c:v>
                </c:pt>
                <c:pt idx="526">
                  <c:v>3.374519587</c:v>
                </c:pt>
                <c:pt idx="527">
                  <c:v>3.3719367980000001</c:v>
                </c:pt>
                <c:pt idx="528">
                  <c:v>3.3767700199999999</c:v>
                </c:pt>
                <c:pt idx="529">
                  <c:v>3.372132063</c:v>
                </c:pt>
                <c:pt idx="530">
                  <c:v>3.3735587599999999</c:v>
                </c:pt>
                <c:pt idx="531">
                  <c:v>3.3747406010000001</c:v>
                </c:pt>
                <c:pt idx="532">
                  <c:v>3.3714406490000002</c:v>
                </c:pt>
                <c:pt idx="533">
                  <c:v>3.3749444479999999</c:v>
                </c:pt>
                <c:pt idx="534">
                  <c:v>3.3724031449999998</c:v>
                </c:pt>
                <c:pt idx="535">
                  <c:v>3.3734040260000002</c:v>
                </c:pt>
                <c:pt idx="536">
                  <c:v>3.373878479</c:v>
                </c:pt>
                <c:pt idx="537">
                  <c:v>3.3780298229999999</c:v>
                </c:pt>
                <c:pt idx="538">
                  <c:v>3.3722753519999999</c:v>
                </c:pt>
                <c:pt idx="539">
                  <c:v>3.377736568</c:v>
                </c:pt>
                <c:pt idx="540">
                  <c:v>3.3755826949999999</c:v>
                </c:pt>
                <c:pt idx="541">
                  <c:v>3.3786089420000001</c:v>
                </c:pt>
                <c:pt idx="542">
                  <c:v>3.3841824530000002</c:v>
                </c:pt>
                <c:pt idx="543">
                  <c:v>3.3810422419999999</c:v>
                </c:pt>
                <c:pt idx="544">
                  <c:v>3.3885865210000001</c:v>
                </c:pt>
                <c:pt idx="545">
                  <c:v>3.3913748259999998</c:v>
                </c:pt>
                <c:pt idx="546">
                  <c:v>3.3939692969999999</c:v>
                </c:pt>
                <c:pt idx="547">
                  <c:v>3.395584822</c:v>
                </c:pt>
                <c:pt idx="548">
                  <c:v>3.4052739139999999</c:v>
                </c:pt>
                <c:pt idx="549">
                  <c:v>3.40307951</c:v>
                </c:pt>
                <c:pt idx="550">
                  <c:v>3.4124822620000002</c:v>
                </c:pt>
                <c:pt idx="551">
                  <c:v>3.417433977</c:v>
                </c:pt>
                <c:pt idx="552">
                  <c:v>3.423178434</c:v>
                </c:pt>
                <c:pt idx="553">
                  <c:v>3.4335470199999998</c:v>
                </c:pt>
                <c:pt idx="554">
                  <c:v>3.4389805789999999</c:v>
                </c:pt>
                <c:pt idx="555">
                  <c:v>3.4456470010000002</c:v>
                </c:pt>
                <c:pt idx="556">
                  <c:v>3.4532310960000001</c:v>
                </c:pt>
                <c:pt idx="557">
                  <c:v>3.4658832550000001</c:v>
                </c:pt>
                <c:pt idx="558">
                  <c:v>3.470166206</c:v>
                </c:pt>
                <c:pt idx="559">
                  <c:v>3.4777989389999999</c:v>
                </c:pt>
                <c:pt idx="560">
                  <c:v>3.4850716589999999</c:v>
                </c:pt>
                <c:pt idx="561">
                  <c:v>3.5041615959999999</c:v>
                </c:pt>
                <c:pt idx="562">
                  <c:v>3.5091698170000001</c:v>
                </c:pt>
                <c:pt idx="563">
                  <c:v>3.517101765</c:v>
                </c:pt>
                <c:pt idx="564">
                  <c:v>3.5318264959999999</c:v>
                </c:pt>
                <c:pt idx="565">
                  <c:v>3.5346274379999998</c:v>
                </c:pt>
                <c:pt idx="566">
                  <c:v>3.5464296339999999</c:v>
                </c:pt>
                <c:pt idx="567">
                  <c:v>3.5567820069999998</c:v>
                </c:pt>
                <c:pt idx="568">
                  <c:v>3.570079088</c:v>
                </c:pt>
                <c:pt idx="569">
                  <c:v>3.5757768150000002</c:v>
                </c:pt>
                <c:pt idx="570">
                  <c:v>3.5867850780000001</c:v>
                </c:pt>
                <c:pt idx="571">
                  <c:v>3.601672888</c:v>
                </c:pt>
                <c:pt idx="572">
                  <c:v>3.6103835110000002</c:v>
                </c:pt>
                <c:pt idx="573">
                  <c:v>3.6200623510000001</c:v>
                </c:pt>
                <c:pt idx="574">
                  <c:v>3.6306748390000001</c:v>
                </c:pt>
                <c:pt idx="575">
                  <c:v>3.63304472</c:v>
                </c:pt>
                <c:pt idx="576">
                  <c:v>3.6470472809999999</c:v>
                </c:pt>
                <c:pt idx="577">
                  <c:v>3.6601667400000002</c:v>
                </c:pt>
                <c:pt idx="578">
                  <c:v>3.662074804</c:v>
                </c:pt>
                <c:pt idx="579">
                  <c:v>3.6711461540000001</c:v>
                </c:pt>
                <c:pt idx="580">
                  <c:v>3.6857614519999999</c:v>
                </c:pt>
                <c:pt idx="581">
                  <c:v>3.6841759679999999</c:v>
                </c:pt>
                <c:pt idx="582">
                  <c:v>3.6936163899999999</c:v>
                </c:pt>
                <c:pt idx="583">
                  <c:v>3.7058463100000001</c:v>
                </c:pt>
                <c:pt idx="584">
                  <c:v>3.704472542</c:v>
                </c:pt>
                <c:pt idx="585">
                  <c:v>3.7135956289999998</c:v>
                </c:pt>
                <c:pt idx="586">
                  <c:v>3.7206411359999998</c:v>
                </c:pt>
                <c:pt idx="587">
                  <c:v>3.7319827079999999</c:v>
                </c:pt>
                <c:pt idx="588">
                  <c:v>3.7276782989999999</c:v>
                </c:pt>
                <c:pt idx="589">
                  <c:v>3.729269505</c:v>
                </c:pt>
                <c:pt idx="590">
                  <c:v>3.7419884200000002</c:v>
                </c:pt>
                <c:pt idx="591">
                  <c:v>3.7371118069999998</c:v>
                </c:pt>
                <c:pt idx="592">
                  <c:v>3.742868423</c:v>
                </c:pt>
                <c:pt idx="593">
                  <c:v>3.7460148329999998</c:v>
                </c:pt>
                <c:pt idx="594">
                  <c:v>3.7583992479999999</c:v>
                </c:pt>
                <c:pt idx="595">
                  <c:v>3.7509562970000001</c:v>
                </c:pt>
                <c:pt idx="596">
                  <c:v>3.7469527720000002</c:v>
                </c:pt>
                <c:pt idx="597">
                  <c:v>3.757289648</c:v>
                </c:pt>
                <c:pt idx="598">
                  <c:v>3.763142824</c:v>
                </c:pt>
                <c:pt idx="599">
                  <c:v>3.7593450549999998</c:v>
                </c:pt>
                <c:pt idx="600">
                  <c:v>3.7579431529999998</c:v>
                </c:pt>
                <c:pt idx="601">
                  <c:v>3.760814667</c:v>
                </c:pt>
                <c:pt idx="602">
                  <c:v>3.7690815930000001</c:v>
                </c:pt>
                <c:pt idx="603">
                  <c:v>3.7577121259999999</c:v>
                </c:pt>
                <c:pt idx="604">
                  <c:v>3.7672307489999999</c:v>
                </c:pt>
                <c:pt idx="605">
                  <c:v>3.7672863009999999</c:v>
                </c:pt>
                <c:pt idx="606">
                  <c:v>3.7633111480000001</c:v>
                </c:pt>
                <c:pt idx="607">
                  <c:v>3.7851724619999998</c:v>
                </c:pt>
                <c:pt idx="608">
                  <c:v>3.7624156480000002</c:v>
                </c:pt>
                <c:pt idx="609">
                  <c:v>3.7711584569999999</c:v>
                </c:pt>
                <c:pt idx="610">
                  <c:v>3.7698698039999998</c:v>
                </c:pt>
                <c:pt idx="611">
                  <c:v>3.7755331989999998</c:v>
                </c:pt>
                <c:pt idx="612">
                  <c:v>3.7640647889999999</c:v>
                </c:pt>
                <c:pt idx="613">
                  <c:v>3.7595381739999998</c:v>
                </c:pt>
                <c:pt idx="614">
                  <c:v>3.7541704180000002</c:v>
                </c:pt>
                <c:pt idx="615">
                  <c:v>3.7803235050000001</c:v>
                </c:pt>
                <c:pt idx="616">
                  <c:v>3.7563843729999999</c:v>
                </c:pt>
                <c:pt idx="617">
                  <c:v>3.76613307</c:v>
                </c:pt>
                <c:pt idx="618">
                  <c:v>3.766130209</c:v>
                </c:pt>
                <c:pt idx="619">
                  <c:v>3.7660024170000002</c:v>
                </c:pt>
                <c:pt idx="620">
                  <c:v>3.7716190809999999</c:v>
                </c:pt>
                <c:pt idx="621">
                  <c:v>3.7620069979999999</c:v>
                </c:pt>
                <c:pt idx="622">
                  <c:v>3.7656457419999998</c:v>
                </c:pt>
                <c:pt idx="623">
                  <c:v>3.7761998179999998</c:v>
                </c:pt>
                <c:pt idx="624">
                  <c:v>3.7585349080000001</c:v>
                </c:pt>
                <c:pt idx="625">
                  <c:v>3.762323141</c:v>
                </c:pt>
                <c:pt idx="626">
                  <c:v>3.775387764</c:v>
                </c:pt>
                <c:pt idx="627">
                  <c:v>3.7525324819999999</c:v>
                </c:pt>
                <c:pt idx="628">
                  <c:v>3.765043259</c:v>
                </c:pt>
                <c:pt idx="629">
                  <c:v>3.766423225</c:v>
                </c:pt>
                <c:pt idx="630">
                  <c:v>3.7762949469999998</c:v>
                </c:pt>
                <c:pt idx="631">
                  <c:v>3.7492640019999999</c:v>
                </c:pt>
                <c:pt idx="632">
                  <c:v>3.7656457419999998</c:v>
                </c:pt>
                <c:pt idx="633">
                  <c:v>3.7782037260000001</c:v>
                </c:pt>
                <c:pt idx="634">
                  <c:v>3.764081478</c:v>
                </c:pt>
                <c:pt idx="635">
                  <c:v>3.7535276409999998</c:v>
                </c:pt>
                <c:pt idx="636">
                  <c:v>3.7581384180000001</c:v>
                </c:pt>
                <c:pt idx="637">
                  <c:v>3.7631087299999999</c:v>
                </c:pt>
                <c:pt idx="638">
                  <c:v>3.7604134079999998</c:v>
                </c:pt>
                <c:pt idx="639">
                  <c:v>3.765810251</c:v>
                </c:pt>
                <c:pt idx="640">
                  <c:v>3.7516112330000002</c:v>
                </c:pt>
                <c:pt idx="641">
                  <c:v>3.7525072100000001</c:v>
                </c:pt>
                <c:pt idx="642">
                  <c:v>3.7535917759999999</c:v>
                </c:pt>
                <c:pt idx="643">
                  <c:v>3.7630124089999999</c:v>
                </c:pt>
                <c:pt idx="644">
                  <c:v>3.7551345829999998</c:v>
                </c:pt>
                <c:pt idx="645">
                  <c:v>3.7505986689999999</c:v>
                </c:pt>
                <c:pt idx="646">
                  <c:v>3.763139486</c:v>
                </c:pt>
                <c:pt idx="647">
                  <c:v>3.7363114359999998</c:v>
                </c:pt>
                <c:pt idx="648">
                  <c:v>3.7415108680000002</c:v>
                </c:pt>
                <c:pt idx="649">
                  <c:v>3.759940147</c:v>
                </c:pt>
                <c:pt idx="650">
                  <c:v>3.739212513</c:v>
                </c:pt>
                <c:pt idx="651">
                  <c:v>3.6862292289999998</c:v>
                </c:pt>
                <c:pt idx="652">
                  <c:v>3.6233747009999999</c:v>
                </c:pt>
                <c:pt idx="653">
                  <c:v>3.6228549480000001</c:v>
                </c:pt>
                <c:pt idx="654">
                  <c:v>3.6168911459999999</c:v>
                </c:pt>
                <c:pt idx="655">
                  <c:v>3.6146247389999999</c:v>
                </c:pt>
                <c:pt idx="656">
                  <c:v>3.6211588379999999</c:v>
                </c:pt>
                <c:pt idx="657">
                  <c:v>3.6018862719999998</c:v>
                </c:pt>
                <c:pt idx="658">
                  <c:v>3.6218342780000001</c:v>
                </c:pt>
                <c:pt idx="659">
                  <c:v>3.616543531</c:v>
                </c:pt>
                <c:pt idx="660">
                  <c:v>3.6106231210000002</c:v>
                </c:pt>
                <c:pt idx="661">
                  <c:v>3.6109600070000001</c:v>
                </c:pt>
                <c:pt idx="662">
                  <c:v>3.5986309049999998</c:v>
                </c:pt>
                <c:pt idx="663">
                  <c:v>3.599541426</c:v>
                </c:pt>
                <c:pt idx="664">
                  <c:v>3.5834431649999998</c:v>
                </c:pt>
                <c:pt idx="665">
                  <c:v>3.5770261290000001</c:v>
                </c:pt>
                <c:pt idx="666">
                  <c:v>3.585669518</c:v>
                </c:pt>
                <c:pt idx="667">
                  <c:v>3.5756363869999999</c:v>
                </c:pt>
                <c:pt idx="668">
                  <c:v>3.570618391</c:v>
                </c:pt>
                <c:pt idx="669">
                  <c:v>3.5513830180000001</c:v>
                </c:pt>
                <c:pt idx="670">
                  <c:v>3.5595488550000001</c:v>
                </c:pt>
                <c:pt idx="671">
                  <c:v>3.5575852389999998</c:v>
                </c:pt>
                <c:pt idx="672">
                  <c:v>3.5348038669999999</c:v>
                </c:pt>
                <c:pt idx="673">
                  <c:v>3.5236642360000001</c:v>
                </c:pt>
                <c:pt idx="674">
                  <c:v>3.5038738249999999</c:v>
                </c:pt>
                <c:pt idx="675">
                  <c:v>3.5078930850000001</c:v>
                </c:pt>
                <c:pt idx="676">
                  <c:v>3.4938304420000001</c:v>
                </c:pt>
                <c:pt idx="677">
                  <c:v>3.476533651</c:v>
                </c:pt>
                <c:pt idx="678">
                  <c:v>3.4611999990000002</c:v>
                </c:pt>
                <c:pt idx="679">
                  <c:v>3.447333097</c:v>
                </c:pt>
                <c:pt idx="680">
                  <c:v>3.4283878799999998</c:v>
                </c:pt>
                <c:pt idx="681">
                  <c:v>3.4187047480000001</c:v>
                </c:pt>
                <c:pt idx="682">
                  <c:v>3.3820881840000001</c:v>
                </c:pt>
                <c:pt idx="683">
                  <c:v>3.3721761699999999</c:v>
                </c:pt>
                <c:pt idx="684">
                  <c:v>3.3422703739999999</c:v>
                </c:pt>
                <c:pt idx="685">
                  <c:v>3.3140778540000002</c:v>
                </c:pt>
                <c:pt idx="686">
                  <c:v>3.291620016</c:v>
                </c:pt>
                <c:pt idx="687">
                  <c:v>3.2399122710000001</c:v>
                </c:pt>
                <c:pt idx="688">
                  <c:v>3.1882400510000002</c:v>
                </c:pt>
                <c:pt idx="689">
                  <c:v>3.1720025540000001</c:v>
                </c:pt>
                <c:pt idx="690">
                  <c:v>3.1129574779999998</c:v>
                </c:pt>
                <c:pt idx="691">
                  <c:v>3.0753333569999999</c:v>
                </c:pt>
                <c:pt idx="692">
                  <c:v>3.0085785390000002</c:v>
                </c:pt>
                <c:pt idx="693">
                  <c:v>2.9016823770000002</c:v>
                </c:pt>
                <c:pt idx="694">
                  <c:v>2.8998057840000002</c:v>
                </c:pt>
                <c:pt idx="695">
                  <c:v>2.81310606</c:v>
                </c:pt>
                <c:pt idx="696">
                  <c:v>2.6937580109999999</c:v>
                </c:pt>
                <c:pt idx="697">
                  <c:v>2.6291422839999998</c:v>
                </c:pt>
                <c:pt idx="698">
                  <c:v>2.5602941509999999</c:v>
                </c:pt>
                <c:pt idx="699">
                  <c:v>2.4446861740000001</c:v>
                </c:pt>
                <c:pt idx="700">
                  <c:v>2.3457884789999999</c:v>
                </c:pt>
                <c:pt idx="701">
                  <c:v>2.1957507129999998</c:v>
                </c:pt>
                <c:pt idx="702">
                  <c:v>2.0933272839999999</c:v>
                </c:pt>
                <c:pt idx="703">
                  <c:v>1.962742805</c:v>
                </c:pt>
                <c:pt idx="704">
                  <c:v>1.8004044290000001</c:v>
                </c:pt>
                <c:pt idx="705">
                  <c:v>1.6222302909999999</c:v>
                </c:pt>
                <c:pt idx="706">
                  <c:v>1.519869208</c:v>
                </c:pt>
                <c:pt idx="707">
                  <c:v>1.340703368</c:v>
                </c:pt>
                <c:pt idx="708">
                  <c:v>1.15292573</c:v>
                </c:pt>
                <c:pt idx="709">
                  <c:v>0.967968881</c:v>
                </c:pt>
                <c:pt idx="710">
                  <c:v>0.80035668599999998</c:v>
                </c:pt>
                <c:pt idx="711">
                  <c:v>0.60732889199999995</c:v>
                </c:pt>
                <c:pt idx="712">
                  <c:v>0.43183136</c:v>
                </c:pt>
                <c:pt idx="713">
                  <c:v>0.28192794300000001</c:v>
                </c:pt>
                <c:pt idx="714">
                  <c:v>0.13847898</c:v>
                </c:pt>
                <c:pt idx="715">
                  <c:v>6.3846342E-2</c:v>
                </c:pt>
                <c:pt idx="716">
                  <c:v>-2.6347796E-2</c:v>
                </c:pt>
                <c:pt idx="717">
                  <c:v>-7.5820811000000002E-2</c:v>
                </c:pt>
                <c:pt idx="718">
                  <c:v>-0.117255069</c:v>
                </c:pt>
                <c:pt idx="719">
                  <c:v>-0.13520288499999999</c:v>
                </c:pt>
                <c:pt idx="720">
                  <c:v>-8.7888829000000002E-2</c:v>
                </c:pt>
                <c:pt idx="721">
                  <c:v>-0.102217168</c:v>
                </c:pt>
                <c:pt idx="722">
                  <c:v>-3.9858053999999997E-2</c:v>
                </c:pt>
                <c:pt idx="723">
                  <c:v>-2.9330911000000001E-2</c:v>
                </c:pt>
                <c:pt idx="724">
                  <c:v>-8.0037333000000002E-2</c:v>
                </c:pt>
                <c:pt idx="725">
                  <c:v>-1.0217205E-2</c:v>
                </c:pt>
                <c:pt idx="726">
                  <c:v>1.359664E-3</c:v>
                </c:pt>
                <c:pt idx="727">
                  <c:v>2.2928753999999999E-2</c:v>
                </c:pt>
                <c:pt idx="728">
                  <c:v>1.9373082999999999E-2</c:v>
                </c:pt>
                <c:pt idx="729">
                  <c:v>5.2832358000000003E-2</c:v>
                </c:pt>
                <c:pt idx="730">
                  <c:v>5.3576637000000003E-2</c:v>
                </c:pt>
                <c:pt idx="731">
                  <c:v>8.5421896999999997E-2</c:v>
                </c:pt>
                <c:pt idx="732">
                  <c:v>9.2034540999999997E-2</c:v>
                </c:pt>
                <c:pt idx="733">
                  <c:v>9.6367747000000004E-2</c:v>
                </c:pt>
                <c:pt idx="734">
                  <c:v>0.102778152</c:v>
                </c:pt>
                <c:pt idx="735">
                  <c:v>0.138715804</c:v>
                </c:pt>
                <c:pt idx="736">
                  <c:v>0.130780444</c:v>
                </c:pt>
                <c:pt idx="737">
                  <c:v>0.116918571</c:v>
                </c:pt>
                <c:pt idx="738">
                  <c:v>0.16747361399999999</c:v>
                </c:pt>
                <c:pt idx="739">
                  <c:v>0.158529013</c:v>
                </c:pt>
                <c:pt idx="740">
                  <c:v>0.175954163</c:v>
                </c:pt>
                <c:pt idx="741">
                  <c:v>0.18663647799999999</c:v>
                </c:pt>
                <c:pt idx="742">
                  <c:v>0.244465619</c:v>
                </c:pt>
                <c:pt idx="743">
                  <c:v>0.22400780000000001</c:v>
                </c:pt>
                <c:pt idx="744">
                  <c:v>0.24894189799999999</c:v>
                </c:pt>
                <c:pt idx="745">
                  <c:v>0.32102552099999998</c:v>
                </c:pt>
                <c:pt idx="746">
                  <c:v>0.30006057000000003</c:v>
                </c:pt>
                <c:pt idx="747">
                  <c:v>0.32408955699999997</c:v>
                </c:pt>
                <c:pt idx="748">
                  <c:v>0.36481952699999998</c:v>
                </c:pt>
                <c:pt idx="749">
                  <c:v>0.38150346299999999</c:v>
                </c:pt>
                <c:pt idx="750">
                  <c:v>0.42787718800000002</c:v>
                </c:pt>
                <c:pt idx="751">
                  <c:v>0.431786269</c:v>
                </c:pt>
                <c:pt idx="752">
                  <c:v>0.46262600999999998</c:v>
                </c:pt>
                <c:pt idx="753">
                  <c:v>0.47914430499999999</c:v>
                </c:pt>
                <c:pt idx="754">
                  <c:v>0.49779433000000001</c:v>
                </c:pt>
                <c:pt idx="755">
                  <c:v>0.53595137599999998</c:v>
                </c:pt>
                <c:pt idx="756">
                  <c:v>0.51929169900000005</c:v>
                </c:pt>
                <c:pt idx="757">
                  <c:v>0.52819114899999997</c:v>
                </c:pt>
                <c:pt idx="758">
                  <c:v>0.52359628700000005</c:v>
                </c:pt>
                <c:pt idx="759">
                  <c:v>0.58629929999999997</c:v>
                </c:pt>
                <c:pt idx="760">
                  <c:v>0.57459634500000001</c:v>
                </c:pt>
                <c:pt idx="761">
                  <c:v>0.58797496599999999</c:v>
                </c:pt>
                <c:pt idx="762">
                  <c:v>0.62220036999999995</c:v>
                </c:pt>
                <c:pt idx="763">
                  <c:v>0.61351811899999997</c:v>
                </c:pt>
                <c:pt idx="764">
                  <c:v>0.64593309200000004</c:v>
                </c:pt>
                <c:pt idx="765">
                  <c:v>0.64985191799999997</c:v>
                </c:pt>
                <c:pt idx="766">
                  <c:v>0.65380328899999995</c:v>
                </c:pt>
                <c:pt idx="767">
                  <c:v>0.65078878399999995</c:v>
                </c:pt>
                <c:pt idx="768">
                  <c:v>0.68867927799999995</c:v>
                </c:pt>
                <c:pt idx="769">
                  <c:v>0.66819298299999996</c:v>
                </c:pt>
                <c:pt idx="770">
                  <c:v>0.70666867499999997</c:v>
                </c:pt>
                <c:pt idx="771">
                  <c:v>0.71471464600000001</c:v>
                </c:pt>
                <c:pt idx="772">
                  <c:v>0.70493906699999997</c:v>
                </c:pt>
                <c:pt idx="773">
                  <c:v>0.74572628699999999</c:v>
                </c:pt>
                <c:pt idx="774">
                  <c:v>0.73710137600000003</c:v>
                </c:pt>
                <c:pt idx="775">
                  <c:v>0.72864490800000004</c:v>
                </c:pt>
                <c:pt idx="776">
                  <c:v>0.72358304299999998</c:v>
                </c:pt>
                <c:pt idx="777">
                  <c:v>0.77278137199999997</c:v>
                </c:pt>
                <c:pt idx="778">
                  <c:v>0.74342620400000003</c:v>
                </c:pt>
                <c:pt idx="779">
                  <c:v>0.76248729199999998</c:v>
                </c:pt>
                <c:pt idx="780">
                  <c:v>0.74416738800000004</c:v>
                </c:pt>
                <c:pt idx="781">
                  <c:v>0.71903139400000005</c:v>
                </c:pt>
                <c:pt idx="782">
                  <c:v>0.71574288600000002</c:v>
                </c:pt>
                <c:pt idx="783">
                  <c:v>0.72066628899999996</c:v>
                </c:pt>
                <c:pt idx="784">
                  <c:v>0.71669554700000004</c:v>
                </c:pt>
                <c:pt idx="785">
                  <c:v>0.68908846400000001</c:v>
                </c:pt>
                <c:pt idx="786">
                  <c:v>0.70719468600000002</c:v>
                </c:pt>
                <c:pt idx="787">
                  <c:v>0.701161802</c:v>
                </c:pt>
                <c:pt idx="788">
                  <c:v>0.70385396499999997</c:v>
                </c:pt>
                <c:pt idx="789">
                  <c:v>0.67767226700000005</c:v>
                </c:pt>
                <c:pt idx="790">
                  <c:v>0.66966432300000001</c:v>
                </c:pt>
                <c:pt idx="791">
                  <c:v>0.66993170999999996</c:v>
                </c:pt>
                <c:pt idx="792">
                  <c:v>0.671669662</c:v>
                </c:pt>
                <c:pt idx="793">
                  <c:v>0.65417641400000004</c:v>
                </c:pt>
                <c:pt idx="794">
                  <c:v>0.62129348500000003</c:v>
                </c:pt>
                <c:pt idx="795">
                  <c:v>0.620339215</c:v>
                </c:pt>
                <c:pt idx="796">
                  <c:v>0.63124495700000005</c:v>
                </c:pt>
                <c:pt idx="797">
                  <c:v>0.63400918299999998</c:v>
                </c:pt>
                <c:pt idx="798">
                  <c:v>0.61179757099999998</c:v>
                </c:pt>
                <c:pt idx="799">
                  <c:v>0.62428921500000001</c:v>
                </c:pt>
                <c:pt idx="800">
                  <c:v>0.61409974099999998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5E96-441C-BECF-E997C6138560}"/>
            </c:ext>
          </c:extLst>
        </c:ser>
        <c:ser>
          <c:idx val="16"/>
          <c:order val="8"/>
          <c:tx>
            <c:v>PVK_TEAI_Degraded</c:v>
          </c:tx>
          <c:spPr>
            <a:ln w="19050" cap="rnd">
              <a:solidFill>
                <a:srgbClr val="FFC000"/>
              </a:solidFill>
              <a:prstDash val="sysDot"/>
              <a:round/>
            </a:ln>
            <a:effectLst/>
          </c:spPr>
          <c:marker>
            <c:symbol val="none"/>
          </c:marker>
          <c:xVal>
            <c:numRef>
              <c:f>MA_Batch4Films!$AA$3:$AA$803</c:f>
              <c:numCache>
                <c:formatCode>General</c:formatCode>
                <c:ptCount val="801"/>
                <c:pt idx="0">
                  <c:v>1000</c:v>
                </c:pt>
                <c:pt idx="1">
                  <c:v>999</c:v>
                </c:pt>
                <c:pt idx="2">
                  <c:v>998</c:v>
                </c:pt>
                <c:pt idx="3">
                  <c:v>997</c:v>
                </c:pt>
                <c:pt idx="4">
                  <c:v>996</c:v>
                </c:pt>
                <c:pt idx="5">
                  <c:v>995</c:v>
                </c:pt>
                <c:pt idx="6">
                  <c:v>994</c:v>
                </c:pt>
                <c:pt idx="7">
                  <c:v>993</c:v>
                </c:pt>
                <c:pt idx="8">
                  <c:v>992</c:v>
                </c:pt>
                <c:pt idx="9">
                  <c:v>991</c:v>
                </c:pt>
                <c:pt idx="10">
                  <c:v>990</c:v>
                </c:pt>
                <c:pt idx="11">
                  <c:v>989</c:v>
                </c:pt>
                <c:pt idx="12">
                  <c:v>988</c:v>
                </c:pt>
                <c:pt idx="13">
                  <c:v>987</c:v>
                </c:pt>
                <c:pt idx="14">
                  <c:v>986</c:v>
                </c:pt>
                <c:pt idx="15">
                  <c:v>985</c:v>
                </c:pt>
                <c:pt idx="16">
                  <c:v>984</c:v>
                </c:pt>
                <c:pt idx="17">
                  <c:v>983</c:v>
                </c:pt>
                <c:pt idx="18">
                  <c:v>982</c:v>
                </c:pt>
                <c:pt idx="19">
                  <c:v>981</c:v>
                </c:pt>
                <c:pt idx="20">
                  <c:v>980</c:v>
                </c:pt>
                <c:pt idx="21">
                  <c:v>979</c:v>
                </c:pt>
                <c:pt idx="22">
                  <c:v>978</c:v>
                </c:pt>
                <c:pt idx="23">
                  <c:v>977</c:v>
                </c:pt>
                <c:pt idx="24">
                  <c:v>976</c:v>
                </c:pt>
                <c:pt idx="25">
                  <c:v>975</c:v>
                </c:pt>
                <c:pt idx="26">
                  <c:v>974</c:v>
                </c:pt>
                <c:pt idx="27">
                  <c:v>973</c:v>
                </c:pt>
                <c:pt idx="28">
                  <c:v>972</c:v>
                </c:pt>
                <c:pt idx="29">
                  <c:v>971</c:v>
                </c:pt>
                <c:pt idx="30">
                  <c:v>970</c:v>
                </c:pt>
                <c:pt idx="31">
                  <c:v>969</c:v>
                </c:pt>
                <c:pt idx="32">
                  <c:v>968</c:v>
                </c:pt>
                <c:pt idx="33">
                  <c:v>967</c:v>
                </c:pt>
                <c:pt idx="34">
                  <c:v>966</c:v>
                </c:pt>
                <c:pt idx="35">
                  <c:v>965</c:v>
                </c:pt>
                <c:pt idx="36">
                  <c:v>964</c:v>
                </c:pt>
                <c:pt idx="37">
                  <c:v>963</c:v>
                </c:pt>
                <c:pt idx="38">
                  <c:v>962</c:v>
                </c:pt>
                <c:pt idx="39">
                  <c:v>961</c:v>
                </c:pt>
                <c:pt idx="40">
                  <c:v>960</c:v>
                </c:pt>
                <c:pt idx="41">
                  <c:v>959</c:v>
                </c:pt>
                <c:pt idx="42">
                  <c:v>958</c:v>
                </c:pt>
                <c:pt idx="43">
                  <c:v>957</c:v>
                </c:pt>
                <c:pt idx="44">
                  <c:v>956</c:v>
                </c:pt>
                <c:pt idx="45">
                  <c:v>955</c:v>
                </c:pt>
                <c:pt idx="46">
                  <c:v>954</c:v>
                </c:pt>
                <c:pt idx="47">
                  <c:v>953</c:v>
                </c:pt>
                <c:pt idx="48">
                  <c:v>952</c:v>
                </c:pt>
                <c:pt idx="49">
                  <c:v>951</c:v>
                </c:pt>
                <c:pt idx="50">
                  <c:v>950</c:v>
                </c:pt>
                <c:pt idx="51">
                  <c:v>949</c:v>
                </c:pt>
                <c:pt idx="52">
                  <c:v>948</c:v>
                </c:pt>
                <c:pt idx="53">
                  <c:v>947</c:v>
                </c:pt>
                <c:pt idx="54">
                  <c:v>946</c:v>
                </c:pt>
                <c:pt idx="55">
                  <c:v>945</c:v>
                </c:pt>
                <c:pt idx="56">
                  <c:v>944</c:v>
                </c:pt>
                <c:pt idx="57">
                  <c:v>943</c:v>
                </c:pt>
                <c:pt idx="58">
                  <c:v>942</c:v>
                </c:pt>
                <c:pt idx="59">
                  <c:v>941</c:v>
                </c:pt>
                <c:pt idx="60">
                  <c:v>940</c:v>
                </c:pt>
                <c:pt idx="61">
                  <c:v>939</c:v>
                </c:pt>
                <c:pt idx="62">
                  <c:v>938</c:v>
                </c:pt>
                <c:pt idx="63">
                  <c:v>937</c:v>
                </c:pt>
                <c:pt idx="64">
                  <c:v>936</c:v>
                </c:pt>
                <c:pt idx="65">
                  <c:v>935</c:v>
                </c:pt>
                <c:pt idx="66">
                  <c:v>934</c:v>
                </c:pt>
                <c:pt idx="67">
                  <c:v>933</c:v>
                </c:pt>
                <c:pt idx="68">
                  <c:v>932</c:v>
                </c:pt>
                <c:pt idx="69">
                  <c:v>931</c:v>
                </c:pt>
                <c:pt idx="70">
                  <c:v>930</c:v>
                </c:pt>
                <c:pt idx="71">
                  <c:v>929</c:v>
                </c:pt>
                <c:pt idx="72">
                  <c:v>928</c:v>
                </c:pt>
                <c:pt idx="73">
                  <c:v>927</c:v>
                </c:pt>
                <c:pt idx="74">
                  <c:v>926</c:v>
                </c:pt>
                <c:pt idx="75">
                  <c:v>925</c:v>
                </c:pt>
                <c:pt idx="76">
                  <c:v>924</c:v>
                </c:pt>
                <c:pt idx="77">
                  <c:v>923</c:v>
                </c:pt>
                <c:pt idx="78">
                  <c:v>922</c:v>
                </c:pt>
                <c:pt idx="79">
                  <c:v>921</c:v>
                </c:pt>
                <c:pt idx="80">
                  <c:v>920</c:v>
                </c:pt>
                <c:pt idx="81">
                  <c:v>919</c:v>
                </c:pt>
                <c:pt idx="82">
                  <c:v>918</c:v>
                </c:pt>
                <c:pt idx="83">
                  <c:v>917</c:v>
                </c:pt>
                <c:pt idx="84">
                  <c:v>916</c:v>
                </c:pt>
                <c:pt idx="85">
                  <c:v>915</c:v>
                </c:pt>
                <c:pt idx="86">
                  <c:v>914</c:v>
                </c:pt>
                <c:pt idx="87">
                  <c:v>913</c:v>
                </c:pt>
                <c:pt idx="88">
                  <c:v>912</c:v>
                </c:pt>
                <c:pt idx="89">
                  <c:v>911</c:v>
                </c:pt>
                <c:pt idx="90">
                  <c:v>910</c:v>
                </c:pt>
                <c:pt idx="91">
                  <c:v>909</c:v>
                </c:pt>
                <c:pt idx="92">
                  <c:v>908</c:v>
                </c:pt>
                <c:pt idx="93">
                  <c:v>907</c:v>
                </c:pt>
                <c:pt idx="94">
                  <c:v>906</c:v>
                </c:pt>
                <c:pt idx="95">
                  <c:v>905</c:v>
                </c:pt>
                <c:pt idx="96">
                  <c:v>904</c:v>
                </c:pt>
                <c:pt idx="97">
                  <c:v>903</c:v>
                </c:pt>
                <c:pt idx="98">
                  <c:v>902</c:v>
                </c:pt>
                <c:pt idx="99">
                  <c:v>901</c:v>
                </c:pt>
                <c:pt idx="100">
                  <c:v>900</c:v>
                </c:pt>
                <c:pt idx="101">
                  <c:v>899</c:v>
                </c:pt>
                <c:pt idx="102">
                  <c:v>898</c:v>
                </c:pt>
                <c:pt idx="103">
                  <c:v>897</c:v>
                </c:pt>
                <c:pt idx="104">
                  <c:v>896</c:v>
                </c:pt>
                <c:pt idx="105">
                  <c:v>895</c:v>
                </c:pt>
                <c:pt idx="106">
                  <c:v>894</c:v>
                </c:pt>
                <c:pt idx="107">
                  <c:v>893</c:v>
                </c:pt>
                <c:pt idx="108">
                  <c:v>892</c:v>
                </c:pt>
                <c:pt idx="109">
                  <c:v>891</c:v>
                </c:pt>
                <c:pt idx="110">
                  <c:v>890</c:v>
                </c:pt>
                <c:pt idx="111">
                  <c:v>889</c:v>
                </c:pt>
                <c:pt idx="112">
                  <c:v>888</c:v>
                </c:pt>
                <c:pt idx="113">
                  <c:v>887</c:v>
                </c:pt>
                <c:pt idx="114">
                  <c:v>886</c:v>
                </c:pt>
                <c:pt idx="115">
                  <c:v>885</c:v>
                </c:pt>
                <c:pt idx="116">
                  <c:v>884</c:v>
                </c:pt>
                <c:pt idx="117">
                  <c:v>883</c:v>
                </c:pt>
                <c:pt idx="118">
                  <c:v>882</c:v>
                </c:pt>
                <c:pt idx="119">
                  <c:v>881</c:v>
                </c:pt>
                <c:pt idx="120">
                  <c:v>880</c:v>
                </c:pt>
                <c:pt idx="121">
                  <c:v>879</c:v>
                </c:pt>
                <c:pt idx="122">
                  <c:v>878</c:v>
                </c:pt>
                <c:pt idx="123">
                  <c:v>877</c:v>
                </c:pt>
                <c:pt idx="124">
                  <c:v>876</c:v>
                </c:pt>
                <c:pt idx="125">
                  <c:v>875</c:v>
                </c:pt>
                <c:pt idx="126">
                  <c:v>874</c:v>
                </c:pt>
                <c:pt idx="127">
                  <c:v>873</c:v>
                </c:pt>
                <c:pt idx="128">
                  <c:v>872</c:v>
                </c:pt>
                <c:pt idx="129">
                  <c:v>871</c:v>
                </c:pt>
                <c:pt idx="130">
                  <c:v>870</c:v>
                </c:pt>
                <c:pt idx="131">
                  <c:v>869</c:v>
                </c:pt>
                <c:pt idx="132">
                  <c:v>868</c:v>
                </c:pt>
                <c:pt idx="133">
                  <c:v>867</c:v>
                </c:pt>
                <c:pt idx="134">
                  <c:v>866</c:v>
                </c:pt>
                <c:pt idx="135">
                  <c:v>865</c:v>
                </c:pt>
                <c:pt idx="136">
                  <c:v>864</c:v>
                </c:pt>
                <c:pt idx="137">
                  <c:v>863</c:v>
                </c:pt>
                <c:pt idx="138">
                  <c:v>862</c:v>
                </c:pt>
                <c:pt idx="139">
                  <c:v>861</c:v>
                </c:pt>
                <c:pt idx="140">
                  <c:v>860</c:v>
                </c:pt>
                <c:pt idx="141">
                  <c:v>859</c:v>
                </c:pt>
                <c:pt idx="142">
                  <c:v>858</c:v>
                </c:pt>
                <c:pt idx="143">
                  <c:v>857</c:v>
                </c:pt>
                <c:pt idx="144">
                  <c:v>856</c:v>
                </c:pt>
                <c:pt idx="145">
                  <c:v>855</c:v>
                </c:pt>
                <c:pt idx="146">
                  <c:v>854</c:v>
                </c:pt>
                <c:pt idx="147">
                  <c:v>853</c:v>
                </c:pt>
                <c:pt idx="148">
                  <c:v>852</c:v>
                </c:pt>
                <c:pt idx="149">
                  <c:v>851</c:v>
                </c:pt>
                <c:pt idx="150">
                  <c:v>850</c:v>
                </c:pt>
                <c:pt idx="151">
                  <c:v>849</c:v>
                </c:pt>
                <c:pt idx="152">
                  <c:v>848</c:v>
                </c:pt>
                <c:pt idx="153">
                  <c:v>847</c:v>
                </c:pt>
                <c:pt idx="154">
                  <c:v>846</c:v>
                </c:pt>
                <c:pt idx="155">
                  <c:v>845</c:v>
                </c:pt>
                <c:pt idx="156">
                  <c:v>844</c:v>
                </c:pt>
                <c:pt idx="157">
                  <c:v>843</c:v>
                </c:pt>
                <c:pt idx="158">
                  <c:v>842</c:v>
                </c:pt>
                <c:pt idx="159">
                  <c:v>841</c:v>
                </c:pt>
                <c:pt idx="160">
                  <c:v>840</c:v>
                </c:pt>
                <c:pt idx="161">
                  <c:v>839</c:v>
                </c:pt>
                <c:pt idx="162">
                  <c:v>838</c:v>
                </c:pt>
                <c:pt idx="163">
                  <c:v>837</c:v>
                </c:pt>
                <c:pt idx="164">
                  <c:v>836</c:v>
                </c:pt>
                <c:pt idx="165">
                  <c:v>835</c:v>
                </c:pt>
                <c:pt idx="166">
                  <c:v>834</c:v>
                </c:pt>
                <c:pt idx="167">
                  <c:v>833</c:v>
                </c:pt>
                <c:pt idx="168">
                  <c:v>832</c:v>
                </c:pt>
                <c:pt idx="169">
                  <c:v>831</c:v>
                </c:pt>
                <c:pt idx="170">
                  <c:v>830</c:v>
                </c:pt>
                <c:pt idx="171">
                  <c:v>829</c:v>
                </c:pt>
                <c:pt idx="172">
                  <c:v>828</c:v>
                </c:pt>
                <c:pt idx="173">
                  <c:v>827</c:v>
                </c:pt>
                <c:pt idx="174">
                  <c:v>826</c:v>
                </c:pt>
                <c:pt idx="175">
                  <c:v>825</c:v>
                </c:pt>
                <c:pt idx="176">
                  <c:v>824</c:v>
                </c:pt>
                <c:pt idx="177">
                  <c:v>823</c:v>
                </c:pt>
                <c:pt idx="178">
                  <c:v>822</c:v>
                </c:pt>
                <c:pt idx="179">
                  <c:v>821</c:v>
                </c:pt>
                <c:pt idx="180">
                  <c:v>820</c:v>
                </c:pt>
                <c:pt idx="181">
                  <c:v>819</c:v>
                </c:pt>
                <c:pt idx="182">
                  <c:v>818</c:v>
                </c:pt>
                <c:pt idx="183">
                  <c:v>817</c:v>
                </c:pt>
                <c:pt idx="184">
                  <c:v>816</c:v>
                </c:pt>
                <c:pt idx="185">
                  <c:v>815</c:v>
                </c:pt>
                <c:pt idx="186">
                  <c:v>814</c:v>
                </c:pt>
                <c:pt idx="187">
                  <c:v>813</c:v>
                </c:pt>
                <c:pt idx="188">
                  <c:v>812</c:v>
                </c:pt>
                <c:pt idx="189">
                  <c:v>811</c:v>
                </c:pt>
                <c:pt idx="190">
                  <c:v>810</c:v>
                </c:pt>
                <c:pt idx="191">
                  <c:v>809</c:v>
                </c:pt>
                <c:pt idx="192">
                  <c:v>808</c:v>
                </c:pt>
                <c:pt idx="193">
                  <c:v>807</c:v>
                </c:pt>
                <c:pt idx="194">
                  <c:v>806</c:v>
                </c:pt>
                <c:pt idx="195">
                  <c:v>805</c:v>
                </c:pt>
                <c:pt idx="196">
                  <c:v>804</c:v>
                </c:pt>
                <c:pt idx="197">
                  <c:v>803</c:v>
                </c:pt>
                <c:pt idx="198">
                  <c:v>802</c:v>
                </c:pt>
                <c:pt idx="199">
                  <c:v>801</c:v>
                </c:pt>
                <c:pt idx="200">
                  <c:v>800</c:v>
                </c:pt>
                <c:pt idx="201">
                  <c:v>799</c:v>
                </c:pt>
                <c:pt idx="202">
                  <c:v>798</c:v>
                </c:pt>
                <c:pt idx="203">
                  <c:v>797</c:v>
                </c:pt>
                <c:pt idx="204">
                  <c:v>796</c:v>
                </c:pt>
                <c:pt idx="205">
                  <c:v>795</c:v>
                </c:pt>
                <c:pt idx="206">
                  <c:v>794</c:v>
                </c:pt>
                <c:pt idx="207">
                  <c:v>793</c:v>
                </c:pt>
                <c:pt idx="208">
                  <c:v>792</c:v>
                </c:pt>
                <c:pt idx="209">
                  <c:v>791</c:v>
                </c:pt>
                <c:pt idx="210">
                  <c:v>790</c:v>
                </c:pt>
                <c:pt idx="211">
                  <c:v>789</c:v>
                </c:pt>
                <c:pt idx="212">
                  <c:v>788</c:v>
                </c:pt>
                <c:pt idx="213">
                  <c:v>787</c:v>
                </c:pt>
                <c:pt idx="214">
                  <c:v>786</c:v>
                </c:pt>
                <c:pt idx="215">
                  <c:v>785</c:v>
                </c:pt>
                <c:pt idx="216">
                  <c:v>784</c:v>
                </c:pt>
                <c:pt idx="217">
                  <c:v>783</c:v>
                </c:pt>
                <c:pt idx="218">
                  <c:v>782</c:v>
                </c:pt>
                <c:pt idx="219">
                  <c:v>781</c:v>
                </c:pt>
                <c:pt idx="220">
                  <c:v>780</c:v>
                </c:pt>
                <c:pt idx="221">
                  <c:v>779</c:v>
                </c:pt>
                <c:pt idx="222">
                  <c:v>778</c:v>
                </c:pt>
                <c:pt idx="223">
                  <c:v>777</c:v>
                </c:pt>
                <c:pt idx="224">
                  <c:v>776</c:v>
                </c:pt>
                <c:pt idx="225">
                  <c:v>775</c:v>
                </c:pt>
                <c:pt idx="226">
                  <c:v>774</c:v>
                </c:pt>
                <c:pt idx="227">
                  <c:v>773</c:v>
                </c:pt>
                <c:pt idx="228">
                  <c:v>772</c:v>
                </c:pt>
                <c:pt idx="229">
                  <c:v>771</c:v>
                </c:pt>
                <c:pt idx="230">
                  <c:v>770</c:v>
                </c:pt>
                <c:pt idx="231">
                  <c:v>769</c:v>
                </c:pt>
                <c:pt idx="232">
                  <c:v>768</c:v>
                </c:pt>
                <c:pt idx="233">
                  <c:v>767</c:v>
                </c:pt>
                <c:pt idx="234">
                  <c:v>766</c:v>
                </c:pt>
                <c:pt idx="235">
                  <c:v>765</c:v>
                </c:pt>
                <c:pt idx="236">
                  <c:v>764</c:v>
                </c:pt>
                <c:pt idx="237">
                  <c:v>763</c:v>
                </c:pt>
                <c:pt idx="238">
                  <c:v>762</c:v>
                </c:pt>
                <c:pt idx="239">
                  <c:v>761</c:v>
                </c:pt>
                <c:pt idx="240">
                  <c:v>760</c:v>
                </c:pt>
                <c:pt idx="241">
                  <c:v>759</c:v>
                </c:pt>
                <c:pt idx="242">
                  <c:v>758</c:v>
                </c:pt>
                <c:pt idx="243">
                  <c:v>757</c:v>
                </c:pt>
                <c:pt idx="244">
                  <c:v>756</c:v>
                </c:pt>
                <c:pt idx="245">
                  <c:v>755</c:v>
                </c:pt>
                <c:pt idx="246">
                  <c:v>754</c:v>
                </c:pt>
                <c:pt idx="247">
                  <c:v>753</c:v>
                </c:pt>
                <c:pt idx="248">
                  <c:v>752</c:v>
                </c:pt>
                <c:pt idx="249">
                  <c:v>751</c:v>
                </c:pt>
                <c:pt idx="250">
                  <c:v>750</c:v>
                </c:pt>
                <c:pt idx="251">
                  <c:v>749</c:v>
                </c:pt>
                <c:pt idx="252">
                  <c:v>748</c:v>
                </c:pt>
                <c:pt idx="253">
                  <c:v>747</c:v>
                </c:pt>
                <c:pt idx="254">
                  <c:v>746</c:v>
                </c:pt>
                <c:pt idx="255">
                  <c:v>745</c:v>
                </c:pt>
                <c:pt idx="256">
                  <c:v>744</c:v>
                </c:pt>
                <c:pt idx="257">
                  <c:v>743</c:v>
                </c:pt>
                <c:pt idx="258">
                  <c:v>742</c:v>
                </c:pt>
                <c:pt idx="259">
                  <c:v>741</c:v>
                </c:pt>
                <c:pt idx="260">
                  <c:v>740</c:v>
                </c:pt>
                <c:pt idx="261">
                  <c:v>739</c:v>
                </c:pt>
                <c:pt idx="262">
                  <c:v>738</c:v>
                </c:pt>
                <c:pt idx="263">
                  <c:v>737</c:v>
                </c:pt>
                <c:pt idx="264">
                  <c:v>736</c:v>
                </c:pt>
                <c:pt idx="265">
                  <c:v>735</c:v>
                </c:pt>
                <c:pt idx="266">
                  <c:v>734</c:v>
                </c:pt>
                <c:pt idx="267">
                  <c:v>733</c:v>
                </c:pt>
                <c:pt idx="268">
                  <c:v>732</c:v>
                </c:pt>
                <c:pt idx="269">
                  <c:v>731</c:v>
                </c:pt>
                <c:pt idx="270">
                  <c:v>730</c:v>
                </c:pt>
                <c:pt idx="271">
                  <c:v>729</c:v>
                </c:pt>
                <c:pt idx="272">
                  <c:v>728</c:v>
                </c:pt>
                <c:pt idx="273">
                  <c:v>727</c:v>
                </c:pt>
                <c:pt idx="274">
                  <c:v>726</c:v>
                </c:pt>
                <c:pt idx="275">
                  <c:v>725</c:v>
                </c:pt>
                <c:pt idx="276">
                  <c:v>724</c:v>
                </c:pt>
                <c:pt idx="277">
                  <c:v>723</c:v>
                </c:pt>
                <c:pt idx="278">
                  <c:v>722</c:v>
                </c:pt>
                <c:pt idx="279">
                  <c:v>721</c:v>
                </c:pt>
                <c:pt idx="280">
                  <c:v>720</c:v>
                </c:pt>
                <c:pt idx="281">
                  <c:v>719</c:v>
                </c:pt>
                <c:pt idx="282">
                  <c:v>718</c:v>
                </c:pt>
                <c:pt idx="283">
                  <c:v>717</c:v>
                </c:pt>
                <c:pt idx="284">
                  <c:v>716</c:v>
                </c:pt>
                <c:pt idx="285">
                  <c:v>715</c:v>
                </c:pt>
                <c:pt idx="286">
                  <c:v>714</c:v>
                </c:pt>
                <c:pt idx="287">
                  <c:v>713</c:v>
                </c:pt>
                <c:pt idx="288">
                  <c:v>712</c:v>
                </c:pt>
                <c:pt idx="289">
                  <c:v>711</c:v>
                </c:pt>
                <c:pt idx="290">
                  <c:v>710</c:v>
                </c:pt>
                <c:pt idx="291">
                  <c:v>709</c:v>
                </c:pt>
                <c:pt idx="292">
                  <c:v>708</c:v>
                </c:pt>
                <c:pt idx="293">
                  <c:v>707</c:v>
                </c:pt>
                <c:pt idx="294">
                  <c:v>706</c:v>
                </c:pt>
                <c:pt idx="295">
                  <c:v>705</c:v>
                </c:pt>
                <c:pt idx="296">
                  <c:v>704</c:v>
                </c:pt>
                <c:pt idx="297">
                  <c:v>703</c:v>
                </c:pt>
                <c:pt idx="298">
                  <c:v>702</c:v>
                </c:pt>
                <c:pt idx="299">
                  <c:v>701</c:v>
                </c:pt>
                <c:pt idx="300">
                  <c:v>700</c:v>
                </c:pt>
                <c:pt idx="301">
                  <c:v>699</c:v>
                </c:pt>
                <c:pt idx="302">
                  <c:v>698</c:v>
                </c:pt>
                <c:pt idx="303">
                  <c:v>697</c:v>
                </c:pt>
                <c:pt idx="304">
                  <c:v>696</c:v>
                </c:pt>
                <c:pt idx="305">
                  <c:v>695</c:v>
                </c:pt>
                <c:pt idx="306">
                  <c:v>694</c:v>
                </c:pt>
                <c:pt idx="307">
                  <c:v>693</c:v>
                </c:pt>
                <c:pt idx="308">
                  <c:v>692</c:v>
                </c:pt>
                <c:pt idx="309">
                  <c:v>691</c:v>
                </c:pt>
                <c:pt idx="310">
                  <c:v>690</c:v>
                </c:pt>
                <c:pt idx="311">
                  <c:v>689</c:v>
                </c:pt>
                <c:pt idx="312">
                  <c:v>688</c:v>
                </c:pt>
                <c:pt idx="313">
                  <c:v>687</c:v>
                </c:pt>
                <c:pt idx="314">
                  <c:v>686</c:v>
                </c:pt>
                <c:pt idx="315">
                  <c:v>685</c:v>
                </c:pt>
                <c:pt idx="316">
                  <c:v>684</c:v>
                </c:pt>
                <c:pt idx="317">
                  <c:v>683</c:v>
                </c:pt>
                <c:pt idx="318">
                  <c:v>682</c:v>
                </c:pt>
                <c:pt idx="319">
                  <c:v>681</c:v>
                </c:pt>
                <c:pt idx="320">
                  <c:v>680</c:v>
                </c:pt>
                <c:pt idx="321">
                  <c:v>679</c:v>
                </c:pt>
                <c:pt idx="322">
                  <c:v>678</c:v>
                </c:pt>
                <c:pt idx="323">
                  <c:v>677</c:v>
                </c:pt>
                <c:pt idx="324">
                  <c:v>676</c:v>
                </c:pt>
                <c:pt idx="325">
                  <c:v>675</c:v>
                </c:pt>
                <c:pt idx="326">
                  <c:v>674</c:v>
                </c:pt>
                <c:pt idx="327">
                  <c:v>673</c:v>
                </c:pt>
                <c:pt idx="328">
                  <c:v>672</c:v>
                </c:pt>
                <c:pt idx="329">
                  <c:v>671</c:v>
                </c:pt>
                <c:pt idx="330">
                  <c:v>670</c:v>
                </c:pt>
                <c:pt idx="331">
                  <c:v>669</c:v>
                </c:pt>
                <c:pt idx="332">
                  <c:v>668</c:v>
                </c:pt>
                <c:pt idx="333">
                  <c:v>667</c:v>
                </c:pt>
                <c:pt idx="334">
                  <c:v>666</c:v>
                </c:pt>
                <c:pt idx="335">
                  <c:v>665</c:v>
                </c:pt>
                <c:pt idx="336">
                  <c:v>664</c:v>
                </c:pt>
                <c:pt idx="337">
                  <c:v>663</c:v>
                </c:pt>
                <c:pt idx="338">
                  <c:v>662</c:v>
                </c:pt>
                <c:pt idx="339">
                  <c:v>661</c:v>
                </c:pt>
                <c:pt idx="340">
                  <c:v>660</c:v>
                </c:pt>
                <c:pt idx="341">
                  <c:v>659</c:v>
                </c:pt>
                <c:pt idx="342">
                  <c:v>658</c:v>
                </c:pt>
                <c:pt idx="343">
                  <c:v>657</c:v>
                </c:pt>
                <c:pt idx="344">
                  <c:v>656</c:v>
                </c:pt>
                <c:pt idx="345">
                  <c:v>655</c:v>
                </c:pt>
                <c:pt idx="346">
                  <c:v>654</c:v>
                </c:pt>
                <c:pt idx="347">
                  <c:v>653</c:v>
                </c:pt>
                <c:pt idx="348">
                  <c:v>652</c:v>
                </c:pt>
                <c:pt idx="349">
                  <c:v>651</c:v>
                </c:pt>
                <c:pt idx="350">
                  <c:v>650</c:v>
                </c:pt>
                <c:pt idx="351">
                  <c:v>649</c:v>
                </c:pt>
                <c:pt idx="352">
                  <c:v>648</c:v>
                </c:pt>
                <c:pt idx="353">
                  <c:v>647</c:v>
                </c:pt>
                <c:pt idx="354">
                  <c:v>646</c:v>
                </c:pt>
                <c:pt idx="355">
                  <c:v>645</c:v>
                </c:pt>
                <c:pt idx="356">
                  <c:v>644</c:v>
                </c:pt>
                <c:pt idx="357">
                  <c:v>643</c:v>
                </c:pt>
                <c:pt idx="358">
                  <c:v>642</c:v>
                </c:pt>
                <c:pt idx="359">
                  <c:v>641</c:v>
                </c:pt>
                <c:pt idx="360">
                  <c:v>640</c:v>
                </c:pt>
                <c:pt idx="361">
                  <c:v>639</c:v>
                </c:pt>
                <c:pt idx="362">
                  <c:v>638</c:v>
                </c:pt>
                <c:pt idx="363">
                  <c:v>637</c:v>
                </c:pt>
                <c:pt idx="364">
                  <c:v>636</c:v>
                </c:pt>
                <c:pt idx="365">
                  <c:v>635</c:v>
                </c:pt>
                <c:pt idx="366">
                  <c:v>634</c:v>
                </c:pt>
                <c:pt idx="367">
                  <c:v>633</c:v>
                </c:pt>
                <c:pt idx="368">
                  <c:v>632</c:v>
                </c:pt>
                <c:pt idx="369">
                  <c:v>631</c:v>
                </c:pt>
                <c:pt idx="370">
                  <c:v>630</c:v>
                </c:pt>
                <c:pt idx="371">
                  <c:v>629</c:v>
                </c:pt>
                <c:pt idx="372">
                  <c:v>628</c:v>
                </c:pt>
                <c:pt idx="373">
                  <c:v>627</c:v>
                </c:pt>
                <c:pt idx="374">
                  <c:v>626</c:v>
                </c:pt>
                <c:pt idx="375">
                  <c:v>625</c:v>
                </c:pt>
                <c:pt idx="376">
                  <c:v>624</c:v>
                </c:pt>
                <c:pt idx="377">
                  <c:v>623</c:v>
                </c:pt>
                <c:pt idx="378">
                  <c:v>622</c:v>
                </c:pt>
                <c:pt idx="379">
                  <c:v>621</c:v>
                </c:pt>
                <c:pt idx="380">
                  <c:v>620</c:v>
                </c:pt>
                <c:pt idx="381">
                  <c:v>619</c:v>
                </c:pt>
                <c:pt idx="382">
                  <c:v>618</c:v>
                </c:pt>
                <c:pt idx="383">
                  <c:v>617</c:v>
                </c:pt>
                <c:pt idx="384">
                  <c:v>616</c:v>
                </c:pt>
                <c:pt idx="385">
                  <c:v>615</c:v>
                </c:pt>
                <c:pt idx="386">
                  <c:v>614</c:v>
                </c:pt>
                <c:pt idx="387">
                  <c:v>613</c:v>
                </c:pt>
                <c:pt idx="388">
                  <c:v>612</c:v>
                </c:pt>
                <c:pt idx="389">
                  <c:v>611</c:v>
                </c:pt>
                <c:pt idx="390">
                  <c:v>610</c:v>
                </c:pt>
                <c:pt idx="391">
                  <c:v>609</c:v>
                </c:pt>
                <c:pt idx="392">
                  <c:v>608</c:v>
                </c:pt>
                <c:pt idx="393">
                  <c:v>607</c:v>
                </c:pt>
                <c:pt idx="394">
                  <c:v>606</c:v>
                </c:pt>
                <c:pt idx="395">
                  <c:v>605</c:v>
                </c:pt>
                <c:pt idx="396">
                  <c:v>604</c:v>
                </c:pt>
                <c:pt idx="397">
                  <c:v>603</c:v>
                </c:pt>
                <c:pt idx="398">
                  <c:v>602</c:v>
                </c:pt>
                <c:pt idx="399">
                  <c:v>601</c:v>
                </c:pt>
                <c:pt idx="400">
                  <c:v>600</c:v>
                </c:pt>
                <c:pt idx="401">
                  <c:v>599</c:v>
                </c:pt>
                <c:pt idx="402">
                  <c:v>598</c:v>
                </c:pt>
                <c:pt idx="403">
                  <c:v>597</c:v>
                </c:pt>
                <c:pt idx="404">
                  <c:v>596</c:v>
                </c:pt>
                <c:pt idx="405">
                  <c:v>595</c:v>
                </c:pt>
                <c:pt idx="406">
                  <c:v>594</c:v>
                </c:pt>
                <c:pt idx="407">
                  <c:v>593</c:v>
                </c:pt>
                <c:pt idx="408">
                  <c:v>592</c:v>
                </c:pt>
                <c:pt idx="409">
                  <c:v>591</c:v>
                </c:pt>
                <c:pt idx="410">
                  <c:v>590</c:v>
                </c:pt>
                <c:pt idx="411">
                  <c:v>589</c:v>
                </c:pt>
                <c:pt idx="412">
                  <c:v>588</c:v>
                </c:pt>
                <c:pt idx="413">
                  <c:v>587</c:v>
                </c:pt>
                <c:pt idx="414">
                  <c:v>586</c:v>
                </c:pt>
                <c:pt idx="415">
                  <c:v>585</c:v>
                </c:pt>
                <c:pt idx="416">
                  <c:v>584</c:v>
                </c:pt>
                <c:pt idx="417">
                  <c:v>583</c:v>
                </c:pt>
                <c:pt idx="418">
                  <c:v>582</c:v>
                </c:pt>
                <c:pt idx="419">
                  <c:v>581</c:v>
                </c:pt>
                <c:pt idx="420">
                  <c:v>580</c:v>
                </c:pt>
                <c:pt idx="421">
                  <c:v>579</c:v>
                </c:pt>
                <c:pt idx="422">
                  <c:v>578</c:v>
                </c:pt>
                <c:pt idx="423">
                  <c:v>577</c:v>
                </c:pt>
                <c:pt idx="424">
                  <c:v>576</c:v>
                </c:pt>
                <c:pt idx="425">
                  <c:v>575</c:v>
                </c:pt>
                <c:pt idx="426">
                  <c:v>574</c:v>
                </c:pt>
                <c:pt idx="427">
                  <c:v>573</c:v>
                </c:pt>
                <c:pt idx="428">
                  <c:v>572</c:v>
                </c:pt>
                <c:pt idx="429">
                  <c:v>571</c:v>
                </c:pt>
                <c:pt idx="430">
                  <c:v>570</c:v>
                </c:pt>
                <c:pt idx="431">
                  <c:v>569</c:v>
                </c:pt>
                <c:pt idx="432">
                  <c:v>568</c:v>
                </c:pt>
                <c:pt idx="433">
                  <c:v>567</c:v>
                </c:pt>
                <c:pt idx="434">
                  <c:v>566</c:v>
                </c:pt>
                <c:pt idx="435">
                  <c:v>565</c:v>
                </c:pt>
                <c:pt idx="436">
                  <c:v>564</c:v>
                </c:pt>
                <c:pt idx="437">
                  <c:v>563</c:v>
                </c:pt>
                <c:pt idx="438">
                  <c:v>562</c:v>
                </c:pt>
                <c:pt idx="439">
                  <c:v>561</c:v>
                </c:pt>
                <c:pt idx="440">
                  <c:v>560</c:v>
                </c:pt>
                <c:pt idx="441">
                  <c:v>559</c:v>
                </c:pt>
                <c:pt idx="442">
                  <c:v>558</c:v>
                </c:pt>
                <c:pt idx="443">
                  <c:v>557</c:v>
                </c:pt>
                <c:pt idx="444">
                  <c:v>556</c:v>
                </c:pt>
                <c:pt idx="445">
                  <c:v>555</c:v>
                </c:pt>
                <c:pt idx="446">
                  <c:v>554</c:v>
                </c:pt>
                <c:pt idx="447">
                  <c:v>553</c:v>
                </c:pt>
                <c:pt idx="448">
                  <c:v>552</c:v>
                </c:pt>
                <c:pt idx="449">
                  <c:v>551</c:v>
                </c:pt>
                <c:pt idx="450">
                  <c:v>550</c:v>
                </c:pt>
                <c:pt idx="451">
                  <c:v>549</c:v>
                </c:pt>
                <c:pt idx="452">
                  <c:v>548</c:v>
                </c:pt>
                <c:pt idx="453">
                  <c:v>547</c:v>
                </c:pt>
                <c:pt idx="454">
                  <c:v>546</c:v>
                </c:pt>
                <c:pt idx="455">
                  <c:v>545</c:v>
                </c:pt>
                <c:pt idx="456">
                  <c:v>544</c:v>
                </c:pt>
                <c:pt idx="457">
                  <c:v>543</c:v>
                </c:pt>
                <c:pt idx="458">
                  <c:v>542</c:v>
                </c:pt>
                <c:pt idx="459">
                  <c:v>541</c:v>
                </c:pt>
                <c:pt idx="460">
                  <c:v>540</c:v>
                </c:pt>
                <c:pt idx="461">
                  <c:v>539</c:v>
                </c:pt>
                <c:pt idx="462">
                  <c:v>538</c:v>
                </c:pt>
                <c:pt idx="463">
                  <c:v>537</c:v>
                </c:pt>
                <c:pt idx="464">
                  <c:v>536</c:v>
                </c:pt>
                <c:pt idx="465">
                  <c:v>535</c:v>
                </c:pt>
                <c:pt idx="466">
                  <c:v>534</c:v>
                </c:pt>
                <c:pt idx="467">
                  <c:v>533</c:v>
                </c:pt>
                <c:pt idx="468">
                  <c:v>532</c:v>
                </c:pt>
                <c:pt idx="469">
                  <c:v>531</c:v>
                </c:pt>
                <c:pt idx="470">
                  <c:v>530</c:v>
                </c:pt>
                <c:pt idx="471">
                  <c:v>529</c:v>
                </c:pt>
                <c:pt idx="472">
                  <c:v>528</c:v>
                </c:pt>
                <c:pt idx="473">
                  <c:v>527</c:v>
                </c:pt>
                <c:pt idx="474">
                  <c:v>526</c:v>
                </c:pt>
                <c:pt idx="475">
                  <c:v>525</c:v>
                </c:pt>
                <c:pt idx="476">
                  <c:v>524</c:v>
                </c:pt>
                <c:pt idx="477">
                  <c:v>523</c:v>
                </c:pt>
                <c:pt idx="478">
                  <c:v>522</c:v>
                </c:pt>
                <c:pt idx="479">
                  <c:v>521</c:v>
                </c:pt>
                <c:pt idx="480">
                  <c:v>520</c:v>
                </c:pt>
                <c:pt idx="481">
                  <c:v>519</c:v>
                </c:pt>
                <c:pt idx="482">
                  <c:v>518</c:v>
                </c:pt>
                <c:pt idx="483">
                  <c:v>517</c:v>
                </c:pt>
                <c:pt idx="484">
                  <c:v>516</c:v>
                </c:pt>
                <c:pt idx="485">
                  <c:v>515</c:v>
                </c:pt>
                <c:pt idx="486">
                  <c:v>514</c:v>
                </c:pt>
                <c:pt idx="487">
                  <c:v>513</c:v>
                </c:pt>
                <c:pt idx="488">
                  <c:v>512</c:v>
                </c:pt>
                <c:pt idx="489">
                  <c:v>511</c:v>
                </c:pt>
                <c:pt idx="490">
                  <c:v>510</c:v>
                </c:pt>
                <c:pt idx="491">
                  <c:v>509</c:v>
                </c:pt>
                <c:pt idx="492">
                  <c:v>508</c:v>
                </c:pt>
                <c:pt idx="493">
                  <c:v>507</c:v>
                </c:pt>
                <c:pt idx="494">
                  <c:v>506</c:v>
                </c:pt>
                <c:pt idx="495">
                  <c:v>505</c:v>
                </c:pt>
                <c:pt idx="496">
                  <c:v>504</c:v>
                </c:pt>
                <c:pt idx="497">
                  <c:v>503</c:v>
                </c:pt>
                <c:pt idx="498">
                  <c:v>502</c:v>
                </c:pt>
                <c:pt idx="499">
                  <c:v>501</c:v>
                </c:pt>
                <c:pt idx="500">
                  <c:v>500</c:v>
                </c:pt>
                <c:pt idx="501">
                  <c:v>499</c:v>
                </c:pt>
                <c:pt idx="502">
                  <c:v>498</c:v>
                </c:pt>
                <c:pt idx="503">
                  <c:v>497</c:v>
                </c:pt>
                <c:pt idx="504">
                  <c:v>496</c:v>
                </c:pt>
                <c:pt idx="505">
                  <c:v>495</c:v>
                </c:pt>
                <c:pt idx="506">
                  <c:v>494</c:v>
                </c:pt>
                <c:pt idx="507">
                  <c:v>493</c:v>
                </c:pt>
                <c:pt idx="508">
                  <c:v>492</c:v>
                </c:pt>
                <c:pt idx="509">
                  <c:v>491</c:v>
                </c:pt>
                <c:pt idx="510">
                  <c:v>490</c:v>
                </c:pt>
                <c:pt idx="511">
                  <c:v>489</c:v>
                </c:pt>
                <c:pt idx="512">
                  <c:v>488</c:v>
                </c:pt>
                <c:pt idx="513">
                  <c:v>487</c:v>
                </c:pt>
                <c:pt idx="514">
                  <c:v>486</c:v>
                </c:pt>
                <c:pt idx="515">
                  <c:v>485</c:v>
                </c:pt>
                <c:pt idx="516">
                  <c:v>484</c:v>
                </c:pt>
                <c:pt idx="517">
                  <c:v>483</c:v>
                </c:pt>
                <c:pt idx="518">
                  <c:v>482</c:v>
                </c:pt>
                <c:pt idx="519">
                  <c:v>481</c:v>
                </c:pt>
                <c:pt idx="520">
                  <c:v>480</c:v>
                </c:pt>
                <c:pt idx="521">
                  <c:v>479</c:v>
                </c:pt>
                <c:pt idx="522">
                  <c:v>478</c:v>
                </c:pt>
                <c:pt idx="523">
                  <c:v>477</c:v>
                </c:pt>
                <c:pt idx="524">
                  <c:v>476</c:v>
                </c:pt>
                <c:pt idx="525">
                  <c:v>475</c:v>
                </c:pt>
                <c:pt idx="526">
                  <c:v>474</c:v>
                </c:pt>
                <c:pt idx="527">
                  <c:v>473</c:v>
                </c:pt>
                <c:pt idx="528">
                  <c:v>472</c:v>
                </c:pt>
                <c:pt idx="529">
                  <c:v>471</c:v>
                </c:pt>
                <c:pt idx="530">
                  <c:v>470</c:v>
                </c:pt>
                <c:pt idx="531">
                  <c:v>469</c:v>
                </c:pt>
                <c:pt idx="532">
                  <c:v>468</c:v>
                </c:pt>
                <c:pt idx="533">
                  <c:v>467</c:v>
                </c:pt>
                <c:pt idx="534">
                  <c:v>466</c:v>
                </c:pt>
                <c:pt idx="535">
                  <c:v>465</c:v>
                </c:pt>
                <c:pt idx="536">
                  <c:v>464</c:v>
                </c:pt>
                <c:pt idx="537">
                  <c:v>463</c:v>
                </c:pt>
                <c:pt idx="538">
                  <c:v>462</c:v>
                </c:pt>
                <c:pt idx="539">
                  <c:v>461</c:v>
                </c:pt>
                <c:pt idx="540">
                  <c:v>460</c:v>
                </c:pt>
                <c:pt idx="541">
                  <c:v>459</c:v>
                </c:pt>
                <c:pt idx="542">
                  <c:v>458</c:v>
                </c:pt>
                <c:pt idx="543">
                  <c:v>457</c:v>
                </c:pt>
                <c:pt idx="544">
                  <c:v>456</c:v>
                </c:pt>
                <c:pt idx="545">
                  <c:v>455</c:v>
                </c:pt>
                <c:pt idx="546">
                  <c:v>454</c:v>
                </c:pt>
                <c:pt idx="547">
                  <c:v>453</c:v>
                </c:pt>
                <c:pt idx="548">
                  <c:v>452</c:v>
                </c:pt>
                <c:pt idx="549">
                  <c:v>451</c:v>
                </c:pt>
                <c:pt idx="550">
                  <c:v>450</c:v>
                </c:pt>
                <c:pt idx="551">
                  <c:v>449</c:v>
                </c:pt>
                <c:pt idx="552">
                  <c:v>448</c:v>
                </c:pt>
                <c:pt idx="553">
                  <c:v>447</c:v>
                </c:pt>
                <c:pt idx="554">
                  <c:v>446</c:v>
                </c:pt>
                <c:pt idx="555">
                  <c:v>445</c:v>
                </c:pt>
                <c:pt idx="556">
                  <c:v>444</c:v>
                </c:pt>
                <c:pt idx="557">
                  <c:v>443</c:v>
                </c:pt>
                <c:pt idx="558">
                  <c:v>442</c:v>
                </c:pt>
                <c:pt idx="559">
                  <c:v>441</c:v>
                </c:pt>
                <c:pt idx="560">
                  <c:v>440</c:v>
                </c:pt>
                <c:pt idx="561">
                  <c:v>439</c:v>
                </c:pt>
                <c:pt idx="562">
                  <c:v>438</c:v>
                </c:pt>
                <c:pt idx="563">
                  <c:v>437</c:v>
                </c:pt>
                <c:pt idx="564">
                  <c:v>436</c:v>
                </c:pt>
                <c:pt idx="565">
                  <c:v>435</c:v>
                </c:pt>
                <c:pt idx="566">
                  <c:v>434</c:v>
                </c:pt>
                <c:pt idx="567">
                  <c:v>433</c:v>
                </c:pt>
                <c:pt idx="568">
                  <c:v>432</c:v>
                </c:pt>
                <c:pt idx="569">
                  <c:v>431</c:v>
                </c:pt>
                <c:pt idx="570">
                  <c:v>430</c:v>
                </c:pt>
                <c:pt idx="571">
                  <c:v>429</c:v>
                </c:pt>
                <c:pt idx="572">
                  <c:v>428</c:v>
                </c:pt>
                <c:pt idx="573">
                  <c:v>427</c:v>
                </c:pt>
                <c:pt idx="574">
                  <c:v>426</c:v>
                </c:pt>
                <c:pt idx="575">
                  <c:v>425</c:v>
                </c:pt>
                <c:pt idx="576">
                  <c:v>424</c:v>
                </c:pt>
                <c:pt idx="577">
                  <c:v>423</c:v>
                </c:pt>
                <c:pt idx="578">
                  <c:v>422</c:v>
                </c:pt>
                <c:pt idx="579">
                  <c:v>421</c:v>
                </c:pt>
                <c:pt idx="580">
                  <c:v>420</c:v>
                </c:pt>
                <c:pt idx="581">
                  <c:v>419</c:v>
                </c:pt>
                <c:pt idx="582">
                  <c:v>418</c:v>
                </c:pt>
                <c:pt idx="583">
                  <c:v>417</c:v>
                </c:pt>
                <c:pt idx="584">
                  <c:v>416</c:v>
                </c:pt>
                <c:pt idx="585">
                  <c:v>415</c:v>
                </c:pt>
                <c:pt idx="586">
                  <c:v>414</c:v>
                </c:pt>
                <c:pt idx="587">
                  <c:v>413</c:v>
                </c:pt>
                <c:pt idx="588">
                  <c:v>412</c:v>
                </c:pt>
                <c:pt idx="589">
                  <c:v>411</c:v>
                </c:pt>
                <c:pt idx="590">
                  <c:v>410</c:v>
                </c:pt>
                <c:pt idx="591">
                  <c:v>409</c:v>
                </c:pt>
                <c:pt idx="592">
                  <c:v>408</c:v>
                </c:pt>
                <c:pt idx="593">
                  <c:v>407</c:v>
                </c:pt>
                <c:pt idx="594">
                  <c:v>406</c:v>
                </c:pt>
                <c:pt idx="595">
                  <c:v>405</c:v>
                </c:pt>
                <c:pt idx="596">
                  <c:v>404</c:v>
                </c:pt>
                <c:pt idx="597">
                  <c:v>403</c:v>
                </c:pt>
                <c:pt idx="598">
                  <c:v>402</c:v>
                </c:pt>
                <c:pt idx="599">
                  <c:v>401</c:v>
                </c:pt>
                <c:pt idx="600">
                  <c:v>400</c:v>
                </c:pt>
                <c:pt idx="601">
                  <c:v>399</c:v>
                </c:pt>
                <c:pt idx="602">
                  <c:v>398</c:v>
                </c:pt>
                <c:pt idx="603">
                  <c:v>397</c:v>
                </c:pt>
                <c:pt idx="604">
                  <c:v>396</c:v>
                </c:pt>
                <c:pt idx="605">
                  <c:v>395</c:v>
                </c:pt>
                <c:pt idx="606">
                  <c:v>394</c:v>
                </c:pt>
                <c:pt idx="607">
                  <c:v>393</c:v>
                </c:pt>
                <c:pt idx="608">
                  <c:v>392</c:v>
                </c:pt>
                <c:pt idx="609">
                  <c:v>391</c:v>
                </c:pt>
                <c:pt idx="610">
                  <c:v>390</c:v>
                </c:pt>
                <c:pt idx="611">
                  <c:v>389</c:v>
                </c:pt>
                <c:pt idx="612">
                  <c:v>388</c:v>
                </c:pt>
                <c:pt idx="613">
                  <c:v>387</c:v>
                </c:pt>
                <c:pt idx="614">
                  <c:v>386</c:v>
                </c:pt>
                <c:pt idx="615">
                  <c:v>385</c:v>
                </c:pt>
                <c:pt idx="616">
                  <c:v>384</c:v>
                </c:pt>
                <c:pt idx="617">
                  <c:v>383</c:v>
                </c:pt>
                <c:pt idx="618">
                  <c:v>382</c:v>
                </c:pt>
                <c:pt idx="619">
                  <c:v>381</c:v>
                </c:pt>
                <c:pt idx="620">
                  <c:v>380</c:v>
                </c:pt>
                <c:pt idx="621">
                  <c:v>379</c:v>
                </c:pt>
                <c:pt idx="622">
                  <c:v>378</c:v>
                </c:pt>
                <c:pt idx="623">
                  <c:v>377</c:v>
                </c:pt>
                <c:pt idx="624">
                  <c:v>376</c:v>
                </c:pt>
                <c:pt idx="625">
                  <c:v>375</c:v>
                </c:pt>
                <c:pt idx="626">
                  <c:v>374</c:v>
                </c:pt>
                <c:pt idx="627">
                  <c:v>373</c:v>
                </c:pt>
                <c:pt idx="628">
                  <c:v>372</c:v>
                </c:pt>
                <c:pt idx="629">
                  <c:v>371</c:v>
                </c:pt>
                <c:pt idx="630">
                  <c:v>370</c:v>
                </c:pt>
                <c:pt idx="631">
                  <c:v>369</c:v>
                </c:pt>
                <c:pt idx="632">
                  <c:v>368</c:v>
                </c:pt>
                <c:pt idx="633">
                  <c:v>367</c:v>
                </c:pt>
                <c:pt idx="634">
                  <c:v>366</c:v>
                </c:pt>
                <c:pt idx="635">
                  <c:v>365</c:v>
                </c:pt>
                <c:pt idx="636">
                  <c:v>364</c:v>
                </c:pt>
                <c:pt idx="637">
                  <c:v>363</c:v>
                </c:pt>
                <c:pt idx="638">
                  <c:v>362</c:v>
                </c:pt>
                <c:pt idx="639">
                  <c:v>361</c:v>
                </c:pt>
                <c:pt idx="640">
                  <c:v>360</c:v>
                </c:pt>
                <c:pt idx="641">
                  <c:v>359</c:v>
                </c:pt>
                <c:pt idx="642">
                  <c:v>358</c:v>
                </c:pt>
                <c:pt idx="643">
                  <c:v>357</c:v>
                </c:pt>
                <c:pt idx="644">
                  <c:v>356</c:v>
                </c:pt>
                <c:pt idx="645">
                  <c:v>355</c:v>
                </c:pt>
                <c:pt idx="646">
                  <c:v>354</c:v>
                </c:pt>
                <c:pt idx="647">
                  <c:v>353</c:v>
                </c:pt>
                <c:pt idx="648">
                  <c:v>352</c:v>
                </c:pt>
                <c:pt idx="649">
                  <c:v>351</c:v>
                </c:pt>
                <c:pt idx="650">
                  <c:v>350</c:v>
                </c:pt>
                <c:pt idx="651">
                  <c:v>349</c:v>
                </c:pt>
                <c:pt idx="652">
                  <c:v>348</c:v>
                </c:pt>
                <c:pt idx="653">
                  <c:v>347</c:v>
                </c:pt>
                <c:pt idx="654">
                  <c:v>346</c:v>
                </c:pt>
                <c:pt idx="655">
                  <c:v>345</c:v>
                </c:pt>
                <c:pt idx="656">
                  <c:v>344</c:v>
                </c:pt>
                <c:pt idx="657">
                  <c:v>343</c:v>
                </c:pt>
                <c:pt idx="658">
                  <c:v>342</c:v>
                </c:pt>
                <c:pt idx="659">
                  <c:v>341</c:v>
                </c:pt>
                <c:pt idx="660">
                  <c:v>340</c:v>
                </c:pt>
                <c:pt idx="661">
                  <c:v>339</c:v>
                </c:pt>
                <c:pt idx="662">
                  <c:v>338</c:v>
                </c:pt>
                <c:pt idx="663">
                  <c:v>337</c:v>
                </c:pt>
                <c:pt idx="664">
                  <c:v>336</c:v>
                </c:pt>
                <c:pt idx="665">
                  <c:v>335</c:v>
                </c:pt>
                <c:pt idx="666">
                  <c:v>334</c:v>
                </c:pt>
                <c:pt idx="667">
                  <c:v>333</c:v>
                </c:pt>
                <c:pt idx="668">
                  <c:v>332</c:v>
                </c:pt>
                <c:pt idx="669">
                  <c:v>331</c:v>
                </c:pt>
                <c:pt idx="670">
                  <c:v>330</c:v>
                </c:pt>
                <c:pt idx="671">
                  <c:v>329</c:v>
                </c:pt>
                <c:pt idx="672">
                  <c:v>328</c:v>
                </c:pt>
                <c:pt idx="673">
                  <c:v>327</c:v>
                </c:pt>
                <c:pt idx="674">
                  <c:v>326</c:v>
                </c:pt>
                <c:pt idx="675">
                  <c:v>325</c:v>
                </c:pt>
                <c:pt idx="676">
                  <c:v>324</c:v>
                </c:pt>
                <c:pt idx="677">
                  <c:v>323</c:v>
                </c:pt>
                <c:pt idx="678">
                  <c:v>322</c:v>
                </c:pt>
                <c:pt idx="679">
                  <c:v>321</c:v>
                </c:pt>
                <c:pt idx="680">
                  <c:v>320</c:v>
                </c:pt>
                <c:pt idx="681">
                  <c:v>319</c:v>
                </c:pt>
                <c:pt idx="682">
                  <c:v>318</c:v>
                </c:pt>
                <c:pt idx="683">
                  <c:v>317</c:v>
                </c:pt>
                <c:pt idx="684">
                  <c:v>316</c:v>
                </c:pt>
                <c:pt idx="685">
                  <c:v>315</c:v>
                </c:pt>
                <c:pt idx="686">
                  <c:v>314</c:v>
                </c:pt>
                <c:pt idx="687">
                  <c:v>313</c:v>
                </c:pt>
                <c:pt idx="688">
                  <c:v>312</c:v>
                </c:pt>
                <c:pt idx="689">
                  <c:v>311</c:v>
                </c:pt>
                <c:pt idx="690">
                  <c:v>310</c:v>
                </c:pt>
                <c:pt idx="691">
                  <c:v>309</c:v>
                </c:pt>
                <c:pt idx="692">
                  <c:v>308</c:v>
                </c:pt>
                <c:pt idx="693">
                  <c:v>307</c:v>
                </c:pt>
                <c:pt idx="694">
                  <c:v>306</c:v>
                </c:pt>
                <c:pt idx="695">
                  <c:v>305</c:v>
                </c:pt>
                <c:pt idx="696">
                  <c:v>304</c:v>
                </c:pt>
                <c:pt idx="697">
                  <c:v>303</c:v>
                </c:pt>
                <c:pt idx="698">
                  <c:v>302</c:v>
                </c:pt>
                <c:pt idx="699">
                  <c:v>301</c:v>
                </c:pt>
                <c:pt idx="700">
                  <c:v>300</c:v>
                </c:pt>
                <c:pt idx="701">
                  <c:v>299</c:v>
                </c:pt>
                <c:pt idx="702">
                  <c:v>298</c:v>
                </c:pt>
                <c:pt idx="703">
                  <c:v>297</c:v>
                </c:pt>
                <c:pt idx="704">
                  <c:v>296</c:v>
                </c:pt>
                <c:pt idx="705">
                  <c:v>295</c:v>
                </c:pt>
                <c:pt idx="706">
                  <c:v>294</c:v>
                </c:pt>
                <c:pt idx="707">
                  <c:v>293</c:v>
                </c:pt>
                <c:pt idx="708">
                  <c:v>292</c:v>
                </c:pt>
                <c:pt idx="709">
                  <c:v>291</c:v>
                </c:pt>
                <c:pt idx="710">
                  <c:v>290</c:v>
                </c:pt>
                <c:pt idx="711">
                  <c:v>289</c:v>
                </c:pt>
                <c:pt idx="712">
                  <c:v>288</c:v>
                </c:pt>
                <c:pt idx="713">
                  <c:v>287</c:v>
                </c:pt>
                <c:pt idx="714">
                  <c:v>286</c:v>
                </c:pt>
                <c:pt idx="715">
                  <c:v>285</c:v>
                </c:pt>
                <c:pt idx="716">
                  <c:v>284</c:v>
                </c:pt>
                <c:pt idx="717">
                  <c:v>283</c:v>
                </c:pt>
                <c:pt idx="718">
                  <c:v>282</c:v>
                </c:pt>
                <c:pt idx="719">
                  <c:v>281</c:v>
                </c:pt>
                <c:pt idx="720">
                  <c:v>280</c:v>
                </c:pt>
                <c:pt idx="721">
                  <c:v>279</c:v>
                </c:pt>
                <c:pt idx="722">
                  <c:v>278</c:v>
                </c:pt>
                <c:pt idx="723">
                  <c:v>277</c:v>
                </c:pt>
                <c:pt idx="724">
                  <c:v>276</c:v>
                </c:pt>
                <c:pt idx="725">
                  <c:v>275</c:v>
                </c:pt>
                <c:pt idx="726">
                  <c:v>274</c:v>
                </c:pt>
                <c:pt idx="727">
                  <c:v>273</c:v>
                </c:pt>
                <c:pt idx="728">
                  <c:v>272</c:v>
                </c:pt>
                <c:pt idx="729">
                  <c:v>271</c:v>
                </c:pt>
                <c:pt idx="730">
                  <c:v>270</c:v>
                </c:pt>
                <c:pt idx="731">
                  <c:v>269</c:v>
                </c:pt>
                <c:pt idx="732">
                  <c:v>268</c:v>
                </c:pt>
                <c:pt idx="733">
                  <c:v>267</c:v>
                </c:pt>
                <c:pt idx="734">
                  <c:v>266</c:v>
                </c:pt>
                <c:pt idx="735">
                  <c:v>265</c:v>
                </c:pt>
                <c:pt idx="736">
                  <c:v>264</c:v>
                </c:pt>
                <c:pt idx="737">
                  <c:v>263</c:v>
                </c:pt>
                <c:pt idx="738">
                  <c:v>262</c:v>
                </c:pt>
                <c:pt idx="739">
                  <c:v>261</c:v>
                </c:pt>
                <c:pt idx="740">
                  <c:v>260</c:v>
                </c:pt>
                <c:pt idx="741">
                  <c:v>259</c:v>
                </c:pt>
                <c:pt idx="742">
                  <c:v>258</c:v>
                </c:pt>
                <c:pt idx="743">
                  <c:v>257</c:v>
                </c:pt>
                <c:pt idx="744">
                  <c:v>256</c:v>
                </c:pt>
                <c:pt idx="745">
                  <c:v>255</c:v>
                </c:pt>
                <c:pt idx="746">
                  <c:v>254</c:v>
                </c:pt>
                <c:pt idx="747">
                  <c:v>253</c:v>
                </c:pt>
                <c:pt idx="748">
                  <c:v>252</c:v>
                </c:pt>
                <c:pt idx="749">
                  <c:v>251</c:v>
                </c:pt>
                <c:pt idx="750">
                  <c:v>250</c:v>
                </c:pt>
                <c:pt idx="751">
                  <c:v>249</c:v>
                </c:pt>
                <c:pt idx="752">
                  <c:v>248</c:v>
                </c:pt>
                <c:pt idx="753">
                  <c:v>247</c:v>
                </c:pt>
                <c:pt idx="754">
                  <c:v>246</c:v>
                </c:pt>
                <c:pt idx="755">
                  <c:v>245</c:v>
                </c:pt>
                <c:pt idx="756">
                  <c:v>244</c:v>
                </c:pt>
                <c:pt idx="757">
                  <c:v>243</c:v>
                </c:pt>
                <c:pt idx="758">
                  <c:v>242</c:v>
                </c:pt>
                <c:pt idx="759">
                  <c:v>241</c:v>
                </c:pt>
                <c:pt idx="760">
                  <c:v>240</c:v>
                </c:pt>
                <c:pt idx="761">
                  <c:v>239</c:v>
                </c:pt>
                <c:pt idx="762">
                  <c:v>238</c:v>
                </c:pt>
                <c:pt idx="763">
                  <c:v>237</c:v>
                </c:pt>
                <c:pt idx="764">
                  <c:v>236</c:v>
                </c:pt>
                <c:pt idx="765">
                  <c:v>235</c:v>
                </c:pt>
                <c:pt idx="766">
                  <c:v>234</c:v>
                </c:pt>
                <c:pt idx="767">
                  <c:v>233</c:v>
                </c:pt>
                <c:pt idx="768">
                  <c:v>232</c:v>
                </c:pt>
                <c:pt idx="769">
                  <c:v>231</c:v>
                </c:pt>
                <c:pt idx="770">
                  <c:v>230</c:v>
                </c:pt>
                <c:pt idx="771">
                  <c:v>229</c:v>
                </c:pt>
                <c:pt idx="772">
                  <c:v>228</c:v>
                </c:pt>
                <c:pt idx="773">
                  <c:v>227</c:v>
                </c:pt>
                <c:pt idx="774">
                  <c:v>226</c:v>
                </c:pt>
                <c:pt idx="775">
                  <c:v>225</c:v>
                </c:pt>
                <c:pt idx="776">
                  <c:v>224</c:v>
                </c:pt>
                <c:pt idx="777">
                  <c:v>223</c:v>
                </c:pt>
                <c:pt idx="778">
                  <c:v>222</c:v>
                </c:pt>
                <c:pt idx="779">
                  <c:v>221</c:v>
                </c:pt>
                <c:pt idx="780">
                  <c:v>220</c:v>
                </c:pt>
                <c:pt idx="781">
                  <c:v>219</c:v>
                </c:pt>
                <c:pt idx="782">
                  <c:v>218</c:v>
                </c:pt>
                <c:pt idx="783">
                  <c:v>217</c:v>
                </c:pt>
                <c:pt idx="784">
                  <c:v>216</c:v>
                </c:pt>
                <c:pt idx="785">
                  <c:v>215</c:v>
                </c:pt>
                <c:pt idx="786">
                  <c:v>214</c:v>
                </c:pt>
                <c:pt idx="787">
                  <c:v>213</c:v>
                </c:pt>
                <c:pt idx="788">
                  <c:v>212</c:v>
                </c:pt>
                <c:pt idx="789">
                  <c:v>211</c:v>
                </c:pt>
                <c:pt idx="790">
                  <c:v>210</c:v>
                </c:pt>
                <c:pt idx="791">
                  <c:v>209</c:v>
                </c:pt>
                <c:pt idx="792">
                  <c:v>208</c:v>
                </c:pt>
                <c:pt idx="793">
                  <c:v>207</c:v>
                </c:pt>
                <c:pt idx="794">
                  <c:v>206</c:v>
                </c:pt>
                <c:pt idx="795">
                  <c:v>205</c:v>
                </c:pt>
                <c:pt idx="796">
                  <c:v>204</c:v>
                </c:pt>
                <c:pt idx="797">
                  <c:v>203</c:v>
                </c:pt>
                <c:pt idx="798">
                  <c:v>202</c:v>
                </c:pt>
                <c:pt idx="799">
                  <c:v>201</c:v>
                </c:pt>
                <c:pt idx="800">
                  <c:v>200</c:v>
                </c:pt>
              </c:numCache>
            </c:numRef>
          </c:xVal>
          <c:yVal>
            <c:numRef>
              <c:f>MA_Batch4Films!$AB$3:$AB$803</c:f>
              <c:numCache>
                <c:formatCode>General</c:formatCode>
                <c:ptCount val="801"/>
                <c:pt idx="0">
                  <c:v>0.100689575</c:v>
                </c:pt>
                <c:pt idx="1">
                  <c:v>0.100140944</c:v>
                </c:pt>
                <c:pt idx="2">
                  <c:v>9.9635892000000004E-2</c:v>
                </c:pt>
                <c:pt idx="3">
                  <c:v>9.9140755999999997E-2</c:v>
                </c:pt>
                <c:pt idx="4">
                  <c:v>9.8582803999999996E-2</c:v>
                </c:pt>
                <c:pt idx="5">
                  <c:v>9.8058693000000002E-2</c:v>
                </c:pt>
                <c:pt idx="6">
                  <c:v>9.7482495000000002E-2</c:v>
                </c:pt>
                <c:pt idx="7">
                  <c:v>9.6949354000000001E-2</c:v>
                </c:pt>
                <c:pt idx="8">
                  <c:v>9.6385873999999996E-2</c:v>
                </c:pt>
                <c:pt idx="9">
                  <c:v>9.5849461999999996E-2</c:v>
                </c:pt>
                <c:pt idx="10">
                  <c:v>9.5344371999999997E-2</c:v>
                </c:pt>
                <c:pt idx="11">
                  <c:v>9.4785764999999994E-2</c:v>
                </c:pt>
                <c:pt idx="12">
                  <c:v>9.4200581000000005E-2</c:v>
                </c:pt>
                <c:pt idx="13">
                  <c:v>9.3619034000000004E-2</c:v>
                </c:pt>
                <c:pt idx="14">
                  <c:v>9.3040585999999995E-2</c:v>
                </c:pt>
                <c:pt idx="15">
                  <c:v>9.2545084999999999E-2</c:v>
                </c:pt>
                <c:pt idx="16">
                  <c:v>9.2018961999999996E-2</c:v>
                </c:pt>
                <c:pt idx="17">
                  <c:v>9.1452762000000007E-2</c:v>
                </c:pt>
                <c:pt idx="18">
                  <c:v>9.0909190000000001E-2</c:v>
                </c:pt>
                <c:pt idx="19">
                  <c:v>9.0325631000000003E-2</c:v>
                </c:pt>
                <c:pt idx="20">
                  <c:v>8.9780665999999995E-2</c:v>
                </c:pt>
                <c:pt idx="21">
                  <c:v>8.9241318E-2</c:v>
                </c:pt>
                <c:pt idx="22">
                  <c:v>8.8754259000000002E-2</c:v>
                </c:pt>
                <c:pt idx="23">
                  <c:v>8.8217034999999999E-2</c:v>
                </c:pt>
                <c:pt idx="24">
                  <c:v>8.7683775000000005E-2</c:v>
                </c:pt>
                <c:pt idx="25">
                  <c:v>8.7138786999999995E-2</c:v>
                </c:pt>
                <c:pt idx="26">
                  <c:v>8.6640120000000001E-2</c:v>
                </c:pt>
                <c:pt idx="27">
                  <c:v>8.6118190999999997E-2</c:v>
                </c:pt>
                <c:pt idx="28">
                  <c:v>8.5654646000000001E-2</c:v>
                </c:pt>
                <c:pt idx="29">
                  <c:v>8.5148074000000004E-2</c:v>
                </c:pt>
                <c:pt idx="30">
                  <c:v>8.4619470000000002E-2</c:v>
                </c:pt>
                <c:pt idx="31">
                  <c:v>8.4115892999999997E-2</c:v>
                </c:pt>
                <c:pt idx="32">
                  <c:v>8.3600566000000001E-2</c:v>
                </c:pt>
                <c:pt idx="33">
                  <c:v>8.3164871000000001E-2</c:v>
                </c:pt>
                <c:pt idx="34">
                  <c:v>8.2761839000000004E-2</c:v>
                </c:pt>
                <c:pt idx="35">
                  <c:v>8.2277617999999997E-2</c:v>
                </c:pt>
                <c:pt idx="36">
                  <c:v>8.1786118000000005E-2</c:v>
                </c:pt>
                <c:pt idx="37">
                  <c:v>8.1300980999999994E-2</c:v>
                </c:pt>
                <c:pt idx="38">
                  <c:v>8.0861664999999999E-2</c:v>
                </c:pt>
                <c:pt idx="39">
                  <c:v>8.0472856999999995E-2</c:v>
                </c:pt>
                <c:pt idx="40">
                  <c:v>8.0003217000000001E-2</c:v>
                </c:pt>
                <c:pt idx="41">
                  <c:v>7.9613902E-2</c:v>
                </c:pt>
                <c:pt idx="42">
                  <c:v>7.9150595000000004E-2</c:v>
                </c:pt>
                <c:pt idx="43">
                  <c:v>7.8734487000000006E-2</c:v>
                </c:pt>
                <c:pt idx="44">
                  <c:v>7.8386329000000005E-2</c:v>
                </c:pt>
                <c:pt idx="45">
                  <c:v>7.7998489000000004E-2</c:v>
                </c:pt>
                <c:pt idx="46">
                  <c:v>7.7599518000000006E-2</c:v>
                </c:pt>
                <c:pt idx="47">
                  <c:v>7.7210523000000003E-2</c:v>
                </c:pt>
                <c:pt idx="48">
                  <c:v>7.6869025999999993E-2</c:v>
                </c:pt>
                <c:pt idx="49">
                  <c:v>7.6521276999999999E-2</c:v>
                </c:pt>
                <c:pt idx="50">
                  <c:v>7.6204509000000004E-2</c:v>
                </c:pt>
                <c:pt idx="51">
                  <c:v>7.5879089999999996E-2</c:v>
                </c:pt>
                <c:pt idx="52">
                  <c:v>7.5559429999999997E-2</c:v>
                </c:pt>
                <c:pt idx="53">
                  <c:v>7.5237118000000006E-2</c:v>
                </c:pt>
                <c:pt idx="54">
                  <c:v>7.4943982000000006E-2</c:v>
                </c:pt>
                <c:pt idx="55">
                  <c:v>7.4637762999999996E-2</c:v>
                </c:pt>
                <c:pt idx="56">
                  <c:v>7.4378550000000002E-2</c:v>
                </c:pt>
                <c:pt idx="57">
                  <c:v>7.4146606000000004E-2</c:v>
                </c:pt>
                <c:pt idx="58">
                  <c:v>7.3882654000000006E-2</c:v>
                </c:pt>
                <c:pt idx="59">
                  <c:v>7.3613456999999993E-2</c:v>
                </c:pt>
                <c:pt idx="60">
                  <c:v>7.3388233999999997E-2</c:v>
                </c:pt>
                <c:pt idx="61">
                  <c:v>7.3161378999999999E-2</c:v>
                </c:pt>
                <c:pt idx="62">
                  <c:v>7.2979226999999994E-2</c:v>
                </c:pt>
                <c:pt idx="63">
                  <c:v>7.2745427000000001E-2</c:v>
                </c:pt>
                <c:pt idx="64">
                  <c:v>7.2555952000000007E-2</c:v>
                </c:pt>
                <c:pt idx="65">
                  <c:v>7.2392954999999995E-2</c:v>
                </c:pt>
                <c:pt idx="66">
                  <c:v>7.2251662999999994E-2</c:v>
                </c:pt>
                <c:pt idx="67">
                  <c:v>7.2129488000000005E-2</c:v>
                </c:pt>
                <c:pt idx="68">
                  <c:v>7.1938111999999999E-2</c:v>
                </c:pt>
                <c:pt idx="69">
                  <c:v>7.1803562000000001E-2</c:v>
                </c:pt>
                <c:pt idx="70">
                  <c:v>7.1690670999999997E-2</c:v>
                </c:pt>
                <c:pt idx="71">
                  <c:v>7.1619510999999997E-2</c:v>
                </c:pt>
                <c:pt idx="72">
                  <c:v>7.1511670999999999E-2</c:v>
                </c:pt>
                <c:pt idx="73">
                  <c:v>7.1405143000000004E-2</c:v>
                </c:pt>
                <c:pt idx="74">
                  <c:v>7.1349122000000001E-2</c:v>
                </c:pt>
                <c:pt idx="75">
                  <c:v>7.1227044000000003E-2</c:v>
                </c:pt>
                <c:pt idx="76">
                  <c:v>7.1216374999999998E-2</c:v>
                </c:pt>
                <c:pt idx="77">
                  <c:v>7.1211673000000003E-2</c:v>
                </c:pt>
                <c:pt idx="78">
                  <c:v>7.1223542000000001E-2</c:v>
                </c:pt>
                <c:pt idx="79">
                  <c:v>7.1152486000000001E-2</c:v>
                </c:pt>
                <c:pt idx="80">
                  <c:v>7.1079149999999994E-2</c:v>
                </c:pt>
                <c:pt idx="81">
                  <c:v>7.1083232999999996E-2</c:v>
                </c:pt>
                <c:pt idx="82">
                  <c:v>7.1105100000000004E-2</c:v>
                </c:pt>
                <c:pt idx="83">
                  <c:v>7.1195297000000005E-2</c:v>
                </c:pt>
                <c:pt idx="84">
                  <c:v>7.1257576000000003E-2</c:v>
                </c:pt>
                <c:pt idx="85">
                  <c:v>7.1257368000000001E-2</c:v>
                </c:pt>
                <c:pt idx="86">
                  <c:v>7.1226924999999996E-2</c:v>
                </c:pt>
                <c:pt idx="87">
                  <c:v>7.1305863999999997E-2</c:v>
                </c:pt>
                <c:pt idx="88">
                  <c:v>7.1403763999999995E-2</c:v>
                </c:pt>
                <c:pt idx="89">
                  <c:v>7.1537613999999999E-2</c:v>
                </c:pt>
                <c:pt idx="90">
                  <c:v>7.1647166999999998E-2</c:v>
                </c:pt>
                <c:pt idx="91">
                  <c:v>7.1683741999999995E-2</c:v>
                </c:pt>
                <c:pt idx="92">
                  <c:v>7.1718699999999996E-2</c:v>
                </c:pt>
                <c:pt idx="93">
                  <c:v>7.1849286999999998E-2</c:v>
                </c:pt>
                <c:pt idx="94">
                  <c:v>7.2033070000000005E-2</c:v>
                </c:pt>
                <c:pt idx="95">
                  <c:v>7.2228766999999999E-2</c:v>
                </c:pt>
                <c:pt idx="96">
                  <c:v>7.2364396999999997E-2</c:v>
                </c:pt>
                <c:pt idx="97">
                  <c:v>7.2452410999999994E-2</c:v>
                </c:pt>
                <c:pt idx="98">
                  <c:v>7.2522885999999995E-2</c:v>
                </c:pt>
                <c:pt idx="99">
                  <c:v>7.2682351000000006E-2</c:v>
                </c:pt>
                <c:pt idx="100">
                  <c:v>7.2902374000000006E-2</c:v>
                </c:pt>
                <c:pt idx="101">
                  <c:v>7.3114909000000006E-2</c:v>
                </c:pt>
                <c:pt idx="102">
                  <c:v>7.3282681000000002E-2</c:v>
                </c:pt>
                <c:pt idx="103">
                  <c:v>7.3391638999999995E-2</c:v>
                </c:pt>
                <c:pt idx="104">
                  <c:v>7.3520488999999994E-2</c:v>
                </c:pt>
                <c:pt idx="105">
                  <c:v>7.3727830999999994E-2</c:v>
                </c:pt>
                <c:pt idx="106">
                  <c:v>7.3977268999999998E-2</c:v>
                </c:pt>
                <c:pt idx="107">
                  <c:v>7.4228532999999999E-2</c:v>
                </c:pt>
                <c:pt idx="108">
                  <c:v>7.4390069000000003E-2</c:v>
                </c:pt>
                <c:pt idx="109">
                  <c:v>7.4522964999999997E-2</c:v>
                </c:pt>
                <c:pt idx="110">
                  <c:v>7.4648060000000002E-2</c:v>
                </c:pt>
                <c:pt idx="111">
                  <c:v>7.4922538999999996E-2</c:v>
                </c:pt>
                <c:pt idx="112">
                  <c:v>7.5263277000000003E-2</c:v>
                </c:pt>
                <c:pt idx="113">
                  <c:v>7.5585462000000006E-2</c:v>
                </c:pt>
                <c:pt idx="114">
                  <c:v>7.5819783000000002E-2</c:v>
                </c:pt>
                <c:pt idx="115">
                  <c:v>7.6048926000000003E-2</c:v>
                </c:pt>
                <c:pt idx="116">
                  <c:v>7.6287664000000005E-2</c:v>
                </c:pt>
                <c:pt idx="117">
                  <c:v>7.6635592000000002E-2</c:v>
                </c:pt>
                <c:pt idx="118">
                  <c:v>7.7052473999999996E-2</c:v>
                </c:pt>
                <c:pt idx="119">
                  <c:v>7.7370979000000006E-2</c:v>
                </c:pt>
                <c:pt idx="120">
                  <c:v>7.7593080999999994E-2</c:v>
                </c:pt>
                <c:pt idx="121">
                  <c:v>7.7835849999999998E-2</c:v>
                </c:pt>
                <c:pt idx="122">
                  <c:v>7.8144923000000005E-2</c:v>
                </c:pt>
                <c:pt idx="123">
                  <c:v>7.8566796999999994E-2</c:v>
                </c:pt>
                <c:pt idx="124">
                  <c:v>7.9029850999999998E-2</c:v>
                </c:pt>
                <c:pt idx="125">
                  <c:v>7.9384453999999993E-2</c:v>
                </c:pt>
                <c:pt idx="126">
                  <c:v>7.9659237999999993E-2</c:v>
                </c:pt>
                <c:pt idx="127">
                  <c:v>7.9912044000000002E-2</c:v>
                </c:pt>
                <c:pt idx="128">
                  <c:v>8.0211602000000007E-2</c:v>
                </c:pt>
                <c:pt idx="129">
                  <c:v>8.0625921000000003E-2</c:v>
                </c:pt>
                <c:pt idx="130">
                  <c:v>8.1073514999999999E-2</c:v>
                </c:pt>
                <c:pt idx="131">
                  <c:v>8.1408313999999996E-2</c:v>
                </c:pt>
                <c:pt idx="132">
                  <c:v>8.1789866000000003E-2</c:v>
                </c:pt>
                <c:pt idx="133">
                  <c:v>8.2009054999999997E-2</c:v>
                </c:pt>
                <c:pt idx="134">
                  <c:v>8.2364880000000001E-2</c:v>
                </c:pt>
                <c:pt idx="135">
                  <c:v>8.2945511E-2</c:v>
                </c:pt>
                <c:pt idx="136">
                  <c:v>8.3398893000000002E-2</c:v>
                </c:pt>
                <c:pt idx="137">
                  <c:v>8.3799280000000004E-2</c:v>
                </c:pt>
                <c:pt idx="138">
                  <c:v>8.4113568E-2</c:v>
                </c:pt>
                <c:pt idx="139">
                  <c:v>8.4451884000000005E-2</c:v>
                </c:pt>
                <c:pt idx="140">
                  <c:v>8.4879710999999997E-2</c:v>
                </c:pt>
                <c:pt idx="141">
                  <c:v>8.5349701E-2</c:v>
                </c:pt>
                <c:pt idx="142">
                  <c:v>8.5841848999999998E-2</c:v>
                </c:pt>
                <c:pt idx="143">
                  <c:v>8.6244464000000007E-2</c:v>
                </c:pt>
                <c:pt idx="144">
                  <c:v>8.6516603999999997E-2</c:v>
                </c:pt>
                <c:pt idx="145">
                  <c:v>8.6955108000000003E-2</c:v>
                </c:pt>
                <c:pt idx="146">
                  <c:v>8.7490708E-2</c:v>
                </c:pt>
                <c:pt idx="147">
                  <c:v>8.8012836999999997E-2</c:v>
                </c:pt>
                <c:pt idx="148">
                  <c:v>8.8407598000000004E-2</c:v>
                </c:pt>
                <c:pt idx="149">
                  <c:v>8.8945851000000006E-2</c:v>
                </c:pt>
                <c:pt idx="150">
                  <c:v>8.9341438999999995E-2</c:v>
                </c:pt>
                <c:pt idx="151">
                  <c:v>8.9813388999999993E-2</c:v>
                </c:pt>
                <c:pt idx="152">
                  <c:v>9.0518333000000006E-2</c:v>
                </c:pt>
                <c:pt idx="153">
                  <c:v>9.0972357000000004E-2</c:v>
                </c:pt>
                <c:pt idx="154">
                  <c:v>9.1791346999999995E-2</c:v>
                </c:pt>
                <c:pt idx="155">
                  <c:v>9.2271768000000004E-2</c:v>
                </c:pt>
                <c:pt idx="156">
                  <c:v>9.2716022999999995E-2</c:v>
                </c:pt>
                <c:pt idx="157">
                  <c:v>9.3318783000000002E-2</c:v>
                </c:pt>
                <c:pt idx="158">
                  <c:v>9.3923285999999995E-2</c:v>
                </c:pt>
                <c:pt idx="159">
                  <c:v>9.4817772999999994E-2</c:v>
                </c:pt>
                <c:pt idx="160">
                  <c:v>9.5305166999999996E-2</c:v>
                </c:pt>
                <c:pt idx="161">
                  <c:v>9.5938361999999999E-2</c:v>
                </c:pt>
                <c:pt idx="162">
                  <c:v>9.7039713999999999E-2</c:v>
                </c:pt>
                <c:pt idx="163">
                  <c:v>9.7674183999999997E-2</c:v>
                </c:pt>
                <c:pt idx="164">
                  <c:v>9.8614670000000001E-2</c:v>
                </c:pt>
                <c:pt idx="165">
                  <c:v>9.9451824999999994E-2</c:v>
                </c:pt>
                <c:pt idx="166">
                  <c:v>0.10063687</c:v>
                </c:pt>
                <c:pt idx="167">
                  <c:v>0.101985112</c:v>
                </c:pt>
                <c:pt idx="168">
                  <c:v>0.10288607299999999</c:v>
                </c:pt>
                <c:pt idx="169">
                  <c:v>0.104259454</c:v>
                </c:pt>
                <c:pt idx="170">
                  <c:v>0.105290353</c:v>
                </c:pt>
                <c:pt idx="171">
                  <c:v>0.106812805</c:v>
                </c:pt>
                <c:pt idx="172">
                  <c:v>0.10887648900000001</c:v>
                </c:pt>
                <c:pt idx="173">
                  <c:v>0.11059577800000001</c:v>
                </c:pt>
                <c:pt idx="174">
                  <c:v>0.112278454</c:v>
                </c:pt>
                <c:pt idx="175">
                  <c:v>0.11431542</c:v>
                </c:pt>
                <c:pt idx="176">
                  <c:v>0.116527937</c:v>
                </c:pt>
                <c:pt idx="177">
                  <c:v>0.118367314</c:v>
                </c:pt>
                <c:pt idx="178">
                  <c:v>0.121684738</c:v>
                </c:pt>
                <c:pt idx="179">
                  <c:v>0.123951778</c:v>
                </c:pt>
                <c:pt idx="180">
                  <c:v>0.12734939200000001</c:v>
                </c:pt>
                <c:pt idx="181">
                  <c:v>0.130252227</c:v>
                </c:pt>
                <c:pt idx="182">
                  <c:v>0.13404524300000001</c:v>
                </c:pt>
                <c:pt idx="183">
                  <c:v>0.137668446</c:v>
                </c:pt>
                <c:pt idx="184">
                  <c:v>0.14211385000000001</c:v>
                </c:pt>
                <c:pt idx="185">
                  <c:v>0.14680348300000001</c:v>
                </c:pt>
                <c:pt idx="186">
                  <c:v>0.15104262500000001</c:v>
                </c:pt>
                <c:pt idx="187">
                  <c:v>0.156280577</c:v>
                </c:pt>
                <c:pt idx="188">
                  <c:v>0.16142880900000001</c:v>
                </c:pt>
                <c:pt idx="189">
                  <c:v>0.167353526</c:v>
                </c:pt>
                <c:pt idx="190">
                  <c:v>0.173471496</c:v>
                </c:pt>
                <c:pt idx="191">
                  <c:v>0.179938719</c:v>
                </c:pt>
                <c:pt idx="192">
                  <c:v>0.186563328</c:v>
                </c:pt>
                <c:pt idx="193">
                  <c:v>0.19295823600000001</c:v>
                </c:pt>
                <c:pt idx="194">
                  <c:v>0.20054598200000001</c:v>
                </c:pt>
                <c:pt idx="195">
                  <c:v>0.20877051399999999</c:v>
                </c:pt>
                <c:pt idx="196">
                  <c:v>0.21668510099999999</c:v>
                </c:pt>
                <c:pt idx="197">
                  <c:v>0.224967167</c:v>
                </c:pt>
                <c:pt idx="198">
                  <c:v>0.23358356999999999</c:v>
                </c:pt>
                <c:pt idx="199">
                  <c:v>0.24223676299999999</c:v>
                </c:pt>
                <c:pt idx="200">
                  <c:v>0.25149184499999999</c:v>
                </c:pt>
                <c:pt idx="201">
                  <c:v>0.276008904</c:v>
                </c:pt>
                <c:pt idx="202">
                  <c:v>0.28912559199999999</c:v>
                </c:pt>
                <c:pt idx="203">
                  <c:v>0.30270850700000002</c:v>
                </c:pt>
                <c:pt idx="204">
                  <c:v>0.31646814899999998</c:v>
                </c:pt>
                <c:pt idx="205">
                  <c:v>0.33042225200000003</c:v>
                </c:pt>
                <c:pt idx="206">
                  <c:v>0.34441518799999998</c:v>
                </c:pt>
                <c:pt idx="207">
                  <c:v>0.358081013</c:v>
                </c:pt>
                <c:pt idx="208">
                  <c:v>0.37145808299999999</c:v>
                </c:pt>
                <c:pt idx="209">
                  <c:v>0.38459625800000002</c:v>
                </c:pt>
                <c:pt idx="210">
                  <c:v>0.397281736</c:v>
                </c:pt>
                <c:pt idx="211">
                  <c:v>0.40941155000000001</c:v>
                </c:pt>
                <c:pt idx="212">
                  <c:v>0.42096778800000001</c:v>
                </c:pt>
                <c:pt idx="213">
                  <c:v>0.43183732000000002</c:v>
                </c:pt>
                <c:pt idx="214">
                  <c:v>0.442002595</c:v>
                </c:pt>
                <c:pt idx="215">
                  <c:v>0.45142194600000002</c:v>
                </c:pt>
                <c:pt idx="216">
                  <c:v>0.460393161</c:v>
                </c:pt>
                <c:pt idx="217">
                  <c:v>0.46866556999999998</c:v>
                </c:pt>
                <c:pt idx="218">
                  <c:v>0.47599655400000002</c:v>
                </c:pt>
                <c:pt idx="219">
                  <c:v>0.48293963099999998</c:v>
                </c:pt>
                <c:pt idx="220">
                  <c:v>0.48917803199999998</c:v>
                </c:pt>
                <c:pt idx="221">
                  <c:v>0.49487283799999998</c:v>
                </c:pt>
                <c:pt idx="222">
                  <c:v>0.50005197499999998</c:v>
                </c:pt>
                <c:pt idx="223">
                  <c:v>0.50482749900000001</c:v>
                </c:pt>
                <c:pt idx="224">
                  <c:v>0.50901883800000003</c:v>
                </c:pt>
                <c:pt idx="225">
                  <c:v>0.51283639700000005</c:v>
                </c:pt>
                <c:pt idx="226">
                  <c:v>0.51628696900000004</c:v>
                </c:pt>
                <c:pt idx="227">
                  <c:v>0.51942241199999994</c:v>
                </c:pt>
                <c:pt idx="228">
                  <c:v>0.52237689499999995</c:v>
                </c:pt>
                <c:pt idx="229">
                  <c:v>0.52491426500000005</c:v>
                </c:pt>
                <c:pt idx="230">
                  <c:v>0.52736353899999999</c:v>
                </c:pt>
                <c:pt idx="231">
                  <c:v>0.52948045700000002</c:v>
                </c:pt>
                <c:pt idx="232">
                  <c:v>0.53166139099999998</c:v>
                </c:pt>
                <c:pt idx="233">
                  <c:v>0.53375291800000002</c:v>
                </c:pt>
                <c:pt idx="234">
                  <c:v>0.53558528400000005</c:v>
                </c:pt>
                <c:pt idx="235">
                  <c:v>0.53742325300000005</c:v>
                </c:pt>
                <c:pt idx="236">
                  <c:v>0.53905993699999999</c:v>
                </c:pt>
                <c:pt idx="237">
                  <c:v>0.54066127500000005</c:v>
                </c:pt>
                <c:pt idx="238">
                  <c:v>0.54215151100000003</c:v>
                </c:pt>
                <c:pt idx="239">
                  <c:v>0.54375541199999999</c:v>
                </c:pt>
                <c:pt idx="240">
                  <c:v>0.54538941399999996</c:v>
                </c:pt>
                <c:pt idx="241">
                  <c:v>0.54693740599999996</c:v>
                </c:pt>
                <c:pt idx="242">
                  <c:v>0.54834497000000004</c:v>
                </c:pt>
                <c:pt idx="243">
                  <c:v>0.54964178799999996</c:v>
                </c:pt>
                <c:pt idx="244">
                  <c:v>0.55105125899999996</c:v>
                </c:pt>
                <c:pt idx="245">
                  <c:v>0.552695453</c:v>
                </c:pt>
                <c:pt idx="246">
                  <c:v>0.55405700199999997</c:v>
                </c:pt>
                <c:pt idx="247">
                  <c:v>0.55569064599999995</c:v>
                </c:pt>
                <c:pt idx="248">
                  <c:v>0.55705732100000005</c:v>
                </c:pt>
                <c:pt idx="249">
                  <c:v>0.55845809000000002</c:v>
                </c:pt>
                <c:pt idx="250">
                  <c:v>0.559968829</c:v>
                </c:pt>
                <c:pt idx="251">
                  <c:v>0.56158745300000001</c:v>
                </c:pt>
                <c:pt idx="252">
                  <c:v>0.56316733399999996</c:v>
                </c:pt>
                <c:pt idx="253">
                  <c:v>0.56463617099999996</c:v>
                </c:pt>
                <c:pt idx="254">
                  <c:v>0.56628525299999999</c:v>
                </c:pt>
                <c:pt idx="255">
                  <c:v>0.56775403000000002</c:v>
                </c:pt>
                <c:pt idx="256">
                  <c:v>0.56915682599999995</c:v>
                </c:pt>
                <c:pt idx="257">
                  <c:v>0.57085841900000001</c:v>
                </c:pt>
                <c:pt idx="258">
                  <c:v>0.57273423700000003</c:v>
                </c:pt>
                <c:pt idx="259">
                  <c:v>0.57412034300000003</c:v>
                </c:pt>
                <c:pt idx="260">
                  <c:v>0.57582980399999995</c:v>
                </c:pt>
                <c:pt idx="261">
                  <c:v>0.57751065499999998</c:v>
                </c:pt>
                <c:pt idx="262">
                  <c:v>0.57907682699999996</c:v>
                </c:pt>
                <c:pt idx="263">
                  <c:v>0.58090352999999995</c:v>
                </c:pt>
                <c:pt idx="264">
                  <c:v>0.58269649700000004</c:v>
                </c:pt>
                <c:pt idx="265">
                  <c:v>0.58430892199999995</c:v>
                </c:pt>
                <c:pt idx="266">
                  <c:v>0.58616256700000002</c:v>
                </c:pt>
                <c:pt idx="267">
                  <c:v>0.58786857100000001</c:v>
                </c:pt>
                <c:pt idx="268">
                  <c:v>0.58974951499999995</c:v>
                </c:pt>
                <c:pt idx="269">
                  <c:v>0.59161680900000002</c:v>
                </c:pt>
                <c:pt idx="270">
                  <c:v>0.593415201</c:v>
                </c:pt>
                <c:pt idx="271">
                  <c:v>0.59515887499999998</c:v>
                </c:pt>
                <c:pt idx="272">
                  <c:v>0.59694147099999995</c:v>
                </c:pt>
                <c:pt idx="273">
                  <c:v>0.59888362900000003</c:v>
                </c:pt>
                <c:pt idx="274">
                  <c:v>0.600807965</c:v>
                </c:pt>
                <c:pt idx="275">
                  <c:v>0.60262459499999999</c:v>
                </c:pt>
                <c:pt idx="276">
                  <c:v>0.604648352</c:v>
                </c:pt>
                <c:pt idx="277">
                  <c:v>0.60662150400000003</c:v>
                </c:pt>
                <c:pt idx="278">
                  <c:v>0.60871547500000001</c:v>
                </c:pt>
                <c:pt idx="279">
                  <c:v>0.61062413500000001</c:v>
                </c:pt>
                <c:pt idx="280">
                  <c:v>0.612447619</c:v>
                </c:pt>
                <c:pt idx="281">
                  <c:v>0.61447715800000002</c:v>
                </c:pt>
                <c:pt idx="282">
                  <c:v>0.61655014799999996</c:v>
                </c:pt>
                <c:pt idx="283">
                  <c:v>0.61852830700000005</c:v>
                </c:pt>
                <c:pt idx="284">
                  <c:v>0.62050849200000002</c:v>
                </c:pt>
                <c:pt idx="285">
                  <c:v>0.62267231899999997</c:v>
                </c:pt>
                <c:pt idx="286">
                  <c:v>0.62472921599999998</c:v>
                </c:pt>
                <c:pt idx="287">
                  <c:v>0.62683999499999998</c:v>
                </c:pt>
                <c:pt idx="288">
                  <c:v>0.62910252799999999</c:v>
                </c:pt>
                <c:pt idx="289">
                  <c:v>0.63125026200000001</c:v>
                </c:pt>
                <c:pt idx="290">
                  <c:v>0.63347452900000001</c:v>
                </c:pt>
                <c:pt idx="291">
                  <c:v>0.63569122600000005</c:v>
                </c:pt>
                <c:pt idx="292">
                  <c:v>0.63793045299999995</c:v>
                </c:pt>
                <c:pt idx="293">
                  <c:v>0.64019000500000001</c:v>
                </c:pt>
                <c:pt idx="294">
                  <c:v>0.64249795700000001</c:v>
                </c:pt>
                <c:pt idx="295">
                  <c:v>0.64473772100000004</c:v>
                </c:pt>
                <c:pt idx="296">
                  <c:v>0.64724242700000001</c:v>
                </c:pt>
                <c:pt idx="297">
                  <c:v>0.64964664000000005</c:v>
                </c:pt>
                <c:pt idx="298">
                  <c:v>0.65188252899999999</c:v>
                </c:pt>
                <c:pt idx="299">
                  <c:v>0.65437370500000003</c:v>
                </c:pt>
                <c:pt idx="300">
                  <c:v>0.65685397400000001</c:v>
                </c:pt>
                <c:pt idx="301">
                  <c:v>0.65939825799999996</c:v>
                </c:pt>
                <c:pt idx="302">
                  <c:v>0.66187071799999997</c:v>
                </c:pt>
                <c:pt idx="303">
                  <c:v>0.66443377699999995</c:v>
                </c:pt>
                <c:pt idx="304">
                  <c:v>0.66678351199999997</c:v>
                </c:pt>
                <c:pt idx="305">
                  <c:v>0.66940021500000002</c:v>
                </c:pt>
                <c:pt idx="306">
                  <c:v>0.67204028400000004</c:v>
                </c:pt>
                <c:pt idx="307">
                  <c:v>0.67493224100000004</c:v>
                </c:pt>
                <c:pt idx="308">
                  <c:v>0.67771053299999995</c:v>
                </c:pt>
                <c:pt idx="309">
                  <c:v>0.68045014100000001</c:v>
                </c:pt>
                <c:pt idx="310">
                  <c:v>0.68313127799999995</c:v>
                </c:pt>
                <c:pt idx="311">
                  <c:v>0.68598103499999996</c:v>
                </c:pt>
                <c:pt idx="312">
                  <c:v>0.68898177199999999</c:v>
                </c:pt>
                <c:pt idx="313">
                  <c:v>0.69175964599999995</c:v>
                </c:pt>
                <c:pt idx="314">
                  <c:v>0.694935262</c:v>
                </c:pt>
                <c:pt idx="315">
                  <c:v>0.69781857700000005</c:v>
                </c:pt>
                <c:pt idx="316">
                  <c:v>0.70080471</c:v>
                </c:pt>
                <c:pt idx="317">
                  <c:v>0.70390802600000002</c:v>
                </c:pt>
                <c:pt idx="318">
                  <c:v>0.70695280999999999</c:v>
                </c:pt>
                <c:pt idx="319">
                  <c:v>0.71009564400000003</c:v>
                </c:pt>
                <c:pt idx="320">
                  <c:v>0.71336966800000001</c:v>
                </c:pt>
                <c:pt idx="321">
                  <c:v>0.71652102500000003</c:v>
                </c:pt>
                <c:pt idx="322">
                  <c:v>0.71967685199999998</c:v>
                </c:pt>
                <c:pt idx="323">
                  <c:v>0.72309011199999995</c:v>
                </c:pt>
                <c:pt idx="324">
                  <c:v>0.72654437999999999</c:v>
                </c:pt>
                <c:pt idx="325">
                  <c:v>0.73017978699999997</c:v>
                </c:pt>
                <c:pt idx="326">
                  <c:v>0.73377853599999998</c:v>
                </c:pt>
                <c:pt idx="327">
                  <c:v>0.73716604699999999</c:v>
                </c:pt>
                <c:pt idx="328">
                  <c:v>0.74069196000000004</c:v>
                </c:pt>
                <c:pt idx="329">
                  <c:v>0.74445724499999999</c:v>
                </c:pt>
                <c:pt idx="330">
                  <c:v>0.74827337299999996</c:v>
                </c:pt>
                <c:pt idx="331">
                  <c:v>0.75202000099999999</c:v>
                </c:pt>
                <c:pt idx="332">
                  <c:v>0.75579690899999996</c:v>
                </c:pt>
                <c:pt idx="333">
                  <c:v>0.75974130600000001</c:v>
                </c:pt>
                <c:pt idx="334">
                  <c:v>0.76356816299999997</c:v>
                </c:pt>
                <c:pt idx="335">
                  <c:v>0.76739376800000003</c:v>
                </c:pt>
                <c:pt idx="336">
                  <c:v>0.77175587400000001</c:v>
                </c:pt>
                <c:pt idx="337">
                  <c:v>0.77603215000000003</c:v>
                </c:pt>
                <c:pt idx="338">
                  <c:v>0.78006041100000001</c:v>
                </c:pt>
                <c:pt idx="339">
                  <c:v>0.78436690600000003</c:v>
                </c:pt>
                <c:pt idx="340">
                  <c:v>0.78886938100000004</c:v>
                </c:pt>
                <c:pt idx="341">
                  <c:v>0.79318785700000005</c:v>
                </c:pt>
                <c:pt idx="342">
                  <c:v>0.79761225000000002</c:v>
                </c:pt>
                <c:pt idx="343">
                  <c:v>0.80211669200000002</c:v>
                </c:pt>
                <c:pt idx="344">
                  <c:v>0.80659163</c:v>
                </c:pt>
                <c:pt idx="345">
                  <c:v>0.81122899100000001</c:v>
                </c:pt>
                <c:pt idx="346">
                  <c:v>0.81598246100000005</c:v>
                </c:pt>
                <c:pt idx="347">
                  <c:v>0.82072079200000003</c:v>
                </c:pt>
                <c:pt idx="348">
                  <c:v>0.82568806400000005</c:v>
                </c:pt>
                <c:pt idx="349">
                  <c:v>0.83060181099999997</c:v>
                </c:pt>
                <c:pt idx="350">
                  <c:v>0.83566910000000005</c:v>
                </c:pt>
                <c:pt idx="351">
                  <c:v>0.84084099499999998</c:v>
                </c:pt>
                <c:pt idx="352">
                  <c:v>0.84595483500000002</c:v>
                </c:pt>
                <c:pt idx="353">
                  <c:v>0.85126584800000005</c:v>
                </c:pt>
                <c:pt idx="354">
                  <c:v>0.85669326800000001</c:v>
                </c:pt>
                <c:pt idx="355">
                  <c:v>0.862118363</c:v>
                </c:pt>
                <c:pt idx="356">
                  <c:v>0.86763650199999998</c:v>
                </c:pt>
                <c:pt idx="357">
                  <c:v>0.87319606500000002</c:v>
                </c:pt>
                <c:pt idx="358">
                  <c:v>0.87884455900000003</c:v>
                </c:pt>
                <c:pt idx="359">
                  <c:v>0.88466394000000004</c:v>
                </c:pt>
                <c:pt idx="360">
                  <c:v>0.89050638699999995</c:v>
                </c:pt>
                <c:pt idx="361">
                  <c:v>0.89637643099999997</c:v>
                </c:pt>
                <c:pt idx="362">
                  <c:v>0.90239417600000005</c:v>
                </c:pt>
                <c:pt idx="363">
                  <c:v>0.90851801600000004</c:v>
                </c:pt>
                <c:pt idx="364">
                  <c:v>0.91452270800000002</c:v>
                </c:pt>
                <c:pt idx="365">
                  <c:v>0.92068624499999996</c:v>
                </c:pt>
                <c:pt idx="366">
                  <c:v>0.92707938000000001</c:v>
                </c:pt>
                <c:pt idx="367">
                  <c:v>0.93340533999999997</c:v>
                </c:pt>
                <c:pt idx="368">
                  <c:v>0.93984609799999996</c:v>
                </c:pt>
                <c:pt idx="369">
                  <c:v>0.94636482</c:v>
                </c:pt>
                <c:pt idx="370">
                  <c:v>0.95302265900000005</c:v>
                </c:pt>
                <c:pt idx="371">
                  <c:v>0.95990985600000001</c:v>
                </c:pt>
                <c:pt idx="372">
                  <c:v>0.96675622500000002</c:v>
                </c:pt>
                <c:pt idx="373">
                  <c:v>0.97364521000000004</c:v>
                </c:pt>
                <c:pt idx="374">
                  <c:v>0.98073190499999996</c:v>
                </c:pt>
                <c:pt idx="375">
                  <c:v>0.98789322400000001</c:v>
                </c:pt>
                <c:pt idx="376">
                  <c:v>0.99512922800000003</c:v>
                </c:pt>
                <c:pt idx="377">
                  <c:v>1.002583861</c:v>
                </c:pt>
                <c:pt idx="378">
                  <c:v>1.0099241729999999</c:v>
                </c:pt>
                <c:pt idx="379">
                  <c:v>1.0175901650000001</c:v>
                </c:pt>
                <c:pt idx="380">
                  <c:v>1.025231123</c:v>
                </c:pt>
                <c:pt idx="381">
                  <c:v>1.033052683</c:v>
                </c:pt>
                <c:pt idx="382">
                  <c:v>1.0409690140000001</c:v>
                </c:pt>
                <c:pt idx="383">
                  <c:v>1.0491331820000001</c:v>
                </c:pt>
                <c:pt idx="384">
                  <c:v>1.0573664899999999</c:v>
                </c:pt>
                <c:pt idx="385">
                  <c:v>1.0656335349999999</c:v>
                </c:pt>
                <c:pt idx="386">
                  <c:v>1.0739475489999999</c:v>
                </c:pt>
                <c:pt idx="387">
                  <c:v>1.08259964</c:v>
                </c:pt>
                <c:pt idx="388">
                  <c:v>1.0913616420000001</c:v>
                </c:pt>
                <c:pt idx="389">
                  <c:v>1.100140095</c:v>
                </c:pt>
                <c:pt idx="390">
                  <c:v>1.109255195</c:v>
                </c:pt>
                <c:pt idx="391">
                  <c:v>1.1183846</c:v>
                </c:pt>
                <c:pt idx="392">
                  <c:v>1.1276762490000001</c:v>
                </c:pt>
                <c:pt idx="393">
                  <c:v>1.1372652050000001</c:v>
                </c:pt>
                <c:pt idx="394">
                  <c:v>1.1469062569999999</c:v>
                </c:pt>
                <c:pt idx="395">
                  <c:v>1.1568101639999999</c:v>
                </c:pt>
                <c:pt idx="396">
                  <c:v>1.166966438</c:v>
                </c:pt>
                <c:pt idx="397">
                  <c:v>1.1770941020000001</c:v>
                </c:pt>
                <c:pt idx="398">
                  <c:v>1.187684894</c:v>
                </c:pt>
                <c:pt idx="399">
                  <c:v>1.1982083320000001</c:v>
                </c:pt>
                <c:pt idx="400">
                  <c:v>1.2091046569999999</c:v>
                </c:pt>
                <c:pt idx="401">
                  <c:v>1.2204095129999999</c:v>
                </c:pt>
                <c:pt idx="402">
                  <c:v>1.231831074</c:v>
                </c:pt>
                <c:pt idx="403">
                  <c:v>1.243688941</c:v>
                </c:pt>
                <c:pt idx="404">
                  <c:v>1.2556482550000001</c:v>
                </c:pt>
                <c:pt idx="405">
                  <c:v>1.2681497340000001</c:v>
                </c:pt>
                <c:pt idx="406">
                  <c:v>1.281028509</c:v>
                </c:pt>
                <c:pt idx="407">
                  <c:v>1.2946144340000001</c:v>
                </c:pt>
                <c:pt idx="408">
                  <c:v>1.308264375</c:v>
                </c:pt>
                <c:pt idx="409">
                  <c:v>1.322806358</c:v>
                </c:pt>
                <c:pt idx="410">
                  <c:v>1.338021755</c:v>
                </c:pt>
                <c:pt idx="411">
                  <c:v>1.3542847629999999</c:v>
                </c:pt>
                <c:pt idx="412">
                  <c:v>1.3709690569999999</c:v>
                </c:pt>
                <c:pt idx="413">
                  <c:v>1.38905561</c:v>
                </c:pt>
                <c:pt idx="414">
                  <c:v>1.4083003999999999</c:v>
                </c:pt>
                <c:pt idx="415">
                  <c:v>1.428862691</c:v>
                </c:pt>
                <c:pt idx="416">
                  <c:v>1.4508440490000001</c:v>
                </c:pt>
                <c:pt idx="417">
                  <c:v>1.47431314</c:v>
                </c:pt>
                <c:pt idx="418">
                  <c:v>1.498991728</c:v>
                </c:pt>
                <c:pt idx="419">
                  <c:v>1.524485707</c:v>
                </c:pt>
                <c:pt idx="420">
                  <c:v>1.550252438</c:v>
                </c:pt>
                <c:pt idx="421">
                  <c:v>1.576022625</c:v>
                </c:pt>
                <c:pt idx="422">
                  <c:v>1.6005514860000001</c:v>
                </c:pt>
                <c:pt idx="423">
                  <c:v>1.623281956</c:v>
                </c:pt>
                <c:pt idx="424">
                  <c:v>1.6435000900000001</c:v>
                </c:pt>
                <c:pt idx="425">
                  <c:v>1.660775661</c:v>
                </c:pt>
                <c:pt idx="426">
                  <c:v>1.676266909</c:v>
                </c:pt>
                <c:pt idx="427">
                  <c:v>1.6891510489999999</c:v>
                </c:pt>
                <c:pt idx="428">
                  <c:v>1.7002005579999999</c:v>
                </c:pt>
                <c:pt idx="429">
                  <c:v>1.7099299429999999</c:v>
                </c:pt>
                <c:pt idx="430">
                  <c:v>1.718368769</c:v>
                </c:pt>
                <c:pt idx="431">
                  <c:v>1.724688172</c:v>
                </c:pt>
                <c:pt idx="432">
                  <c:v>1.7320713999999999</c:v>
                </c:pt>
                <c:pt idx="433">
                  <c:v>1.739441633</c:v>
                </c:pt>
                <c:pt idx="434">
                  <c:v>1.7468754049999999</c:v>
                </c:pt>
                <c:pt idx="435">
                  <c:v>1.7545498610000001</c:v>
                </c:pt>
                <c:pt idx="436">
                  <c:v>1.762830734</c:v>
                </c:pt>
                <c:pt idx="437">
                  <c:v>1.771773219</c:v>
                </c:pt>
                <c:pt idx="438">
                  <c:v>1.7813944820000001</c:v>
                </c:pt>
                <c:pt idx="439">
                  <c:v>1.792162418</c:v>
                </c:pt>
                <c:pt idx="440">
                  <c:v>1.8035519120000001</c:v>
                </c:pt>
                <c:pt idx="441">
                  <c:v>1.8158167599999999</c:v>
                </c:pt>
                <c:pt idx="442">
                  <c:v>1.828912973</c:v>
                </c:pt>
                <c:pt idx="443">
                  <c:v>1.8429335360000001</c:v>
                </c:pt>
                <c:pt idx="444">
                  <c:v>1.857756019</c:v>
                </c:pt>
                <c:pt idx="445">
                  <c:v>1.8734172579999999</c:v>
                </c:pt>
                <c:pt idx="446">
                  <c:v>1.890074968</c:v>
                </c:pt>
                <c:pt idx="447">
                  <c:v>1.9067531820000001</c:v>
                </c:pt>
                <c:pt idx="448">
                  <c:v>1.9247028829999999</c:v>
                </c:pt>
                <c:pt idx="449">
                  <c:v>1.9429944750000001</c:v>
                </c:pt>
                <c:pt idx="450">
                  <c:v>1.961774707</c:v>
                </c:pt>
                <c:pt idx="451">
                  <c:v>1.9811044929999999</c:v>
                </c:pt>
                <c:pt idx="452">
                  <c:v>2.0011625290000001</c:v>
                </c:pt>
                <c:pt idx="453">
                  <c:v>2.0216631889999999</c:v>
                </c:pt>
                <c:pt idx="454">
                  <c:v>2.0425877570000002</c:v>
                </c:pt>
                <c:pt idx="455">
                  <c:v>2.0636451240000002</c:v>
                </c:pt>
                <c:pt idx="456">
                  <c:v>2.0857508180000002</c:v>
                </c:pt>
                <c:pt idx="457">
                  <c:v>2.1078906059999998</c:v>
                </c:pt>
                <c:pt idx="458">
                  <c:v>2.130585194</c:v>
                </c:pt>
                <c:pt idx="459">
                  <c:v>2.1534912589999999</c:v>
                </c:pt>
                <c:pt idx="460">
                  <c:v>2.176825762</c:v>
                </c:pt>
                <c:pt idx="461">
                  <c:v>2.200728893</c:v>
                </c:pt>
                <c:pt idx="462">
                  <c:v>2.2247633929999999</c:v>
                </c:pt>
                <c:pt idx="463">
                  <c:v>2.2492878439999999</c:v>
                </c:pt>
                <c:pt idx="464">
                  <c:v>2.273919582</c:v>
                </c:pt>
                <c:pt idx="465">
                  <c:v>2.2993199830000002</c:v>
                </c:pt>
                <c:pt idx="466">
                  <c:v>2.3254640100000001</c:v>
                </c:pt>
                <c:pt idx="467">
                  <c:v>2.3513584139999999</c:v>
                </c:pt>
                <c:pt idx="468">
                  <c:v>2.3780467509999998</c:v>
                </c:pt>
                <c:pt idx="469">
                  <c:v>2.4051957129999999</c:v>
                </c:pt>
                <c:pt idx="470">
                  <c:v>2.4335944650000001</c:v>
                </c:pt>
                <c:pt idx="471">
                  <c:v>2.4618604180000001</c:v>
                </c:pt>
                <c:pt idx="472">
                  <c:v>2.4901494980000001</c:v>
                </c:pt>
                <c:pt idx="473">
                  <c:v>2.5187516209999998</c:v>
                </c:pt>
                <c:pt idx="474">
                  <c:v>2.54723978</c:v>
                </c:pt>
                <c:pt idx="475">
                  <c:v>2.5755355359999998</c:v>
                </c:pt>
                <c:pt idx="476">
                  <c:v>2.6030027869999999</c:v>
                </c:pt>
                <c:pt idx="477">
                  <c:v>2.6308217049999998</c:v>
                </c:pt>
                <c:pt idx="478">
                  <c:v>2.6583554739999999</c:v>
                </c:pt>
                <c:pt idx="479">
                  <c:v>2.6855864519999999</c:v>
                </c:pt>
                <c:pt idx="480">
                  <c:v>2.7119596000000001</c:v>
                </c:pt>
                <c:pt idx="481">
                  <c:v>2.7388365270000001</c:v>
                </c:pt>
                <c:pt idx="482">
                  <c:v>2.7651760580000002</c:v>
                </c:pt>
                <c:pt idx="483">
                  <c:v>2.7921257019999999</c:v>
                </c:pt>
                <c:pt idx="484">
                  <c:v>2.8186695579999999</c:v>
                </c:pt>
                <c:pt idx="485">
                  <c:v>2.8447630410000002</c:v>
                </c:pt>
                <c:pt idx="486">
                  <c:v>2.8707609180000002</c:v>
                </c:pt>
                <c:pt idx="487">
                  <c:v>2.8969268800000001</c:v>
                </c:pt>
                <c:pt idx="488">
                  <c:v>2.923805475</c:v>
                </c:pt>
                <c:pt idx="489">
                  <c:v>2.9479520319999999</c:v>
                </c:pt>
                <c:pt idx="490">
                  <c:v>2.9721112249999999</c:v>
                </c:pt>
                <c:pt idx="491">
                  <c:v>2.999070406</c:v>
                </c:pt>
                <c:pt idx="492">
                  <c:v>3.024751663</c:v>
                </c:pt>
                <c:pt idx="493">
                  <c:v>3.0490205289999999</c:v>
                </c:pt>
                <c:pt idx="494">
                  <c:v>3.072568655</c:v>
                </c:pt>
                <c:pt idx="495">
                  <c:v>3.0973238950000002</c:v>
                </c:pt>
                <c:pt idx="496">
                  <c:v>3.1199419499999999</c:v>
                </c:pt>
                <c:pt idx="497">
                  <c:v>3.142145872</c:v>
                </c:pt>
                <c:pt idx="498">
                  <c:v>3.163013458</c:v>
                </c:pt>
                <c:pt idx="499">
                  <c:v>3.1867649560000002</c:v>
                </c:pt>
                <c:pt idx="500">
                  <c:v>3.2052998540000002</c:v>
                </c:pt>
                <c:pt idx="501">
                  <c:v>3.2239854339999998</c:v>
                </c:pt>
                <c:pt idx="502">
                  <c:v>3.241188765</c:v>
                </c:pt>
                <c:pt idx="503">
                  <c:v>3.2596082690000001</c:v>
                </c:pt>
                <c:pt idx="504">
                  <c:v>3.27838707</c:v>
                </c:pt>
                <c:pt idx="505">
                  <c:v>3.2915360929999999</c:v>
                </c:pt>
                <c:pt idx="506">
                  <c:v>3.3045287129999998</c:v>
                </c:pt>
                <c:pt idx="507">
                  <c:v>3.3164551260000001</c:v>
                </c:pt>
                <c:pt idx="508">
                  <c:v>3.3310658929999999</c:v>
                </c:pt>
                <c:pt idx="509">
                  <c:v>3.3395941260000002</c:v>
                </c:pt>
                <c:pt idx="510">
                  <c:v>3.3538739679999998</c:v>
                </c:pt>
                <c:pt idx="511">
                  <c:v>3.3624393939999999</c:v>
                </c:pt>
                <c:pt idx="512">
                  <c:v>3.3721554280000001</c:v>
                </c:pt>
                <c:pt idx="513">
                  <c:v>3.3773894310000001</c:v>
                </c:pt>
                <c:pt idx="514">
                  <c:v>3.386028767</c:v>
                </c:pt>
                <c:pt idx="515">
                  <c:v>3.3925864699999999</c:v>
                </c:pt>
                <c:pt idx="516">
                  <c:v>3.3973171710000001</c:v>
                </c:pt>
                <c:pt idx="517">
                  <c:v>3.4019749159999999</c:v>
                </c:pt>
                <c:pt idx="518">
                  <c:v>3.4067001339999998</c:v>
                </c:pt>
                <c:pt idx="519">
                  <c:v>3.4093554020000001</c:v>
                </c:pt>
                <c:pt idx="520">
                  <c:v>3.412497997</c:v>
                </c:pt>
                <c:pt idx="521">
                  <c:v>3.4127640719999999</c:v>
                </c:pt>
                <c:pt idx="522">
                  <c:v>3.4222598080000002</c:v>
                </c:pt>
                <c:pt idx="523">
                  <c:v>3.4176354409999998</c:v>
                </c:pt>
                <c:pt idx="524">
                  <c:v>3.4186451440000001</c:v>
                </c:pt>
                <c:pt idx="525">
                  <c:v>3.4179146290000002</c:v>
                </c:pt>
                <c:pt idx="526">
                  <c:v>3.4225444789999999</c:v>
                </c:pt>
                <c:pt idx="527">
                  <c:v>3.4204065799999999</c:v>
                </c:pt>
                <c:pt idx="528">
                  <c:v>3.4206681250000002</c:v>
                </c:pt>
                <c:pt idx="529">
                  <c:v>3.4183838369999999</c:v>
                </c:pt>
                <c:pt idx="530">
                  <c:v>3.4184114929999998</c:v>
                </c:pt>
                <c:pt idx="531">
                  <c:v>3.4185347560000001</c:v>
                </c:pt>
                <c:pt idx="532">
                  <c:v>3.4186828139999998</c:v>
                </c:pt>
                <c:pt idx="533">
                  <c:v>3.4209756850000002</c:v>
                </c:pt>
                <c:pt idx="534">
                  <c:v>3.4171657560000002</c:v>
                </c:pt>
                <c:pt idx="535">
                  <c:v>3.4146082400000002</c:v>
                </c:pt>
                <c:pt idx="536">
                  <c:v>3.4172968859999999</c:v>
                </c:pt>
                <c:pt idx="537">
                  <c:v>3.419016123</c:v>
                </c:pt>
                <c:pt idx="538">
                  <c:v>3.4203972820000001</c:v>
                </c:pt>
                <c:pt idx="539">
                  <c:v>3.4184510709999998</c:v>
                </c:pt>
                <c:pt idx="540">
                  <c:v>3.417974472</c:v>
                </c:pt>
                <c:pt idx="541">
                  <c:v>3.4239101409999999</c:v>
                </c:pt>
                <c:pt idx="542">
                  <c:v>3.4281034469999998</c:v>
                </c:pt>
                <c:pt idx="543">
                  <c:v>3.4290449619999999</c:v>
                </c:pt>
                <c:pt idx="544">
                  <c:v>3.4305431839999998</c:v>
                </c:pt>
                <c:pt idx="545">
                  <c:v>3.4347157479999999</c:v>
                </c:pt>
                <c:pt idx="546">
                  <c:v>3.442673922</c:v>
                </c:pt>
                <c:pt idx="547">
                  <c:v>3.4415168760000001</c:v>
                </c:pt>
                <c:pt idx="548">
                  <c:v>3.4545066360000001</c:v>
                </c:pt>
                <c:pt idx="549">
                  <c:v>3.4585111140000002</c:v>
                </c:pt>
                <c:pt idx="550">
                  <c:v>3.4654204850000001</c:v>
                </c:pt>
                <c:pt idx="551">
                  <c:v>3.473158121</c:v>
                </c:pt>
                <c:pt idx="552">
                  <c:v>3.4774913789999999</c:v>
                </c:pt>
                <c:pt idx="553">
                  <c:v>3.4890208239999998</c:v>
                </c:pt>
                <c:pt idx="554">
                  <c:v>3.5044963359999999</c:v>
                </c:pt>
                <c:pt idx="555">
                  <c:v>3.5062489509999999</c:v>
                </c:pt>
                <c:pt idx="556">
                  <c:v>3.516164303</c:v>
                </c:pt>
                <c:pt idx="557">
                  <c:v>3.5279972549999998</c:v>
                </c:pt>
                <c:pt idx="558">
                  <c:v>3.5354580879999999</c:v>
                </c:pt>
                <c:pt idx="559">
                  <c:v>3.5462958809999998</c:v>
                </c:pt>
                <c:pt idx="560">
                  <c:v>3.558563709</c:v>
                </c:pt>
                <c:pt idx="561">
                  <c:v>3.5778059959999999</c:v>
                </c:pt>
                <c:pt idx="562">
                  <c:v>3.5895290370000001</c:v>
                </c:pt>
                <c:pt idx="563">
                  <c:v>3.5976874830000001</c:v>
                </c:pt>
                <c:pt idx="564">
                  <c:v>3.614893913</c:v>
                </c:pt>
                <c:pt idx="565">
                  <c:v>3.632601738</c:v>
                </c:pt>
                <c:pt idx="566">
                  <c:v>3.6398112770000002</c:v>
                </c:pt>
                <c:pt idx="567">
                  <c:v>3.655766249</c:v>
                </c:pt>
                <c:pt idx="568">
                  <c:v>3.6759266849999999</c:v>
                </c:pt>
                <c:pt idx="569">
                  <c:v>3.6777617930000002</c:v>
                </c:pt>
                <c:pt idx="570">
                  <c:v>3.6959993839999998</c:v>
                </c:pt>
                <c:pt idx="571">
                  <c:v>3.71450901</c:v>
                </c:pt>
                <c:pt idx="572">
                  <c:v>3.7165694239999998</c:v>
                </c:pt>
                <c:pt idx="573">
                  <c:v>3.7320430280000001</c:v>
                </c:pt>
                <c:pt idx="574">
                  <c:v>3.7463357450000001</c:v>
                </c:pt>
                <c:pt idx="575">
                  <c:v>3.7564764020000001</c:v>
                </c:pt>
                <c:pt idx="576">
                  <c:v>3.7744023800000002</c:v>
                </c:pt>
                <c:pt idx="577">
                  <c:v>3.7951872350000002</c:v>
                </c:pt>
                <c:pt idx="578">
                  <c:v>3.7862324709999999</c:v>
                </c:pt>
                <c:pt idx="579">
                  <c:v>3.803531408</c:v>
                </c:pt>
                <c:pt idx="580">
                  <c:v>3.8258216379999999</c:v>
                </c:pt>
                <c:pt idx="581">
                  <c:v>3.8311021329999999</c:v>
                </c:pt>
                <c:pt idx="582">
                  <c:v>3.8405649660000001</c:v>
                </c:pt>
                <c:pt idx="583">
                  <c:v>3.8626267909999998</c:v>
                </c:pt>
                <c:pt idx="584">
                  <c:v>3.8522207740000001</c:v>
                </c:pt>
                <c:pt idx="585">
                  <c:v>3.8677179810000002</c:v>
                </c:pt>
                <c:pt idx="586">
                  <c:v>3.8692286010000001</c:v>
                </c:pt>
                <c:pt idx="587">
                  <c:v>3.8975360389999998</c:v>
                </c:pt>
                <c:pt idx="588">
                  <c:v>3.888733625</c:v>
                </c:pt>
                <c:pt idx="589">
                  <c:v>3.8947260379999999</c:v>
                </c:pt>
                <c:pt idx="590">
                  <c:v>3.8926191330000002</c:v>
                </c:pt>
                <c:pt idx="591">
                  <c:v>3.9098250870000002</c:v>
                </c:pt>
                <c:pt idx="592">
                  <c:v>3.8937866689999998</c:v>
                </c:pt>
                <c:pt idx="593">
                  <c:v>3.9119453430000002</c:v>
                </c:pt>
                <c:pt idx="594">
                  <c:v>3.912942648</c:v>
                </c:pt>
                <c:pt idx="595">
                  <c:v>3.9107892510000002</c:v>
                </c:pt>
                <c:pt idx="596">
                  <c:v>3.925466299</c:v>
                </c:pt>
                <c:pt idx="597">
                  <c:v>3.9161603450000002</c:v>
                </c:pt>
                <c:pt idx="598">
                  <c:v>3.9284932609999998</c:v>
                </c:pt>
                <c:pt idx="599">
                  <c:v>3.9251668450000001</c:v>
                </c:pt>
                <c:pt idx="600">
                  <c:v>3.933726788</c:v>
                </c:pt>
                <c:pt idx="601">
                  <c:v>3.919227362</c:v>
                </c:pt>
                <c:pt idx="602">
                  <c:v>3.9276466370000001</c:v>
                </c:pt>
                <c:pt idx="603">
                  <c:v>3.9427995679999999</c:v>
                </c:pt>
                <c:pt idx="604">
                  <c:v>3.9262440199999999</c:v>
                </c:pt>
                <c:pt idx="605">
                  <c:v>3.933021069</c:v>
                </c:pt>
                <c:pt idx="606">
                  <c:v>3.9292831420000001</c:v>
                </c:pt>
                <c:pt idx="607">
                  <c:v>3.9576163289999999</c:v>
                </c:pt>
                <c:pt idx="608">
                  <c:v>3.9288198950000002</c:v>
                </c:pt>
                <c:pt idx="609">
                  <c:v>3.9272389410000001</c:v>
                </c:pt>
                <c:pt idx="610">
                  <c:v>3.9276371000000001</c:v>
                </c:pt>
                <c:pt idx="611">
                  <c:v>3.9364705089999998</c:v>
                </c:pt>
                <c:pt idx="612">
                  <c:v>3.937631369</c:v>
                </c:pt>
                <c:pt idx="613">
                  <c:v>3.9200222490000001</c:v>
                </c:pt>
                <c:pt idx="614">
                  <c:v>3.928952217</c:v>
                </c:pt>
                <c:pt idx="615">
                  <c:v>3.9531645769999999</c:v>
                </c:pt>
                <c:pt idx="616">
                  <c:v>3.9212503430000001</c:v>
                </c:pt>
                <c:pt idx="617">
                  <c:v>3.9179310799999998</c:v>
                </c:pt>
                <c:pt idx="618">
                  <c:v>3.9260523319999998</c:v>
                </c:pt>
                <c:pt idx="619">
                  <c:v>3.9328393940000002</c:v>
                </c:pt>
                <c:pt idx="620">
                  <c:v>3.9415390490000002</c:v>
                </c:pt>
                <c:pt idx="621">
                  <c:v>3.9220073219999998</c:v>
                </c:pt>
                <c:pt idx="622">
                  <c:v>3.9198422430000002</c:v>
                </c:pt>
                <c:pt idx="623">
                  <c:v>3.9210622310000001</c:v>
                </c:pt>
                <c:pt idx="624">
                  <c:v>3.9389154909999999</c:v>
                </c:pt>
                <c:pt idx="625">
                  <c:v>3.9272730349999998</c:v>
                </c:pt>
                <c:pt idx="626">
                  <c:v>3.9115138049999998</c:v>
                </c:pt>
                <c:pt idx="627">
                  <c:v>3.9511580469999998</c:v>
                </c:pt>
                <c:pt idx="628">
                  <c:v>3.9166207310000001</c:v>
                </c:pt>
                <c:pt idx="629">
                  <c:v>3.918850183</c:v>
                </c:pt>
                <c:pt idx="630">
                  <c:v>3.9363026620000001</c:v>
                </c:pt>
                <c:pt idx="631">
                  <c:v>3.9196748729999999</c:v>
                </c:pt>
                <c:pt idx="632">
                  <c:v>3.9200291630000001</c:v>
                </c:pt>
                <c:pt idx="633">
                  <c:v>3.9296345709999998</c:v>
                </c:pt>
                <c:pt idx="634">
                  <c:v>3.9099321370000002</c:v>
                </c:pt>
                <c:pt idx="635">
                  <c:v>3.9130928520000001</c:v>
                </c:pt>
                <c:pt idx="636">
                  <c:v>3.9179372790000002</c:v>
                </c:pt>
                <c:pt idx="637">
                  <c:v>3.9248909950000002</c:v>
                </c:pt>
                <c:pt idx="638">
                  <c:v>3.9215576649999999</c:v>
                </c:pt>
                <c:pt idx="639">
                  <c:v>3.9165904519999999</c:v>
                </c:pt>
                <c:pt idx="640">
                  <c:v>3.9411256309999998</c:v>
                </c:pt>
                <c:pt idx="641">
                  <c:v>3.9040484430000002</c:v>
                </c:pt>
                <c:pt idx="642">
                  <c:v>3.9003911019999999</c:v>
                </c:pt>
                <c:pt idx="643">
                  <c:v>3.9399600029999999</c:v>
                </c:pt>
                <c:pt idx="644">
                  <c:v>3.9075059890000001</c:v>
                </c:pt>
                <c:pt idx="645">
                  <c:v>3.9012894629999999</c:v>
                </c:pt>
                <c:pt idx="646">
                  <c:v>3.917349577</c:v>
                </c:pt>
                <c:pt idx="647">
                  <c:v>3.9055190089999998</c:v>
                </c:pt>
                <c:pt idx="648">
                  <c:v>3.8938553329999999</c:v>
                </c:pt>
                <c:pt idx="649">
                  <c:v>3.9118962289999999</c:v>
                </c:pt>
                <c:pt idx="650">
                  <c:v>3.8944444659999999</c:v>
                </c:pt>
                <c:pt idx="651">
                  <c:v>3.858041048</c:v>
                </c:pt>
                <c:pt idx="652">
                  <c:v>3.7631781100000001</c:v>
                </c:pt>
                <c:pt idx="653">
                  <c:v>3.7605011460000002</c:v>
                </c:pt>
                <c:pt idx="654">
                  <c:v>3.7562232020000001</c:v>
                </c:pt>
                <c:pt idx="655">
                  <c:v>3.7642557619999999</c:v>
                </c:pt>
                <c:pt idx="656">
                  <c:v>3.7475869660000001</c:v>
                </c:pt>
                <c:pt idx="657">
                  <c:v>3.7428710459999999</c:v>
                </c:pt>
                <c:pt idx="658">
                  <c:v>3.750405073</c:v>
                </c:pt>
                <c:pt idx="659">
                  <c:v>3.738097668</c:v>
                </c:pt>
                <c:pt idx="660">
                  <c:v>3.7239277359999998</c:v>
                </c:pt>
                <c:pt idx="661">
                  <c:v>3.7303121090000002</c:v>
                </c:pt>
                <c:pt idx="662">
                  <c:v>3.728848696</c:v>
                </c:pt>
                <c:pt idx="663">
                  <c:v>3.705162048</c:v>
                </c:pt>
                <c:pt idx="664">
                  <c:v>3.7126424309999999</c:v>
                </c:pt>
                <c:pt idx="665">
                  <c:v>3.6958682540000001</c:v>
                </c:pt>
                <c:pt idx="666">
                  <c:v>3.6929380890000001</c:v>
                </c:pt>
                <c:pt idx="667">
                  <c:v>3.691088438</c:v>
                </c:pt>
                <c:pt idx="668">
                  <c:v>3.6955296990000002</c:v>
                </c:pt>
                <c:pt idx="669">
                  <c:v>3.6640079019999998</c:v>
                </c:pt>
                <c:pt idx="670">
                  <c:v>3.673503637</c:v>
                </c:pt>
                <c:pt idx="671">
                  <c:v>3.6645693779999999</c:v>
                </c:pt>
                <c:pt idx="672">
                  <c:v>3.665533543</c:v>
                </c:pt>
                <c:pt idx="673">
                  <c:v>3.633677483</c:v>
                </c:pt>
                <c:pt idx="674">
                  <c:v>3.602707863</c:v>
                </c:pt>
                <c:pt idx="675">
                  <c:v>3.6147615910000002</c:v>
                </c:pt>
                <c:pt idx="676">
                  <c:v>3.5983679290000001</c:v>
                </c:pt>
                <c:pt idx="677">
                  <c:v>3.5805299279999998</c:v>
                </c:pt>
                <c:pt idx="678">
                  <c:v>3.5564873220000002</c:v>
                </c:pt>
                <c:pt idx="679">
                  <c:v>3.5485835080000001</c:v>
                </c:pt>
                <c:pt idx="680">
                  <c:v>3.5265908239999999</c:v>
                </c:pt>
                <c:pt idx="681">
                  <c:v>3.4861671919999999</c:v>
                </c:pt>
                <c:pt idx="682">
                  <c:v>3.4498150349999999</c:v>
                </c:pt>
                <c:pt idx="683">
                  <c:v>3.4615514279999999</c:v>
                </c:pt>
                <c:pt idx="684">
                  <c:v>3.4212157730000001</c:v>
                </c:pt>
                <c:pt idx="685">
                  <c:v>3.3876357079999999</c:v>
                </c:pt>
                <c:pt idx="686">
                  <c:v>3.3628993029999998</c:v>
                </c:pt>
                <c:pt idx="687">
                  <c:v>3.3163123130000001</c:v>
                </c:pt>
                <c:pt idx="688">
                  <c:v>3.230012178</c:v>
                </c:pt>
                <c:pt idx="689">
                  <c:v>3.23127532</c:v>
                </c:pt>
                <c:pt idx="690">
                  <c:v>3.1754157539999999</c:v>
                </c:pt>
                <c:pt idx="691">
                  <c:v>3.1128141880000002</c:v>
                </c:pt>
                <c:pt idx="692">
                  <c:v>3.0524203779999999</c:v>
                </c:pt>
                <c:pt idx="693">
                  <c:v>2.9730622769999999</c:v>
                </c:pt>
                <c:pt idx="694">
                  <c:v>2.9117078780000001</c:v>
                </c:pt>
                <c:pt idx="695">
                  <c:v>2.8192055229999999</c:v>
                </c:pt>
                <c:pt idx="696">
                  <c:v>2.7336647510000001</c:v>
                </c:pt>
                <c:pt idx="697">
                  <c:v>2.657096863</c:v>
                </c:pt>
                <c:pt idx="698">
                  <c:v>2.5692722799999999</c:v>
                </c:pt>
                <c:pt idx="699">
                  <c:v>2.464672089</c:v>
                </c:pt>
                <c:pt idx="700">
                  <c:v>2.346129656</c:v>
                </c:pt>
                <c:pt idx="701">
                  <c:v>2.2021408079999998</c:v>
                </c:pt>
                <c:pt idx="702">
                  <c:v>2.1065468790000001</c:v>
                </c:pt>
                <c:pt idx="703">
                  <c:v>1.96086216</c:v>
                </c:pt>
                <c:pt idx="704">
                  <c:v>1.804094791</c:v>
                </c:pt>
                <c:pt idx="705">
                  <c:v>1.629856229</c:v>
                </c:pt>
                <c:pt idx="706">
                  <c:v>1.5184464449999999</c:v>
                </c:pt>
                <c:pt idx="707">
                  <c:v>1.339781404</c:v>
                </c:pt>
                <c:pt idx="708">
                  <c:v>1.1488599779999999</c:v>
                </c:pt>
                <c:pt idx="709">
                  <c:v>0.99239111000000002</c:v>
                </c:pt>
                <c:pt idx="710">
                  <c:v>0.80280274200000001</c:v>
                </c:pt>
                <c:pt idx="711">
                  <c:v>0.606675148</c:v>
                </c:pt>
                <c:pt idx="712">
                  <c:v>0.45871940300000003</c:v>
                </c:pt>
                <c:pt idx="713">
                  <c:v>0.25709602199999998</c:v>
                </c:pt>
                <c:pt idx="714">
                  <c:v>0.16988182099999999</c:v>
                </c:pt>
                <c:pt idx="715">
                  <c:v>6.9710247000000003E-2</c:v>
                </c:pt>
                <c:pt idx="716">
                  <c:v>-2.1690488000000001E-2</c:v>
                </c:pt>
                <c:pt idx="717">
                  <c:v>-8.0516346000000003E-2</c:v>
                </c:pt>
                <c:pt idx="718">
                  <c:v>-0.11482042100000001</c:v>
                </c:pt>
                <c:pt idx="719">
                  <c:v>-0.122850761</c:v>
                </c:pt>
                <c:pt idx="720">
                  <c:v>-0.102939606</c:v>
                </c:pt>
                <c:pt idx="721">
                  <c:v>-8.3876445999999993E-2</c:v>
                </c:pt>
                <c:pt idx="722">
                  <c:v>-3.5023786000000001E-2</c:v>
                </c:pt>
                <c:pt idx="723">
                  <c:v>-5.5316905999999999E-2</c:v>
                </c:pt>
                <c:pt idx="724">
                  <c:v>-3.8014602000000002E-2</c:v>
                </c:pt>
                <c:pt idx="725">
                  <c:v>4.5904600000000002E-3</c:v>
                </c:pt>
                <c:pt idx="726">
                  <c:v>1.4601631E-2</c:v>
                </c:pt>
                <c:pt idx="727">
                  <c:v>2.1166440000000002E-2</c:v>
                </c:pt>
                <c:pt idx="728">
                  <c:v>1.7270541E-2</c:v>
                </c:pt>
                <c:pt idx="729">
                  <c:v>5.5290945000000001E-2</c:v>
                </c:pt>
                <c:pt idx="730">
                  <c:v>4.3122355000000001E-2</c:v>
                </c:pt>
                <c:pt idx="731">
                  <c:v>7.0192306999999995E-2</c:v>
                </c:pt>
                <c:pt idx="732">
                  <c:v>0.108586848</c:v>
                </c:pt>
                <c:pt idx="733">
                  <c:v>0.105502918</c:v>
                </c:pt>
                <c:pt idx="734">
                  <c:v>8.4053814000000004E-2</c:v>
                </c:pt>
                <c:pt idx="735">
                  <c:v>0.13492475500000001</c:v>
                </c:pt>
                <c:pt idx="736">
                  <c:v>0.131459981</c:v>
                </c:pt>
                <c:pt idx="737">
                  <c:v>0.110135265</c:v>
                </c:pt>
                <c:pt idx="738">
                  <c:v>0.13588286899999999</c:v>
                </c:pt>
                <c:pt idx="739">
                  <c:v>0.14980937499999999</c:v>
                </c:pt>
                <c:pt idx="740">
                  <c:v>0.16728077799999999</c:v>
                </c:pt>
                <c:pt idx="741">
                  <c:v>0.19027839599999999</c:v>
                </c:pt>
                <c:pt idx="742">
                  <c:v>0.250914574</c:v>
                </c:pt>
                <c:pt idx="743">
                  <c:v>0.244537383</c:v>
                </c:pt>
                <c:pt idx="744">
                  <c:v>0.239288524</c:v>
                </c:pt>
                <c:pt idx="745">
                  <c:v>0.28247705099999998</c:v>
                </c:pt>
                <c:pt idx="746">
                  <c:v>0.319011033</c:v>
                </c:pt>
                <c:pt idx="747">
                  <c:v>0.33466237799999998</c:v>
                </c:pt>
                <c:pt idx="748">
                  <c:v>0.37083950599999999</c:v>
                </c:pt>
                <c:pt idx="749">
                  <c:v>0.37734600899999998</c:v>
                </c:pt>
                <c:pt idx="750">
                  <c:v>0.432741612</c:v>
                </c:pt>
                <c:pt idx="751">
                  <c:v>0.43342935999999999</c:v>
                </c:pt>
                <c:pt idx="752">
                  <c:v>0.46606236699999998</c:v>
                </c:pt>
                <c:pt idx="753">
                  <c:v>0.464741707</c:v>
                </c:pt>
                <c:pt idx="754">
                  <c:v>0.54068851500000004</c:v>
                </c:pt>
                <c:pt idx="755">
                  <c:v>0.476256132</c:v>
                </c:pt>
                <c:pt idx="756">
                  <c:v>0.49667721999999997</c:v>
                </c:pt>
                <c:pt idx="757">
                  <c:v>0.53004848999999998</c:v>
                </c:pt>
                <c:pt idx="758">
                  <c:v>0.53247988199999996</c:v>
                </c:pt>
                <c:pt idx="759">
                  <c:v>0.57194602500000002</c:v>
                </c:pt>
                <c:pt idx="760">
                  <c:v>0.55304717999999997</c:v>
                </c:pt>
                <c:pt idx="761">
                  <c:v>0.58506411300000005</c:v>
                </c:pt>
                <c:pt idx="762">
                  <c:v>0.63331836500000005</c:v>
                </c:pt>
                <c:pt idx="763">
                  <c:v>0.59291237600000002</c:v>
                </c:pt>
                <c:pt idx="764">
                  <c:v>0.63967603500000003</c:v>
                </c:pt>
                <c:pt idx="765">
                  <c:v>0.62103134400000004</c:v>
                </c:pt>
                <c:pt idx="766">
                  <c:v>0.65567243099999994</c:v>
                </c:pt>
                <c:pt idx="767">
                  <c:v>0.646889567</c:v>
                </c:pt>
                <c:pt idx="768">
                  <c:v>0.67245221099999997</c:v>
                </c:pt>
                <c:pt idx="769">
                  <c:v>0.65332400800000001</c:v>
                </c:pt>
                <c:pt idx="770">
                  <c:v>0.70584285300000005</c:v>
                </c:pt>
                <c:pt idx="771">
                  <c:v>0.68652534499999995</c:v>
                </c:pt>
                <c:pt idx="772">
                  <c:v>0.69171053199999999</c:v>
                </c:pt>
                <c:pt idx="773">
                  <c:v>0.718168378</c:v>
                </c:pt>
                <c:pt idx="774">
                  <c:v>0.74666535899999997</c:v>
                </c:pt>
                <c:pt idx="775">
                  <c:v>0.73639899499999995</c:v>
                </c:pt>
                <c:pt idx="776">
                  <c:v>0.69611537499999998</c:v>
                </c:pt>
                <c:pt idx="777">
                  <c:v>0.73760205499999998</c:v>
                </c:pt>
                <c:pt idx="778">
                  <c:v>0.73110121500000003</c:v>
                </c:pt>
                <c:pt idx="779">
                  <c:v>0.74821072799999999</c:v>
                </c:pt>
                <c:pt idx="780">
                  <c:v>0.72651076299999995</c:v>
                </c:pt>
                <c:pt idx="781">
                  <c:v>0.72999560799999996</c:v>
                </c:pt>
                <c:pt idx="782">
                  <c:v>0.72918373400000003</c:v>
                </c:pt>
                <c:pt idx="783">
                  <c:v>0.72650206100000003</c:v>
                </c:pt>
                <c:pt idx="784">
                  <c:v>0.71195810999999998</c:v>
                </c:pt>
                <c:pt idx="785">
                  <c:v>0.69542670299999998</c:v>
                </c:pt>
                <c:pt idx="786">
                  <c:v>0.68134123099999999</c:v>
                </c:pt>
                <c:pt idx="787">
                  <c:v>0.69212549899999998</c:v>
                </c:pt>
                <c:pt idx="788">
                  <c:v>0.668399513</c:v>
                </c:pt>
                <c:pt idx="789">
                  <c:v>0.65661823799999997</c:v>
                </c:pt>
                <c:pt idx="790">
                  <c:v>0.65323311100000003</c:v>
                </c:pt>
                <c:pt idx="791">
                  <c:v>0.66220337200000001</c:v>
                </c:pt>
                <c:pt idx="792">
                  <c:v>0.65304338900000003</c:v>
                </c:pt>
                <c:pt idx="793">
                  <c:v>0.67919367600000002</c:v>
                </c:pt>
                <c:pt idx="794">
                  <c:v>0.62564313400000005</c:v>
                </c:pt>
                <c:pt idx="795">
                  <c:v>0.62399953600000002</c:v>
                </c:pt>
                <c:pt idx="796">
                  <c:v>0.634327054</c:v>
                </c:pt>
                <c:pt idx="797">
                  <c:v>0.63582080600000002</c:v>
                </c:pt>
                <c:pt idx="798">
                  <c:v>0.63177436600000003</c:v>
                </c:pt>
                <c:pt idx="799">
                  <c:v>0.60800391399999998</c:v>
                </c:pt>
                <c:pt idx="800">
                  <c:v>0.61661291100000004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5E96-441C-BECF-E997C6138560}"/>
            </c:ext>
          </c:extLst>
        </c:ser>
        <c:ser>
          <c:idx val="7"/>
          <c:order val="10"/>
          <c:tx>
            <c:v>PVK_TEAI_1e-3H2O2</c:v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xVal>
            <c:numRef>
              <c:f>MA_Batch4Films!$O$3:$O$803</c:f>
              <c:numCache>
                <c:formatCode>General</c:formatCode>
                <c:ptCount val="801"/>
                <c:pt idx="0">
                  <c:v>1000</c:v>
                </c:pt>
                <c:pt idx="1">
                  <c:v>999</c:v>
                </c:pt>
                <c:pt idx="2">
                  <c:v>998</c:v>
                </c:pt>
                <c:pt idx="3">
                  <c:v>997</c:v>
                </c:pt>
                <c:pt idx="4">
                  <c:v>996</c:v>
                </c:pt>
                <c:pt idx="5">
                  <c:v>995</c:v>
                </c:pt>
                <c:pt idx="6">
                  <c:v>994</c:v>
                </c:pt>
                <c:pt idx="7">
                  <c:v>993</c:v>
                </c:pt>
                <c:pt idx="8">
                  <c:v>992</c:v>
                </c:pt>
                <c:pt idx="9">
                  <c:v>991</c:v>
                </c:pt>
                <c:pt idx="10">
                  <c:v>990</c:v>
                </c:pt>
                <c:pt idx="11">
                  <c:v>989</c:v>
                </c:pt>
                <c:pt idx="12">
                  <c:v>988</c:v>
                </c:pt>
                <c:pt idx="13">
                  <c:v>987</c:v>
                </c:pt>
                <c:pt idx="14">
                  <c:v>986</c:v>
                </c:pt>
                <c:pt idx="15">
                  <c:v>985</c:v>
                </c:pt>
                <c:pt idx="16">
                  <c:v>984</c:v>
                </c:pt>
                <c:pt idx="17">
                  <c:v>983</c:v>
                </c:pt>
                <c:pt idx="18">
                  <c:v>982</c:v>
                </c:pt>
                <c:pt idx="19">
                  <c:v>981</c:v>
                </c:pt>
                <c:pt idx="20">
                  <c:v>980</c:v>
                </c:pt>
                <c:pt idx="21">
                  <c:v>979</c:v>
                </c:pt>
                <c:pt idx="22">
                  <c:v>978</c:v>
                </c:pt>
                <c:pt idx="23">
                  <c:v>977</c:v>
                </c:pt>
                <c:pt idx="24">
                  <c:v>976</c:v>
                </c:pt>
                <c:pt idx="25">
                  <c:v>975</c:v>
                </c:pt>
                <c:pt idx="26">
                  <c:v>974</c:v>
                </c:pt>
                <c:pt idx="27">
                  <c:v>973</c:v>
                </c:pt>
                <c:pt idx="28">
                  <c:v>972</c:v>
                </c:pt>
                <c:pt idx="29">
                  <c:v>971</c:v>
                </c:pt>
                <c:pt idx="30">
                  <c:v>970</c:v>
                </c:pt>
                <c:pt idx="31">
                  <c:v>969</c:v>
                </c:pt>
                <c:pt idx="32">
                  <c:v>968</c:v>
                </c:pt>
                <c:pt idx="33">
                  <c:v>967</c:v>
                </c:pt>
                <c:pt idx="34">
                  <c:v>966</c:v>
                </c:pt>
                <c:pt idx="35">
                  <c:v>965</c:v>
                </c:pt>
                <c:pt idx="36">
                  <c:v>964</c:v>
                </c:pt>
                <c:pt idx="37">
                  <c:v>963</c:v>
                </c:pt>
                <c:pt idx="38">
                  <c:v>962</c:v>
                </c:pt>
                <c:pt idx="39">
                  <c:v>961</c:v>
                </c:pt>
                <c:pt idx="40">
                  <c:v>960</c:v>
                </c:pt>
                <c:pt idx="41">
                  <c:v>959</c:v>
                </c:pt>
                <c:pt idx="42">
                  <c:v>958</c:v>
                </c:pt>
                <c:pt idx="43">
                  <c:v>957</c:v>
                </c:pt>
                <c:pt idx="44">
                  <c:v>956</c:v>
                </c:pt>
                <c:pt idx="45">
                  <c:v>955</c:v>
                </c:pt>
                <c:pt idx="46">
                  <c:v>954</c:v>
                </c:pt>
                <c:pt idx="47">
                  <c:v>953</c:v>
                </c:pt>
                <c:pt idx="48">
                  <c:v>952</c:v>
                </c:pt>
                <c:pt idx="49">
                  <c:v>951</c:v>
                </c:pt>
                <c:pt idx="50">
                  <c:v>950</c:v>
                </c:pt>
                <c:pt idx="51">
                  <c:v>949</c:v>
                </c:pt>
                <c:pt idx="52">
                  <c:v>948</c:v>
                </c:pt>
                <c:pt idx="53">
                  <c:v>947</c:v>
                </c:pt>
                <c:pt idx="54">
                  <c:v>946</c:v>
                </c:pt>
                <c:pt idx="55">
                  <c:v>945</c:v>
                </c:pt>
                <c:pt idx="56">
                  <c:v>944</c:v>
                </c:pt>
                <c:pt idx="57">
                  <c:v>943</c:v>
                </c:pt>
                <c:pt idx="58">
                  <c:v>942</c:v>
                </c:pt>
                <c:pt idx="59">
                  <c:v>941</c:v>
                </c:pt>
                <c:pt idx="60">
                  <c:v>940</c:v>
                </c:pt>
                <c:pt idx="61">
                  <c:v>939</c:v>
                </c:pt>
                <c:pt idx="62">
                  <c:v>938</c:v>
                </c:pt>
                <c:pt idx="63">
                  <c:v>937</c:v>
                </c:pt>
                <c:pt idx="64">
                  <c:v>936</c:v>
                </c:pt>
                <c:pt idx="65">
                  <c:v>935</c:v>
                </c:pt>
                <c:pt idx="66">
                  <c:v>934</c:v>
                </c:pt>
                <c:pt idx="67">
                  <c:v>933</c:v>
                </c:pt>
                <c:pt idx="68">
                  <c:v>932</c:v>
                </c:pt>
                <c:pt idx="69">
                  <c:v>931</c:v>
                </c:pt>
                <c:pt idx="70">
                  <c:v>930</c:v>
                </c:pt>
                <c:pt idx="71">
                  <c:v>929</c:v>
                </c:pt>
                <c:pt idx="72">
                  <c:v>928</c:v>
                </c:pt>
                <c:pt idx="73">
                  <c:v>927</c:v>
                </c:pt>
                <c:pt idx="74">
                  <c:v>926</c:v>
                </c:pt>
                <c:pt idx="75">
                  <c:v>925</c:v>
                </c:pt>
                <c:pt idx="76">
                  <c:v>924</c:v>
                </c:pt>
                <c:pt idx="77">
                  <c:v>923</c:v>
                </c:pt>
                <c:pt idx="78">
                  <c:v>922</c:v>
                </c:pt>
                <c:pt idx="79">
                  <c:v>921</c:v>
                </c:pt>
                <c:pt idx="80">
                  <c:v>920</c:v>
                </c:pt>
                <c:pt idx="81">
                  <c:v>919</c:v>
                </c:pt>
                <c:pt idx="82">
                  <c:v>918</c:v>
                </c:pt>
                <c:pt idx="83">
                  <c:v>917</c:v>
                </c:pt>
                <c:pt idx="84">
                  <c:v>916</c:v>
                </c:pt>
                <c:pt idx="85">
                  <c:v>915</c:v>
                </c:pt>
                <c:pt idx="86">
                  <c:v>914</c:v>
                </c:pt>
                <c:pt idx="87">
                  <c:v>913</c:v>
                </c:pt>
                <c:pt idx="88">
                  <c:v>912</c:v>
                </c:pt>
                <c:pt idx="89">
                  <c:v>911</c:v>
                </c:pt>
                <c:pt idx="90">
                  <c:v>910</c:v>
                </c:pt>
                <c:pt idx="91">
                  <c:v>909</c:v>
                </c:pt>
                <c:pt idx="92">
                  <c:v>908</c:v>
                </c:pt>
                <c:pt idx="93">
                  <c:v>907</c:v>
                </c:pt>
                <c:pt idx="94">
                  <c:v>906</c:v>
                </c:pt>
                <c:pt idx="95">
                  <c:v>905</c:v>
                </c:pt>
                <c:pt idx="96">
                  <c:v>904</c:v>
                </c:pt>
                <c:pt idx="97">
                  <c:v>903</c:v>
                </c:pt>
                <c:pt idx="98">
                  <c:v>902</c:v>
                </c:pt>
                <c:pt idx="99">
                  <c:v>901</c:v>
                </c:pt>
                <c:pt idx="100">
                  <c:v>900</c:v>
                </c:pt>
                <c:pt idx="101">
                  <c:v>899</c:v>
                </c:pt>
                <c:pt idx="102">
                  <c:v>898</c:v>
                </c:pt>
                <c:pt idx="103">
                  <c:v>897</c:v>
                </c:pt>
                <c:pt idx="104">
                  <c:v>896</c:v>
                </c:pt>
                <c:pt idx="105">
                  <c:v>895</c:v>
                </c:pt>
                <c:pt idx="106">
                  <c:v>894</c:v>
                </c:pt>
                <c:pt idx="107">
                  <c:v>893</c:v>
                </c:pt>
                <c:pt idx="108">
                  <c:v>892</c:v>
                </c:pt>
                <c:pt idx="109">
                  <c:v>891</c:v>
                </c:pt>
                <c:pt idx="110">
                  <c:v>890</c:v>
                </c:pt>
                <c:pt idx="111">
                  <c:v>889</c:v>
                </c:pt>
                <c:pt idx="112">
                  <c:v>888</c:v>
                </c:pt>
                <c:pt idx="113">
                  <c:v>887</c:v>
                </c:pt>
                <c:pt idx="114">
                  <c:v>886</c:v>
                </c:pt>
                <c:pt idx="115">
                  <c:v>885</c:v>
                </c:pt>
                <c:pt idx="116">
                  <c:v>884</c:v>
                </c:pt>
                <c:pt idx="117">
                  <c:v>883</c:v>
                </c:pt>
                <c:pt idx="118">
                  <c:v>882</c:v>
                </c:pt>
                <c:pt idx="119">
                  <c:v>881</c:v>
                </c:pt>
                <c:pt idx="120">
                  <c:v>880</c:v>
                </c:pt>
                <c:pt idx="121">
                  <c:v>879</c:v>
                </c:pt>
                <c:pt idx="122">
                  <c:v>878</c:v>
                </c:pt>
                <c:pt idx="123">
                  <c:v>877</c:v>
                </c:pt>
                <c:pt idx="124">
                  <c:v>876</c:v>
                </c:pt>
                <c:pt idx="125">
                  <c:v>875</c:v>
                </c:pt>
                <c:pt idx="126">
                  <c:v>874</c:v>
                </c:pt>
                <c:pt idx="127">
                  <c:v>873</c:v>
                </c:pt>
                <c:pt idx="128">
                  <c:v>872</c:v>
                </c:pt>
                <c:pt idx="129">
                  <c:v>871</c:v>
                </c:pt>
                <c:pt idx="130">
                  <c:v>870</c:v>
                </c:pt>
                <c:pt idx="131">
                  <c:v>869</c:v>
                </c:pt>
                <c:pt idx="132">
                  <c:v>868</c:v>
                </c:pt>
                <c:pt idx="133">
                  <c:v>867</c:v>
                </c:pt>
                <c:pt idx="134">
                  <c:v>866</c:v>
                </c:pt>
                <c:pt idx="135">
                  <c:v>865</c:v>
                </c:pt>
                <c:pt idx="136">
                  <c:v>864</c:v>
                </c:pt>
                <c:pt idx="137">
                  <c:v>863</c:v>
                </c:pt>
                <c:pt idx="138">
                  <c:v>862</c:v>
                </c:pt>
                <c:pt idx="139">
                  <c:v>861</c:v>
                </c:pt>
                <c:pt idx="140">
                  <c:v>860</c:v>
                </c:pt>
                <c:pt idx="141">
                  <c:v>859</c:v>
                </c:pt>
                <c:pt idx="142">
                  <c:v>858</c:v>
                </c:pt>
                <c:pt idx="143">
                  <c:v>857</c:v>
                </c:pt>
                <c:pt idx="144">
                  <c:v>856</c:v>
                </c:pt>
                <c:pt idx="145">
                  <c:v>855</c:v>
                </c:pt>
                <c:pt idx="146">
                  <c:v>854</c:v>
                </c:pt>
                <c:pt idx="147">
                  <c:v>853</c:v>
                </c:pt>
                <c:pt idx="148">
                  <c:v>852</c:v>
                </c:pt>
                <c:pt idx="149">
                  <c:v>851</c:v>
                </c:pt>
                <c:pt idx="150">
                  <c:v>850</c:v>
                </c:pt>
                <c:pt idx="151">
                  <c:v>849</c:v>
                </c:pt>
                <c:pt idx="152">
                  <c:v>848</c:v>
                </c:pt>
                <c:pt idx="153">
                  <c:v>847</c:v>
                </c:pt>
                <c:pt idx="154">
                  <c:v>846</c:v>
                </c:pt>
                <c:pt idx="155">
                  <c:v>845</c:v>
                </c:pt>
                <c:pt idx="156">
                  <c:v>844</c:v>
                </c:pt>
                <c:pt idx="157">
                  <c:v>843</c:v>
                </c:pt>
                <c:pt idx="158">
                  <c:v>842</c:v>
                </c:pt>
                <c:pt idx="159">
                  <c:v>841</c:v>
                </c:pt>
                <c:pt idx="160">
                  <c:v>840</c:v>
                </c:pt>
                <c:pt idx="161">
                  <c:v>839</c:v>
                </c:pt>
                <c:pt idx="162">
                  <c:v>838</c:v>
                </c:pt>
                <c:pt idx="163">
                  <c:v>837</c:v>
                </c:pt>
                <c:pt idx="164">
                  <c:v>836</c:v>
                </c:pt>
                <c:pt idx="165">
                  <c:v>835</c:v>
                </c:pt>
                <c:pt idx="166">
                  <c:v>834</c:v>
                </c:pt>
                <c:pt idx="167">
                  <c:v>833</c:v>
                </c:pt>
                <c:pt idx="168">
                  <c:v>832</c:v>
                </c:pt>
                <c:pt idx="169">
                  <c:v>831</c:v>
                </c:pt>
                <c:pt idx="170">
                  <c:v>830</c:v>
                </c:pt>
                <c:pt idx="171">
                  <c:v>829</c:v>
                </c:pt>
                <c:pt idx="172">
                  <c:v>828</c:v>
                </c:pt>
                <c:pt idx="173">
                  <c:v>827</c:v>
                </c:pt>
                <c:pt idx="174">
                  <c:v>826</c:v>
                </c:pt>
                <c:pt idx="175">
                  <c:v>825</c:v>
                </c:pt>
                <c:pt idx="176">
                  <c:v>824</c:v>
                </c:pt>
                <c:pt idx="177">
                  <c:v>823</c:v>
                </c:pt>
                <c:pt idx="178">
                  <c:v>822</c:v>
                </c:pt>
                <c:pt idx="179">
                  <c:v>821</c:v>
                </c:pt>
                <c:pt idx="180">
                  <c:v>820</c:v>
                </c:pt>
                <c:pt idx="181">
                  <c:v>819</c:v>
                </c:pt>
                <c:pt idx="182">
                  <c:v>818</c:v>
                </c:pt>
                <c:pt idx="183">
                  <c:v>817</c:v>
                </c:pt>
                <c:pt idx="184">
                  <c:v>816</c:v>
                </c:pt>
                <c:pt idx="185">
                  <c:v>815</c:v>
                </c:pt>
                <c:pt idx="186">
                  <c:v>814</c:v>
                </c:pt>
                <c:pt idx="187">
                  <c:v>813</c:v>
                </c:pt>
                <c:pt idx="188">
                  <c:v>812</c:v>
                </c:pt>
                <c:pt idx="189">
                  <c:v>811</c:v>
                </c:pt>
                <c:pt idx="190">
                  <c:v>810</c:v>
                </c:pt>
                <c:pt idx="191">
                  <c:v>809</c:v>
                </c:pt>
                <c:pt idx="192">
                  <c:v>808</c:v>
                </c:pt>
                <c:pt idx="193">
                  <c:v>807</c:v>
                </c:pt>
                <c:pt idx="194">
                  <c:v>806</c:v>
                </c:pt>
                <c:pt idx="195">
                  <c:v>805</c:v>
                </c:pt>
                <c:pt idx="196">
                  <c:v>804</c:v>
                </c:pt>
                <c:pt idx="197">
                  <c:v>803</c:v>
                </c:pt>
                <c:pt idx="198">
                  <c:v>802</c:v>
                </c:pt>
                <c:pt idx="199">
                  <c:v>801</c:v>
                </c:pt>
                <c:pt idx="200">
                  <c:v>800</c:v>
                </c:pt>
                <c:pt idx="201">
                  <c:v>799</c:v>
                </c:pt>
                <c:pt idx="202">
                  <c:v>798</c:v>
                </c:pt>
                <c:pt idx="203">
                  <c:v>797</c:v>
                </c:pt>
                <c:pt idx="204">
                  <c:v>796</c:v>
                </c:pt>
                <c:pt idx="205">
                  <c:v>795</c:v>
                </c:pt>
                <c:pt idx="206">
                  <c:v>794</c:v>
                </c:pt>
                <c:pt idx="207">
                  <c:v>793</c:v>
                </c:pt>
                <c:pt idx="208">
                  <c:v>792</c:v>
                </c:pt>
                <c:pt idx="209">
                  <c:v>791</c:v>
                </c:pt>
                <c:pt idx="210">
                  <c:v>790</c:v>
                </c:pt>
                <c:pt idx="211">
                  <c:v>789</c:v>
                </c:pt>
                <c:pt idx="212">
                  <c:v>788</c:v>
                </c:pt>
                <c:pt idx="213">
                  <c:v>787</c:v>
                </c:pt>
                <c:pt idx="214">
                  <c:v>786</c:v>
                </c:pt>
                <c:pt idx="215">
                  <c:v>785</c:v>
                </c:pt>
                <c:pt idx="216">
                  <c:v>784</c:v>
                </c:pt>
                <c:pt idx="217">
                  <c:v>783</c:v>
                </c:pt>
                <c:pt idx="218">
                  <c:v>782</c:v>
                </c:pt>
                <c:pt idx="219">
                  <c:v>781</c:v>
                </c:pt>
                <c:pt idx="220">
                  <c:v>780</c:v>
                </c:pt>
                <c:pt idx="221">
                  <c:v>779</c:v>
                </c:pt>
                <c:pt idx="222">
                  <c:v>778</c:v>
                </c:pt>
                <c:pt idx="223">
                  <c:v>777</c:v>
                </c:pt>
                <c:pt idx="224">
                  <c:v>776</c:v>
                </c:pt>
                <c:pt idx="225">
                  <c:v>775</c:v>
                </c:pt>
                <c:pt idx="226">
                  <c:v>774</c:v>
                </c:pt>
                <c:pt idx="227">
                  <c:v>773</c:v>
                </c:pt>
                <c:pt idx="228">
                  <c:v>772</c:v>
                </c:pt>
                <c:pt idx="229">
                  <c:v>771</c:v>
                </c:pt>
                <c:pt idx="230">
                  <c:v>770</c:v>
                </c:pt>
                <c:pt idx="231">
                  <c:v>769</c:v>
                </c:pt>
                <c:pt idx="232">
                  <c:v>768</c:v>
                </c:pt>
                <c:pt idx="233">
                  <c:v>767</c:v>
                </c:pt>
                <c:pt idx="234">
                  <c:v>766</c:v>
                </c:pt>
                <c:pt idx="235">
                  <c:v>765</c:v>
                </c:pt>
                <c:pt idx="236">
                  <c:v>764</c:v>
                </c:pt>
                <c:pt idx="237">
                  <c:v>763</c:v>
                </c:pt>
                <c:pt idx="238">
                  <c:v>762</c:v>
                </c:pt>
                <c:pt idx="239">
                  <c:v>761</c:v>
                </c:pt>
                <c:pt idx="240">
                  <c:v>760</c:v>
                </c:pt>
                <c:pt idx="241">
                  <c:v>759</c:v>
                </c:pt>
                <c:pt idx="242">
                  <c:v>758</c:v>
                </c:pt>
                <c:pt idx="243">
                  <c:v>757</c:v>
                </c:pt>
                <c:pt idx="244">
                  <c:v>756</c:v>
                </c:pt>
                <c:pt idx="245">
                  <c:v>755</c:v>
                </c:pt>
                <c:pt idx="246">
                  <c:v>754</c:v>
                </c:pt>
                <c:pt idx="247">
                  <c:v>753</c:v>
                </c:pt>
                <c:pt idx="248">
                  <c:v>752</c:v>
                </c:pt>
                <c:pt idx="249">
                  <c:v>751</c:v>
                </c:pt>
                <c:pt idx="250">
                  <c:v>750</c:v>
                </c:pt>
                <c:pt idx="251">
                  <c:v>749</c:v>
                </c:pt>
                <c:pt idx="252">
                  <c:v>748</c:v>
                </c:pt>
                <c:pt idx="253">
                  <c:v>747</c:v>
                </c:pt>
                <c:pt idx="254">
                  <c:v>746</c:v>
                </c:pt>
                <c:pt idx="255">
                  <c:v>745</c:v>
                </c:pt>
                <c:pt idx="256">
                  <c:v>744</c:v>
                </c:pt>
                <c:pt idx="257">
                  <c:v>743</c:v>
                </c:pt>
                <c:pt idx="258">
                  <c:v>742</c:v>
                </c:pt>
                <c:pt idx="259">
                  <c:v>741</c:v>
                </c:pt>
                <c:pt idx="260">
                  <c:v>740</c:v>
                </c:pt>
                <c:pt idx="261">
                  <c:v>739</c:v>
                </c:pt>
                <c:pt idx="262">
                  <c:v>738</c:v>
                </c:pt>
                <c:pt idx="263">
                  <c:v>737</c:v>
                </c:pt>
                <c:pt idx="264">
                  <c:v>736</c:v>
                </c:pt>
                <c:pt idx="265">
                  <c:v>735</c:v>
                </c:pt>
                <c:pt idx="266">
                  <c:v>734</c:v>
                </c:pt>
                <c:pt idx="267">
                  <c:v>733</c:v>
                </c:pt>
                <c:pt idx="268">
                  <c:v>732</c:v>
                </c:pt>
                <c:pt idx="269">
                  <c:v>731</c:v>
                </c:pt>
                <c:pt idx="270">
                  <c:v>730</c:v>
                </c:pt>
                <c:pt idx="271">
                  <c:v>729</c:v>
                </c:pt>
                <c:pt idx="272">
                  <c:v>728</c:v>
                </c:pt>
                <c:pt idx="273">
                  <c:v>727</c:v>
                </c:pt>
                <c:pt idx="274">
                  <c:v>726</c:v>
                </c:pt>
                <c:pt idx="275">
                  <c:v>725</c:v>
                </c:pt>
                <c:pt idx="276">
                  <c:v>724</c:v>
                </c:pt>
                <c:pt idx="277">
                  <c:v>723</c:v>
                </c:pt>
                <c:pt idx="278">
                  <c:v>722</c:v>
                </c:pt>
                <c:pt idx="279">
                  <c:v>721</c:v>
                </c:pt>
                <c:pt idx="280">
                  <c:v>720</c:v>
                </c:pt>
                <c:pt idx="281">
                  <c:v>719</c:v>
                </c:pt>
                <c:pt idx="282">
                  <c:v>718</c:v>
                </c:pt>
                <c:pt idx="283">
                  <c:v>717</c:v>
                </c:pt>
                <c:pt idx="284">
                  <c:v>716</c:v>
                </c:pt>
                <c:pt idx="285">
                  <c:v>715</c:v>
                </c:pt>
                <c:pt idx="286">
                  <c:v>714</c:v>
                </c:pt>
                <c:pt idx="287">
                  <c:v>713</c:v>
                </c:pt>
                <c:pt idx="288">
                  <c:v>712</c:v>
                </c:pt>
                <c:pt idx="289">
                  <c:v>711</c:v>
                </c:pt>
                <c:pt idx="290">
                  <c:v>710</c:v>
                </c:pt>
                <c:pt idx="291">
                  <c:v>709</c:v>
                </c:pt>
                <c:pt idx="292">
                  <c:v>708</c:v>
                </c:pt>
                <c:pt idx="293">
                  <c:v>707</c:v>
                </c:pt>
                <c:pt idx="294">
                  <c:v>706</c:v>
                </c:pt>
                <c:pt idx="295">
                  <c:v>705</c:v>
                </c:pt>
                <c:pt idx="296">
                  <c:v>704</c:v>
                </c:pt>
                <c:pt idx="297">
                  <c:v>703</c:v>
                </c:pt>
                <c:pt idx="298">
                  <c:v>702</c:v>
                </c:pt>
                <c:pt idx="299">
                  <c:v>701</c:v>
                </c:pt>
                <c:pt idx="300">
                  <c:v>700</c:v>
                </c:pt>
                <c:pt idx="301">
                  <c:v>699</c:v>
                </c:pt>
                <c:pt idx="302">
                  <c:v>698</c:v>
                </c:pt>
                <c:pt idx="303">
                  <c:v>697</c:v>
                </c:pt>
                <c:pt idx="304">
                  <c:v>696</c:v>
                </c:pt>
                <c:pt idx="305">
                  <c:v>695</c:v>
                </c:pt>
                <c:pt idx="306">
                  <c:v>694</c:v>
                </c:pt>
                <c:pt idx="307">
                  <c:v>693</c:v>
                </c:pt>
                <c:pt idx="308">
                  <c:v>692</c:v>
                </c:pt>
                <c:pt idx="309">
                  <c:v>691</c:v>
                </c:pt>
                <c:pt idx="310">
                  <c:v>690</c:v>
                </c:pt>
                <c:pt idx="311">
                  <c:v>689</c:v>
                </c:pt>
                <c:pt idx="312">
                  <c:v>688</c:v>
                </c:pt>
                <c:pt idx="313">
                  <c:v>687</c:v>
                </c:pt>
                <c:pt idx="314">
                  <c:v>686</c:v>
                </c:pt>
                <c:pt idx="315">
                  <c:v>685</c:v>
                </c:pt>
                <c:pt idx="316">
                  <c:v>684</c:v>
                </c:pt>
                <c:pt idx="317">
                  <c:v>683</c:v>
                </c:pt>
                <c:pt idx="318">
                  <c:v>682</c:v>
                </c:pt>
                <c:pt idx="319">
                  <c:v>681</c:v>
                </c:pt>
                <c:pt idx="320">
                  <c:v>680</c:v>
                </c:pt>
                <c:pt idx="321">
                  <c:v>679</c:v>
                </c:pt>
                <c:pt idx="322">
                  <c:v>678</c:v>
                </c:pt>
                <c:pt idx="323">
                  <c:v>677</c:v>
                </c:pt>
                <c:pt idx="324">
                  <c:v>676</c:v>
                </c:pt>
                <c:pt idx="325">
                  <c:v>675</c:v>
                </c:pt>
                <c:pt idx="326">
                  <c:v>674</c:v>
                </c:pt>
                <c:pt idx="327">
                  <c:v>673</c:v>
                </c:pt>
                <c:pt idx="328">
                  <c:v>672</c:v>
                </c:pt>
                <c:pt idx="329">
                  <c:v>671</c:v>
                </c:pt>
                <c:pt idx="330">
                  <c:v>670</c:v>
                </c:pt>
                <c:pt idx="331">
                  <c:v>669</c:v>
                </c:pt>
                <c:pt idx="332">
                  <c:v>668</c:v>
                </c:pt>
                <c:pt idx="333">
                  <c:v>667</c:v>
                </c:pt>
                <c:pt idx="334">
                  <c:v>666</c:v>
                </c:pt>
                <c:pt idx="335">
                  <c:v>665</c:v>
                </c:pt>
                <c:pt idx="336">
                  <c:v>664</c:v>
                </c:pt>
                <c:pt idx="337">
                  <c:v>663</c:v>
                </c:pt>
                <c:pt idx="338">
                  <c:v>662</c:v>
                </c:pt>
                <c:pt idx="339">
                  <c:v>661</c:v>
                </c:pt>
                <c:pt idx="340">
                  <c:v>660</c:v>
                </c:pt>
                <c:pt idx="341">
                  <c:v>659</c:v>
                </c:pt>
                <c:pt idx="342">
                  <c:v>658</c:v>
                </c:pt>
                <c:pt idx="343">
                  <c:v>657</c:v>
                </c:pt>
                <c:pt idx="344">
                  <c:v>656</c:v>
                </c:pt>
                <c:pt idx="345">
                  <c:v>655</c:v>
                </c:pt>
                <c:pt idx="346">
                  <c:v>654</c:v>
                </c:pt>
                <c:pt idx="347">
                  <c:v>653</c:v>
                </c:pt>
                <c:pt idx="348">
                  <c:v>652</c:v>
                </c:pt>
                <c:pt idx="349">
                  <c:v>651</c:v>
                </c:pt>
                <c:pt idx="350">
                  <c:v>650</c:v>
                </c:pt>
                <c:pt idx="351">
                  <c:v>649</c:v>
                </c:pt>
                <c:pt idx="352">
                  <c:v>648</c:v>
                </c:pt>
                <c:pt idx="353">
                  <c:v>647</c:v>
                </c:pt>
                <c:pt idx="354">
                  <c:v>646</c:v>
                </c:pt>
                <c:pt idx="355">
                  <c:v>645</c:v>
                </c:pt>
                <c:pt idx="356">
                  <c:v>644</c:v>
                </c:pt>
                <c:pt idx="357">
                  <c:v>643</c:v>
                </c:pt>
                <c:pt idx="358">
                  <c:v>642</c:v>
                </c:pt>
                <c:pt idx="359">
                  <c:v>641</c:v>
                </c:pt>
                <c:pt idx="360">
                  <c:v>640</c:v>
                </c:pt>
                <c:pt idx="361">
                  <c:v>639</c:v>
                </c:pt>
                <c:pt idx="362">
                  <c:v>638</c:v>
                </c:pt>
                <c:pt idx="363">
                  <c:v>637</c:v>
                </c:pt>
                <c:pt idx="364">
                  <c:v>636</c:v>
                </c:pt>
                <c:pt idx="365">
                  <c:v>635</c:v>
                </c:pt>
                <c:pt idx="366">
                  <c:v>634</c:v>
                </c:pt>
                <c:pt idx="367">
                  <c:v>633</c:v>
                </c:pt>
                <c:pt idx="368">
                  <c:v>632</c:v>
                </c:pt>
                <c:pt idx="369">
                  <c:v>631</c:v>
                </c:pt>
                <c:pt idx="370">
                  <c:v>630</c:v>
                </c:pt>
                <c:pt idx="371">
                  <c:v>629</c:v>
                </c:pt>
                <c:pt idx="372">
                  <c:v>628</c:v>
                </c:pt>
                <c:pt idx="373">
                  <c:v>627</c:v>
                </c:pt>
                <c:pt idx="374">
                  <c:v>626</c:v>
                </c:pt>
                <c:pt idx="375">
                  <c:v>625</c:v>
                </c:pt>
                <c:pt idx="376">
                  <c:v>624</c:v>
                </c:pt>
                <c:pt idx="377">
                  <c:v>623</c:v>
                </c:pt>
                <c:pt idx="378">
                  <c:v>622</c:v>
                </c:pt>
                <c:pt idx="379">
                  <c:v>621</c:v>
                </c:pt>
                <c:pt idx="380">
                  <c:v>620</c:v>
                </c:pt>
                <c:pt idx="381">
                  <c:v>619</c:v>
                </c:pt>
                <c:pt idx="382">
                  <c:v>618</c:v>
                </c:pt>
                <c:pt idx="383">
                  <c:v>617</c:v>
                </c:pt>
                <c:pt idx="384">
                  <c:v>616</c:v>
                </c:pt>
                <c:pt idx="385">
                  <c:v>615</c:v>
                </c:pt>
                <c:pt idx="386">
                  <c:v>614</c:v>
                </c:pt>
                <c:pt idx="387">
                  <c:v>613</c:v>
                </c:pt>
                <c:pt idx="388">
                  <c:v>612</c:v>
                </c:pt>
                <c:pt idx="389">
                  <c:v>611</c:v>
                </c:pt>
                <c:pt idx="390">
                  <c:v>610</c:v>
                </c:pt>
                <c:pt idx="391">
                  <c:v>609</c:v>
                </c:pt>
                <c:pt idx="392">
                  <c:v>608</c:v>
                </c:pt>
                <c:pt idx="393">
                  <c:v>607</c:v>
                </c:pt>
                <c:pt idx="394">
                  <c:v>606</c:v>
                </c:pt>
                <c:pt idx="395">
                  <c:v>605</c:v>
                </c:pt>
                <c:pt idx="396">
                  <c:v>604</c:v>
                </c:pt>
                <c:pt idx="397">
                  <c:v>603</c:v>
                </c:pt>
                <c:pt idx="398">
                  <c:v>602</c:v>
                </c:pt>
                <c:pt idx="399">
                  <c:v>601</c:v>
                </c:pt>
                <c:pt idx="400">
                  <c:v>600</c:v>
                </c:pt>
                <c:pt idx="401">
                  <c:v>599</c:v>
                </c:pt>
                <c:pt idx="402">
                  <c:v>598</c:v>
                </c:pt>
                <c:pt idx="403">
                  <c:v>597</c:v>
                </c:pt>
                <c:pt idx="404">
                  <c:v>596</c:v>
                </c:pt>
                <c:pt idx="405">
                  <c:v>595</c:v>
                </c:pt>
                <c:pt idx="406">
                  <c:v>594</c:v>
                </c:pt>
                <c:pt idx="407">
                  <c:v>593</c:v>
                </c:pt>
                <c:pt idx="408">
                  <c:v>592</c:v>
                </c:pt>
                <c:pt idx="409">
                  <c:v>591</c:v>
                </c:pt>
                <c:pt idx="410">
                  <c:v>590</c:v>
                </c:pt>
                <c:pt idx="411">
                  <c:v>589</c:v>
                </c:pt>
                <c:pt idx="412">
                  <c:v>588</c:v>
                </c:pt>
                <c:pt idx="413">
                  <c:v>587</c:v>
                </c:pt>
                <c:pt idx="414">
                  <c:v>586</c:v>
                </c:pt>
                <c:pt idx="415">
                  <c:v>585</c:v>
                </c:pt>
                <c:pt idx="416">
                  <c:v>584</c:v>
                </c:pt>
                <c:pt idx="417">
                  <c:v>583</c:v>
                </c:pt>
                <c:pt idx="418">
                  <c:v>582</c:v>
                </c:pt>
                <c:pt idx="419">
                  <c:v>581</c:v>
                </c:pt>
                <c:pt idx="420">
                  <c:v>580</c:v>
                </c:pt>
                <c:pt idx="421">
                  <c:v>579</c:v>
                </c:pt>
                <c:pt idx="422">
                  <c:v>578</c:v>
                </c:pt>
                <c:pt idx="423">
                  <c:v>577</c:v>
                </c:pt>
                <c:pt idx="424">
                  <c:v>576</c:v>
                </c:pt>
                <c:pt idx="425">
                  <c:v>575</c:v>
                </c:pt>
                <c:pt idx="426">
                  <c:v>574</c:v>
                </c:pt>
                <c:pt idx="427">
                  <c:v>573</c:v>
                </c:pt>
                <c:pt idx="428">
                  <c:v>572</c:v>
                </c:pt>
                <c:pt idx="429">
                  <c:v>571</c:v>
                </c:pt>
                <c:pt idx="430">
                  <c:v>570</c:v>
                </c:pt>
                <c:pt idx="431">
                  <c:v>569</c:v>
                </c:pt>
                <c:pt idx="432">
                  <c:v>568</c:v>
                </c:pt>
                <c:pt idx="433">
                  <c:v>567</c:v>
                </c:pt>
                <c:pt idx="434">
                  <c:v>566</c:v>
                </c:pt>
                <c:pt idx="435">
                  <c:v>565</c:v>
                </c:pt>
                <c:pt idx="436">
                  <c:v>564</c:v>
                </c:pt>
                <c:pt idx="437">
                  <c:v>563</c:v>
                </c:pt>
                <c:pt idx="438">
                  <c:v>562</c:v>
                </c:pt>
                <c:pt idx="439">
                  <c:v>561</c:v>
                </c:pt>
                <c:pt idx="440">
                  <c:v>560</c:v>
                </c:pt>
                <c:pt idx="441">
                  <c:v>559</c:v>
                </c:pt>
                <c:pt idx="442">
                  <c:v>558</c:v>
                </c:pt>
                <c:pt idx="443">
                  <c:v>557</c:v>
                </c:pt>
                <c:pt idx="444">
                  <c:v>556</c:v>
                </c:pt>
                <c:pt idx="445">
                  <c:v>555</c:v>
                </c:pt>
                <c:pt idx="446">
                  <c:v>554</c:v>
                </c:pt>
                <c:pt idx="447">
                  <c:v>553</c:v>
                </c:pt>
                <c:pt idx="448">
                  <c:v>552</c:v>
                </c:pt>
                <c:pt idx="449">
                  <c:v>551</c:v>
                </c:pt>
                <c:pt idx="450">
                  <c:v>550</c:v>
                </c:pt>
                <c:pt idx="451">
                  <c:v>549</c:v>
                </c:pt>
                <c:pt idx="452">
                  <c:v>548</c:v>
                </c:pt>
                <c:pt idx="453">
                  <c:v>547</c:v>
                </c:pt>
                <c:pt idx="454">
                  <c:v>546</c:v>
                </c:pt>
                <c:pt idx="455">
                  <c:v>545</c:v>
                </c:pt>
                <c:pt idx="456">
                  <c:v>544</c:v>
                </c:pt>
                <c:pt idx="457">
                  <c:v>543</c:v>
                </c:pt>
                <c:pt idx="458">
                  <c:v>542</c:v>
                </c:pt>
                <c:pt idx="459">
                  <c:v>541</c:v>
                </c:pt>
                <c:pt idx="460">
                  <c:v>540</c:v>
                </c:pt>
                <c:pt idx="461">
                  <c:v>539</c:v>
                </c:pt>
                <c:pt idx="462">
                  <c:v>538</c:v>
                </c:pt>
                <c:pt idx="463">
                  <c:v>537</c:v>
                </c:pt>
                <c:pt idx="464">
                  <c:v>536</c:v>
                </c:pt>
                <c:pt idx="465">
                  <c:v>535</c:v>
                </c:pt>
                <c:pt idx="466">
                  <c:v>534</c:v>
                </c:pt>
                <c:pt idx="467">
                  <c:v>533</c:v>
                </c:pt>
                <c:pt idx="468">
                  <c:v>532</c:v>
                </c:pt>
                <c:pt idx="469">
                  <c:v>531</c:v>
                </c:pt>
                <c:pt idx="470">
                  <c:v>530</c:v>
                </c:pt>
                <c:pt idx="471">
                  <c:v>529</c:v>
                </c:pt>
                <c:pt idx="472">
                  <c:v>528</c:v>
                </c:pt>
                <c:pt idx="473">
                  <c:v>527</c:v>
                </c:pt>
                <c:pt idx="474">
                  <c:v>526</c:v>
                </c:pt>
                <c:pt idx="475">
                  <c:v>525</c:v>
                </c:pt>
                <c:pt idx="476">
                  <c:v>524</c:v>
                </c:pt>
                <c:pt idx="477">
                  <c:v>523</c:v>
                </c:pt>
                <c:pt idx="478">
                  <c:v>522</c:v>
                </c:pt>
                <c:pt idx="479">
                  <c:v>521</c:v>
                </c:pt>
                <c:pt idx="480">
                  <c:v>520</c:v>
                </c:pt>
                <c:pt idx="481">
                  <c:v>519</c:v>
                </c:pt>
                <c:pt idx="482">
                  <c:v>518</c:v>
                </c:pt>
                <c:pt idx="483">
                  <c:v>517</c:v>
                </c:pt>
                <c:pt idx="484">
                  <c:v>516</c:v>
                </c:pt>
                <c:pt idx="485">
                  <c:v>515</c:v>
                </c:pt>
                <c:pt idx="486">
                  <c:v>514</c:v>
                </c:pt>
                <c:pt idx="487">
                  <c:v>513</c:v>
                </c:pt>
                <c:pt idx="488">
                  <c:v>512</c:v>
                </c:pt>
                <c:pt idx="489">
                  <c:v>511</c:v>
                </c:pt>
                <c:pt idx="490">
                  <c:v>510</c:v>
                </c:pt>
                <c:pt idx="491">
                  <c:v>509</c:v>
                </c:pt>
                <c:pt idx="492">
                  <c:v>508</c:v>
                </c:pt>
                <c:pt idx="493">
                  <c:v>507</c:v>
                </c:pt>
                <c:pt idx="494">
                  <c:v>506</c:v>
                </c:pt>
                <c:pt idx="495">
                  <c:v>505</c:v>
                </c:pt>
                <c:pt idx="496">
                  <c:v>504</c:v>
                </c:pt>
                <c:pt idx="497">
                  <c:v>503</c:v>
                </c:pt>
                <c:pt idx="498">
                  <c:v>502</c:v>
                </c:pt>
                <c:pt idx="499">
                  <c:v>501</c:v>
                </c:pt>
                <c:pt idx="500">
                  <c:v>500</c:v>
                </c:pt>
                <c:pt idx="501">
                  <c:v>499</c:v>
                </c:pt>
                <c:pt idx="502">
                  <c:v>498</c:v>
                </c:pt>
                <c:pt idx="503">
                  <c:v>497</c:v>
                </c:pt>
                <c:pt idx="504">
                  <c:v>496</c:v>
                </c:pt>
                <c:pt idx="505">
                  <c:v>495</c:v>
                </c:pt>
                <c:pt idx="506">
                  <c:v>494</c:v>
                </c:pt>
                <c:pt idx="507">
                  <c:v>493</c:v>
                </c:pt>
                <c:pt idx="508">
                  <c:v>492</c:v>
                </c:pt>
                <c:pt idx="509">
                  <c:v>491</c:v>
                </c:pt>
                <c:pt idx="510">
                  <c:v>490</c:v>
                </c:pt>
                <c:pt idx="511">
                  <c:v>489</c:v>
                </c:pt>
                <c:pt idx="512">
                  <c:v>488</c:v>
                </c:pt>
                <c:pt idx="513">
                  <c:v>487</c:v>
                </c:pt>
                <c:pt idx="514">
                  <c:v>486</c:v>
                </c:pt>
                <c:pt idx="515">
                  <c:v>485</c:v>
                </c:pt>
                <c:pt idx="516">
                  <c:v>484</c:v>
                </c:pt>
                <c:pt idx="517">
                  <c:v>483</c:v>
                </c:pt>
                <c:pt idx="518">
                  <c:v>482</c:v>
                </c:pt>
                <c:pt idx="519">
                  <c:v>481</c:v>
                </c:pt>
                <c:pt idx="520">
                  <c:v>480</c:v>
                </c:pt>
                <c:pt idx="521">
                  <c:v>479</c:v>
                </c:pt>
                <c:pt idx="522">
                  <c:v>478</c:v>
                </c:pt>
                <c:pt idx="523">
                  <c:v>477</c:v>
                </c:pt>
                <c:pt idx="524">
                  <c:v>476</c:v>
                </c:pt>
                <c:pt idx="525">
                  <c:v>475</c:v>
                </c:pt>
                <c:pt idx="526">
                  <c:v>474</c:v>
                </c:pt>
                <c:pt idx="527">
                  <c:v>473</c:v>
                </c:pt>
                <c:pt idx="528">
                  <c:v>472</c:v>
                </c:pt>
                <c:pt idx="529">
                  <c:v>471</c:v>
                </c:pt>
                <c:pt idx="530">
                  <c:v>470</c:v>
                </c:pt>
                <c:pt idx="531">
                  <c:v>469</c:v>
                </c:pt>
                <c:pt idx="532">
                  <c:v>468</c:v>
                </c:pt>
                <c:pt idx="533">
                  <c:v>467</c:v>
                </c:pt>
                <c:pt idx="534">
                  <c:v>466</c:v>
                </c:pt>
                <c:pt idx="535">
                  <c:v>465</c:v>
                </c:pt>
                <c:pt idx="536">
                  <c:v>464</c:v>
                </c:pt>
                <c:pt idx="537">
                  <c:v>463</c:v>
                </c:pt>
                <c:pt idx="538">
                  <c:v>462</c:v>
                </c:pt>
                <c:pt idx="539">
                  <c:v>461</c:v>
                </c:pt>
                <c:pt idx="540">
                  <c:v>460</c:v>
                </c:pt>
                <c:pt idx="541">
                  <c:v>459</c:v>
                </c:pt>
                <c:pt idx="542">
                  <c:v>458</c:v>
                </c:pt>
                <c:pt idx="543">
                  <c:v>457</c:v>
                </c:pt>
                <c:pt idx="544">
                  <c:v>456</c:v>
                </c:pt>
                <c:pt idx="545">
                  <c:v>455</c:v>
                </c:pt>
                <c:pt idx="546">
                  <c:v>454</c:v>
                </c:pt>
                <c:pt idx="547">
                  <c:v>453</c:v>
                </c:pt>
                <c:pt idx="548">
                  <c:v>452</c:v>
                </c:pt>
                <c:pt idx="549">
                  <c:v>451</c:v>
                </c:pt>
                <c:pt idx="550">
                  <c:v>450</c:v>
                </c:pt>
                <c:pt idx="551">
                  <c:v>449</c:v>
                </c:pt>
                <c:pt idx="552">
                  <c:v>448</c:v>
                </c:pt>
                <c:pt idx="553">
                  <c:v>447</c:v>
                </c:pt>
                <c:pt idx="554">
                  <c:v>446</c:v>
                </c:pt>
                <c:pt idx="555">
                  <c:v>445</c:v>
                </c:pt>
                <c:pt idx="556">
                  <c:v>444</c:v>
                </c:pt>
                <c:pt idx="557">
                  <c:v>443</c:v>
                </c:pt>
                <c:pt idx="558">
                  <c:v>442</c:v>
                </c:pt>
                <c:pt idx="559">
                  <c:v>441</c:v>
                </c:pt>
                <c:pt idx="560">
                  <c:v>440</c:v>
                </c:pt>
                <c:pt idx="561">
                  <c:v>439</c:v>
                </c:pt>
                <c:pt idx="562">
                  <c:v>438</c:v>
                </c:pt>
                <c:pt idx="563">
                  <c:v>437</c:v>
                </c:pt>
                <c:pt idx="564">
                  <c:v>436</c:v>
                </c:pt>
                <c:pt idx="565">
                  <c:v>435</c:v>
                </c:pt>
                <c:pt idx="566">
                  <c:v>434</c:v>
                </c:pt>
                <c:pt idx="567">
                  <c:v>433</c:v>
                </c:pt>
                <c:pt idx="568">
                  <c:v>432</c:v>
                </c:pt>
                <c:pt idx="569">
                  <c:v>431</c:v>
                </c:pt>
                <c:pt idx="570">
                  <c:v>430</c:v>
                </c:pt>
                <c:pt idx="571">
                  <c:v>429</c:v>
                </c:pt>
                <c:pt idx="572">
                  <c:v>428</c:v>
                </c:pt>
                <c:pt idx="573">
                  <c:v>427</c:v>
                </c:pt>
                <c:pt idx="574">
                  <c:v>426</c:v>
                </c:pt>
                <c:pt idx="575">
                  <c:v>425</c:v>
                </c:pt>
                <c:pt idx="576">
                  <c:v>424</c:v>
                </c:pt>
                <c:pt idx="577">
                  <c:v>423</c:v>
                </c:pt>
                <c:pt idx="578">
                  <c:v>422</c:v>
                </c:pt>
                <c:pt idx="579">
                  <c:v>421</c:v>
                </c:pt>
                <c:pt idx="580">
                  <c:v>420</c:v>
                </c:pt>
                <c:pt idx="581">
                  <c:v>419</c:v>
                </c:pt>
                <c:pt idx="582">
                  <c:v>418</c:v>
                </c:pt>
                <c:pt idx="583">
                  <c:v>417</c:v>
                </c:pt>
                <c:pt idx="584">
                  <c:v>416</c:v>
                </c:pt>
                <c:pt idx="585">
                  <c:v>415</c:v>
                </c:pt>
                <c:pt idx="586">
                  <c:v>414</c:v>
                </c:pt>
                <c:pt idx="587">
                  <c:v>413</c:v>
                </c:pt>
                <c:pt idx="588">
                  <c:v>412</c:v>
                </c:pt>
                <c:pt idx="589">
                  <c:v>411</c:v>
                </c:pt>
                <c:pt idx="590">
                  <c:v>410</c:v>
                </c:pt>
                <c:pt idx="591">
                  <c:v>409</c:v>
                </c:pt>
                <c:pt idx="592">
                  <c:v>408</c:v>
                </c:pt>
                <c:pt idx="593">
                  <c:v>407</c:v>
                </c:pt>
                <c:pt idx="594">
                  <c:v>406</c:v>
                </c:pt>
                <c:pt idx="595">
                  <c:v>405</c:v>
                </c:pt>
                <c:pt idx="596">
                  <c:v>404</c:v>
                </c:pt>
                <c:pt idx="597">
                  <c:v>403</c:v>
                </c:pt>
                <c:pt idx="598">
                  <c:v>402</c:v>
                </c:pt>
                <c:pt idx="599">
                  <c:v>401</c:v>
                </c:pt>
                <c:pt idx="600">
                  <c:v>400</c:v>
                </c:pt>
                <c:pt idx="601">
                  <c:v>399</c:v>
                </c:pt>
                <c:pt idx="602">
                  <c:v>398</c:v>
                </c:pt>
                <c:pt idx="603">
                  <c:v>397</c:v>
                </c:pt>
                <c:pt idx="604">
                  <c:v>396</c:v>
                </c:pt>
                <c:pt idx="605">
                  <c:v>395</c:v>
                </c:pt>
                <c:pt idx="606">
                  <c:v>394</c:v>
                </c:pt>
                <c:pt idx="607">
                  <c:v>393</c:v>
                </c:pt>
                <c:pt idx="608">
                  <c:v>392</c:v>
                </c:pt>
                <c:pt idx="609">
                  <c:v>391</c:v>
                </c:pt>
                <c:pt idx="610">
                  <c:v>390</c:v>
                </c:pt>
                <c:pt idx="611">
                  <c:v>389</c:v>
                </c:pt>
                <c:pt idx="612">
                  <c:v>388</c:v>
                </c:pt>
                <c:pt idx="613">
                  <c:v>387</c:v>
                </c:pt>
                <c:pt idx="614">
                  <c:v>386</c:v>
                </c:pt>
                <c:pt idx="615">
                  <c:v>385</c:v>
                </c:pt>
                <c:pt idx="616">
                  <c:v>384</c:v>
                </c:pt>
                <c:pt idx="617">
                  <c:v>383</c:v>
                </c:pt>
                <c:pt idx="618">
                  <c:v>382</c:v>
                </c:pt>
                <c:pt idx="619">
                  <c:v>381</c:v>
                </c:pt>
                <c:pt idx="620">
                  <c:v>380</c:v>
                </c:pt>
                <c:pt idx="621">
                  <c:v>379</c:v>
                </c:pt>
                <c:pt idx="622">
                  <c:v>378</c:v>
                </c:pt>
                <c:pt idx="623">
                  <c:v>377</c:v>
                </c:pt>
                <c:pt idx="624">
                  <c:v>376</c:v>
                </c:pt>
                <c:pt idx="625">
                  <c:v>375</c:v>
                </c:pt>
                <c:pt idx="626">
                  <c:v>374</c:v>
                </c:pt>
                <c:pt idx="627">
                  <c:v>373</c:v>
                </c:pt>
                <c:pt idx="628">
                  <c:v>372</c:v>
                </c:pt>
                <c:pt idx="629">
                  <c:v>371</c:v>
                </c:pt>
                <c:pt idx="630">
                  <c:v>370</c:v>
                </c:pt>
                <c:pt idx="631">
                  <c:v>369</c:v>
                </c:pt>
                <c:pt idx="632">
                  <c:v>368</c:v>
                </c:pt>
                <c:pt idx="633">
                  <c:v>367</c:v>
                </c:pt>
                <c:pt idx="634">
                  <c:v>366</c:v>
                </c:pt>
                <c:pt idx="635">
                  <c:v>365</c:v>
                </c:pt>
                <c:pt idx="636">
                  <c:v>364</c:v>
                </c:pt>
                <c:pt idx="637">
                  <c:v>363</c:v>
                </c:pt>
                <c:pt idx="638">
                  <c:v>362</c:v>
                </c:pt>
                <c:pt idx="639">
                  <c:v>361</c:v>
                </c:pt>
                <c:pt idx="640">
                  <c:v>360</c:v>
                </c:pt>
                <c:pt idx="641">
                  <c:v>359</c:v>
                </c:pt>
                <c:pt idx="642">
                  <c:v>358</c:v>
                </c:pt>
                <c:pt idx="643">
                  <c:v>357</c:v>
                </c:pt>
                <c:pt idx="644">
                  <c:v>356</c:v>
                </c:pt>
                <c:pt idx="645">
                  <c:v>355</c:v>
                </c:pt>
                <c:pt idx="646">
                  <c:v>354</c:v>
                </c:pt>
                <c:pt idx="647">
                  <c:v>353</c:v>
                </c:pt>
                <c:pt idx="648">
                  <c:v>352</c:v>
                </c:pt>
                <c:pt idx="649">
                  <c:v>351</c:v>
                </c:pt>
                <c:pt idx="650">
                  <c:v>350</c:v>
                </c:pt>
                <c:pt idx="651">
                  <c:v>349</c:v>
                </c:pt>
                <c:pt idx="652">
                  <c:v>348</c:v>
                </c:pt>
                <c:pt idx="653">
                  <c:v>347</c:v>
                </c:pt>
                <c:pt idx="654">
                  <c:v>346</c:v>
                </c:pt>
                <c:pt idx="655">
                  <c:v>345</c:v>
                </c:pt>
                <c:pt idx="656">
                  <c:v>344</c:v>
                </c:pt>
                <c:pt idx="657">
                  <c:v>343</c:v>
                </c:pt>
                <c:pt idx="658">
                  <c:v>342</c:v>
                </c:pt>
                <c:pt idx="659">
                  <c:v>341</c:v>
                </c:pt>
                <c:pt idx="660">
                  <c:v>340</c:v>
                </c:pt>
                <c:pt idx="661">
                  <c:v>339</c:v>
                </c:pt>
                <c:pt idx="662">
                  <c:v>338</c:v>
                </c:pt>
                <c:pt idx="663">
                  <c:v>337</c:v>
                </c:pt>
                <c:pt idx="664">
                  <c:v>336</c:v>
                </c:pt>
                <c:pt idx="665">
                  <c:v>335</c:v>
                </c:pt>
                <c:pt idx="666">
                  <c:v>334</c:v>
                </c:pt>
                <c:pt idx="667">
                  <c:v>333</c:v>
                </c:pt>
                <c:pt idx="668">
                  <c:v>332</c:v>
                </c:pt>
                <c:pt idx="669">
                  <c:v>331</c:v>
                </c:pt>
                <c:pt idx="670">
                  <c:v>330</c:v>
                </c:pt>
                <c:pt idx="671">
                  <c:v>329</c:v>
                </c:pt>
                <c:pt idx="672">
                  <c:v>328</c:v>
                </c:pt>
                <c:pt idx="673">
                  <c:v>327</c:v>
                </c:pt>
                <c:pt idx="674">
                  <c:v>326</c:v>
                </c:pt>
                <c:pt idx="675">
                  <c:v>325</c:v>
                </c:pt>
                <c:pt idx="676">
                  <c:v>324</c:v>
                </c:pt>
                <c:pt idx="677">
                  <c:v>323</c:v>
                </c:pt>
                <c:pt idx="678">
                  <c:v>322</c:v>
                </c:pt>
                <c:pt idx="679">
                  <c:v>321</c:v>
                </c:pt>
                <c:pt idx="680">
                  <c:v>320</c:v>
                </c:pt>
                <c:pt idx="681">
                  <c:v>319</c:v>
                </c:pt>
                <c:pt idx="682">
                  <c:v>318</c:v>
                </c:pt>
                <c:pt idx="683">
                  <c:v>317</c:v>
                </c:pt>
                <c:pt idx="684">
                  <c:v>316</c:v>
                </c:pt>
                <c:pt idx="685">
                  <c:v>315</c:v>
                </c:pt>
                <c:pt idx="686">
                  <c:v>314</c:v>
                </c:pt>
                <c:pt idx="687">
                  <c:v>313</c:v>
                </c:pt>
                <c:pt idx="688">
                  <c:v>312</c:v>
                </c:pt>
                <c:pt idx="689">
                  <c:v>311</c:v>
                </c:pt>
                <c:pt idx="690">
                  <c:v>310</c:v>
                </c:pt>
                <c:pt idx="691">
                  <c:v>309</c:v>
                </c:pt>
                <c:pt idx="692">
                  <c:v>308</c:v>
                </c:pt>
                <c:pt idx="693">
                  <c:v>307</c:v>
                </c:pt>
                <c:pt idx="694">
                  <c:v>306</c:v>
                </c:pt>
                <c:pt idx="695">
                  <c:v>305</c:v>
                </c:pt>
                <c:pt idx="696">
                  <c:v>304</c:v>
                </c:pt>
                <c:pt idx="697">
                  <c:v>303</c:v>
                </c:pt>
                <c:pt idx="698">
                  <c:v>302</c:v>
                </c:pt>
                <c:pt idx="699">
                  <c:v>301</c:v>
                </c:pt>
                <c:pt idx="700">
                  <c:v>300</c:v>
                </c:pt>
                <c:pt idx="701">
                  <c:v>299</c:v>
                </c:pt>
                <c:pt idx="702">
                  <c:v>298</c:v>
                </c:pt>
                <c:pt idx="703">
                  <c:v>297</c:v>
                </c:pt>
                <c:pt idx="704">
                  <c:v>296</c:v>
                </c:pt>
                <c:pt idx="705">
                  <c:v>295</c:v>
                </c:pt>
                <c:pt idx="706">
                  <c:v>294</c:v>
                </c:pt>
                <c:pt idx="707">
                  <c:v>293</c:v>
                </c:pt>
                <c:pt idx="708">
                  <c:v>292</c:v>
                </c:pt>
                <c:pt idx="709">
                  <c:v>291</c:v>
                </c:pt>
                <c:pt idx="710">
                  <c:v>290</c:v>
                </c:pt>
                <c:pt idx="711">
                  <c:v>289</c:v>
                </c:pt>
                <c:pt idx="712">
                  <c:v>288</c:v>
                </c:pt>
                <c:pt idx="713">
                  <c:v>287</c:v>
                </c:pt>
                <c:pt idx="714">
                  <c:v>286</c:v>
                </c:pt>
                <c:pt idx="715">
                  <c:v>285</c:v>
                </c:pt>
                <c:pt idx="716">
                  <c:v>284</c:v>
                </c:pt>
                <c:pt idx="717">
                  <c:v>283</c:v>
                </c:pt>
                <c:pt idx="718">
                  <c:v>282</c:v>
                </c:pt>
                <c:pt idx="719">
                  <c:v>281</c:v>
                </c:pt>
                <c:pt idx="720">
                  <c:v>280</c:v>
                </c:pt>
                <c:pt idx="721">
                  <c:v>279</c:v>
                </c:pt>
                <c:pt idx="722">
                  <c:v>278</c:v>
                </c:pt>
                <c:pt idx="723">
                  <c:v>277</c:v>
                </c:pt>
                <c:pt idx="724">
                  <c:v>276</c:v>
                </c:pt>
                <c:pt idx="725">
                  <c:v>275</c:v>
                </c:pt>
                <c:pt idx="726">
                  <c:v>274</c:v>
                </c:pt>
                <c:pt idx="727">
                  <c:v>273</c:v>
                </c:pt>
                <c:pt idx="728">
                  <c:v>272</c:v>
                </c:pt>
                <c:pt idx="729">
                  <c:v>271</c:v>
                </c:pt>
                <c:pt idx="730">
                  <c:v>270</c:v>
                </c:pt>
                <c:pt idx="731">
                  <c:v>269</c:v>
                </c:pt>
                <c:pt idx="732">
                  <c:v>268</c:v>
                </c:pt>
                <c:pt idx="733">
                  <c:v>267</c:v>
                </c:pt>
                <c:pt idx="734">
                  <c:v>266</c:v>
                </c:pt>
                <c:pt idx="735">
                  <c:v>265</c:v>
                </c:pt>
                <c:pt idx="736">
                  <c:v>264</c:v>
                </c:pt>
                <c:pt idx="737">
                  <c:v>263</c:v>
                </c:pt>
                <c:pt idx="738">
                  <c:v>262</c:v>
                </c:pt>
                <c:pt idx="739">
                  <c:v>261</c:v>
                </c:pt>
                <c:pt idx="740">
                  <c:v>260</c:v>
                </c:pt>
                <c:pt idx="741">
                  <c:v>259</c:v>
                </c:pt>
                <c:pt idx="742">
                  <c:v>258</c:v>
                </c:pt>
                <c:pt idx="743">
                  <c:v>257</c:v>
                </c:pt>
                <c:pt idx="744">
                  <c:v>256</c:v>
                </c:pt>
                <c:pt idx="745">
                  <c:v>255</c:v>
                </c:pt>
                <c:pt idx="746">
                  <c:v>254</c:v>
                </c:pt>
                <c:pt idx="747">
                  <c:v>253</c:v>
                </c:pt>
                <c:pt idx="748">
                  <c:v>252</c:v>
                </c:pt>
                <c:pt idx="749">
                  <c:v>251</c:v>
                </c:pt>
                <c:pt idx="750">
                  <c:v>250</c:v>
                </c:pt>
                <c:pt idx="751">
                  <c:v>249</c:v>
                </c:pt>
                <c:pt idx="752">
                  <c:v>248</c:v>
                </c:pt>
                <c:pt idx="753">
                  <c:v>247</c:v>
                </c:pt>
                <c:pt idx="754">
                  <c:v>246</c:v>
                </c:pt>
                <c:pt idx="755">
                  <c:v>245</c:v>
                </c:pt>
                <c:pt idx="756">
                  <c:v>244</c:v>
                </c:pt>
                <c:pt idx="757">
                  <c:v>243</c:v>
                </c:pt>
                <c:pt idx="758">
                  <c:v>242</c:v>
                </c:pt>
                <c:pt idx="759">
                  <c:v>241</c:v>
                </c:pt>
                <c:pt idx="760">
                  <c:v>240</c:v>
                </c:pt>
                <c:pt idx="761">
                  <c:v>239</c:v>
                </c:pt>
                <c:pt idx="762">
                  <c:v>238</c:v>
                </c:pt>
                <c:pt idx="763">
                  <c:v>237</c:v>
                </c:pt>
                <c:pt idx="764">
                  <c:v>236</c:v>
                </c:pt>
                <c:pt idx="765">
                  <c:v>235</c:v>
                </c:pt>
                <c:pt idx="766">
                  <c:v>234</c:v>
                </c:pt>
                <c:pt idx="767">
                  <c:v>233</c:v>
                </c:pt>
                <c:pt idx="768">
                  <c:v>232</c:v>
                </c:pt>
                <c:pt idx="769">
                  <c:v>231</c:v>
                </c:pt>
                <c:pt idx="770">
                  <c:v>230</c:v>
                </c:pt>
                <c:pt idx="771">
                  <c:v>229</c:v>
                </c:pt>
                <c:pt idx="772">
                  <c:v>228</c:v>
                </c:pt>
                <c:pt idx="773">
                  <c:v>227</c:v>
                </c:pt>
                <c:pt idx="774">
                  <c:v>226</c:v>
                </c:pt>
                <c:pt idx="775">
                  <c:v>225</c:v>
                </c:pt>
                <c:pt idx="776">
                  <c:v>224</c:v>
                </c:pt>
                <c:pt idx="777">
                  <c:v>223</c:v>
                </c:pt>
                <c:pt idx="778">
                  <c:v>222</c:v>
                </c:pt>
                <c:pt idx="779">
                  <c:v>221</c:v>
                </c:pt>
                <c:pt idx="780">
                  <c:v>220</c:v>
                </c:pt>
                <c:pt idx="781">
                  <c:v>219</c:v>
                </c:pt>
                <c:pt idx="782">
                  <c:v>218</c:v>
                </c:pt>
                <c:pt idx="783">
                  <c:v>217</c:v>
                </c:pt>
                <c:pt idx="784">
                  <c:v>216</c:v>
                </c:pt>
                <c:pt idx="785">
                  <c:v>215</c:v>
                </c:pt>
                <c:pt idx="786">
                  <c:v>214</c:v>
                </c:pt>
                <c:pt idx="787">
                  <c:v>213</c:v>
                </c:pt>
                <c:pt idx="788">
                  <c:v>212</c:v>
                </c:pt>
                <c:pt idx="789">
                  <c:v>211</c:v>
                </c:pt>
                <c:pt idx="790">
                  <c:v>210</c:v>
                </c:pt>
                <c:pt idx="791">
                  <c:v>209</c:v>
                </c:pt>
                <c:pt idx="792">
                  <c:v>208</c:v>
                </c:pt>
                <c:pt idx="793">
                  <c:v>207</c:v>
                </c:pt>
                <c:pt idx="794">
                  <c:v>206</c:v>
                </c:pt>
                <c:pt idx="795">
                  <c:v>205</c:v>
                </c:pt>
                <c:pt idx="796">
                  <c:v>204</c:v>
                </c:pt>
                <c:pt idx="797">
                  <c:v>203</c:v>
                </c:pt>
                <c:pt idx="798">
                  <c:v>202</c:v>
                </c:pt>
                <c:pt idx="799">
                  <c:v>201</c:v>
                </c:pt>
                <c:pt idx="800">
                  <c:v>200</c:v>
                </c:pt>
              </c:numCache>
            </c:numRef>
          </c:xVal>
          <c:yVal>
            <c:numRef>
              <c:f>MA_Batch4Films!$P$3:$P$803</c:f>
              <c:numCache>
                <c:formatCode>General</c:formatCode>
                <c:ptCount val="801"/>
                <c:pt idx="0">
                  <c:v>9.2841051999999993E-2</c:v>
                </c:pt>
                <c:pt idx="1">
                  <c:v>9.2342936E-2</c:v>
                </c:pt>
                <c:pt idx="2">
                  <c:v>9.1871269000000005E-2</c:v>
                </c:pt>
                <c:pt idx="3">
                  <c:v>9.1411643000000001E-2</c:v>
                </c:pt>
                <c:pt idx="4">
                  <c:v>9.0898178999999996E-2</c:v>
                </c:pt>
                <c:pt idx="5">
                  <c:v>9.0440444999999994E-2</c:v>
                </c:pt>
                <c:pt idx="6">
                  <c:v>8.9952871000000004E-2</c:v>
                </c:pt>
                <c:pt idx="7">
                  <c:v>8.9493364000000006E-2</c:v>
                </c:pt>
                <c:pt idx="8">
                  <c:v>8.9017339000000001E-2</c:v>
                </c:pt>
                <c:pt idx="9">
                  <c:v>8.8546819999999998E-2</c:v>
                </c:pt>
                <c:pt idx="10">
                  <c:v>8.8105820000000001E-2</c:v>
                </c:pt>
                <c:pt idx="11">
                  <c:v>8.7654314999999997E-2</c:v>
                </c:pt>
                <c:pt idx="12">
                  <c:v>8.7206878000000002E-2</c:v>
                </c:pt>
                <c:pt idx="13">
                  <c:v>8.6759686000000003E-2</c:v>
                </c:pt>
                <c:pt idx="14">
                  <c:v>8.6300947000000003E-2</c:v>
                </c:pt>
                <c:pt idx="15">
                  <c:v>8.5899919000000005E-2</c:v>
                </c:pt>
                <c:pt idx="16">
                  <c:v>8.5481143999999995E-2</c:v>
                </c:pt>
                <c:pt idx="17">
                  <c:v>8.5105932999999995E-2</c:v>
                </c:pt>
                <c:pt idx="18">
                  <c:v>8.4708907E-2</c:v>
                </c:pt>
                <c:pt idx="19">
                  <c:v>8.4271847999999996E-2</c:v>
                </c:pt>
                <c:pt idx="20">
                  <c:v>8.3898813000000003E-2</c:v>
                </c:pt>
                <c:pt idx="21">
                  <c:v>8.3524279000000007E-2</c:v>
                </c:pt>
                <c:pt idx="22">
                  <c:v>8.3176530999999998E-2</c:v>
                </c:pt>
                <c:pt idx="23">
                  <c:v>8.2817092999999994E-2</c:v>
                </c:pt>
                <c:pt idx="24">
                  <c:v>8.2479298000000006E-2</c:v>
                </c:pt>
                <c:pt idx="25">
                  <c:v>8.2103237999999995E-2</c:v>
                </c:pt>
                <c:pt idx="26">
                  <c:v>8.1795118999999999E-2</c:v>
                </c:pt>
                <c:pt idx="27">
                  <c:v>8.1491782999999998E-2</c:v>
                </c:pt>
                <c:pt idx="28">
                  <c:v>8.1199392999999995E-2</c:v>
                </c:pt>
                <c:pt idx="29">
                  <c:v>8.0900243999999996E-2</c:v>
                </c:pt>
                <c:pt idx="30">
                  <c:v>8.0598310000000006E-2</c:v>
                </c:pt>
                <c:pt idx="31">
                  <c:v>8.0308012999999998E-2</c:v>
                </c:pt>
                <c:pt idx="32">
                  <c:v>8.0004803999999999E-2</c:v>
                </c:pt>
                <c:pt idx="33">
                  <c:v>7.9786912000000001E-2</c:v>
                </c:pt>
                <c:pt idx="34">
                  <c:v>7.9578117000000004E-2</c:v>
                </c:pt>
                <c:pt idx="35">
                  <c:v>7.9306394000000002E-2</c:v>
                </c:pt>
                <c:pt idx="36">
                  <c:v>7.9105995999999998E-2</c:v>
                </c:pt>
                <c:pt idx="37">
                  <c:v>7.8857884000000003E-2</c:v>
                </c:pt>
                <c:pt idx="38">
                  <c:v>7.8683040999999995E-2</c:v>
                </c:pt>
                <c:pt idx="39">
                  <c:v>7.8539252000000004E-2</c:v>
                </c:pt>
                <c:pt idx="40">
                  <c:v>7.8310899000000003E-2</c:v>
                </c:pt>
                <c:pt idx="41">
                  <c:v>7.8148112000000006E-2</c:v>
                </c:pt>
                <c:pt idx="42">
                  <c:v>7.7973246999999996E-2</c:v>
                </c:pt>
                <c:pt idx="43">
                  <c:v>7.7806965000000006E-2</c:v>
                </c:pt>
                <c:pt idx="44">
                  <c:v>7.7703706999999997E-2</c:v>
                </c:pt>
                <c:pt idx="45">
                  <c:v>7.7557206000000004E-2</c:v>
                </c:pt>
                <c:pt idx="46">
                  <c:v>7.7459522000000003E-2</c:v>
                </c:pt>
                <c:pt idx="47">
                  <c:v>7.7355943999999996E-2</c:v>
                </c:pt>
                <c:pt idx="48">
                  <c:v>7.7282079000000004E-2</c:v>
                </c:pt>
                <c:pt idx="49">
                  <c:v>7.7189401000000005E-2</c:v>
                </c:pt>
                <c:pt idx="50">
                  <c:v>7.7131986999999999E-2</c:v>
                </c:pt>
                <c:pt idx="51">
                  <c:v>7.7085270999999997E-2</c:v>
                </c:pt>
                <c:pt idx="52">
                  <c:v>7.7043235000000002E-2</c:v>
                </c:pt>
                <c:pt idx="53">
                  <c:v>7.6997979999999994E-2</c:v>
                </c:pt>
                <c:pt idx="54">
                  <c:v>7.7004096999999994E-2</c:v>
                </c:pt>
                <c:pt idx="55">
                  <c:v>7.6990439999999993E-2</c:v>
                </c:pt>
                <c:pt idx="56">
                  <c:v>7.7003263000000002E-2</c:v>
                </c:pt>
                <c:pt idx="57">
                  <c:v>7.7042177000000003E-2</c:v>
                </c:pt>
                <c:pt idx="58">
                  <c:v>7.7080971999999998E-2</c:v>
                </c:pt>
                <c:pt idx="59">
                  <c:v>7.7084839000000002E-2</c:v>
                </c:pt>
                <c:pt idx="60">
                  <c:v>7.7152207E-2</c:v>
                </c:pt>
                <c:pt idx="61">
                  <c:v>7.7225335000000006E-2</c:v>
                </c:pt>
                <c:pt idx="62">
                  <c:v>7.7285177999999996E-2</c:v>
                </c:pt>
                <c:pt idx="63">
                  <c:v>7.7359937000000004E-2</c:v>
                </c:pt>
                <c:pt idx="64">
                  <c:v>7.7439993999999998E-2</c:v>
                </c:pt>
                <c:pt idx="65">
                  <c:v>7.7578842999999995E-2</c:v>
                </c:pt>
                <c:pt idx="66">
                  <c:v>7.7697358999999994E-2</c:v>
                </c:pt>
                <c:pt idx="67">
                  <c:v>7.7867195E-2</c:v>
                </c:pt>
                <c:pt idx="68">
                  <c:v>7.7966429000000004E-2</c:v>
                </c:pt>
                <c:pt idx="69">
                  <c:v>7.8089423000000005E-2</c:v>
                </c:pt>
                <c:pt idx="70">
                  <c:v>7.8254603000000006E-2</c:v>
                </c:pt>
                <c:pt idx="71">
                  <c:v>7.8441277000000004E-2</c:v>
                </c:pt>
                <c:pt idx="72">
                  <c:v>7.8631072999999996E-2</c:v>
                </c:pt>
                <c:pt idx="73">
                  <c:v>7.8839511000000001E-2</c:v>
                </c:pt>
                <c:pt idx="74">
                  <c:v>7.9029723999999996E-2</c:v>
                </c:pt>
                <c:pt idx="75">
                  <c:v>7.9169236000000004E-2</c:v>
                </c:pt>
                <c:pt idx="76">
                  <c:v>7.9384423999999995E-2</c:v>
                </c:pt>
                <c:pt idx="77">
                  <c:v>7.9621986000000006E-2</c:v>
                </c:pt>
                <c:pt idx="78">
                  <c:v>7.9863600000000007E-2</c:v>
                </c:pt>
                <c:pt idx="79">
                  <c:v>8.0052860000000003E-2</c:v>
                </c:pt>
                <c:pt idx="80">
                  <c:v>8.0243111000000006E-2</c:v>
                </c:pt>
                <c:pt idx="81">
                  <c:v>8.0506161000000007E-2</c:v>
                </c:pt>
                <c:pt idx="82">
                  <c:v>8.0759458000000006E-2</c:v>
                </c:pt>
                <c:pt idx="83">
                  <c:v>8.1064627E-2</c:v>
                </c:pt>
                <c:pt idx="84">
                  <c:v>8.1294707999999993E-2</c:v>
                </c:pt>
                <c:pt idx="85">
                  <c:v>8.1547781999999999E-2</c:v>
                </c:pt>
                <c:pt idx="86">
                  <c:v>8.1773586999999995E-2</c:v>
                </c:pt>
                <c:pt idx="87">
                  <c:v>8.2058765000000006E-2</c:v>
                </c:pt>
                <c:pt idx="88">
                  <c:v>8.2350329E-2</c:v>
                </c:pt>
                <c:pt idx="89">
                  <c:v>8.2674965000000003E-2</c:v>
                </c:pt>
                <c:pt idx="90">
                  <c:v>8.2974844000000006E-2</c:v>
                </c:pt>
                <c:pt idx="91">
                  <c:v>8.3225220000000003E-2</c:v>
                </c:pt>
                <c:pt idx="92">
                  <c:v>8.3477691000000007E-2</c:v>
                </c:pt>
                <c:pt idx="93">
                  <c:v>8.3804868000000005E-2</c:v>
                </c:pt>
                <c:pt idx="94">
                  <c:v>8.4154382E-2</c:v>
                </c:pt>
                <c:pt idx="95">
                  <c:v>8.4510586999999998E-2</c:v>
                </c:pt>
                <c:pt idx="96">
                  <c:v>8.4797539000000005E-2</c:v>
                </c:pt>
                <c:pt idx="97">
                  <c:v>8.5055143E-2</c:v>
                </c:pt>
                <c:pt idx="98">
                  <c:v>8.5349291999999993E-2</c:v>
                </c:pt>
                <c:pt idx="99">
                  <c:v>8.5660413000000005E-2</c:v>
                </c:pt>
                <c:pt idx="100">
                  <c:v>8.6089499E-2</c:v>
                </c:pt>
                <c:pt idx="101">
                  <c:v>8.6422727000000005E-2</c:v>
                </c:pt>
                <c:pt idx="102">
                  <c:v>8.6736574999999996E-2</c:v>
                </c:pt>
                <c:pt idx="103">
                  <c:v>8.7005801999999993E-2</c:v>
                </c:pt>
                <c:pt idx="104">
                  <c:v>8.7348692000000006E-2</c:v>
                </c:pt>
                <c:pt idx="105">
                  <c:v>8.7732590999999999E-2</c:v>
                </c:pt>
                <c:pt idx="106">
                  <c:v>8.8187671999999995E-2</c:v>
                </c:pt>
                <c:pt idx="107">
                  <c:v>8.8569805000000001E-2</c:v>
                </c:pt>
                <c:pt idx="108">
                  <c:v>8.8901921999999994E-2</c:v>
                </c:pt>
                <c:pt idx="109">
                  <c:v>8.9299402999999999E-2</c:v>
                </c:pt>
                <c:pt idx="110">
                  <c:v>8.9728758000000006E-2</c:v>
                </c:pt>
                <c:pt idx="111">
                  <c:v>9.0302623999999998E-2</c:v>
                </c:pt>
                <c:pt idx="112">
                  <c:v>9.0776577999999997E-2</c:v>
                </c:pt>
                <c:pt idx="113">
                  <c:v>9.1135137000000005E-2</c:v>
                </c:pt>
                <c:pt idx="114">
                  <c:v>9.1475002E-2</c:v>
                </c:pt>
                <c:pt idx="115">
                  <c:v>9.1838962999999996E-2</c:v>
                </c:pt>
                <c:pt idx="116">
                  <c:v>9.2207103999999998E-2</c:v>
                </c:pt>
                <c:pt idx="117">
                  <c:v>9.2716596999999998E-2</c:v>
                </c:pt>
                <c:pt idx="118">
                  <c:v>9.3151145000000005E-2</c:v>
                </c:pt>
                <c:pt idx="119">
                  <c:v>9.3525916000000001E-2</c:v>
                </c:pt>
                <c:pt idx="120">
                  <c:v>9.3810379999999999E-2</c:v>
                </c:pt>
                <c:pt idx="121">
                  <c:v>9.4172478000000004E-2</c:v>
                </c:pt>
                <c:pt idx="122">
                  <c:v>9.4619102999999996E-2</c:v>
                </c:pt>
                <c:pt idx="123">
                  <c:v>9.5074302999999999E-2</c:v>
                </c:pt>
                <c:pt idx="124">
                  <c:v>9.5560342000000006E-2</c:v>
                </c:pt>
                <c:pt idx="125">
                  <c:v>9.5934390999999994E-2</c:v>
                </c:pt>
                <c:pt idx="126">
                  <c:v>9.6231967000000002E-2</c:v>
                </c:pt>
                <c:pt idx="127">
                  <c:v>9.6538342999999999E-2</c:v>
                </c:pt>
                <c:pt idx="128">
                  <c:v>9.7032628999999995E-2</c:v>
                </c:pt>
                <c:pt idx="129">
                  <c:v>9.7492121000000001E-2</c:v>
                </c:pt>
                <c:pt idx="130">
                  <c:v>9.7853734999999997E-2</c:v>
                </c:pt>
                <c:pt idx="131">
                  <c:v>9.8142080000000007E-2</c:v>
                </c:pt>
                <c:pt idx="132">
                  <c:v>9.8483808000000006E-2</c:v>
                </c:pt>
                <c:pt idx="133">
                  <c:v>9.8837993999999998E-2</c:v>
                </c:pt>
                <c:pt idx="134">
                  <c:v>9.9310853000000004E-2</c:v>
                </c:pt>
                <c:pt idx="135">
                  <c:v>9.9936172000000004E-2</c:v>
                </c:pt>
                <c:pt idx="136">
                  <c:v>0.10032924999999999</c:v>
                </c:pt>
                <c:pt idx="137">
                  <c:v>0.100555807</c:v>
                </c:pt>
                <c:pt idx="138">
                  <c:v>0.101061545</c:v>
                </c:pt>
                <c:pt idx="139">
                  <c:v>0.10135503899999999</c:v>
                </c:pt>
                <c:pt idx="140">
                  <c:v>0.10179661199999999</c:v>
                </c:pt>
                <c:pt idx="141">
                  <c:v>0.102305338</c:v>
                </c:pt>
                <c:pt idx="142">
                  <c:v>0.102738865</c:v>
                </c:pt>
                <c:pt idx="143">
                  <c:v>0.10305049300000001</c:v>
                </c:pt>
                <c:pt idx="144">
                  <c:v>0.103347205</c:v>
                </c:pt>
                <c:pt idx="145">
                  <c:v>0.10380955</c:v>
                </c:pt>
                <c:pt idx="146">
                  <c:v>0.10438581600000001</c:v>
                </c:pt>
                <c:pt idx="147">
                  <c:v>0.10488317900000001</c:v>
                </c:pt>
                <c:pt idx="148">
                  <c:v>0.105233751</c:v>
                </c:pt>
                <c:pt idx="149">
                  <c:v>0.105730504</c:v>
                </c:pt>
                <c:pt idx="150">
                  <c:v>0.106243826</c:v>
                </c:pt>
                <c:pt idx="151">
                  <c:v>0.106557392</c:v>
                </c:pt>
                <c:pt idx="152">
                  <c:v>0.107373945</c:v>
                </c:pt>
                <c:pt idx="153">
                  <c:v>0.107845016</c:v>
                </c:pt>
                <c:pt idx="154">
                  <c:v>0.108468995</c:v>
                </c:pt>
                <c:pt idx="155">
                  <c:v>0.10895086800000001</c:v>
                </c:pt>
                <c:pt idx="156">
                  <c:v>0.10938336</c:v>
                </c:pt>
                <c:pt idx="157">
                  <c:v>0.110063851</c:v>
                </c:pt>
                <c:pt idx="158">
                  <c:v>0.110667981</c:v>
                </c:pt>
                <c:pt idx="159">
                  <c:v>0.11131423</c:v>
                </c:pt>
                <c:pt idx="160">
                  <c:v>0.111843213</c:v>
                </c:pt>
                <c:pt idx="161">
                  <c:v>0.112582244</c:v>
                </c:pt>
                <c:pt idx="162">
                  <c:v>0.11360796500000001</c:v>
                </c:pt>
                <c:pt idx="163">
                  <c:v>0.11414126300000001</c:v>
                </c:pt>
                <c:pt idx="164">
                  <c:v>0.115120024</c:v>
                </c:pt>
                <c:pt idx="165">
                  <c:v>0.116265521</c:v>
                </c:pt>
                <c:pt idx="166">
                  <c:v>0.11725139599999999</c:v>
                </c:pt>
                <c:pt idx="167">
                  <c:v>0.118381187</c:v>
                </c:pt>
                <c:pt idx="168">
                  <c:v>0.119465865</c:v>
                </c:pt>
                <c:pt idx="169">
                  <c:v>0.120955706</c:v>
                </c:pt>
                <c:pt idx="170">
                  <c:v>0.12237563</c:v>
                </c:pt>
                <c:pt idx="171">
                  <c:v>0.123801276</c:v>
                </c:pt>
                <c:pt idx="172">
                  <c:v>0.12560374999999999</c:v>
                </c:pt>
                <c:pt idx="173">
                  <c:v>0.12744429700000001</c:v>
                </c:pt>
                <c:pt idx="174">
                  <c:v>0.12910580599999999</c:v>
                </c:pt>
                <c:pt idx="175">
                  <c:v>0.13161693499999999</c:v>
                </c:pt>
                <c:pt idx="176">
                  <c:v>0.133708045</c:v>
                </c:pt>
                <c:pt idx="177">
                  <c:v>0.135995686</c:v>
                </c:pt>
                <c:pt idx="178">
                  <c:v>0.139094472</c:v>
                </c:pt>
                <c:pt idx="179">
                  <c:v>0.14157804900000001</c:v>
                </c:pt>
                <c:pt idx="180">
                  <c:v>0.145132557</c:v>
                </c:pt>
                <c:pt idx="181">
                  <c:v>0.14843806600000001</c:v>
                </c:pt>
                <c:pt idx="182">
                  <c:v>0.15246385300000001</c:v>
                </c:pt>
                <c:pt idx="183">
                  <c:v>0.156452969</c:v>
                </c:pt>
                <c:pt idx="184">
                  <c:v>0.16070271999999999</c:v>
                </c:pt>
                <c:pt idx="185">
                  <c:v>0.16537496500000001</c:v>
                </c:pt>
                <c:pt idx="186">
                  <c:v>0.16982296099999999</c:v>
                </c:pt>
                <c:pt idx="187">
                  <c:v>0.17520967100000001</c:v>
                </c:pt>
                <c:pt idx="188">
                  <c:v>0.18150828799999999</c:v>
                </c:pt>
                <c:pt idx="189">
                  <c:v>0.18661065399999999</c:v>
                </c:pt>
                <c:pt idx="190">
                  <c:v>0.19350393099999999</c:v>
                </c:pt>
                <c:pt idx="191">
                  <c:v>0.200411916</c:v>
                </c:pt>
                <c:pt idx="192">
                  <c:v>0.207426265</c:v>
                </c:pt>
                <c:pt idx="193">
                  <c:v>0.21408154099999999</c:v>
                </c:pt>
                <c:pt idx="194">
                  <c:v>0.22240489699999999</c:v>
                </c:pt>
                <c:pt idx="195">
                  <c:v>0.23074802799999999</c:v>
                </c:pt>
                <c:pt idx="196">
                  <c:v>0.23900923099999999</c:v>
                </c:pt>
                <c:pt idx="197">
                  <c:v>0.248109788</c:v>
                </c:pt>
                <c:pt idx="198">
                  <c:v>0.256781131</c:v>
                </c:pt>
                <c:pt idx="199">
                  <c:v>0.26563626499999998</c:v>
                </c:pt>
                <c:pt idx="200">
                  <c:v>0.27543720599999999</c:v>
                </c:pt>
                <c:pt idx="201">
                  <c:v>0.30170172499999998</c:v>
                </c:pt>
                <c:pt idx="202">
                  <c:v>0.31570222999999997</c:v>
                </c:pt>
                <c:pt idx="203">
                  <c:v>0.33009287700000001</c:v>
                </c:pt>
                <c:pt idx="204">
                  <c:v>0.34455668900000003</c:v>
                </c:pt>
                <c:pt idx="205">
                  <c:v>0.35917034799999997</c:v>
                </c:pt>
                <c:pt idx="206">
                  <c:v>0.37384918299999997</c:v>
                </c:pt>
                <c:pt idx="207">
                  <c:v>0.38801717800000002</c:v>
                </c:pt>
                <c:pt idx="208">
                  <c:v>0.40215542900000001</c:v>
                </c:pt>
                <c:pt idx="209">
                  <c:v>0.41569283600000001</c:v>
                </c:pt>
                <c:pt idx="210">
                  <c:v>0.42884382599999998</c:v>
                </c:pt>
                <c:pt idx="211">
                  <c:v>0.44137975600000001</c:v>
                </c:pt>
                <c:pt idx="212">
                  <c:v>0.45320344000000001</c:v>
                </c:pt>
                <c:pt idx="213">
                  <c:v>0.464408457</c:v>
                </c:pt>
                <c:pt idx="214">
                  <c:v>0.47470000400000001</c:v>
                </c:pt>
                <c:pt idx="215">
                  <c:v>0.48447105299999998</c:v>
                </c:pt>
                <c:pt idx="216">
                  <c:v>0.49354270099999997</c:v>
                </c:pt>
                <c:pt idx="217">
                  <c:v>0.50179362299999997</c:v>
                </c:pt>
                <c:pt idx="218">
                  <c:v>0.50921583199999998</c:v>
                </c:pt>
                <c:pt idx="219">
                  <c:v>0.51598143600000002</c:v>
                </c:pt>
                <c:pt idx="220">
                  <c:v>0.52214038399999996</c:v>
                </c:pt>
                <c:pt idx="221">
                  <c:v>0.52792102100000005</c:v>
                </c:pt>
                <c:pt idx="222">
                  <c:v>0.53291624800000004</c:v>
                </c:pt>
                <c:pt idx="223">
                  <c:v>0.53757077499999995</c:v>
                </c:pt>
                <c:pt idx="224">
                  <c:v>0.54170960199999996</c:v>
                </c:pt>
                <c:pt idx="225">
                  <c:v>0.54545432299999996</c:v>
                </c:pt>
                <c:pt idx="226">
                  <c:v>0.54871338599999997</c:v>
                </c:pt>
                <c:pt idx="227">
                  <c:v>0.55185002100000002</c:v>
                </c:pt>
                <c:pt idx="228">
                  <c:v>0.55468589099999999</c:v>
                </c:pt>
                <c:pt idx="229">
                  <c:v>0.55714565500000002</c:v>
                </c:pt>
                <c:pt idx="230">
                  <c:v>0.55941653300000005</c:v>
                </c:pt>
                <c:pt idx="231">
                  <c:v>0.56160861299999998</c:v>
                </c:pt>
                <c:pt idx="232">
                  <c:v>0.56361526299999998</c:v>
                </c:pt>
                <c:pt idx="233">
                  <c:v>0.56552517400000002</c:v>
                </c:pt>
                <c:pt idx="234">
                  <c:v>0.56733161200000004</c:v>
                </c:pt>
                <c:pt idx="235">
                  <c:v>0.56893920899999995</c:v>
                </c:pt>
                <c:pt idx="236">
                  <c:v>0.57057780000000002</c:v>
                </c:pt>
                <c:pt idx="237">
                  <c:v>0.57217031699999998</c:v>
                </c:pt>
                <c:pt idx="238">
                  <c:v>0.57354575399999996</c:v>
                </c:pt>
                <c:pt idx="239">
                  <c:v>0.57512026999999999</c:v>
                </c:pt>
                <c:pt idx="240">
                  <c:v>0.57657504100000001</c:v>
                </c:pt>
                <c:pt idx="241">
                  <c:v>0.57796812099999995</c:v>
                </c:pt>
                <c:pt idx="242">
                  <c:v>0.57942235499999994</c:v>
                </c:pt>
                <c:pt idx="243">
                  <c:v>0.58077412799999995</c:v>
                </c:pt>
                <c:pt idx="244">
                  <c:v>0.58225381399999998</c:v>
                </c:pt>
                <c:pt idx="245">
                  <c:v>0.58371985000000004</c:v>
                </c:pt>
                <c:pt idx="246">
                  <c:v>0.58498114400000001</c:v>
                </c:pt>
                <c:pt idx="247">
                  <c:v>0.58641087999999997</c:v>
                </c:pt>
                <c:pt idx="248">
                  <c:v>0.58783537200000002</c:v>
                </c:pt>
                <c:pt idx="249">
                  <c:v>0.58927714799999997</c:v>
                </c:pt>
                <c:pt idx="250">
                  <c:v>0.59078824500000005</c:v>
                </c:pt>
                <c:pt idx="251">
                  <c:v>0.59220623999999999</c:v>
                </c:pt>
                <c:pt idx="252">
                  <c:v>0.59365123500000005</c:v>
                </c:pt>
                <c:pt idx="253">
                  <c:v>0.59512370800000003</c:v>
                </c:pt>
                <c:pt idx="254">
                  <c:v>0.59660822199999997</c:v>
                </c:pt>
                <c:pt idx="255">
                  <c:v>0.59819561200000004</c:v>
                </c:pt>
                <c:pt idx="256">
                  <c:v>0.59969943800000003</c:v>
                </c:pt>
                <c:pt idx="257">
                  <c:v>0.60132902899999996</c:v>
                </c:pt>
                <c:pt idx="258">
                  <c:v>0.60293579100000005</c:v>
                </c:pt>
                <c:pt idx="259">
                  <c:v>0.60438799899999995</c:v>
                </c:pt>
                <c:pt idx="260">
                  <c:v>0.60603529199999995</c:v>
                </c:pt>
                <c:pt idx="261">
                  <c:v>0.60775309799999999</c:v>
                </c:pt>
                <c:pt idx="262">
                  <c:v>0.60941308699999996</c:v>
                </c:pt>
                <c:pt idx="263">
                  <c:v>0.61110639600000005</c:v>
                </c:pt>
                <c:pt idx="264">
                  <c:v>0.61279201500000002</c:v>
                </c:pt>
                <c:pt idx="265">
                  <c:v>0.61445105099999997</c:v>
                </c:pt>
                <c:pt idx="266">
                  <c:v>0.61619019500000005</c:v>
                </c:pt>
                <c:pt idx="267">
                  <c:v>0.61800706400000005</c:v>
                </c:pt>
                <c:pt idx="268">
                  <c:v>0.61993819500000003</c:v>
                </c:pt>
                <c:pt idx="269">
                  <c:v>0.62157207699999995</c:v>
                </c:pt>
                <c:pt idx="270">
                  <c:v>0.62337350899999999</c:v>
                </c:pt>
                <c:pt idx="271">
                  <c:v>0.62521350399999998</c:v>
                </c:pt>
                <c:pt idx="272">
                  <c:v>0.62704366499999997</c:v>
                </c:pt>
                <c:pt idx="273">
                  <c:v>0.62902182299999998</c:v>
                </c:pt>
                <c:pt idx="274">
                  <c:v>0.63097828600000005</c:v>
                </c:pt>
                <c:pt idx="275">
                  <c:v>0.63277220700000003</c:v>
                </c:pt>
                <c:pt idx="276">
                  <c:v>0.63468504000000003</c:v>
                </c:pt>
                <c:pt idx="277">
                  <c:v>0.63663917800000003</c:v>
                </c:pt>
                <c:pt idx="278">
                  <c:v>0.638696551</c:v>
                </c:pt>
                <c:pt idx="279">
                  <c:v>0.64069449899999997</c:v>
                </c:pt>
                <c:pt idx="280">
                  <c:v>0.64267611499999999</c:v>
                </c:pt>
                <c:pt idx="281">
                  <c:v>0.64481008100000003</c:v>
                </c:pt>
                <c:pt idx="282">
                  <c:v>0.64675372799999997</c:v>
                </c:pt>
                <c:pt idx="283">
                  <c:v>0.64883243999999995</c:v>
                </c:pt>
                <c:pt idx="284">
                  <c:v>0.65107142900000003</c:v>
                </c:pt>
                <c:pt idx="285">
                  <c:v>0.65316569800000002</c:v>
                </c:pt>
                <c:pt idx="286">
                  <c:v>0.65534734699999997</c:v>
                </c:pt>
                <c:pt idx="287">
                  <c:v>0.65749448499999996</c:v>
                </c:pt>
                <c:pt idx="288">
                  <c:v>0.659638524</c:v>
                </c:pt>
                <c:pt idx="289">
                  <c:v>0.66198515899999999</c:v>
                </c:pt>
                <c:pt idx="290">
                  <c:v>0.66426765899999995</c:v>
                </c:pt>
                <c:pt idx="291">
                  <c:v>0.66663885099999998</c:v>
                </c:pt>
                <c:pt idx="292">
                  <c:v>0.66899150600000001</c:v>
                </c:pt>
                <c:pt idx="293">
                  <c:v>0.67132908099999999</c:v>
                </c:pt>
                <c:pt idx="294">
                  <c:v>0.67359387900000001</c:v>
                </c:pt>
                <c:pt idx="295">
                  <c:v>0.67599022399999997</c:v>
                </c:pt>
                <c:pt idx="296">
                  <c:v>0.67854976700000003</c:v>
                </c:pt>
                <c:pt idx="297">
                  <c:v>0.68105101599999995</c:v>
                </c:pt>
                <c:pt idx="298">
                  <c:v>0.683545768</c:v>
                </c:pt>
                <c:pt idx="299">
                  <c:v>0.68609619099999997</c:v>
                </c:pt>
                <c:pt idx="300">
                  <c:v>0.68851137200000001</c:v>
                </c:pt>
                <c:pt idx="301">
                  <c:v>0.691253126</c:v>
                </c:pt>
                <c:pt idx="302">
                  <c:v>0.69395262000000002</c:v>
                </c:pt>
                <c:pt idx="303">
                  <c:v>0.69665205500000005</c:v>
                </c:pt>
                <c:pt idx="304">
                  <c:v>0.69928056000000005</c:v>
                </c:pt>
                <c:pt idx="305">
                  <c:v>0.70197981600000003</c:v>
                </c:pt>
                <c:pt idx="306">
                  <c:v>0.70478153200000004</c:v>
                </c:pt>
                <c:pt idx="307">
                  <c:v>0.70764982700000001</c:v>
                </c:pt>
                <c:pt idx="308">
                  <c:v>0.71060281999999997</c:v>
                </c:pt>
                <c:pt idx="309">
                  <c:v>0.71347331999999997</c:v>
                </c:pt>
                <c:pt idx="310">
                  <c:v>0.71631818999999997</c:v>
                </c:pt>
                <c:pt idx="311">
                  <c:v>0.71931439600000002</c:v>
                </c:pt>
                <c:pt idx="312">
                  <c:v>0.72234845199999997</c:v>
                </c:pt>
                <c:pt idx="313">
                  <c:v>0.72540652800000005</c:v>
                </c:pt>
                <c:pt idx="314">
                  <c:v>0.72865134499999995</c:v>
                </c:pt>
                <c:pt idx="315">
                  <c:v>0.73179870800000002</c:v>
                </c:pt>
                <c:pt idx="316">
                  <c:v>0.73487752699999997</c:v>
                </c:pt>
                <c:pt idx="317">
                  <c:v>0.73814284799999996</c:v>
                </c:pt>
                <c:pt idx="318">
                  <c:v>0.74133324599999995</c:v>
                </c:pt>
                <c:pt idx="319">
                  <c:v>0.74474191700000003</c:v>
                </c:pt>
                <c:pt idx="320">
                  <c:v>0.74822723899999999</c:v>
                </c:pt>
                <c:pt idx="321">
                  <c:v>0.75155180700000002</c:v>
                </c:pt>
                <c:pt idx="322">
                  <c:v>0.75496023899999998</c:v>
                </c:pt>
                <c:pt idx="323">
                  <c:v>0.75845629000000003</c:v>
                </c:pt>
                <c:pt idx="324">
                  <c:v>0.76198589800000005</c:v>
                </c:pt>
                <c:pt idx="325">
                  <c:v>0.76573568599999997</c:v>
                </c:pt>
                <c:pt idx="326">
                  <c:v>0.76931637500000005</c:v>
                </c:pt>
                <c:pt idx="327">
                  <c:v>0.77301800300000001</c:v>
                </c:pt>
                <c:pt idx="328">
                  <c:v>0.77667117100000005</c:v>
                </c:pt>
                <c:pt idx="329">
                  <c:v>0.78049767000000003</c:v>
                </c:pt>
                <c:pt idx="330">
                  <c:v>0.78441917900000002</c:v>
                </c:pt>
                <c:pt idx="331">
                  <c:v>0.78832209099999995</c:v>
                </c:pt>
                <c:pt idx="332">
                  <c:v>0.79228275999999997</c:v>
                </c:pt>
                <c:pt idx="333">
                  <c:v>0.79632794900000003</c:v>
                </c:pt>
                <c:pt idx="334">
                  <c:v>0.800339103</c:v>
                </c:pt>
                <c:pt idx="335">
                  <c:v>0.80436754200000005</c:v>
                </c:pt>
                <c:pt idx="336">
                  <c:v>0.80870991999999997</c:v>
                </c:pt>
                <c:pt idx="337">
                  <c:v>0.81307357599999996</c:v>
                </c:pt>
                <c:pt idx="338">
                  <c:v>0.81731760499999995</c:v>
                </c:pt>
                <c:pt idx="339">
                  <c:v>0.82164794200000002</c:v>
                </c:pt>
                <c:pt idx="340">
                  <c:v>0.82602465199999997</c:v>
                </c:pt>
                <c:pt idx="341">
                  <c:v>0.83046919100000005</c:v>
                </c:pt>
                <c:pt idx="342">
                  <c:v>0.83512824799999996</c:v>
                </c:pt>
                <c:pt idx="343">
                  <c:v>0.83976817100000001</c:v>
                </c:pt>
                <c:pt idx="344">
                  <c:v>0.84437912699999995</c:v>
                </c:pt>
                <c:pt idx="345">
                  <c:v>0.84911084199999998</c:v>
                </c:pt>
                <c:pt idx="346">
                  <c:v>0.85396504399999995</c:v>
                </c:pt>
                <c:pt idx="347">
                  <c:v>0.85884147899999996</c:v>
                </c:pt>
                <c:pt idx="348">
                  <c:v>0.86390256899999995</c:v>
                </c:pt>
                <c:pt idx="349">
                  <c:v>0.86894541999999997</c:v>
                </c:pt>
                <c:pt idx="350">
                  <c:v>0.87407535300000005</c:v>
                </c:pt>
                <c:pt idx="351">
                  <c:v>0.87933212500000002</c:v>
                </c:pt>
                <c:pt idx="352">
                  <c:v>0.88450962300000002</c:v>
                </c:pt>
                <c:pt idx="353">
                  <c:v>0.89000034299999997</c:v>
                </c:pt>
                <c:pt idx="354">
                  <c:v>0.89558887499999995</c:v>
                </c:pt>
                <c:pt idx="355">
                  <c:v>0.90116411500000004</c:v>
                </c:pt>
                <c:pt idx="356">
                  <c:v>0.90680986600000002</c:v>
                </c:pt>
                <c:pt idx="357">
                  <c:v>0.91245621399999999</c:v>
                </c:pt>
                <c:pt idx="358">
                  <c:v>0.91824167999999995</c:v>
                </c:pt>
                <c:pt idx="359">
                  <c:v>0.92423617800000002</c:v>
                </c:pt>
                <c:pt idx="360">
                  <c:v>0.93013477300000003</c:v>
                </c:pt>
                <c:pt idx="361">
                  <c:v>0.93628245600000004</c:v>
                </c:pt>
                <c:pt idx="362">
                  <c:v>0.94241690600000005</c:v>
                </c:pt>
                <c:pt idx="363">
                  <c:v>0.94854492000000001</c:v>
                </c:pt>
                <c:pt idx="364">
                  <c:v>0.95484477300000004</c:v>
                </c:pt>
                <c:pt idx="365">
                  <c:v>0.96117895799999997</c:v>
                </c:pt>
                <c:pt idx="366">
                  <c:v>0.96769076600000004</c:v>
                </c:pt>
                <c:pt idx="367">
                  <c:v>0.97413045200000004</c:v>
                </c:pt>
                <c:pt idx="368">
                  <c:v>0.98077684600000004</c:v>
                </c:pt>
                <c:pt idx="369">
                  <c:v>0.98742157200000003</c:v>
                </c:pt>
                <c:pt idx="370">
                  <c:v>0.99414765800000005</c:v>
                </c:pt>
                <c:pt idx="371">
                  <c:v>1.0010917189999999</c:v>
                </c:pt>
                <c:pt idx="372">
                  <c:v>1.008085847</c:v>
                </c:pt>
                <c:pt idx="373">
                  <c:v>1.015122294</c:v>
                </c:pt>
                <c:pt idx="374">
                  <c:v>1.0223618750000001</c:v>
                </c:pt>
                <c:pt idx="375">
                  <c:v>1.0296052689999999</c:v>
                </c:pt>
                <c:pt idx="376">
                  <c:v>1.036896348</c:v>
                </c:pt>
                <c:pt idx="377">
                  <c:v>1.0444518330000001</c:v>
                </c:pt>
                <c:pt idx="378">
                  <c:v>1.051845074</c:v>
                </c:pt>
                <c:pt idx="379">
                  <c:v>1.059664011</c:v>
                </c:pt>
                <c:pt idx="380">
                  <c:v>1.0673419239999999</c:v>
                </c:pt>
                <c:pt idx="381">
                  <c:v>1.075187922</c:v>
                </c:pt>
                <c:pt idx="382">
                  <c:v>1.083259583</c:v>
                </c:pt>
                <c:pt idx="383">
                  <c:v>1.0913442369999999</c:v>
                </c:pt>
                <c:pt idx="384">
                  <c:v>1.0996292830000001</c:v>
                </c:pt>
                <c:pt idx="385">
                  <c:v>1.1080092189999999</c:v>
                </c:pt>
                <c:pt idx="386">
                  <c:v>1.1164772510000001</c:v>
                </c:pt>
                <c:pt idx="387">
                  <c:v>1.1250332590000001</c:v>
                </c:pt>
                <c:pt idx="388">
                  <c:v>1.1338340039999999</c:v>
                </c:pt>
                <c:pt idx="389">
                  <c:v>1.1425949339999999</c:v>
                </c:pt>
                <c:pt idx="390">
                  <c:v>1.1516736750000001</c:v>
                </c:pt>
                <c:pt idx="391">
                  <c:v>1.1607939</c:v>
                </c:pt>
                <c:pt idx="392">
                  <c:v>1.1701236960000001</c:v>
                </c:pt>
                <c:pt idx="393">
                  <c:v>1.179563522</c:v>
                </c:pt>
                <c:pt idx="394">
                  <c:v>1.189179897</c:v>
                </c:pt>
                <c:pt idx="395">
                  <c:v>1.1990535259999999</c:v>
                </c:pt>
                <c:pt idx="396">
                  <c:v>1.2089909320000001</c:v>
                </c:pt>
                <c:pt idx="397">
                  <c:v>1.2190138100000001</c:v>
                </c:pt>
                <c:pt idx="398">
                  <c:v>1.22935164</c:v>
                </c:pt>
                <c:pt idx="399">
                  <c:v>1.239702463</c:v>
                </c:pt>
                <c:pt idx="400">
                  <c:v>1.2503032679999999</c:v>
                </c:pt>
                <c:pt idx="401">
                  <c:v>1.261217356</c:v>
                </c:pt>
                <c:pt idx="402">
                  <c:v>1.2722873690000001</c:v>
                </c:pt>
                <c:pt idx="403">
                  <c:v>1.283786893</c:v>
                </c:pt>
                <c:pt idx="404">
                  <c:v>1.2952431440000001</c:v>
                </c:pt>
                <c:pt idx="405">
                  <c:v>1.307173014</c:v>
                </c:pt>
                <c:pt idx="406">
                  <c:v>1.319370747</c:v>
                </c:pt>
                <c:pt idx="407">
                  <c:v>1.3319224119999999</c:v>
                </c:pt>
                <c:pt idx="408">
                  <c:v>1.3447000979999999</c:v>
                </c:pt>
                <c:pt idx="409">
                  <c:v>1.358034492</c:v>
                </c:pt>
                <c:pt idx="410">
                  <c:v>1.3719460960000001</c:v>
                </c:pt>
                <c:pt idx="411">
                  <c:v>1.386572361</c:v>
                </c:pt>
                <c:pt idx="412">
                  <c:v>1.4014146329999999</c:v>
                </c:pt>
                <c:pt idx="413">
                  <c:v>1.4173160789999999</c:v>
                </c:pt>
                <c:pt idx="414">
                  <c:v>1.4340920450000001</c:v>
                </c:pt>
                <c:pt idx="415">
                  <c:v>1.451733589</c:v>
                </c:pt>
                <c:pt idx="416">
                  <c:v>1.470517874</c:v>
                </c:pt>
                <c:pt idx="417">
                  <c:v>1.490498543</c:v>
                </c:pt>
                <c:pt idx="418">
                  <c:v>1.5114063019999999</c:v>
                </c:pt>
                <c:pt idx="419">
                  <c:v>1.5333215</c:v>
                </c:pt>
                <c:pt idx="420">
                  <c:v>1.5558596849999999</c:v>
                </c:pt>
                <c:pt idx="421">
                  <c:v>1.5787754060000001</c:v>
                </c:pt>
                <c:pt idx="422">
                  <c:v>1.601514935</c:v>
                </c:pt>
                <c:pt idx="423">
                  <c:v>1.6236602069999999</c:v>
                </c:pt>
                <c:pt idx="424">
                  <c:v>1.6444905999999999</c:v>
                </c:pt>
                <c:pt idx="425">
                  <c:v>1.663630962</c:v>
                </c:pt>
                <c:pt idx="426">
                  <c:v>1.6809182170000001</c:v>
                </c:pt>
                <c:pt idx="427">
                  <c:v>1.6971166129999999</c:v>
                </c:pt>
                <c:pt idx="428">
                  <c:v>1.7113050219999999</c:v>
                </c:pt>
                <c:pt idx="429">
                  <c:v>1.724302888</c:v>
                </c:pt>
                <c:pt idx="430">
                  <c:v>1.7365474700000001</c:v>
                </c:pt>
                <c:pt idx="431">
                  <c:v>1.7467659710000001</c:v>
                </c:pt>
                <c:pt idx="432">
                  <c:v>1.7579501870000001</c:v>
                </c:pt>
                <c:pt idx="433">
                  <c:v>1.7686533929999999</c:v>
                </c:pt>
                <c:pt idx="434">
                  <c:v>1.7792407269999999</c:v>
                </c:pt>
                <c:pt idx="435">
                  <c:v>1.7899956699999999</c:v>
                </c:pt>
                <c:pt idx="436">
                  <c:v>1.801088214</c:v>
                </c:pt>
                <c:pt idx="437">
                  <c:v>1.8124585150000001</c:v>
                </c:pt>
                <c:pt idx="438">
                  <c:v>1.824272871</c:v>
                </c:pt>
                <c:pt idx="439">
                  <c:v>1.8369280100000001</c:v>
                </c:pt>
                <c:pt idx="440">
                  <c:v>1.850080132</c:v>
                </c:pt>
                <c:pt idx="441">
                  <c:v>1.8639063840000001</c:v>
                </c:pt>
                <c:pt idx="442">
                  <c:v>1.878159642</c:v>
                </c:pt>
                <c:pt idx="443">
                  <c:v>1.8934874530000001</c:v>
                </c:pt>
                <c:pt idx="444">
                  <c:v>1.9092203379999999</c:v>
                </c:pt>
                <c:pt idx="445">
                  <c:v>1.9259719850000001</c:v>
                </c:pt>
                <c:pt idx="446">
                  <c:v>1.943012714</c:v>
                </c:pt>
                <c:pt idx="447">
                  <c:v>1.9604637620000001</c:v>
                </c:pt>
                <c:pt idx="448">
                  <c:v>1.978772521</c:v>
                </c:pt>
                <c:pt idx="449">
                  <c:v>1.997092724</c:v>
                </c:pt>
                <c:pt idx="450">
                  <c:v>2.0164020059999999</c:v>
                </c:pt>
                <c:pt idx="451">
                  <c:v>2.0359904769999999</c:v>
                </c:pt>
                <c:pt idx="452">
                  <c:v>2.0561516279999998</c:v>
                </c:pt>
                <c:pt idx="453">
                  <c:v>2.0765058989999998</c:v>
                </c:pt>
                <c:pt idx="454">
                  <c:v>2.0973494050000001</c:v>
                </c:pt>
                <c:pt idx="455">
                  <c:v>2.118494272</c:v>
                </c:pt>
                <c:pt idx="456">
                  <c:v>2.140297651</c:v>
                </c:pt>
                <c:pt idx="457">
                  <c:v>2.1621699329999999</c:v>
                </c:pt>
                <c:pt idx="458">
                  <c:v>2.1847682000000002</c:v>
                </c:pt>
                <c:pt idx="459">
                  <c:v>2.2072908880000002</c:v>
                </c:pt>
                <c:pt idx="460">
                  <c:v>2.2305324080000002</c:v>
                </c:pt>
                <c:pt idx="461">
                  <c:v>2.2544853690000002</c:v>
                </c:pt>
                <c:pt idx="462">
                  <c:v>2.2784769539999998</c:v>
                </c:pt>
                <c:pt idx="463">
                  <c:v>2.3028619290000001</c:v>
                </c:pt>
                <c:pt idx="464">
                  <c:v>2.3284118180000002</c:v>
                </c:pt>
                <c:pt idx="465">
                  <c:v>2.3543825150000002</c:v>
                </c:pt>
                <c:pt idx="466">
                  <c:v>2.3817477230000001</c:v>
                </c:pt>
                <c:pt idx="467">
                  <c:v>2.409708738</c:v>
                </c:pt>
                <c:pt idx="468">
                  <c:v>2.4389469620000002</c:v>
                </c:pt>
                <c:pt idx="469">
                  <c:v>2.4703550339999998</c:v>
                </c:pt>
                <c:pt idx="470">
                  <c:v>2.5022721290000001</c:v>
                </c:pt>
                <c:pt idx="471">
                  <c:v>2.5354483129999998</c:v>
                </c:pt>
                <c:pt idx="472">
                  <c:v>2.5691032410000001</c:v>
                </c:pt>
                <c:pt idx="473">
                  <c:v>2.6017525199999998</c:v>
                </c:pt>
                <c:pt idx="474">
                  <c:v>2.6323266030000001</c:v>
                </c:pt>
                <c:pt idx="475">
                  <c:v>2.6602458950000001</c:v>
                </c:pt>
                <c:pt idx="476">
                  <c:v>2.6841309070000001</c:v>
                </c:pt>
                <c:pt idx="477">
                  <c:v>2.7082324029999998</c:v>
                </c:pt>
                <c:pt idx="478">
                  <c:v>2.7277739049999998</c:v>
                </c:pt>
                <c:pt idx="479">
                  <c:v>2.745483637</c:v>
                </c:pt>
                <c:pt idx="480">
                  <c:v>2.7622463700000002</c:v>
                </c:pt>
                <c:pt idx="481">
                  <c:v>2.779855967</c:v>
                </c:pt>
                <c:pt idx="482">
                  <c:v>2.794594526</c:v>
                </c:pt>
                <c:pt idx="483">
                  <c:v>2.810367346</c:v>
                </c:pt>
                <c:pt idx="484">
                  <c:v>2.8249926570000001</c:v>
                </c:pt>
                <c:pt idx="485">
                  <c:v>2.8395264149999999</c:v>
                </c:pt>
                <c:pt idx="486">
                  <c:v>2.8551630970000001</c:v>
                </c:pt>
                <c:pt idx="487">
                  <c:v>2.8702750209999999</c:v>
                </c:pt>
                <c:pt idx="488">
                  <c:v>2.8850135799999999</c:v>
                </c:pt>
                <c:pt idx="489">
                  <c:v>2.8989372250000001</c:v>
                </c:pt>
                <c:pt idx="490">
                  <c:v>2.913574696</c:v>
                </c:pt>
                <c:pt idx="491">
                  <c:v>2.92961669</c:v>
                </c:pt>
                <c:pt idx="492">
                  <c:v>2.9430599210000001</c:v>
                </c:pt>
                <c:pt idx="493">
                  <c:v>2.9582579139999998</c:v>
                </c:pt>
                <c:pt idx="494">
                  <c:v>2.9711005689999999</c:v>
                </c:pt>
                <c:pt idx="495">
                  <c:v>2.986225605</c:v>
                </c:pt>
                <c:pt idx="496">
                  <c:v>2.9981904030000002</c:v>
                </c:pt>
                <c:pt idx="497">
                  <c:v>3.01158905</c:v>
                </c:pt>
                <c:pt idx="498">
                  <c:v>3.024112701</c:v>
                </c:pt>
                <c:pt idx="499">
                  <c:v>3.0349633690000002</c:v>
                </c:pt>
                <c:pt idx="500">
                  <c:v>3.0439026359999999</c:v>
                </c:pt>
                <c:pt idx="501">
                  <c:v>3.0550634859999999</c:v>
                </c:pt>
                <c:pt idx="502">
                  <c:v>3.0627510550000001</c:v>
                </c:pt>
                <c:pt idx="503">
                  <c:v>3.0712068079999999</c:v>
                </c:pt>
                <c:pt idx="504">
                  <c:v>3.0799217219999999</c:v>
                </c:pt>
                <c:pt idx="505">
                  <c:v>3.0863382819999998</c:v>
                </c:pt>
                <c:pt idx="506">
                  <c:v>3.0916056630000002</c:v>
                </c:pt>
                <c:pt idx="507">
                  <c:v>3.0987153049999998</c:v>
                </c:pt>
                <c:pt idx="508">
                  <c:v>3.1075539590000001</c:v>
                </c:pt>
                <c:pt idx="509">
                  <c:v>3.1096308229999998</c:v>
                </c:pt>
                <c:pt idx="510">
                  <c:v>3.1147346499999999</c:v>
                </c:pt>
                <c:pt idx="511">
                  <c:v>3.1183667179999999</c:v>
                </c:pt>
                <c:pt idx="512">
                  <c:v>3.1236672400000001</c:v>
                </c:pt>
                <c:pt idx="513">
                  <c:v>3.126843214</c:v>
                </c:pt>
                <c:pt idx="514">
                  <c:v>3.1302101609999999</c:v>
                </c:pt>
                <c:pt idx="515">
                  <c:v>3.134777546</c:v>
                </c:pt>
                <c:pt idx="516">
                  <c:v>3.1374192239999998</c:v>
                </c:pt>
                <c:pt idx="517">
                  <c:v>3.1371822360000001</c:v>
                </c:pt>
                <c:pt idx="518">
                  <c:v>3.1393110750000002</c:v>
                </c:pt>
                <c:pt idx="519">
                  <c:v>3.1432347300000001</c:v>
                </c:pt>
                <c:pt idx="520">
                  <c:v>3.1455800530000002</c:v>
                </c:pt>
                <c:pt idx="521">
                  <c:v>3.1462006570000001</c:v>
                </c:pt>
                <c:pt idx="522">
                  <c:v>3.1484620570000001</c:v>
                </c:pt>
                <c:pt idx="523">
                  <c:v>3.1464803219999999</c:v>
                </c:pt>
                <c:pt idx="524">
                  <c:v>3.1489706040000001</c:v>
                </c:pt>
                <c:pt idx="525">
                  <c:v>3.1486003400000002</c:v>
                </c:pt>
                <c:pt idx="526">
                  <c:v>3.1476624009999998</c:v>
                </c:pt>
                <c:pt idx="527">
                  <c:v>3.1513078210000001</c:v>
                </c:pt>
                <c:pt idx="528">
                  <c:v>3.1517717840000001</c:v>
                </c:pt>
                <c:pt idx="529">
                  <c:v>3.1506669519999999</c:v>
                </c:pt>
                <c:pt idx="530">
                  <c:v>3.1500861640000002</c:v>
                </c:pt>
                <c:pt idx="531">
                  <c:v>3.1491405960000001</c:v>
                </c:pt>
                <c:pt idx="532">
                  <c:v>3.1503043169999998</c:v>
                </c:pt>
                <c:pt idx="533">
                  <c:v>3.1526594160000001</c:v>
                </c:pt>
                <c:pt idx="534">
                  <c:v>3.1504638200000001</c:v>
                </c:pt>
                <c:pt idx="535">
                  <c:v>3.1535012720000002</c:v>
                </c:pt>
                <c:pt idx="536">
                  <c:v>3.1540083889999999</c:v>
                </c:pt>
                <c:pt idx="537">
                  <c:v>3.1530470849999999</c:v>
                </c:pt>
                <c:pt idx="538">
                  <c:v>3.1541094780000001</c:v>
                </c:pt>
                <c:pt idx="539">
                  <c:v>3.1547391409999999</c:v>
                </c:pt>
                <c:pt idx="540">
                  <c:v>3.156375647</c:v>
                </c:pt>
                <c:pt idx="541">
                  <c:v>3.157236814</c:v>
                </c:pt>
                <c:pt idx="542">
                  <c:v>3.1594750880000002</c:v>
                </c:pt>
                <c:pt idx="543">
                  <c:v>3.1603622439999999</c:v>
                </c:pt>
                <c:pt idx="544">
                  <c:v>3.1639988419999998</c:v>
                </c:pt>
                <c:pt idx="545">
                  <c:v>3.1641492840000001</c:v>
                </c:pt>
                <c:pt idx="546">
                  <c:v>3.1683566569999999</c:v>
                </c:pt>
                <c:pt idx="547">
                  <c:v>3.1675577160000001</c:v>
                </c:pt>
                <c:pt idx="548">
                  <c:v>3.171867132</c:v>
                </c:pt>
                <c:pt idx="549">
                  <c:v>3.1746094230000002</c:v>
                </c:pt>
                <c:pt idx="550">
                  <c:v>3.1795661449999999</c:v>
                </c:pt>
                <c:pt idx="551">
                  <c:v>3.181195974</c:v>
                </c:pt>
                <c:pt idx="552">
                  <c:v>3.185470343</c:v>
                </c:pt>
                <c:pt idx="553">
                  <c:v>3.1871178150000001</c:v>
                </c:pt>
                <c:pt idx="554">
                  <c:v>3.1948771479999998</c:v>
                </c:pt>
                <c:pt idx="555">
                  <c:v>3.198876619</c:v>
                </c:pt>
                <c:pt idx="556">
                  <c:v>3.1987051960000001</c:v>
                </c:pt>
                <c:pt idx="557">
                  <c:v>3.2068490980000002</c:v>
                </c:pt>
                <c:pt idx="558">
                  <c:v>3.2090067859999998</c:v>
                </c:pt>
                <c:pt idx="559">
                  <c:v>3.2150077819999998</c:v>
                </c:pt>
                <c:pt idx="560">
                  <c:v>3.2211744790000001</c:v>
                </c:pt>
                <c:pt idx="561">
                  <c:v>3.227497101</c:v>
                </c:pt>
                <c:pt idx="562">
                  <c:v>3.2307453160000001</c:v>
                </c:pt>
                <c:pt idx="563">
                  <c:v>3.2368412019999999</c:v>
                </c:pt>
                <c:pt idx="564">
                  <c:v>3.2390282149999998</c:v>
                </c:pt>
                <c:pt idx="565">
                  <c:v>3.247752905</c:v>
                </c:pt>
                <c:pt idx="566">
                  <c:v>3.2525806429999999</c:v>
                </c:pt>
                <c:pt idx="567">
                  <c:v>3.2564165589999998</c:v>
                </c:pt>
                <c:pt idx="568">
                  <c:v>3.2645537849999999</c:v>
                </c:pt>
                <c:pt idx="569">
                  <c:v>3.2629442210000001</c:v>
                </c:pt>
                <c:pt idx="570">
                  <c:v>3.273636341</c:v>
                </c:pt>
                <c:pt idx="571">
                  <c:v>3.2791628839999998</c:v>
                </c:pt>
                <c:pt idx="572">
                  <c:v>3.2826442720000002</c:v>
                </c:pt>
                <c:pt idx="573">
                  <c:v>3.2872505190000001</c:v>
                </c:pt>
                <c:pt idx="574">
                  <c:v>3.29325366</c:v>
                </c:pt>
                <c:pt idx="575">
                  <c:v>3.2965421680000002</c:v>
                </c:pt>
                <c:pt idx="576">
                  <c:v>3.2996292110000001</c:v>
                </c:pt>
                <c:pt idx="577">
                  <c:v>3.3063890929999999</c:v>
                </c:pt>
                <c:pt idx="578">
                  <c:v>3.3063929079999999</c:v>
                </c:pt>
                <c:pt idx="579">
                  <c:v>3.3110353950000002</c:v>
                </c:pt>
                <c:pt idx="580">
                  <c:v>3.315560579</c:v>
                </c:pt>
                <c:pt idx="581">
                  <c:v>3.317382813</c:v>
                </c:pt>
                <c:pt idx="582">
                  <c:v>3.3201308250000001</c:v>
                </c:pt>
                <c:pt idx="583">
                  <c:v>3.3256058689999999</c:v>
                </c:pt>
                <c:pt idx="584">
                  <c:v>3.3280732629999998</c:v>
                </c:pt>
                <c:pt idx="585">
                  <c:v>3.3281767370000002</c:v>
                </c:pt>
                <c:pt idx="586">
                  <c:v>3.3311319350000002</c:v>
                </c:pt>
                <c:pt idx="587">
                  <c:v>3.3370823860000001</c:v>
                </c:pt>
                <c:pt idx="588">
                  <c:v>3.335229397</c:v>
                </c:pt>
                <c:pt idx="589">
                  <c:v>3.3377046589999999</c:v>
                </c:pt>
                <c:pt idx="590">
                  <c:v>3.3398699760000001</c:v>
                </c:pt>
                <c:pt idx="591">
                  <c:v>3.344554424</c:v>
                </c:pt>
                <c:pt idx="592">
                  <c:v>3.3435950280000002</c:v>
                </c:pt>
                <c:pt idx="593">
                  <c:v>3.343099117</c:v>
                </c:pt>
                <c:pt idx="594">
                  <c:v>3.3499820229999999</c:v>
                </c:pt>
                <c:pt idx="595">
                  <c:v>3.3416967390000001</c:v>
                </c:pt>
                <c:pt idx="596">
                  <c:v>3.341609955</c:v>
                </c:pt>
                <c:pt idx="597">
                  <c:v>3.3487854000000001</c:v>
                </c:pt>
                <c:pt idx="598">
                  <c:v>3.352882385</c:v>
                </c:pt>
                <c:pt idx="599">
                  <c:v>3.3433408739999999</c:v>
                </c:pt>
                <c:pt idx="600">
                  <c:v>3.348708153</c:v>
                </c:pt>
                <c:pt idx="601">
                  <c:v>3.3464710709999999</c:v>
                </c:pt>
                <c:pt idx="602">
                  <c:v>3.3516047000000002</c:v>
                </c:pt>
                <c:pt idx="603">
                  <c:v>3.347044468</c:v>
                </c:pt>
                <c:pt idx="604">
                  <c:v>3.3471796509999998</c:v>
                </c:pt>
                <c:pt idx="605">
                  <c:v>3.348407269</c:v>
                </c:pt>
                <c:pt idx="606">
                  <c:v>3.3503637309999998</c:v>
                </c:pt>
                <c:pt idx="607">
                  <c:v>3.3523592949999999</c:v>
                </c:pt>
                <c:pt idx="608">
                  <c:v>3.3529052730000002</c:v>
                </c:pt>
                <c:pt idx="609">
                  <c:v>3.3509273529999999</c:v>
                </c:pt>
                <c:pt idx="610">
                  <c:v>3.3518776890000002</c:v>
                </c:pt>
                <c:pt idx="611">
                  <c:v>3.355083466</c:v>
                </c:pt>
                <c:pt idx="612">
                  <c:v>3.3479237560000001</c:v>
                </c:pt>
                <c:pt idx="613">
                  <c:v>3.3558461670000002</c:v>
                </c:pt>
                <c:pt idx="614">
                  <c:v>3.3540403840000002</c:v>
                </c:pt>
                <c:pt idx="615">
                  <c:v>3.3547599319999999</c:v>
                </c:pt>
                <c:pt idx="616">
                  <c:v>3.3529064659999999</c:v>
                </c:pt>
                <c:pt idx="617">
                  <c:v>3.3529536719999999</c:v>
                </c:pt>
                <c:pt idx="618">
                  <c:v>3.3528661729999998</c:v>
                </c:pt>
                <c:pt idx="619">
                  <c:v>3.352980852</c:v>
                </c:pt>
                <c:pt idx="620">
                  <c:v>3.3517723080000001</c:v>
                </c:pt>
                <c:pt idx="621">
                  <c:v>3.3514504430000001</c:v>
                </c:pt>
                <c:pt idx="622">
                  <c:v>3.3506786819999999</c:v>
                </c:pt>
                <c:pt idx="623">
                  <c:v>3.3506937030000001</c:v>
                </c:pt>
                <c:pt idx="624">
                  <c:v>3.3532478810000002</c:v>
                </c:pt>
                <c:pt idx="625">
                  <c:v>3.349627972</c:v>
                </c:pt>
                <c:pt idx="626">
                  <c:v>3.347662449</c:v>
                </c:pt>
                <c:pt idx="627">
                  <c:v>3.3540921209999999</c:v>
                </c:pt>
                <c:pt idx="628">
                  <c:v>3.3454201220000002</c:v>
                </c:pt>
                <c:pt idx="629">
                  <c:v>3.348950624</c:v>
                </c:pt>
                <c:pt idx="630">
                  <c:v>3.347880602</c:v>
                </c:pt>
                <c:pt idx="631">
                  <c:v>3.340690613</c:v>
                </c:pt>
                <c:pt idx="632">
                  <c:v>3.3466365339999999</c:v>
                </c:pt>
                <c:pt idx="633">
                  <c:v>3.3508124349999999</c:v>
                </c:pt>
                <c:pt idx="634">
                  <c:v>3.3443331719999998</c:v>
                </c:pt>
                <c:pt idx="635">
                  <c:v>3.34408474</c:v>
                </c:pt>
                <c:pt idx="636">
                  <c:v>3.3438005450000001</c:v>
                </c:pt>
                <c:pt idx="637">
                  <c:v>3.3529169560000001</c:v>
                </c:pt>
                <c:pt idx="638">
                  <c:v>3.3467590810000001</c:v>
                </c:pt>
                <c:pt idx="639">
                  <c:v>3.3461978440000002</c:v>
                </c:pt>
                <c:pt idx="640">
                  <c:v>3.3522295949999998</c:v>
                </c:pt>
                <c:pt idx="641">
                  <c:v>3.3433938030000001</c:v>
                </c:pt>
                <c:pt idx="642">
                  <c:v>3.3476605419999999</c:v>
                </c:pt>
                <c:pt idx="643">
                  <c:v>3.3498117920000001</c:v>
                </c:pt>
                <c:pt idx="644">
                  <c:v>3.3423664569999998</c:v>
                </c:pt>
                <c:pt idx="645">
                  <c:v>3.343868971</c:v>
                </c:pt>
                <c:pt idx="646">
                  <c:v>3.3473160270000002</c:v>
                </c:pt>
                <c:pt idx="647">
                  <c:v>3.3454580310000002</c:v>
                </c:pt>
                <c:pt idx="648">
                  <c:v>3.3410096170000001</c:v>
                </c:pt>
                <c:pt idx="649">
                  <c:v>3.345687866</c:v>
                </c:pt>
                <c:pt idx="650">
                  <c:v>3.3442442419999998</c:v>
                </c:pt>
                <c:pt idx="651">
                  <c:v>3.3401174550000001</c:v>
                </c:pt>
                <c:pt idx="652">
                  <c:v>3.3062920569999998</c:v>
                </c:pt>
                <c:pt idx="653">
                  <c:v>3.3101029400000002</c:v>
                </c:pt>
                <c:pt idx="654">
                  <c:v>3.3126730919999998</c:v>
                </c:pt>
                <c:pt idx="655">
                  <c:v>3.3055527210000002</c:v>
                </c:pt>
                <c:pt idx="656">
                  <c:v>3.301902294</c:v>
                </c:pt>
                <c:pt idx="657">
                  <c:v>3.2934353349999999</c:v>
                </c:pt>
                <c:pt idx="658">
                  <c:v>3.304249048</c:v>
                </c:pt>
                <c:pt idx="659">
                  <c:v>3.298770905</c:v>
                </c:pt>
                <c:pt idx="660">
                  <c:v>3.3018658159999998</c:v>
                </c:pt>
                <c:pt idx="661">
                  <c:v>3.2955338950000002</c:v>
                </c:pt>
                <c:pt idx="662">
                  <c:v>3.2916288379999998</c:v>
                </c:pt>
                <c:pt idx="663">
                  <c:v>3.2897057529999998</c:v>
                </c:pt>
                <c:pt idx="664">
                  <c:v>3.2851130959999999</c:v>
                </c:pt>
                <c:pt idx="665">
                  <c:v>3.2865617280000001</c:v>
                </c:pt>
                <c:pt idx="666">
                  <c:v>3.283126116</c:v>
                </c:pt>
                <c:pt idx="667">
                  <c:v>3.2782323359999999</c:v>
                </c:pt>
                <c:pt idx="668">
                  <c:v>3.276151896</c:v>
                </c:pt>
                <c:pt idx="669">
                  <c:v>3.2649502749999999</c:v>
                </c:pt>
                <c:pt idx="670">
                  <c:v>3.274020433</c:v>
                </c:pt>
                <c:pt idx="671">
                  <c:v>3.2669203279999999</c:v>
                </c:pt>
                <c:pt idx="672">
                  <c:v>3.2632994649999998</c:v>
                </c:pt>
                <c:pt idx="673">
                  <c:v>3.2513341900000001</c:v>
                </c:pt>
                <c:pt idx="674">
                  <c:v>3.2337958809999998</c:v>
                </c:pt>
                <c:pt idx="675">
                  <c:v>3.24704814</c:v>
                </c:pt>
                <c:pt idx="676">
                  <c:v>3.2379891870000002</c:v>
                </c:pt>
                <c:pt idx="677">
                  <c:v>3.2291657919999999</c:v>
                </c:pt>
                <c:pt idx="678">
                  <c:v>3.215838432</c:v>
                </c:pt>
                <c:pt idx="679">
                  <c:v>3.212096453</c:v>
                </c:pt>
                <c:pt idx="680">
                  <c:v>3.208138704</c:v>
                </c:pt>
                <c:pt idx="681">
                  <c:v>3.196268082</c:v>
                </c:pt>
                <c:pt idx="682">
                  <c:v>3.158708334</c:v>
                </c:pt>
                <c:pt idx="683">
                  <c:v>3.1697537900000001</c:v>
                </c:pt>
                <c:pt idx="684">
                  <c:v>3.1476895809999998</c:v>
                </c:pt>
                <c:pt idx="685">
                  <c:v>3.1233139040000002</c:v>
                </c:pt>
                <c:pt idx="686">
                  <c:v>3.0973732470000002</c:v>
                </c:pt>
                <c:pt idx="687">
                  <c:v>3.0788638590000001</c:v>
                </c:pt>
                <c:pt idx="688">
                  <c:v>3.0473942759999999</c:v>
                </c:pt>
                <c:pt idx="689">
                  <c:v>3.0249009130000002</c:v>
                </c:pt>
                <c:pt idx="690">
                  <c:v>2.9985618590000001</c:v>
                </c:pt>
                <c:pt idx="691">
                  <c:v>2.9405310149999999</c:v>
                </c:pt>
                <c:pt idx="692">
                  <c:v>2.907147884</c:v>
                </c:pt>
                <c:pt idx="693">
                  <c:v>2.8306651120000001</c:v>
                </c:pt>
                <c:pt idx="694">
                  <c:v>2.8166320319999998</c:v>
                </c:pt>
                <c:pt idx="695">
                  <c:v>2.7417697909999998</c:v>
                </c:pt>
                <c:pt idx="696">
                  <c:v>2.6334600450000001</c:v>
                </c:pt>
                <c:pt idx="697">
                  <c:v>2.5862791540000001</c:v>
                </c:pt>
                <c:pt idx="698">
                  <c:v>2.5178775789999999</c:v>
                </c:pt>
                <c:pt idx="699">
                  <c:v>2.4029421809999998</c:v>
                </c:pt>
                <c:pt idx="700">
                  <c:v>2.2980477810000002</c:v>
                </c:pt>
                <c:pt idx="701">
                  <c:v>2.159017086</c:v>
                </c:pt>
                <c:pt idx="702">
                  <c:v>2.0826246739999998</c:v>
                </c:pt>
                <c:pt idx="703">
                  <c:v>1.9448322060000001</c:v>
                </c:pt>
                <c:pt idx="704">
                  <c:v>1.8036515710000001</c:v>
                </c:pt>
                <c:pt idx="705">
                  <c:v>1.6436088090000001</c:v>
                </c:pt>
                <c:pt idx="706">
                  <c:v>1.501636982</c:v>
                </c:pt>
                <c:pt idx="707">
                  <c:v>1.3199814560000001</c:v>
                </c:pt>
                <c:pt idx="708">
                  <c:v>1.1480176449999999</c:v>
                </c:pt>
                <c:pt idx="709">
                  <c:v>0.97646695400000005</c:v>
                </c:pt>
                <c:pt idx="710">
                  <c:v>0.79513096800000005</c:v>
                </c:pt>
                <c:pt idx="711">
                  <c:v>0.61663216399999998</c:v>
                </c:pt>
                <c:pt idx="712">
                  <c:v>0.455936968</c:v>
                </c:pt>
                <c:pt idx="713">
                  <c:v>0.284571976</c:v>
                </c:pt>
                <c:pt idx="714">
                  <c:v>0.156721309</c:v>
                </c:pt>
                <c:pt idx="715">
                  <c:v>5.0303198E-2</c:v>
                </c:pt>
                <c:pt idx="716">
                  <c:v>-1.8017318000000001E-2</c:v>
                </c:pt>
                <c:pt idx="717">
                  <c:v>-7.0614360000000001E-2</c:v>
                </c:pt>
                <c:pt idx="718">
                  <c:v>-0.106979474</c:v>
                </c:pt>
                <c:pt idx="719">
                  <c:v>-0.14518109000000001</c:v>
                </c:pt>
                <c:pt idx="720">
                  <c:v>-0.114711866</c:v>
                </c:pt>
                <c:pt idx="721">
                  <c:v>-7.1311548000000002E-2</c:v>
                </c:pt>
                <c:pt idx="722">
                  <c:v>-5.7776239E-2</c:v>
                </c:pt>
                <c:pt idx="723">
                  <c:v>-5.1337987000000002E-2</c:v>
                </c:pt>
                <c:pt idx="724">
                  <c:v>-4.9253572000000002E-2</c:v>
                </c:pt>
                <c:pt idx="725">
                  <c:v>-4.8618200000000002E-3</c:v>
                </c:pt>
                <c:pt idx="726">
                  <c:v>-1.2877421999999999E-2</c:v>
                </c:pt>
                <c:pt idx="727">
                  <c:v>7.8192190000000005E-3</c:v>
                </c:pt>
                <c:pt idx="728">
                  <c:v>2.5037024000000001E-2</c:v>
                </c:pt>
                <c:pt idx="729">
                  <c:v>4.421448E-2</c:v>
                </c:pt>
                <c:pt idx="730">
                  <c:v>5.1154297000000001E-2</c:v>
                </c:pt>
                <c:pt idx="731">
                  <c:v>7.4240975000000001E-2</c:v>
                </c:pt>
                <c:pt idx="732">
                  <c:v>0.11047454900000001</c:v>
                </c:pt>
                <c:pt idx="733">
                  <c:v>9.1644235000000004E-2</c:v>
                </c:pt>
                <c:pt idx="734">
                  <c:v>9.5380156999999993E-2</c:v>
                </c:pt>
                <c:pt idx="735">
                  <c:v>0.121864967</c:v>
                </c:pt>
                <c:pt idx="736">
                  <c:v>0.121049561</c:v>
                </c:pt>
                <c:pt idx="737">
                  <c:v>0.102494873</c:v>
                </c:pt>
                <c:pt idx="738">
                  <c:v>0.13265933099999999</c:v>
                </c:pt>
                <c:pt idx="739">
                  <c:v>0.15776658099999999</c:v>
                </c:pt>
                <c:pt idx="740">
                  <c:v>0.185334414</c:v>
                </c:pt>
                <c:pt idx="741">
                  <c:v>0.17822839300000001</c:v>
                </c:pt>
                <c:pt idx="742">
                  <c:v>0.21213412300000001</c:v>
                </c:pt>
                <c:pt idx="743">
                  <c:v>0.205014154</c:v>
                </c:pt>
                <c:pt idx="744">
                  <c:v>0.24012787599999999</c:v>
                </c:pt>
                <c:pt idx="745">
                  <c:v>0.30831682700000002</c:v>
                </c:pt>
                <c:pt idx="746">
                  <c:v>0.31696280799999998</c:v>
                </c:pt>
                <c:pt idx="747">
                  <c:v>0.32757604099999998</c:v>
                </c:pt>
                <c:pt idx="748">
                  <c:v>0.364497393</c:v>
                </c:pt>
                <c:pt idx="749">
                  <c:v>0.37494641499999998</c:v>
                </c:pt>
                <c:pt idx="750">
                  <c:v>0.42830157299999999</c:v>
                </c:pt>
                <c:pt idx="751">
                  <c:v>0.41996097599999999</c:v>
                </c:pt>
                <c:pt idx="752">
                  <c:v>0.44317430299999999</c:v>
                </c:pt>
                <c:pt idx="753">
                  <c:v>0.46413078899999999</c:v>
                </c:pt>
                <c:pt idx="754">
                  <c:v>0.52717870499999997</c:v>
                </c:pt>
                <c:pt idx="755">
                  <c:v>0.47533276699999999</c:v>
                </c:pt>
                <c:pt idx="756">
                  <c:v>0.49164161099999998</c:v>
                </c:pt>
                <c:pt idx="757">
                  <c:v>0.51630282400000005</c:v>
                </c:pt>
                <c:pt idx="758">
                  <c:v>0.52762770699999995</c:v>
                </c:pt>
                <c:pt idx="759">
                  <c:v>0.57848531000000003</c:v>
                </c:pt>
                <c:pt idx="760">
                  <c:v>0.55749678599999997</c:v>
                </c:pt>
                <c:pt idx="761">
                  <c:v>0.55395710499999995</c:v>
                </c:pt>
                <c:pt idx="762">
                  <c:v>0.602403939</c:v>
                </c:pt>
                <c:pt idx="763">
                  <c:v>0.57521557800000001</c:v>
                </c:pt>
                <c:pt idx="764">
                  <c:v>0.64391809700000002</c:v>
                </c:pt>
                <c:pt idx="765">
                  <c:v>0.61663168700000004</c:v>
                </c:pt>
                <c:pt idx="766">
                  <c:v>0.64307040000000004</c:v>
                </c:pt>
                <c:pt idx="767">
                  <c:v>0.62820404799999996</c:v>
                </c:pt>
                <c:pt idx="768">
                  <c:v>0.643197715</c:v>
                </c:pt>
                <c:pt idx="769">
                  <c:v>0.65707170999999998</c:v>
                </c:pt>
                <c:pt idx="770">
                  <c:v>0.68061113399999995</c:v>
                </c:pt>
                <c:pt idx="771">
                  <c:v>0.70061624099999997</c:v>
                </c:pt>
                <c:pt idx="772">
                  <c:v>0.66387778500000005</c:v>
                </c:pt>
                <c:pt idx="773">
                  <c:v>0.72853088399999999</c:v>
                </c:pt>
                <c:pt idx="774">
                  <c:v>0.72934901699999999</c:v>
                </c:pt>
                <c:pt idx="775">
                  <c:v>0.73757880899999995</c:v>
                </c:pt>
                <c:pt idx="776">
                  <c:v>0.68318939199999995</c:v>
                </c:pt>
                <c:pt idx="777">
                  <c:v>0.72814714899999999</c:v>
                </c:pt>
                <c:pt idx="778">
                  <c:v>0.72698527599999996</c:v>
                </c:pt>
                <c:pt idx="779">
                  <c:v>0.71344894199999997</c:v>
                </c:pt>
                <c:pt idx="780">
                  <c:v>0.70998507700000002</c:v>
                </c:pt>
                <c:pt idx="781">
                  <c:v>0.72544282699999996</c:v>
                </c:pt>
                <c:pt idx="782">
                  <c:v>0.69687426100000005</c:v>
                </c:pt>
                <c:pt idx="783">
                  <c:v>0.69131630700000002</c:v>
                </c:pt>
                <c:pt idx="784">
                  <c:v>0.71129572399999996</c:v>
                </c:pt>
                <c:pt idx="785">
                  <c:v>0.688736558</c:v>
                </c:pt>
                <c:pt idx="786">
                  <c:v>0.69870334899999997</c:v>
                </c:pt>
                <c:pt idx="787">
                  <c:v>0.69532382500000001</c:v>
                </c:pt>
                <c:pt idx="788">
                  <c:v>0.66193574700000002</c:v>
                </c:pt>
                <c:pt idx="789">
                  <c:v>0.67031532500000002</c:v>
                </c:pt>
                <c:pt idx="790">
                  <c:v>0.637658477</c:v>
                </c:pt>
                <c:pt idx="791">
                  <c:v>0.67480850199999998</c:v>
                </c:pt>
                <c:pt idx="792">
                  <c:v>0.66828310499999999</c:v>
                </c:pt>
                <c:pt idx="793">
                  <c:v>0.61614805500000003</c:v>
                </c:pt>
                <c:pt idx="794">
                  <c:v>0.62424278300000002</c:v>
                </c:pt>
                <c:pt idx="795">
                  <c:v>0.61484307100000002</c:v>
                </c:pt>
                <c:pt idx="796">
                  <c:v>0.61454385499999997</c:v>
                </c:pt>
                <c:pt idx="797">
                  <c:v>0.64814239699999998</c:v>
                </c:pt>
                <c:pt idx="798">
                  <c:v>0.59487217699999995</c:v>
                </c:pt>
                <c:pt idx="799">
                  <c:v>0.62300652300000003</c:v>
                </c:pt>
                <c:pt idx="800">
                  <c:v>0.60888248700000003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5E96-441C-BECF-E997C6138560}"/>
            </c:ext>
          </c:extLst>
        </c:ser>
        <c:ser>
          <c:idx val="15"/>
          <c:order val="15"/>
          <c:tx>
            <c:v>PVK_TEAI_1e-3H2O2_Degraded</c:v>
          </c:tx>
          <c:spPr>
            <a:ln w="19050" cap="rnd">
              <a:solidFill>
                <a:srgbClr val="0070C0"/>
              </a:solidFill>
              <a:prstDash val="sysDot"/>
              <a:round/>
            </a:ln>
            <a:effectLst/>
          </c:spPr>
          <c:marker>
            <c:symbol val="none"/>
          </c:marker>
          <c:xVal>
            <c:numRef>
              <c:f>MA_Batch4Films!$AG$3:$AG$803</c:f>
              <c:numCache>
                <c:formatCode>General</c:formatCode>
                <c:ptCount val="801"/>
                <c:pt idx="0">
                  <c:v>1000</c:v>
                </c:pt>
                <c:pt idx="1">
                  <c:v>999</c:v>
                </c:pt>
                <c:pt idx="2">
                  <c:v>998</c:v>
                </c:pt>
                <c:pt idx="3">
                  <c:v>997</c:v>
                </c:pt>
                <c:pt idx="4">
                  <c:v>996</c:v>
                </c:pt>
                <c:pt idx="5">
                  <c:v>995</c:v>
                </c:pt>
                <c:pt idx="6">
                  <c:v>994</c:v>
                </c:pt>
                <c:pt idx="7">
                  <c:v>993</c:v>
                </c:pt>
                <c:pt idx="8">
                  <c:v>992</c:v>
                </c:pt>
                <c:pt idx="9">
                  <c:v>991</c:v>
                </c:pt>
                <c:pt idx="10">
                  <c:v>990</c:v>
                </c:pt>
                <c:pt idx="11">
                  <c:v>989</c:v>
                </c:pt>
                <c:pt idx="12">
                  <c:v>988</c:v>
                </c:pt>
                <c:pt idx="13">
                  <c:v>987</c:v>
                </c:pt>
                <c:pt idx="14">
                  <c:v>986</c:v>
                </c:pt>
                <c:pt idx="15">
                  <c:v>985</c:v>
                </c:pt>
                <c:pt idx="16">
                  <c:v>984</c:v>
                </c:pt>
                <c:pt idx="17">
                  <c:v>983</c:v>
                </c:pt>
                <c:pt idx="18">
                  <c:v>982</c:v>
                </c:pt>
                <c:pt idx="19">
                  <c:v>981</c:v>
                </c:pt>
                <c:pt idx="20">
                  <c:v>980</c:v>
                </c:pt>
                <c:pt idx="21">
                  <c:v>979</c:v>
                </c:pt>
                <c:pt idx="22">
                  <c:v>978</c:v>
                </c:pt>
                <c:pt idx="23">
                  <c:v>977</c:v>
                </c:pt>
                <c:pt idx="24">
                  <c:v>976</c:v>
                </c:pt>
                <c:pt idx="25">
                  <c:v>975</c:v>
                </c:pt>
                <c:pt idx="26">
                  <c:v>974</c:v>
                </c:pt>
                <c:pt idx="27">
                  <c:v>973</c:v>
                </c:pt>
                <c:pt idx="28">
                  <c:v>972</c:v>
                </c:pt>
                <c:pt idx="29">
                  <c:v>971</c:v>
                </c:pt>
                <c:pt idx="30">
                  <c:v>970</c:v>
                </c:pt>
                <c:pt idx="31">
                  <c:v>969</c:v>
                </c:pt>
                <c:pt idx="32">
                  <c:v>968</c:v>
                </c:pt>
                <c:pt idx="33">
                  <c:v>967</c:v>
                </c:pt>
                <c:pt idx="34">
                  <c:v>966</c:v>
                </c:pt>
                <c:pt idx="35">
                  <c:v>965</c:v>
                </c:pt>
                <c:pt idx="36">
                  <c:v>964</c:v>
                </c:pt>
                <c:pt idx="37">
                  <c:v>963</c:v>
                </c:pt>
                <c:pt idx="38">
                  <c:v>962</c:v>
                </c:pt>
                <c:pt idx="39">
                  <c:v>961</c:v>
                </c:pt>
                <c:pt idx="40">
                  <c:v>960</c:v>
                </c:pt>
                <c:pt idx="41">
                  <c:v>959</c:v>
                </c:pt>
                <c:pt idx="42">
                  <c:v>958</c:v>
                </c:pt>
                <c:pt idx="43">
                  <c:v>957</c:v>
                </c:pt>
                <c:pt idx="44">
                  <c:v>956</c:v>
                </c:pt>
                <c:pt idx="45">
                  <c:v>955</c:v>
                </c:pt>
                <c:pt idx="46">
                  <c:v>954</c:v>
                </c:pt>
                <c:pt idx="47">
                  <c:v>953</c:v>
                </c:pt>
                <c:pt idx="48">
                  <c:v>952</c:v>
                </c:pt>
                <c:pt idx="49">
                  <c:v>951</c:v>
                </c:pt>
                <c:pt idx="50">
                  <c:v>950</c:v>
                </c:pt>
                <c:pt idx="51">
                  <c:v>949</c:v>
                </c:pt>
                <c:pt idx="52">
                  <c:v>948</c:v>
                </c:pt>
                <c:pt idx="53">
                  <c:v>947</c:v>
                </c:pt>
                <c:pt idx="54">
                  <c:v>946</c:v>
                </c:pt>
                <c:pt idx="55">
                  <c:v>945</c:v>
                </c:pt>
                <c:pt idx="56">
                  <c:v>944</c:v>
                </c:pt>
                <c:pt idx="57">
                  <c:v>943</c:v>
                </c:pt>
                <c:pt idx="58">
                  <c:v>942</c:v>
                </c:pt>
                <c:pt idx="59">
                  <c:v>941</c:v>
                </c:pt>
                <c:pt idx="60">
                  <c:v>940</c:v>
                </c:pt>
                <c:pt idx="61">
                  <c:v>939</c:v>
                </c:pt>
                <c:pt idx="62">
                  <c:v>938</c:v>
                </c:pt>
                <c:pt idx="63">
                  <c:v>937</c:v>
                </c:pt>
                <c:pt idx="64">
                  <c:v>936</c:v>
                </c:pt>
                <c:pt idx="65">
                  <c:v>935</c:v>
                </c:pt>
                <c:pt idx="66">
                  <c:v>934</c:v>
                </c:pt>
                <c:pt idx="67">
                  <c:v>933</c:v>
                </c:pt>
                <c:pt idx="68">
                  <c:v>932</c:v>
                </c:pt>
                <c:pt idx="69">
                  <c:v>931</c:v>
                </c:pt>
                <c:pt idx="70">
                  <c:v>930</c:v>
                </c:pt>
                <c:pt idx="71">
                  <c:v>929</c:v>
                </c:pt>
                <c:pt idx="72">
                  <c:v>928</c:v>
                </c:pt>
                <c:pt idx="73">
                  <c:v>927</c:v>
                </c:pt>
                <c:pt idx="74">
                  <c:v>926</c:v>
                </c:pt>
                <c:pt idx="75">
                  <c:v>925</c:v>
                </c:pt>
                <c:pt idx="76">
                  <c:v>924</c:v>
                </c:pt>
                <c:pt idx="77">
                  <c:v>923</c:v>
                </c:pt>
                <c:pt idx="78">
                  <c:v>922</c:v>
                </c:pt>
                <c:pt idx="79">
                  <c:v>921</c:v>
                </c:pt>
                <c:pt idx="80">
                  <c:v>920</c:v>
                </c:pt>
                <c:pt idx="81">
                  <c:v>919</c:v>
                </c:pt>
                <c:pt idx="82">
                  <c:v>918</c:v>
                </c:pt>
                <c:pt idx="83">
                  <c:v>917</c:v>
                </c:pt>
                <c:pt idx="84">
                  <c:v>916</c:v>
                </c:pt>
                <c:pt idx="85">
                  <c:v>915</c:v>
                </c:pt>
                <c:pt idx="86">
                  <c:v>914</c:v>
                </c:pt>
                <c:pt idx="87">
                  <c:v>913</c:v>
                </c:pt>
                <c:pt idx="88">
                  <c:v>912</c:v>
                </c:pt>
                <c:pt idx="89">
                  <c:v>911</c:v>
                </c:pt>
                <c:pt idx="90">
                  <c:v>910</c:v>
                </c:pt>
                <c:pt idx="91">
                  <c:v>909</c:v>
                </c:pt>
                <c:pt idx="92">
                  <c:v>908</c:v>
                </c:pt>
                <c:pt idx="93">
                  <c:v>907</c:v>
                </c:pt>
                <c:pt idx="94">
                  <c:v>906</c:v>
                </c:pt>
                <c:pt idx="95">
                  <c:v>905</c:v>
                </c:pt>
                <c:pt idx="96">
                  <c:v>904</c:v>
                </c:pt>
                <c:pt idx="97">
                  <c:v>903</c:v>
                </c:pt>
                <c:pt idx="98">
                  <c:v>902</c:v>
                </c:pt>
                <c:pt idx="99">
                  <c:v>901</c:v>
                </c:pt>
                <c:pt idx="100">
                  <c:v>900</c:v>
                </c:pt>
                <c:pt idx="101">
                  <c:v>899</c:v>
                </c:pt>
                <c:pt idx="102">
                  <c:v>898</c:v>
                </c:pt>
                <c:pt idx="103">
                  <c:v>897</c:v>
                </c:pt>
                <c:pt idx="104">
                  <c:v>896</c:v>
                </c:pt>
                <c:pt idx="105">
                  <c:v>895</c:v>
                </c:pt>
                <c:pt idx="106">
                  <c:v>894</c:v>
                </c:pt>
                <c:pt idx="107">
                  <c:v>893</c:v>
                </c:pt>
                <c:pt idx="108">
                  <c:v>892</c:v>
                </c:pt>
                <c:pt idx="109">
                  <c:v>891</c:v>
                </c:pt>
                <c:pt idx="110">
                  <c:v>890</c:v>
                </c:pt>
                <c:pt idx="111">
                  <c:v>889</c:v>
                </c:pt>
                <c:pt idx="112">
                  <c:v>888</c:v>
                </c:pt>
                <c:pt idx="113">
                  <c:v>887</c:v>
                </c:pt>
                <c:pt idx="114">
                  <c:v>886</c:v>
                </c:pt>
                <c:pt idx="115">
                  <c:v>885</c:v>
                </c:pt>
                <c:pt idx="116">
                  <c:v>884</c:v>
                </c:pt>
                <c:pt idx="117">
                  <c:v>883</c:v>
                </c:pt>
                <c:pt idx="118">
                  <c:v>882</c:v>
                </c:pt>
                <c:pt idx="119">
                  <c:v>881</c:v>
                </c:pt>
                <c:pt idx="120">
                  <c:v>880</c:v>
                </c:pt>
                <c:pt idx="121">
                  <c:v>879</c:v>
                </c:pt>
                <c:pt idx="122">
                  <c:v>878</c:v>
                </c:pt>
                <c:pt idx="123">
                  <c:v>877</c:v>
                </c:pt>
                <c:pt idx="124">
                  <c:v>876</c:v>
                </c:pt>
                <c:pt idx="125">
                  <c:v>875</c:v>
                </c:pt>
                <c:pt idx="126">
                  <c:v>874</c:v>
                </c:pt>
                <c:pt idx="127">
                  <c:v>873</c:v>
                </c:pt>
                <c:pt idx="128">
                  <c:v>872</c:v>
                </c:pt>
                <c:pt idx="129">
                  <c:v>871</c:v>
                </c:pt>
                <c:pt idx="130">
                  <c:v>870</c:v>
                </c:pt>
                <c:pt idx="131">
                  <c:v>869</c:v>
                </c:pt>
                <c:pt idx="132">
                  <c:v>868</c:v>
                </c:pt>
                <c:pt idx="133">
                  <c:v>867</c:v>
                </c:pt>
                <c:pt idx="134">
                  <c:v>866</c:v>
                </c:pt>
                <c:pt idx="135">
                  <c:v>865</c:v>
                </c:pt>
                <c:pt idx="136">
                  <c:v>864</c:v>
                </c:pt>
                <c:pt idx="137">
                  <c:v>863</c:v>
                </c:pt>
                <c:pt idx="138">
                  <c:v>862</c:v>
                </c:pt>
                <c:pt idx="139">
                  <c:v>861</c:v>
                </c:pt>
                <c:pt idx="140">
                  <c:v>860</c:v>
                </c:pt>
                <c:pt idx="141">
                  <c:v>859</c:v>
                </c:pt>
                <c:pt idx="142">
                  <c:v>858</c:v>
                </c:pt>
                <c:pt idx="143">
                  <c:v>857</c:v>
                </c:pt>
                <c:pt idx="144">
                  <c:v>856</c:v>
                </c:pt>
                <c:pt idx="145">
                  <c:v>855</c:v>
                </c:pt>
                <c:pt idx="146">
                  <c:v>854</c:v>
                </c:pt>
                <c:pt idx="147">
                  <c:v>853</c:v>
                </c:pt>
                <c:pt idx="148">
                  <c:v>852</c:v>
                </c:pt>
                <c:pt idx="149">
                  <c:v>851</c:v>
                </c:pt>
                <c:pt idx="150">
                  <c:v>850</c:v>
                </c:pt>
                <c:pt idx="151">
                  <c:v>849</c:v>
                </c:pt>
                <c:pt idx="152">
                  <c:v>848</c:v>
                </c:pt>
                <c:pt idx="153">
                  <c:v>847</c:v>
                </c:pt>
                <c:pt idx="154">
                  <c:v>846</c:v>
                </c:pt>
                <c:pt idx="155">
                  <c:v>845</c:v>
                </c:pt>
                <c:pt idx="156">
                  <c:v>844</c:v>
                </c:pt>
                <c:pt idx="157">
                  <c:v>843</c:v>
                </c:pt>
                <c:pt idx="158">
                  <c:v>842</c:v>
                </c:pt>
                <c:pt idx="159">
                  <c:v>841</c:v>
                </c:pt>
                <c:pt idx="160">
                  <c:v>840</c:v>
                </c:pt>
                <c:pt idx="161">
                  <c:v>839</c:v>
                </c:pt>
                <c:pt idx="162">
                  <c:v>838</c:v>
                </c:pt>
                <c:pt idx="163">
                  <c:v>837</c:v>
                </c:pt>
                <c:pt idx="164">
                  <c:v>836</c:v>
                </c:pt>
                <c:pt idx="165">
                  <c:v>835</c:v>
                </c:pt>
                <c:pt idx="166">
                  <c:v>834</c:v>
                </c:pt>
                <c:pt idx="167">
                  <c:v>833</c:v>
                </c:pt>
                <c:pt idx="168">
                  <c:v>832</c:v>
                </c:pt>
                <c:pt idx="169">
                  <c:v>831</c:v>
                </c:pt>
                <c:pt idx="170">
                  <c:v>830</c:v>
                </c:pt>
                <c:pt idx="171">
                  <c:v>829</c:v>
                </c:pt>
                <c:pt idx="172">
                  <c:v>828</c:v>
                </c:pt>
                <c:pt idx="173">
                  <c:v>827</c:v>
                </c:pt>
                <c:pt idx="174">
                  <c:v>826</c:v>
                </c:pt>
                <c:pt idx="175">
                  <c:v>825</c:v>
                </c:pt>
                <c:pt idx="176">
                  <c:v>824</c:v>
                </c:pt>
                <c:pt idx="177">
                  <c:v>823</c:v>
                </c:pt>
                <c:pt idx="178">
                  <c:v>822</c:v>
                </c:pt>
                <c:pt idx="179">
                  <c:v>821</c:v>
                </c:pt>
                <c:pt idx="180">
                  <c:v>820</c:v>
                </c:pt>
                <c:pt idx="181">
                  <c:v>819</c:v>
                </c:pt>
                <c:pt idx="182">
                  <c:v>818</c:v>
                </c:pt>
                <c:pt idx="183">
                  <c:v>817</c:v>
                </c:pt>
                <c:pt idx="184">
                  <c:v>816</c:v>
                </c:pt>
                <c:pt idx="185">
                  <c:v>815</c:v>
                </c:pt>
                <c:pt idx="186">
                  <c:v>814</c:v>
                </c:pt>
                <c:pt idx="187">
                  <c:v>813</c:v>
                </c:pt>
                <c:pt idx="188">
                  <c:v>812</c:v>
                </c:pt>
                <c:pt idx="189">
                  <c:v>811</c:v>
                </c:pt>
                <c:pt idx="190">
                  <c:v>810</c:v>
                </c:pt>
                <c:pt idx="191">
                  <c:v>809</c:v>
                </c:pt>
                <c:pt idx="192">
                  <c:v>808</c:v>
                </c:pt>
                <c:pt idx="193">
                  <c:v>807</c:v>
                </c:pt>
                <c:pt idx="194">
                  <c:v>806</c:v>
                </c:pt>
                <c:pt idx="195">
                  <c:v>805</c:v>
                </c:pt>
                <c:pt idx="196">
                  <c:v>804</c:v>
                </c:pt>
                <c:pt idx="197">
                  <c:v>803</c:v>
                </c:pt>
                <c:pt idx="198">
                  <c:v>802</c:v>
                </c:pt>
                <c:pt idx="199">
                  <c:v>801</c:v>
                </c:pt>
                <c:pt idx="200">
                  <c:v>800</c:v>
                </c:pt>
                <c:pt idx="201">
                  <c:v>799</c:v>
                </c:pt>
                <c:pt idx="202">
                  <c:v>798</c:v>
                </c:pt>
                <c:pt idx="203">
                  <c:v>797</c:v>
                </c:pt>
                <c:pt idx="204">
                  <c:v>796</c:v>
                </c:pt>
                <c:pt idx="205">
                  <c:v>795</c:v>
                </c:pt>
                <c:pt idx="206">
                  <c:v>794</c:v>
                </c:pt>
                <c:pt idx="207">
                  <c:v>793</c:v>
                </c:pt>
                <c:pt idx="208">
                  <c:v>792</c:v>
                </c:pt>
                <c:pt idx="209">
                  <c:v>791</c:v>
                </c:pt>
                <c:pt idx="210">
                  <c:v>790</c:v>
                </c:pt>
                <c:pt idx="211">
                  <c:v>789</c:v>
                </c:pt>
                <c:pt idx="212">
                  <c:v>788</c:v>
                </c:pt>
                <c:pt idx="213">
                  <c:v>787</c:v>
                </c:pt>
                <c:pt idx="214">
                  <c:v>786</c:v>
                </c:pt>
                <c:pt idx="215">
                  <c:v>785</c:v>
                </c:pt>
                <c:pt idx="216">
                  <c:v>784</c:v>
                </c:pt>
                <c:pt idx="217">
                  <c:v>783</c:v>
                </c:pt>
                <c:pt idx="218">
                  <c:v>782</c:v>
                </c:pt>
                <c:pt idx="219">
                  <c:v>781</c:v>
                </c:pt>
                <c:pt idx="220">
                  <c:v>780</c:v>
                </c:pt>
                <c:pt idx="221">
                  <c:v>779</c:v>
                </c:pt>
                <c:pt idx="222">
                  <c:v>778</c:v>
                </c:pt>
                <c:pt idx="223">
                  <c:v>777</c:v>
                </c:pt>
                <c:pt idx="224">
                  <c:v>776</c:v>
                </c:pt>
                <c:pt idx="225">
                  <c:v>775</c:v>
                </c:pt>
                <c:pt idx="226">
                  <c:v>774</c:v>
                </c:pt>
                <c:pt idx="227">
                  <c:v>773</c:v>
                </c:pt>
                <c:pt idx="228">
                  <c:v>772</c:v>
                </c:pt>
                <c:pt idx="229">
                  <c:v>771</c:v>
                </c:pt>
                <c:pt idx="230">
                  <c:v>770</c:v>
                </c:pt>
                <c:pt idx="231">
                  <c:v>769</c:v>
                </c:pt>
                <c:pt idx="232">
                  <c:v>768</c:v>
                </c:pt>
                <c:pt idx="233">
                  <c:v>767</c:v>
                </c:pt>
                <c:pt idx="234">
                  <c:v>766</c:v>
                </c:pt>
                <c:pt idx="235">
                  <c:v>765</c:v>
                </c:pt>
                <c:pt idx="236">
                  <c:v>764</c:v>
                </c:pt>
                <c:pt idx="237">
                  <c:v>763</c:v>
                </c:pt>
                <c:pt idx="238">
                  <c:v>762</c:v>
                </c:pt>
                <c:pt idx="239">
                  <c:v>761</c:v>
                </c:pt>
                <c:pt idx="240">
                  <c:v>760</c:v>
                </c:pt>
                <c:pt idx="241">
                  <c:v>759</c:v>
                </c:pt>
                <c:pt idx="242">
                  <c:v>758</c:v>
                </c:pt>
                <c:pt idx="243">
                  <c:v>757</c:v>
                </c:pt>
                <c:pt idx="244">
                  <c:v>756</c:v>
                </c:pt>
                <c:pt idx="245">
                  <c:v>755</c:v>
                </c:pt>
                <c:pt idx="246">
                  <c:v>754</c:v>
                </c:pt>
                <c:pt idx="247">
                  <c:v>753</c:v>
                </c:pt>
                <c:pt idx="248">
                  <c:v>752</c:v>
                </c:pt>
                <c:pt idx="249">
                  <c:v>751</c:v>
                </c:pt>
                <c:pt idx="250">
                  <c:v>750</c:v>
                </c:pt>
                <c:pt idx="251">
                  <c:v>749</c:v>
                </c:pt>
                <c:pt idx="252">
                  <c:v>748</c:v>
                </c:pt>
                <c:pt idx="253">
                  <c:v>747</c:v>
                </c:pt>
                <c:pt idx="254">
                  <c:v>746</c:v>
                </c:pt>
                <c:pt idx="255">
                  <c:v>745</c:v>
                </c:pt>
                <c:pt idx="256">
                  <c:v>744</c:v>
                </c:pt>
                <c:pt idx="257">
                  <c:v>743</c:v>
                </c:pt>
                <c:pt idx="258">
                  <c:v>742</c:v>
                </c:pt>
                <c:pt idx="259">
                  <c:v>741</c:v>
                </c:pt>
                <c:pt idx="260">
                  <c:v>740</c:v>
                </c:pt>
                <c:pt idx="261">
                  <c:v>739</c:v>
                </c:pt>
                <c:pt idx="262">
                  <c:v>738</c:v>
                </c:pt>
                <c:pt idx="263">
                  <c:v>737</c:v>
                </c:pt>
                <c:pt idx="264">
                  <c:v>736</c:v>
                </c:pt>
                <c:pt idx="265">
                  <c:v>735</c:v>
                </c:pt>
                <c:pt idx="266">
                  <c:v>734</c:v>
                </c:pt>
                <c:pt idx="267">
                  <c:v>733</c:v>
                </c:pt>
                <c:pt idx="268">
                  <c:v>732</c:v>
                </c:pt>
                <c:pt idx="269">
                  <c:v>731</c:v>
                </c:pt>
                <c:pt idx="270">
                  <c:v>730</c:v>
                </c:pt>
                <c:pt idx="271">
                  <c:v>729</c:v>
                </c:pt>
                <c:pt idx="272">
                  <c:v>728</c:v>
                </c:pt>
                <c:pt idx="273">
                  <c:v>727</c:v>
                </c:pt>
                <c:pt idx="274">
                  <c:v>726</c:v>
                </c:pt>
                <c:pt idx="275">
                  <c:v>725</c:v>
                </c:pt>
                <c:pt idx="276">
                  <c:v>724</c:v>
                </c:pt>
                <c:pt idx="277">
                  <c:v>723</c:v>
                </c:pt>
                <c:pt idx="278">
                  <c:v>722</c:v>
                </c:pt>
                <c:pt idx="279">
                  <c:v>721</c:v>
                </c:pt>
                <c:pt idx="280">
                  <c:v>720</c:v>
                </c:pt>
                <c:pt idx="281">
                  <c:v>719</c:v>
                </c:pt>
                <c:pt idx="282">
                  <c:v>718</c:v>
                </c:pt>
                <c:pt idx="283">
                  <c:v>717</c:v>
                </c:pt>
                <c:pt idx="284">
                  <c:v>716</c:v>
                </c:pt>
                <c:pt idx="285">
                  <c:v>715</c:v>
                </c:pt>
                <c:pt idx="286">
                  <c:v>714</c:v>
                </c:pt>
                <c:pt idx="287">
                  <c:v>713</c:v>
                </c:pt>
                <c:pt idx="288">
                  <c:v>712</c:v>
                </c:pt>
                <c:pt idx="289">
                  <c:v>711</c:v>
                </c:pt>
                <c:pt idx="290">
                  <c:v>710</c:v>
                </c:pt>
                <c:pt idx="291">
                  <c:v>709</c:v>
                </c:pt>
                <c:pt idx="292">
                  <c:v>708</c:v>
                </c:pt>
                <c:pt idx="293">
                  <c:v>707</c:v>
                </c:pt>
                <c:pt idx="294">
                  <c:v>706</c:v>
                </c:pt>
                <c:pt idx="295">
                  <c:v>705</c:v>
                </c:pt>
                <c:pt idx="296">
                  <c:v>704</c:v>
                </c:pt>
                <c:pt idx="297">
                  <c:v>703</c:v>
                </c:pt>
                <c:pt idx="298">
                  <c:v>702</c:v>
                </c:pt>
                <c:pt idx="299">
                  <c:v>701</c:v>
                </c:pt>
                <c:pt idx="300">
                  <c:v>700</c:v>
                </c:pt>
                <c:pt idx="301">
                  <c:v>699</c:v>
                </c:pt>
                <c:pt idx="302">
                  <c:v>698</c:v>
                </c:pt>
                <c:pt idx="303">
                  <c:v>697</c:v>
                </c:pt>
                <c:pt idx="304">
                  <c:v>696</c:v>
                </c:pt>
                <c:pt idx="305">
                  <c:v>695</c:v>
                </c:pt>
                <c:pt idx="306">
                  <c:v>694</c:v>
                </c:pt>
                <c:pt idx="307">
                  <c:v>693</c:v>
                </c:pt>
                <c:pt idx="308">
                  <c:v>692</c:v>
                </c:pt>
                <c:pt idx="309">
                  <c:v>691</c:v>
                </c:pt>
                <c:pt idx="310">
                  <c:v>690</c:v>
                </c:pt>
                <c:pt idx="311">
                  <c:v>689</c:v>
                </c:pt>
                <c:pt idx="312">
                  <c:v>688</c:v>
                </c:pt>
                <c:pt idx="313">
                  <c:v>687</c:v>
                </c:pt>
                <c:pt idx="314">
                  <c:v>686</c:v>
                </c:pt>
                <c:pt idx="315">
                  <c:v>685</c:v>
                </c:pt>
                <c:pt idx="316">
                  <c:v>684</c:v>
                </c:pt>
                <c:pt idx="317">
                  <c:v>683</c:v>
                </c:pt>
                <c:pt idx="318">
                  <c:v>682</c:v>
                </c:pt>
                <c:pt idx="319">
                  <c:v>681</c:v>
                </c:pt>
                <c:pt idx="320">
                  <c:v>680</c:v>
                </c:pt>
                <c:pt idx="321">
                  <c:v>679</c:v>
                </c:pt>
                <c:pt idx="322">
                  <c:v>678</c:v>
                </c:pt>
                <c:pt idx="323">
                  <c:v>677</c:v>
                </c:pt>
                <c:pt idx="324">
                  <c:v>676</c:v>
                </c:pt>
                <c:pt idx="325">
                  <c:v>675</c:v>
                </c:pt>
                <c:pt idx="326">
                  <c:v>674</c:v>
                </c:pt>
                <c:pt idx="327">
                  <c:v>673</c:v>
                </c:pt>
                <c:pt idx="328">
                  <c:v>672</c:v>
                </c:pt>
                <c:pt idx="329">
                  <c:v>671</c:v>
                </c:pt>
                <c:pt idx="330">
                  <c:v>670</c:v>
                </c:pt>
                <c:pt idx="331">
                  <c:v>669</c:v>
                </c:pt>
                <c:pt idx="332">
                  <c:v>668</c:v>
                </c:pt>
                <c:pt idx="333">
                  <c:v>667</c:v>
                </c:pt>
                <c:pt idx="334">
                  <c:v>666</c:v>
                </c:pt>
                <c:pt idx="335">
                  <c:v>665</c:v>
                </c:pt>
                <c:pt idx="336">
                  <c:v>664</c:v>
                </c:pt>
                <c:pt idx="337">
                  <c:v>663</c:v>
                </c:pt>
                <c:pt idx="338">
                  <c:v>662</c:v>
                </c:pt>
                <c:pt idx="339">
                  <c:v>661</c:v>
                </c:pt>
                <c:pt idx="340">
                  <c:v>660</c:v>
                </c:pt>
                <c:pt idx="341">
                  <c:v>659</c:v>
                </c:pt>
                <c:pt idx="342">
                  <c:v>658</c:v>
                </c:pt>
                <c:pt idx="343">
                  <c:v>657</c:v>
                </c:pt>
                <c:pt idx="344">
                  <c:v>656</c:v>
                </c:pt>
                <c:pt idx="345">
                  <c:v>655</c:v>
                </c:pt>
                <c:pt idx="346">
                  <c:v>654</c:v>
                </c:pt>
                <c:pt idx="347">
                  <c:v>653</c:v>
                </c:pt>
                <c:pt idx="348">
                  <c:v>652</c:v>
                </c:pt>
                <c:pt idx="349">
                  <c:v>651</c:v>
                </c:pt>
                <c:pt idx="350">
                  <c:v>650</c:v>
                </c:pt>
                <c:pt idx="351">
                  <c:v>649</c:v>
                </c:pt>
                <c:pt idx="352">
                  <c:v>648</c:v>
                </c:pt>
                <c:pt idx="353">
                  <c:v>647</c:v>
                </c:pt>
                <c:pt idx="354">
                  <c:v>646</c:v>
                </c:pt>
                <c:pt idx="355">
                  <c:v>645</c:v>
                </c:pt>
                <c:pt idx="356">
                  <c:v>644</c:v>
                </c:pt>
                <c:pt idx="357">
                  <c:v>643</c:v>
                </c:pt>
                <c:pt idx="358">
                  <c:v>642</c:v>
                </c:pt>
                <c:pt idx="359">
                  <c:v>641</c:v>
                </c:pt>
                <c:pt idx="360">
                  <c:v>640</c:v>
                </c:pt>
                <c:pt idx="361">
                  <c:v>639</c:v>
                </c:pt>
                <c:pt idx="362">
                  <c:v>638</c:v>
                </c:pt>
                <c:pt idx="363">
                  <c:v>637</c:v>
                </c:pt>
                <c:pt idx="364">
                  <c:v>636</c:v>
                </c:pt>
                <c:pt idx="365">
                  <c:v>635</c:v>
                </c:pt>
                <c:pt idx="366">
                  <c:v>634</c:v>
                </c:pt>
                <c:pt idx="367">
                  <c:v>633</c:v>
                </c:pt>
                <c:pt idx="368">
                  <c:v>632</c:v>
                </c:pt>
                <c:pt idx="369">
                  <c:v>631</c:v>
                </c:pt>
                <c:pt idx="370">
                  <c:v>630</c:v>
                </c:pt>
                <c:pt idx="371">
                  <c:v>629</c:v>
                </c:pt>
                <c:pt idx="372">
                  <c:v>628</c:v>
                </c:pt>
                <c:pt idx="373">
                  <c:v>627</c:v>
                </c:pt>
                <c:pt idx="374">
                  <c:v>626</c:v>
                </c:pt>
                <c:pt idx="375">
                  <c:v>625</c:v>
                </c:pt>
                <c:pt idx="376">
                  <c:v>624</c:v>
                </c:pt>
                <c:pt idx="377">
                  <c:v>623</c:v>
                </c:pt>
                <c:pt idx="378">
                  <c:v>622</c:v>
                </c:pt>
                <c:pt idx="379">
                  <c:v>621</c:v>
                </c:pt>
                <c:pt idx="380">
                  <c:v>620</c:v>
                </c:pt>
                <c:pt idx="381">
                  <c:v>619</c:v>
                </c:pt>
                <c:pt idx="382">
                  <c:v>618</c:v>
                </c:pt>
                <c:pt idx="383">
                  <c:v>617</c:v>
                </c:pt>
                <c:pt idx="384">
                  <c:v>616</c:v>
                </c:pt>
                <c:pt idx="385">
                  <c:v>615</c:v>
                </c:pt>
                <c:pt idx="386">
                  <c:v>614</c:v>
                </c:pt>
                <c:pt idx="387">
                  <c:v>613</c:v>
                </c:pt>
                <c:pt idx="388">
                  <c:v>612</c:v>
                </c:pt>
                <c:pt idx="389">
                  <c:v>611</c:v>
                </c:pt>
                <c:pt idx="390">
                  <c:v>610</c:v>
                </c:pt>
                <c:pt idx="391">
                  <c:v>609</c:v>
                </c:pt>
                <c:pt idx="392">
                  <c:v>608</c:v>
                </c:pt>
                <c:pt idx="393">
                  <c:v>607</c:v>
                </c:pt>
                <c:pt idx="394">
                  <c:v>606</c:v>
                </c:pt>
                <c:pt idx="395">
                  <c:v>605</c:v>
                </c:pt>
                <c:pt idx="396">
                  <c:v>604</c:v>
                </c:pt>
                <c:pt idx="397">
                  <c:v>603</c:v>
                </c:pt>
                <c:pt idx="398">
                  <c:v>602</c:v>
                </c:pt>
                <c:pt idx="399">
                  <c:v>601</c:v>
                </c:pt>
                <c:pt idx="400">
                  <c:v>600</c:v>
                </c:pt>
                <c:pt idx="401">
                  <c:v>599</c:v>
                </c:pt>
                <c:pt idx="402">
                  <c:v>598</c:v>
                </c:pt>
                <c:pt idx="403">
                  <c:v>597</c:v>
                </c:pt>
                <c:pt idx="404">
                  <c:v>596</c:v>
                </c:pt>
                <c:pt idx="405">
                  <c:v>595</c:v>
                </c:pt>
                <c:pt idx="406">
                  <c:v>594</c:v>
                </c:pt>
                <c:pt idx="407">
                  <c:v>593</c:v>
                </c:pt>
                <c:pt idx="408">
                  <c:v>592</c:v>
                </c:pt>
                <c:pt idx="409">
                  <c:v>591</c:v>
                </c:pt>
                <c:pt idx="410">
                  <c:v>590</c:v>
                </c:pt>
                <c:pt idx="411">
                  <c:v>589</c:v>
                </c:pt>
                <c:pt idx="412">
                  <c:v>588</c:v>
                </c:pt>
                <c:pt idx="413">
                  <c:v>587</c:v>
                </c:pt>
                <c:pt idx="414">
                  <c:v>586</c:v>
                </c:pt>
                <c:pt idx="415">
                  <c:v>585</c:v>
                </c:pt>
                <c:pt idx="416">
                  <c:v>584</c:v>
                </c:pt>
                <c:pt idx="417">
                  <c:v>583</c:v>
                </c:pt>
                <c:pt idx="418">
                  <c:v>582</c:v>
                </c:pt>
                <c:pt idx="419">
                  <c:v>581</c:v>
                </c:pt>
                <c:pt idx="420">
                  <c:v>580</c:v>
                </c:pt>
                <c:pt idx="421">
                  <c:v>579</c:v>
                </c:pt>
                <c:pt idx="422">
                  <c:v>578</c:v>
                </c:pt>
                <c:pt idx="423">
                  <c:v>577</c:v>
                </c:pt>
                <c:pt idx="424">
                  <c:v>576</c:v>
                </c:pt>
                <c:pt idx="425">
                  <c:v>575</c:v>
                </c:pt>
                <c:pt idx="426">
                  <c:v>574</c:v>
                </c:pt>
                <c:pt idx="427">
                  <c:v>573</c:v>
                </c:pt>
                <c:pt idx="428">
                  <c:v>572</c:v>
                </c:pt>
                <c:pt idx="429">
                  <c:v>571</c:v>
                </c:pt>
                <c:pt idx="430">
                  <c:v>570</c:v>
                </c:pt>
                <c:pt idx="431">
                  <c:v>569</c:v>
                </c:pt>
                <c:pt idx="432">
                  <c:v>568</c:v>
                </c:pt>
                <c:pt idx="433">
                  <c:v>567</c:v>
                </c:pt>
                <c:pt idx="434">
                  <c:v>566</c:v>
                </c:pt>
                <c:pt idx="435">
                  <c:v>565</c:v>
                </c:pt>
                <c:pt idx="436">
                  <c:v>564</c:v>
                </c:pt>
                <c:pt idx="437">
                  <c:v>563</c:v>
                </c:pt>
                <c:pt idx="438">
                  <c:v>562</c:v>
                </c:pt>
                <c:pt idx="439">
                  <c:v>561</c:v>
                </c:pt>
                <c:pt idx="440">
                  <c:v>560</c:v>
                </c:pt>
                <c:pt idx="441">
                  <c:v>559</c:v>
                </c:pt>
                <c:pt idx="442">
                  <c:v>558</c:v>
                </c:pt>
                <c:pt idx="443">
                  <c:v>557</c:v>
                </c:pt>
                <c:pt idx="444">
                  <c:v>556</c:v>
                </c:pt>
                <c:pt idx="445">
                  <c:v>555</c:v>
                </c:pt>
                <c:pt idx="446">
                  <c:v>554</c:v>
                </c:pt>
                <c:pt idx="447">
                  <c:v>553</c:v>
                </c:pt>
                <c:pt idx="448">
                  <c:v>552</c:v>
                </c:pt>
                <c:pt idx="449">
                  <c:v>551</c:v>
                </c:pt>
                <c:pt idx="450">
                  <c:v>550</c:v>
                </c:pt>
                <c:pt idx="451">
                  <c:v>549</c:v>
                </c:pt>
                <c:pt idx="452">
                  <c:v>548</c:v>
                </c:pt>
                <c:pt idx="453">
                  <c:v>547</c:v>
                </c:pt>
                <c:pt idx="454">
                  <c:v>546</c:v>
                </c:pt>
                <c:pt idx="455">
                  <c:v>545</c:v>
                </c:pt>
                <c:pt idx="456">
                  <c:v>544</c:v>
                </c:pt>
                <c:pt idx="457">
                  <c:v>543</c:v>
                </c:pt>
                <c:pt idx="458">
                  <c:v>542</c:v>
                </c:pt>
                <c:pt idx="459">
                  <c:v>541</c:v>
                </c:pt>
                <c:pt idx="460">
                  <c:v>540</c:v>
                </c:pt>
                <c:pt idx="461">
                  <c:v>539</c:v>
                </c:pt>
                <c:pt idx="462">
                  <c:v>538</c:v>
                </c:pt>
                <c:pt idx="463">
                  <c:v>537</c:v>
                </c:pt>
                <c:pt idx="464">
                  <c:v>536</c:v>
                </c:pt>
                <c:pt idx="465">
                  <c:v>535</c:v>
                </c:pt>
                <c:pt idx="466">
                  <c:v>534</c:v>
                </c:pt>
                <c:pt idx="467">
                  <c:v>533</c:v>
                </c:pt>
                <c:pt idx="468">
                  <c:v>532</c:v>
                </c:pt>
                <c:pt idx="469">
                  <c:v>531</c:v>
                </c:pt>
                <c:pt idx="470">
                  <c:v>530</c:v>
                </c:pt>
                <c:pt idx="471">
                  <c:v>529</c:v>
                </c:pt>
                <c:pt idx="472">
                  <c:v>528</c:v>
                </c:pt>
                <c:pt idx="473">
                  <c:v>527</c:v>
                </c:pt>
                <c:pt idx="474">
                  <c:v>526</c:v>
                </c:pt>
                <c:pt idx="475">
                  <c:v>525</c:v>
                </c:pt>
                <c:pt idx="476">
                  <c:v>524</c:v>
                </c:pt>
                <c:pt idx="477">
                  <c:v>523</c:v>
                </c:pt>
                <c:pt idx="478">
                  <c:v>522</c:v>
                </c:pt>
                <c:pt idx="479">
                  <c:v>521</c:v>
                </c:pt>
                <c:pt idx="480">
                  <c:v>520</c:v>
                </c:pt>
                <c:pt idx="481">
                  <c:v>519</c:v>
                </c:pt>
                <c:pt idx="482">
                  <c:v>518</c:v>
                </c:pt>
                <c:pt idx="483">
                  <c:v>517</c:v>
                </c:pt>
                <c:pt idx="484">
                  <c:v>516</c:v>
                </c:pt>
                <c:pt idx="485">
                  <c:v>515</c:v>
                </c:pt>
                <c:pt idx="486">
                  <c:v>514</c:v>
                </c:pt>
                <c:pt idx="487">
                  <c:v>513</c:v>
                </c:pt>
                <c:pt idx="488">
                  <c:v>512</c:v>
                </c:pt>
                <c:pt idx="489">
                  <c:v>511</c:v>
                </c:pt>
                <c:pt idx="490">
                  <c:v>510</c:v>
                </c:pt>
                <c:pt idx="491">
                  <c:v>509</c:v>
                </c:pt>
                <c:pt idx="492">
                  <c:v>508</c:v>
                </c:pt>
                <c:pt idx="493">
                  <c:v>507</c:v>
                </c:pt>
                <c:pt idx="494">
                  <c:v>506</c:v>
                </c:pt>
                <c:pt idx="495">
                  <c:v>505</c:v>
                </c:pt>
                <c:pt idx="496">
                  <c:v>504</c:v>
                </c:pt>
                <c:pt idx="497">
                  <c:v>503</c:v>
                </c:pt>
                <c:pt idx="498">
                  <c:v>502</c:v>
                </c:pt>
                <c:pt idx="499">
                  <c:v>501</c:v>
                </c:pt>
                <c:pt idx="500">
                  <c:v>500</c:v>
                </c:pt>
                <c:pt idx="501">
                  <c:v>499</c:v>
                </c:pt>
                <c:pt idx="502">
                  <c:v>498</c:v>
                </c:pt>
                <c:pt idx="503">
                  <c:v>497</c:v>
                </c:pt>
                <c:pt idx="504">
                  <c:v>496</c:v>
                </c:pt>
                <c:pt idx="505">
                  <c:v>495</c:v>
                </c:pt>
                <c:pt idx="506">
                  <c:v>494</c:v>
                </c:pt>
                <c:pt idx="507">
                  <c:v>493</c:v>
                </c:pt>
                <c:pt idx="508">
                  <c:v>492</c:v>
                </c:pt>
                <c:pt idx="509">
                  <c:v>491</c:v>
                </c:pt>
                <c:pt idx="510">
                  <c:v>490</c:v>
                </c:pt>
                <c:pt idx="511">
                  <c:v>489</c:v>
                </c:pt>
                <c:pt idx="512">
                  <c:v>488</c:v>
                </c:pt>
                <c:pt idx="513">
                  <c:v>487</c:v>
                </c:pt>
                <c:pt idx="514">
                  <c:v>486</c:v>
                </c:pt>
                <c:pt idx="515">
                  <c:v>485</c:v>
                </c:pt>
                <c:pt idx="516">
                  <c:v>484</c:v>
                </c:pt>
                <c:pt idx="517">
                  <c:v>483</c:v>
                </c:pt>
                <c:pt idx="518">
                  <c:v>482</c:v>
                </c:pt>
                <c:pt idx="519">
                  <c:v>481</c:v>
                </c:pt>
                <c:pt idx="520">
                  <c:v>480</c:v>
                </c:pt>
                <c:pt idx="521">
                  <c:v>479</c:v>
                </c:pt>
                <c:pt idx="522">
                  <c:v>478</c:v>
                </c:pt>
                <c:pt idx="523">
                  <c:v>477</c:v>
                </c:pt>
                <c:pt idx="524">
                  <c:v>476</c:v>
                </c:pt>
                <c:pt idx="525">
                  <c:v>475</c:v>
                </c:pt>
                <c:pt idx="526">
                  <c:v>474</c:v>
                </c:pt>
                <c:pt idx="527">
                  <c:v>473</c:v>
                </c:pt>
                <c:pt idx="528">
                  <c:v>472</c:v>
                </c:pt>
                <c:pt idx="529">
                  <c:v>471</c:v>
                </c:pt>
                <c:pt idx="530">
                  <c:v>470</c:v>
                </c:pt>
                <c:pt idx="531">
                  <c:v>469</c:v>
                </c:pt>
                <c:pt idx="532">
                  <c:v>468</c:v>
                </c:pt>
                <c:pt idx="533">
                  <c:v>467</c:v>
                </c:pt>
                <c:pt idx="534">
                  <c:v>466</c:v>
                </c:pt>
                <c:pt idx="535">
                  <c:v>465</c:v>
                </c:pt>
                <c:pt idx="536">
                  <c:v>464</c:v>
                </c:pt>
                <c:pt idx="537">
                  <c:v>463</c:v>
                </c:pt>
                <c:pt idx="538">
                  <c:v>462</c:v>
                </c:pt>
                <c:pt idx="539">
                  <c:v>461</c:v>
                </c:pt>
                <c:pt idx="540">
                  <c:v>460</c:v>
                </c:pt>
                <c:pt idx="541">
                  <c:v>459</c:v>
                </c:pt>
                <c:pt idx="542">
                  <c:v>458</c:v>
                </c:pt>
                <c:pt idx="543">
                  <c:v>457</c:v>
                </c:pt>
                <c:pt idx="544">
                  <c:v>456</c:v>
                </c:pt>
                <c:pt idx="545">
                  <c:v>455</c:v>
                </c:pt>
                <c:pt idx="546">
                  <c:v>454</c:v>
                </c:pt>
                <c:pt idx="547">
                  <c:v>453</c:v>
                </c:pt>
                <c:pt idx="548">
                  <c:v>452</c:v>
                </c:pt>
                <c:pt idx="549">
                  <c:v>451</c:v>
                </c:pt>
                <c:pt idx="550">
                  <c:v>450</c:v>
                </c:pt>
                <c:pt idx="551">
                  <c:v>449</c:v>
                </c:pt>
                <c:pt idx="552">
                  <c:v>448</c:v>
                </c:pt>
                <c:pt idx="553">
                  <c:v>447</c:v>
                </c:pt>
                <c:pt idx="554">
                  <c:v>446</c:v>
                </c:pt>
                <c:pt idx="555">
                  <c:v>445</c:v>
                </c:pt>
                <c:pt idx="556">
                  <c:v>444</c:v>
                </c:pt>
                <c:pt idx="557">
                  <c:v>443</c:v>
                </c:pt>
                <c:pt idx="558">
                  <c:v>442</c:v>
                </c:pt>
                <c:pt idx="559">
                  <c:v>441</c:v>
                </c:pt>
                <c:pt idx="560">
                  <c:v>440</c:v>
                </c:pt>
                <c:pt idx="561">
                  <c:v>439</c:v>
                </c:pt>
                <c:pt idx="562">
                  <c:v>438</c:v>
                </c:pt>
                <c:pt idx="563">
                  <c:v>437</c:v>
                </c:pt>
                <c:pt idx="564">
                  <c:v>436</c:v>
                </c:pt>
                <c:pt idx="565">
                  <c:v>435</c:v>
                </c:pt>
                <c:pt idx="566">
                  <c:v>434</c:v>
                </c:pt>
                <c:pt idx="567">
                  <c:v>433</c:v>
                </c:pt>
                <c:pt idx="568">
                  <c:v>432</c:v>
                </c:pt>
                <c:pt idx="569">
                  <c:v>431</c:v>
                </c:pt>
                <c:pt idx="570">
                  <c:v>430</c:v>
                </c:pt>
                <c:pt idx="571">
                  <c:v>429</c:v>
                </c:pt>
                <c:pt idx="572">
                  <c:v>428</c:v>
                </c:pt>
                <c:pt idx="573">
                  <c:v>427</c:v>
                </c:pt>
                <c:pt idx="574">
                  <c:v>426</c:v>
                </c:pt>
                <c:pt idx="575">
                  <c:v>425</c:v>
                </c:pt>
                <c:pt idx="576">
                  <c:v>424</c:v>
                </c:pt>
                <c:pt idx="577">
                  <c:v>423</c:v>
                </c:pt>
                <c:pt idx="578">
                  <c:v>422</c:v>
                </c:pt>
                <c:pt idx="579">
                  <c:v>421</c:v>
                </c:pt>
                <c:pt idx="580">
                  <c:v>420</c:v>
                </c:pt>
                <c:pt idx="581">
                  <c:v>419</c:v>
                </c:pt>
                <c:pt idx="582">
                  <c:v>418</c:v>
                </c:pt>
                <c:pt idx="583">
                  <c:v>417</c:v>
                </c:pt>
                <c:pt idx="584">
                  <c:v>416</c:v>
                </c:pt>
                <c:pt idx="585">
                  <c:v>415</c:v>
                </c:pt>
                <c:pt idx="586">
                  <c:v>414</c:v>
                </c:pt>
                <c:pt idx="587">
                  <c:v>413</c:v>
                </c:pt>
                <c:pt idx="588">
                  <c:v>412</c:v>
                </c:pt>
                <c:pt idx="589">
                  <c:v>411</c:v>
                </c:pt>
                <c:pt idx="590">
                  <c:v>410</c:v>
                </c:pt>
                <c:pt idx="591">
                  <c:v>409</c:v>
                </c:pt>
                <c:pt idx="592">
                  <c:v>408</c:v>
                </c:pt>
                <c:pt idx="593">
                  <c:v>407</c:v>
                </c:pt>
                <c:pt idx="594">
                  <c:v>406</c:v>
                </c:pt>
                <c:pt idx="595">
                  <c:v>405</c:v>
                </c:pt>
                <c:pt idx="596">
                  <c:v>404</c:v>
                </c:pt>
                <c:pt idx="597">
                  <c:v>403</c:v>
                </c:pt>
                <c:pt idx="598">
                  <c:v>402</c:v>
                </c:pt>
                <c:pt idx="599">
                  <c:v>401</c:v>
                </c:pt>
                <c:pt idx="600">
                  <c:v>400</c:v>
                </c:pt>
                <c:pt idx="601">
                  <c:v>399</c:v>
                </c:pt>
                <c:pt idx="602">
                  <c:v>398</c:v>
                </c:pt>
                <c:pt idx="603">
                  <c:v>397</c:v>
                </c:pt>
                <c:pt idx="604">
                  <c:v>396</c:v>
                </c:pt>
                <c:pt idx="605">
                  <c:v>395</c:v>
                </c:pt>
                <c:pt idx="606">
                  <c:v>394</c:v>
                </c:pt>
                <c:pt idx="607">
                  <c:v>393</c:v>
                </c:pt>
                <c:pt idx="608">
                  <c:v>392</c:v>
                </c:pt>
                <c:pt idx="609">
                  <c:v>391</c:v>
                </c:pt>
                <c:pt idx="610">
                  <c:v>390</c:v>
                </c:pt>
                <c:pt idx="611">
                  <c:v>389</c:v>
                </c:pt>
                <c:pt idx="612">
                  <c:v>388</c:v>
                </c:pt>
                <c:pt idx="613">
                  <c:v>387</c:v>
                </c:pt>
                <c:pt idx="614">
                  <c:v>386</c:v>
                </c:pt>
                <c:pt idx="615">
                  <c:v>385</c:v>
                </c:pt>
                <c:pt idx="616">
                  <c:v>384</c:v>
                </c:pt>
                <c:pt idx="617">
                  <c:v>383</c:v>
                </c:pt>
                <c:pt idx="618">
                  <c:v>382</c:v>
                </c:pt>
                <c:pt idx="619">
                  <c:v>381</c:v>
                </c:pt>
                <c:pt idx="620">
                  <c:v>380</c:v>
                </c:pt>
                <c:pt idx="621">
                  <c:v>379</c:v>
                </c:pt>
                <c:pt idx="622">
                  <c:v>378</c:v>
                </c:pt>
                <c:pt idx="623">
                  <c:v>377</c:v>
                </c:pt>
                <c:pt idx="624">
                  <c:v>376</c:v>
                </c:pt>
                <c:pt idx="625">
                  <c:v>375</c:v>
                </c:pt>
                <c:pt idx="626">
                  <c:v>374</c:v>
                </c:pt>
                <c:pt idx="627">
                  <c:v>373</c:v>
                </c:pt>
                <c:pt idx="628">
                  <c:v>372</c:v>
                </c:pt>
                <c:pt idx="629">
                  <c:v>371</c:v>
                </c:pt>
                <c:pt idx="630">
                  <c:v>370</c:v>
                </c:pt>
                <c:pt idx="631">
                  <c:v>369</c:v>
                </c:pt>
                <c:pt idx="632">
                  <c:v>368</c:v>
                </c:pt>
                <c:pt idx="633">
                  <c:v>367</c:v>
                </c:pt>
                <c:pt idx="634">
                  <c:v>366</c:v>
                </c:pt>
                <c:pt idx="635">
                  <c:v>365</c:v>
                </c:pt>
                <c:pt idx="636">
                  <c:v>364</c:v>
                </c:pt>
                <c:pt idx="637">
                  <c:v>363</c:v>
                </c:pt>
                <c:pt idx="638">
                  <c:v>362</c:v>
                </c:pt>
                <c:pt idx="639">
                  <c:v>361</c:v>
                </c:pt>
                <c:pt idx="640">
                  <c:v>360</c:v>
                </c:pt>
                <c:pt idx="641">
                  <c:v>359</c:v>
                </c:pt>
                <c:pt idx="642">
                  <c:v>358</c:v>
                </c:pt>
                <c:pt idx="643">
                  <c:v>357</c:v>
                </c:pt>
                <c:pt idx="644">
                  <c:v>356</c:v>
                </c:pt>
                <c:pt idx="645">
                  <c:v>355</c:v>
                </c:pt>
                <c:pt idx="646">
                  <c:v>354</c:v>
                </c:pt>
                <c:pt idx="647">
                  <c:v>353</c:v>
                </c:pt>
                <c:pt idx="648">
                  <c:v>352</c:v>
                </c:pt>
                <c:pt idx="649">
                  <c:v>351</c:v>
                </c:pt>
                <c:pt idx="650">
                  <c:v>350</c:v>
                </c:pt>
                <c:pt idx="651">
                  <c:v>349</c:v>
                </c:pt>
                <c:pt idx="652">
                  <c:v>348</c:v>
                </c:pt>
                <c:pt idx="653">
                  <c:v>347</c:v>
                </c:pt>
                <c:pt idx="654">
                  <c:v>346</c:v>
                </c:pt>
                <c:pt idx="655">
                  <c:v>345</c:v>
                </c:pt>
                <c:pt idx="656">
                  <c:v>344</c:v>
                </c:pt>
                <c:pt idx="657">
                  <c:v>343</c:v>
                </c:pt>
                <c:pt idx="658">
                  <c:v>342</c:v>
                </c:pt>
                <c:pt idx="659">
                  <c:v>341</c:v>
                </c:pt>
                <c:pt idx="660">
                  <c:v>340</c:v>
                </c:pt>
                <c:pt idx="661">
                  <c:v>339</c:v>
                </c:pt>
                <c:pt idx="662">
                  <c:v>338</c:v>
                </c:pt>
                <c:pt idx="663">
                  <c:v>337</c:v>
                </c:pt>
                <c:pt idx="664">
                  <c:v>336</c:v>
                </c:pt>
                <c:pt idx="665">
                  <c:v>335</c:v>
                </c:pt>
                <c:pt idx="666">
                  <c:v>334</c:v>
                </c:pt>
                <c:pt idx="667">
                  <c:v>333</c:v>
                </c:pt>
                <c:pt idx="668">
                  <c:v>332</c:v>
                </c:pt>
                <c:pt idx="669">
                  <c:v>331</c:v>
                </c:pt>
                <c:pt idx="670">
                  <c:v>330</c:v>
                </c:pt>
                <c:pt idx="671">
                  <c:v>329</c:v>
                </c:pt>
                <c:pt idx="672">
                  <c:v>328</c:v>
                </c:pt>
                <c:pt idx="673">
                  <c:v>327</c:v>
                </c:pt>
                <c:pt idx="674">
                  <c:v>326</c:v>
                </c:pt>
                <c:pt idx="675">
                  <c:v>325</c:v>
                </c:pt>
                <c:pt idx="676">
                  <c:v>324</c:v>
                </c:pt>
                <c:pt idx="677">
                  <c:v>323</c:v>
                </c:pt>
                <c:pt idx="678">
                  <c:v>322</c:v>
                </c:pt>
                <c:pt idx="679">
                  <c:v>321</c:v>
                </c:pt>
                <c:pt idx="680">
                  <c:v>320</c:v>
                </c:pt>
                <c:pt idx="681">
                  <c:v>319</c:v>
                </c:pt>
                <c:pt idx="682">
                  <c:v>318</c:v>
                </c:pt>
                <c:pt idx="683">
                  <c:v>317</c:v>
                </c:pt>
                <c:pt idx="684">
                  <c:v>316</c:v>
                </c:pt>
                <c:pt idx="685">
                  <c:v>315</c:v>
                </c:pt>
                <c:pt idx="686">
                  <c:v>314</c:v>
                </c:pt>
                <c:pt idx="687">
                  <c:v>313</c:v>
                </c:pt>
                <c:pt idx="688">
                  <c:v>312</c:v>
                </c:pt>
                <c:pt idx="689">
                  <c:v>311</c:v>
                </c:pt>
                <c:pt idx="690">
                  <c:v>310</c:v>
                </c:pt>
                <c:pt idx="691">
                  <c:v>309</c:v>
                </c:pt>
                <c:pt idx="692">
                  <c:v>308</c:v>
                </c:pt>
                <c:pt idx="693">
                  <c:v>307</c:v>
                </c:pt>
                <c:pt idx="694">
                  <c:v>306</c:v>
                </c:pt>
                <c:pt idx="695">
                  <c:v>305</c:v>
                </c:pt>
                <c:pt idx="696">
                  <c:v>304</c:v>
                </c:pt>
                <c:pt idx="697">
                  <c:v>303</c:v>
                </c:pt>
                <c:pt idx="698">
                  <c:v>302</c:v>
                </c:pt>
                <c:pt idx="699">
                  <c:v>301</c:v>
                </c:pt>
                <c:pt idx="700">
                  <c:v>300</c:v>
                </c:pt>
                <c:pt idx="701">
                  <c:v>299</c:v>
                </c:pt>
                <c:pt idx="702">
                  <c:v>298</c:v>
                </c:pt>
                <c:pt idx="703">
                  <c:v>297</c:v>
                </c:pt>
                <c:pt idx="704">
                  <c:v>296</c:v>
                </c:pt>
                <c:pt idx="705">
                  <c:v>295</c:v>
                </c:pt>
                <c:pt idx="706">
                  <c:v>294</c:v>
                </c:pt>
                <c:pt idx="707">
                  <c:v>293</c:v>
                </c:pt>
                <c:pt idx="708">
                  <c:v>292</c:v>
                </c:pt>
                <c:pt idx="709">
                  <c:v>291</c:v>
                </c:pt>
                <c:pt idx="710">
                  <c:v>290</c:v>
                </c:pt>
                <c:pt idx="711">
                  <c:v>289</c:v>
                </c:pt>
                <c:pt idx="712">
                  <c:v>288</c:v>
                </c:pt>
                <c:pt idx="713">
                  <c:v>287</c:v>
                </c:pt>
                <c:pt idx="714">
                  <c:v>286</c:v>
                </c:pt>
                <c:pt idx="715">
                  <c:v>285</c:v>
                </c:pt>
                <c:pt idx="716">
                  <c:v>284</c:v>
                </c:pt>
                <c:pt idx="717">
                  <c:v>283</c:v>
                </c:pt>
                <c:pt idx="718">
                  <c:v>282</c:v>
                </c:pt>
                <c:pt idx="719">
                  <c:v>281</c:v>
                </c:pt>
                <c:pt idx="720">
                  <c:v>280</c:v>
                </c:pt>
                <c:pt idx="721">
                  <c:v>279</c:v>
                </c:pt>
                <c:pt idx="722">
                  <c:v>278</c:v>
                </c:pt>
                <c:pt idx="723">
                  <c:v>277</c:v>
                </c:pt>
                <c:pt idx="724">
                  <c:v>276</c:v>
                </c:pt>
                <c:pt idx="725">
                  <c:v>275</c:v>
                </c:pt>
                <c:pt idx="726">
                  <c:v>274</c:v>
                </c:pt>
                <c:pt idx="727">
                  <c:v>273</c:v>
                </c:pt>
                <c:pt idx="728">
                  <c:v>272</c:v>
                </c:pt>
                <c:pt idx="729">
                  <c:v>271</c:v>
                </c:pt>
                <c:pt idx="730">
                  <c:v>270</c:v>
                </c:pt>
                <c:pt idx="731">
                  <c:v>269</c:v>
                </c:pt>
                <c:pt idx="732">
                  <c:v>268</c:v>
                </c:pt>
                <c:pt idx="733">
                  <c:v>267</c:v>
                </c:pt>
                <c:pt idx="734">
                  <c:v>266</c:v>
                </c:pt>
                <c:pt idx="735">
                  <c:v>265</c:v>
                </c:pt>
                <c:pt idx="736">
                  <c:v>264</c:v>
                </c:pt>
                <c:pt idx="737">
                  <c:v>263</c:v>
                </c:pt>
                <c:pt idx="738">
                  <c:v>262</c:v>
                </c:pt>
                <c:pt idx="739">
                  <c:v>261</c:v>
                </c:pt>
                <c:pt idx="740">
                  <c:v>260</c:v>
                </c:pt>
                <c:pt idx="741">
                  <c:v>259</c:v>
                </c:pt>
                <c:pt idx="742">
                  <c:v>258</c:v>
                </c:pt>
                <c:pt idx="743">
                  <c:v>257</c:v>
                </c:pt>
                <c:pt idx="744">
                  <c:v>256</c:v>
                </c:pt>
                <c:pt idx="745">
                  <c:v>255</c:v>
                </c:pt>
                <c:pt idx="746">
                  <c:v>254</c:v>
                </c:pt>
                <c:pt idx="747">
                  <c:v>253</c:v>
                </c:pt>
                <c:pt idx="748">
                  <c:v>252</c:v>
                </c:pt>
                <c:pt idx="749">
                  <c:v>251</c:v>
                </c:pt>
                <c:pt idx="750">
                  <c:v>250</c:v>
                </c:pt>
                <c:pt idx="751">
                  <c:v>249</c:v>
                </c:pt>
                <c:pt idx="752">
                  <c:v>248</c:v>
                </c:pt>
                <c:pt idx="753">
                  <c:v>247</c:v>
                </c:pt>
                <c:pt idx="754">
                  <c:v>246</c:v>
                </c:pt>
                <c:pt idx="755">
                  <c:v>245</c:v>
                </c:pt>
                <c:pt idx="756">
                  <c:v>244</c:v>
                </c:pt>
                <c:pt idx="757">
                  <c:v>243</c:v>
                </c:pt>
                <c:pt idx="758">
                  <c:v>242</c:v>
                </c:pt>
                <c:pt idx="759">
                  <c:v>241</c:v>
                </c:pt>
                <c:pt idx="760">
                  <c:v>240</c:v>
                </c:pt>
                <c:pt idx="761">
                  <c:v>239</c:v>
                </c:pt>
                <c:pt idx="762">
                  <c:v>238</c:v>
                </c:pt>
                <c:pt idx="763">
                  <c:v>237</c:v>
                </c:pt>
                <c:pt idx="764">
                  <c:v>236</c:v>
                </c:pt>
                <c:pt idx="765">
                  <c:v>235</c:v>
                </c:pt>
                <c:pt idx="766">
                  <c:v>234</c:v>
                </c:pt>
                <c:pt idx="767">
                  <c:v>233</c:v>
                </c:pt>
                <c:pt idx="768">
                  <c:v>232</c:v>
                </c:pt>
                <c:pt idx="769">
                  <c:v>231</c:v>
                </c:pt>
                <c:pt idx="770">
                  <c:v>230</c:v>
                </c:pt>
                <c:pt idx="771">
                  <c:v>229</c:v>
                </c:pt>
                <c:pt idx="772">
                  <c:v>228</c:v>
                </c:pt>
                <c:pt idx="773">
                  <c:v>227</c:v>
                </c:pt>
                <c:pt idx="774">
                  <c:v>226</c:v>
                </c:pt>
                <c:pt idx="775">
                  <c:v>225</c:v>
                </c:pt>
                <c:pt idx="776">
                  <c:v>224</c:v>
                </c:pt>
                <c:pt idx="777">
                  <c:v>223</c:v>
                </c:pt>
                <c:pt idx="778">
                  <c:v>222</c:v>
                </c:pt>
                <c:pt idx="779">
                  <c:v>221</c:v>
                </c:pt>
                <c:pt idx="780">
                  <c:v>220</c:v>
                </c:pt>
                <c:pt idx="781">
                  <c:v>219</c:v>
                </c:pt>
                <c:pt idx="782">
                  <c:v>218</c:v>
                </c:pt>
                <c:pt idx="783">
                  <c:v>217</c:v>
                </c:pt>
                <c:pt idx="784">
                  <c:v>216</c:v>
                </c:pt>
                <c:pt idx="785">
                  <c:v>215</c:v>
                </c:pt>
                <c:pt idx="786">
                  <c:v>214</c:v>
                </c:pt>
                <c:pt idx="787">
                  <c:v>213</c:v>
                </c:pt>
                <c:pt idx="788">
                  <c:v>212</c:v>
                </c:pt>
                <c:pt idx="789">
                  <c:v>211</c:v>
                </c:pt>
                <c:pt idx="790">
                  <c:v>210</c:v>
                </c:pt>
                <c:pt idx="791">
                  <c:v>209</c:v>
                </c:pt>
                <c:pt idx="792">
                  <c:v>208</c:v>
                </c:pt>
                <c:pt idx="793">
                  <c:v>207</c:v>
                </c:pt>
                <c:pt idx="794">
                  <c:v>206</c:v>
                </c:pt>
                <c:pt idx="795">
                  <c:v>205</c:v>
                </c:pt>
                <c:pt idx="796">
                  <c:v>204</c:v>
                </c:pt>
                <c:pt idx="797">
                  <c:v>203</c:v>
                </c:pt>
                <c:pt idx="798">
                  <c:v>202</c:v>
                </c:pt>
                <c:pt idx="799">
                  <c:v>201</c:v>
                </c:pt>
                <c:pt idx="800">
                  <c:v>200</c:v>
                </c:pt>
              </c:numCache>
            </c:numRef>
          </c:xVal>
          <c:yVal>
            <c:numRef>
              <c:f>MA_Batch4Films!$AH$3:$AH$803</c:f>
              <c:numCache>
                <c:formatCode>General</c:formatCode>
                <c:ptCount val="801"/>
                <c:pt idx="0">
                  <c:v>0.116051287</c:v>
                </c:pt>
                <c:pt idx="1">
                  <c:v>0.11539366099999999</c:v>
                </c:pt>
                <c:pt idx="2">
                  <c:v>0.114827499</c:v>
                </c:pt>
                <c:pt idx="3">
                  <c:v>0.114241198</c:v>
                </c:pt>
                <c:pt idx="4">
                  <c:v>0.113644049</c:v>
                </c:pt>
                <c:pt idx="5">
                  <c:v>0.113076501</c:v>
                </c:pt>
                <c:pt idx="6">
                  <c:v>0.11250798400000001</c:v>
                </c:pt>
                <c:pt idx="7">
                  <c:v>0.11190855500000001</c:v>
                </c:pt>
                <c:pt idx="8">
                  <c:v>0.111321859</c:v>
                </c:pt>
                <c:pt idx="9">
                  <c:v>0.11072720599999999</c:v>
                </c:pt>
                <c:pt idx="10">
                  <c:v>0.110175826</c:v>
                </c:pt>
                <c:pt idx="11">
                  <c:v>0.109657876</c:v>
                </c:pt>
                <c:pt idx="12">
                  <c:v>0.10907483900000001</c:v>
                </c:pt>
                <c:pt idx="13">
                  <c:v>0.10853181000000001</c:v>
                </c:pt>
                <c:pt idx="14">
                  <c:v>0.10793504900000001</c:v>
                </c:pt>
                <c:pt idx="15">
                  <c:v>0.10748361100000001</c:v>
                </c:pt>
                <c:pt idx="16">
                  <c:v>0.10696104200000001</c:v>
                </c:pt>
                <c:pt idx="17">
                  <c:v>0.10645381399999999</c:v>
                </c:pt>
                <c:pt idx="18">
                  <c:v>0.10595679299999999</c:v>
                </c:pt>
                <c:pt idx="19">
                  <c:v>0.10542652</c:v>
                </c:pt>
                <c:pt idx="20">
                  <c:v>0.10497435200000001</c:v>
                </c:pt>
                <c:pt idx="21">
                  <c:v>0.104492091</c:v>
                </c:pt>
                <c:pt idx="22">
                  <c:v>0.104068786</c:v>
                </c:pt>
                <c:pt idx="23">
                  <c:v>0.103629135</c:v>
                </c:pt>
                <c:pt idx="24">
                  <c:v>0.103203714</c:v>
                </c:pt>
                <c:pt idx="25">
                  <c:v>0.102776416</c:v>
                </c:pt>
                <c:pt idx="26">
                  <c:v>0.102423362</c:v>
                </c:pt>
                <c:pt idx="27">
                  <c:v>0.10204073</c:v>
                </c:pt>
                <c:pt idx="28">
                  <c:v>0.10173516000000001</c:v>
                </c:pt>
                <c:pt idx="29">
                  <c:v>0.101372197</c:v>
                </c:pt>
                <c:pt idx="30">
                  <c:v>0.101061866</c:v>
                </c:pt>
                <c:pt idx="31">
                  <c:v>0.10074409099999999</c:v>
                </c:pt>
                <c:pt idx="32">
                  <c:v>0.100407884</c:v>
                </c:pt>
                <c:pt idx="33">
                  <c:v>0.100148901</c:v>
                </c:pt>
                <c:pt idx="34">
                  <c:v>9.9914022000000005E-2</c:v>
                </c:pt>
                <c:pt idx="35">
                  <c:v>9.9635436999999993E-2</c:v>
                </c:pt>
                <c:pt idx="36">
                  <c:v>9.9377333999999998E-2</c:v>
                </c:pt>
                <c:pt idx="37">
                  <c:v>9.9145047E-2</c:v>
                </c:pt>
                <c:pt idx="38">
                  <c:v>9.8925658E-2</c:v>
                </c:pt>
                <c:pt idx="39">
                  <c:v>9.8716654000000001E-2</c:v>
                </c:pt>
                <c:pt idx="40">
                  <c:v>9.8526292000000001E-2</c:v>
                </c:pt>
                <c:pt idx="41">
                  <c:v>9.8358407999999994E-2</c:v>
                </c:pt>
                <c:pt idx="42">
                  <c:v>9.8178424E-2</c:v>
                </c:pt>
                <c:pt idx="43">
                  <c:v>9.8043606000000005E-2</c:v>
                </c:pt>
                <c:pt idx="44">
                  <c:v>9.7970716999999999E-2</c:v>
                </c:pt>
                <c:pt idx="45">
                  <c:v>9.7857266999999998E-2</c:v>
                </c:pt>
                <c:pt idx="46">
                  <c:v>9.7828016000000004E-2</c:v>
                </c:pt>
                <c:pt idx="47">
                  <c:v>9.7697652999999995E-2</c:v>
                </c:pt>
                <c:pt idx="48">
                  <c:v>9.7688346999999995E-2</c:v>
                </c:pt>
                <c:pt idx="49">
                  <c:v>9.7702711999999997E-2</c:v>
                </c:pt>
                <c:pt idx="50">
                  <c:v>9.7701057999999993E-2</c:v>
                </c:pt>
                <c:pt idx="51">
                  <c:v>9.7727411E-2</c:v>
                </c:pt>
                <c:pt idx="52">
                  <c:v>9.7734995000000005E-2</c:v>
                </c:pt>
                <c:pt idx="53">
                  <c:v>9.7782335999999997E-2</c:v>
                </c:pt>
                <c:pt idx="54">
                  <c:v>9.7889796000000001E-2</c:v>
                </c:pt>
                <c:pt idx="55">
                  <c:v>9.8034166000000006E-2</c:v>
                </c:pt>
                <c:pt idx="56">
                  <c:v>9.8224737000000006E-2</c:v>
                </c:pt>
                <c:pt idx="57">
                  <c:v>9.8308868999999993E-2</c:v>
                </c:pt>
                <c:pt idx="58">
                  <c:v>9.8407567000000001E-2</c:v>
                </c:pt>
                <c:pt idx="59">
                  <c:v>9.8615937000000001E-2</c:v>
                </c:pt>
                <c:pt idx="60">
                  <c:v>9.8906741000000006E-2</c:v>
                </c:pt>
                <c:pt idx="61">
                  <c:v>9.9201872999999996E-2</c:v>
                </c:pt>
                <c:pt idx="62">
                  <c:v>9.9429696999999997E-2</c:v>
                </c:pt>
                <c:pt idx="63">
                  <c:v>9.9674768999999996E-2</c:v>
                </c:pt>
                <c:pt idx="64">
                  <c:v>9.9958724999999998E-2</c:v>
                </c:pt>
                <c:pt idx="65">
                  <c:v>0.10034177499999999</c:v>
                </c:pt>
                <c:pt idx="66">
                  <c:v>0.100718856</c:v>
                </c:pt>
                <c:pt idx="67">
                  <c:v>0.101115674</c:v>
                </c:pt>
                <c:pt idx="68">
                  <c:v>0.10142637</c:v>
                </c:pt>
                <c:pt idx="69">
                  <c:v>0.10179458600000001</c:v>
                </c:pt>
                <c:pt idx="70">
                  <c:v>0.10217630900000001</c:v>
                </c:pt>
                <c:pt idx="71">
                  <c:v>0.102632456</c:v>
                </c:pt>
                <c:pt idx="72">
                  <c:v>0.10314419900000001</c:v>
                </c:pt>
                <c:pt idx="73">
                  <c:v>0.103696503</c:v>
                </c:pt>
                <c:pt idx="74">
                  <c:v>0.104227401</c:v>
                </c:pt>
                <c:pt idx="75">
                  <c:v>0.104625568</c:v>
                </c:pt>
                <c:pt idx="76">
                  <c:v>0.10516228499999999</c:v>
                </c:pt>
                <c:pt idx="77">
                  <c:v>0.105799265</c:v>
                </c:pt>
                <c:pt idx="78">
                  <c:v>0.106512658</c:v>
                </c:pt>
                <c:pt idx="79">
                  <c:v>0.107086793</c:v>
                </c:pt>
                <c:pt idx="80">
                  <c:v>0.10767618599999999</c:v>
                </c:pt>
                <c:pt idx="81">
                  <c:v>0.108308293</c:v>
                </c:pt>
                <c:pt idx="82">
                  <c:v>0.10901361699999999</c:v>
                </c:pt>
                <c:pt idx="83">
                  <c:v>0.109717287</c:v>
                </c:pt>
                <c:pt idx="84">
                  <c:v>0.11051765099999999</c:v>
                </c:pt>
                <c:pt idx="85">
                  <c:v>0.111299314</c:v>
                </c:pt>
                <c:pt idx="86">
                  <c:v>0.112038501</c:v>
                </c:pt>
                <c:pt idx="87">
                  <c:v>0.11275212499999999</c:v>
                </c:pt>
                <c:pt idx="88">
                  <c:v>0.113573201</c:v>
                </c:pt>
                <c:pt idx="89">
                  <c:v>0.11453972799999999</c:v>
                </c:pt>
                <c:pt idx="90">
                  <c:v>0.115454748</c:v>
                </c:pt>
                <c:pt idx="91">
                  <c:v>0.116325952</c:v>
                </c:pt>
                <c:pt idx="92">
                  <c:v>0.11718571899999999</c:v>
                </c:pt>
                <c:pt idx="93">
                  <c:v>0.118141502</c:v>
                </c:pt>
                <c:pt idx="94">
                  <c:v>0.119063743</c:v>
                </c:pt>
                <c:pt idx="95">
                  <c:v>0.12009835200000001</c:v>
                </c:pt>
                <c:pt idx="96">
                  <c:v>0.12115414400000001</c:v>
                </c:pt>
                <c:pt idx="97">
                  <c:v>0.122114979</c:v>
                </c:pt>
                <c:pt idx="98">
                  <c:v>0.122991957</c:v>
                </c:pt>
                <c:pt idx="99">
                  <c:v>0.12390717900000001</c:v>
                </c:pt>
                <c:pt idx="100">
                  <c:v>0.124942571</c:v>
                </c:pt>
                <c:pt idx="101">
                  <c:v>0.12595838300000001</c:v>
                </c:pt>
                <c:pt idx="102">
                  <c:v>0.12697239199999999</c:v>
                </c:pt>
                <c:pt idx="103">
                  <c:v>0.12789973600000001</c:v>
                </c:pt>
                <c:pt idx="104">
                  <c:v>0.128680661</c:v>
                </c:pt>
                <c:pt idx="105">
                  <c:v>0.12954311099999999</c:v>
                </c:pt>
                <c:pt idx="106">
                  <c:v>0.13054738900000001</c:v>
                </c:pt>
                <c:pt idx="107">
                  <c:v>0.13144877599999999</c:v>
                </c:pt>
                <c:pt idx="108">
                  <c:v>0.13220241699999999</c:v>
                </c:pt>
                <c:pt idx="109">
                  <c:v>0.13295483599999999</c:v>
                </c:pt>
                <c:pt idx="110">
                  <c:v>0.13358640699999999</c:v>
                </c:pt>
                <c:pt idx="111">
                  <c:v>0.134312287</c:v>
                </c:pt>
                <c:pt idx="112">
                  <c:v>0.13492591700000001</c:v>
                </c:pt>
                <c:pt idx="113">
                  <c:v>0.13549892599999999</c:v>
                </c:pt>
                <c:pt idx="114">
                  <c:v>0.13596472100000001</c:v>
                </c:pt>
                <c:pt idx="115">
                  <c:v>0.136420503</c:v>
                </c:pt>
                <c:pt idx="116">
                  <c:v>0.13684165500000001</c:v>
                </c:pt>
                <c:pt idx="117">
                  <c:v>0.137355909</c:v>
                </c:pt>
                <c:pt idx="118">
                  <c:v>0.137933001</c:v>
                </c:pt>
                <c:pt idx="119">
                  <c:v>0.13848987200000001</c:v>
                </c:pt>
                <c:pt idx="120">
                  <c:v>0.138944864</c:v>
                </c:pt>
                <c:pt idx="121">
                  <c:v>0.139436379</c:v>
                </c:pt>
                <c:pt idx="122">
                  <c:v>0.1398983</c:v>
                </c:pt>
                <c:pt idx="123">
                  <c:v>0.14046883600000001</c:v>
                </c:pt>
                <c:pt idx="124">
                  <c:v>0.14103886500000001</c:v>
                </c:pt>
                <c:pt idx="125">
                  <c:v>0.14157649899999999</c:v>
                </c:pt>
                <c:pt idx="126">
                  <c:v>0.14203111800000001</c:v>
                </c:pt>
                <c:pt idx="127">
                  <c:v>0.142484307</c:v>
                </c:pt>
                <c:pt idx="128">
                  <c:v>0.142926201</c:v>
                </c:pt>
                <c:pt idx="129">
                  <c:v>0.143504664</c:v>
                </c:pt>
                <c:pt idx="130">
                  <c:v>0.14403998900000001</c:v>
                </c:pt>
                <c:pt idx="131">
                  <c:v>0.14444311000000001</c:v>
                </c:pt>
                <c:pt idx="132">
                  <c:v>0.14504662199999999</c:v>
                </c:pt>
                <c:pt idx="133">
                  <c:v>0.145459324</c:v>
                </c:pt>
                <c:pt idx="134">
                  <c:v>0.14586359300000001</c:v>
                </c:pt>
                <c:pt idx="135">
                  <c:v>0.146562263</c:v>
                </c:pt>
                <c:pt idx="136">
                  <c:v>0.14711608000000001</c:v>
                </c:pt>
                <c:pt idx="137">
                  <c:v>0.14757835899999999</c:v>
                </c:pt>
                <c:pt idx="138">
                  <c:v>0.14801418799999999</c:v>
                </c:pt>
                <c:pt idx="139">
                  <c:v>0.148453951</c:v>
                </c:pt>
                <c:pt idx="140">
                  <c:v>0.14887191399999999</c:v>
                </c:pt>
                <c:pt idx="141">
                  <c:v>0.14958344400000001</c:v>
                </c:pt>
                <c:pt idx="142">
                  <c:v>0.15012365599999999</c:v>
                </c:pt>
                <c:pt idx="143">
                  <c:v>0.150626704</c:v>
                </c:pt>
                <c:pt idx="144">
                  <c:v>0.15099752</c:v>
                </c:pt>
                <c:pt idx="145">
                  <c:v>0.15144017300000001</c:v>
                </c:pt>
                <c:pt idx="146">
                  <c:v>0.15189924799999999</c:v>
                </c:pt>
                <c:pt idx="147">
                  <c:v>0.15253219000000001</c:v>
                </c:pt>
                <c:pt idx="148">
                  <c:v>0.15298900000000001</c:v>
                </c:pt>
                <c:pt idx="149">
                  <c:v>0.153680503</c:v>
                </c:pt>
                <c:pt idx="150">
                  <c:v>0.15408861600000001</c:v>
                </c:pt>
                <c:pt idx="151">
                  <c:v>0.154417992</c:v>
                </c:pt>
                <c:pt idx="152">
                  <c:v>0.15502102700000001</c:v>
                </c:pt>
                <c:pt idx="153">
                  <c:v>0.15539963500000001</c:v>
                </c:pt>
                <c:pt idx="154">
                  <c:v>0.156054422</c:v>
                </c:pt>
                <c:pt idx="155">
                  <c:v>0.15669129800000001</c:v>
                </c:pt>
                <c:pt idx="156">
                  <c:v>0.15702338499999999</c:v>
                </c:pt>
                <c:pt idx="157">
                  <c:v>0.15750038599999999</c:v>
                </c:pt>
                <c:pt idx="158">
                  <c:v>0.158162683</c:v>
                </c:pt>
                <c:pt idx="159">
                  <c:v>0.15884016500000001</c:v>
                </c:pt>
                <c:pt idx="160">
                  <c:v>0.159161732</c:v>
                </c:pt>
                <c:pt idx="161">
                  <c:v>0.16001267699999999</c:v>
                </c:pt>
                <c:pt idx="162">
                  <c:v>0.16047280999999999</c:v>
                </c:pt>
                <c:pt idx="163">
                  <c:v>0.161438003</c:v>
                </c:pt>
                <c:pt idx="164">
                  <c:v>0.162101522</c:v>
                </c:pt>
                <c:pt idx="165">
                  <c:v>0.16289925599999999</c:v>
                </c:pt>
                <c:pt idx="166">
                  <c:v>0.164006084</c:v>
                </c:pt>
                <c:pt idx="167">
                  <c:v>0.16475477799999999</c:v>
                </c:pt>
                <c:pt idx="168">
                  <c:v>0.16575415399999999</c:v>
                </c:pt>
                <c:pt idx="169">
                  <c:v>0.16694246200000001</c:v>
                </c:pt>
                <c:pt idx="170">
                  <c:v>0.168200716</c:v>
                </c:pt>
                <c:pt idx="171">
                  <c:v>0.16922085000000001</c:v>
                </c:pt>
                <c:pt idx="172">
                  <c:v>0.171006888</c:v>
                </c:pt>
                <c:pt idx="173">
                  <c:v>0.172619671</c:v>
                </c:pt>
                <c:pt idx="174">
                  <c:v>0.174779832</c:v>
                </c:pt>
                <c:pt idx="175">
                  <c:v>0.176138192</c:v>
                </c:pt>
                <c:pt idx="176">
                  <c:v>0.17803017800000001</c:v>
                </c:pt>
                <c:pt idx="177">
                  <c:v>0.18043087399999999</c:v>
                </c:pt>
                <c:pt idx="178">
                  <c:v>0.18320752700000001</c:v>
                </c:pt>
                <c:pt idx="179">
                  <c:v>0.18547092400000001</c:v>
                </c:pt>
                <c:pt idx="180">
                  <c:v>0.18876659900000001</c:v>
                </c:pt>
                <c:pt idx="181">
                  <c:v>0.19194831000000001</c:v>
                </c:pt>
                <c:pt idx="182">
                  <c:v>0.195597142</c:v>
                </c:pt>
                <c:pt idx="183">
                  <c:v>0.19922347400000001</c:v>
                </c:pt>
                <c:pt idx="184">
                  <c:v>0.20291387999999999</c:v>
                </c:pt>
                <c:pt idx="185">
                  <c:v>0.20803973100000001</c:v>
                </c:pt>
                <c:pt idx="186">
                  <c:v>0.21238611600000001</c:v>
                </c:pt>
                <c:pt idx="187">
                  <c:v>0.21801148400000001</c:v>
                </c:pt>
                <c:pt idx="188">
                  <c:v>0.22350432000000001</c:v>
                </c:pt>
                <c:pt idx="189">
                  <c:v>0.229036182</c:v>
                </c:pt>
                <c:pt idx="190">
                  <c:v>0.23541204600000001</c:v>
                </c:pt>
                <c:pt idx="191">
                  <c:v>0.241856977</c:v>
                </c:pt>
                <c:pt idx="192">
                  <c:v>0.24906884100000001</c:v>
                </c:pt>
                <c:pt idx="193">
                  <c:v>0.25602653600000003</c:v>
                </c:pt>
                <c:pt idx="194">
                  <c:v>0.26360613100000002</c:v>
                </c:pt>
                <c:pt idx="195">
                  <c:v>0.27223181699999999</c:v>
                </c:pt>
                <c:pt idx="196">
                  <c:v>0.28039810100000001</c:v>
                </c:pt>
                <c:pt idx="197">
                  <c:v>0.28917911699999999</c:v>
                </c:pt>
                <c:pt idx="198">
                  <c:v>0.29780510100000002</c:v>
                </c:pt>
                <c:pt idx="199">
                  <c:v>0.307104498</c:v>
                </c:pt>
                <c:pt idx="200">
                  <c:v>0.31618744100000001</c:v>
                </c:pt>
                <c:pt idx="201">
                  <c:v>0.31860992300000002</c:v>
                </c:pt>
                <c:pt idx="202">
                  <c:v>0.33238336400000001</c:v>
                </c:pt>
                <c:pt idx="203">
                  <c:v>0.34651696700000001</c:v>
                </c:pt>
                <c:pt idx="204">
                  <c:v>0.36080816399999999</c:v>
                </c:pt>
                <c:pt idx="205">
                  <c:v>0.37521609700000003</c:v>
                </c:pt>
                <c:pt idx="206">
                  <c:v>0.38967859799999999</c:v>
                </c:pt>
                <c:pt idx="207">
                  <c:v>0.40364697599999999</c:v>
                </c:pt>
                <c:pt idx="208">
                  <c:v>0.41751080800000001</c:v>
                </c:pt>
                <c:pt idx="209">
                  <c:v>0.430926323</c:v>
                </c:pt>
                <c:pt idx="210">
                  <c:v>0.44389888599999999</c:v>
                </c:pt>
                <c:pt idx="211">
                  <c:v>0.45627430099999999</c:v>
                </c:pt>
                <c:pt idx="212">
                  <c:v>0.46803572799999998</c:v>
                </c:pt>
                <c:pt idx="213">
                  <c:v>0.479059666</c:v>
                </c:pt>
                <c:pt idx="214">
                  <c:v>0.489335507</c:v>
                </c:pt>
                <c:pt idx="215">
                  <c:v>0.498783857</c:v>
                </c:pt>
                <c:pt idx="216">
                  <c:v>0.507697642</c:v>
                </c:pt>
                <c:pt idx="217">
                  <c:v>0.51587241900000003</c:v>
                </c:pt>
                <c:pt idx="218">
                  <c:v>0.52323460600000005</c:v>
                </c:pt>
                <c:pt idx="219">
                  <c:v>0.53004813200000001</c:v>
                </c:pt>
                <c:pt idx="220">
                  <c:v>0.53616100600000005</c:v>
                </c:pt>
                <c:pt idx="221">
                  <c:v>0.54169935000000002</c:v>
                </c:pt>
                <c:pt idx="222">
                  <c:v>0.54678130199999997</c:v>
                </c:pt>
                <c:pt idx="223">
                  <c:v>0.55133122199999995</c:v>
                </c:pt>
                <c:pt idx="224">
                  <c:v>0.55549418900000003</c:v>
                </c:pt>
                <c:pt idx="225">
                  <c:v>0.55916094800000005</c:v>
                </c:pt>
                <c:pt idx="226">
                  <c:v>0.56253391500000005</c:v>
                </c:pt>
                <c:pt idx="227">
                  <c:v>0.56554150599999997</c:v>
                </c:pt>
                <c:pt idx="228">
                  <c:v>0.56833797699999999</c:v>
                </c:pt>
                <c:pt idx="229">
                  <c:v>0.57094210400000001</c:v>
                </c:pt>
                <c:pt idx="230">
                  <c:v>0.57315754900000004</c:v>
                </c:pt>
                <c:pt idx="231">
                  <c:v>0.575231135</c:v>
                </c:pt>
                <c:pt idx="232">
                  <c:v>0.57723301699999996</c:v>
                </c:pt>
                <c:pt idx="233">
                  <c:v>0.57913774299999998</c:v>
                </c:pt>
                <c:pt idx="234">
                  <c:v>0.58093774300000001</c:v>
                </c:pt>
                <c:pt idx="235">
                  <c:v>0.58256041999999997</c:v>
                </c:pt>
                <c:pt idx="236">
                  <c:v>0.58417093799999997</c:v>
                </c:pt>
                <c:pt idx="237">
                  <c:v>0.58570027400000002</c:v>
                </c:pt>
                <c:pt idx="238">
                  <c:v>0.58714693799999995</c:v>
                </c:pt>
                <c:pt idx="239">
                  <c:v>0.58860176799999997</c:v>
                </c:pt>
                <c:pt idx="240">
                  <c:v>0.59001553100000004</c:v>
                </c:pt>
                <c:pt idx="241">
                  <c:v>0.59145569799999997</c:v>
                </c:pt>
                <c:pt idx="242">
                  <c:v>0.59289175299999997</c:v>
                </c:pt>
                <c:pt idx="243">
                  <c:v>0.59414297299999996</c:v>
                </c:pt>
                <c:pt idx="244">
                  <c:v>0.59559947300000005</c:v>
                </c:pt>
                <c:pt idx="245">
                  <c:v>0.59704911699999996</c:v>
                </c:pt>
                <c:pt idx="246">
                  <c:v>0.59835773699999995</c:v>
                </c:pt>
                <c:pt idx="247">
                  <c:v>0.59974235300000001</c:v>
                </c:pt>
                <c:pt idx="248">
                  <c:v>0.60111224699999999</c:v>
                </c:pt>
                <c:pt idx="249">
                  <c:v>0.60251069099999999</c:v>
                </c:pt>
                <c:pt idx="250">
                  <c:v>0.60392749300000004</c:v>
                </c:pt>
                <c:pt idx="251">
                  <c:v>0.60543185499999996</c:v>
                </c:pt>
                <c:pt idx="252">
                  <c:v>0.60684698800000003</c:v>
                </c:pt>
                <c:pt idx="253">
                  <c:v>0.608349264</c:v>
                </c:pt>
                <c:pt idx="254">
                  <c:v>0.60969865300000003</c:v>
                </c:pt>
                <c:pt idx="255">
                  <c:v>0.61126333499999996</c:v>
                </c:pt>
                <c:pt idx="256">
                  <c:v>0.61274039800000002</c:v>
                </c:pt>
                <c:pt idx="257">
                  <c:v>0.61419451199999997</c:v>
                </c:pt>
                <c:pt idx="258">
                  <c:v>0.61585485900000003</c:v>
                </c:pt>
                <c:pt idx="259">
                  <c:v>0.61736637400000005</c:v>
                </c:pt>
                <c:pt idx="260">
                  <c:v>0.61898499699999998</c:v>
                </c:pt>
                <c:pt idx="261">
                  <c:v>0.62054955999999994</c:v>
                </c:pt>
                <c:pt idx="262">
                  <c:v>0.62210971100000001</c:v>
                </c:pt>
                <c:pt idx="263">
                  <c:v>0.62374067300000002</c:v>
                </c:pt>
                <c:pt idx="264">
                  <c:v>0.62550795100000001</c:v>
                </c:pt>
                <c:pt idx="265">
                  <c:v>0.62708687799999996</c:v>
                </c:pt>
                <c:pt idx="266">
                  <c:v>0.62877178199999995</c:v>
                </c:pt>
                <c:pt idx="267">
                  <c:v>0.63046991799999996</c:v>
                </c:pt>
                <c:pt idx="268">
                  <c:v>0.63223516899999999</c:v>
                </c:pt>
                <c:pt idx="269">
                  <c:v>0.63393628599999996</c:v>
                </c:pt>
                <c:pt idx="270">
                  <c:v>0.63562607800000004</c:v>
                </c:pt>
                <c:pt idx="271">
                  <c:v>0.63740360699999998</c:v>
                </c:pt>
                <c:pt idx="272">
                  <c:v>0.63921064100000002</c:v>
                </c:pt>
                <c:pt idx="273">
                  <c:v>0.641042471</c:v>
                </c:pt>
                <c:pt idx="274">
                  <c:v>0.64292561999999998</c:v>
                </c:pt>
                <c:pt idx="275">
                  <c:v>0.64469498400000003</c:v>
                </c:pt>
                <c:pt idx="276">
                  <c:v>0.64648026199999997</c:v>
                </c:pt>
                <c:pt idx="277">
                  <c:v>0.64839220099999995</c:v>
                </c:pt>
                <c:pt idx="278">
                  <c:v>0.65029406599999995</c:v>
                </c:pt>
                <c:pt idx="279">
                  <c:v>0.65225171999999998</c:v>
                </c:pt>
                <c:pt idx="280">
                  <c:v>0.65412509399999996</c:v>
                </c:pt>
                <c:pt idx="281">
                  <c:v>0.656110525</c:v>
                </c:pt>
                <c:pt idx="282">
                  <c:v>0.65796983200000003</c:v>
                </c:pt>
                <c:pt idx="283">
                  <c:v>0.65998178699999999</c:v>
                </c:pt>
                <c:pt idx="284">
                  <c:v>0.66205817499999997</c:v>
                </c:pt>
                <c:pt idx="285">
                  <c:v>0.664073527</c:v>
                </c:pt>
                <c:pt idx="286">
                  <c:v>0.66613942400000004</c:v>
                </c:pt>
                <c:pt idx="287">
                  <c:v>0.66819775100000001</c:v>
                </c:pt>
                <c:pt idx="288">
                  <c:v>0.67029201999999999</c:v>
                </c:pt>
                <c:pt idx="289">
                  <c:v>0.67244553600000001</c:v>
                </c:pt>
                <c:pt idx="290">
                  <c:v>0.67462736400000001</c:v>
                </c:pt>
                <c:pt idx="291">
                  <c:v>0.67679554200000003</c:v>
                </c:pt>
                <c:pt idx="292">
                  <c:v>0.67897540300000003</c:v>
                </c:pt>
                <c:pt idx="293">
                  <c:v>0.68122142600000002</c:v>
                </c:pt>
                <c:pt idx="294">
                  <c:v>0.68341934699999995</c:v>
                </c:pt>
                <c:pt idx="295">
                  <c:v>0.68566775300000005</c:v>
                </c:pt>
                <c:pt idx="296">
                  <c:v>0.68807756900000006</c:v>
                </c:pt>
                <c:pt idx="297">
                  <c:v>0.69044464800000005</c:v>
                </c:pt>
                <c:pt idx="298">
                  <c:v>0.69278883899999999</c:v>
                </c:pt>
                <c:pt idx="299">
                  <c:v>0.69516480000000003</c:v>
                </c:pt>
                <c:pt idx="300">
                  <c:v>0.69755208499999999</c:v>
                </c:pt>
                <c:pt idx="301">
                  <c:v>0.70009142199999996</c:v>
                </c:pt>
                <c:pt idx="302">
                  <c:v>0.70259833299999996</c:v>
                </c:pt>
                <c:pt idx="303">
                  <c:v>0.70517659200000005</c:v>
                </c:pt>
                <c:pt idx="304">
                  <c:v>0.70768117900000005</c:v>
                </c:pt>
                <c:pt idx="305">
                  <c:v>0.71027952400000005</c:v>
                </c:pt>
                <c:pt idx="306">
                  <c:v>0.71284854399999997</c:v>
                </c:pt>
                <c:pt idx="307">
                  <c:v>0.71558755600000001</c:v>
                </c:pt>
                <c:pt idx="308">
                  <c:v>0.71850681299999997</c:v>
                </c:pt>
                <c:pt idx="309">
                  <c:v>0.72117668400000001</c:v>
                </c:pt>
                <c:pt idx="310">
                  <c:v>0.72387790699999999</c:v>
                </c:pt>
                <c:pt idx="311">
                  <c:v>0.72672486300000005</c:v>
                </c:pt>
                <c:pt idx="312">
                  <c:v>0.72963911299999995</c:v>
                </c:pt>
                <c:pt idx="313">
                  <c:v>0.73252028199999997</c:v>
                </c:pt>
                <c:pt idx="314">
                  <c:v>0.73561638600000001</c:v>
                </c:pt>
                <c:pt idx="315">
                  <c:v>0.73855411999999998</c:v>
                </c:pt>
                <c:pt idx="316">
                  <c:v>0.74159324199999999</c:v>
                </c:pt>
                <c:pt idx="317">
                  <c:v>0.74466234499999995</c:v>
                </c:pt>
                <c:pt idx="318">
                  <c:v>0.74779284000000001</c:v>
                </c:pt>
                <c:pt idx="319">
                  <c:v>0.75103187599999999</c:v>
                </c:pt>
                <c:pt idx="320">
                  <c:v>0.75441092300000001</c:v>
                </c:pt>
                <c:pt idx="321">
                  <c:v>0.75760734100000005</c:v>
                </c:pt>
                <c:pt idx="322">
                  <c:v>0.76088911299999995</c:v>
                </c:pt>
                <c:pt idx="323">
                  <c:v>0.76426529899999995</c:v>
                </c:pt>
                <c:pt idx="324">
                  <c:v>0.76776021699999997</c:v>
                </c:pt>
                <c:pt idx="325">
                  <c:v>0.77133959500000004</c:v>
                </c:pt>
                <c:pt idx="326">
                  <c:v>0.77483129500000003</c:v>
                </c:pt>
                <c:pt idx="327">
                  <c:v>0.77823299199999996</c:v>
                </c:pt>
                <c:pt idx="328">
                  <c:v>0.78194862600000004</c:v>
                </c:pt>
                <c:pt idx="329">
                  <c:v>0.78562516000000004</c:v>
                </c:pt>
                <c:pt idx="330">
                  <c:v>0.78951466100000001</c:v>
                </c:pt>
                <c:pt idx="331">
                  <c:v>0.79330432399999995</c:v>
                </c:pt>
                <c:pt idx="332">
                  <c:v>0.79713332699999995</c:v>
                </c:pt>
                <c:pt idx="333">
                  <c:v>0.801045954</c:v>
                </c:pt>
                <c:pt idx="334">
                  <c:v>0.80500632500000002</c:v>
                </c:pt>
                <c:pt idx="335">
                  <c:v>0.80902332099999996</c:v>
                </c:pt>
                <c:pt idx="336">
                  <c:v>0.81318283099999999</c:v>
                </c:pt>
                <c:pt idx="337">
                  <c:v>0.81741189999999997</c:v>
                </c:pt>
                <c:pt idx="338">
                  <c:v>0.82160210600000005</c:v>
                </c:pt>
                <c:pt idx="339">
                  <c:v>0.82583367799999996</c:v>
                </c:pt>
                <c:pt idx="340">
                  <c:v>0.83011460299999995</c:v>
                </c:pt>
                <c:pt idx="341">
                  <c:v>0.834603608</c:v>
                </c:pt>
                <c:pt idx="342">
                  <c:v>0.83905941299999998</c:v>
                </c:pt>
                <c:pt idx="343">
                  <c:v>0.84364700299999995</c:v>
                </c:pt>
                <c:pt idx="344">
                  <c:v>0.84814661700000005</c:v>
                </c:pt>
                <c:pt idx="345">
                  <c:v>0.85282087299999998</c:v>
                </c:pt>
                <c:pt idx="346">
                  <c:v>0.85756009799999999</c:v>
                </c:pt>
                <c:pt idx="347">
                  <c:v>0.86234325199999995</c:v>
                </c:pt>
                <c:pt idx="348">
                  <c:v>0.86733663100000002</c:v>
                </c:pt>
                <c:pt idx="349">
                  <c:v>0.87224239100000001</c:v>
                </c:pt>
                <c:pt idx="350">
                  <c:v>0.87731999199999999</c:v>
                </c:pt>
                <c:pt idx="351">
                  <c:v>0.88246095199999997</c:v>
                </c:pt>
                <c:pt idx="352">
                  <c:v>0.887536824</c:v>
                </c:pt>
                <c:pt idx="353">
                  <c:v>0.89299094700000003</c:v>
                </c:pt>
                <c:pt idx="354">
                  <c:v>0.89843672500000005</c:v>
                </c:pt>
                <c:pt idx="355">
                  <c:v>0.90388441100000005</c:v>
                </c:pt>
                <c:pt idx="356">
                  <c:v>0.90933638800000005</c:v>
                </c:pt>
                <c:pt idx="357">
                  <c:v>0.91492301200000004</c:v>
                </c:pt>
                <c:pt idx="358">
                  <c:v>0.92067116500000001</c:v>
                </c:pt>
                <c:pt idx="359">
                  <c:v>0.92644953699999999</c:v>
                </c:pt>
                <c:pt idx="360">
                  <c:v>0.93240010699999998</c:v>
                </c:pt>
                <c:pt idx="361">
                  <c:v>0.93827182099999995</c:v>
                </c:pt>
                <c:pt idx="362">
                  <c:v>0.94440007199999998</c:v>
                </c:pt>
                <c:pt idx="363">
                  <c:v>0.95037096700000001</c:v>
                </c:pt>
                <c:pt idx="364">
                  <c:v>0.95654445899999996</c:v>
                </c:pt>
                <c:pt idx="365">
                  <c:v>0.96284675600000003</c:v>
                </c:pt>
                <c:pt idx="366">
                  <c:v>0.96908909099999996</c:v>
                </c:pt>
                <c:pt idx="367">
                  <c:v>0.97549664999999997</c:v>
                </c:pt>
                <c:pt idx="368">
                  <c:v>0.98198974100000003</c:v>
                </c:pt>
                <c:pt idx="369">
                  <c:v>0.98852598700000005</c:v>
                </c:pt>
                <c:pt idx="370">
                  <c:v>0.99518805700000001</c:v>
                </c:pt>
                <c:pt idx="371">
                  <c:v>1.0020036699999999</c:v>
                </c:pt>
                <c:pt idx="372">
                  <c:v>1.0088911060000001</c:v>
                </c:pt>
                <c:pt idx="373">
                  <c:v>1.015648603</c:v>
                </c:pt>
                <c:pt idx="374">
                  <c:v>1.0226835009999999</c:v>
                </c:pt>
                <c:pt idx="375">
                  <c:v>1.02988565</c:v>
                </c:pt>
                <c:pt idx="376">
                  <c:v>1.037094593</c:v>
                </c:pt>
                <c:pt idx="377">
                  <c:v>1.044463396</c:v>
                </c:pt>
                <c:pt idx="378">
                  <c:v>1.051795244</c:v>
                </c:pt>
                <c:pt idx="379">
                  <c:v>1.0593568090000001</c:v>
                </c:pt>
                <c:pt idx="380">
                  <c:v>1.067021489</c:v>
                </c:pt>
                <c:pt idx="381">
                  <c:v>1.074720025</c:v>
                </c:pt>
                <c:pt idx="382">
                  <c:v>1.082608223</c:v>
                </c:pt>
                <c:pt idx="383">
                  <c:v>1.0906151529999999</c:v>
                </c:pt>
                <c:pt idx="384">
                  <c:v>1.098786354</c:v>
                </c:pt>
                <c:pt idx="385">
                  <c:v>1.106977463</c:v>
                </c:pt>
                <c:pt idx="386">
                  <c:v>1.1152656080000001</c:v>
                </c:pt>
                <c:pt idx="387">
                  <c:v>1.1237281560000001</c:v>
                </c:pt>
                <c:pt idx="388">
                  <c:v>1.1324636939999999</c:v>
                </c:pt>
                <c:pt idx="389">
                  <c:v>1.14115715</c:v>
                </c:pt>
                <c:pt idx="390">
                  <c:v>1.15004313</c:v>
                </c:pt>
                <c:pt idx="391">
                  <c:v>1.159051061</c:v>
                </c:pt>
                <c:pt idx="392">
                  <c:v>1.168279767</c:v>
                </c:pt>
                <c:pt idx="393">
                  <c:v>1.1776840689999999</c:v>
                </c:pt>
                <c:pt idx="394">
                  <c:v>1.18721509</c:v>
                </c:pt>
                <c:pt idx="395">
                  <c:v>1.1968710419999999</c:v>
                </c:pt>
                <c:pt idx="396">
                  <c:v>1.2068186999999999</c:v>
                </c:pt>
                <c:pt idx="397">
                  <c:v>1.2166816</c:v>
                </c:pt>
                <c:pt idx="398">
                  <c:v>1.226882458</c:v>
                </c:pt>
                <c:pt idx="399">
                  <c:v>1.2372190949999999</c:v>
                </c:pt>
                <c:pt idx="400">
                  <c:v>1.2478266950000001</c:v>
                </c:pt>
                <c:pt idx="401">
                  <c:v>1.25851965</c:v>
                </c:pt>
                <c:pt idx="402">
                  <c:v>1.2694920300000001</c:v>
                </c:pt>
                <c:pt idx="403">
                  <c:v>1.280805945</c:v>
                </c:pt>
                <c:pt idx="404">
                  <c:v>1.2920935149999999</c:v>
                </c:pt>
                <c:pt idx="405">
                  <c:v>1.3038977380000001</c:v>
                </c:pt>
                <c:pt idx="406">
                  <c:v>1.3160518409999999</c:v>
                </c:pt>
                <c:pt idx="407">
                  <c:v>1.3284618850000001</c:v>
                </c:pt>
                <c:pt idx="408">
                  <c:v>1.3411335950000001</c:v>
                </c:pt>
                <c:pt idx="409">
                  <c:v>1.3542808289999999</c:v>
                </c:pt>
                <c:pt idx="410">
                  <c:v>1.3680107589999999</c:v>
                </c:pt>
                <c:pt idx="411">
                  <c:v>1.382421374</c:v>
                </c:pt>
                <c:pt idx="412">
                  <c:v>1.396940708</c:v>
                </c:pt>
                <c:pt idx="413">
                  <c:v>1.412514329</c:v>
                </c:pt>
                <c:pt idx="414">
                  <c:v>1.4289809469999999</c:v>
                </c:pt>
                <c:pt idx="415">
                  <c:v>1.4462255239999999</c:v>
                </c:pt>
                <c:pt idx="416">
                  <c:v>1.4645825619999999</c:v>
                </c:pt>
                <c:pt idx="417">
                  <c:v>1.4839069840000001</c:v>
                </c:pt>
                <c:pt idx="418">
                  <c:v>1.5043329000000001</c:v>
                </c:pt>
                <c:pt idx="419">
                  <c:v>1.5254145859999999</c:v>
                </c:pt>
                <c:pt idx="420">
                  <c:v>1.5468748809999999</c:v>
                </c:pt>
                <c:pt idx="421">
                  <c:v>1.568778276</c:v>
                </c:pt>
                <c:pt idx="422">
                  <c:v>1.5904241800000001</c:v>
                </c:pt>
                <c:pt idx="423">
                  <c:v>1.611279964</c:v>
                </c:pt>
                <c:pt idx="424">
                  <c:v>1.630953431</c:v>
                </c:pt>
                <c:pt idx="425">
                  <c:v>1.6490123269999999</c:v>
                </c:pt>
                <c:pt idx="426">
                  <c:v>1.6656461950000001</c:v>
                </c:pt>
                <c:pt idx="427">
                  <c:v>1.680876732</c:v>
                </c:pt>
                <c:pt idx="428">
                  <c:v>1.6946005820000001</c:v>
                </c:pt>
                <c:pt idx="429">
                  <c:v>1.7070313690000001</c:v>
                </c:pt>
                <c:pt idx="430">
                  <c:v>1.7191004750000001</c:v>
                </c:pt>
                <c:pt idx="431">
                  <c:v>1.7292172910000001</c:v>
                </c:pt>
                <c:pt idx="432">
                  <c:v>1.7404582500000001</c:v>
                </c:pt>
                <c:pt idx="433">
                  <c:v>1.7515822649999999</c:v>
                </c:pt>
                <c:pt idx="434">
                  <c:v>1.7625255580000001</c:v>
                </c:pt>
                <c:pt idx="435">
                  <c:v>1.7738968129999999</c:v>
                </c:pt>
                <c:pt idx="436">
                  <c:v>1.7856236700000001</c:v>
                </c:pt>
                <c:pt idx="437">
                  <c:v>1.797945857</c:v>
                </c:pt>
                <c:pt idx="438">
                  <c:v>1.810612917</c:v>
                </c:pt>
                <c:pt idx="439">
                  <c:v>1.8237988949999999</c:v>
                </c:pt>
                <c:pt idx="440">
                  <c:v>1.837909698</c:v>
                </c:pt>
                <c:pt idx="441">
                  <c:v>1.852465987</c:v>
                </c:pt>
                <c:pt idx="442">
                  <c:v>1.8674103019999999</c:v>
                </c:pt>
                <c:pt idx="443">
                  <c:v>1.8832852840000001</c:v>
                </c:pt>
                <c:pt idx="444">
                  <c:v>1.8997826579999999</c:v>
                </c:pt>
                <c:pt idx="445">
                  <c:v>1.9169436689999999</c:v>
                </c:pt>
                <c:pt idx="446">
                  <c:v>1.9346255059999999</c:v>
                </c:pt>
                <c:pt idx="447">
                  <c:v>1.9525932070000001</c:v>
                </c:pt>
                <c:pt idx="448">
                  <c:v>1.9713584179999999</c:v>
                </c:pt>
                <c:pt idx="449">
                  <c:v>1.9906944040000001</c:v>
                </c:pt>
                <c:pt idx="450">
                  <c:v>2.0102369790000001</c:v>
                </c:pt>
                <c:pt idx="451">
                  <c:v>2.0304842000000001</c:v>
                </c:pt>
                <c:pt idx="452">
                  <c:v>2.050969362</c:v>
                </c:pt>
                <c:pt idx="453">
                  <c:v>2.0722832680000001</c:v>
                </c:pt>
                <c:pt idx="454">
                  <c:v>2.0936052799999998</c:v>
                </c:pt>
                <c:pt idx="455">
                  <c:v>2.1153812410000001</c:v>
                </c:pt>
                <c:pt idx="456">
                  <c:v>2.1378927230000002</c:v>
                </c:pt>
                <c:pt idx="457">
                  <c:v>2.160488129</c:v>
                </c:pt>
                <c:pt idx="458">
                  <c:v>2.1839678290000002</c:v>
                </c:pt>
                <c:pt idx="459">
                  <c:v>2.2071874139999998</c:v>
                </c:pt>
                <c:pt idx="460">
                  <c:v>2.2312858100000001</c:v>
                </c:pt>
                <c:pt idx="461">
                  <c:v>2.2559390069999998</c:v>
                </c:pt>
                <c:pt idx="462">
                  <c:v>2.2809126380000002</c:v>
                </c:pt>
                <c:pt idx="463">
                  <c:v>2.3061695100000001</c:v>
                </c:pt>
                <c:pt idx="464">
                  <c:v>2.3321118350000001</c:v>
                </c:pt>
                <c:pt idx="465">
                  <c:v>2.3591523169999999</c:v>
                </c:pt>
                <c:pt idx="466">
                  <c:v>2.3869972229999998</c:v>
                </c:pt>
                <c:pt idx="467">
                  <c:v>2.4153411390000001</c:v>
                </c:pt>
                <c:pt idx="468">
                  <c:v>2.4454736709999998</c:v>
                </c:pt>
                <c:pt idx="469">
                  <c:v>2.4768905640000001</c:v>
                </c:pt>
                <c:pt idx="470">
                  <c:v>2.5095467569999999</c:v>
                </c:pt>
                <c:pt idx="471">
                  <c:v>2.5435600279999999</c:v>
                </c:pt>
                <c:pt idx="472">
                  <c:v>2.5790007109999999</c:v>
                </c:pt>
                <c:pt idx="473">
                  <c:v>2.614167213</c:v>
                </c:pt>
                <c:pt idx="474">
                  <c:v>2.6478786470000002</c:v>
                </c:pt>
                <c:pt idx="475">
                  <c:v>2.6796429160000002</c:v>
                </c:pt>
                <c:pt idx="476">
                  <c:v>2.7100925450000002</c:v>
                </c:pt>
                <c:pt idx="477">
                  <c:v>2.737619638</c:v>
                </c:pt>
                <c:pt idx="478">
                  <c:v>2.7642195219999999</c:v>
                </c:pt>
                <c:pt idx="479">
                  <c:v>2.7883801460000002</c:v>
                </c:pt>
                <c:pt idx="480">
                  <c:v>2.8112683299999999</c:v>
                </c:pt>
                <c:pt idx="481">
                  <c:v>2.8338782789999999</c:v>
                </c:pt>
                <c:pt idx="482">
                  <c:v>2.8560059070000001</c:v>
                </c:pt>
                <c:pt idx="483">
                  <c:v>2.8781657219999999</c:v>
                </c:pt>
                <c:pt idx="484">
                  <c:v>2.9001998900000001</c:v>
                </c:pt>
                <c:pt idx="485">
                  <c:v>2.921079159</c:v>
                </c:pt>
                <c:pt idx="486">
                  <c:v>2.9423720840000001</c:v>
                </c:pt>
                <c:pt idx="487">
                  <c:v>2.9648365970000001</c:v>
                </c:pt>
                <c:pt idx="488">
                  <c:v>2.987211227</c:v>
                </c:pt>
                <c:pt idx="489">
                  <c:v>3.0069534779999998</c:v>
                </c:pt>
                <c:pt idx="490">
                  <c:v>3.030469418</c:v>
                </c:pt>
                <c:pt idx="491">
                  <c:v>3.0522389410000001</c:v>
                </c:pt>
                <c:pt idx="492">
                  <c:v>3.0723433490000001</c:v>
                </c:pt>
                <c:pt idx="493">
                  <c:v>3.0943460460000001</c:v>
                </c:pt>
                <c:pt idx="494">
                  <c:v>3.1165552139999999</c:v>
                </c:pt>
                <c:pt idx="495">
                  <c:v>3.1376643180000001</c:v>
                </c:pt>
                <c:pt idx="496">
                  <c:v>3.156684399</c:v>
                </c:pt>
                <c:pt idx="497">
                  <c:v>3.1752064230000001</c:v>
                </c:pt>
                <c:pt idx="498">
                  <c:v>3.1956293580000001</c:v>
                </c:pt>
                <c:pt idx="499">
                  <c:v>3.2132737640000002</c:v>
                </c:pt>
                <c:pt idx="500">
                  <c:v>3.2297337060000002</c:v>
                </c:pt>
                <c:pt idx="501">
                  <c:v>3.24554491</c:v>
                </c:pt>
                <c:pt idx="502">
                  <c:v>3.260969877</c:v>
                </c:pt>
                <c:pt idx="503">
                  <c:v>3.2781505580000001</c:v>
                </c:pt>
                <c:pt idx="504">
                  <c:v>3.289042711</c:v>
                </c:pt>
                <c:pt idx="505">
                  <c:v>3.30572629</c:v>
                </c:pt>
                <c:pt idx="506">
                  <c:v>3.3176865580000001</c:v>
                </c:pt>
                <c:pt idx="507">
                  <c:v>3.326751947</c:v>
                </c:pt>
                <c:pt idx="508">
                  <c:v>3.3387877939999999</c:v>
                </c:pt>
                <c:pt idx="509">
                  <c:v>3.3481185440000001</c:v>
                </c:pt>
                <c:pt idx="510">
                  <c:v>3.3561820980000001</c:v>
                </c:pt>
                <c:pt idx="511">
                  <c:v>3.3663232330000001</c:v>
                </c:pt>
                <c:pt idx="512">
                  <c:v>3.3714361190000002</c:v>
                </c:pt>
                <c:pt idx="513">
                  <c:v>3.3785042760000001</c:v>
                </c:pt>
                <c:pt idx="514">
                  <c:v>3.3851227760000002</c:v>
                </c:pt>
                <c:pt idx="515">
                  <c:v>3.393165588</c:v>
                </c:pt>
                <c:pt idx="516">
                  <c:v>3.3943984509999998</c:v>
                </c:pt>
                <c:pt idx="517">
                  <c:v>3.4004571440000002</c:v>
                </c:pt>
                <c:pt idx="518">
                  <c:v>3.4069504739999998</c:v>
                </c:pt>
                <c:pt idx="519">
                  <c:v>3.4070830349999999</c:v>
                </c:pt>
                <c:pt idx="520">
                  <c:v>3.4115192890000001</c:v>
                </c:pt>
                <c:pt idx="521">
                  <c:v>3.413672686</c:v>
                </c:pt>
                <c:pt idx="522">
                  <c:v>3.4175229069999999</c:v>
                </c:pt>
                <c:pt idx="523">
                  <c:v>3.414666414</c:v>
                </c:pt>
                <c:pt idx="524">
                  <c:v>3.4171328540000001</c:v>
                </c:pt>
                <c:pt idx="525">
                  <c:v>3.4187183380000001</c:v>
                </c:pt>
                <c:pt idx="526">
                  <c:v>3.4222793579999999</c:v>
                </c:pt>
                <c:pt idx="527">
                  <c:v>3.4211537839999999</c:v>
                </c:pt>
                <c:pt idx="528">
                  <c:v>3.4225342269999999</c:v>
                </c:pt>
                <c:pt idx="529">
                  <c:v>3.420524597</c:v>
                </c:pt>
                <c:pt idx="530">
                  <c:v>3.4207117560000002</c:v>
                </c:pt>
                <c:pt idx="531">
                  <c:v>3.4196405410000001</c:v>
                </c:pt>
                <c:pt idx="532">
                  <c:v>3.420634508</c:v>
                </c:pt>
                <c:pt idx="533">
                  <c:v>3.4183542729999998</c:v>
                </c:pt>
                <c:pt idx="534">
                  <c:v>3.4163298609999999</c:v>
                </c:pt>
                <c:pt idx="535">
                  <c:v>3.41763401</c:v>
                </c:pt>
                <c:pt idx="536">
                  <c:v>3.4175686839999999</c:v>
                </c:pt>
                <c:pt idx="537">
                  <c:v>3.4206037519999999</c:v>
                </c:pt>
                <c:pt idx="538">
                  <c:v>3.4246060850000002</c:v>
                </c:pt>
                <c:pt idx="539">
                  <c:v>3.4218678470000001</c:v>
                </c:pt>
                <c:pt idx="540">
                  <c:v>3.4205741879999998</c:v>
                </c:pt>
                <c:pt idx="541">
                  <c:v>3.4252490999999998</c:v>
                </c:pt>
                <c:pt idx="542">
                  <c:v>3.4284813399999998</c:v>
                </c:pt>
                <c:pt idx="543">
                  <c:v>3.424862385</c:v>
                </c:pt>
                <c:pt idx="544">
                  <c:v>3.4277398589999999</c:v>
                </c:pt>
                <c:pt idx="545">
                  <c:v>3.431599855</c:v>
                </c:pt>
                <c:pt idx="546">
                  <c:v>3.4360721110000001</c:v>
                </c:pt>
                <c:pt idx="547">
                  <c:v>3.4348564150000001</c:v>
                </c:pt>
                <c:pt idx="548">
                  <c:v>3.444209576</c:v>
                </c:pt>
                <c:pt idx="549">
                  <c:v>3.4486157890000002</c:v>
                </c:pt>
                <c:pt idx="550">
                  <c:v>3.4558448789999998</c:v>
                </c:pt>
                <c:pt idx="551">
                  <c:v>3.4590680599999999</c:v>
                </c:pt>
                <c:pt idx="552">
                  <c:v>3.464366198</c:v>
                </c:pt>
                <c:pt idx="553">
                  <c:v>3.4713952539999999</c:v>
                </c:pt>
                <c:pt idx="554">
                  <c:v>3.4801168439999999</c:v>
                </c:pt>
                <c:pt idx="555">
                  <c:v>3.486121416</c:v>
                </c:pt>
                <c:pt idx="556">
                  <c:v>3.4928920269999999</c:v>
                </c:pt>
                <c:pt idx="557">
                  <c:v>3.4993579389999998</c:v>
                </c:pt>
                <c:pt idx="558">
                  <c:v>3.5085911749999998</c:v>
                </c:pt>
                <c:pt idx="559">
                  <c:v>3.5146691799999998</c:v>
                </c:pt>
                <c:pt idx="560">
                  <c:v>3.5247581010000002</c:v>
                </c:pt>
                <c:pt idx="561">
                  <c:v>3.542121887</c:v>
                </c:pt>
                <c:pt idx="562">
                  <c:v>3.5430264469999999</c:v>
                </c:pt>
                <c:pt idx="563">
                  <c:v>3.5568442340000002</c:v>
                </c:pt>
                <c:pt idx="564">
                  <c:v>3.5651247499999998</c:v>
                </c:pt>
                <c:pt idx="565">
                  <c:v>3.5807089809999999</c:v>
                </c:pt>
                <c:pt idx="566">
                  <c:v>3.5900642870000001</c:v>
                </c:pt>
                <c:pt idx="567">
                  <c:v>3.5886008739999999</c:v>
                </c:pt>
                <c:pt idx="568">
                  <c:v>3.6111943719999999</c:v>
                </c:pt>
                <c:pt idx="569">
                  <c:v>3.6159343719999999</c:v>
                </c:pt>
                <c:pt idx="570">
                  <c:v>3.623857975</c:v>
                </c:pt>
                <c:pt idx="571">
                  <c:v>3.6383390430000002</c:v>
                </c:pt>
                <c:pt idx="572">
                  <c:v>3.6438672539999999</c:v>
                </c:pt>
                <c:pt idx="573">
                  <c:v>3.6539652349999998</c:v>
                </c:pt>
                <c:pt idx="574">
                  <c:v>3.6715004439999999</c:v>
                </c:pt>
                <c:pt idx="575">
                  <c:v>3.6664016250000002</c:v>
                </c:pt>
                <c:pt idx="576">
                  <c:v>3.679198027</c:v>
                </c:pt>
                <c:pt idx="577">
                  <c:v>3.6950733659999999</c:v>
                </c:pt>
                <c:pt idx="578">
                  <c:v>3.6942808629999999</c:v>
                </c:pt>
                <c:pt idx="579">
                  <c:v>3.707251549</c:v>
                </c:pt>
                <c:pt idx="580">
                  <c:v>3.7213101389999999</c:v>
                </c:pt>
                <c:pt idx="581">
                  <c:v>3.7182896140000001</c:v>
                </c:pt>
                <c:pt idx="582">
                  <c:v>3.7309710979999999</c:v>
                </c:pt>
                <c:pt idx="583">
                  <c:v>3.7438435550000002</c:v>
                </c:pt>
                <c:pt idx="584">
                  <c:v>3.743919134</c:v>
                </c:pt>
                <c:pt idx="585">
                  <c:v>3.7511055469999999</c:v>
                </c:pt>
                <c:pt idx="586">
                  <c:v>3.7584087849999999</c:v>
                </c:pt>
                <c:pt idx="587">
                  <c:v>3.7665090559999999</c:v>
                </c:pt>
                <c:pt idx="588">
                  <c:v>3.7533857820000001</c:v>
                </c:pt>
                <c:pt idx="589">
                  <c:v>3.7699921129999998</c:v>
                </c:pt>
                <c:pt idx="590">
                  <c:v>3.7645757199999998</c:v>
                </c:pt>
                <c:pt idx="591">
                  <c:v>3.7767450810000001</c:v>
                </c:pt>
                <c:pt idx="592">
                  <c:v>3.7760486599999998</c:v>
                </c:pt>
                <c:pt idx="593">
                  <c:v>3.7879374029999999</c:v>
                </c:pt>
                <c:pt idx="594">
                  <c:v>3.7898371219999998</c:v>
                </c:pt>
                <c:pt idx="595">
                  <c:v>3.7795765399999999</c:v>
                </c:pt>
                <c:pt idx="596">
                  <c:v>3.7874565119999999</c:v>
                </c:pt>
                <c:pt idx="597">
                  <c:v>3.7950043679999999</c:v>
                </c:pt>
                <c:pt idx="598">
                  <c:v>3.7917823789999998</c:v>
                </c:pt>
                <c:pt idx="599">
                  <c:v>3.7891404629999998</c:v>
                </c:pt>
                <c:pt idx="600">
                  <c:v>3.7952814099999999</c:v>
                </c:pt>
                <c:pt idx="601">
                  <c:v>3.7931926250000001</c:v>
                </c:pt>
                <c:pt idx="602">
                  <c:v>3.8077487950000002</c:v>
                </c:pt>
                <c:pt idx="603">
                  <c:v>3.7958877090000001</c:v>
                </c:pt>
                <c:pt idx="604">
                  <c:v>3.7952482700000001</c:v>
                </c:pt>
                <c:pt idx="605">
                  <c:v>3.8001055720000001</c:v>
                </c:pt>
                <c:pt idx="606">
                  <c:v>3.8010082239999998</c:v>
                </c:pt>
                <c:pt idx="607">
                  <c:v>3.8156180380000002</c:v>
                </c:pt>
                <c:pt idx="608">
                  <c:v>3.7993702890000001</c:v>
                </c:pt>
                <c:pt idx="609">
                  <c:v>3.7911438940000002</c:v>
                </c:pt>
                <c:pt idx="610">
                  <c:v>3.8055608269999999</c:v>
                </c:pt>
                <c:pt idx="611">
                  <c:v>3.8079869749999999</c:v>
                </c:pt>
                <c:pt idx="612">
                  <c:v>3.8059887890000001</c:v>
                </c:pt>
                <c:pt idx="613">
                  <c:v>3.7994966510000001</c:v>
                </c:pt>
                <c:pt idx="614">
                  <c:v>3.8052265639999998</c:v>
                </c:pt>
                <c:pt idx="615">
                  <c:v>3.8189833160000002</c:v>
                </c:pt>
                <c:pt idx="616">
                  <c:v>3.799751997</c:v>
                </c:pt>
                <c:pt idx="617">
                  <c:v>3.7931849959999999</c:v>
                </c:pt>
                <c:pt idx="618">
                  <c:v>3.8010373120000001</c:v>
                </c:pt>
                <c:pt idx="619">
                  <c:v>3.8080320360000002</c:v>
                </c:pt>
                <c:pt idx="620">
                  <c:v>3.8021376130000002</c:v>
                </c:pt>
                <c:pt idx="621">
                  <c:v>3.7922615999999998</c:v>
                </c:pt>
                <c:pt idx="622">
                  <c:v>3.80062151</c:v>
                </c:pt>
                <c:pt idx="623">
                  <c:v>3.7960407730000001</c:v>
                </c:pt>
                <c:pt idx="624">
                  <c:v>3.8186988830000002</c:v>
                </c:pt>
                <c:pt idx="625">
                  <c:v>3.790811062</c:v>
                </c:pt>
                <c:pt idx="626">
                  <c:v>3.7955429550000002</c:v>
                </c:pt>
                <c:pt idx="627">
                  <c:v>3.8112576009999999</c:v>
                </c:pt>
                <c:pt idx="628">
                  <c:v>3.7941565509999999</c:v>
                </c:pt>
                <c:pt idx="629">
                  <c:v>3.796050787</c:v>
                </c:pt>
                <c:pt idx="630">
                  <c:v>3.8031792640000002</c:v>
                </c:pt>
                <c:pt idx="631">
                  <c:v>3.7932274339999998</c:v>
                </c:pt>
                <c:pt idx="632">
                  <c:v>3.8006887439999999</c:v>
                </c:pt>
                <c:pt idx="633">
                  <c:v>3.806426525</c:v>
                </c:pt>
                <c:pt idx="634">
                  <c:v>3.7999730110000001</c:v>
                </c:pt>
                <c:pt idx="635">
                  <c:v>3.78940177</c:v>
                </c:pt>
                <c:pt idx="636">
                  <c:v>3.7923068999999998</c:v>
                </c:pt>
                <c:pt idx="637">
                  <c:v>3.7995765210000001</c:v>
                </c:pt>
                <c:pt idx="638">
                  <c:v>3.7944669719999999</c:v>
                </c:pt>
                <c:pt idx="639">
                  <c:v>3.7918040749999999</c:v>
                </c:pt>
                <c:pt idx="640">
                  <c:v>3.7987694740000002</c:v>
                </c:pt>
                <c:pt idx="641">
                  <c:v>3.798229933</c:v>
                </c:pt>
                <c:pt idx="642">
                  <c:v>3.7857661249999999</c:v>
                </c:pt>
                <c:pt idx="643">
                  <c:v>3.8039395809999998</c:v>
                </c:pt>
                <c:pt idx="644">
                  <c:v>3.7861156459999998</c:v>
                </c:pt>
                <c:pt idx="645">
                  <c:v>3.7836043830000001</c:v>
                </c:pt>
                <c:pt idx="646">
                  <c:v>3.8039245610000001</c:v>
                </c:pt>
                <c:pt idx="647">
                  <c:v>3.7725048069999998</c:v>
                </c:pt>
                <c:pt idx="648">
                  <c:v>3.7849390509999998</c:v>
                </c:pt>
                <c:pt idx="649">
                  <c:v>3.789332151</c:v>
                </c:pt>
                <c:pt idx="650">
                  <c:v>3.7697949409999998</c:v>
                </c:pt>
                <c:pt idx="651">
                  <c:v>3.7388587000000002</c:v>
                </c:pt>
                <c:pt idx="652">
                  <c:v>3.6758513449999999</c:v>
                </c:pt>
                <c:pt idx="653">
                  <c:v>3.6556797030000001</c:v>
                </c:pt>
                <c:pt idx="654">
                  <c:v>3.66731286</c:v>
                </c:pt>
                <c:pt idx="655">
                  <c:v>3.6670320030000001</c:v>
                </c:pt>
                <c:pt idx="656">
                  <c:v>3.6583814619999999</c:v>
                </c:pt>
                <c:pt idx="657">
                  <c:v>3.6336836809999999</c:v>
                </c:pt>
                <c:pt idx="658">
                  <c:v>3.6552500719999999</c:v>
                </c:pt>
                <c:pt idx="659">
                  <c:v>3.6423382759999998</c:v>
                </c:pt>
                <c:pt idx="660">
                  <c:v>3.6553168299999999</c:v>
                </c:pt>
                <c:pt idx="661">
                  <c:v>3.6463730339999998</c:v>
                </c:pt>
                <c:pt idx="662">
                  <c:v>3.6403229239999999</c:v>
                </c:pt>
                <c:pt idx="663">
                  <c:v>3.6360692979999998</c:v>
                </c:pt>
                <c:pt idx="664">
                  <c:v>3.628321648</c:v>
                </c:pt>
                <c:pt idx="665">
                  <c:v>3.610494852</c:v>
                </c:pt>
                <c:pt idx="666">
                  <c:v>3.6314189429999999</c:v>
                </c:pt>
                <c:pt idx="667">
                  <c:v>3.610609293</c:v>
                </c:pt>
                <c:pt idx="668">
                  <c:v>3.6017005439999998</c:v>
                </c:pt>
                <c:pt idx="669">
                  <c:v>3.5868835450000001</c:v>
                </c:pt>
                <c:pt idx="670">
                  <c:v>3.586757183</c:v>
                </c:pt>
                <c:pt idx="671">
                  <c:v>3.5823876860000001</c:v>
                </c:pt>
                <c:pt idx="672">
                  <c:v>3.5806903839999999</c:v>
                </c:pt>
                <c:pt idx="673">
                  <c:v>3.5685012340000002</c:v>
                </c:pt>
                <c:pt idx="674">
                  <c:v>3.5383157729999999</c:v>
                </c:pt>
                <c:pt idx="675">
                  <c:v>3.55881238</c:v>
                </c:pt>
                <c:pt idx="676">
                  <c:v>3.5257744789999999</c:v>
                </c:pt>
                <c:pt idx="677">
                  <c:v>3.5177903179999999</c:v>
                </c:pt>
                <c:pt idx="678">
                  <c:v>3.4931387900000002</c:v>
                </c:pt>
                <c:pt idx="679">
                  <c:v>3.4792289730000001</c:v>
                </c:pt>
                <c:pt idx="680">
                  <c:v>3.4662127489999999</c:v>
                </c:pt>
                <c:pt idx="681">
                  <c:v>3.446329355</c:v>
                </c:pt>
                <c:pt idx="682">
                  <c:v>3.3969101909999999</c:v>
                </c:pt>
                <c:pt idx="683">
                  <c:v>3.4034368989999999</c:v>
                </c:pt>
                <c:pt idx="684">
                  <c:v>3.3753848080000002</c:v>
                </c:pt>
                <c:pt idx="685">
                  <c:v>3.3494310380000001</c:v>
                </c:pt>
                <c:pt idx="686">
                  <c:v>3.322015285</c:v>
                </c:pt>
                <c:pt idx="687">
                  <c:v>3.2754056450000002</c:v>
                </c:pt>
                <c:pt idx="688">
                  <c:v>3.2067945</c:v>
                </c:pt>
                <c:pt idx="689">
                  <c:v>3.193487883</c:v>
                </c:pt>
                <c:pt idx="690">
                  <c:v>3.1515862939999999</c:v>
                </c:pt>
                <c:pt idx="691">
                  <c:v>3.0857725139999999</c:v>
                </c:pt>
                <c:pt idx="692">
                  <c:v>3.0312118529999998</c:v>
                </c:pt>
                <c:pt idx="693">
                  <c:v>2.9521198270000002</c:v>
                </c:pt>
                <c:pt idx="694">
                  <c:v>2.9014644619999999</c:v>
                </c:pt>
                <c:pt idx="695">
                  <c:v>2.8333549499999999</c:v>
                </c:pt>
                <c:pt idx="696">
                  <c:v>2.7187263970000002</c:v>
                </c:pt>
                <c:pt idx="697">
                  <c:v>2.666650057</c:v>
                </c:pt>
                <c:pt idx="698">
                  <c:v>2.5665826799999998</c:v>
                </c:pt>
                <c:pt idx="699">
                  <c:v>2.4508662220000001</c:v>
                </c:pt>
                <c:pt idx="700">
                  <c:v>2.359663963</c:v>
                </c:pt>
                <c:pt idx="701">
                  <c:v>2.186284304</c:v>
                </c:pt>
                <c:pt idx="702">
                  <c:v>2.0929691789999998</c:v>
                </c:pt>
                <c:pt idx="703">
                  <c:v>1.9575482609999999</c:v>
                </c:pt>
                <c:pt idx="704">
                  <c:v>1.8024353980000001</c:v>
                </c:pt>
                <c:pt idx="705">
                  <c:v>1.639060736</c:v>
                </c:pt>
                <c:pt idx="706">
                  <c:v>1.506705642</c:v>
                </c:pt>
                <c:pt idx="707">
                  <c:v>1.338069677</c:v>
                </c:pt>
                <c:pt idx="708">
                  <c:v>1.166994095</c:v>
                </c:pt>
                <c:pt idx="709">
                  <c:v>0.97114777600000002</c:v>
                </c:pt>
                <c:pt idx="710">
                  <c:v>0.80376565499999997</c:v>
                </c:pt>
                <c:pt idx="711">
                  <c:v>0.61241924800000003</c:v>
                </c:pt>
                <c:pt idx="712">
                  <c:v>0.45848923899999999</c:v>
                </c:pt>
                <c:pt idx="713">
                  <c:v>0.29894337100000001</c:v>
                </c:pt>
                <c:pt idx="714">
                  <c:v>0.15641166300000001</c:v>
                </c:pt>
                <c:pt idx="715">
                  <c:v>6.5341167000000006E-2</c:v>
                </c:pt>
                <c:pt idx="716">
                  <c:v>-3.8855866000000003E-2</c:v>
                </c:pt>
                <c:pt idx="717">
                  <c:v>-7.827539E-2</c:v>
                </c:pt>
                <c:pt idx="718">
                  <c:v>-0.100834146</c:v>
                </c:pt>
                <c:pt idx="719">
                  <c:v>-0.12108089800000001</c:v>
                </c:pt>
                <c:pt idx="720">
                  <c:v>-0.120162673</c:v>
                </c:pt>
                <c:pt idx="721">
                  <c:v>-8.5833482000000003E-2</c:v>
                </c:pt>
                <c:pt idx="722">
                  <c:v>-5.4008331E-2</c:v>
                </c:pt>
                <c:pt idx="723">
                  <c:v>-5.7638749000000003E-2</c:v>
                </c:pt>
                <c:pt idx="724">
                  <c:v>-3.8977228000000003E-2</c:v>
                </c:pt>
                <c:pt idx="725">
                  <c:v>2.3925199999999999E-4</c:v>
                </c:pt>
                <c:pt idx="726">
                  <c:v>-1.4987703E-2</c:v>
                </c:pt>
                <c:pt idx="727">
                  <c:v>1.9705563999999998E-2</c:v>
                </c:pt>
                <c:pt idx="728">
                  <c:v>1.9523248E-2</c:v>
                </c:pt>
                <c:pt idx="729">
                  <c:v>6.6930807999999994E-2</c:v>
                </c:pt>
                <c:pt idx="730">
                  <c:v>4.6160419000000001E-2</c:v>
                </c:pt>
                <c:pt idx="731">
                  <c:v>6.7133008999999993E-2</c:v>
                </c:pt>
                <c:pt idx="732">
                  <c:v>0.109138571</c:v>
                </c:pt>
                <c:pt idx="733">
                  <c:v>8.7504961000000006E-2</c:v>
                </c:pt>
                <c:pt idx="734">
                  <c:v>9.2290878000000007E-2</c:v>
                </c:pt>
                <c:pt idx="735">
                  <c:v>0.120802283</c:v>
                </c:pt>
                <c:pt idx="736">
                  <c:v>0.12482523199999999</c:v>
                </c:pt>
                <c:pt idx="737">
                  <c:v>0.129138738</c:v>
                </c:pt>
                <c:pt idx="738">
                  <c:v>0.14462776499999999</c:v>
                </c:pt>
                <c:pt idx="739">
                  <c:v>0.14652873599999999</c:v>
                </c:pt>
                <c:pt idx="740">
                  <c:v>0.173613399</c:v>
                </c:pt>
                <c:pt idx="741">
                  <c:v>0.206074596</c:v>
                </c:pt>
                <c:pt idx="742">
                  <c:v>0.208495185</c:v>
                </c:pt>
                <c:pt idx="743">
                  <c:v>0.22429041599999999</c:v>
                </c:pt>
                <c:pt idx="744">
                  <c:v>0.24043135299999999</c:v>
                </c:pt>
                <c:pt idx="745">
                  <c:v>0.27712601399999998</c:v>
                </c:pt>
                <c:pt idx="746">
                  <c:v>0.28421303599999997</c:v>
                </c:pt>
                <c:pt idx="747">
                  <c:v>0.34639304900000001</c:v>
                </c:pt>
                <c:pt idx="748">
                  <c:v>0.353540242</c:v>
                </c:pt>
                <c:pt idx="749">
                  <c:v>0.38379898699999998</c:v>
                </c:pt>
                <c:pt idx="750">
                  <c:v>0.40726119300000002</c:v>
                </c:pt>
                <c:pt idx="751">
                  <c:v>0.43585410699999999</c:v>
                </c:pt>
                <c:pt idx="752">
                  <c:v>0.45785492700000002</c:v>
                </c:pt>
                <c:pt idx="753">
                  <c:v>0.46910804499999997</c:v>
                </c:pt>
                <c:pt idx="754">
                  <c:v>0.48118376699999998</c:v>
                </c:pt>
                <c:pt idx="755">
                  <c:v>0.49218568200000001</c:v>
                </c:pt>
                <c:pt idx="756">
                  <c:v>0.50256872200000002</c:v>
                </c:pt>
                <c:pt idx="757">
                  <c:v>0.525110364</c:v>
                </c:pt>
                <c:pt idx="758">
                  <c:v>0.53072309500000003</c:v>
                </c:pt>
                <c:pt idx="759">
                  <c:v>0.57862198399999998</c:v>
                </c:pt>
                <c:pt idx="760">
                  <c:v>0.55051070499999999</c:v>
                </c:pt>
                <c:pt idx="761">
                  <c:v>0.56766098700000001</c:v>
                </c:pt>
                <c:pt idx="762">
                  <c:v>0.59659129399999999</c:v>
                </c:pt>
                <c:pt idx="763">
                  <c:v>0.58227652299999999</c:v>
                </c:pt>
                <c:pt idx="764">
                  <c:v>0.62555992599999999</c:v>
                </c:pt>
                <c:pt idx="765">
                  <c:v>0.60405731200000001</c:v>
                </c:pt>
                <c:pt idx="766">
                  <c:v>0.62326627999999995</c:v>
                </c:pt>
                <c:pt idx="767">
                  <c:v>0.63819944900000003</c:v>
                </c:pt>
                <c:pt idx="768">
                  <c:v>0.66966956899999996</c:v>
                </c:pt>
                <c:pt idx="769">
                  <c:v>0.66299921299999998</c:v>
                </c:pt>
                <c:pt idx="770">
                  <c:v>0.703458786</c:v>
                </c:pt>
                <c:pt idx="771">
                  <c:v>0.68746572699999997</c:v>
                </c:pt>
                <c:pt idx="772">
                  <c:v>0.66818529400000004</c:v>
                </c:pt>
                <c:pt idx="773">
                  <c:v>0.71693450199999997</c:v>
                </c:pt>
                <c:pt idx="774">
                  <c:v>0.70975637400000002</c:v>
                </c:pt>
                <c:pt idx="775">
                  <c:v>0.71681952500000001</c:v>
                </c:pt>
                <c:pt idx="776">
                  <c:v>0.68857562500000002</c:v>
                </c:pt>
                <c:pt idx="777">
                  <c:v>0.71881514800000001</c:v>
                </c:pt>
                <c:pt idx="778">
                  <c:v>0.71864372499999996</c:v>
                </c:pt>
                <c:pt idx="779">
                  <c:v>0.71674931099999994</c:v>
                </c:pt>
                <c:pt idx="780">
                  <c:v>0.71755480800000004</c:v>
                </c:pt>
                <c:pt idx="781">
                  <c:v>0.698130786</c:v>
                </c:pt>
                <c:pt idx="782">
                  <c:v>0.70251661499999996</c:v>
                </c:pt>
                <c:pt idx="783">
                  <c:v>0.72678625600000002</c:v>
                </c:pt>
                <c:pt idx="784">
                  <c:v>0.71383243799999996</c:v>
                </c:pt>
                <c:pt idx="785">
                  <c:v>0.67784816000000003</c:v>
                </c:pt>
                <c:pt idx="786">
                  <c:v>0.66798073099999999</c:v>
                </c:pt>
                <c:pt idx="787">
                  <c:v>0.67421120400000001</c:v>
                </c:pt>
                <c:pt idx="788">
                  <c:v>0.67210155699999996</c:v>
                </c:pt>
                <c:pt idx="789">
                  <c:v>0.691890538</c:v>
                </c:pt>
                <c:pt idx="790">
                  <c:v>0.65113663700000002</c:v>
                </c:pt>
                <c:pt idx="791">
                  <c:v>0.64262688199999995</c:v>
                </c:pt>
                <c:pt idx="792">
                  <c:v>0.65990442000000005</c:v>
                </c:pt>
                <c:pt idx="793">
                  <c:v>0.65840506600000004</c:v>
                </c:pt>
                <c:pt idx="794">
                  <c:v>0.60224264900000002</c:v>
                </c:pt>
                <c:pt idx="795">
                  <c:v>0.64289081100000001</c:v>
                </c:pt>
                <c:pt idx="796">
                  <c:v>0.616992235</c:v>
                </c:pt>
                <c:pt idx="797">
                  <c:v>0.61215144399999999</c:v>
                </c:pt>
                <c:pt idx="798">
                  <c:v>0.59210628300000001</c:v>
                </c:pt>
                <c:pt idx="799">
                  <c:v>0.61563187799999997</c:v>
                </c:pt>
                <c:pt idx="800">
                  <c:v>0.56686967600000004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5E96-441C-BECF-E997C61385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19992479"/>
        <c:axId val="1719992959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v>BaselineFTOGlassSubstrate</c:v>
                </c:tx>
                <c:spPr>
                  <a:ln w="1905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MA_Batch4Films!$A$3:$A$803</c15:sqref>
                        </c15:formulaRef>
                      </c:ext>
                    </c:extLst>
                    <c:numCache>
                      <c:formatCode>General</c:formatCode>
                      <c:ptCount val="801"/>
                      <c:pt idx="0">
                        <c:v>1000</c:v>
                      </c:pt>
                      <c:pt idx="1">
                        <c:v>999</c:v>
                      </c:pt>
                      <c:pt idx="2">
                        <c:v>998</c:v>
                      </c:pt>
                      <c:pt idx="3">
                        <c:v>997</c:v>
                      </c:pt>
                      <c:pt idx="4">
                        <c:v>996</c:v>
                      </c:pt>
                      <c:pt idx="5">
                        <c:v>995</c:v>
                      </c:pt>
                      <c:pt idx="6">
                        <c:v>994</c:v>
                      </c:pt>
                      <c:pt idx="7">
                        <c:v>993</c:v>
                      </c:pt>
                      <c:pt idx="8">
                        <c:v>992</c:v>
                      </c:pt>
                      <c:pt idx="9">
                        <c:v>991</c:v>
                      </c:pt>
                      <c:pt idx="10">
                        <c:v>990</c:v>
                      </c:pt>
                      <c:pt idx="11">
                        <c:v>989</c:v>
                      </c:pt>
                      <c:pt idx="12">
                        <c:v>988</c:v>
                      </c:pt>
                      <c:pt idx="13">
                        <c:v>987</c:v>
                      </c:pt>
                      <c:pt idx="14">
                        <c:v>986</c:v>
                      </c:pt>
                      <c:pt idx="15">
                        <c:v>985</c:v>
                      </c:pt>
                      <c:pt idx="16">
                        <c:v>984</c:v>
                      </c:pt>
                      <c:pt idx="17">
                        <c:v>983</c:v>
                      </c:pt>
                      <c:pt idx="18">
                        <c:v>982</c:v>
                      </c:pt>
                      <c:pt idx="19">
                        <c:v>981</c:v>
                      </c:pt>
                      <c:pt idx="20">
                        <c:v>980</c:v>
                      </c:pt>
                      <c:pt idx="21">
                        <c:v>979</c:v>
                      </c:pt>
                      <c:pt idx="22">
                        <c:v>978</c:v>
                      </c:pt>
                      <c:pt idx="23">
                        <c:v>977</c:v>
                      </c:pt>
                      <c:pt idx="24">
                        <c:v>976</c:v>
                      </c:pt>
                      <c:pt idx="25">
                        <c:v>975</c:v>
                      </c:pt>
                      <c:pt idx="26">
                        <c:v>974</c:v>
                      </c:pt>
                      <c:pt idx="27">
                        <c:v>973</c:v>
                      </c:pt>
                      <c:pt idx="28">
                        <c:v>972</c:v>
                      </c:pt>
                      <c:pt idx="29">
                        <c:v>971</c:v>
                      </c:pt>
                      <c:pt idx="30">
                        <c:v>970</c:v>
                      </c:pt>
                      <c:pt idx="31">
                        <c:v>969</c:v>
                      </c:pt>
                      <c:pt idx="32">
                        <c:v>968</c:v>
                      </c:pt>
                      <c:pt idx="33">
                        <c:v>967</c:v>
                      </c:pt>
                      <c:pt idx="34">
                        <c:v>966</c:v>
                      </c:pt>
                      <c:pt idx="35">
                        <c:v>965</c:v>
                      </c:pt>
                      <c:pt idx="36">
                        <c:v>964</c:v>
                      </c:pt>
                      <c:pt idx="37">
                        <c:v>963</c:v>
                      </c:pt>
                      <c:pt idx="38">
                        <c:v>962</c:v>
                      </c:pt>
                      <c:pt idx="39">
                        <c:v>961</c:v>
                      </c:pt>
                      <c:pt idx="40">
                        <c:v>960</c:v>
                      </c:pt>
                      <c:pt idx="41">
                        <c:v>959</c:v>
                      </c:pt>
                      <c:pt idx="42">
                        <c:v>958</c:v>
                      </c:pt>
                      <c:pt idx="43">
                        <c:v>957</c:v>
                      </c:pt>
                      <c:pt idx="44">
                        <c:v>956</c:v>
                      </c:pt>
                      <c:pt idx="45">
                        <c:v>955</c:v>
                      </c:pt>
                      <c:pt idx="46">
                        <c:v>954</c:v>
                      </c:pt>
                      <c:pt idx="47">
                        <c:v>953</c:v>
                      </c:pt>
                      <c:pt idx="48">
                        <c:v>952</c:v>
                      </c:pt>
                      <c:pt idx="49">
                        <c:v>951</c:v>
                      </c:pt>
                      <c:pt idx="50">
                        <c:v>950</c:v>
                      </c:pt>
                      <c:pt idx="51">
                        <c:v>949</c:v>
                      </c:pt>
                      <c:pt idx="52">
                        <c:v>948</c:v>
                      </c:pt>
                      <c:pt idx="53">
                        <c:v>947</c:v>
                      </c:pt>
                      <c:pt idx="54">
                        <c:v>946</c:v>
                      </c:pt>
                      <c:pt idx="55">
                        <c:v>945</c:v>
                      </c:pt>
                      <c:pt idx="56">
                        <c:v>944</c:v>
                      </c:pt>
                      <c:pt idx="57">
                        <c:v>943</c:v>
                      </c:pt>
                      <c:pt idx="58">
                        <c:v>942</c:v>
                      </c:pt>
                      <c:pt idx="59">
                        <c:v>941</c:v>
                      </c:pt>
                      <c:pt idx="60">
                        <c:v>940</c:v>
                      </c:pt>
                      <c:pt idx="61">
                        <c:v>939</c:v>
                      </c:pt>
                      <c:pt idx="62">
                        <c:v>938</c:v>
                      </c:pt>
                      <c:pt idx="63">
                        <c:v>937</c:v>
                      </c:pt>
                      <c:pt idx="64">
                        <c:v>936</c:v>
                      </c:pt>
                      <c:pt idx="65">
                        <c:v>935</c:v>
                      </c:pt>
                      <c:pt idx="66">
                        <c:v>934</c:v>
                      </c:pt>
                      <c:pt idx="67">
                        <c:v>933</c:v>
                      </c:pt>
                      <c:pt idx="68">
                        <c:v>932</c:v>
                      </c:pt>
                      <c:pt idx="69">
                        <c:v>931</c:v>
                      </c:pt>
                      <c:pt idx="70">
                        <c:v>930</c:v>
                      </c:pt>
                      <c:pt idx="71">
                        <c:v>929</c:v>
                      </c:pt>
                      <c:pt idx="72">
                        <c:v>928</c:v>
                      </c:pt>
                      <c:pt idx="73">
                        <c:v>927</c:v>
                      </c:pt>
                      <c:pt idx="74">
                        <c:v>926</c:v>
                      </c:pt>
                      <c:pt idx="75">
                        <c:v>925</c:v>
                      </c:pt>
                      <c:pt idx="76">
                        <c:v>924</c:v>
                      </c:pt>
                      <c:pt idx="77">
                        <c:v>923</c:v>
                      </c:pt>
                      <c:pt idx="78">
                        <c:v>922</c:v>
                      </c:pt>
                      <c:pt idx="79">
                        <c:v>921</c:v>
                      </c:pt>
                      <c:pt idx="80">
                        <c:v>920</c:v>
                      </c:pt>
                      <c:pt idx="81">
                        <c:v>919</c:v>
                      </c:pt>
                      <c:pt idx="82">
                        <c:v>918</c:v>
                      </c:pt>
                      <c:pt idx="83">
                        <c:v>917</c:v>
                      </c:pt>
                      <c:pt idx="84">
                        <c:v>916</c:v>
                      </c:pt>
                      <c:pt idx="85">
                        <c:v>915</c:v>
                      </c:pt>
                      <c:pt idx="86">
                        <c:v>914</c:v>
                      </c:pt>
                      <c:pt idx="87">
                        <c:v>913</c:v>
                      </c:pt>
                      <c:pt idx="88">
                        <c:v>912</c:v>
                      </c:pt>
                      <c:pt idx="89">
                        <c:v>911</c:v>
                      </c:pt>
                      <c:pt idx="90">
                        <c:v>910</c:v>
                      </c:pt>
                      <c:pt idx="91">
                        <c:v>909</c:v>
                      </c:pt>
                      <c:pt idx="92">
                        <c:v>908</c:v>
                      </c:pt>
                      <c:pt idx="93">
                        <c:v>907</c:v>
                      </c:pt>
                      <c:pt idx="94">
                        <c:v>906</c:v>
                      </c:pt>
                      <c:pt idx="95">
                        <c:v>905</c:v>
                      </c:pt>
                      <c:pt idx="96">
                        <c:v>904</c:v>
                      </c:pt>
                      <c:pt idx="97">
                        <c:v>903</c:v>
                      </c:pt>
                      <c:pt idx="98">
                        <c:v>902</c:v>
                      </c:pt>
                      <c:pt idx="99">
                        <c:v>901</c:v>
                      </c:pt>
                      <c:pt idx="100">
                        <c:v>900</c:v>
                      </c:pt>
                      <c:pt idx="101">
                        <c:v>899</c:v>
                      </c:pt>
                      <c:pt idx="102">
                        <c:v>898</c:v>
                      </c:pt>
                      <c:pt idx="103">
                        <c:v>897</c:v>
                      </c:pt>
                      <c:pt idx="104">
                        <c:v>896</c:v>
                      </c:pt>
                      <c:pt idx="105">
                        <c:v>895</c:v>
                      </c:pt>
                      <c:pt idx="106">
                        <c:v>894</c:v>
                      </c:pt>
                      <c:pt idx="107">
                        <c:v>893</c:v>
                      </c:pt>
                      <c:pt idx="108">
                        <c:v>892</c:v>
                      </c:pt>
                      <c:pt idx="109">
                        <c:v>891</c:v>
                      </c:pt>
                      <c:pt idx="110">
                        <c:v>890</c:v>
                      </c:pt>
                      <c:pt idx="111">
                        <c:v>889</c:v>
                      </c:pt>
                      <c:pt idx="112">
                        <c:v>888</c:v>
                      </c:pt>
                      <c:pt idx="113">
                        <c:v>887</c:v>
                      </c:pt>
                      <c:pt idx="114">
                        <c:v>886</c:v>
                      </c:pt>
                      <c:pt idx="115">
                        <c:v>885</c:v>
                      </c:pt>
                      <c:pt idx="116">
                        <c:v>884</c:v>
                      </c:pt>
                      <c:pt idx="117">
                        <c:v>883</c:v>
                      </c:pt>
                      <c:pt idx="118">
                        <c:v>882</c:v>
                      </c:pt>
                      <c:pt idx="119">
                        <c:v>881</c:v>
                      </c:pt>
                      <c:pt idx="120">
                        <c:v>880</c:v>
                      </c:pt>
                      <c:pt idx="121">
                        <c:v>879</c:v>
                      </c:pt>
                      <c:pt idx="122">
                        <c:v>878</c:v>
                      </c:pt>
                      <c:pt idx="123">
                        <c:v>877</c:v>
                      </c:pt>
                      <c:pt idx="124">
                        <c:v>876</c:v>
                      </c:pt>
                      <c:pt idx="125">
                        <c:v>875</c:v>
                      </c:pt>
                      <c:pt idx="126">
                        <c:v>874</c:v>
                      </c:pt>
                      <c:pt idx="127">
                        <c:v>873</c:v>
                      </c:pt>
                      <c:pt idx="128">
                        <c:v>872</c:v>
                      </c:pt>
                      <c:pt idx="129">
                        <c:v>871</c:v>
                      </c:pt>
                      <c:pt idx="130">
                        <c:v>870</c:v>
                      </c:pt>
                      <c:pt idx="131">
                        <c:v>869</c:v>
                      </c:pt>
                      <c:pt idx="132">
                        <c:v>868</c:v>
                      </c:pt>
                      <c:pt idx="133">
                        <c:v>867</c:v>
                      </c:pt>
                      <c:pt idx="134">
                        <c:v>866</c:v>
                      </c:pt>
                      <c:pt idx="135">
                        <c:v>865</c:v>
                      </c:pt>
                      <c:pt idx="136">
                        <c:v>864</c:v>
                      </c:pt>
                      <c:pt idx="137">
                        <c:v>863</c:v>
                      </c:pt>
                      <c:pt idx="138">
                        <c:v>862</c:v>
                      </c:pt>
                      <c:pt idx="139">
                        <c:v>861</c:v>
                      </c:pt>
                      <c:pt idx="140">
                        <c:v>860</c:v>
                      </c:pt>
                      <c:pt idx="141">
                        <c:v>859</c:v>
                      </c:pt>
                      <c:pt idx="142">
                        <c:v>858</c:v>
                      </c:pt>
                      <c:pt idx="143">
                        <c:v>857</c:v>
                      </c:pt>
                      <c:pt idx="144">
                        <c:v>856</c:v>
                      </c:pt>
                      <c:pt idx="145">
                        <c:v>855</c:v>
                      </c:pt>
                      <c:pt idx="146">
                        <c:v>854</c:v>
                      </c:pt>
                      <c:pt idx="147">
                        <c:v>853</c:v>
                      </c:pt>
                      <c:pt idx="148">
                        <c:v>852</c:v>
                      </c:pt>
                      <c:pt idx="149">
                        <c:v>851</c:v>
                      </c:pt>
                      <c:pt idx="150">
                        <c:v>850</c:v>
                      </c:pt>
                      <c:pt idx="151">
                        <c:v>849</c:v>
                      </c:pt>
                      <c:pt idx="152">
                        <c:v>848</c:v>
                      </c:pt>
                      <c:pt idx="153">
                        <c:v>847</c:v>
                      </c:pt>
                      <c:pt idx="154">
                        <c:v>846</c:v>
                      </c:pt>
                      <c:pt idx="155">
                        <c:v>845</c:v>
                      </c:pt>
                      <c:pt idx="156">
                        <c:v>844</c:v>
                      </c:pt>
                      <c:pt idx="157">
                        <c:v>843</c:v>
                      </c:pt>
                      <c:pt idx="158">
                        <c:v>842</c:v>
                      </c:pt>
                      <c:pt idx="159">
                        <c:v>841</c:v>
                      </c:pt>
                      <c:pt idx="160">
                        <c:v>840</c:v>
                      </c:pt>
                      <c:pt idx="161">
                        <c:v>839</c:v>
                      </c:pt>
                      <c:pt idx="162">
                        <c:v>838</c:v>
                      </c:pt>
                      <c:pt idx="163">
                        <c:v>837</c:v>
                      </c:pt>
                      <c:pt idx="164">
                        <c:v>836</c:v>
                      </c:pt>
                      <c:pt idx="165">
                        <c:v>835</c:v>
                      </c:pt>
                      <c:pt idx="166">
                        <c:v>834</c:v>
                      </c:pt>
                      <c:pt idx="167">
                        <c:v>833</c:v>
                      </c:pt>
                      <c:pt idx="168">
                        <c:v>832</c:v>
                      </c:pt>
                      <c:pt idx="169">
                        <c:v>831</c:v>
                      </c:pt>
                      <c:pt idx="170">
                        <c:v>830</c:v>
                      </c:pt>
                      <c:pt idx="171">
                        <c:v>829</c:v>
                      </c:pt>
                      <c:pt idx="172">
                        <c:v>828</c:v>
                      </c:pt>
                      <c:pt idx="173">
                        <c:v>827</c:v>
                      </c:pt>
                      <c:pt idx="174">
                        <c:v>826</c:v>
                      </c:pt>
                      <c:pt idx="175">
                        <c:v>825</c:v>
                      </c:pt>
                      <c:pt idx="176">
                        <c:v>824</c:v>
                      </c:pt>
                      <c:pt idx="177">
                        <c:v>823</c:v>
                      </c:pt>
                      <c:pt idx="178">
                        <c:v>822</c:v>
                      </c:pt>
                      <c:pt idx="179">
                        <c:v>821</c:v>
                      </c:pt>
                      <c:pt idx="180">
                        <c:v>820</c:v>
                      </c:pt>
                      <c:pt idx="181">
                        <c:v>819</c:v>
                      </c:pt>
                      <c:pt idx="182">
                        <c:v>818</c:v>
                      </c:pt>
                      <c:pt idx="183">
                        <c:v>817</c:v>
                      </c:pt>
                      <c:pt idx="184">
                        <c:v>816</c:v>
                      </c:pt>
                      <c:pt idx="185">
                        <c:v>815</c:v>
                      </c:pt>
                      <c:pt idx="186">
                        <c:v>814</c:v>
                      </c:pt>
                      <c:pt idx="187">
                        <c:v>813</c:v>
                      </c:pt>
                      <c:pt idx="188">
                        <c:v>812</c:v>
                      </c:pt>
                      <c:pt idx="189">
                        <c:v>811</c:v>
                      </c:pt>
                      <c:pt idx="190">
                        <c:v>810</c:v>
                      </c:pt>
                      <c:pt idx="191">
                        <c:v>809</c:v>
                      </c:pt>
                      <c:pt idx="192">
                        <c:v>808</c:v>
                      </c:pt>
                      <c:pt idx="193">
                        <c:v>807</c:v>
                      </c:pt>
                      <c:pt idx="194">
                        <c:v>806</c:v>
                      </c:pt>
                      <c:pt idx="195">
                        <c:v>805</c:v>
                      </c:pt>
                      <c:pt idx="196">
                        <c:v>804</c:v>
                      </c:pt>
                      <c:pt idx="197">
                        <c:v>803</c:v>
                      </c:pt>
                      <c:pt idx="198">
                        <c:v>802</c:v>
                      </c:pt>
                      <c:pt idx="199">
                        <c:v>801</c:v>
                      </c:pt>
                      <c:pt idx="200">
                        <c:v>800</c:v>
                      </c:pt>
                      <c:pt idx="201">
                        <c:v>799</c:v>
                      </c:pt>
                      <c:pt idx="202">
                        <c:v>798</c:v>
                      </c:pt>
                      <c:pt idx="203">
                        <c:v>797</c:v>
                      </c:pt>
                      <c:pt idx="204">
                        <c:v>796</c:v>
                      </c:pt>
                      <c:pt idx="205">
                        <c:v>795</c:v>
                      </c:pt>
                      <c:pt idx="206">
                        <c:v>794</c:v>
                      </c:pt>
                      <c:pt idx="207">
                        <c:v>793</c:v>
                      </c:pt>
                      <c:pt idx="208">
                        <c:v>792</c:v>
                      </c:pt>
                      <c:pt idx="209">
                        <c:v>791</c:v>
                      </c:pt>
                      <c:pt idx="210">
                        <c:v>790</c:v>
                      </c:pt>
                      <c:pt idx="211">
                        <c:v>789</c:v>
                      </c:pt>
                      <c:pt idx="212">
                        <c:v>788</c:v>
                      </c:pt>
                      <c:pt idx="213">
                        <c:v>787</c:v>
                      </c:pt>
                      <c:pt idx="214">
                        <c:v>786</c:v>
                      </c:pt>
                      <c:pt idx="215">
                        <c:v>785</c:v>
                      </c:pt>
                      <c:pt idx="216">
                        <c:v>784</c:v>
                      </c:pt>
                      <c:pt idx="217">
                        <c:v>783</c:v>
                      </c:pt>
                      <c:pt idx="218">
                        <c:v>782</c:v>
                      </c:pt>
                      <c:pt idx="219">
                        <c:v>781</c:v>
                      </c:pt>
                      <c:pt idx="220">
                        <c:v>780</c:v>
                      </c:pt>
                      <c:pt idx="221">
                        <c:v>779</c:v>
                      </c:pt>
                      <c:pt idx="222">
                        <c:v>778</c:v>
                      </c:pt>
                      <c:pt idx="223">
                        <c:v>777</c:v>
                      </c:pt>
                      <c:pt idx="224">
                        <c:v>776</c:v>
                      </c:pt>
                      <c:pt idx="225">
                        <c:v>775</c:v>
                      </c:pt>
                      <c:pt idx="226">
                        <c:v>774</c:v>
                      </c:pt>
                      <c:pt idx="227">
                        <c:v>773</c:v>
                      </c:pt>
                      <c:pt idx="228">
                        <c:v>772</c:v>
                      </c:pt>
                      <c:pt idx="229">
                        <c:v>771</c:v>
                      </c:pt>
                      <c:pt idx="230">
                        <c:v>770</c:v>
                      </c:pt>
                      <c:pt idx="231">
                        <c:v>769</c:v>
                      </c:pt>
                      <c:pt idx="232">
                        <c:v>768</c:v>
                      </c:pt>
                      <c:pt idx="233">
                        <c:v>767</c:v>
                      </c:pt>
                      <c:pt idx="234">
                        <c:v>766</c:v>
                      </c:pt>
                      <c:pt idx="235">
                        <c:v>765</c:v>
                      </c:pt>
                      <c:pt idx="236">
                        <c:v>764</c:v>
                      </c:pt>
                      <c:pt idx="237">
                        <c:v>763</c:v>
                      </c:pt>
                      <c:pt idx="238">
                        <c:v>762</c:v>
                      </c:pt>
                      <c:pt idx="239">
                        <c:v>761</c:v>
                      </c:pt>
                      <c:pt idx="240">
                        <c:v>760</c:v>
                      </c:pt>
                      <c:pt idx="241">
                        <c:v>759</c:v>
                      </c:pt>
                      <c:pt idx="242">
                        <c:v>758</c:v>
                      </c:pt>
                      <c:pt idx="243">
                        <c:v>757</c:v>
                      </c:pt>
                      <c:pt idx="244">
                        <c:v>756</c:v>
                      </c:pt>
                      <c:pt idx="245">
                        <c:v>755</c:v>
                      </c:pt>
                      <c:pt idx="246">
                        <c:v>754</c:v>
                      </c:pt>
                      <c:pt idx="247">
                        <c:v>753</c:v>
                      </c:pt>
                      <c:pt idx="248">
                        <c:v>752</c:v>
                      </c:pt>
                      <c:pt idx="249">
                        <c:v>751</c:v>
                      </c:pt>
                      <c:pt idx="250">
                        <c:v>750</c:v>
                      </c:pt>
                      <c:pt idx="251">
                        <c:v>749</c:v>
                      </c:pt>
                      <c:pt idx="252">
                        <c:v>748</c:v>
                      </c:pt>
                      <c:pt idx="253">
                        <c:v>747</c:v>
                      </c:pt>
                      <c:pt idx="254">
                        <c:v>746</c:v>
                      </c:pt>
                      <c:pt idx="255">
                        <c:v>745</c:v>
                      </c:pt>
                      <c:pt idx="256">
                        <c:v>744</c:v>
                      </c:pt>
                      <c:pt idx="257">
                        <c:v>743</c:v>
                      </c:pt>
                      <c:pt idx="258">
                        <c:v>742</c:v>
                      </c:pt>
                      <c:pt idx="259">
                        <c:v>741</c:v>
                      </c:pt>
                      <c:pt idx="260">
                        <c:v>740</c:v>
                      </c:pt>
                      <c:pt idx="261">
                        <c:v>739</c:v>
                      </c:pt>
                      <c:pt idx="262">
                        <c:v>738</c:v>
                      </c:pt>
                      <c:pt idx="263">
                        <c:v>737</c:v>
                      </c:pt>
                      <c:pt idx="264">
                        <c:v>736</c:v>
                      </c:pt>
                      <c:pt idx="265">
                        <c:v>735</c:v>
                      </c:pt>
                      <c:pt idx="266">
                        <c:v>734</c:v>
                      </c:pt>
                      <c:pt idx="267">
                        <c:v>733</c:v>
                      </c:pt>
                      <c:pt idx="268">
                        <c:v>732</c:v>
                      </c:pt>
                      <c:pt idx="269">
                        <c:v>731</c:v>
                      </c:pt>
                      <c:pt idx="270">
                        <c:v>730</c:v>
                      </c:pt>
                      <c:pt idx="271">
                        <c:v>729</c:v>
                      </c:pt>
                      <c:pt idx="272">
                        <c:v>728</c:v>
                      </c:pt>
                      <c:pt idx="273">
                        <c:v>727</c:v>
                      </c:pt>
                      <c:pt idx="274">
                        <c:v>726</c:v>
                      </c:pt>
                      <c:pt idx="275">
                        <c:v>725</c:v>
                      </c:pt>
                      <c:pt idx="276">
                        <c:v>724</c:v>
                      </c:pt>
                      <c:pt idx="277">
                        <c:v>723</c:v>
                      </c:pt>
                      <c:pt idx="278">
                        <c:v>722</c:v>
                      </c:pt>
                      <c:pt idx="279">
                        <c:v>721</c:v>
                      </c:pt>
                      <c:pt idx="280">
                        <c:v>720</c:v>
                      </c:pt>
                      <c:pt idx="281">
                        <c:v>719</c:v>
                      </c:pt>
                      <c:pt idx="282">
                        <c:v>718</c:v>
                      </c:pt>
                      <c:pt idx="283">
                        <c:v>717</c:v>
                      </c:pt>
                      <c:pt idx="284">
                        <c:v>716</c:v>
                      </c:pt>
                      <c:pt idx="285">
                        <c:v>715</c:v>
                      </c:pt>
                      <c:pt idx="286">
                        <c:v>714</c:v>
                      </c:pt>
                      <c:pt idx="287">
                        <c:v>713</c:v>
                      </c:pt>
                      <c:pt idx="288">
                        <c:v>712</c:v>
                      </c:pt>
                      <c:pt idx="289">
                        <c:v>711</c:v>
                      </c:pt>
                      <c:pt idx="290">
                        <c:v>710</c:v>
                      </c:pt>
                      <c:pt idx="291">
                        <c:v>709</c:v>
                      </c:pt>
                      <c:pt idx="292">
                        <c:v>708</c:v>
                      </c:pt>
                      <c:pt idx="293">
                        <c:v>707</c:v>
                      </c:pt>
                      <c:pt idx="294">
                        <c:v>706</c:v>
                      </c:pt>
                      <c:pt idx="295">
                        <c:v>705</c:v>
                      </c:pt>
                      <c:pt idx="296">
                        <c:v>704</c:v>
                      </c:pt>
                      <c:pt idx="297">
                        <c:v>703</c:v>
                      </c:pt>
                      <c:pt idx="298">
                        <c:v>702</c:v>
                      </c:pt>
                      <c:pt idx="299">
                        <c:v>701</c:v>
                      </c:pt>
                      <c:pt idx="300">
                        <c:v>700</c:v>
                      </c:pt>
                      <c:pt idx="301">
                        <c:v>699</c:v>
                      </c:pt>
                      <c:pt idx="302">
                        <c:v>698</c:v>
                      </c:pt>
                      <c:pt idx="303">
                        <c:v>697</c:v>
                      </c:pt>
                      <c:pt idx="304">
                        <c:v>696</c:v>
                      </c:pt>
                      <c:pt idx="305">
                        <c:v>695</c:v>
                      </c:pt>
                      <c:pt idx="306">
                        <c:v>694</c:v>
                      </c:pt>
                      <c:pt idx="307">
                        <c:v>693</c:v>
                      </c:pt>
                      <c:pt idx="308">
                        <c:v>692</c:v>
                      </c:pt>
                      <c:pt idx="309">
                        <c:v>691</c:v>
                      </c:pt>
                      <c:pt idx="310">
                        <c:v>690</c:v>
                      </c:pt>
                      <c:pt idx="311">
                        <c:v>689</c:v>
                      </c:pt>
                      <c:pt idx="312">
                        <c:v>688</c:v>
                      </c:pt>
                      <c:pt idx="313">
                        <c:v>687</c:v>
                      </c:pt>
                      <c:pt idx="314">
                        <c:v>686</c:v>
                      </c:pt>
                      <c:pt idx="315">
                        <c:v>685</c:v>
                      </c:pt>
                      <c:pt idx="316">
                        <c:v>684</c:v>
                      </c:pt>
                      <c:pt idx="317">
                        <c:v>683</c:v>
                      </c:pt>
                      <c:pt idx="318">
                        <c:v>682</c:v>
                      </c:pt>
                      <c:pt idx="319">
                        <c:v>681</c:v>
                      </c:pt>
                      <c:pt idx="320">
                        <c:v>680</c:v>
                      </c:pt>
                      <c:pt idx="321">
                        <c:v>679</c:v>
                      </c:pt>
                      <c:pt idx="322">
                        <c:v>678</c:v>
                      </c:pt>
                      <c:pt idx="323">
                        <c:v>677</c:v>
                      </c:pt>
                      <c:pt idx="324">
                        <c:v>676</c:v>
                      </c:pt>
                      <c:pt idx="325">
                        <c:v>675</c:v>
                      </c:pt>
                      <c:pt idx="326">
                        <c:v>674</c:v>
                      </c:pt>
                      <c:pt idx="327">
                        <c:v>673</c:v>
                      </c:pt>
                      <c:pt idx="328">
                        <c:v>672</c:v>
                      </c:pt>
                      <c:pt idx="329">
                        <c:v>671</c:v>
                      </c:pt>
                      <c:pt idx="330">
                        <c:v>670</c:v>
                      </c:pt>
                      <c:pt idx="331">
                        <c:v>669</c:v>
                      </c:pt>
                      <c:pt idx="332">
                        <c:v>668</c:v>
                      </c:pt>
                      <c:pt idx="333">
                        <c:v>667</c:v>
                      </c:pt>
                      <c:pt idx="334">
                        <c:v>666</c:v>
                      </c:pt>
                      <c:pt idx="335">
                        <c:v>665</c:v>
                      </c:pt>
                      <c:pt idx="336">
                        <c:v>664</c:v>
                      </c:pt>
                      <c:pt idx="337">
                        <c:v>663</c:v>
                      </c:pt>
                      <c:pt idx="338">
                        <c:v>662</c:v>
                      </c:pt>
                      <c:pt idx="339">
                        <c:v>661</c:v>
                      </c:pt>
                      <c:pt idx="340">
                        <c:v>660</c:v>
                      </c:pt>
                      <c:pt idx="341">
                        <c:v>659</c:v>
                      </c:pt>
                      <c:pt idx="342">
                        <c:v>658</c:v>
                      </c:pt>
                      <c:pt idx="343">
                        <c:v>657</c:v>
                      </c:pt>
                      <c:pt idx="344">
                        <c:v>656</c:v>
                      </c:pt>
                      <c:pt idx="345">
                        <c:v>655</c:v>
                      </c:pt>
                      <c:pt idx="346">
                        <c:v>654</c:v>
                      </c:pt>
                      <c:pt idx="347">
                        <c:v>653</c:v>
                      </c:pt>
                      <c:pt idx="348">
                        <c:v>652</c:v>
                      </c:pt>
                      <c:pt idx="349">
                        <c:v>651</c:v>
                      </c:pt>
                      <c:pt idx="350">
                        <c:v>650</c:v>
                      </c:pt>
                      <c:pt idx="351">
                        <c:v>649</c:v>
                      </c:pt>
                      <c:pt idx="352">
                        <c:v>648</c:v>
                      </c:pt>
                      <c:pt idx="353">
                        <c:v>647</c:v>
                      </c:pt>
                      <c:pt idx="354">
                        <c:v>646</c:v>
                      </c:pt>
                      <c:pt idx="355">
                        <c:v>645</c:v>
                      </c:pt>
                      <c:pt idx="356">
                        <c:v>644</c:v>
                      </c:pt>
                      <c:pt idx="357">
                        <c:v>643</c:v>
                      </c:pt>
                      <c:pt idx="358">
                        <c:v>642</c:v>
                      </c:pt>
                      <c:pt idx="359">
                        <c:v>641</c:v>
                      </c:pt>
                      <c:pt idx="360">
                        <c:v>640</c:v>
                      </c:pt>
                      <c:pt idx="361">
                        <c:v>639</c:v>
                      </c:pt>
                      <c:pt idx="362">
                        <c:v>638</c:v>
                      </c:pt>
                      <c:pt idx="363">
                        <c:v>637</c:v>
                      </c:pt>
                      <c:pt idx="364">
                        <c:v>636</c:v>
                      </c:pt>
                      <c:pt idx="365">
                        <c:v>635</c:v>
                      </c:pt>
                      <c:pt idx="366">
                        <c:v>634</c:v>
                      </c:pt>
                      <c:pt idx="367">
                        <c:v>633</c:v>
                      </c:pt>
                      <c:pt idx="368">
                        <c:v>632</c:v>
                      </c:pt>
                      <c:pt idx="369">
                        <c:v>631</c:v>
                      </c:pt>
                      <c:pt idx="370">
                        <c:v>630</c:v>
                      </c:pt>
                      <c:pt idx="371">
                        <c:v>629</c:v>
                      </c:pt>
                      <c:pt idx="372">
                        <c:v>628</c:v>
                      </c:pt>
                      <c:pt idx="373">
                        <c:v>627</c:v>
                      </c:pt>
                      <c:pt idx="374">
                        <c:v>626</c:v>
                      </c:pt>
                      <c:pt idx="375">
                        <c:v>625</c:v>
                      </c:pt>
                      <c:pt idx="376">
                        <c:v>624</c:v>
                      </c:pt>
                      <c:pt idx="377">
                        <c:v>623</c:v>
                      </c:pt>
                      <c:pt idx="378">
                        <c:v>622</c:v>
                      </c:pt>
                      <c:pt idx="379">
                        <c:v>621</c:v>
                      </c:pt>
                      <c:pt idx="380">
                        <c:v>620</c:v>
                      </c:pt>
                      <c:pt idx="381">
                        <c:v>619</c:v>
                      </c:pt>
                      <c:pt idx="382">
                        <c:v>618</c:v>
                      </c:pt>
                      <c:pt idx="383">
                        <c:v>617</c:v>
                      </c:pt>
                      <c:pt idx="384">
                        <c:v>616</c:v>
                      </c:pt>
                      <c:pt idx="385">
                        <c:v>615</c:v>
                      </c:pt>
                      <c:pt idx="386">
                        <c:v>614</c:v>
                      </c:pt>
                      <c:pt idx="387">
                        <c:v>613</c:v>
                      </c:pt>
                      <c:pt idx="388">
                        <c:v>612</c:v>
                      </c:pt>
                      <c:pt idx="389">
                        <c:v>611</c:v>
                      </c:pt>
                      <c:pt idx="390">
                        <c:v>610</c:v>
                      </c:pt>
                      <c:pt idx="391">
                        <c:v>609</c:v>
                      </c:pt>
                      <c:pt idx="392">
                        <c:v>608</c:v>
                      </c:pt>
                      <c:pt idx="393">
                        <c:v>607</c:v>
                      </c:pt>
                      <c:pt idx="394">
                        <c:v>606</c:v>
                      </c:pt>
                      <c:pt idx="395">
                        <c:v>605</c:v>
                      </c:pt>
                      <c:pt idx="396">
                        <c:v>604</c:v>
                      </c:pt>
                      <c:pt idx="397">
                        <c:v>603</c:v>
                      </c:pt>
                      <c:pt idx="398">
                        <c:v>602</c:v>
                      </c:pt>
                      <c:pt idx="399">
                        <c:v>601</c:v>
                      </c:pt>
                      <c:pt idx="400">
                        <c:v>600</c:v>
                      </c:pt>
                      <c:pt idx="401">
                        <c:v>599</c:v>
                      </c:pt>
                      <c:pt idx="402">
                        <c:v>598</c:v>
                      </c:pt>
                      <c:pt idx="403">
                        <c:v>597</c:v>
                      </c:pt>
                      <c:pt idx="404">
                        <c:v>596</c:v>
                      </c:pt>
                      <c:pt idx="405">
                        <c:v>595</c:v>
                      </c:pt>
                      <c:pt idx="406">
                        <c:v>594</c:v>
                      </c:pt>
                      <c:pt idx="407">
                        <c:v>593</c:v>
                      </c:pt>
                      <c:pt idx="408">
                        <c:v>592</c:v>
                      </c:pt>
                      <c:pt idx="409">
                        <c:v>591</c:v>
                      </c:pt>
                      <c:pt idx="410">
                        <c:v>590</c:v>
                      </c:pt>
                      <c:pt idx="411">
                        <c:v>589</c:v>
                      </c:pt>
                      <c:pt idx="412">
                        <c:v>588</c:v>
                      </c:pt>
                      <c:pt idx="413">
                        <c:v>587</c:v>
                      </c:pt>
                      <c:pt idx="414">
                        <c:v>586</c:v>
                      </c:pt>
                      <c:pt idx="415">
                        <c:v>585</c:v>
                      </c:pt>
                      <c:pt idx="416">
                        <c:v>584</c:v>
                      </c:pt>
                      <c:pt idx="417">
                        <c:v>583</c:v>
                      </c:pt>
                      <c:pt idx="418">
                        <c:v>582</c:v>
                      </c:pt>
                      <c:pt idx="419">
                        <c:v>581</c:v>
                      </c:pt>
                      <c:pt idx="420">
                        <c:v>580</c:v>
                      </c:pt>
                      <c:pt idx="421">
                        <c:v>579</c:v>
                      </c:pt>
                      <c:pt idx="422">
                        <c:v>578</c:v>
                      </c:pt>
                      <c:pt idx="423">
                        <c:v>577</c:v>
                      </c:pt>
                      <c:pt idx="424">
                        <c:v>576</c:v>
                      </c:pt>
                      <c:pt idx="425">
                        <c:v>575</c:v>
                      </c:pt>
                      <c:pt idx="426">
                        <c:v>574</c:v>
                      </c:pt>
                      <c:pt idx="427">
                        <c:v>573</c:v>
                      </c:pt>
                      <c:pt idx="428">
                        <c:v>572</c:v>
                      </c:pt>
                      <c:pt idx="429">
                        <c:v>571</c:v>
                      </c:pt>
                      <c:pt idx="430">
                        <c:v>570</c:v>
                      </c:pt>
                      <c:pt idx="431">
                        <c:v>569</c:v>
                      </c:pt>
                      <c:pt idx="432">
                        <c:v>568</c:v>
                      </c:pt>
                      <c:pt idx="433">
                        <c:v>567</c:v>
                      </c:pt>
                      <c:pt idx="434">
                        <c:v>566</c:v>
                      </c:pt>
                      <c:pt idx="435">
                        <c:v>565</c:v>
                      </c:pt>
                      <c:pt idx="436">
                        <c:v>564</c:v>
                      </c:pt>
                      <c:pt idx="437">
                        <c:v>563</c:v>
                      </c:pt>
                      <c:pt idx="438">
                        <c:v>562</c:v>
                      </c:pt>
                      <c:pt idx="439">
                        <c:v>561</c:v>
                      </c:pt>
                      <c:pt idx="440">
                        <c:v>560</c:v>
                      </c:pt>
                      <c:pt idx="441">
                        <c:v>559</c:v>
                      </c:pt>
                      <c:pt idx="442">
                        <c:v>558</c:v>
                      </c:pt>
                      <c:pt idx="443">
                        <c:v>557</c:v>
                      </c:pt>
                      <c:pt idx="444">
                        <c:v>556</c:v>
                      </c:pt>
                      <c:pt idx="445">
                        <c:v>555</c:v>
                      </c:pt>
                      <c:pt idx="446">
                        <c:v>554</c:v>
                      </c:pt>
                      <c:pt idx="447">
                        <c:v>553</c:v>
                      </c:pt>
                      <c:pt idx="448">
                        <c:v>552</c:v>
                      </c:pt>
                      <c:pt idx="449">
                        <c:v>551</c:v>
                      </c:pt>
                      <c:pt idx="450">
                        <c:v>550</c:v>
                      </c:pt>
                      <c:pt idx="451">
                        <c:v>549</c:v>
                      </c:pt>
                      <c:pt idx="452">
                        <c:v>548</c:v>
                      </c:pt>
                      <c:pt idx="453">
                        <c:v>547</c:v>
                      </c:pt>
                      <c:pt idx="454">
                        <c:v>546</c:v>
                      </c:pt>
                      <c:pt idx="455">
                        <c:v>545</c:v>
                      </c:pt>
                      <c:pt idx="456">
                        <c:v>544</c:v>
                      </c:pt>
                      <c:pt idx="457">
                        <c:v>543</c:v>
                      </c:pt>
                      <c:pt idx="458">
                        <c:v>542</c:v>
                      </c:pt>
                      <c:pt idx="459">
                        <c:v>541</c:v>
                      </c:pt>
                      <c:pt idx="460">
                        <c:v>540</c:v>
                      </c:pt>
                      <c:pt idx="461">
                        <c:v>539</c:v>
                      </c:pt>
                      <c:pt idx="462">
                        <c:v>538</c:v>
                      </c:pt>
                      <c:pt idx="463">
                        <c:v>537</c:v>
                      </c:pt>
                      <c:pt idx="464">
                        <c:v>536</c:v>
                      </c:pt>
                      <c:pt idx="465">
                        <c:v>535</c:v>
                      </c:pt>
                      <c:pt idx="466">
                        <c:v>534</c:v>
                      </c:pt>
                      <c:pt idx="467">
                        <c:v>533</c:v>
                      </c:pt>
                      <c:pt idx="468">
                        <c:v>532</c:v>
                      </c:pt>
                      <c:pt idx="469">
                        <c:v>531</c:v>
                      </c:pt>
                      <c:pt idx="470">
                        <c:v>530</c:v>
                      </c:pt>
                      <c:pt idx="471">
                        <c:v>529</c:v>
                      </c:pt>
                      <c:pt idx="472">
                        <c:v>528</c:v>
                      </c:pt>
                      <c:pt idx="473">
                        <c:v>527</c:v>
                      </c:pt>
                      <c:pt idx="474">
                        <c:v>526</c:v>
                      </c:pt>
                      <c:pt idx="475">
                        <c:v>525</c:v>
                      </c:pt>
                      <c:pt idx="476">
                        <c:v>524</c:v>
                      </c:pt>
                      <c:pt idx="477">
                        <c:v>523</c:v>
                      </c:pt>
                      <c:pt idx="478">
                        <c:v>522</c:v>
                      </c:pt>
                      <c:pt idx="479">
                        <c:v>521</c:v>
                      </c:pt>
                      <c:pt idx="480">
                        <c:v>520</c:v>
                      </c:pt>
                      <c:pt idx="481">
                        <c:v>519</c:v>
                      </c:pt>
                      <c:pt idx="482">
                        <c:v>518</c:v>
                      </c:pt>
                      <c:pt idx="483">
                        <c:v>517</c:v>
                      </c:pt>
                      <c:pt idx="484">
                        <c:v>516</c:v>
                      </c:pt>
                      <c:pt idx="485">
                        <c:v>515</c:v>
                      </c:pt>
                      <c:pt idx="486">
                        <c:v>514</c:v>
                      </c:pt>
                      <c:pt idx="487">
                        <c:v>513</c:v>
                      </c:pt>
                      <c:pt idx="488">
                        <c:v>512</c:v>
                      </c:pt>
                      <c:pt idx="489">
                        <c:v>511</c:v>
                      </c:pt>
                      <c:pt idx="490">
                        <c:v>510</c:v>
                      </c:pt>
                      <c:pt idx="491">
                        <c:v>509</c:v>
                      </c:pt>
                      <c:pt idx="492">
                        <c:v>508</c:v>
                      </c:pt>
                      <c:pt idx="493">
                        <c:v>507</c:v>
                      </c:pt>
                      <c:pt idx="494">
                        <c:v>506</c:v>
                      </c:pt>
                      <c:pt idx="495">
                        <c:v>505</c:v>
                      </c:pt>
                      <c:pt idx="496">
                        <c:v>504</c:v>
                      </c:pt>
                      <c:pt idx="497">
                        <c:v>503</c:v>
                      </c:pt>
                      <c:pt idx="498">
                        <c:v>502</c:v>
                      </c:pt>
                      <c:pt idx="499">
                        <c:v>501</c:v>
                      </c:pt>
                      <c:pt idx="500">
                        <c:v>500</c:v>
                      </c:pt>
                      <c:pt idx="501">
                        <c:v>499</c:v>
                      </c:pt>
                      <c:pt idx="502">
                        <c:v>498</c:v>
                      </c:pt>
                      <c:pt idx="503">
                        <c:v>497</c:v>
                      </c:pt>
                      <c:pt idx="504">
                        <c:v>496</c:v>
                      </c:pt>
                      <c:pt idx="505">
                        <c:v>495</c:v>
                      </c:pt>
                      <c:pt idx="506">
                        <c:v>494</c:v>
                      </c:pt>
                      <c:pt idx="507">
                        <c:v>493</c:v>
                      </c:pt>
                      <c:pt idx="508">
                        <c:v>492</c:v>
                      </c:pt>
                      <c:pt idx="509">
                        <c:v>491</c:v>
                      </c:pt>
                      <c:pt idx="510">
                        <c:v>490</c:v>
                      </c:pt>
                      <c:pt idx="511">
                        <c:v>489</c:v>
                      </c:pt>
                      <c:pt idx="512">
                        <c:v>488</c:v>
                      </c:pt>
                      <c:pt idx="513">
                        <c:v>487</c:v>
                      </c:pt>
                      <c:pt idx="514">
                        <c:v>486</c:v>
                      </c:pt>
                      <c:pt idx="515">
                        <c:v>485</c:v>
                      </c:pt>
                      <c:pt idx="516">
                        <c:v>484</c:v>
                      </c:pt>
                      <c:pt idx="517">
                        <c:v>483</c:v>
                      </c:pt>
                      <c:pt idx="518">
                        <c:v>482</c:v>
                      </c:pt>
                      <c:pt idx="519">
                        <c:v>481</c:v>
                      </c:pt>
                      <c:pt idx="520">
                        <c:v>480</c:v>
                      </c:pt>
                      <c:pt idx="521">
                        <c:v>479</c:v>
                      </c:pt>
                      <c:pt idx="522">
                        <c:v>478</c:v>
                      </c:pt>
                      <c:pt idx="523">
                        <c:v>477</c:v>
                      </c:pt>
                      <c:pt idx="524">
                        <c:v>476</c:v>
                      </c:pt>
                      <c:pt idx="525">
                        <c:v>475</c:v>
                      </c:pt>
                      <c:pt idx="526">
                        <c:v>474</c:v>
                      </c:pt>
                      <c:pt idx="527">
                        <c:v>473</c:v>
                      </c:pt>
                      <c:pt idx="528">
                        <c:v>472</c:v>
                      </c:pt>
                      <c:pt idx="529">
                        <c:v>471</c:v>
                      </c:pt>
                      <c:pt idx="530">
                        <c:v>470</c:v>
                      </c:pt>
                      <c:pt idx="531">
                        <c:v>469</c:v>
                      </c:pt>
                      <c:pt idx="532">
                        <c:v>468</c:v>
                      </c:pt>
                      <c:pt idx="533">
                        <c:v>467</c:v>
                      </c:pt>
                      <c:pt idx="534">
                        <c:v>466</c:v>
                      </c:pt>
                      <c:pt idx="535">
                        <c:v>465</c:v>
                      </c:pt>
                      <c:pt idx="536">
                        <c:v>464</c:v>
                      </c:pt>
                      <c:pt idx="537">
                        <c:v>463</c:v>
                      </c:pt>
                      <c:pt idx="538">
                        <c:v>462</c:v>
                      </c:pt>
                      <c:pt idx="539">
                        <c:v>461</c:v>
                      </c:pt>
                      <c:pt idx="540">
                        <c:v>460</c:v>
                      </c:pt>
                      <c:pt idx="541">
                        <c:v>459</c:v>
                      </c:pt>
                      <c:pt idx="542">
                        <c:v>458</c:v>
                      </c:pt>
                      <c:pt idx="543">
                        <c:v>457</c:v>
                      </c:pt>
                      <c:pt idx="544">
                        <c:v>456</c:v>
                      </c:pt>
                      <c:pt idx="545">
                        <c:v>455</c:v>
                      </c:pt>
                      <c:pt idx="546">
                        <c:v>454</c:v>
                      </c:pt>
                      <c:pt idx="547">
                        <c:v>453</c:v>
                      </c:pt>
                      <c:pt idx="548">
                        <c:v>452</c:v>
                      </c:pt>
                      <c:pt idx="549">
                        <c:v>451</c:v>
                      </c:pt>
                      <c:pt idx="550">
                        <c:v>450</c:v>
                      </c:pt>
                      <c:pt idx="551">
                        <c:v>449</c:v>
                      </c:pt>
                      <c:pt idx="552">
                        <c:v>448</c:v>
                      </c:pt>
                      <c:pt idx="553">
                        <c:v>447</c:v>
                      </c:pt>
                      <c:pt idx="554">
                        <c:v>446</c:v>
                      </c:pt>
                      <c:pt idx="555">
                        <c:v>445</c:v>
                      </c:pt>
                      <c:pt idx="556">
                        <c:v>444</c:v>
                      </c:pt>
                      <c:pt idx="557">
                        <c:v>443</c:v>
                      </c:pt>
                      <c:pt idx="558">
                        <c:v>442</c:v>
                      </c:pt>
                      <c:pt idx="559">
                        <c:v>441</c:v>
                      </c:pt>
                      <c:pt idx="560">
                        <c:v>440</c:v>
                      </c:pt>
                      <c:pt idx="561">
                        <c:v>439</c:v>
                      </c:pt>
                      <c:pt idx="562">
                        <c:v>438</c:v>
                      </c:pt>
                      <c:pt idx="563">
                        <c:v>437</c:v>
                      </c:pt>
                      <c:pt idx="564">
                        <c:v>436</c:v>
                      </c:pt>
                      <c:pt idx="565">
                        <c:v>435</c:v>
                      </c:pt>
                      <c:pt idx="566">
                        <c:v>434</c:v>
                      </c:pt>
                      <c:pt idx="567">
                        <c:v>433</c:v>
                      </c:pt>
                      <c:pt idx="568">
                        <c:v>432</c:v>
                      </c:pt>
                      <c:pt idx="569">
                        <c:v>431</c:v>
                      </c:pt>
                      <c:pt idx="570">
                        <c:v>430</c:v>
                      </c:pt>
                      <c:pt idx="571">
                        <c:v>429</c:v>
                      </c:pt>
                      <c:pt idx="572">
                        <c:v>428</c:v>
                      </c:pt>
                      <c:pt idx="573">
                        <c:v>427</c:v>
                      </c:pt>
                      <c:pt idx="574">
                        <c:v>426</c:v>
                      </c:pt>
                      <c:pt idx="575">
                        <c:v>425</c:v>
                      </c:pt>
                      <c:pt idx="576">
                        <c:v>424</c:v>
                      </c:pt>
                      <c:pt idx="577">
                        <c:v>423</c:v>
                      </c:pt>
                      <c:pt idx="578">
                        <c:v>422</c:v>
                      </c:pt>
                      <c:pt idx="579">
                        <c:v>421</c:v>
                      </c:pt>
                      <c:pt idx="580">
                        <c:v>420</c:v>
                      </c:pt>
                      <c:pt idx="581">
                        <c:v>419</c:v>
                      </c:pt>
                      <c:pt idx="582">
                        <c:v>418</c:v>
                      </c:pt>
                      <c:pt idx="583">
                        <c:v>417</c:v>
                      </c:pt>
                      <c:pt idx="584">
                        <c:v>416</c:v>
                      </c:pt>
                      <c:pt idx="585">
                        <c:v>415</c:v>
                      </c:pt>
                      <c:pt idx="586">
                        <c:v>414</c:v>
                      </c:pt>
                      <c:pt idx="587">
                        <c:v>413</c:v>
                      </c:pt>
                      <c:pt idx="588">
                        <c:v>412</c:v>
                      </c:pt>
                      <c:pt idx="589">
                        <c:v>411</c:v>
                      </c:pt>
                      <c:pt idx="590">
                        <c:v>410</c:v>
                      </c:pt>
                      <c:pt idx="591">
                        <c:v>409</c:v>
                      </c:pt>
                      <c:pt idx="592">
                        <c:v>408</c:v>
                      </c:pt>
                      <c:pt idx="593">
                        <c:v>407</c:v>
                      </c:pt>
                      <c:pt idx="594">
                        <c:v>406</c:v>
                      </c:pt>
                      <c:pt idx="595">
                        <c:v>405</c:v>
                      </c:pt>
                      <c:pt idx="596">
                        <c:v>404</c:v>
                      </c:pt>
                      <c:pt idx="597">
                        <c:v>403</c:v>
                      </c:pt>
                      <c:pt idx="598">
                        <c:v>402</c:v>
                      </c:pt>
                      <c:pt idx="599">
                        <c:v>401</c:v>
                      </c:pt>
                      <c:pt idx="600">
                        <c:v>400</c:v>
                      </c:pt>
                      <c:pt idx="601">
                        <c:v>399</c:v>
                      </c:pt>
                      <c:pt idx="602">
                        <c:v>398</c:v>
                      </c:pt>
                      <c:pt idx="603">
                        <c:v>397</c:v>
                      </c:pt>
                      <c:pt idx="604">
                        <c:v>396</c:v>
                      </c:pt>
                      <c:pt idx="605">
                        <c:v>395</c:v>
                      </c:pt>
                      <c:pt idx="606">
                        <c:v>394</c:v>
                      </c:pt>
                      <c:pt idx="607">
                        <c:v>393</c:v>
                      </c:pt>
                      <c:pt idx="608">
                        <c:v>392</c:v>
                      </c:pt>
                      <c:pt idx="609">
                        <c:v>391</c:v>
                      </c:pt>
                      <c:pt idx="610">
                        <c:v>390</c:v>
                      </c:pt>
                      <c:pt idx="611">
                        <c:v>389</c:v>
                      </c:pt>
                      <c:pt idx="612">
                        <c:v>388</c:v>
                      </c:pt>
                      <c:pt idx="613">
                        <c:v>387</c:v>
                      </c:pt>
                      <c:pt idx="614">
                        <c:v>386</c:v>
                      </c:pt>
                      <c:pt idx="615">
                        <c:v>385</c:v>
                      </c:pt>
                      <c:pt idx="616">
                        <c:v>384</c:v>
                      </c:pt>
                      <c:pt idx="617">
                        <c:v>383</c:v>
                      </c:pt>
                      <c:pt idx="618">
                        <c:v>382</c:v>
                      </c:pt>
                      <c:pt idx="619">
                        <c:v>381</c:v>
                      </c:pt>
                      <c:pt idx="620">
                        <c:v>380</c:v>
                      </c:pt>
                      <c:pt idx="621">
                        <c:v>379</c:v>
                      </c:pt>
                      <c:pt idx="622">
                        <c:v>378</c:v>
                      </c:pt>
                      <c:pt idx="623">
                        <c:v>377</c:v>
                      </c:pt>
                      <c:pt idx="624">
                        <c:v>376</c:v>
                      </c:pt>
                      <c:pt idx="625">
                        <c:v>375</c:v>
                      </c:pt>
                      <c:pt idx="626">
                        <c:v>374</c:v>
                      </c:pt>
                      <c:pt idx="627">
                        <c:v>373</c:v>
                      </c:pt>
                      <c:pt idx="628">
                        <c:v>372</c:v>
                      </c:pt>
                      <c:pt idx="629">
                        <c:v>371</c:v>
                      </c:pt>
                      <c:pt idx="630">
                        <c:v>370</c:v>
                      </c:pt>
                      <c:pt idx="631">
                        <c:v>369</c:v>
                      </c:pt>
                      <c:pt idx="632">
                        <c:v>368</c:v>
                      </c:pt>
                      <c:pt idx="633">
                        <c:v>367</c:v>
                      </c:pt>
                      <c:pt idx="634">
                        <c:v>366</c:v>
                      </c:pt>
                      <c:pt idx="635">
                        <c:v>365</c:v>
                      </c:pt>
                      <c:pt idx="636">
                        <c:v>364</c:v>
                      </c:pt>
                      <c:pt idx="637">
                        <c:v>363</c:v>
                      </c:pt>
                      <c:pt idx="638">
                        <c:v>362</c:v>
                      </c:pt>
                      <c:pt idx="639">
                        <c:v>361</c:v>
                      </c:pt>
                      <c:pt idx="640">
                        <c:v>360</c:v>
                      </c:pt>
                      <c:pt idx="641">
                        <c:v>359</c:v>
                      </c:pt>
                      <c:pt idx="642">
                        <c:v>358</c:v>
                      </c:pt>
                      <c:pt idx="643">
                        <c:v>357</c:v>
                      </c:pt>
                      <c:pt idx="644">
                        <c:v>356</c:v>
                      </c:pt>
                      <c:pt idx="645">
                        <c:v>355</c:v>
                      </c:pt>
                      <c:pt idx="646">
                        <c:v>354</c:v>
                      </c:pt>
                      <c:pt idx="647">
                        <c:v>353</c:v>
                      </c:pt>
                      <c:pt idx="648">
                        <c:v>352</c:v>
                      </c:pt>
                      <c:pt idx="649">
                        <c:v>351</c:v>
                      </c:pt>
                      <c:pt idx="650">
                        <c:v>350</c:v>
                      </c:pt>
                      <c:pt idx="651">
                        <c:v>349</c:v>
                      </c:pt>
                      <c:pt idx="652">
                        <c:v>348</c:v>
                      </c:pt>
                      <c:pt idx="653">
                        <c:v>347</c:v>
                      </c:pt>
                      <c:pt idx="654">
                        <c:v>346</c:v>
                      </c:pt>
                      <c:pt idx="655">
                        <c:v>345</c:v>
                      </c:pt>
                      <c:pt idx="656">
                        <c:v>344</c:v>
                      </c:pt>
                      <c:pt idx="657">
                        <c:v>343</c:v>
                      </c:pt>
                      <c:pt idx="658">
                        <c:v>342</c:v>
                      </c:pt>
                      <c:pt idx="659">
                        <c:v>341</c:v>
                      </c:pt>
                      <c:pt idx="660">
                        <c:v>340</c:v>
                      </c:pt>
                      <c:pt idx="661">
                        <c:v>339</c:v>
                      </c:pt>
                      <c:pt idx="662">
                        <c:v>338</c:v>
                      </c:pt>
                      <c:pt idx="663">
                        <c:v>337</c:v>
                      </c:pt>
                      <c:pt idx="664">
                        <c:v>336</c:v>
                      </c:pt>
                      <c:pt idx="665">
                        <c:v>335</c:v>
                      </c:pt>
                      <c:pt idx="666">
                        <c:v>334</c:v>
                      </c:pt>
                      <c:pt idx="667">
                        <c:v>333</c:v>
                      </c:pt>
                      <c:pt idx="668">
                        <c:v>332</c:v>
                      </c:pt>
                      <c:pt idx="669">
                        <c:v>331</c:v>
                      </c:pt>
                      <c:pt idx="670">
                        <c:v>330</c:v>
                      </c:pt>
                      <c:pt idx="671">
                        <c:v>329</c:v>
                      </c:pt>
                      <c:pt idx="672">
                        <c:v>328</c:v>
                      </c:pt>
                      <c:pt idx="673">
                        <c:v>327</c:v>
                      </c:pt>
                      <c:pt idx="674">
                        <c:v>326</c:v>
                      </c:pt>
                      <c:pt idx="675">
                        <c:v>325</c:v>
                      </c:pt>
                      <c:pt idx="676">
                        <c:v>324</c:v>
                      </c:pt>
                      <c:pt idx="677">
                        <c:v>323</c:v>
                      </c:pt>
                      <c:pt idx="678">
                        <c:v>322</c:v>
                      </c:pt>
                      <c:pt idx="679">
                        <c:v>321</c:v>
                      </c:pt>
                      <c:pt idx="680">
                        <c:v>320</c:v>
                      </c:pt>
                      <c:pt idx="681">
                        <c:v>319</c:v>
                      </c:pt>
                      <c:pt idx="682">
                        <c:v>318</c:v>
                      </c:pt>
                      <c:pt idx="683">
                        <c:v>317</c:v>
                      </c:pt>
                      <c:pt idx="684">
                        <c:v>316</c:v>
                      </c:pt>
                      <c:pt idx="685">
                        <c:v>315</c:v>
                      </c:pt>
                      <c:pt idx="686">
                        <c:v>314</c:v>
                      </c:pt>
                      <c:pt idx="687">
                        <c:v>313</c:v>
                      </c:pt>
                      <c:pt idx="688">
                        <c:v>312</c:v>
                      </c:pt>
                      <c:pt idx="689">
                        <c:v>311</c:v>
                      </c:pt>
                      <c:pt idx="690">
                        <c:v>310</c:v>
                      </c:pt>
                      <c:pt idx="691">
                        <c:v>309</c:v>
                      </c:pt>
                      <c:pt idx="692">
                        <c:v>308</c:v>
                      </c:pt>
                      <c:pt idx="693">
                        <c:v>307</c:v>
                      </c:pt>
                      <c:pt idx="694">
                        <c:v>306</c:v>
                      </c:pt>
                      <c:pt idx="695">
                        <c:v>305</c:v>
                      </c:pt>
                      <c:pt idx="696">
                        <c:v>304</c:v>
                      </c:pt>
                      <c:pt idx="697">
                        <c:v>303</c:v>
                      </c:pt>
                      <c:pt idx="698">
                        <c:v>302</c:v>
                      </c:pt>
                      <c:pt idx="699">
                        <c:v>301</c:v>
                      </c:pt>
                      <c:pt idx="700">
                        <c:v>300</c:v>
                      </c:pt>
                      <c:pt idx="701">
                        <c:v>299</c:v>
                      </c:pt>
                      <c:pt idx="702">
                        <c:v>298</c:v>
                      </c:pt>
                      <c:pt idx="703">
                        <c:v>297</c:v>
                      </c:pt>
                      <c:pt idx="704">
                        <c:v>296</c:v>
                      </c:pt>
                      <c:pt idx="705">
                        <c:v>295</c:v>
                      </c:pt>
                      <c:pt idx="706">
                        <c:v>294</c:v>
                      </c:pt>
                      <c:pt idx="707">
                        <c:v>293</c:v>
                      </c:pt>
                      <c:pt idx="708">
                        <c:v>292</c:v>
                      </c:pt>
                      <c:pt idx="709">
                        <c:v>291</c:v>
                      </c:pt>
                      <c:pt idx="710">
                        <c:v>290</c:v>
                      </c:pt>
                      <c:pt idx="711">
                        <c:v>289</c:v>
                      </c:pt>
                      <c:pt idx="712">
                        <c:v>288</c:v>
                      </c:pt>
                      <c:pt idx="713">
                        <c:v>287</c:v>
                      </c:pt>
                      <c:pt idx="714">
                        <c:v>286</c:v>
                      </c:pt>
                      <c:pt idx="715">
                        <c:v>285</c:v>
                      </c:pt>
                      <c:pt idx="716">
                        <c:v>284</c:v>
                      </c:pt>
                      <c:pt idx="717">
                        <c:v>283</c:v>
                      </c:pt>
                      <c:pt idx="718">
                        <c:v>282</c:v>
                      </c:pt>
                      <c:pt idx="719">
                        <c:v>281</c:v>
                      </c:pt>
                      <c:pt idx="720">
                        <c:v>280</c:v>
                      </c:pt>
                      <c:pt idx="721">
                        <c:v>279</c:v>
                      </c:pt>
                      <c:pt idx="722">
                        <c:v>278</c:v>
                      </c:pt>
                      <c:pt idx="723">
                        <c:v>277</c:v>
                      </c:pt>
                      <c:pt idx="724">
                        <c:v>276</c:v>
                      </c:pt>
                      <c:pt idx="725">
                        <c:v>275</c:v>
                      </c:pt>
                      <c:pt idx="726">
                        <c:v>274</c:v>
                      </c:pt>
                      <c:pt idx="727">
                        <c:v>273</c:v>
                      </c:pt>
                      <c:pt idx="728">
                        <c:v>272</c:v>
                      </c:pt>
                      <c:pt idx="729">
                        <c:v>271</c:v>
                      </c:pt>
                      <c:pt idx="730">
                        <c:v>270</c:v>
                      </c:pt>
                      <c:pt idx="731">
                        <c:v>269</c:v>
                      </c:pt>
                      <c:pt idx="732">
                        <c:v>268</c:v>
                      </c:pt>
                      <c:pt idx="733">
                        <c:v>267</c:v>
                      </c:pt>
                      <c:pt idx="734">
                        <c:v>266</c:v>
                      </c:pt>
                      <c:pt idx="735">
                        <c:v>265</c:v>
                      </c:pt>
                      <c:pt idx="736">
                        <c:v>264</c:v>
                      </c:pt>
                      <c:pt idx="737">
                        <c:v>263</c:v>
                      </c:pt>
                      <c:pt idx="738">
                        <c:v>262</c:v>
                      </c:pt>
                      <c:pt idx="739">
                        <c:v>261</c:v>
                      </c:pt>
                      <c:pt idx="740">
                        <c:v>260</c:v>
                      </c:pt>
                      <c:pt idx="741">
                        <c:v>259</c:v>
                      </c:pt>
                      <c:pt idx="742">
                        <c:v>258</c:v>
                      </c:pt>
                      <c:pt idx="743">
                        <c:v>257</c:v>
                      </c:pt>
                      <c:pt idx="744">
                        <c:v>256</c:v>
                      </c:pt>
                      <c:pt idx="745">
                        <c:v>255</c:v>
                      </c:pt>
                      <c:pt idx="746">
                        <c:v>254</c:v>
                      </c:pt>
                      <c:pt idx="747">
                        <c:v>253</c:v>
                      </c:pt>
                      <c:pt idx="748">
                        <c:v>252</c:v>
                      </c:pt>
                      <c:pt idx="749">
                        <c:v>251</c:v>
                      </c:pt>
                      <c:pt idx="750">
                        <c:v>250</c:v>
                      </c:pt>
                      <c:pt idx="751">
                        <c:v>249</c:v>
                      </c:pt>
                      <c:pt idx="752">
                        <c:v>248</c:v>
                      </c:pt>
                      <c:pt idx="753">
                        <c:v>247</c:v>
                      </c:pt>
                      <c:pt idx="754">
                        <c:v>246</c:v>
                      </c:pt>
                      <c:pt idx="755">
                        <c:v>245</c:v>
                      </c:pt>
                      <c:pt idx="756">
                        <c:v>244</c:v>
                      </c:pt>
                      <c:pt idx="757">
                        <c:v>243</c:v>
                      </c:pt>
                      <c:pt idx="758">
                        <c:v>242</c:v>
                      </c:pt>
                      <c:pt idx="759">
                        <c:v>241</c:v>
                      </c:pt>
                      <c:pt idx="760">
                        <c:v>240</c:v>
                      </c:pt>
                      <c:pt idx="761">
                        <c:v>239</c:v>
                      </c:pt>
                      <c:pt idx="762">
                        <c:v>238</c:v>
                      </c:pt>
                      <c:pt idx="763">
                        <c:v>237</c:v>
                      </c:pt>
                      <c:pt idx="764">
                        <c:v>236</c:v>
                      </c:pt>
                      <c:pt idx="765">
                        <c:v>235</c:v>
                      </c:pt>
                      <c:pt idx="766">
                        <c:v>234</c:v>
                      </c:pt>
                      <c:pt idx="767">
                        <c:v>233</c:v>
                      </c:pt>
                      <c:pt idx="768">
                        <c:v>232</c:v>
                      </c:pt>
                      <c:pt idx="769">
                        <c:v>231</c:v>
                      </c:pt>
                      <c:pt idx="770">
                        <c:v>230</c:v>
                      </c:pt>
                      <c:pt idx="771">
                        <c:v>229</c:v>
                      </c:pt>
                      <c:pt idx="772">
                        <c:v>228</c:v>
                      </c:pt>
                      <c:pt idx="773">
                        <c:v>227</c:v>
                      </c:pt>
                      <c:pt idx="774">
                        <c:v>226</c:v>
                      </c:pt>
                      <c:pt idx="775">
                        <c:v>225</c:v>
                      </c:pt>
                      <c:pt idx="776">
                        <c:v>224</c:v>
                      </c:pt>
                      <c:pt idx="777">
                        <c:v>223</c:v>
                      </c:pt>
                      <c:pt idx="778">
                        <c:v>222</c:v>
                      </c:pt>
                      <c:pt idx="779">
                        <c:v>221</c:v>
                      </c:pt>
                      <c:pt idx="780">
                        <c:v>220</c:v>
                      </c:pt>
                      <c:pt idx="781">
                        <c:v>219</c:v>
                      </c:pt>
                      <c:pt idx="782">
                        <c:v>218</c:v>
                      </c:pt>
                      <c:pt idx="783">
                        <c:v>217</c:v>
                      </c:pt>
                      <c:pt idx="784">
                        <c:v>216</c:v>
                      </c:pt>
                      <c:pt idx="785">
                        <c:v>215</c:v>
                      </c:pt>
                      <c:pt idx="786">
                        <c:v>214</c:v>
                      </c:pt>
                      <c:pt idx="787">
                        <c:v>213</c:v>
                      </c:pt>
                      <c:pt idx="788">
                        <c:v>212</c:v>
                      </c:pt>
                      <c:pt idx="789">
                        <c:v>211</c:v>
                      </c:pt>
                      <c:pt idx="790">
                        <c:v>210</c:v>
                      </c:pt>
                      <c:pt idx="791">
                        <c:v>209</c:v>
                      </c:pt>
                      <c:pt idx="792">
                        <c:v>208</c:v>
                      </c:pt>
                      <c:pt idx="793">
                        <c:v>207</c:v>
                      </c:pt>
                      <c:pt idx="794">
                        <c:v>206</c:v>
                      </c:pt>
                      <c:pt idx="795">
                        <c:v>205</c:v>
                      </c:pt>
                      <c:pt idx="796">
                        <c:v>204</c:v>
                      </c:pt>
                      <c:pt idx="797">
                        <c:v>203</c:v>
                      </c:pt>
                      <c:pt idx="798">
                        <c:v>202</c:v>
                      </c:pt>
                      <c:pt idx="799">
                        <c:v>201</c:v>
                      </c:pt>
                      <c:pt idx="800">
                        <c:v>200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MA_Batch4Films!$B$3:$B$803</c15:sqref>
                        </c15:formulaRef>
                      </c:ext>
                    </c:extLst>
                    <c:numCache>
                      <c:formatCode>General</c:formatCode>
                      <c:ptCount val="801"/>
                      <c:pt idx="0">
                        <c:v>0.177200213</c:v>
                      </c:pt>
                      <c:pt idx="1">
                        <c:v>0.17704083000000001</c:v>
                      </c:pt>
                      <c:pt idx="2">
                        <c:v>0.17685522100000001</c:v>
                      </c:pt>
                      <c:pt idx="3">
                        <c:v>0.176664397</c:v>
                      </c:pt>
                      <c:pt idx="4">
                        <c:v>0.176491916</c:v>
                      </c:pt>
                      <c:pt idx="5">
                        <c:v>0.176328018</c:v>
                      </c:pt>
                      <c:pt idx="6">
                        <c:v>0.17617586299999999</c:v>
                      </c:pt>
                      <c:pt idx="7">
                        <c:v>0.176016122</c:v>
                      </c:pt>
                      <c:pt idx="8">
                        <c:v>0.17588852399999999</c:v>
                      </c:pt>
                      <c:pt idx="9">
                        <c:v>0.175762951</c:v>
                      </c:pt>
                      <c:pt idx="10">
                        <c:v>0.17562322299999999</c:v>
                      </c:pt>
                      <c:pt idx="11">
                        <c:v>0.175499708</c:v>
                      </c:pt>
                      <c:pt idx="12">
                        <c:v>0.17541669300000001</c:v>
                      </c:pt>
                      <c:pt idx="13">
                        <c:v>0.17532260699999999</c:v>
                      </c:pt>
                      <c:pt idx="14">
                        <c:v>0.17521409700000001</c:v>
                      </c:pt>
                      <c:pt idx="15">
                        <c:v>0.17513869700000001</c:v>
                      </c:pt>
                      <c:pt idx="16">
                        <c:v>0.17505416300000001</c:v>
                      </c:pt>
                      <c:pt idx="17">
                        <c:v>0.17498846400000001</c:v>
                      </c:pt>
                      <c:pt idx="18">
                        <c:v>0.174923405</c:v>
                      </c:pt>
                      <c:pt idx="19">
                        <c:v>0.17488561599999999</c:v>
                      </c:pt>
                      <c:pt idx="20">
                        <c:v>0.17484116599999999</c:v>
                      </c:pt>
                      <c:pt idx="21">
                        <c:v>0.17480202</c:v>
                      </c:pt>
                      <c:pt idx="22">
                        <c:v>0.174771011</c:v>
                      </c:pt>
                      <c:pt idx="23">
                        <c:v>0.174777865</c:v>
                      </c:pt>
                      <c:pt idx="24">
                        <c:v>0.17481239100000001</c:v>
                      </c:pt>
                      <c:pt idx="25">
                        <c:v>0.174874425</c:v>
                      </c:pt>
                      <c:pt idx="26">
                        <c:v>0.174922511</c:v>
                      </c:pt>
                      <c:pt idx="27">
                        <c:v>0.174984589</c:v>
                      </c:pt>
                      <c:pt idx="28">
                        <c:v>0.17502653600000001</c:v>
                      </c:pt>
                      <c:pt idx="29">
                        <c:v>0.175105602</c:v>
                      </c:pt>
                      <c:pt idx="30">
                        <c:v>0.175128534</c:v>
                      </c:pt>
                      <c:pt idx="31">
                        <c:v>0.17514722099999999</c:v>
                      </c:pt>
                      <c:pt idx="32">
                        <c:v>0.17514722099999999</c:v>
                      </c:pt>
                      <c:pt idx="33">
                        <c:v>0.17507341500000001</c:v>
                      </c:pt>
                      <c:pt idx="34">
                        <c:v>0.17502479300000001</c:v>
                      </c:pt>
                      <c:pt idx="35">
                        <c:v>0.17502553800000001</c:v>
                      </c:pt>
                      <c:pt idx="36">
                        <c:v>0.17497921</c:v>
                      </c:pt>
                      <c:pt idx="37">
                        <c:v>0.174945399</c:v>
                      </c:pt>
                      <c:pt idx="38">
                        <c:v>0.174873531</c:v>
                      </c:pt>
                      <c:pt idx="39">
                        <c:v>0.17479710300000001</c:v>
                      </c:pt>
                      <c:pt idx="40">
                        <c:v>0.174746081</c:v>
                      </c:pt>
                      <c:pt idx="41">
                        <c:v>0.17468056100000001</c:v>
                      </c:pt>
                      <c:pt idx="42">
                        <c:v>0.174657911</c:v>
                      </c:pt>
                      <c:pt idx="43">
                        <c:v>0.17457893499999999</c:v>
                      </c:pt>
                      <c:pt idx="44">
                        <c:v>0.17446240800000001</c:v>
                      </c:pt>
                      <c:pt idx="45">
                        <c:v>0.17438569700000001</c:v>
                      </c:pt>
                      <c:pt idx="46">
                        <c:v>0.17428305799999999</c:v>
                      </c:pt>
                      <c:pt idx="47">
                        <c:v>0.17424219899999999</c:v>
                      </c:pt>
                      <c:pt idx="48">
                        <c:v>0.1741433</c:v>
                      </c:pt>
                      <c:pt idx="49">
                        <c:v>0.17402090100000001</c:v>
                      </c:pt>
                      <c:pt idx="50">
                        <c:v>0.173907533</c:v>
                      </c:pt>
                      <c:pt idx="51">
                        <c:v>0.17378141</c:v>
                      </c:pt>
                      <c:pt idx="52">
                        <c:v>0.17368122899999999</c:v>
                      </c:pt>
                      <c:pt idx="53">
                        <c:v>0.17360968900000001</c:v>
                      </c:pt>
                      <c:pt idx="54">
                        <c:v>0.17350120799999999</c:v>
                      </c:pt>
                      <c:pt idx="55">
                        <c:v>0.17333055999999999</c:v>
                      </c:pt>
                      <c:pt idx="56">
                        <c:v>0.17317888100000001</c:v>
                      </c:pt>
                      <c:pt idx="57">
                        <c:v>0.17302498199999999</c:v>
                      </c:pt>
                      <c:pt idx="58">
                        <c:v>0.17292998700000001</c:v>
                      </c:pt>
                      <c:pt idx="59">
                        <c:v>0.172821909</c:v>
                      </c:pt>
                      <c:pt idx="60">
                        <c:v>0.17265446500000001</c:v>
                      </c:pt>
                      <c:pt idx="61">
                        <c:v>0.172485307</c:v>
                      </c:pt>
                      <c:pt idx="62">
                        <c:v>0.172326058</c:v>
                      </c:pt>
                      <c:pt idx="63">
                        <c:v>0.17221556599999999</c:v>
                      </c:pt>
                      <c:pt idx="64">
                        <c:v>0.17209158799999999</c:v>
                      </c:pt>
                      <c:pt idx="65">
                        <c:v>0.171908528</c:v>
                      </c:pt>
                      <c:pt idx="66">
                        <c:v>0.171746701</c:v>
                      </c:pt>
                      <c:pt idx="67">
                        <c:v>0.171536043</c:v>
                      </c:pt>
                      <c:pt idx="68">
                        <c:v>0.171386451</c:v>
                      </c:pt>
                      <c:pt idx="69">
                        <c:v>0.17122899</c:v>
                      </c:pt>
                      <c:pt idx="70">
                        <c:v>0.17106537499999999</c:v>
                      </c:pt>
                      <c:pt idx="71">
                        <c:v>0.17088186699999999</c:v>
                      </c:pt>
                      <c:pt idx="72">
                        <c:v>0.170661748</c:v>
                      </c:pt>
                      <c:pt idx="73">
                        <c:v>0.17042225599999999</c:v>
                      </c:pt>
                      <c:pt idx="74">
                        <c:v>0.17015854999999999</c:v>
                      </c:pt>
                      <c:pt idx="75">
                        <c:v>0.17004005599999999</c:v>
                      </c:pt>
                      <c:pt idx="76">
                        <c:v>0.16981464600000001</c:v>
                      </c:pt>
                      <c:pt idx="77">
                        <c:v>0.16955555999999999</c:v>
                      </c:pt>
                      <c:pt idx="78">
                        <c:v>0.16925047300000001</c:v>
                      </c:pt>
                      <c:pt idx="79">
                        <c:v>0.16902226200000001</c:v>
                      </c:pt>
                      <c:pt idx="80">
                        <c:v>0.16879792499999999</c:v>
                      </c:pt>
                      <c:pt idx="81">
                        <c:v>0.168553591</c:v>
                      </c:pt>
                      <c:pt idx="82">
                        <c:v>0.16828338800000001</c:v>
                      </c:pt>
                      <c:pt idx="83">
                        <c:v>0.16802519599999999</c:v>
                      </c:pt>
                      <c:pt idx="84">
                        <c:v>0.16770183999999999</c:v>
                      </c:pt>
                      <c:pt idx="85">
                        <c:v>0.16743174199999999</c:v>
                      </c:pt>
                      <c:pt idx="86">
                        <c:v>0.16720685399999999</c:v>
                      </c:pt>
                      <c:pt idx="87">
                        <c:v>0.16691550599999999</c:v>
                      </c:pt>
                      <c:pt idx="88">
                        <c:v>0.166645512</c:v>
                      </c:pt>
                      <c:pt idx="89">
                        <c:v>0.16630624199999999</c:v>
                      </c:pt>
                      <c:pt idx="90">
                        <c:v>0.165973395</c:v>
                      </c:pt>
                      <c:pt idx="91">
                        <c:v>0.16571259499999999</c:v>
                      </c:pt>
                      <c:pt idx="92">
                        <c:v>0.16547252200000001</c:v>
                      </c:pt>
                      <c:pt idx="93">
                        <c:v>0.165159583</c:v>
                      </c:pt>
                      <c:pt idx="94">
                        <c:v>0.16484785099999999</c:v>
                      </c:pt>
                      <c:pt idx="95">
                        <c:v>0.16450710599999999</c:v>
                      </c:pt>
                      <c:pt idx="96">
                        <c:v>0.16413676699999999</c:v>
                      </c:pt>
                      <c:pt idx="97">
                        <c:v>0.16386525299999999</c:v>
                      </c:pt>
                      <c:pt idx="98">
                        <c:v>0.16361242500000001</c:v>
                      </c:pt>
                      <c:pt idx="99">
                        <c:v>0.16332189699999999</c:v>
                      </c:pt>
                      <c:pt idx="100">
                        <c:v>0.16295290000000001</c:v>
                      </c:pt>
                      <c:pt idx="101">
                        <c:v>0.16260348299999999</c:v>
                      </c:pt>
                      <c:pt idx="102">
                        <c:v>0.162290558</c:v>
                      </c:pt>
                      <c:pt idx="103">
                        <c:v>0.161940217</c:v>
                      </c:pt>
                      <c:pt idx="104">
                        <c:v>0.16168643499999999</c:v>
                      </c:pt>
                      <c:pt idx="105">
                        <c:v>0.161381096</c:v>
                      </c:pt>
                      <c:pt idx="106">
                        <c:v>0.16096895899999999</c:v>
                      </c:pt>
                      <c:pt idx="107">
                        <c:v>0.160620123</c:v>
                      </c:pt>
                      <c:pt idx="108">
                        <c:v>0.16030694500000001</c:v>
                      </c:pt>
                      <c:pt idx="109">
                        <c:v>0.159957826</c:v>
                      </c:pt>
                      <c:pt idx="110">
                        <c:v>0.15970636899999999</c:v>
                      </c:pt>
                      <c:pt idx="111">
                        <c:v>0.15935163199999999</c:v>
                      </c:pt>
                      <c:pt idx="112">
                        <c:v>0.159145489</c:v>
                      </c:pt>
                      <c:pt idx="113">
                        <c:v>0.15911613399999999</c:v>
                      </c:pt>
                      <c:pt idx="114">
                        <c:v>0.159099296</c:v>
                      </c:pt>
                      <c:pt idx="115">
                        <c:v>0.159070984</c:v>
                      </c:pt>
                      <c:pt idx="116">
                        <c:v>0.15906289200000001</c:v>
                      </c:pt>
                      <c:pt idx="117">
                        <c:v>0.15896676500000001</c:v>
                      </c:pt>
                      <c:pt idx="118">
                        <c:v>0.158834904</c:v>
                      </c:pt>
                      <c:pt idx="119">
                        <c:v>0.15872378700000001</c:v>
                      </c:pt>
                      <c:pt idx="120">
                        <c:v>0.158665478</c:v>
                      </c:pt>
                      <c:pt idx="121">
                        <c:v>0.158590287</c:v>
                      </c:pt>
                      <c:pt idx="122">
                        <c:v>0.158452764</c:v>
                      </c:pt>
                      <c:pt idx="123">
                        <c:v>0.15828569200000001</c:v>
                      </c:pt>
                      <c:pt idx="124">
                        <c:v>0.15811286899999999</c:v>
                      </c:pt>
                      <c:pt idx="125">
                        <c:v>0.15795434999999999</c:v>
                      </c:pt>
                      <c:pt idx="126">
                        <c:v>0.15786702899999999</c:v>
                      </c:pt>
                      <c:pt idx="127">
                        <c:v>0.15775719299999999</c:v>
                      </c:pt>
                      <c:pt idx="128">
                        <c:v>0.15760915</c:v>
                      </c:pt>
                      <c:pt idx="129">
                        <c:v>0.15736782599999999</c:v>
                      </c:pt>
                      <c:pt idx="130">
                        <c:v>0.15720281</c:v>
                      </c:pt>
                      <c:pt idx="131">
                        <c:v>0.157084525</c:v>
                      </c:pt>
                      <c:pt idx="132">
                        <c:v>0.15689060099999999</c:v>
                      </c:pt>
                      <c:pt idx="133">
                        <c:v>0.15672598800000001</c:v>
                      </c:pt>
                      <c:pt idx="134">
                        <c:v>0.15650418399999999</c:v>
                      </c:pt>
                      <c:pt idx="135">
                        <c:v>0.156148762</c:v>
                      </c:pt>
                      <c:pt idx="136">
                        <c:v>0.15590006100000001</c:v>
                      </c:pt>
                      <c:pt idx="137">
                        <c:v>0.15577465300000001</c:v>
                      </c:pt>
                      <c:pt idx="138">
                        <c:v>0.155499533</c:v>
                      </c:pt>
                      <c:pt idx="139">
                        <c:v>0.155283436</c:v>
                      </c:pt>
                      <c:pt idx="140">
                        <c:v>0.15502095199999999</c:v>
                      </c:pt>
                      <c:pt idx="141">
                        <c:v>0.154652014</c:v>
                      </c:pt>
                      <c:pt idx="142">
                        <c:v>0.154394165</c:v>
                      </c:pt>
                      <c:pt idx="143">
                        <c:v>0.154094219</c:v>
                      </c:pt>
                      <c:pt idx="144">
                        <c:v>0.15391233600000001</c:v>
                      </c:pt>
                      <c:pt idx="145">
                        <c:v>0.15361018500000001</c:v>
                      </c:pt>
                      <c:pt idx="146">
                        <c:v>0.153209224</c:v>
                      </c:pt>
                      <c:pt idx="147">
                        <c:v>0.152824864</c:v>
                      </c:pt>
                      <c:pt idx="148">
                        <c:v>0.152507797</c:v>
                      </c:pt>
                      <c:pt idx="149">
                        <c:v>0.15217697599999999</c:v>
                      </c:pt>
                      <c:pt idx="150">
                        <c:v>0.15172949399999999</c:v>
                      </c:pt>
                      <c:pt idx="151">
                        <c:v>0.151365995</c:v>
                      </c:pt>
                      <c:pt idx="152">
                        <c:v>0.15096749400000001</c:v>
                      </c:pt>
                      <c:pt idx="153">
                        <c:v>0.150555939</c:v>
                      </c:pt>
                      <c:pt idx="154">
                        <c:v>0.15005344200000001</c:v>
                      </c:pt>
                      <c:pt idx="155">
                        <c:v>0.14966279299999999</c:v>
                      </c:pt>
                      <c:pt idx="156">
                        <c:v>0.149284005</c:v>
                      </c:pt>
                      <c:pt idx="157">
                        <c:v>0.148756534</c:v>
                      </c:pt>
                      <c:pt idx="158">
                        <c:v>0.14842826100000001</c:v>
                      </c:pt>
                      <c:pt idx="159">
                        <c:v>0.14790376999999999</c:v>
                      </c:pt>
                      <c:pt idx="160">
                        <c:v>0.14746862699999999</c:v>
                      </c:pt>
                      <c:pt idx="161">
                        <c:v>0.14693471799999999</c:v>
                      </c:pt>
                      <c:pt idx="162">
                        <c:v>0.14633587000000001</c:v>
                      </c:pt>
                      <c:pt idx="163">
                        <c:v>0.14589364799999999</c:v>
                      </c:pt>
                      <c:pt idx="164">
                        <c:v>0.145272911</c:v>
                      </c:pt>
                      <c:pt idx="165">
                        <c:v>0.14482399800000001</c:v>
                      </c:pt>
                      <c:pt idx="166">
                        <c:v>0.14410689500000001</c:v>
                      </c:pt>
                      <c:pt idx="167">
                        <c:v>0.143612817</c:v>
                      </c:pt>
                      <c:pt idx="168">
                        <c:v>0.14310053</c:v>
                      </c:pt>
                      <c:pt idx="169">
                        <c:v>0.142454416</c:v>
                      </c:pt>
                      <c:pt idx="170">
                        <c:v>0.141812831</c:v>
                      </c:pt>
                      <c:pt idx="171">
                        <c:v>0.14136668999999999</c:v>
                      </c:pt>
                      <c:pt idx="172">
                        <c:v>0.14074093100000001</c:v>
                      </c:pt>
                      <c:pt idx="173">
                        <c:v>0.140028387</c:v>
                      </c:pt>
                      <c:pt idx="174">
                        <c:v>0.13951849899999999</c:v>
                      </c:pt>
                      <c:pt idx="175">
                        <c:v>0.138991326</c:v>
                      </c:pt>
                      <c:pt idx="176">
                        <c:v>0.138455838</c:v>
                      </c:pt>
                      <c:pt idx="177">
                        <c:v>0.13815933499999999</c:v>
                      </c:pt>
                      <c:pt idx="178">
                        <c:v>0.137298688</c:v>
                      </c:pt>
                      <c:pt idx="179">
                        <c:v>0.13703216600000001</c:v>
                      </c:pt>
                      <c:pt idx="180">
                        <c:v>0.13626782600000001</c:v>
                      </c:pt>
                      <c:pt idx="181">
                        <c:v>0.135910586</c:v>
                      </c:pt>
                      <c:pt idx="182">
                        <c:v>0.13530598599999999</c:v>
                      </c:pt>
                      <c:pt idx="183">
                        <c:v>0.13500069100000001</c:v>
                      </c:pt>
                      <c:pt idx="184">
                        <c:v>0.13447895700000001</c:v>
                      </c:pt>
                      <c:pt idx="185">
                        <c:v>0.13392916299999999</c:v>
                      </c:pt>
                      <c:pt idx="186">
                        <c:v>0.13371135300000001</c:v>
                      </c:pt>
                      <c:pt idx="187">
                        <c:v>0.13324207099999999</c:v>
                      </c:pt>
                      <c:pt idx="188">
                        <c:v>0.13274665199999999</c:v>
                      </c:pt>
                      <c:pt idx="189">
                        <c:v>0.13267886600000001</c:v>
                      </c:pt>
                      <c:pt idx="190">
                        <c:v>0.13189174200000001</c:v>
                      </c:pt>
                      <c:pt idx="191">
                        <c:v>0.13171571500000001</c:v>
                      </c:pt>
                      <c:pt idx="192">
                        <c:v>0.13147907</c:v>
                      </c:pt>
                      <c:pt idx="193">
                        <c:v>0.13141784100000001</c:v>
                      </c:pt>
                      <c:pt idx="194">
                        <c:v>0.13109943299999999</c:v>
                      </c:pt>
                      <c:pt idx="195">
                        <c:v>0.13058641600000001</c:v>
                      </c:pt>
                      <c:pt idx="196">
                        <c:v>0.13025321100000001</c:v>
                      </c:pt>
                      <c:pt idx="197">
                        <c:v>0.130150348</c:v>
                      </c:pt>
                      <c:pt idx="198">
                        <c:v>0.12985333800000001</c:v>
                      </c:pt>
                      <c:pt idx="199">
                        <c:v>0.129959464</c:v>
                      </c:pt>
                      <c:pt idx="200">
                        <c:v>0.12957642999999999</c:v>
                      </c:pt>
                      <c:pt idx="201">
                        <c:v>0.15407164400000001</c:v>
                      </c:pt>
                      <c:pt idx="202">
                        <c:v>0.15381592499999999</c:v>
                      </c:pt>
                      <c:pt idx="203">
                        <c:v>0.15347175299999999</c:v>
                      </c:pt>
                      <c:pt idx="204">
                        <c:v>0.15316170500000001</c:v>
                      </c:pt>
                      <c:pt idx="205">
                        <c:v>0.15280252699999999</c:v>
                      </c:pt>
                      <c:pt idx="206">
                        <c:v>0.15233954799999999</c:v>
                      </c:pt>
                      <c:pt idx="207">
                        <c:v>0.151994079</c:v>
                      </c:pt>
                      <c:pt idx="208">
                        <c:v>0.15168607200000001</c:v>
                      </c:pt>
                      <c:pt idx="209">
                        <c:v>0.15138045</c:v>
                      </c:pt>
                      <c:pt idx="210">
                        <c:v>0.15089641500000001</c:v>
                      </c:pt>
                      <c:pt idx="211">
                        <c:v>0.15052528700000001</c:v>
                      </c:pt>
                      <c:pt idx="212">
                        <c:v>0.15014857100000001</c:v>
                      </c:pt>
                      <c:pt idx="213">
                        <c:v>0.14980450300000001</c:v>
                      </c:pt>
                      <c:pt idx="214">
                        <c:v>0.14949217400000001</c:v>
                      </c:pt>
                      <c:pt idx="215">
                        <c:v>0.14913779499999999</c:v>
                      </c:pt>
                      <c:pt idx="216">
                        <c:v>0.14870995300000001</c:v>
                      </c:pt>
                      <c:pt idx="217">
                        <c:v>0.14824591600000001</c:v>
                      </c:pt>
                      <c:pt idx="218">
                        <c:v>0.147957593</c:v>
                      </c:pt>
                      <c:pt idx="219">
                        <c:v>0.14763210700000001</c:v>
                      </c:pt>
                      <c:pt idx="220">
                        <c:v>0.14721816800000001</c:v>
                      </c:pt>
                      <c:pt idx="221">
                        <c:v>0.14678411199999999</c:v>
                      </c:pt>
                      <c:pt idx="222">
                        <c:v>0.14642602199999999</c:v>
                      </c:pt>
                      <c:pt idx="223">
                        <c:v>0.14593645899999999</c:v>
                      </c:pt>
                      <c:pt idx="224">
                        <c:v>0.14558990299999999</c:v>
                      </c:pt>
                      <c:pt idx="225">
                        <c:v>0.145168141</c:v>
                      </c:pt>
                      <c:pt idx="226">
                        <c:v>0.14485527600000001</c:v>
                      </c:pt>
                      <c:pt idx="227">
                        <c:v>0.144430116</c:v>
                      </c:pt>
                      <c:pt idx="228">
                        <c:v>0.14394922600000001</c:v>
                      </c:pt>
                      <c:pt idx="229">
                        <c:v>0.143563673</c:v>
                      </c:pt>
                      <c:pt idx="230">
                        <c:v>0.14319336399999999</c:v>
                      </c:pt>
                      <c:pt idx="231">
                        <c:v>0.14288192999999999</c:v>
                      </c:pt>
                      <c:pt idx="232">
                        <c:v>0.142476186</c:v>
                      </c:pt>
                      <c:pt idx="233">
                        <c:v>0.14201585999999999</c:v>
                      </c:pt>
                      <c:pt idx="234">
                        <c:v>0.14153982700000001</c:v>
                      </c:pt>
                      <c:pt idx="235">
                        <c:v>0.14120154100000001</c:v>
                      </c:pt>
                      <c:pt idx="236">
                        <c:v>0.14081935600000001</c:v>
                      </c:pt>
                      <c:pt idx="237">
                        <c:v>0.14045481400000001</c:v>
                      </c:pt>
                      <c:pt idx="238">
                        <c:v>0.14005762299999999</c:v>
                      </c:pt>
                      <c:pt idx="239">
                        <c:v>0.13965065800000001</c:v>
                      </c:pt>
                      <c:pt idx="240">
                        <c:v>0.13922514</c:v>
                      </c:pt>
                      <c:pt idx="241">
                        <c:v>0.13881100699999999</c:v>
                      </c:pt>
                      <c:pt idx="242">
                        <c:v>0.138414279</c:v>
                      </c:pt>
                      <c:pt idx="243">
                        <c:v>0.138078749</c:v>
                      </c:pt>
                      <c:pt idx="244">
                        <c:v>0.137676731</c:v>
                      </c:pt>
                      <c:pt idx="245">
                        <c:v>0.137270436</c:v>
                      </c:pt>
                      <c:pt idx="246">
                        <c:v>0.136899307</c:v>
                      </c:pt>
                      <c:pt idx="247">
                        <c:v>0.136482775</c:v>
                      </c:pt>
                      <c:pt idx="248">
                        <c:v>0.136208519</c:v>
                      </c:pt>
                      <c:pt idx="249">
                        <c:v>0.13583906000000001</c:v>
                      </c:pt>
                      <c:pt idx="250">
                        <c:v>0.13543333099999999</c:v>
                      </c:pt>
                      <c:pt idx="251">
                        <c:v>0.13498564099999999</c:v>
                      </c:pt>
                      <c:pt idx="252">
                        <c:v>0.134600371</c:v>
                      </c:pt>
                      <c:pt idx="253">
                        <c:v>0.13427899800000001</c:v>
                      </c:pt>
                      <c:pt idx="254">
                        <c:v>0.13396471700000001</c:v>
                      </c:pt>
                      <c:pt idx="255">
                        <c:v>0.13357749599999999</c:v>
                      </c:pt>
                      <c:pt idx="256">
                        <c:v>0.13324160900000001</c:v>
                      </c:pt>
                      <c:pt idx="257">
                        <c:v>0.132792682</c:v>
                      </c:pt>
                      <c:pt idx="258">
                        <c:v>0.132418171</c:v>
                      </c:pt>
                      <c:pt idx="259">
                        <c:v>0.13220304299999999</c:v>
                      </c:pt>
                      <c:pt idx="260">
                        <c:v>0.13185585999999999</c:v>
                      </c:pt>
                      <c:pt idx="261">
                        <c:v>0.13145321600000001</c:v>
                      </c:pt>
                      <c:pt idx="262">
                        <c:v>0.13117672499999999</c:v>
                      </c:pt>
                      <c:pt idx="263">
                        <c:v>0.130811542</c:v>
                      </c:pt>
                      <c:pt idx="264">
                        <c:v>0.13046202100000001</c:v>
                      </c:pt>
                      <c:pt idx="265">
                        <c:v>0.130191639</c:v>
                      </c:pt>
                      <c:pt idx="266">
                        <c:v>0.12992304599999999</c:v>
                      </c:pt>
                      <c:pt idx="267">
                        <c:v>0.129535645</c:v>
                      </c:pt>
                      <c:pt idx="268">
                        <c:v>0.129172757</c:v>
                      </c:pt>
                      <c:pt idx="269">
                        <c:v>0.12890990099999999</c:v>
                      </c:pt>
                      <c:pt idx="270">
                        <c:v>0.12865591100000001</c:v>
                      </c:pt>
                      <c:pt idx="271">
                        <c:v>0.12838298100000001</c:v>
                      </c:pt>
                      <c:pt idx="272">
                        <c:v>0.12806911800000001</c:v>
                      </c:pt>
                      <c:pt idx="273">
                        <c:v>0.127764821</c:v>
                      </c:pt>
                      <c:pt idx="274">
                        <c:v>0.127440259</c:v>
                      </c:pt>
                      <c:pt idx="275">
                        <c:v>0.12724965799999999</c:v>
                      </c:pt>
                      <c:pt idx="276">
                        <c:v>0.126992196</c:v>
                      </c:pt>
                      <c:pt idx="277">
                        <c:v>0.12677776800000001</c:v>
                      </c:pt>
                      <c:pt idx="278">
                        <c:v>0.12646907600000001</c:v>
                      </c:pt>
                      <c:pt idx="279">
                        <c:v>0.12621232900000001</c:v>
                      </c:pt>
                      <c:pt idx="280">
                        <c:v>0.126031742</c:v>
                      </c:pt>
                      <c:pt idx="281">
                        <c:v>0.12575857300000001</c:v>
                      </c:pt>
                      <c:pt idx="282">
                        <c:v>0.125574619</c:v>
                      </c:pt>
                      <c:pt idx="283">
                        <c:v>0.125411674</c:v>
                      </c:pt>
                      <c:pt idx="284">
                        <c:v>0.12510733299999999</c:v>
                      </c:pt>
                      <c:pt idx="285">
                        <c:v>0.12492534499999999</c:v>
                      </c:pt>
                      <c:pt idx="286">
                        <c:v>0.124728903</c:v>
                      </c:pt>
                      <c:pt idx="287">
                        <c:v>0.12455078999999999</c:v>
                      </c:pt>
                      <c:pt idx="288">
                        <c:v>0.124377027</c:v>
                      </c:pt>
                      <c:pt idx="289">
                        <c:v>0.124200717</c:v>
                      </c:pt>
                      <c:pt idx="290">
                        <c:v>0.123998813</c:v>
                      </c:pt>
                      <c:pt idx="291">
                        <c:v>0.123801626</c:v>
                      </c:pt>
                      <c:pt idx="292">
                        <c:v>0.123639345</c:v>
                      </c:pt>
                      <c:pt idx="293">
                        <c:v>0.123460025</c:v>
                      </c:pt>
                      <c:pt idx="294">
                        <c:v>0.12339605400000001</c:v>
                      </c:pt>
                      <c:pt idx="295">
                        <c:v>0.123274699</c:v>
                      </c:pt>
                      <c:pt idx="296">
                        <c:v>0.123016395</c:v>
                      </c:pt>
                      <c:pt idx="297">
                        <c:v>0.122886695</c:v>
                      </c:pt>
                      <c:pt idx="298">
                        <c:v>0.122809477</c:v>
                      </c:pt>
                      <c:pt idx="299">
                        <c:v>0.122687295</c:v>
                      </c:pt>
                      <c:pt idx="300">
                        <c:v>0.122604139</c:v>
                      </c:pt>
                      <c:pt idx="301">
                        <c:v>0.122482322</c:v>
                      </c:pt>
                      <c:pt idx="302">
                        <c:v>0.122322284</c:v>
                      </c:pt>
                      <c:pt idx="303">
                        <c:v>0.122217722</c:v>
                      </c:pt>
                      <c:pt idx="304">
                        <c:v>0.122145116</c:v>
                      </c:pt>
                      <c:pt idx="305">
                        <c:v>0.12205638000000001</c:v>
                      </c:pt>
                      <c:pt idx="306">
                        <c:v>0.12198787899999999</c:v>
                      </c:pt>
                      <c:pt idx="307">
                        <c:v>0.1219403</c:v>
                      </c:pt>
                      <c:pt idx="308">
                        <c:v>0.12175486200000001</c:v>
                      </c:pt>
                      <c:pt idx="309">
                        <c:v>0.12170416100000001</c:v>
                      </c:pt>
                      <c:pt idx="310">
                        <c:v>0.121678807</c:v>
                      </c:pt>
                      <c:pt idx="311">
                        <c:v>0.121592015</c:v>
                      </c:pt>
                      <c:pt idx="312">
                        <c:v>0.121536665</c:v>
                      </c:pt>
                      <c:pt idx="313">
                        <c:v>0.12148400400000001</c:v>
                      </c:pt>
                      <c:pt idx="314">
                        <c:v>0.121296294</c:v>
                      </c:pt>
                      <c:pt idx="315">
                        <c:v>0.121291332</c:v>
                      </c:pt>
                      <c:pt idx="316">
                        <c:v>0.121275902</c:v>
                      </c:pt>
                      <c:pt idx="317">
                        <c:v>0.12121491099999999</c:v>
                      </c:pt>
                      <c:pt idx="318">
                        <c:v>0.12117888</c:v>
                      </c:pt>
                      <c:pt idx="319">
                        <c:v>0.121134713</c:v>
                      </c:pt>
                      <c:pt idx="320">
                        <c:v>0.121016964</c:v>
                      </c:pt>
                      <c:pt idx="321">
                        <c:v>0.12100359099999999</c:v>
                      </c:pt>
                      <c:pt idx="322">
                        <c:v>0.121018745</c:v>
                      </c:pt>
                      <c:pt idx="323">
                        <c:v>0.121008888</c:v>
                      </c:pt>
                      <c:pt idx="324">
                        <c:v>0.12097886200000001</c:v>
                      </c:pt>
                      <c:pt idx="325">
                        <c:v>0.120893233</c:v>
                      </c:pt>
                      <c:pt idx="326">
                        <c:v>0.12086959899999999</c:v>
                      </c:pt>
                      <c:pt idx="327">
                        <c:v>0.120913304</c:v>
                      </c:pt>
                      <c:pt idx="328">
                        <c:v>0.120931052</c:v>
                      </c:pt>
                      <c:pt idx="329">
                        <c:v>0.12093464299999999</c:v>
                      </c:pt>
                      <c:pt idx="330">
                        <c:v>0.12084953499999999</c:v>
                      </c:pt>
                      <c:pt idx="331">
                        <c:v>0.120832644</c:v>
                      </c:pt>
                      <c:pt idx="332">
                        <c:v>0.12084953499999999</c:v>
                      </c:pt>
                      <c:pt idx="333">
                        <c:v>0.120864265</c:v>
                      </c:pt>
                      <c:pt idx="334">
                        <c:v>0.120865598</c:v>
                      </c:pt>
                      <c:pt idx="335">
                        <c:v>0.120940864</c:v>
                      </c:pt>
                      <c:pt idx="336">
                        <c:v>0.120855033</c:v>
                      </c:pt>
                      <c:pt idx="337">
                        <c:v>0.12080450399999999</c:v>
                      </c:pt>
                      <c:pt idx="338">
                        <c:v>0.120849602</c:v>
                      </c:pt>
                      <c:pt idx="339">
                        <c:v>0.120855242</c:v>
                      </c:pt>
                      <c:pt idx="340">
                        <c:v>0.120915763</c:v>
                      </c:pt>
                      <c:pt idx="341">
                        <c:v>0.12096860299999999</c:v>
                      </c:pt>
                      <c:pt idx="342">
                        <c:v>0.120964155</c:v>
                      </c:pt>
                      <c:pt idx="343">
                        <c:v>0.12094767400000001</c:v>
                      </c:pt>
                      <c:pt idx="344">
                        <c:v>0.12104901699999999</c:v>
                      </c:pt>
                      <c:pt idx="345">
                        <c:v>0.121092871</c:v>
                      </c:pt>
                      <c:pt idx="346">
                        <c:v>0.121157497</c:v>
                      </c:pt>
                      <c:pt idx="347">
                        <c:v>0.12116728</c:v>
                      </c:pt>
                      <c:pt idx="348">
                        <c:v>0.12117549800000001</c:v>
                      </c:pt>
                      <c:pt idx="349">
                        <c:v>0.121275522</c:v>
                      </c:pt>
                      <c:pt idx="350">
                        <c:v>0.121318646</c:v>
                      </c:pt>
                      <c:pt idx="351">
                        <c:v>0.121369824</c:v>
                      </c:pt>
                      <c:pt idx="352">
                        <c:v>0.121463865</c:v>
                      </c:pt>
                      <c:pt idx="353">
                        <c:v>0.12152173400000001</c:v>
                      </c:pt>
                      <c:pt idx="354">
                        <c:v>0.121552691</c:v>
                      </c:pt>
                      <c:pt idx="355">
                        <c:v>0.121613212</c:v>
                      </c:pt>
                      <c:pt idx="356">
                        <c:v>0.12167072299999999</c:v>
                      </c:pt>
                      <c:pt idx="357">
                        <c:v>0.121782616</c:v>
                      </c:pt>
                      <c:pt idx="358">
                        <c:v>0.121810854</c:v>
                      </c:pt>
                      <c:pt idx="359">
                        <c:v>0.121876307</c:v>
                      </c:pt>
                      <c:pt idx="360">
                        <c:v>0.121905372</c:v>
                      </c:pt>
                      <c:pt idx="361">
                        <c:v>0.121975228</c:v>
                      </c:pt>
                      <c:pt idx="362">
                        <c:v>0.122046053</c:v>
                      </c:pt>
                      <c:pt idx="363">
                        <c:v>0.122129828</c:v>
                      </c:pt>
                      <c:pt idx="364">
                        <c:v>0.12220373</c:v>
                      </c:pt>
                      <c:pt idx="365">
                        <c:v>0.122237243</c:v>
                      </c:pt>
                      <c:pt idx="366">
                        <c:v>0.122296244</c:v>
                      </c:pt>
                      <c:pt idx="367">
                        <c:v>0.122396119</c:v>
                      </c:pt>
                      <c:pt idx="368">
                        <c:v>0.122445084</c:v>
                      </c:pt>
                      <c:pt idx="369">
                        <c:v>0.122506514</c:v>
                      </c:pt>
                      <c:pt idx="370">
                        <c:v>0.122516468</c:v>
                      </c:pt>
                      <c:pt idx="371">
                        <c:v>0.12247669</c:v>
                      </c:pt>
                      <c:pt idx="372">
                        <c:v>0.12255508499999999</c:v>
                      </c:pt>
                      <c:pt idx="373">
                        <c:v>0.12262147700000001</c:v>
                      </c:pt>
                      <c:pt idx="374">
                        <c:v>0.122628652</c:v>
                      </c:pt>
                      <c:pt idx="375">
                        <c:v>0.122687466</c:v>
                      </c:pt>
                      <c:pt idx="376">
                        <c:v>0.122664183</c:v>
                      </c:pt>
                      <c:pt idx="377">
                        <c:v>0.122634009</c:v>
                      </c:pt>
                      <c:pt idx="378">
                        <c:v>0.122722521</c:v>
                      </c:pt>
                      <c:pt idx="379">
                        <c:v>0.122699551</c:v>
                      </c:pt>
                      <c:pt idx="380">
                        <c:v>0.122727841</c:v>
                      </c:pt>
                      <c:pt idx="381">
                        <c:v>0.122735091</c:v>
                      </c:pt>
                      <c:pt idx="382">
                        <c:v>0.122702092</c:v>
                      </c:pt>
                      <c:pt idx="383">
                        <c:v>0.122711949</c:v>
                      </c:pt>
                      <c:pt idx="384">
                        <c:v>0.122733131</c:v>
                      </c:pt>
                      <c:pt idx="385">
                        <c:v>0.122763388</c:v>
                      </c:pt>
                      <c:pt idx="386">
                        <c:v>0.12279772799999999</c:v>
                      </c:pt>
                      <c:pt idx="387">
                        <c:v>0.122782446</c:v>
                      </c:pt>
                      <c:pt idx="388">
                        <c:v>0.12277344599999999</c:v>
                      </c:pt>
                      <c:pt idx="389">
                        <c:v>0.12286072200000001</c:v>
                      </c:pt>
                      <c:pt idx="390">
                        <c:v>0.12289610500000001</c:v>
                      </c:pt>
                      <c:pt idx="391">
                        <c:v>0.122954443</c:v>
                      </c:pt>
                      <c:pt idx="392">
                        <c:v>0.123014808</c:v>
                      </c:pt>
                      <c:pt idx="393">
                        <c:v>0.123063743</c:v>
                      </c:pt>
                      <c:pt idx="394">
                        <c:v>0.12311279</c:v>
                      </c:pt>
                      <c:pt idx="395">
                        <c:v>0.12319164000000001</c:v>
                      </c:pt>
                      <c:pt idx="396">
                        <c:v>0.12329251300000001</c:v>
                      </c:pt>
                      <c:pt idx="397">
                        <c:v>0.12344516799999999</c:v>
                      </c:pt>
                      <c:pt idx="398">
                        <c:v>0.123552464</c:v>
                      </c:pt>
                      <c:pt idx="399">
                        <c:v>0.123622514</c:v>
                      </c:pt>
                      <c:pt idx="400">
                        <c:v>0.123713262</c:v>
                      </c:pt>
                      <c:pt idx="401">
                        <c:v>0.123881668</c:v>
                      </c:pt>
                      <c:pt idx="402">
                        <c:v>0.12399751000000001</c:v>
                      </c:pt>
                      <c:pt idx="403">
                        <c:v>0.12416175</c:v>
                      </c:pt>
                      <c:pt idx="404">
                        <c:v>0.124291413</c:v>
                      </c:pt>
                      <c:pt idx="405">
                        <c:v>0.12446910899999999</c:v>
                      </c:pt>
                      <c:pt idx="406">
                        <c:v>0.124640532</c:v>
                      </c:pt>
                      <c:pt idx="407">
                        <c:v>0.124746256</c:v>
                      </c:pt>
                      <c:pt idx="408">
                        <c:v>0.125008807</c:v>
                      </c:pt>
                      <c:pt idx="409">
                        <c:v>0.125178292</c:v>
                      </c:pt>
                      <c:pt idx="410">
                        <c:v>0.12533016499999999</c:v>
                      </c:pt>
                      <c:pt idx="411">
                        <c:v>0.125457287</c:v>
                      </c:pt>
                      <c:pt idx="412">
                        <c:v>0.12571460000000001</c:v>
                      </c:pt>
                      <c:pt idx="413">
                        <c:v>0.12592355899999999</c:v>
                      </c:pt>
                      <c:pt idx="414">
                        <c:v>0.126138851</c:v>
                      </c:pt>
                      <c:pt idx="415">
                        <c:v>0.126323983</c:v>
                      </c:pt>
                      <c:pt idx="416">
                        <c:v>0.12645657399999999</c:v>
                      </c:pt>
                      <c:pt idx="417">
                        <c:v>0.126643956</c:v>
                      </c:pt>
                      <c:pt idx="418">
                        <c:v>0.12691435200000001</c:v>
                      </c:pt>
                      <c:pt idx="419">
                        <c:v>0.12713295199999999</c:v>
                      </c:pt>
                      <c:pt idx="420">
                        <c:v>0.12738482700000001</c:v>
                      </c:pt>
                      <c:pt idx="421">
                        <c:v>0.127604738</c:v>
                      </c:pt>
                      <c:pt idx="422">
                        <c:v>0.127864331</c:v>
                      </c:pt>
                      <c:pt idx="423">
                        <c:v>0.12807084599999999</c:v>
                      </c:pt>
                      <c:pt idx="424">
                        <c:v>0.12840284399999999</c:v>
                      </c:pt>
                      <c:pt idx="425">
                        <c:v>0.12865358599999999</c:v>
                      </c:pt>
                      <c:pt idx="426">
                        <c:v>0.128938466</c:v>
                      </c:pt>
                      <c:pt idx="427">
                        <c:v>0.12917690000000001</c:v>
                      </c:pt>
                      <c:pt idx="428">
                        <c:v>0.12947663700000001</c:v>
                      </c:pt>
                      <c:pt idx="429">
                        <c:v>0.129807636</c:v>
                      </c:pt>
                      <c:pt idx="430">
                        <c:v>0.130133376</c:v>
                      </c:pt>
                      <c:pt idx="431">
                        <c:v>0.13013106599999999</c:v>
                      </c:pt>
                      <c:pt idx="432">
                        <c:v>0.13044135300000001</c:v>
                      </c:pt>
                      <c:pt idx="433">
                        <c:v>0.130695492</c:v>
                      </c:pt>
                      <c:pt idx="434">
                        <c:v>0.13102556800000001</c:v>
                      </c:pt>
                      <c:pt idx="435">
                        <c:v>0.13137285400000001</c:v>
                      </c:pt>
                      <c:pt idx="436">
                        <c:v>0.13176922499999999</c:v>
                      </c:pt>
                      <c:pt idx="437">
                        <c:v>0.13208419099999999</c:v>
                      </c:pt>
                      <c:pt idx="438">
                        <c:v>0.13244085</c:v>
                      </c:pt>
                      <c:pt idx="439">
                        <c:v>0.132787198</c:v>
                      </c:pt>
                      <c:pt idx="440">
                        <c:v>0.133152679</c:v>
                      </c:pt>
                      <c:pt idx="441">
                        <c:v>0.13357493300000001</c:v>
                      </c:pt>
                      <c:pt idx="442">
                        <c:v>0.13395774399999999</c:v>
                      </c:pt>
                      <c:pt idx="443">
                        <c:v>0.134327486</c:v>
                      </c:pt>
                      <c:pt idx="444">
                        <c:v>0.13475710199999999</c:v>
                      </c:pt>
                      <c:pt idx="445">
                        <c:v>0.13510048399999999</c:v>
                      </c:pt>
                      <c:pt idx="446">
                        <c:v>0.13549670599999999</c:v>
                      </c:pt>
                      <c:pt idx="447">
                        <c:v>0.13596977299999999</c:v>
                      </c:pt>
                      <c:pt idx="448">
                        <c:v>0.136349842</c:v>
                      </c:pt>
                      <c:pt idx="449">
                        <c:v>0.13677667099999999</c:v>
                      </c:pt>
                      <c:pt idx="450">
                        <c:v>0.13716714099999999</c:v>
                      </c:pt>
                      <c:pt idx="451">
                        <c:v>0.13752676599999999</c:v>
                      </c:pt>
                      <c:pt idx="452">
                        <c:v>0.137986526</c:v>
                      </c:pt>
                      <c:pt idx="453">
                        <c:v>0.138431475</c:v>
                      </c:pt>
                      <c:pt idx="454">
                        <c:v>0.138822377</c:v>
                      </c:pt>
                      <c:pt idx="455">
                        <c:v>0.139207408</c:v>
                      </c:pt>
                      <c:pt idx="456">
                        <c:v>0.139555872</c:v>
                      </c:pt>
                      <c:pt idx="457">
                        <c:v>0.13991215800000001</c:v>
                      </c:pt>
                      <c:pt idx="458">
                        <c:v>0.140327126</c:v>
                      </c:pt>
                      <c:pt idx="459">
                        <c:v>0.140772387</c:v>
                      </c:pt>
                      <c:pt idx="460">
                        <c:v>0.14119531199999999</c:v>
                      </c:pt>
                      <c:pt idx="461">
                        <c:v>0.141529918</c:v>
                      </c:pt>
                      <c:pt idx="462">
                        <c:v>0.14191407</c:v>
                      </c:pt>
                      <c:pt idx="463">
                        <c:v>0.142293528</c:v>
                      </c:pt>
                      <c:pt idx="464">
                        <c:v>0.142742381</c:v>
                      </c:pt>
                      <c:pt idx="465">
                        <c:v>0.143095747</c:v>
                      </c:pt>
                      <c:pt idx="466">
                        <c:v>0.143449411</c:v>
                      </c:pt>
                      <c:pt idx="467">
                        <c:v>0.14374579500000001</c:v>
                      </c:pt>
                      <c:pt idx="468">
                        <c:v>0.14412382300000001</c:v>
                      </c:pt>
                      <c:pt idx="469">
                        <c:v>0.144493014</c:v>
                      </c:pt>
                      <c:pt idx="470">
                        <c:v>0.144855171</c:v>
                      </c:pt>
                      <c:pt idx="471">
                        <c:v>0.14518588800000001</c:v>
                      </c:pt>
                      <c:pt idx="472">
                        <c:v>0.14550401299999999</c:v>
                      </c:pt>
                      <c:pt idx="473">
                        <c:v>0.145815313</c:v>
                      </c:pt>
                      <c:pt idx="474">
                        <c:v>0.14604616200000001</c:v>
                      </c:pt>
                      <c:pt idx="475">
                        <c:v>0.146439403</c:v>
                      </c:pt>
                      <c:pt idx="476">
                        <c:v>0.14670303500000001</c:v>
                      </c:pt>
                      <c:pt idx="477">
                        <c:v>0.14698965899999999</c:v>
                      </c:pt>
                      <c:pt idx="478">
                        <c:v>0.14731132999999999</c:v>
                      </c:pt>
                      <c:pt idx="479">
                        <c:v>0.14752995999999999</c:v>
                      </c:pt>
                      <c:pt idx="480">
                        <c:v>0.14781127899999999</c:v>
                      </c:pt>
                      <c:pt idx="481">
                        <c:v>0.148068488</c:v>
                      </c:pt>
                      <c:pt idx="482">
                        <c:v>0.148390785</c:v>
                      </c:pt>
                      <c:pt idx="483">
                        <c:v>0.148611084</c:v>
                      </c:pt>
                      <c:pt idx="484">
                        <c:v>0.14882078800000001</c:v>
                      </c:pt>
                      <c:pt idx="485">
                        <c:v>0.149033323</c:v>
                      </c:pt>
                      <c:pt idx="486">
                        <c:v>0.14933280700000001</c:v>
                      </c:pt>
                      <c:pt idx="487">
                        <c:v>0.14959192299999999</c:v>
                      </c:pt>
                      <c:pt idx="488">
                        <c:v>0.149814636</c:v>
                      </c:pt>
                      <c:pt idx="489">
                        <c:v>0.15009059</c:v>
                      </c:pt>
                      <c:pt idx="490">
                        <c:v>0.15032599899999999</c:v>
                      </c:pt>
                      <c:pt idx="491">
                        <c:v>0.150481805</c:v>
                      </c:pt>
                      <c:pt idx="492">
                        <c:v>0.15077236299999999</c:v>
                      </c:pt>
                      <c:pt idx="493">
                        <c:v>0.15102067599999999</c:v>
                      </c:pt>
                      <c:pt idx="494">
                        <c:v>0.15123946999999999</c:v>
                      </c:pt>
                      <c:pt idx="495">
                        <c:v>0.15147611499999999</c:v>
                      </c:pt>
                      <c:pt idx="496">
                        <c:v>0.151660234</c:v>
                      </c:pt>
                      <c:pt idx="497">
                        <c:v>0.15191537099999999</c:v>
                      </c:pt>
                      <c:pt idx="498">
                        <c:v>0.15216481700000001</c:v>
                      </c:pt>
                      <c:pt idx="499">
                        <c:v>0.152501479</c:v>
                      </c:pt>
                      <c:pt idx="500">
                        <c:v>0.152809694</c:v>
                      </c:pt>
                      <c:pt idx="501">
                        <c:v>0.15305903600000001</c:v>
                      </c:pt>
                      <c:pt idx="502">
                        <c:v>0.15329705199999999</c:v>
                      </c:pt>
                      <c:pt idx="503">
                        <c:v>0.15355861200000001</c:v>
                      </c:pt>
                      <c:pt idx="504">
                        <c:v>0.15389923799999999</c:v>
                      </c:pt>
                      <c:pt idx="505">
                        <c:v>0.154239133</c:v>
                      </c:pt>
                      <c:pt idx="506">
                        <c:v>0.15457001300000001</c:v>
                      </c:pt>
                      <c:pt idx="507">
                        <c:v>0.15488396600000001</c:v>
                      </c:pt>
                      <c:pt idx="508">
                        <c:v>0.15519627899999999</c:v>
                      </c:pt>
                      <c:pt idx="509">
                        <c:v>0.155630559</c:v>
                      </c:pt>
                      <c:pt idx="510">
                        <c:v>0.15605060800000001</c:v>
                      </c:pt>
                      <c:pt idx="511">
                        <c:v>0.15646432299999999</c:v>
                      </c:pt>
                      <c:pt idx="512">
                        <c:v>0.156908512</c:v>
                      </c:pt>
                      <c:pt idx="513">
                        <c:v>0.15728806000000001</c:v>
                      </c:pt>
                      <c:pt idx="514">
                        <c:v>0.15775232</c:v>
                      </c:pt>
                      <c:pt idx="515">
                        <c:v>0.15832075500000001</c:v>
                      </c:pt>
                      <c:pt idx="516">
                        <c:v>0.15886060900000001</c:v>
                      </c:pt>
                      <c:pt idx="517">
                        <c:v>0.159356788</c:v>
                      </c:pt>
                      <c:pt idx="518">
                        <c:v>0.159965411</c:v>
                      </c:pt>
                      <c:pt idx="519">
                        <c:v>0.160504699</c:v>
                      </c:pt>
                      <c:pt idx="520">
                        <c:v>0.16104164700000001</c:v>
                      </c:pt>
                      <c:pt idx="521">
                        <c:v>0.161765665</c:v>
                      </c:pt>
                      <c:pt idx="522">
                        <c:v>0.162448913</c:v>
                      </c:pt>
                      <c:pt idx="523">
                        <c:v>0.16316086099999999</c:v>
                      </c:pt>
                      <c:pt idx="524">
                        <c:v>0.16384244000000001</c:v>
                      </c:pt>
                      <c:pt idx="525">
                        <c:v>0.16453894999999999</c:v>
                      </c:pt>
                      <c:pt idx="526">
                        <c:v>0.16529925200000001</c:v>
                      </c:pt>
                      <c:pt idx="527">
                        <c:v>0.16609115899999999</c:v>
                      </c:pt>
                      <c:pt idx="528">
                        <c:v>0.16692991600000001</c:v>
                      </c:pt>
                      <c:pt idx="529">
                        <c:v>0.16773337099999999</c:v>
                      </c:pt>
                      <c:pt idx="530">
                        <c:v>0.16852547200000001</c:v>
                      </c:pt>
                      <c:pt idx="531">
                        <c:v>0.16940614600000001</c:v>
                      </c:pt>
                      <c:pt idx="532">
                        <c:v>0.170278877</c:v>
                      </c:pt>
                      <c:pt idx="533">
                        <c:v>0.171198621</c:v>
                      </c:pt>
                      <c:pt idx="534">
                        <c:v>0.172137022</c:v>
                      </c:pt>
                      <c:pt idx="535">
                        <c:v>0.17306680999999999</c:v>
                      </c:pt>
                      <c:pt idx="536">
                        <c:v>0.17398823799999999</c:v>
                      </c:pt>
                      <c:pt idx="537">
                        <c:v>0.17488564600000001</c:v>
                      </c:pt>
                      <c:pt idx="538">
                        <c:v>0.17593249699999999</c:v>
                      </c:pt>
                      <c:pt idx="539">
                        <c:v>0.176917613</c:v>
                      </c:pt>
                      <c:pt idx="540">
                        <c:v>0.17795623799999999</c:v>
                      </c:pt>
                      <c:pt idx="541">
                        <c:v>0.17888733700000001</c:v>
                      </c:pt>
                      <c:pt idx="542">
                        <c:v>0.17989687600000001</c:v>
                      </c:pt>
                      <c:pt idx="543">
                        <c:v>0.180896208</c:v>
                      </c:pt>
                      <c:pt idx="544">
                        <c:v>0.181950629</c:v>
                      </c:pt>
                      <c:pt idx="545">
                        <c:v>0.18292945599999999</c:v>
                      </c:pt>
                      <c:pt idx="546">
                        <c:v>0.18400314500000001</c:v>
                      </c:pt>
                      <c:pt idx="547">
                        <c:v>0.18494536</c:v>
                      </c:pt>
                      <c:pt idx="548">
                        <c:v>0.185939878</c:v>
                      </c:pt>
                      <c:pt idx="549">
                        <c:v>0.186975002</c:v>
                      </c:pt>
                      <c:pt idx="550">
                        <c:v>0.187952593</c:v>
                      </c:pt>
                      <c:pt idx="551">
                        <c:v>0.188953862</c:v>
                      </c:pt>
                      <c:pt idx="552">
                        <c:v>0.18987506600000001</c:v>
                      </c:pt>
                      <c:pt idx="553">
                        <c:v>0.19079405099999999</c:v>
                      </c:pt>
                      <c:pt idx="554">
                        <c:v>0.191776469</c:v>
                      </c:pt>
                      <c:pt idx="555">
                        <c:v>0.192671284</c:v>
                      </c:pt>
                      <c:pt idx="556">
                        <c:v>0.19360815000000001</c:v>
                      </c:pt>
                      <c:pt idx="557">
                        <c:v>0.19450363500000001</c:v>
                      </c:pt>
                      <c:pt idx="558">
                        <c:v>0.195292413</c:v>
                      </c:pt>
                      <c:pt idx="559">
                        <c:v>0.196107164</c:v>
                      </c:pt>
                      <c:pt idx="560">
                        <c:v>0.19686171399999999</c:v>
                      </c:pt>
                      <c:pt idx="561">
                        <c:v>0.19769558300000001</c:v>
                      </c:pt>
                      <c:pt idx="562">
                        <c:v>0.19844303999999999</c:v>
                      </c:pt>
                      <c:pt idx="563">
                        <c:v>0.199170232</c:v>
                      </c:pt>
                      <c:pt idx="564">
                        <c:v>0.199784607</c:v>
                      </c:pt>
                      <c:pt idx="565">
                        <c:v>0.20046609600000001</c:v>
                      </c:pt>
                      <c:pt idx="566">
                        <c:v>0.20111627900000001</c:v>
                      </c:pt>
                      <c:pt idx="567">
                        <c:v>0.20176829399999999</c:v>
                      </c:pt>
                      <c:pt idx="568">
                        <c:v>0.20241102599999999</c:v>
                      </c:pt>
                      <c:pt idx="569">
                        <c:v>0.203058347</c:v>
                      </c:pt>
                      <c:pt idx="570">
                        <c:v>0.20365841700000001</c:v>
                      </c:pt>
                      <c:pt idx="571">
                        <c:v>0.20426240600000001</c:v>
                      </c:pt>
                      <c:pt idx="572">
                        <c:v>0.204825655</c:v>
                      </c:pt>
                      <c:pt idx="573">
                        <c:v>0.20546631500000001</c:v>
                      </c:pt>
                      <c:pt idx="574">
                        <c:v>0.206135348</c:v>
                      </c:pt>
                      <c:pt idx="575">
                        <c:v>0.20677657399999999</c:v>
                      </c:pt>
                      <c:pt idx="576">
                        <c:v>0.20737761299999999</c:v>
                      </c:pt>
                      <c:pt idx="577">
                        <c:v>0.208008885</c:v>
                      </c:pt>
                      <c:pt idx="578">
                        <c:v>0.208659545</c:v>
                      </c:pt>
                      <c:pt idx="579">
                        <c:v>0.20935863299999999</c:v>
                      </c:pt>
                      <c:pt idx="580">
                        <c:v>0.210061356</c:v>
                      </c:pt>
                      <c:pt idx="581">
                        <c:v>0.210773975</c:v>
                      </c:pt>
                      <c:pt idx="582">
                        <c:v>0.211410552</c:v>
                      </c:pt>
                      <c:pt idx="583">
                        <c:v>0.21223332</c:v>
                      </c:pt>
                      <c:pt idx="584">
                        <c:v>0.213030309</c:v>
                      </c:pt>
                      <c:pt idx="585">
                        <c:v>0.21379287499999999</c:v>
                      </c:pt>
                      <c:pt idx="586">
                        <c:v>0.21462495600000001</c:v>
                      </c:pt>
                      <c:pt idx="587">
                        <c:v>0.21542911200000001</c:v>
                      </c:pt>
                      <c:pt idx="588">
                        <c:v>0.21627801699999999</c:v>
                      </c:pt>
                      <c:pt idx="589">
                        <c:v>0.21727041899999999</c:v>
                      </c:pt>
                      <c:pt idx="590">
                        <c:v>0.218246624</c:v>
                      </c:pt>
                      <c:pt idx="591">
                        <c:v>0.219321132</c:v>
                      </c:pt>
                      <c:pt idx="592">
                        <c:v>0.22034804499999999</c:v>
                      </c:pt>
                      <c:pt idx="593">
                        <c:v>0.22140221299999999</c:v>
                      </c:pt>
                      <c:pt idx="594">
                        <c:v>0.22260568999999999</c:v>
                      </c:pt>
                      <c:pt idx="595">
                        <c:v>0.223882213</c:v>
                      </c:pt>
                      <c:pt idx="596">
                        <c:v>0.225081638</c:v>
                      </c:pt>
                      <c:pt idx="597">
                        <c:v>0.22642807700000001</c:v>
                      </c:pt>
                      <c:pt idx="598">
                        <c:v>0.22784549000000001</c:v>
                      </c:pt>
                      <c:pt idx="599">
                        <c:v>0.22923286300000001</c:v>
                      </c:pt>
                      <c:pt idx="600">
                        <c:v>0.23069320600000001</c:v>
                      </c:pt>
                      <c:pt idx="601">
                        <c:v>0.23226654499999999</c:v>
                      </c:pt>
                      <c:pt idx="602">
                        <c:v>0.23389528700000001</c:v>
                      </c:pt>
                      <c:pt idx="603">
                        <c:v>0.23560455399999999</c:v>
                      </c:pt>
                      <c:pt idx="604">
                        <c:v>0.23723587400000001</c:v>
                      </c:pt>
                      <c:pt idx="605">
                        <c:v>0.238997549</c:v>
                      </c:pt>
                      <c:pt idx="606">
                        <c:v>0.240687966</c:v>
                      </c:pt>
                      <c:pt idx="607">
                        <c:v>0.24261739900000001</c:v>
                      </c:pt>
                      <c:pt idx="608">
                        <c:v>0.24462471899999999</c:v>
                      </c:pt>
                      <c:pt idx="609">
                        <c:v>0.24648225300000001</c:v>
                      </c:pt>
                      <c:pt idx="610">
                        <c:v>0.24845857900000001</c:v>
                      </c:pt>
                      <c:pt idx="611">
                        <c:v>0.25045129700000002</c:v>
                      </c:pt>
                      <c:pt idx="612">
                        <c:v>0.25261318700000002</c:v>
                      </c:pt>
                      <c:pt idx="613">
                        <c:v>0.25467252699999998</c:v>
                      </c:pt>
                      <c:pt idx="614">
                        <c:v>0.25683873899999998</c:v>
                      </c:pt>
                      <c:pt idx="615">
                        <c:v>0.25902667600000001</c:v>
                      </c:pt>
                      <c:pt idx="616">
                        <c:v>0.26107433400000002</c:v>
                      </c:pt>
                      <c:pt idx="617">
                        <c:v>0.26317924300000001</c:v>
                      </c:pt>
                      <c:pt idx="618">
                        <c:v>0.26503568900000002</c:v>
                      </c:pt>
                      <c:pt idx="619">
                        <c:v>0.26686585000000002</c:v>
                      </c:pt>
                      <c:pt idx="620">
                        <c:v>0.26874208500000002</c:v>
                      </c:pt>
                      <c:pt idx="621">
                        <c:v>0.27022498900000003</c:v>
                      </c:pt>
                      <c:pt idx="622">
                        <c:v>0.27162587599999999</c:v>
                      </c:pt>
                      <c:pt idx="623">
                        <c:v>0.27284339099999999</c:v>
                      </c:pt>
                      <c:pt idx="624">
                        <c:v>0.27405416999999999</c:v>
                      </c:pt>
                      <c:pt idx="625">
                        <c:v>0.27517870100000003</c:v>
                      </c:pt>
                      <c:pt idx="626">
                        <c:v>0.27624544499999998</c:v>
                      </c:pt>
                      <c:pt idx="627">
                        <c:v>0.277527988</c:v>
                      </c:pt>
                      <c:pt idx="628">
                        <c:v>0.278913468</c:v>
                      </c:pt>
                      <c:pt idx="629">
                        <c:v>0.28032285000000001</c:v>
                      </c:pt>
                      <c:pt idx="630">
                        <c:v>0.28189721699999998</c:v>
                      </c:pt>
                      <c:pt idx="631">
                        <c:v>0.28359398299999999</c:v>
                      </c:pt>
                      <c:pt idx="632">
                        <c:v>0.28533390199999997</c:v>
                      </c:pt>
                      <c:pt idx="633">
                        <c:v>0.28708317900000002</c:v>
                      </c:pt>
                      <c:pt idx="634">
                        <c:v>0.28915911900000002</c:v>
                      </c:pt>
                      <c:pt idx="635">
                        <c:v>0.29116499400000001</c:v>
                      </c:pt>
                      <c:pt idx="636">
                        <c:v>0.29335504800000001</c:v>
                      </c:pt>
                      <c:pt idx="637">
                        <c:v>0.29573881600000002</c:v>
                      </c:pt>
                      <c:pt idx="638">
                        <c:v>0.29813242000000001</c:v>
                      </c:pt>
                      <c:pt idx="639">
                        <c:v>0.30063980800000001</c:v>
                      </c:pt>
                      <c:pt idx="640">
                        <c:v>0.30343616000000001</c:v>
                      </c:pt>
                      <c:pt idx="641">
                        <c:v>0.30641076</c:v>
                      </c:pt>
                      <c:pt idx="642">
                        <c:v>0.30939963500000001</c:v>
                      </c:pt>
                      <c:pt idx="643">
                        <c:v>0.312693685</c:v>
                      </c:pt>
                      <c:pt idx="644">
                        <c:v>0.31612878999999999</c:v>
                      </c:pt>
                      <c:pt idx="645">
                        <c:v>0.319611162</c:v>
                      </c:pt>
                      <c:pt idx="646">
                        <c:v>0.32342895900000002</c:v>
                      </c:pt>
                      <c:pt idx="647">
                        <c:v>0.32747456400000002</c:v>
                      </c:pt>
                      <c:pt idx="648">
                        <c:v>0.33173826299999998</c:v>
                      </c:pt>
                      <c:pt idx="649">
                        <c:v>0.33620083299999998</c:v>
                      </c:pt>
                      <c:pt idx="650">
                        <c:v>0.34087005300000001</c:v>
                      </c:pt>
                      <c:pt idx="651">
                        <c:v>0.34833380600000002</c:v>
                      </c:pt>
                      <c:pt idx="652">
                        <c:v>0.35340127399999999</c:v>
                      </c:pt>
                      <c:pt idx="653">
                        <c:v>0.35883435600000002</c:v>
                      </c:pt>
                      <c:pt idx="654">
                        <c:v>0.36452430499999999</c:v>
                      </c:pt>
                      <c:pt idx="655">
                        <c:v>0.37054899299999999</c:v>
                      </c:pt>
                      <c:pt idx="656">
                        <c:v>0.37694430400000001</c:v>
                      </c:pt>
                      <c:pt idx="657">
                        <c:v>0.38364538599999998</c:v>
                      </c:pt>
                      <c:pt idx="658">
                        <c:v>0.39065960100000002</c:v>
                      </c:pt>
                      <c:pt idx="659">
                        <c:v>0.39825612300000002</c:v>
                      </c:pt>
                      <c:pt idx="660">
                        <c:v>0.40624252</c:v>
                      </c:pt>
                      <c:pt idx="661">
                        <c:v>0.41469782599999999</c:v>
                      </c:pt>
                      <c:pt idx="662">
                        <c:v>0.42359066000000001</c:v>
                      </c:pt>
                      <c:pt idx="663">
                        <c:v>0.43322101200000002</c:v>
                      </c:pt>
                      <c:pt idx="664">
                        <c:v>0.44341239300000002</c:v>
                      </c:pt>
                      <c:pt idx="665">
                        <c:v>0.45425885900000001</c:v>
                      </c:pt>
                      <c:pt idx="666">
                        <c:v>0.46585303500000003</c:v>
                      </c:pt>
                      <c:pt idx="667">
                        <c:v>0.47811996899999998</c:v>
                      </c:pt>
                      <c:pt idx="668">
                        <c:v>0.49126201899999999</c:v>
                      </c:pt>
                      <c:pt idx="669">
                        <c:v>0.50559866399999998</c:v>
                      </c:pt>
                      <c:pt idx="670">
                        <c:v>0.52053171399999998</c:v>
                      </c:pt>
                      <c:pt idx="671">
                        <c:v>0.53695291300000003</c:v>
                      </c:pt>
                      <c:pt idx="672">
                        <c:v>0.554188609</c:v>
                      </c:pt>
                      <c:pt idx="673">
                        <c:v>0.572825849</c:v>
                      </c:pt>
                      <c:pt idx="674">
                        <c:v>0.59283644000000002</c:v>
                      </c:pt>
                      <c:pt idx="675">
                        <c:v>0.61451441100000004</c:v>
                      </c:pt>
                      <c:pt idx="676">
                        <c:v>0.63802504500000001</c:v>
                      </c:pt>
                      <c:pt idx="677">
                        <c:v>0.66346216199999997</c:v>
                      </c:pt>
                      <c:pt idx="678">
                        <c:v>0.690294623</c:v>
                      </c:pt>
                      <c:pt idx="679">
                        <c:v>0.71918547200000005</c:v>
                      </c:pt>
                      <c:pt idx="680">
                        <c:v>0.75049144000000001</c:v>
                      </c:pt>
                      <c:pt idx="681">
                        <c:v>0.78419214500000001</c:v>
                      </c:pt>
                      <c:pt idx="682">
                        <c:v>0.82021886099999997</c:v>
                      </c:pt>
                      <c:pt idx="683">
                        <c:v>0.85864758500000005</c:v>
                      </c:pt>
                      <c:pt idx="684">
                        <c:v>0.90062093700000001</c:v>
                      </c:pt>
                      <c:pt idx="685">
                        <c:v>0.94566100799999997</c:v>
                      </c:pt>
                      <c:pt idx="686">
                        <c:v>0.99300617000000002</c:v>
                      </c:pt>
                      <c:pt idx="687">
                        <c:v>1.044465899</c:v>
                      </c:pt>
                      <c:pt idx="688">
                        <c:v>1.0992331500000001</c:v>
                      </c:pt>
                      <c:pt idx="689">
                        <c:v>1.158021092</c:v>
                      </c:pt>
                      <c:pt idx="690">
                        <c:v>1.2205573320000001</c:v>
                      </c:pt>
                      <c:pt idx="691">
                        <c:v>1.287312746</c:v>
                      </c:pt>
                      <c:pt idx="692">
                        <c:v>1.3588644270000001</c:v>
                      </c:pt>
                      <c:pt idx="693">
                        <c:v>1.435280323</c:v>
                      </c:pt>
                      <c:pt idx="694">
                        <c:v>1.5155751710000001</c:v>
                      </c:pt>
                      <c:pt idx="695">
                        <c:v>1.601830125</c:v>
                      </c:pt>
                      <c:pt idx="696">
                        <c:v>1.693556786</c:v>
                      </c:pt>
                      <c:pt idx="697">
                        <c:v>1.790829778</c:v>
                      </c:pt>
                      <c:pt idx="698">
                        <c:v>1.894954324</c:v>
                      </c:pt>
                      <c:pt idx="699">
                        <c:v>2.0037431720000001</c:v>
                      </c:pt>
                      <c:pt idx="700">
                        <c:v>2.1201841830000001</c:v>
                      </c:pt>
                      <c:pt idx="701">
                        <c:v>2.2432959079999999</c:v>
                      </c:pt>
                      <c:pt idx="702">
                        <c:v>2.3714699750000001</c:v>
                      </c:pt>
                      <c:pt idx="703">
                        <c:v>2.5092446800000001</c:v>
                      </c:pt>
                      <c:pt idx="704">
                        <c:v>2.6555335520000001</c:v>
                      </c:pt>
                      <c:pt idx="705">
                        <c:v>2.8062236309999999</c:v>
                      </c:pt>
                      <c:pt idx="706">
                        <c:v>2.969441175</c:v>
                      </c:pt>
                      <c:pt idx="707">
                        <c:v>3.133478642</c:v>
                      </c:pt>
                      <c:pt idx="708">
                        <c:v>3.3087875840000001</c:v>
                      </c:pt>
                      <c:pt idx="709">
                        <c:v>3.48775053</c:v>
                      </c:pt>
                      <c:pt idx="710">
                        <c:v>3.6673104759999999</c:v>
                      </c:pt>
                      <c:pt idx="711">
                        <c:v>3.8324785229999998</c:v>
                      </c:pt>
                      <c:pt idx="712">
                        <c:v>4.0262503619999999</c:v>
                      </c:pt>
                      <c:pt idx="713">
                        <c:v>4.1884217259999996</c:v>
                      </c:pt>
                      <c:pt idx="714">
                        <c:v>4.3190937040000001</c:v>
                      </c:pt>
                      <c:pt idx="715">
                        <c:v>4.4109816549999996</c:v>
                      </c:pt>
                      <c:pt idx="716">
                        <c:v>4.4902596470000002</c:v>
                      </c:pt>
                      <c:pt idx="717">
                        <c:v>4.5386629100000002</c:v>
                      </c:pt>
                      <c:pt idx="718">
                        <c:v>4.5505404470000004</c:v>
                      </c:pt>
                      <c:pt idx="719">
                        <c:v>4.5984315870000003</c:v>
                      </c:pt>
                      <c:pt idx="720">
                        <c:v>4.571557522</c:v>
                      </c:pt>
                      <c:pt idx="721">
                        <c:v>4.5476198200000004</c:v>
                      </c:pt>
                      <c:pt idx="722">
                        <c:v>4.5090599060000001</c:v>
                      </c:pt>
                      <c:pt idx="723">
                        <c:v>4.5155591959999999</c:v>
                      </c:pt>
                      <c:pt idx="724">
                        <c:v>4.5119605060000003</c:v>
                      </c:pt>
                      <c:pt idx="725">
                        <c:v>4.4667057989999996</c:v>
                      </c:pt>
                      <c:pt idx="726">
                        <c:v>4.4661898610000001</c:v>
                      </c:pt>
                      <c:pt idx="727">
                        <c:v>4.4406051639999999</c:v>
                      </c:pt>
                      <c:pt idx="728">
                        <c:v>4.4386610979999999</c:v>
                      </c:pt>
                      <c:pt idx="729">
                        <c:v>4.4030108449999998</c:v>
                      </c:pt>
                      <c:pt idx="730">
                        <c:v>4.4004464150000002</c:v>
                      </c:pt>
                      <c:pt idx="731">
                        <c:v>4.3872709270000003</c:v>
                      </c:pt>
                      <c:pt idx="732">
                        <c:v>4.3444538120000002</c:v>
                      </c:pt>
                      <c:pt idx="733">
                        <c:v>4.3580718039999997</c:v>
                      </c:pt>
                      <c:pt idx="734">
                        <c:v>4.3524074549999998</c:v>
                      </c:pt>
                      <c:pt idx="735">
                        <c:v>4.326889038</c:v>
                      </c:pt>
                      <c:pt idx="736">
                        <c:v>4.3236536980000002</c:v>
                      </c:pt>
                      <c:pt idx="737">
                        <c:v>4.3239622119999996</c:v>
                      </c:pt>
                      <c:pt idx="738">
                        <c:v>4.302433014</c:v>
                      </c:pt>
                      <c:pt idx="739">
                        <c:v>4.2953276630000001</c:v>
                      </c:pt>
                      <c:pt idx="740">
                        <c:v>4.2698163989999998</c:v>
                      </c:pt>
                      <c:pt idx="741">
                        <c:v>4.2579107279999997</c:v>
                      </c:pt>
                      <c:pt idx="742">
                        <c:v>4.2121162410000004</c:v>
                      </c:pt>
                      <c:pt idx="743">
                        <c:v>4.2059798239999999</c:v>
                      </c:pt>
                      <c:pt idx="744">
                        <c:v>4.1819949149999998</c:v>
                      </c:pt>
                      <c:pt idx="745">
                        <c:v>4.1579184529999997</c:v>
                      </c:pt>
                      <c:pt idx="746">
                        <c:v>4.1110987659999996</c:v>
                      </c:pt>
                      <c:pt idx="747">
                        <c:v>4.0830402369999996</c:v>
                      </c:pt>
                      <c:pt idx="748">
                        <c:v>4.0539093020000001</c:v>
                      </c:pt>
                      <c:pt idx="749">
                        <c:v>4.0272898670000004</c:v>
                      </c:pt>
                      <c:pt idx="750">
                        <c:v>4.0170383449999996</c:v>
                      </c:pt>
                      <c:pt idx="751">
                        <c:v>3.9766068460000001</c:v>
                      </c:pt>
                      <c:pt idx="752">
                        <c:v>3.9476981160000002</c:v>
                      </c:pt>
                      <c:pt idx="753">
                        <c:v>3.9270958899999999</c:v>
                      </c:pt>
                      <c:pt idx="754">
                        <c:v>3.8993170259999999</c:v>
                      </c:pt>
                      <c:pt idx="755">
                        <c:v>3.907273531</c:v>
                      </c:pt>
                      <c:pt idx="756">
                        <c:v>3.8772733210000001</c:v>
                      </c:pt>
                      <c:pt idx="757">
                        <c:v>3.8518319129999998</c:v>
                      </c:pt>
                      <c:pt idx="758">
                        <c:v>3.8339138030000002</c:v>
                      </c:pt>
                      <c:pt idx="759">
                        <c:v>3.8175802230000002</c:v>
                      </c:pt>
                      <c:pt idx="760">
                        <c:v>3.7973346710000002</c:v>
                      </c:pt>
                      <c:pt idx="761">
                        <c:v>3.7844429019999999</c:v>
                      </c:pt>
                      <c:pt idx="762">
                        <c:v>3.778576374</c:v>
                      </c:pt>
                      <c:pt idx="763">
                        <c:v>3.7539522650000001</c:v>
                      </c:pt>
                      <c:pt idx="764">
                        <c:v>3.7427866459999999</c:v>
                      </c:pt>
                      <c:pt idx="765">
                        <c:v>3.7233836650000001</c:v>
                      </c:pt>
                      <c:pt idx="766">
                        <c:v>3.716192484</c:v>
                      </c:pt>
                      <c:pt idx="767">
                        <c:v>3.6878571510000002</c:v>
                      </c:pt>
                      <c:pt idx="768">
                        <c:v>3.6875550750000001</c:v>
                      </c:pt>
                      <c:pt idx="769">
                        <c:v>3.6543371680000001</c:v>
                      </c:pt>
                      <c:pt idx="770">
                        <c:v>3.642908335</c:v>
                      </c:pt>
                      <c:pt idx="771">
                        <c:v>3.6283340449999999</c:v>
                      </c:pt>
                      <c:pt idx="772">
                        <c:v>3.6118443010000001</c:v>
                      </c:pt>
                      <c:pt idx="773">
                        <c:v>3.6004116540000002</c:v>
                      </c:pt>
                      <c:pt idx="774">
                        <c:v>3.595818043</c:v>
                      </c:pt>
                      <c:pt idx="775">
                        <c:v>3.5889401439999999</c:v>
                      </c:pt>
                      <c:pt idx="776">
                        <c:v>3.5851159099999999</c:v>
                      </c:pt>
                      <c:pt idx="777">
                        <c:v>3.5848875050000002</c:v>
                      </c:pt>
                      <c:pt idx="778">
                        <c:v>3.5930995939999999</c:v>
                      </c:pt>
                      <c:pt idx="779">
                        <c:v>3.6025006770000001</c:v>
                      </c:pt>
                      <c:pt idx="780">
                        <c:v>3.6048815250000001</c:v>
                      </c:pt>
                      <c:pt idx="781">
                        <c:v>3.6029109949999998</c:v>
                      </c:pt>
                      <c:pt idx="782">
                        <c:v>3.614441872</c:v>
                      </c:pt>
                      <c:pt idx="783">
                        <c:v>3.6261312960000001</c:v>
                      </c:pt>
                      <c:pt idx="784">
                        <c:v>3.6210656170000002</c:v>
                      </c:pt>
                      <c:pt idx="785">
                        <c:v>3.6248445509999998</c:v>
                      </c:pt>
                      <c:pt idx="786">
                        <c:v>3.6492331029999998</c:v>
                      </c:pt>
                      <c:pt idx="787">
                        <c:v>3.6557278630000001</c:v>
                      </c:pt>
                      <c:pt idx="788">
                        <c:v>3.67234683</c:v>
                      </c:pt>
                      <c:pt idx="789">
                        <c:v>3.6849963670000001</c:v>
                      </c:pt>
                      <c:pt idx="790">
                        <c:v>3.6747682089999998</c:v>
                      </c:pt>
                      <c:pt idx="791">
                        <c:v>3.6989448070000002</c:v>
                      </c:pt>
                      <c:pt idx="792">
                        <c:v>3.7101407050000001</c:v>
                      </c:pt>
                      <c:pt idx="793">
                        <c:v>3.7273507119999998</c:v>
                      </c:pt>
                      <c:pt idx="794">
                        <c:v>3.7246391769999998</c:v>
                      </c:pt>
                      <c:pt idx="795">
                        <c:v>3.753924847</c:v>
                      </c:pt>
                      <c:pt idx="796">
                        <c:v>3.7513375280000001</c:v>
                      </c:pt>
                      <c:pt idx="797">
                        <c:v>3.7589180469999999</c:v>
                      </c:pt>
                      <c:pt idx="798">
                        <c:v>3.7773947720000001</c:v>
                      </c:pt>
                      <c:pt idx="799">
                        <c:v>3.777863741</c:v>
                      </c:pt>
                      <c:pt idx="800">
                        <c:v>3.7920413019999999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6-5E96-441C-BECF-E997C6138560}"/>
                  </c:ext>
                </c:extLst>
              </c15:ser>
            </c15:filteredScatterSeries>
            <c15:filteredScatterSeries>
              <c15:ser>
                <c:idx val="1"/>
                <c:order val="1"/>
                <c:tx>
                  <c:v>TEAIinIPA</c:v>
                </c:tx>
                <c:spPr>
                  <a:ln w="19050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MA_Batch4Films!$C$3:$C$803</c15:sqref>
                        </c15:formulaRef>
                      </c:ext>
                    </c:extLst>
                    <c:numCache>
                      <c:formatCode>General</c:formatCode>
                      <c:ptCount val="801"/>
                      <c:pt idx="0">
                        <c:v>1000</c:v>
                      </c:pt>
                      <c:pt idx="1">
                        <c:v>999</c:v>
                      </c:pt>
                      <c:pt idx="2">
                        <c:v>998</c:v>
                      </c:pt>
                      <c:pt idx="3">
                        <c:v>997</c:v>
                      </c:pt>
                      <c:pt idx="4">
                        <c:v>996</c:v>
                      </c:pt>
                      <c:pt idx="5">
                        <c:v>995</c:v>
                      </c:pt>
                      <c:pt idx="6">
                        <c:v>994</c:v>
                      </c:pt>
                      <c:pt idx="7">
                        <c:v>993</c:v>
                      </c:pt>
                      <c:pt idx="8">
                        <c:v>992</c:v>
                      </c:pt>
                      <c:pt idx="9">
                        <c:v>991</c:v>
                      </c:pt>
                      <c:pt idx="10">
                        <c:v>990</c:v>
                      </c:pt>
                      <c:pt idx="11">
                        <c:v>989</c:v>
                      </c:pt>
                      <c:pt idx="12">
                        <c:v>988</c:v>
                      </c:pt>
                      <c:pt idx="13">
                        <c:v>987</c:v>
                      </c:pt>
                      <c:pt idx="14">
                        <c:v>986</c:v>
                      </c:pt>
                      <c:pt idx="15">
                        <c:v>985</c:v>
                      </c:pt>
                      <c:pt idx="16">
                        <c:v>984</c:v>
                      </c:pt>
                      <c:pt idx="17">
                        <c:v>983</c:v>
                      </c:pt>
                      <c:pt idx="18">
                        <c:v>982</c:v>
                      </c:pt>
                      <c:pt idx="19">
                        <c:v>981</c:v>
                      </c:pt>
                      <c:pt idx="20">
                        <c:v>980</c:v>
                      </c:pt>
                      <c:pt idx="21">
                        <c:v>979</c:v>
                      </c:pt>
                      <c:pt idx="22">
                        <c:v>978</c:v>
                      </c:pt>
                      <c:pt idx="23">
                        <c:v>977</c:v>
                      </c:pt>
                      <c:pt idx="24">
                        <c:v>976</c:v>
                      </c:pt>
                      <c:pt idx="25">
                        <c:v>975</c:v>
                      </c:pt>
                      <c:pt idx="26">
                        <c:v>974</c:v>
                      </c:pt>
                      <c:pt idx="27">
                        <c:v>973</c:v>
                      </c:pt>
                      <c:pt idx="28">
                        <c:v>972</c:v>
                      </c:pt>
                      <c:pt idx="29">
                        <c:v>971</c:v>
                      </c:pt>
                      <c:pt idx="30">
                        <c:v>970</c:v>
                      </c:pt>
                      <c:pt idx="31">
                        <c:v>969</c:v>
                      </c:pt>
                      <c:pt idx="32">
                        <c:v>968</c:v>
                      </c:pt>
                      <c:pt idx="33">
                        <c:v>967</c:v>
                      </c:pt>
                      <c:pt idx="34">
                        <c:v>966</c:v>
                      </c:pt>
                      <c:pt idx="35">
                        <c:v>965</c:v>
                      </c:pt>
                      <c:pt idx="36">
                        <c:v>964</c:v>
                      </c:pt>
                      <c:pt idx="37">
                        <c:v>963</c:v>
                      </c:pt>
                      <c:pt idx="38">
                        <c:v>962</c:v>
                      </c:pt>
                      <c:pt idx="39">
                        <c:v>961</c:v>
                      </c:pt>
                      <c:pt idx="40">
                        <c:v>960</c:v>
                      </c:pt>
                      <c:pt idx="41">
                        <c:v>959</c:v>
                      </c:pt>
                      <c:pt idx="42">
                        <c:v>958</c:v>
                      </c:pt>
                      <c:pt idx="43">
                        <c:v>957</c:v>
                      </c:pt>
                      <c:pt idx="44">
                        <c:v>956</c:v>
                      </c:pt>
                      <c:pt idx="45">
                        <c:v>955</c:v>
                      </c:pt>
                      <c:pt idx="46">
                        <c:v>954</c:v>
                      </c:pt>
                      <c:pt idx="47">
                        <c:v>953</c:v>
                      </c:pt>
                      <c:pt idx="48">
                        <c:v>952</c:v>
                      </c:pt>
                      <c:pt idx="49">
                        <c:v>951</c:v>
                      </c:pt>
                      <c:pt idx="50">
                        <c:v>950</c:v>
                      </c:pt>
                      <c:pt idx="51">
                        <c:v>949</c:v>
                      </c:pt>
                      <c:pt idx="52">
                        <c:v>948</c:v>
                      </c:pt>
                      <c:pt idx="53">
                        <c:v>947</c:v>
                      </c:pt>
                      <c:pt idx="54">
                        <c:v>946</c:v>
                      </c:pt>
                      <c:pt idx="55">
                        <c:v>945</c:v>
                      </c:pt>
                      <c:pt idx="56">
                        <c:v>944</c:v>
                      </c:pt>
                      <c:pt idx="57">
                        <c:v>943</c:v>
                      </c:pt>
                      <c:pt idx="58">
                        <c:v>942</c:v>
                      </c:pt>
                      <c:pt idx="59">
                        <c:v>941</c:v>
                      </c:pt>
                      <c:pt idx="60">
                        <c:v>940</c:v>
                      </c:pt>
                      <c:pt idx="61">
                        <c:v>939</c:v>
                      </c:pt>
                      <c:pt idx="62">
                        <c:v>938</c:v>
                      </c:pt>
                      <c:pt idx="63">
                        <c:v>937</c:v>
                      </c:pt>
                      <c:pt idx="64">
                        <c:v>936</c:v>
                      </c:pt>
                      <c:pt idx="65">
                        <c:v>935</c:v>
                      </c:pt>
                      <c:pt idx="66">
                        <c:v>934</c:v>
                      </c:pt>
                      <c:pt idx="67">
                        <c:v>933</c:v>
                      </c:pt>
                      <c:pt idx="68">
                        <c:v>932</c:v>
                      </c:pt>
                      <c:pt idx="69">
                        <c:v>931</c:v>
                      </c:pt>
                      <c:pt idx="70">
                        <c:v>930</c:v>
                      </c:pt>
                      <c:pt idx="71">
                        <c:v>929</c:v>
                      </c:pt>
                      <c:pt idx="72">
                        <c:v>928</c:v>
                      </c:pt>
                      <c:pt idx="73">
                        <c:v>927</c:v>
                      </c:pt>
                      <c:pt idx="74">
                        <c:v>926</c:v>
                      </c:pt>
                      <c:pt idx="75">
                        <c:v>925</c:v>
                      </c:pt>
                      <c:pt idx="76">
                        <c:v>924</c:v>
                      </c:pt>
                      <c:pt idx="77">
                        <c:v>923</c:v>
                      </c:pt>
                      <c:pt idx="78">
                        <c:v>922</c:v>
                      </c:pt>
                      <c:pt idx="79">
                        <c:v>921</c:v>
                      </c:pt>
                      <c:pt idx="80">
                        <c:v>920</c:v>
                      </c:pt>
                      <c:pt idx="81">
                        <c:v>919</c:v>
                      </c:pt>
                      <c:pt idx="82">
                        <c:v>918</c:v>
                      </c:pt>
                      <c:pt idx="83">
                        <c:v>917</c:v>
                      </c:pt>
                      <c:pt idx="84">
                        <c:v>916</c:v>
                      </c:pt>
                      <c:pt idx="85">
                        <c:v>915</c:v>
                      </c:pt>
                      <c:pt idx="86">
                        <c:v>914</c:v>
                      </c:pt>
                      <c:pt idx="87">
                        <c:v>913</c:v>
                      </c:pt>
                      <c:pt idx="88">
                        <c:v>912</c:v>
                      </c:pt>
                      <c:pt idx="89">
                        <c:v>911</c:v>
                      </c:pt>
                      <c:pt idx="90">
                        <c:v>910</c:v>
                      </c:pt>
                      <c:pt idx="91">
                        <c:v>909</c:v>
                      </c:pt>
                      <c:pt idx="92">
                        <c:v>908</c:v>
                      </c:pt>
                      <c:pt idx="93">
                        <c:v>907</c:v>
                      </c:pt>
                      <c:pt idx="94">
                        <c:v>906</c:v>
                      </c:pt>
                      <c:pt idx="95">
                        <c:v>905</c:v>
                      </c:pt>
                      <c:pt idx="96">
                        <c:v>904</c:v>
                      </c:pt>
                      <c:pt idx="97">
                        <c:v>903</c:v>
                      </c:pt>
                      <c:pt idx="98">
                        <c:v>902</c:v>
                      </c:pt>
                      <c:pt idx="99">
                        <c:v>901</c:v>
                      </c:pt>
                      <c:pt idx="100">
                        <c:v>900</c:v>
                      </c:pt>
                      <c:pt idx="101">
                        <c:v>899</c:v>
                      </c:pt>
                      <c:pt idx="102">
                        <c:v>898</c:v>
                      </c:pt>
                      <c:pt idx="103">
                        <c:v>897</c:v>
                      </c:pt>
                      <c:pt idx="104">
                        <c:v>896</c:v>
                      </c:pt>
                      <c:pt idx="105">
                        <c:v>895</c:v>
                      </c:pt>
                      <c:pt idx="106">
                        <c:v>894</c:v>
                      </c:pt>
                      <c:pt idx="107">
                        <c:v>893</c:v>
                      </c:pt>
                      <c:pt idx="108">
                        <c:v>892</c:v>
                      </c:pt>
                      <c:pt idx="109">
                        <c:v>891</c:v>
                      </c:pt>
                      <c:pt idx="110">
                        <c:v>890</c:v>
                      </c:pt>
                      <c:pt idx="111">
                        <c:v>889</c:v>
                      </c:pt>
                      <c:pt idx="112">
                        <c:v>888</c:v>
                      </c:pt>
                      <c:pt idx="113">
                        <c:v>887</c:v>
                      </c:pt>
                      <c:pt idx="114">
                        <c:v>886</c:v>
                      </c:pt>
                      <c:pt idx="115">
                        <c:v>885</c:v>
                      </c:pt>
                      <c:pt idx="116">
                        <c:v>884</c:v>
                      </c:pt>
                      <c:pt idx="117">
                        <c:v>883</c:v>
                      </c:pt>
                      <c:pt idx="118">
                        <c:v>882</c:v>
                      </c:pt>
                      <c:pt idx="119">
                        <c:v>881</c:v>
                      </c:pt>
                      <c:pt idx="120">
                        <c:v>880</c:v>
                      </c:pt>
                      <c:pt idx="121">
                        <c:v>879</c:v>
                      </c:pt>
                      <c:pt idx="122">
                        <c:v>878</c:v>
                      </c:pt>
                      <c:pt idx="123">
                        <c:v>877</c:v>
                      </c:pt>
                      <c:pt idx="124">
                        <c:v>876</c:v>
                      </c:pt>
                      <c:pt idx="125">
                        <c:v>875</c:v>
                      </c:pt>
                      <c:pt idx="126">
                        <c:v>874</c:v>
                      </c:pt>
                      <c:pt idx="127">
                        <c:v>873</c:v>
                      </c:pt>
                      <c:pt idx="128">
                        <c:v>872</c:v>
                      </c:pt>
                      <c:pt idx="129">
                        <c:v>871</c:v>
                      </c:pt>
                      <c:pt idx="130">
                        <c:v>870</c:v>
                      </c:pt>
                      <c:pt idx="131">
                        <c:v>869</c:v>
                      </c:pt>
                      <c:pt idx="132">
                        <c:v>868</c:v>
                      </c:pt>
                      <c:pt idx="133">
                        <c:v>867</c:v>
                      </c:pt>
                      <c:pt idx="134">
                        <c:v>866</c:v>
                      </c:pt>
                      <c:pt idx="135">
                        <c:v>865</c:v>
                      </c:pt>
                      <c:pt idx="136">
                        <c:v>864</c:v>
                      </c:pt>
                      <c:pt idx="137">
                        <c:v>863</c:v>
                      </c:pt>
                      <c:pt idx="138">
                        <c:v>862</c:v>
                      </c:pt>
                      <c:pt idx="139">
                        <c:v>861</c:v>
                      </c:pt>
                      <c:pt idx="140">
                        <c:v>860</c:v>
                      </c:pt>
                      <c:pt idx="141">
                        <c:v>859</c:v>
                      </c:pt>
                      <c:pt idx="142">
                        <c:v>858</c:v>
                      </c:pt>
                      <c:pt idx="143">
                        <c:v>857</c:v>
                      </c:pt>
                      <c:pt idx="144">
                        <c:v>856</c:v>
                      </c:pt>
                      <c:pt idx="145">
                        <c:v>855</c:v>
                      </c:pt>
                      <c:pt idx="146">
                        <c:v>854</c:v>
                      </c:pt>
                      <c:pt idx="147">
                        <c:v>853</c:v>
                      </c:pt>
                      <c:pt idx="148">
                        <c:v>852</c:v>
                      </c:pt>
                      <c:pt idx="149">
                        <c:v>851</c:v>
                      </c:pt>
                      <c:pt idx="150">
                        <c:v>850</c:v>
                      </c:pt>
                      <c:pt idx="151">
                        <c:v>849</c:v>
                      </c:pt>
                      <c:pt idx="152">
                        <c:v>848</c:v>
                      </c:pt>
                      <c:pt idx="153">
                        <c:v>847</c:v>
                      </c:pt>
                      <c:pt idx="154">
                        <c:v>846</c:v>
                      </c:pt>
                      <c:pt idx="155">
                        <c:v>845</c:v>
                      </c:pt>
                      <c:pt idx="156">
                        <c:v>844</c:v>
                      </c:pt>
                      <c:pt idx="157">
                        <c:v>843</c:v>
                      </c:pt>
                      <c:pt idx="158">
                        <c:v>842</c:v>
                      </c:pt>
                      <c:pt idx="159">
                        <c:v>841</c:v>
                      </c:pt>
                      <c:pt idx="160">
                        <c:v>840</c:v>
                      </c:pt>
                      <c:pt idx="161">
                        <c:v>839</c:v>
                      </c:pt>
                      <c:pt idx="162">
                        <c:v>838</c:v>
                      </c:pt>
                      <c:pt idx="163">
                        <c:v>837</c:v>
                      </c:pt>
                      <c:pt idx="164">
                        <c:v>836</c:v>
                      </c:pt>
                      <c:pt idx="165">
                        <c:v>835</c:v>
                      </c:pt>
                      <c:pt idx="166">
                        <c:v>834</c:v>
                      </c:pt>
                      <c:pt idx="167">
                        <c:v>833</c:v>
                      </c:pt>
                      <c:pt idx="168">
                        <c:v>832</c:v>
                      </c:pt>
                      <c:pt idx="169">
                        <c:v>831</c:v>
                      </c:pt>
                      <c:pt idx="170">
                        <c:v>830</c:v>
                      </c:pt>
                      <c:pt idx="171">
                        <c:v>829</c:v>
                      </c:pt>
                      <c:pt idx="172">
                        <c:v>828</c:v>
                      </c:pt>
                      <c:pt idx="173">
                        <c:v>827</c:v>
                      </c:pt>
                      <c:pt idx="174">
                        <c:v>826</c:v>
                      </c:pt>
                      <c:pt idx="175">
                        <c:v>825</c:v>
                      </c:pt>
                      <c:pt idx="176">
                        <c:v>824</c:v>
                      </c:pt>
                      <c:pt idx="177">
                        <c:v>823</c:v>
                      </c:pt>
                      <c:pt idx="178">
                        <c:v>822</c:v>
                      </c:pt>
                      <c:pt idx="179">
                        <c:v>821</c:v>
                      </c:pt>
                      <c:pt idx="180">
                        <c:v>820</c:v>
                      </c:pt>
                      <c:pt idx="181">
                        <c:v>819</c:v>
                      </c:pt>
                      <c:pt idx="182">
                        <c:v>818</c:v>
                      </c:pt>
                      <c:pt idx="183">
                        <c:v>817</c:v>
                      </c:pt>
                      <c:pt idx="184">
                        <c:v>816</c:v>
                      </c:pt>
                      <c:pt idx="185">
                        <c:v>815</c:v>
                      </c:pt>
                      <c:pt idx="186">
                        <c:v>814</c:v>
                      </c:pt>
                      <c:pt idx="187">
                        <c:v>813</c:v>
                      </c:pt>
                      <c:pt idx="188">
                        <c:v>812</c:v>
                      </c:pt>
                      <c:pt idx="189">
                        <c:v>811</c:v>
                      </c:pt>
                      <c:pt idx="190">
                        <c:v>810</c:v>
                      </c:pt>
                      <c:pt idx="191">
                        <c:v>809</c:v>
                      </c:pt>
                      <c:pt idx="192">
                        <c:v>808</c:v>
                      </c:pt>
                      <c:pt idx="193">
                        <c:v>807</c:v>
                      </c:pt>
                      <c:pt idx="194">
                        <c:v>806</c:v>
                      </c:pt>
                      <c:pt idx="195">
                        <c:v>805</c:v>
                      </c:pt>
                      <c:pt idx="196">
                        <c:v>804</c:v>
                      </c:pt>
                      <c:pt idx="197">
                        <c:v>803</c:v>
                      </c:pt>
                      <c:pt idx="198">
                        <c:v>802</c:v>
                      </c:pt>
                      <c:pt idx="199">
                        <c:v>801</c:v>
                      </c:pt>
                      <c:pt idx="200">
                        <c:v>800</c:v>
                      </c:pt>
                      <c:pt idx="201">
                        <c:v>799</c:v>
                      </c:pt>
                      <c:pt idx="202">
                        <c:v>798</c:v>
                      </c:pt>
                      <c:pt idx="203">
                        <c:v>797</c:v>
                      </c:pt>
                      <c:pt idx="204">
                        <c:v>796</c:v>
                      </c:pt>
                      <c:pt idx="205">
                        <c:v>795</c:v>
                      </c:pt>
                      <c:pt idx="206">
                        <c:v>794</c:v>
                      </c:pt>
                      <c:pt idx="207">
                        <c:v>793</c:v>
                      </c:pt>
                      <c:pt idx="208">
                        <c:v>792</c:v>
                      </c:pt>
                      <c:pt idx="209">
                        <c:v>791</c:v>
                      </c:pt>
                      <c:pt idx="210">
                        <c:v>790</c:v>
                      </c:pt>
                      <c:pt idx="211">
                        <c:v>789</c:v>
                      </c:pt>
                      <c:pt idx="212">
                        <c:v>788</c:v>
                      </c:pt>
                      <c:pt idx="213">
                        <c:v>787</c:v>
                      </c:pt>
                      <c:pt idx="214">
                        <c:v>786</c:v>
                      </c:pt>
                      <c:pt idx="215">
                        <c:v>785</c:v>
                      </c:pt>
                      <c:pt idx="216">
                        <c:v>784</c:v>
                      </c:pt>
                      <c:pt idx="217">
                        <c:v>783</c:v>
                      </c:pt>
                      <c:pt idx="218">
                        <c:v>782</c:v>
                      </c:pt>
                      <c:pt idx="219">
                        <c:v>781</c:v>
                      </c:pt>
                      <c:pt idx="220">
                        <c:v>780</c:v>
                      </c:pt>
                      <c:pt idx="221">
                        <c:v>779</c:v>
                      </c:pt>
                      <c:pt idx="222">
                        <c:v>778</c:v>
                      </c:pt>
                      <c:pt idx="223">
                        <c:v>777</c:v>
                      </c:pt>
                      <c:pt idx="224">
                        <c:v>776</c:v>
                      </c:pt>
                      <c:pt idx="225">
                        <c:v>775</c:v>
                      </c:pt>
                      <c:pt idx="226">
                        <c:v>774</c:v>
                      </c:pt>
                      <c:pt idx="227">
                        <c:v>773</c:v>
                      </c:pt>
                      <c:pt idx="228">
                        <c:v>772</c:v>
                      </c:pt>
                      <c:pt idx="229">
                        <c:v>771</c:v>
                      </c:pt>
                      <c:pt idx="230">
                        <c:v>770</c:v>
                      </c:pt>
                      <c:pt idx="231">
                        <c:v>769</c:v>
                      </c:pt>
                      <c:pt idx="232">
                        <c:v>768</c:v>
                      </c:pt>
                      <c:pt idx="233">
                        <c:v>767</c:v>
                      </c:pt>
                      <c:pt idx="234">
                        <c:v>766</c:v>
                      </c:pt>
                      <c:pt idx="235">
                        <c:v>765</c:v>
                      </c:pt>
                      <c:pt idx="236">
                        <c:v>764</c:v>
                      </c:pt>
                      <c:pt idx="237">
                        <c:v>763</c:v>
                      </c:pt>
                      <c:pt idx="238">
                        <c:v>762</c:v>
                      </c:pt>
                      <c:pt idx="239">
                        <c:v>761</c:v>
                      </c:pt>
                      <c:pt idx="240">
                        <c:v>760</c:v>
                      </c:pt>
                      <c:pt idx="241">
                        <c:v>759</c:v>
                      </c:pt>
                      <c:pt idx="242">
                        <c:v>758</c:v>
                      </c:pt>
                      <c:pt idx="243">
                        <c:v>757</c:v>
                      </c:pt>
                      <c:pt idx="244">
                        <c:v>756</c:v>
                      </c:pt>
                      <c:pt idx="245">
                        <c:v>755</c:v>
                      </c:pt>
                      <c:pt idx="246">
                        <c:v>754</c:v>
                      </c:pt>
                      <c:pt idx="247">
                        <c:v>753</c:v>
                      </c:pt>
                      <c:pt idx="248">
                        <c:v>752</c:v>
                      </c:pt>
                      <c:pt idx="249">
                        <c:v>751</c:v>
                      </c:pt>
                      <c:pt idx="250">
                        <c:v>750</c:v>
                      </c:pt>
                      <c:pt idx="251">
                        <c:v>749</c:v>
                      </c:pt>
                      <c:pt idx="252">
                        <c:v>748</c:v>
                      </c:pt>
                      <c:pt idx="253">
                        <c:v>747</c:v>
                      </c:pt>
                      <c:pt idx="254">
                        <c:v>746</c:v>
                      </c:pt>
                      <c:pt idx="255">
                        <c:v>745</c:v>
                      </c:pt>
                      <c:pt idx="256">
                        <c:v>744</c:v>
                      </c:pt>
                      <c:pt idx="257">
                        <c:v>743</c:v>
                      </c:pt>
                      <c:pt idx="258">
                        <c:v>742</c:v>
                      </c:pt>
                      <c:pt idx="259">
                        <c:v>741</c:v>
                      </c:pt>
                      <c:pt idx="260">
                        <c:v>740</c:v>
                      </c:pt>
                      <c:pt idx="261">
                        <c:v>739</c:v>
                      </c:pt>
                      <c:pt idx="262">
                        <c:v>738</c:v>
                      </c:pt>
                      <c:pt idx="263">
                        <c:v>737</c:v>
                      </c:pt>
                      <c:pt idx="264">
                        <c:v>736</c:v>
                      </c:pt>
                      <c:pt idx="265">
                        <c:v>735</c:v>
                      </c:pt>
                      <c:pt idx="266">
                        <c:v>734</c:v>
                      </c:pt>
                      <c:pt idx="267">
                        <c:v>733</c:v>
                      </c:pt>
                      <c:pt idx="268">
                        <c:v>732</c:v>
                      </c:pt>
                      <c:pt idx="269">
                        <c:v>731</c:v>
                      </c:pt>
                      <c:pt idx="270">
                        <c:v>730</c:v>
                      </c:pt>
                      <c:pt idx="271">
                        <c:v>729</c:v>
                      </c:pt>
                      <c:pt idx="272">
                        <c:v>728</c:v>
                      </c:pt>
                      <c:pt idx="273">
                        <c:v>727</c:v>
                      </c:pt>
                      <c:pt idx="274">
                        <c:v>726</c:v>
                      </c:pt>
                      <c:pt idx="275">
                        <c:v>725</c:v>
                      </c:pt>
                      <c:pt idx="276">
                        <c:v>724</c:v>
                      </c:pt>
                      <c:pt idx="277">
                        <c:v>723</c:v>
                      </c:pt>
                      <c:pt idx="278">
                        <c:v>722</c:v>
                      </c:pt>
                      <c:pt idx="279">
                        <c:v>721</c:v>
                      </c:pt>
                      <c:pt idx="280">
                        <c:v>720</c:v>
                      </c:pt>
                      <c:pt idx="281">
                        <c:v>719</c:v>
                      </c:pt>
                      <c:pt idx="282">
                        <c:v>718</c:v>
                      </c:pt>
                      <c:pt idx="283">
                        <c:v>717</c:v>
                      </c:pt>
                      <c:pt idx="284">
                        <c:v>716</c:v>
                      </c:pt>
                      <c:pt idx="285">
                        <c:v>715</c:v>
                      </c:pt>
                      <c:pt idx="286">
                        <c:v>714</c:v>
                      </c:pt>
                      <c:pt idx="287">
                        <c:v>713</c:v>
                      </c:pt>
                      <c:pt idx="288">
                        <c:v>712</c:v>
                      </c:pt>
                      <c:pt idx="289">
                        <c:v>711</c:v>
                      </c:pt>
                      <c:pt idx="290">
                        <c:v>710</c:v>
                      </c:pt>
                      <c:pt idx="291">
                        <c:v>709</c:v>
                      </c:pt>
                      <c:pt idx="292">
                        <c:v>708</c:v>
                      </c:pt>
                      <c:pt idx="293">
                        <c:v>707</c:v>
                      </c:pt>
                      <c:pt idx="294">
                        <c:v>706</c:v>
                      </c:pt>
                      <c:pt idx="295">
                        <c:v>705</c:v>
                      </c:pt>
                      <c:pt idx="296">
                        <c:v>704</c:v>
                      </c:pt>
                      <c:pt idx="297">
                        <c:v>703</c:v>
                      </c:pt>
                      <c:pt idx="298">
                        <c:v>702</c:v>
                      </c:pt>
                      <c:pt idx="299">
                        <c:v>701</c:v>
                      </c:pt>
                      <c:pt idx="300">
                        <c:v>700</c:v>
                      </c:pt>
                      <c:pt idx="301">
                        <c:v>699</c:v>
                      </c:pt>
                      <c:pt idx="302">
                        <c:v>698</c:v>
                      </c:pt>
                      <c:pt idx="303">
                        <c:v>697</c:v>
                      </c:pt>
                      <c:pt idx="304">
                        <c:v>696</c:v>
                      </c:pt>
                      <c:pt idx="305">
                        <c:v>695</c:v>
                      </c:pt>
                      <c:pt idx="306">
                        <c:v>694</c:v>
                      </c:pt>
                      <c:pt idx="307">
                        <c:v>693</c:v>
                      </c:pt>
                      <c:pt idx="308">
                        <c:v>692</c:v>
                      </c:pt>
                      <c:pt idx="309">
                        <c:v>691</c:v>
                      </c:pt>
                      <c:pt idx="310">
                        <c:v>690</c:v>
                      </c:pt>
                      <c:pt idx="311">
                        <c:v>689</c:v>
                      </c:pt>
                      <c:pt idx="312">
                        <c:v>688</c:v>
                      </c:pt>
                      <c:pt idx="313">
                        <c:v>687</c:v>
                      </c:pt>
                      <c:pt idx="314">
                        <c:v>686</c:v>
                      </c:pt>
                      <c:pt idx="315">
                        <c:v>685</c:v>
                      </c:pt>
                      <c:pt idx="316">
                        <c:v>684</c:v>
                      </c:pt>
                      <c:pt idx="317">
                        <c:v>683</c:v>
                      </c:pt>
                      <c:pt idx="318">
                        <c:v>682</c:v>
                      </c:pt>
                      <c:pt idx="319">
                        <c:v>681</c:v>
                      </c:pt>
                      <c:pt idx="320">
                        <c:v>680</c:v>
                      </c:pt>
                      <c:pt idx="321">
                        <c:v>679</c:v>
                      </c:pt>
                      <c:pt idx="322">
                        <c:v>678</c:v>
                      </c:pt>
                      <c:pt idx="323">
                        <c:v>677</c:v>
                      </c:pt>
                      <c:pt idx="324">
                        <c:v>676</c:v>
                      </c:pt>
                      <c:pt idx="325">
                        <c:v>675</c:v>
                      </c:pt>
                      <c:pt idx="326">
                        <c:v>674</c:v>
                      </c:pt>
                      <c:pt idx="327">
                        <c:v>673</c:v>
                      </c:pt>
                      <c:pt idx="328">
                        <c:v>672</c:v>
                      </c:pt>
                      <c:pt idx="329">
                        <c:v>671</c:v>
                      </c:pt>
                      <c:pt idx="330">
                        <c:v>670</c:v>
                      </c:pt>
                      <c:pt idx="331">
                        <c:v>669</c:v>
                      </c:pt>
                      <c:pt idx="332">
                        <c:v>668</c:v>
                      </c:pt>
                      <c:pt idx="333">
                        <c:v>667</c:v>
                      </c:pt>
                      <c:pt idx="334">
                        <c:v>666</c:v>
                      </c:pt>
                      <c:pt idx="335">
                        <c:v>665</c:v>
                      </c:pt>
                      <c:pt idx="336">
                        <c:v>664</c:v>
                      </c:pt>
                      <c:pt idx="337">
                        <c:v>663</c:v>
                      </c:pt>
                      <c:pt idx="338">
                        <c:v>662</c:v>
                      </c:pt>
                      <c:pt idx="339">
                        <c:v>661</c:v>
                      </c:pt>
                      <c:pt idx="340">
                        <c:v>660</c:v>
                      </c:pt>
                      <c:pt idx="341">
                        <c:v>659</c:v>
                      </c:pt>
                      <c:pt idx="342">
                        <c:v>658</c:v>
                      </c:pt>
                      <c:pt idx="343">
                        <c:v>657</c:v>
                      </c:pt>
                      <c:pt idx="344">
                        <c:v>656</c:v>
                      </c:pt>
                      <c:pt idx="345">
                        <c:v>655</c:v>
                      </c:pt>
                      <c:pt idx="346">
                        <c:v>654</c:v>
                      </c:pt>
                      <c:pt idx="347">
                        <c:v>653</c:v>
                      </c:pt>
                      <c:pt idx="348">
                        <c:v>652</c:v>
                      </c:pt>
                      <c:pt idx="349">
                        <c:v>651</c:v>
                      </c:pt>
                      <c:pt idx="350">
                        <c:v>650</c:v>
                      </c:pt>
                      <c:pt idx="351">
                        <c:v>649</c:v>
                      </c:pt>
                      <c:pt idx="352">
                        <c:v>648</c:v>
                      </c:pt>
                      <c:pt idx="353">
                        <c:v>647</c:v>
                      </c:pt>
                      <c:pt idx="354">
                        <c:v>646</c:v>
                      </c:pt>
                      <c:pt idx="355">
                        <c:v>645</c:v>
                      </c:pt>
                      <c:pt idx="356">
                        <c:v>644</c:v>
                      </c:pt>
                      <c:pt idx="357">
                        <c:v>643</c:v>
                      </c:pt>
                      <c:pt idx="358">
                        <c:v>642</c:v>
                      </c:pt>
                      <c:pt idx="359">
                        <c:v>641</c:v>
                      </c:pt>
                      <c:pt idx="360">
                        <c:v>640</c:v>
                      </c:pt>
                      <c:pt idx="361">
                        <c:v>639</c:v>
                      </c:pt>
                      <c:pt idx="362">
                        <c:v>638</c:v>
                      </c:pt>
                      <c:pt idx="363">
                        <c:v>637</c:v>
                      </c:pt>
                      <c:pt idx="364">
                        <c:v>636</c:v>
                      </c:pt>
                      <c:pt idx="365">
                        <c:v>635</c:v>
                      </c:pt>
                      <c:pt idx="366">
                        <c:v>634</c:v>
                      </c:pt>
                      <c:pt idx="367">
                        <c:v>633</c:v>
                      </c:pt>
                      <c:pt idx="368">
                        <c:v>632</c:v>
                      </c:pt>
                      <c:pt idx="369">
                        <c:v>631</c:v>
                      </c:pt>
                      <c:pt idx="370">
                        <c:v>630</c:v>
                      </c:pt>
                      <c:pt idx="371">
                        <c:v>629</c:v>
                      </c:pt>
                      <c:pt idx="372">
                        <c:v>628</c:v>
                      </c:pt>
                      <c:pt idx="373">
                        <c:v>627</c:v>
                      </c:pt>
                      <c:pt idx="374">
                        <c:v>626</c:v>
                      </c:pt>
                      <c:pt idx="375">
                        <c:v>625</c:v>
                      </c:pt>
                      <c:pt idx="376">
                        <c:v>624</c:v>
                      </c:pt>
                      <c:pt idx="377">
                        <c:v>623</c:v>
                      </c:pt>
                      <c:pt idx="378">
                        <c:v>622</c:v>
                      </c:pt>
                      <c:pt idx="379">
                        <c:v>621</c:v>
                      </c:pt>
                      <c:pt idx="380">
                        <c:v>620</c:v>
                      </c:pt>
                      <c:pt idx="381">
                        <c:v>619</c:v>
                      </c:pt>
                      <c:pt idx="382">
                        <c:v>618</c:v>
                      </c:pt>
                      <c:pt idx="383">
                        <c:v>617</c:v>
                      </c:pt>
                      <c:pt idx="384">
                        <c:v>616</c:v>
                      </c:pt>
                      <c:pt idx="385">
                        <c:v>615</c:v>
                      </c:pt>
                      <c:pt idx="386">
                        <c:v>614</c:v>
                      </c:pt>
                      <c:pt idx="387">
                        <c:v>613</c:v>
                      </c:pt>
                      <c:pt idx="388">
                        <c:v>612</c:v>
                      </c:pt>
                      <c:pt idx="389">
                        <c:v>611</c:v>
                      </c:pt>
                      <c:pt idx="390">
                        <c:v>610</c:v>
                      </c:pt>
                      <c:pt idx="391">
                        <c:v>609</c:v>
                      </c:pt>
                      <c:pt idx="392">
                        <c:v>608</c:v>
                      </c:pt>
                      <c:pt idx="393">
                        <c:v>607</c:v>
                      </c:pt>
                      <c:pt idx="394">
                        <c:v>606</c:v>
                      </c:pt>
                      <c:pt idx="395">
                        <c:v>605</c:v>
                      </c:pt>
                      <c:pt idx="396">
                        <c:v>604</c:v>
                      </c:pt>
                      <c:pt idx="397">
                        <c:v>603</c:v>
                      </c:pt>
                      <c:pt idx="398">
                        <c:v>602</c:v>
                      </c:pt>
                      <c:pt idx="399">
                        <c:v>601</c:v>
                      </c:pt>
                      <c:pt idx="400">
                        <c:v>600</c:v>
                      </c:pt>
                      <c:pt idx="401">
                        <c:v>599</c:v>
                      </c:pt>
                      <c:pt idx="402">
                        <c:v>598</c:v>
                      </c:pt>
                      <c:pt idx="403">
                        <c:v>597</c:v>
                      </c:pt>
                      <c:pt idx="404">
                        <c:v>596</c:v>
                      </c:pt>
                      <c:pt idx="405">
                        <c:v>595</c:v>
                      </c:pt>
                      <c:pt idx="406">
                        <c:v>594</c:v>
                      </c:pt>
                      <c:pt idx="407">
                        <c:v>593</c:v>
                      </c:pt>
                      <c:pt idx="408">
                        <c:v>592</c:v>
                      </c:pt>
                      <c:pt idx="409">
                        <c:v>591</c:v>
                      </c:pt>
                      <c:pt idx="410">
                        <c:v>590</c:v>
                      </c:pt>
                      <c:pt idx="411">
                        <c:v>589</c:v>
                      </c:pt>
                      <c:pt idx="412">
                        <c:v>588</c:v>
                      </c:pt>
                      <c:pt idx="413">
                        <c:v>587</c:v>
                      </c:pt>
                      <c:pt idx="414">
                        <c:v>586</c:v>
                      </c:pt>
                      <c:pt idx="415">
                        <c:v>585</c:v>
                      </c:pt>
                      <c:pt idx="416">
                        <c:v>584</c:v>
                      </c:pt>
                      <c:pt idx="417">
                        <c:v>583</c:v>
                      </c:pt>
                      <c:pt idx="418">
                        <c:v>582</c:v>
                      </c:pt>
                      <c:pt idx="419">
                        <c:v>581</c:v>
                      </c:pt>
                      <c:pt idx="420">
                        <c:v>580</c:v>
                      </c:pt>
                      <c:pt idx="421">
                        <c:v>579</c:v>
                      </c:pt>
                      <c:pt idx="422">
                        <c:v>578</c:v>
                      </c:pt>
                      <c:pt idx="423">
                        <c:v>577</c:v>
                      </c:pt>
                      <c:pt idx="424">
                        <c:v>576</c:v>
                      </c:pt>
                      <c:pt idx="425">
                        <c:v>575</c:v>
                      </c:pt>
                      <c:pt idx="426">
                        <c:v>574</c:v>
                      </c:pt>
                      <c:pt idx="427">
                        <c:v>573</c:v>
                      </c:pt>
                      <c:pt idx="428">
                        <c:v>572</c:v>
                      </c:pt>
                      <c:pt idx="429">
                        <c:v>571</c:v>
                      </c:pt>
                      <c:pt idx="430">
                        <c:v>570</c:v>
                      </c:pt>
                      <c:pt idx="431">
                        <c:v>569</c:v>
                      </c:pt>
                      <c:pt idx="432">
                        <c:v>568</c:v>
                      </c:pt>
                      <c:pt idx="433">
                        <c:v>567</c:v>
                      </c:pt>
                      <c:pt idx="434">
                        <c:v>566</c:v>
                      </c:pt>
                      <c:pt idx="435">
                        <c:v>565</c:v>
                      </c:pt>
                      <c:pt idx="436">
                        <c:v>564</c:v>
                      </c:pt>
                      <c:pt idx="437">
                        <c:v>563</c:v>
                      </c:pt>
                      <c:pt idx="438">
                        <c:v>562</c:v>
                      </c:pt>
                      <c:pt idx="439">
                        <c:v>561</c:v>
                      </c:pt>
                      <c:pt idx="440">
                        <c:v>560</c:v>
                      </c:pt>
                      <c:pt idx="441">
                        <c:v>559</c:v>
                      </c:pt>
                      <c:pt idx="442">
                        <c:v>558</c:v>
                      </c:pt>
                      <c:pt idx="443">
                        <c:v>557</c:v>
                      </c:pt>
                      <c:pt idx="444">
                        <c:v>556</c:v>
                      </c:pt>
                      <c:pt idx="445">
                        <c:v>555</c:v>
                      </c:pt>
                      <c:pt idx="446">
                        <c:v>554</c:v>
                      </c:pt>
                      <c:pt idx="447">
                        <c:v>553</c:v>
                      </c:pt>
                      <c:pt idx="448">
                        <c:v>552</c:v>
                      </c:pt>
                      <c:pt idx="449">
                        <c:v>551</c:v>
                      </c:pt>
                      <c:pt idx="450">
                        <c:v>550</c:v>
                      </c:pt>
                      <c:pt idx="451">
                        <c:v>549</c:v>
                      </c:pt>
                      <c:pt idx="452">
                        <c:v>548</c:v>
                      </c:pt>
                      <c:pt idx="453">
                        <c:v>547</c:v>
                      </c:pt>
                      <c:pt idx="454">
                        <c:v>546</c:v>
                      </c:pt>
                      <c:pt idx="455">
                        <c:v>545</c:v>
                      </c:pt>
                      <c:pt idx="456">
                        <c:v>544</c:v>
                      </c:pt>
                      <c:pt idx="457">
                        <c:v>543</c:v>
                      </c:pt>
                      <c:pt idx="458">
                        <c:v>542</c:v>
                      </c:pt>
                      <c:pt idx="459">
                        <c:v>541</c:v>
                      </c:pt>
                      <c:pt idx="460">
                        <c:v>540</c:v>
                      </c:pt>
                      <c:pt idx="461">
                        <c:v>539</c:v>
                      </c:pt>
                      <c:pt idx="462">
                        <c:v>538</c:v>
                      </c:pt>
                      <c:pt idx="463">
                        <c:v>537</c:v>
                      </c:pt>
                      <c:pt idx="464">
                        <c:v>536</c:v>
                      </c:pt>
                      <c:pt idx="465">
                        <c:v>535</c:v>
                      </c:pt>
                      <c:pt idx="466">
                        <c:v>534</c:v>
                      </c:pt>
                      <c:pt idx="467">
                        <c:v>533</c:v>
                      </c:pt>
                      <c:pt idx="468">
                        <c:v>532</c:v>
                      </c:pt>
                      <c:pt idx="469">
                        <c:v>531</c:v>
                      </c:pt>
                      <c:pt idx="470">
                        <c:v>530</c:v>
                      </c:pt>
                      <c:pt idx="471">
                        <c:v>529</c:v>
                      </c:pt>
                      <c:pt idx="472">
                        <c:v>528</c:v>
                      </c:pt>
                      <c:pt idx="473">
                        <c:v>527</c:v>
                      </c:pt>
                      <c:pt idx="474">
                        <c:v>526</c:v>
                      </c:pt>
                      <c:pt idx="475">
                        <c:v>525</c:v>
                      </c:pt>
                      <c:pt idx="476">
                        <c:v>524</c:v>
                      </c:pt>
                      <c:pt idx="477">
                        <c:v>523</c:v>
                      </c:pt>
                      <c:pt idx="478">
                        <c:v>522</c:v>
                      </c:pt>
                      <c:pt idx="479">
                        <c:v>521</c:v>
                      </c:pt>
                      <c:pt idx="480">
                        <c:v>520</c:v>
                      </c:pt>
                      <c:pt idx="481">
                        <c:v>519</c:v>
                      </c:pt>
                      <c:pt idx="482">
                        <c:v>518</c:v>
                      </c:pt>
                      <c:pt idx="483">
                        <c:v>517</c:v>
                      </c:pt>
                      <c:pt idx="484">
                        <c:v>516</c:v>
                      </c:pt>
                      <c:pt idx="485">
                        <c:v>515</c:v>
                      </c:pt>
                      <c:pt idx="486">
                        <c:v>514</c:v>
                      </c:pt>
                      <c:pt idx="487">
                        <c:v>513</c:v>
                      </c:pt>
                      <c:pt idx="488">
                        <c:v>512</c:v>
                      </c:pt>
                      <c:pt idx="489">
                        <c:v>511</c:v>
                      </c:pt>
                      <c:pt idx="490">
                        <c:v>510</c:v>
                      </c:pt>
                      <c:pt idx="491">
                        <c:v>509</c:v>
                      </c:pt>
                      <c:pt idx="492">
                        <c:v>508</c:v>
                      </c:pt>
                      <c:pt idx="493">
                        <c:v>507</c:v>
                      </c:pt>
                      <c:pt idx="494">
                        <c:v>506</c:v>
                      </c:pt>
                      <c:pt idx="495">
                        <c:v>505</c:v>
                      </c:pt>
                      <c:pt idx="496">
                        <c:v>504</c:v>
                      </c:pt>
                      <c:pt idx="497">
                        <c:v>503</c:v>
                      </c:pt>
                      <c:pt idx="498">
                        <c:v>502</c:v>
                      </c:pt>
                      <c:pt idx="499">
                        <c:v>501</c:v>
                      </c:pt>
                      <c:pt idx="500">
                        <c:v>500</c:v>
                      </c:pt>
                      <c:pt idx="501">
                        <c:v>499</c:v>
                      </c:pt>
                      <c:pt idx="502">
                        <c:v>498</c:v>
                      </c:pt>
                      <c:pt idx="503">
                        <c:v>497</c:v>
                      </c:pt>
                      <c:pt idx="504">
                        <c:v>496</c:v>
                      </c:pt>
                      <c:pt idx="505">
                        <c:v>495</c:v>
                      </c:pt>
                      <c:pt idx="506">
                        <c:v>494</c:v>
                      </c:pt>
                      <c:pt idx="507">
                        <c:v>493</c:v>
                      </c:pt>
                      <c:pt idx="508">
                        <c:v>492</c:v>
                      </c:pt>
                      <c:pt idx="509">
                        <c:v>491</c:v>
                      </c:pt>
                      <c:pt idx="510">
                        <c:v>490</c:v>
                      </c:pt>
                      <c:pt idx="511">
                        <c:v>489</c:v>
                      </c:pt>
                      <c:pt idx="512">
                        <c:v>488</c:v>
                      </c:pt>
                      <c:pt idx="513">
                        <c:v>487</c:v>
                      </c:pt>
                      <c:pt idx="514">
                        <c:v>486</c:v>
                      </c:pt>
                      <c:pt idx="515">
                        <c:v>485</c:v>
                      </c:pt>
                      <c:pt idx="516">
                        <c:v>484</c:v>
                      </c:pt>
                      <c:pt idx="517">
                        <c:v>483</c:v>
                      </c:pt>
                      <c:pt idx="518">
                        <c:v>482</c:v>
                      </c:pt>
                      <c:pt idx="519">
                        <c:v>481</c:v>
                      </c:pt>
                      <c:pt idx="520">
                        <c:v>480</c:v>
                      </c:pt>
                      <c:pt idx="521">
                        <c:v>479</c:v>
                      </c:pt>
                      <c:pt idx="522">
                        <c:v>478</c:v>
                      </c:pt>
                      <c:pt idx="523">
                        <c:v>477</c:v>
                      </c:pt>
                      <c:pt idx="524">
                        <c:v>476</c:v>
                      </c:pt>
                      <c:pt idx="525">
                        <c:v>475</c:v>
                      </c:pt>
                      <c:pt idx="526">
                        <c:v>474</c:v>
                      </c:pt>
                      <c:pt idx="527">
                        <c:v>473</c:v>
                      </c:pt>
                      <c:pt idx="528">
                        <c:v>472</c:v>
                      </c:pt>
                      <c:pt idx="529">
                        <c:v>471</c:v>
                      </c:pt>
                      <c:pt idx="530">
                        <c:v>470</c:v>
                      </c:pt>
                      <c:pt idx="531">
                        <c:v>469</c:v>
                      </c:pt>
                      <c:pt idx="532">
                        <c:v>468</c:v>
                      </c:pt>
                      <c:pt idx="533">
                        <c:v>467</c:v>
                      </c:pt>
                      <c:pt idx="534">
                        <c:v>466</c:v>
                      </c:pt>
                      <c:pt idx="535">
                        <c:v>465</c:v>
                      </c:pt>
                      <c:pt idx="536">
                        <c:v>464</c:v>
                      </c:pt>
                      <c:pt idx="537">
                        <c:v>463</c:v>
                      </c:pt>
                      <c:pt idx="538">
                        <c:v>462</c:v>
                      </c:pt>
                      <c:pt idx="539">
                        <c:v>461</c:v>
                      </c:pt>
                      <c:pt idx="540">
                        <c:v>460</c:v>
                      </c:pt>
                      <c:pt idx="541">
                        <c:v>459</c:v>
                      </c:pt>
                      <c:pt idx="542">
                        <c:v>458</c:v>
                      </c:pt>
                      <c:pt idx="543">
                        <c:v>457</c:v>
                      </c:pt>
                      <c:pt idx="544">
                        <c:v>456</c:v>
                      </c:pt>
                      <c:pt idx="545">
                        <c:v>455</c:v>
                      </c:pt>
                      <c:pt idx="546">
                        <c:v>454</c:v>
                      </c:pt>
                      <c:pt idx="547">
                        <c:v>453</c:v>
                      </c:pt>
                      <c:pt idx="548">
                        <c:v>452</c:v>
                      </c:pt>
                      <c:pt idx="549">
                        <c:v>451</c:v>
                      </c:pt>
                      <c:pt idx="550">
                        <c:v>450</c:v>
                      </c:pt>
                      <c:pt idx="551">
                        <c:v>449</c:v>
                      </c:pt>
                      <c:pt idx="552">
                        <c:v>448</c:v>
                      </c:pt>
                      <c:pt idx="553">
                        <c:v>447</c:v>
                      </c:pt>
                      <c:pt idx="554">
                        <c:v>446</c:v>
                      </c:pt>
                      <c:pt idx="555">
                        <c:v>445</c:v>
                      </c:pt>
                      <c:pt idx="556">
                        <c:v>444</c:v>
                      </c:pt>
                      <c:pt idx="557">
                        <c:v>443</c:v>
                      </c:pt>
                      <c:pt idx="558">
                        <c:v>442</c:v>
                      </c:pt>
                      <c:pt idx="559">
                        <c:v>441</c:v>
                      </c:pt>
                      <c:pt idx="560">
                        <c:v>440</c:v>
                      </c:pt>
                      <c:pt idx="561">
                        <c:v>439</c:v>
                      </c:pt>
                      <c:pt idx="562">
                        <c:v>438</c:v>
                      </c:pt>
                      <c:pt idx="563">
                        <c:v>437</c:v>
                      </c:pt>
                      <c:pt idx="564">
                        <c:v>436</c:v>
                      </c:pt>
                      <c:pt idx="565">
                        <c:v>435</c:v>
                      </c:pt>
                      <c:pt idx="566">
                        <c:v>434</c:v>
                      </c:pt>
                      <c:pt idx="567">
                        <c:v>433</c:v>
                      </c:pt>
                      <c:pt idx="568">
                        <c:v>432</c:v>
                      </c:pt>
                      <c:pt idx="569">
                        <c:v>431</c:v>
                      </c:pt>
                      <c:pt idx="570">
                        <c:v>430</c:v>
                      </c:pt>
                      <c:pt idx="571">
                        <c:v>429</c:v>
                      </c:pt>
                      <c:pt idx="572">
                        <c:v>428</c:v>
                      </c:pt>
                      <c:pt idx="573">
                        <c:v>427</c:v>
                      </c:pt>
                      <c:pt idx="574">
                        <c:v>426</c:v>
                      </c:pt>
                      <c:pt idx="575">
                        <c:v>425</c:v>
                      </c:pt>
                      <c:pt idx="576">
                        <c:v>424</c:v>
                      </c:pt>
                      <c:pt idx="577">
                        <c:v>423</c:v>
                      </c:pt>
                      <c:pt idx="578">
                        <c:v>422</c:v>
                      </c:pt>
                      <c:pt idx="579">
                        <c:v>421</c:v>
                      </c:pt>
                      <c:pt idx="580">
                        <c:v>420</c:v>
                      </c:pt>
                      <c:pt idx="581">
                        <c:v>419</c:v>
                      </c:pt>
                      <c:pt idx="582">
                        <c:v>418</c:v>
                      </c:pt>
                      <c:pt idx="583">
                        <c:v>417</c:v>
                      </c:pt>
                      <c:pt idx="584">
                        <c:v>416</c:v>
                      </c:pt>
                      <c:pt idx="585">
                        <c:v>415</c:v>
                      </c:pt>
                      <c:pt idx="586">
                        <c:v>414</c:v>
                      </c:pt>
                      <c:pt idx="587">
                        <c:v>413</c:v>
                      </c:pt>
                      <c:pt idx="588">
                        <c:v>412</c:v>
                      </c:pt>
                      <c:pt idx="589">
                        <c:v>411</c:v>
                      </c:pt>
                      <c:pt idx="590">
                        <c:v>410</c:v>
                      </c:pt>
                      <c:pt idx="591">
                        <c:v>409</c:v>
                      </c:pt>
                      <c:pt idx="592">
                        <c:v>408</c:v>
                      </c:pt>
                      <c:pt idx="593">
                        <c:v>407</c:v>
                      </c:pt>
                      <c:pt idx="594">
                        <c:v>406</c:v>
                      </c:pt>
                      <c:pt idx="595">
                        <c:v>405</c:v>
                      </c:pt>
                      <c:pt idx="596">
                        <c:v>404</c:v>
                      </c:pt>
                      <c:pt idx="597">
                        <c:v>403</c:v>
                      </c:pt>
                      <c:pt idx="598">
                        <c:v>402</c:v>
                      </c:pt>
                      <c:pt idx="599">
                        <c:v>401</c:v>
                      </c:pt>
                      <c:pt idx="600">
                        <c:v>400</c:v>
                      </c:pt>
                      <c:pt idx="601">
                        <c:v>399</c:v>
                      </c:pt>
                      <c:pt idx="602">
                        <c:v>398</c:v>
                      </c:pt>
                      <c:pt idx="603">
                        <c:v>397</c:v>
                      </c:pt>
                      <c:pt idx="604">
                        <c:v>396</c:v>
                      </c:pt>
                      <c:pt idx="605">
                        <c:v>395</c:v>
                      </c:pt>
                      <c:pt idx="606">
                        <c:v>394</c:v>
                      </c:pt>
                      <c:pt idx="607">
                        <c:v>393</c:v>
                      </c:pt>
                      <c:pt idx="608">
                        <c:v>392</c:v>
                      </c:pt>
                      <c:pt idx="609">
                        <c:v>391</c:v>
                      </c:pt>
                      <c:pt idx="610">
                        <c:v>390</c:v>
                      </c:pt>
                      <c:pt idx="611">
                        <c:v>389</c:v>
                      </c:pt>
                      <c:pt idx="612">
                        <c:v>388</c:v>
                      </c:pt>
                      <c:pt idx="613">
                        <c:v>387</c:v>
                      </c:pt>
                      <c:pt idx="614">
                        <c:v>386</c:v>
                      </c:pt>
                      <c:pt idx="615">
                        <c:v>385</c:v>
                      </c:pt>
                      <c:pt idx="616">
                        <c:v>384</c:v>
                      </c:pt>
                      <c:pt idx="617">
                        <c:v>383</c:v>
                      </c:pt>
                      <c:pt idx="618">
                        <c:v>382</c:v>
                      </c:pt>
                      <c:pt idx="619">
                        <c:v>381</c:v>
                      </c:pt>
                      <c:pt idx="620">
                        <c:v>380</c:v>
                      </c:pt>
                      <c:pt idx="621">
                        <c:v>379</c:v>
                      </c:pt>
                      <c:pt idx="622">
                        <c:v>378</c:v>
                      </c:pt>
                      <c:pt idx="623">
                        <c:v>377</c:v>
                      </c:pt>
                      <c:pt idx="624">
                        <c:v>376</c:v>
                      </c:pt>
                      <c:pt idx="625">
                        <c:v>375</c:v>
                      </c:pt>
                      <c:pt idx="626">
                        <c:v>374</c:v>
                      </c:pt>
                      <c:pt idx="627">
                        <c:v>373</c:v>
                      </c:pt>
                      <c:pt idx="628">
                        <c:v>372</c:v>
                      </c:pt>
                      <c:pt idx="629">
                        <c:v>371</c:v>
                      </c:pt>
                      <c:pt idx="630">
                        <c:v>370</c:v>
                      </c:pt>
                      <c:pt idx="631">
                        <c:v>369</c:v>
                      </c:pt>
                      <c:pt idx="632">
                        <c:v>368</c:v>
                      </c:pt>
                      <c:pt idx="633">
                        <c:v>367</c:v>
                      </c:pt>
                      <c:pt idx="634">
                        <c:v>366</c:v>
                      </c:pt>
                      <c:pt idx="635">
                        <c:v>365</c:v>
                      </c:pt>
                      <c:pt idx="636">
                        <c:v>364</c:v>
                      </c:pt>
                      <c:pt idx="637">
                        <c:v>363</c:v>
                      </c:pt>
                      <c:pt idx="638">
                        <c:v>362</c:v>
                      </c:pt>
                      <c:pt idx="639">
                        <c:v>361</c:v>
                      </c:pt>
                      <c:pt idx="640">
                        <c:v>360</c:v>
                      </c:pt>
                      <c:pt idx="641">
                        <c:v>359</c:v>
                      </c:pt>
                      <c:pt idx="642">
                        <c:v>358</c:v>
                      </c:pt>
                      <c:pt idx="643">
                        <c:v>357</c:v>
                      </c:pt>
                      <c:pt idx="644">
                        <c:v>356</c:v>
                      </c:pt>
                      <c:pt idx="645">
                        <c:v>355</c:v>
                      </c:pt>
                      <c:pt idx="646">
                        <c:v>354</c:v>
                      </c:pt>
                      <c:pt idx="647">
                        <c:v>353</c:v>
                      </c:pt>
                      <c:pt idx="648">
                        <c:v>352</c:v>
                      </c:pt>
                      <c:pt idx="649">
                        <c:v>351</c:v>
                      </c:pt>
                      <c:pt idx="650">
                        <c:v>350</c:v>
                      </c:pt>
                      <c:pt idx="651">
                        <c:v>349</c:v>
                      </c:pt>
                      <c:pt idx="652">
                        <c:v>348</c:v>
                      </c:pt>
                      <c:pt idx="653">
                        <c:v>347</c:v>
                      </c:pt>
                      <c:pt idx="654">
                        <c:v>346</c:v>
                      </c:pt>
                      <c:pt idx="655">
                        <c:v>345</c:v>
                      </c:pt>
                      <c:pt idx="656">
                        <c:v>344</c:v>
                      </c:pt>
                      <c:pt idx="657">
                        <c:v>343</c:v>
                      </c:pt>
                      <c:pt idx="658">
                        <c:v>342</c:v>
                      </c:pt>
                      <c:pt idx="659">
                        <c:v>341</c:v>
                      </c:pt>
                      <c:pt idx="660">
                        <c:v>340</c:v>
                      </c:pt>
                      <c:pt idx="661">
                        <c:v>339</c:v>
                      </c:pt>
                      <c:pt idx="662">
                        <c:v>338</c:v>
                      </c:pt>
                      <c:pt idx="663">
                        <c:v>337</c:v>
                      </c:pt>
                      <c:pt idx="664">
                        <c:v>336</c:v>
                      </c:pt>
                      <c:pt idx="665">
                        <c:v>335</c:v>
                      </c:pt>
                      <c:pt idx="666">
                        <c:v>334</c:v>
                      </c:pt>
                      <c:pt idx="667">
                        <c:v>333</c:v>
                      </c:pt>
                      <c:pt idx="668">
                        <c:v>332</c:v>
                      </c:pt>
                      <c:pt idx="669">
                        <c:v>331</c:v>
                      </c:pt>
                      <c:pt idx="670">
                        <c:v>330</c:v>
                      </c:pt>
                      <c:pt idx="671">
                        <c:v>329</c:v>
                      </c:pt>
                      <c:pt idx="672">
                        <c:v>328</c:v>
                      </c:pt>
                      <c:pt idx="673">
                        <c:v>327</c:v>
                      </c:pt>
                      <c:pt idx="674">
                        <c:v>326</c:v>
                      </c:pt>
                      <c:pt idx="675">
                        <c:v>325</c:v>
                      </c:pt>
                      <c:pt idx="676">
                        <c:v>324</c:v>
                      </c:pt>
                      <c:pt idx="677">
                        <c:v>323</c:v>
                      </c:pt>
                      <c:pt idx="678">
                        <c:v>322</c:v>
                      </c:pt>
                      <c:pt idx="679">
                        <c:v>321</c:v>
                      </c:pt>
                      <c:pt idx="680">
                        <c:v>320</c:v>
                      </c:pt>
                      <c:pt idx="681">
                        <c:v>319</c:v>
                      </c:pt>
                      <c:pt idx="682">
                        <c:v>318</c:v>
                      </c:pt>
                      <c:pt idx="683">
                        <c:v>317</c:v>
                      </c:pt>
                      <c:pt idx="684">
                        <c:v>316</c:v>
                      </c:pt>
                      <c:pt idx="685">
                        <c:v>315</c:v>
                      </c:pt>
                      <c:pt idx="686">
                        <c:v>314</c:v>
                      </c:pt>
                      <c:pt idx="687">
                        <c:v>313</c:v>
                      </c:pt>
                      <c:pt idx="688">
                        <c:v>312</c:v>
                      </c:pt>
                      <c:pt idx="689">
                        <c:v>311</c:v>
                      </c:pt>
                      <c:pt idx="690">
                        <c:v>310</c:v>
                      </c:pt>
                      <c:pt idx="691">
                        <c:v>309</c:v>
                      </c:pt>
                      <c:pt idx="692">
                        <c:v>308</c:v>
                      </c:pt>
                      <c:pt idx="693">
                        <c:v>307</c:v>
                      </c:pt>
                      <c:pt idx="694">
                        <c:v>306</c:v>
                      </c:pt>
                      <c:pt idx="695">
                        <c:v>305</c:v>
                      </c:pt>
                      <c:pt idx="696">
                        <c:v>304</c:v>
                      </c:pt>
                      <c:pt idx="697">
                        <c:v>303</c:v>
                      </c:pt>
                      <c:pt idx="698">
                        <c:v>302</c:v>
                      </c:pt>
                      <c:pt idx="699">
                        <c:v>301</c:v>
                      </c:pt>
                      <c:pt idx="700">
                        <c:v>300</c:v>
                      </c:pt>
                      <c:pt idx="701">
                        <c:v>299</c:v>
                      </c:pt>
                      <c:pt idx="702">
                        <c:v>298</c:v>
                      </c:pt>
                      <c:pt idx="703">
                        <c:v>297</c:v>
                      </c:pt>
                      <c:pt idx="704">
                        <c:v>296</c:v>
                      </c:pt>
                      <c:pt idx="705">
                        <c:v>295</c:v>
                      </c:pt>
                      <c:pt idx="706">
                        <c:v>294</c:v>
                      </c:pt>
                      <c:pt idx="707">
                        <c:v>293</c:v>
                      </c:pt>
                      <c:pt idx="708">
                        <c:v>292</c:v>
                      </c:pt>
                      <c:pt idx="709">
                        <c:v>291</c:v>
                      </c:pt>
                      <c:pt idx="710">
                        <c:v>290</c:v>
                      </c:pt>
                      <c:pt idx="711">
                        <c:v>289</c:v>
                      </c:pt>
                      <c:pt idx="712">
                        <c:v>288</c:v>
                      </c:pt>
                      <c:pt idx="713">
                        <c:v>287</c:v>
                      </c:pt>
                      <c:pt idx="714">
                        <c:v>286</c:v>
                      </c:pt>
                      <c:pt idx="715">
                        <c:v>285</c:v>
                      </c:pt>
                      <c:pt idx="716">
                        <c:v>284</c:v>
                      </c:pt>
                      <c:pt idx="717">
                        <c:v>283</c:v>
                      </c:pt>
                      <c:pt idx="718">
                        <c:v>282</c:v>
                      </c:pt>
                      <c:pt idx="719">
                        <c:v>281</c:v>
                      </c:pt>
                      <c:pt idx="720">
                        <c:v>280</c:v>
                      </c:pt>
                      <c:pt idx="721">
                        <c:v>279</c:v>
                      </c:pt>
                      <c:pt idx="722">
                        <c:v>278</c:v>
                      </c:pt>
                      <c:pt idx="723">
                        <c:v>277</c:v>
                      </c:pt>
                      <c:pt idx="724">
                        <c:v>276</c:v>
                      </c:pt>
                      <c:pt idx="725">
                        <c:v>275</c:v>
                      </c:pt>
                      <c:pt idx="726">
                        <c:v>274</c:v>
                      </c:pt>
                      <c:pt idx="727">
                        <c:v>273</c:v>
                      </c:pt>
                      <c:pt idx="728">
                        <c:v>272</c:v>
                      </c:pt>
                      <c:pt idx="729">
                        <c:v>271</c:v>
                      </c:pt>
                      <c:pt idx="730">
                        <c:v>270</c:v>
                      </c:pt>
                      <c:pt idx="731">
                        <c:v>269</c:v>
                      </c:pt>
                      <c:pt idx="732">
                        <c:v>268</c:v>
                      </c:pt>
                      <c:pt idx="733">
                        <c:v>267</c:v>
                      </c:pt>
                      <c:pt idx="734">
                        <c:v>266</c:v>
                      </c:pt>
                      <c:pt idx="735">
                        <c:v>265</c:v>
                      </c:pt>
                      <c:pt idx="736">
                        <c:v>264</c:v>
                      </c:pt>
                      <c:pt idx="737">
                        <c:v>263</c:v>
                      </c:pt>
                      <c:pt idx="738">
                        <c:v>262</c:v>
                      </c:pt>
                      <c:pt idx="739">
                        <c:v>261</c:v>
                      </c:pt>
                      <c:pt idx="740">
                        <c:v>260</c:v>
                      </c:pt>
                      <c:pt idx="741">
                        <c:v>259</c:v>
                      </c:pt>
                      <c:pt idx="742">
                        <c:v>258</c:v>
                      </c:pt>
                      <c:pt idx="743">
                        <c:v>257</c:v>
                      </c:pt>
                      <c:pt idx="744">
                        <c:v>256</c:v>
                      </c:pt>
                      <c:pt idx="745">
                        <c:v>255</c:v>
                      </c:pt>
                      <c:pt idx="746">
                        <c:v>254</c:v>
                      </c:pt>
                      <c:pt idx="747">
                        <c:v>253</c:v>
                      </c:pt>
                      <c:pt idx="748">
                        <c:v>252</c:v>
                      </c:pt>
                      <c:pt idx="749">
                        <c:v>251</c:v>
                      </c:pt>
                      <c:pt idx="750">
                        <c:v>250</c:v>
                      </c:pt>
                      <c:pt idx="751">
                        <c:v>249</c:v>
                      </c:pt>
                      <c:pt idx="752">
                        <c:v>248</c:v>
                      </c:pt>
                      <c:pt idx="753">
                        <c:v>247</c:v>
                      </c:pt>
                      <c:pt idx="754">
                        <c:v>246</c:v>
                      </c:pt>
                      <c:pt idx="755">
                        <c:v>245</c:v>
                      </c:pt>
                      <c:pt idx="756">
                        <c:v>244</c:v>
                      </c:pt>
                      <c:pt idx="757">
                        <c:v>243</c:v>
                      </c:pt>
                      <c:pt idx="758">
                        <c:v>242</c:v>
                      </c:pt>
                      <c:pt idx="759">
                        <c:v>241</c:v>
                      </c:pt>
                      <c:pt idx="760">
                        <c:v>240</c:v>
                      </c:pt>
                      <c:pt idx="761">
                        <c:v>239</c:v>
                      </c:pt>
                      <c:pt idx="762">
                        <c:v>238</c:v>
                      </c:pt>
                      <c:pt idx="763">
                        <c:v>237</c:v>
                      </c:pt>
                      <c:pt idx="764">
                        <c:v>236</c:v>
                      </c:pt>
                      <c:pt idx="765">
                        <c:v>235</c:v>
                      </c:pt>
                      <c:pt idx="766">
                        <c:v>234</c:v>
                      </c:pt>
                      <c:pt idx="767">
                        <c:v>233</c:v>
                      </c:pt>
                      <c:pt idx="768">
                        <c:v>232</c:v>
                      </c:pt>
                      <c:pt idx="769">
                        <c:v>231</c:v>
                      </c:pt>
                      <c:pt idx="770">
                        <c:v>230</c:v>
                      </c:pt>
                      <c:pt idx="771">
                        <c:v>229</c:v>
                      </c:pt>
                      <c:pt idx="772">
                        <c:v>228</c:v>
                      </c:pt>
                      <c:pt idx="773">
                        <c:v>227</c:v>
                      </c:pt>
                      <c:pt idx="774">
                        <c:v>226</c:v>
                      </c:pt>
                      <c:pt idx="775">
                        <c:v>225</c:v>
                      </c:pt>
                      <c:pt idx="776">
                        <c:v>224</c:v>
                      </c:pt>
                      <c:pt idx="777">
                        <c:v>223</c:v>
                      </c:pt>
                      <c:pt idx="778">
                        <c:v>222</c:v>
                      </c:pt>
                      <c:pt idx="779">
                        <c:v>221</c:v>
                      </c:pt>
                      <c:pt idx="780">
                        <c:v>220</c:v>
                      </c:pt>
                      <c:pt idx="781">
                        <c:v>219</c:v>
                      </c:pt>
                      <c:pt idx="782">
                        <c:v>218</c:v>
                      </c:pt>
                      <c:pt idx="783">
                        <c:v>217</c:v>
                      </c:pt>
                      <c:pt idx="784">
                        <c:v>216</c:v>
                      </c:pt>
                      <c:pt idx="785">
                        <c:v>215</c:v>
                      </c:pt>
                      <c:pt idx="786">
                        <c:v>214</c:v>
                      </c:pt>
                      <c:pt idx="787">
                        <c:v>213</c:v>
                      </c:pt>
                      <c:pt idx="788">
                        <c:v>212</c:v>
                      </c:pt>
                      <c:pt idx="789">
                        <c:v>211</c:v>
                      </c:pt>
                      <c:pt idx="790">
                        <c:v>210</c:v>
                      </c:pt>
                      <c:pt idx="791">
                        <c:v>209</c:v>
                      </c:pt>
                      <c:pt idx="792">
                        <c:v>208</c:v>
                      </c:pt>
                      <c:pt idx="793">
                        <c:v>207</c:v>
                      </c:pt>
                      <c:pt idx="794">
                        <c:v>206</c:v>
                      </c:pt>
                      <c:pt idx="795">
                        <c:v>205</c:v>
                      </c:pt>
                      <c:pt idx="796">
                        <c:v>204</c:v>
                      </c:pt>
                      <c:pt idx="797">
                        <c:v>203</c:v>
                      </c:pt>
                      <c:pt idx="798">
                        <c:v>202</c:v>
                      </c:pt>
                      <c:pt idx="799">
                        <c:v>201</c:v>
                      </c:pt>
                      <c:pt idx="800">
                        <c:v>200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MA_Batch4Films!$D$3:$D$803</c15:sqref>
                        </c15:formulaRef>
                      </c:ext>
                    </c:extLst>
                    <c:numCache>
                      <c:formatCode>General</c:formatCode>
                      <c:ptCount val="801"/>
                      <c:pt idx="0">
                        <c:v>5.4112099999999998E-4</c:v>
                      </c:pt>
                      <c:pt idx="1">
                        <c:v>5.6494E-4</c:v>
                      </c:pt>
                      <c:pt idx="2">
                        <c:v>5.79456E-4</c:v>
                      </c:pt>
                      <c:pt idx="3">
                        <c:v>6.2396299999999995E-4</c:v>
                      </c:pt>
                      <c:pt idx="4">
                        <c:v>6.3754700000000003E-4</c:v>
                      </c:pt>
                      <c:pt idx="5">
                        <c:v>6.5893500000000003E-4</c:v>
                      </c:pt>
                      <c:pt idx="6">
                        <c:v>6.3568100000000003E-4</c:v>
                      </c:pt>
                      <c:pt idx="7">
                        <c:v>6.7959800000000001E-4</c:v>
                      </c:pt>
                      <c:pt idx="8">
                        <c:v>6.8099800000000004E-4</c:v>
                      </c:pt>
                      <c:pt idx="9">
                        <c:v>7.0218099999999996E-4</c:v>
                      </c:pt>
                      <c:pt idx="10">
                        <c:v>7.4384899999999999E-4</c:v>
                      </c:pt>
                      <c:pt idx="11">
                        <c:v>7.4275999999999997E-4</c:v>
                      </c:pt>
                      <c:pt idx="12">
                        <c:v>7.4566400000000005E-4</c:v>
                      </c:pt>
                      <c:pt idx="13">
                        <c:v>7.4366700000000005E-4</c:v>
                      </c:pt>
                      <c:pt idx="14">
                        <c:v>7.9114799999999998E-4</c:v>
                      </c:pt>
                      <c:pt idx="15">
                        <c:v>8.0312999999999999E-4</c:v>
                      </c:pt>
                      <c:pt idx="16">
                        <c:v>8.4197999999999999E-4</c:v>
                      </c:pt>
                      <c:pt idx="17">
                        <c:v>8.0769399999999997E-4</c:v>
                      </c:pt>
                      <c:pt idx="18">
                        <c:v>7.9612699999999999E-4</c:v>
                      </c:pt>
                      <c:pt idx="19">
                        <c:v>8.0924999999999997E-4</c:v>
                      </c:pt>
                      <c:pt idx="20">
                        <c:v>8.6112199999999997E-4</c:v>
                      </c:pt>
                      <c:pt idx="21">
                        <c:v>8.7958899999999996E-4</c:v>
                      </c:pt>
                      <c:pt idx="22">
                        <c:v>8.83324E-4</c:v>
                      </c:pt>
                      <c:pt idx="23">
                        <c:v>8.7440200000000004E-4</c:v>
                      </c:pt>
                      <c:pt idx="24">
                        <c:v>8.8472500000000005E-4</c:v>
                      </c:pt>
                      <c:pt idx="25">
                        <c:v>8.73312E-4</c:v>
                      </c:pt>
                      <c:pt idx="26">
                        <c:v>9.4423300000000005E-4</c:v>
                      </c:pt>
                      <c:pt idx="27">
                        <c:v>9.8846700000000003E-4</c:v>
                      </c:pt>
                      <c:pt idx="28">
                        <c:v>9.7427500000000003E-4</c:v>
                      </c:pt>
                      <c:pt idx="29">
                        <c:v>9.6078400000000001E-4</c:v>
                      </c:pt>
                      <c:pt idx="30">
                        <c:v>9.6989000000000005E-4</c:v>
                      </c:pt>
                      <c:pt idx="31">
                        <c:v>1.009612E-3</c:v>
                      </c:pt>
                      <c:pt idx="32">
                        <c:v>1.029617E-3</c:v>
                      </c:pt>
                      <c:pt idx="33">
                        <c:v>1.078479E-3</c:v>
                      </c:pt>
                      <c:pt idx="34">
                        <c:v>1.07822E-3</c:v>
                      </c:pt>
                      <c:pt idx="35">
                        <c:v>1.039919E-3</c:v>
                      </c:pt>
                      <c:pt idx="36">
                        <c:v>1.0649850000000001E-3</c:v>
                      </c:pt>
                      <c:pt idx="37">
                        <c:v>1.0843440000000001E-3</c:v>
                      </c:pt>
                      <c:pt idx="38">
                        <c:v>1.1539230000000001E-3</c:v>
                      </c:pt>
                      <c:pt idx="39">
                        <c:v>1.1683799999999999E-3</c:v>
                      </c:pt>
                      <c:pt idx="40">
                        <c:v>1.1395439999999999E-3</c:v>
                      </c:pt>
                      <c:pt idx="41">
                        <c:v>1.122259E-3</c:v>
                      </c:pt>
                      <c:pt idx="42">
                        <c:v>1.1091269999999999E-3</c:v>
                      </c:pt>
                      <c:pt idx="43">
                        <c:v>1.1658630000000001E-3</c:v>
                      </c:pt>
                      <c:pt idx="44">
                        <c:v>1.2232020000000001E-3</c:v>
                      </c:pt>
                      <c:pt idx="45">
                        <c:v>1.2315609999999999E-3</c:v>
                      </c:pt>
                      <c:pt idx="46">
                        <c:v>1.1964650000000001E-3</c:v>
                      </c:pt>
                      <c:pt idx="47">
                        <c:v>1.167005E-3</c:v>
                      </c:pt>
                      <c:pt idx="48">
                        <c:v>1.195712E-3</c:v>
                      </c:pt>
                      <c:pt idx="49">
                        <c:v>1.2365709999999999E-3</c:v>
                      </c:pt>
                      <c:pt idx="50">
                        <c:v>1.2911680000000001E-3</c:v>
                      </c:pt>
                      <c:pt idx="51">
                        <c:v>1.284288E-3</c:v>
                      </c:pt>
                      <c:pt idx="52">
                        <c:v>1.2214109999999999E-3</c:v>
                      </c:pt>
                      <c:pt idx="53">
                        <c:v>1.21557E-3</c:v>
                      </c:pt>
                      <c:pt idx="54">
                        <c:v>1.262298E-3</c:v>
                      </c:pt>
                      <c:pt idx="55">
                        <c:v>1.331802E-3</c:v>
                      </c:pt>
                      <c:pt idx="56">
                        <c:v>1.3756339999999999E-3</c:v>
                      </c:pt>
                      <c:pt idx="57">
                        <c:v>1.3499009999999999E-3</c:v>
                      </c:pt>
                      <c:pt idx="58">
                        <c:v>1.2803420000000001E-3</c:v>
                      </c:pt>
                      <c:pt idx="59">
                        <c:v>1.2938680000000001E-3</c:v>
                      </c:pt>
                      <c:pt idx="60">
                        <c:v>1.342864E-3</c:v>
                      </c:pt>
                      <c:pt idx="61">
                        <c:v>1.4160939999999999E-3</c:v>
                      </c:pt>
                      <c:pt idx="62">
                        <c:v>1.4205870000000001E-3</c:v>
                      </c:pt>
                      <c:pt idx="63">
                        <c:v>1.3537429999999999E-3</c:v>
                      </c:pt>
                      <c:pt idx="64">
                        <c:v>1.3046430000000001E-3</c:v>
                      </c:pt>
                      <c:pt idx="65">
                        <c:v>1.347797E-3</c:v>
                      </c:pt>
                      <c:pt idx="66">
                        <c:v>1.4069270000000001E-3</c:v>
                      </c:pt>
                      <c:pt idx="67">
                        <c:v>1.5030519999999999E-3</c:v>
                      </c:pt>
                      <c:pt idx="68">
                        <c:v>1.4572330000000001E-3</c:v>
                      </c:pt>
                      <c:pt idx="69">
                        <c:v>1.4046410000000001E-3</c:v>
                      </c:pt>
                      <c:pt idx="70">
                        <c:v>1.37379E-3</c:v>
                      </c:pt>
                      <c:pt idx="71">
                        <c:v>1.409654E-3</c:v>
                      </c:pt>
                      <c:pt idx="72">
                        <c:v>1.467545E-3</c:v>
                      </c:pt>
                      <c:pt idx="73">
                        <c:v>1.53173E-3</c:v>
                      </c:pt>
                      <c:pt idx="74">
                        <c:v>1.523574E-3</c:v>
                      </c:pt>
                      <c:pt idx="75">
                        <c:v>1.430976E-3</c:v>
                      </c:pt>
                      <c:pt idx="76">
                        <c:v>1.4303779999999999E-3</c:v>
                      </c:pt>
                      <c:pt idx="77">
                        <c:v>1.4889739999999999E-3</c:v>
                      </c:pt>
                      <c:pt idx="78">
                        <c:v>1.5792200000000001E-3</c:v>
                      </c:pt>
                      <c:pt idx="79">
                        <c:v>1.5510579999999999E-3</c:v>
                      </c:pt>
                      <c:pt idx="80">
                        <c:v>1.5044290000000001E-3</c:v>
                      </c:pt>
                      <c:pt idx="81">
                        <c:v>1.4459869999999999E-3</c:v>
                      </c:pt>
                      <c:pt idx="82">
                        <c:v>1.45874E-3</c:v>
                      </c:pt>
                      <c:pt idx="83">
                        <c:v>1.5383549999999999E-3</c:v>
                      </c:pt>
                      <c:pt idx="84">
                        <c:v>1.591145E-3</c:v>
                      </c:pt>
                      <c:pt idx="85">
                        <c:v>1.5719709999999999E-3</c:v>
                      </c:pt>
                      <c:pt idx="86">
                        <c:v>1.4947140000000001E-3</c:v>
                      </c:pt>
                      <c:pt idx="87">
                        <c:v>1.4738049999999999E-3</c:v>
                      </c:pt>
                      <c:pt idx="88">
                        <c:v>1.494792E-3</c:v>
                      </c:pt>
                      <c:pt idx="89">
                        <c:v>1.593405E-3</c:v>
                      </c:pt>
                      <c:pt idx="90">
                        <c:v>1.6493460000000001E-3</c:v>
                      </c:pt>
                      <c:pt idx="91">
                        <c:v>1.6004719999999999E-3</c:v>
                      </c:pt>
                      <c:pt idx="92">
                        <c:v>1.517963E-3</c:v>
                      </c:pt>
                      <c:pt idx="93">
                        <c:v>1.482012E-3</c:v>
                      </c:pt>
                      <c:pt idx="94">
                        <c:v>1.5404590000000001E-3</c:v>
                      </c:pt>
                      <c:pt idx="95">
                        <c:v>1.609098E-3</c:v>
                      </c:pt>
                      <c:pt idx="96">
                        <c:v>1.660623E-3</c:v>
                      </c:pt>
                      <c:pt idx="97">
                        <c:v>1.5847280000000001E-3</c:v>
                      </c:pt>
                      <c:pt idx="98">
                        <c:v>1.505702E-3</c:v>
                      </c:pt>
                      <c:pt idx="99">
                        <c:v>1.4664280000000001E-3</c:v>
                      </c:pt>
                      <c:pt idx="100">
                        <c:v>1.541784E-3</c:v>
                      </c:pt>
                      <c:pt idx="101">
                        <c:v>1.6480209999999999E-3</c:v>
                      </c:pt>
                      <c:pt idx="102">
                        <c:v>1.614814E-3</c:v>
                      </c:pt>
                      <c:pt idx="103">
                        <c:v>1.5502529999999999E-3</c:v>
                      </c:pt>
                      <c:pt idx="104">
                        <c:v>1.4711030000000001E-3</c:v>
                      </c:pt>
                      <c:pt idx="105">
                        <c:v>1.456117E-3</c:v>
                      </c:pt>
                      <c:pt idx="106">
                        <c:v>1.6035120000000001E-3</c:v>
                      </c:pt>
                      <c:pt idx="107">
                        <c:v>1.659116E-3</c:v>
                      </c:pt>
                      <c:pt idx="108">
                        <c:v>1.614346E-3</c:v>
                      </c:pt>
                      <c:pt idx="109">
                        <c:v>1.5354710000000001E-3</c:v>
                      </c:pt>
                      <c:pt idx="110">
                        <c:v>1.483233E-3</c:v>
                      </c:pt>
                      <c:pt idx="111">
                        <c:v>1.5204039999999999E-3</c:v>
                      </c:pt>
                      <c:pt idx="112">
                        <c:v>1.6478129999999999E-3</c:v>
                      </c:pt>
                      <c:pt idx="113">
                        <c:v>1.676397E-3</c:v>
                      </c:pt>
                      <c:pt idx="114">
                        <c:v>1.598368E-3</c:v>
                      </c:pt>
                      <c:pt idx="115">
                        <c:v>1.5071559999999999E-3</c:v>
                      </c:pt>
                      <c:pt idx="116">
                        <c:v>1.4187690000000001E-3</c:v>
                      </c:pt>
                      <c:pt idx="117">
                        <c:v>1.500403E-3</c:v>
                      </c:pt>
                      <c:pt idx="118">
                        <c:v>1.6054859999999999E-3</c:v>
                      </c:pt>
                      <c:pt idx="119">
                        <c:v>1.6139049999999999E-3</c:v>
                      </c:pt>
                      <c:pt idx="120">
                        <c:v>1.485545E-3</c:v>
                      </c:pt>
                      <c:pt idx="121">
                        <c:v>1.4286640000000001E-3</c:v>
                      </c:pt>
                      <c:pt idx="122">
                        <c:v>1.380516E-3</c:v>
                      </c:pt>
                      <c:pt idx="123">
                        <c:v>1.46061E-3</c:v>
                      </c:pt>
                      <c:pt idx="124">
                        <c:v>1.600108E-3</c:v>
                      </c:pt>
                      <c:pt idx="125">
                        <c:v>1.5772449999999999E-3</c:v>
                      </c:pt>
                      <c:pt idx="126">
                        <c:v>1.4058880000000001E-3</c:v>
                      </c:pt>
                      <c:pt idx="127">
                        <c:v>1.3342429999999999E-3</c:v>
                      </c:pt>
                      <c:pt idx="128">
                        <c:v>1.289351E-3</c:v>
                      </c:pt>
                      <c:pt idx="129">
                        <c:v>1.423262E-3</c:v>
                      </c:pt>
                      <c:pt idx="130">
                        <c:v>1.51695E-3</c:v>
                      </c:pt>
                      <c:pt idx="131">
                        <c:v>1.400798E-3</c:v>
                      </c:pt>
                      <c:pt idx="132">
                        <c:v>1.280497E-3</c:v>
                      </c:pt>
                      <c:pt idx="133">
                        <c:v>1.1370530000000001E-3</c:v>
                      </c:pt>
                      <c:pt idx="134">
                        <c:v>1.24654E-3</c:v>
                      </c:pt>
                      <c:pt idx="135">
                        <c:v>1.388904E-3</c:v>
                      </c:pt>
                      <c:pt idx="136">
                        <c:v>1.4278330000000001E-3</c:v>
                      </c:pt>
                      <c:pt idx="137">
                        <c:v>1.2333520000000001E-3</c:v>
                      </c:pt>
                      <c:pt idx="138">
                        <c:v>1.1636559999999999E-3</c:v>
                      </c:pt>
                      <c:pt idx="139">
                        <c:v>1.0928820000000001E-3</c:v>
                      </c:pt>
                      <c:pt idx="140">
                        <c:v>1.166304E-3</c:v>
                      </c:pt>
                      <c:pt idx="141">
                        <c:v>1.2343129999999999E-3</c:v>
                      </c:pt>
                      <c:pt idx="142">
                        <c:v>1.2905970000000001E-3</c:v>
                      </c:pt>
                      <c:pt idx="143">
                        <c:v>1.2099369999999999E-3</c:v>
                      </c:pt>
                      <c:pt idx="144">
                        <c:v>1.0039560000000001E-3</c:v>
                      </c:pt>
                      <c:pt idx="145">
                        <c:v>9.4672300000000001E-4</c:v>
                      </c:pt>
                      <c:pt idx="146">
                        <c:v>1.1563109999999999E-3</c:v>
                      </c:pt>
                      <c:pt idx="147">
                        <c:v>1.1899499999999999E-3</c:v>
                      </c:pt>
                      <c:pt idx="148">
                        <c:v>1.0626240000000001E-3</c:v>
                      </c:pt>
                      <c:pt idx="149">
                        <c:v>1.07482E-3</c:v>
                      </c:pt>
                      <c:pt idx="150">
                        <c:v>9.9132100000000009E-4</c:v>
                      </c:pt>
                      <c:pt idx="151">
                        <c:v>9.06722E-4</c:v>
                      </c:pt>
                      <c:pt idx="152">
                        <c:v>9.7230299999999999E-4</c:v>
                      </c:pt>
                      <c:pt idx="153">
                        <c:v>9.9305899999999991E-4</c:v>
                      </c:pt>
                      <c:pt idx="154">
                        <c:v>1.000557E-3</c:v>
                      </c:pt>
                      <c:pt idx="155">
                        <c:v>8.51084E-4</c:v>
                      </c:pt>
                      <c:pt idx="156">
                        <c:v>8.2294300000000003E-4</c:v>
                      </c:pt>
                      <c:pt idx="157">
                        <c:v>9.1655299999999996E-4</c:v>
                      </c:pt>
                      <c:pt idx="158">
                        <c:v>7.5663300000000005E-4</c:v>
                      </c:pt>
                      <c:pt idx="159">
                        <c:v>8.4568899999999995E-4</c:v>
                      </c:pt>
                      <c:pt idx="160">
                        <c:v>6.6445700000000003E-4</c:v>
                      </c:pt>
                      <c:pt idx="161">
                        <c:v>8.2950500000000002E-4</c:v>
                      </c:pt>
                      <c:pt idx="162">
                        <c:v>7.2950900000000004E-4</c:v>
                      </c:pt>
                      <c:pt idx="163">
                        <c:v>5.1009799999999995E-4</c:v>
                      </c:pt>
                      <c:pt idx="164">
                        <c:v>7.0596600000000004E-4</c:v>
                      </c:pt>
                      <c:pt idx="165">
                        <c:v>5.4809300000000004E-4</c:v>
                      </c:pt>
                      <c:pt idx="166">
                        <c:v>8.5860600000000004E-4</c:v>
                      </c:pt>
                      <c:pt idx="167">
                        <c:v>4.8096899999999998E-4</c:v>
                      </c:pt>
                      <c:pt idx="168">
                        <c:v>2.3446099999999999E-4</c:v>
                      </c:pt>
                      <c:pt idx="169">
                        <c:v>4.8171999999999999E-4</c:v>
                      </c:pt>
                      <c:pt idx="170">
                        <c:v>5.4513800000000002E-4</c:v>
                      </c:pt>
                      <c:pt idx="171">
                        <c:v>4.6718200000000001E-4</c:v>
                      </c:pt>
                      <c:pt idx="172">
                        <c:v>4.6702700000000001E-4</c:v>
                      </c:pt>
                      <c:pt idx="173">
                        <c:v>5.6107800000000001E-4</c:v>
                      </c:pt>
                      <c:pt idx="174">
                        <c:v>2.77612E-4</c:v>
                      </c:pt>
                      <c:pt idx="175">
                        <c:v>6.6199399999999995E-4</c:v>
                      </c:pt>
                      <c:pt idx="176">
                        <c:v>2.6491999999999998E-4</c:v>
                      </c:pt>
                      <c:pt idx="177" formatCode="0.00E+00">
                        <c:v>1.5E-5</c:v>
                      </c:pt>
                      <c:pt idx="178">
                        <c:v>3.5055999999999998E-4</c:v>
                      </c:pt>
                      <c:pt idx="179">
                        <c:v>1.1966100000000001E-4</c:v>
                      </c:pt>
                      <c:pt idx="180">
                        <c:v>3.1354000000000001E-4</c:v>
                      </c:pt>
                      <c:pt idx="181" formatCode="0.00E+00">
                        <c:v>9.8400000000000007E-5</c:v>
                      </c:pt>
                      <c:pt idx="182">
                        <c:v>1.4257699999999999E-4</c:v>
                      </c:pt>
                      <c:pt idx="183">
                        <c:v>-2.5402200000000002E-4</c:v>
                      </c:pt>
                      <c:pt idx="184">
                        <c:v>2.0781E-4</c:v>
                      </c:pt>
                      <c:pt idx="185">
                        <c:v>1.5464400000000001E-4</c:v>
                      </c:pt>
                      <c:pt idx="186">
                        <c:v>-1.3370600000000001E-4</c:v>
                      </c:pt>
                      <c:pt idx="187">
                        <c:v>-1.72418E-4</c:v>
                      </c:pt>
                      <c:pt idx="188" formatCode="0.00E+00">
                        <c:v>-1.56E-5</c:v>
                      </c:pt>
                      <c:pt idx="189">
                        <c:v>-3.2381599999999999E-4</c:v>
                      </c:pt>
                      <c:pt idx="190" formatCode="0.00E+00">
                        <c:v>6.5599999999999995E-5</c:v>
                      </c:pt>
                      <c:pt idx="191">
                        <c:v>-1.0322100000000001E-4</c:v>
                      </c:pt>
                      <c:pt idx="192">
                        <c:v>-2.12368E-4</c:v>
                      </c:pt>
                      <c:pt idx="193">
                        <c:v>-4.5597500000000001E-4</c:v>
                      </c:pt>
                      <c:pt idx="194">
                        <c:v>-3.7047700000000002E-4</c:v>
                      </c:pt>
                      <c:pt idx="195">
                        <c:v>-3.8475400000000001E-4</c:v>
                      </c:pt>
                      <c:pt idx="196" formatCode="0.00E+00">
                        <c:v>-3.7100000000000001E-5</c:v>
                      </c:pt>
                      <c:pt idx="197">
                        <c:v>-2.10919E-4</c:v>
                      </c:pt>
                      <c:pt idx="198">
                        <c:v>-2.1624900000000001E-4</c:v>
                      </c:pt>
                      <c:pt idx="199">
                        <c:v>-8.0849399999999999E-4</c:v>
                      </c:pt>
                      <c:pt idx="200">
                        <c:v>-4.5618200000000002E-4</c:v>
                      </c:pt>
                      <c:pt idx="201">
                        <c:v>-9.4014399999999996E-4</c:v>
                      </c:pt>
                      <c:pt idx="202">
                        <c:v>-1.1081610000000001E-3</c:v>
                      </c:pt>
                      <c:pt idx="203">
                        <c:v>-1.0627670000000001E-3</c:v>
                      </c:pt>
                      <c:pt idx="204">
                        <c:v>-1.0567249999999999E-3</c:v>
                      </c:pt>
                      <c:pt idx="205">
                        <c:v>-1.0762460000000001E-3</c:v>
                      </c:pt>
                      <c:pt idx="206">
                        <c:v>-9.49752E-4</c:v>
                      </c:pt>
                      <c:pt idx="207">
                        <c:v>-1.030333E-3</c:v>
                      </c:pt>
                      <c:pt idx="208">
                        <c:v>-1.185408E-3</c:v>
                      </c:pt>
                      <c:pt idx="209">
                        <c:v>-1.220051E-3</c:v>
                      </c:pt>
                      <c:pt idx="210">
                        <c:v>-1.1115179999999999E-3</c:v>
                      </c:pt>
                      <c:pt idx="211">
                        <c:v>-1.104959E-3</c:v>
                      </c:pt>
                      <c:pt idx="212">
                        <c:v>-1.108574E-3</c:v>
                      </c:pt>
                      <c:pt idx="213">
                        <c:v>-1.1604180000000001E-3</c:v>
                      </c:pt>
                      <c:pt idx="214">
                        <c:v>-1.355137E-3</c:v>
                      </c:pt>
                      <c:pt idx="215">
                        <c:v>-1.299239E-3</c:v>
                      </c:pt>
                      <c:pt idx="216">
                        <c:v>-1.2534E-3</c:v>
                      </c:pt>
                      <c:pt idx="217">
                        <c:v>-1.226607E-3</c:v>
                      </c:pt>
                      <c:pt idx="218">
                        <c:v>-1.352659E-3</c:v>
                      </c:pt>
                      <c:pt idx="219">
                        <c:v>-1.4066409999999999E-3</c:v>
                      </c:pt>
                      <c:pt idx="220">
                        <c:v>-1.5256250000000001E-3</c:v>
                      </c:pt>
                      <c:pt idx="221">
                        <c:v>-1.4094279999999999E-3</c:v>
                      </c:pt>
                      <c:pt idx="222">
                        <c:v>-1.4993129999999999E-3</c:v>
                      </c:pt>
                      <c:pt idx="223">
                        <c:v>-1.381148E-3</c:v>
                      </c:pt>
                      <c:pt idx="224">
                        <c:v>-1.4552499999999999E-3</c:v>
                      </c:pt>
                      <c:pt idx="225">
                        <c:v>-1.4558170000000001E-3</c:v>
                      </c:pt>
                      <c:pt idx="226">
                        <c:v>-1.6032609999999999E-3</c:v>
                      </c:pt>
                      <c:pt idx="227">
                        <c:v>-1.5500259999999999E-3</c:v>
                      </c:pt>
                      <c:pt idx="228">
                        <c:v>-1.49792E-3</c:v>
                      </c:pt>
                      <c:pt idx="229">
                        <c:v>-1.531145E-3</c:v>
                      </c:pt>
                      <c:pt idx="230">
                        <c:v>-1.57876E-3</c:v>
                      </c:pt>
                      <c:pt idx="231">
                        <c:v>-1.698057E-3</c:v>
                      </c:pt>
                      <c:pt idx="232">
                        <c:v>-1.70966E-3</c:v>
                      </c:pt>
                      <c:pt idx="233">
                        <c:v>-1.66175E-3</c:v>
                      </c:pt>
                      <c:pt idx="234">
                        <c:v>-1.540689E-3</c:v>
                      </c:pt>
                      <c:pt idx="235">
                        <c:v>-1.5708670000000001E-3</c:v>
                      </c:pt>
                      <c:pt idx="236">
                        <c:v>-1.65814E-3</c:v>
                      </c:pt>
                      <c:pt idx="237">
                        <c:v>-1.741322E-3</c:v>
                      </c:pt>
                      <c:pt idx="238">
                        <c:v>-1.7312670000000001E-3</c:v>
                      </c:pt>
                      <c:pt idx="239">
                        <c:v>-1.700378E-3</c:v>
                      </c:pt>
                      <c:pt idx="240">
                        <c:v>-1.73302E-3</c:v>
                      </c:pt>
                      <c:pt idx="241">
                        <c:v>-1.731525E-3</c:v>
                      </c:pt>
                      <c:pt idx="242">
                        <c:v>-1.7552959999999999E-3</c:v>
                      </c:pt>
                      <c:pt idx="243">
                        <c:v>-1.78845E-3</c:v>
                      </c:pt>
                      <c:pt idx="244">
                        <c:v>-1.8069589999999999E-3</c:v>
                      </c:pt>
                      <c:pt idx="245">
                        <c:v>-1.7407550000000001E-3</c:v>
                      </c:pt>
                      <c:pt idx="246">
                        <c:v>-1.812115E-3</c:v>
                      </c:pt>
                      <c:pt idx="247">
                        <c:v>-1.8340260000000001E-3</c:v>
                      </c:pt>
                      <c:pt idx="248">
                        <c:v>-1.8904729999999999E-3</c:v>
                      </c:pt>
                      <c:pt idx="249">
                        <c:v>-1.9596959999999999E-3</c:v>
                      </c:pt>
                      <c:pt idx="250">
                        <c:v>-1.867638E-3</c:v>
                      </c:pt>
                      <c:pt idx="251">
                        <c:v>-1.8125789999999999E-3</c:v>
                      </c:pt>
                      <c:pt idx="252">
                        <c:v>-1.858668E-3</c:v>
                      </c:pt>
                      <c:pt idx="253">
                        <c:v>-1.8480479999999999E-3</c:v>
                      </c:pt>
                      <c:pt idx="254">
                        <c:v>-1.9353689999999999E-3</c:v>
                      </c:pt>
                      <c:pt idx="255">
                        <c:v>-1.9334619999999999E-3</c:v>
                      </c:pt>
                      <c:pt idx="256">
                        <c:v>-1.9523769999999999E-3</c:v>
                      </c:pt>
                      <c:pt idx="257">
                        <c:v>-1.8373770000000001E-3</c:v>
                      </c:pt>
                      <c:pt idx="258">
                        <c:v>-1.8311899999999999E-3</c:v>
                      </c:pt>
                      <c:pt idx="259">
                        <c:v>-1.9852580000000002E-3</c:v>
                      </c:pt>
                      <c:pt idx="260">
                        <c:v>-1.930214E-3</c:v>
                      </c:pt>
                      <c:pt idx="261">
                        <c:v>-1.9218639999999999E-3</c:v>
                      </c:pt>
                      <c:pt idx="262">
                        <c:v>-1.906453E-3</c:v>
                      </c:pt>
                      <c:pt idx="263">
                        <c:v>-1.8727920000000001E-3</c:v>
                      </c:pt>
                      <c:pt idx="264">
                        <c:v>-1.9007309999999999E-3</c:v>
                      </c:pt>
                      <c:pt idx="265">
                        <c:v>-1.994586E-3</c:v>
                      </c:pt>
                      <c:pt idx="266">
                        <c:v>-1.994586E-3</c:v>
                      </c:pt>
                      <c:pt idx="267">
                        <c:v>-1.9306270000000001E-3</c:v>
                      </c:pt>
                      <c:pt idx="268">
                        <c:v>-1.869906E-3</c:v>
                      </c:pt>
                      <c:pt idx="269">
                        <c:v>-1.8790809999999999E-3</c:v>
                      </c:pt>
                      <c:pt idx="270">
                        <c:v>-1.9835059999999999E-3</c:v>
                      </c:pt>
                      <c:pt idx="271">
                        <c:v>-1.9769089999999998E-3</c:v>
                      </c:pt>
                      <c:pt idx="272">
                        <c:v>-1.9340290000000001E-3</c:v>
                      </c:pt>
                      <c:pt idx="273">
                        <c:v>-1.9005770000000001E-3</c:v>
                      </c:pt>
                      <c:pt idx="274">
                        <c:v>-1.822735E-3</c:v>
                      </c:pt>
                      <c:pt idx="275">
                        <c:v>-1.936812E-3</c:v>
                      </c:pt>
                      <c:pt idx="276">
                        <c:v>-1.9644889999999998E-3</c:v>
                      </c:pt>
                      <c:pt idx="277">
                        <c:v>-1.9579430000000002E-3</c:v>
                      </c:pt>
                      <c:pt idx="278">
                        <c:v>-1.9513460000000001E-3</c:v>
                      </c:pt>
                      <c:pt idx="279">
                        <c:v>-1.872741E-3</c:v>
                      </c:pt>
                      <c:pt idx="280">
                        <c:v>-1.879803E-3</c:v>
                      </c:pt>
                      <c:pt idx="281">
                        <c:v>-1.917226E-3</c:v>
                      </c:pt>
                      <c:pt idx="282">
                        <c:v>-1.9489240000000001E-3</c:v>
                      </c:pt>
                      <c:pt idx="283">
                        <c:v>-1.9856710000000001E-3</c:v>
                      </c:pt>
                      <c:pt idx="284">
                        <c:v>-1.9239260000000001E-3</c:v>
                      </c:pt>
                      <c:pt idx="285">
                        <c:v>-1.856606E-3</c:v>
                      </c:pt>
                      <c:pt idx="286">
                        <c:v>-1.897071E-3</c:v>
                      </c:pt>
                      <c:pt idx="287">
                        <c:v>-1.949182E-3</c:v>
                      </c:pt>
                      <c:pt idx="288">
                        <c:v>-1.935729E-3</c:v>
                      </c:pt>
                      <c:pt idx="289">
                        <c:v>-1.9654680000000002E-3</c:v>
                      </c:pt>
                      <c:pt idx="290">
                        <c:v>-1.9375849999999999E-3</c:v>
                      </c:pt>
                      <c:pt idx="291">
                        <c:v>-1.826189E-3</c:v>
                      </c:pt>
                      <c:pt idx="292">
                        <c:v>-1.8100010000000001E-3</c:v>
                      </c:pt>
                      <c:pt idx="293">
                        <c:v>-1.8871739999999999E-3</c:v>
                      </c:pt>
                      <c:pt idx="294">
                        <c:v>-1.9297509999999999E-3</c:v>
                      </c:pt>
                      <c:pt idx="295">
                        <c:v>-1.9504189999999999E-3</c:v>
                      </c:pt>
                      <c:pt idx="296">
                        <c:v>-1.863874E-3</c:v>
                      </c:pt>
                      <c:pt idx="297">
                        <c:v>-1.8386139999999999E-3</c:v>
                      </c:pt>
                      <c:pt idx="298">
                        <c:v>-1.8591829999999999E-3</c:v>
                      </c:pt>
                      <c:pt idx="299">
                        <c:v>-1.9584590000000001E-3</c:v>
                      </c:pt>
                      <c:pt idx="300">
                        <c:v>-1.9979870000000001E-3</c:v>
                      </c:pt>
                      <c:pt idx="301">
                        <c:v>-1.8685139999999999E-3</c:v>
                      </c:pt>
                      <c:pt idx="302">
                        <c:v>-1.889803E-3</c:v>
                      </c:pt>
                      <c:pt idx="303">
                        <c:v>-1.8781539999999999E-3</c:v>
                      </c:pt>
                      <c:pt idx="304">
                        <c:v>-1.918463E-3</c:v>
                      </c:pt>
                      <c:pt idx="305">
                        <c:v>-1.9760329999999999E-3</c:v>
                      </c:pt>
                      <c:pt idx="306">
                        <c:v>-1.9487689999999999E-3</c:v>
                      </c:pt>
                      <c:pt idx="307">
                        <c:v>-1.9532019999999998E-3</c:v>
                      </c:pt>
                      <c:pt idx="308">
                        <c:v>-1.9074319999999999E-3</c:v>
                      </c:pt>
                      <c:pt idx="309">
                        <c:v>-1.8974319999999999E-3</c:v>
                      </c:pt>
                      <c:pt idx="310">
                        <c:v>-1.979125E-3</c:v>
                      </c:pt>
                      <c:pt idx="311">
                        <c:v>-2.0034499999999999E-3</c:v>
                      </c:pt>
                      <c:pt idx="312">
                        <c:v>-2.0123649999999999E-3</c:v>
                      </c:pt>
                      <c:pt idx="313">
                        <c:v>-1.9899990000000001E-3</c:v>
                      </c:pt>
                      <c:pt idx="314">
                        <c:v>-1.910473E-3</c:v>
                      </c:pt>
                      <c:pt idx="315">
                        <c:v>-1.9210399999999999E-3</c:v>
                      </c:pt>
                      <c:pt idx="316">
                        <c:v>-1.9919579999999998E-3</c:v>
                      </c:pt>
                      <c:pt idx="317">
                        <c:v>-2.0056660000000001E-3</c:v>
                      </c:pt>
                      <c:pt idx="318">
                        <c:v>-1.9878859999999999E-3</c:v>
                      </c:pt>
                      <c:pt idx="319">
                        <c:v>-2.011386E-3</c:v>
                      </c:pt>
                      <c:pt idx="320">
                        <c:v>-2.0260730000000002E-3</c:v>
                      </c:pt>
                      <c:pt idx="321">
                        <c:v>-2.0572989999999998E-3</c:v>
                      </c:pt>
                      <c:pt idx="322">
                        <c:v>-2.05529E-3</c:v>
                      </c:pt>
                      <c:pt idx="323">
                        <c:v>-2.1235580000000002E-3</c:v>
                      </c:pt>
                      <c:pt idx="324">
                        <c:v>-2.1167059999999999E-3</c:v>
                      </c:pt>
                      <c:pt idx="325">
                        <c:v>-2.0809499999999998E-3</c:v>
                      </c:pt>
                      <c:pt idx="326">
                        <c:v>-2.0718809999999998E-3</c:v>
                      </c:pt>
                      <c:pt idx="327">
                        <c:v>-2.160805E-3</c:v>
                      </c:pt>
                      <c:pt idx="328">
                        <c:v>-2.2461569999999999E-3</c:v>
                      </c:pt>
                      <c:pt idx="329">
                        <c:v>-2.23019E-3</c:v>
                      </c:pt>
                      <c:pt idx="330">
                        <c:v>-2.245178E-3</c:v>
                      </c:pt>
                      <c:pt idx="331">
                        <c:v>-2.1821319999999998E-3</c:v>
                      </c:pt>
                      <c:pt idx="332">
                        <c:v>-2.2159229999999999E-3</c:v>
                      </c:pt>
                      <c:pt idx="333">
                        <c:v>-2.2846300000000002E-3</c:v>
                      </c:pt>
                      <c:pt idx="334">
                        <c:v>-2.3150649999999998E-3</c:v>
                      </c:pt>
                      <c:pt idx="335">
                        <c:v>-2.455526E-3</c:v>
                      </c:pt>
                      <c:pt idx="336">
                        <c:v>-2.3399369999999998E-3</c:v>
                      </c:pt>
                      <c:pt idx="337">
                        <c:v>-2.3728410000000001E-3</c:v>
                      </c:pt>
                      <c:pt idx="338">
                        <c:v>-2.4021369999999999E-3</c:v>
                      </c:pt>
                      <c:pt idx="339">
                        <c:v>-2.456761E-3</c:v>
                      </c:pt>
                      <c:pt idx="340">
                        <c:v>-2.525275E-3</c:v>
                      </c:pt>
                      <c:pt idx="341">
                        <c:v>-2.5717520000000001E-3</c:v>
                      </c:pt>
                      <c:pt idx="342">
                        <c:v>-2.528724E-3</c:v>
                      </c:pt>
                      <c:pt idx="343">
                        <c:v>-2.5060759999999999E-3</c:v>
                      </c:pt>
                      <c:pt idx="344">
                        <c:v>-2.6390649999999999E-3</c:v>
                      </c:pt>
                      <c:pt idx="345">
                        <c:v>-2.6303680000000001E-3</c:v>
                      </c:pt>
                      <c:pt idx="346">
                        <c:v>-2.7059549999999999E-3</c:v>
                      </c:pt>
                      <c:pt idx="347">
                        <c:v>-2.655274E-3</c:v>
                      </c:pt>
                      <c:pt idx="348">
                        <c:v>-2.6507969999999999E-3</c:v>
                      </c:pt>
                      <c:pt idx="349">
                        <c:v>-2.7248369999999999E-3</c:v>
                      </c:pt>
                      <c:pt idx="350">
                        <c:v>-2.7746870000000001E-3</c:v>
                      </c:pt>
                      <c:pt idx="351">
                        <c:v>-2.801179E-3</c:v>
                      </c:pt>
                      <c:pt idx="352">
                        <c:v>-2.8952000000000001E-3</c:v>
                      </c:pt>
                      <c:pt idx="353">
                        <c:v>-2.9168499999999999E-3</c:v>
                      </c:pt>
                      <c:pt idx="354">
                        <c:v>-2.9177249999999999E-3</c:v>
                      </c:pt>
                      <c:pt idx="355">
                        <c:v>-2.9878119999999998E-3</c:v>
                      </c:pt>
                      <c:pt idx="356">
                        <c:v>-3.0419499999999999E-3</c:v>
                      </c:pt>
                      <c:pt idx="357">
                        <c:v>-3.1320639999999999E-3</c:v>
                      </c:pt>
                      <c:pt idx="358">
                        <c:v>-3.1406989999999998E-3</c:v>
                      </c:pt>
                      <c:pt idx="359">
                        <c:v>-3.1661409999999999E-3</c:v>
                      </c:pt>
                      <c:pt idx="360">
                        <c:v>-3.163108E-3</c:v>
                      </c:pt>
                      <c:pt idx="361">
                        <c:v>-3.2093109999999998E-3</c:v>
                      </c:pt>
                      <c:pt idx="362">
                        <c:v>-3.3120799999999998E-3</c:v>
                      </c:pt>
                      <c:pt idx="363">
                        <c:v>-3.4215029999999998E-3</c:v>
                      </c:pt>
                      <c:pt idx="364">
                        <c:v>-3.461053E-3</c:v>
                      </c:pt>
                      <c:pt idx="365">
                        <c:v>-3.493871E-3</c:v>
                      </c:pt>
                      <c:pt idx="366">
                        <c:v>-3.4995719999999998E-3</c:v>
                      </c:pt>
                      <c:pt idx="367">
                        <c:v>-3.6421140000000001E-3</c:v>
                      </c:pt>
                      <c:pt idx="368">
                        <c:v>-3.7006370000000001E-3</c:v>
                      </c:pt>
                      <c:pt idx="369">
                        <c:v>-3.7989790000000001E-3</c:v>
                      </c:pt>
                      <c:pt idx="370">
                        <c:v>-3.8067800000000001E-3</c:v>
                      </c:pt>
                      <c:pt idx="371">
                        <c:v>-3.7716759999999998E-3</c:v>
                      </c:pt>
                      <c:pt idx="372">
                        <c:v>-3.8408549999999998E-3</c:v>
                      </c:pt>
                      <c:pt idx="373">
                        <c:v>-3.9664069999999999E-3</c:v>
                      </c:pt>
                      <c:pt idx="374">
                        <c:v>-4.0077029999999996E-3</c:v>
                      </c:pt>
                      <c:pt idx="375">
                        <c:v>-4.1118220000000002E-3</c:v>
                      </c:pt>
                      <c:pt idx="376">
                        <c:v>-4.0878720000000002E-3</c:v>
                      </c:pt>
                      <c:pt idx="377">
                        <c:v>-4.0818199999999999E-3</c:v>
                      </c:pt>
                      <c:pt idx="378">
                        <c:v>-4.2146859999999996E-3</c:v>
                      </c:pt>
                      <c:pt idx="379">
                        <c:v>-4.2649289999999998E-3</c:v>
                      </c:pt>
                      <c:pt idx="380">
                        <c:v>-4.3384390000000004E-3</c:v>
                      </c:pt>
                      <c:pt idx="381">
                        <c:v>-4.3796479999999999E-3</c:v>
                      </c:pt>
                      <c:pt idx="382">
                        <c:v>-4.377751E-3</c:v>
                      </c:pt>
                      <c:pt idx="383">
                        <c:v>-4.4332030000000001E-3</c:v>
                      </c:pt>
                      <c:pt idx="384">
                        <c:v>-4.463847E-3</c:v>
                      </c:pt>
                      <c:pt idx="385">
                        <c:v>-4.5774370000000002E-3</c:v>
                      </c:pt>
                      <c:pt idx="386">
                        <c:v>-4.6528910000000001E-3</c:v>
                      </c:pt>
                      <c:pt idx="387">
                        <c:v>-4.6306610000000003E-3</c:v>
                      </c:pt>
                      <c:pt idx="388">
                        <c:v>-4.6467959999999999E-3</c:v>
                      </c:pt>
                      <c:pt idx="389">
                        <c:v>-4.7261810000000003E-3</c:v>
                      </c:pt>
                      <c:pt idx="390">
                        <c:v>-4.8373469999999997E-3</c:v>
                      </c:pt>
                      <c:pt idx="391">
                        <c:v>-4.8412380000000003E-3</c:v>
                      </c:pt>
                      <c:pt idx="392">
                        <c:v>-4.8903339999999997E-3</c:v>
                      </c:pt>
                      <c:pt idx="393">
                        <c:v>-4.8859319999999999E-3</c:v>
                      </c:pt>
                      <c:pt idx="394">
                        <c:v>-4.9391180000000002E-3</c:v>
                      </c:pt>
                      <c:pt idx="395">
                        <c:v>-4.9612299999999996E-3</c:v>
                      </c:pt>
                      <c:pt idx="396">
                        <c:v>-5.0424509999999999E-3</c:v>
                      </c:pt>
                      <c:pt idx="397">
                        <c:v>-5.1187969999999996E-3</c:v>
                      </c:pt>
                      <c:pt idx="398">
                        <c:v>-5.1465779999999997E-3</c:v>
                      </c:pt>
                      <c:pt idx="399">
                        <c:v>-5.1464249999999996E-3</c:v>
                      </c:pt>
                      <c:pt idx="400">
                        <c:v>-5.0973060000000002E-3</c:v>
                      </c:pt>
                      <c:pt idx="401">
                        <c:v>-5.2097589999999996E-3</c:v>
                      </c:pt>
                      <c:pt idx="402">
                        <c:v>-5.2584040000000004E-3</c:v>
                      </c:pt>
                      <c:pt idx="403">
                        <c:v>-5.3339950000000002E-3</c:v>
                      </c:pt>
                      <c:pt idx="404">
                        <c:v>-5.3326149999999998E-3</c:v>
                      </c:pt>
                      <c:pt idx="405">
                        <c:v>-5.3163009999999998E-3</c:v>
                      </c:pt>
                      <c:pt idx="406">
                        <c:v>-5.3745479999999998E-3</c:v>
                      </c:pt>
                      <c:pt idx="407">
                        <c:v>-5.3912689999999997E-3</c:v>
                      </c:pt>
                      <c:pt idx="408">
                        <c:v>-5.4392800000000003E-3</c:v>
                      </c:pt>
                      <c:pt idx="409">
                        <c:v>-5.4668879999999996E-3</c:v>
                      </c:pt>
                      <c:pt idx="410">
                        <c:v>-5.4991459999999999E-3</c:v>
                      </c:pt>
                      <c:pt idx="411">
                        <c:v>-5.429054E-3</c:v>
                      </c:pt>
                      <c:pt idx="412">
                        <c:v>-5.5009350000000002E-3</c:v>
                      </c:pt>
                      <c:pt idx="413">
                        <c:v>-5.5633490000000004E-3</c:v>
                      </c:pt>
                      <c:pt idx="414">
                        <c:v>-5.6083260000000003E-3</c:v>
                      </c:pt>
                      <c:pt idx="415">
                        <c:v>-5.6752210000000003E-3</c:v>
                      </c:pt>
                      <c:pt idx="416">
                        <c:v>-5.6101149999999997E-3</c:v>
                      </c:pt>
                      <c:pt idx="417">
                        <c:v>-5.571833E-3</c:v>
                      </c:pt>
                      <c:pt idx="418">
                        <c:v>-5.6815570000000003E-3</c:v>
                      </c:pt>
                      <c:pt idx="419">
                        <c:v>-5.7062370000000003E-3</c:v>
                      </c:pt>
                      <c:pt idx="420">
                        <c:v>-5.7098139999999997E-3</c:v>
                      </c:pt>
                      <c:pt idx="421">
                        <c:v>-5.7717890000000003E-3</c:v>
                      </c:pt>
                      <c:pt idx="422">
                        <c:v>-5.7359230000000004E-3</c:v>
                      </c:pt>
                      <c:pt idx="423">
                        <c:v>-5.6789509999999998E-3</c:v>
                      </c:pt>
                      <c:pt idx="424">
                        <c:v>-5.8527049999999997E-3</c:v>
                      </c:pt>
                      <c:pt idx="425">
                        <c:v>-5.8163349999999997E-3</c:v>
                      </c:pt>
                      <c:pt idx="426">
                        <c:v>-5.8419780000000003E-3</c:v>
                      </c:pt>
                      <c:pt idx="427">
                        <c:v>-5.767037E-3</c:v>
                      </c:pt>
                      <c:pt idx="428">
                        <c:v>-5.7389370000000004E-3</c:v>
                      </c:pt>
                      <c:pt idx="429">
                        <c:v>-5.8305359999999999E-3</c:v>
                      </c:pt>
                      <c:pt idx="430">
                        <c:v>-5.9013299999999998E-3</c:v>
                      </c:pt>
                      <c:pt idx="431">
                        <c:v>-5.8622570000000001E-3</c:v>
                      </c:pt>
                      <c:pt idx="432">
                        <c:v>-5.8977029999999998E-3</c:v>
                      </c:pt>
                      <c:pt idx="433">
                        <c:v>-5.8936689999999998E-3</c:v>
                      </c:pt>
                      <c:pt idx="434">
                        <c:v>-5.9033209999999996E-3</c:v>
                      </c:pt>
                      <c:pt idx="435">
                        <c:v>-5.9229840000000001E-3</c:v>
                      </c:pt>
                      <c:pt idx="436">
                        <c:v>-5.9976939999999996E-3</c:v>
                      </c:pt>
                      <c:pt idx="437">
                        <c:v>-6.0249600000000002E-3</c:v>
                      </c:pt>
                      <c:pt idx="438">
                        <c:v>-6.069634E-3</c:v>
                      </c:pt>
                      <c:pt idx="439">
                        <c:v>-6.0627420000000003E-3</c:v>
                      </c:pt>
                      <c:pt idx="440">
                        <c:v>-6.0516629999999997E-3</c:v>
                      </c:pt>
                      <c:pt idx="441">
                        <c:v>-6.1763740000000001E-3</c:v>
                      </c:pt>
                      <c:pt idx="442">
                        <c:v>-6.1771389999999999E-3</c:v>
                      </c:pt>
                      <c:pt idx="443">
                        <c:v>-6.2093959999999998E-3</c:v>
                      </c:pt>
                      <c:pt idx="444">
                        <c:v>-6.2659919999999997E-3</c:v>
                      </c:pt>
                      <c:pt idx="445">
                        <c:v>-6.2487940000000002E-3</c:v>
                      </c:pt>
                      <c:pt idx="446">
                        <c:v>-6.2945170000000003E-3</c:v>
                      </c:pt>
                      <c:pt idx="447">
                        <c:v>-6.422423E-3</c:v>
                      </c:pt>
                      <c:pt idx="448">
                        <c:v>-6.4592520000000004E-3</c:v>
                      </c:pt>
                      <c:pt idx="449">
                        <c:v>-6.529076E-3</c:v>
                      </c:pt>
                      <c:pt idx="450">
                        <c:v>-6.5435090000000003E-3</c:v>
                      </c:pt>
                      <c:pt idx="451">
                        <c:v>-6.5577370000000001E-3</c:v>
                      </c:pt>
                      <c:pt idx="452">
                        <c:v>-6.6104129999999999E-3</c:v>
                      </c:pt>
                      <c:pt idx="453">
                        <c:v>-6.7368999999999997E-3</c:v>
                      </c:pt>
                      <c:pt idx="454">
                        <c:v>-6.8081060000000004E-3</c:v>
                      </c:pt>
                      <c:pt idx="455">
                        <c:v>-6.8894919999999997E-3</c:v>
                      </c:pt>
                      <c:pt idx="456">
                        <c:v>-6.9353519999999997E-3</c:v>
                      </c:pt>
                      <c:pt idx="457">
                        <c:v>-6.9382549999999999E-3</c:v>
                      </c:pt>
                      <c:pt idx="458">
                        <c:v>-7.0215019999999998E-3</c:v>
                      </c:pt>
                      <c:pt idx="459">
                        <c:v>-7.2124909999999997E-3</c:v>
                      </c:pt>
                      <c:pt idx="460">
                        <c:v>-7.3530569999999996E-3</c:v>
                      </c:pt>
                      <c:pt idx="461">
                        <c:v>-7.3412979999999996E-3</c:v>
                      </c:pt>
                      <c:pt idx="462">
                        <c:v>-7.385277E-3</c:v>
                      </c:pt>
                      <c:pt idx="463">
                        <c:v>-7.4793280000000004E-3</c:v>
                      </c:pt>
                      <c:pt idx="464">
                        <c:v>-7.6653850000000003E-3</c:v>
                      </c:pt>
                      <c:pt idx="465">
                        <c:v>-7.7459499999999997E-3</c:v>
                      </c:pt>
                      <c:pt idx="466">
                        <c:v>-7.8624980000000008E-3</c:v>
                      </c:pt>
                      <c:pt idx="467">
                        <c:v>-7.8619380000000006E-3</c:v>
                      </c:pt>
                      <c:pt idx="468">
                        <c:v>-8.0327379999999993E-3</c:v>
                      </c:pt>
                      <c:pt idx="469">
                        <c:v>-8.1212119999999992E-3</c:v>
                      </c:pt>
                      <c:pt idx="470">
                        <c:v>-8.2863740000000009E-3</c:v>
                      </c:pt>
                      <c:pt idx="471">
                        <c:v>-8.4064840000000005E-3</c:v>
                      </c:pt>
                      <c:pt idx="472">
                        <c:v>-8.5039690000000001E-3</c:v>
                      </c:pt>
                      <c:pt idx="473">
                        <c:v>-8.6075240000000001E-3</c:v>
                      </c:pt>
                      <c:pt idx="474">
                        <c:v>-8.6374680000000006E-3</c:v>
                      </c:pt>
                      <c:pt idx="475">
                        <c:v>-8.8310460000000004E-3</c:v>
                      </c:pt>
                      <c:pt idx="476">
                        <c:v>-8.9865550000000002E-3</c:v>
                      </c:pt>
                      <c:pt idx="477">
                        <c:v>-9.0964329999999993E-3</c:v>
                      </c:pt>
                      <c:pt idx="478">
                        <c:v>-9.2720189999999994E-3</c:v>
                      </c:pt>
                      <c:pt idx="479">
                        <c:v>-9.3613559999999995E-3</c:v>
                      </c:pt>
                      <c:pt idx="480">
                        <c:v>-9.4944399999999998E-3</c:v>
                      </c:pt>
                      <c:pt idx="481">
                        <c:v>-9.6028220000000004E-3</c:v>
                      </c:pt>
                      <c:pt idx="482">
                        <c:v>-9.8278580000000001E-3</c:v>
                      </c:pt>
                      <c:pt idx="483">
                        <c:v>-9.9489599999999997E-3</c:v>
                      </c:pt>
                      <c:pt idx="484">
                        <c:v>-1.0037348E-2</c:v>
                      </c:pt>
                      <c:pt idx="485">
                        <c:v>-1.0156013E-2</c:v>
                      </c:pt>
                      <c:pt idx="486">
                        <c:v>-1.0328390999999999E-2</c:v>
                      </c:pt>
                      <c:pt idx="487">
                        <c:v>-1.045102E-2</c:v>
                      </c:pt>
                      <c:pt idx="488">
                        <c:v>-1.0532939E-2</c:v>
                      </c:pt>
                      <c:pt idx="489">
                        <c:v>-1.0691325999999999E-2</c:v>
                      </c:pt>
                      <c:pt idx="490">
                        <c:v>-1.0846626E-2</c:v>
                      </c:pt>
                      <c:pt idx="491">
                        <c:v>-1.0898834E-2</c:v>
                      </c:pt>
                      <c:pt idx="492">
                        <c:v>-1.1095191000000001E-2</c:v>
                      </c:pt>
                      <c:pt idx="493">
                        <c:v>-1.1223811E-2</c:v>
                      </c:pt>
                      <c:pt idx="494">
                        <c:v>-1.1335898000000001E-2</c:v>
                      </c:pt>
                      <c:pt idx="495">
                        <c:v>-1.1486229000000001E-2</c:v>
                      </c:pt>
                      <c:pt idx="496">
                        <c:v>-1.1534126E-2</c:v>
                      </c:pt>
                      <c:pt idx="497">
                        <c:v>-1.1685091999999999E-2</c:v>
                      </c:pt>
                      <c:pt idx="498">
                        <c:v>-1.1756549999999999E-2</c:v>
                      </c:pt>
                      <c:pt idx="499">
                        <c:v>-1.1844067E-2</c:v>
                      </c:pt>
                      <c:pt idx="500">
                        <c:v>-1.2048961E-2</c:v>
                      </c:pt>
                      <c:pt idx="501">
                        <c:v>-1.2065124999999999E-2</c:v>
                      </c:pt>
                      <c:pt idx="502">
                        <c:v>-1.2142058000000001E-2</c:v>
                      </c:pt>
                      <c:pt idx="503">
                        <c:v>-1.2194765999999999E-2</c:v>
                      </c:pt>
                      <c:pt idx="504">
                        <c:v>-1.2301671E-2</c:v>
                      </c:pt>
                      <c:pt idx="505">
                        <c:v>-1.2395016E-2</c:v>
                      </c:pt>
                      <c:pt idx="506">
                        <c:v>-1.2509065999999999E-2</c:v>
                      </c:pt>
                      <c:pt idx="507">
                        <c:v>-1.2509217E-2</c:v>
                      </c:pt>
                      <c:pt idx="508">
                        <c:v>-1.2447794E-2</c:v>
                      </c:pt>
                      <c:pt idx="509">
                        <c:v>-1.2542314000000001E-2</c:v>
                      </c:pt>
                      <c:pt idx="510">
                        <c:v>-1.2646218000000001E-2</c:v>
                      </c:pt>
                      <c:pt idx="511">
                        <c:v>-1.2666985E-2</c:v>
                      </c:pt>
                      <c:pt idx="512">
                        <c:v>-1.2762413E-2</c:v>
                      </c:pt>
                      <c:pt idx="513">
                        <c:v>-1.2724154E-2</c:v>
                      </c:pt>
                      <c:pt idx="514">
                        <c:v>-1.2706155E-2</c:v>
                      </c:pt>
                      <c:pt idx="515">
                        <c:v>-1.2725914E-2</c:v>
                      </c:pt>
                      <c:pt idx="516">
                        <c:v>-1.2751906E-2</c:v>
                      </c:pt>
                      <c:pt idx="517">
                        <c:v>-1.2729534000000001E-2</c:v>
                      </c:pt>
                      <c:pt idx="518">
                        <c:v>-1.2797401E-2</c:v>
                      </c:pt>
                      <c:pt idx="519">
                        <c:v>-1.2710127E-2</c:v>
                      </c:pt>
                      <c:pt idx="520">
                        <c:v>-1.2666784E-2</c:v>
                      </c:pt>
                      <c:pt idx="521">
                        <c:v>-1.2724104E-2</c:v>
                      </c:pt>
                      <c:pt idx="522">
                        <c:v>-1.2689361E-2</c:v>
                      </c:pt>
                      <c:pt idx="523">
                        <c:v>-1.2709623999999999E-2</c:v>
                      </c:pt>
                      <c:pt idx="524">
                        <c:v>-1.2722545E-2</c:v>
                      </c:pt>
                      <c:pt idx="525">
                        <c:v>-1.2628969E-2</c:v>
                      </c:pt>
                      <c:pt idx="526">
                        <c:v>-1.2632892E-2</c:v>
                      </c:pt>
                      <c:pt idx="527">
                        <c:v>-1.2598191E-2</c:v>
                      </c:pt>
                      <c:pt idx="528">
                        <c:v>-1.2609809E-2</c:v>
                      </c:pt>
                      <c:pt idx="529">
                        <c:v>-1.2573598E-2</c:v>
                      </c:pt>
                      <c:pt idx="530">
                        <c:v>-1.2549255E-2</c:v>
                      </c:pt>
                      <c:pt idx="531">
                        <c:v>-1.2572391E-2</c:v>
                      </c:pt>
                      <c:pt idx="532">
                        <c:v>-1.2516259E-2</c:v>
                      </c:pt>
                      <c:pt idx="533">
                        <c:v>-1.2474859E-2</c:v>
                      </c:pt>
                      <c:pt idx="534">
                        <c:v>-1.2528783999999999E-2</c:v>
                      </c:pt>
                      <c:pt idx="535">
                        <c:v>-1.2555945000000001E-2</c:v>
                      </c:pt>
                      <c:pt idx="536">
                        <c:v>-1.2548198999999999E-2</c:v>
                      </c:pt>
                      <c:pt idx="537">
                        <c:v>-1.246354E-2</c:v>
                      </c:pt>
                      <c:pt idx="538">
                        <c:v>-1.2531903E-2</c:v>
                      </c:pt>
                      <c:pt idx="539">
                        <c:v>-1.2502526999999999E-2</c:v>
                      </c:pt>
                      <c:pt idx="540">
                        <c:v>-1.261177E-2</c:v>
                      </c:pt>
                      <c:pt idx="541">
                        <c:v>-1.2625852E-2</c:v>
                      </c:pt>
                      <c:pt idx="542">
                        <c:v>-1.2646620000000001E-2</c:v>
                      </c:pt>
                      <c:pt idx="543">
                        <c:v>-1.272526E-2</c:v>
                      </c:pt>
                      <c:pt idx="544">
                        <c:v>-1.2789157000000001E-2</c:v>
                      </c:pt>
                      <c:pt idx="545">
                        <c:v>-1.2885413E-2</c:v>
                      </c:pt>
                      <c:pt idx="546">
                        <c:v>-1.301692E-2</c:v>
                      </c:pt>
                      <c:pt idx="547">
                        <c:v>-1.3073388999999999E-2</c:v>
                      </c:pt>
                      <c:pt idx="548">
                        <c:v>-1.3202177000000001E-2</c:v>
                      </c:pt>
                      <c:pt idx="549">
                        <c:v>-1.3351461E-2</c:v>
                      </c:pt>
                      <c:pt idx="550">
                        <c:v>-1.3485084E-2</c:v>
                      </c:pt>
                      <c:pt idx="551">
                        <c:v>-1.3665527E-2</c:v>
                      </c:pt>
                      <c:pt idx="552">
                        <c:v>-1.3809085E-2</c:v>
                      </c:pt>
                      <c:pt idx="553">
                        <c:v>-1.4017966999999999E-2</c:v>
                      </c:pt>
                      <c:pt idx="554">
                        <c:v>-1.4183355999999999E-2</c:v>
                      </c:pt>
                      <c:pt idx="555">
                        <c:v>-1.4323637E-2</c:v>
                      </c:pt>
                      <c:pt idx="556">
                        <c:v>-1.467304E-2</c:v>
                      </c:pt>
                      <c:pt idx="557">
                        <c:v>-1.4913374E-2</c:v>
                      </c:pt>
                      <c:pt idx="558">
                        <c:v>-1.5069371E-2</c:v>
                      </c:pt>
                      <c:pt idx="559">
                        <c:v>-1.5332175E-2</c:v>
                      </c:pt>
                      <c:pt idx="560">
                        <c:v>-1.5542823000000001E-2</c:v>
                      </c:pt>
                      <c:pt idx="561">
                        <c:v>-1.5830799999999999E-2</c:v>
                      </c:pt>
                      <c:pt idx="562">
                        <c:v>-1.6097434000000001E-2</c:v>
                      </c:pt>
                      <c:pt idx="563">
                        <c:v>-1.6416302000000001E-2</c:v>
                      </c:pt>
                      <c:pt idx="564">
                        <c:v>-1.6718546000000001E-2</c:v>
                      </c:pt>
                      <c:pt idx="565">
                        <c:v>-1.6950380000000001E-2</c:v>
                      </c:pt>
                      <c:pt idx="566">
                        <c:v>-1.7171543000000001E-2</c:v>
                      </c:pt>
                      <c:pt idx="567">
                        <c:v>-1.7539297999999998E-2</c:v>
                      </c:pt>
                      <c:pt idx="568">
                        <c:v>-1.7811395000000001E-2</c:v>
                      </c:pt>
                      <c:pt idx="569">
                        <c:v>-1.8136803E-2</c:v>
                      </c:pt>
                      <c:pt idx="570">
                        <c:v>-1.8387583999999998E-2</c:v>
                      </c:pt>
                      <c:pt idx="571">
                        <c:v>-1.8632666999999999E-2</c:v>
                      </c:pt>
                      <c:pt idx="572">
                        <c:v>-1.8830169000000001E-2</c:v>
                      </c:pt>
                      <c:pt idx="573">
                        <c:v>-1.9174531000000002E-2</c:v>
                      </c:pt>
                      <c:pt idx="574">
                        <c:v>-1.9441051000000001E-2</c:v>
                      </c:pt>
                      <c:pt idx="575">
                        <c:v>-1.9744514000000001E-2</c:v>
                      </c:pt>
                      <c:pt idx="576">
                        <c:v>-1.9955008999999999E-2</c:v>
                      </c:pt>
                      <c:pt idx="577">
                        <c:v>-2.0125220999999999E-2</c:v>
                      </c:pt>
                      <c:pt idx="578">
                        <c:v>-2.0313747E-2</c:v>
                      </c:pt>
                      <c:pt idx="579">
                        <c:v>-2.0536560999999998E-2</c:v>
                      </c:pt>
                      <c:pt idx="580">
                        <c:v>-2.070551E-2</c:v>
                      </c:pt>
                      <c:pt idx="581">
                        <c:v>-2.0900295999999999E-2</c:v>
                      </c:pt>
                      <c:pt idx="582">
                        <c:v>-2.0959647000000001E-2</c:v>
                      </c:pt>
                      <c:pt idx="583">
                        <c:v>-2.1080496000000001E-2</c:v>
                      </c:pt>
                      <c:pt idx="584">
                        <c:v>-2.1249379999999998E-2</c:v>
                      </c:pt>
                      <c:pt idx="585">
                        <c:v>-2.1293156000000001E-2</c:v>
                      </c:pt>
                      <c:pt idx="586">
                        <c:v>-2.1423767999999999E-2</c:v>
                      </c:pt>
                      <c:pt idx="587">
                        <c:v>-2.1385081E-2</c:v>
                      </c:pt>
                      <c:pt idx="588">
                        <c:v>-2.1357431999999999E-2</c:v>
                      </c:pt>
                      <c:pt idx="589">
                        <c:v>-2.1416030999999999E-2</c:v>
                      </c:pt>
                      <c:pt idx="590">
                        <c:v>-2.1396710999999999E-2</c:v>
                      </c:pt>
                      <c:pt idx="591">
                        <c:v>-2.1399867E-2</c:v>
                      </c:pt>
                      <c:pt idx="592">
                        <c:v>-2.1331948999999999E-2</c:v>
                      </c:pt>
                      <c:pt idx="593">
                        <c:v>-2.1312478999999999E-2</c:v>
                      </c:pt>
                      <c:pt idx="594">
                        <c:v>-2.1148402E-2</c:v>
                      </c:pt>
                      <c:pt idx="595">
                        <c:v>-2.1104512999999998E-2</c:v>
                      </c:pt>
                      <c:pt idx="596">
                        <c:v>-2.0971437999999998E-2</c:v>
                      </c:pt>
                      <c:pt idx="597">
                        <c:v>-2.0908632999999999E-2</c:v>
                      </c:pt>
                      <c:pt idx="598">
                        <c:v>-2.0755164E-2</c:v>
                      </c:pt>
                      <c:pt idx="599">
                        <c:v>-2.0637188000000001E-2</c:v>
                      </c:pt>
                      <c:pt idx="600">
                        <c:v>-2.0488117E-2</c:v>
                      </c:pt>
                      <c:pt idx="601">
                        <c:v>-2.0486685000000001E-2</c:v>
                      </c:pt>
                      <c:pt idx="602">
                        <c:v>-2.0282966999999999E-2</c:v>
                      </c:pt>
                      <c:pt idx="603">
                        <c:v>-2.0251590999999999E-2</c:v>
                      </c:pt>
                      <c:pt idx="604">
                        <c:v>-2.0137034000000002E-2</c:v>
                      </c:pt>
                      <c:pt idx="605">
                        <c:v>-2.0088545999999999E-2</c:v>
                      </c:pt>
                      <c:pt idx="606">
                        <c:v>-1.9950262999999999E-2</c:v>
                      </c:pt>
                      <c:pt idx="607">
                        <c:v>-1.9916341000000001E-2</c:v>
                      </c:pt>
                      <c:pt idx="608">
                        <c:v>-2.0030806000000002E-2</c:v>
                      </c:pt>
                      <c:pt idx="609">
                        <c:v>-2.0028977E-2</c:v>
                      </c:pt>
                      <c:pt idx="610">
                        <c:v>-2.0079203E-2</c:v>
                      </c:pt>
                      <c:pt idx="611">
                        <c:v>-2.0070155999999999E-2</c:v>
                      </c:pt>
                      <c:pt idx="612">
                        <c:v>-2.0243880999999998E-2</c:v>
                      </c:pt>
                      <c:pt idx="613">
                        <c:v>-2.0360284999999999E-2</c:v>
                      </c:pt>
                      <c:pt idx="614">
                        <c:v>-2.0646024999999998E-2</c:v>
                      </c:pt>
                      <c:pt idx="615">
                        <c:v>-2.0827808999999999E-2</c:v>
                      </c:pt>
                      <c:pt idx="616">
                        <c:v>-2.1064416999999998E-2</c:v>
                      </c:pt>
                      <c:pt idx="617">
                        <c:v>-2.1434411E-2</c:v>
                      </c:pt>
                      <c:pt idx="618">
                        <c:v>-2.1548035E-2</c:v>
                      </c:pt>
                      <c:pt idx="619">
                        <c:v>-2.1933811000000001E-2</c:v>
                      </c:pt>
                      <c:pt idx="620">
                        <c:v>-2.2433571999999999E-2</c:v>
                      </c:pt>
                      <c:pt idx="621">
                        <c:v>-2.2755094E-2</c:v>
                      </c:pt>
                      <c:pt idx="622">
                        <c:v>-2.3282077000000002E-2</c:v>
                      </c:pt>
                      <c:pt idx="623">
                        <c:v>-2.3683230999999999E-2</c:v>
                      </c:pt>
                      <c:pt idx="624">
                        <c:v>-2.4170748999999998E-2</c:v>
                      </c:pt>
                      <c:pt idx="625">
                        <c:v>-2.4686091E-2</c:v>
                      </c:pt>
                      <c:pt idx="626">
                        <c:v>-2.5092059999999999E-2</c:v>
                      </c:pt>
                      <c:pt idx="627">
                        <c:v>-2.5718015E-2</c:v>
                      </c:pt>
                      <c:pt idx="628">
                        <c:v>-2.6243463000000002E-2</c:v>
                      </c:pt>
                      <c:pt idx="629">
                        <c:v>-2.6796704000000001E-2</c:v>
                      </c:pt>
                      <c:pt idx="630">
                        <c:v>-2.7285507000000001E-2</c:v>
                      </c:pt>
                      <c:pt idx="631">
                        <c:v>-2.7839414999999999E-2</c:v>
                      </c:pt>
                      <c:pt idx="632">
                        <c:v>-2.8379813E-2</c:v>
                      </c:pt>
                      <c:pt idx="633">
                        <c:v>-2.8690178E-2</c:v>
                      </c:pt>
                      <c:pt idx="634">
                        <c:v>-2.9278694000000001E-2</c:v>
                      </c:pt>
                      <c:pt idx="635">
                        <c:v>-2.9584164E-2</c:v>
                      </c:pt>
                      <c:pt idx="636">
                        <c:v>-3.0122638E-2</c:v>
                      </c:pt>
                      <c:pt idx="637">
                        <c:v>-3.0499043E-2</c:v>
                      </c:pt>
                      <c:pt idx="638">
                        <c:v>-3.0818172000000001E-2</c:v>
                      </c:pt>
                      <c:pt idx="639">
                        <c:v>-3.0925748999999999E-2</c:v>
                      </c:pt>
                      <c:pt idx="640">
                        <c:v>-3.1282477000000003E-2</c:v>
                      </c:pt>
                      <c:pt idx="641">
                        <c:v>-3.165374E-2</c:v>
                      </c:pt>
                      <c:pt idx="642">
                        <c:v>-3.1808555000000002E-2</c:v>
                      </c:pt>
                      <c:pt idx="643">
                        <c:v>-3.1948115999999999E-2</c:v>
                      </c:pt>
                      <c:pt idx="644">
                        <c:v>-3.2172396999999998E-2</c:v>
                      </c:pt>
                      <c:pt idx="645">
                        <c:v>-3.2111529E-2</c:v>
                      </c:pt>
                      <c:pt idx="646">
                        <c:v>-3.2262961999999999E-2</c:v>
                      </c:pt>
                      <c:pt idx="647">
                        <c:v>-3.2374699E-2</c:v>
                      </c:pt>
                      <c:pt idx="648">
                        <c:v>-3.2501012000000003E-2</c:v>
                      </c:pt>
                      <c:pt idx="649">
                        <c:v>-3.2566965000000003E-2</c:v>
                      </c:pt>
                      <c:pt idx="650">
                        <c:v>-3.2552652000000001E-2</c:v>
                      </c:pt>
                      <c:pt idx="651">
                        <c:v>-3.2403003E-2</c:v>
                      </c:pt>
                      <c:pt idx="652">
                        <c:v>-3.2158936999999999E-2</c:v>
                      </c:pt>
                      <c:pt idx="653">
                        <c:v>-3.2233980000000002E-2</c:v>
                      </c:pt>
                      <c:pt idx="654">
                        <c:v>-3.2432745999999998E-2</c:v>
                      </c:pt>
                      <c:pt idx="655">
                        <c:v>-3.2734275E-2</c:v>
                      </c:pt>
                      <c:pt idx="656">
                        <c:v>-3.2664459E-2</c:v>
                      </c:pt>
                      <c:pt idx="657">
                        <c:v>-3.3117972000000002E-2</c:v>
                      </c:pt>
                      <c:pt idx="658">
                        <c:v>-3.3346492999999998E-2</c:v>
                      </c:pt>
                      <c:pt idx="659">
                        <c:v>-3.3929355000000001E-2</c:v>
                      </c:pt>
                      <c:pt idx="660">
                        <c:v>-3.4378536000000001E-2</c:v>
                      </c:pt>
                      <c:pt idx="661">
                        <c:v>-3.5063282000000001E-2</c:v>
                      </c:pt>
                      <c:pt idx="662">
                        <c:v>-3.5364710000000001E-2</c:v>
                      </c:pt>
                      <c:pt idx="663">
                        <c:v>-3.6175488999999998E-2</c:v>
                      </c:pt>
                      <c:pt idx="664">
                        <c:v>-3.6835479999999997E-2</c:v>
                      </c:pt>
                      <c:pt idx="665">
                        <c:v>-3.7542626000000003E-2</c:v>
                      </c:pt>
                      <c:pt idx="666">
                        <c:v>-3.8365892999999998E-2</c:v>
                      </c:pt>
                      <c:pt idx="667">
                        <c:v>-3.8979642000000002E-2</c:v>
                      </c:pt>
                      <c:pt idx="668">
                        <c:v>-3.9954445999999998E-2</c:v>
                      </c:pt>
                      <c:pt idx="669">
                        <c:v>-4.0862083E-2</c:v>
                      </c:pt>
                      <c:pt idx="670">
                        <c:v>-4.1691456000000002E-2</c:v>
                      </c:pt>
                      <c:pt idx="671">
                        <c:v>-4.2924322000000001E-2</c:v>
                      </c:pt>
                      <c:pt idx="672">
                        <c:v>-4.3245841E-2</c:v>
                      </c:pt>
                      <c:pt idx="673">
                        <c:v>-4.4133917000000002E-2</c:v>
                      </c:pt>
                      <c:pt idx="674">
                        <c:v>-4.4822186E-2</c:v>
                      </c:pt>
                      <c:pt idx="675">
                        <c:v>-4.5808434000000002E-2</c:v>
                      </c:pt>
                      <c:pt idx="676">
                        <c:v>-4.6477827999999999E-2</c:v>
                      </c:pt>
                      <c:pt idx="677">
                        <c:v>-4.7278445000000002E-2</c:v>
                      </c:pt>
                      <c:pt idx="678">
                        <c:v>-4.7763805999999999E-2</c:v>
                      </c:pt>
                      <c:pt idx="679">
                        <c:v>-4.8049089000000003E-2</c:v>
                      </c:pt>
                      <c:pt idx="680">
                        <c:v>-4.8487007999999998E-2</c:v>
                      </c:pt>
                      <c:pt idx="681">
                        <c:v>-4.9036643999999997E-2</c:v>
                      </c:pt>
                      <c:pt idx="682">
                        <c:v>-4.9216177E-2</c:v>
                      </c:pt>
                      <c:pt idx="683">
                        <c:v>-4.9418549999999999E-2</c:v>
                      </c:pt>
                      <c:pt idx="684">
                        <c:v>-4.9633019E-2</c:v>
                      </c:pt>
                      <c:pt idx="685">
                        <c:v>-4.9989063E-2</c:v>
                      </c:pt>
                      <c:pt idx="686">
                        <c:v>-5.0045724999999999E-2</c:v>
                      </c:pt>
                      <c:pt idx="687">
                        <c:v>-5.0420887999999997E-2</c:v>
                      </c:pt>
                      <c:pt idx="688">
                        <c:v>-5.0268970000000003E-2</c:v>
                      </c:pt>
                      <c:pt idx="689">
                        <c:v>-5.1150403999999997E-2</c:v>
                      </c:pt>
                      <c:pt idx="690">
                        <c:v>-5.1226332999999999E-2</c:v>
                      </c:pt>
                      <c:pt idx="691">
                        <c:v>-5.1708911000000003E-2</c:v>
                      </c:pt>
                      <c:pt idx="692">
                        <c:v>-5.2432462999999999E-2</c:v>
                      </c:pt>
                      <c:pt idx="693">
                        <c:v>-5.3676248000000003E-2</c:v>
                      </c:pt>
                      <c:pt idx="694">
                        <c:v>-5.4032516000000003E-2</c:v>
                      </c:pt>
                      <c:pt idx="695">
                        <c:v>-5.5480099999999997E-2</c:v>
                      </c:pt>
                      <c:pt idx="696">
                        <c:v>-5.6434784000000002E-2</c:v>
                      </c:pt>
                      <c:pt idx="697">
                        <c:v>-5.7176790999999998E-2</c:v>
                      </c:pt>
                      <c:pt idx="698">
                        <c:v>-5.9309929999999997E-2</c:v>
                      </c:pt>
                      <c:pt idx="699">
                        <c:v>-6.0624849000000001E-2</c:v>
                      </c:pt>
                      <c:pt idx="700">
                        <c:v>-6.2134173000000001E-2</c:v>
                      </c:pt>
                      <c:pt idx="701">
                        <c:v>-6.3580669000000006E-2</c:v>
                      </c:pt>
                      <c:pt idx="702">
                        <c:v>-6.3704579999999997E-2</c:v>
                      </c:pt>
                      <c:pt idx="703">
                        <c:v>-6.5940939000000004E-2</c:v>
                      </c:pt>
                      <c:pt idx="704">
                        <c:v>-6.9626651999999997E-2</c:v>
                      </c:pt>
                      <c:pt idx="705">
                        <c:v>-6.9472350000000002E-2</c:v>
                      </c:pt>
                      <c:pt idx="706">
                        <c:v>-7.1943060000000003E-2</c:v>
                      </c:pt>
                      <c:pt idx="707">
                        <c:v>-7.0883482999999997E-2</c:v>
                      </c:pt>
                      <c:pt idx="708">
                        <c:v>-7.1591444000000004E-2</c:v>
                      </c:pt>
                      <c:pt idx="709">
                        <c:v>-7.1521714E-2</c:v>
                      </c:pt>
                      <c:pt idx="710">
                        <c:v>-6.9863379000000003E-2</c:v>
                      </c:pt>
                      <c:pt idx="711">
                        <c:v>-5.7992282999999999E-2</c:v>
                      </c:pt>
                      <c:pt idx="712">
                        <c:v>-6.1839632999999998E-2</c:v>
                      </c:pt>
                      <c:pt idx="713">
                        <c:v>-5.9404626000000002E-2</c:v>
                      </c:pt>
                      <c:pt idx="714">
                        <c:v>-4.5016768999999998E-2</c:v>
                      </c:pt>
                      <c:pt idx="715">
                        <c:v>-2.2973319999999998E-2</c:v>
                      </c:pt>
                      <c:pt idx="716">
                        <c:v>-1.5124175E-2</c:v>
                      </c:pt>
                      <c:pt idx="717">
                        <c:v>-2.9655203000000002E-2</c:v>
                      </c:pt>
                      <c:pt idx="718">
                        <c:v>-3.0898990000000001E-2</c:v>
                      </c:pt>
                      <c:pt idx="719">
                        <c:v>-4.0323891000000001E-2</c:v>
                      </c:pt>
                      <c:pt idx="720">
                        <c:v>-2.0215765E-2</c:v>
                      </c:pt>
                      <c:pt idx="721">
                        <c:v>-1.1200956E-2</c:v>
                      </c:pt>
                      <c:pt idx="722">
                        <c:v>1.4487226000000001E-2</c:v>
                      </c:pt>
                      <c:pt idx="723">
                        <c:v>-8.101446E-3</c:v>
                      </c:pt>
                      <c:pt idx="724">
                        <c:v>-2.3580899999999999E-4</c:v>
                      </c:pt>
                      <c:pt idx="725">
                        <c:v>2.1746852000000001E-2</c:v>
                      </c:pt>
                      <c:pt idx="726">
                        <c:v>-1.9627499999999999E-4</c:v>
                      </c:pt>
                      <c:pt idx="727">
                        <c:v>3.7225459000000002E-2</c:v>
                      </c:pt>
                      <c:pt idx="728">
                        <c:v>-7.7185880000000002E-3</c:v>
                      </c:pt>
                      <c:pt idx="729">
                        <c:v>2.6827758E-2</c:v>
                      </c:pt>
                      <c:pt idx="730">
                        <c:v>9.4500920000000002E-3</c:v>
                      </c:pt>
                      <c:pt idx="731">
                        <c:v>8.161036E-3</c:v>
                      </c:pt>
                      <c:pt idx="732">
                        <c:v>-7.7707399999999999E-4</c:v>
                      </c:pt>
                      <c:pt idx="733">
                        <c:v>2.1849927000000002E-2</c:v>
                      </c:pt>
                      <c:pt idx="734">
                        <c:v>7.1362860000000004E-3</c:v>
                      </c:pt>
                      <c:pt idx="735">
                        <c:v>3.9078823999999998E-2</c:v>
                      </c:pt>
                      <c:pt idx="736">
                        <c:v>1.9981672999999998E-2</c:v>
                      </c:pt>
                      <c:pt idx="737">
                        <c:v>8.9696370000000008E-3</c:v>
                      </c:pt>
                      <c:pt idx="738">
                        <c:v>1.1220600000000001E-2</c:v>
                      </c:pt>
                      <c:pt idx="739">
                        <c:v>3.5220770000000002E-3</c:v>
                      </c:pt>
                      <c:pt idx="740">
                        <c:v>1.0420024E-2</c:v>
                      </c:pt>
                      <c:pt idx="741">
                        <c:v>1.4419599E-2</c:v>
                      </c:pt>
                      <c:pt idx="742">
                        <c:v>2.8167273999999999E-2</c:v>
                      </c:pt>
                      <c:pt idx="743">
                        <c:v>1.2941441E-2</c:v>
                      </c:pt>
                      <c:pt idx="744">
                        <c:v>3.7659410000000001E-3</c:v>
                      </c:pt>
                      <c:pt idx="745">
                        <c:v>2.4559073000000001E-2</c:v>
                      </c:pt>
                      <c:pt idx="746">
                        <c:v>1.6978031000000001E-2</c:v>
                      </c:pt>
                      <c:pt idx="747">
                        <c:v>1.5786771000000002E-2</c:v>
                      </c:pt>
                      <c:pt idx="748">
                        <c:v>2.6473768000000002E-2</c:v>
                      </c:pt>
                      <c:pt idx="749">
                        <c:v>2.5224165999999999E-2</c:v>
                      </c:pt>
                      <c:pt idx="750">
                        <c:v>2.0888599000000001E-2</c:v>
                      </c:pt>
                      <c:pt idx="751">
                        <c:v>2.0283672999999999E-2</c:v>
                      </c:pt>
                      <c:pt idx="752">
                        <c:v>2.7466362000000001E-2</c:v>
                      </c:pt>
                      <c:pt idx="753">
                        <c:v>2.5220078999999999E-2</c:v>
                      </c:pt>
                      <c:pt idx="754">
                        <c:v>2.8234202E-2</c:v>
                      </c:pt>
                      <c:pt idx="755">
                        <c:v>1.5531342E-2</c:v>
                      </c:pt>
                      <c:pt idx="756">
                        <c:v>9.1961419999999992E-3</c:v>
                      </c:pt>
                      <c:pt idx="757">
                        <c:v>1.4617587E-2</c:v>
                      </c:pt>
                      <c:pt idx="758">
                        <c:v>2.5961284000000001E-2</c:v>
                      </c:pt>
                      <c:pt idx="759">
                        <c:v>3.4057308000000001E-2</c:v>
                      </c:pt>
                      <c:pt idx="760">
                        <c:v>3.1556435000000001E-2</c:v>
                      </c:pt>
                      <c:pt idx="761">
                        <c:v>2.2392357000000002E-2</c:v>
                      </c:pt>
                      <c:pt idx="762">
                        <c:v>2.2521487E-2</c:v>
                      </c:pt>
                      <c:pt idx="763">
                        <c:v>2.1282509000000002E-2</c:v>
                      </c:pt>
                      <c:pt idx="764">
                        <c:v>3.7108744999999999E-2</c:v>
                      </c:pt>
                      <c:pt idx="765">
                        <c:v>3.1075319000000001E-2</c:v>
                      </c:pt>
                      <c:pt idx="766">
                        <c:v>2.4536859000000001E-2</c:v>
                      </c:pt>
                      <c:pt idx="767">
                        <c:v>3.5307717000000002E-2</c:v>
                      </c:pt>
                      <c:pt idx="768">
                        <c:v>1.8621032999999999E-2</c:v>
                      </c:pt>
                      <c:pt idx="769">
                        <c:v>2.9335699999999999E-2</c:v>
                      </c:pt>
                      <c:pt idx="770">
                        <c:v>2.6610833E-2</c:v>
                      </c:pt>
                      <c:pt idx="771">
                        <c:v>2.9028036E-2</c:v>
                      </c:pt>
                      <c:pt idx="772">
                        <c:v>2.9375360999999999E-2</c:v>
                      </c:pt>
                      <c:pt idx="773">
                        <c:v>2.9017020000000001E-2</c:v>
                      </c:pt>
                      <c:pt idx="774">
                        <c:v>2.7739779999999999E-2</c:v>
                      </c:pt>
                      <c:pt idx="775">
                        <c:v>2.0473471E-2</c:v>
                      </c:pt>
                      <c:pt idx="776">
                        <c:v>2.6152096999999999E-2</c:v>
                      </c:pt>
                      <c:pt idx="777">
                        <c:v>3.4189139E-2</c:v>
                      </c:pt>
                      <c:pt idx="778">
                        <c:v>2.8692741000000001E-2</c:v>
                      </c:pt>
                      <c:pt idx="779">
                        <c:v>2.5702164E-2</c:v>
                      </c:pt>
                      <c:pt idx="780">
                        <c:v>1.9261311999999999E-2</c:v>
                      </c:pt>
                      <c:pt idx="781">
                        <c:v>3.3986282E-2</c:v>
                      </c:pt>
                      <c:pt idx="782">
                        <c:v>2.1830381999999999E-2</c:v>
                      </c:pt>
                      <c:pt idx="783">
                        <c:v>2.2229698999999999E-2</c:v>
                      </c:pt>
                      <c:pt idx="784">
                        <c:v>3.5750598000000001E-2</c:v>
                      </c:pt>
                      <c:pt idx="785">
                        <c:v>3.8253560999999998E-2</c:v>
                      </c:pt>
                      <c:pt idx="786">
                        <c:v>2.1517868999999998E-2</c:v>
                      </c:pt>
                      <c:pt idx="787">
                        <c:v>3.4282271000000003E-2</c:v>
                      </c:pt>
                      <c:pt idx="788">
                        <c:v>1.8702450999999998E-2</c:v>
                      </c:pt>
                      <c:pt idx="789">
                        <c:v>1.0118738E-2</c:v>
                      </c:pt>
                      <c:pt idx="790">
                        <c:v>3.2003364999999999E-2</c:v>
                      </c:pt>
                      <c:pt idx="791">
                        <c:v>2.9961502000000001E-2</c:v>
                      </c:pt>
                      <c:pt idx="792">
                        <c:v>4.2329498E-2</c:v>
                      </c:pt>
                      <c:pt idx="793">
                        <c:v>3.2209533999999998E-2</c:v>
                      </c:pt>
                      <c:pt idx="794">
                        <c:v>2.6200457999999999E-2</c:v>
                      </c:pt>
                      <c:pt idx="795">
                        <c:v>1.3955056E-2</c:v>
                      </c:pt>
                      <c:pt idx="796">
                        <c:v>4.7176845000000002E-2</c:v>
                      </c:pt>
                      <c:pt idx="797">
                        <c:v>2.6012264E-2</c:v>
                      </c:pt>
                      <c:pt idx="798">
                        <c:v>2.9323958000000001E-2</c:v>
                      </c:pt>
                      <c:pt idx="799">
                        <c:v>3.8976050999999998E-2</c:v>
                      </c:pt>
                      <c:pt idx="800">
                        <c:v>4.8784778000000001E-2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5E96-441C-BECF-E997C6138560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v>TEAIinH2O2</c:v>
                </c:tx>
                <c:spPr>
                  <a:ln w="19050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MA_Batch4Films!$E$3:$E$803</c15:sqref>
                        </c15:formulaRef>
                      </c:ext>
                    </c:extLst>
                    <c:numCache>
                      <c:formatCode>General</c:formatCode>
                      <c:ptCount val="801"/>
                      <c:pt idx="0">
                        <c:v>1000</c:v>
                      </c:pt>
                      <c:pt idx="1">
                        <c:v>999</c:v>
                      </c:pt>
                      <c:pt idx="2">
                        <c:v>998</c:v>
                      </c:pt>
                      <c:pt idx="3">
                        <c:v>997</c:v>
                      </c:pt>
                      <c:pt idx="4">
                        <c:v>996</c:v>
                      </c:pt>
                      <c:pt idx="5">
                        <c:v>995</c:v>
                      </c:pt>
                      <c:pt idx="6">
                        <c:v>994</c:v>
                      </c:pt>
                      <c:pt idx="7">
                        <c:v>993</c:v>
                      </c:pt>
                      <c:pt idx="8">
                        <c:v>992</c:v>
                      </c:pt>
                      <c:pt idx="9">
                        <c:v>991</c:v>
                      </c:pt>
                      <c:pt idx="10">
                        <c:v>990</c:v>
                      </c:pt>
                      <c:pt idx="11">
                        <c:v>989</c:v>
                      </c:pt>
                      <c:pt idx="12">
                        <c:v>988</c:v>
                      </c:pt>
                      <c:pt idx="13">
                        <c:v>987</c:v>
                      </c:pt>
                      <c:pt idx="14">
                        <c:v>986</c:v>
                      </c:pt>
                      <c:pt idx="15">
                        <c:v>985</c:v>
                      </c:pt>
                      <c:pt idx="16">
                        <c:v>984</c:v>
                      </c:pt>
                      <c:pt idx="17">
                        <c:v>983</c:v>
                      </c:pt>
                      <c:pt idx="18">
                        <c:v>982</c:v>
                      </c:pt>
                      <c:pt idx="19">
                        <c:v>981</c:v>
                      </c:pt>
                      <c:pt idx="20">
                        <c:v>980</c:v>
                      </c:pt>
                      <c:pt idx="21">
                        <c:v>979</c:v>
                      </c:pt>
                      <c:pt idx="22">
                        <c:v>978</c:v>
                      </c:pt>
                      <c:pt idx="23">
                        <c:v>977</c:v>
                      </c:pt>
                      <c:pt idx="24">
                        <c:v>976</c:v>
                      </c:pt>
                      <c:pt idx="25">
                        <c:v>975</c:v>
                      </c:pt>
                      <c:pt idx="26">
                        <c:v>974</c:v>
                      </c:pt>
                      <c:pt idx="27">
                        <c:v>973</c:v>
                      </c:pt>
                      <c:pt idx="28">
                        <c:v>972</c:v>
                      </c:pt>
                      <c:pt idx="29">
                        <c:v>971</c:v>
                      </c:pt>
                      <c:pt idx="30">
                        <c:v>970</c:v>
                      </c:pt>
                      <c:pt idx="31">
                        <c:v>969</c:v>
                      </c:pt>
                      <c:pt idx="32">
                        <c:v>968</c:v>
                      </c:pt>
                      <c:pt idx="33">
                        <c:v>967</c:v>
                      </c:pt>
                      <c:pt idx="34">
                        <c:v>966</c:v>
                      </c:pt>
                      <c:pt idx="35">
                        <c:v>965</c:v>
                      </c:pt>
                      <c:pt idx="36">
                        <c:v>964</c:v>
                      </c:pt>
                      <c:pt idx="37">
                        <c:v>963</c:v>
                      </c:pt>
                      <c:pt idx="38">
                        <c:v>962</c:v>
                      </c:pt>
                      <c:pt idx="39">
                        <c:v>961</c:v>
                      </c:pt>
                      <c:pt idx="40">
                        <c:v>960</c:v>
                      </c:pt>
                      <c:pt idx="41">
                        <c:v>959</c:v>
                      </c:pt>
                      <c:pt idx="42">
                        <c:v>958</c:v>
                      </c:pt>
                      <c:pt idx="43">
                        <c:v>957</c:v>
                      </c:pt>
                      <c:pt idx="44">
                        <c:v>956</c:v>
                      </c:pt>
                      <c:pt idx="45">
                        <c:v>955</c:v>
                      </c:pt>
                      <c:pt idx="46">
                        <c:v>954</c:v>
                      </c:pt>
                      <c:pt idx="47">
                        <c:v>953</c:v>
                      </c:pt>
                      <c:pt idx="48">
                        <c:v>952</c:v>
                      </c:pt>
                      <c:pt idx="49">
                        <c:v>951</c:v>
                      </c:pt>
                      <c:pt idx="50">
                        <c:v>950</c:v>
                      </c:pt>
                      <c:pt idx="51">
                        <c:v>949</c:v>
                      </c:pt>
                      <c:pt idx="52">
                        <c:v>948</c:v>
                      </c:pt>
                      <c:pt idx="53">
                        <c:v>947</c:v>
                      </c:pt>
                      <c:pt idx="54">
                        <c:v>946</c:v>
                      </c:pt>
                      <c:pt idx="55">
                        <c:v>945</c:v>
                      </c:pt>
                      <c:pt idx="56">
                        <c:v>944</c:v>
                      </c:pt>
                      <c:pt idx="57">
                        <c:v>943</c:v>
                      </c:pt>
                      <c:pt idx="58">
                        <c:v>942</c:v>
                      </c:pt>
                      <c:pt idx="59">
                        <c:v>941</c:v>
                      </c:pt>
                      <c:pt idx="60">
                        <c:v>940</c:v>
                      </c:pt>
                      <c:pt idx="61">
                        <c:v>939</c:v>
                      </c:pt>
                      <c:pt idx="62">
                        <c:v>938</c:v>
                      </c:pt>
                      <c:pt idx="63">
                        <c:v>937</c:v>
                      </c:pt>
                      <c:pt idx="64">
                        <c:v>936</c:v>
                      </c:pt>
                      <c:pt idx="65">
                        <c:v>935</c:v>
                      </c:pt>
                      <c:pt idx="66">
                        <c:v>934</c:v>
                      </c:pt>
                      <c:pt idx="67">
                        <c:v>933</c:v>
                      </c:pt>
                      <c:pt idx="68">
                        <c:v>932</c:v>
                      </c:pt>
                      <c:pt idx="69">
                        <c:v>931</c:v>
                      </c:pt>
                      <c:pt idx="70">
                        <c:v>930</c:v>
                      </c:pt>
                      <c:pt idx="71">
                        <c:v>929</c:v>
                      </c:pt>
                      <c:pt idx="72">
                        <c:v>928</c:v>
                      </c:pt>
                      <c:pt idx="73">
                        <c:v>927</c:v>
                      </c:pt>
                      <c:pt idx="74">
                        <c:v>926</c:v>
                      </c:pt>
                      <c:pt idx="75">
                        <c:v>925</c:v>
                      </c:pt>
                      <c:pt idx="76">
                        <c:v>924</c:v>
                      </c:pt>
                      <c:pt idx="77">
                        <c:v>923</c:v>
                      </c:pt>
                      <c:pt idx="78">
                        <c:v>922</c:v>
                      </c:pt>
                      <c:pt idx="79">
                        <c:v>921</c:v>
                      </c:pt>
                      <c:pt idx="80">
                        <c:v>920</c:v>
                      </c:pt>
                      <c:pt idx="81">
                        <c:v>919</c:v>
                      </c:pt>
                      <c:pt idx="82">
                        <c:v>918</c:v>
                      </c:pt>
                      <c:pt idx="83">
                        <c:v>917</c:v>
                      </c:pt>
                      <c:pt idx="84">
                        <c:v>916</c:v>
                      </c:pt>
                      <c:pt idx="85">
                        <c:v>915</c:v>
                      </c:pt>
                      <c:pt idx="86">
                        <c:v>914</c:v>
                      </c:pt>
                      <c:pt idx="87">
                        <c:v>913</c:v>
                      </c:pt>
                      <c:pt idx="88">
                        <c:v>912</c:v>
                      </c:pt>
                      <c:pt idx="89">
                        <c:v>911</c:v>
                      </c:pt>
                      <c:pt idx="90">
                        <c:v>910</c:v>
                      </c:pt>
                      <c:pt idx="91">
                        <c:v>909</c:v>
                      </c:pt>
                      <c:pt idx="92">
                        <c:v>908</c:v>
                      </c:pt>
                      <c:pt idx="93">
                        <c:v>907</c:v>
                      </c:pt>
                      <c:pt idx="94">
                        <c:v>906</c:v>
                      </c:pt>
                      <c:pt idx="95">
                        <c:v>905</c:v>
                      </c:pt>
                      <c:pt idx="96">
                        <c:v>904</c:v>
                      </c:pt>
                      <c:pt idx="97">
                        <c:v>903</c:v>
                      </c:pt>
                      <c:pt idx="98">
                        <c:v>902</c:v>
                      </c:pt>
                      <c:pt idx="99">
                        <c:v>901</c:v>
                      </c:pt>
                      <c:pt idx="100">
                        <c:v>900</c:v>
                      </c:pt>
                      <c:pt idx="101">
                        <c:v>899</c:v>
                      </c:pt>
                      <c:pt idx="102">
                        <c:v>898</c:v>
                      </c:pt>
                      <c:pt idx="103">
                        <c:v>897</c:v>
                      </c:pt>
                      <c:pt idx="104">
                        <c:v>896</c:v>
                      </c:pt>
                      <c:pt idx="105">
                        <c:v>895</c:v>
                      </c:pt>
                      <c:pt idx="106">
                        <c:v>894</c:v>
                      </c:pt>
                      <c:pt idx="107">
                        <c:v>893</c:v>
                      </c:pt>
                      <c:pt idx="108">
                        <c:v>892</c:v>
                      </c:pt>
                      <c:pt idx="109">
                        <c:v>891</c:v>
                      </c:pt>
                      <c:pt idx="110">
                        <c:v>890</c:v>
                      </c:pt>
                      <c:pt idx="111">
                        <c:v>889</c:v>
                      </c:pt>
                      <c:pt idx="112">
                        <c:v>888</c:v>
                      </c:pt>
                      <c:pt idx="113">
                        <c:v>887</c:v>
                      </c:pt>
                      <c:pt idx="114">
                        <c:v>886</c:v>
                      </c:pt>
                      <c:pt idx="115">
                        <c:v>885</c:v>
                      </c:pt>
                      <c:pt idx="116">
                        <c:v>884</c:v>
                      </c:pt>
                      <c:pt idx="117">
                        <c:v>883</c:v>
                      </c:pt>
                      <c:pt idx="118">
                        <c:v>882</c:v>
                      </c:pt>
                      <c:pt idx="119">
                        <c:v>881</c:v>
                      </c:pt>
                      <c:pt idx="120">
                        <c:v>880</c:v>
                      </c:pt>
                      <c:pt idx="121">
                        <c:v>879</c:v>
                      </c:pt>
                      <c:pt idx="122">
                        <c:v>878</c:v>
                      </c:pt>
                      <c:pt idx="123">
                        <c:v>877</c:v>
                      </c:pt>
                      <c:pt idx="124">
                        <c:v>876</c:v>
                      </c:pt>
                      <c:pt idx="125">
                        <c:v>875</c:v>
                      </c:pt>
                      <c:pt idx="126">
                        <c:v>874</c:v>
                      </c:pt>
                      <c:pt idx="127">
                        <c:v>873</c:v>
                      </c:pt>
                      <c:pt idx="128">
                        <c:v>872</c:v>
                      </c:pt>
                      <c:pt idx="129">
                        <c:v>871</c:v>
                      </c:pt>
                      <c:pt idx="130">
                        <c:v>870</c:v>
                      </c:pt>
                      <c:pt idx="131">
                        <c:v>869</c:v>
                      </c:pt>
                      <c:pt idx="132">
                        <c:v>868</c:v>
                      </c:pt>
                      <c:pt idx="133">
                        <c:v>867</c:v>
                      </c:pt>
                      <c:pt idx="134">
                        <c:v>866</c:v>
                      </c:pt>
                      <c:pt idx="135">
                        <c:v>865</c:v>
                      </c:pt>
                      <c:pt idx="136">
                        <c:v>864</c:v>
                      </c:pt>
                      <c:pt idx="137">
                        <c:v>863</c:v>
                      </c:pt>
                      <c:pt idx="138">
                        <c:v>862</c:v>
                      </c:pt>
                      <c:pt idx="139">
                        <c:v>861</c:v>
                      </c:pt>
                      <c:pt idx="140">
                        <c:v>860</c:v>
                      </c:pt>
                      <c:pt idx="141">
                        <c:v>859</c:v>
                      </c:pt>
                      <c:pt idx="142">
                        <c:v>858</c:v>
                      </c:pt>
                      <c:pt idx="143">
                        <c:v>857</c:v>
                      </c:pt>
                      <c:pt idx="144">
                        <c:v>856</c:v>
                      </c:pt>
                      <c:pt idx="145">
                        <c:v>855</c:v>
                      </c:pt>
                      <c:pt idx="146">
                        <c:v>854</c:v>
                      </c:pt>
                      <c:pt idx="147">
                        <c:v>853</c:v>
                      </c:pt>
                      <c:pt idx="148">
                        <c:v>852</c:v>
                      </c:pt>
                      <c:pt idx="149">
                        <c:v>851</c:v>
                      </c:pt>
                      <c:pt idx="150">
                        <c:v>850</c:v>
                      </c:pt>
                      <c:pt idx="151">
                        <c:v>849</c:v>
                      </c:pt>
                      <c:pt idx="152">
                        <c:v>848</c:v>
                      </c:pt>
                      <c:pt idx="153">
                        <c:v>847</c:v>
                      </c:pt>
                      <c:pt idx="154">
                        <c:v>846</c:v>
                      </c:pt>
                      <c:pt idx="155">
                        <c:v>845</c:v>
                      </c:pt>
                      <c:pt idx="156">
                        <c:v>844</c:v>
                      </c:pt>
                      <c:pt idx="157">
                        <c:v>843</c:v>
                      </c:pt>
                      <c:pt idx="158">
                        <c:v>842</c:v>
                      </c:pt>
                      <c:pt idx="159">
                        <c:v>841</c:v>
                      </c:pt>
                      <c:pt idx="160">
                        <c:v>840</c:v>
                      </c:pt>
                      <c:pt idx="161">
                        <c:v>839</c:v>
                      </c:pt>
                      <c:pt idx="162">
                        <c:v>838</c:v>
                      </c:pt>
                      <c:pt idx="163">
                        <c:v>837</c:v>
                      </c:pt>
                      <c:pt idx="164">
                        <c:v>836</c:v>
                      </c:pt>
                      <c:pt idx="165">
                        <c:v>835</c:v>
                      </c:pt>
                      <c:pt idx="166">
                        <c:v>834</c:v>
                      </c:pt>
                      <c:pt idx="167">
                        <c:v>833</c:v>
                      </c:pt>
                      <c:pt idx="168">
                        <c:v>832</c:v>
                      </c:pt>
                      <c:pt idx="169">
                        <c:v>831</c:v>
                      </c:pt>
                      <c:pt idx="170">
                        <c:v>830</c:v>
                      </c:pt>
                      <c:pt idx="171">
                        <c:v>829</c:v>
                      </c:pt>
                      <c:pt idx="172">
                        <c:v>828</c:v>
                      </c:pt>
                      <c:pt idx="173">
                        <c:v>827</c:v>
                      </c:pt>
                      <c:pt idx="174">
                        <c:v>826</c:v>
                      </c:pt>
                      <c:pt idx="175">
                        <c:v>825</c:v>
                      </c:pt>
                      <c:pt idx="176">
                        <c:v>824</c:v>
                      </c:pt>
                      <c:pt idx="177">
                        <c:v>823</c:v>
                      </c:pt>
                      <c:pt idx="178">
                        <c:v>822</c:v>
                      </c:pt>
                      <c:pt idx="179">
                        <c:v>821</c:v>
                      </c:pt>
                      <c:pt idx="180">
                        <c:v>820</c:v>
                      </c:pt>
                      <c:pt idx="181">
                        <c:v>819</c:v>
                      </c:pt>
                      <c:pt idx="182">
                        <c:v>818</c:v>
                      </c:pt>
                      <c:pt idx="183">
                        <c:v>817</c:v>
                      </c:pt>
                      <c:pt idx="184">
                        <c:v>816</c:v>
                      </c:pt>
                      <c:pt idx="185">
                        <c:v>815</c:v>
                      </c:pt>
                      <c:pt idx="186">
                        <c:v>814</c:v>
                      </c:pt>
                      <c:pt idx="187">
                        <c:v>813</c:v>
                      </c:pt>
                      <c:pt idx="188">
                        <c:v>812</c:v>
                      </c:pt>
                      <c:pt idx="189">
                        <c:v>811</c:v>
                      </c:pt>
                      <c:pt idx="190">
                        <c:v>810</c:v>
                      </c:pt>
                      <c:pt idx="191">
                        <c:v>809</c:v>
                      </c:pt>
                      <c:pt idx="192">
                        <c:v>808</c:v>
                      </c:pt>
                      <c:pt idx="193">
                        <c:v>807</c:v>
                      </c:pt>
                      <c:pt idx="194">
                        <c:v>806</c:v>
                      </c:pt>
                      <c:pt idx="195">
                        <c:v>805</c:v>
                      </c:pt>
                      <c:pt idx="196">
                        <c:v>804</c:v>
                      </c:pt>
                      <c:pt idx="197">
                        <c:v>803</c:v>
                      </c:pt>
                      <c:pt idx="198">
                        <c:v>802</c:v>
                      </c:pt>
                      <c:pt idx="199">
                        <c:v>801</c:v>
                      </c:pt>
                      <c:pt idx="200">
                        <c:v>800</c:v>
                      </c:pt>
                      <c:pt idx="201">
                        <c:v>799</c:v>
                      </c:pt>
                      <c:pt idx="202">
                        <c:v>798</c:v>
                      </c:pt>
                      <c:pt idx="203">
                        <c:v>797</c:v>
                      </c:pt>
                      <c:pt idx="204">
                        <c:v>796</c:v>
                      </c:pt>
                      <c:pt idx="205">
                        <c:v>795</c:v>
                      </c:pt>
                      <c:pt idx="206">
                        <c:v>794</c:v>
                      </c:pt>
                      <c:pt idx="207">
                        <c:v>793</c:v>
                      </c:pt>
                      <c:pt idx="208">
                        <c:v>792</c:v>
                      </c:pt>
                      <c:pt idx="209">
                        <c:v>791</c:v>
                      </c:pt>
                      <c:pt idx="210">
                        <c:v>790</c:v>
                      </c:pt>
                      <c:pt idx="211">
                        <c:v>789</c:v>
                      </c:pt>
                      <c:pt idx="212">
                        <c:v>788</c:v>
                      </c:pt>
                      <c:pt idx="213">
                        <c:v>787</c:v>
                      </c:pt>
                      <c:pt idx="214">
                        <c:v>786</c:v>
                      </c:pt>
                      <c:pt idx="215">
                        <c:v>785</c:v>
                      </c:pt>
                      <c:pt idx="216">
                        <c:v>784</c:v>
                      </c:pt>
                      <c:pt idx="217">
                        <c:v>783</c:v>
                      </c:pt>
                      <c:pt idx="218">
                        <c:v>782</c:v>
                      </c:pt>
                      <c:pt idx="219">
                        <c:v>781</c:v>
                      </c:pt>
                      <c:pt idx="220">
                        <c:v>780</c:v>
                      </c:pt>
                      <c:pt idx="221">
                        <c:v>779</c:v>
                      </c:pt>
                      <c:pt idx="222">
                        <c:v>778</c:v>
                      </c:pt>
                      <c:pt idx="223">
                        <c:v>777</c:v>
                      </c:pt>
                      <c:pt idx="224">
                        <c:v>776</c:v>
                      </c:pt>
                      <c:pt idx="225">
                        <c:v>775</c:v>
                      </c:pt>
                      <c:pt idx="226">
                        <c:v>774</c:v>
                      </c:pt>
                      <c:pt idx="227">
                        <c:v>773</c:v>
                      </c:pt>
                      <c:pt idx="228">
                        <c:v>772</c:v>
                      </c:pt>
                      <c:pt idx="229">
                        <c:v>771</c:v>
                      </c:pt>
                      <c:pt idx="230">
                        <c:v>770</c:v>
                      </c:pt>
                      <c:pt idx="231">
                        <c:v>769</c:v>
                      </c:pt>
                      <c:pt idx="232">
                        <c:v>768</c:v>
                      </c:pt>
                      <c:pt idx="233">
                        <c:v>767</c:v>
                      </c:pt>
                      <c:pt idx="234">
                        <c:v>766</c:v>
                      </c:pt>
                      <c:pt idx="235">
                        <c:v>765</c:v>
                      </c:pt>
                      <c:pt idx="236">
                        <c:v>764</c:v>
                      </c:pt>
                      <c:pt idx="237">
                        <c:v>763</c:v>
                      </c:pt>
                      <c:pt idx="238">
                        <c:v>762</c:v>
                      </c:pt>
                      <c:pt idx="239">
                        <c:v>761</c:v>
                      </c:pt>
                      <c:pt idx="240">
                        <c:v>760</c:v>
                      </c:pt>
                      <c:pt idx="241">
                        <c:v>759</c:v>
                      </c:pt>
                      <c:pt idx="242">
                        <c:v>758</c:v>
                      </c:pt>
                      <c:pt idx="243">
                        <c:v>757</c:v>
                      </c:pt>
                      <c:pt idx="244">
                        <c:v>756</c:v>
                      </c:pt>
                      <c:pt idx="245">
                        <c:v>755</c:v>
                      </c:pt>
                      <c:pt idx="246">
                        <c:v>754</c:v>
                      </c:pt>
                      <c:pt idx="247">
                        <c:v>753</c:v>
                      </c:pt>
                      <c:pt idx="248">
                        <c:v>752</c:v>
                      </c:pt>
                      <c:pt idx="249">
                        <c:v>751</c:v>
                      </c:pt>
                      <c:pt idx="250">
                        <c:v>750</c:v>
                      </c:pt>
                      <c:pt idx="251">
                        <c:v>749</c:v>
                      </c:pt>
                      <c:pt idx="252">
                        <c:v>748</c:v>
                      </c:pt>
                      <c:pt idx="253">
                        <c:v>747</c:v>
                      </c:pt>
                      <c:pt idx="254">
                        <c:v>746</c:v>
                      </c:pt>
                      <c:pt idx="255">
                        <c:v>745</c:v>
                      </c:pt>
                      <c:pt idx="256">
                        <c:v>744</c:v>
                      </c:pt>
                      <c:pt idx="257">
                        <c:v>743</c:v>
                      </c:pt>
                      <c:pt idx="258">
                        <c:v>742</c:v>
                      </c:pt>
                      <c:pt idx="259">
                        <c:v>741</c:v>
                      </c:pt>
                      <c:pt idx="260">
                        <c:v>740</c:v>
                      </c:pt>
                      <c:pt idx="261">
                        <c:v>739</c:v>
                      </c:pt>
                      <c:pt idx="262">
                        <c:v>738</c:v>
                      </c:pt>
                      <c:pt idx="263">
                        <c:v>737</c:v>
                      </c:pt>
                      <c:pt idx="264">
                        <c:v>736</c:v>
                      </c:pt>
                      <c:pt idx="265">
                        <c:v>735</c:v>
                      </c:pt>
                      <c:pt idx="266">
                        <c:v>734</c:v>
                      </c:pt>
                      <c:pt idx="267">
                        <c:v>733</c:v>
                      </c:pt>
                      <c:pt idx="268">
                        <c:v>732</c:v>
                      </c:pt>
                      <c:pt idx="269">
                        <c:v>731</c:v>
                      </c:pt>
                      <c:pt idx="270">
                        <c:v>730</c:v>
                      </c:pt>
                      <c:pt idx="271">
                        <c:v>729</c:v>
                      </c:pt>
                      <c:pt idx="272">
                        <c:v>728</c:v>
                      </c:pt>
                      <c:pt idx="273">
                        <c:v>727</c:v>
                      </c:pt>
                      <c:pt idx="274">
                        <c:v>726</c:v>
                      </c:pt>
                      <c:pt idx="275">
                        <c:v>725</c:v>
                      </c:pt>
                      <c:pt idx="276">
                        <c:v>724</c:v>
                      </c:pt>
                      <c:pt idx="277">
                        <c:v>723</c:v>
                      </c:pt>
                      <c:pt idx="278">
                        <c:v>722</c:v>
                      </c:pt>
                      <c:pt idx="279">
                        <c:v>721</c:v>
                      </c:pt>
                      <c:pt idx="280">
                        <c:v>720</c:v>
                      </c:pt>
                      <c:pt idx="281">
                        <c:v>719</c:v>
                      </c:pt>
                      <c:pt idx="282">
                        <c:v>718</c:v>
                      </c:pt>
                      <c:pt idx="283">
                        <c:v>717</c:v>
                      </c:pt>
                      <c:pt idx="284">
                        <c:v>716</c:v>
                      </c:pt>
                      <c:pt idx="285">
                        <c:v>715</c:v>
                      </c:pt>
                      <c:pt idx="286">
                        <c:v>714</c:v>
                      </c:pt>
                      <c:pt idx="287">
                        <c:v>713</c:v>
                      </c:pt>
                      <c:pt idx="288">
                        <c:v>712</c:v>
                      </c:pt>
                      <c:pt idx="289">
                        <c:v>711</c:v>
                      </c:pt>
                      <c:pt idx="290">
                        <c:v>710</c:v>
                      </c:pt>
                      <c:pt idx="291">
                        <c:v>709</c:v>
                      </c:pt>
                      <c:pt idx="292">
                        <c:v>708</c:v>
                      </c:pt>
                      <c:pt idx="293">
                        <c:v>707</c:v>
                      </c:pt>
                      <c:pt idx="294">
                        <c:v>706</c:v>
                      </c:pt>
                      <c:pt idx="295">
                        <c:v>705</c:v>
                      </c:pt>
                      <c:pt idx="296">
                        <c:v>704</c:v>
                      </c:pt>
                      <c:pt idx="297">
                        <c:v>703</c:v>
                      </c:pt>
                      <c:pt idx="298">
                        <c:v>702</c:v>
                      </c:pt>
                      <c:pt idx="299">
                        <c:v>701</c:v>
                      </c:pt>
                      <c:pt idx="300">
                        <c:v>700</c:v>
                      </c:pt>
                      <c:pt idx="301">
                        <c:v>699</c:v>
                      </c:pt>
                      <c:pt idx="302">
                        <c:v>698</c:v>
                      </c:pt>
                      <c:pt idx="303">
                        <c:v>697</c:v>
                      </c:pt>
                      <c:pt idx="304">
                        <c:v>696</c:v>
                      </c:pt>
                      <c:pt idx="305">
                        <c:v>695</c:v>
                      </c:pt>
                      <c:pt idx="306">
                        <c:v>694</c:v>
                      </c:pt>
                      <c:pt idx="307">
                        <c:v>693</c:v>
                      </c:pt>
                      <c:pt idx="308">
                        <c:v>692</c:v>
                      </c:pt>
                      <c:pt idx="309">
                        <c:v>691</c:v>
                      </c:pt>
                      <c:pt idx="310">
                        <c:v>690</c:v>
                      </c:pt>
                      <c:pt idx="311">
                        <c:v>689</c:v>
                      </c:pt>
                      <c:pt idx="312">
                        <c:v>688</c:v>
                      </c:pt>
                      <c:pt idx="313">
                        <c:v>687</c:v>
                      </c:pt>
                      <c:pt idx="314">
                        <c:v>686</c:v>
                      </c:pt>
                      <c:pt idx="315">
                        <c:v>685</c:v>
                      </c:pt>
                      <c:pt idx="316">
                        <c:v>684</c:v>
                      </c:pt>
                      <c:pt idx="317">
                        <c:v>683</c:v>
                      </c:pt>
                      <c:pt idx="318">
                        <c:v>682</c:v>
                      </c:pt>
                      <c:pt idx="319">
                        <c:v>681</c:v>
                      </c:pt>
                      <c:pt idx="320">
                        <c:v>680</c:v>
                      </c:pt>
                      <c:pt idx="321">
                        <c:v>679</c:v>
                      </c:pt>
                      <c:pt idx="322">
                        <c:v>678</c:v>
                      </c:pt>
                      <c:pt idx="323">
                        <c:v>677</c:v>
                      </c:pt>
                      <c:pt idx="324">
                        <c:v>676</c:v>
                      </c:pt>
                      <c:pt idx="325">
                        <c:v>675</c:v>
                      </c:pt>
                      <c:pt idx="326">
                        <c:v>674</c:v>
                      </c:pt>
                      <c:pt idx="327">
                        <c:v>673</c:v>
                      </c:pt>
                      <c:pt idx="328">
                        <c:v>672</c:v>
                      </c:pt>
                      <c:pt idx="329">
                        <c:v>671</c:v>
                      </c:pt>
                      <c:pt idx="330">
                        <c:v>670</c:v>
                      </c:pt>
                      <c:pt idx="331">
                        <c:v>669</c:v>
                      </c:pt>
                      <c:pt idx="332">
                        <c:v>668</c:v>
                      </c:pt>
                      <c:pt idx="333">
                        <c:v>667</c:v>
                      </c:pt>
                      <c:pt idx="334">
                        <c:v>666</c:v>
                      </c:pt>
                      <c:pt idx="335">
                        <c:v>665</c:v>
                      </c:pt>
                      <c:pt idx="336">
                        <c:v>664</c:v>
                      </c:pt>
                      <c:pt idx="337">
                        <c:v>663</c:v>
                      </c:pt>
                      <c:pt idx="338">
                        <c:v>662</c:v>
                      </c:pt>
                      <c:pt idx="339">
                        <c:v>661</c:v>
                      </c:pt>
                      <c:pt idx="340">
                        <c:v>660</c:v>
                      </c:pt>
                      <c:pt idx="341">
                        <c:v>659</c:v>
                      </c:pt>
                      <c:pt idx="342">
                        <c:v>658</c:v>
                      </c:pt>
                      <c:pt idx="343">
                        <c:v>657</c:v>
                      </c:pt>
                      <c:pt idx="344">
                        <c:v>656</c:v>
                      </c:pt>
                      <c:pt idx="345">
                        <c:v>655</c:v>
                      </c:pt>
                      <c:pt idx="346">
                        <c:v>654</c:v>
                      </c:pt>
                      <c:pt idx="347">
                        <c:v>653</c:v>
                      </c:pt>
                      <c:pt idx="348">
                        <c:v>652</c:v>
                      </c:pt>
                      <c:pt idx="349">
                        <c:v>651</c:v>
                      </c:pt>
                      <c:pt idx="350">
                        <c:v>650</c:v>
                      </c:pt>
                      <c:pt idx="351">
                        <c:v>649</c:v>
                      </c:pt>
                      <c:pt idx="352">
                        <c:v>648</c:v>
                      </c:pt>
                      <c:pt idx="353">
                        <c:v>647</c:v>
                      </c:pt>
                      <c:pt idx="354">
                        <c:v>646</c:v>
                      </c:pt>
                      <c:pt idx="355">
                        <c:v>645</c:v>
                      </c:pt>
                      <c:pt idx="356">
                        <c:v>644</c:v>
                      </c:pt>
                      <c:pt idx="357">
                        <c:v>643</c:v>
                      </c:pt>
                      <c:pt idx="358">
                        <c:v>642</c:v>
                      </c:pt>
                      <c:pt idx="359">
                        <c:v>641</c:v>
                      </c:pt>
                      <c:pt idx="360">
                        <c:v>640</c:v>
                      </c:pt>
                      <c:pt idx="361">
                        <c:v>639</c:v>
                      </c:pt>
                      <c:pt idx="362">
                        <c:v>638</c:v>
                      </c:pt>
                      <c:pt idx="363">
                        <c:v>637</c:v>
                      </c:pt>
                      <c:pt idx="364">
                        <c:v>636</c:v>
                      </c:pt>
                      <c:pt idx="365">
                        <c:v>635</c:v>
                      </c:pt>
                      <c:pt idx="366">
                        <c:v>634</c:v>
                      </c:pt>
                      <c:pt idx="367">
                        <c:v>633</c:v>
                      </c:pt>
                      <c:pt idx="368">
                        <c:v>632</c:v>
                      </c:pt>
                      <c:pt idx="369">
                        <c:v>631</c:v>
                      </c:pt>
                      <c:pt idx="370">
                        <c:v>630</c:v>
                      </c:pt>
                      <c:pt idx="371">
                        <c:v>629</c:v>
                      </c:pt>
                      <c:pt idx="372">
                        <c:v>628</c:v>
                      </c:pt>
                      <c:pt idx="373">
                        <c:v>627</c:v>
                      </c:pt>
                      <c:pt idx="374">
                        <c:v>626</c:v>
                      </c:pt>
                      <c:pt idx="375">
                        <c:v>625</c:v>
                      </c:pt>
                      <c:pt idx="376">
                        <c:v>624</c:v>
                      </c:pt>
                      <c:pt idx="377">
                        <c:v>623</c:v>
                      </c:pt>
                      <c:pt idx="378">
                        <c:v>622</c:v>
                      </c:pt>
                      <c:pt idx="379">
                        <c:v>621</c:v>
                      </c:pt>
                      <c:pt idx="380">
                        <c:v>620</c:v>
                      </c:pt>
                      <c:pt idx="381">
                        <c:v>619</c:v>
                      </c:pt>
                      <c:pt idx="382">
                        <c:v>618</c:v>
                      </c:pt>
                      <c:pt idx="383">
                        <c:v>617</c:v>
                      </c:pt>
                      <c:pt idx="384">
                        <c:v>616</c:v>
                      </c:pt>
                      <c:pt idx="385">
                        <c:v>615</c:v>
                      </c:pt>
                      <c:pt idx="386">
                        <c:v>614</c:v>
                      </c:pt>
                      <c:pt idx="387">
                        <c:v>613</c:v>
                      </c:pt>
                      <c:pt idx="388">
                        <c:v>612</c:v>
                      </c:pt>
                      <c:pt idx="389">
                        <c:v>611</c:v>
                      </c:pt>
                      <c:pt idx="390">
                        <c:v>610</c:v>
                      </c:pt>
                      <c:pt idx="391">
                        <c:v>609</c:v>
                      </c:pt>
                      <c:pt idx="392">
                        <c:v>608</c:v>
                      </c:pt>
                      <c:pt idx="393">
                        <c:v>607</c:v>
                      </c:pt>
                      <c:pt idx="394">
                        <c:v>606</c:v>
                      </c:pt>
                      <c:pt idx="395">
                        <c:v>605</c:v>
                      </c:pt>
                      <c:pt idx="396">
                        <c:v>604</c:v>
                      </c:pt>
                      <c:pt idx="397">
                        <c:v>603</c:v>
                      </c:pt>
                      <c:pt idx="398">
                        <c:v>602</c:v>
                      </c:pt>
                      <c:pt idx="399">
                        <c:v>601</c:v>
                      </c:pt>
                      <c:pt idx="400">
                        <c:v>600</c:v>
                      </c:pt>
                      <c:pt idx="401">
                        <c:v>599</c:v>
                      </c:pt>
                      <c:pt idx="402">
                        <c:v>598</c:v>
                      </c:pt>
                      <c:pt idx="403">
                        <c:v>597</c:v>
                      </c:pt>
                      <c:pt idx="404">
                        <c:v>596</c:v>
                      </c:pt>
                      <c:pt idx="405">
                        <c:v>595</c:v>
                      </c:pt>
                      <c:pt idx="406">
                        <c:v>594</c:v>
                      </c:pt>
                      <c:pt idx="407">
                        <c:v>593</c:v>
                      </c:pt>
                      <c:pt idx="408">
                        <c:v>592</c:v>
                      </c:pt>
                      <c:pt idx="409">
                        <c:v>591</c:v>
                      </c:pt>
                      <c:pt idx="410">
                        <c:v>590</c:v>
                      </c:pt>
                      <c:pt idx="411">
                        <c:v>589</c:v>
                      </c:pt>
                      <c:pt idx="412">
                        <c:v>588</c:v>
                      </c:pt>
                      <c:pt idx="413">
                        <c:v>587</c:v>
                      </c:pt>
                      <c:pt idx="414">
                        <c:v>586</c:v>
                      </c:pt>
                      <c:pt idx="415">
                        <c:v>585</c:v>
                      </c:pt>
                      <c:pt idx="416">
                        <c:v>584</c:v>
                      </c:pt>
                      <c:pt idx="417">
                        <c:v>583</c:v>
                      </c:pt>
                      <c:pt idx="418">
                        <c:v>582</c:v>
                      </c:pt>
                      <c:pt idx="419">
                        <c:v>581</c:v>
                      </c:pt>
                      <c:pt idx="420">
                        <c:v>580</c:v>
                      </c:pt>
                      <c:pt idx="421">
                        <c:v>579</c:v>
                      </c:pt>
                      <c:pt idx="422">
                        <c:v>578</c:v>
                      </c:pt>
                      <c:pt idx="423">
                        <c:v>577</c:v>
                      </c:pt>
                      <c:pt idx="424">
                        <c:v>576</c:v>
                      </c:pt>
                      <c:pt idx="425">
                        <c:v>575</c:v>
                      </c:pt>
                      <c:pt idx="426">
                        <c:v>574</c:v>
                      </c:pt>
                      <c:pt idx="427">
                        <c:v>573</c:v>
                      </c:pt>
                      <c:pt idx="428">
                        <c:v>572</c:v>
                      </c:pt>
                      <c:pt idx="429">
                        <c:v>571</c:v>
                      </c:pt>
                      <c:pt idx="430">
                        <c:v>570</c:v>
                      </c:pt>
                      <c:pt idx="431">
                        <c:v>569</c:v>
                      </c:pt>
                      <c:pt idx="432">
                        <c:v>568</c:v>
                      </c:pt>
                      <c:pt idx="433">
                        <c:v>567</c:v>
                      </c:pt>
                      <c:pt idx="434">
                        <c:v>566</c:v>
                      </c:pt>
                      <c:pt idx="435">
                        <c:v>565</c:v>
                      </c:pt>
                      <c:pt idx="436">
                        <c:v>564</c:v>
                      </c:pt>
                      <c:pt idx="437">
                        <c:v>563</c:v>
                      </c:pt>
                      <c:pt idx="438">
                        <c:v>562</c:v>
                      </c:pt>
                      <c:pt idx="439">
                        <c:v>561</c:v>
                      </c:pt>
                      <c:pt idx="440">
                        <c:v>560</c:v>
                      </c:pt>
                      <c:pt idx="441">
                        <c:v>559</c:v>
                      </c:pt>
                      <c:pt idx="442">
                        <c:v>558</c:v>
                      </c:pt>
                      <c:pt idx="443">
                        <c:v>557</c:v>
                      </c:pt>
                      <c:pt idx="444">
                        <c:v>556</c:v>
                      </c:pt>
                      <c:pt idx="445">
                        <c:v>555</c:v>
                      </c:pt>
                      <c:pt idx="446">
                        <c:v>554</c:v>
                      </c:pt>
                      <c:pt idx="447">
                        <c:v>553</c:v>
                      </c:pt>
                      <c:pt idx="448">
                        <c:v>552</c:v>
                      </c:pt>
                      <c:pt idx="449">
                        <c:v>551</c:v>
                      </c:pt>
                      <c:pt idx="450">
                        <c:v>550</c:v>
                      </c:pt>
                      <c:pt idx="451">
                        <c:v>549</c:v>
                      </c:pt>
                      <c:pt idx="452">
                        <c:v>548</c:v>
                      </c:pt>
                      <c:pt idx="453">
                        <c:v>547</c:v>
                      </c:pt>
                      <c:pt idx="454">
                        <c:v>546</c:v>
                      </c:pt>
                      <c:pt idx="455">
                        <c:v>545</c:v>
                      </c:pt>
                      <c:pt idx="456">
                        <c:v>544</c:v>
                      </c:pt>
                      <c:pt idx="457">
                        <c:v>543</c:v>
                      </c:pt>
                      <c:pt idx="458">
                        <c:v>542</c:v>
                      </c:pt>
                      <c:pt idx="459">
                        <c:v>541</c:v>
                      </c:pt>
                      <c:pt idx="460">
                        <c:v>540</c:v>
                      </c:pt>
                      <c:pt idx="461">
                        <c:v>539</c:v>
                      </c:pt>
                      <c:pt idx="462">
                        <c:v>538</c:v>
                      </c:pt>
                      <c:pt idx="463">
                        <c:v>537</c:v>
                      </c:pt>
                      <c:pt idx="464">
                        <c:v>536</c:v>
                      </c:pt>
                      <c:pt idx="465">
                        <c:v>535</c:v>
                      </c:pt>
                      <c:pt idx="466">
                        <c:v>534</c:v>
                      </c:pt>
                      <c:pt idx="467">
                        <c:v>533</c:v>
                      </c:pt>
                      <c:pt idx="468">
                        <c:v>532</c:v>
                      </c:pt>
                      <c:pt idx="469">
                        <c:v>531</c:v>
                      </c:pt>
                      <c:pt idx="470">
                        <c:v>530</c:v>
                      </c:pt>
                      <c:pt idx="471">
                        <c:v>529</c:v>
                      </c:pt>
                      <c:pt idx="472">
                        <c:v>528</c:v>
                      </c:pt>
                      <c:pt idx="473">
                        <c:v>527</c:v>
                      </c:pt>
                      <c:pt idx="474">
                        <c:v>526</c:v>
                      </c:pt>
                      <c:pt idx="475">
                        <c:v>525</c:v>
                      </c:pt>
                      <c:pt idx="476">
                        <c:v>524</c:v>
                      </c:pt>
                      <c:pt idx="477">
                        <c:v>523</c:v>
                      </c:pt>
                      <c:pt idx="478">
                        <c:v>522</c:v>
                      </c:pt>
                      <c:pt idx="479">
                        <c:v>521</c:v>
                      </c:pt>
                      <c:pt idx="480">
                        <c:v>520</c:v>
                      </c:pt>
                      <c:pt idx="481">
                        <c:v>519</c:v>
                      </c:pt>
                      <c:pt idx="482">
                        <c:v>518</c:v>
                      </c:pt>
                      <c:pt idx="483">
                        <c:v>517</c:v>
                      </c:pt>
                      <c:pt idx="484">
                        <c:v>516</c:v>
                      </c:pt>
                      <c:pt idx="485">
                        <c:v>515</c:v>
                      </c:pt>
                      <c:pt idx="486">
                        <c:v>514</c:v>
                      </c:pt>
                      <c:pt idx="487">
                        <c:v>513</c:v>
                      </c:pt>
                      <c:pt idx="488">
                        <c:v>512</c:v>
                      </c:pt>
                      <c:pt idx="489">
                        <c:v>511</c:v>
                      </c:pt>
                      <c:pt idx="490">
                        <c:v>510</c:v>
                      </c:pt>
                      <c:pt idx="491">
                        <c:v>509</c:v>
                      </c:pt>
                      <c:pt idx="492">
                        <c:v>508</c:v>
                      </c:pt>
                      <c:pt idx="493">
                        <c:v>507</c:v>
                      </c:pt>
                      <c:pt idx="494">
                        <c:v>506</c:v>
                      </c:pt>
                      <c:pt idx="495">
                        <c:v>505</c:v>
                      </c:pt>
                      <c:pt idx="496">
                        <c:v>504</c:v>
                      </c:pt>
                      <c:pt idx="497">
                        <c:v>503</c:v>
                      </c:pt>
                      <c:pt idx="498">
                        <c:v>502</c:v>
                      </c:pt>
                      <c:pt idx="499">
                        <c:v>501</c:v>
                      </c:pt>
                      <c:pt idx="500">
                        <c:v>500</c:v>
                      </c:pt>
                      <c:pt idx="501">
                        <c:v>499</c:v>
                      </c:pt>
                      <c:pt idx="502">
                        <c:v>498</c:v>
                      </c:pt>
                      <c:pt idx="503">
                        <c:v>497</c:v>
                      </c:pt>
                      <c:pt idx="504">
                        <c:v>496</c:v>
                      </c:pt>
                      <c:pt idx="505">
                        <c:v>495</c:v>
                      </c:pt>
                      <c:pt idx="506">
                        <c:v>494</c:v>
                      </c:pt>
                      <c:pt idx="507">
                        <c:v>493</c:v>
                      </c:pt>
                      <c:pt idx="508">
                        <c:v>492</c:v>
                      </c:pt>
                      <c:pt idx="509">
                        <c:v>491</c:v>
                      </c:pt>
                      <c:pt idx="510">
                        <c:v>490</c:v>
                      </c:pt>
                      <c:pt idx="511">
                        <c:v>489</c:v>
                      </c:pt>
                      <c:pt idx="512">
                        <c:v>488</c:v>
                      </c:pt>
                      <c:pt idx="513">
                        <c:v>487</c:v>
                      </c:pt>
                      <c:pt idx="514">
                        <c:v>486</c:v>
                      </c:pt>
                      <c:pt idx="515">
                        <c:v>485</c:v>
                      </c:pt>
                      <c:pt idx="516">
                        <c:v>484</c:v>
                      </c:pt>
                      <c:pt idx="517">
                        <c:v>483</c:v>
                      </c:pt>
                      <c:pt idx="518">
                        <c:v>482</c:v>
                      </c:pt>
                      <c:pt idx="519">
                        <c:v>481</c:v>
                      </c:pt>
                      <c:pt idx="520">
                        <c:v>480</c:v>
                      </c:pt>
                      <c:pt idx="521">
                        <c:v>479</c:v>
                      </c:pt>
                      <c:pt idx="522">
                        <c:v>478</c:v>
                      </c:pt>
                      <c:pt idx="523">
                        <c:v>477</c:v>
                      </c:pt>
                      <c:pt idx="524">
                        <c:v>476</c:v>
                      </c:pt>
                      <c:pt idx="525">
                        <c:v>475</c:v>
                      </c:pt>
                      <c:pt idx="526">
                        <c:v>474</c:v>
                      </c:pt>
                      <c:pt idx="527">
                        <c:v>473</c:v>
                      </c:pt>
                      <c:pt idx="528">
                        <c:v>472</c:v>
                      </c:pt>
                      <c:pt idx="529">
                        <c:v>471</c:v>
                      </c:pt>
                      <c:pt idx="530">
                        <c:v>470</c:v>
                      </c:pt>
                      <c:pt idx="531">
                        <c:v>469</c:v>
                      </c:pt>
                      <c:pt idx="532">
                        <c:v>468</c:v>
                      </c:pt>
                      <c:pt idx="533">
                        <c:v>467</c:v>
                      </c:pt>
                      <c:pt idx="534">
                        <c:v>466</c:v>
                      </c:pt>
                      <c:pt idx="535">
                        <c:v>465</c:v>
                      </c:pt>
                      <c:pt idx="536">
                        <c:v>464</c:v>
                      </c:pt>
                      <c:pt idx="537">
                        <c:v>463</c:v>
                      </c:pt>
                      <c:pt idx="538">
                        <c:v>462</c:v>
                      </c:pt>
                      <c:pt idx="539">
                        <c:v>461</c:v>
                      </c:pt>
                      <c:pt idx="540">
                        <c:v>460</c:v>
                      </c:pt>
                      <c:pt idx="541">
                        <c:v>459</c:v>
                      </c:pt>
                      <c:pt idx="542">
                        <c:v>458</c:v>
                      </c:pt>
                      <c:pt idx="543">
                        <c:v>457</c:v>
                      </c:pt>
                      <c:pt idx="544">
                        <c:v>456</c:v>
                      </c:pt>
                      <c:pt idx="545">
                        <c:v>455</c:v>
                      </c:pt>
                      <c:pt idx="546">
                        <c:v>454</c:v>
                      </c:pt>
                      <c:pt idx="547">
                        <c:v>453</c:v>
                      </c:pt>
                      <c:pt idx="548">
                        <c:v>452</c:v>
                      </c:pt>
                      <c:pt idx="549">
                        <c:v>451</c:v>
                      </c:pt>
                      <c:pt idx="550">
                        <c:v>450</c:v>
                      </c:pt>
                      <c:pt idx="551">
                        <c:v>449</c:v>
                      </c:pt>
                      <c:pt idx="552">
                        <c:v>448</c:v>
                      </c:pt>
                      <c:pt idx="553">
                        <c:v>447</c:v>
                      </c:pt>
                      <c:pt idx="554">
                        <c:v>446</c:v>
                      </c:pt>
                      <c:pt idx="555">
                        <c:v>445</c:v>
                      </c:pt>
                      <c:pt idx="556">
                        <c:v>444</c:v>
                      </c:pt>
                      <c:pt idx="557">
                        <c:v>443</c:v>
                      </c:pt>
                      <c:pt idx="558">
                        <c:v>442</c:v>
                      </c:pt>
                      <c:pt idx="559">
                        <c:v>441</c:v>
                      </c:pt>
                      <c:pt idx="560">
                        <c:v>440</c:v>
                      </c:pt>
                      <c:pt idx="561">
                        <c:v>439</c:v>
                      </c:pt>
                      <c:pt idx="562">
                        <c:v>438</c:v>
                      </c:pt>
                      <c:pt idx="563">
                        <c:v>437</c:v>
                      </c:pt>
                      <c:pt idx="564">
                        <c:v>436</c:v>
                      </c:pt>
                      <c:pt idx="565">
                        <c:v>435</c:v>
                      </c:pt>
                      <c:pt idx="566">
                        <c:v>434</c:v>
                      </c:pt>
                      <c:pt idx="567">
                        <c:v>433</c:v>
                      </c:pt>
                      <c:pt idx="568">
                        <c:v>432</c:v>
                      </c:pt>
                      <c:pt idx="569">
                        <c:v>431</c:v>
                      </c:pt>
                      <c:pt idx="570">
                        <c:v>430</c:v>
                      </c:pt>
                      <c:pt idx="571">
                        <c:v>429</c:v>
                      </c:pt>
                      <c:pt idx="572">
                        <c:v>428</c:v>
                      </c:pt>
                      <c:pt idx="573">
                        <c:v>427</c:v>
                      </c:pt>
                      <c:pt idx="574">
                        <c:v>426</c:v>
                      </c:pt>
                      <c:pt idx="575">
                        <c:v>425</c:v>
                      </c:pt>
                      <c:pt idx="576">
                        <c:v>424</c:v>
                      </c:pt>
                      <c:pt idx="577">
                        <c:v>423</c:v>
                      </c:pt>
                      <c:pt idx="578">
                        <c:v>422</c:v>
                      </c:pt>
                      <c:pt idx="579">
                        <c:v>421</c:v>
                      </c:pt>
                      <c:pt idx="580">
                        <c:v>420</c:v>
                      </c:pt>
                      <c:pt idx="581">
                        <c:v>419</c:v>
                      </c:pt>
                      <c:pt idx="582">
                        <c:v>418</c:v>
                      </c:pt>
                      <c:pt idx="583">
                        <c:v>417</c:v>
                      </c:pt>
                      <c:pt idx="584">
                        <c:v>416</c:v>
                      </c:pt>
                      <c:pt idx="585">
                        <c:v>415</c:v>
                      </c:pt>
                      <c:pt idx="586">
                        <c:v>414</c:v>
                      </c:pt>
                      <c:pt idx="587">
                        <c:v>413</c:v>
                      </c:pt>
                      <c:pt idx="588">
                        <c:v>412</c:v>
                      </c:pt>
                      <c:pt idx="589">
                        <c:v>411</c:v>
                      </c:pt>
                      <c:pt idx="590">
                        <c:v>410</c:v>
                      </c:pt>
                      <c:pt idx="591">
                        <c:v>409</c:v>
                      </c:pt>
                      <c:pt idx="592">
                        <c:v>408</c:v>
                      </c:pt>
                      <c:pt idx="593">
                        <c:v>407</c:v>
                      </c:pt>
                      <c:pt idx="594">
                        <c:v>406</c:v>
                      </c:pt>
                      <c:pt idx="595">
                        <c:v>405</c:v>
                      </c:pt>
                      <c:pt idx="596">
                        <c:v>404</c:v>
                      </c:pt>
                      <c:pt idx="597">
                        <c:v>403</c:v>
                      </c:pt>
                      <c:pt idx="598">
                        <c:v>402</c:v>
                      </c:pt>
                      <c:pt idx="599">
                        <c:v>401</c:v>
                      </c:pt>
                      <c:pt idx="600">
                        <c:v>400</c:v>
                      </c:pt>
                      <c:pt idx="601">
                        <c:v>399</c:v>
                      </c:pt>
                      <c:pt idx="602">
                        <c:v>398</c:v>
                      </c:pt>
                      <c:pt idx="603">
                        <c:v>397</c:v>
                      </c:pt>
                      <c:pt idx="604">
                        <c:v>396</c:v>
                      </c:pt>
                      <c:pt idx="605">
                        <c:v>395</c:v>
                      </c:pt>
                      <c:pt idx="606">
                        <c:v>394</c:v>
                      </c:pt>
                      <c:pt idx="607">
                        <c:v>393</c:v>
                      </c:pt>
                      <c:pt idx="608">
                        <c:v>392</c:v>
                      </c:pt>
                      <c:pt idx="609">
                        <c:v>391</c:v>
                      </c:pt>
                      <c:pt idx="610">
                        <c:v>390</c:v>
                      </c:pt>
                      <c:pt idx="611">
                        <c:v>389</c:v>
                      </c:pt>
                      <c:pt idx="612">
                        <c:v>388</c:v>
                      </c:pt>
                      <c:pt idx="613">
                        <c:v>387</c:v>
                      </c:pt>
                      <c:pt idx="614">
                        <c:v>386</c:v>
                      </c:pt>
                      <c:pt idx="615">
                        <c:v>385</c:v>
                      </c:pt>
                      <c:pt idx="616">
                        <c:v>384</c:v>
                      </c:pt>
                      <c:pt idx="617">
                        <c:v>383</c:v>
                      </c:pt>
                      <c:pt idx="618">
                        <c:v>382</c:v>
                      </c:pt>
                      <c:pt idx="619">
                        <c:v>381</c:v>
                      </c:pt>
                      <c:pt idx="620">
                        <c:v>380</c:v>
                      </c:pt>
                      <c:pt idx="621">
                        <c:v>379</c:v>
                      </c:pt>
                      <c:pt idx="622">
                        <c:v>378</c:v>
                      </c:pt>
                      <c:pt idx="623">
                        <c:v>377</c:v>
                      </c:pt>
                      <c:pt idx="624">
                        <c:v>376</c:v>
                      </c:pt>
                      <c:pt idx="625">
                        <c:v>375</c:v>
                      </c:pt>
                      <c:pt idx="626">
                        <c:v>374</c:v>
                      </c:pt>
                      <c:pt idx="627">
                        <c:v>373</c:v>
                      </c:pt>
                      <c:pt idx="628">
                        <c:v>372</c:v>
                      </c:pt>
                      <c:pt idx="629">
                        <c:v>371</c:v>
                      </c:pt>
                      <c:pt idx="630">
                        <c:v>370</c:v>
                      </c:pt>
                      <c:pt idx="631">
                        <c:v>369</c:v>
                      </c:pt>
                      <c:pt idx="632">
                        <c:v>368</c:v>
                      </c:pt>
                      <c:pt idx="633">
                        <c:v>367</c:v>
                      </c:pt>
                      <c:pt idx="634">
                        <c:v>366</c:v>
                      </c:pt>
                      <c:pt idx="635">
                        <c:v>365</c:v>
                      </c:pt>
                      <c:pt idx="636">
                        <c:v>364</c:v>
                      </c:pt>
                      <c:pt idx="637">
                        <c:v>363</c:v>
                      </c:pt>
                      <c:pt idx="638">
                        <c:v>362</c:v>
                      </c:pt>
                      <c:pt idx="639">
                        <c:v>361</c:v>
                      </c:pt>
                      <c:pt idx="640">
                        <c:v>360</c:v>
                      </c:pt>
                      <c:pt idx="641">
                        <c:v>359</c:v>
                      </c:pt>
                      <c:pt idx="642">
                        <c:v>358</c:v>
                      </c:pt>
                      <c:pt idx="643">
                        <c:v>357</c:v>
                      </c:pt>
                      <c:pt idx="644">
                        <c:v>356</c:v>
                      </c:pt>
                      <c:pt idx="645">
                        <c:v>355</c:v>
                      </c:pt>
                      <c:pt idx="646">
                        <c:v>354</c:v>
                      </c:pt>
                      <c:pt idx="647">
                        <c:v>353</c:v>
                      </c:pt>
                      <c:pt idx="648">
                        <c:v>352</c:v>
                      </c:pt>
                      <c:pt idx="649">
                        <c:v>351</c:v>
                      </c:pt>
                      <c:pt idx="650">
                        <c:v>350</c:v>
                      </c:pt>
                      <c:pt idx="651">
                        <c:v>349</c:v>
                      </c:pt>
                      <c:pt idx="652">
                        <c:v>348</c:v>
                      </c:pt>
                      <c:pt idx="653">
                        <c:v>347</c:v>
                      </c:pt>
                      <c:pt idx="654">
                        <c:v>346</c:v>
                      </c:pt>
                      <c:pt idx="655">
                        <c:v>345</c:v>
                      </c:pt>
                      <c:pt idx="656">
                        <c:v>344</c:v>
                      </c:pt>
                      <c:pt idx="657">
                        <c:v>343</c:v>
                      </c:pt>
                      <c:pt idx="658">
                        <c:v>342</c:v>
                      </c:pt>
                      <c:pt idx="659">
                        <c:v>341</c:v>
                      </c:pt>
                      <c:pt idx="660">
                        <c:v>340</c:v>
                      </c:pt>
                      <c:pt idx="661">
                        <c:v>339</c:v>
                      </c:pt>
                      <c:pt idx="662">
                        <c:v>338</c:v>
                      </c:pt>
                      <c:pt idx="663">
                        <c:v>337</c:v>
                      </c:pt>
                      <c:pt idx="664">
                        <c:v>336</c:v>
                      </c:pt>
                      <c:pt idx="665">
                        <c:v>335</c:v>
                      </c:pt>
                      <c:pt idx="666">
                        <c:v>334</c:v>
                      </c:pt>
                      <c:pt idx="667">
                        <c:v>333</c:v>
                      </c:pt>
                      <c:pt idx="668">
                        <c:v>332</c:v>
                      </c:pt>
                      <c:pt idx="669">
                        <c:v>331</c:v>
                      </c:pt>
                      <c:pt idx="670">
                        <c:v>330</c:v>
                      </c:pt>
                      <c:pt idx="671">
                        <c:v>329</c:v>
                      </c:pt>
                      <c:pt idx="672">
                        <c:v>328</c:v>
                      </c:pt>
                      <c:pt idx="673">
                        <c:v>327</c:v>
                      </c:pt>
                      <c:pt idx="674">
                        <c:v>326</c:v>
                      </c:pt>
                      <c:pt idx="675">
                        <c:v>325</c:v>
                      </c:pt>
                      <c:pt idx="676">
                        <c:v>324</c:v>
                      </c:pt>
                      <c:pt idx="677">
                        <c:v>323</c:v>
                      </c:pt>
                      <c:pt idx="678">
                        <c:v>322</c:v>
                      </c:pt>
                      <c:pt idx="679">
                        <c:v>321</c:v>
                      </c:pt>
                      <c:pt idx="680">
                        <c:v>320</c:v>
                      </c:pt>
                      <c:pt idx="681">
                        <c:v>319</c:v>
                      </c:pt>
                      <c:pt idx="682">
                        <c:v>318</c:v>
                      </c:pt>
                      <c:pt idx="683">
                        <c:v>317</c:v>
                      </c:pt>
                      <c:pt idx="684">
                        <c:v>316</c:v>
                      </c:pt>
                      <c:pt idx="685">
                        <c:v>315</c:v>
                      </c:pt>
                      <c:pt idx="686">
                        <c:v>314</c:v>
                      </c:pt>
                      <c:pt idx="687">
                        <c:v>313</c:v>
                      </c:pt>
                      <c:pt idx="688">
                        <c:v>312</c:v>
                      </c:pt>
                      <c:pt idx="689">
                        <c:v>311</c:v>
                      </c:pt>
                      <c:pt idx="690">
                        <c:v>310</c:v>
                      </c:pt>
                      <c:pt idx="691">
                        <c:v>309</c:v>
                      </c:pt>
                      <c:pt idx="692">
                        <c:v>308</c:v>
                      </c:pt>
                      <c:pt idx="693">
                        <c:v>307</c:v>
                      </c:pt>
                      <c:pt idx="694">
                        <c:v>306</c:v>
                      </c:pt>
                      <c:pt idx="695">
                        <c:v>305</c:v>
                      </c:pt>
                      <c:pt idx="696">
                        <c:v>304</c:v>
                      </c:pt>
                      <c:pt idx="697">
                        <c:v>303</c:v>
                      </c:pt>
                      <c:pt idx="698">
                        <c:v>302</c:v>
                      </c:pt>
                      <c:pt idx="699">
                        <c:v>301</c:v>
                      </c:pt>
                      <c:pt idx="700">
                        <c:v>300</c:v>
                      </c:pt>
                      <c:pt idx="701">
                        <c:v>299</c:v>
                      </c:pt>
                      <c:pt idx="702">
                        <c:v>298</c:v>
                      </c:pt>
                      <c:pt idx="703">
                        <c:v>297</c:v>
                      </c:pt>
                      <c:pt idx="704">
                        <c:v>296</c:v>
                      </c:pt>
                      <c:pt idx="705">
                        <c:v>295</c:v>
                      </c:pt>
                      <c:pt idx="706">
                        <c:v>294</c:v>
                      </c:pt>
                      <c:pt idx="707">
                        <c:v>293</c:v>
                      </c:pt>
                      <c:pt idx="708">
                        <c:v>292</c:v>
                      </c:pt>
                      <c:pt idx="709">
                        <c:v>291</c:v>
                      </c:pt>
                      <c:pt idx="710">
                        <c:v>290</c:v>
                      </c:pt>
                      <c:pt idx="711">
                        <c:v>289</c:v>
                      </c:pt>
                      <c:pt idx="712">
                        <c:v>288</c:v>
                      </c:pt>
                      <c:pt idx="713">
                        <c:v>287</c:v>
                      </c:pt>
                      <c:pt idx="714">
                        <c:v>286</c:v>
                      </c:pt>
                      <c:pt idx="715">
                        <c:v>285</c:v>
                      </c:pt>
                      <c:pt idx="716">
                        <c:v>284</c:v>
                      </c:pt>
                      <c:pt idx="717">
                        <c:v>283</c:v>
                      </c:pt>
                      <c:pt idx="718">
                        <c:v>282</c:v>
                      </c:pt>
                      <c:pt idx="719">
                        <c:v>281</c:v>
                      </c:pt>
                      <c:pt idx="720">
                        <c:v>280</c:v>
                      </c:pt>
                      <c:pt idx="721">
                        <c:v>279</c:v>
                      </c:pt>
                      <c:pt idx="722">
                        <c:v>278</c:v>
                      </c:pt>
                      <c:pt idx="723">
                        <c:v>277</c:v>
                      </c:pt>
                      <c:pt idx="724">
                        <c:v>276</c:v>
                      </c:pt>
                      <c:pt idx="725">
                        <c:v>275</c:v>
                      </c:pt>
                      <c:pt idx="726">
                        <c:v>274</c:v>
                      </c:pt>
                      <c:pt idx="727">
                        <c:v>273</c:v>
                      </c:pt>
                      <c:pt idx="728">
                        <c:v>272</c:v>
                      </c:pt>
                      <c:pt idx="729">
                        <c:v>271</c:v>
                      </c:pt>
                      <c:pt idx="730">
                        <c:v>270</c:v>
                      </c:pt>
                      <c:pt idx="731">
                        <c:v>269</c:v>
                      </c:pt>
                      <c:pt idx="732">
                        <c:v>268</c:v>
                      </c:pt>
                      <c:pt idx="733">
                        <c:v>267</c:v>
                      </c:pt>
                      <c:pt idx="734">
                        <c:v>266</c:v>
                      </c:pt>
                      <c:pt idx="735">
                        <c:v>265</c:v>
                      </c:pt>
                      <c:pt idx="736">
                        <c:v>264</c:v>
                      </c:pt>
                      <c:pt idx="737">
                        <c:v>263</c:v>
                      </c:pt>
                      <c:pt idx="738">
                        <c:v>262</c:v>
                      </c:pt>
                      <c:pt idx="739">
                        <c:v>261</c:v>
                      </c:pt>
                      <c:pt idx="740">
                        <c:v>260</c:v>
                      </c:pt>
                      <c:pt idx="741">
                        <c:v>259</c:v>
                      </c:pt>
                      <c:pt idx="742">
                        <c:v>258</c:v>
                      </c:pt>
                      <c:pt idx="743">
                        <c:v>257</c:v>
                      </c:pt>
                      <c:pt idx="744">
                        <c:v>256</c:v>
                      </c:pt>
                      <c:pt idx="745">
                        <c:v>255</c:v>
                      </c:pt>
                      <c:pt idx="746">
                        <c:v>254</c:v>
                      </c:pt>
                      <c:pt idx="747">
                        <c:v>253</c:v>
                      </c:pt>
                      <c:pt idx="748">
                        <c:v>252</c:v>
                      </c:pt>
                      <c:pt idx="749">
                        <c:v>251</c:v>
                      </c:pt>
                      <c:pt idx="750">
                        <c:v>250</c:v>
                      </c:pt>
                      <c:pt idx="751">
                        <c:v>249</c:v>
                      </c:pt>
                      <c:pt idx="752">
                        <c:v>248</c:v>
                      </c:pt>
                      <c:pt idx="753">
                        <c:v>247</c:v>
                      </c:pt>
                      <c:pt idx="754">
                        <c:v>246</c:v>
                      </c:pt>
                      <c:pt idx="755">
                        <c:v>245</c:v>
                      </c:pt>
                      <c:pt idx="756">
                        <c:v>244</c:v>
                      </c:pt>
                      <c:pt idx="757">
                        <c:v>243</c:v>
                      </c:pt>
                      <c:pt idx="758">
                        <c:v>242</c:v>
                      </c:pt>
                      <c:pt idx="759">
                        <c:v>241</c:v>
                      </c:pt>
                      <c:pt idx="760">
                        <c:v>240</c:v>
                      </c:pt>
                      <c:pt idx="761">
                        <c:v>239</c:v>
                      </c:pt>
                      <c:pt idx="762">
                        <c:v>238</c:v>
                      </c:pt>
                      <c:pt idx="763">
                        <c:v>237</c:v>
                      </c:pt>
                      <c:pt idx="764">
                        <c:v>236</c:v>
                      </c:pt>
                      <c:pt idx="765">
                        <c:v>235</c:v>
                      </c:pt>
                      <c:pt idx="766">
                        <c:v>234</c:v>
                      </c:pt>
                      <c:pt idx="767">
                        <c:v>233</c:v>
                      </c:pt>
                      <c:pt idx="768">
                        <c:v>232</c:v>
                      </c:pt>
                      <c:pt idx="769">
                        <c:v>231</c:v>
                      </c:pt>
                      <c:pt idx="770">
                        <c:v>230</c:v>
                      </c:pt>
                      <c:pt idx="771">
                        <c:v>229</c:v>
                      </c:pt>
                      <c:pt idx="772">
                        <c:v>228</c:v>
                      </c:pt>
                      <c:pt idx="773">
                        <c:v>227</c:v>
                      </c:pt>
                      <c:pt idx="774">
                        <c:v>226</c:v>
                      </c:pt>
                      <c:pt idx="775">
                        <c:v>225</c:v>
                      </c:pt>
                      <c:pt idx="776">
                        <c:v>224</c:v>
                      </c:pt>
                      <c:pt idx="777">
                        <c:v>223</c:v>
                      </c:pt>
                      <c:pt idx="778">
                        <c:v>222</c:v>
                      </c:pt>
                      <c:pt idx="779">
                        <c:v>221</c:v>
                      </c:pt>
                      <c:pt idx="780">
                        <c:v>220</c:v>
                      </c:pt>
                      <c:pt idx="781">
                        <c:v>219</c:v>
                      </c:pt>
                      <c:pt idx="782">
                        <c:v>218</c:v>
                      </c:pt>
                      <c:pt idx="783">
                        <c:v>217</c:v>
                      </c:pt>
                      <c:pt idx="784">
                        <c:v>216</c:v>
                      </c:pt>
                      <c:pt idx="785">
                        <c:v>215</c:v>
                      </c:pt>
                      <c:pt idx="786">
                        <c:v>214</c:v>
                      </c:pt>
                      <c:pt idx="787">
                        <c:v>213</c:v>
                      </c:pt>
                      <c:pt idx="788">
                        <c:v>212</c:v>
                      </c:pt>
                      <c:pt idx="789">
                        <c:v>211</c:v>
                      </c:pt>
                      <c:pt idx="790">
                        <c:v>210</c:v>
                      </c:pt>
                      <c:pt idx="791">
                        <c:v>209</c:v>
                      </c:pt>
                      <c:pt idx="792">
                        <c:v>208</c:v>
                      </c:pt>
                      <c:pt idx="793">
                        <c:v>207</c:v>
                      </c:pt>
                      <c:pt idx="794">
                        <c:v>206</c:v>
                      </c:pt>
                      <c:pt idx="795">
                        <c:v>205</c:v>
                      </c:pt>
                      <c:pt idx="796">
                        <c:v>204</c:v>
                      </c:pt>
                      <c:pt idx="797">
                        <c:v>203</c:v>
                      </c:pt>
                      <c:pt idx="798">
                        <c:v>202</c:v>
                      </c:pt>
                      <c:pt idx="799">
                        <c:v>201</c:v>
                      </c:pt>
                      <c:pt idx="800">
                        <c:v>200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MA_Batch4Films!$F$3:$F$803</c15:sqref>
                        </c15:formulaRef>
                      </c:ext>
                    </c:extLst>
                    <c:numCache>
                      <c:formatCode>General</c:formatCode>
                      <c:ptCount val="801"/>
                      <c:pt idx="0">
                        <c:v>1.7603919999999999E-3</c:v>
                      </c:pt>
                      <c:pt idx="1">
                        <c:v>1.791712E-3</c:v>
                      </c:pt>
                      <c:pt idx="2">
                        <c:v>1.817108E-3</c:v>
                      </c:pt>
                      <c:pt idx="3">
                        <c:v>1.8567259999999999E-3</c:v>
                      </c:pt>
                      <c:pt idx="4">
                        <c:v>1.8464569999999999E-3</c:v>
                      </c:pt>
                      <c:pt idx="5">
                        <c:v>1.8976990000000001E-3</c:v>
                      </c:pt>
                      <c:pt idx="6">
                        <c:v>1.9076049999999999E-3</c:v>
                      </c:pt>
                      <c:pt idx="7">
                        <c:v>1.9322530000000001E-3</c:v>
                      </c:pt>
                      <c:pt idx="8">
                        <c:v>1.9366990000000001E-3</c:v>
                      </c:pt>
                      <c:pt idx="9">
                        <c:v>1.9863910000000001E-3</c:v>
                      </c:pt>
                      <c:pt idx="10">
                        <c:v>2.0076899999999999E-3</c:v>
                      </c:pt>
                      <c:pt idx="11">
                        <c:v>2.020277E-3</c:v>
                      </c:pt>
                      <c:pt idx="12">
                        <c:v>1.9979899999999998E-3</c:v>
                      </c:pt>
                      <c:pt idx="13">
                        <c:v>2.0517980000000001E-3</c:v>
                      </c:pt>
                      <c:pt idx="14">
                        <c:v>2.0856360000000001E-3</c:v>
                      </c:pt>
                      <c:pt idx="15">
                        <c:v>2.089512E-3</c:v>
                      </c:pt>
                      <c:pt idx="16">
                        <c:v>2.1319379999999999E-3</c:v>
                      </c:pt>
                      <c:pt idx="17">
                        <c:v>2.1359700000000001E-3</c:v>
                      </c:pt>
                      <c:pt idx="18">
                        <c:v>2.121637E-3</c:v>
                      </c:pt>
                      <c:pt idx="19">
                        <c:v>2.1679939999999999E-3</c:v>
                      </c:pt>
                      <c:pt idx="20">
                        <c:v>2.1905240000000001E-3</c:v>
                      </c:pt>
                      <c:pt idx="21">
                        <c:v>2.2413899999999998E-3</c:v>
                      </c:pt>
                      <c:pt idx="22">
                        <c:v>2.256508E-3</c:v>
                      </c:pt>
                      <c:pt idx="23">
                        <c:v>2.2597860000000002E-3</c:v>
                      </c:pt>
                      <c:pt idx="24">
                        <c:v>2.273551E-3</c:v>
                      </c:pt>
                      <c:pt idx="25">
                        <c:v>2.2832059999999999E-3</c:v>
                      </c:pt>
                      <c:pt idx="26">
                        <c:v>2.3363730000000001E-3</c:v>
                      </c:pt>
                      <c:pt idx="27">
                        <c:v>2.3753350000000001E-3</c:v>
                      </c:pt>
                      <c:pt idx="28">
                        <c:v>2.4017800000000001E-3</c:v>
                      </c:pt>
                      <c:pt idx="29">
                        <c:v>2.3791870000000001E-3</c:v>
                      </c:pt>
                      <c:pt idx="30">
                        <c:v>2.3923310000000001E-3</c:v>
                      </c:pt>
                      <c:pt idx="31">
                        <c:v>2.4487659999999998E-3</c:v>
                      </c:pt>
                      <c:pt idx="32">
                        <c:v>2.462798E-3</c:v>
                      </c:pt>
                      <c:pt idx="33">
                        <c:v>2.5086959999999999E-3</c:v>
                      </c:pt>
                      <c:pt idx="34">
                        <c:v>2.5295780000000002E-3</c:v>
                      </c:pt>
                      <c:pt idx="35">
                        <c:v>2.5035669999999999E-3</c:v>
                      </c:pt>
                      <c:pt idx="36">
                        <c:v>2.528406E-3</c:v>
                      </c:pt>
                      <c:pt idx="37">
                        <c:v>2.5429350000000001E-3</c:v>
                      </c:pt>
                      <c:pt idx="38">
                        <c:v>2.5913160000000002E-3</c:v>
                      </c:pt>
                      <c:pt idx="39">
                        <c:v>2.615483E-3</c:v>
                      </c:pt>
                      <c:pt idx="40">
                        <c:v>2.6357440000000002E-3</c:v>
                      </c:pt>
                      <c:pt idx="41">
                        <c:v>2.6132690000000001E-3</c:v>
                      </c:pt>
                      <c:pt idx="42">
                        <c:v>2.6312649999999998E-3</c:v>
                      </c:pt>
                      <c:pt idx="43">
                        <c:v>2.6736910000000002E-3</c:v>
                      </c:pt>
                      <c:pt idx="44">
                        <c:v>2.7375339999999998E-3</c:v>
                      </c:pt>
                      <c:pt idx="45">
                        <c:v>2.7280260000000001E-3</c:v>
                      </c:pt>
                      <c:pt idx="46">
                        <c:v>2.7193E-3</c:v>
                      </c:pt>
                      <c:pt idx="47">
                        <c:v>2.703202E-3</c:v>
                      </c:pt>
                      <c:pt idx="48">
                        <c:v>2.7417019999999999E-3</c:v>
                      </c:pt>
                      <c:pt idx="49">
                        <c:v>2.79912E-3</c:v>
                      </c:pt>
                      <c:pt idx="50">
                        <c:v>2.8392959999999998E-3</c:v>
                      </c:pt>
                      <c:pt idx="51">
                        <c:v>2.8218649999999998E-3</c:v>
                      </c:pt>
                      <c:pt idx="52">
                        <c:v>2.799068E-3</c:v>
                      </c:pt>
                      <c:pt idx="53">
                        <c:v>2.788881E-3</c:v>
                      </c:pt>
                      <c:pt idx="54">
                        <c:v>2.8175660000000001E-3</c:v>
                      </c:pt>
                      <c:pt idx="55">
                        <c:v>2.8802060000000002E-3</c:v>
                      </c:pt>
                      <c:pt idx="56">
                        <c:v>2.924168E-3</c:v>
                      </c:pt>
                      <c:pt idx="57">
                        <c:v>2.9217710000000001E-3</c:v>
                      </c:pt>
                      <c:pt idx="58">
                        <c:v>2.8907339999999998E-3</c:v>
                      </c:pt>
                      <c:pt idx="59">
                        <c:v>2.8835409999999999E-3</c:v>
                      </c:pt>
                      <c:pt idx="60">
                        <c:v>2.9395179999999999E-3</c:v>
                      </c:pt>
                      <c:pt idx="61">
                        <c:v>2.973374E-3</c:v>
                      </c:pt>
                      <c:pt idx="62">
                        <c:v>3.001002E-3</c:v>
                      </c:pt>
                      <c:pt idx="63">
                        <c:v>2.9510640000000002E-3</c:v>
                      </c:pt>
                      <c:pt idx="64">
                        <c:v>2.9229170000000001E-3</c:v>
                      </c:pt>
                      <c:pt idx="65">
                        <c:v>2.9530450000000001E-3</c:v>
                      </c:pt>
                      <c:pt idx="66">
                        <c:v>2.9777530000000001E-3</c:v>
                      </c:pt>
                      <c:pt idx="67">
                        <c:v>3.0770160000000001E-3</c:v>
                      </c:pt>
                      <c:pt idx="68">
                        <c:v>3.0387729999999998E-3</c:v>
                      </c:pt>
                      <c:pt idx="69">
                        <c:v>2.9895080000000001E-3</c:v>
                      </c:pt>
                      <c:pt idx="70">
                        <c:v>2.9849199999999998E-3</c:v>
                      </c:pt>
                      <c:pt idx="71">
                        <c:v>2.9876830000000001E-3</c:v>
                      </c:pt>
                      <c:pt idx="72">
                        <c:v>3.0496949999999998E-3</c:v>
                      </c:pt>
                      <c:pt idx="73">
                        <c:v>3.1202159999999999E-3</c:v>
                      </c:pt>
                      <c:pt idx="74">
                        <c:v>3.1260300000000001E-3</c:v>
                      </c:pt>
                      <c:pt idx="75">
                        <c:v>3.0145039999999999E-3</c:v>
                      </c:pt>
                      <c:pt idx="76">
                        <c:v>3.0351760000000001E-3</c:v>
                      </c:pt>
                      <c:pt idx="77">
                        <c:v>3.0890340000000001E-3</c:v>
                      </c:pt>
                      <c:pt idx="78">
                        <c:v>3.1437599999999998E-3</c:v>
                      </c:pt>
                      <c:pt idx="79">
                        <c:v>3.134113E-3</c:v>
                      </c:pt>
                      <c:pt idx="80">
                        <c:v>3.07785E-3</c:v>
                      </c:pt>
                      <c:pt idx="81">
                        <c:v>3.0426569999999998E-3</c:v>
                      </c:pt>
                      <c:pt idx="82">
                        <c:v>3.0503729999999999E-3</c:v>
                      </c:pt>
                      <c:pt idx="83">
                        <c:v>3.121441E-3</c:v>
                      </c:pt>
                      <c:pt idx="84">
                        <c:v>3.1721039999999998E-3</c:v>
                      </c:pt>
                      <c:pt idx="85">
                        <c:v>3.1356510000000001E-3</c:v>
                      </c:pt>
                      <c:pt idx="86">
                        <c:v>3.0635900000000001E-3</c:v>
                      </c:pt>
                      <c:pt idx="87">
                        <c:v>3.0560819999999999E-3</c:v>
                      </c:pt>
                      <c:pt idx="88">
                        <c:v>3.0802490000000002E-3</c:v>
                      </c:pt>
                      <c:pt idx="89">
                        <c:v>3.1565629999999998E-3</c:v>
                      </c:pt>
                      <c:pt idx="90">
                        <c:v>3.2061339999999998E-3</c:v>
                      </c:pt>
                      <c:pt idx="91">
                        <c:v>3.1620120000000001E-3</c:v>
                      </c:pt>
                      <c:pt idx="92">
                        <c:v>3.0565779999999999E-3</c:v>
                      </c:pt>
                      <c:pt idx="93">
                        <c:v>3.057255E-3</c:v>
                      </c:pt>
                      <c:pt idx="94">
                        <c:v>3.0920069999999999E-3</c:v>
                      </c:pt>
                      <c:pt idx="95">
                        <c:v>3.1762499999999998E-3</c:v>
                      </c:pt>
                      <c:pt idx="96">
                        <c:v>3.1902010000000001E-3</c:v>
                      </c:pt>
                      <c:pt idx="97">
                        <c:v>3.1243619999999999E-3</c:v>
                      </c:pt>
                      <c:pt idx="98">
                        <c:v>3.0579330000000001E-3</c:v>
                      </c:pt>
                      <c:pt idx="99">
                        <c:v>3.0068669999999999E-3</c:v>
                      </c:pt>
                      <c:pt idx="100">
                        <c:v>3.0969080000000002E-3</c:v>
                      </c:pt>
                      <c:pt idx="101">
                        <c:v>3.170539E-3</c:v>
                      </c:pt>
                      <c:pt idx="102">
                        <c:v>3.1521819999999999E-3</c:v>
                      </c:pt>
                      <c:pt idx="103">
                        <c:v>3.0615830000000001E-3</c:v>
                      </c:pt>
                      <c:pt idx="104">
                        <c:v>3.0028530000000002E-3</c:v>
                      </c:pt>
                      <c:pt idx="105">
                        <c:v>3.015078E-3</c:v>
                      </c:pt>
                      <c:pt idx="106">
                        <c:v>3.1281680000000002E-3</c:v>
                      </c:pt>
                      <c:pt idx="107">
                        <c:v>3.1837079999999999E-3</c:v>
                      </c:pt>
                      <c:pt idx="108">
                        <c:v>3.1178960000000002E-3</c:v>
                      </c:pt>
                      <c:pt idx="109">
                        <c:v>3.0544399999999998E-3</c:v>
                      </c:pt>
                      <c:pt idx="110">
                        <c:v>2.9883349999999999E-3</c:v>
                      </c:pt>
                      <c:pt idx="111">
                        <c:v>3.0576980000000002E-3</c:v>
                      </c:pt>
                      <c:pt idx="112">
                        <c:v>3.1418309999999999E-3</c:v>
                      </c:pt>
                      <c:pt idx="113">
                        <c:v>3.1523129999999999E-3</c:v>
                      </c:pt>
                      <c:pt idx="114">
                        <c:v>3.0851759999999998E-3</c:v>
                      </c:pt>
                      <c:pt idx="115">
                        <c:v>3.0328820000000002E-3</c:v>
                      </c:pt>
                      <c:pt idx="116">
                        <c:v>2.9637040000000002E-3</c:v>
                      </c:pt>
                      <c:pt idx="117">
                        <c:v>3.0285799999999999E-3</c:v>
                      </c:pt>
                      <c:pt idx="118">
                        <c:v>3.103321E-3</c:v>
                      </c:pt>
                      <c:pt idx="119">
                        <c:v>3.113724E-3</c:v>
                      </c:pt>
                      <c:pt idx="120">
                        <c:v>3.012654E-3</c:v>
                      </c:pt>
                      <c:pt idx="121">
                        <c:v>2.932456E-3</c:v>
                      </c:pt>
                      <c:pt idx="122">
                        <c:v>2.8948509999999999E-3</c:v>
                      </c:pt>
                      <c:pt idx="123">
                        <c:v>2.9946949999999999E-3</c:v>
                      </c:pt>
                      <c:pt idx="124">
                        <c:v>3.071098E-3</c:v>
                      </c:pt>
                      <c:pt idx="125">
                        <c:v>3.0693780000000002E-3</c:v>
                      </c:pt>
                      <c:pt idx="126">
                        <c:v>2.9173139999999998E-3</c:v>
                      </c:pt>
                      <c:pt idx="127">
                        <c:v>2.8191560000000002E-3</c:v>
                      </c:pt>
                      <c:pt idx="128">
                        <c:v>2.82124E-3</c:v>
                      </c:pt>
                      <c:pt idx="129">
                        <c:v>2.948979E-3</c:v>
                      </c:pt>
                      <c:pt idx="130">
                        <c:v>2.926175E-3</c:v>
                      </c:pt>
                      <c:pt idx="131">
                        <c:v>2.8793460000000001E-3</c:v>
                      </c:pt>
                      <c:pt idx="132">
                        <c:v>2.7570979999999999E-3</c:v>
                      </c:pt>
                      <c:pt idx="133">
                        <c:v>2.6606429999999999E-3</c:v>
                      </c:pt>
                      <c:pt idx="134">
                        <c:v>2.7047389999999998E-3</c:v>
                      </c:pt>
                      <c:pt idx="135">
                        <c:v>2.8622259999999998E-3</c:v>
                      </c:pt>
                      <c:pt idx="136">
                        <c:v>2.8543570000000001E-3</c:v>
                      </c:pt>
                      <c:pt idx="137">
                        <c:v>2.7231289999999999E-3</c:v>
                      </c:pt>
                      <c:pt idx="138">
                        <c:v>2.6756710000000001E-3</c:v>
                      </c:pt>
                      <c:pt idx="139">
                        <c:v>2.5956389999999998E-3</c:v>
                      </c:pt>
                      <c:pt idx="140">
                        <c:v>2.582853E-3</c:v>
                      </c:pt>
                      <c:pt idx="141">
                        <c:v>2.766789E-3</c:v>
                      </c:pt>
                      <c:pt idx="142">
                        <c:v>2.786406E-3</c:v>
                      </c:pt>
                      <c:pt idx="143">
                        <c:v>2.7003109999999999E-3</c:v>
                      </c:pt>
                      <c:pt idx="144">
                        <c:v>2.573713E-3</c:v>
                      </c:pt>
                      <c:pt idx="145">
                        <c:v>2.4701129999999999E-3</c:v>
                      </c:pt>
                      <c:pt idx="146">
                        <c:v>2.5112480000000002E-3</c:v>
                      </c:pt>
                      <c:pt idx="147">
                        <c:v>2.5956909999999998E-3</c:v>
                      </c:pt>
                      <c:pt idx="148">
                        <c:v>2.5023440000000001E-3</c:v>
                      </c:pt>
                      <c:pt idx="149">
                        <c:v>2.5757179999999998E-3</c:v>
                      </c:pt>
                      <c:pt idx="150">
                        <c:v>2.4858110000000001E-3</c:v>
                      </c:pt>
                      <c:pt idx="151">
                        <c:v>2.4239579999999999E-3</c:v>
                      </c:pt>
                      <c:pt idx="152">
                        <c:v>2.3369189999999998E-3</c:v>
                      </c:pt>
                      <c:pt idx="153">
                        <c:v>2.4074019999999999E-3</c:v>
                      </c:pt>
                      <c:pt idx="154">
                        <c:v>2.3913680000000001E-3</c:v>
                      </c:pt>
                      <c:pt idx="155">
                        <c:v>2.3350720000000001E-3</c:v>
                      </c:pt>
                      <c:pt idx="156">
                        <c:v>2.2794590000000002E-3</c:v>
                      </c:pt>
                      <c:pt idx="157">
                        <c:v>2.242665E-3</c:v>
                      </c:pt>
                      <c:pt idx="158">
                        <c:v>2.180689E-3</c:v>
                      </c:pt>
                      <c:pt idx="159">
                        <c:v>2.222552E-3</c:v>
                      </c:pt>
                      <c:pt idx="160">
                        <c:v>2.0525780000000002E-3</c:v>
                      </c:pt>
                      <c:pt idx="161">
                        <c:v>2.0672989999999999E-3</c:v>
                      </c:pt>
                      <c:pt idx="162">
                        <c:v>2.0768710000000001E-3</c:v>
                      </c:pt>
                      <c:pt idx="163">
                        <c:v>2.0114349999999998E-3</c:v>
                      </c:pt>
                      <c:pt idx="164">
                        <c:v>2.2055099999999999E-3</c:v>
                      </c:pt>
                      <c:pt idx="165">
                        <c:v>1.9499599999999999E-3</c:v>
                      </c:pt>
                      <c:pt idx="166">
                        <c:v>1.9850649999999998E-3</c:v>
                      </c:pt>
                      <c:pt idx="167">
                        <c:v>2.0681580000000001E-3</c:v>
                      </c:pt>
                      <c:pt idx="168">
                        <c:v>1.7800680000000001E-3</c:v>
                      </c:pt>
                      <c:pt idx="169">
                        <c:v>1.979214E-3</c:v>
                      </c:pt>
                      <c:pt idx="170">
                        <c:v>1.925597E-3</c:v>
                      </c:pt>
                      <c:pt idx="171">
                        <c:v>1.747916E-3</c:v>
                      </c:pt>
                      <c:pt idx="172">
                        <c:v>1.5657100000000001E-3</c:v>
                      </c:pt>
                      <c:pt idx="173">
                        <c:v>1.9612980000000002E-3</c:v>
                      </c:pt>
                      <c:pt idx="174">
                        <c:v>1.718834E-3</c:v>
                      </c:pt>
                      <c:pt idx="175">
                        <c:v>1.768085E-3</c:v>
                      </c:pt>
                      <c:pt idx="176">
                        <c:v>1.8509799999999999E-3</c:v>
                      </c:pt>
                      <c:pt idx="177">
                        <c:v>1.3326849999999999E-3</c:v>
                      </c:pt>
                      <c:pt idx="178">
                        <c:v>1.660676E-3</c:v>
                      </c:pt>
                      <c:pt idx="179">
                        <c:v>1.479129E-3</c:v>
                      </c:pt>
                      <c:pt idx="180">
                        <c:v>1.668575E-3</c:v>
                      </c:pt>
                      <c:pt idx="181">
                        <c:v>1.4085370000000001E-3</c:v>
                      </c:pt>
                      <c:pt idx="182">
                        <c:v>1.691105E-3</c:v>
                      </c:pt>
                      <c:pt idx="183">
                        <c:v>1.2960490000000001E-3</c:v>
                      </c:pt>
                      <c:pt idx="184">
                        <c:v>1.5608779999999999E-3</c:v>
                      </c:pt>
                      <c:pt idx="185">
                        <c:v>1.32866E-3</c:v>
                      </c:pt>
                      <c:pt idx="186">
                        <c:v>1.336112E-3</c:v>
                      </c:pt>
                      <c:pt idx="187">
                        <c:v>1.2602729999999999E-3</c:v>
                      </c:pt>
                      <c:pt idx="188">
                        <c:v>1.4834410000000001E-3</c:v>
                      </c:pt>
                      <c:pt idx="189">
                        <c:v>1.105183E-3</c:v>
                      </c:pt>
                      <c:pt idx="190">
                        <c:v>1.5190799999999999E-3</c:v>
                      </c:pt>
                      <c:pt idx="191">
                        <c:v>1.419055E-3</c:v>
                      </c:pt>
                      <c:pt idx="192">
                        <c:v>1.248669E-3</c:v>
                      </c:pt>
                      <c:pt idx="193">
                        <c:v>9.6374199999999996E-4</c:v>
                      </c:pt>
                      <c:pt idx="194">
                        <c:v>1.084551E-3</c:v>
                      </c:pt>
                      <c:pt idx="195">
                        <c:v>1.138921E-3</c:v>
                      </c:pt>
                      <c:pt idx="196">
                        <c:v>1.081827E-3</c:v>
                      </c:pt>
                      <c:pt idx="197">
                        <c:v>1.0839549999999999E-3</c:v>
                      </c:pt>
                      <c:pt idx="198">
                        <c:v>1.218296E-3</c:v>
                      </c:pt>
                      <c:pt idx="199">
                        <c:v>6.6481999999999999E-4</c:v>
                      </c:pt>
                      <c:pt idx="200">
                        <c:v>7.6513799999999995E-4</c:v>
                      </c:pt>
                      <c:pt idx="201">
                        <c:v>4.2776899999999999E-4</c:v>
                      </c:pt>
                      <c:pt idx="202">
                        <c:v>3.8317800000000002E-4</c:v>
                      </c:pt>
                      <c:pt idx="203">
                        <c:v>3.81727E-4</c:v>
                      </c:pt>
                      <c:pt idx="204">
                        <c:v>4.1072E-4</c:v>
                      </c:pt>
                      <c:pt idx="205">
                        <c:v>3.6724400000000002E-4</c:v>
                      </c:pt>
                      <c:pt idx="206">
                        <c:v>3.3985999999999999E-4</c:v>
                      </c:pt>
                      <c:pt idx="207">
                        <c:v>3.9906000000000002E-4</c:v>
                      </c:pt>
                      <c:pt idx="208">
                        <c:v>3.7221800000000001E-4</c:v>
                      </c:pt>
                      <c:pt idx="209">
                        <c:v>2.8729999999999999E-4</c:v>
                      </c:pt>
                      <c:pt idx="210">
                        <c:v>3.5978300000000002E-4</c:v>
                      </c:pt>
                      <c:pt idx="211">
                        <c:v>2.8787000000000002E-4</c:v>
                      </c:pt>
                      <c:pt idx="212">
                        <c:v>2.7162900000000001E-4</c:v>
                      </c:pt>
                      <c:pt idx="213">
                        <c:v>2.19905E-4</c:v>
                      </c:pt>
                      <c:pt idx="214">
                        <c:v>1.99886E-4</c:v>
                      </c:pt>
                      <c:pt idx="215">
                        <c:v>1.74325E-4</c:v>
                      </c:pt>
                      <c:pt idx="216">
                        <c:v>1.0720700000000001E-4</c:v>
                      </c:pt>
                      <c:pt idx="217">
                        <c:v>1.92867E-4</c:v>
                      </c:pt>
                      <c:pt idx="218" formatCode="0.00E+00">
                        <c:v>5.0800000000000002E-5</c:v>
                      </c:pt>
                      <c:pt idx="219">
                        <c:v>-1.07828E-4</c:v>
                      </c:pt>
                      <c:pt idx="220" formatCode="0.00E+00">
                        <c:v>-1.8300000000000001E-5</c:v>
                      </c:pt>
                      <c:pt idx="221" formatCode="0.00E+00">
                        <c:v>7.2799999999999994E-5</c:v>
                      </c:pt>
                      <c:pt idx="222" formatCode="0.00E+00">
                        <c:v>-5.38E-5</c:v>
                      </c:pt>
                      <c:pt idx="223" formatCode="0.00E+00">
                        <c:v>8.2899999999999996E-5</c:v>
                      </c:pt>
                      <c:pt idx="224" formatCode="0.00E+00">
                        <c:v>-3.6699999999999998E-5</c:v>
                      </c:pt>
                      <c:pt idx="225" formatCode="0.00E+00">
                        <c:v>-5.94E-5</c:v>
                      </c:pt>
                      <c:pt idx="226" formatCode="0.00E+00">
                        <c:v>-7.0300000000000001E-5</c:v>
                      </c:pt>
                      <c:pt idx="227" formatCode="0.00E+00">
                        <c:v>-1.77E-5</c:v>
                      </c:pt>
                      <c:pt idx="228" formatCode="0.00E+00">
                        <c:v>-2.48E-5</c:v>
                      </c:pt>
                      <c:pt idx="229" formatCode="0.00E+00">
                        <c:v>-5.8999999999999998E-5</c:v>
                      </c:pt>
                      <c:pt idx="230">
                        <c:v>-1.7883499999999999E-4</c:v>
                      </c:pt>
                      <c:pt idx="231">
                        <c:v>-2.7389100000000001E-4</c:v>
                      </c:pt>
                      <c:pt idx="232">
                        <c:v>-1.8747699999999999E-4</c:v>
                      </c:pt>
                      <c:pt idx="233">
                        <c:v>-1.4498899999999999E-4</c:v>
                      </c:pt>
                      <c:pt idx="234" formatCode="0.00E+00">
                        <c:v>-6.9200000000000002E-5</c:v>
                      </c:pt>
                      <c:pt idx="235">
                        <c:v>-2.19044E-4</c:v>
                      </c:pt>
                      <c:pt idx="236">
                        <c:v>-2.2732300000000001E-4</c:v>
                      </c:pt>
                      <c:pt idx="237">
                        <c:v>-2.11437E-4</c:v>
                      </c:pt>
                      <c:pt idx="238">
                        <c:v>-2.2132E-4</c:v>
                      </c:pt>
                      <c:pt idx="239">
                        <c:v>-2.0734900000000001E-4</c:v>
                      </c:pt>
                      <c:pt idx="240">
                        <c:v>-1.8023200000000001E-4</c:v>
                      </c:pt>
                      <c:pt idx="241">
                        <c:v>-1.92859E-4</c:v>
                      </c:pt>
                      <c:pt idx="242">
                        <c:v>-2.0703799999999999E-4</c:v>
                      </c:pt>
                      <c:pt idx="243">
                        <c:v>-2.24787E-4</c:v>
                      </c:pt>
                      <c:pt idx="244">
                        <c:v>-2.21683E-4</c:v>
                      </c:pt>
                      <c:pt idx="245">
                        <c:v>-1.52442E-4</c:v>
                      </c:pt>
                      <c:pt idx="246">
                        <c:v>-2.4734799999999999E-4</c:v>
                      </c:pt>
                      <c:pt idx="247">
                        <c:v>-2.2333800000000001E-4</c:v>
                      </c:pt>
                      <c:pt idx="248">
                        <c:v>-3.6287299999999999E-4</c:v>
                      </c:pt>
                      <c:pt idx="249">
                        <c:v>-2.98156E-4</c:v>
                      </c:pt>
                      <c:pt idx="250">
                        <c:v>-2.0905699999999999E-4</c:v>
                      </c:pt>
                      <c:pt idx="251">
                        <c:v>-1.4426400000000001E-4</c:v>
                      </c:pt>
                      <c:pt idx="252">
                        <c:v>-1.5932500000000001E-4</c:v>
                      </c:pt>
                      <c:pt idx="253">
                        <c:v>-2.1656E-4</c:v>
                      </c:pt>
                      <c:pt idx="254">
                        <c:v>-3.0550199999999998E-4</c:v>
                      </c:pt>
                      <c:pt idx="255">
                        <c:v>-2.0352E-4</c:v>
                      </c:pt>
                      <c:pt idx="256">
                        <c:v>-2.1790500000000001E-4</c:v>
                      </c:pt>
                      <c:pt idx="257" formatCode="0.00E+00">
                        <c:v>-8.5699999999999996E-5</c:v>
                      </c:pt>
                      <c:pt idx="258">
                        <c:v>-1.2723699999999999E-4</c:v>
                      </c:pt>
                      <c:pt idx="259">
                        <c:v>-2.5484999999999999E-4</c:v>
                      </c:pt>
                      <c:pt idx="260">
                        <c:v>-1.9306600000000001E-4</c:v>
                      </c:pt>
                      <c:pt idx="261">
                        <c:v>-1.20664E-4</c:v>
                      </c:pt>
                      <c:pt idx="262" formatCode="0.00E+00">
                        <c:v>-9.8800000000000003E-5</c:v>
                      </c:pt>
                      <c:pt idx="263" formatCode="0.00E+00">
                        <c:v>-8.8900000000000006E-5</c:v>
                      </c:pt>
                      <c:pt idx="264" formatCode="0.00E+00">
                        <c:v>-6.19E-5</c:v>
                      </c:pt>
                      <c:pt idx="265">
                        <c:v>-1.4431599999999999E-4</c:v>
                      </c:pt>
                      <c:pt idx="266">
                        <c:v>-1.42142E-4</c:v>
                      </c:pt>
                      <c:pt idx="267" formatCode="0.00E+00">
                        <c:v>-7.5599999999999996E-6</c:v>
                      </c:pt>
                      <c:pt idx="268" formatCode="0.00E+00">
                        <c:v>3.8000000000000002E-5</c:v>
                      </c:pt>
                      <c:pt idx="269" formatCode="0.00E+00">
                        <c:v>-2.7900000000000001E-5</c:v>
                      </c:pt>
                      <c:pt idx="270" formatCode="0.00E+00">
                        <c:v>-6.3200000000000005E-5</c:v>
                      </c:pt>
                      <c:pt idx="271" formatCode="0.00E+00">
                        <c:v>-7.8200000000000003E-5</c:v>
                      </c:pt>
                      <c:pt idx="272" formatCode="0.00E+00">
                        <c:v>4.6999999999999997E-5</c:v>
                      </c:pt>
                      <c:pt idx="273">
                        <c:v>1.0094099999999999E-4</c:v>
                      </c:pt>
                      <c:pt idx="274">
                        <c:v>1.9638899999999999E-4</c:v>
                      </c:pt>
                      <c:pt idx="275" formatCode="0.00E+00">
                        <c:v>7.86E-5</c:v>
                      </c:pt>
                      <c:pt idx="276" formatCode="0.00E+00">
                        <c:v>9.3399999999999993E-5</c:v>
                      </c:pt>
                      <c:pt idx="277" formatCode="0.00E+00">
                        <c:v>2.19E-5</c:v>
                      </c:pt>
                      <c:pt idx="278">
                        <c:v>1.7644899999999999E-4</c:v>
                      </c:pt>
                      <c:pt idx="279">
                        <c:v>2.41661E-4</c:v>
                      </c:pt>
                      <c:pt idx="280">
                        <c:v>2.1234300000000001E-4</c:v>
                      </c:pt>
                      <c:pt idx="281">
                        <c:v>2.4479500000000002E-4</c:v>
                      </c:pt>
                      <c:pt idx="282">
                        <c:v>1.75076E-4</c:v>
                      </c:pt>
                      <c:pt idx="283">
                        <c:v>1.99445E-4</c:v>
                      </c:pt>
                      <c:pt idx="284">
                        <c:v>2.8851700000000002E-4</c:v>
                      </c:pt>
                      <c:pt idx="285">
                        <c:v>2.9716900000000001E-4</c:v>
                      </c:pt>
                      <c:pt idx="286">
                        <c:v>3.8141599999999998E-4</c:v>
                      </c:pt>
                      <c:pt idx="287">
                        <c:v>2.6460900000000001E-4</c:v>
                      </c:pt>
                      <c:pt idx="288">
                        <c:v>3.00718E-4</c:v>
                      </c:pt>
                      <c:pt idx="289">
                        <c:v>3.7522400000000001E-4</c:v>
                      </c:pt>
                      <c:pt idx="290">
                        <c:v>3.99682E-4</c:v>
                      </c:pt>
                      <c:pt idx="291">
                        <c:v>4.6736400000000001E-4</c:v>
                      </c:pt>
                      <c:pt idx="292">
                        <c:v>5.0221900000000004E-4</c:v>
                      </c:pt>
                      <c:pt idx="293">
                        <c:v>4.4567400000000002E-4</c:v>
                      </c:pt>
                      <c:pt idx="294">
                        <c:v>4.0561500000000001E-4</c:v>
                      </c:pt>
                      <c:pt idx="295">
                        <c:v>4.3463600000000002E-4</c:v>
                      </c:pt>
                      <c:pt idx="296">
                        <c:v>5.26503E-4</c:v>
                      </c:pt>
                      <c:pt idx="297">
                        <c:v>5.8593600000000001E-4</c:v>
                      </c:pt>
                      <c:pt idx="298">
                        <c:v>5.32205E-4</c:v>
                      </c:pt>
                      <c:pt idx="299">
                        <c:v>4.7550100000000003E-4</c:v>
                      </c:pt>
                      <c:pt idx="300">
                        <c:v>5.0924200000000003E-4</c:v>
                      </c:pt>
                      <c:pt idx="301">
                        <c:v>5.4609700000000005E-4</c:v>
                      </c:pt>
                      <c:pt idx="302">
                        <c:v>6.1597900000000001E-4</c:v>
                      </c:pt>
                      <c:pt idx="303">
                        <c:v>6.6935699999999998E-4</c:v>
                      </c:pt>
                      <c:pt idx="304">
                        <c:v>6.5862400000000001E-4</c:v>
                      </c:pt>
                      <c:pt idx="305">
                        <c:v>5.8539099999999999E-4</c:v>
                      </c:pt>
                      <c:pt idx="306">
                        <c:v>6.0174800000000004E-4</c:v>
                      </c:pt>
                      <c:pt idx="307">
                        <c:v>6.1053500000000005E-4</c:v>
                      </c:pt>
                      <c:pt idx="308">
                        <c:v>7.54117E-4</c:v>
                      </c:pt>
                      <c:pt idx="309">
                        <c:v>7.58007E-4</c:v>
                      </c:pt>
                      <c:pt idx="310">
                        <c:v>6.86676E-4</c:v>
                      </c:pt>
                      <c:pt idx="311">
                        <c:v>6.6046500000000005E-4</c:v>
                      </c:pt>
                      <c:pt idx="312">
                        <c:v>6.5512399999999998E-4</c:v>
                      </c:pt>
                      <c:pt idx="313">
                        <c:v>7.425E-4</c:v>
                      </c:pt>
                      <c:pt idx="314">
                        <c:v>8.2470700000000004E-4</c:v>
                      </c:pt>
                      <c:pt idx="315">
                        <c:v>8.2745599999999996E-4</c:v>
                      </c:pt>
                      <c:pt idx="316">
                        <c:v>7.7221699999999996E-4</c:v>
                      </c:pt>
                      <c:pt idx="317">
                        <c:v>7.1307E-4</c:v>
                      </c:pt>
                      <c:pt idx="318">
                        <c:v>7.4986499999999995E-4</c:v>
                      </c:pt>
                      <c:pt idx="319">
                        <c:v>7.7164699999999998E-4</c:v>
                      </c:pt>
                      <c:pt idx="320">
                        <c:v>8.9673499999999996E-4</c:v>
                      </c:pt>
                      <c:pt idx="321">
                        <c:v>8.0670799999999995E-4</c:v>
                      </c:pt>
                      <c:pt idx="322">
                        <c:v>7.6980600000000005E-4</c:v>
                      </c:pt>
                      <c:pt idx="323">
                        <c:v>7.3853299999999998E-4</c:v>
                      </c:pt>
                      <c:pt idx="324">
                        <c:v>7.6532E-4</c:v>
                      </c:pt>
                      <c:pt idx="325">
                        <c:v>8.3334399999999997E-4</c:v>
                      </c:pt>
                      <c:pt idx="326">
                        <c:v>8.3404400000000004E-4</c:v>
                      </c:pt>
                      <c:pt idx="327">
                        <c:v>7.4268200000000004E-4</c:v>
                      </c:pt>
                      <c:pt idx="328">
                        <c:v>6.9766900000000005E-4</c:v>
                      </c:pt>
                      <c:pt idx="329">
                        <c:v>6.62954E-4</c:v>
                      </c:pt>
                      <c:pt idx="330">
                        <c:v>7.58448E-4</c:v>
                      </c:pt>
                      <c:pt idx="331">
                        <c:v>7.4970899999999999E-4</c:v>
                      </c:pt>
                      <c:pt idx="332">
                        <c:v>7.0218099999999996E-4</c:v>
                      </c:pt>
                      <c:pt idx="333">
                        <c:v>7.1288899999999997E-4</c:v>
                      </c:pt>
                      <c:pt idx="334">
                        <c:v>6.2271899999999999E-4</c:v>
                      </c:pt>
                      <c:pt idx="335">
                        <c:v>5.6125999999999995E-4</c:v>
                      </c:pt>
                      <c:pt idx="336">
                        <c:v>6.6598700000000005E-4</c:v>
                      </c:pt>
                      <c:pt idx="337">
                        <c:v>7.0065100000000005E-4</c:v>
                      </c:pt>
                      <c:pt idx="338">
                        <c:v>6.7754999999999996E-4</c:v>
                      </c:pt>
                      <c:pt idx="339">
                        <c:v>6.5808000000000001E-4</c:v>
                      </c:pt>
                      <c:pt idx="340">
                        <c:v>5.57579E-4</c:v>
                      </c:pt>
                      <c:pt idx="341">
                        <c:v>5.3119400000000002E-4</c:v>
                      </c:pt>
                      <c:pt idx="342">
                        <c:v>5.5586800000000005E-4</c:v>
                      </c:pt>
                      <c:pt idx="343">
                        <c:v>5.6828399999999995E-4</c:v>
                      </c:pt>
                      <c:pt idx="344">
                        <c:v>5.0429200000000004E-4</c:v>
                      </c:pt>
                      <c:pt idx="345">
                        <c:v>4.5178999999999998E-4</c:v>
                      </c:pt>
                      <c:pt idx="346">
                        <c:v>3.7379900000000002E-4</c:v>
                      </c:pt>
                      <c:pt idx="347">
                        <c:v>3.9325599999999998E-4</c:v>
                      </c:pt>
                      <c:pt idx="348">
                        <c:v>4.1942599999999998E-4</c:v>
                      </c:pt>
                      <c:pt idx="349">
                        <c:v>3.3662200000000002E-4</c:v>
                      </c:pt>
                      <c:pt idx="350">
                        <c:v>3.3022299999999999E-4</c:v>
                      </c:pt>
                      <c:pt idx="351">
                        <c:v>2.8970899999999997E-4</c:v>
                      </c:pt>
                      <c:pt idx="352">
                        <c:v>1.72771E-4</c:v>
                      </c:pt>
                      <c:pt idx="353">
                        <c:v>1.5076E-4</c:v>
                      </c:pt>
                      <c:pt idx="354">
                        <c:v>1.53738E-4</c:v>
                      </c:pt>
                      <c:pt idx="355">
                        <c:v>1.49698E-4</c:v>
                      </c:pt>
                      <c:pt idx="356">
                        <c:v>1.0614499999999999E-4</c:v>
                      </c:pt>
                      <c:pt idx="357" formatCode="0.00E+00">
                        <c:v>-7.6599999999999995E-6</c:v>
                      </c:pt>
                      <c:pt idx="358" formatCode="0.00E+00">
                        <c:v>-5.1700000000000003E-5</c:v>
                      </c:pt>
                      <c:pt idx="359" formatCode="0.00E+00">
                        <c:v>-9.8599999999999998E-5</c:v>
                      </c:pt>
                      <c:pt idx="360" formatCode="0.00E+00">
                        <c:v>-5.5600000000000003E-5</c:v>
                      </c:pt>
                      <c:pt idx="361">
                        <c:v>-1.17248E-4</c:v>
                      </c:pt>
                      <c:pt idx="362">
                        <c:v>-1.9177300000000001E-4</c:v>
                      </c:pt>
                      <c:pt idx="363">
                        <c:v>-2.86774E-4</c:v>
                      </c:pt>
                      <c:pt idx="364">
                        <c:v>-3.9199500000000002E-4</c:v>
                      </c:pt>
                      <c:pt idx="365">
                        <c:v>-3.9365100000000002E-4</c:v>
                      </c:pt>
                      <c:pt idx="366">
                        <c:v>-4.3844199999999999E-4</c:v>
                      </c:pt>
                      <c:pt idx="367">
                        <c:v>-5.1399799999999999E-4</c:v>
                      </c:pt>
                      <c:pt idx="368">
                        <c:v>-5.6006999999999997E-4</c:v>
                      </c:pt>
                      <c:pt idx="369">
                        <c:v>-6.8683299999999997E-4</c:v>
                      </c:pt>
                      <c:pt idx="370">
                        <c:v>-7.3174899999999996E-4</c:v>
                      </c:pt>
                      <c:pt idx="371">
                        <c:v>-6.5705799999999997E-4</c:v>
                      </c:pt>
                      <c:pt idx="372">
                        <c:v>-7.4720199999999998E-4</c:v>
                      </c:pt>
                      <c:pt idx="373">
                        <c:v>-8.3159300000000005E-4</c:v>
                      </c:pt>
                      <c:pt idx="374">
                        <c:v>-8.4905799999999997E-4</c:v>
                      </c:pt>
                      <c:pt idx="375">
                        <c:v>-9.7460000000000005E-4</c:v>
                      </c:pt>
                      <c:pt idx="376">
                        <c:v>-9.8327799999999997E-4</c:v>
                      </c:pt>
                      <c:pt idx="377">
                        <c:v>-9.8720300000000008E-4</c:v>
                      </c:pt>
                      <c:pt idx="378">
                        <c:v>-1.111983E-3</c:v>
                      </c:pt>
                      <c:pt idx="379">
                        <c:v>-1.0796029999999999E-3</c:v>
                      </c:pt>
                      <c:pt idx="380">
                        <c:v>-1.1728610000000001E-3</c:v>
                      </c:pt>
                      <c:pt idx="381">
                        <c:v>-1.255981E-3</c:v>
                      </c:pt>
                      <c:pt idx="382">
                        <c:v>-1.2695580000000001E-3</c:v>
                      </c:pt>
                      <c:pt idx="383">
                        <c:v>-1.313175E-3</c:v>
                      </c:pt>
                      <c:pt idx="384">
                        <c:v>-1.3582850000000001E-3</c:v>
                      </c:pt>
                      <c:pt idx="385">
                        <c:v>-1.3815089999999999E-3</c:v>
                      </c:pt>
                      <c:pt idx="386">
                        <c:v>-1.4199550000000001E-3</c:v>
                      </c:pt>
                      <c:pt idx="387">
                        <c:v>-1.4916249999999999E-3</c:v>
                      </c:pt>
                      <c:pt idx="388">
                        <c:v>-1.438015E-3</c:v>
                      </c:pt>
                      <c:pt idx="389">
                        <c:v>-1.529391E-3</c:v>
                      </c:pt>
                      <c:pt idx="390">
                        <c:v>-1.5572489999999999E-3</c:v>
                      </c:pt>
                      <c:pt idx="391">
                        <c:v>-1.6087289999999999E-3</c:v>
                      </c:pt>
                      <c:pt idx="392">
                        <c:v>-1.67877E-3</c:v>
                      </c:pt>
                      <c:pt idx="393">
                        <c:v>-1.698728E-3</c:v>
                      </c:pt>
                      <c:pt idx="394">
                        <c:v>-1.711001E-3</c:v>
                      </c:pt>
                      <c:pt idx="395">
                        <c:v>-1.6981089999999999E-3</c:v>
                      </c:pt>
                      <c:pt idx="396">
                        <c:v>-1.726265E-3</c:v>
                      </c:pt>
                      <c:pt idx="397">
                        <c:v>-1.807681E-3</c:v>
                      </c:pt>
                      <c:pt idx="398">
                        <c:v>-1.8451609999999999E-3</c:v>
                      </c:pt>
                      <c:pt idx="399">
                        <c:v>-1.851863E-3</c:v>
                      </c:pt>
                      <c:pt idx="400">
                        <c:v>-1.827427E-3</c:v>
                      </c:pt>
                      <c:pt idx="401">
                        <c:v>-1.849079E-3</c:v>
                      </c:pt>
                      <c:pt idx="402">
                        <c:v>-1.8831539999999999E-3</c:v>
                      </c:pt>
                      <c:pt idx="403">
                        <c:v>-1.9219160000000001E-3</c:v>
                      </c:pt>
                      <c:pt idx="404">
                        <c:v>-1.9547480000000001E-3</c:v>
                      </c:pt>
                      <c:pt idx="405">
                        <c:v>-1.9679929999999999E-3</c:v>
                      </c:pt>
                      <c:pt idx="406">
                        <c:v>-1.929596E-3</c:v>
                      </c:pt>
                      <c:pt idx="407">
                        <c:v>-1.9471200000000001E-3</c:v>
                      </c:pt>
                      <c:pt idx="408">
                        <c:v>-1.9293380000000001E-3</c:v>
                      </c:pt>
                      <c:pt idx="409">
                        <c:v>-1.9522739999999999E-3</c:v>
                      </c:pt>
                      <c:pt idx="410">
                        <c:v>-1.9917519999999998E-3</c:v>
                      </c:pt>
                      <c:pt idx="411">
                        <c:v>-1.8906280000000001E-3</c:v>
                      </c:pt>
                      <c:pt idx="412">
                        <c:v>-1.9195970000000001E-3</c:v>
                      </c:pt>
                      <c:pt idx="413">
                        <c:v>-1.917792E-3</c:v>
                      </c:pt>
                      <c:pt idx="414">
                        <c:v>-1.9716009999999999E-3</c:v>
                      </c:pt>
                      <c:pt idx="415">
                        <c:v>-2.0007699999999998E-3</c:v>
                      </c:pt>
                      <c:pt idx="416">
                        <c:v>-1.9515520000000001E-3</c:v>
                      </c:pt>
                      <c:pt idx="417">
                        <c:v>-1.9076379999999999E-3</c:v>
                      </c:pt>
                      <c:pt idx="418">
                        <c:v>-1.9112980000000001E-3</c:v>
                      </c:pt>
                      <c:pt idx="419">
                        <c:v>-1.9072780000000001E-3</c:v>
                      </c:pt>
                      <c:pt idx="420">
                        <c:v>-1.901401E-3</c:v>
                      </c:pt>
                      <c:pt idx="421">
                        <c:v>-1.9505220000000001E-3</c:v>
                      </c:pt>
                      <c:pt idx="422">
                        <c:v>-1.925679E-3</c:v>
                      </c:pt>
                      <c:pt idx="423">
                        <c:v>-1.8389229999999999E-3</c:v>
                      </c:pt>
                      <c:pt idx="424">
                        <c:v>-1.903257E-3</c:v>
                      </c:pt>
                      <c:pt idx="425">
                        <c:v>-1.888154E-3</c:v>
                      </c:pt>
                      <c:pt idx="426">
                        <c:v>-1.8694930000000001E-3</c:v>
                      </c:pt>
                      <c:pt idx="427">
                        <c:v>-1.7725180000000001E-3</c:v>
                      </c:pt>
                      <c:pt idx="428">
                        <c:v>-1.768548E-3</c:v>
                      </c:pt>
                      <c:pt idx="429">
                        <c:v>-1.8413979999999999E-3</c:v>
                      </c:pt>
                      <c:pt idx="430">
                        <c:v>-1.824591E-3</c:v>
                      </c:pt>
                      <c:pt idx="431">
                        <c:v>-1.7326080000000001E-3</c:v>
                      </c:pt>
                      <c:pt idx="432">
                        <c:v>-1.742869E-3</c:v>
                      </c:pt>
                      <c:pt idx="433">
                        <c:v>-1.715694E-3</c:v>
                      </c:pt>
                      <c:pt idx="434">
                        <c:v>-1.713219E-3</c:v>
                      </c:pt>
                      <c:pt idx="435">
                        <c:v>-1.7036779999999999E-3</c:v>
                      </c:pt>
                      <c:pt idx="436">
                        <c:v>-1.737094E-3</c:v>
                      </c:pt>
                      <c:pt idx="437">
                        <c:v>-1.6707759999999999E-3</c:v>
                      </c:pt>
                      <c:pt idx="438">
                        <c:v>-1.674334E-3</c:v>
                      </c:pt>
                      <c:pt idx="439">
                        <c:v>-1.674025E-3</c:v>
                      </c:pt>
                      <c:pt idx="440">
                        <c:v>-1.6974379999999999E-3</c:v>
                      </c:pt>
                      <c:pt idx="441">
                        <c:v>-1.703988E-3</c:v>
                      </c:pt>
                      <c:pt idx="442">
                        <c:v>-1.71853E-3</c:v>
                      </c:pt>
                      <c:pt idx="443">
                        <c:v>-1.7065660000000001E-3</c:v>
                      </c:pt>
                      <c:pt idx="444">
                        <c:v>-1.7434359999999999E-3</c:v>
                      </c:pt>
                      <c:pt idx="445">
                        <c:v>-1.7369390000000001E-3</c:v>
                      </c:pt>
                      <c:pt idx="446">
                        <c:v>-1.7485409999999999E-3</c:v>
                      </c:pt>
                      <c:pt idx="447">
                        <c:v>-1.84877E-3</c:v>
                      </c:pt>
                      <c:pt idx="448">
                        <c:v>-1.7953590000000001E-3</c:v>
                      </c:pt>
                      <c:pt idx="449">
                        <c:v>-1.851554E-3</c:v>
                      </c:pt>
                      <c:pt idx="450">
                        <c:v>-1.8802669999999999E-3</c:v>
                      </c:pt>
                      <c:pt idx="451">
                        <c:v>-1.9056279999999999E-3</c:v>
                      </c:pt>
                      <c:pt idx="452">
                        <c:v>-1.974951E-3</c:v>
                      </c:pt>
                      <c:pt idx="453">
                        <c:v>-2.003038E-3</c:v>
                      </c:pt>
                      <c:pt idx="454">
                        <c:v>-2.028855E-3</c:v>
                      </c:pt>
                      <c:pt idx="455">
                        <c:v>-2.1016619999999998E-3</c:v>
                      </c:pt>
                      <c:pt idx="456">
                        <c:v>-2.1636899999999998E-3</c:v>
                      </c:pt>
                      <c:pt idx="457">
                        <c:v>-2.192795E-3</c:v>
                      </c:pt>
                      <c:pt idx="458">
                        <c:v>-2.2743289999999998E-3</c:v>
                      </c:pt>
                      <c:pt idx="459">
                        <c:v>-2.348382E-3</c:v>
                      </c:pt>
                      <c:pt idx="460">
                        <c:v>-2.4797199999999999E-3</c:v>
                      </c:pt>
                      <c:pt idx="461">
                        <c:v>-2.4779189999999999E-3</c:v>
                      </c:pt>
                      <c:pt idx="462">
                        <c:v>-2.5810669999999998E-3</c:v>
                      </c:pt>
                      <c:pt idx="463">
                        <c:v>-2.6514139999999999E-3</c:v>
                      </c:pt>
                      <c:pt idx="464">
                        <c:v>-2.82088E-3</c:v>
                      </c:pt>
                      <c:pt idx="465">
                        <c:v>-2.8227320000000001E-3</c:v>
                      </c:pt>
                      <c:pt idx="466">
                        <c:v>-2.950224E-3</c:v>
                      </c:pt>
                      <c:pt idx="467">
                        <c:v>-3.0197399999999999E-3</c:v>
                      </c:pt>
                      <c:pt idx="468">
                        <c:v>-3.1807369999999999E-3</c:v>
                      </c:pt>
                      <c:pt idx="469">
                        <c:v>-3.256742E-3</c:v>
                      </c:pt>
                      <c:pt idx="470">
                        <c:v>-3.4096370000000001E-3</c:v>
                      </c:pt>
                      <c:pt idx="471">
                        <c:v>-3.4964900000000001E-3</c:v>
                      </c:pt>
                      <c:pt idx="472">
                        <c:v>-3.5917980000000002E-3</c:v>
                      </c:pt>
                      <c:pt idx="473">
                        <c:v>-3.7443699999999999E-3</c:v>
                      </c:pt>
                      <c:pt idx="474">
                        <c:v>-3.823459E-3</c:v>
                      </c:pt>
                      <c:pt idx="475">
                        <c:v>-4.0042150000000002E-3</c:v>
                      </c:pt>
                      <c:pt idx="476">
                        <c:v>-4.1327969999999997E-3</c:v>
                      </c:pt>
                      <c:pt idx="477">
                        <c:v>-4.2252990000000001E-3</c:v>
                      </c:pt>
                      <c:pt idx="478">
                        <c:v>-4.4109099999999997E-3</c:v>
                      </c:pt>
                      <c:pt idx="479">
                        <c:v>-4.5275879999999999E-3</c:v>
                      </c:pt>
                      <c:pt idx="480">
                        <c:v>-4.7220329999999996E-3</c:v>
                      </c:pt>
                      <c:pt idx="481">
                        <c:v>-4.8409819999999998E-3</c:v>
                      </c:pt>
                      <c:pt idx="482">
                        <c:v>-5.0987899999999997E-3</c:v>
                      </c:pt>
                      <c:pt idx="483">
                        <c:v>-5.2040289999999998E-3</c:v>
                      </c:pt>
                      <c:pt idx="484">
                        <c:v>-5.2860229999999999E-3</c:v>
                      </c:pt>
                      <c:pt idx="485">
                        <c:v>-5.4416830000000001E-3</c:v>
                      </c:pt>
                      <c:pt idx="486">
                        <c:v>-5.6461439999999996E-3</c:v>
                      </c:pt>
                      <c:pt idx="487">
                        <c:v>-5.7967189999999997E-3</c:v>
                      </c:pt>
                      <c:pt idx="488">
                        <c:v>-5.8806450000000003E-3</c:v>
                      </c:pt>
                      <c:pt idx="489">
                        <c:v>-6.0368050000000001E-3</c:v>
                      </c:pt>
                      <c:pt idx="490">
                        <c:v>-6.2235839999999999E-3</c:v>
                      </c:pt>
                      <c:pt idx="491">
                        <c:v>-6.3075800000000001E-3</c:v>
                      </c:pt>
                      <c:pt idx="492">
                        <c:v>-6.5535039999999999E-3</c:v>
                      </c:pt>
                      <c:pt idx="493">
                        <c:v>-6.6642539999999997E-3</c:v>
                      </c:pt>
                      <c:pt idx="494">
                        <c:v>-6.7693700000000002E-3</c:v>
                      </c:pt>
                      <c:pt idx="495">
                        <c:v>-6.8936199999999996E-3</c:v>
                      </c:pt>
                      <c:pt idx="496">
                        <c:v>-7.0049969999999998E-3</c:v>
                      </c:pt>
                      <c:pt idx="497">
                        <c:v>-7.1502129999999999E-3</c:v>
                      </c:pt>
                      <c:pt idx="498">
                        <c:v>-7.2825499999999996E-3</c:v>
                      </c:pt>
                      <c:pt idx="499">
                        <c:v>-7.3861420000000001E-3</c:v>
                      </c:pt>
                      <c:pt idx="500">
                        <c:v>-7.4935770000000004E-3</c:v>
                      </c:pt>
                      <c:pt idx="501">
                        <c:v>-7.6022559999999999E-3</c:v>
                      </c:pt>
                      <c:pt idx="502">
                        <c:v>-7.6709300000000003E-3</c:v>
                      </c:pt>
                      <c:pt idx="503">
                        <c:v>-7.7330319999999999E-3</c:v>
                      </c:pt>
                      <c:pt idx="504">
                        <c:v>-7.8228900000000007E-3</c:v>
                      </c:pt>
                      <c:pt idx="505">
                        <c:v>-7.9298600000000004E-3</c:v>
                      </c:pt>
                      <c:pt idx="506">
                        <c:v>-7.9684930000000001E-3</c:v>
                      </c:pt>
                      <c:pt idx="507">
                        <c:v>-8.0223699999999992E-3</c:v>
                      </c:pt>
                      <c:pt idx="508">
                        <c:v>-7.9834369999999995E-3</c:v>
                      </c:pt>
                      <c:pt idx="509">
                        <c:v>-8.1093729999999996E-3</c:v>
                      </c:pt>
                      <c:pt idx="510">
                        <c:v>-8.0984479999999994E-3</c:v>
                      </c:pt>
                      <c:pt idx="511">
                        <c:v>-8.1554590000000003E-3</c:v>
                      </c:pt>
                      <c:pt idx="512">
                        <c:v>-8.1480919999999991E-3</c:v>
                      </c:pt>
                      <c:pt idx="513">
                        <c:v>-8.0857440000000006E-3</c:v>
                      </c:pt>
                      <c:pt idx="514">
                        <c:v>-8.0718709999999996E-3</c:v>
                      </c:pt>
                      <c:pt idx="515">
                        <c:v>-8.1300539999999994E-3</c:v>
                      </c:pt>
                      <c:pt idx="516">
                        <c:v>-8.084117E-3</c:v>
                      </c:pt>
                      <c:pt idx="517">
                        <c:v>-7.971644E-3</c:v>
                      </c:pt>
                      <c:pt idx="518">
                        <c:v>-8.0035650000000007E-3</c:v>
                      </c:pt>
                      <c:pt idx="519">
                        <c:v>-7.9424669999999999E-3</c:v>
                      </c:pt>
                      <c:pt idx="520">
                        <c:v>-7.7818030000000003E-3</c:v>
                      </c:pt>
                      <c:pt idx="521">
                        <c:v>-7.8098220000000001E-3</c:v>
                      </c:pt>
                      <c:pt idx="522">
                        <c:v>-7.7081620000000002E-3</c:v>
                      </c:pt>
                      <c:pt idx="523">
                        <c:v>-7.638527E-3</c:v>
                      </c:pt>
                      <c:pt idx="524">
                        <c:v>-7.5596730000000003E-3</c:v>
                      </c:pt>
                      <c:pt idx="525">
                        <c:v>-7.4175459999999997E-3</c:v>
                      </c:pt>
                      <c:pt idx="526">
                        <c:v>-7.3923519999999996E-3</c:v>
                      </c:pt>
                      <c:pt idx="527">
                        <c:v>-7.3600810000000001E-3</c:v>
                      </c:pt>
                      <c:pt idx="528">
                        <c:v>-7.1967569999999998E-3</c:v>
                      </c:pt>
                      <c:pt idx="529">
                        <c:v>-7.0350020000000003E-3</c:v>
                      </c:pt>
                      <c:pt idx="530">
                        <c:v>-6.8973910000000001E-3</c:v>
                      </c:pt>
                      <c:pt idx="531">
                        <c:v>-6.8337420000000003E-3</c:v>
                      </c:pt>
                      <c:pt idx="532">
                        <c:v>-6.7230349999999996E-3</c:v>
                      </c:pt>
                      <c:pt idx="533">
                        <c:v>-6.6616030000000003E-3</c:v>
                      </c:pt>
                      <c:pt idx="534">
                        <c:v>-6.5330539999999999E-3</c:v>
                      </c:pt>
                      <c:pt idx="535">
                        <c:v>-6.4468570000000003E-3</c:v>
                      </c:pt>
                      <c:pt idx="536">
                        <c:v>-6.3061000000000002E-3</c:v>
                      </c:pt>
                      <c:pt idx="537">
                        <c:v>-6.2180719999999998E-3</c:v>
                      </c:pt>
                      <c:pt idx="538">
                        <c:v>-6.1621840000000002E-3</c:v>
                      </c:pt>
                      <c:pt idx="539">
                        <c:v>-6.1534559999999999E-3</c:v>
                      </c:pt>
                      <c:pt idx="540">
                        <c:v>-6.0706550000000003E-3</c:v>
                      </c:pt>
                      <c:pt idx="541">
                        <c:v>-5.9649109999999998E-3</c:v>
                      </c:pt>
                      <c:pt idx="542">
                        <c:v>-5.8996439999999999E-3</c:v>
                      </c:pt>
                      <c:pt idx="543">
                        <c:v>-5.885599E-3</c:v>
                      </c:pt>
                      <c:pt idx="544">
                        <c:v>-5.9042410000000002E-3</c:v>
                      </c:pt>
                      <c:pt idx="545">
                        <c:v>-5.9214519999999998E-3</c:v>
                      </c:pt>
                      <c:pt idx="546">
                        <c:v>-5.9564850000000001E-3</c:v>
                      </c:pt>
                      <c:pt idx="547">
                        <c:v>-5.8721659999999998E-3</c:v>
                      </c:pt>
                      <c:pt idx="548">
                        <c:v>-5.9067429999999999E-3</c:v>
                      </c:pt>
                      <c:pt idx="549">
                        <c:v>-6.0438510000000003E-3</c:v>
                      </c:pt>
                      <c:pt idx="550">
                        <c:v>-6.0757600000000004E-3</c:v>
                      </c:pt>
                      <c:pt idx="551">
                        <c:v>-6.1849990000000001E-3</c:v>
                      </c:pt>
                      <c:pt idx="552">
                        <c:v>-6.2625220000000004E-3</c:v>
                      </c:pt>
                      <c:pt idx="553">
                        <c:v>-6.3383980000000003E-3</c:v>
                      </c:pt>
                      <c:pt idx="554">
                        <c:v>-6.5820610000000002E-3</c:v>
                      </c:pt>
                      <c:pt idx="555">
                        <c:v>-6.7327710000000002E-3</c:v>
                      </c:pt>
                      <c:pt idx="556">
                        <c:v>-6.9651060000000004E-3</c:v>
                      </c:pt>
                      <c:pt idx="557">
                        <c:v>-7.1779670000000004E-3</c:v>
                      </c:pt>
                      <c:pt idx="558">
                        <c:v>-7.2953289999999997E-3</c:v>
                      </c:pt>
                      <c:pt idx="559">
                        <c:v>-7.5795150000000002E-3</c:v>
                      </c:pt>
                      <c:pt idx="560">
                        <c:v>-7.752816E-3</c:v>
                      </c:pt>
                      <c:pt idx="561">
                        <c:v>-8.1382850000000003E-3</c:v>
                      </c:pt>
                      <c:pt idx="562">
                        <c:v>-8.3629129999999996E-3</c:v>
                      </c:pt>
                      <c:pt idx="563">
                        <c:v>-8.6728410000000006E-3</c:v>
                      </c:pt>
                      <c:pt idx="564">
                        <c:v>-8.8492060000000001E-3</c:v>
                      </c:pt>
                      <c:pt idx="565">
                        <c:v>-9.1810420000000004E-3</c:v>
                      </c:pt>
                      <c:pt idx="566">
                        <c:v>-9.5418989999999995E-3</c:v>
                      </c:pt>
                      <c:pt idx="567">
                        <c:v>-9.9082760000000006E-3</c:v>
                      </c:pt>
                      <c:pt idx="568">
                        <c:v>-1.0229037999999999E-2</c:v>
                      </c:pt>
                      <c:pt idx="569">
                        <c:v>-1.0555021E-2</c:v>
                      </c:pt>
                      <c:pt idx="570">
                        <c:v>-1.0851019E-2</c:v>
                      </c:pt>
                      <c:pt idx="571">
                        <c:v>-1.1231125999999999E-2</c:v>
                      </c:pt>
                      <c:pt idx="572">
                        <c:v>-1.1545115999999999E-2</c:v>
                      </c:pt>
                      <c:pt idx="573">
                        <c:v>-1.1895854000000001E-2</c:v>
                      </c:pt>
                      <c:pt idx="574">
                        <c:v>-1.2191291999999999E-2</c:v>
                      </c:pt>
                      <c:pt idx="575">
                        <c:v>-1.2498099E-2</c:v>
                      </c:pt>
                      <c:pt idx="576">
                        <c:v>-1.2818062E-2</c:v>
                      </c:pt>
                      <c:pt idx="577">
                        <c:v>-1.3010941E-2</c:v>
                      </c:pt>
                      <c:pt idx="578">
                        <c:v>-1.3378319E-2</c:v>
                      </c:pt>
                      <c:pt idx="579">
                        <c:v>-1.3575917E-2</c:v>
                      </c:pt>
                      <c:pt idx="580">
                        <c:v>-1.3788974000000001E-2</c:v>
                      </c:pt>
                      <c:pt idx="581">
                        <c:v>-1.3991999E-2</c:v>
                      </c:pt>
                      <c:pt idx="582">
                        <c:v>-1.4126428999999999E-2</c:v>
                      </c:pt>
                      <c:pt idx="583">
                        <c:v>-1.4258462E-2</c:v>
                      </c:pt>
                      <c:pt idx="584">
                        <c:v>-1.4396966000000001E-2</c:v>
                      </c:pt>
                      <c:pt idx="585">
                        <c:v>-1.447499E-2</c:v>
                      </c:pt>
                      <c:pt idx="586">
                        <c:v>-1.4546791E-2</c:v>
                      </c:pt>
                      <c:pt idx="587">
                        <c:v>-1.4411739999999999E-2</c:v>
                      </c:pt>
                      <c:pt idx="588">
                        <c:v>-1.4375829999999999E-2</c:v>
                      </c:pt>
                      <c:pt idx="589">
                        <c:v>-1.4444843000000001E-2</c:v>
                      </c:pt>
                      <c:pt idx="590">
                        <c:v>-1.4329999E-2</c:v>
                      </c:pt>
                      <c:pt idx="591">
                        <c:v>-1.42276E-2</c:v>
                      </c:pt>
                      <c:pt idx="592">
                        <c:v>-1.3991198E-2</c:v>
                      </c:pt>
                      <c:pt idx="593">
                        <c:v>-1.3750304E-2</c:v>
                      </c:pt>
                      <c:pt idx="594">
                        <c:v>-1.3622682000000001E-2</c:v>
                      </c:pt>
                      <c:pt idx="595">
                        <c:v>-1.3340617000000001E-2</c:v>
                      </c:pt>
                      <c:pt idx="596">
                        <c:v>-1.3094539000000001E-2</c:v>
                      </c:pt>
                      <c:pt idx="597">
                        <c:v>-1.2771663000000001E-2</c:v>
                      </c:pt>
                      <c:pt idx="598">
                        <c:v>-1.2429028E-2</c:v>
                      </c:pt>
                      <c:pt idx="599">
                        <c:v>-1.1999106000000001E-2</c:v>
                      </c:pt>
                      <c:pt idx="600">
                        <c:v>-1.1662262E-2</c:v>
                      </c:pt>
                      <c:pt idx="601">
                        <c:v>-1.1329845999999999E-2</c:v>
                      </c:pt>
                      <c:pt idx="602">
                        <c:v>-1.1004847999999999E-2</c:v>
                      </c:pt>
                      <c:pt idx="603">
                        <c:v>-1.0674655999999999E-2</c:v>
                      </c:pt>
                      <c:pt idx="604">
                        <c:v>-1.0228734E-2</c:v>
                      </c:pt>
                      <c:pt idx="605">
                        <c:v>-9.8482039999999993E-3</c:v>
                      </c:pt>
                      <c:pt idx="606">
                        <c:v>-9.4043709999999999E-3</c:v>
                      </c:pt>
                      <c:pt idx="607">
                        <c:v>-9.1734889999999999E-3</c:v>
                      </c:pt>
                      <c:pt idx="608">
                        <c:v>-9.0005009999999993E-3</c:v>
                      </c:pt>
                      <c:pt idx="609">
                        <c:v>-8.6904500000000006E-3</c:v>
                      </c:pt>
                      <c:pt idx="610">
                        <c:v>-8.4230880000000004E-3</c:v>
                      </c:pt>
                      <c:pt idx="611">
                        <c:v>-8.1638930000000002E-3</c:v>
                      </c:pt>
                      <c:pt idx="612">
                        <c:v>-8.0645519999999991E-3</c:v>
                      </c:pt>
                      <c:pt idx="613">
                        <c:v>-8.0467650000000009E-3</c:v>
                      </c:pt>
                      <c:pt idx="614">
                        <c:v>-8.0707520000000005E-3</c:v>
                      </c:pt>
                      <c:pt idx="615">
                        <c:v>-8.0342629999999998E-3</c:v>
                      </c:pt>
                      <c:pt idx="616">
                        <c:v>-8.0623159999999999E-3</c:v>
                      </c:pt>
                      <c:pt idx="617">
                        <c:v>-8.1937669999999994E-3</c:v>
                      </c:pt>
                      <c:pt idx="618">
                        <c:v>-8.3449849999999992E-3</c:v>
                      </c:pt>
                      <c:pt idx="619">
                        <c:v>-8.6492429999999992E-3</c:v>
                      </c:pt>
                      <c:pt idx="620">
                        <c:v>-9.0945069999999999E-3</c:v>
                      </c:pt>
                      <c:pt idx="621">
                        <c:v>-9.3289270000000007E-3</c:v>
                      </c:pt>
                      <c:pt idx="622">
                        <c:v>-9.8415229999999996E-3</c:v>
                      </c:pt>
                      <c:pt idx="623">
                        <c:v>-1.0294668E-2</c:v>
                      </c:pt>
                      <c:pt idx="624">
                        <c:v>-1.0920342E-2</c:v>
                      </c:pt>
                      <c:pt idx="625">
                        <c:v>-1.1494799999999999E-2</c:v>
                      </c:pt>
                      <c:pt idx="626">
                        <c:v>-1.207016E-2</c:v>
                      </c:pt>
                      <c:pt idx="627">
                        <c:v>-1.2590799E-2</c:v>
                      </c:pt>
                      <c:pt idx="628">
                        <c:v>-1.336612E-2</c:v>
                      </c:pt>
                      <c:pt idx="629">
                        <c:v>-1.4092950999999999E-2</c:v>
                      </c:pt>
                      <c:pt idx="630">
                        <c:v>-1.48697E-2</c:v>
                      </c:pt>
                      <c:pt idx="631">
                        <c:v>-1.5597717000000001E-2</c:v>
                      </c:pt>
                      <c:pt idx="632">
                        <c:v>-1.6364950999999999E-2</c:v>
                      </c:pt>
                      <c:pt idx="633">
                        <c:v>-1.6951575999999999E-2</c:v>
                      </c:pt>
                      <c:pt idx="634">
                        <c:v>-1.7710907000000001E-2</c:v>
                      </c:pt>
                      <c:pt idx="635">
                        <c:v>-1.8467721999999999E-2</c:v>
                      </c:pt>
                      <c:pt idx="636">
                        <c:v>-1.9068956000000001E-2</c:v>
                      </c:pt>
                      <c:pt idx="637">
                        <c:v>-1.9811887E-2</c:v>
                      </c:pt>
                      <c:pt idx="638">
                        <c:v>-2.0308461E-2</c:v>
                      </c:pt>
                      <c:pt idx="639">
                        <c:v>-2.0744552999999999E-2</c:v>
                      </c:pt>
                      <c:pt idx="640">
                        <c:v>-2.1290395E-2</c:v>
                      </c:pt>
                      <c:pt idx="641">
                        <c:v>-2.1774842999999999E-2</c:v>
                      </c:pt>
                      <c:pt idx="642">
                        <c:v>-2.2156239000000001E-2</c:v>
                      </c:pt>
                      <c:pt idx="643">
                        <c:v>-2.2489911000000001E-2</c:v>
                      </c:pt>
                      <c:pt idx="644">
                        <c:v>-2.2760104E-2</c:v>
                      </c:pt>
                      <c:pt idx="645">
                        <c:v>-2.2872152E-2</c:v>
                      </c:pt>
                      <c:pt idx="646">
                        <c:v>-2.3012258000000001E-2</c:v>
                      </c:pt>
                      <c:pt idx="647">
                        <c:v>-2.3114767000000001E-2</c:v>
                      </c:pt>
                      <c:pt idx="648">
                        <c:v>-2.3224465999999999E-2</c:v>
                      </c:pt>
                      <c:pt idx="649">
                        <c:v>-2.3134940999999999E-2</c:v>
                      </c:pt>
                      <c:pt idx="650">
                        <c:v>-2.3117809999999999E-2</c:v>
                      </c:pt>
                      <c:pt idx="651">
                        <c:v>-2.3220589E-2</c:v>
                      </c:pt>
                      <c:pt idx="652">
                        <c:v>-2.2956133E-2</c:v>
                      </c:pt>
                      <c:pt idx="653">
                        <c:v>-2.2693727E-2</c:v>
                      </c:pt>
                      <c:pt idx="654">
                        <c:v>-2.2808002000000001E-2</c:v>
                      </c:pt>
                      <c:pt idx="655">
                        <c:v>-2.2809132999999999E-2</c:v>
                      </c:pt>
                      <c:pt idx="656">
                        <c:v>-2.2505496E-2</c:v>
                      </c:pt>
                      <c:pt idx="657">
                        <c:v>-2.2605617000000001E-2</c:v>
                      </c:pt>
                      <c:pt idx="658">
                        <c:v>-2.2684882999999999E-2</c:v>
                      </c:pt>
                      <c:pt idx="659">
                        <c:v>-2.2897200999999999E-2</c:v>
                      </c:pt>
                      <c:pt idx="660">
                        <c:v>-2.3061944000000001E-2</c:v>
                      </c:pt>
                      <c:pt idx="661">
                        <c:v>-2.3736665000000001E-2</c:v>
                      </c:pt>
                      <c:pt idx="662">
                        <c:v>-2.3955574E-2</c:v>
                      </c:pt>
                      <c:pt idx="663">
                        <c:v>-2.4439164999999999E-2</c:v>
                      </c:pt>
                      <c:pt idx="664">
                        <c:v>-2.5185480999999999E-2</c:v>
                      </c:pt>
                      <c:pt idx="665">
                        <c:v>-2.5852569999999998E-2</c:v>
                      </c:pt>
                      <c:pt idx="666">
                        <c:v>-2.6630985999999999E-2</c:v>
                      </c:pt>
                      <c:pt idx="667">
                        <c:v>-2.7367811999999998E-2</c:v>
                      </c:pt>
                      <c:pt idx="668">
                        <c:v>-2.8444842000000001E-2</c:v>
                      </c:pt>
                      <c:pt idx="669">
                        <c:v>-2.9714625000000001E-2</c:v>
                      </c:pt>
                      <c:pt idx="670">
                        <c:v>-3.0519119000000001E-2</c:v>
                      </c:pt>
                      <c:pt idx="671">
                        <c:v>-3.1834057999999998E-2</c:v>
                      </c:pt>
                      <c:pt idx="672">
                        <c:v>-3.2731011999999997E-2</c:v>
                      </c:pt>
                      <c:pt idx="673">
                        <c:v>-3.3936922000000001E-2</c:v>
                      </c:pt>
                      <c:pt idx="674">
                        <c:v>-3.5011846999999999E-2</c:v>
                      </c:pt>
                      <c:pt idx="675">
                        <c:v>-3.6450204E-2</c:v>
                      </c:pt>
                      <c:pt idx="676">
                        <c:v>-3.7363194000000002E-2</c:v>
                      </c:pt>
                      <c:pt idx="677">
                        <c:v>-3.8474507999999998E-2</c:v>
                      </c:pt>
                      <c:pt idx="678">
                        <c:v>-3.9480366000000003E-2</c:v>
                      </c:pt>
                      <c:pt idx="679">
                        <c:v>-3.9697009999999998E-2</c:v>
                      </c:pt>
                      <c:pt idx="680">
                        <c:v>-4.0432441999999999E-2</c:v>
                      </c:pt>
                      <c:pt idx="681">
                        <c:v>-4.0680717999999998E-2</c:v>
                      </c:pt>
                      <c:pt idx="682">
                        <c:v>-4.0848702000000001E-2</c:v>
                      </c:pt>
                      <c:pt idx="683">
                        <c:v>-4.0766321000000001E-2</c:v>
                      </c:pt>
                      <c:pt idx="684">
                        <c:v>-4.1031553999999998E-2</c:v>
                      </c:pt>
                      <c:pt idx="685">
                        <c:v>-4.0653516000000001E-2</c:v>
                      </c:pt>
                      <c:pt idx="686">
                        <c:v>-4.0015071999999999E-2</c:v>
                      </c:pt>
                      <c:pt idx="687">
                        <c:v>-3.9889511000000002E-2</c:v>
                      </c:pt>
                      <c:pt idx="688">
                        <c:v>-3.8825564E-2</c:v>
                      </c:pt>
                      <c:pt idx="689">
                        <c:v>-3.8397931000000003E-2</c:v>
                      </c:pt>
                      <c:pt idx="690">
                        <c:v>-3.8293845999999999E-2</c:v>
                      </c:pt>
                      <c:pt idx="691">
                        <c:v>-3.8156497999999997E-2</c:v>
                      </c:pt>
                      <c:pt idx="692">
                        <c:v>-3.7577432000000001E-2</c:v>
                      </c:pt>
                      <c:pt idx="693">
                        <c:v>-3.8204386999999999E-2</c:v>
                      </c:pt>
                      <c:pt idx="694">
                        <c:v>-3.7887654999999999E-2</c:v>
                      </c:pt>
                      <c:pt idx="695">
                        <c:v>-3.8101777000000003E-2</c:v>
                      </c:pt>
                      <c:pt idx="696">
                        <c:v>-3.9307783999999998E-2</c:v>
                      </c:pt>
                      <c:pt idx="697">
                        <c:v>-3.9768445999999999E-2</c:v>
                      </c:pt>
                      <c:pt idx="698">
                        <c:v>-4.1349441000000001E-2</c:v>
                      </c:pt>
                      <c:pt idx="699">
                        <c:v>-4.2266946E-2</c:v>
                      </c:pt>
                      <c:pt idx="700">
                        <c:v>-4.4192138999999998E-2</c:v>
                      </c:pt>
                      <c:pt idx="701">
                        <c:v>-4.6498711999999998E-2</c:v>
                      </c:pt>
                      <c:pt idx="702">
                        <c:v>-4.6970355999999998E-2</c:v>
                      </c:pt>
                      <c:pt idx="703">
                        <c:v>-4.9748822999999998E-2</c:v>
                      </c:pt>
                      <c:pt idx="704">
                        <c:v>-5.0970386999999999E-2</c:v>
                      </c:pt>
                      <c:pt idx="705">
                        <c:v>-5.2285238999999997E-2</c:v>
                      </c:pt>
                      <c:pt idx="706">
                        <c:v>-5.7077792000000002E-2</c:v>
                      </c:pt>
                      <c:pt idx="707">
                        <c:v>-5.2093245000000003E-2</c:v>
                      </c:pt>
                      <c:pt idx="708">
                        <c:v>-5.7687487000000003E-2</c:v>
                      </c:pt>
                      <c:pt idx="709">
                        <c:v>-5.5485110999999997E-2</c:v>
                      </c:pt>
                      <c:pt idx="710">
                        <c:v>-5.5546481000000002E-2</c:v>
                      </c:pt>
                      <c:pt idx="711">
                        <c:v>-3.9601839999999999E-2</c:v>
                      </c:pt>
                      <c:pt idx="712">
                        <c:v>-5.0075438E-2</c:v>
                      </c:pt>
                      <c:pt idx="713">
                        <c:v>-5.3365338999999998E-2</c:v>
                      </c:pt>
                      <c:pt idx="714">
                        <c:v>-4.7779065000000003E-2</c:v>
                      </c:pt>
                      <c:pt idx="715">
                        <c:v>-2.3502097999999999E-2</c:v>
                      </c:pt>
                      <c:pt idx="716">
                        <c:v>-8.7907139999999998E-3</c:v>
                      </c:pt>
                      <c:pt idx="717">
                        <c:v>-2.6575814999999999E-2</c:v>
                      </c:pt>
                      <c:pt idx="718">
                        <c:v>-5.2129704999999998E-2</c:v>
                      </c:pt>
                      <c:pt idx="719">
                        <c:v>-2.2202383999999999E-2</c:v>
                      </c:pt>
                      <c:pt idx="720">
                        <c:v>-1.9203508000000001E-2</c:v>
                      </c:pt>
                      <c:pt idx="721">
                        <c:v>1.0046569E-2</c:v>
                      </c:pt>
                      <c:pt idx="722">
                        <c:v>3.6401175000000001E-2</c:v>
                      </c:pt>
                      <c:pt idx="723">
                        <c:v>-4.314142E-3</c:v>
                      </c:pt>
                      <c:pt idx="724">
                        <c:v>-1.6673759E-2</c:v>
                      </c:pt>
                      <c:pt idx="725">
                        <c:v>3.0164599999999999E-3</c:v>
                      </c:pt>
                      <c:pt idx="726">
                        <c:v>2.528406E-3</c:v>
                      </c:pt>
                      <c:pt idx="727">
                        <c:v>1.0918201000000001E-2</c:v>
                      </c:pt>
                      <c:pt idx="728">
                        <c:v>-7.6213330000000001E-3</c:v>
                      </c:pt>
                      <c:pt idx="729">
                        <c:v>5.7261550000000001E-3</c:v>
                      </c:pt>
                      <c:pt idx="730">
                        <c:v>5.72742E-4</c:v>
                      </c:pt>
                      <c:pt idx="731">
                        <c:v>5.0669829999999997E-3</c:v>
                      </c:pt>
                      <c:pt idx="732">
                        <c:v>4.6732481999999999E-2</c:v>
                      </c:pt>
                      <c:pt idx="733">
                        <c:v>1.4149622000000001E-2</c:v>
                      </c:pt>
                      <c:pt idx="734" formatCode="0.00E+00">
                        <c:v>-9.8999999999999994E-5</c:v>
                      </c:pt>
                      <c:pt idx="735">
                        <c:v>1.3758009999999999E-2</c:v>
                      </c:pt>
                      <c:pt idx="736">
                        <c:v>1.836839E-3</c:v>
                      </c:pt>
                      <c:pt idx="737">
                        <c:v>-2.7820865E-2</c:v>
                      </c:pt>
                      <c:pt idx="738">
                        <c:v>-1.69125E-3</c:v>
                      </c:pt>
                      <c:pt idx="739">
                        <c:v>-5.9667499999999998E-3</c:v>
                      </c:pt>
                      <c:pt idx="740">
                        <c:v>1.2195680000000001E-3</c:v>
                      </c:pt>
                      <c:pt idx="741">
                        <c:v>-9.8339320000000001E-3</c:v>
                      </c:pt>
                      <c:pt idx="742">
                        <c:v>2.4931380999999999E-2</c:v>
                      </c:pt>
                      <c:pt idx="743">
                        <c:v>-9.4688600000000008E-3</c:v>
                      </c:pt>
                      <c:pt idx="744">
                        <c:v>1.0376171E-2</c:v>
                      </c:pt>
                      <c:pt idx="745">
                        <c:v>2.6086557999999999E-2</c:v>
                      </c:pt>
                      <c:pt idx="746">
                        <c:v>3.1644686999999998E-2</c:v>
                      </c:pt>
                      <c:pt idx="747">
                        <c:v>2.8977670000000001E-2</c:v>
                      </c:pt>
                      <c:pt idx="748">
                        <c:v>2.9703228000000002E-2</c:v>
                      </c:pt>
                      <c:pt idx="749">
                        <c:v>2.9726928E-2</c:v>
                      </c:pt>
                      <c:pt idx="750">
                        <c:v>2.6902606999999999E-2</c:v>
                      </c:pt>
                      <c:pt idx="751">
                        <c:v>1.9346884000000002E-2</c:v>
                      </c:pt>
                      <c:pt idx="752">
                        <c:v>3.1166004000000001E-2</c:v>
                      </c:pt>
                      <c:pt idx="753">
                        <c:v>2.8121177000000001E-2</c:v>
                      </c:pt>
                      <c:pt idx="754">
                        <c:v>3.3555376999999997E-2</c:v>
                      </c:pt>
                      <c:pt idx="755">
                        <c:v>2.1505302E-2</c:v>
                      </c:pt>
                      <c:pt idx="756">
                        <c:v>2.2588695999999998E-2</c:v>
                      </c:pt>
                      <c:pt idx="757">
                        <c:v>3.1288947999999997E-2</c:v>
                      </c:pt>
                      <c:pt idx="758">
                        <c:v>2.4279108000000001E-2</c:v>
                      </c:pt>
                      <c:pt idx="759">
                        <c:v>3.3137776000000001E-2</c:v>
                      </c:pt>
                      <c:pt idx="760">
                        <c:v>3.6422849E-2</c:v>
                      </c:pt>
                      <c:pt idx="761">
                        <c:v>2.6016001E-2</c:v>
                      </c:pt>
                      <c:pt idx="762">
                        <c:v>2.9903900000000001E-2</c:v>
                      </c:pt>
                      <c:pt idx="763">
                        <c:v>2.5239009E-2</c:v>
                      </c:pt>
                      <c:pt idx="764">
                        <c:v>3.1510897000000003E-2</c:v>
                      </c:pt>
                      <c:pt idx="765">
                        <c:v>3.2700311000000003E-2</c:v>
                      </c:pt>
                      <c:pt idx="766">
                        <c:v>2.9903457000000001E-2</c:v>
                      </c:pt>
                      <c:pt idx="767">
                        <c:v>3.3649769000000003E-2</c:v>
                      </c:pt>
                      <c:pt idx="768">
                        <c:v>2.6304487000000001E-2</c:v>
                      </c:pt>
                      <c:pt idx="769">
                        <c:v>3.27297E-2</c:v>
                      </c:pt>
                      <c:pt idx="770">
                        <c:v>3.2219457999999999E-2</c:v>
                      </c:pt>
                      <c:pt idx="771">
                        <c:v>3.0505223000000001E-2</c:v>
                      </c:pt>
                      <c:pt idx="772">
                        <c:v>2.3346453999999999E-2</c:v>
                      </c:pt>
                      <c:pt idx="773">
                        <c:v>2.8697080999999999E-2</c:v>
                      </c:pt>
                      <c:pt idx="774">
                        <c:v>2.8494893E-2</c:v>
                      </c:pt>
                      <c:pt idx="775">
                        <c:v>3.0106411999999999E-2</c:v>
                      </c:pt>
                      <c:pt idx="776">
                        <c:v>3.0953267999999999E-2</c:v>
                      </c:pt>
                      <c:pt idx="777">
                        <c:v>2.7681450999999999E-2</c:v>
                      </c:pt>
                      <c:pt idx="778">
                        <c:v>2.9945610000000001E-2</c:v>
                      </c:pt>
                      <c:pt idx="779">
                        <c:v>1.5631987E-2</c:v>
                      </c:pt>
                      <c:pt idx="780">
                        <c:v>2.2868939000000001E-2</c:v>
                      </c:pt>
                      <c:pt idx="781">
                        <c:v>2.9836187E-2</c:v>
                      </c:pt>
                      <c:pt idx="782">
                        <c:v>2.6506538E-2</c:v>
                      </c:pt>
                      <c:pt idx="783">
                        <c:v>1.7934321999999999E-2</c:v>
                      </c:pt>
                      <c:pt idx="784">
                        <c:v>4.2144965E-2</c:v>
                      </c:pt>
                      <c:pt idx="785">
                        <c:v>4.9891922999999998E-2</c:v>
                      </c:pt>
                      <c:pt idx="786">
                        <c:v>2.7545208000000002E-2</c:v>
                      </c:pt>
                      <c:pt idx="787">
                        <c:v>2.9227592E-2</c:v>
                      </c:pt>
                      <c:pt idx="788">
                        <c:v>2.5923829999999998E-2</c:v>
                      </c:pt>
                      <c:pt idx="789">
                        <c:v>1.7432349E-2</c:v>
                      </c:pt>
                      <c:pt idx="790">
                        <c:v>3.8642187000000001E-2</c:v>
                      </c:pt>
                      <c:pt idx="791">
                        <c:v>3.2159496000000003E-2</c:v>
                      </c:pt>
                      <c:pt idx="792">
                        <c:v>3.3679642000000003E-2</c:v>
                      </c:pt>
                      <c:pt idx="793">
                        <c:v>1.5129583E-2</c:v>
                      </c:pt>
                      <c:pt idx="794">
                        <c:v>2.5228062999999998E-2</c:v>
                      </c:pt>
                      <c:pt idx="795">
                        <c:v>4.2799869999999999E-3</c:v>
                      </c:pt>
                      <c:pt idx="796">
                        <c:v>1.7091182999999999E-2</c:v>
                      </c:pt>
                      <c:pt idx="797">
                        <c:v>3.5662210999999999E-2</c:v>
                      </c:pt>
                      <c:pt idx="798">
                        <c:v>3.4047563000000003E-2</c:v>
                      </c:pt>
                      <c:pt idx="799">
                        <c:v>3.1101150000000001E-2</c:v>
                      </c:pt>
                      <c:pt idx="800">
                        <c:v>2.8903044999999999E-2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5E96-441C-BECF-E997C6138560}"/>
                  </c:ext>
                </c:extLst>
              </c15:ser>
            </c15:filteredScatterSeries>
            <c15:filteredScatterSeries>
              <c15:ser>
                <c:idx val="8"/>
                <c:order val="5"/>
                <c:tx>
                  <c:v>PVK_IPA</c:v>
                </c:tx>
                <c:spPr>
                  <a:ln w="19050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MA_Batch4Films!$Q$3:$Q$803</c15:sqref>
                        </c15:formulaRef>
                      </c:ext>
                    </c:extLst>
                    <c:numCache>
                      <c:formatCode>General</c:formatCode>
                      <c:ptCount val="801"/>
                      <c:pt idx="0">
                        <c:v>1000</c:v>
                      </c:pt>
                      <c:pt idx="1">
                        <c:v>999</c:v>
                      </c:pt>
                      <c:pt idx="2">
                        <c:v>998</c:v>
                      </c:pt>
                      <c:pt idx="3">
                        <c:v>997</c:v>
                      </c:pt>
                      <c:pt idx="4">
                        <c:v>996</c:v>
                      </c:pt>
                      <c:pt idx="5">
                        <c:v>995</c:v>
                      </c:pt>
                      <c:pt idx="6">
                        <c:v>994</c:v>
                      </c:pt>
                      <c:pt idx="7">
                        <c:v>993</c:v>
                      </c:pt>
                      <c:pt idx="8">
                        <c:v>992</c:v>
                      </c:pt>
                      <c:pt idx="9">
                        <c:v>991</c:v>
                      </c:pt>
                      <c:pt idx="10">
                        <c:v>990</c:v>
                      </c:pt>
                      <c:pt idx="11">
                        <c:v>989</c:v>
                      </c:pt>
                      <c:pt idx="12">
                        <c:v>988</c:v>
                      </c:pt>
                      <c:pt idx="13">
                        <c:v>987</c:v>
                      </c:pt>
                      <c:pt idx="14">
                        <c:v>986</c:v>
                      </c:pt>
                      <c:pt idx="15">
                        <c:v>985</c:v>
                      </c:pt>
                      <c:pt idx="16">
                        <c:v>984</c:v>
                      </c:pt>
                      <c:pt idx="17">
                        <c:v>983</c:v>
                      </c:pt>
                      <c:pt idx="18">
                        <c:v>982</c:v>
                      </c:pt>
                      <c:pt idx="19">
                        <c:v>981</c:v>
                      </c:pt>
                      <c:pt idx="20">
                        <c:v>980</c:v>
                      </c:pt>
                      <c:pt idx="21">
                        <c:v>979</c:v>
                      </c:pt>
                      <c:pt idx="22">
                        <c:v>978</c:v>
                      </c:pt>
                      <c:pt idx="23">
                        <c:v>977</c:v>
                      </c:pt>
                      <c:pt idx="24">
                        <c:v>976</c:v>
                      </c:pt>
                      <c:pt idx="25">
                        <c:v>975</c:v>
                      </c:pt>
                      <c:pt idx="26">
                        <c:v>974</c:v>
                      </c:pt>
                      <c:pt idx="27">
                        <c:v>973</c:v>
                      </c:pt>
                      <c:pt idx="28">
                        <c:v>972</c:v>
                      </c:pt>
                      <c:pt idx="29">
                        <c:v>971</c:v>
                      </c:pt>
                      <c:pt idx="30">
                        <c:v>970</c:v>
                      </c:pt>
                      <c:pt idx="31">
                        <c:v>969</c:v>
                      </c:pt>
                      <c:pt idx="32">
                        <c:v>968</c:v>
                      </c:pt>
                      <c:pt idx="33">
                        <c:v>967</c:v>
                      </c:pt>
                      <c:pt idx="34">
                        <c:v>966</c:v>
                      </c:pt>
                      <c:pt idx="35">
                        <c:v>965</c:v>
                      </c:pt>
                      <c:pt idx="36">
                        <c:v>964</c:v>
                      </c:pt>
                      <c:pt idx="37">
                        <c:v>963</c:v>
                      </c:pt>
                      <c:pt idx="38">
                        <c:v>962</c:v>
                      </c:pt>
                      <c:pt idx="39">
                        <c:v>961</c:v>
                      </c:pt>
                      <c:pt idx="40">
                        <c:v>960</c:v>
                      </c:pt>
                      <c:pt idx="41">
                        <c:v>959</c:v>
                      </c:pt>
                      <c:pt idx="42">
                        <c:v>958</c:v>
                      </c:pt>
                      <c:pt idx="43">
                        <c:v>957</c:v>
                      </c:pt>
                      <c:pt idx="44">
                        <c:v>956</c:v>
                      </c:pt>
                      <c:pt idx="45">
                        <c:v>955</c:v>
                      </c:pt>
                      <c:pt idx="46">
                        <c:v>954</c:v>
                      </c:pt>
                      <c:pt idx="47">
                        <c:v>953</c:v>
                      </c:pt>
                      <c:pt idx="48">
                        <c:v>952</c:v>
                      </c:pt>
                      <c:pt idx="49">
                        <c:v>951</c:v>
                      </c:pt>
                      <c:pt idx="50">
                        <c:v>950</c:v>
                      </c:pt>
                      <c:pt idx="51">
                        <c:v>949</c:v>
                      </c:pt>
                      <c:pt idx="52">
                        <c:v>948</c:v>
                      </c:pt>
                      <c:pt idx="53">
                        <c:v>947</c:v>
                      </c:pt>
                      <c:pt idx="54">
                        <c:v>946</c:v>
                      </c:pt>
                      <c:pt idx="55">
                        <c:v>945</c:v>
                      </c:pt>
                      <c:pt idx="56">
                        <c:v>944</c:v>
                      </c:pt>
                      <c:pt idx="57">
                        <c:v>943</c:v>
                      </c:pt>
                      <c:pt idx="58">
                        <c:v>942</c:v>
                      </c:pt>
                      <c:pt idx="59">
                        <c:v>941</c:v>
                      </c:pt>
                      <c:pt idx="60">
                        <c:v>940</c:v>
                      </c:pt>
                      <c:pt idx="61">
                        <c:v>939</c:v>
                      </c:pt>
                      <c:pt idx="62">
                        <c:v>938</c:v>
                      </c:pt>
                      <c:pt idx="63">
                        <c:v>937</c:v>
                      </c:pt>
                      <c:pt idx="64">
                        <c:v>936</c:v>
                      </c:pt>
                      <c:pt idx="65">
                        <c:v>935</c:v>
                      </c:pt>
                      <c:pt idx="66">
                        <c:v>934</c:v>
                      </c:pt>
                      <c:pt idx="67">
                        <c:v>933</c:v>
                      </c:pt>
                      <c:pt idx="68">
                        <c:v>932</c:v>
                      </c:pt>
                      <c:pt idx="69">
                        <c:v>931</c:v>
                      </c:pt>
                      <c:pt idx="70">
                        <c:v>930</c:v>
                      </c:pt>
                      <c:pt idx="71">
                        <c:v>929</c:v>
                      </c:pt>
                      <c:pt idx="72">
                        <c:v>928</c:v>
                      </c:pt>
                      <c:pt idx="73">
                        <c:v>927</c:v>
                      </c:pt>
                      <c:pt idx="74">
                        <c:v>926</c:v>
                      </c:pt>
                      <c:pt idx="75">
                        <c:v>925</c:v>
                      </c:pt>
                      <c:pt idx="76">
                        <c:v>924</c:v>
                      </c:pt>
                      <c:pt idx="77">
                        <c:v>923</c:v>
                      </c:pt>
                      <c:pt idx="78">
                        <c:v>922</c:v>
                      </c:pt>
                      <c:pt idx="79">
                        <c:v>921</c:v>
                      </c:pt>
                      <c:pt idx="80">
                        <c:v>920</c:v>
                      </c:pt>
                      <c:pt idx="81">
                        <c:v>919</c:v>
                      </c:pt>
                      <c:pt idx="82">
                        <c:v>918</c:v>
                      </c:pt>
                      <c:pt idx="83">
                        <c:v>917</c:v>
                      </c:pt>
                      <c:pt idx="84">
                        <c:v>916</c:v>
                      </c:pt>
                      <c:pt idx="85">
                        <c:v>915</c:v>
                      </c:pt>
                      <c:pt idx="86">
                        <c:v>914</c:v>
                      </c:pt>
                      <c:pt idx="87">
                        <c:v>913</c:v>
                      </c:pt>
                      <c:pt idx="88">
                        <c:v>912</c:v>
                      </c:pt>
                      <c:pt idx="89">
                        <c:v>911</c:v>
                      </c:pt>
                      <c:pt idx="90">
                        <c:v>910</c:v>
                      </c:pt>
                      <c:pt idx="91">
                        <c:v>909</c:v>
                      </c:pt>
                      <c:pt idx="92">
                        <c:v>908</c:v>
                      </c:pt>
                      <c:pt idx="93">
                        <c:v>907</c:v>
                      </c:pt>
                      <c:pt idx="94">
                        <c:v>906</c:v>
                      </c:pt>
                      <c:pt idx="95">
                        <c:v>905</c:v>
                      </c:pt>
                      <c:pt idx="96">
                        <c:v>904</c:v>
                      </c:pt>
                      <c:pt idx="97">
                        <c:v>903</c:v>
                      </c:pt>
                      <c:pt idx="98">
                        <c:v>902</c:v>
                      </c:pt>
                      <c:pt idx="99">
                        <c:v>901</c:v>
                      </c:pt>
                      <c:pt idx="100">
                        <c:v>900</c:v>
                      </c:pt>
                      <c:pt idx="101">
                        <c:v>899</c:v>
                      </c:pt>
                      <c:pt idx="102">
                        <c:v>898</c:v>
                      </c:pt>
                      <c:pt idx="103">
                        <c:v>897</c:v>
                      </c:pt>
                      <c:pt idx="104">
                        <c:v>896</c:v>
                      </c:pt>
                      <c:pt idx="105">
                        <c:v>895</c:v>
                      </c:pt>
                      <c:pt idx="106">
                        <c:v>894</c:v>
                      </c:pt>
                      <c:pt idx="107">
                        <c:v>893</c:v>
                      </c:pt>
                      <c:pt idx="108">
                        <c:v>892</c:v>
                      </c:pt>
                      <c:pt idx="109">
                        <c:v>891</c:v>
                      </c:pt>
                      <c:pt idx="110">
                        <c:v>890</c:v>
                      </c:pt>
                      <c:pt idx="111">
                        <c:v>889</c:v>
                      </c:pt>
                      <c:pt idx="112">
                        <c:v>888</c:v>
                      </c:pt>
                      <c:pt idx="113">
                        <c:v>887</c:v>
                      </c:pt>
                      <c:pt idx="114">
                        <c:v>886</c:v>
                      </c:pt>
                      <c:pt idx="115">
                        <c:v>885</c:v>
                      </c:pt>
                      <c:pt idx="116">
                        <c:v>884</c:v>
                      </c:pt>
                      <c:pt idx="117">
                        <c:v>883</c:v>
                      </c:pt>
                      <c:pt idx="118">
                        <c:v>882</c:v>
                      </c:pt>
                      <c:pt idx="119">
                        <c:v>881</c:v>
                      </c:pt>
                      <c:pt idx="120">
                        <c:v>880</c:v>
                      </c:pt>
                      <c:pt idx="121">
                        <c:v>879</c:v>
                      </c:pt>
                      <c:pt idx="122">
                        <c:v>878</c:v>
                      </c:pt>
                      <c:pt idx="123">
                        <c:v>877</c:v>
                      </c:pt>
                      <c:pt idx="124">
                        <c:v>876</c:v>
                      </c:pt>
                      <c:pt idx="125">
                        <c:v>875</c:v>
                      </c:pt>
                      <c:pt idx="126">
                        <c:v>874</c:v>
                      </c:pt>
                      <c:pt idx="127">
                        <c:v>873</c:v>
                      </c:pt>
                      <c:pt idx="128">
                        <c:v>872</c:v>
                      </c:pt>
                      <c:pt idx="129">
                        <c:v>871</c:v>
                      </c:pt>
                      <c:pt idx="130">
                        <c:v>870</c:v>
                      </c:pt>
                      <c:pt idx="131">
                        <c:v>869</c:v>
                      </c:pt>
                      <c:pt idx="132">
                        <c:v>868</c:v>
                      </c:pt>
                      <c:pt idx="133">
                        <c:v>867</c:v>
                      </c:pt>
                      <c:pt idx="134">
                        <c:v>866</c:v>
                      </c:pt>
                      <c:pt idx="135">
                        <c:v>865</c:v>
                      </c:pt>
                      <c:pt idx="136">
                        <c:v>864</c:v>
                      </c:pt>
                      <c:pt idx="137">
                        <c:v>863</c:v>
                      </c:pt>
                      <c:pt idx="138">
                        <c:v>862</c:v>
                      </c:pt>
                      <c:pt idx="139">
                        <c:v>861</c:v>
                      </c:pt>
                      <c:pt idx="140">
                        <c:v>860</c:v>
                      </c:pt>
                      <c:pt idx="141">
                        <c:v>859</c:v>
                      </c:pt>
                      <c:pt idx="142">
                        <c:v>858</c:v>
                      </c:pt>
                      <c:pt idx="143">
                        <c:v>857</c:v>
                      </c:pt>
                      <c:pt idx="144">
                        <c:v>856</c:v>
                      </c:pt>
                      <c:pt idx="145">
                        <c:v>855</c:v>
                      </c:pt>
                      <c:pt idx="146">
                        <c:v>854</c:v>
                      </c:pt>
                      <c:pt idx="147">
                        <c:v>853</c:v>
                      </c:pt>
                      <c:pt idx="148">
                        <c:v>852</c:v>
                      </c:pt>
                      <c:pt idx="149">
                        <c:v>851</c:v>
                      </c:pt>
                      <c:pt idx="150">
                        <c:v>850</c:v>
                      </c:pt>
                      <c:pt idx="151">
                        <c:v>849</c:v>
                      </c:pt>
                      <c:pt idx="152">
                        <c:v>848</c:v>
                      </c:pt>
                      <c:pt idx="153">
                        <c:v>847</c:v>
                      </c:pt>
                      <c:pt idx="154">
                        <c:v>846</c:v>
                      </c:pt>
                      <c:pt idx="155">
                        <c:v>845</c:v>
                      </c:pt>
                      <c:pt idx="156">
                        <c:v>844</c:v>
                      </c:pt>
                      <c:pt idx="157">
                        <c:v>843</c:v>
                      </c:pt>
                      <c:pt idx="158">
                        <c:v>842</c:v>
                      </c:pt>
                      <c:pt idx="159">
                        <c:v>841</c:v>
                      </c:pt>
                      <c:pt idx="160">
                        <c:v>840</c:v>
                      </c:pt>
                      <c:pt idx="161">
                        <c:v>839</c:v>
                      </c:pt>
                      <c:pt idx="162">
                        <c:v>838</c:v>
                      </c:pt>
                      <c:pt idx="163">
                        <c:v>837</c:v>
                      </c:pt>
                      <c:pt idx="164">
                        <c:v>836</c:v>
                      </c:pt>
                      <c:pt idx="165">
                        <c:v>835</c:v>
                      </c:pt>
                      <c:pt idx="166">
                        <c:v>834</c:v>
                      </c:pt>
                      <c:pt idx="167">
                        <c:v>833</c:v>
                      </c:pt>
                      <c:pt idx="168">
                        <c:v>832</c:v>
                      </c:pt>
                      <c:pt idx="169">
                        <c:v>831</c:v>
                      </c:pt>
                      <c:pt idx="170">
                        <c:v>830</c:v>
                      </c:pt>
                      <c:pt idx="171">
                        <c:v>829</c:v>
                      </c:pt>
                      <c:pt idx="172">
                        <c:v>828</c:v>
                      </c:pt>
                      <c:pt idx="173">
                        <c:v>827</c:v>
                      </c:pt>
                      <c:pt idx="174">
                        <c:v>826</c:v>
                      </c:pt>
                      <c:pt idx="175">
                        <c:v>825</c:v>
                      </c:pt>
                      <c:pt idx="176">
                        <c:v>824</c:v>
                      </c:pt>
                      <c:pt idx="177">
                        <c:v>823</c:v>
                      </c:pt>
                      <c:pt idx="178">
                        <c:v>822</c:v>
                      </c:pt>
                      <c:pt idx="179">
                        <c:v>821</c:v>
                      </c:pt>
                      <c:pt idx="180">
                        <c:v>820</c:v>
                      </c:pt>
                      <c:pt idx="181">
                        <c:v>819</c:v>
                      </c:pt>
                      <c:pt idx="182">
                        <c:v>818</c:v>
                      </c:pt>
                      <c:pt idx="183">
                        <c:v>817</c:v>
                      </c:pt>
                      <c:pt idx="184">
                        <c:v>816</c:v>
                      </c:pt>
                      <c:pt idx="185">
                        <c:v>815</c:v>
                      </c:pt>
                      <c:pt idx="186">
                        <c:v>814</c:v>
                      </c:pt>
                      <c:pt idx="187">
                        <c:v>813</c:v>
                      </c:pt>
                      <c:pt idx="188">
                        <c:v>812</c:v>
                      </c:pt>
                      <c:pt idx="189">
                        <c:v>811</c:v>
                      </c:pt>
                      <c:pt idx="190">
                        <c:v>810</c:v>
                      </c:pt>
                      <c:pt idx="191">
                        <c:v>809</c:v>
                      </c:pt>
                      <c:pt idx="192">
                        <c:v>808</c:v>
                      </c:pt>
                      <c:pt idx="193">
                        <c:v>807</c:v>
                      </c:pt>
                      <c:pt idx="194">
                        <c:v>806</c:v>
                      </c:pt>
                      <c:pt idx="195">
                        <c:v>805</c:v>
                      </c:pt>
                      <c:pt idx="196">
                        <c:v>804</c:v>
                      </c:pt>
                      <c:pt idx="197">
                        <c:v>803</c:v>
                      </c:pt>
                      <c:pt idx="198">
                        <c:v>802</c:v>
                      </c:pt>
                      <c:pt idx="199">
                        <c:v>801</c:v>
                      </c:pt>
                      <c:pt idx="200">
                        <c:v>800</c:v>
                      </c:pt>
                      <c:pt idx="201">
                        <c:v>799</c:v>
                      </c:pt>
                      <c:pt idx="202">
                        <c:v>798</c:v>
                      </c:pt>
                      <c:pt idx="203">
                        <c:v>797</c:v>
                      </c:pt>
                      <c:pt idx="204">
                        <c:v>796</c:v>
                      </c:pt>
                      <c:pt idx="205">
                        <c:v>795</c:v>
                      </c:pt>
                      <c:pt idx="206">
                        <c:v>794</c:v>
                      </c:pt>
                      <c:pt idx="207">
                        <c:v>793</c:v>
                      </c:pt>
                      <c:pt idx="208">
                        <c:v>792</c:v>
                      </c:pt>
                      <c:pt idx="209">
                        <c:v>791</c:v>
                      </c:pt>
                      <c:pt idx="210">
                        <c:v>790</c:v>
                      </c:pt>
                      <c:pt idx="211">
                        <c:v>789</c:v>
                      </c:pt>
                      <c:pt idx="212">
                        <c:v>788</c:v>
                      </c:pt>
                      <c:pt idx="213">
                        <c:v>787</c:v>
                      </c:pt>
                      <c:pt idx="214">
                        <c:v>786</c:v>
                      </c:pt>
                      <c:pt idx="215">
                        <c:v>785</c:v>
                      </c:pt>
                      <c:pt idx="216">
                        <c:v>784</c:v>
                      </c:pt>
                      <c:pt idx="217">
                        <c:v>783</c:v>
                      </c:pt>
                      <c:pt idx="218">
                        <c:v>782</c:v>
                      </c:pt>
                      <c:pt idx="219">
                        <c:v>781</c:v>
                      </c:pt>
                      <c:pt idx="220">
                        <c:v>780</c:v>
                      </c:pt>
                      <c:pt idx="221">
                        <c:v>779</c:v>
                      </c:pt>
                      <c:pt idx="222">
                        <c:v>778</c:v>
                      </c:pt>
                      <c:pt idx="223">
                        <c:v>777</c:v>
                      </c:pt>
                      <c:pt idx="224">
                        <c:v>776</c:v>
                      </c:pt>
                      <c:pt idx="225">
                        <c:v>775</c:v>
                      </c:pt>
                      <c:pt idx="226">
                        <c:v>774</c:v>
                      </c:pt>
                      <c:pt idx="227">
                        <c:v>773</c:v>
                      </c:pt>
                      <c:pt idx="228">
                        <c:v>772</c:v>
                      </c:pt>
                      <c:pt idx="229">
                        <c:v>771</c:v>
                      </c:pt>
                      <c:pt idx="230">
                        <c:v>770</c:v>
                      </c:pt>
                      <c:pt idx="231">
                        <c:v>769</c:v>
                      </c:pt>
                      <c:pt idx="232">
                        <c:v>768</c:v>
                      </c:pt>
                      <c:pt idx="233">
                        <c:v>767</c:v>
                      </c:pt>
                      <c:pt idx="234">
                        <c:v>766</c:v>
                      </c:pt>
                      <c:pt idx="235">
                        <c:v>765</c:v>
                      </c:pt>
                      <c:pt idx="236">
                        <c:v>764</c:v>
                      </c:pt>
                      <c:pt idx="237">
                        <c:v>763</c:v>
                      </c:pt>
                      <c:pt idx="238">
                        <c:v>762</c:v>
                      </c:pt>
                      <c:pt idx="239">
                        <c:v>761</c:v>
                      </c:pt>
                      <c:pt idx="240">
                        <c:v>760</c:v>
                      </c:pt>
                      <c:pt idx="241">
                        <c:v>759</c:v>
                      </c:pt>
                      <c:pt idx="242">
                        <c:v>758</c:v>
                      </c:pt>
                      <c:pt idx="243">
                        <c:v>757</c:v>
                      </c:pt>
                      <c:pt idx="244">
                        <c:v>756</c:v>
                      </c:pt>
                      <c:pt idx="245">
                        <c:v>755</c:v>
                      </c:pt>
                      <c:pt idx="246">
                        <c:v>754</c:v>
                      </c:pt>
                      <c:pt idx="247">
                        <c:v>753</c:v>
                      </c:pt>
                      <c:pt idx="248">
                        <c:v>752</c:v>
                      </c:pt>
                      <c:pt idx="249">
                        <c:v>751</c:v>
                      </c:pt>
                      <c:pt idx="250">
                        <c:v>750</c:v>
                      </c:pt>
                      <c:pt idx="251">
                        <c:v>749</c:v>
                      </c:pt>
                      <c:pt idx="252">
                        <c:v>748</c:v>
                      </c:pt>
                      <c:pt idx="253">
                        <c:v>747</c:v>
                      </c:pt>
                      <c:pt idx="254">
                        <c:v>746</c:v>
                      </c:pt>
                      <c:pt idx="255">
                        <c:v>745</c:v>
                      </c:pt>
                      <c:pt idx="256">
                        <c:v>744</c:v>
                      </c:pt>
                      <c:pt idx="257">
                        <c:v>743</c:v>
                      </c:pt>
                      <c:pt idx="258">
                        <c:v>742</c:v>
                      </c:pt>
                      <c:pt idx="259">
                        <c:v>741</c:v>
                      </c:pt>
                      <c:pt idx="260">
                        <c:v>740</c:v>
                      </c:pt>
                      <c:pt idx="261">
                        <c:v>739</c:v>
                      </c:pt>
                      <c:pt idx="262">
                        <c:v>738</c:v>
                      </c:pt>
                      <c:pt idx="263">
                        <c:v>737</c:v>
                      </c:pt>
                      <c:pt idx="264">
                        <c:v>736</c:v>
                      </c:pt>
                      <c:pt idx="265">
                        <c:v>735</c:v>
                      </c:pt>
                      <c:pt idx="266">
                        <c:v>734</c:v>
                      </c:pt>
                      <c:pt idx="267">
                        <c:v>733</c:v>
                      </c:pt>
                      <c:pt idx="268">
                        <c:v>732</c:v>
                      </c:pt>
                      <c:pt idx="269">
                        <c:v>731</c:v>
                      </c:pt>
                      <c:pt idx="270">
                        <c:v>730</c:v>
                      </c:pt>
                      <c:pt idx="271">
                        <c:v>729</c:v>
                      </c:pt>
                      <c:pt idx="272">
                        <c:v>728</c:v>
                      </c:pt>
                      <c:pt idx="273">
                        <c:v>727</c:v>
                      </c:pt>
                      <c:pt idx="274">
                        <c:v>726</c:v>
                      </c:pt>
                      <c:pt idx="275">
                        <c:v>725</c:v>
                      </c:pt>
                      <c:pt idx="276">
                        <c:v>724</c:v>
                      </c:pt>
                      <c:pt idx="277">
                        <c:v>723</c:v>
                      </c:pt>
                      <c:pt idx="278">
                        <c:v>722</c:v>
                      </c:pt>
                      <c:pt idx="279">
                        <c:v>721</c:v>
                      </c:pt>
                      <c:pt idx="280">
                        <c:v>720</c:v>
                      </c:pt>
                      <c:pt idx="281">
                        <c:v>719</c:v>
                      </c:pt>
                      <c:pt idx="282">
                        <c:v>718</c:v>
                      </c:pt>
                      <c:pt idx="283">
                        <c:v>717</c:v>
                      </c:pt>
                      <c:pt idx="284">
                        <c:v>716</c:v>
                      </c:pt>
                      <c:pt idx="285">
                        <c:v>715</c:v>
                      </c:pt>
                      <c:pt idx="286">
                        <c:v>714</c:v>
                      </c:pt>
                      <c:pt idx="287">
                        <c:v>713</c:v>
                      </c:pt>
                      <c:pt idx="288">
                        <c:v>712</c:v>
                      </c:pt>
                      <c:pt idx="289">
                        <c:v>711</c:v>
                      </c:pt>
                      <c:pt idx="290">
                        <c:v>710</c:v>
                      </c:pt>
                      <c:pt idx="291">
                        <c:v>709</c:v>
                      </c:pt>
                      <c:pt idx="292">
                        <c:v>708</c:v>
                      </c:pt>
                      <c:pt idx="293">
                        <c:v>707</c:v>
                      </c:pt>
                      <c:pt idx="294">
                        <c:v>706</c:v>
                      </c:pt>
                      <c:pt idx="295">
                        <c:v>705</c:v>
                      </c:pt>
                      <c:pt idx="296">
                        <c:v>704</c:v>
                      </c:pt>
                      <c:pt idx="297">
                        <c:v>703</c:v>
                      </c:pt>
                      <c:pt idx="298">
                        <c:v>702</c:v>
                      </c:pt>
                      <c:pt idx="299">
                        <c:v>701</c:v>
                      </c:pt>
                      <c:pt idx="300">
                        <c:v>700</c:v>
                      </c:pt>
                      <c:pt idx="301">
                        <c:v>699</c:v>
                      </c:pt>
                      <c:pt idx="302">
                        <c:v>698</c:v>
                      </c:pt>
                      <c:pt idx="303">
                        <c:v>697</c:v>
                      </c:pt>
                      <c:pt idx="304">
                        <c:v>696</c:v>
                      </c:pt>
                      <c:pt idx="305">
                        <c:v>695</c:v>
                      </c:pt>
                      <c:pt idx="306">
                        <c:v>694</c:v>
                      </c:pt>
                      <c:pt idx="307">
                        <c:v>693</c:v>
                      </c:pt>
                      <c:pt idx="308">
                        <c:v>692</c:v>
                      </c:pt>
                      <c:pt idx="309">
                        <c:v>691</c:v>
                      </c:pt>
                      <c:pt idx="310">
                        <c:v>690</c:v>
                      </c:pt>
                      <c:pt idx="311">
                        <c:v>689</c:v>
                      </c:pt>
                      <c:pt idx="312">
                        <c:v>688</c:v>
                      </c:pt>
                      <c:pt idx="313">
                        <c:v>687</c:v>
                      </c:pt>
                      <c:pt idx="314">
                        <c:v>686</c:v>
                      </c:pt>
                      <c:pt idx="315">
                        <c:v>685</c:v>
                      </c:pt>
                      <c:pt idx="316">
                        <c:v>684</c:v>
                      </c:pt>
                      <c:pt idx="317">
                        <c:v>683</c:v>
                      </c:pt>
                      <c:pt idx="318">
                        <c:v>682</c:v>
                      </c:pt>
                      <c:pt idx="319">
                        <c:v>681</c:v>
                      </c:pt>
                      <c:pt idx="320">
                        <c:v>680</c:v>
                      </c:pt>
                      <c:pt idx="321">
                        <c:v>679</c:v>
                      </c:pt>
                      <c:pt idx="322">
                        <c:v>678</c:v>
                      </c:pt>
                      <c:pt idx="323">
                        <c:v>677</c:v>
                      </c:pt>
                      <c:pt idx="324">
                        <c:v>676</c:v>
                      </c:pt>
                      <c:pt idx="325">
                        <c:v>675</c:v>
                      </c:pt>
                      <c:pt idx="326">
                        <c:v>674</c:v>
                      </c:pt>
                      <c:pt idx="327">
                        <c:v>673</c:v>
                      </c:pt>
                      <c:pt idx="328">
                        <c:v>672</c:v>
                      </c:pt>
                      <c:pt idx="329">
                        <c:v>671</c:v>
                      </c:pt>
                      <c:pt idx="330">
                        <c:v>670</c:v>
                      </c:pt>
                      <c:pt idx="331">
                        <c:v>669</c:v>
                      </c:pt>
                      <c:pt idx="332">
                        <c:v>668</c:v>
                      </c:pt>
                      <c:pt idx="333">
                        <c:v>667</c:v>
                      </c:pt>
                      <c:pt idx="334">
                        <c:v>666</c:v>
                      </c:pt>
                      <c:pt idx="335">
                        <c:v>665</c:v>
                      </c:pt>
                      <c:pt idx="336">
                        <c:v>664</c:v>
                      </c:pt>
                      <c:pt idx="337">
                        <c:v>663</c:v>
                      </c:pt>
                      <c:pt idx="338">
                        <c:v>662</c:v>
                      </c:pt>
                      <c:pt idx="339">
                        <c:v>661</c:v>
                      </c:pt>
                      <c:pt idx="340">
                        <c:v>660</c:v>
                      </c:pt>
                      <c:pt idx="341">
                        <c:v>659</c:v>
                      </c:pt>
                      <c:pt idx="342">
                        <c:v>658</c:v>
                      </c:pt>
                      <c:pt idx="343">
                        <c:v>657</c:v>
                      </c:pt>
                      <c:pt idx="344">
                        <c:v>656</c:v>
                      </c:pt>
                      <c:pt idx="345">
                        <c:v>655</c:v>
                      </c:pt>
                      <c:pt idx="346">
                        <c:v>654</c:v>
                      </c:pt>
                      <c:pt idx="347">
                        <c:v>653</c:v>
                      </c:pt>
                      <c:pt idx="348">
                        <c:v>652</c:v>
                      </c:pt>
                      <c:pt idx="349">
                        <c:v>651</c:v>
                      </c:pt>
                      <c:pt idx="350">
                        <c:v>650</c:v>
                      </c:pt>
                      <c:pt idx="351">
                        <c:v>649</c:v>
                      </c:pt>
                      <c:pt idx="352">
                        <c:v>648</c:v>
                      </c:pt>
                      <c:pt idx="353">
                        <c:v>647</c:v>
                      </c:pt>
                      <c:pt idx="354">
                        <c:v>646</c:v>
                      </c:pt>
                      <c:pt idx="355">
                        <c:v>645</c:v>
                      </c:pt>
                      <c:pt idx="356">
                        <c:v>644</c:v>
                      </c:pt>
                      <c:pt idx="357">
                        <c:v>643</c:v>
                      </c:pt>
                      <c:pt idx="358">
                        <c:v>642</c:v>
                      </c:pt>
                      <c:pt idx="359">
                        <c:v>641</c:v>
                      </c:pt>
                      <c:pt idx="360">
                        <c:v>640</c:v>
                      </c:pt>
                      <c:pt idx="361">
                        <c:v>639</c:v>
                      </c:pt>
                      <c:pt idx="362">
                        <c:v>638</c:v>
                      </c:pt>
                      <c:pt idx="363">
                        <c:v>637</c:v>
                      </c:pt>
                      <c:pt idx="364">
                        <c:v>636</c:v>
                      </c:pt>
                      <c:pt idx="365">
                        <c:v>635</c:v>
                      </c:pt>
                      <c:pt idx="366">
                        <c:v>634</c:v>
                      </c:pt>
                      <c:pt idx="367">
                        <c:v>633</c:v>
                      </c:pt>
                      <c:pt idx="368">
                        <c:v>632</c:v>
                      </c:pt>
                      <c:pt idx="369">
                        <c:v>631</c:v>
                      </c:pt>
                      <c:pt idx="370">
                        <c:v>630</c:v>
                      </c:pt>
                      <c:pt idx="371">
                        <c:v>629</c:v>
                      </c:pt>
                      <c:pt idx="372">
                        <c:v>628</c:v>
                      </c:pt>
                      <c:pt idx="373">
                        <c:v>627</c:v>
                      </c:pt>
                      <c:pt idx="374">
                        <c:v>626</c:v>
                      </c:pt>
                      <c:pt idx="375">
                        <c:v>625</c:v>
                      </c:pt>
                      <c:pt idx="376">
                        <c:v>624</c:v>
                      </c:pt>
                      <c:pt idx="377">
                        <c:v>623</c:v>
                      </c:pt>
                      <c:pt idx="378">
                        <c:v>622</c:v>
                      </c:pt>
                      <c:pt idx="379">
                        <c:v>621</c:v>
                      </c:pt>
                      <c:pt idx="380">
                        <c:v>620</c:v>
                      </c:pt>
                      <c:pt idx="381">
                        <c:v>619</c:v>
                      </c:pt>
                      <c:pt idx="382">
                        <c:v>618</c:v>
                      </c:pt>
                      <c:pt idx="383">
                        <c:v>617</c:v>
                      </c:pt>
                      <c:pt idx="384">
                        <c:v>616</c:v>
                      </c:pt>
                      <c:pt idx="385">
                        <c:v>615</c:v>
                      </c:pt>
                      <c:pt idx="386">
                        <c:v>614</c:v>
                      </c:pt>
                      <c:pt idx="387">
                        <c:v>613</c:v>
                      </c:pt>
                      <c:pt idx="388">
                        <c:v>612</c:v>
                      </c:pt>
                      <c:pt idx="389">
                        <c:v>611</c:v>
                      </c:pt>
                      <c:pt idx="390">
                        <c:v>610</c:v>
                      </c:pt>
                      <c:pt idx="391">
                        <c:v>609</c:v>
                      </c:pt>
                      <c:pt idx="392">
                        <c:v>608</c:v>
                      </c:pt>
                      <c:pt idx="393">
                        <c:v>607</c:v>
                      </c:pt>
                      <c:pt idx="394">
                        <c:v>606</c:v>
                      </c:pt>
                      <c:pt idx="395">
                        <c:v>605</c:v>
                      </c:pt>
                      <c:pt idx="396">
                        <c:v>604</c:v>
                      </c:pt>
                      <c:pt idx="397">
                        <c:v>603</c:v>
                      </c:pt>
                      <c:pt idx="398">
                        <c:v>602</c:v>
                      </c:pt>
                      <c:pt idx="399">
                        <c:v>601</c:v>
                      </c:pt>
                      <c:pt idx="400">
                        <c:v>600</c:v>
                      </c:pt>
                      <c:pt idx="401">
                        <c:v>599</c:v>
                      </c:pt>
                      <c:pt idx="402">
                        <c:v>598</c:v>
                      </c:pt>
                      <c:pt idx="403">
                        <c:v>597</c:v>
                      </c:pt>
                      <c:pt idx="404">
                        <c:v>596</c:v>
                      </c:pt>
                      <c:pt idx="405">
                        <c:v>595</c:v>
                      </c:pt>
                      <c:pt idx="406">
                        <c:v>594</c:v>
                      </c:pt>
                      <c:pt idx="407">
                        <c:v>593</c:v>
                      </c:pt>
                      <c:pt idx="408">
                        <c:v>592</c:v>
                      </c:pt>
                      <c:pt idx="409">
                        <c:v>591</c:v>
                      </c:pt>
                      <c:pt idx="410">
                        <c:v>590</c:v>
                      </c:pt>
                      <c:pt idx="411">
                        <c:v>589</c:v>
                      </c:pt>
                      <c:pt idx="412">
                        <c:v>588</c:v>
                      </c:pt>
                      <c:pt idx="413">
                        <c:v>587</c:v>
                      </c:pt>
                      <c:pt idx="414">
                        <c:v>586</c:v>
                      </c:pt>
                      <c:pt idx="415">
                        <c:v>585</c:v>
                      </c:pt>
                      <c:pt idx="416">
                        <c:v>584</c:v>
                      </c:pt>
                      <c:pt idx="417">
                        <c:v>583</c:v>
                      </c:pt>
                      <c:pt idx="418">
                        <c:v>582</c:v>
                      </c:pt>
                      <c:pt idx="419">
                        <c:v>581</c:v>
                      </c:pt>
                      <c:pt idx="420">
                        <c:v>580</c:v>
                      </c:pt>
                      <c:pt idx="421">
                        <c:v>579</c:v>
                      </c:pt>
                      <c:pt idx="422">
                        <c:v>578</c:v>
                      </c:pt>
                      <c:pt idx="423">
                        <c:v>577</c:v>
                      </c:pt>
                      <c:pt idx="424">
                        <c:v>576</c:v>
                      </c:pt>
                      <c:pt idx="425">
                        <c:v>575</c:v>
                      </c:pt>
                      <c:pt idx="426">
                        <c:v>574</c:v>
                      </c:pt>
                      <c:pt idx="427">
                        <c:v>573</c:v>
                      </c:pt>
                      <c:pt idx="428">
                        <c:v>572</c:v>
                      </c:pt>
                      <c:pt idx="429">
                        <c:v>571</c:v>
                      </c:pt>
                      <c:pt idx="430">
                        <c:v>570</c:v>
                      </c:pt>
                      <c:pt idx="431">
                        <c:v>569</c:v>
                      </c:pt>
                      <c:pt idx="432">
                        <c:v>568</c:v>
                      </c:pt>
                      <c:pt idx="433">
                        <c:v>567</c:v>
                      </c:pt>
                      <c:pt idx="434">
                        <c:v>566</c:v>
                      </c:pt>
                      <c:pt idx="435">
                        <c:v>565</c:v>
                      </c:pt>
                      <c:pt idx="436">
                        <c:v>564</c:v>
                      </c:pt>
                      <c:pt idx="437">
                        <c:v>563</c:v>
                      </c:pt>
                      <c:pt idx="438">
                        <c:v>562</c:v>
                      </c:pt>
                      <c:pt idx="439">
                        <c:v>561</c:v>
                      </c:pt>
                      <c:pt idx="440">
                        <c:v>560</c:v>
                      </c:pt>
                      <c:pt idx="441">
                        <c:v>559</c:v>
                      </c:pt>
                      <c:pt idx="442">
                        <c:v>558</c:v>
                      </c:pt>
                      <c:pt idx="443">
                        <c:v>557</c:v>
                      </c:pt>
                      <c:pt idx="444">
                        <c:v>556</c:v>
                      </c:pt>
                      <c:pt idx="445">
                        <c:v>555</c:v>
                      </c:pt>
                      <c:pt idx="446">
                        <c:v>554</c:v>
                      </c:pt>
                      <c:pt idx="447">
                        <c:v>553</c:v>
                      </c:pt>
                      <c:pt idx="448">
                        <c:v>552</c:v>
                      </c:pt>
                      <c:pt idx="449">
                        <c:v>551</c:v>
                      </c:pt>
                      <c:pt idx="450">
                        <c:v>550</c:v>
                      </c:pt>
                      <c:pt idx="451">
                        <c:v>549</c:v>
                      </c:pt>
                      <c:pt idx="452">
                        <c:v>548</c:v>
                      </c:pt>
                      <c:pt idx="453">
                        <c:v>547</c:v>
                      </c:pt>
                      <c:pt idx="454">
                        <c:v>546</c:v>
                      </c:pt>
                      <c:pt idx="455">
                        <c:v>545</c:v>
                      </c:pt>
                      <c:pt idx="456">
                        <c:v>544</c:v>
                      </c:pt>
                      <c:pt idx="457">
                        <c:v>543</c:v>
                      </c:pt>
                      <c:pt idx="458">
                        <c:v>542</c:v>
                      </c:pt>
                      <c:pt idx="459">
                        <c:v>541</c:v>
                      </c:pt>
                      <c:pt idx="460">
                        <c:v>540</c:v>
                      </c:pt>
                      <c:pt idx="461">
                        <c:v>539</c:v>
                      </c:pt>
                      <c:pt idx="462">
                        <c:v>538</c:v>
                      </c:pt>
                      <c:pt idx="463">
                        <c:v>537</c:v>
                      </c:pt>
                      <c:pt idx="464">
                        <c:v>536</c:v>
                      </c:pt>
                      <c:pt idx="465">
                        <c:v>535</c:v>
                      </c:pt>
                      <c:pt idx="466">
                        <c:v>534</c:v>
                      </c:pt>
                      <c:pt idx="467">
                        <c:v>533</c:v>
                      </c:pt>
                      <c:pt idx="468">
                        <c:v>532</c:v>
                      </c:pt>
                      <c:pt idx="469">
                        <c:v>531</c:v>
                      </c:pt>
                      <c:pt idx="470">
                        <c:v>530</c:v>
                      </c:pt>
                      <c:pt idx="471">
                        <c:v>529</c:v>
                      </c:pt>
                      <c:pt idx="472">
                        <c:v>528</c:v>
                      </c:pt>
                      <c:pt idx="473">
                        <c:v>527</c:v>
                      </c:pt>
                      <c:pt idx="474">
                        <c:v>526</c:v>
                      </c:pt>
                      <c:pt idx="475">
                        <c:v>525</c:v>
                      </c:pt>
                      <c:pt idx="476">
                        <c:v>524</c:v>
                      </c:pt>
                      <c:pt idx="477">
                        <c:v>523</c:v>
                      </c:pt>
                      <c:pt idx="478">
                        <c:v>522</c:v>
                      </c:pt>
                      <c:pt idx="479">
                        <c:v>521</c:v>
                      </c:pt>
                      <c:pt idx="480">
                        <c:v>520</c:v>
                      </c:pt>
                      <c:pt idx="481">
                        <c:v>519</c:v>
                      </c:pt>
                      <c:pt idx="482">
                        <c:v>518</c:v>
                      </c:pt>
                      <c:pt idx="483">
                        <c:v>517</c:v>
                      </c:pt>
                      <c:pt idx="484">
                        <c:v>516</c:v>
                      </c:pt>
                      <c:pt idx="485">
                        <c:v>515</c:v>
                      </c:pt>
                      <c:pt idx="486">
                        <c:v>514</c:v>
                      </c:pt>
                      <c:pt idx="487">
                        <c:v>513</c:v>
                      </c:pt>
                      <c:pt idx="488">
                        <c:v>512</c:v>
                      </c:pt>
                      <c:pt idx="489">
                        <c:v>511</c:v>
                      </c:pt>
                      <c:pt idx="490">
                        <c:v>510</c:v>
                      </c:pt>
                      <c:pt idx="491">
                        <c:v>509</c:v>
                      </c:pt>
                      <c:pt idx="492">
                        <c:v>508</c:v>
                      </c:pt>
                      <c:pt idx="493">
                        <c:v>507</c:v>
                      </c:pt>
                      <c:pt idx="494">
                        <c:v>506</c:v>
                      </c:pt>
                      <c:pt idx="495">
                        <c:v>505</c:v>
                      </c:pt>
                      <c:pt idx="496">
                        <c:v>504</c:v>
                      </c:pt>
                      <c:pt idx="497">
                        <c:v>503</c:v>
                      </c:pt>
                      <c:pt idx="498">
                        <c:v>502</c:v>
                      </c:pt>
                      <c:pt idx="499">
                        <c:v>501</c:v>
                      </c:pt>
                      <c:pt idx="500">
                        <c:v>500</c:v>
                      </c:pt>
                      <c:pt idx="501">
                        <c:v>499</c:v>
                      </c:pt>
                      <c:pt idx="502">
                        <c:v>498</c:v>
                      </c:pt>
                      <c:pt idx="503">
                        <c:v>497</c:v>
                      </c:pt>
                      <c:pt idx="504">
                        <c:v>496</c:v>
                      </c:pt>
                      <c:pt idx="505">
                        <c:v>495</c:v>
                      </c:pt>
                      <c:pt idx="506">
                        <c:v>494</c:v>
                      </c:pt>
                      <c:pt idx="507">
                        <c:v>493</c:v>
                      </c:pt>
                      <c:pt idx="508">
                        <c:v>492</c:v>
                      </c:pt>
                      <c:pt idx="509">
                        <c:v>491</c:v>
                      </c:pt>
                      <c:pt idx="510">
                        <c:v>490</c:v>
                      </c:pt>
                      <c:pt idx="511">
                        <c:v>489</c:v>
                      </c:pt>
                      <c:pt idx="512">
                        <c:v>488</c:v>
                      </c:pt>
                      <c:pt idx="513">
                        <c:v>487</c:v>
                      </c:pt>
                      <c:pt idx="514">
                        <c:v>486</c:v>
                      </c:pt>
                      <c:pt idx="515">
                        <c:v>485</c:v>
                      </c:pt>
                      <c:pt idx="516">
                        <c:v>484</c:v>
                      </c:pt>
                      <c:pt idx="517">
                        <c:v>483</c:v>
                      </c:pt>
                      <c:pt idx="518">
                        <c:v>482</c:v>
                      </c:pt>
                      <c:pt idx="519">
                        <c:v>481</c:v>
                      </c:pt>
                      <c:pt idx="520">
                        <c:v>480</c:v>
                      </c:pt>
                      <c:pt idx="521">
                        <c:v>479</c:v>
                      </c:pt>
                      <c:pt idx="522">
                        <c:v>478</c:v>
                      </c:pt>
                      <c:pt idx="523">
                        <c:v>477</c:v>
                      </c:pt>
                      <c:pt idx="524">
                        <c:v>476</c:v>
                      </c:pt>
                      <c:pt idx="525">
                        <c:v>475</c:v>
                      </c:pt>
                      <c:pt idx="526">
                        <c:v>474</c:v>
                      </c:pt>
                      <c:pt idx="527">
                        <c:v>473</c:v>
                      </c:pt>
                      <c:pt idx="528">
                        <c:v>472</c:v>
                      </c:pt>
                      <c:pt idx="529">
                        <c:v>471</c:v>
                      </c:pt>
                      <c:pt idx="530">
                        <c:v>470</c:v>
                      </c:pt>
                      <c:pt idx="531">
                        <c:v>469</c:v>
                      </c:pt>
                      <c:pt idx="532">
                        <c:v>468</c:v>
                      </c:pt>
                      <c:pt idx="533">
                        <c:v>467</c:v>
                      </c:pt>
                      <c:pt idx="534">
                        <c:v>466</c:v>
                      </c:pt>
                      <c:pt idx="535">
                        <c:v>465</c:v>
                      </c:pt>
                      <c:pt idx="536">
                        <c:v>464</c:v>
                      </c:pt>
                      <c:pt idx="537">
                        <c:v>463</c:v>
                      </c:pt>
                      <c:pt idx="538">
                        <c:v>462</c:v>
                      </c:pt>
                      <c:pt idx="539">
                        <c:v>461</c:v>
                      </c:pt>
                      <c:pt idx="540">
                        <c:v>460</c:v>
                      </c:pt>
                      <c:pt idx="541">
                        <c:v>459</c:v>
                      </c:pt>
                      <c:pt idx="542">
                        <c:v>458</c:v>
                      </c:pt>
                      <c:pt idx="543">
                        <c:v>457</c:v>
                      </c:pt>
                      <c:pt idx="544">
                        <c:v>456</c:v>
                      </c:pt>
                      <c:pt idx="545">
                        <c:v>455</c:v>
                      </c:pt>
                      <c:pt idx="546">
                        <c:v>454</c:v>
                      </c:pt>
                      <c:pt idx="547">
                        <c:v>453</c:v>
                      </c:pt>
                      <c:pt idx="548">
                        <c:v>452</c:v>
                      </c:pt>
                      <c:pt idx="549">
                        <c:v>451</c:v>
                      </c:pt>
                      <c:pt idx="550">
                        <c:v>450</c:v>
                      </c:pt>
                      <c:pt idx="551">
                        <c:v>449</c:v>
                      </c:pt>
                      <c:pt idx="552">
                        <c:v>448</c:v>
                      </c:pt>
                      <c:pt idx="553">
                        <c:v>447</c:v>
                      </c:pt>
                      <c:pt idx="554">
                        <c:v>446</c:v>
                      </c:pt>
                      <c:pt idx="555">
                        <c:v>445</c:v>
                      </c:pt>
                      <c:pt idx="556">
                        <c:v>444</c:v>
                      </c:pt>
                      <c:pt idx="557">
                        <c:v>443</c:v>
                      </c:pt>
                      <c:pt idx="558">
                        <c:v>442</c:v>
                      </c:pt>
                      <c:pt idx="559">
                        <c:v>441</c:v>
                      </c:pt>
                      <c:pt idx="560">
                        <c:v>440</c:v>
                      </c:pt>
                      <c:pt idx="561">
                        <c:v>439</c:v>
                      </c:pt>
                      <c:pt idx="562">
                        <c:v>438</c:v>
                      </c:pt>
                      <c:pt idx="563">
                        <c:v>437</c:v>
                      </c:pt>
                      <c:pt idx="564">
                        <c:v>436</c:v>
                      </c:pt>
                      <c:pt idx="565">
                        <c:v>435</c:v>
                      </c:pt>
                      <c:pt idx="566">
                        <c:v>434</c:v>
                      </c:pt>
                      <c:pt idx="567">
                        <c:v>433</c:v>
                      </c:pt>
                      <c:pt idx="568">
                        <c:v>432</c:v>
                      </c:pt>
                      <c:pt idx="569">
                        <c:v>431</c:v>
                      </c:pt>
                      <c:pt idx="570">
                        <c:v>430</c:v>
                      </c:pt>
                      <c:pt idx="571">
                        <c:v>429</c:v>
                      </c:pt>
                      <c:pt idx="572">
                        <c:v>428</c:v>
                      </c:pt>
                      <c:pt idx="573">
                        <c:v>427</c:v>
                      </c:pt>
                      <c:pt idx="574">
                        <c:v>426</c:v>
                      </c:pt>
                      <c:pt idx="575">
                        <c:v>425</c:v>
                      </c:pt>
                      <c:pt idx="576">
                        <c:v>424</c:v>
                      </c:pt>
                      <c:pt idx="577">
                        <c:v>423</c:v>
                      </c:pt>
                      <c:pt idx="578">
                        <c:v>422</c:v>
                      </c:pt>
                      <c:pt idx="579">
                        <c:v>421</c:v>
                      </c:pt>
                      <c:pt idx="580">
                        <c:v>420</c:v>
                      </c:pt>
                      <c:pt idx="581">
                        <c:v>419</c:v>
                      </c:pt>
                      <c:pt idx="582">
                        <c:v>418</c:v>
                      </c:pt>
                      <c:pt idx="583">
                        <c:v>417</c:v>
                      </c:pt>
                      <c:pt idx="584">
                        <c:v>416</c:v>
                      </c:pt>
                      <c:pt idx="585">
                        <c:v>415</c:v>
                      </c:pt>
                      <c:pt idx="586">
                        <c:v>414</c:v>
                      </c:pt>
                      <c:pt idx="587">
                        <c:v>413</c:v>
                      </c:pt>
                      <c:pt idx="588">
                        <c:v>412</c:v>
                      </c:pt>
                      <c:pt idx="589">
                        <c:v>411</c:v>
                      </c:pt>
                      <c:pt idx="590">
                        <c:v>410</c:v>
                      </c:pt>
                      <c:pt idx="591">
                        <c:v>409</c:v>
                      </c:pt>
                      <c:pt idx="592">
                        <c:v>408</c:v>
                      </c:pt>
                      <c:pt idx="593">
                        <c:v>407</c:v>
                      </c:pt>
                      <c:pt idx="594">
                        <c:v>406</c:v>
                      </c:pt>
                      <c:pt idx="595">
                        <c:v>405</c:v>
                      </c:pt>
                      <c:pt idx="596">
                        <c:v>404</c:v>
                      </c:pt>
                      <c:pt idx="597">
                        <c:v>403</c:v>
                      </c:pt>
                      <c:pt idx="598">
                        <c:v>402</c:v>
                      </c:pt>
                      <c:pt idx="599">
                        <c:v>401</c:v>
                      </c:pt>
                      <c:pt idx="600">
                        <c:v>400</c:v>
                      </c:pt>
                      <c:pt idx="601">
                        <c:v>399</c:v>
                      </c:pt>
                      <c:pt idx="602">
                        <c:v>398</c:v>
                      </c:pt>
                      <c:pt idx="603">
                        <c:v>397</c:v>
                      </c:pt>
                      <c:pt idx="604">
                        <c:v>396</c:v>
                      </c:pt>
                      <c:pt idx="605">
                        <c:v>395</c:v>
                      </c:pt>
                      <c:pt idx="606">
                        <c:v>394</c:v>
                      </c:pt>
                      <c:pt idx="607">
                        <c:v>393</c:v>
                      </c:pt>
                      <c:pt idx="608">
                        <c:v>392</c:v>
                      </c:pt>
                      <c:pt idx="609">
                        <c:v>391</c:v>
                      </c:pt>
                      <c:pt idx="610">
                        <c:v>390</c:v>
                      </c:pt>
                      <c:pt idx="611">
                        <c:v>389</c:v>
                      </c:pt>
                      <c:pt idx="612">
                        <c:v>388</c:v>
                      </c:pt>
                      <c:pt idx="613">
                        <c:v>387</c:v>
                      </c:pt>
                      <c:pt idx="614">
                        <c:v>386</c:v>
                      </c:pt>
                      <c:pt idx="615">
                        <c:v>385</c:v>
                      </c:pt>
                      <c:pt idx="616">
                        <c:v>384</c:v>
                      </c:pt>
                      <c:pt idx="617">
                        <c:v>383</c:v>
                      </c:pt>
                      <c:pt idx="618">
                        <c:v>382</c:v>
                      </c:pt>
                      <c:pt idx="619">
                        <c:v>381</c:v>
                      </c:pt>
                      <c:pt idx="620">
                        <c:v>380</c:v>
                      </c:pt>
                      <c:pt idx="621">
                        <c:v>379</c:v>
                      </c:pt>
                      <c:pt idx="622">
                        <c:v>378</c:v>
                      </c:pt>
                      <c:pt idx="623">
                        <c:v>377</c:v>
                      </c:pt>
                      <c:pt idx="624">
                        <c:v>376</c:v>
                      </c:pt>
                      <c:pt idx="625">
                        <c:v>375</c:v>
                      </c:pt>
                      <c:pt idx="626">
                        <c:v>374</c:v>
                      </c:pt>
                      <c:pt idx="627">
                        <c:v>373</c:v>
                      </c:pt>
                      <c:pt idx="628">
                        <c:v>372</c:v>
                      </c:pt>
                      <c:pt idx="629">
                        <c:v>371</c:v>
                      </c:pt>
                      <c:pt idx="630">
                        <c:v>370</c:v>
                      </c:pt>
                      <c:pt idx="631">
                        <c:v>369</c:v>
                      </c:pt>
                      <c:pt idx="632">
                        <c:v>368</c:v>
                      </c:pt>
                      <c:pt idx="633">
                        <c:v>367</c:v>
                      </c:pt>
                      <c:pt idx="634">
                        <c:v>366</c:v>
                      </c:pt>
                      <c:pt idx="635">
                        <c:v>365</c:v>
                      </c:pt>
                      <c:pt idx="636">
                        <c:v>364</c:v>
                      </c:pt>
                      <c:pt idx="637">
                        <c:v>363</c:v>
                      </c:pt>
                      <c:pt idx="638">
                        <c:v>362</c:v>
                      </c:pt>
                      <c:pt idx="639">
                        <c:v>361</c:v>
                      </c:pt>
                      <c:pt idx="640">
                        <c:v>360</c:v>
                      </c:pt>
                      <c:pt idx="641">
                        <c:v>359</c:v>
                      </c:pt>
                      <c:pt idx="642">
                        <c:v>358</c:v>
                      </c:pt>
                      <c:pt idx="643">
                        <c:v>357</c:v>
                      </c:pt>
                      <c:pt idx="644">
                        <c:v>356</c:v>
                      </c:pt>
                      <c:pt idx="645">
                        <c:v>355</c:v>
                      </c:pt>
                      <c:pt idx="646">
                        <c:v>354</c:v>
                      </c:pt>
                      <c:pt idx="647">
                        <c:v>353</c:v>
                      </c:pt>
                      <c:pt idx="648">
                        <c:v>352</c:v>
                      </c:pt>
                      <c:pt idx="649">
                        <c:v>351</c:v>
                      </c:pt>
                      <c:pt idx="650">
                        <c:v>350</c:v>
                      </c:pt>
                      <c:pt idx="651">
                        <c:v>349</c:v>
                      </c:pt>
                      <c:pt idx="652">
                        <c:v>348</c:v>
                      </c:pt>
                      <c:pt idx="653">
                        <c:v>347</c:v>
                      </c:pt>
                      <c:pt idx="654">
                        <c:v>346</c:v>
                      </c:pt>
                      <c:pt idx="655">
                        <c:v>345</c:v>
                      </c:pt>
                      <c:pt idx="656">
                        <c:v>344</c:v>
                      </c:pt>
                      <c:pt idx="657">
                        <c:v>343</c:v>
                      </c:pt>
                      <c:pt idx="658">
                        <c:v>342</c:v>
                      </c:pt>
                      <c:pt idx="659">
                        <c:v>341</c:v>
                      </c:pt>
                      <c:pt idx="660">
                        <c:v>340</c:v>
                      </c:pt>
                      <c:pt idx="661">
                        <c:v>339</c:v>
                      </c:pt>
                      <c:pt idx="662">
                        <c:v>338</c:v>
                      </c:pt>
                      <c:pt idx="663">
                        <c:v>337</c:v>
                      </c:pt>
                      <c:pt idx="664">
                        <c:v>336</c:v>
                      </c:pt>
                      <c:pt idx="665">
                        <c:v>335</c:v>
                      </c:pt>
                      <c:pt idx="666">
                        <c:v>334</c:v>
                      </c:pt>
                      <c:pt idx="667">
                        <c:v>333</c:v>
                      </c:pt>
                      <c:pt idx="668">
                        <c:v>332</c:v>
                      </c:pt>
                      <c:pt idx="669">
                        <c:v>331</c:v>
                      </c:pt>
                      <c:pt idx="670">
                        <c:v>330</c:v>
                      </c:pt>
                      <c:pt idx="671">
                        <c:v>329</c:v>
                      </c:pt>
                      <c:pt idx="672">
                        <c:v>328</c:v>
                      </c:pt>
                      <c:pt idx="673">
                        <c:v>327</c:v>
                      </c:pt>
                      <c:pt idx="674">
                        <c:v>326</c:v>
                      </c:pt>
                      <c:pt idx="675">
                        <c:v>325</c:v>
                      </c:pt>
                      <c:pt idx="676">
                        <c:v>324</c:v>
                      </c:pt>
                      <c:pt idx="677">
                        <c:v>323</c:v>
                      </c:pt>
                      <c:pt idx="678">
                        <c:v>322</c:v>
                      </c:pt>
                      <c:pt idx="679">
                        <c:v>321</c:v>
                      </c:pt>
                      <c:pt idx="680">
                        <c:v>320</c:v>
                      </c:pt>
                      <c:pt idx="681">
                        <c:v>319</c:v>
                      </c:pt>
                      <c:pt idx="682">
                        <c:v>318</c:v>
                      </c:pt>
                      <c:pt idx="683">
                        <c:v>317</c:v>
                      </c:pt>
                      <c:pt idx="684">
                        <c:v>316</c:v>
                      </c:pt>
                      <c:pt idx="685">
                        <c:v>315</c:v>
                      </c:pt>
                      <c:pt idx="686">
                        <c:v>314</c:v>
                      </c:pt>
                      <c:pt idx="687">
                        <c:v>313</c:v>
                      </c:pt>
                      <c:pt idx="688">
                        <c:v>312</c:v>
                      </c:pt>
                      <c:pt idx="689">
                        <c:v>311</c:v>
                      </c:pt>
                      <c:pt idx="690">
                        <c:v>310</c:v>
                      </c:pt>
                      <c:pt idx="691">
                        <c:v>309</c:v>
                      </c:pt>
                      <c:pt idx="692">
                        <c:v>308</c:v>
                      </c:pt>
                      <c:pt idx="693">
                        <c:v>307</c:v>
                      </c:pt>
                      <c:pt idx="694">
                        <c:v>306</c:v>
                      </c:pt>
                      <c:pt idx="695">
                        <c:v>305</c:v>
                      </c:pt>
                      <c:pt idx="696">
                        <c:v>304</c:v>
                      </c:pt>
                      <c:pt idx="697">
                        <c:v>303</c:v>
                      </c:pt>
                      <c:pt idx="698">
                        <c:v>302</c:v>
                      </c:pt>
                      <c:pt idx="699">
                        <c:v>301</c:v>
                      </c:pt>
                      <c:pt idx="700">
                        <c:v>300</c:v>
                      </c:pt>
                      <c:pt idx="701">
                        <c:v>299</c:v>
                      </c:pt>
                      <c:pt idx="702">
                        <c:v>298</c:v>
                      </c:pt>
                      <c:pt idx="703">
                        <c:v>297</c:v>
                      </c:pt>
                      <c:pt idx="704">
                        <c:v>296</c:v>
                      </c:pt>
                      <c:pt idx="705">
                        <c:v>295</c:v>
                      </c:pt>
                      <c:pt idx="706">
                        <c:v>294</c:v>
                      </c:pt>
                      <c:pt idx="707">
                        <c:v>293</c:v>
                      </c:pt>
                      <c:pt idx="708">
                        <c:v>292</c:v>
                      </c:pt>
                      <c:pt idx="709">
                        <c:v>291</c:v>
                      </c:pt>
                      <c:pt idx="710">
                        <c:v>290</c:v>
                      </c:pt>
                      <c:pt idx="711">
                        <c:v>289</c:v>
                      </c:pt>
                      <c:pt idx="712">
                        <c:v>288</c:v>
                      </c:pt>
                      <c:pt idx="713">
                        <c:v>287</c:v>
                      </c:pt>
                      <c:pt idx="714">
                        <c:v>286</c:v>
                      </c:pt>
                      <c:pt idx="715">
                        <c:v>285</c:v>
                      </c:pt>
                      <c:pt idx="716">
                        <c:v>284</c:v>
                      </c:pt>
                      <c:pt idx="717">
                        <c:v>283</c:v>
                      </c:pt>
                      <c:pt idx="718">
                        <c:v>282</c:v>
                      </c:pt>
                      <c:pt idx="719">
                        <c:v>281</c:v>
                      </c:pt>
                      <c:pt idx="720">
                        <c:v>280</c:v>
                      </c:pt>
                      <c:pt idx="721">
                        <c:v>279</c:v>
                      </c:pt>
                      <c:pt idx="722">
                        <c:v>278</c:v>
                      </c:pt>
                      <c:pt idx="723">
                        <c:v>277</c:v>
                      </c:pt>
                      <c:pt idx="724">
                        <c:v>276</c:v>
                      </c:pt>
                      <c:pt idx="725">
                        <c:v>275</c:v>
                      </c:pt>
                      <c:pt idx="726">
                        <c:v>274</c:v>
                      </c:pt>
                      <c:pt idx="727">
                        <c:v>273</c:v>
                      </c:pt>
                      <c:pt idx="728">
                        <c:v>272</c:v>
                      </c:pt>
                      <c:pt idx="729">
                        <c:v>271</c:v>
                      </c:pt>
                      <c:pt idx="730">
                        <c:v>270</c:v>
                      </c:pt>
                      <c:pt idx="731">
                        <c:v>269</c:v>
                      </c:pt>
                      <c:pt idx="732">
                        <c:v>268</c:v>
                      </c:pt>
                      <c:pt idx="733">
                        <c:v>267</c:v>
                      </c:pt>
                      <c:pt idx="734">
                        <c:v>266</c:v>
                      </c:pt>
                      <c:pt idx="735">
                        <c:v>265</c:v>
                      </c:pt>
                      <c:pt idx="736">
                        <c:v>264</c:v>
                      </c:pt>
                      <c:pt idx="737">
                        <c:v>263</c:v>
                      </c:pt>
                      <c:pt idx="738">
                        <c:v>262</c:v>
                      </c:pt>
                      <c:pt idx="739">
                        <c:v>261</c:v>
                      </c:pt>
                      <c:pt idx="740">
                        <c:v>260</c:v>
                      </c:pt>
                      <c:pt idx="741">
                        <c:v>259</c:v>
                      </c:pt>
                      <c:pt idx="742">
                        <c:v>258</c:v>
                      </c:pt>
                      <c:pt idx="743">
                        <c:v>257</c:v>
                      </c:pt>
                      <c:pt idx="744">
                        <c:v>256</c:v>
                      </c:pt>
                      <c:pt idx="745">
                        <c:v>255</c:v>
                      </c:pt>
                      <c:pt idx="746">
                        <c:v>254</c:v>
                      </c:pt>
                      <c:pt idx="747">
                        <c:v>253</c:v>
                      </c:pt>
                      <c:pt idx="748">
                        <c:v>252</c:v>
                      </c:pt>
                      <c:pt idx="749">
                        <c:v>251</c:v>
                      </c:pt>
                      <c:pt idx="750">
                        <c:v>250</c:v>
                      </c:pt>
                      <c:pt idx="751">
                        <c:v>249</c:v>
                      </c:pt>
                      <c:pt idx="752">
                        <c:v>248</c:v>
                      </c:pt>
                      <c:pt idx="753">
                        <c:v>247</c:v>
                      </c:pt>
                      <c:pt idx="754">
                        <c:v>246</c:v>
                      </c:pt>
                      <c:pt idx="755">
                        <c:v>245</c:v>
                      </c:pt>
                      <c:pt idx="756">
                        <c:v>244</c:v>
                      </c:pt>
                      <c:pt idx="757">
                        <c:v>243</c:v>
                      </c:pt>
                      <c:pt idx="758">
                        <c:v>242</c:v>
                      </c:pt>
                      <c:pt idx="759">
                        <c:v>241</c:v>
                      </c:pt>
                      <c:pt idx="760">
                        <c:v>240</c:v>
                      </c:pt>
                      <c:pt idx="761">
                        <c:v>239</c:v>
                      </c:pt>
                      <c:pt idx="762">
                        <c:v>238</c:v>
                      </c:pt>
                      <c:pt idx="763">
                        <c:v>237</c:v>
                      </c:pt>
                      <c:pt idx="764">
                        <c:v>236</c:v>
                      </c:pt>
                      <c:pt idx="765">
                        <c:v>235</c:v>
                      </c:pt>
                      <c:pt idx="766">
                        <c:v>234</c:v>
                      </c:pt>
                      <c:pt idx="767">
                        <c:v>233</c:v>
                      </c:pt>
                      <c:pt idx="768">
                        <c:v>232</c:v>
                      </c:pt>
                      <c:pt idx="769">
                        <c:v>231</c:v>
                      </c:pt>
                      <c:pt idx="770">
                        <c:v>230</c:v>
                      </c:pt>
                      <c:pt idx="771">
                        <c:v>229</c:v>
                      </c:pt>
                      <c:pt idx="772">
                        <c:v>228</c:v>
                      </c:pt>
                      <c:pt idx="773">
                        <c:v>227</c:v>
                      </c:pt>
                      <c:pt idx="774">
                        <c:v>226</c:v>
                      </c:pt>
                      <c:pt idx="775">
                        <c:v>225</c:v>
                      </c:pt>
                      <c:pt idx="776">
                        <c:v>224</c:v>
                      </c:pt>
                      <c:pt idx="777">
                        <c:v>223</c:v>
                      </c:pt>
                      <c:pt idx="778">
                        <c:v>222</c:v>
                      </c:pt>
                      <c:pt idx="779">
                        <c:v>221</c:v>
                      </c:pt>
                      <c:pt idx="780">
                        <c:v>220</c:v>
                      </c:pt>
                      <c:pt idx="781">
                        <c:v>219</c:v>
                      </c:pt>
                      <c:pt idx="782">
                        <c:v>218</c:v>
                      </c:pt>
                      <c:pt idx="783">
                        <c:v>217</c:v>
                      </c:pt>
                      <c:pt idx="784">
                        <c:v>216</c:v>
                      </c:pt>
                      <c:pt idx="785">
                        <c:v>215</c:v>
                      </c:pt>
                      <c:pt idx="786">
                        <c:v>214</c:v>
                      </c:pt>
                      <c:pt idx="787">
                        <c:v>213</c:v>
                      </c:pt>
                      <c:pt idx="788">
                        <c:v>212</c:v>
                      </c:pt>
                      <c:pt idx="789">
                        <c:v>211</c:v>
                      </c:pt>
                      <c:pt idx="790">
                        <c:v>210</c:v>
                      </c:pt>
                      <c:pt idx="791">
                        <c:v>209</c:v>
                      </c:pt>
                      <c:pt idx="792">
                        <c:v>208</c:v>
                      </c:pt>
                      <c:pt idx="793">
                        <c:v>207</c:v>
                      </c:pt>
                      <c:pt idx="794">
                        <c:v>206</c:v>
                      </c:pt>
                      <c:pt idx="795">
                        <c:v>205</c:v>
                      </c:pt>
                      <c:pt idx="796">
                        <c:v>204</c:v>
                      </c:pt>
                      <c:pt idx="797">
                        <c:v>203</c:v>
                      </c:pt>
                      <c:pt idx="798">
                        <c:v>202</c:v>
                      </c:pt>
                      <c:pt idx="799">
                        <c:v>201</c:v>
                      </c:pt>
                      <c:pt idx="800">
                        <c:v>200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MA_Batch4Films!$R$3:$R$803</c15:sqref>
                        </c15:formulaRef>
                      </c:ext>
                    </c:extLst>
                    <c:numCache>
                      <c:formatCode>General</c:formatCode>
                      <c:ptCount val="801"/>
                      <c:pt idx="0">
                        <c:v>0.19897504199999999</c:v>
                      </c:pt>
                      <c:pt idx="1">
                        <c:v>0.19842517400000001</c:v>
                      </c:pt>
                      <c:pt idx="2">
                        <c:v>0.19795177899999999</c:v>
                      </c:pt>
                      <c:pt idx="3">
                        <c:v>0.19748611799999999</c:v>
                      </c:pt>
                      <c:pt idx="4">
                        <c:v>0.19694069</c:v>
                      </c:pt>
                      <c:pt idx="5">
                        <c:v>0.196467161</c:v>
                      </c:pt>
                      <c:pt idx="6">
                        <c:v>0.19594183600000001</c:v>
                      </c:pt>
                      <c:pt idx="7">
                        <c:v>0.19511622200000001</c:v>
                      </c:pt>
                      <c:pt idx="8">
                        <c:v>0.19444692099999999</c:v>
                      </c:pt>
                      <c:pt idx="9">
                        <c:v>0.193936735</c:v>
                      </c:pt>
                      <c:pt idx="10">
                        <c:v>0.19342804</c:v>
                      </c:pt>
                      <c:pt idx="11">
                        <c:v>0.19291888200000001</c:v>
                      </c:pt>
                      <c:pt idx="12">
                        <c:v>0.19235880699999999</c:v>
                      </c:pt>
                      <c:pt idx="13">
                        <c:v>0.191802785</c:v>
                      </c:pt>
                      <c:pt idx="14">
                        <c:v>0.19125822200000001</c:v>
                      </c:pt>
                      <c:pt idx="15">
                        <c:v>0.19075055399999999</c:v>
                      </c:pt>
                      <c:pt idx="16">
                        <c:v>0.19020113399999999</c:v>
                      </c:pt>
                      <c:pt idx="17">
                        <c:v>0.189676434</c:v>
                      </c:pt>
                      <c:pt idx="18">
                        <c:v>0.189152405</c:v>
                      </c:pt>
                      <c:pt idx="19">
                        <c:v>0.18858066200000001</c:v>
                      </c:pt>
                      <c:pt idx="20">
                        <c:v>0.188029215</c:v>
                      </c:pt>
                      <c:pt idx="21">
                        <c:v>0.18753045800000001</c:v>
                      </c:pt>
                      <c:pt idx="22">
                        <c:v>0.187055364</c:v>
                      </c:pt>
                      <c:pt idx="23">
                        <c:v>0.186531216</c:v>
                      </c:pt>
                      <c:pt idx="24">
                        <c:v>0.18599563799999999</c:v>
                      </c:pt>
                      <c:pt idx="25">
                        <c:v>0.185490087</c:v>
                      </c:pt>
                      <c:pt idx="26">
                        <c:v>0.18499264100000001</c:v>
                      </c:pt>
                      <c:pt idx="27">
                        <c:v>0.18451635499999999</c:v>
                      </c:pt>
                      <c:pt idx="28">
                        <c:v>0.184060797</c:v>
                      </c:pt>
                      <c:pt idx="29">
                        <c:v>0.18359465899999999</c:v>
                      </c:pt>
                      <c:pt idx="30">
                        <c:v>0.18307113699999999</c:v>
                      </c:pt>
                      <c:pt idx="31">
                        <c:v>0.18260385100000001</c:v>
                      </c:pt>
                      <c:pt idx="32">
                        <c:v>0.182100445</c:v>
                      </c:pt>
                      <c:pt idx="33">
                        <c:v>0.18167222999999999</c:v>
                      </c:pt>
                      <c:pt idx="34">
                        <c:v>0.18128408500000001</c:v>
                      </c:pt>
                      <c:pt idx="35">
                        <c:v>0.180784419</c:v>
                      </c:pt>
                      <c:pt idx="36">
                        <c:v>0.18031549499999999</c:v>
                      </c:pt>
                      <c:pt idx="37">
                        <c:v>0.17986460000000001</c:v>
                      </c:pt>
                      <c:pt idx="38">
                        <c:v>0.17941404899999999</c:v>
                      </c:pt>
                      <c:pt idx="39">
                        <c:v>0.17900677000000001</c:v>
                      </c:pt>
                      <c:pt idx="40">
                        <c:v>0.178605497</c:v>
                      </c:pt>
                      <c:pt idx="41">
                        <c:v>0.178211272</c:v>
                      </c:pt>
                      <c:pt idx="42">
                        <c:v>0.177759469</c:v>
                      </c:pt>
                      <c:pt idx="43">
                        <c:v>0.17733793</c:v>
                      </c:pt>
                      <c:pt idx="44">
                        <c:v>0.17702235299999999</c:v>
                      </c:pt>
                      <c:pt idx="45">
                        <c:v>0.176603973</c:v>
                      </c:pt>
                      <c:pt idx="46">
                        <c:v>0.176312044</c:v>
                      </c:pt>
                      <c:pt idx="47">
                        <c:v>0.175899044</c:v>
                      </c:pt>
                      <c:pt idx="48">
                        <c:v>0.175537467</c:v>
                      </c:pt>
                      <c:pt idx="49">
                        <c:v>0.175247297</c:v>
                      </c:pt>
                      <c:pt idx="50">
                        <c:v>0.174950779</c:v>
                      </c:pt>
                      <c:pt idx="51">
                        <c:v>0.17467385499999999</c:v>
                      </c:pt>
                      <c:pt idx="52">
                        <c:v>0.174371153</c:v>
                      </c:pt>
                      <c:pt idx="53">
                        <c:v>0.174075112</c:v>
                      </c:pt>
                      <c:pt idx="54">
                        <c:v>0.17379523799999999</c:v>
                      </c:pt>
                      <c:pt idx="55">
                        <c:v>0.173573747</c:v>
                      </c:pt>
                      <c:pt idx="56">
                        <c:v>0.17334920200000001</c:v>
                      </c:pt>
                      <c:pt idx="57">
                        <c:v>0.173169822</c:v>
                      </c:pt>
                      <c:pt idx="58">
                        <c:v>0.17292629200000001</c:v>
                      </c:pt>
                      <c:pt idx="59">
                        <c:v>0.17270381800000001</c:v>
                      </c:pt>
                      <c:pt idx="60">
                        <c:v>0.17256625</c:v>
                      </c:pt>
                      <c:pt idx="61">
                        <c:v>0.17242877200000001</c:v>
                      </c:pt>
                      <c:pt idx="62">
                        <c:v>0.17233599699999999</c:v>
                      </c:pt>
                      <c:pt idx="63">
                        <c:v>0.172189236</c:v>
                      </c:pt>
                      <c:pt idx="64">
                        <c:v>0.172075957</c:v>
                      </c:pt>
                      <c:pt idx="65">
                        <c:v>0.17197452499999999</c:v>
                      </c:pt>
                      <c:pt idx="66">
                        <c:v>0.171891451</c:v>
                      </c:pt>
                      <c:pt idx="67">
                        <c:v>0.17185641800000001</c:v>
                      </c:pt>
                      <c:pt idx="68">
                        <c:v>0.171815515</c:v>
                      </c:pt>
                      <c:pt idx="69">
                        <c:v>0.17178037800000001</c:v>
                      </c:pt>
                      <c:pt idx="70">
                        <c:v>0.17173838599999999</c:v>
                      </c:pt>
                      <c:pt idx="71">
                        <c:v>0.171715483</c:v>
                      </c:pt>
                      <c:pt idx="72">
                        <c:v>0.17174234999999999</c:v>
                      </c:pt>
                      <c:pt idx="73">
                        <c:v>0.17179682900000001</c:v>
                      </c:pt>
                      <c:pt idx="74">
                        <c:v>0.17193044699999999</c:v>
                      </c:pt>
                      <c:pt idx="75">
                        <c:v>0.171993375</c:v>
                      </c:pt>
                      <c:pt idx="76">
                        <c:v>0.17212355100000001</c:v>
                      </c:pt>
                      <c:pt idx="77">
                        <c:v>0.17223911</c:v>
                      </c:pt>
                      <c:pt idx="78">
                        <c:v>0.17244525299999999</c:v>
                      </c:pt>
                      <c:pt idx="79">
                        <c:v>0.17263477999999999</c:v>
                      </c:pt>
                      <c:pt idx="80">
                        <c:v>0.172789201</c:v>
                      </c:pt>
                      <c:pt idx="81">
                        <c:v>0.17306508100000001</c:v>
                      </c:pt>
                      <c:pt idx="82">
                        <c:v>0.17331764099999999</c:v>
                      </c:pt>
                      <c:pt idx="83">
                        <c:v>0.17356872600000001</c:v>
                      </c:pt>
                      <c:pt idx="84">
                        <c:v>0.173838928</c:v>
                      </c:pt>
                      <c:pt idx="85">
                        <c:v>0.17418362200000001</c:v>
                      </c:pt>
                      <c:pt idx="86">
                        <c:v>0.17448233099999999</c:v>
                      </c:pt>
                      <c:pt idx="87">
                        <c:v>0.17487976</c:v>
                      </c:pt>
                      <c:pt idx="88">
                        <c:v>0.175249398</c:v>
                      </c:pt>
                      <c:pt idx="89">
                        <c:v>0.175664768</c:v>
                      </c:pt>
                      <c:pt idx="90">
                        <c:v>0.17604942600000001</c:v>
                      </c:pt>
                      <c:pt idx="91">
                        <c:v>0.17647966700000001</c:v>
                      </c:pt>
                      <c:pt idx="92">
                        <c:v>0.176925898</c:v>
                      </c:pt>
                      <c:pt idx="93">
                        <c:v>0.177441448</c:v>
                      </c:pt>
                      <c:pt idx="94">
                        <c:v>0.177947313</c:v>
                      </c:pt>
                      <c:pt idx="95">
                        <c:v>0.178492606</c:v>
                      </c:pt>
                      <c:pt idx="96">
                        <c:v>0.17904223499999999</c:v>
                      </c:pt>
                      <c:pt idx="97">
                        <c:v>0.17954847199999999</c:v>
                      </c:pt>
                      <c:pt idx="98">
                        <c:v>0.180110887</c:v>
                      </c:pt>
                      <c:pt idx="99">
                        <c:v>0.180665299</c:v>
                      </c:pt>
                      <c:pt idx="100">
                        <c:v>0.18131631600000001</c:v>
                      </c:pt>
                      <c:pt idx="101">
                        <c:v>0.18194276100000001</c:v>
                      </c:pt>
                      <c:pt idx="102">
                        <c:v>0.182627067</c:v>
                      </c:pt>
                      <c:pt idx="103">
                        <c:v>0.18326677399999999</c:v>
                      </c:pt>
                      <c:pt idx="104">
                        <c:v>0.18394284</c:v>
                      </c:pt>
                      <c:pt idx="105">
                        <c:v>0.18467929999999999</c:v>
                      </c:pt>
                      <c:pt idx="106">
                        <c:v>0.18555623299999999</c:v>
                      </c:pt>
                      <c:pt idx="107">
                        <c:v>0.18631645999999999</c:v>
                      </c:pt>
                      <c:pt idx="108">
                        <c:v>0.18702255200000001</c:v>
                      </c:pt>
                      <c:pt idx="109">
                        <c:v>0.18789361399999999</c:v>
                      </c:pt>
                      <c:pt idx="110">
                        <c:v>0.188775316</c:v>
                      </c:pt>
                      <c:pt idx="111">
                        <c:v>0.18968989</c:v>
                      </c:pt>
                      <c:pt idx="112">
                        <c:v>0.19033403700000001</c:v>
                      </c:pt>
                      <c:pt idx="113">
                        <c:v>0.19078260699999999</c:v>
                      </c:pt>
                      <c:pt idx="114">
                        <c:v>0.19119232899999999</c:v>
                      </c:pt>
                      <c:pt idx="115">
                        <c:v>0.19168038700000001</c:v>
                      </c:pt>
                      <c:pt idx="116">
                        <c:v>0.192184299</c:v>
                      </c:pt>
                      <c:pt idx="117">
                        <c:v>0.19269460399999999</c:v>
                      </c:pt>
                      <c:pt idx="118">
                        <c:v>0.19317022</c:v>
                      </c:pt>
                      <c:pt idx="119">
                        <c:v>0.19367958599999999</c:v>
                      </c:pt>
                      <c:pt idx="120">
                        <c:v>0.19412818600000001</c:v>
                      </c:pt>
                      <c:pt idx="121">
                        <c:v>0.194662631</c:v>
                      </c:pt>
                      <c:pt idx="122">
                        <c:v>0.195231497</c:v>
                      </c:pt>
                      <c:pt idx="123">
                        <c:v>0.19577160499999999</c:v>
                      </c:pt>
                      <c:pt idx="124">
                        <c:v>0.19629566400000001</c:v>
                      </c:pt>
                      <c:pt idx="125">
                        <c:v>0.19677472100000001</c:v>
                      </c:pt>
                      <c:pt idx="126">
                        <c:v>0.19718495</c:v>
                      </c:pt>
                      <c:pt idx="127">
                        <c:v>0.197791785</c:v>
                      </c:pt>
                      <c:pt idx="128">
                        <c:v>0.19829106299999999</c:v>
                      </c:pt>
                      <c:pt idx="129">
                        <c:v>0.19893345200000001</c:v>
                      </c:pt>
                      <c:pt idx="130">
                        <c:v>0.199422345</c:v>
                      </c:pt>
                      <c:pt idx="131">
                        <c:v>0.19979018000000001</c:v>
                      </c:pt>
                      <c:pt idx="132">
                        <c:v>0.20040305</c:v>
                      </c:pt>
                      <c:pt idx="133">
                        <c:v>0.20100009399999999</c:v>
                      </c:pt>
                      <c:pt idx="134">
                        <c:v>0.20159481500000001</c:v>
                      </c:pt>
                      <c:pt idx="135">
                        <c:v>0.20223519200000001</c:v>
                      </c:pt>
                      <c:pt idx="136">
                        <c:v>0.20276551000000001</c:v>
                      </c:pt>
                      <c:pt idx="137">
                        <c:v>0.20322917400000001</c:v>
                      </c:pt>
                      <c:pt idx="138">
                        <c:v>0.203687802</c:v>
                      </c:pt>
                      <c:pt idx="139">
                        <c:v>0.20436616199999999</c:v>
                      </c:pt>
                      <c:pt idx="140">
                        <c:v>0.204774752</c:v>
                      </c:pt>
                      <c:pt idx="141">
                        <c:v>0.205535039</c:v>
                      </c:pt>
                      <c:pt idx="142">
                        <c:v>0.20605588</c:v>
                      </c:pt>
                      <c:pt idx="143">
                        <c:v>0.20650921799999999</c:v>
                      </c:pt>
                      <c:pt idx="144">
                        <c:v>0.20697352299999999</c:v>
                      </c:pt>
                      <c:pt idx="145">
                        <c:v>0.20761369199999999</c:v>
                      </c:pt>
                      <c:pt idx="146">
                        <c:v>0.20822089899999999</c:v>
                      </c:pt>
                      <c:pt idx="147">
                        <c:v>0.20873618099999999</c:v>
                      </c:pt>
                      <c:pt idx="148">
                        <c:v>0.20917999700000001</c:v>
                      </c:pt>
                      <c:pt idx="149">
                        <c:v>0.209758103</c:v>
                      </c:pt>
                      <c:pt idx="150">
                        <c:v>0.21039739299999999</c:v>
                      </c:pt>
                      <c:pt idx="151">
                        <c:v>0.21101957599999999</c:v>
                      </c:pt>
                      <c:pt idx="152">
                        <c:v>0.21137628</c:v>
                      </c:pt>
                      <c:pt idx="153">
                        <c:v>0.21199522900000001</c:v>
                      </c:pt>
                      <c:pt idx="154">
                        <c:v>0.21251800700000001</c:v>
                      </c:pt>
                      <c:pt idx="155">
                        <c:v>0.212888524</c:v>
                      </c:pt>
                      <c:pt idx="156">
                        <c:v>0.21366554500000001</c:v>
                      </c:pt>
                      <c:pt idx="157">
                        <c:v>0.21431417799999999</c:v>
                      </c:pt>
                      <c:pt idx="158">
                        <c:v>0.21462458400000001</c:v>
                      </c:pt>
                      <c:pt idx="159">
                        <c:v>0.21535153700000001</c:v>
                      </c:pt>
                      <c:pt idx="160">
                        <c:v>0.21587497</c:v>
                      </c:pt>
                      <c:pt idx="161">
                        <c:v>0.21656420800000001</c:v>
                      </c:pt>
                      <c:pt idx="162">
                        <c:v>0.217283487</c:v>
                      </c:pt>
                      <c:pt idx="163">
                        <c:v>0.21805998700000001</c:v>
                      </c:pt>
                      <c:pt idx="164">
                        <c:v>0.219017297</c:v>
                      </c:pt>
                      <c:pt idx="165">
                        <c:v>0.21972270299999999</c:v>
                      </c:pt>
                      <c:pt idx="166">
                        <c:v>0.22062161599999999</c:v>
                      </c:pt>
                      <c:pt idx="167">
                        <c:v>0.22150424099999999</c:v>
                      </c:pt>
                      <c:pt idx="168">
                        <c:v>0.22228962199999999</c:v>
                      </c:pt>
                      <c:pt idx="169">
                        <c:v>0.22361052000000001</c:v>
                      </c:pt>
                      <c:pt idx="170">
                        <c:v>0.22482623199999999</c:v>
                      </c:pt>
                      <c:pt idx="171">
                        <c:v>0.22610572000000001</c:v>
                      </c:pt>
                      <c:pt idx="172">
                        <c:v>0.22730319199999999</c:v>
                      </c:pt>
                      <c:pt idx="173">
                        <c:v>0.229510829</c:v>
                      </c:pt>
                      <c:pt idx="174">
                        <c:v>0.23095932599999999</c:v>
                      </c:pt>
                      <c:pt idx="175">
                        <c:v>0.23303349300000001</c:v>
                      </c:pt>
                      <c:pt idx="176">
                        <c:v>0.23536713400000001</c:v>
                      </c:pt>
                      <c:pt idx="177">
                        <c:v>0.23716168100000001</c:v>
                      </c:pt>
                      <c:pt idx="178">
                        <c:v>0.240386918</c:v>
                      </c:pt>
                      <c:pt idx="179">
                        <c:v>0.24305206500000001</c:v>
                      </c:pt>
                      <c:pt idx="180">
                        <c:v>0.24637414499999999</c:v>
                      </c:pt>
                      <c:pt idx="181">
                        <c:v>0.24951908</c:v>
                      </c:pt>
                      <c:pt idx="182">
                        <c:v>0.25336962899999999</c:v>
                      </c:pt>
                      <c:pt idx="183">
                        <c:v>0.257490724</c:v>
                      </c:pt>
                      <c:pt idx="184">
                        <c:v>0.26192167399999999</c:v>
                      </c:pt>
                      <c:pt idx="185">
                        <c:v>0.26703757099999997</c:v>
                      </c:pt>
                      <c:pt idx="186">
                        <c:v>0.272028565</c:v>
                      </c:pt>
                      <c:pt idx="187">
                        <c:v>0.27746021799999998</c:v>
                      </c:pt>
                      <c:pt idx="188">
                        <c:v>0.283383369</c:v>
                      </c:pt>
                      <c:pt idx="189">
                        <c:v>0.28918349700000001</c:v>
                      </c:pt>
                      <c:pt idx="190">
                        <c:v>0.29644256800000002</c:v>
                      </c:pt>
                      <c:pt idx="191">
                        <c:v>0.30318647599999998</c:v>
                      </c:pt>
                      <c:pt idx="192">
                        <c:v>0.31077721699999999</c:v>
                      </c:pt>
                      <c:pt idx="193">
                        <c:v>0.31761509199999999</c:v>
                      </c:pt>
                      <c:pt idx="194">
                        <c:v>0.32601743900000002</c:v>
                      </c:pt>
                      <c:pt idx="195">
                        <c:v>0.33498305099999998</c:v>
                      </c:pt>
                      <c:pt idx="196">
                        <c:v>0.34362810900000001</c:v>
                      </c:pt>
                      <c:pt idx="197">
                        <c:v>0.352988154</c:v>
                      </c:pt>
                      <c:pt idx="198">
                        <c:v>0.36273685100000003</c:v>
                      </c:pt>
                      <c:pt idx="199">
                        <c:v>0.37147226900000002</c:v>
                      </c:pt>
                      <c:pt idx="200">
                        <c:v>0.382012725</c:v>
                      </c:pt>
                      <c:pt idx="201">
                        <c:v>0.39668905700000001</c:v>
                      </c:pt>
                      <c:pt idx="202">
                        <c:v>0.41079279800000001</c:v>
                      </c:pt>
                      <c:pt idx="203">
                        <c:v>0.42538988599999999</c:v>
                      </c:pt>
                      <c:pt idx="204">
                        <c:v>0.44000306700000003</c:v>
                      </c:pt>
                      <c:pt idx="205">
                        <c:v>0.45439717200000002</c:v>
                      </c:pt>
                      <c:pt idx="206">
                        <c:v>0.46900534599999999</c:v>
                      </c:pt>
                      <c:pt idx="207">
                        <c:v>0.48308613900000003</c:v>
                      </c:pt>
                      <c:pt idx="208">
                        <c:v>0.49688670000000001</c:v>
                      </c:pt>
                      <c:pt idx="209">
                        <c:v>0.51018524200000004</c:v>
                      </c:pt>
                      <c:pt idx="210">
                        <c:v>0.523003459</c:v>
                      </c:pt>
                      <c:pt idx="211">
                        <c:v>0.53508442599999995</c:v>
                      </c:pt>
                      <c:pt idx="212">
                        <c:v>0.54646342999999997</c:v>
                      </c:pt>
                      <c:pt idx="213">
                        <c:v>0.55706185100000005</c:v>
                      </c:pt>
                      <c:pt idx="214">
                        <c:v>0.56701153500000001</c:v>
                      </c:pt>
                      <c:pt idx="215">
                        <c:v>0.57619392899999999</c:v>
                      </c:pt>
                      <c:pt idx="216">
                        <c:v>0.58465725199999996</c:v>
                      </c:pt>
                      <c:pt idx="217">
                        <c:v>0.59246695000000005</c:v>
                      </c:pt>
                      <c:pt idx="218">
                        <c:v>0.59930855000000005</c:v>
                      </c:pt>
                      <c:pt idx="219">
                        <c:v>0.60571223500000004</c:v>
                      </c:pt>
                      <c:pt idx="220">
                        <c:v>0.611438394</c:v>
                      </c:pt>
                      <c:pt idx="221">
                        <c:v>0.61671507400000003</c:v>
                      </c:pt>
                      <c:pt idx="222">
                        <c:v>0.62120592600000002</c:v>
                      </c:pt>
                      <c:pt idx="223">
                        <c:v>0.62551075199999995</c:v>
                      </c:pt>
                      <c:pt idx="224">
                        <c:v>0.62925529499999999</c:v>
                      </c:pt>
                      <c:pt idx="225">
                        <c:v>0.63261675799999995</c:v>
                      </c:pt>
                      <c:pt idx="226">
                        <c:v>0.63553756500000003</c:v>
                      </c:pt>
                      <c:pt idx="227">
                        <c:v>0.63834440699999995</c:v>
                      </c:pt>
                      <c:pt idx="228">
                        <c:v>0.64095383900000003</c:v>
                      </c:pt>
                      <c:pt idx="229">
                        <c:v>0.64319610599999999</c:v>
                      </c:pt>
                      <c:pt idx="230">
                        <c:v>0.64535307900000005</c:v>
                      </c:pt>
                      <c:pt idx="231">
                        <c:v>0.64716821899999999</c:v>
                      </c:pt>
                      <c:pt idx="232">
                        <c:v>0.64903247399999997</c:v>
                      </c:pt>
                      <c:pt idx="233">
                        <c:v>0.65084445499999999</c:v>
                      </c:pt>
                      <c:pt idx="234">
                        <c:v>0.65248572800000004</c:v>
                      </c:pt>
                      <c:pt idx="235">
                        <c:v>0.65406626499999998</c:v>
                      </c:pt>
                      <c:pt idx="236">
                        <c:v>0.65545165500000002</c:v>
                      </c:pt>
                      <c:pt idx="237">
                        <c:v>0.65687036499999996</c:v>
                      </c:pt>
                      <c:pt idx="238">
                        <c:v>0.65830493000000001</c:v>
                      </c:pt>
                      <c:pt idx="239">
                        <c:v>0.65986746600000001</c:v>
                      </c:pt>
                      <c:pt idx="240">
                        <c:v>0.66121435200000001</c:v>
                      </c:pt>
                      <c:pt idx="241">
                        <c:v>0.66264355200000002</c:v>
                      </c:pt>
                      <c:pt idx="242">
                        <c:v>0.66397565599999997</c:v>
                      </c:pt>
                      <c:pt idx="243">
                        <c:v>0.665332496</c:v>
                      </c:pt>
                      <c:pt idx="244">
                        <c:v>0.66681611500000004</c:v>
                      </c:pt>
                      <c:pt idx="245">
                        <c:v>0.66831618599999998</c:v>
                      </c:pt>
                      <c:pt idx="246">
                        <c:v>0.669662058</c:v>
                      </c:pt>
                      <c:pt idx="247">
                        <c:v>0.67109698100000004</c:v>
                      </c:pt>
                      <c:pt idx="248">
                        <c:v>0.67257744100000005</c:v>
                      </c:pt>
                      <c:pt idx="249">
                        <c:v>0.67393761900000004</c:v>
                      </c:pt>
                      <c:pt idx="250">
                        <c:v>0.67558699899999997</c:v>
                      </c:pt>
                      <c:pt idx="251">
                        <c:v>0.67722392099999995</c:v>
                      </c:pt>
                      <c:pt idx="252">
                        <c:v>0.67868292299999999</c:v>
                      </c:pt>
                      <c:pt idx="253">
                        <c:v>0.68023574399999998</c:v>
                      </c:pt>
                      <c:pt idx="254">
                        <c:v>0.68172854199999999</c:v>
                      </c:pt>
                      <c:pt idx="255">
                        <c:v>0.68341296900000004</c:v>
                      </c:pt>
                      <c:pt idx="256">
                        <c:v>0.68497127300000005</c:v>
                      </c:pt>
                      <c:pt idx="257">
                        <c:v>0.68673384199999998</c:v>
                      </c:pt>
                      <c:pt idx="258">
                        <c:v>0.68844497199999999</c:v>
                      </c:pt>
                      <c:pt idx="259">
                        <c:v>0.68999409700000003</c:v>
                      </c:pt>
                      <c:pt idx="260">
                        <c:v>0.69170033900000005</c:v>
                      </c:pt>
                      <c:pt idx="261">
                        <c:v>0.69351822100000005</c:v>
                      </c:pt>
                      <c:pt idx="262">
                        <c:v>0.69522947099999999</c:v>
                      </c:pt>
                      <c:pt idx="263">
                        <c:v>0.69704586300000004</c:v>
                      </c:pt>
                      <c:pt idx="264">
                        <c:v>0.69881111399999996</c:v>
                      </c:pt>
                      <c:pt idx="265">
                        <c:v>0.70053857600000002</c:v>
                      </c:pt>
                      <c:pt idx="266">
                        <c:v>0.70238065699999996</c:v>
                      </c:pt>
                      <c:pt idx="267">
                        <c:v>0.70437425399999998</c:v>
                      </c:pt>
                      <c:pt idx="268">
                        <c:v>0.70630246399999996</c:v>
                      </c:pt>
                      <c:pt idx="269">
                        <c:v>0.708100438</c:v>
                      </c:pt>
                      <c:pt idx="270">
                        <c:v>0.71000129000000001</c:v>
                      </c:pt>
                      <c:pt idx="271">
                        <c:v>0.71183806699999996</c:v>
                      </c:pt>
                      <c:pt idx="272">
                        <c:v>0.71388018099999995</c:v>
                      </c:pt>
                      <c:pt idx="273">
                        <c:v>0.715890527</c:v>
                      </c:pt>
                      <c:pt idx="274">
                        <c:v>0.71798479599999998</c:v>
                      </c:pt>
                      <c:pt idx="275">
                        <c:v>0.71972650299999996</c:v>
                      </c:pt>
                      <c:pt idx="276">
                        <c:v>0.72180074500000002</c:v>
                      </c:pt>
                      <c:pt idx="277">
                        <c:v>0.72374355800000001</c:v>
                      </c:pt>
                      <c:pt idx="278">
                        <c:v>0.72590053099999996</c:v>
                      </c:pt>
                      <c:pt idx="279">
                        <c:v>0.72802430399999996</c:v>
                      </c:pt>
                      <c:pt idx="280">
                        <c:v>0.730035722</c:v>
                      </c:pt>
                      <c:pt idx="281">
                        <c:v>0.73219424499999997</c:v>
                      </c:pt>
                      <c:pt idx="282">
                        <c:v>0.73422783599999997</c:v>
                      </c:pt>
                      <c:pt idx="283">
                        <c:v>0.73629027599999997</c:v>
                      </c:pt>
                      <c:pt idx="284">
                        <c:v>0.73856770999999999</c:v>
                      </c:pt>
                      <c:pt idx="285">
                        <c:v>0.74075424700000003</c:v>
                      </c:pt>
                      <c:pt idx="286">
                        <c:v>0.74293029300000002</c:v>
                      </c:pt>
                      <c:pt idx="287">
                        <c:v>0.74518668700000001</c:v>
                      </c:pt>
                      <c:pt idx="288">
                        <c:v>0.747312486</c:v>
                      </c:pt>
                      <c:pt idx="289">
                        <c:v>0.74961650400000002</c:v>
                      </c:pt>
                      <c:pt idx="290">
                        <c:v>0.75186145299999996</c:v>
                      </c:pt>
                      <c:pt idx="291">
                        <c:v>0.75421094899999996</c:v>
                      </c:pt>
                      <c:pt idx="292">
                        <c:v>0.75654721300000005</c:v>
                      </c:pt>
                      <c:pt idx="293">
                        <c:v>0.75890928499999999</c:v>
                      </c:pt>
                      <c:pt idx="294">
                        <c:v>0.76110100800000002</c:v>
                      </c:pt>
                      <c:pt idx="295">
                        <c:v>0.76347380899999995</c:v>
                      </c:pt>
                      <c:pt idx="296">
                        <c:v>0.76602351700000004</c:v>
                      </c:pt>
                      <c:pt idx="297">
                        <c:v>0.76848346000000001</c:v>
                      </c:pt>
                      <c:pt idx="298">
                        <c:v>0.77092492599999995</c:v>
                      </c:pt>
                      <c:pt idx="299">
                        <c:v>0.77332508600000005</c:v>
                      </c:pt>
                      <c:pt idx="300">
                        <c:v>0.77579784399999996</c:v>
                      </c:pt>
                      <c:pt idx="301">
                        <c:v>0.77832353099999996</c:v>
                      </c:pt>
                      <c:pt idx="302">
                        <c:v>0.78089469700000003</c:v>
                      </c:pt>
                      <c:pt idx="303">
                        <c:v>0.78356790499999995</c:v>
                      </c:pt>
                      <c:pt idx="304">
                        <c:v>0.78612351400000002</c:v>
                      </c:pt>
                      <c:pt idx="305">
                        <c:v>0.78878319299999999</c:v>
                      </c:pt>
                      <c:pt idx="306">
                        <c:v>0.79135823299999997</c:v>
                      </c:pt>
                      <c:pt idx="307">
                        <c:v>0.79404383899999997</c:v>
                      </c:pt>
                      <c:pt idx="308">
                        <c:v>0.79694700200000002</c:v>
                      </c:pt>
                      <c:pt idx="309">
                        <c:v>0.79968911399999998</c:v>
                      </c:pt>
                      <c:pt idx="310">
                        <c:v>0.80247336599999997</c:v>
                      </c:pt>
                      <c:pt idx="311">
                        <c:v>0.80535918500000003</c:v>
                      </c:pt>
                      <c:pt idx="312">
                        <c:v>0.808226585</c:v>
                      </c:pt>
                      <c:pt idx="313">
                        <c:v>0.81112658999999998</c:v>
                      </c:pt>
                      <c:pt idx="314">
                        <c:v>0.81425350900000004</c:v>
                      </c:pt>
                      <c:pt idx="315">
                        <c:v>0.81723576799999997</c:v>
                      </c:pt>
                      <c:pt idx="316">
                        <c:v>0.820246637</c:v>
                      </c:pt>
                      <c:pt idx="317">
                        <c:v>0.82325804199999997</c:v>
                      </c:pt>
                      <c:pt idx="318">
                        <c:v>0.82638305400000001</c:v>
                      </c:pt>
                      <c:pt idx="319">
                        <c:v>0.82959896300000002</c:v>
                      </c:pt>
                      <c:pt idx="320">
                        <c:v>0.83297377800000005</c:v>
                      </c:pt>
                      <c:pt idx="321">
                        <c:v>0.83617389200000003</c:v>
                      </c:pt>
                      <c:pt idx="322">
                        <c:v>0.83935850899999997</c:v>
                      </c:pt>
                      <c:pt idx="323">
                        <c:v>0.84270101799999997</c:v>
                      </c:pt>
                      <c:pt idx="324">
                        <c:v>0.84611111900000002</c:v>
                      </c:pt>
                      <c:pt idx="325">
                        <c:v>0.84969502699999999</c:v>
                      </c:pt>
                      <c:pt idx="326">
                        <c:v>0.85314047299999995</c:v>
                      </c:pt>
                      <c:pt idx="327">
                        <c:v>0.85666036599999995</c:v>
                      </c:pt>
                      <c:pt idx="328">
                        <c:v>0.86021596199999995</c:v>
                      </c:pt>
                      <c:pt idx="329">
                        <c:v>0.863888145</c:v>
                      </c:pt>
                      <c:pt idx="330">
                        <c:v>0.86766821199999999</c:v>
                      </c:pt>
                      <c:pt idx="331">
                        <c:v>0.87137937600000004</c:v>
                      </c:pt>
                      <c:pt idx="332">
                        <c:v>0.87525296200000002</c:v>
                      </c:pt>
                      <c:pt idx="333">
                        <c:v>0.87918436499999997</c:v>
                      </c:pt>
                      <c:pt idx="334">
                        <c:v>0.88300836100000002</c:v>
                      </c:pt>
                      <c:pt idx="335">
                        <c:v>0.88694620099999999</c:v>
                      </c:pt>
                      <c:pt idx="336">
                        <c:v>0.89115917700000002</c:v>
                      </c:pt>
                      <c:pt idx="337">
                        <c:v>0.89534413800000001</c:v>
                      </c:pt>
                      <c:pt idx="338">
                        <c:v>0.89951640399999999</c:v>
                      </c:pt>
                      <c:pt idx="339">
                        <c:v>0.90371948499999999</c:v>
                      </c:pt>
                      <c:pt idx="340">
                        <c:v>0.90815204400000005</c:v>
                      </c:pt>
                      <c:pt idx="341">
                        <c:v>0.91245710899999999</c:v>
                      </c:pt>
                      <c:pt idx="342">
                        <c:v>0.91691982800000005</c:v>
                      </c:pt>
                      <c:pt idx="343">
                        <c:v>0.92146867499999996</c:v>
                      </c:pt>
                      <c:pt idx="344">
                        <c:v>0.92594653400000004</c:v>
                      </c:pt>
                      <c:pt idx="345">
                        <c:v>0.93062472299999999</c:v>
                      </c:pt>
                      <c:pt idx="346">
                        <c:v>0.93533641099999998</c:v>
                      </c:pt>
                      <c:pt idx="347">
                        <c:v>0.94009667600000002</c:v>
                      </c:pt>
                      <c:pt idx="348">
                        <c:v>0.94499230400000001</c:v>
                      </c:pt>
                      <c:pt idx="349">
                        <c:v>0.94992232300000001</c:v>
                      </c:pt>
                      <c:pt idx="350">
                        <c:v>0.95492339100000001</c:v>
                      </c:pt>
                      <c:pt idx="351">
                        <c:v>0.96003049600000001</c:v>
                      </c:pt>
                      <c:pt idx="352">
                        <c:v>0.965073705</c:v>
                      </c:pt>
                      <c:pt idx="353">
                        <c:v>0.97030007799999995</c:v>
                      </c:pt>
                      <c:pt idx="354">
                        <c:v>0.97566890699999997</c:v>
                      </c:pt>
                      <c:pt idx="355">
                        <c:v>0.98104530599999995</c:v>
                      </c:pt>
                      <c:pt idx="356">
                        <c:v>0.98648488499999998</c:v>
                      </c:pt>
                      <c:pt idx="357">
                        <c:v>0.99192684900000005</c:v>
                      </c:pt>
                      <c:pt idx="358">
                        <c:v>0.99755996499999999</c:v>
                      </c:pt>
                      <c:pt idx="359">
                        <c:v>1.0032572749999999</c:v>
                      </c:pt>
                      <c:pt idx="360">
                        <c:v>1.0090245010000001</c:v>
                      </c:pt>
                      <c:pt idx="361">
                        <c:v>1.0148868559999999</c:v>
                      </c:pt>
                      <c:pt idx="362">
                        <c:v>1.020849586</c:v>
                      </c:pt>
                      <c:pt idx="363">
                        <c:v>1.026800632</c:v>
                      </c:pt>
                      <c:pt idx="364">
                        <c:v>1.032852173</c:v>
                      </c:pt>
                      <c:pt idx="365">
                        <c:v>1.0389504430000001</c:v>
                      </c:pt>
                      <c:pt idx="366">
                        <c:v>1.045275569</c:v>
                      </c:pt>
                      <c:pt idx="367">
                        <c:v>1.051622987</c:v>
                      </c:pt>
                      <c:pt idx="368">
                        <c:v>1.0581467149999999</c:v>
                      </c:pt>
                      <c:pt idx="369">
                        <c:v>1.0646255019999999</c:v>
                      </c:pt>
                      <c:pt idx="370">
                        <c:v>1.0713212489999999</c:v>
                      </c:pt>
                      <c:pt idx="371">
                        <c:v>1.0780514480000001</c:v>
                      </c:pt>
                      <c:pt idx="372">
                        <c:v>1.0849004980000001</c:v>
                      </c:pt>
                      <c:pt idx="373">
                        <c:v>1.0917035340000001</c:v>
                      </c:pt>
                      <c:pt idx="374">
                        <c:v>1.0988488199999999</c:v>
                      </c:pt>
                      <c:pt idx="375">
                        <c:v>1.1060075760000001</c:v>
                      </c:pt>
                      <c:pt idx="376">
                        <c:v>1.1131738419999999</c:v>
                      </c:pt>
                      <c:pt idx="377">
                        <c:v>1.1206248999999999</c:v>
                      </c:pt>
                      <c:pt idx="378">
                        <c:v>1.127874732</c:v>
                      </c:pt>
                      <c:pt idx="379">
                        <c:v>1.1354084010000001</c:v>
                      </c:pt>
                      <c:pt idx="380">
                        <c:v>1.1429920200000001</c:v>
                      </c:pt>
                      <c:pt idx="381">
                        <c:v>1.150679469</c:v>
                      </c:pt>
                      <c:pt idx="382">
                        <c:v>1.158480167</c:v>
                      </c:pt>
                      <c:pt idx="383">
                        <c:v>1.1664474010000001</c:v>
                      </c:pt>
                      <c:pt idx="384">
                        <c:v>1.174448967</c:v>
                      </c:pt>
                      <c:pt idx="385">
                        <c:v>1.1826341149999999</c:v>
                      </c:pt>
                      <c:pt idx="386">
                        <c:v>1.1907926799999999</c:v>
                      </c:pt>
                      <c:pt idx="387">
                        <c:v>1.199135423</c:v>
                      </c:pt>
                      <c:pt idx="388">
                        <c:v>1.2077227829999999</c:v>
                      </c:pt>
                      <c:pt idx="389">
                        <c:v>1.216314197</c:v>
                      </c:pt>
                      <c:pt idx="390">
                        <c:v>1.2250252960000001</c:v>
                      </c:pt>
                      <c:pt idx="391">
                        <c:v>1.2338327170000001</c:v>
                      </c:pt>
                      <c:pt idx="392">
                        <c:v>1.2428103690000001</c:v>
                      </c:pt>
                      <c:pt idx="393">
                        <c:v>1.2519359590000001</c:v>
                      </c:pt>
                      <c:pt idx="394">
                        <c:v>1.2611343859999999</c:v>
                      </c:pt>
                      <c:pt idx="395">
                        <c:v>1.2704784870000001</c:v>
                      </c:pt>
                      <c:pt idx="396">
                        <c:v>1.2798986429999999</c:v>
                      </c:pt>
                      <c:pt idx="397">
                        <c:v>1.289488792</c:v>
                      </c:pt>
                      <c:pt idx="398">
                        <c:v>1.2992265220000001</c:v>
                      </c:pt>
                      <c:pt idx="399">
                        <c:v>1.3090267179999999</c:v>
                      </c:pt>
                      <c:pt idx="400">
                        <c:v>1.3190494779999999</c:v>
                      </c:pt>
                      <c:pt idx="401">
                        <c:v>1.3292022939999999</c:v>
                      </c:pt>
                      <c:pt idx="402">
                        <c:v>1.339414597</c:v>
                      </c:pt>
                      <c:pt idx="403">
                        <c:v>1.3499134779999999</c:v>
                      </c:pt>
                      <c:pt idx="404">
                        <c:v>1.3603678939999999</c:v>
                      </c:pt>
                      <c:pt idx="405">
                        <c:v>1.3711026909999999</c:v>
                      </c:pt>
                      <c:pt idx="406">
                        <c:v>1.3820221420000001</c:v>
                      </c:pt>
                      <c:pt idx="407">
                        <c:v>1.3930835720000001</c:v>
                      </c:pt>
                      <c:pt idx="408">
                        <c:v>1.404054999</c:v>
                      </c:pt>
                      <c:pt idx="409">
                        <c:v>1.415474296</c:v>
                      </c:pt>
                      <c:pt idx="410">
                        <c:v>1.4269570110000001</c:v>
                      </c:pt>
                      <c:pt idx="411">
                        <c:v>1.4387329820000001</c:v>
                      </c:pt>
                      <c:pt idx="412">
                        <c:v>1.450361013</c:v>
                      </c:pt>
                      <c:pt idx="413">
                        <c:v>1.4621849060000001</c:v>
                      </c:pt>
                      <c:pt idx="414">
                        <c:v>1.4744470119999999</c:v>
                      </c:pt>
                      <c:pt idx="415">
                        <c:v>1.48694098</c:v>
                      </c:pt>
                      <c:pt idx="416">
                        <c:v>1.49920845</c:v>
                      </c:pt>
                      <c:pt idx="417">
                        <c:v>1.512004852</c:v>
                      </c:pt>
                      <c:pt idx="418">
                        <c:v>1.524786711</c:v>
                      </c:pt>
                      <c:pt idx="419">
                        <c:v>1.537948847</c:v>
                      </c:pt>
                      <c:pt idx="420">
                        <c:v>1.5508414509999999</c:v>
                      </c:pt>
                      <c:pt idx="421">
                        <c:v>1.564171314</c:v>
                      </c:pt>
                      <c:pt idx="422">
                        <c:v>1.5779328349999999</c:v>
                      </c:pt>
                      <c:pt idx="423">
                        <c:v>1.591611385</c:v>
                      </c:pt>
                      <c:pt idx="424">
                        <c:v>1.6055790190000001</c:v>
                      </c:pt>
                      <c:pt idx="425">
                        <c:v>1.619701624</c:v>
                      </c:pt>
                      <c:pt idx="426">
                        <c:v>1.633968353</c:v>
                      </c:pt>
                      <c:pt idx="427">
                        <c:v>1.648736835</c:v>
                      </c:pt>
                      <c:pt idx="428">
                        <c:v>1.663409591</c:v>
                      </c:pt>
                      <c:pt idx="429">
                        <c:v>1.6783132549999999</c:v>
                      </c:pt>
                      <c:pt idx="430">
                        <c:v>1.693612814</c:v>
                      </c:pt>
                      <c:pt idx="431">
                        <c:v>1.707660317</c:v>
                      </c:pt>
                      <c:pt idx="432">
                        <c:v>1.723297954</c:v>
                      </c:pt>
                      <c:pt idx="433">
                        <c:v>1.739299417</c:v>
                      </c:pt>
                      <c:pt idx="434">
                        <c:v>1.7552350759999999</c:v>
                      </c:pt>
                      <c:pt idx="435">
                        <c:v>1.7712928059999999</c:v>
                      </c:pt>
                      <c:pt idx="436">
                        <c:v>1.787757158</c:v>
                      </c:pt>
                      <c:pt idx="437">
                        <c:v>1.8049795630000001</c:v>
                      </c:pt>
                      <c:pt idx="438">
                        <c:v>1.82189548</c:v>
                      </c:pt>
                      <c:pt idx="439">
                        <c:v>1.839134574</c:v>
                      </c:pt>
                      <c:pt idx="440">
                        <c:v>1.8567501310000001</c:v>
                      </c:pt>
                      <c:pt idx="441">
                        <c:v>1.874398708</c:v>
                      </c:pt>
                      <c:pt idx="442">
                        <c:v>1.892222404</c:v>
                      </c:pt>
                      <c:pt idx="443">
                        <c:v>1.9105223419999999</c:v>
                      </c:pt>
                      <c:pt idx="444">
                        <c:v>1.929051399</c:v>
                      </c:pt>
                      <c:pt idx="445">
                        <c:v>1.9481352569999999</c:v>
                      </c:pt>
                      <c:pt idx="446">
                        <c:v>1.9669599529999999</c:v>
                      </c:pt>
                      <c:pt idx="447">
                        <c:v>1.986292124</c:v>
                      </c:pt>
                      <c:pt idx="448">
                        <c:v>2.0061588289999999</c:v>
                      </c:pt>
                      <c:pt idx="449">
                        <c:v>2.0260801320000001</c:v>
                      </c:pt>
                      <c:pt idx="450">
                        <c:v>2.0463218689999998</c:v>
                      </c:pt>
                      <c:pt idx="451">
                        <c:v>2.0665082930000001</c:v>
                      </c:pt>
                      <c:pt idx="452">
                        <c:v>2.0875277520000002</c:v>
                      </c:pt>
                      <c:pt idx="453">
                        <c:v>2.1085381509999999</c:v>
                      </c:pt>
                      <c:pt idx="454">
                        <c:v>2.1296632290000002</c:v>
                      </c:pt>
                      <c:pt idx="455">
                        <c:v>2.1508824830000002</c:v>
                      </c:pt>
                      <c:pt idx="456">
                        <c:v>2.1730082039999998</c:v>
                      </c:pt>
                      <c:pt idx="457">
                        <c:v>2.1950442790000002</c:v>
                      </c:pt>
                      <c:pt idx="458">
                        <c:v>2.2175025939999999</c:v>
                      </c:pt>
                      <c:pt idx="459">
                        <c:v>2.2399117949999998</c:v>
                      </c:pt>
                      <c:pt idx="460">
                        <c:v>2.2630181309999999</c:v>
                      </c:pt>
                      <c:pt idx="461">
                        <c:v>2.2861359120000002</c:v>
                      </c:pt>
                      <c:pt idx="462">
                        <c:v>2.3095810409999999</c:v>
                      </c:pt>
                      <c:pt idx="463">
                        <c:v>2.3328759670000001</c:v>
                      </c:pt>
                      <c:pt idx="464">
                        <c:v>2.3565173150000001</c:v>
                      </c:pt>
                      <c:pt idx="465">
                        <c:v>2.380646467</c:v>
                      </c:pt>
                      <c:pt idx="466">
                        <c:v>2.4055306910000001</c:v>
                      </c:pt>
                      <c:pt idx="467">
                        <c:v>2.4299366469999999</c:v>
                      </c:pt>
                      <c:pt idx="468">
                        <c:v>2.4543545249999998</c:v>
                      </c:pt>
                      <c:pt idx="469">
                        <c:v>2.4796946050000002</c:v>
                      </c:pt>
                      <c:pt idx="470">
                        <c:v>2.5044715399999999</c:v>
                      </c:pt>
                      <c:pt idx="471">
                        <c:v>2.5297093390000001</c:v>
                      </c:pt>
                      <c:pt idx="472">
                        <c:v>2.555368423</c:v>
                      </c:pt>
                      <c:pt idx="473">
                        <c:v>2.580613375</c:v>
                      </c:pt>
                      <c:pt idx="474">
                        <c:v>2.60649848</c:v>
                      </c:pt>
                      <c:pt idx="475">
                        <c:v>2.6323137280000002</c:v>
                      </c:pt>
                      <c:pt idx="476">
                        <c:v>2.6570942400000002</c:v>
                      </c:pt>
                      <c:pt idx="477">
                        <c:v>2.6828141209999998</c:v>
                      </c:pt>
                      <c:pt idx="478">
                        <c:v>2.7083559039999998</c:v>
                      </c:pt>
                      <c:pt idx="479">
                        <c:v>2.7344863410000002</c:v>
                      </c:pt>
                      <c:pt idx="480">
                        <c:v>2.7590572830000002</c:v>
                      </c:pt>
                      <c:pt idx="481">
                        <c:v>2.7864229680000001</c:v>
                      </c:pt>
                      <c:pt idx="482">
                        <c:v>2.812164068</c:v>
                      </c:pt>
                      <c:pt idx="483">
                        <c:v>2.8366820810000002</c:v>
                      </c:pt>
                      <c:pt idx="484">
                        <c:v>2.8625361919999999</c:v>
                      </c:pt>
                      <c:pt idx="485">
                        <c:v>2.8879871370000001</c:v>
                      </c:pt>
                      <c:pt idx="486">
                        <c:v>2.9117076399999999</c:v>
                      </c:pt>
                      <c:pt idx="487">
                        <c:v>2.9370541569999999</c:v>
                      </c:pt>
                      <c:pt idx="488">
                        <c:v>2.9643626209999998</c:v>
                      </c:pt>
                      <c:pt idx="489">
                        <c:v>2.986648798</c:v>
                      </c:pt>
                      <c:pt idx="490">
                        <c:v>3.0122096539999998</c:v>
                      </c:pt>
                      <c:pt idx="491">
                        <c:v>3.0357429979999999</c:v>
                      </c:pt>
                      <c:pt idx="492">
                        <c:v>3.0601551530000002</c:v>
                      </c:pt>
                      <c:pt idx="493">
                        <c:v>3.0828206539999998</c:v>
                      </c:pt>
                      <c:pt idx="494">
                        <c:v>3.1064701079999999</c:v>
                      </c:pt>
                      <c:pt idx="495">
                        <c:v>3.1295568939999998</c:v>
                      </c:pt>
                      <c:pt idx="496">
                        <c:v>3.1508116720000001</c:v>
                      </c:pt>
                      <c:pt idx="497">
                        <c:v>3.173090696</c:v>
                      </c:pt>
                      <c:pt idx="498">
                        <c:v>3.1919770239999998</c:v>
                      </c:pt>
                      <c:pt idx="499">
                        <c:v>3.2106821540000001</c:v>
                      </c:pt>
                      <c:pt idx="500">
                        <c:v>3.2270636559999999</c:v>
                      </c:pt>
                      <c:pt idx="501">
                        <c:v>3.2446694370000002</c:v>
                      </c:pt>
                      <c:pt idx="502">
                        <c:v>3.259626865</c:v>
                      </c:pt>
                      <c:pt idx="503">
                        <c:v>3.2764909270000002</c:v>
                      </c:pt>
                      <c:pt idx="504">
                        <c:v>3.2868461610000002</c:v>
                      </c:pt>
                      <c:pt idx="505">
                        <c:v>3.302552462</c:v>
                      </c:pt>
                      <c:pt idx="506">
                        <c:v>3.3128480910000002</c:v>
                      </c:pt>
                      <c:pt idx="507">
                        <c:v>3.3225209709999999</c:v>
                      </c:pt>
                      <c:pt idx="508">
                        <c:v>3.3340396879999998</c:v>
                      </c:pt>
                      <c:pt idx="509">
                        <c:v>3.3410770890000001</c:v>
                      </c:pt>
                      <c:pt idx="510">
                        <c:v>3.3492436410000002</c:v>
                      </c:pt>
                      <c:pt idx="511">
                        <c:v>3.3581302169999998</c:v>
                      </c:pt>
                      <c:pt idx="512">
                        <c:v>3.3647811409999999</c:v>
                      </c:pt>
                      <c:pt idx="513">
                        <c:v>3.3709368710000001</c:v>
                      </c:pt>
                      <c:pt idx="514">
                        <c:v>3.3769376279999999</c:v>
                      </c:pt>
                      <c:pt idx="515">
                        <c:v>3.3852422240000002</c:v>
                      </c:pt>
                      <c:pt idx="516">
                        <c:v>3.3843729499999999</c:v>
                      </c:pt>
                      <c:pt idx="517">
                        <c:v>3.3925385480000001</c:v>
                      </c:pt>
                      <c:pt idx="518">
                        <c:v>3.3961043360000001</c:v>
                      </c:pt>
                      <c:pt idx="519">
                        <c:v>3.3972551819999999</c:v>
                      </c:pt>
                      <c:pt idx="520">
                        <c:v>3.400228024</c:v>
                      </c:pt>
                      <c:pt idx="521">
                        <c:v>3.4046387669999998</c:v>
                      </c:pt>
                      <c:pt idx="522">
                        <c:v>3.4067680839999999</c:v>
                      </c:pt>
                      <c:pt idx="523">
                        <c:v>3.408139706</c:v>
                      </c:pt>
                      <c:pt idx="524">
                        <c:v>3.4081947800000001</c:v>
                      </c:pt>
                      <c:pt idx="525">
                        <c:v>3.4067633150000001</c:v>
                      </c:pt>
                      <c:pt idx="526">
                        <c:v>3.4072000980000001</c:v>
                      </c:pt>
                      <c:pt idx="527">
                        <c:v>3.4101054670000002</c:v>
                      </c:pt>
                      <c:pt idx="528">
                        <c:v>3.41078949</c:v>
                      </c:pt>
                      <c:pt idx="529">
                        <c:v>3.408118725</c:v>
                      </c:pt>
                      <c:pt idx="530">
                        <c:v>3.4058771129999998</c:v>
                      </c:pt>
                      <c:pt idx="531">
                        <c:v>3.4081852439999998</c:v>
                      </c:pt>
                      <c:pt idx="532">
                        <c:v>3.4093661310000001</c:v>
                      </c:pt>
                      <c:pt idx="533">
                        <c:v>3.4104340080000002</c:v>
                      </c:pt>
                      <c:pt idx="534">
                        <c:v>3.4063010220000001</c:v>
                      </c:pt>
                      <c:pt idx="535">
                        <c:v>3.408808708</c:v>
                      </c:pt>
                      <c:pt idx="536">
                        <c:v>3.407829762</c:v>
                      </c:pt>
                      <c:pt idx="537">
                        <c:v>3.4112060070000001</c:v>
                      </c:pt>
                      <c:pt idx="538">
                        <c:v>3.4088890549999999</c:v>
                      </c:pt>
                      <c:pt idx="539">
                        <c:v>3.4091012479999998</c:v>
                      </c:pt>
                      <c:pt idx="540">
                        <c:v>3.409273148</c:v>
                      </c:pt>
                      <c:pt idx="541">
                        <c:v>3.409772158</c:v>
                      </c:pt>
                      <c:pt idx="542">
                        <c:v>3.416773558</c:v>
                      </c:pt>
                      <c:pt idx="543">
                        <c:v>3.4163627619999999</c:v>
                      </c:pt>
                      <c:pt idx="544">
                        <c:v>3.420922756</c:v>
                      </c:pt>
                      <c:pt idx="545">
                        <c:v>3.4198150630000002</c:v>
                      </c:pt>
                      <c:pt idx="546">
                        <c:v>3.4267456529999998</c:v>
                      </c:pt>
                      <c:pt idx="547">
                        <c:v>3.4297454360000001</c:v>
                      </c:pt>
                      <c:pt idx="548">
                        <c:v>3.4328010080000002</c:v>
                      </c:pt>
                      <c:pt idx="549">
                        <c:v>3.4377896790000002</c:v>
                      </c:pt>
                      <c:pt idx="550">
                        <c:v>3.4438848499999999</c:v>
                      </c:pt>
                      <c:pt idx="551">
                        <c:v>3.4487800599999998</c:v>
                      </c:pt>
                      <c:pt idx="552">
                        <c:v>3.4553518300000001</c:v>
                      </c:pt>
                      <c:pt idx="553">
                        <c:v>3.4658052920000002</c:v>
                      </c:pt>
                      <c:pt idx="554">
                        <c:v>3.4681315420000001</c:v>
                      </c:pt>
                      <c:pt idx="555">
                        <c:v>3.4765086169999999</c:v>
                      </c:pt>
                      <c:pt idx="556">
                        <c:v>3.48453927</c:v>
                      </c:pt>
                      <c:pt idx="557">
                        <c:v>3.4912848470000002</c:v>
                      </c:pt>
                      <c:pt idx="558">
                        <c:v>3.4990921020000001</c:v>
                      </c:pt>
                      <c:pt idx="559">
                        <c:v>3.5148475170000002</c:v>
                      </c:pt>
                      <c:pt idx="560">
                        <c:v>3.5164637569999999</c:v>
                      </c:pt>
                      <c:pt idx="561">
                        <c:v>3.5305910109999998</c:v>
                      </c:pt>
                      <c:pt idx="562">
                        <c:v>3.5361444949999998</c:v>
                      </c:pt>
                      <c:pt idx="563">
                        <c:v>3.5444045069999999</c:v>
                      </c:pt>
                      <c:pt idx="564">
                        <c:v>3.5594844819999998</c:v>
                      </c:pt>
                      <c:pt idx="565">
                        <c:v>3.5645170209999999</c:v>
                      </c:pt>
                      <c:pt idx="566">
                        <c:v>3.5788621900000002</c:v>
                      </c:pt>
                      <c:pt idx="567">
                        <c:v>3.5917177200000001</c:v>
                      </c:pt>
                      <c:pt idx="568">
                        <c:v>3.5917520519999999</c:v>
                      </c:pt>
                      <c:pt idx="569">
                        <c:v>3.6085782050000001</c:v>
                      </c:pt>
                      <c:pt idx="570">
                        <c:v>3.6153297420000001</c:v>
                      </c:pt>
                      <c:pt idx="571">
                        <c:v>3.6325750349999999</c:v>
                      </c:pt>
                      <c:pt idx="572">
                        <c:v>3.6331374649999999</c:v>
                      </c:pt>
                      <c:pt idx="573">
                        <c:v>3.6386497019999999</c:v>
                      </c:pt>
                      <c:pt idx="574">
                        <c:v>3.6488721370000001</c:v>
                      </c:pt>
                      <c:pt idx="575">
                        <c:v>3.6575396059999998</c:v>
                      </c:pt>
                      <c:pt idx="576">
                        <c:v>3.6683743</c:v>
                      </c:pt>
                      <c:pt idx="577">
                        <c:v>3.6805646420000002</c:v>
                      </c:pt>
                      <c:pt idx="578">
                        <c:v>3.6800801750000001</c:v>
                      </c:pt>
                      <c:pt idx="579">
                        <c:v>3.6875538830000001</c:v>
                      </c:pt>
                      <c:pt idx="580">
                        <c:v>3.708557844</c:v>
                      </c:pt>
                      <c:pt idx="581">
                        <c:v>3.70382905</c:v>
                      </c:pt>
                      <c:pt idx="582">
                        <c:v>3.7118272779999999</c:v>
                      </c:pt>
                      <c:pt idx="583">
                        <c:v>3.7270889280000001</c:v>
                      </c:pt>
                      <c:pt idx="584">
                        <c:v>3.7188277240000001</c:v>
                      </c:pt>
                      <c:pt idx="585">
                        <c:v>3.7281403540000002</c:v>
                      </c:pt>
                      <c:pt idx="586">
                        <c:v>3.7230165</c:v>
                      </c:pt>
                      <c:pt idx="587">
                        <c:v>3.7454855440000001</c:v>
                      </c:pt>
                      <c:pt idx="588">
                        <c:v>3.738787174</c:v>
                      </c:pt>
                      <c:pt idx="589">
                        <c:v>3.7411320209999999</c:v>
                      </c:pt>
                      <c:pt idx="590">
                        <c:v>3.7585175039999998</c:v>
                      </c:pt>
                      <c:pt idx="591">
                        <c:v>3.74203968</c:v>
                      </c:pt>
                      <c:pt idx="592">
                        <c:v>3.7444400789999999</c:v>
                      </c:pt>
                      <c:pt idx="593">
                        <c:v>3.7522294519999999</c:v>
                      </c:pt>
                      <c:pt idx="594">
                        <c:v>3.760920048</c:v>
                      </c:pt>
                      <c:pt idx="595">
                        <c:v>3.7517051700000001</c:v>
                      </c:pt>
                      <c:pt idx="596">
                        <c:v>3.7526948450000002</c:v>
                      </c:pt>
                      <c:pt idx="597">
                        <c:v>3.7594132419999999</c:v>
                      </c:pt>
                      <c:pt idx="598">
                        <c:v>3.7622022629999998</c:v>
                      </c:pt>
                      <c:pt idx="599">
                        <c:v>3.7541964050000001</c:v>
                      </c:pt>
                      <c:pt idx="600">
                        <c:v>3.7543168069999999</c:v>
                      </c:pt>
                      <c:pt idx="601">
                        <c:v>3.7583084109999998</c:v>
                      </c:pt>
                      <c:pt idx="602">
                        <c:v>3.7687578199999998</c:v>
                      </c:pt>
                      <c:pt idx="603">
                        <c:v>3.7585551740000001</c:v>
                      </c:pt>
                      <c:pt idx="604">
                        <c:v>3.750734091</c:v>
                      </c:pt>
                      <c:pt idx="605">
                        <c:v>3.758900642</c:v>
                      </c:pt>
                      <c:pt idx="606">
                        <c:v>3.7583789830000001</c:v>
                      </c:pt>
                      <c:pt idx="607">
                        <c:v>3.7645258899999998</c:v>
                      </c:pt>
                      <c:pt idx="608">
                        <c:v>3.7586712840000001</c:v>
                      </c:pt>
                      <c:pt idx="609">
                        <c:v>3.7583913799999999</c:v>
                      </c:pt>
                      <c:pt idx="610">
                        <c:v>3.7741940020000002</c:v>
                      </c:pt>
                      <c:pt idx="611">
                        <c:v>3.7478876109999999</c:v>
                      </c:pt>
                      <c:pt idx="612">
                        <c:v>3.764717579</c:v>
                      </c:pt>
                      <c:pt idx="613">
                        <c:v>3.7599840160000002</c:v>
                      </c:pt>
                      <c:pt idx="614">
                        <c:v>3.759784937</c:v>
                      </c:pt>
                      <c:pt idx="615">
                        <c:v>3.7758791450000002</c:v>
                      </c:pt>
                      <c:pt idx="616">
                        <c:v>3.7574758529999999</c:v>
                      </c:pt>
                      <c:pt idx="617">
                        <c:v>3.759845495</c:v>
                      </c:pt>
                      <c:pt idx="618">
                        <c:v>3.7596690650000002</c:v>
                      </c:pt>
                      <c:pt idx="619">
                        <c:v>3.7633962630000002</c:v>
                      </c:pt>
                      <c:pt idx="620">
                        <c:v>3.7725503439999999</c:v>
                      </c:pt>
                      <c:pt idx="621">
                        <c:v>3.7624096869999999</c:v>
                      </c:pt>
                      <c:pt idx="622">
                        <c:v>3.7549328800000001</c:v>
                      </c:pt>
                      <c:pt idx="623">
                        <c:v>3.7621998790000002</c:v>
                      </c:pt>
                      <c:pt idx="624">
                        <c:v>3.7636439799999999</c:v>
                      </c:pt>
                      <c:pt idx="625">
                        <c:v>3.7454600330000001</c:v>
                      </c:pt>
                      <c:pt idx="626">
                        <c:v>3.760187626</c:v>
                      </c:pt>
                      <c:pt idx="627">
                        <c:v>3.75804925</c:v>
                      </c:pt>
                      <c:pt idx="628">
                        <c:v>3.7457332609999998</c:v>
                      </c:pt>
                      <c:pt idx="629">
                        <c:v>3.7491586209999999</c:v>
                      </c:pt>
                      <c:pt idx="630">
                        <c:v>3.7581760879999999</c:v>
                      </c:pt>
                      <c:pt idx="631">
                        <c:v>3.7375814909999998</c:v>
                      </c:pt>
                      <c:pt idx="632">
                        <c:v>3.7467155459999999</c:v>
                      </c:pt>
                      <c:pt idx="633">
                        <c:v>3.7600431439999999</c:v>
                      </c:pt>
                      <c:pt idx="634">
                        <c:v>3.740029812</c:v>
                      </c:pt>
                      <c:pt idx="635">
                        <c:v>3.7424881459999999</c:v>
                      </c:pt>
                      <c:pt idx="636">
                        <c:v>3.7476813789999999</c:v>
                      </c:pt>
                      <c:pt idx="637">
                        <c:v>3.7619938849999999</c:v>
                      </c:pt>
                      <c:pt idx="638">
                        <c:v>3.7453007700000001</c:v>
                      </c:pt>
                      <c:pt idx="639">
                        <c:v>3.7489256860000002</c:v>
                      </c:pt>
                      <c:pt idx="640">
                        <c:v>3.749510527</c:v>
                      </c:pt>
                      <c:pt idx="641">
                        <c:v>3.7319428920000002</c:v>
                      </c:pt>
                      <c:pt idx="642">
                        <c:v>3.7371876240000002</c:v>
                      </c:pt>
                      <c:pt idx="643">
                        <c:v>3.7556073670000001</c:v>
                      </c:pt>
                      <c:pt idx="644">
                        <c:v>3.7338981630000001</c:v>
                      </c:pt>
                      <c:pt idx="645">
                        <c:v>3.7311089040000001</c:v>
                      </c:pt>
                      <c:pt idx="646">
                        <c:v>3.7517154220000002</c:v>
                      </c:pt>
                      <c:pt idx="647">
                        <c:v>3.7270147800000002</c:v>
                      </c:pt>
                      <c:pt idx="648">
                        <c:v>3.732717037</c:v>
                      </c:pt>
                      <c:pt idx="649">
                        <c:v>3.7360291480000001</c:v>
                      </c:pt>
                      <c:pt idx="650">
                        <c:v>3.723236322</c:v>
                      </c:pt>
                      <c:pt idx="651">
                        <c:v>3.6952402590000002</c:v>
                      </c:pt>
                      <c:pt idx="652">
                        <c:v>3.636498451</c:v>
                      </c:pt>
                      <c:pt idx="653">
                        <c:v>3.63646841</c:v>
                      </c:pt>
                      <c:pt idx="654">
                        <c:v>3.6376705170000001</c:v>
                      </c:pt>
                      <c:pt idx="655">
                        <c:v>3.6331841950000001</c:v>
                      </c:pt>
                      <c:pt idx="656">
                        <c:v>3.6268181799999999</c:v>
                      </c:pt>
                      <c:pt idx="657">
                        <c:v>3.6082894799999998</c:v>
                      </c:pt>
                      <c:pt idx="658">
                        <c:v>3.6311521529999999</c:v>
                      </c:pt>
                      <c:pt idx="659">
                        <c:v>3.623774767</c:v>
                      </c:pt>
                      <c:pt idx="660">
                        <c:v>3.6369564529999998</c:v>
                      </c:pt>
                      <c:pt idx="661">
                        <c:v>3.6300036910000002</c:v>
                      </c:pt>
                      <c:pt idx="662">
                        <c:v>3.6191549300000001</c:v>
                      </c:pt>
                      <c:pt idx="663">
                        <c:v>3.6140689849999998</c:v>
                      </c:pt>
                      <c:pt idx="664">
                        <c:v>3.6136708259999999</c:v>
                      </c:pt>
                      <c:pt idx="665">
                        <c:v>3.589816093</c:v>
                      </c:pt>
                      <c:pt idx="666">
                        <c:v>3.5905294419999998</c:v>
                      </c:pt>
                      <c:pt idx="667">
                        <c:v>3.5944218640000001</c:v>
                      </c:pt>
                      <c:pt idx="668">
                        <c:v>3.590422153</c:v>
                      </c:pt>
                      <c:pt idx="669">
                        <c:v>3.5688140389999998</c:v>
                      </c:pt>
                      <c:pt idx="670">
                        <c:v>3.5785686970000001</c:v>
                      </c:pt>
                      <c:pt idx="671">
                        <c:v>3.5585782529999999</c:v>
                      </c:pt>
                      <c:pt idx="672">
                        <c:v>3.5611500739999999</c:v>
                      </c:pt>
                      <c:pt idx="673">
                        <c:v>3.551615</c:v>
                      </c:pt>
                      <c:pt idx="674">
                        <c:v>3.5259730820000001</c:v>
                      </c:pt>
                      <c:pt idx="675">
                        <c:v>3.5285665989999999</c:v>
                      </c:pt>
                      <c:pt idx="676">
                        <c:v>3.5327825549999998</c:v>
                      </c:pt>
                      <c:pt idx="677">
                        <c:v>3.5142877100000001</c:v>
                      </c:pt>
                      <c:pt idx="678">
                        <c:v>3.5002582069999999</c:v>
                      </c:pt>
                      <c:pt idx="679">
                        <c:v>3.4875903130000001</c:v>
                      </c:pt>
                      <c:pt idx="680">
                        <c:v>3.465974331</c:v>
                      </c:pt>
                      <c:pt idx="681">
                        <c:v>3.443487406</c:v>
                      </c:pt>
                      <c:pt idx="682">
                        <c:v>3.3944463730000001</c:v>
                      </c:pt>
                      <c:pt idx="683">
                        <c:v>3.4047882559999998</c:v>
                      </c:pt>
                      <c:pt idx="684">
                        <c:v>3.3745453360000002</c:v>
                      </c:pt>
                      <c:pt idx="685">
                        <c:v>3.3385818</c:v>
                      </c:pt>
                      <c:pt idx="686">
                        <c:v>3.3167822359999999</c:v>
                      </c:pt>
                      <c:pt idx="687">
                        <c:v>3.282999277</c:v>
                      </c:pt>
                      <c:pt idx="688">
                        <c:v>3.1883709429999998</c:v>
                      </c:pt>
                      <c:pt idx="689">
                        <c:v>3.1866858009999999</c:v>
                      </c:pt>
                      <c:pt idx="690">
                        <c:v>3.1387746330000001</c:v>
                      </c:pt>
                      <c:pt idx="691">
                        <c:v>3.0872814659999999</c:v>
                      </c:pt>
                      <c:pt idx="692">
                        <c:v>3.0479300020000002</c:v>
                      </c:pt>
                      <c:pt idx="693">
                        <c:v>2.9245927329999999</c:v>
                      </c:pt>
                      <c:pt idx="694">
                        <c:v>2.9114122390000001</c:v>
                      </c:pt>
                      <c:pt idx="695">
                        <c:v>2.8177802559999998</c:v>
                      </c:pt>
                      <c:pt idx="696">
                        <c:v>2.726422071</c:v>
                      </c:pt>
                      <c:pt idx="697">
                        <c:v>2.6424095630000002</c:v>
                      </c:pt>
                      <c:pt idx="698">
                        <c:v>2.5525274279999999</c:v>
                      </c:pt>
                      <c:pt idx="699">
                        <c:v>2.458191872</c:v>
                      </c:pt>
                      <c:pt idx="700">
                        <c:v>2.3511543270000002</c:v>
                      </c:pt>
                      <c:pt idx="701">
                        <c:v>2.1827721599999999</c:v>
                      </c:pt>
                      <c:pt idx="702">
                        <c:v>2.09841466</c:v>
                      </c:pt>
                      <c:pt idx="703">
                        <c:v>1.956074715</c:v>
                      </c:pt>
                      <c:pt idx="704">
                        <c:v>1.809974432</c:v>
                      </c:pt>
                      <c:pt idx="705">
                        <c:v>1.642894149</c:v>
                      </c:pt>
                      <c:pt idx="706">
                        <c:v>1.508817077</c:v>
                      </c:pt>
                      <c:pt idx="707">
                        <c:v>1.3218797449999999</c:v>
                      </c:pt>
                      <c:pt idx="708">
                        <c:v>1.1821146010000001</c:v>
                      </c:pt>
                      <c:pt idx="709">
                        <c:v>0.97220367200000002</c:v>
                      </c:pt>
                      <c:pt idx="710">
                        <c:v>0.80679535899999999</c:v>
                      </c:pt>
                      <c:pt idx="711">
                        <c:v>0.59740322800000001</c:v>
                      </c:pt>
                      <c:pt idx="712">
                        <c:v>0.45206439500000001</c:v>
                      </c:pt>
                      <c:pt idx="713">
                        <c:v>0.28700876199999997</c:v>
                      </c:pt>
                      <c:pt idx="714">
                        <c:v>0.15720321200000001</c:v>
                      </c:pt>
                      <c:pt idx="715">
                        <c:v>7.5072980999999997E-2</c:v>
                      </c:pt>
                      <c:pt idx="716">
                        <c:v>-1.2665829E-2</c:v>
                      </c:pt>
                      <c:pt idx="717">
                        <c:v>-6.3845254000000004E-2</c:v>
                      </c:pt>
                      <c:pt idx="718">
                        <c:v>-0.10723260799999999</c:v>
                      </c:pt>
                      <c:pt idx="719">
                        <c:v>-0.127186403</c:v>
                      </c:pt>
                      <c:pt idx="720">
                        <c:v>-0.112581477</c:v>
                      </c:pt>
                      <c:pt idx="721">
                        <c:v>-7.5972824999999994E-2</c:v>
                      </c:pt>
                      <c:pt idx="722">
                        <c:v>-2.9213159999999998E-2</c:v>
                      </c:pt>
                      <c:pt idx="723">
                        <c:v>-4.6899720999999998E-2</c:v>
                      </c:pt>
                      <c:pt idx="724">
                        <c:v>-4.6298372999999997E-2</c:v>
                      </c:pt>
                      <c:pt idx="725">
                        <c:v>-2.0016071999999999E-2</c:v>
                      </c:pt>
                      <c:pt idx="726">
                        <c:v>2.4146390000000001E-3</c:v>
                      </c:pt>
                      <c:pt idx="727">
                        <c:v>1.5161132000000001E-2</c:v>
                      </c:pt>
                      <c:pt idx="728">
                        <c:v>1.9249216E-2</c:v>
                      </c:pt>
                      <c:pt idx="729">
                        <c:v>5.7421468000000003E-2</c:v>
                      </c:pt>
                      <c:pt idx="730">
                        <c:v>5.4368455000000003E-2</c:v>
                      </c:pt>
                      <c:pt idx="731">
                        <c:v>6.3878581000000004E-2</c:v>
                      </c:pt>
                      <c:pt idx="732">
                        <c:v>9.9268495999999998E-2</c:v>
                      </c:pt>
                      <c:pt idx="733">
                        <c:v>0.100081816</c:v>
                      </c:pt>
                      <c:pt idx="734">
                        <c:v>9.2777364000000001E-2</c:v>
                      </c:pt>
                      <c:pt idx="735">
                        <c:v>0.12908224800000001</c:v>
                      </c:pt>
                      <c:pt idx="736">
                        <c:v>0.123599082</c:v>
                      </c:pt>
                      <c:pt idx="737">
                        <c:v>0.123316854</c:v>
                      </c:pt>
                      <c:pt idx="738">
                        <c:v>0.140418291</c:v>
                      </c:pt>
                      <c:pt idx="739">
                        <c:v>0.15363776700000001</c:v>
                      </c:pt>
                      <c:pt idx="740">
                        <c:v>0.17365412399999999</c:v>
                      </c:pt>
                      <c:pt idx="741">
                        <c:v>0.190870181</c:v>
                      </c:pt>
                      <c:pt idx="742">
                        <c:v>0.23968747300000001</c:v>
                      </c:pt>
                      <c:pt idx="743">
                        <c:v>0.245484337</c:v>
                      </c:pt>
                      <c:pt idx="744">
                        <c:v>0.24280017600000001</c:v>
                      </c:pt>
                      <c:pt idx="745">
                        <c:v>0.31675624899999999</c:v>
                      </c:pt>
                      <c:pt idx="746">
                        <c:v>0.30367749900000002</c:v>
                      </c:pt>
                      <c:pt idx="747">
                        <c:v>0.353448659</c:v>
                      </c:pt>
                      <c:pt idx="748">
                        <c:v>0.36936449999999998</c:v>
                      </c:pt>
                      <c:pt idx="749">
                        <c:v>0.39616006599999998</c:v>
                      </c:pt>
                      <c:pt idx="750">
                        <c:v>0.446706414</c:v>
                      </c:pt>
                      <c:pt idx="751">
                        <c:v>0.43587493900000002</c:v>
                      </c:pt>
                      <c:pt idx="752">
                        <c:v>0.44239088900000001</c:v>
                      </c:pt>
                      <c:pt idx="753">
                        <c:v>0.46402809</c:v>
                      </c:pt>
                      <c:pt idx="754">
                        <c:v>0.52627211799999996</c:v>
                      </c:pt>
                      <c:pt idx="755">
                        <c:v>0.47619244500000002</c:v>
                      </c:pt>
                      <c:pt idx="756">
                        <c:v>0.52030324900000002</c:v>
                      </c:pt>
                      <c:pt idx="757">
                        <c:v>0.54800742899999999</c:v>
                      </c:pt>
                      <c:pt idx="758">
                        <c:v>0.55063194000000004</c:v>
                      </c:pt>
                      <c:pt idx="759">
                        <c:v>0.61603081199999998</c:v>
                      </c:pt>
                      <c:pt idx="760">
                        <c:v>0.59046614200000003</c:v>
                      </c:pt>
                      <c:pt idx="761">
                        <c:v>0.59695506099999995</c:v>
                      </c:pt>
                      <c:pt idx="762">
                        <c:v>0.62477636299999995</c:v>
                      </c:pt>
                      <c:pt idx="763">
                        <c:v>0.59957957299999998</c:v>
                      </c:pt>
                      <c:pt idx="764">
                        <c:v>0.64972394700000002</c:v>
                      </c:pt>
                      <c:pt idx="765">
                        <c:v>0.65272593499999998</c:v>
                      </c:pt>
                      <c:pt idx="766">
                        <c:v>0.67120909699999998</c:v>
                      </c:pt>
                      <c:pt idx="767">
                        <c:v>0.65855282599999998</c:v>
                      </c:pt>
                      <c:pt idx="768">
                        <c:v>0.67978930500000001</c:v>
                      </c:pt>
                      <c:pt idx="769">
                        <c:v>0.69257521600000005</c:v>
                      </c:pt>
                      <c:pt idx="770">
                        <c:v>0.72495257899999999</c:v>
                      </c:pt>
                      <c:pt idx="771">
                        <c:v>0.71729314300000002</c:v>
                      </c:pt>
                      <c:pt idx="772">
                        <c:v>0.697428465</c:v>
                      </c:pt>
                      <c:pt idx="773">
                        <c:v>0.75358259699999997</c:v>
                      </c:pt>
                      <c:pt idx="774">
                        <c:v>0.72401678599999997</c:v>
                      </c:pt>
                      <c:pt idx="775">
                        <c:v>0.76138013599999999</c:v>
                      </c:pt>
                      <c:pt idx="776">
                        <c:v>0.73392564100000002</c:v>
                      </c:pt>
                      <c:pt idx="777">
                        <c:v>0.74582755599999995</c:v>
                      </c:pt>
                      <c:pt idx="778">
                        <c:v>0.74640041599999996</c:v>
                      </c:pt>
                      <c:pt idx="779">
                        <c:v>0.75088751300000001</c:v>
                      </c:pt>
                      <c:pt idx="780">
                        <c:v>0.72879725699999998</c:v>
                      </c:pt>
                      <c:pt idx="781">
                        <c:v>0.73694968199999999</c:v>
                      </c:pt>
                      <c:pt idx="782">
                        <c:v>0.72433084299999995</c:v>
                      </c:pt>
                      <c:pt idx="783">
                        <c:v>0.71625739300000002</c:v>
                      </c:pt>
                      <c:pt idx="784">
                        <c:v>0.72468060300000003</c:v>
                      </c:pt>
                      <c:pt idx="785">
                        <c:v>0.69674521700000003</c:v>
                      </c:pt>
                      <c:pt idx="786">
                        <c:v>0.69141995899999997</c:v>
                      </c:pt>
                      <c:pt idx="787">
                        <c:v>0.71822422699999999</c:v>
                      </c:pt>
                      <c:pt idx="788">
                        <c:v>0.67347908000000001</c:v>
                      </c:pt>
                      <c:pt idx="789">
                        <c:v>0.67319065300000003</c:v>
                      </c:pt>
                      <c:pt idx="790">
                        <c:v>0.66481429299999995</c:v>
                      </c:pt>
                      <c:pt idx="791">
                        <c:v>0.67451024100000001</c:v>
                      </c:pt>
                      <c:pt idx="792">
                        <c:v>0.64881920800000004</c:v>
                      </c:pt>
                      <c:pt idx="793">
                        <c:v>0.64524912800000001</c:v>
                      </c:pt>
                      <c:pt idx="794">
                        <c:v>0.61194682099999997</c:v>
                      </c:pt>
                      <c:pt idx="795">
                        <c:v>0.65438592399999995</c:v>
                      </c:pt>
                      <c:pt idx="796">
                        <c:v>0.65448850400000003</c:v>
                      </c:pt>
                      <c:pt idx="797">
                        <c:v>0.619667411</c:v>
                      </c:pt>
                      <c:pt idx="798">
                        <c:v>0.61401641399999995</c:v>
                      </c:pt>
                      <c:pt idx="799">
                        <c:v>0.59382981099999999</c:v>
                      </c:pt>
                      <c:pt idx="800">
                        <c:v>0.60460680700000002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5E96-441C-BECF-E997C6138560}"/>
                  </c:ext>
                </c:extLst>
              </c15:ser>
            </c15:filteredScatterSeries>
            <c15:filteredScatterSeries>
              <c15:ser>
                <c:idx val="4"/>
                <c:order val="6"/>
                <c:tx>
                  <c:v>PVK_1e-3H2O2</c:v>
                </c:tx>
                <c:spPr>
                  <a:ln w="19050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MA_Batch4Films!$I$3:$I$803</c15:sqref>
                        </c15:formulaRef>
                      </c:ext>
                    </c:extLst>
                    <c:numCache>
                      <c:formatCode>General</c:formatCode>
                      <c:ptCount val="801"/>
                      <c:pt idx="0">
                        <c:v>1000</c:v>
                      </c:pt>
                      <c:pt idx="1">
                        <c:v>999</c:v>
                      </c:pt>
                      <c:pt idx="2">
                        <c:v>998</c:v>
                      </c:pt>
                      <c:pt idx="3">
                        <c:v>997</c:v>
                      </c:pt>
                      <c:pt idx="4">
                        <c:v>996</c:v>
                      </c:pt>
                      <c:pt idx="5">
                        <c:v>995</c:v>
                      </c:pt>
                      <c:pt idx="6">
                        <c:v>994</c:v>
                      </c:pt>
                      <c:pt idx="7">
                        <c:v>993</c:v>
                      </c:pt>
                      <c:pt idx="8">
                        <c:v>992</c:v>
                      </c:pt>
                      <c:pt idx="9">
                        <c:v>991</c:v>
                      </c:pt>
                      <c:pt idx="10">
                        <c:v>990</c:v>
                      </c:pt>
                      <c:pt idx="11">
                        <c:v>989</c:v>
                      </c:pt>
                      <c:pt idx="12">
                        <c:v>988</c:v>
                      </c:pt>
                      <c:pt idx="13">
                        <c:v>987</c:v>
                      </c:pt>
                      <c:pt idx="14">
                        <c:v>986</c:v>
                      </c:pt>
                      <c:pt idx="15">
                        <c:v>985</c:v>
                      </c:pt>
                      <c:pt idx="16">
                        <c:v>984</c:v>
                      </c:pt>
                      <c:pt idx="17">
                        <c:v>983</c:v>
                      </c:pt>
                      <c:pt idx="18">
                        <c:v>982</c:v>
                      </c:pt>
                      <c:pt idx="19">
                        <c:v>981</c:v>
                      </c:pt>
                      <c:pt idx="20">
                        <c:v>980</c:v>
                      </c:pt>
                      <c:pt idx="21">
                        <c:v>979</c:v>
                      </c:pt>
                      <c:pt idx="22">
                        <c:v>978</c:v>
                      </c:pt>
                      <c:pt idx="23">
                        <c:v>977</c:v>
                      </c:pt>
                      <c:pt idx="24">
                        <c:v>976</c:v>
                      </c:pt>
                      <c:pt idx="25">
                        <c:v>975</c:v>
                      </c:pt>
                      <c:pt idx="26">
                        <c:v>974</c:v>
                      </c:pt>
                      <c:pt idx="27">
                        <c:v>973</c:v>
                      </c:pt>
                      <c:pt idx="28">
                        <c:v>972</c:v>
                      </c:pt>
                      <c:pt idx="29">
                        <c:v>971</c:v>
                      </c:pt>
                      <c:pt idx="30">
                        <c:v>970</c:v>
                      </c:pt>
                      <c:pt idx="31">
                        <c:v>969</c:v>
                      </c:pt>
                      <c:pt idx="32">
                        <c:v>968</c:v>
                      </c:pt>
                      <c:pt idx="33">
                        <c:v>967</c:v>
                      </c:pt>
                      <c:pt idx="34">
                        <c:v>966</c:v>
                      </c:pt>
                      <c:pt idx="35">
                        <c:v>965</c:v>
                      </c:pt>
                      <c:pt idx="36">
                        <c:v>964</c:v>
                      </c:pt>
                      <c:pt idx="37">
                        <c:v>963</c:v>
                      </c:pt>
                      <c:pt idx="38">
                        <c:v>962</c:v>
                      </c:pt>
                      <c:pt idx="39">
                        <c:v>961</c:v>
                      </c:pt>
                      <c:pt idx="40">
                        <c:v>960</c:v>
                      </c:pt>
                      <c:pt idx="41">
                        <c:v>959</c:v>
                      </c:pt>
                      <c:pt idx="42">
                        <c:v>958</c:v>
                      </c:pt>
                      <c:pt idx="43">
                        <c:v>957</c:v>
                      </c:pt>
                      <c:pt idx="44">
                        <c:v>956</c:v>
                      </c:pt>
                      <c:pt idx="45">
                        <c:v>955</c:v>
                      </c:pt>
                      <c:pt idx="46">
                        <c:v>954</c:v>
                      </c:pt>
                      <c:pt idx="47">
                        <c:v>953</c:v>
                      </c:pt>
                      <c:pt idx="48">
                        <c:v>952</c:v>
                      </c:pt>
                      <c:pt idx="49">
                        <c:v>951</c:v>
                      </c:pt>
                      <c:pt idx="50">
                        <c:v>950</c:v>
                      </c:pt>
                      <c:pt idx="51">
                        <c:v>949</c:v>
                      </c:pt>
                      <c:pt idx="52">
                        <c:v>948</c:v>
                      </c:pt>
                      <c:pt idx="53">
                        <c:v>947</c:v>
                      </c:pt>
                      <c:pt idx="54">
                        <c:v>946</c:v>
                      </c:pt>
                      <c:pt idx="55">
                        <c:v>945</c:v>
                      </c:pt>
                      <c:pt idx="56">
                        <c:v>944</c:v>
                      </c:pt>
                      <c:pt idx="57">
                        <c:v>943</c:v>
                      </c:pt>
                      <c:pt idx="58">
                        <c:v>942</c:v>
                      </c:pt>
                      <c:pt idx="59">
                        <c:v>941</c:v>
                      </c:pt>
                      <c:pt idx="60">
                        <c:v>940</c:v>
                      </c:pt>
                      <c:pt idx="61">
                        <c:v>939</c:v>
                      </c:pt>
                      <c:pt idx="62">
                        <c:v>938</c:v>
                      </c:pt>
                      <c:pt idx="63">
                        <c:v>937</c:v>
                      </c:pt>
                      <c:pt idx="64">
                        <c:v>936</c:v>
                      </c:pt>
                      <c:pt idx="65">
                        <c:v>935</c:v>
                      </c:pt>
                      <c:pt idx="66">
                        <c:v>934</c:v>
                      </c:pt>
                      <c:pt idx="67">
                        <c:v>933</c:v>
                      </c:pt>
                      <c:pt idx="68">
                        <c:v>932</c:v>
                      </c:pt>
                      <c:pt idx="69">
                        <c:v>931</c:v>
                      </c:pt>
                      <c:pt idx="70">
                        <c:v>930</c:v>
                      </c:pt>
                      <c:pt idx="71">
                        <c:v>929</c:v>
                      </c:pt>
                      <c:pt idx="72">
                        <c:v>928</c:v>
                      </c:pt>
                      <c:pt idx="73">
                        <c:v>927</c:v>
                      </c:pt>
                      <c:pt idx="74">
                        <c:v>926</c:v>
                      </c:pt>
                      <c:pt idx="75">
                        <c:v>925</c:v>
                      </c:pt>
                      <c:pt idx="76">
                        <c:v>924</c:v>
                      </c:pt>
                      <c:pt idx="77">
                        <c:v>923</c:v>
                      </c:pt>
                      <c:pt idx="78">
                        <c:v>922</c:v>
                      </c:pt>
                      <c:pt idx="79">
                        <c:v>921</c:v>
                      </c:pt>
                      <c:pt idx="80">
                        <c:v>920</c:v>
                      </c:pt>
                      <c:pt idx="81">
                        <c:v>919</c:v>
                      </c:pt>
                      <c:pt idx="82">
                        <c:v>918</c:v>
                      </c:pt>
                      <c:pt idx="83">
                        <c:v>917</c:v>
                      </c:pt>
                      <c:pt idx="84">
                        <c:v>916</c:v>
                      </c:pt>
                      <c:pt idx="85">
                        <c:v>915</c:v>
                      </c:pt>
                      <c:pt idx="86">
                        <c:v>914</c:v>
                      </c:pt>
                      <c:pt idx="87">
                        <c:v>913</c:v>
                      </c:pt>
                      <c:pt idx="88">
                        <c:v>912</c:v>
                      </c:pt>
                      <c:pt idx="89">
                        <c:v>911</c:v>
                      </c:pt>
                      <c:pt idx="90">
                        <c:v>910</c:v>
                      </c:pt>
                      <c:pt idx="91">
                        <c:v>909</c:v>
                      </c:pt>
                      <c:pt idx="92">
                        <c:v>908</c:v>
                      </c:pt>
                      <c:pt idx="93">
                        <c:v>907</c:v>
                      </c:pt>
                      <c:pt idx="94">
                        <c:v>906</c:v>
                      </c:pt>
                      <c:pt idx="95">
                        <c:v>905</c:v>
                      </c:pt>
                      <c:pt idx="96">
                        <c:v>904</c:v>
                      </c:pt>
                      <c:pt idx="97">
                        <c:v>903</c:v>
                      </c:pt>
                      <c:pt idx="98">
                        <c:v>902</c:v>
                      </c:pt>
                      <c:pt idx="99">
                        <c:v>901</c:v>
                      </c:pt>
                      <c:pt idx="100">
                        <c:v>900</c:v>
                      </c:pt>
                      <c:pt idx="101">
                        <c:v>899</c:v>
                      </c:pt>
                      <c:pt idx="102">
                        <c:v>898</c:v>
                      </c:pt>
                      <c:pt idx="103">
                        <c:v>897</c:v>
                      </c:pt>
                      <c:pt idx="104">
                        <c:v>896</c:v>
                      </c:pt>
                      <c:pt idx="105">
                        <c:v>895</c:v>
                      </c:pt>
                      <c:pt idx="106">
                        <c:v>894</c:v>
                      </c:pt>
                      <c:pt idx="107">
                        <c:v>893</c:v>
                      </c:pt>
                      <c:pt idx="108">
                        <c:v>892</c:v>
                      </c:pt>
                      <c:pt idx="109">
                        <c:v>891</c:v>
                      </c:pt>
                      <c:pt idx="110">
                        <c:v>890</c:v>
                      </c:pt>
                      <c:pt idx="111">
                        <c:v>889</c:v>
                      </c:pt>
                      <c:pt idx="112">
                        <c:v>888</c:v>
                      </c:pt>
                      <c:pt idx="113">
                        <c:v>887</c:v>
                      </c:pt>
                      <c:pt idx="114">
                        <c:v>886</c:v>
                      </c:pt>
                      <c:pt idx="115">
                        <c:v>885</c:v>
                      </c:pt>
                      <c:pt idx="116">
                        <c:v>884</c:v>
                      </c:pt>
                      <c:pt idx="117">
                        <c:v>883</c:v>
                      </c:pt>
                      <c:pt idx="118">
                        <c:v>882</c:v>
                      </c:pt>
                      <c:pt idx="119">
                        <c:v>881</c:v>
                      </c:pt>
                      <c:pt idx="120">
                        <c:v>880</c:v>
                      </c:pt>
                      <c:pt idx="121">
                        <c:v>879</c:v>
                      </c:pt>
                      <c:pt idx="122">
                        <c:v>878</c:v>
                      </c:pt>
                      <c:pt idx="123">
                        <c:v>877</c:v>
                      </c:pt>
                      <c:pt idx="124">
                        <c:v>876</c:v>
                      </c:pt>
                      <c:pt idx="125">
                        <c:v>875</c:v>
                      </c:pt>
                      <c:pt idx="126">
                        <c:v>874</c:v>
                      </c:pt>
                      <c:pt idx="127">
                        <c:v>873</c:v>
                      </c:pt>
                      <c:pt idx="128">
                        <c:v>872</c:v>
                      </c:pt>
                      <c:pt idx="129">
                        <c:v>871</c:v>
                      </c:pt>
                      <c:pt idx="130">
                        <c:v>870</c:v>
                      </c:pt>
                      <c:pt idx="131">
                        <c:v>869</c:v>
                      </c:pt>
                      <c:pt idx="132">
                        <c:v>868</c:v>
                      </c:pt>
                      <c:pt idx="133">
                        <c:v>867</c:v>
                      </c:pt>
                      <c:pt idx="134">
                        <c:v>866</c:v>
                      </c:pt>
                      <c:pt idx="135">
                        <c:v>865</c:v>
                      </c:pt>
                      <c:pt idx="136">
                        <c:v>864</c:v>
                      </c:pt>
                      <c:pt idx="137">
                        <c:v>863</c:v>
                      </c:pt>
                      <c:pt idx="138">
                        <c:v>862</c:v>
                      </c:pt>
                      <c:pt idx="139">
                        <c:v>861</c:v>
                      </c:pt>
                      <c:pt idx="140">
                        <c:v>860</c:v>
                      </c:pt>
                      <c:pt idx="141">
                        <c:v>859</c:v>
                      </c:pt>
                      <c:pt idx="142">
                        <c:v>858</c:v>
                      </c:pt>
                      <c:pt idx="143">
                        <c:v>857</c:v>
                      </c:pt>
                      <c:pt idx="144">
                        <c:v>856</c:v>
                      </c:pt>
                      <c:pt idx="145">
                        <c:v>855</c:v>
                      </c:pt>
                      <c:pt idx="146">
                        <c:v>854</c:v>
                      </c:pt>
                      <c:pt idx="147">
                        <c:v>853</c:v>
                      </c:pt>
                      <c:pt idx="148">
                        <c:v>852</c:v>
                      </c:pt>
                      <c:pt idx="149">
                        <c:v>851</c:v>
                      </c:pt>
                      <c:pt idx="150">
                        <c:v>850</c:v>
                      </c:pt>
                      <c:pt idx="151">
                        <c:v>849</c:v>
                      </c:pt>
                      <c:pt idx="152">
                        <c:v>848</c:v>
                      </c:pt>
                      <c:pt idx="153">
                        <c:v>847</c:v>
                      </c:pt>
                      <c:pt idx="154">
                        <c:v>846</c:v>
                      </c:pt>
                      <c:pt idx="155">
                        <c:v>845</c:v>
                      </c:pt>
                      <c:pt idx="156">
                        <c:v>844</c:v>
                      </c:pt>
                      <c:pt idx="157">
                        <c:v>843</c:v>
                      </c:pt>
                      <c:pt idx="158">
                        <c:v>842</c:v>
                      </c:pt>
                      <c:pt idx="159">
                        <c:v>841</c:v>
                      </c:pt>
                      <c:pt idx="160">
                        <c:v>840</c:v>
                      </c:pt>
                      <c:pt idx="161">
                        <c:v>839</c:v>
                      </c:pt>
                      <c:pt idx="162">
                        <c:v>838</c:v>
                      </c:pt>
                      <c:pt idx="163">
                        <c:v>837</c:v>
                      </c:pt>
                      <c:pt idx="164">
                        <c:v>836</c:v>
                      </c:pt>
                      <c:pt idx="165">
                        <c:v>835</c:v>
                      </c:pt>
                      <c:pt idx="166">
                        <c:v>834</c:v>
                      </c:pt>
                      <c:pt idx="167">
                        <c:v>833</c:v>
                      </c:pt>
                      <c:pt idx="168">
                        <c:v>832</c:v>
                      </c:pt>
                      <c:pt idx="169">
                        <c:v>831</c:v>
                      </c:pt>
                      <c:pt idx="170">
                        <c:v>830</c:v>
                      </c:pt>
                      <c:pt idx="171">
                        <c:v>829</c:v>
                      </c:pt>
                      <c:pt idx="172">
                        <c:v>828</c:v>
                      </c:pt>
                      <c:pt idx="173">
                        <c:v>827</c:v>
                      </c:pt>
                      <c:pt idx="174">
                        <c:v>826</c:v>
                      </c:pt>
                      <c:pt idx="175">
                        <c:v>825</c:v>
                      </c:pt>
                      <c:pt idx="176">
                        <c:v>824</c:v>
                      </c:pt>
                      <c:pt idx="177">
                        <c:v>823</c:v>
                      </c:pt>
                      <c:pt idx="178">
                        <c:v>822</c:v>
                      </c:pt>
                      <c:pt idx="179">
                        <c:v>821</c:v>
                      </c:pt>
                      <c:pt idx="180">
                        <c:v>820</c:v>
                      </c:pt>
                      <c:pt idx="181">
                        <c:v>819</c:v>
                      </c:pt>
                      <c:pt idx="182">
                        <c:v>818</c:v>
                      </c:pt>
                      <c:pt idx="183">
                        <c:v>817</c:v>
                      </c:pt>
                      <c:pt idx="184">
                        <c:v>816</c:v>
                      </c:pt>
                      <c:pt idx="185">
                        <c:v>815</c:v>
                      </c:pt>
                      <c:pt idx="186">
                        <c:v>814</c:v>
                      </c:pt>
                      <c:pt idx="187">
                        <c:v>813</c:v>
                      </c:pt>
                      <c:pt idx="188">
                        <c:v>812</c:v>
                      </c:pt>
                      <c:pt idx="189">
                        <c:v>811</c:v>
                      </c:pt>
                      <c:pt idx="190">
                        <c:v>810</c:v>
                      </c:pt>
                      <c:pt idx="191">
                        <c:v>809</c:v>
                      </c:pt>
                      <c:pt idx="192">
                        <c:v>808</c:v>
                      </c:pt>
                      <c:pt idx="193">
                        <c:v>807</c:v>
                      </c:pt>
                      <c:pt idx="194">
                        <c:v>806</c:v>
                      </c:pt>
                      <c:pt idx="195">
                        <c:v>805</c:v>
                      </c:pt>
                      <c:pt idx="196">
                        <c:v>804</c:v>
                      </c:pt>
                      <c:pt idx="197">
                        <c:v>803</c:v>
                      </c:pt>
                      <c:pt idx="198">
                        <c:v>802</c:v>
                      </c:pt>
                      <c:pt idx="199">
                        <c:v>801</c:v>
                      </c:pt>
                      <c:pt idx="200">
                        <c:v>800</c:v>
                      </c:pt>
                      <c:pt idx="201">
                        <c:v>799</c:v>
                      </c:pt>
                      <c:pt idx="202">
                        <c:v>798</c:v>
                      </c:pt>
                      <c:pt idx="203">
                        <c:v>797</c:v>
                      </c:pt>
                      <c:pt idx="204">
                        <c:v>796</c:v>
                      </c:pt>
                      <c:pt idx="205">
                        <c:v>795</c:v>
                      </c:pt>
                      <c:pt idx="206">
                        <c:v>794</c:v>
                      </c:pt>
                      <c:pt idx="207">
                        <c:v>793</c:v>
                      </c:pt>
                      <c:pt idx="208">
                        <c:v>792</c:v>
                      </c:pt>
                      <c:pt idx="209">
                        <c:v>791</c:v>
                      </c:pt>
                      <c:pt idx="210">
                        <c:v>790</c:v>
                      </c:pt>
                      <c:pt idx="211">
                        <c:v>789</c:v>
                      </c:pt>
                      <c:pt idx="212">
                        <c:v>788</c:v>
                      </c:pt>
                      <c:pt idx="213">
                        <c:v>787</c:v>
                      </c:pt>
                      <c:pt idx="214">
                        <c:v>786</c:v>
                      </c:pt>
                      <c:pt idx="215">
                        <c:v>785</c:v>
                      </c:pt>
                      <c:pt idx="216">
                        <c:v>784</c:v>
                      </c:pt>
                      <c:pt idx="217">
                        <c:v>783</c:v>
                      </c:pt>
                      <c:pt idx="218">
                        <c:v>782</c:v>
                      </c:pt>
                      <c:pt idx="219">
                        <c:v>781</c:v>
                      </c:pt>
                      <c:pt idx="220">
                        <c:v>780</c:v>
                      </c:pt>
                      <c:pt idx="221">
                        <c:v>779</c:v>
                      </c:pt>
                      <c:pt idx="222">
                        <c:v>778</c:v>
                      </c:pt>
                      <c:pt idx="223">
                        <c:v>777</c:v>
                      </c:pt>
                      <c:pt idx="224">
                        <c:v>776</c:v>
                      </c:pt>
                      <c:pt idx="225">
                        <c:v>775</c:v>
                      </c:pt>
                      <c:pt idx="226">
                        <c:v>774</c:v>
                      </c:pt>
                      <c:pt idx="227">
                        <c:v>773</c:v>
                      </c:pt>
                      <c:pt idx="228">
                        <c:v>772</c:v>
                      </c:pt>
                      <c:pt idx="229">
                        <c:v>771</c:v>
                      </c:pt>
                      <c:pt idx="230">
                        <c:v>770</c:v>
                      </c:pt>
                      <c:pt idx="231">
                        <c:v>769</c:v>
                      </c:pt>
                      <c:pt idx="232">
                        <c:v>768</c:v>
                      </c:pt>
                      <c:pt idx="233">
                        <c:v>767</c:v>
                      </c:pt>
                      <c:pt idx="234">
                        <c:v>766</c:v>
                      </c:pt>
                      <c:pt idx="235">
                        <c:v>765</c:v>
                      </c:pt>
                      <c:pt idx="236">
                        <c:v>764</c:v>
                      </c:pt>
                      <c:pt idx="237">
                        <c:v>763</c:v>
                      </c:pt>
                      <c:pt idx="238">
                        <c:v>762</c:v>
                      </c:pt>
                      <c:pt idx="239">
                        <c:v>761</c:v>
                      </c:pt>
                      <c:pt idx="240">
                        <c:v>760</c:v>
                      </c:pt>
                      <c:pt idx="241">
                        <c:v>759</c:v>
                      </c:pt>
                      <c:pt idx="242">
                        <c:v>758</c:v>
                      </c:pt>
                      <c:pt idx="243">
                        <c:v>757</c:v>
                      </c:pt>
                      <c:pt idx="244">
                        <c:v>756</c:v>
                      </c:pt>
                      <c:pt idx="245">
                        <c:v>755</c:v>
                      </c:pt>
                      <c:pt idx="246">
                        <c:v>754</c:v>
                      </c:pt>
                      <c:pt idx="247">
                        <c:v>753</c:v>
                      </c:pt>
                      <c:pt idx="248">
                        <c:v>752</c:v>
                      </c:pt>
                      <c:pt idx="249">
                        <c:v>751</c:v>
                      </c:pt>
                      <c:pt idx="250">
                        <c:v>750</c:v>
                      </c:pt>
                      <c:pt idx="251">
                        <c:v>749</c:v>
                      </c:pt>
                      <c:pt idx="252">
                        <c:v>748</c:v>
                      </c:pt>
                      <c:pt idx="253">
                        <c:v>747</c:v>
                      </c:pt>
                      <c:pt idx="254">
                        <c:v>746</c:v>
                      </c:pt>
                      <c:pt idx="255">
                        <c:v>745</c:v>
                      </c:pt>
                      <c:pt idx="256">
                        <c:v>744</c:v>
                      </c:pt>
                      <c:pt idx="257">
                        <c:v>743</c:v>
                      </c:pt>
                      <c:pt idx="258">
                        <c:v>742</c:v>
                      </c:pt>
                      <c:pt idx="259">
                        <c:v>741</c:v>
                      </c:pt>
                      <c:pt idx="260">
                        <c:v>740</c:v>
                      </c:pt>
                      <c:pt idx="261">
                        <c:v>739</c:v>
                      </c:pt>
                      <c:pt idx="262">
                        <c:v>738</c:v>
                      </c:pt>
                      <c:pt idx="263">
                        <c:v>737</c:v>
                      </c:pt>
                      <c:pt idx="264">
                        <c:v>736</c:v>
                      </c:pt>
                      <c:pt idx="265">
                        <c:v>735</c:v>
                      </c:pt>
                      <c:pt idx="266">
                        <c:v>734</c:v>
                      </c:pt>
                      <c:pt idx="267">
                        <c:v>733</c:v>
                      </c:pt>
                      <c:pt idx="268">
                        <c:v>732</c:v>
                      </c:pt>
                      <c:pt idx="269">
                        <c:v>731</c:v>
                      </c:pt>
                      <c:pt idx="270">
                        <c:v>730</c:v>
                      </c:pt>
                      <c:pt idx="271">
                        <c:v>729</c:v>
                      </c:pt>
                      <c:pt idx="272">
                        <c:v>728</c:v>
                      </c:pt>
                      <c:pt idx="273">
                        <c:v>727</c:v>
                      </c:pt>
                      <c:pt idx="274">
                        <c:v>726</c:v>
                      </c:pt>
                      <c:pt idx="275">
                        <c:v>725</c:v>
                      </c:pt>
                      <c:pt idx="276">
                        <c:v>724</c:v>
                      </c:pt>
                      <c:pt idx="277">
                        <c:v>723</c:v>
                      </c:pt>
                      <c:pt idx="278">
                        <c:v>722</c:v>
                      </c:pt>
                      <c:pt idx="279">
                        <c:v>721</c:v>
                      </c:pt>
                      <c:pt idx="280">
                        <c:v>720</c:v>
                      </c:pt>
                      <c:pt idx="281">
                        <c:v>719</c:v>
                      </c:pt>
                      <c:pt idx="282">
                        <c:v>718</c:v>
                      </c:pt>
                      <c:pt idx="283">
                        <c:v>717</c:v>
                      </c:pt>
                      <c:pt idx="284">
                        <c:v>716</c:v>
                      </c:pt>
                      <c:pt idx="285">
                        <c:v>715</c:v>
                      </c:pt>
                      <c:pt idx="286">
                        <c:v>714</c:v>
                      </c:pt>
                      <c:pt idx="287">
                        <c:v>713</c:v>
                      </c:pt>
                      <c:pt idx="288">
                        <c:v>712</c:v>
                      </c:pt>
                      <c:pt idx="289">
                        <c:v>711</c:v>
                      </c:pt>
                      <c:pt idx="290">
                        <c:v>710</c:v>
                      </c:pt>
                      <c:pt idx="291">
                        <c:v>709</c:v>
                      </c:pt>
                      <c:pt idx="292">
                        <c:v>708</c:v>
                      </c:pt>
                      <c:pt idx="293">
                        <c:v>707</c:v>
                      </c:pt>
                      <c:pt idx="294">
                        <c:v>706</c:v>
                      </c:pt>
                      <c:pt idx="295">
                        <c:v>705</c:v>
                      </c:pt>
                      <c:pt idx="296">
                        <c:v>704</c:v>
                      </c:pt>
                      <c:pt idx="297">
                        <c:v>703</c:v>
                      </c:pt>
                      <c:pt idx="298">
                        <c:v>702</c:v>
                      </c:pt>
                      <c:pt idx="299">
                        <c:v>701</c:v>
                      </c:pt>
                      <c:pt idx="300">
                        <c:v>700</c:v>
                      </c:pt>
                      <c:pt idx="301">
                        <c:v>699</c:v>
                      </c:pt>
                      <c:pt idx="302">
                        <c:v>698</c:v>
                      </c:pt>
                      <c:pt idx="303">
                        <c:v>697</c:v>
                      </c:pt>
                      <c:pt idx="304">
                        <c:v>696</c:v>
                      </c:pt>
                      <c:pt idx="305">
                        <c:v>695</c:v>
                      </c:pt>
                      <c:pt idx="306">
                        <c:v>694</c:v>
                      </c:pt>
                      <c:pt idx="307">
                        <c:v>693</c:v>
                      </c:pt>
                      <c:pt idx="308">
                        <c:v>692</c:v>
                      </c:pt>
                      <c:pt idx="309">
                        <c:v>691</c:v>
                      </c:pt>
                      <c:pt idx="310">
                        <c:v>690</c:v>
                      </c:pt>
                      <c:pt idx="311">
                        <c:v>689</c:v>
                      </c:pt>
                      <c:pt idx="312">
                        <c:v>688</c:v>
                      </c:pt>
                      <c:pt idx="313">
                        <c:v>687</c:v>
                      </c:pt>
                      <c:pt idx="314">
                        <c:v>686</c:v>
                      </c:pt>
                      <c:pt idx="315">
                        <c:v>685</c:v>
                      </c:pt>
                      <c:pt idx="316">
                        <c:v>684</c:v>
                      </c:pt>
                      <c:pt idx="317">
                        <c:v>683</c:v>
                      </c:pt>
                      <c:pt idx="318">
                        <c:v>682</c:v>
                      </c:pt>
                      <c:pt idx="319">
                        <c:v>681</c:v>
                      </c:pt>
                      <c:pt idx="320">
                        <c:v>680</c:v>
                      </c:pt>
                      <c:pt idx="321">
                        <c:v>679</c:v>
                      </c:pt>
                      <c:pt idx="322">
                        <c:v>678</c:v>
                      </c:pt>
                      <c:pt idx="323">
                        <c:v>677</c:v>
                      </c:pt>
                      <c:pt idx="324">
                        <c:v>676</c:v>
                      </c:pt>
                      <c:pt idx="325">
                        <c:v>675</c:v>
                      </c:pt>
                      <c:pt idx="326">
                        <c:v>674</c:v>
                      </c:pt>
                      <c:pt idx="327">
                        <c:v>673</c:v>
                      </c:pt>
                      <c:pt idx="328">
                        <c:v>672</c:v>
                      </c:pt>
                      <c:pt idx="329">
                        <c:v>671</c:v>
                      </c:pt>
                      <c:pt idx="330">
                        <c:v>670</c:v>
                      </c:pt>
                      <c:pt idx="331">
                        <c:v>669</c:v>
                      </c:pt>
                      <c:pt idx="332">
                        <c:v>668</c:v>
                      </c:pt>
                      <c:pt idx="333">
                        <c:v>667</c:v>
                      </c:pt>
                      <c:pt idx="334">
                        <c:v>666</c:v>
                      </c:pt>
                      <c:pt idx="335">
                        <c:v>665</c:v>
                      </c:pt>
                      <c:pt idx="336">
                        <c:v>664</c:v>
                      </c:pt>
                      <c:pt idx="337">
                        <c:v>663</c:v>
                      </c:pt>
                      <c:pt idx="338">
                        <c:v>662</c:v>
                      </c:pt>
                      <c:pt idx="339">
                        <c:v>661</c:v>
                      </c:pt>
                      <c:pt idx="340">
                        <c:v>660</c:v>
                      </c:pt>
                      <c:pt idx="341">
                        <c:v>659</c:v>
                      </c:pt>
                      <c:pt idx="342">
                        <c:v>658</c:v>
                      </c:pt>
                      <c:pt idx="343">
                        <c:v>657</c:v>
                      </c:pt>
                      <c:pt idx="344">
                        <c:v>656</c:v>
                      </c:pt>
                      <c:pt idx="345">
                        <c:v>655</c:v>
                      </c:pt>
                      <c:pt idx="346">
                        <c:v>654</c:v>
                      </c:pt>
                      <c:pt idx="347">
                        <c:v>653</c:v>
                      </c:pt>
                      <c:pt idx="348">
                        <c:v>652</c:v>
                      </c:pt>
                      <c:pt idx="349">
                        <c:v>651</c:v>
                      </c:pt>
                      <c:pt idx="350">
                        <c:v>650</c:v>
                      </c:pt>
                      <c:pt idx="351">
                        <c:v>649</c:v>
                      </c:pt>
                      <c:pt idx="352">
                        <c:v>648</c:v>
                      </c:pt>
                      <c:pt idx="353">
                        <c:v>647</c:v>
                      </c:pt>
                      <c:pt idx="354">
                        <c:v>646</c:v>
                      </c:pt>
                      <c:pt idx="355">
                        <c:v>645</c:v>
                      </c:pt>
                      <c:pt idx="356">
                        <c:v>644</c:v>
                      </c:pt>
                      <c:pt idx="357">
                        <c:v>643</c:v>
                      </c:pt>
                      <c:pt idx="358">
                        <c:v>642</c:v>
                      </c:pt>
                      <c:pt idx="359">
                        <c:v>641</c:v>
                      </c:pt>
                      <c:pt idx="360">
                        <c:v>640</c:v>
                      </c:pt>
                      <c:pt idx="361">
                        <c:v>639</c:v>
                      </c:pt>
                      <c:pt idx="362">
                        <c:v>638</c:v>
                      </c:pt>
                      <c:pt idx="363">
                        <c:v>637</c:v>
                      </c:pt>
                      <c:pt idx="364">
                        <c:v>636</c:v>
                      </c:pt>
                      <c:pt idx="365">
                        <c:v>635</c:v>
                      </c:pt>
                      <c:pt idx="366">
                        <c:v>634</c:v>
                      </c:pt>
                      <c:pt idx="367">
                        <c:v>633</c:v>
                      </c:pt>
                      <c:pt idx="368">
                        <c:v>632</c:v>
                      </c:pt>
                      <c:pt idx="369">
                        <c:v>631</c:v>
                      </c:pt>
                      <c:pt idx="370">
                        <c:v>630</c:v>
                      </c:pt>
                      <c:pt idx="371">
                        <c:v>629</c:v>
                      </c:pt>
                      <c:pt idx="372">
                        <c:v>628</c:v>
                      </c:pt>
                      <c:pt idx="373">
                        <c:v>627</c:v>
                      </c:pt>
                      <c:pt idx="374">
                        <c:v>626</c:v>
                      </c:pt>
                      <c:pt idx="375">
                        <c:v>625</c:v>
                      </c:pt>
                      <c:pt idx="376">
                        <c:v>624</c:v>
                      </c:pt>
                      <c:pt idx="377">
                        <c:v>623</c:v>
                      </c:pt>
                      <c:pt idx="378">
                        <c:v>622</c:v>
                      </c:pt>
                      <c:pt idx="379">
                        <c:v>621</c:v>
                      </c:pt>
                      <c:pt idx="380">
                        <c:v>620</c:v>
                      </c:pt>
                      <c:pt idx="381">
                        <c:v>619</c:v>
                      </c:pt>
                      <c:pt idx="382">
                        <c:v>618</c:v>
                      </c:pt>
                      <c:pt idx="383">
                        <c:v>617</c:v>
                      </c:pt>
                      <c:pt idx="384">
                        <c:v>616</c:v>
                      </c:pt>
                      <c:pt idx="385">
                        <c:v>615</c:v>
                      </c:pt>
                      <c:pt idx="386">
                        <c:v>614</c:v>
                      </c:pt>
                      <c:pt idx="387">
                        <c:v>613</c:v>
                      </c:pt>
                      <c:pt idx="388">
                        <c:v>612</c:v>
                      </c:pt>
                      <c:pt idx="389">
                        <c:v>611</c:v>
                      </c:pt>
                      <c:pt idx="390">
                        <c:v>610</c:v>
                      </c:pt>
                      <c:pt idx="391">
                        <c:v>609</c:v>
                      </c:pt>
                      <c:pt idx="392">
                        <c:v>608</c:v>
                      </c:pt>
                      <c:pt idx="393">
                        <c:v>607</c:v>
                      </c:pt>
                      <c:pt idx="394">
                        <c:v>606</c:v>
                      </c:pt>
                      <c:pt idx="395">
                        <c:v>605</c:v>
                      </c:pt>
                      <c:pt idx="396">
                        <c:v>604</c:v>
                      </c:pt>
                      <c:pt idx="397">
                        <c:v>603</c:v>
                      </c:pt>
                      <c:pt idx="398">
                        <c:v>602</c:v>
                      </c:pt>
                      <c:pt idx="399">
                        <c:v>601</c:v>
                      </c:pt>
                      <c:pt idx="400">
                        <c:v>600</c:v>
                      </c:pt>
                      <c:pt idx="401">
                        <c:v>599</c:v>
                      </c:pt>
                      <c:pt idx="402">
                        <c:v>598</c:v>
                      </c:pt>
                      <c:pt idx="403">
                        <c:v>597</c:v>
                      </c:pt>
                      <c:pt idx="404">
                        <c:v>596</c:v>
                      </c:pt>
                      <c:pt idx="405">
                        <c:v>595</c:v>
                      </c:pt>
                      <c:pt idx="406">
                        <c:v>594</c:v>
                      </c:pt>
                      <c:pt idx="407">
                        <c:v>593</c:v>
                      </c:pt>
                      <c:pt idx="408">
                        <c:v>592</c:v>
                      </c:pt>
                      <c:pt idx="409">
                        <c:v>591</c:v>
                      </c:pt>
                      <c:pt idx="410">
                        <c:v>590</c:v>
                      </c:pt>
                      <c:pt idx="411">
                        <c:v>589</c:v>
                      </c:pt>
                      <c:pt idx="412">
                        <c:v>588</c:v>
                      </c:pt>
                      <c:pt idx="413">
                        <c:v>587</c:v>
                      </c:pt>
                      <c:pt idx="414">
                        <c:v>586</c:v>
                      </c:pt>
                      <c:pt idx="415">
                        <c:v>585</c:v>
                      </c:pt>
                      <c:pt idx="416">
                        <c:v>584</c:v>
                      </c:pt>
                      <c:pt idx="417">
                        <c:v>583</c:v>
                      </c:pt>
                      <c:pt idx="418">
                        <c:v>582</c:v>
                      </c:pt>
                      <c:pt idx="419">
                        <c:v>581</c:v>
                      </c:pt>
                      <c:pt idx="420">
                        <c:v>580</c:v>
                      </c:pt>
                      <c:pt idx="421">
                        <c:v>579</c:v>
                      </c:pt>
                      <c:pt idx="422">
                        <c:v>578</c:v>
                      </c:pt>
                      <c:pt idx="423">
                        <c:v>577</c:v>
                      </c:pt>
                      <c:pt idx="424">
                        <c:v>576</c:v>
                      </c:pt>
                      <c:pt idx="425">
                        <c:v>575</c:v>
                      </c:pt>
                      <c:pt idx="426">
                        <c:v>574</c:v>
                      </c:pt>
                      <c:pt idx="427">
                        <c:v>573</c:v>
                      </c:pt>
                      <c:pt idx="428">
                        <c:v>572</c:v>
                      </c:pt>
                      <c:pt idx="429">
                        <c:v>571</c:v>
                      </c:pt>
                      <c:pt idx="430">
                        <c:v>570</c:v>
                      </c:pt>
                      <c:pt idx="431">
                        <c:v>569</c:v>
                      </c:pt>
                      <c:pt idx="432">
                        <c:v>568</c:v>
                      </c:pt>
                      <c:pt idx="433">
                        <c:v>567</c:v>
                      </c:pt>
                      <c:pt idx="434">
                        <c:v>566</c:v>
                      </c:pt>
                      <c:pt idx="435">
                        <c:v>565</c:v>
                      </c:pt>
                      <c:pt idx="436">
                        <c:v>564</c:v>
                      </c:pt>
                      <c:pt idx="437">
                        <c:v>563</c:v>
                      </c:pt>
                      <c:pt idx="438">
                        <c:v>562</c:v>
                      </c:pt>
                      <c:pt idx="439">
                        <c:v>561</c:v>
                      </c:pt>
                      <c:pt idx="440">
                        <c:v>560</c:v>
                      </c:pt>
                      <c:pt idx="441">
                        <c:v>559</c:v>
                      </c:pt>
                      <c:pt idx="442">
                        <c:v>558</c:v>
                      </c:pt>
                      <c:pt idx="443">
                        <c:v>557</c:v>
                      </c:pt>
                      <c:pt idx="444">
                        <c:v>556</c:v>
                      </c:pt>
                      <c:pt idx="445">
                        <c:v>555</c:v>
                      </c:pt>
                      <c:pt idx="446">
                        <c:v>554</c:v>
                      </c:pt>
                      <c:pt idx="447">
                        <c:v>553</c:v>
                      </c:pt>
                      <c:pt idx="448">
                        <c:v>552</c:v>
                      </c:pt>
                      <c:pt idx="449">
                        <c:v>551</c:v>
                      </c:pt>
                      <c:pt idx="450">
                        <c:v>550</c:v>
                      </c:pt>
                      <c:pt idx="451">
                        <c:v>549</c:v>
                      </c:pt>
                      <c:pt idx="452">
                        <c:v>548</c:v>
                      </c:pt>
                      <c:pt idx="453">
                        <c:v>547</c:v>
                      </c:pt>
                      <c:pt idx="454">
                        <c:v>546</c:v>
                      </c:pt>
                      <c:pt idx="455">
                        <c:v>545</c:v>
                      </c:pt>
                      <c:pt idx="456">
                        <c:v>544</c:v>
                      </c:pt>
                      <c:pt idx="457">
                        <c:v>543</c:v>
                      </c:pt>
                      <c:pt idx="458">
                        <c:v>542</c:v>
                      </c:pt>
                      <c:pt idx="459">
                        <c:v>541</c:v>
                      </c:pt>
                      <c:pt idx="460">
                        <c:v>540</c:v>
                      </c:pt>
                      <c:pt idx="461">
                        <c:v>539</c:v>
                      </c:pt>
                      <c:pt idx="462">
                        <c:v>538</c:v>
                      </c:pt>
                      <c:pt idx="463">
                        <c:v>537</c:v>
                      </c:pt>
                      <c:pt idx="464">
                        <c:v>536</c:v>
                      </c:pt>
                      <c:pt idx="465">
                        <c:v>535</c:v>
                      </c:pt>
                      <c:pt idx="466">
                        <c:v>534</c:v>
                      </c:pt>
                      <c:pt idx="467">
                        <c:v>533</c:v>
                      </c:pt>
                      <c:pt idx="468">
                        <c:v>532</c:v>
                      </c:pt>
                      <c:pt idx="469">
                        <c:v>531</c:v>
                      </c:pt>
                      <c:pt idx="470">
                        <c:v>530</c:v>
                      </c:pt>
                      <c:pt idx="471">
                        <c:v>529</c:v>
                      </c:pt>
                      <c:pt idx="472">
                        <c:v>528</c:v>
                      </c:pt>
                      <c:pt idx="473">
                        <c:v>527</c:v>
                      </c:pt>
                      <c:pt idx="474">
                        <c:v>526</c:v>
                      </c:pt>
                      <c:pt idx="475">
                        <c:v>525</c:v>
                      </c:pt>
                      <c:pt idx="476">
                        <c:v>524</c:v>
                      </c:pt>
                      <c:pt idx="477">
                        <c:v>523</c:v>
                      </c:pt>
                      <c:pt idx="478">
                        <c:v>522</c:v>
                      </c:pt>
                      <c:pt idx="479">
                        <c:v>521</c:v>
                      </c:pt>
                      <c:pt idx="480">
                        <c:v>520</c:v>
                      </c:pt>
                      <c:pt idx="481">
                        <c:v>519</c:v>
                      </c:pt>
                      <c:pt idx="482">
                        <c:v>518</c:v>
                      </c:pt>
                      <c:pt idx="483">
                        <c:v>517</c:v>
                      </c:pt>
                      <c:pt idx="484">
                        <c:v>516</c:v>
                      </c:pt>
                      <c:pt idx="485">
                        <c:v>515</c:v>
                      </c:pt>
                      <c:pt idx="486">
                        <c:v>514</c:v>
                      </c:pt>
                      <c:pt idx="487">
                        <c:v>513</c:v>
                      </c:pt>
                      <c:pt idx="488">
                        <c:v>512</c:v>
                      </c:pt>
                      <c:pt idx="489">
                        <c:v>511</c:v>
                      </c:pt>
                      <c:pt idx="490">
                        <c:v>510</c:v>
                      </c:pt>
                      <c:pt idx="491">
                        <c:v>509</c:v>
                      </c:pt>
                      <c:pt idx="492">
                        <c:v>508</c:v>
                      </c:pt>
                      <c:pt idx="493">
                        <c:v>507</c:v>
                      </c:pt>
                      <c:pt idx="494">
                        <c:v>506</c:v>
                      </c:pt>
                      <c:pt idx="495">
                        <c:v>505</c:v>
                      </c:pt>
                      <c:pt idx="496">
                        <c:v>504</c:v>
                      </c:pt>
                      <c:pt idx="497">
                        <c:v>503</c:v>
                      </c:pt>
                      <c:pt idx="498">
                        <c:v>502</c:v>
                      </c:pt>
                      <c:pt idx="499">
                        <c:v>501</c:v>
                      </c:pt>
                      <c:pt idx="500">
                        <c:v>500</c:v>
                      </c:pt>
                      <c:pt idx="501">
                        <c:v>499</c:v>
                      </c:pt>
                      <c:pt idx="502">
                        <c:v>498</c:v>
                      </c:pt>
                      <c:pt idx="503">
                        <c:v>497</c:v>
                      </c:pt>
                      <c:pt idx="504">
                        <c:v>496</c:v>
                      </c:pt>
                      <c:pt idx="505">
                        <c:v>495</c:v>
                      </c:pt>
                      <c:pt idx="506">
                        <c:v>494</c:v>
                      </c:pt>
                      <c:pt idx="507">
                        <c:v>493</c:v>
                      </c:pt>
                      <c:pt idx="508">
                        <c:v>492</c:v>
                      </c:pt>
                      <c:pt idx="509">
                        <c:v>491</c:v>
                      </c:pt>
                      <c:pt idx="510">
                        <c:v>490</c:v>
                      </c:pt>
                      <c:pt idx="511">
                        <c:v>489</c:v>
                      </c:pt>
                      <c:pt idx="512">
                        <c:v>488</c:v>
                      </c:pt>
                      <c:pt idx="513">
                        <c:v>487</c:v>
                      </c:pt>
                      <c:pt idx="514">
                        <c:v>486</c:v>
                      </c:pt>
                      <c:pt idx="515">
                        <c:v>485</c:v>
                      </c:pt>
                      <c:pt idx="516">
                        <c:v>484</c:v>
                      </c:pt>
                      <c:pt idx="517">
                        <c:v>483</c:v>
                      </c:pt>
                      <c:pt idx="518">
                        <c:v>482</c:v>
                      </c:pt>
                      <c:pt idx="519">
                        <c:v>481</c:v>
                      </c:pt>
                      <c:pt idx="520">
                        <c:v>480</c:v>
                      </c:pt>
                      <c:pt idx="521">
                        <c:v>479</c:v>
                      </c:pt>
                      <c:pt idx="522">
                        <c:v>478</c:v>
                      </c:pt>
                      <c:pt idx="523">
                        <c:v>477</c:v>
                      </c:pt>
                      <c:pt idx="524">
                        <c:v>476</c:v>
                      </c:pt>
                      <c:pt idx="525">
                        <c:v>475</c:v>
                      </c:pt>
                      <c:pt idx="526">
                        <c:v>474</c:v>
                      </c:pt>
                      <c:pt idx="527">
                        <c:v>473</c:v>
                      </c:pt>
                      <c:pt idx="528">
                        <c:v>472</c:v>
                      </c:pt>
                      <c:pt idx="529">
                        <c:v>471</c:v>
                      </c:pt>
                      <c:pt idx="530">
                        <c:v>470</c:v>
                      </c:pt>
                      <c:pt idx="531">
                        <c:v>469</c:v>
                      </c:pt>
                      <c:pt idx="532">
                        <c:v>468</c:v>
                      </c:pt>
                      <c:pt idx="533">
                        <c:v>467</c:v>
                      </c:pt>
                      <c:pt idx="534">
                        <c:v>466</c:v>
                      </c:pt>
                      <c:pt idx="535">
                        <c:v>465</c:v>
                      </c:pt>
                      <c:pt idx="536">
                        <c:v>464</c:v>
                      </c:pt>
                      <c:pt idx="537">
                        <c:v>463</c:v>
                      </c:pt>
                      <c:pt idx="538">
                        <c:v>462</c:v>
                      </c:pt>
                      <c:pt idx="539">
                        <c:v>461</c:v>
                      </c:pt>
                      <c:pt idx="540">
                        <c:v>460</c:v>
                      </c:pt>
                      <c:pt idx="541">
                        <c:v>459</c:v>
                      </c:pt>
                      <c:pt idx="542">
                        <c:v>458</c:v>
                      </c:pt>
                      <c:pt idx="543">
                        <c:v>457</c:v>
                      </c:pt>
                      <c:pt idx="544">
                        <c:v>456</c:v>
                      </c:pt>
                      <c:pt idx="545">
                        <c:v>455</c:v>
                      </c:pt>
                      <c:pt idx="546">
                        <c:v>454</c:v>
                      </c:pt>
                      <c:pt idx="547">
                        <c:v>453</c:v>
                      </c:pt>
                      <c:pt idx="548">
                        <c:v>452</c:v>
                      </c:pt>
                      <c:pt idx="549">
                        <c:v>451</c:v>
                      </c:pt>
                      <c:pt idx="550">
                        <c:v>450</c:v>
                      </c:pt>
                      <c:pt idx="551">
                        <c:v>449</c:v>
                      </c:pt>
                      <c:pt idx="552">
                        <c:v>448</c:v>
                      </c:pt>
                      <c:pt idx="553">
                        <c:v>447</c:v>
                      </c:pt>
                      <c:pt idx="554">
                        <c:v>446</c:v>
                      </c:pt>
                      <c:pt idx="555">
                        <c:v>445</c:v>
                      </c:pt>
                      <c:pt idx="556">
                        <c:v>444</c:v>
                      </c:pt>
                      <c:pt idx="557">
                        <c:v>443</c:v>
                      </c:pt>
                      <c:pt idx="558">
                        <c:v>442</c:v>
                      </c:pt>
                      <c:pt idx="559">
                        <c:v>441</c:v>
                      </c:pt>
                      <c:pt idx="560">
                        <c:v>440</c:v>
                      </c:pt>
                      <c:pt idx="561">
                        <c:v>439</c:v>
                      </c:pt>
                      <c:pt idx="562">
                        <c:v>438</c:v>
                      </c:pt>
                      <c:pt idx="563">
                        <c:v>437</c:v>
                      </c:pt>
                      <c:pt idx="564">
                        <c:v>436</c:v>
                      </c:pt>
                      <c:pt idx="565">
                        <c:v>435</c:v>
                      </c:pt>
                      <c:pt idx="566">
                        <c:v>434</c:v>
                      </c:pt>
                      <c:pt idx="567">
                        <c:v>433</c:v>
                      </c:pt>
                      <c:pt idx="568">
                        <c:v>432</c:v>
                      </c:pt>
                      <c:pt idx="569">
                        <c:v>431</c:v>
                      </c:pt>
                      <c:pt idx="570">
                        <c:v>430</c:v>
                      </c:pt>
                      <c:pt idx="571">
                        <c:v>429</c:v>
                      </c:pt>
                      <c:pt idx="572">
                        <c:v>428</c:v>
                      </c:pt>
                      <c:pt idx="573">
                        <c:v>427</c:v>
                      </c:pt>
                      <c:pt idx="574">
                        <c:v>426</c:v>
                      </c:pt>
                      <c:pt idx="575">
                        <c:v>425</c:v>
                      </c:pt>
                      <c:pt idx="576">
                        <c:v>424</c:v>
                      </c:pt>
                      <c:pt idx="577">
                        <c:v>423</c:v>
                      </c:pt>
                      <c:pt idx="578">
                        <c:v>422</c:v>
                      </c:pt>
                      <c:pt idx="579">
                        <c:v>421</c:v>
                      </c:pt>
                      <c:pt idx="580">
                        <c:v>420</c:v>
                      </c:pt>
                      <c:pt idx="581">
                        <c:v>419</c:v>
                      </c:pt>
                      <c:pt idx="582">
                        <c:v>418</c:v>
                      </c:pt>
                      <c:pt idx="583">
                        <c:v>417</c:v>
                      </c:pt>
                      <c:pt idx="584">
                        <c:v>416</c:v>
                      </c:pt>
                      <c:pt idx="585">
                        <c:v>415</c:v>
                      </c:pt>
                      <c:pt idx="586">
                        <c:v>414</c:v>
                      </c:pt>
                      <c:pt idx="587">
                        <c:v>413</c:v>
                      </c:pt>
                      <c:pt idx="588">
                        <c:v>412</c:v>
                      </c:pt>
                      <c:pt idx="589">
                        <c:v>411</c:v>
                      </c:pt>
                      <c:pt idx="590">
                        <c:v>410</c:v>
                      </c:pt>
                      <c:pt idx="591">
                        <c:v>409</c:v>
                      </c:pt>
                      <c:pt idx="592">
                        <c:v>408</c:v>
                      </c:pt>
                      <c:pt idx="593">
                        <c:v>407</c:v>
                      </c:pt>
                      <c:pt idx="594">
                        <c:v>406</c:v>
                      </c:pt>
                      <c:pt idx="595">
                        <c:v>405</c:v>
                      </c:pt>
                      <c:pt idx="596">
                        <c:v>404</c:v>
                      </c:pt>
                      <c:pt idx="597">
                        <c:v>403</c:v>
                      </c:pt>
                      <c:pt idx="598">
                        <c:v>402</c:v>
                      </c:pt>
                      <c:pt idx="599">
                        <c:v>401</c:v>
                      </c:pt>
                      <c:pt idx="600">
                        <c:v>400</c:v>
                      </c:pt>
                      <c:pt idx="601">
                        <c:v>399</c:v>
                      </c:pt>
                      <c:pt idx="602">
                        <c:v>398</c:v>
                      </c:pt>
                      <c:pt idx="603">
                        <c:v>397</c:v>
                      </c:pt>
                      <c:pt idx="604">
                        <c:v>396</c:v>
                      </c:pt>
                      <c:pt idx="605">
                        <c:v>395</c:v>
                      </c:pt>
                      <c:pt idx="606">
                        <c:v>394</c:v>
                      </c:pt>
                      <c:pt idx="607">
                        <c:v>393</c:v>
                      </c:pt>
                      <c:pt idx="608">
                        <c:v>392</c:v>
                      </c:pt>
                      <c:pt idx="609">
                        <c:v>391</c:v>
                      </c:pt>
                      <c:pt idx="610">
                        <c:v>390</c:v>
                      </c:pt>
                      <c:pt idx="611">
                        <c:v>389</c:v>
                      </c:pt>
                      <c:pt idx="612">
                        <c:v>388</c:v>
                      </c:pt>
                      <c:pt idx="613">
                        <c:v>387</c:v>
                      </c:pt>
                      <c:pt idx="614">
                        <c:v>386</c:v>
                      </c:pt>
                      <c:pt idx="615">
                        <c:v>385</c:v>
                      </c:pt>
                      <c:pt idx="616">
                        <c:v>384</c:v>
                      </c:pt>
                      <c:pt idx="617">
                        <c:v>383</c:v>
                      </c:pt>
                      <c:pt idx="618">
                        <c:v>382</c:v>
                      </c:pt>
                      <c:pt idx="619">
                        <c:v>381</c:v>
                      </c:pt>
                      <c:pt idx="620">
                        <c:v>380</c:v>
                      </c:pt>
                      <c:pt idx="621">
                        <c:v>379</c:v>
                      </c:pt>
                      <c:pt idx="622">
                        <c:v>378</c:v>
                      </c:pt>
                      <c:pt idx="623">
                        <c:v>377</c:v>
                      </c:pt>
                      <c:pt idx="624">
                        <c:v>376</c:v>
                      </c:pt>
                      <c:pt idx="625">
                        <c:v>375</c:v>
                      </c:pt>
                      <c:pt idx="626">
                        <c:v>374</c:v>
                      </c:pt>
                      <c:pt idx="627">
                        <c:v>373</c:v>
                      </c:pt>
                      <c:pt idx="628">
                        <c:v>372</c:v>
                      </c:pt>
                      <c:pt idx="629">
                        <c:v>371</c:v>
                      </c:pt>
                      <c:pt idx="630">
                        <c:v>370</c:v>
                      </c:pt>
                      <c:pt idx="631">
                        <c:v>369</c:v>
                      </c:pt>
                      <c:pt idx="632">
                        <c:v>368</c:v>
                      </c:pt>
                      <c:pt idx="633">
                        <c:v>367</c:v>
                      </c:pt>
                      <c:pt idx="634">
                        <c:v>366</c:v>
                      </c:pt>
                      <c:pt idx="635">
                        <c:v>365</c:v>
                      </c:pt>
                      <c:pt idx="636">
                        <c:v>364</c:v>
                      </c:pt>
                      <c:pt idx="637">
                        <c:v>363</c:v>
                      </c:pt>
                      <c:pt idx="638">
                        <c:v>362</c:v>
                      </c:pt>
                      <c:pt idx="639">
                        <c:v>361</c:v>
                      </c:pt>
                      <c:pt idx="640">
                        <c:v>360</c:v>
                      </c:pt>
                      <c:pt idx="641">
                        <c:v>359</c:v>
                      </c:pt>
                      <c:pt idx="642">
                        <c:v>358</c:v>
                      </c:pt>
                      <c:pt idx="643">
                        <c:v>357</c:v>
                      </c:pt>
                      <c:pt idx="644">
                        <c:v>356</c:v>
                      </c:pt>
                      <c:pt idx="645">
                        <c:v>355</c:v>
                      </c:pt>
                      <c:pt idx="646">
                        <c:v>354</c:v>
                      </c:pt>
                      <c:pt idx="647">
                        <c:v>353</c:v>
                      </c:pt>
                      <c:pt idx="648">
                        <c:v>352</c:v>
                      </c:pt>
                      <c:pt idx="649">
                        <c:v>351</c:v>
                      </c:pt>
                      <c:pt idx="650">
                        <c:v>350</c:v>
                      </c:pt>
                      <c:pt idx="651">
                        <c:v>349</c:v>
                      </c:pt>
                      <c:pt idx="652">
                        <c:v>348</c:v>
                      </c:pt>
                      <c:pt idx="653">
                        <c:v>347</c:v>
                      </c:pt>
                      <c:pt idx="654">
                        <c:v>346</c:v>
                      </c:pt>
                      <c:pt idx="655">
                        <c:v>345</c:v>
                      </c:pt>
                      <c:pt idx="656">
                        <c:v>344</c:v>
                      </c:pt>
                      <c:pt idx="657">
                        <c:v>343</c:v>
                      </c:pt>
                      <c:pt idx="658">
                        <c:v>342</c:v>
                      </c:pt>
                      <c:pt idx="659">
                        <c:v>341</c:v>
                      </c:pt>
                      <c:pt idx="660">
                        <c:v>340</c:v>
                      </c:pt>
                      <c:pt idx="661">
                        <c:v>339</c:v>
                      </c:pt>
                      <c:pt idx="662">
                        <c:v>338</c:v>
                      </c:pt>
                      <c:pt idx="663">
                        <c:v>337</c:v>
                      </c:pt>
                      <c:pt idx="664">
                        <c:v>336</c:v>
                      </c:pt>
                      <c:pt idx="665">
                        <c:v>335</c:v>
                      </c:pt>
                      <c:pt idx="666">
                        <c:v>334</c:v>
                      </c:pt>
                      <c:pt idx="667">
                        <c:v>333</c:v>
                      </c:pt>
                      <c:pt idx="668">
                        <c:v>332</c:v>
                      </c:pt>
                      <c:pt idx="669">
                        <c:v>331</c:v>
                      </c:pt>
                      <c:pt idx="670">
                        <c:v>330</c:v>
                      </c:pt>
                      <c:pt idx="671">
                        <c:v>329</c:v>
                      </c:pt>
                      <c:pt idx="672">
                        <c:v>328</c:v>
                      </c:pt>
                      <c:pt idx="673">
                        <c:v>327</c:v>
                      </c:pt>
                      <c:pt idx="674">
                        <c:v>326</c:v>
                      </c:pt>
                      <c:pt idx="675">
                        <c:v>325</c:v>
                      </c:pt>
                      <c:pt idx="676">
                        <c:v>324</c:v>
                      </c:pt>
                      <c:pt idx="677">
                        <c:v>323</c:v>
                      </c:pt>
                      <c:pt idx="678">
                        <c:v>322</c:v>
                      </c:pt>
                      <c:pt idx="679">
                        <c:v>321</c:v>
                      </c:pt>
                      <c:pt idx="680">
                        <c:v>320</c:v>
                      </c:pt>
                      <c:pt idx="681">
                        <c:v>319</c:v>
                      </c:pt>
                      <c:pt idx="682">
                        <c:v>318</c:v>
                      </c:pt>
                      <c:pt idx="683">
                        <c:v>317</c:v>
                      </c:pt>
                      <c:pt idx="684">
                        <c:v>316</c:v>
                      </c:pt>
                      <c:pt idx="685">
                        <c:v>315</c:v>
                      </c:pt>
                      <c:pt idx="686">
                        <c:v>314</c:v>
                      </c:pt>
                      <c:pt idx="687">
                        <c:v>313</c:v>
                      </c:pt>
                      <c:pt idx="688">
                        <c:v>312</c:v>
                      </c:pt>
                      <c:pt idx="689">
                        <c:v>311</c:v>
                      </c:pt>
                      <c:pt idx="690">
                        <c:v>310</c:v>
                      </c:pt>
                      <c:pt idx="691">
                        <c:v>309</c:v>
                      </c:pt>
                      <c:pt idx="692">
                        <c:v>308</c:v>
                      </c:pt>
                      <c:pt idx="693">
                        <c:v>307</c:v>
                      </c:pt>
                      <c:pt idx="694">
                        <c:v>306</c:v>
                      </c:pt>
                      <c:pt idx="695">
                        <c:v>305</c:v>
                      </c:pt>
                      <c:pt idx="696">
                        <c:v>304</c:v>
                      </c:pt>
                      <c:pt idx="697">
                        <c:v>303</c:v>
                      </c:pt>
                      <c:pt idx="698">
                        <c:v>302</c:v>
                      </c:pt>
                      <c:pt idx="699">
                        <c:v>301</c:v>
                      </c:pt>
                      <c:pt idx="700">
                        <c:v>300</c:v>
                      </c:pt>
                      <c:pt idx="701">
                        <c:v>299</c:v>
                      </c:pt>
                      <c:pt idx="702">
                        <c:v>298</c:v>
                      </c:pt>
                      <c:pt idx="703">
                        <c:v>297</c:v>
                      </c:pt>
                      <c:pt idx="704">
                        <c:v>296</c:v>
                      </c:pt>
                      <c:pt idx="705">
                        <c:v>295</c:v>
                      </c:pt>
                      <c:pt idx="706">
                        <c:v>294</c:v>
                      </c:pt>
                      <c:pt idx="707">
                        <c:v>293</c:v>
                      </c:pt>
                      <c:pt idx="708">
                        <c:v>292</c:v>
                      </c:pt>
                      <c:pt idx="709">
                        <c:v>291</c:v>
                      </c:pt>
                      <c:pt idx="710">
                        <c:v>290</c:v>
                      </c:pt>
                      <c:pt idx="711">
                        <c:v>289</c:v>
                      </c:pt>
                      <c:pt idx="712">
                        <c:v>288</c:v>
                      </c:pt>
                      <c:pt idx="713">
                        <c:v>287</c:v>
                      </c:pt>
                      <c:pt idx="714">
                        <c:v>286</c:v>
                      </c:pt>
                      <c:pt idx="715">
                        <c:v>285</c:v>
                      </c:pt>
                      <c:pt idx="716">
                        <c:v>284</c:v>
                      </c:pt>
                      <c:pt idx="717">
                        <c:v>283</c:v>
                      </c:pt>
                      <c:pt idx="718">
                        <c:v>282</c:v>
                      </c:pt>
                      <c:pt idx="719">
                        <c:v>281</c:v>
                      </c:pt>
                      <c:pt idx="720">
                        <c:v>280</c:v>
                      </c:pt>
                      <c:pt idx="721">
                        <c:v>279</c:v>
                      </c:pt>
                      <c:pt idx="722">
                        <c:v>278</c:v>
                      </c:pt>
                      <c:pt idx="723">
                        <c:v>277</c:v>
                      </c:pt>
                      <c:pt idx="724">
                        <c:v>276</c:v>
                      </c:pt>
                      <c:pt idx="725">
                        <c:v>275</c:v>
                      </c:pt>
                      <c:pt idx="726">
                        <c:v>274</c:v>
                      </c:pt>
                      <c:pt idx="727">
                        <c:v>273</c:v>
                      </c:pt>
                      <c:pt idx="728">
                        <c:v>272</c:v>
                      </c:pt>
                      <c:pt idx="729">
                        <c:v>271</c:v>
                      </c:pt>
                      <c:pt idx="730">
                        <c:v>270</c:v>
                      </c:pt>
                      <c:pt idx="731">
                        <c:v>269</c:v>
                      </c:pt>
                      <c:pt idx="732">
                        <c:v>268</c:v>
                      </c:pt>
                      <c:pt idx="733">
                        <c:v>267</c:v>
                      </c:pt>
                      <c:pt idx="734">
                        <c:v>266</c:v>
                      </c:pt>
                      <c:pt idx="735">
                        <c:v>265</c:v>
                      </c:pt>
                      <c:pt idx="736">
                        <c:v>264</c:v>
                      </c:pt>
                      <c:pt idx="737">
                        <c:v>263</c:v>
                      </c:pt>
                      <c:pt idx="738">
                        <c:v>262</c:v>
                      </c:pt>
                      <c:pt idx="739">
                        <c:v>261</c:v>
                      </c:pt>
                      <c:pt idx="740">
                        <c:v>260</c:v>
                      </c:pt>
                      <c:pt idx="741">
                        <c:v>259</c:v>
                      </c:pt>
                      <c:pt idx="742">
                        <c:v>258</c:v>
                      </c:pt>
                      <c:pt idx="743">
                        <c:v>257</c:v>
                      </c:pt>
                      <c:pt idx="744">
                        <c:v>256</c:v>
                      </c:pt>
                      <c:pt idx="745">
                        <c:v>255</c:v>
                      </c:pt>
                      <c:pt idx="746">
                        <c:v>254</c:v>
                      </c:pt>
                      <c:pt idx="747">
                        <c:v>253</c:v>
                      </c:pt>
                      <c:pt idx="748">
                        <c:v>252</c:v>
                      </c:pt>
                      <c:pt idx="749">
                        <c:v>251</c:v>
                      </c:pt>
                      <c:pt idx="750">
                        <c:v>250</c:v>
                      </c:pt>
                      <c:pt idx="751">
                        <c:v>249</c:v>
                      </c:pt>
                      <c:pt idx="752">
                        <c:v>248</c:v>
                      </c:pt>
                      <c:pt idx="753">
                        <c:v>247</c:v>
                      </c:pt>
                      <c:pt idx="754">
                        <c:v>246</c:v>
                      </c:pt>
                      <c:pt idx="755">
                        <c:v>245</c:v>
                      </c:pt>
                      <c:pt idx="756">
                        <c:v>244</c:v>
                      </c:pt>
                      <c:pt idx="757">
                        <c:v>243</c:v>
                      </c:pt>
                      <c:pt idx="758">
                        <c:v>242</c:v>
                      </c:pt>
                      <c:pt idx="759">
                        <c:v>241</c:v>
                      </c:pt>
                      <c:pt idx="760">
                        <c:v>240</c:v>
                      </c:pt>
                      <c:pt idx="761">
                        <c:v>239</c:v>
                      </c:pt>
                      <c:pt idx="762">
                        <c:v>238</c:v>
                      </c:pt>
                      <c:pt idx="763">
                        <c:v>237</c:v>
                      </c:pt>
                      <c:pt idx="764">
                        <c:v>236</c:v>
                      </c:pt>
                      <c:pt idx="765">
                        <c:v>235</c:v>
                      </c:pt>
                      <c:pt idx="766">
                        <c:v>234</c:v>
                      </c:pt>
                      <c:pt idx="767">
                        <c:v>233</c:v>
                      </c:pt>
                      <c:pt idx="768">
                        <c:v>232</c:v>
                      </c:pt>
                      <c:pt idx="769">
                        <c:v>231</c:v>
                      </c:pt>
                      <c:pt idx="770">
                        <c:v>230</c:v>
                      </c:pt>
                      <c:pt idx="771">
                        <c:v>229</c:v>
                      </c:pt>
                      <c:pt idx="772">
                        <c:v>228</c:v>
                      </c:pt>
                      <c:pt idx="773">
                        <c:v>227</c:v>
                      </c:pt>
                      <c:pt idx="774">
                        <c:v>226</c:v>
                      </c:pt>
                      <c:pt idx="775">
                        <c:v>225</c:v>
                      </c:pt>
                      <c:pt idx="776">
                        <c:v>224</c:v>
                      </c:pt>
                      <c:pt idx="777">
                        <c:v>223</c:v>
                      </c:pt>
                      <c:pt idx="778">
                        <c:v>222</c:v>
                      </c:pt>
                      <c:pt idx="779">
                        <c:v>221</c:v>
                      </c:pt>
                      <c:pt idx="780">
                        <c:v>220</c:v>
                      </c:pt>
                      <c:pt idx="781">
                        <c:v>219</c:v>
                      </c:pt>
                      <c:pt idx="782">
                        <c:v>218</c:v>
                      </c:pt>
                      <c:pt idx="783">
                        <c:v>217</c:v>
                      </c:pt>
                      <c:pt idx="784">
                        <c:v>216</c:v>
                      </c:pt>
                      <c:pt idx="785">
                        <c:v>215</c:v>
                      </c:pt>
                      <c:pt idx="786">
                        <c:v>214</c:v>
                      </c:pt>
                      <c:pt idx="787">
                        <c:v>213</c:v>
                      </c:pt>
                      <c:pt idx="788">
                        <c:v>212</c:v>
                      </c:pt>
                      <c:pt idx="789">
                        <c:v>211</c:v>
                      </c:pt>
                      <c:pt idx="790">
                        <c:v>210</c:v>
                      </c:pt>
                      <c:pt idx="791">
                        <c:v>209</c:v>
                      </c:pt>
                      <c:pt idx="792">
                        <c:v>208</c:v>
                      </c:pt>
                      <c:pt idx="793">
                        <c:v>207</c:v>
                      </c:pt>
                      <c:pt idx="794">
                        <c:v>206</c:v>
                      </c:pt>
                      <c:pt idx="795">
                        <c:v>205</c:v>
                      </c:pt>
                      <c:pt idx="796">
                        <c:v>204</c:v>
                      </c:pt>
                      <c:pt idx="797">
                        <c:v>203</c:v>
                      </c:pt>
                      <c:pt idx="798">
                        <c:v>202</c:v>
                      </c:pt>
                      <c:pt idx="799">
                        <c:v>201</c:v>
                      </c:pt>
                      <c:pt idx="800">
                        <c:v>200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MA_Batch4Films!$J$3:$J$803</c15:sqref>
                        </c15:formulaRef>
                      </c:ext>
                    </c:extLst>
                    <c:numCache>
                      <c:formatCode>General</c:formatCode>
                      <c:ptCount val="801"/>
                      <c:pt idx="0">
                        <c:v>0.15206545599999999</c:v>
                      </c:pt>
                      <c:pt idx="1">
                        <c:v>0.15160363900000001</c:v>
                      </c:pt>
                      <c:pt idx="2">
                        <c:v>0.15117794300000001</c:v>
                      </c:pt>
                      <c:pt idx="3">
                        <c:v>0.150750458</c:v>
                      </c:pt>
                      <c:pt idx="4">
                        <c:v>0.15025618700000001</c:v>
                      </c:pt>
                      <c:pt idx="5">
                        <c:v>0.14980724500000001</c:v>
                      </c:pt>
                      <c:pt idx="6">
                        <c:v>0.14932109399999999</c:v>
                      </c:pt>
                      <c:pt idx="7">
                        <c:v>0.148843646</c:v>
                      </c:pt>
                      <c:pt idx="8">
                        <c:v>0.148320809</c:v>
                      </c:pt>
                      <c:pt idx="9">
                        <c:v>0.14782317</c:v>
                      </c:pt>
                      <c:pt idx="10">
                        <c:v>0.147335202</c:v>
                      </c:pt>
                      <c:pt idx="11">
                        <c:v>0.146859825</c:v>
                      </c:pt>
                      <c:pt idx="12">
                        <c:v>0.14634454299999999</c:v>
                      </c:pt>
                      <c:pt idx="13">
                        <c:v>0.14586670700000001</c:v>
                      </c:pt>
                      <c:pt idx="14">
                        <c:v>0.145321697</c:v>
                      </c:pt>
                      <c:pt idx="15">
                        <c:v>0.14484155200000001</c:v>
                      </c:pt>
                      <c:pt idx="16">
                        <c:v>0.144338578</c:v>
                      </c:pt>
                      <c:pt idx="17">
                        <c:v>0.143810198</c:v>
                      </c:pt>
                      <c:pt idx="18">
                        <c:v>0.14331939799999999</c:v>
                      </c:pt>
                      <c:pt idx="19">
                        <c:v>0.14278179399999999</c:v>
                      </c:pt>
                      <c:pt idx="20">
                        <c:v>0.142291009</c:v>
                      </c:pt>
                      <c:pt idx="21">
                        <c:v>0.14176335900000001</c:v>
                      </c:pt>
                      <c:pt idx="22">
                        <c:v>0.14127969700000001</c:v>
                      </c:pt>
                      <c:pt idx="23">
                        <c:v>0.140766487</c:v>
                      </c:pt>
                      <c:pt idx="24">
                        <c:v>0.140258193</c:v>
                      </c:pt>
                      <c:pt idx="25">
                        <c:v>0.13975599399999999</c:v>
                      </c:pt>
                      <c:pt idx="26">
                        <c:v>0.13926933699999999</c:v>
                      </c:pt>
                      <c:pt idx="27">
                        <c:v>0.13878731399999999</c:v>
                      </c:pt>
                      <c:pt idx="28">
                        <c:v>0.138300374</c:v>
                      </c:pt>
                      <c:pt idx="29">
                        <c:v>0.137805656</c:v>
                      </c:pt>
                      <c:pt idx="30">
                        <c:v>0.137330011</c:v>
                      </c:pt>
                      <c:pt idx="31">
                        <c:v>0.13685499100000001</c:v>
                      </c:pt>
                      <c:pt idx="32">
                        <c:v>0.136332914</c:v>
                      </c:pt>
                      <c:pt idx="33">
                        <c:v>0.13589331499999999</c:v>
                      </c:pt>
                      <c:pt idx="34">
                        <c:v>0.13546282100000001</c:v>
                      </c:pt>
                      <c:pt idx="35">
                        <c:v>0.13492612500000001</c:v>
                      </c:pt>
                      <c:pt idx="36">
                        <c:v>0.13450820699999999</c:v>
                      </c:pt>
                      <c:pt idx="37">
                        <c:v>0.13404539200000001</c:v>
                      </c:pt>
                      <c:pt idx="38">
                        <c:v>0.13364300100000001</c:v>
                      </c:pt>
                      <c:pt idx="39">
                        <c:v>0.13322615600000001</c:v>
                      </c:pt>
                      <c:pt idx="40">
                        <c:v>0.132735297</c:v>
                      </c:pt>
                      <c:pt idx="41">
                        <c:v>0.132317931</c:v>
                      </c:pt>
                      <c:pt idx="42">
                        <c:v>0.13189953600000001</c:v>
                      </c:pt>
                      <c:pt idx="43">
                        <c:v>0.13149197400000001</c:v>
                      </c:pt>
                      <c:pt idx="44">
                        <c:v>0.13111966899999999</c:v>
                      </c:pt>
                      <c:pt idx="45">
                        <c:v>0.130675554</c:v>
                      </c:pt>
                      <c:pt idx="46">
                        <c:v>0.130280808</c:v>
                      </c:pt>
                      <c:pt idx="47">
                        <c:v>0.12987570500000001</c:v>
                      </c:pt>
                      <c:pt idx="48">
                        <c:v>0.129542515</c:v>
                      </c:pt>
                      <c:pt idx="49">
                        <c:v>0.12921495699999999</c:v>
                      </c:pt>
                      <c:pt idx="50">
                        <c:v>0.12887138100000001</c:v>
                      </c:pt>
                      <c:pt idx="51">
                        <c:v>0.12850102799999999</c:v>
                      </c:pt>
                      <c:pt idx="52">
                        <c:v>0.12813079399999999</c:v>
                      </c:pt>
                      <c:pt idx="53">
                        <c:v>0.12779824400000001</c:v>
                      </c:pt>
                      <c:pt idx="54">
                        <c:v>0.12747998499999999</c:v>
                      </c:pt>
                      <c:pt idx="55">
                        <c:v>0.12723088299999999</c:v>
                      </c:pt>
                      <c:pt idx="56">
                        <c:v>0.126970008</c:v>
                      </c:pt>
                      <c:pt idx="57">
                        <c:v>0.12665040799999999</c:v>
                      </c:pt>
                      <c:pt idx="58">
                        <c:v>0.126337796</c:v>
                      </c:pt>
                      <c:pt idx="59">
                        <c:v>0.12605042799999999</c:v>
                      </c:pt>
                      <c:pt idx="60">
                        <c:v>0.12586198800000001</c:v>
                      </c:pt>
                      <c:pt idx="61">
                        <c:v>0.12568288999999999</c:v>
                      </c:pt>
                      <c:pt idx="62">
                        <c:v>0.12544743699999999</c:v>
                      </c:pt>
                      <c:pt idx="63">
                        <c:v>0.12516555200000001</c:v>
                      </c:pt>
                      <c:pt idx="64">
                        <c:v>0.12490881199999999</c:v>
                      </c:pt>
                      <c:pt idx="65">
                        <c:v>0.12475033100000001</c:v>
                      </c:pt>
                      <c:pt idx="66">
                        <c:v>0.12464584400000001</c:v>
                      </c:pt>
                      <c:pt idx="67">
                        <c:v>0.124525726</c:v>
                      </c:pt>
                      <c:pt idx="68">
                        <c:v>0.124340043</c:v>
                      </c:pt>
                      <c:pt idx="69">
                        <c:v>0.12411944599999999</c:v>
                      </c:pt>
                      <c:pt idx="70">
                        <c:v>0.123997815</c:v>
                      </c:pt>
                      <c:pt idx="71">
                        <c:v>0.123881355</c:v>
                      </c:pt>
                      <c:pt idx="72">
                        <c:v>0.123851612</c:v>
                      </c:pt>
                      <c:pt idx="73">
                        <c:v>0.123814017</c:v>
                      </c:pt>
                      <c:pt idx="74">
                        <c:v>0.123750471</c:v>
                      </c:pt>
                      <c:pt idx="75">
                        <c:v>0.12360228600000001</c:v>
                      </c:pt>
                      <c:pt idx="76">
                        <c:v>0.123558864</c:v>
                      </c:pt>
                      <c:pt idx="77">
                        <c:v>0.123577513</c:v>
                      </c:pt>
                      <c:pt idx="78">
                        <c:v>0.12364185599999999</c:v>
                      </c:pt>
                      <c:pt idx="79">
                        <c:v>0.12362045100000001</c:v>
                      </c:pt>
                      <c:pt idx="80">
                        <c:v>0.123622514</c:v>
                      </c:pt>
                      <c:pt idx="81">
                        <c:v>0.12357926399999999</c:v>
                      </c:pt>
                      <c:pt idx="82">
                        <c:v>0.123602763</c:v>
                      </c:pt>
                      <c:pt idx="83">
                        <c:v>0.123744927</c:v>
                      </c:pt>
                      <c:pt idx="84">
                        <c:v>0.123875953</c:v>
                      </c:pt>
                      <c:pt idx="85">
                        <c:v>0.12394957199999999</c:v>
                      </c:pt>
                      <c:pt idx="86">
                        <c:v>0.12399596</c:v>
                      </c:pt>
                      <c:pt idx="87">
                        <c:v>0.12408978499999999</c:v>
                      </c:pt>
                      <c:pt idx="88">
                        <c:v>0.124172874</c:v>
                      </c:pt>
                      <c:pt idx="89">
                        <c:v>0.124407604</c:v>
                      </c:pt>
                      <c:pt idx="90">
                        <c:v>0.12463025</c:v>
                      </c:pt>
                      <c:pt idx="91">
                        <c:v>0.124730907</c:v>
                      </c:pt>
                      <c:pt idx="92">
                        <c:v>0.124834687</c:v>
                      </c:pt>
                      <c:pt idx="93">
                        <c:v>0.12496794</c:v>
                      </c:pt>
                      <c:pt idx="94">
                        <c:v>0.12519197200000001</c:v>
                      </c:pt>
                      <c:pt idx="95">
                        <c:v>0.12542152400000001</c:v>
                      </c:pt>
                      <c:pt idx="96">
                        <c:v>0.125676975</c:v>
                      </c:pt>
                      <c:pt idx="97">
                        <c:v>0.125825465</c:v>
                      </c:pt>
                      <c:pt idx="98">
                        <c:v>0.12592424499999999</c:v>
                      </c:pt>
                      <c:pt idx="99">
                        <c:v>0.12608122799999999</c:v>
                      </c:pt>
                      <c:pt idx="100">
                        <c:v>0.126402929</c:v>
                      </c:pt>
                      <c:pt idx="101">
                        <c:v>0.12664483500000001</c:v>
                      </c:pt>
                      <c:pt idx="102">
                        <c:v>0.12684018899999999</c:v>
                      </c:pt>
                      <c:pt idx="103">
                        <c:v>0.12704227900000001</c:v>
                      </c:pt>
                      <c:pt idx="104">
                        <c:v>0.127209619</c:v>
                      </c:pt>
                      <c:pt idx="105">
                        <c:v>0.12748338300000001</c:v>
                      </c:pt>
                      <c:pt idx="106">
                        <c:v>0.12776844200000001</c:v>
                      </c:pt>
                      <c:pt idx="107">
                        <c:v>0.12802238799999999</c:v>
                      </c:pt>
                      <c:pt idx="108">
                        <c:v>0.12828648100000001</c:v>
                      </c:pt>
                      <c:pt idx="109">
                        <c:v>0.12844872500000001</c:v>
                      </c:pt>
                      <c:pt idx="110">
                        <c:v>0.12854383899999999</c:v>
                      </c:pt>
                      <c:pt idx="111">
                        <c:v>0.12888301899999999</c:v>
                      </c:pt>
                      <c:pt idx="112">
                        <c:v>0.12930042999999999</c:v>
                      </c:pt>
                      <c:pt idx="113">
                        <c:v>0.12960618700000001</c:v>
                      </c:pt>
                      <c:pt idx="114">
                        <c:v>0.12990576000000001</c:v>
                      </c:pt>
                      <c:pt idx="115">
                        <c:v>0.13012929300000001</c:v>
                      </c:pt>
                      <c:pt idx="116">
                        <c:v>0.13040168599999999</c:v>
                      </c:pt>
                      <c:pt idx="117">
                        <c:v>0.130738929</c:v>
                      </c:pt>
                      <c:pt idx="118">
                        <c:v>0.13118964399999999</c:v>
                      </c:pt>
                      <c:pt idx="119">
                        <c:v>0.131546736</c:v>
                      </c:pt>
                      <c:pt idx="120">
                        <c:v>0.131795302</c:v>
                      </c:pt>
                      <c:pt idx="121">
                        <c:v>0.13207903500000001</c:v>
                      </c:pt>
                      <c:pt idx="122">
                        <c:v>0.132395029</c:v>
                      </c:pt>
                      <c:pt idx="123">
                        <c:v>0.132787764</c:v>
                      </c:pt>
                      <c:pt idx="124">
                        <c:v>0.133244529</c:v>
                      </c:pt>
                      <c:pt idx="125">
                        <c:v>0.13372685000000001</c:v>
                      </c:pt>
                      <c:pt idx="126">
                        <c:v>0.13393931100000001</c:v>
                      </c:pt>
                      <c:pt idx="127">
                        <c:v>0.13423410099999999</c:v>
                      </c:pt>
                      <c:pt idx="128">
                        <c:v>0.13460578000000001</c:v>
                      </c:pt>
                      <c:pt idx="129">
                        <c:v>0.13500252400000001</c:v>
                      </c:pt>
                      <c:pt idx="130">
                        <c:v>0.13557666500000001</c:v>
                      </c:pt>
                      <c:pt idx="131">
                        <c:v>0.135834068</c:v>
                      </c:pt>
                      <c:pt idx="132">
                        <c:v>0.13627129800000001</c:v>
                      </c:pt>
                      <c:pt idx="133">
                        <c:v>0.13662429200000001</c:v>
                      </c:pt>
                      <c:pt idx="134">
                        <c:v>0.13709501900000001</c:v>
                      </c:pt>
                      <c:pt idx="135">
                        <c:v>0.13774697499999999</c:v>
                      </c:pt>
                      <c:pt idx="136">
                        <c:v>0.138262361</c:v>
                      </c:pt>
                      <c:pt idx="137">
                        <c:v>0.13865722699999999</c:v>
                      </c:pt>
                      <c:pt idx="138">
                        <c:v>0.139004082</c:v>
                      </c:pt>
                      <c:pt idx="139">
                        <c:v>0.139419392</c:v>
                      </c:pt>
                      <c:pt idx="140">
                        <c:v>0.13988351800000001</c:v>
                      </c:pt>
                      <c:pt idx="141">
                        <c:v>0.14037665699999999</c:v>
                      </c:pt>
                      <c:pt idx="142">
                        <c:v>0.14093689600000001</c:v>
                      </c:pt>
                      <c:pt idx="143">
                        <c:v>0.14151091900000001</c:v>
                      </c:pt>
                      <c:pt idx="144">
                        <c:v>0.14179797499999999</c:v>
                      </c:pt>
                      <c:pt idx="145">
                        <c:v>0.14235186599999999</c:v>
                      </c:pt>
                      <c:pt idx="146">
                        <c:v>0.143076599</c:v>
                      </c:pt>
                      <c:pt idx="147">
                        <c:v>0.143577173</c:v>
                      </c:pt>
                      <c:pt idx="148">
                        <c:v>0.14416822800000001</c:v>
                      </c:pt>
                      <c:pt idx="149">
                        <c:v>0.14475144500000001</c:v>
                      </c:pt>
                      <c:pt idx="150">
                        <c:v>0.14550854299999999</c:v>
                      </c:pt>
                      <c:pt idx="151">
                        <c:v>0.145947039</c:v>
                      </c:pt>
                      <c:pt idx="152">
                        <c:v>0.146630973</c:v>
                      </c:pt>
                      <c:pt idx="153">
                        <c:v>0.14736670299999999</c:v>
                      </c:pt>
                      <c:pt idx="154">
                        <c:v>0.14819110899999999</c:v>
                      </c:pt>
                      <c:pt idx="155">
                        <c:v>0.14877006400000001</c:v>
                      </c:pt>
                      <c:pt idx="156">
                        <c:v>0.14931635600000001</c:v>
                      </c:pt>
                      <c:pt idx="157">
                        <c:v>0.15010353900000001</c:v>
                      </c:pt>
                      <c:pt idx="158">
                        <c:v>0.15070003300000001</c:v>
                      </c:pt>
                      <c:pt idx="159">
                        <c:v>0.15171511500000001</c:v>
                      </c:pt>
                      <c:pt idx="160">
                        <c:v>0.15250945099999999</c:v>
                      </c:pt>
                      <c:pt idx="161">
                        <c:v>0.153416365</c:v>
                      </c:pt>
                      <c:pt idx="162">
                        <c:v>0.15443205800000001</c:v>
                      </c:pt>
                      <c:pt idx="163">
                        <c:v>0.15531434099999999</c:v>
                      </c:pt>
                      <c:pt idx="164">
                        <c:v>0.15641713099999999</c:v>
                      </c:pt>
                      <c:pt idx="165">
                        <c:v>0.157385424</c:v>
                      </c:pt>
                      <c:pt idx="166">
                        <c:v>0.15908439499999999</c:v>
                      </c:pt>
                      <c:pt idx="167">
                        <c:v>0.160468057</c:v>
                      </c:pt>
                      <c:pt idx="168">
                        <c:v>0.16162574299999999</c:v>
                      </c:pt>
                      <c:pt idx="169">
                        <c:v>0.163121656</c:v>
                      </c:pt>
                      <c:pt idx="170">
                        <c:v>0.164833963</c:v>
                      </c:pt>
                      <c:pt idx="171">
                        <c:v>0.16644510600000001</c:v>
                      </c:pt>
                      <c:pt idx="172">
                        <c:v>0.168409213</c:v>
                      </c:pt>
                      <c:pt idx="173">
                        <c:v>0.170633912</c:v>
                      </c:pt>
                      <c:pt idx="174">
                        <c:v>0.17247004799999999</c:v>
                      </c:pt>
                      <c:pt idx="175">
                        <c:v>0.17508104399999999</c:v>
                      </c:pt>
                      <c:pt idx="176">
                        <c:v>0.17760732800000001</c:v>
                      </c:pt>
                      <c:pt idx="177">
                        <c:v>0.180234224</c:v>
                      </c:pt>
                      <c:pt idx="178">
                        <c:v>0.183242023</c:v>
                      </c:pt>
                      <c:pt idx="179">
                        <c:v>0.186427385</c:v>
                      </c:pt>
                      <c:pt idx="180">
                        <c:v>0.19016984100000001</c:v>
                      </c:pt>
                      <c:pt idx="181">
                        <c:v>0.19395235199999999</c:v>
                      </c:pt>
                      <c:pt idx="182">
                        <c:v>0.19795227100000001</c:v>
                      </c:pt>
                      <c:pt idx="183">
                        <c:v>0.20221576099999999</c:v>
                      </c:pt>
                      <c:pt idx="184">
                        <c:v>0.206418768</c:v>
                      </c:pt>
                      <c:pt idx="185">
                        <c:v>0.21194115299999999</c:v>
                      </c:pt>
                      <c:pt idx="186">
                        <c:v>0.216721684</c:v>
                      </c:pt>
                      <c:pt idx="187">
                        <c:v>0.2225869</c:v>
                      </c:pt>
                      <c:pt idx="188">
                        <c:v>0.22858287399999999</c:v>
                      </c:pt>
                      <c:pt idx="189">
                        <c:v>0.234763324</c:v>
                      </c:pt>
                      <c:pt idx="190">
                        <c:v>0.24198173000000001</c:v>
                      </c:pt>
                      <c:pt idx="191">
                        <c:v>0.248745352</c:v>
                      </c:pt>
                      <c:pt idx="192">
                        <c:v>0.25633129500000001</c:v>
                      </c:pt>
                      <c:pt idx="193">
                        <c:v>0.26357328899999999</c:v>
                      </c:pt>
                      <c:pt idx="194">
                        <c:v>0.27175825799999997</c:v>
                      </c:pt>
                      <c:pt idx="195">
                        <c:v>0.28056663300000001</c:v>
                      </c:pt>
                      <c:pt idx="196">
                        <c:v>0.28933083999999998</c:v>
                      </c:pt>
                      <c:pt idx="197">
                        <c:v>0.29787787799999998</c:v>
                      </c:pt>
                      <c:pt idx="198">
                        <c:v>0.307210922</c:v>
                      </c:pt>
                      <c:pt idx="199">
                        <c:v>0.31656330799999999</c:v>
                      </c:pt>
                      <c:pt idx="200">
                        <c:v>0.32592752600000002</c:v>
                      </c:pt>
                      <c:pt idx="201">
                        <c:v>0.35047799400000001</c:v>
                      </c:pt>
                      <c:pt idx="202">
                        <c:v>0.36458131700000002</c:v>
                      </c:pt>
                      <c:pt idx="203">
                        <c:v>0.37909641900000002</c:v>
                      </c:pt>
                      <c:pt idx="204">
                        <c:v>0.39356190000000002</c:v>
                      </c:pt>
                      <c:pt idx="205">
                        <c:v>0.40802633799999999</c:v>
                      </c:pt>
                      <c:pt idx="206">
                        <c:v>0.42247447399999999</c:v>
                      </c:pt>
                      <c:pt idx="207">
                        <c:v>0.43625214699999998</c:v>
                      </c:pt>
                      <c:pt idx="208">
                        <c:v>0.449759513</c:v>
                      </c:pt>
                      <c:pt idx="209">
                        <c:v>0.46289771800000001</c:v>
                      </c:pt>
                      <c:pt idx="210">
                        <c:v>0.47557848699999999</c:v>
                      </c:pt>
                      <c:pt idx="211">
                        <c:v>0.48742663899999999</c:v>
                      </c:pt>
                      <c:pt idx="212">
                        <c:v>0.49861222500000002</c:v>
                      </c:pt>
                      <c:pt idx="213">
                        <c:v>0.50896328700000004</c:v>
                      </c:pt>
                      <c:pt idx="214">
                        <c:v>0.51868176499999996</c:v>
                      </c:pt>
                      <c:pt idx="215">
                        <c:v>0.52755063800000002</c:v>
                      </c:pt>
                      <c:pt idx="216">
                        <c:v>0.53586781000000006</c:v>
                      </c:pt>
                      <c:pt idx="217">
                        <c:v>0.54343122200000005</c:v>
                      </c:pt>
                      <c:pt idx="218">
                        <c:v>0.55009001499999999</c:v>
                      </c:pt>
                      <c:pt idx="219">
                        <c:v>0.55624276399999995</c:v>
                      </c:pt>
                      <c:pt idx="220">
                        <c:v>0.56179416199999999</c:v>
                      </c:pt>
                      <c:pt idx="221">
                        <c:v>0.56685298699999997</c:v>
                      </c:pt>
                      <c:pt idx="222">
                        <c:v>0.57153642199999999</c:v>
                      </c:pt>
                      <c:pt idx="223">
                        <c:v>0.57551217099999996</c:v>
                      </c:pt>
                      <c:pt idx="224">
                        <c:v>0.57914453700000001</c:v>
                      </c:pt>
                      <c:pt idx="225">
                        <c:v>0.58244448900000001</c:v>
                      </c:pt>
                      <c:pt idx="226">
                        <c:v>0.58526164300000005</c:v>
                      </c:pt>
                      <c:pt idx="227">
                        <c:v>0.58808606900000004</c:v>
                      </c:pt>
                      <c:pt idx="228">
                        <c:v>0.59065121399999998</c:v>
                      </c:pt>
                      <c:pt idx="229">
                        <c:v>0.592878342</c:v>
                      </c:pt>
                      <c:pt idx="230">
                        <c:v>0.59494328500000004</c:v>
                      </c:pt>
                      <c:pt idx="231">
                        <c:v>0.59664905099999999</c:v>
                      </c:pt>
                      <c:pt idx="232">
                        <c:v>0.59851187500000003</c:v>
                      </c:pt>
                      <c:pt idx="233">
                        <c:v>0.60039365300000003</c:v>
                      </c:pt>
                      <c:pt idx="234">
                        <c:v>0.60206550400000003</c:v>
                      </c:pt>
                      <c:pt idx="235">
                        <c:v>0.60367083600000004</c:v>
                      </c:pt>
                      <c:pt idx="236">
                        <c:v>0.60506475000000004</c:v>
                      </c:pt>
                      <c:pt idx="237">
                        <c:v>0.60646593599999998</c:v>
                      </c:pt>
                      <c:pt idx="238">
                        <c:v>0.60784775000000002</c:v>
                      </c:pt>
                      <c:pt idx="239">
                        <c:v>0.60936218499999995</c:v>
                      </c:pt>
                      <c:pt idx="240">
                        <c:v>0.610927522</c:v>
                      </c:pt>
                      <c:pt idx="241">
                        <c:v>0.61230975399999998</c:v>
                      </c:pt>
                      <c:pt idx="242">
                        <c:v>0.61367714399999995</c:v>
                      </c:pt>
                      <c:pt idx="243">
                        <c:v>0.61501455299999996</c:v>
                      </c:pt>
                      <c:pt idx="244">
                        <c:v>0.61641925600000003</c:v>
                      </c:pt>
                      <c:pt idx="245">
                        <c:v>0.61788809300000003</c:v>
                      </c:pt>
                      <c:pt idx="246">
                        <c:v>0.61942672700000001</c:v>
                      </c:pt>
                      <c:pt idx="247">
                        <c:v>0.62089592199999999</c:v>
                      </c:pt>
                      <c:pt idx="248">
                        <c:v>0.62212902299999995</c:v>
                      </c:pt>
                      <c:pt idx="249">
                        <c:v>0.62367939999999999</c:v>
                      </c:pt>
                      <c:pt idx="250">
                        <c:v>0.62528073799999995</c:v>
                      </c:pt>
                      <c:pt idx="251">
                        <c:v>0.626841545</c:v>
                      </c:pt>
                      <c:pt idx="252">
                        <c:v>0.62850481300000005</c:v>
                      </c:pt>
                      <c:pt idx="253">
                        <c:v>0.62994027100000005</c:v>
                      </c:pt>
                      <c:pt idx="254">
                        <c:v>0.63150739700000003</c:v>
                      </c:pt>
                      <c:pt idx="255">
                        <c:v>0.63315880300000005</c:v>
                      </c:pt>
                      <c:pt idx="256">
                        <c:v>0.63470041799999999</c:v>
                      </c:pt>
                      <c:pt idx="257">
                        <c:v>0.63655990399999995</c:v>
                      </c:pt>
                      <c:pt idx="258">
                        <c:v>0.63828843800000001</c:v>
                      </c:pt>
                      <c:pt idx="259">
                        <c:v>0.639848054</c:v>
                      </c:pt>
                      <c:pt idx="260">
                        <c:v>0.64145559100000005</c:v>
                      </c:pt>
                      <c:pt idx="261">
                        <c:v>0.64330834199999998</c:v>
                      </c:pt>
                      <c:pt idx="262">
                        <c:v>0.64503330000000003</c:v>
                      </c:pt>
                      <c:pt idx="263">
                        <c:v>0.64685642700000001</c:v>
                      </c:pt>
                      <c:pt idx="264">
                        <c:v>0.64869982000000004</c:v>
                      </c:pt>
                      <c:pt idx="265">
                        <c:v>0.65039932700000003</c:v>
                      </c:pt>
                      <c:pt idx="266">
                        <c:v>0.65209114599999995</c:v>
                      </c:pt>
                      <c:pt idx="267">
                        <c:v>0.65412181599999997</c:v>
                      </c:pt>
                      <c:pt idx="268">
                        <c:v>0.65607827900000004</c:v>
                      </c:pt>
                      <c:pt idx="269">
                        <c:v>0.65790766499999997</c:v>
                      </c:pt>
                      <c:pt idx="270">
                        <c:v>0.659755647</c:v>
                      </c:pt>
                      <c:pt idx="271">
                        <c:v>0.66164678300000002</c:v>
                      </c:pt>
                      <c:pt idx="272">
                        <c:v>0.66359168300000004</c:v>
                      </c:pt>
                      <c:pt idx="273">
                        <c:v>0.66559427999999998</c:v>
                      </c:pt>
                      <c:pt idx="274">
                        <c:v>0.66762226800000002</c:v>
                      </c:pt>
                      <c:pt idx="275">
                        <c:v>0.66953188200000002</c:v>
                      </c:pt>
                      <c:pt idx="276">
                        <c:v>0.67158943400000004</c:v>
                      </c:pt>
                      <c:pt idx="277">
                        <c:v>0.67346763600000004</c:v>
                      </c:pt>
                      <c:pt idx="278">
                        <c:v>0.675517857</c:v>
                      </c:pt>
                      <c:pt idx="279">
                        <c:v>0.67757535000000002</c:v>
                      </c:pt>
                      <c:pt idx="280">
                        <c:v>0.67968869200000004</c:v>
                      </c:pt>
                      <c:pt idx="281">
                        <c:v>0.681821644</c:v>
                      </c:pt>
                      <c:pt idx="282">
                        <c:v>0.68383145300000003</c:v>
                      </c:pt>
                      <c:pt idx="283">
                        <c:v>0.68584531599999998</c:v>
                      </c:pt>
                      <c:pt idx="284">
                        <c:v>0.68807166799999997</c:v>
                      </c:pt>
                      <c:pt idx="285">
                        <c:v>0.69021069999999995</c:v>
                      </c:pt>
                      <c:pt idx="286">
                        <c:v>0.69249928000000005</c:v>
                      </c:pt>
                      <c:pt idx="287">
                        <c:v>0.69470369799999998</c:v>
                      </c:pt>
                      <c:pt idx="288">
                        <c:v>0.69687467800000003</c:v>
                      </c:pt>
                      <c:pt idx="289">
                        <c:v>0.69905519500000002</c:v>
                      </c:pt>
                      <c:pt idx="290">
                        <c:v>0.70138531900000001</c:v>
                      </c:pt>
                      <c:pt idx="291">
                        <c:v>0.70361447300000002</c:v>
                      </c:pt>
                      <c:pt idx="292">
                        <c:v>0.70592624000000004</c:v>
                      </c:pt>
                      <c:pt idx="293">
                        <c:v>0.70836246000000003</c:v>
                      </c:pt>
                      <c:pt idx="294">
                        <c:v>0.71053731399999998</c:v>
                      </c:pt>
                      <c:pt idx="295">
                        <c:v>0.71279293300000002</c:v>
                      </c:pt>
                      <c:pt idx="296">
                        <c:v>0.71530306300000002</c:v>
                      </c:pt>
                      <c:pt idx="297">
                        <c:v>0.71778178199999998</c:v>
                      </c:pt>
                      <c:pt idx="298">
                        <c:v>0.720225632</c:v>
                      </c:pt>
                      <c:pt idx="299">
                        <c:v>0.72267651600000005</c:v>
                      </c:pt>
                      <c:pt idx="300">
                        <c:v>0.72498571899999997</c:v>
                      </c:pt>
                      <c:pt idx="301">
                        <c:v>0.72756666000000003</c:v>
                      </c:pt>
                      <c:pt idx="302">
                        <c:v>0.73012870600000002</c:v>
                      </c:pt>
                      <c:pt idx="303">
                        <c:v>0.732700884</c:v>
                      </c:pt>
                      <c:pt idx="304">
                        <c:v>0.73536592700000003</c:v>
                      </c:pt>
                      <c:pt idx="305">
                        <c:v>0.73790150899999996</c:v>
                      </c:pt>
                      <c:pt idx="306">
                        <c:v>0.74050986799999996</c:v>
                      </c:pt>
                      <c:pt idx="307">
                        <c:v>0.74336117499999999</c:v>
                      </c:pt>
                      <c:pt idx="308">
                        <c:v>0.74611765200000002</c:v>
                      </c:pt>
                      <c:pt idx="309">
                        <c:v>0.74882370200000004</c:v>
                      </c:pt>
                      <c:pt idx="310">
                        <c:v>0.75162106799999995</c:v>
                      </c:pt>
                      <c:pt idx="311">
                        <c:v>0.75441724099999996</c:v>
                      </c:pt>
                      <c:pt idx="312">
                        <c:v>0.75731664899999995</c:v>
                      </c:pt>
                      <c:pt idx="313">
                        <c:v>0.76020890500000005</c:v>
                      </c:pt>
                      <c:pt idx="314">
                        <c:v>0.76327890200000004</c:v>
                      </c:pt>
                      <c:pt idx="315">
                        <c:v>0.76624596099999998</c:v>
                      </c:pt>
                      <c:pt idx="316">
                        <c:v>0.76920968300000003</c:v>
                      </c:pt>
                      <c:pt idx="317">
                        <c:v>0.772187293</c:v>
                      </c:pt>
                      <c:pt idx="318">
                        <c:v>0.775245607</c:v>
                      </c:pt>
                      <c:pt idx="319">
                        <c:v>0.77851796200000001</c:v>
                      </c:pt>
                      <c:pt idx="320">
                        <c:v>0.78183495999999997</c:v>
                      </c:pt>
                      <c:pt idx="321">
                        <c:v>0.78502374900000005</c:v>
                      </c:pt>
                      <c:pt idx="322">
                        <c:v>0.78824621399999995</c:v>
                      </c:pt>
                      <c:pt idx="323">
                        <c:v>0.79153889399999999</c:v>
                      </c:pt>
                      <c:pt idx="324">
                        <c:v>0.79486751600000005</c:v>
                      </c:pt>
                      <c:pt idx="325">
                        <c:v>0.79845959</c:v>
                      </c:pt>
                      <c:pt idx="326">
                        <c:v>0.80195003799999998</c:v>
                      </c:pt>
                      <c:pt idx="327">
                        <c:v>0.80548530799999996</c:v>
                      </c:pt>
                      <c:pt idx="328">
                        <c:v>0.80893719200000003</c:v>
                      </c:pt>
                      <c:pt idx="329">
                        <c:v>0.81249404000000003</c:v>
                      </c:pt>
                      <c:pt idx="330">
                        <c:v>0.81634145999999996</c:v>
                      </c:pt>
                      <c:pt idx="331">
                        <c:v>0.82003665000000003</c:v>
                      </c:pt>
                      <c:pt idx="332">
                        <c:v>0.82383489600000004</c:v>
                      </c:pt>
                      <c:pt idx="333">
                        <c:v>0.82778376300000001</c:v>
                      </c:pt>
                      <c:pt idx="334">
                        <c:v>0.83162665400000002</c:v>
                      </c:pt>
                      <c:pt idx="335">
                        <c:v>0.83555513599999998</c:v>
                      </c:pt>
                      <c:pt idx="336">
                        <c:v>0.83970016199999997</c:v>
                      </c:pt>
                      <c:pt idx="337">
                        <c:v>0.843873918</c:v>
                      </c:pt>
                      <c:pt idx="338">
                        <c:v>0.84796732699999999</c:v>
                      </c:pt>
                      <c:pt idx="339">
                        <c:v>0.85207855700000001</c:v>
                      </c:pt>
                      <c:pt idx="340">
                        <c:v>0.85648274400000002</c:v>
                      </c:pt>
                      <c:pt idx="341">
                        <c:v>0.86082017399999999</c:v>
                      </c:pt>
                      <c:pt idx="342">
                        <c:v>0.86517262500000003</c:v>
                      </c:pt>
                      <c:pt idx="343">
                        <c:v>0.86966997400000001</c:v>
                      </c:pt>
                      <c:pt idx="344">
                        <c:v>0.87414497099999999</c:v>
                      </c:pt>
                      <c:pt idx="345">
                        <c:v>0.87883138699999996</c:v>
                      </c:pt>
                      <c:pt idx="346">
                        <c:v>0.88345134299999994</c:v>
                      </c:pt>
                      <c:pt idx="347">
                        <c:v>0.88845348400000002</c:v>
                      </c:pt>
                      <c:pt idx="348">
                        <c:v>0.89351212999999996</c:v>
                      </c:pt>
                      <c:pt idx="349">
                        <c:v>0.89822828799999999</c:v>
                      </c:pt>
                      <c:pt idx="350">
                        <c:v>0.90309065600000005</c:v>
                      </c:pt>
                      <c:pt idx="351">
                        <c:v>0.90807115999999999</c:v>
                      </c:pt>
                      <c:pt idx="352">
                        <c:v>0.91321766400000004</c:v>
                      </c:pt>
                      <c:pt idx="353">
                        <c:v>0.91838389600000003</c:v>
                      </c:pt>
                      <c:pt idx="354">
                        <c:v>0.92369079600000004</c:v>
                      </c:pt>
                      <c:pt idx="355">
                        <c:v>0.92901229900000004</c:v>
                      </c:pt>
                      <c:pt idx="356">
                        <c:v>0.93445009000000001</c:v>
                      </c:pt>
                      <c:pt idx="357">
                        <c:v>0.93992769700000001</c:v>
                      </c:pt>
                      <c:pt idx="358">
                        <c:v>0.945525587</c:v>
                      </c:pt>
                      <c:pt idx="359">
                        <c:v>0.951179683</c:v>
                      </c:pt>
                      <c:pt idx="360">
                        <c:v>0.95689779500000005</c:v>
                      </c:pt>
                      <c:pt idx="361">
                        <c:v>0.96267682300000001</c:v>
                      </c:pt>
                      <c:pt idx="362">
                        <c:v>0.96867036799999995</c:v>
                      </c:pt>
                      <c:pt idx="363">
                        <c:v>0.97458624800000004</c:v>
                      </c:pt>
                      <c:pt idx="364">
                        <c:v>0.98056393900000005</c:v>
                      </c:pt>
                      <c:pt idx="365">
                        <c:v>0.98668277299999996</c:v>
                      </c:pt>
                      <c:pt idx="366">
                        <c:v>0.99291354399999998</c:v>
                      </c:pt>
                      <c:pt idx="367">
                        <c:v>0.999225378</c:v>
                      </c:pt>
                      <c:pt idx="368">
                        <c:v>1.005644083</c:v>
                      </c:pt>
                      <c:pt idx="369">
                        <c:v>1.0121964219999999</c:v>
                      </c:pt>
                      <c:pt idx="370">
                        <c:v>1.018751025</c:v>
                      </c:pt>
                      <c:pt idx="371">
                        <c:v>1.025513291</c:v>
                      </c:pt>
                      <c:pt idx="372">
                        <c:v>1.0322324039999999</c:v>
                      </c:pt>
                      <c:pt idx="373">
                        <c:v>1.038984895</c:v>
                      </c:pt>
                      <c:pt idx="374">
                        <c:v>1.0461426970000001</c:v>
                      </c:pt>
                      <c:pt idx="375">
                        <c:v>1.0532525779999999</c:v>
                      </c:pt>
                      <c:pt idx="376">
                        <c:v>1.060399294</c:v>
                      </c:pt>
                      <c:pt idx="377">
                        <c:v>1.0675631759999999</c:v>
                      </c:pt>
                      <c:pt idx="378">
                        <c:v>1.0748832230000001</c:v>
                      </c:pt>
                      <c:pt idx="379">
                        <c:v>1.0823863739999999</c:v>
                      </c:pt>
                      <c:pt idx="380">
                        <c:v>1.08987236</c:v>
                      </c:pt>
                      <c:pt idx="381">
                        <c:v>1.097479224</c:v>
                      </c:pt>
                      <c:pt idx="382">
                        <c:v>1.105244994</c:v>
                      </c:pt>
                      <c:pt idx="383">
                        <c:v>1.1129987240000001</c:v>
                      </c:pt>
                      <c:pt idx="384">
                        <c:v>1.1210446359999999</c:v>
                      </c:pt>
                      <c:pt idx="385">
                        <c:v>1.129097939</c:v>
                      </c:pt>
                      <c:pt idx="386">
                        <c:v>1.137122631</c:v>
                      </c:pt>
                      <c:pt idx="387">
                        <c:v>1.1453156470000001</c:v>
                      </c:pt>
                      <c:pt idx="388">
                        <c:v>1.153696775</c:v>
                      </c:pt>
                      <c:pt idx="389">
                        <c:v>1.1620112659999999</c:v>
                      </c:pt>
                      <c:pt idx="390">
                        <c:v>1.1706398730000001</c:v>
                      </c:pt>
                      <c:pt idx="391">
                        <c:v>1.179250836</c:v>
                      </c:pt>
                      <c:pt idx="392">
                        <c:v>1.188090563</c:v>
                      </c:pt>
                      <c:pt idx="393">
                        <c:v>1.197041035</c:v>
                      </c:pt>
                      <c:pt idx="394">
                        <c:v>1.2060935500000001</c:v>
                      </c:pt>
                      <c:pt idx="395">
                        <c:v>1.2151719329999999</c:v>
                      </c:pt>
                      <c:pt idx="396">
                        <c:v>1.224510193</c:v>
                      </c:pt>
                      <c:pt idx="397">
                        <c:v>1.2337747809999999</c:v>
                      </c:pt>
                      <c:pt idx="398">
                        <c:v>1.243452191</c:v>
                      </c:pt>
                      <c:pt idx="399">
                        <c:v>1.2529425620000001</c:v>
                      </c:pt>
                      <c:pt idx="400">
                        <c:v>1.2628508810000001</c:v>
                      </c:pt>
                      <c:pt idx="401">
                        <c:v>1.27269721</c:v>
                      </c:pt>
                      <c:pt idx="402">
                        <c:v>1.282809138</c:v>
                      </c:pt>
                      <c:pt idx="403">
                        <c:v>1.2929977180000001</c:v>
                      </c:pt>
                      <c:pt idx="404">
                        <c:v>1.303250909</c:v>
                      </c:pt>
                      <c:pt idx="405">
                        <c:v>1.3138414620000001</c:v>
                      </c:pt>
                      <c:pt idx="406">
                        <c:v>1.324349642</c:v>
                      </c:pt>
                      <c:pt idx="407">
                        <c:v>1.3353056910000001</c:v>
                      </c:pt>
                      <c:pt idx="408">
                        <c:v>1.3460109229999999</c:v>
                      </c:pt>
                      <c:pt idx="409">
                        <c:v>1.3571119309999999</c:v>
                      </c:pt>
                      <c:pt idx="410">
                        <c:v>1.368292689</c:v>
                      </c:pt>
                      <c:pt idx="411">
                        <c:v>1.3798359630000001</c:v>
                      </c:pt>
                      <c:pt idx="412">
                        <c:v>1.391297579</c:v>
                      </c:pt>
                      <c:pt idx="413">
                        <c:v>1.4029620890000001</c:v>
                      </c:pt>
                      <c:pt idx="414">
                        <c:v>1.4147808550000001</c:v>
                      </c:pt>
                      <c:pt idx="415">
                        <c:v>1.4268242120000001</c:v>
                      </c:pt>
                      <c:pt idx="416">
                        <c:v>1.4390544890000001</c:v>
                      </c:pt>
                      <c:pt idx="417">
                        <c:v>1.4514486790000001</c:v>
                      </c:pt>
                      <c:pt idx="418">
                        <c:v>1.4638481139999999</c:v>
                      </c:pt>
                      <c:pt idx="419">
                        <c:v>1.476612926</c:v>
                      </c:pt>
                      <c:pt idx="420">
                        <c:v>1.489322305</c:v>
                      </c:pt>
                      <c:pt idx="421">
                        <c:v>1.5024594069999999</c:v>
                      </c:pt>
                      <c:pt idx="422">
                        <c:v>1.5155231950000001</c:v>
                      </c:pt>
                      <c:pt idx="423">
                        <c:v>1.5289862160000001</c:v>
                      </c:pt>
                      <c:pt idx="424">
                        <c:v>1.542599082</c:v>
                      </c:pt>
                      <c:pt idx="425">
                        <c:v>1.5560505389999999</c:v>
                      </c:pt>
                      <c:pt idx="426">
                        <c:v>1.570099473</c:v>
                      </c:pt>
                      <c:pt idx="427">
                        <c:v>1.5844908950000001</c:v>
                      </c:pt>
                      <c:pt idx="428">
                        <c:v>1.5987325910000001</c:v>
                      </c:pt>
                      <c:pt idx="429">
                        <c:v>1.6131284239999999</c:v>
                      </c:pt>
                      <c:pt idx="430">
                        <c:v>1.627756953</c:v>
                      </c:pt>
                      <c:pt idx="431">
                        <c:v>1.6414289470000001</c:v>
                      </c:pt>
                      <c:pt idx="432">
                        <c:v>1.6567091940000001</c:v>
                      </c:pt>
                      <c:pt idx="433">
                        <c:v>1.6720148319999999</c:v>
                      </c:pt>
                      <c:pt idx="434">
                        <c:v>1.6874578</c:v>
                      </c:pt>
                      <c:pt idx="435">
                        <c:v>1.703230381</c:v>
                      </c:pt>
                      <c:pt idx="436">
                        <c:v>1.719032407</c:v>
                      </c:pt>
                      <c:pt idx="437">
                        <c:v>1.735151291</c:v>
                      </c:pt>
                      <c:pt idx="438">
                        <c:v>1.7513809199999999</c:v>
                      </c:pt>
                      <c:pt idx="439">
                        <c:v>1.768268704</c:v>
                      </c:pt>
                      <c:pt idx="440">
                        <c:v>1.785059333</c:v>
                      </c:pt>
                      <c:pt idx="441">
                        <c:v>1.8019615410000001</c:v>
                      </c:pt>
                      <c:pt idx="442">
                        <c:v>1.819193721</c:v>
                      </c:pt>
                      <c:pt idx="443">
                        <c:v>1.8365644219999999</c:v>
                      </c:pt>
                      <c:pt idx="444">
                        <c:v>1.8542785639999999</c:v>
                      </c:pt>
                      <c:pt idx="445">
                        <c:v>1.872627735</c:v>
                      </c:pt>
                      <c:pt idx="446">
                        <c:v>1.8903698920000001</c:v>
                      </c:pt>
                      <c:pt idx="447">
                        <c:v>1.9089132550000001</c:v>
                      </c:pt>
                      <c:pt idx="448">
                        <c:v>1.927681446</c:v>
                      </c:pt>
                      <c:pt idx="449">
                        <c:v>1.946543694</c:v>
                      </c:pt>
                      <c:pt idx="450">
                        <c:v>1.965509892</c:v>
                      </c:pt>
                      <c:pt idx="451">
                        <c:v>1.984737873</c:v>
                      </c:pt>
                      <c:pt idx="452">
                        <c:v>2.0043864249999999</c:v>
                      </c:pt>
                      <c:pt idx="453">
                        <c:v>2.0241360660000001</c:v>
                      </c:pt>
                      <c:pt idx="454">
                        <c:v>2.0440020560000001</c:v>
                      </c:pt>
                      <c:pt idx="455">
                        <c:v>2.064344406</c:v>
                      </c:pt>
                      <c:pt idx="456">
                        <c:v>2.0849554540000002</c:v>
                      </c:pt>
                      <c:pt idx="457">
                        <c:v>2.1058146949999998</c:v>
                      </c:pt>
                      <c:pt idx="458">
                        <c:v>2.1266040799999999</c:v>
                      </c:pt>
                      <c:pt idx="459">
                        <c:v>2.1472675799999998</c:v>
                      </c:pt>
                      <c:pt idx="460">
                        <c:v>2.168762922</c:v>
                      </c:pt>
                      <c:pt idx="461">
                        <c:v>2.1901292799999998</c:v>
                      </c:pt>
                      <c:pt idx="462">
                        <c:v>2.2116343980000002</c:v>
                      </c:pt>
                      <c:pt idx="463">
                        <c:v>2.2337274549999999</c:v>
                      </c:pt>
                      <c:pt idx="464">
                        <c:v>2.2552182670000001</c:v>
                      </c:pt>
                      <c:pt idx="465">
                        <c:v>2.2769193649999999</c:v>
                      </c:pt>
                      <c:pt idx="466">
                        <c:v>2.2992656230000001</c:v>
                      </c:pt>
                      <c:pt idx="467">
                        <c:v>2.321335554</c:v>
                      </c:pt>
                      <c:pt idx="468">
                        <c:v>2.3437802790000002</c:v>
                      </c:pt>
                      <c:pt idx="469">
                        <c:v>2.3660531040000001</c:v>
                      </c:pt>
                      <c:pt idx="470">
                        <c:v>2.3885116580000001</c:v>
                      </c:pt>
                      <c:pt idx="471">
                        <c:v>2.4108538629999998</c:v>
                      </c:pt>
                      <c:pt idx="472">
                        <c:v>2.4329040050000001</c:v>
                      </c:pt>
                      <c:pt idx="473">
                        <c:v>2.4552114010000001</c:v>
                      </c:pt>
                      <c:pt idx="474">
                        <c:v>2.4775795939999998</c:v>
                      </c:pt>
                      <c:pt idx="475">
                        <c:v>2.499766111</c:v>
                      </c:pt>
                      <c:pt idx="476">
                        <c:v>2.5218839649999998</c:v>
                      </c:pt>
                      <c:pt idx="477">
                        <c:v>2.5438408849999998</c:v>
                      </c:pt>
                      <c:pt idx="478">
                        <c:v>2.5652282240000002</c:v>
                      </c:pt>
                      <c:pt idx="479">
                        <c:v>2.5877418520000002</c:v>
                      </c:pt>
                      <c:pt idx="480">
                        <c:v>2.6088585850000001</c:v>
                      </c:pt>
                      <c:pt idx="481">
                        <c:v>2.6304795740000002</c:v>
                      </c:pt>
                      <c:pt idx="482">
                        <c:v>2.651317835</c:v>
                      </c:pt>
                      <c:pt idx="483">
                        <c:v>2.6717202659999999</c:v>
                      </c:pt>
                      <c:pt idx="484">
                        <c:v>2.6925494670000001</c:v>
                      </c:pt>
                      <c:pt idx="485">
                        <c:v>2.7117011550000001</c:v>
                      </c:pt>
                      <c:pt idx="486">
                        <c:v>2.7327558989999998</c:v>
                      </c:pt>
                      <c:pt idx="487">
                        <c:v>2.752896309</c:v>
                      </c:pt>
                      <c:pt idx="488">
                        <c:v>2.7719929219999999</c:v>
                      </c:pt>
                      <c:pt idx="489">
                        <c:v>2.7905197140000002</c:v>
                      </c:pt>
                      <c:pt idx="490">
                        <c:v>2.8092687129999998</c:v>
                      </c:pt>
                      <c:pt idx="491">
                        <c:v>2.8274576659999999</c:v>
                      </c:pt>
                      <c:pt idx="492">
                        <c:v>2.8451330659999998</c:v>
                      </c:pt>
                      <c:pt idx="493">
                        <c:v>2.863314629</c:v>
                      </c:pt>
                      <c:pt idx="494">
                        <c:v>2.8800647260000001</c:v>
                      </c:pt>
                      <c:pt idx="495">
                        <c:v>2.8974087239999999</c:v>
                      </c:pt>
                      <c:pt idx="496">
                        <c:v>2.912418604</c:v>
                      </c:pt>
                      <c:pt idx="497">
                        <c:v>2.9279356000000001</c:v>
                      </c:pt>
                      <c:pt idx="498">
                        <c:v>2.9412662979999999</c:v>
                      </c:pt>
                      <c:pt idx="499">
                        <c:v>2.9557192329999999</c:v>
                      </c:pt>
                      <c:pt idx="500">
                        <c:v>2.966824055</c:v>
                      </c:pt>
                      <c:pt idx="501">
                        <c:v>2.9781200889999999</c:v>
                      </c:pt>
                      <c:pt idx="502">
                        <c:v>2.98833847</c:v>
                      </c:pt>
                      <c:pt idx="503">
                        <c:v>2.999538898</c:v>
                      </c:pt>
                      <c:pt idx="504">
                        <c:v>3.007298231</c:v>
                      </c:pt>
                      <c:pt idx="505">
                        <c:v>3.0170311930000002</c:v>
                      </c:pt>
                      <c:pt idx="506">
                        <c:v>3.0228061679999998</c:v>
                      </c:pt>
                      <c:pt idx="507">
                        <c:v>3.0297613139999999</c:v>
                      </c:pt>
                      <c:pt idx="508">
                        <c:v>3.0384669299999998</c:v>
                      </c:pt>
                      <c:pt idx="509">
                        <c:v>3.0430300240000001</c:v>
                      </c:pt>
                      <c:pt idx="510">
                        <c:v>3.0486154559999998</c:v>
                      </c:pt>
                      <c:pt idx="511">
                        <c:v>3.0540957450000001</c:v>
                      </c:pt>
                      <c:pt idx="512">
                        <c:v>3.0590889450000001</c:v>
                      </c:pt>
                      <c:pt idx="513">
                        <c:v>3.0619378089999998</c:v>
                      </c:pt>
                      <c:pt idx="514">
                        <c:v>3.0673401359999999</c:v>
                      </c:pt>
                      <c:pt idx="515">
                        <c:v>3.0706658359999999</c:v>
                      </c:pt>
                      <c:pt idx="516">
                        <c:v>3.0736134050000001</c:v>
                      </c:pt>
                      <c:pt idx="517">
                        <c:v>3.0749077800000002</c:v>
                      </c:pt>
                      <c:pt idx="518">
                        <c:v>3.0793418880000001</c:v>
                      </c:pt>
                      <c:pt idx="519">
                        <c:v>3.08195138</c:v>
                      </c:pt>
                      <c:pt idx="520">
                        <c:v>3.0843739509999999</c:v>
                      </c:pt>
                      <c:pt idx="521">
                        <c:v>3.0843734739999999</c:v>
                      </c:pt>
                      <c:pt idx="522">
                        <c:v>3.0889797209999998</c:v>
                      </c:pt>
                      <c:pt idx="523">
                        <c:v>3.0863769049999998</c:v>
                      </c:pt>
                      <c:pt idx="524">
                        <c:v>3.0896282199999998</c:v>
                      </c:pt>
                      <c:pt idx="525">
                        <c:v>3.0878808499999999</c:v>
                      </c:pt>
                      <c:pt idx="526">
                        <c:v>3.0906686780000001</c:v>
                      </c:pt>
                      <c:pt idx="527">
                        <c:v>3.0922396179999998</c:v>
                      </c:pt>
                      <c:pt idx="528">
                        <c:v>3.0926849839999999</c:v>
                      </c:pt>
                      <c:pt idx="529">
                        <c:v>3.0915372369999998</c:v>
                      </c:pt>
                      <c:pt idx="530">
                        <c:v>3.0923187730000001</c:v>
                      </c:pt>
                      <c:pt idx="531">
                        <c:v>3.0933709139999999</c:v>
                      </c:pt>
                      <c:pt idx="532">
                        <c:v>3.094628572</c:v>
                      </c:pt>
                      <c:pt idx="533">
                        <c:v>3.093372107</c:v>
                      </c:pt>
                      <c:pt idx="534">
                        <c:v>3.0928456780000002</c:v>
                      </c:pt>
                      <c:pt idx="535">
                        <c:v>3.092312336</c:v>
                      </c:pt>
                      <c:pt idx="536">
                        <c:v>3.0939395429999998</c:v>
                      </c:pt>
                      <c:pt idx="537">
                        <c:v>3.0938510890000002</c:v>
                      </c:pt>
                      <c:pt idx="538">
                        <c:v>3.0961611269999998</c:v>
                      </c:pt>
                      <c:pt idx="539">
                        <c:v>3.095675945</c:v>
                      </c:pt>
                      <c:pt idx="540">
                        <c:v>3.09478879</c:v>
                      </c:pt>
                      <c:pt idx="541">
                        <c:v>3.0984678269999999</c:v>
                      </c:pt>
                      <c:pt idx="542">
                        <c:v>3.098245382</c:v>
                      </c:pt>
                      <c:pt idx="543">
                        <c:v>3.0997815129999999</c:v>
                      </c:pt>
                      <c:pt idx="544">
                        <c:v>3.1017773150000001</c:v>
                      </c:pt>
                      <c:pt idx="545">
                        <c:v>3.102956533</c:v>
                      </c:pt>
                      <c:pt idx="546">
                        <c:v>3.1074101920000001</c:v>
                      </c:pt>
                      <c:pt idx="547">
                        <c:v>3.1068966389999999</c:v>
                      </c:pt>
                      <c:pt idx="548">
                        <c:v>3.1118609909999999</c:v>
                      </c:pt>
                      <c:pt idx="549">
                        <c:v>3.114337683</c:v>
                      </c:pt>
                      <c:pt idx="550">
                        <c:v>3.1190218930000002</c:v>
                      </c:pt>
                      <c:pt idx="551">
                        <c:v>3.1195514200000001</c:v>
                      </c:pt>
                      <c:pt idx="552">
                        <c:v>3.1243059639999999</c:v>
                      </c:pt>
                      <c:pt idx="553">
                        <c:v>3.130045414</c:v>
                      </c:pt>
                      <c:pt idx="554">
                        <c:v>3.1343109610000002</c:v>
                      </c:pt>
                      <c:pt idx="555">
                        <c:v>3.1371493340000001</c:v>
                      </c:pt>
                      <c:pt idx="556">
                        <c:v>3.143183708</c:v>
                      </c:pt>
                      <c:pt idx="557">
                        <c:v>3.1490466590000001</c:v>
                      </c:pt>
                      <c:pt idx="558">
                        <c:v>3.1534957889999999</c:v>
                      </c:pt>
                      <c:pt idx="559">
                        <c:v>3.1583497519999999</c:v>
                      </c:pt>
                      <c:pt idx="560">
                        <c:v>3.1651136879999999</c:v>
                      </c:pt>
                      <c:pt idx="561">
                        <c:v>3.1749789709999998</c:v>
                      </c:pt>
                      <c:pt idx="562">
                        <c:v>3.177452326</c:v>
                      </c:pt>
                      <c:pt idx="563">
                        <c:v>3.1849219799999999</c:v>
                      </c:pt>
                      <c:pt idx="564">
                        <c:v>3.1903853419999999</c:v>
                      </c:pt>
                      <c:pt idx="565">
                        <c:v>3.1976346969999998</c:v>
                      </c:pt>
                      <c:pt idx="566">
                        <c:v>3.202186346</c:v>
                      </c:pt>
                      <c:pt idx="567">
                        <c:v>3.2098925110000001</c:v>
                      </c:pt>
                      <c:pt idx="568">
                        <c:v>3.2152428629999998</c:v>
                      </c:pt>
                      <c:pt idx="569">
                        <c:v>3.220079422</c:v>
                      </c:pt>
                      <c:pt idx="570">
                        <c:v>3.2266147140000001</c:v>
                      </c:pt>
                      <c:pt idx="571">
                        <c:v>3.2355217930000002</c:v>
                      </c:pt>
                      <c:pt idx="572">
                        <c:v>3.2397480010000002</c:v>
                      </c:pt>
                      <c:pt idx="573">
                        <c:v>3.245186806</c:v>
                      </c:pt>
                      <c:pt idx="574">
                        <c:v>3.2564158440000002</c:v>
                      </c:pt>
                      <c:pt idx="575">
                        <c:v>3.2573299410000001</c:v>
                      </c:pt>
                      <c:pt idx="576">
                        <c:v>3.2653706069999999</c:v>
                      </c:pt>
                      <c:pt idx="577">
                        <c:v>3.2718169690000001</c:v>
                      </c:pt>
                      <c:pt idx="578">
                        <c:v>3.276939869</c:v>
                      </c:pt>
                      <c:pt idx="579">
                        <c:v>3.2830662730000002</c:v>
                      </c:pt>
                      <c:pt idx="580">
                        <c:v>3.2880249020000001</c:v>
                      </c:pt>
                      <c:pt idx="581">
                        <c:v>3.292222261</c:v>
                      </c:pt>
                      <c:pt idx="582">
                        <c:v>3.2969481950000001</c:v>
                      </c:pt>
                      <c:pt idx="583">
                        <c:v>3.3066141610000002</c:v>
                      </c:pt>
                      <c:pt idx="584">
                        <c:v>3.3052532669999999</c:v>
                      </c:pt>
                      <c:pt idx="585">
                        <c:v>3.3137474060000001</c:v>
                      </c:pt>
                      <c:pt idx="586">
                        <c:v>3.317919254</c:v>
                      </c:pt>
                      <c:pt idx="587">
                        <c:v>3.3264853950000002</c:v>
                      </c:pt>
                      <c:pt idx="588">
                        <c:v>3.3243741990000002</c:v>
                      </c:pt>
                      <c:pt idx="589">
                        <c:v>3.3300251959999998</c:v>
                      </c:pt>
                      <c:pt idx="590">
                        <c:v>3.3354218009999999</c:v>
                      </c:pt>
                      <c:pt idx="591">
                        <c:v>3.3423273560000002</c:v>
                      </c:pt>
                      <c:pt idx="592">
                        <c:v>3.3387939929999999</c:v>
                      </c:pt>
                      <c:pt idx="593">
                        <c:v>3.3454253669999998</c:v>
                      </c:pt>
                      <c:pt idx="594">
                        <c:v>3.3494021890000001</c:v>
                      </c:pt>
                      <c:pt idx="595">
                        <c:v>3.349179983</c:v>
                      </c:pt>
                      <c:pt idx="596">
                        <c:v>3.3522226810000002</c:v>
                      </c:pt>
                      <c:pt idx="597">
                        <c:v>3.3558366300000002</c:v>
                      </c:pt>
                      <c:pt idx="598">
                        <c:v>3.3615906240000002</c:v>
                      </c:pt>
                      <c:pt idx="599">
                        <c:v>3.3572626109999999</c:v>
                      </c:pt>
                      <c:pt idx="600">
                        <c:v>3.3604569440000001</c:v>
                      </c:pt>
                      <c:pt idx="601">
                        <c:v>3.3668208119999998</c:v>
                      </c:pt>
                      <c:pt idx="602">
                        <c:v>3.3717024329999998</c:v>
                      </c:pt>
                      <c:pt idx="603">
                        <c:v>3.3683857920000002</c:v>
                      </c:pt>
                      <c:pt idx="604">
                        <c:v>3.3703277109999998</c:v>
                      </c:pt>
                      <c:pt idx="605">
                        <c:v>3.3695621490000001</c:v>
                      </c:pt>
                      <c:pt idx="606">
                        <c:v>3.3780891899999999</c:v>
                      </c:pt>
                      <c:pt idx="607">
                        <c:v>3.377857208</c:v>
                      </c:pt>
                      <c:pt idx="608">
                        <c:v>3.3797793390000002</c:v>
                      </c:pt>
                      <c:pt idx="609">
                        <c:v>3.3733506200000001</c:v>
                      </c:pt>
                      <c:pt idx="610">
                        <c:v>3.3816010950000002</c:v>
                      </c:pt>
                      <c:pt idx="611">
                        <c:v>3.3855504989999998</c:v>
                      </c:pt>
                      <c:pt idx="612">
                        <c:v>3.3823843</c:v>
                      </c:pt>
                      <c:pt idx="613">
                        <c:v>3.381676197</c:v>
                      </c:pt>
                      <c:pt idx="614">
                        <c:v>3.3821103570000002</c:v>
                      </c:pt>
                      <c:pt idx="615">
                        <c:v>3.3876926900000002</c:v>
                      </c:pt>
                      <c:pt idx="616">
                        <c:v>3.383425951</c:v>
                      </c:pt>
                      <c:pt idx="617">
                        <c:v>3.381142139</c:v>
                      </c:pt>
                      <c:pt idx="618">
                        <c:v>3.3828744890000002</c:v>
                      </c:pt>
                      <c:pt idx="619">
                        <c:v>3.382697582</c:v>
                      </c:pt>
                      <c:pt idx="620">
                        <c:v>3.385883808</c:v>
                      </c:pt>
                      <c:pt idx="621">
                        <c:v>3.37854147</c:v>
                      </c:pt>
                      <c:pt idx="622">
                        <c:v>3.377753496</c:v>
                      </c:pt>
                      <c:pt idx="623">
                        <c:v>3.376463652</c:v>
                      </c:pt>
                      <c:pt idx="624">
                        <c:v>3.3748693470000002</c:v>
                      </c:pt>
                      <c:pt idx="625">
                        <c:v>3.37103653</c:v>
                      </c:pt>
                      <c:pt idx="626">
                        <c:v>3.3736827370000002</c:v>
                      </c:pt>
                      <c:pt idx="627">
                        <c:v>3.3726181980000001</c:v>
                      </c:pt>
                      <c:pt idx="628">
                        <c:v>3.3622875209999998</c:v>
                      </c:pt>
                      <c:pt idx="629">
                        <c:v>3.3665623660000001</c:v>
                      </c:pt>
                      <c:pt idx="630">
                        <c:v>3.3691916470000001</c:v>
                      </c:pt>
                      <c:pt idx="631">
                        <c:v>3.365992308</c:v>
                      </c:pt>
                      <c:pt idx="632">
                        <c:v>3.3610606189999999</c:v>
                      </c:pt>
                      <c:pt idx="633">
                        <c:v>3.364245892</c:v>
                      </c:pt>
                      <c:pt idx="634">
                        <c:v>3.3667786120000001</c:v>
                      </c:pt>
                      <c:pt idx="635">
                        <c:v>3.3598954679999999</c:v>
                      </c:pt>
                      <c:pt idx="636">
                        <c:v>3.3635098929999998</c:v>
                      </c:pt>
                      <c:pt idx="637">
                        <c:v>3.3665969370000002</c:v>
                      </c:pt>
                      <c:pt idx="638">
                        <c:v>3.3594963550000001</c:v>
                      </c:pt>
                      <c:pt idx="639">
                        <c:v>3.363284588</c:v>
                      </c:pt>
                      <c:pt idx="640">
                        <c:v>3.3649904730000002</c:v>
                      </c:pt>
                      <c:pt idx="641">
                        <c:v>3.367966413</c:v>
                      </c:pt>
                      <c:pt idx="642">
                        <c:v>3.3657722470000002</c:v>
                      </c:pt>
                      <c:pt idx="643">
                        <c:v>3.3690831659999998</c:v>
                      </c:pt>
                      <c:pt idx="644">
                        <c:v>3.3638882639999999</c:v>
                      </c:pt>
                      <c:pt idx="645">
                        <c:v>3.3602857589999999</c:v>
                      </c:pt>
                      <c:pt idx="646">
                        <c:v>3.373484135</c:v>
                      </c:pt>
                      <c:pt idx="647">
                        <c:v>3.3611872200000001</c:v>
                      </c:pt>
                      <c:pt idx="648">
                        <c:v>3.3577919010000001</c:v>
                      </c:pt>
                      <c:pt idx="649">
                        <c:v>3.3675961490000001</c:v>
                      </c:pt>
                      <c:pt idx="650">
                        <c:v>3.353604555</c:v>
                      </c:pt>
                      <c:pt idx="651">
                        <c:v>3.3741612430000001</c:v>
                      </c:pt>
                      <c:pt idx="652">
                        <c:v>3.338981628</c:v>
                      </c:pt>
                      <c:pt idx="653">
                        <c:v>3.3308765889999998</c:v>
                      </c:pt>
                      <c:pt idx="654">
                        <c:v>3.3426728250000002</c:v>
                      </c:pt>
                      <c:pt idx="655">
                        <c:v>3.347900391</c:v>
                      </c:pt>
                      <c:pt idx="656">
                        <c:v>3.346893787</c:v>
                      </c:pt>
                      <c:pt idx="657">
                        <c:v>3.3301258090000001</c:v>
                      </c:pt>
                      <c:pt idx="658">
                        <c:v>3.3400435449999999</c:v>
                      </c:pt>
                      <c:pt idx="659">
                        <c:v>3.3327128890000002</c:v>
                      </c:pt>
                      <c:pt idx="660">
                        <c:v>3.3331966400000002</c:v>
                      </c:pt>
                      <c:pt idx="661">
                        <c:v>3.3320949080000002</c:v>
                      </c:pt>
                      <c:pt idx="662">
                        <c:v>3.332777262</c:v>
                      </c:pt>
                      <c:pt idx="663">
                        <c:v>3.3231537339999999</c:v>
                      </c:pt>
                      <c:pt idx="664">
                        <c:v>3.3202750679999999</c:v>
                      </c:pt>
                      <c:pt idx="665">
                        <c:v>3.3126609330000001</c:v>
                      </c:pt>
                      <c:pt idx="666">
                        <c:v>3.3189356330000002</c:v>
                      </c:pt>
                      <c:pt idx="667">
                        <c:v>3.3110349179999998</c:v>
                      </c:pt>
                      <c:pt idx="668">
                        <c:v>3.3162112239999999</c:v>
                      </c:pt>
                      <c:pt idx="669">
                        <c:v>3.2938165659999998</c:v>
                      </c:pt>
                      <c:pt idx="670">
                        <c:v>3.2995007040000002</c:v>
                      </c:pt>
                      <c:pt idx="671">
                        <c:v>3.294543982</c:v>
                      </c:pt>
                      <c:pt idx="672">
                        <c:v>3.2880899910000001</c:v>
                      </c:pt>
                      <c:pt idx="673">
                        <c:v>3.2811348439999999</c:v>
                      </c:pt>
                      <c:pt idx="674">
                        <c:v>3.2649388309999998</c:v>
                      </c:pt>
                      <c:pt idx="675">
                        <c:v>3.2696902749999999</c:v>
                      </c:pt>
                      <c:pt idx="676">
                        <c:v>3.258199453</c:v>
                      </c:pt>
                      <c:pt idx="677">
                        <c:v>3.248166323</c:v>
                      </c:pt>
                      <c:pt idx="678">
                        <c:v>3.2437500950000002</c:v>
                      </c:pt>
                      <c:pt idx="679">
                        <c:v>3.2316443920000002</c:v>
                      </c:pt>
                      <c:pt idx="680">
                        <c:v>3.2255556580000002</c:v>
                      </c:pt>
                      <c:pt idx="681">
                        <c:v>3.2126576899999999</c:v>
                      </c:pt>
                      <c:pt idx="682">
                        <c:v>3.1890439989999999</c:v>
                      </c:pt>
                      <c:pt idx="683">
                        <c:v>3.1789076330000001</c:v>
                      </c:pt>
                      <c:pt idx="684">
                        <c:v>3.1666049959999998</c:v>
                      </c:pt>
                      <c:pt idx="685">
                        <c:v>3.1454849239999998</c:v>
                      </c:pt>
                      <c:pt idx="686">
                        <c:v>3.1267821790000001</c:v>
                      </c:pt>
                      <c:pt idx="687">
                        <c:v>3.0984318260000001</c:v>
                      </c:pt>
                      <c:pt idx="688">
                        <c:v>3.0493960379999998</c:v>
                      </c:pt>
                      <c:pt idx="689">
                        <c:v>3.0477991100000001</c:v>
                      </c:pt>
                      <c:pt idx="690">
                        <c:v>3.010347366</c:v>
                      </c:pt>
                      <c:pt idx="691">
                        <c:v>2.9572877879999999</c:v>
                      </c:pt>
                      <c:pt idx="692">
                        <c:v>2.9114375109999999</c:v>
                      </c:pt>
                      <c:pt idx="693">
                        <c:v>2.839556456</c:v>
                      </c:pt>
                      <c:pt idx="694">
                        <c:v>2.8140966889999999</c:v>
                      </c:pt>
                      <c:pt idx="695">
                        <c:v>2.7592911720000002</c:v>
                      </c:pt>
                      <c:pt idx="696">
                        <c:v>2.6360740659999999</c:v>
                      </c:pt>
                      <c:pt idx="697">
                        <c:v>2.6112809179999998</c:v>
                      </c:pt>
                      <c:pt idx="698">
                        <c:v>2.512633562</c:v>
                      </c:pt>
                      <c:pt idx="699">
                        <c:v>2.411927462</c:v>
                      </c:pt>
                      <c:pt idx="700">
                        <c:v>2.3268840310000001</c:v>
                      </c:pt>
                      <c:pt idx="701">
                        <c:v>2.1564345359999999</c:v>
                      </c:pt>
                      <c:pt idx="702">
                        <c:v>2.087153673</c:v>
                      </c:pt>
                      <c:pt idx="703">
                        <c:v>1.939341545</c:v>
                      </c:pt>
                      <c:pt idx="704">
                        <c:v>1.8219202759999999</c:v>
                      </c:pt>
                      <c:pt idx="705">
                        <c:v>1.624679446</c:v>
                      </c:pt>
                      <c:pt idx="706">
                        <c:v>1.5185062890000001</c:v>
                      </c:pt>
                      <c:pt idx="707">
                        <c:v>1.3295320269999999</c:v>
                      </c:pt>
                      <c:pt idx="708">
                        <c:v>1.1522753240000001</c:v>
                      </c:pt>
                      <c:pt idx="709">
                        <c:v>0.97744786699999997</c:v>
                      </c:pt>
                      <c:pt idx="710">
                        <c:v>0.80311936100000003</c:v>
                      </c:pt>
                      <c:pt idx="711">
                        <c:v>0.60895061500000003</c:v>
                      </c:pt>
                      <c:pt idx="712">
                        <c:v>0.45205771900000002</c:v>
                      </c:pt>
                      <c:pt idx="713">
                        <c:v>0.27566763799999999</c:v>
                      </c:pt>
                      <c:pt idx="714">
                        <c:v>0.143206686</c:v>
                      </c:pt>
                      <c:pt idx="715">
                        <c:v>6.2535918999999995E-2</c:v>
                      </c:pt>
                      <c:pt idx="716">
                        <c:v>-1.8177766000000001E-2</c:v>
                      </c:pt>
                      <c:pt idx="717">
                        <c:v>-6.2231350999999997E-2</c:v>
                      </c:pt>
                      <c:pt idx="718">
                        <c:v>-0.127109215</c:v>
                      </c:pt>
                      <c:pt idx="719">
                        <c:v>-0.14103068399999999</c:v>
                      </c:pt>
                      <c:pt idx="720">
                        <c:v>-0.10591210400000001</c:v>
                      </c:pt>
                      <c:pt idx="721">
                        <c:v>-6.4271823000000006E-2</c:v>
                      </c:pt>
                      <c:pt idx="722">
                        <c:v>-4.8904415E-2</c:v>
                      </c:pt>
                      <c:pt idx="723">
                        <c:v>-7.4799783999999994E-2</c:v>
                      </c:pt>
                      <c:pt idx="724">
                        <c:v>-5.618016E-2</c:v>
                      </c:pt>
                      <c:pt idx="725">
                        <c:v>-9.0586109999999994E-3</c:v>
                      </c:pt>
                      <c:pt idx="726">
                        <c:v>-2.8176389999999998E-3</c:v>
                      </c:pt>
                      <c:pt idx="727">
                        <c:v>2.3238298000000001E-2</c:v>
                      </c:pt>
                      <c:pt idx="728">
                        <c:v>1.4938300999999999E-2</c:v>
                      </c:pt>
                      <c:pt idx="729">
                        <c:v>3.2859764999999999E-2</c:v>
                      </c:pt>
                      <c:pt idx="730">
                        <c:v>8.4801130000000002E-2</c:v>
                      </c:pt>
                      <c:pt idx="731">
                        <c:v>6.9528355999999999E-2</c:v>
                      </c:pt>
                      <c:pt idx="732">
                        <c:v>0.102999166</c:v>
                      </c:pt>
                      <c:pt idx="733">
                        <c:v>0.102330923</c:v>
                      </c:pt>
                      <c:pt idx="734">
                        <c:v>8.5515119000000001E-2</c:v>
                      </c:pt>
                      <c:pt idx="735">
                        <c:v>0.13058315200000001</c:v>
                      </c:pt>
                      <c:pt idx="736">
                        <c:v>0.11064858</c:v>
                      </c:pt>
                      <c:pt idx="737">
                        <c:v>9.4055033999999996E-2</c:v>
                      </c:pt>
                      <c:pt idx="738">
                        <c:v>0.14241462999999999</c:v>
                      </c:pt>
                      <c:pt idx="739">
                        <c:v>0.16360495999999999</c:v>
                      </c:pt>
                      <c:pt idx="740">
                        <c:v>0.17184393100000001</c:v>
                      </c:pt>
                      <c:pt idx="741">
                        <c:v>0.17757704899999999</c:v>
                      </c:pt>
                      <c:pt idx="742">
                        <c:v>0.23471893399999999</c:v>
                      </c:pt>
                      <c:pt idx="743">
                        <c:v>0.226734608</c:v>
                      </c:pt>
                      <c:pt idx="744">
                        <c:v>0.23701971799999999</c:v>
                      </c:pt>
                      <c:pt idx="745">
                        <c:v>0.31439703699999999</c:v>
                      </c:pt>
                      <c:pt idx="746">
                        <c:v>0.32408326900000001</c:v>
                      </c:pt>
                      <c:pt idx="747">
                        <c:v>0.32806587199999998</c:v>
                      </c:pt>
                      <c:pt idx="748">
                        <c:v>0.35773208699999998</c:v>
                      </c:pt>
                      <c:pt idx="749">
                        <c:v>0.38351538800000001</c:v>
                      </c:pt>
                      <c:pt idx="750">
                        <c:v>0.42197796700000001</c:v>
                      </c:pt>
                      <c:pt idx="751">
                        <c:v>0.41485112899999999</c:v>
                      </c:pt>
                      <c:pt idx="752">
                        <c:v>0.46137619000000002</c:v>
                      </c:pt>
                      <c:pt idx="753">
                        <c:v>0.46395358399999997</c:v>
                      </c:pt>
                      <c:pt idx="754">
                        <c:v>0.54433864399999998</c:v>
                      </c:pt>
                      <c:pt idx="755">
                        <c:v>0.46435469400000001</c:v>
                      </c:pt>
                      <c:pt idx="756">
                        <c:v>0.50858265199999997</c:v>
                      </c:pt>
                      <c:pt idx="757">
                        <c:v>0.54203623499999998</c:v>
                      </c:pt>
                      <c:pt idx="758">
                        <c:v>0.52995735399999999</c:v>
                      </c:pt>
                      <c:pt idx="759">
                        <c:v>0.59044814099999998</c:v>
                      </c:pt>
                      <c:pt idx="760">
                        <c:v>0.57678401499999998</c:v>
                      </c:pt>
                      <c:pt idx="761">
                        <c:v>0.58309298799999998</c:v>
                      </c:pt>
                      <c:pt idx="762">
                        <c:v>0.61927419900000003</c:v>
                      </c:pt>
                      <c:pt idx="763">
                        <c:v>0.59875065100000002</c:v>
                      </c:pt>
                      <c:pt idx="764">
                        <c:v>0.62207055099999997</c:v>
                      </c:pt>
                      <c:pt idx="765">
                        <c:v>0.62056416299999995</c:v>
                      </c:pt>
                      <c:pt idx="766">
                        <c:v>0.65164476599999999</c:v>
                      </c:pt>
                      <c:pt idx="767">
                        <c:v>0.63860213799999999</c:v>
                      </c:pt>
                      <c:pt idx="768">
                        <c:v>0.66159069500000001</c:v>
                      </c:pt>
                      <c:pt idx="769">
                        <c:v>0.67165213800000001</c:v>
                      </c:pt>
                      <c:pt idx="770">
                        <c:v>0.70605874099999999</c:v>
                      </c:pt>
                      <c:pt idx="771">
                        <c:v>0.69929105000000003</c:v>
                      </c:pt>
                      <c:pt idx="772">
                        <c:v>0.69087708000000003</c:v>
                      </c:pt>
                      <c:pt idx="773">
                        <c:v>0.72776365300000001</c:v>
                      </c:pt>
                      <c:pt idx="774">
                        <c:v>0.72355520699999998</c:v>
                      </c:pt>
                      <c:pt idx="775">
                        <c:v>0.73253691200000004</c:v>
                      </c:pt>
                      <c:pt idx="776">
                        <c:v>0.69899314599999995</c:v>
                      </c:pt>
                      <c:pt idx="777">
                        <c:v>0.72299689099999997</c:v>
                      </c:pt>
                      <c:pt idx="778">
                        <c:v>0.74326652299999996</c:v>
                      </c:pt>
                      <c:pt idx="779">
                        <c:v>0.73720180999999996</c:v>
                      </c:pt>
                      <c:pt idx="780">
                        <c:v>0.71762496200000003</c:v>
                      </c:pt>
                      <c:pt idx="781">
                        <c:v>0.721004486</c:v>
                      </c:pt>
                      <c:pt idx="782">
                        <c:v>0.72093653700000004</c:v>
                      </c:pt>
                      <c:pt idx="783">
                        <c:v>0.71769720299999995</c:v>
                      </c:pt>
                      <c:pt idx="784">
                        <c:v>0.72850239299999997</c:v>
                      </c:pt>
                      <c:pt idx="785">
                        <c:v>0.67983663100000002</c:v>
                      </c:pt>
                      <c:pt idx="786">
                        <c:v>0.69122904500000004</c:v>
                      </c:pt>
                      <c:pt idx="787">
                        <c:v>0.70857214899999998</c:v>
                      </c:pt>
                      <c:pt idx="788">
                        <c:v>0.68447059399999999</c:v>
                      </c:pt>
                      <c:pt idx="789">
                        <c:v>0.67733663300000002</c:v>
                      </c:pt>
                      <c:pt idx="790">
                        <c:v>0.64043736500000004</c:v>
                      </c:pt>
                      <c:pt idx="791">
                        <c:v>0.65050107199999996</c:v>
                      </c:pt>
                      <c:pt idx="792">
                        <c:v>0.70845669499999997</c:v>
                      </c:pt>
                      <c:pt idx="793">
                        <c:v>0.624563694</c:v>
                      </c:pt>
                      <c:pt idx="794">
                        <c:v>0.63186097200000002</c:v>
                      </c:pt>
                      <c:pt idx="795">
                        <c:v>0.614830196</c:v>
                      </c:pt>
                      <c:pt idx="796">
                        <c:v>0.60683798799999999</c:v>
                      </c:pt>
                      <c:pt idx="797">
                        <c:v>0.59752315300000003</c:v>
                      </c:pt>
                      <c:pt idx="798">
                        <c:v>0.63845795400000005</c:v>
                      </c:pt>
                      <c:pt idx="799">
                        <c:v>0.59258884199999995</c:v>
                      </c:pt>
                      <c:pt idx="800">
                        <c:v>0.59400194900000003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5E96-441C-BECF-E997C6138560}"/>
                  </c:ext>
                </c:extLst>
              </c15:ser>
            </c15:filteredScatterSeries>
            <c15:filteredScatterSeries>
              <c15:ser>
                <c:idx val="5"/>
                <c:order val="9"/>
                <c:tx>
                  <c:v>PVK_TEAI_0.0098H2O2</c:v>
                </c:tx>
                <c:spPr>
                  <a:ln w="19050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MA_Batch4Films!$K$3:$K$803</c15:sqref>
                        </c15:formulaRef>
                      </c:ext>
                    </c:extLst>
                    <c:numCache>
                      <c:formatCode>General</c:formatCode>
                      <c:ptCount val="801"/>
                      <c:pt idx="0">
                        <c:v>1000</c:v>
                      </c:pt>
                      <c:pt idx="1">
                        <c:v>999</c:v>
                      </c:pt>
                      <c:pt idx="2">
                        <c:v>998</c:v>
                      </c:pt>
                      <c:pt idx="3">
                        <c:v>997</c:v>
                      </c:pt>
                      <c:pt idx="4">
                        <c:v>996</c:v>
                      </c:pt>
                      <c:pt idx="5">
                        <c:v>995</c:v>
                      </c:pt>
                      <c:pt idx="6">
                        <c:v>994</c:v>
                      </c:pt>
                      <c:pt idx="7">
                        <c:v>993</c:v>
                      </c:pt>
                      <c:pt idx="8">
                        <c:v>992</c:v>
                      </c:pt>
                      <c:pt idx="9">
                        <c:v>991</c:v>
                      </c:pt>
                      <c:pt idx="10">
                        <c:v>990</c:v>
                      </c:pt>
                      <c:pt idx="11">
                        <c:v>989</c:v>
                      </c:pt>
                      <c:pt idx="12">
                        <c:v>988</c:v>
                      </c:pt>
                      <c:pt idx="13">
                        <c:v>987</c:v>
                      </c:pt>
                      <c:pt idx="14">
                        <c:v>986</c:v>
                      </c:pt>
                      <c:pt idx="15">
                        <c:v>985</c:v>
                      </c:pt>
                      <c:pt idx="16">
                        <c:v>984</c:v>
                      </c:pt>
                      <c:pt idx="17">
                        <c:v>983</c:v>
                      </c:pt>
                      <c:pt idx="18">
                        <c:v>982</c:v>
                      </c:pt>
                      <c:pt idx="19">
                        <c:v>981</c:v>
                      </c:pt>
                      <c:pt idx="20">
                        <c:v>980</c:v>
                      </c:pt>
                      <c:pt idx="21">
                        <c:v>979</c:v>
                      </c:pt>
                      <c:pt idx="22">
                        <c:v>978</c:v>
                      </c:pt>
                      <c:pt idx="23">
                        <c:v>977</c:v>
                      </c:pt>
                      <c:pt idx="24">
                        <c:v>976</c:v>
                      </c:pt>
                      <c:pt idx="25">
                        <c:v>975</c:v>
                      </c:pt>
                      <c:pt idx="26">
                        <c:v>974</c:v>
                      </c:pt>
                      <c:pt idx="27">
                        <c:v>973</c:v>
                      </c:pt>
                      <c:pt idx="28">
                        <c:v>972</c:v>
                      </c:pt>
                      <c:pt idx="29">
                        <c:v>971</c:v>
                      </c:pt>
                      <c:pt idx="30">
                        <c:v>970</c:v>
                      </c:pt>
                      <c:pt idx="31">
                        <c:v>969</c:v>
                      </c:pt>
                      <c:pt idx="32">
                        <c:v>968</c:v>
                      </c:pt>
                      <c:pt idx="33">
                        <c:v>967</c:v>
                      </c:pt>
                      <c:pt idx="34">
                        <c:v>966</c:v>
                      </c:pt>
                      <c:pt idx="35">
                        <c:v>965</c:v>
                      </c:pt>
                      <c:pt idx="36">
                        <c:v>964</c:v>
                      </c:pt>
                      <c:pt idx="37">
                        <c:v>963</c:v>
                      </c:pt>
                      <c:pt idx="38">
                        <c:v>962</c:v>
                      </c:pt>
                      <c:pt idx="39">
                        <c:v>961</c:v>
                      </c:pt>
                      <c:pt idx="40">
                        <c:v>960</c:v>
                      </c:pt>
                      <c:pt idx="41">
                        <c:v>959</c:v>
                      </c:pt>
                      <c:pt idx="42">
                        <c:v>958</c:v>
                      </c:pt>
                      <c:pt idx="43">
                        <c:v>957</c:v>
                      </c:pt>
                      <c:pt idx="44">
                        <c:v>956</c:v>
                      </c:pt>
                      <c:pt idx="45">
                        <c:v>955</c:v>
                      </c:pt>
                      <c:pt idx="46">
                        <c:v>954</c:v>
                      </c:pt>
                      <c:pt idx="47">
                        <c:v>953</c:v>
                      </c:pt>
                      <c:pt idx="48">
                        <c:v>952</c:v>
                      </c:pt>
                      <c:pt idx="49">
                        <c:v>951</c:v>
                      </c:pt>
                      <c:pt idx="50">
                        <c:v>950</c:v>
                      </c:pt>
                      <c:pt idx="51">
                        <c:v>949</c:v>
                      </c:pt>
                      <c:pt idx="52">
                        <c:v>948</c:v>
                      </c:pt>
                      <c:pt idx="53">
                        <c:v>947</c:v>
                      </c:pt>
                      <c:pt idx="54">
                        <c:v>946</c:v>
                      </c:pt>
                      <c:pt idx="55">
                        <c:v>945</c:v>
                      </c:pt>
                      <c:pt idx="56">
                        <c:v>944</c:v>
                      </c:pt>
                      <c:pt idx="57">
                        <c:v>943</c:v>
                      </c:pt>
                      <c:pt idx="58">
                        <c:v>942</c:v>
                      </c:pt>
                      <c:pt idx="59">
                        <c:v>941</c:v>
                      </c:pt>
                      <c:pt idx="60">
                        <c:v>940</c:v>
                      </c:pt>
                      <c:pt idx="61">
                        <c:v>939</c:v>
                      </c:pt>
                      <c:pt idx="62">
                        <c:v>938</c:v>
                      </c:pt>
                      <c:pt idx="63">
                        <c:v>937</c:v>
                      </c:pt>
                      <c:pt idx="64">
                        <c:v>936</c:v>
                      </c:pt>
                      <c:pt idx="65">
                        <c:v>935</c:v>
                      </c:pt>
                      <c:pt idx="66">
                        <c:v>934</c:v>
                      </c:pt>
                      <c:pt idx="67">
                        <c:v>933</c:v>
                      </c:pt>
                      <c:pt idx="68">
                        <c:v>932</c:v>
                      </c:pt>
                      <c:pt idx="69">
                        <c:v>931</c:v>
                      </c:pt>
                      <c:pt idx="70">
                        <c:v>930</c:v>
                      </c:pt>
                      <c:pt idx="71">
                        <c:v>929</c:v>
                      </c:pt>
                      <c:pt idx="72">
                        <c:v>928</c:v>
                      </c:pt>
                      <c:pt idx="73">
                        <c:v>927</c:v>
                      </c:pt>
                      <c:pt idx="74">
                        <c:v>926</c:v>
                      </c:pt>
                      <c:pt idx="75">
                        <c:v>925</c:v>
                      </c:pt>
                      <c:pt idx="76">
                        <c:v>924</c:v>
                      </c:pt>
                      <c:pt idx="77">
                        <c:v>923</c:v>
                      </c:pt>
                      <c:pt idx="78">
                        <c:v>922</c:v>
                      </c:pt>
                      <c:pt idx="79">
                        <c:v>921</c:v>
                      </c:pt>
                      <c:pt idx="80">
                        <c:v>920</c:v>
                      </c:pt>
                      <c:pt idx="81">
                        <c:v>919</c:v>
                      </c:pt>
                      <c:pt idx="82">
                        <c:v>918</c:v>
                      </c:pt>
                      <c:pt idx="83">
                        <c:v>917</c:v>
                      </c:pt>
                      <c:pt idx="84">
                        <c:v>916</c:v>
                      </c:pt>
                      <c:pt idx="85">
                        <c:v>915</c:v>
                      </c:pt>
                      <c:pt idx="86">
                        <c:v>914</c:v>
                      </c:pt>
                      <c:pt idx="87">
                        <c:v>913</c:v>
                      </c:pt>
                      <c:pt idx="88">
                        <c:v>912</c:v>
                      </c:pt>
                      <c:pt idx="89">
                        <c:v>911</c:v>
                      </c:pt>
                      <c:pt idx="90">
                        <c:v>910</c:v>
                      </c:pt>
                      <c:pt idx="91">
                        <c:v>909</c:v>
                      </c:pt>
                      <c:pt idx="92">
                        <c:v>908</c:v>
                      </c:pt>
                      <c:pt idx="93">
                        <c:v>907</c:v>
                      </c:pt>
                      <c:pt idx="94">
                        <c:v>906</c:v>
                      </c:pt>
                      <c:pt idx="95">
                        <c:v>905</c:v>
                      </c:pt>
                      <c:pt idx="96">
                        <c:v>904</c:v>
                      </c:pt>
                      <c:pt idx="97">
                        <c:v>903</c:v>
                      </c:pt>
                      <c:pt idx="98">
                        <c:v>902</c:v>
                      </c:pt>
                      <c:pt idx="99">
                        <c:v>901</c:v>
                      </c:pt>
                      <c:pt idx="100">
                        <c:v>900</c:v>
                      </c:pt>
                      <c:pt idx="101">
                        <c:v>899</c:v>
                      </c:pt>
                      <c:pt idx="102">
                        <c:v>898</c:v>
                      </c:pt>
                      <c:pt idx="103">
                        <c:v>897</c:v>
                      </c:pt>
                      <c:pt idx="104">
                        <c:v>896</c:v>
                      </c:pt>
                      <c:pt idx="105">
                        <c:v>895</c:v>
                      </c:pt>
                      <c:pt idx="106">
                        <c:v>894</c:v>
                      </c:pt>
                      <c:pt idx="107">
                        <c:v>893</c:v>
                      </c:pt>
                      <c:pt idx="108">
                        <c:v>892</c:v>
                      </c:pt>
                      <c:pt idx="109">
                        <c:v>891</c:v>
                      </c:pt>
                      <c:pt idx="110">
                        <c:v>890</c:v>
                      </c:pt>
                      <c:pt idx="111">
                        <c:v>889</c:v>
                      </c:pt>
                      <c:pt idx="112">
                        <c:v>888</c:v>
                      </c:pt>
                      <c:pt idx="113">
                        <c:v>887</c:v>
                      </c:pt>
                      <c:pt idx="114">
                        <c:v>886</c:v>
                      </c:pt>
                      <c:pt idx="115">
                        <c:v>885</c:v>
                      </c:pt>
                      <c:pt idx="116">
                        <c:v>884</c:v>
                      </c:pt>
                      <c:pt idx="117">
                        <c:v>883</c:v>
                      </c:pt>
                      <c:pt idx="118">
                        <c:v>882</c:v>
                      </c:pt>
                      <c:pt idx="119">
                        <c:v>881</c:v>
                      </c:pt>
                      <c:pt idx="120">
                        <c:v>880</c:v>
                      </c:pt>
                      <c:pt idx="121">
                        <c:v>879</c:v>
                      </c:pt>
                      <c:pt idx="122">
                        <c:v>878</c:v>
                      </c:pt>
                      <c:pt idx="123">
                        <c:v>877</c:v>
                      </c:pt>
                      <c:pt idx="124">
                        <c:v>876</c:v>
                      </c:pt>
                      <c:pt idx="125">
                        <c:v>875</c:v>
                      </c:pt>
                      <c:pt idx="126">
                        <c:v>874</c:v>
                      </c:pt>
                      <c:pt idx="127">
                        <c:v>873</c:v>
                      </c:pt>
                      <c:pt idx="128">
                        <c:v>872</c:v>
                      </c:pt>
                      <c:pt idx="129">
                        <c:v>871</c:v>
                      </c:pt>
                      <c:pt idx="130">
                        <c:v>870</c:v>
                      </c:pt>
                      <c:pt idx="131">
                        <c:v>869</c:v>
                      </c:pt>
                      <c:pt idx="132">
                        <c:v>868</c:v>
                      </c:pt>
                      <c:pt idx="133">
                        <c:v>867</c:v>
                      </c:pt>
                      <c:pt idx="134">
                        <c:v>866</c:v>
                      </c:pt>
                      <c:pt idx="135">
                        <c:v>865</c:v>
                      </c:pt>
                      <c:pt idx="136">
                        <c:v>864</c:v>
                      </c:pt>
                      <c:pt idx="137">
                        <c:v>863</c:v>
                      </c:pt>
                      <c:pt idx="138">
                        <c:v>862</c:v>
                      </c:pt>
                      <c:pt idx="139">
                        <c:v>861</c:v>
                      </c:pt>
                      <c:pt idx="140">
                        <c:v>860</c:v>
                      </c:pt>
                      <c:pt idx="141">
                        <c:v>859</c:v>
                      </c:pt>
                      <c:pt idx="142">
                        <c:v>858</c:v>
                      </c:pt>
                      <c:pt idx="143">
                        <c:v>857</c:v>
                      </c:pt>
                      <c:pt idx="144">
                        <c:v>856</c:v>
                      </c:pt>
                      <c:pt idx="145">
                        <c:v>855</c:v>
                      </c:pt>
                      <c:pt idx="146">
                        <c:v>854</c:v>
                      </c:pt>
                      <c:pt idx="147">
                        <c:v>853</c:v>
                      </c:pt>
                      <c:pt idx="148">
                        <c:v>852</c:v>
                      </c:pt>
                      <c:pt idx="149">
                        <c:v>851</c:v>
                      </c:pt>
                      <c:pt idx="150">
                        <c:v>850</c:v>
                      </c:pt>
                      <c:pt idx="151">
                        <c:v>849</c:v>
                      </c:pt>
                      <c:pt idx="152">
                        <c:v>848</c:v>
                      </c:pt>
                      <c:pt idx="153">
                        <c:v>847</c:v>
                      </c:pt>
                      <c:pt idx="154">
                        <c:v>846</c:v>
                      </c:pt>
                      <c:pt idx="155">
                        <c:v>845</c:v>
                      </c:pt>
                      <c:pt idx="156">
                        <c:v>844</c:v>
                      </c:pt>
                      <c:pt idx="157">
                        <c:v>843</c:v>
                      </c:pt>
                      <c:pt idx="158">
                        <c:v>842</c:v>
                      </c:pt>
                      <c:pt idx="159">
                        <c:v>841</c:v>
                      </c:pt>
                      <c:pt idx="160">
                        <c:v>840</c:v>
                      </c:pt>
                      <c:pt idx="161">
                        <c:v>839</c:v>
                      </c:pt>
                      <c:pt idx="162">
                        <c:v>838</c:v>
                      </c:pt>
                      <c:pt idx="163">
                        <c:v>837</c:v>
                      </c:pt>
                      <c:pt idx="164">
                        <c:v>836</c:v>
                      </c:pt>
                      <c:pt idx="165">
                        <c:v>835</c:v>
                      </c:pt>
                      <c:pt idx="166">
                        <c:v>834</c:v>
                      </c:pt>
                      <c:pt idx="167">
                        <c:v>833</c:v>
                      </c:pt>
                      <c:pt idx="168">
                        <c:v>832</c:v>
                      </c:pt>
                      <c:pt idx="169">
                        <c:v>831</c:v>
                      </c:pt>
                      <c:pt idx="170">
                        <c:v>830</c:v>
                      </c:pt>
                      <c:pt idx="171">
                        <c:v>829</c:v>
                      </c:pt>
                      <c:pt idx="172">
                        <c:v>828</c:v>
                      </c:pt>
                      <c:pt idx="173">
                        <c:v>827</c:v>
                      </c:pt>
                      <c:pt idx="174">
                        <c:v>826</c:v>
                      </c:pt>
                      <c:pt idx="175">
                        <c:v>825</c:v>
                      </c:pt>
                      <c:pt idx="176">
                        <c:v>824</c:v>
                      </c:pt>
                      <c:pt idx="177">
                        <c:v>823</c:v>
                      </c:pt>
                      <c:pt idx="178">
                        <c:v>822</c:v>
                      </c:pt>
                      <c:pt idx="179">
                        <c:v>821</c:v>
                      </c:pt>
                      <c:pt idx="180">
                        <c:v>820</c:v>
                      </c:pt>
                      <c:pt idx="181">
                        <c:v>819</c:v>
                      </c:pt>
                      <c:pt idx="182">
                        <c:v>818</c:v>
                      </c:pt>
                      <c:pt idx="183">
                        <c:v>817</c:v>
                      </c:pt>
                      <c:pt idx="184">
                        <c:v>816</c:v>
                      </c:pt>
                      <c:pt idx="185">
                        <c:v>815</c:v>
                      </c:pt>
                      <c:pt idx="186">
                        <c:v>814</c:v>
                      </c:pt>
                      <c:pt idx="187">
                        <c:v>813</c:v>
                      </c:pt>
                      <c:pt idx="188">
                        <c:v>812</c:v>
                      </c:pt>
                      <c:pt idx="189">
                        <c:v>811</c:v>
                      </c:pt>
                      <c:pt idx="190">
                        <c:v>810</c:v>
                      </c:pt>
                      <c:pt idx="191">
                        <c:v>809</c:v>
                      </c:pt>
                      <c:pt idx="192">
                        <c:v>808</c:v>
                      </c:pt>
                      <c:pt idx="193">
                        <c:v>807</c:v>
                      </c:pt>
                      <c:pt idx="194">
                        <c:v>806</c:v>
                      </c:pt>
                      <c:pt idx="195">
                        <c:v>805</c:v>
                      </c:pt>
                      <c:pt idx="196">
                        <c:v>804</c:v>
                      </c:pt>
                      <c:pt idx="197">
                        <c:v>803</c:v>
                      </c:pt>
                      <c:pt idx="198">
                        <c:v>802</c:v>
                      </c:pt>
                      <c:pt idx="199">
                        <c:v>801</c:v>
                      </c:pt>
                      <c:pt idx="200">
                        <c:v>800</c:v>
                      </c:pt>
                      <c:pt idx="201">
                        <c:v>799</c:v>
                      </c:pt>
                      <c:pt idx="202">
                        <c:v>798</c:v>
                      </c:pt>
                      <c:pt idx="203">
                        <c:v>797</c:v>
                      </c:pt>
                      <c:pt idx="204">
                        <c:v>796</c:v>
                      </c:pt>
                      <c:pt idx="205">
                        <c:v>795</c:v>
                      </c:pt>
                      <c:pt idx="206">
                        <c:v>794</c:v>
                      </c:pt>
                      <c:pt idx="207">
                        <c:v>793</c:v>
                      </c:pt>
                      <c:pt idx="208">
                        <c:v>792</c:v>
                      </c:pt>
                      <c:pt idx="209">
                        <c:v>791</c:v>
                      </c:pt>
                      <c:pt idx="210">
                        <c:v>790</c:v>
                      </c:pt>
                      <c:pt idx="211">
                        <c:v>789</c:v>
                      </c:pt>
                      <c:pt idx="212">
                        <c:v>788</c:v>
                      </c:pt>
                      <c:pt idx="213">
                        <c:v>787</c:v>
                      </c:pt>
                      <c:pt idx="214">
                        <c:v>786</c:v>
                      </c:pt>
                      <c:pt idx="215">
                        <c:v>785</c:v>
                      </c:pt>
                      <c:pt idx="216">
                        <c:v>784</c:v>
                      </c:pt>
                      <c:pt idx="217">
                        <c:v>783</c:v>
                      </c:pt>
                      <c:pt idx="218">
                        <c:v>782</c:v>
                      </c:pt>
                      <c:pt idx="219">
                        <c:v>781</c:v>
                      </c:pt>
                      <c:pt idx="220">
                        <c:v>780</c:v>
                      </c:pt>
                      <c:pt idx="221">
                        <c:v>779</c:v>
                      </c:pt>
                      <c:pt idx="222">
                        <c:v>778</c:v>
                      </c:pt>
                      <c:pt idx="223">
                        <c:v>777</c:v>
                      </c:pt>
                      <c:pt idx="224">
                        <c:v>776</c:v>
                      </c:pt>
                      <c:pt idx="225">
                        <c:v>775</c:v>
                      </c:pt>
                      <c:pt idx="226">
                        <c:v>774</c:v>
                      </c:pt>
                      <c:pt idx="227">
                        <c:v>773</c:v>
                      </c:pt>
                      <c:pt idx="228">
                        <c:v>772</c:v>
                      </c:pt>
                      <c:pt idx="229">
                        <c:v>771</c:v>
                      </c:pt>
                      <c:pt idx="230">
                        <c:v>770</c:v>
                      </c:pt>
                      <c:pt idx="231">
                        <c:v>769</c:v>
                      </c:pt>
                      <c:pt idx="232">
                        <c:v>768</c:v>
                      </c:pt>
                      <c:pt idx="233">
                        <c:v>767</c:v>
                      </c:pt>
                      <c:pt idx="234">
                        <c:v>766</c:v>
                      </c:pt>
                      <c:pt idx="235">
                        <c:v>765</c:v>
                      </c:pt>
                      <c:pt idx="236">
                        <c:v>764</c:v>
                      </c:pt>
                      <c:pt idx="237">
                        <c:v>763</c:v>
                      </c:pt>
                      <c:pt idx="238">
                        <c:v>762</c:v>
                      </c:pt>
                      <c:pt idx="239">
                        <c:v>761</c:v>
                      </c:pt>
                      <c:pt idx="240">
                        <c:v>760</c:v>
                      </c:pt>
                      <c:pt idx="241">
                        <c:v>759</c:v>
                      </c:pt>
                      <c:pt idx="242">
                        <c:v>758</c:v>
                      </c:pt>
                      <c:pt idx="243">
                        <c:v>757</c:v>
                      </c:pt>
                      <c:pt idx="244">
                        <c:v>756</c:v>
                      </c:pt>
                      <c:pt idx="245">
                        <c:v>755</c:v>
                      </c:pt>
                      <c:pt idx="246">
                        <c:v>754</c:v>
                      </c:pt>
                      <c:pt idx="247">
                        <c:v>753</c:v>
                      </c:pt>
                      <c:pt idx="248">
                        <c:v>752</c:v>
                      </c:pt>
                      <c:pt idx="249">
                        <c:v>751</c:v>
                      </c:pt>
                      <c:pt idx="250">
                        <c:v>750</c:v>
                      </c:pt>
                      <c:pt idx="251">
                        <c:v>749</c:v>
                      </c:pt>
                      <c:pt idx="252">
                        <c:v>748</c:v>
                      </c:pt>
                      <c:pt idx="253">
                        <c:v>747</c:v>
                      </c:pt>
                      <c:pt idx="254">
                        <c:v>746</c:v>
                      </c:pt>
                      <c:pt idx="255">
                        <c:v>745</c:v>
                      </c:pt>
                      <c:pt idx="256">
                        <c:v>744</c:v>
                      </c:pt>
                      <c:pt idx="257">
                        <c:v>743</c:v>
                      </c:pt>
                      <c:pt idx="258">
                        <c:v>742</c:v>
                      </c:pt>
                      <c:pt idx="259">
                        <c:v>741</c:v>
                      </c:pt>
                      <c:pt idx="260">
                        <c:v>740</c:v>
                      </c:pt>
                      <c:pt idx="261">
                        <c:v>739</c:v>
                      </c:pt>
                      <c:pt idx="262">
                        <c:v>738</c:v>
                      </c:pt>
                      <c:pt idx="263">
                        <c:v>737</c:v>
                      </c:pt>
                      <c:pt idx="264">
                        <c:v>736</c:v>
                      </c:pt>
                      <c:pt idx="265">
                        <c:v>735</c:v>
                      </c:pt>
                      <c:pt idx="266">
                        <c:v>734</c:v>
                      </c:pt>
                      <c:pt idx="267">
                        <c:v>733</c:v>
                      </c:pt>
                      <c:pt idx="268">
                        <c:v>732</c:v>
                      </c:pt>
                      <c:pt idx="269">
                        <c:v>731</c:v>
                      </c:pt>
                      <c:pt idx="270">
                        <c:v>730</c:v>
                      </c:pt>
                      <c:pt idx="271">
                        <c:v>729</c:v>
                      </c:pt>
                      <c:pt idx="272">
                        <c:v>728</c:v>
                      </c:pt>
                      <c:pt idx="273">
                        <c:v>727</c:v>
                      </c:pt>
                      <c:pt idx="274">
                        <c:v>726</c:v>
                      </c:pt>
                      <c:pt idx="275">
                        <c:v>725</c:v>
                      </c:pt>
                      <c:pt idx="276">
                        <c:v>724</c:v>
                      </c:pt>
                      <c:pt idx="277">
                        <c:v>723</c:v>
                      </c:pt>
                      <c:pt idx="278">
                        <c:v>722</c:v>
                      </c:pt>
                      <c:pt idx="279">
                        <c:v>721</c:v>
                      </c:pt>
                      <c:pt idx="280">
                        <c:v>720</c:v>
                      </c:pt>
                      <c:pt idx="281">
                        <c:v>719</c:v>
                      </c:pt>
                      <c:pt idx="282">
                        <c:v>718</c:v>
                      </c:pt>
                      <c:pt idx="283">
                        <c:v>717</c:v>
                      </c:pt>
                      <c:pt idx="284">
                        <c:v>716</c:v>
                      </c:pt>
                      <c:pt idx="285">
                        <c:v>715</c:v>
                      </c:pt>
                      <c:pt idx="286">
                        <c:v>714</c:v>
                      </c:pt>
                      <c:pt idx="287">
                        <c:v>713</c:v>
                      </c:pt>
                      <c:pt idx="288">
                        <c:v>712</c:v>
                      </c:pt>
                      <c:pt idx="289">
                        <c:v>711</c:v>
                      </c:pt>
                      <c:pt idx="290">
                        <c:v>710</c:v>
                      </c:pt>
                      <c:pt idx="291">
                        <c:v>709</c:v>
                      </c:pt>
                      <c:pt idx="292">
                        <c:v>708</c:v>
                      </c:pt>
                      <c:pt idx="293">
                        <c:v>707</c:v>
                      </c:pt>
                      <c:pt idx="294">
                        <c:v>706</c:v>
                      </c:pt>
                      <c:pt idx="295">
                        <c:v>705</c:v>
                      </c:pt>
                      <c:pt idx="296">
                        <c:v>704</c:v>
                      </c:pt>
                      <c:pt idx="297">
                        <c:v>703</c:v>
                      </c:pt>
                      <c:pt idx="298">
                        <c:v>702</c:v>
                      </c:pt>
                      <c:pt idx="299">
                        <c:v>701</c:v>
                      </c:pt>
                      <c:pt idx="300">
                        <c:v>700</c:v>
                      </c:pt>
                      <c:pt idx="301">
                        <c:v>699</c:v>
                      </c:pt>
                      <c:pt idx="302">
                        <c:v>698</c:v>
                      </c:pt>
                      <c:pt idx="303">
                        <c:v>697</c:v>
                      </c:pt>
                      <c:pt idx="304">
                        <c:v>696</c:v>
                      </c:pt>
                      <c:pt idx="305">
                        <c:v>695</c:v>
                      </c:pt>
                      <c:pt idx="306">
                        <c:v>694</c:v>
                      </c:pt>
                      <c:pt idx="307">
                        <c:v>693</c:v>
                      </c:pt>
                      <c:pt idx="308">
                        <c:v>692</c:v>
                      </c:pt>
                      <c:pt idx="309">
                        <c:v>691</c:v>
                      </c:pt>
                      <c:pt idx="310">
                        <c:v>690</c:v>
                      </c:pt>
                      <c:pt idx="311">
                        <c:v>689</c:v>
                      </c:pt>
                      <c:pt idx="312">
                        <c:v>688</c:v>
                      </c:pt>
                      <c:pt idx="313">
                        <c:v>687</c:v>
                      </c:pt>
                      <c:pt idx="314">
                        <c:v>686</c:v>
                      </c:pt>
                      <c:pt idx="315">
                        <c:v>685</c:v>
                      </c:pt>
                      <c:pt idx="316">
                        <c:v>684</c:v>
                      </c:pt>
                      <c:pt idx="317">
                        <c:v>683</c:v>
                      </c:pt>
                      <c:pt idx="318">
                        <c:v>682</c:v>
                      </c:pt>
                      <c:pt idx="319">
                        <c:v>681</c:v>
                      </c:pt>
                      <c:pt idx="320">
                        <c:v>680</c:v>
                      </c:pt>
                      <c:pt idx="321">
                        <c:v>679</c:v>
                      </c:pt>
                      <c:pt idx="322">
                        <c:v>678</c:v>
                      </c:pt>
                      <c:pt idx="323">
                        <c:v>677</c:v>
                      </c:pt>
                      <c:pt idx="324">
                        <c:v>676</c:v>
                      </c:pt>
                      <c:pt idx="325">
                        <c:v>675</c:v>
                      </c:pt>
                      <c:pt idx="326">
                        <c:v>674</c:v>
                      </c:pt>
                      <c:pt idx="327">
                        <c:v>673</c:v>
                      </c:pt>
                      <c:pt idx="328">
                        <c:v>672</c:v>
                      </c:pt>
                      <c:pt idx="329">
                        <c:v>671</c:v>
                      </c:pt>
                      <c:pt idx="330">
                        <c:v>670</c:v>
                      </c:pt>
                      <c:pt idx="331">
                        <c:v>669</c:v>
                      </c:pt>
                      <c:pt idx="332">
                        <c:v>668</c:v>
                      </c:pt>
                      <c:pt idx="333">
                        <c:v>667</c:v>
                      </c:pt>
                      <c:pt idx="334">
                        <c:v>666</c:v>
                      </c:pt>
                      <c:pt idx="335">
                        <c:v>665</c:v>
                      </c:pt>
                      <c:pt idx="336">
                        <c:v>664</c:v>
                      </c:pt>
                      <c:pt idx="337">
                        <c:v>663</c:v>
                      </c:pt>
                      <c:pt idx="338">
                        <c:v>662</c:v>
                      </c:pt>
                      <c:pt idx="339">
                        <c:v>661</c:v>
                      </c:pt>
                      <c:pt idx="340">
                        <c:v>660</c:v>
                      </c:pt>
                      <c:pt idx="341">
                        <c:v>659</c:v>
                      </c:pt>
                      <c:pt idx="342">
                        <c:v>658</c:v>
                      </c:pt>
                      <c:pt idx="343">
                        <c:v>657</c:v>
                      </c:pt>
                      <c:pt idx="344">
                        <c:v>656</c:v>
                      </c:pt>
                      <c:pt idx="345">
                        <c:v>655</c:v>
                      </c:pt>
                      <c:pt idx="346">
                        <c:v>654</c:v>
                      </c:pt>
                      <c:pt idx="347">
                        <c:v>653</c:v>
                      </c:pt>
                      <c:pt idx="348">
                        <c:v>652</c:v>
                      </c:pt>
                      <c:pt idx="349">
                        <c:v>651</c:v>
                      </c:pt>
                      <c:pt idx="350">
                        <c:v>650</c:v>
                      </c:pt>
                      <c:pt idx="351">
                        <c:v>649</c:v>
                      </c:pt>
                      <c:pt idx="352">
                        <c:v>648</c:v>
                      </c:pt>
                      <c:pt idx="353">
                        <c:v>647</c:v>
                      </c:pt>
                      <c:pt idx="354">
                        <c:v>646</c:v>
                      </c:pt>
                      <c:pt idx="355">
                        <c:v>645</c:v>
                      </c:pt>
                      <c:pt idx="356">
                        <c:v>644</c:v>
                      </c:pt>
                      <c:pt idx="357">
                        <c:v>643</c:v>
                      </c:pt>
                      <c:pt idx="358">
                        <c:v>642</c:v>
                      </c:pt>
                      <c:pt idx="359">
                        <c:v>641</c:v>
                      </c:pt>
                      <c:pt idx="360">
                        <c:v>640</c:v>
                      </c:pt>
                      <c:pt idx="361">
                        <c:v>639</c:v>
                      </c:pt>
                      <c:pt idx="362">
                        <c:v>638</c:v>
                      </c:pt>
                      <c:pt idx="363">
                        <c:v>637</c:v>
                      </c:pt>
                      <c:pt idx="364">
                        <c:v>636</c:v>
                      </c:pt>
                      <c:pt idx="365">
                        <c:v>635</c:v>
                      </c:pt>
                      <c:pt idx="366">
                        <c:v>634</c:v>
                      </c:pt>
                      <c:pt idx="367">
                        <c:v>633</c:v>
                      </c:pt>
                      <c:pt idx="368">
                        <c:v>632</c:v>
                      </c:pt>
                      <c:pt idx="369">
                        <c:v>631</c:v>
                      </c:pt>
                      <c:pt idx="370">
                        <c:v>630</c:v>
                      </c:pt>
                      <c:pt idx="371">
                        <c:v>629</c:v>
                      </c:pt>
                      <c:pt idx="372">
                        <c:v>628</c:v>
                      </c:pt>
                      <c:pt idx="373">
                        <c:v>627</c:v>
                      </c:pt>
                      <c:pt idx="374">
                        <c:v>626</c:v>
                      </c:pt>
                      <c:pt idx="375">
                        <c:v>625</c:v>
                      </c:pt>
                      <c:pt idx="376">
                        <c:v>624</c:v>
                      </c:pt>
                      <c:pt idx="377">
                        <c:v>623</c:v>
                      </c:pt>
                      <c:pt idx="378">
                        <c:v>622</c:v>
                      </c:pt>
                      <c:pt idx="379">
                        <c:v>621</c:v>
                      </c:pt>
                      <c:pt idx="380">
                        <c:v>620</c:v>
                      </c:pt>
                      <c:pt idx="381">
                        <c:v>619</c:v>
                      </c:pt>
                      <c:pt idx="382">
                        <c:v>618</c:v>
                      </c:pt>
                      <c:pt idx="383">
                        <c:v>617</c:v>
                      </c:pt>
                      <c:pt idx="384">
                        <c:v>616</c:v>
                      </c:pt>
                      <c:pt idx="385">
                        <c:v>615</c:v>
                      </c:pt>
                      <c:pt idx="386">
                        <c:v>614</c:v>
                      </c:pt>
                      <c:pt idx="387">
                        <c:v>613</c:v>
                      </c:pt>
                      <c:pt idx="388">
                        <c:v>612</c:v>
                      </c:pt>
                      <c:pt idx="389">
                        <c:v>611</c:v>
                      </c:pt>
                      <c:pt idx="390">
                        <c:v>610</c:v>
                      </c:pt>
                      <c:pt idx="391">
                        <c:v>609</c:v>
                      </c:pt>
                      <c:pt idx="392">
                        <c:v>608</c:v>
                      </c:pt>
                      <c:pt idx="393">
                        <c:v>607</c:v>
                      </c:pt>
                      <c:pt idx="394">
                        <c:v>606</c:v>
                      </c:pt>
                      <c:pt idx="395">
                        <c:v>605</c:v>
                      </c:pt>
                      <c:pt idx="396">
                        <c:v>604</c:v>
                      </c:pt>
                      <c:pt idx="397">
                        <c:v>603</c:v>
                      </c:pt>
                      <c:pt idx="398">
                        <c:v>602</c:v>
                      </c:pt>
                      <c:pt idx="399">
                        <c:v>601</c:v>
                      </c:pt>
                      <c:pt idx="400">
                        <c:v>600</c:v>
                      </c:pt>
                      <c:pt idx="401">
                        <c:v>599</c:v>
                      </c:pt>
                      <c:pt idx="402">
                        <c:v>598</c:v>
                      </c:pt>
                      <c:pt idx="403">
                        <c:v>597</c:v>
                      </c:pt>
                      <c:pt idx="404">
                        <c:v>596</c:v>
                      </c:pt>
                      <c:pt idx="405">
                        <c:v>595</c:v>
                      </c:pt>
                      <c:pt idx="406">
                        <c:v>594</c:v>
                      </c:pt>
                      <c:pt idx="407">
                        <c:v>593</c:v>
                      </c:pt>
                      <c:pt idx="408">
                        <c:v>592</c:v>
                      </c:pt>
                      <c:pt idx="409">
                        <c:v>591</c:v>
                      </c:pt>
                      <c:pt idx="410">
                        <c:v>590</c:v>
                      </c:pt>
                      <c:pt idx="411">
                        <c:v>589</c:v>
                      </c:pt>
                      <c:pt idx="412">
                        <c:v>588</c:v>
                      </c:pt>
                      <c:pt idx="413">
                        <c:v>587</c:v>
                      </c:pt>
                      <c:pt idx="414">
                        <c:v>586</c:v>
                      </c:pt>
                      <c:pt idx="415">
                        <c:v>585</c:v>
                      </c:pt>
                      <c:pt idx="416">
                        <c:v>584</c:v>
                      </c:pt>
                      <c:pt idx="417">
                        <c:v>583</c:v>
                      </c:pt>
                      <c:pt idx="418">
                        <c:v>582</c:v>
                      </c:pt>
                      <c:pt idx="419">
                        <c:v>581</c:v>
                      </c:pt>
                      <c:pt idx="420">
                        <c:v>580</c:v>
                      </c:pt>
                      <c:pt idx="421">
                        <c:v>579</c:v>
                      </c:pt>
                      <c:pt idx="422">
                        <c:v>578</c:v>
                      </c:pt>
                      <c:pt idx="423">
                        <c:v>577</c:v>
                      </c:pt>
                      <c:pt idx="424">
                        <c:v>576</c:v>
                      </c:pt>
                      <c:pt idx="425">
                        <c:v>575</c:v>
                      </c:pt>
                      <c:pt idx="426">
                        <c:v>574</c:v>
                      </c:pt>
                      <c:pt idx="427">
                        <c:v>573</c:v>
                      </c:pt>
                      <c:pt idx="428">
                        <c:v>572</c:v>
                      </c:pt>
                      <c:pt idx="429">
                        <c:v>571</c:v>
                      </c:pt>
                      <c:pt idx="430">
                        <c:v>570</c:v>
                      </c:pt>
                      <c:pt idx="431">
                        <c:v>569</c:v>
                      </c:pt>
                      <c:pt idx="432">
                        <c:v>568</c:v>
                      </c:pt>
                      <c:pt idx="433">
                        <c:v>567</c:v>
                      </c:pt>
                      <c:pt idx="434">
                        <c:v>566</c:v>
                      </c:pt>
                      <c:pt idx="435">
                        <c:v>565</c:v>
                      </c:pt>
                      <c:pt idx="436">
                        <c:v>564</c:v>
                      </c:pt>
                      <c:pt idx="437">
                        <c:v>563</c:v>
                      </c:pt>
                      <c:pt idx="438">
                        <c:v>562</c:v>
                      </c:pt>
                      <c:pt idx="439">
                        <c:v>561</c:v>
                      </c:pt>
                      <c:pt idx="440">
                        <c:v>560</c:v>
                      </c:pt>
                      <c:pt idx="441">
                        <c:v>559</c:v>
                      </c:pt>
                      <c:pt idx="442">
                        <c:v>558</c:v>
                      </c:pt>
                      <c:pt idx="443">
                        <c:v>557</c:v>
                      </c:pt>
                      <c:pt idx="444">
                        <c:v>556</c:v>
                      </c:pt>
                      <c:pt idx="445">
                        <c:v>555</c:v>
                      </c:pt>
                      <c:pt idx="446">
                        <c:v>554</c:v>
                      </c:pt>
                      <c:pt idx="447">
                        <c:v>553</c:v>
                      </c:pt>
                      <c:pt idx="448">
                        <c:v>552</c:v>
                      </c:pt>
                      <c:pt idx="449">
                        <c:v>551</c:v>
                      </c:pt>
                      <c:pt idx="450">
                        <c:v>550</c:v>
                      </c:pt>
                      <c:pt idx="451">
                        <c:v>549</c:v>
                      </c:pt>
                      <c:pt idx="452">
                        <c:v>548</c:v>
                      </c:pt>
                      <c:pt idx="453">
                        <c:v>547</c:v>
                      </c:pt>
                      <c:pt idx="454">
                        <c:v>546</c:v>
                      </c:pt>
                      <c:pt idx="455">
                        <c:v>545</c:v>
                      </c:pt>
                      <c:pt idx="456">
                        <c:v>544</c:v>
                      </c:pt>
                      <c:pt idx="457">
                        <c:v>543</c:v>
                      </c:pt>
                      <c:pt idx="458">
                        <c:v>542</c:v>
                      </c:pt>
                      <c:pt idx="459">
                        <c:v>541</c:v>
                      </c:pt>
                      <c:pt idx="460">
                        <c:v>540</c:v>
                      </c:pt>
                      <c:pt idx="461">
                        <c:v>539</c:v>
                      </c:pt>
                      <c:pt idx="462">
                        <c:v>538</c:v>
                      </c:pt>
                      <c:pt idx="463">
                        <c:v>537</c:v>
                      </c:pt>
                      <c:pt idx="464">
                        <c:v>536</c:v>
                      </c:pt>
                      <c:pt idx="465">
                        <c:v>535</c:v>
                      </c:pt>
                      <c:pt idx="466">
                        <c:v>534</c:v>
                      </c:pt>
                      <c:pt idx="467">
                        <c:v>533</c:v>
                      </c:pt>
                      <c:pt idx="468">
                        <c:v>532</c:v>
                      </c:pt>
                      <c:pt idx="469">
                        <c:v>531</c:v>
                      </c:pt>
                      <c:pt idx="470">
                        <c:v>530</c:v>
                      </c:pt>
                      <c:pt idx="471">
                        <c:v>529</c:v>
                      </c:pt>
                      <c:pt idx="472">
                        <c:v>528</c:v>
                      </c:pt>
                      <c:pt idx="473">
                        <c:v>527</c:v>
                      </c:pt>
                      <c:pt idx="474">
                        <c:v>526</c:v>
                      </c:pt>
                      <c:pt idx="475">
                        <c:v>525</c:v>
                      </c:pt>
                      <c:pt idx="476">
                        <c:v>524</c:v>
                      </c:pt>
                      <c:pt idx="477">
                        <c:v>523</c:v>
                      </c:pt>
                      <c:pt idx="478">
                        <c:v>522</c:v>
                      </c:pt>
                      <c:pt idx="479">
                        <c:v>521</c:v>
                      </c:pt>
                      <c:pt idx="480">
                        <c:v>520</c:v>
                      </c:pt>
                      <c:pt idx="481">
                        <c:v>519</c:v>
                      </c:pt>
                      <c:pt idx="482">
                        <c:v>518</c:v>
                      </c:pt>
                      <c:pt idx="483">
                        <c:v>517</c:v>
                      </c:pt>
                      <c:pt idx="484">
                        <c:v>516</c:v>
                      </c:pt>
                      <c:pt idx="485">
                        <c:v>515</c:v>
                      </c:pt>
                      <c:pt idx="486">
                        <c:v>514</c:v>
                      </c:pt>
                      <c:pt idx="487">
                        <c:v>513</c:v>
                      </c:pt>
                      <c:pt idx="488">
                        <c:v>512</c:v>
                      </c:pt>
                      <c:pt idx="489">
                        <c:v>511</c:v>
                      </c:pt>
                      <c:pt idx="490">
                        <c:v>510</c:v>
                      </c:pt>
                      <c:pt idx="491">
                        <c:v>509</c:v>
                      </c:pt>
                      <c:pt idx="492">
                        <c:v>508</c:v>
                      </c:pt>
                      <c:pt idx="493">
                        <c:v>507</c:v>
                      </c:pt>
                      <c:pt idx="494">
                        <c:v>506</c:v>
                      </c:pt>
                      <c:pt idx="495">
                        <c:v>505</c:v>
                      </c:pt>
                      <c:pt idx="496">
                        <c:v>504</c:v>
                      </c:pt>
                      <c:pt idx="497">
                        <c:v>503</c:v>
                      </c:pt>
                      <c:pt idx="498">
                        <c:v>502</c:v>
                      </c:pt>
                      <c:pt idx="499">
                        <c:v>501</c:v>
                      </c:pt>
                      <c:pt idx="500">
                        <c:v>500</c:v>
                      </c:pt>
                      <c:pt idx="501">
                        <c:v>499</c:v>
                      </c:pt>
                      <c:pt idx="502">
                        <c:v>498</c:v>
                      </c:pt>
                      <c:pt idx="503">
                        <c:v>497</c:v>
                      </c:pt>
                      <c:pt idx="504">
                        <c:v>496</c:v>
                      </c:pt>
                      <c:pt idx="505">
                        <c:v>495</c:v>
                      </c:pt>
                      <c:pt idx="506">
                        <c:v>494</c:v>
                      </c:pt>
                      <c:pt idx="507">
                        <c:v>493</c:v>
                      </c:pt>
                      <c:pt idx="508">
                        <c:v>492</c:v>
                      </c:pt>
                      <c:pt idx="509">
                        <c:v>491</c:v>
                      </c:pt>
                      <c:pt idx="510">
                        <c:v>490</c:v>
                      </c:pt>
                      <c:pt idx="511">
                        <c:v>489</c:v>
                      </c:pt>
                      <c:pt idx="512">
                        <c:v>488</c:v>
                      </c:pt>
                      <c:pt idx="513">
                        <c:v>487</c:v>
                      </c:pt>
                      <c:pt idx="514">
                        <c:v>486</c:v>
                      </c:pt>
                      <c:pt idx="515">
                        <c:v>485</c:v>
                      </c:pt>
                      <c:pt idx="516">
                        <c:v>484</c:v>
                      </c:pt>
                      <c:pt idx="517">
                        <c:v>483</c:v>
                      </c:pt>
                      <c:pt idx="518">
                        <c:v>482</c:v>
                      </c:pt>
                      <c:pt idx="519">
                        <c:v>481</c:v>
                      </c:pt>
                      <c:pt idx="520">
                        <c:v>480</c:v>
                      </c:pt>
                      <c:pt idx="521">
                        <c:v>479</c:v>
                      </c:pt>
                      <c:pt idx="522">
                        <c:v>478</c:v>
                      </c:pt>
                      <c:pt idx="523">
                        <c:v>477</c:v>
                      </c:pt>
                      <c:pt idx="524">
                        <c:v>476</c:v>
                      </c:pt>
                      <c:pt idx="525">
                        <c:v>475</c:v>
                      </c:pt>
                      <c:pt idx="526">
                        <c:v>474</c:v>
                      </c:pt>
                      <c:pt idx="527">
                        <c:v>473</c:v>
                      </c:pt>
                      <c:pt idx="528">
                        <c:v>472</c:v>
                      </c:pt>
                      <c:pt idx="529">
                        <c:v>471</c:v>
                      </c:pt>
                      <c:pt idx="530">
                        <c:v>470</c:v>
                      </c:pt>
                      <c:pt idx="531">
                        <c:v>469</c:v>
                      </c:pt>
                      <c:pt idx="532">
                        <c:v>468</c:v>
                      </c:pt>
                      <c:pt idx="533">
                        <c:v>467</c:v>
                      </c:pt>
                      <c:pt idx="534">
                        <c:v>466</c:v>
                      </c:pt>
                      <c:pt idx="535">
                        <c:v>465</c:v>
                      </c:pt>
                      <c:pt idx="536">
                        <c:v>464</c:v>
                      </c:pt>
                      <c:pt idx="537">
                        <c:v>463</c:v>
                      </c:pt>
                      <c:pt idx="538">
                        <c:v>462</c:v>
                      </c:pt>
                      <c:pt idx="539">
                        <c:v>461</c:v>
                      </c:pt>
                      <c:pt idx="540">
                        <c:v>460</c:v>
                      </c:pt>
                      <c:pt idx="541">
                        <c:v>459</c:v>
                      </c:pt>
                      <c:pt idx="542">
                        <c:v>458</c:v>
                      </c:pt>
                      <c:pt idx="543">
                        <c:v>457</c:v>
                      </c:pt>
                      <c:pt idx="544">
                        <c:v>456</c:v>
                      </c:pt>
                      <c:pt idx="545">
                        <c:v>455</c:v>
                      </c:pt>
                      <c:pt idx="546">
                        <c:v>454</c:v>
                      </c:pt>
                      <c:pt idx="547">
                        <c:v>453</c:v>
                      </c:pt>
                      <c:pt idx="548">
                        <c:v>452</c:v>
                      </c:pt>
                      <c:pt idx="549">
                        <c:v>451</c:v>
                      </c:pt>
                      <c:pt idx="550">
                        <c:v>450</c:v>
                      </c:pt>
                      <c:pt idx="551">
                        <c:v>449</c:v>
                      </c:pt>
                      <c:pt idx="552">
                        <c:v>448</c:v>
                      </c:pt>
                      <c:pt idx="553">
                        <c:v>447</c:v>
                      </c:pt>
                      <c:pt idx="554">
                        <c:v>446</c:v>
                      </c:pt>
                      <c:pt idx="555">
                        <c:v>445</c:v>
                      </c:pt>
                      <c:pt idx="556">
                        <c:v>444</c:v>
                      </c:pt>
                      <c:pt idx="557">
                        <c:v>443</c:v>
                      </c:pt>
                      <c:pt idx="558">
                        <c:v>442</c:v>
                      </c:pt>
                      <c:pt idx="559">
                        <c:v>441</c:v>
                      </c:pt>
                      <c:pt idx="560">
                        <c:v>440</c:v>
                      </c:pt>
                      <c:pt idx="561">
                        <c:v>439</c:v>
                      </c:pt>
                      <c:pt idx="562">
                        <c:v>438</c:v>
                      </c:pt>
                      <c:pt idx="563">
                        <c:v>437</c:v>
                      </c:pt>
                      <c:pt idx="564">
                        <c:v>436</c:v>
                      </c:pt>
                      <c:pt idx="565">
                        <c:v>435</c:v>
                      </c:pt>
                      <c:pt idx="566">
                        <c:v>434</c:v>
                      </c:pt>
                      <c:pt idx="567">
                        <c:v>433</c:v>
                      </c:pt>
                      <c:pt idx="568">
                        <c:v>432</c:v>
                      </c:pt>
                      <c:pt idx="569">
                        <c:v>431</c:v>
                      </c:pt>
                      <c:pt idx="570">
                        <c:v>430</c:v>
                      </c:pt>
                      <c:pt idx="571">
                        <c:v>429</c:v>
                      </c:pt>
                      <c:pt idx="572">
                        <c:v>428</c:v>
                      </c:pt>
                      <c:pt idx="573">
                        <c:v>427</c:v>
                      </c:pt>
                      <c:pt idx="574">
                        <c:v>426</c:v>
                      </c:pt>
                      <c:pt idx="575">
                        <c:v>425</c:v>
                      </c:pt>
                      <c:pt idx="576">
                        <c:v>424</c:v>
                      </c:pt>
                      <c:pt idx="577">
                        <c:v>423</c:v>
                      </c:pt>
                      <c:pt idx="578">
                        <c:v>422</c:v>
                      </c:pt>
                      <c:pt idx="579">
                        <c:v>421</c:v>
                      </c:pt>
                      <c:pt idx="580">
                        <c:v>420</c:v>
                      </c:pt>
                      <c:pt idx="581">
                        <c:v>419</c:v>
                      </c:pt>
                      <c:pt idx="582">
                        <c:v>418</c:v>
                      </c:pt>
                      <c:pt idx="583">
                        <c:v>417</c:v>
                      </c:pt>
                      <c:pt idx="584">
                        <c:v>416</c:v>
                      </c:pt>
                      <c:pt idx="585">
                        <c:v>415</c:v>
                      </c:pt>
                      <c:pt idx="586">
                        <c:v>414</c:v>
                      </c:pt>
                      <c:pt idx="587">
                        <c:v>413</c:v>
                      </c:pt>
                      <c:pt idx="588">
                        <c:v>412</c:v>
                      </c:pt>
                      <c:pt idx="589">
                        <c:v>411</c:v>
                      </c:pt>
                      <c:pt idx="590">
                        <c:v>410</c:v>
                      </c:pt>
                      <c:pt idx="591">
                        <c:v>409</c:v>
                      </c:pt>
                      <c:pt idx="592">
                        <c:v>408</c:v>
                      </c:pt>
                      <c:pt idx="593">
                        <c:v>407</c:v>
                      </c:pt>
                      <c:pt idx="594">
                        <c:v>406</c:v>
                      </c:pt>
                      <c:pt idx="595">
                        <c:v>405</c:v>
                      </c:pt>
                      <c:pt idx="596">
                        <c:v>404</c:v>
                      </c:pt>
                      <c:pt idx="597">
                        <c:v>403</c:v>
                      </c:pt>
                      <c:pt idx="598">
                        <c:v>402</c:v>
                      </c:pt>
                      <c:pt idx="599">
                        <c:v>401</c:v>
                      </c:pt>
                      <c:pt idx="600">
                        <c:v>400</c:v>
                      </c:pt>
                      <c:pt idx="601">
                        <c:v>399</c:v>
                      </c:pt>
                      <c:pt idx="602">
                        <c:v>398</c:v>
                      </c:pt>
                      <c:pt idx="603">
                        <c:v>397</c:v>
                      </c:pt>
                      <c:pt idx="604">
                        <c:v>396</c:v>
                      </c:pt>
                      <c:pt idx="605">
                        <c:v>395</c:v>
                      </c:pt>
                      <c:pt idx="606">
                        <c:v>394</c:v>
                      </c:pt>
                      <c:pt idx="607">
                        <c:v>393</c:v>
                      </c:pt>
                      <c:pt idx="608">
                        <c:v>392</c:v>
                      </c:pt>
                      <c:pt idx="609">
                        <c:v>391</c:v>
                      </c:pt>
                      <c:pt idx="610">
                        <c:v>390</c:v>
                      </c:pt>
                      <c:pt idx="611">
                        <c:v>389</c:v>
                      </c:pt>
                      <c:pt idx="612">
                        <c:v>388</c:v>
                      </c:pt>
                      <c:pt idx="613">
                        <c:v>387</c:v>
                      </c:pt>
                      <c:pt idx="614">
                        <c:v>386</c:v>
                      </c:pt>
                      <c:pt idx="615">
                        <c:v>385</c:v>
                      </c:pt>
                      <c:pt idx="616">
                        <c:v>384</c:v>
                      </c:pt>
                      <c:pt idx="617">
                        <c:v>383</c:v>
                      </c:pt>
                      <c:pt idx="618">
                        <c:v>382</c:v>
                      </c:pt>
                      <c:pt idx="619">
                        <c:v>381</c:v>
                      </c:pt>
                      <c:pt idx="620">
                        <c:v>380</c:v>
                      </c:pt>
                      <c:pt idx="621">
                        <c:v>379</c:v>
                      </c:pt>
                      <c:pt idx="622">
                        <c:v>378</c:v>
                      </c:pt>
                      <c:pt idx="623">
                        <c:v>377</c:v>
                      </c:pt>
                      <c:pt idx="624">
                        <c:v>376</c:v>
                      </c:pt>
                      <c:pt idx="625">
                        <c:v>375</c:v>
                      </c:pt>
                      <c:pt idx="626">
                        <c:v>374</c:v>
                      </c:pt>
                      <c:pt idx="627">
                        <c:v>373</c:v>
                      </c:pt>
                      <c:pt idx="628">
                        <c:v>372</c:v>
                      </c:pt>
                      <c:pt idx="629">
                        <c:v>371</c:v>
                      </c:pt>
                      <c:pt idx="630">
                        <c:v>370</c:v>
                      </c:pt>
                      <c:pt idx="631">
                        <c:v>369</c:v>
                      </c:pt>
                      <c:pt idx="632">
                        <c:v>368</c:v>
                      </c:pt>
                      <c:pt idx="633">
                        <c:v>367</c:v>
                      </c:pt>
                      <c:pt idx="634">
                        <c:v>366</c:v>
                      </c:pt>
                      <c:pt idx="635">
                        <c:v>365</c:v>
                      </c:pt>
                      <c:pt idx="636">
                        <c:v>364</c:v>
                      </c:pt>
                      <c:pt idx="637">
                        <c:v>363</c:v>
                      </c:pt>
                      <c:pt idx="638">
                        <c:v>362</c:v>
                      </c:pt>
                      <c:pt idx="639">
                        <c:v>361</c:v>
                      </c:pt>
                      <c:pt idx="640">
                        <c:v>360</c:v>
                      </c:pt>
                      <c:pt idx="641">
                        <c:v>359</c:v>
                      </c:pt>
                      <c:pt idx="642">
                        <c:v>358</c:v>
                      </c:pt>
                      <c:pt idx="643">
                        <c:v>357</c:v>
                      </c:pt>
                      <c:pt idx="644">
                        <c:v>356</c:v>
                      </c:pt>
                      <c:pt idx="645">
                        <c:v>355</c:v>
                      </c:pt>
                      <c:pt idx="646">
                        <c:v>354</c:v>
                      </c:pt>
                      <c:pt idx="647">
                        <c:v>353</c:v>
                      </c:pt>
                      <c:pt idx="648">
                        <c:v>352</c:v>
                      </c:pt>
                      <c:pt idx="649">
                        <c:v>351</c:v>
                      </c:pt>
                      <c:pt idx="650">
                        <c:v>350</c:v>
                      </c:pt>
                      <c:pt idx="651">
                        <c:v>349</c:v>
                      </c:pt>
                      <c:pt idx="652">
                        <c:v>348</c:v>
                      </c:pt>
                      <c:pt idx="653">
                        <c:v>347</c:v>
                      </c:pt>
                      <c:pt idx="654">
                        <c:v>346</c:v>
                      </c:pt>
                      <c:pt idx="655">
                        <c:v>345</c:v>
                      </c:pt>
                      <c:pt idx="656">
                        <c:v>344</c:v>
                      </c:pt>
                      <c:pt idx="657">
                        <c:v>343</c:v>
                      </c:pt>
                      <c:pt idx="658">
                        <c:v>342</c:v>
                      </c:pt>
                      <c:pt idx="659">
                        <c:v>341</c:v>
                      </c:pt>
                      <c:pt idx="660">
                        <c:v>340</c:v>
                      </c:pt>
                      <c:pt idx="661">
                        <c:v>339</c:v>
                      </c:pt>
                      <c:pt idx="662">
                        <c:v>338</c:v>
                      </c:pt>
                      <c:pt idx="663">
                        <c:v>337</c:v>
                      </c:pt>
                      <c:pt idx="664">
                        <c:v>336</c:v>
                      </c:pt>
                      <c:pt idx="665">
                        <c:v>335</c:v>
                      </c:pt>
                      <c:pt idx="666">
                        <c:v>334</c:v>
                      </c:pt>
                      <c:pt idx="667">
                        <c:v>333</c:v>
                      </c:pt>
                      <c:pt idx="668">
                        <c:v>332</c:v>
                      </c:pt>
                      <c:pt idx="669">
                        <c:v>331</c:v>
                      </c:pt>
                      <c:pt idx="670">
                        <c:v>330</c:v>
                      </c:pt>
                      <c:pt idx="671">
                        <c:v>329</c:v>
                      </c:pt>
                      <c:pt idx="672">
                        <c:v>328</c:v>
                      </c:pt>
                      <c:pt idx="673">
                        <c:v>327</c:v>
                      </c:pt>
                      <c:pt idx="674">
                        <c:v>326</c:v>
                      </c:pt>
                      <c:pt idx="675">
                        <c:v>325</c:v>
                      </c:pt>
                      <c:pt idx="676">
                        <c:v>324</c:v>
                      </c:pt>
                      <c:pt idx="677">
                        <c:v>323</c:v>
                      </c:pt>
                      <c:pt idx="678">
                        <c:v>322</c:v>
                      </c:pt>
                      <c:pt idx="679">
                        <c:v>321</c:v>
                      </c:pt>
                      <c:pt idx="680">
                        <c:v>320</c:v>
                      </c:pt>
                      <c:pt idx="681">
                        <c:v>319</c:v>
                      </c:pt>
                      <c:pt idx="682">
                        <c:v>318</c:v>
                      </c:pt>
                      <c:pt idx="683">
                        <c:v>317</c:v>
                      </c:pt>
                      <c:pt idx="684">
                        <c:v>316</c:v>
                      </c:pt>
                      <c:pt idx="685">
                        <c:v>315</c:v>
                      </c:pt>
                      <c:pt idx="686">
                        <c:v>314</c:v>
                      </c:pt>
                      <c:pt idx="687">
                        <c:v>313</c:v>
                      </c:pt>
                      <c:pt idx="688">
                        <c:v>312</c:v>
                      </c:pt>
                      <c:pt idx="689">
                        <c:v>311</c:v>
                      </c:pt>
                      <c:pt idx="690">
                        <c:v>310</c:v>
                      </c:pt>
                      <c:pt idx="691">
                        <c:v>309</c:v>
                      </c:pt>
                      <c:pt idx="692">
                        <c:v>308</c:v>
                      </c:pt>
                      <c:pt idx="693">
                        <c:v>307</c:v>
                      </c:pt>
                      <c:pt idx="694">
                        <c:v>306</c:v>
                      </c:pt>
                      <c:pt idx="695">
                        <c:v>305</c:v>
                      </c:pt>
                      <c:pt idx="696">
                        <c:v>304</c:v>
                      </c:pt>
                      <c:pt idx="697">
                        <c:v>303</c:v>
                      </c:pt>
                      <c:pt idx="698">
                        <c:v>302</c:v>
                      </c:pt>
                      <c:pt idx="699">
                        <c:v>301</c:v>
                      </c:pt>
                      <c:pt idx="700">
                        <c:v>300</c:v>
                      </c:pt>
                      <c:pt idx="701">
                        <c:v>299</c:v>
                      </c:pt>
                      <c:pt idx="702">
                        <c:v>298</c:v>
                      </c:pt>
                      <c:pt idx="703">
                        <c:v>297</c:v>
                      </c:pt>
                      <c:pt idx="704">
                        <c:v>296</c:v>
                      </c:pt>
                      <c:pt idx="705">
                        <c:v>295</c:v>
                      </c:pt>
                      <c:pt idx="706">
                        <c:v>294</c:v>
                      </c:pt>
                      <c:pt idx="707">
                        <c:v>293</c:v>
                      </c:pt>
                      <c:pt idx="708">
                        <c:v>292</c:v>
                      </c:pt>
                      <c:pt idx="709">
                        <c:v>291</c:v>
                      </c:pt>
                      <c:pt idx="710">
                        <c:v>290</c:v>
                      </c:pt>
                      <c:pt idx="711">
                        <c:v>289</c:v>
                      </c:pt>
                      <c:pt idx="712">
                        <c:v>288</c:v>
                      </c:pt>
                      <c:pt idx="713">
                        <c:v>287</c:v>
                      </c:pt>
                      <c:pt idx="714">
                        <c:v>286</c:v>
                      </c:pt>
                      <c:pt idx="715">
                        <c:v>285</c:v>
                      </c:pt>
                      <c:pt idx="716">
                        <c:v>284</c:v>
                      </c:pt>
                      <c:pt idx="717">
                        <c:v>283</c:v>
                      </c:pt>
                      <c:pt idx="718">
                        <c:v>282</c:v>
                      </c:pt>
                      <c:pt idx="719">
                        <c:v>281</c:v>
                      </c:pt>
                      <c:pt idx="720">
                        <c:v>280</c:v>
                      </c:pt>
                      <c:pt idx="721">
                        <c:v>279</c:v>
                      </c:pt>
                      <c:pt idx="722">
                        <c:v>278</c:v>
                      </c:pt>
                      <c:pt idx="723">
                        <c:v>277</c:v>
                      </c:pt>
                      <c:pt idx="724">
                        <c:v>276</c:v>
                      </c:pt>
                      <c:pt idx="725">
                        <c:v>275</c:v>
                      </c:pt>
                      <c:pt idx="726">
                        <c:v>274</c:v>
                      </c:pt>
                      <c:pt idx="727">
                        <c:v>273</c:v>
                      </c:pt>
                      <c:pt idx="728">
                        <c:v>272</c:v>
                      </c:pt>
                      <c:pt idx="729">
                        <c:v>271</c:v>
                      </c:pt>
                      <c:pt idx="730">
                        <c:v>270</c:v>
                      </c:pt>
                      <c:pt idx="731">
                        <c:v>269</c:v>
                      </c:pt>
                      <c:pt idx="732">
                        <c:v>268</c:v>
                      </c:pt>
                      <c:pt idx="733">
                        <c:v>267</c:v>
                      </c:pt>
                      <c:pt idx="734">
                        <c:v>266</c:v>
                      </c:pt>
                      <c:pt idx="735">
                        <c:v>265</c:v>
                      </c:pt>
                      <c:pt idx="736">
                        <c:v>264</c:v>
                      </c:pt>
                      <c:pt idx="737">
                        <c:v>263</c:v>
                      </c:pt>
                      <c:pt idx="738">
                        <c:v>262</c:v>
                      </c:pt>
                      <c:pt idx="739">
                        <c:v>261</c:v>
                      </c:pt>
                      <c:pt idx="740">
                        <c:v>260</c:v>
                      </c:pt>
                      <c:pt idx="741">
                        <c:v>259</c:v>
                      </c:pt>
                      <c:pt idx="742">
                        <c:v>258</c:v>
                      </c:pt>
                      <c:pt idx="743">
                        <c:v>257</c:v>
                      </c:pt>
                      <c:pt idx="744">
                        <c:v>256</c:v>
                      </c:pt>
                      <c:pt idx="745">
                        <c:v>255</c:v>
                      </c:pt>
                      <c:pt idx="746">
                        <c:v>254</c:v>
                      </c:pt>
                      <c:pt idx="747">
                        <c:v>253</c:v>
                      </c:pt>
                      <c:pt idx="748">
                        <c:v>252</c:v>
                      </c:pt>
                      <c:pt idx="749">
                        <c:v>251</c:v>
                      </c:pt>
                      <c:pt idx="750">
                        <c:v>250</c:v>
                      </c:pt>
                      <c:pt idx="751">
                        <c:v>249</c:v>
                      </c:pt>
                      <c:pt idx="752">
                        <c:v>248</c:v>
                      </c:pt>
                      <c:pt idx="753">
                        <c:v>247</c:v>
                      </c:pt>
                      <c:pt idx="754">
                        <c:v>246</c:v>
                      </c:pt>
                      <c:pt idx="755">
                        <c:v>245</c:v>
                      </c:pt>
                      <c:pt idx="756">
                        <c:v>244</c:v>
                      </c:pt>
                      <c:pt idx="757">
                        <c:v>243</c:v>
                      </c:pt>
                      <c:pt idx="758">
                        <c:v>242</c:v>
                      </c:pt>
                      <c:pt idx="759">
                        <c:v>241</c:v>
                      </c:pt>
                      <c:pt idx="760">
                        <c:v>240</c:v>
                      </c:pt>
                      <c:pt idx="761">
                        <c:v>239</c:v>
                      </c:pt>
                      <c:pt idx="762">
                        <c:v>238</c:v>
                      </c:pt>
                      <c:pt idx="763">
                        <c:v>237</c:v>
                      </c:pt>
                      <c:pt idx="764">
                        <c:v>236</c:v>
                      </c:pt>
                      <c:pt idx="765">
                        <c:v>235</c:v>
                      </c:pt>
                      <c:pt idx="766">
                        <c:v>234</c:v>
                      </c:pt>
                      <c:pt idx="767">
                        <c:v>233</c:v>
                      </c:pt>
                      <c:pt idx="768">
                        <c:v>232</c:v>
                      </c:pt>
                      <c:pt idx="769">
                        <c:v>231</c:v>
                      </c:pt>
                      <c:pt idx="770">
                        <c:v>230</c:v>
                      </c:pt>
                      <c:pt idx="771">
                        <c:v>229</c:v>
                      </c:pt>
                      <c:pt idx="772">
                        <c:v>228</c:v>
                      </c:pt>
                      <c:pt idx="773">
                        <c:v>227</c:v>
                      </c:pt>
                      <c:pt idx="774">
                        <c:v>226</c:v>
                      </c:pt>
                      <c:pt idx="775">
                        <c:v>225</c:v>
                      </c:pt>
                      <c:pt idx="776">
                        <c:v>224</c:v>
                      </c:pt>
                      <c:pt idx="777">
                        <c:v>223</c:v>
                      </c:pt>
                      <c:pt idx="778">
                        <c:v>222</c:v>
                      </c:pt>
                      <c:pt idx="779">
                        <c:v>221</c:v>
                      </c:pt>
                      <c:pt idx="780">
                        <c:v>220</c:v>
                      </c:pt>
                      <c:pt idx="781">
                        <c:v>219</c:v>
                      </c:pt>
                      <c:pt idx="782">
                        <c:v>218</c:v>
                      </c:pt>
                      <c:pt idx="783">
                        <c:v>217</c:v>
                      </c:pt>
                      <c:pt idx="784">
                        <c:v>216</c:v>
                      </c:pt>
                      <c:pt idx="785">
                        <c:v>215</c:v>
                      </c:pt>
                      <c:pt idx="786">
                        <c:v>214</c:v>
                      </c:pt>
                      <c:pt idx="787">
                        <c:v>213</c:v>
                      </c:pt>
                      <c:pt idx="788">
                        <c:v>212</c:v>
                      </c:pt>
                      <c:pt idx="789">
                        <c:v>211</c:v>
                      </c:pt>
                      <c:pt idx="790">
                        <c:v>210</c:v>
                      </c:pt>
                      <c:pt idx="791">
                        <c:v>209</c:v>
                      </c:pt>
                      <c:pt idx="792">
                        <c:v>208</c:v>
                      </c:pt>
                      <c:pt idx="793">
                        <c:v>207</c:v>
                      </c:pt>
                      <c:pt idx="794">
                        <c:v>206</c:v>
                      </c:pt>
                      <c:pt idx="795">
                        <c:v>205</c:v>
                      </c:pt>
                      <c:pt idx="796">
                        <c:v>204</c:v>
                      </c:pt>
                      <c:pt idx="797">
                        <c:v>203</c:v>
                      </c:pt>
                      <c:pt idx="798">
                        <c:v>202</c:v>
                      </c:pt>
                      <c:pt idx="799">
                        <c:v>201</c:v>
                      </c:pt>
                      <c:pt idx="800">
                        <c:v>200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MA_Batch4Films!$L$3:$L$803</c15:sqref>
                        </c15:formulaRef>
                      </c:ext>
                    </c:extLst>
                    <c:numCache>
                      <c:formatCode>General</c:formatCode>
                      <c:ptCount val="801"/>
                      <c:pt idx="0">
                        <c:v>0.121005811</c:v>
                      </c:pt>
                      <c:pt idx="1">
                        <c:v>0.120603457</c:v>
                      </c:pt>
                      <c:pt idx="2">
                        <c:v>0.120188162</c:v>
                      </c:pt>
                      <c:pt idx="3">
                        <c:v>0.119729064</c:v>
                      </c:pt>
                      <c:pt idx="4">
                        <c:v>0.119287111</c:v>
                      </c:pt>
                      <c:pt idx="5">
                        <c:v>0.118845224</c:v>
                      </c:pt>
                      <c:pt idx="6">
                        <c:v>0.118371531</c:v>
                      </c:pt>
                      <c:pt idx="7">
                        <c:v>0.1178881</c:v>
                      </c:pt>
                      <c:pt idx="8">
                        <c:v>0.11738956</c:v>
                      </c:pt>
                      <c:pt idx="9">
                        <c:v>0.116921857</c:v>
                      </c:pt>
                      <c:pt idx="10">
                        <c:v>0.116454452</c:v>
                      </c:pt>
                      <c:pt idx="11">
                        <c:v>0.11598409699999999</c:v>
                      </c:pt>
                      <c:pt idx="12">
                        <c:v>0.115503207</c:v>
                      </c:pt>
                      <c:pt idx="13">
                        <c:v>0.115006253</c:v>
                      </c:pt>
                      <c:pt idx="14">
                        <c:v>0.11449608999999999</c:v>
                      </c:pt>
                      <c:pt idx="15">
                        <c:v>0.114003047</c:v>
                      </c:pt>
                      <c:pt idx="16">
                        <c:v>0.113497853</c:v>
                      </c:pt>
                      <c:pt idx="17">
                        <c:v>0.113012694</c:v>
                      </c:pt>
                      <c:pt idx="18">
                        <c:v>0.11248873199999999</c:v>
                      </c:pt>
                      <c:pt idx="19">
                        <c:v>0.111965329</c:v>
                      </c:pt>
                      <c:pt idx="20">
                        <c:v>0.11144098600000001</c:v>
                      </c:pt>
                      <c:pt idx="21">
                        <c:v>0.110914238</c:v>
                      </c:pt>
                      <c:pt idx="22">
                        <c:v>0.11041556299999999</c:v>
                      </c:pt>
                      <c:pt idx="23">
                        <c:v>0.10988982</c:v>
                      </c:pt>
                      <c:pt idx="24">
                        <c:v>0.109391354</c:v>
                      </c:pt>
                      <c:pt idx="25">
                        <c:v>0.10886730999999999</c:v>
                      </c:pt>
                      <c:pt idx="26">
                        <c:v>0.10835138</c:v>
                      </c:pt>
                      <c:pt idx="27">
                        <c:v>0.107833467</c:v>
                      </c:pt>
                      <c:pt idx="28">
                        <c:v>0.107317634</c:v>
                      </c:pt>
                      <c:pt idx="29">
                        <c:v>0.106789105</c:v>
                      </c:pt>
                      <c:pt idx="30">
                        <c:v>0.10628251</c:v>
                      </c:pt>
                      <c:pt idx="31">
                        <c:v>0.10578380499999999</c:v>
                      </c:pt>
                      <c:pt idx="32">
                        <c:v>0.10521581000000001</c:v>
                      </c:pt>
                      <c:pt idx="33">
                        <c:v>0.10469833000000001</c:v>
                      </c:pt>
                      <c:pt idx="34">
                        <c:v>0.10421513</c:v>
                      </c:pt>
                      <c:pt idx="35">
                        <c:v>0.10367464999999999</c:v>
                      </c:pt>
                      <c:pt idx="36">
                        <c:v>0.10320781900000001</c:v>
                      </c:pt>
                      <c:pt idx="37">
                        <c:v>0.10268174100000001</c:v>
                      </c:pt>
                      <c:pt idx="38">
                        <c:v>0.10220667</c:v>
                      </c:pt>
                      <c:pt idx="39">
                        <c:v>0.101702608</c:v>
                      </c:pt>
                      <c:pt idx="40">
                        <c:v>0.10117910099999999</c:v>
                      </c:pt>
                      <c:pt idx="41">
                        <c:v>0.10070628700000001</c:v>
                      </c:pt>
                      <c:pt idx="42">
                        <c:v>0.100213617</c:v>
                      </c:pt>
                      <c:pt idx="43">
                        <c:v>9.9729970000000001E-2</c:v>
                      </c:pt>
                      <c:pt idx="44">
                        <c:v>9.9281117000000002E-2</c:v>
                      </c:pt>
                      <c:pt idx="45">
                        <c:v>9.8759248999999993E-2</c:v>
                      </c:pt>
                      <c:pt idx="46">
                        <c:v>9.8277508999999999E-2</c:v>
                      </c:pt>
                      <c:pt idx="47">
                        <c:v>9.7797543000000001E-2</c:v>
                      </c:pt>
                      <c:pt idx="48">
                        <c:v>9.7390167E-2</c:v>
                      </c:pt>
                      <c:pt idx="49">
                        <c:v>9.6949875000000005E-2</c:v>
                      </c:pt>
                      <c:pt idx="50">
                        <c:v>9.6516780999999996E-2</c:v>
                      </c:pt>
                      <c:pt idx="51">
                        <c:v>9.6074304999999999E-2</c:v>
                      </c:pt>
                      <c:pt idx="52">
                        <c:v>9.5597698999999994E-2</c:v>
                      </c:pt>
                      <c:pt idx="53">
                        <c:v>9.5178290999999998E-2</c:v>
                      </c:pt>
                      <c:pt idx="54">
                        <c:v>9.4795360999999995E-2</c:v>
                      </c:pt>
                      <c:pt idx="55">
                        <c:v>9.4394557000000004E-2</c:v>
                      </c:pt>
                      <c:pt idx="56">
                        <c:v>9.3988559999999999E-2</c:v>
                      </c:pt>
                      <c:pt idx="57">
                        <c:v>9.3621992000000001E-2</c:v>
                      </c:pt>
                      <c:pt idx="58">
                        <c:v>9.3204334E-2</c:v>
                      </c:pt>
                      <c:pt idx="59">
                        <c:v>9.2822075000000004E-2</c:v>
                      </c:pt>
                      <c:pt idx="60">
                        <c:v>9.2513986000000006E-2</c:v>
                      </c:pt>
                      <c:pt idx="61">
                        <c:v>9.2152848999999995E-2</c:v>
                      </c:pt>
                      <c:pt idx="62">
                        <c:v>9.1784082000000003E-2</c:v>
                      </c:pt>
                      <c:pt idx="63">
                        <c:v>9.1426498999999994E-2</c:v>
                      </c:pt>
                      <c:pt idx="64">
                        <c:v>9.1071308000000004E-2</c:v>
                      </c:pt>
                      <c:pt idx="65">
                        <c:v>9.0776577999999997E-2</c:v>
                      </c:pt>
                      <c:pt idx="66">
                        <c:v>9.0505704000000006E-2</c:v>
                      </c:pt>
                      <c:pt idx="67">
                        <c:v>9.0232581000000006E-2</c:v>
                      </c:pt>
                      <c:pt idx="68">
                        <c:v>8.9886487000000001E-2</c:v>
                      </c:pt>
                      <c:pt idx="69">
                        <c:v>8.9603565999999996E-2</c:v>
                      </c:pt>
                      <c:pt idx="70">
                        <c:v>8.9323469000000003E-2</c:v>
                      </c:pt>
                      <c:pt idx="71">
                        <c:v>8.9068151999999998E-2</c:v>
                      </c:pt>
                      <c:pt idx="72">
                        <c:v>8.8870980000000002E-2</c:v>
                      </c:pt>
                      <c:pt idx="73">
                        <c:v>8.8660306999999994E-2</c:v>
                      </c:pt>
                      <c:pt idx="74">
                        <c:v>8.8376984000000006E-2</c:v>
                      </c:pt>
                      <c:pt idx="75">
                        <c:v>8.8107406999999999E-2</c:v>
                      </c:pt>
                      <c:pt idx="76">
                        <c:v>8.7917863999999998E-2</c:v>
                      </c:pt>
                      <c:pt idx="77">
                        <c:v>8.7763890999999997E-2</c:v>
                      </c:pt>
                      <c:pt idx="78">
                        <c:v>8.7596796000000005E-2</c:v>
                      </c:pt>
                      <c:pt idx="79">
                        <c:v>8.7431974999999995E-2</c:v>
                      </c:pt>
                      <c:pt idx="80">
                        <c:v>8.7195806000000001E-2</c:v>
                      </c:pt>
                      <c:pt idx="81">
                        <c:v>8.7030030999999994E-2</c:v>
                      </c:pt>
                      <c:pt idx="82">
                        <c:v>8.6892559999999994E-2</c:v>
                      </c:pt>
                      <c:pt idx="83">
                        <c:v>8.6817056000000004E-2</c:v>
                      </c:pt>
                      <c:pt idx="84">
                        <c:v>8.6696974999999996E-2</c:v>
                      </c:pt>
                      <c:pt idx="85">
                        <c:v>8.6552024000000005E-2</c:v>
                      </c:pt>
                      <c:pt idx="86">
                        <c:v>8.6426041999999995E-2</c:v>
                      </c:pt>
                      <c:pt idx="87">
                        <c:v>8.6329116999999997E-2</c:v>
                      </c:pt>
                      <c:pt idx="88">
                        <c:v>8.6258546000000005E-2</c:v>
                      </c:pt>
                      <c:pt idx="89">
                        <c:v>8.6258224999999994E-2</c:v>
                      </c:pt>
                      <c:pt idx="90">
                        <c:v>8.6200863000000003E-2</c:v>
                      </c:pt>
                      <c:pt idx="91">
                        <c:v>8.6087227000000002E-2</c:v>
                      </c:pt>
                      <c:pt idx="92">
                        <c:v>8.5981131000000002E-2</c:v>
                      </c:pt>
                      <c:pt idx="93">
                        <c:v>8.5951224000000007E-2</c:v>
                      </c:pt>
                      <c:pt idx="94">
                        <c:v>8.6026922000000006E-2</c:v>
                      </c:pt>
                      <c:pt idx="95">
                        <c:v>8.6092211000000002E-2</c:v>
                      </c:pt>
                      <c:pt idx="96">
                        <c:v>8.6049102000000002E-2</c:v>
                      </c:pt>
                      <c:pt idx="97">
                        <c:v>8.5975513000000003E-2</c:v>
                      </c:pt>
                      <c:pt idx="98">
                        <c:v>8.5991353000000006E-2</c:v>
                      </c:pt>
                      <c:pt idx="99">
                        <c:v>8.6026541999999998E-2</c:v>
                      </c:pt>
                      <c:pt idx="100">
                        <c:v>8.6189247999999996E-2</c:v>
                      </c:pt>
                      <c:pt idx="101">
                        <c:v>8.6293399000000007E-2</c:v>
                      </c:pt>
                      <c:pt idx="102">
                        <c:v>8.6358421000000005E-2</c:v>
                      </c:pt>
                      <c:pt idx="103">
                        <c:v>8.6388931000000002E-2</c:v>
                      </c:pt>
                      <c:pt idx="104">
                        <c:v>8.6436718999999995E-2</c:v>
                      </c:pt>
                      <c:pt idx="105">
                        <c:v>8.663854E-2</c:v>
                      </c:pt>
                      <c:pt idx="106">
                        <c:v>8.6919248000000005E-2</c:v>
                      </c:pt>
                      <c:pt idx="107">
                        <c:v>8.7114140000000007E-2</c:v>
                      </c:pt>
                      <c:pt idx="108">
                        <c:v>8.7251559000000006E-2</c:v>
                      </c:pt>
                      <c:pt idx="109">
                        <c:v>8.7468072999999993E-2</c:v>
                      </c:pt>
                      <c:pt idx="110">
                        <c:v>8.7670340999999999E-2</c:v>
                      </c:pt>
                      <c:pt idx="111">
                        <c:v>8.8040508000000003E-2</c:v>
                      </c:pt>
                      <c:pt idx="112">
                        <c:v>8.8374346000000006E-2</c:v>
                      </c:pt>
                      <c:pt idx="113">
                        <c:v>8.8553645E-2</c:v>
                      </c:pt>
                      <c:pt idx="114">
                        <c:v>8.8686123000000006E-2</c:v>
                      </c:pt>
                      <c:pt idx="115">
                        <c:v>8.8870882999999998E-2</c:v>
                      </c:pt>
                      <c:pt idx="116">
                        <c:v>8.9050486999999998E-2</c:v>
                      </c:pt>
                      <c:pt idx="117">
                        <c:v>8.9366525000000002E-2</c:v>
                      </c:pt>
                      <c:pt idx="118">
                        <c:v>8.9700147999999993E-2</c:v>
                      </c:pt>
                      <c:pt idx="119">
                        <c:v>8.9919849999999996E-2</c:v>
                      </c:pt>
                      <c:pt idx="120">
                        <c:v>9.0057394999999998E-2</c:v>
                      </c:pt>
                      <c:pt idx="121">
                        <c:v>9.0337611999999998E-2</c:v>
                      </c:pt>
                      <c:pt idx="122">
                        <c:v>9.0582296000000007E-2</c:v>
                      </c:pt>
                      <c:pt idx="123">
                        <c:v>9.0964018999999993E-2</c:v>
                      </c:pt>
                      <c:pt idx="124">
                        <c:v>9.1292419E-2</c:v>
                      </c:pt>
                      <c:pt idx="125">
                        <c:v>9.1574169999999996E-2</c:v>
                      </c:pt>
                      <c:pt idx="126">
                        <c:v>9.1792785000000002E-2</c:v>
                      </c:pt>
                      <c:pt idx="127">
                        <c:v>9.2042066000000006E-2</c:v>
                      </c:pt>
                      <c:pt idx="128">
                        <c:v>9.2358208999999997E-2</c:v>
                      </c:pt>
                      <c:pt idx="129">
                        <c:v>9.2796944000000006E-2</c:v>
                      </c:pt>
                      <c:pt idx="130">
                        <c:v>9.3091867999999994E-2</c:v>
                      </c:pt>
                      <c:pt idx="131">
                        <c:v>9.3365192E-2</c:v>
                      </c:pt>
                      <c:pt idx="132">
                        <c:v>9.3631915999999996E-2</c:v>
                      </c:pt>
                      <c:pt idx="133">
                        <c:v>9.3933090999999996E-2</c:v>
                      </c:pt>
                      <c:pt idx="134">
                        <c:v>9.4396487000000001E-2</c:v>
                      </c:pt>
                      <c:pt idx="135">
                        <c:v>9.4885759E-2</c:v>
                      </c:pt>
                      <c:pt idx="136">
                        <c:v>9.5258131999999995E-2</c:v>
                      </c:pt>
                      <c:pt idx="137">
                        <c:v>9.5458649000000007E-2</c:v>
                      </c:pt>
                      <c:pt idx="138">
                        <c:v>9.5904983999999999E-2</c:v>
                      </c:pt>
                      <c:pt idx="139">
                        <c:v>9.6227251E-2</c:v>
                      </c:pt>
                      <c:pt idx="140">
                        <c:v>9.6737220999999998E-2</c:v>
                      </c:pt>
                      <c:pt idx="141">
                        <c:v>9.7173019999999999E-2</c:v>
                      </c:pt>
                      <c:pt idx="142">
                        <c:v>9.7511657000000002E-2</c:v>
                      </c:pt>
                      <c:pt idx="143">
                        <c:v>9.7888656000000004E-2</c:v>
                      </c:pt>
                      <c:pt idx="144">
                        <c:v>9.8105997E-2</c:v>
                      </c:pt>
                      <c:pt idx="145">
                        <c:v>9.8563805000000004E-2</c:v>
                      </c:pt>
                      <c:pt idx="146">
                        <c:v>9.9190189999999998E-2</c:v>
                      </c:pt>
                      <c:pt idx="147">
                        <c:v>9.9815473000000002E-2</c:v>
                      </c:pt>
                      <c:pt idx="148">
                        <c:v>0.10005033000000001</c:v>
                      </c:pt>
                      <c:pt idx="149">
                        <c:v>0.100464419</c:v>
                      </c:pt>
                      <c:pt idx="150">
                        <c:v>0.100936018</c:v>
                      </c:pt>
                      <c:pt idx="151">
                        <c:v>0.101409629</c:v>
                      </c:pt>
                      <c:pt idx="152">
                        <c:v>0.10192471</c:v>
                      </c:pt>
                      <c:pt idx="153">
                        <c:v>0.10258682099999999</c:v>
                      </c:pt>
                      <c:pt idx="154">
                        <c:v>0.1031266</c:v>
                      </c:pt>
                      <c:pt idx="155">
                        <c:v>0.103570052</c:v>
                      </c:pt>
                      <c:pt idx="156">
                        <c:v>0.10417478500000001</c:v>
                      </c:pt>
                      <c:pt idx="157">
                        <c:v>0.104618155</c:v>
                      </c:pt>
                      <c:pt idx="158">
                        <c:v>0.105257042</c:v>
                      </c:pt>
                      <c:pt idx="159">
                        <c:v>0.105902977</c:v>
                      </c:pt>
                      <c:pt idx="160">
                        <c:v>0.106442072</c:v>
                      </c:pt>
                      <c:pt idx="161">
                        <c:v>0.107247315</c:v>
                      </c:pt>
                      <c:pt idx="162">
                        <c:v>0.10802463399999999</c:v>
                      </c:pt>
                      <c:pt idx="163">
                        <c:v>0.108505949</c:v>
                      </c:pt>
                      <c:pt idx="164">
                        <c:v>0.109625317</c:v>
                      </c:pt>
                      <c:pt idx="165">
                        <c:v>0.110140532</c:v>
                      </c:pt>
                      <c:pt idx="166">
                        <c:v>0.111195639</c:v>
                      </c:pt>
                      <c:pt idx="167">
                        <c:v>0.11204486299999999</c:v>
                      </c:pt>
                      <c:pt idx="168">
                        <c:v>0.113282457</c:v>
                      </c:pt>
                      <c:pt idx="169">
                        <c:v>0.114371978</c:v>
                      </c:pt>
                      <c:pt idx="170">
                        <c:v>0.115566164</c:v>
                      </c:pt>
                      <c:pt idx="171">
                        <c:v>0.11671013399999999</c:v>
                      </c:pt>
                      <c:pt idx="172">
                        <c:v>0.118276082</c:v>
                      </c:pt>
                      <c:pt idx="173">
                        <c:v>0.11954014</c:v>
                      </c:pt>
                      <c:pt idx="174">
                        <c:v>0.121133924</c:v>
                      </c:pt>
                      <c:pt idx="175">
                        <c:v>0.12286896999999999</c:v>
                      </c:pt>
                      <c:pt idx="176">
                        <c:v>0.12467560900000001</c:v>
                      </c:pt>
                      <c:pt idx="177">
                        <c:v>0.126579732</c:v>
                      </c:pt>
                      <c:pt idx="178">
                        <c:v>0.12871827199999999</c:v>
                      </c:pt>
                      <c:pt idx="179">
                        <c:v>0.13076278599999999</c:v>
                      </c:pt>
                      <c:pt idx="180">
                        <c:v>0.13358208499999999</c:v>
                      </c:pt>
                      <c:pt idx="181">
                        <c:v>0.13633687799999999</c:v>
                      </c:pt>
                      <c:pt idx="182">
                        <c:v>0.13943317499999999</c:v>
                      </c:pt>
                      <c:pt idx="183">
                        <c:v>0.14210479000000001</c:v>
                      </c:pt>
                      <c:pt idx="184">
                        <c:v>0.14613469000000001</c:v>
                      </c:pt>
                      <c:pt idx="185">
                        <c:v>0.14977267399999999</c:v>
                      </c:pt>
                      <c:pt idx="186">
                        <c:v>0.15366055100000001</c:v>
                      </c:pt>
                      <c:pt idx="187">
                        <c:v>0.15785507900000001</c:v>
                      </c:pt>
                      <c:pt idx="188">
                        <c:v>0.16261224499999999</c:v>
                      </c:pt>
                      <c:pt idx="189">
                        <c:v>0.16751818399999999</c:v>
                      </c:pt>
                      <c:pt idx="190">
                        <c:v>0.1727494</c:v>
                      </c:pt>
                      <c:pt idx="191">
                        <c:v>0.178122699</c:v>
                      </c:pt>
                      <c:pt idx="192">
                        <c:v>0.184118226</c:v>
                      </c:pt>
                      <c:pt idx="193">
                        <c:v>0.18991374999999999</c:v>
                      </c:pt>
                      <c:pt idx="194">
                        <c:v>0.19668623800000001</c:v>
                      </c:pt>
                      <c:pt idx="195">
                        <c:v>0.20341824</c:v>
                      </c:pt>
                      <c:pt idx="196">
                        <c:v>0.210819915</c:v>
                      </c:pt>
                      <c:pt idx="197">
                        <c:v>0.218308583</c:v>
                      </c:pt>
                      <c:pt idx="198">
                        <c:v>0.225985661</c:v>
                      </c:pt>
                      <c:pt idx="199">
                        <c:v>0.23406729100000001</c:v>
                      </c:pt>
                      <c:pt idx="200">
                        <c:v>0.24240387999999999</c:v>
                      </c:pt>
                      <c:pt idx="201">
                        <c:v>0.261122733</c:v>
                      </c:pt>
                      <c:pt idx="202">
                        <c:v>0.27295863599999998</c:v>
                      </c:pt>
                      <c:pt idx="203">
                        <c:v>0.28532066900000003</c:v>
                      </c:pt>
                      <c:pt idx="204">
                        <c:v>0.29807543800000003</c:v>
                      </c:pt>
                      <c:pt idx="205">
                        <c:v>0.31103435200000001</c:v>
                      </c:pt>
                      <c:pt idx="206">
                        <c:v>0.32430771000000003</c:v>
                      </c:pt>
                      <c:pt idx="207">
                        <c:v>0.337398529</c:v>
                      </c:pt>
                      <c:pt idx="208">
                        <c:v>0.35036706899999998</c:v>
                      </c:pt>
                      <c:pt idx="209">
                        <c:v>0.36328449899999998</c:v>
                      </c:pt>
                      <c:pt idx="210">
                        <c:v>0.37600684200000001</c:v>
                      </c:pt>
                      <c:pt idx="211">
                        <c:v>0.38827917000000001</c:v>
                      </c:pt>
                      <c:pt idx="212">
                        <c:v>0.40016642200000002</c:v>
                      </c:pt>
                      <c:pt idx="213">
                        <c:v>0.411339134</c:v>
                      </c:pt>
                      <c:pt idx="214">
                        <c:v>0.421930105</c:v>
                      </c:pt>
                      <c:pt idx="215">
                        <c:v>0.431980908</c:v>
                      </c:pt>
                      <c:pt idx="216">
                        <c:v>0.441424072</c:v>
                      </c:pt>
                      <c:pt idx="217">
                        <c:v>0.45016267900000001</c:v>
                      </c:pt>
                      <c:pt idx="218">
                        <c:v>0.45826530500000001</c:v>
                      </c:pt>
                      <c:pt idx="219">
                        <c:v>0.46559926899999998</c:v>
                      </c:pt>
                      <c:pt idx="220">
                        <c:v>0.47233182200000001</c:v>
                      </c:pt>
                      <c:pt idx="221">
                        <c:v>0.47850534300000003</c:v>
                      </c:pt>
                      <c:pt idx="222">
                        <c:v>0.48413199200000001</c:v>
                      </c:pt>
                      <c:pt idx="223">
                        <c:v>0.489304721</c:v>
                      </c:pt>
                      <c:pt idx="224">
                        <c:v>0.49375012499999998</c:v>
                      </c:pt>
                      <c:pt idx="225">
                        <c:v>0.49788302200000001</c:v>
                      </c:pt>
                      <c:pt idx="226">
                        <c:v>0.50146561899999997</c:v>
                      </c:pt>
                      <c:pt idx="227">
                        <c:v>0.50488543500000005</c:v>
                      </c:pt>
                      <c:pt idx="228">
                        <c:v>0.50798523399999995</c:v>
                      </c:pt>
                      <c:pt idx="229">
                        <c:v>0.51067310600000004</c:v>
                      </c:pt>
                      <c:pt idx="230">
                        <c:v>0.51320141600000002</c:v>
                      </c:pt>
                      <c:pt idx="231">
                        <c:v>0.51531070499999998</c:v>
                      </c:pt>
                      <c:pt idx="232">
                        <c:v>0.51751709000000001</c:v>
                      </c:pt>
                      <c:pt idx="233">
                        <c:v>0.51944988999999997</c:v>
                      </c:pt>
                      <c:pt idx="234">
                        <c:v>0.52137333200000002</c:v>
                      </c:pt>
                      <c:pt idx="235">
                        <c:v>0.52304780500000003</c:v>
                      </c:pt>
                      <c:pt idx="236">
                        <c:v>0.52460682400000003</c:v>
                      </c:pt>
                      <c:pt idx="237">
                        <c:v>0.52614474300000003</c:v>
                      </c:pt>
                      <c:pt idx="238">
                        <c:v>0.52766954899999996</c:v>
                      </c:pt>
                      <c:pt idx="239">
                        <c:v>0.52909863000000001</c:v>
                      </c:pt>
                      <c:pt idx="240">
                        <c:v>0.53062534299999997</c:v>
                      </c:pt>
                      <c:pt idx="241">
                        <c:v>0.53198510399999999</c:v>
                      </c:pt>
                      <c:pt idx="242">
                        <c:v>0.53329980399999999</c:v>
                      </c:pt>
                      <c:pt idx="243">
                        <c:v>0.53460663600000002</c:v>
                      </c:pt>
                      <c:pt idx="244">
                        <c:v>0.53597325100000004</c:v>
                      </c:pt>
                      <c:pt idx="245">
                        <c:v>0.53737705999999996</c:v>
                      </c:pt>
                      <c:pt idx="246">
                        <c:v>0.53879851099999998</c:v>
                      </c:pt>
                      <c:pt idx="247">
                        <c:v>0.54015994099999998</c:v>
                      </c:pt>
                      <c:pt idx="248">
                        <c:v>0.541409433</c:v>
                      </c:pt>
                      <c:pt idx="249">
                        <c:v>0.54272282100000002</c:v>
                      </c:pt>
                      <c:pt idx="250">
                        <c:v>0.54422259299999998</c:v>
                      </c:pt>
                      <c:pt idx="251">
                        <c:v>0.54576933400000005</c:v>
                      </c:pt>
                      <c:pt idx="252">
                        <c:v>0.54714357899999999</c:v>
                      </c:pt>
                      <c:pt idx="253">
                        <c:v>0.54855680500000004</c:v>
                      </c:pt>
                      <c:pt idx="254">
                        <c:v>0.54992181100000004</c:v>
                      </c:pt>
                      <c:pt idx="255">
                        <c:v>0.55142140399999995</c:v>
                      </c:pt>
                      <c:pt idx="256">
                        <c:v>0.55291348699999998</c:v>
                      </c:pt>
                      <c:pt idx="257">
                        <c:v>0.55454963499999999</c:v>
                      </c:pt>
                      <c:pt idx="258">
                        <c:v>0.55613195900000001</c:v>
                      </c:pt>
                      <c:pt idx="259">
                        <c:v>0.55755269500000004</c:v>
                      </c:pt>
                      <c:pt idx="260">
                        <c:v>0.55911463500000003</c:v>
                      </c:pt>
                      <c:pt idx="261">
                        <c:v>0.56070482700000002</c:v>
                      </c:pt>
                      <c:pt idx="262">
                        <c:v>0.56231051700000001</c:v>
                      </c:pt>
                      <c:pt idx="263">
                        <c:v>0.56403094499999995</c:v>
                      </c:pt>
                      <c:pt idx="264">
                        <c:v>0.56575292399999999</c:v>
                      </c:pt>
                      <c:pt idx="265">
                        <c:v>0.56731408800000005</c:v>
                      </c:pt>
                      <c:pt idx="266">
                        <c:v>0.56896096500000004</c:v>
                      </c:pt>
                      <c:pt idx="267">
                        <c:v>0.57063698799999996</c:v>
                      </c:pt>
                      <c:pt idx="268">
                        <c:v>0.57255023699999996</c:v>
                      </c:pt>
                      <c:pt idx="269">
                        <c:v>0.57418411999999996</c:v>
                      </c:pt>
                      <c:pt idx="270">
                        <c:v>0.57591539599999997</c:v>
                      </c:pt>
                      <c:pt idx="271">
                        <c:v>0.57767146800000002</c:v>
                      </c:pt>
                      <c:pt idx="272">
                        <c:v>0.57939010899999999</c:v>
                      </c:pt>
                      <c:pt idx="273">
                        <c:v>0.58121520299999996</c:v>
                      </c:pt>
                      <c:pt idx="274">
                        <c:v>0.58315688399999999</c:v>
                      </c:pt>
                      <c:pt idx="275">
                        <c:v>0.58497053399999999</c:v>
                      </c:pt>
                      <c:pt idx="276">
                        <c:v>0.58672392399999995</c:v>
                      </c:pt>
                      <c:pt idx="277">
                        <c:v>0.58850526800000003</c:v>
                      </c:pt>
                      <c:pt idx="278">
                        <c:v>0.59047144699999998</c:v>
                      </c:pt>
                      <c:pt idx="279">
                        <c:v>0.59237331199999999</c:v>
                      </c:pt>
                      <c:pt idx="280">
                        <c:v>0.59414881500000005</c:v>
                      </c:pt>
                      <c:pt idx="281">
                        <c:v>0.59620332700000001</c:v>
                      </c:pt>
                      <c:pt idx="282">
                        <c:v>0.59803152100000001</c:v>
                      </c:pt>
                      <c:pt idx="283">
                        <c:v>0.59993672399999998</c:v>
                      </c:pt>
                      <c:pt idx="284">
                        <c:v>0.60189300800000001</c:v>
                      </c:pt>
                      <c:pt idx="285">
                        <c:v>0.60391646600000004</c:v>
                      </c:pt>
                      <c:pt idx="286">
                        <c:v>0.60590678499999995</c:v>
                      </c:pt>
                      <c:pt idx="287">
                        <c:v>0.60797464899999998</c:v>
                      </c:pt>
                      <c:pt idx="288">
                        <c:v>0.60995751600000003</c:v>
                      </c:pt>
                      <c:pt idx="289">
                        <c:v>0.61195617899999999</c:v>
                      </c:pt>
                      <c:pt idx="290">
                        <c:v>0.61394721299999999</c:v>
                      </c:pt>
                      <c:pt idx="291">
                        <c:v>0.61610096700000005</c:v>
                      </c:pt>
                      <c:pt idx="292">
                        <c:v>0.61824476699999997</c:v>
                      </c:pt>
                      <c:pt idx="293">
                        <c:v>0.62027162300000005</c:v>
                      </c:pt>
                      <c:pt idx="294">
                        <c:v>0.62239354899999999</c:v>
                      </c:pt>
                      <c:pt idx="295">
                        <c:v>0.62444633299999996</c:v>
                      </c:pt>
                      <c:pt idx="296">
                        <c:v>0.62674796600000005</c:v>
                      </c:pt>
                      <c:pt idx="297">
                        <c:v>0.62885952000000001</c:v>
                      </c:pt>
                      <c:pt idx="298">
                        <c:v>0.631108165</c:v>
                      </c:pt>
                      <c:pt idx="299">
                        <c:v>0.63333469600000003</c:v>
                      </c:pt>
                      <c:pt idx="300">
                        <c:v>0.63549697400000005</c:v>
                      </c:pt>
                      <c:pt idx="301">
                        <c:v>0.63775008899999996</c:v>
                      </c:pt>
                      <c:pt idx="302">
                        <c:v>0.64007848499999997</c:v>
                      </c:pt>
                      <c:pt idx="303">
                        <c:v>0.64242732499999999</c:v>
                      </c:pt>
                      <c:pt idx="304">
                        <c:v>0.64477789399999996</c:v>
                      </c:pt>
                      <c:pt idx="305">
                        <c:v>0.64714884800000005</c:v>
                      </c:pt>
                      <c:pt idx="306">
                        <c:v>0.64949387300000005</c:v>
                      </c:pt>
                      <c:pt idx="307">
                        <c:v>0.65192294100000003</c:v>
                      </c:pt>
                      <c:pt idx="308">
                        <c:v>0.65444433700000004</c:v>
                      </c:pt>
                      <c:pt idx="309">
                        <c:v>0.65694892400000005</c:v>
                      </c:pt>
                      <c:pt idx="310">
                        <c:v>0.65952759999999999</c:v>
                      </c:pt>
                      <c:pt idx="311">
                        <c:v>0.66210311700000002</c:v>
                      </c:pt>
                      <c:pt idx="312">
                        <c:v>0.66461032600000003</c:v>
                      </c:pt>
                      <c:pt idx="313">
                        <c:v>0.66722816200000001</c:v>
                      </c:pt>
                      <c:pt idx="314">
                        <c:v>0.67007255600000004</c:v>
                      </c:pt>
                      <c:pt idx="315">
                        <c:v>0.67262738899999996</c:v>
                      </c:pt>
                      <c:pt idx="316">
                        <c:v>0.675406218</c:v>
                      </c:pt>
                      <c:pt idx="317">
                        <c:v>0.67819797999999998</c:v>
                      </c:pt>
                      <c:pt idx="318">
                        <c:v>0.68096166899999999</c:v>
                      </c:pt>
                      <c:pt idx="319">
                        <c:v>0.68374311899999995</c:v>
                      </c:pt>
                      <c:pt idx="320">
                        <c:v>0.68673169599999995</c:v>
                      </c:pt>
                      <c:pt idx="321">
                        <c:v>0.68962216399999998</c:v>
                      </c:pt>
                      <c:pt idx="322">
                        <c:v>0.69258058099999997</c:v>
                      </c:pt>
                      <c:pt idx="323">
                        <c:v>0.69566249899999999</c:v>
                      </c:pt>
                      <c:pt idx="324">
                        <c:v>0.69869351400000002</c:v>
                      </c:pt>
                      <c:pt idx="325">
                        <c:v>0.70183020799999996</c:v>
                      </c:pt>
                      <c:pt idx="326">
                        <c:v>0.70491945700000003</c:v>
                      </c:pt>
                      <c:pt idx="327">
                        <c:v>0.70813548599999998</c:v>
                      </c:pt>
                      <c:pt idx="328">
                        <c:v>0.711416304</c:v>
                      </c:pt>
                      <c:pt idx="329">
                        <c:v>0.71472108400000001</c:v>
                      </c:pt>
                      <c:pt idx="330">
                        <c:v>0.71809101099999995</c:v>
                      </c:pt>
                      <c:pt idx="331">
                        <c:v>0.72149240999999997</c:v>
                      </c:pt>
                      <c:pt idx="332">
                        <c:v>0.72492253799999995</c:v>
                      </c:pt>
                      <c:pt idx="333">
                        <c:v>0.72846299400000003</c:v>
                      </c:pt>
                      <c:pt idx="334">
                        <c:v>0.73205030000000004</c:v>
                      </c:pt>
                      <c:pt idx="335">
                        <c:v>0.735564828</c:v>
                      </c:pt>
                      <c:pt idx="336">
                        <c:v>0.73937481599999999</c:v>
                      </c:pt>
                      <c:pt idx="337">
                        <c:v>0.74314332000000005</c:v>
                      </c:pt>
                      <c:pt idx="338">
                        <c:v>0.74695718300000002</c:v>
                      </c:pt>
                      <c:pt idx="339">
                        <c:v>0.75074553499999996</c:v>
                      </c:pt>
                      <c:pt idx="340">
                        <c:v>0.75474530500000003</c:v>
                      </c:pt>
                      <c:pt idx="341">
                        <c:v>0.75862580499999999</c:v>
                      </c:pt>
                      <c:pt idx="342">
                        <c:v>0.76271706800000005</c:v>
                      </c:pt>
                      <c:pt idx="343">
                        <c:v>0.76677125700000004</c:v>
                      </c:pt>
                      <c:pt idx="344">
                        <c:v>0.77083533999999998</c:v>
                      </c:pt>
                      <c:pt idx="345">
                        <c:v>0.775049985</c:v>
                      </c:pt>
                      <c:pt idx="346">
                        <c:v>0.77942395200000003</c:v>
                      </c:pt>
                      <c:pt idx="347">
                        <c:v>0.78382444399999995</c:v>
                      </c:pt>
                      <c:pt idx="348">
                        <c:v>0.788180769</c:v>
                      </c:pt>
                      <c:pt idx="349">
                        <c:v>0.79256170999999997</c:v>
                      </c:pt>
                      <c:pt idx="350">
                        <c:v>0.79711484899999996</c:v>
                      </c:pt>
                      <c:pt idx="351">
                        <c:v>0.80181485399999997</c:v>
                      </c:pt>
                      <c:pt idx="352">
                        <c:v>0.80647623499999999</c:v>
                      </c:pt>
                      <c:pt idx="353">
                        <c:v>0.811230004</c:v>
                      </c:pt>
                      <c:pt idx="354">
                        <c:v>0.81604993299999995</c:v>
                      </c:pt>
                      <c:pt idx="355">
                        <c:v>0.82079964900000002</c:v>
                      </c:pt>
                      <c:pt idx="356">
                        <c:v>0.82571631700000003</c:v>
                      </c:pt>
                      <c:pt idx="357">
                        <c:v>0.83080035500000005</c:v>
                      </c:pt>
                      <c:pt idx="358">
                        <c:v>0.835895956</c:v>
                      </c:pt>
                      <c:pt idx="359">
                        <c:v>0.84105324800000003</c:v>
                      </c:pt>
                      <c:pt idx="360">
                        <c:v>0.84623187799999999</c:v>
                      </c:pt>
                      <c:pt idx="361">
                        <c:v>0.85148489500000002</c:v>
                      </c:pt>
                      <c:pt idx="362">
                        <c:v>0.85682660300000002</c:v>
                      </c:pt>
                      <c:pt idx="363">
                        <c:v>0.86237251800000003</c:v>
                      </c:pt>
                      <c:pt idx="364">
                        <c:v>0.867874861</c:v>
                      </c:pt>
                      <c:pt idx="365">
                        <c:v>0.87347137900000005</c:v>
                      </c:pt>
                      <c:pt idx="366">
                        <c:v>0.87905865900000002</c:v>
                      </c:pt>
                      <c:pt idx="367">
                        <c:v>0.884810031</c:v>
                      </c:pt>
                      <c:pt idx="368">
                        <c:v>0.89067792899999998</c:v>
                      </c:pt>
                      <c:pt idx="369">
                        <c:v>0.89650624999999995</c:v>
                      </c:pt>
                      <c:pt idx="370">
                        <c:v>0.90253078900000006</c:v>
                      </c:pt>
                      <c:pt idx="371">
                        <c:v>0.90871155299999995</c:v>
                      </c:pt>
                      <c:pt idx="372">
                        <c:v>0.91486525500000004</c:v>
                      </c:pt>
                      <c:pt idx="373">
                        <c:v>0.92100453400000004</c:v>
                      </c:pt>
                      <c:pt idx="374">
                        <c:v>0.927395046</c:v>
                      </c:pt>
                      <c:pt idx="375">
                        <c:v>0.93392914500000002</c:v>
                      </c:pt>
                      <c:pt idx="376">
                        <c:v>0.94039243500000003</c:v>
                      </c:pt>
                      <c:pt idx="377">
                        <c:v>0.94698542399999996</c:v>
                      </c:pt>
                      <c:pt idx="378">
                        <c:v>0.95358544599999995</c:v>
                      </c:pt>
                      <c:pt idx="379">
                        <c:v>0.96035456699999999</c:v>
                      </c:pt>
                      <c:pt idx="380">
                        <c:v>0.96725046599999998</c:v>
                      </c:pt>
                      <c:pt idx="381">
                        <c:v>0.97419255999999999</c:v>
                      </c:pt>
                      <c:pt idx="382">
                        <c:v>0.98134565399999996</c:v>
                      </c:pt>
                      <c:pt idx="383">
                        <c:v>0.98847496499999998</c:v>
                      </c:pt>
                      <c:pt idx="384">
                        <c:v>0.99570059799999999</c:v>
                      </c:pt>
                      <c:pt idx="385">
                        <c:v>1.002959728</c:v>
                      </c:pt>
                      <c:pt idx="386">
                        <c:v>1.0104542969999999</c:v>
                      </c:pt>
                      <c:pt idx="387">
                        <c:v>1.0181540250000001</c:v>
                      </c:pt>
                      <c:pt idx="388">
                        <c:v>1.025771499</c:v>
                      </c:pt>
                      <c:pt idx="389">
                        <c:v>1.0334844590000001</c:v>
                      </c:pt>
                      <c:pt idx="390">
                        <c:v>1.041323781</c:v>
                      </c:pt>
                      <c:pt idx="391">
                        <c:v>1.049286604</c:v>
                      </c:pt>
                      <c:pt idx="392">
                        <c:v>1.0573842529999999</c:v>
                      </c:pt>
                      <c:pt idx="393">
                        <c:v>1.0656870599999999</c:v>
                      </c:pt>
                      <c:pt idx="394">
                        <c:v>1.074032187</c:v>
                      </c:pt>
                      <c:pt idx="395">
                        <c:v>1.082439661</c:v>
                      </c:pt>
                      <c:pt idx="396">
                        <c:v>1.090950847</c:v>
                      </c:pt>
                      <c:pt idx="397">
                        <c:v>1.0995520350000001</c:v>
                      </c:pt>
                      <c:pt idx="398">
                        <c:v>1.108391047</c:v>
                      </c:pt>
                      <c:pt idx="399">
                        <c:v>1.11714983</c:v>
                      </c:pt>
                      <c:pt idx="400">
                        <c:v>1.1261438130000001</c:v>
                      </c:pt>
                      <c:pt idx="401">
                        <c:v>1.1352659460000001</c:v>
                      </c:pt>
                      <c:pt idx="402">
                        <c:v>1.144434333</c:v>
                      </c:pt>
                      <c:pt idx="403">
                        <c:v>1.1538523439999999</c:v>
                      </c:pt>
                      <c:pt idx="404">
                        <c:v>1.1632297039999999</c:v>
                      </c:pt>
                      <c:pt idx="405">
                        <c:v>1.172779918</c:v>
                      </c:pt>
                      <c:pt idx="406">
                        <c:v>1.182427168</c:v>
                      </c:pt>
                      <c:pt idx="407">
                        <c:v>1.192369223</c:v>
                      </c:pt>
                      <c:pt idx="408">
                        <c:v>1.202176452</c:v>
                      </c:pt>
                      <c:pt idx="409">
                        <c:v>1.212202668</c:v>
                      </c:pt>
                      <c:pt idx="410">
                        <c:v>1.2224912640000001</c:v>
                      </c:pt>
                      <c:pt idx="411">
                        <c:v>1.233023167</c:v>
                      </c:pt>
                      <c:pt idx="412">
                        <c:v>1.24330461</c:v>
                      </c:pt>
                      <c:pt idx="413">
                        <c:v>1.253852129</c:v>
                      </c:pt>
                      <c:pt idx="414">
                        <c:v>1.2645955090000001</c:v>
                      </c:pt>
                      <c:pt idx="415">
                        <c:v>1.2754799130000001</c:v>
                      </c:pt>
                      <c:pt idx="416">
                        <c:v>1.2866342070000001</c:v>
                      </c:pt>
                      <c:pt idx="417">
                        <c:v>1.2979387040000001</c:v>
                      </c:pt>
                      <c:pt idx="418">
                        <c:v>1.3091833589999999</c:v>
                      </c:pt>
                      <c:pt idx="419">
                        <c:v>1.3206670279999999</c:v>
                      </c:pt>
                      <c:pt idx="420">
                        <c:v>1.3321987390000001</c:v>
                      </c:pt>
                      <c:pt idx="421">
                        <c:v>1.343937755</c:v>
                      </c:pt>
                      <c:pt idx="422">
                        <c:v>1.355929613</c:v>
                      </c:pt>
                      <c:pt idx="423">
                        <c:v>1.3681182860000001</c:v>
                      </c:pt>
                      <c:pt idx="424">
                        <c:v>1.380378962</c:v>
                      </c:pt>
                      <c:pt idx="425">
                        <c:v>1.392602444</c:v>
                      </c:pt>
                      <c:pt idx="426">
                        <c:v>1.405279398</c:v>
                      </c:pt>
                      <c:pt idx="427">
                        <c:v>1.418061376</c:v>
                      </c:pt>
                      <c:pt idx="428">
                        <c:v>1.430885315</c:v>
                      </c:pt>
                      <c:pt idx="429">
                        <c:v>1.4441050289999999</c:v>
                      </c:pt>
                      <c:pt idx="430">
                        <c:v>1.4573524</c:v>
                      </c:pt>
                      <c:pt idx="431">
                        <c:v>1.469588637</c:v>
                      </c:pt>
                      <c:pt idx="432">
                        <c:v>1.48336494</c:v>
                      </c:pt>
                      <c:pt idx="433">
                        <c:v>1.497155309</c:v>
                      </c:pt>
                      <c:pt idx="434">
                        <c:v>1.5110691789999999</c:v>
                      </c:pt>
                      <c:pt idx="435">
                        <c:v>1.5252591369999999</c:v>
                      </c:pt>
                      <c:pt idx="436">
                        <c:v>1.53954339</c:v>
                      </c:pt>
                      <c:pt idx="437">
                        <c:v>1.5541114810000001</c:v>
                      </c:pt>
                      <c:pt idx="438">
                        <c:v>1.568385363</c:v>
                      </c:pt>
                      <c:pt idx="439">
                        <c:v>1.583476543</c:v>
                      </c:pt>
                      <c:pt idx="440">
                        <c:v>1.5985827450000001</c:v>
                      </c:pt>
                      <c:pt idx="441">
                        <c:v>1.6137354370000001</c:v>
                      </c:pt>
                      <c:pt idx="442">
                        <c:v>1.629093766</c:v>
                      </c:pt>
                      <c:pt idx="443">
                        <c:v>1.6447758669999999</c:v>
                      </c:pt>
                      <c:pt idx="444">
                        <c:v>1.6604623789999999</c:v>
                      </c:pt>
                      <c:pt idx="445">
                        <c:v>1.6766593460000001</c:v>
                      </c:pt>
                      <c:pt idx="446">
                        <c:v>1.692760348</c:v>
                      </c:pt>
                      <c:pt idx="447">
                        <c:v>1.7092111109999999</c:v>
                      </c:pt>
                      <c:pt idx="448">
                        <c:v>1.7259528639999999</c:v>
                      </c:pt>
                      <c:pt idx="449">
                        <c:v>1.7427037949999999</c:v>
                      </c:pt>
                      <c:pt idx="450">
                        <c:v>1.759705901</c:v>
                      </c:pt>
                      <c:pt idx="451">
                        <c:v>1.776700258</c:v>
                      </c:pt>
                      <c:pt idx="452">
                        <c:v>1.7943587299999999</c:v>
                      </c:pt>
                      <c:pt idx="453">
                        <c:v>1.8119195699999999</c:v>
                      </c:pt>
                      <c:pt idx="454">
                        <c:v>1.829500914</c:v>
                      </c:pt>
                      <c:pt idx="455">
                        <c:v>1.847443342</c:v>
                      </c:pt>
                      <c:pt idx="456">
                        <c:v>1.8656033279999999</c:v>
                      </c:pt>
                      <c:pt idx="457">
                        <c:v>1.883782268</c:v>
                      </c:pt>
                      <c:pt idx="458">
                        <c:v>1.9021435980000001</c:v>
                      </c:pt>
                      <c:pt idx="459">
                        <c:v>1.920767546</c:v>
                      </c:pt>
                      <c:pt idx="460">
                        <c:v>1.93933928</c:v>
                      </c:pt>
                      <c:pt idx="461">
                        <c:v>1.958210826</c:v>
                      </c:pt>
                      <c:pt idx="462">
                        <c:v>1.97720933</c:v>
                      </c:pt>
                      <c:pt idx="463">
                        <c:v>1.9963464740000001</c:v>
                      </c:pt>
                      <c:pt idx="464">
                        <c:v>2.0155279639999999</c:v>
                      </c:pt>
                      <c:pt idx="465">
                        <c:v>2.0347337720000001</c:v>
                      </c:pt>
                      <c:pt idx="466">
                        <c:v>2.0543847080000002</c:v>
                      </c:pt>
                      <c:pt idx="467">
                        <c:v>2.0737421509999998</c:v>
                      </c:pt>
                      <c:pt idx="468">
                        <c:v>2.0933890339999999</c:v>
                      </c:pt>
                      <c:pt idx="469">
                        <c:v>2.1131331919999998</c:v>
                      </c:pt>
                      <c:pt idx="470">
                        <c:v>2.132380962</c:v>
                      </c:pt>
                      <c:pt idx="471">
                        <c:v>2.1521458629999999</c:v>
                      </c:pt>
                      <c:pt idx="472">
                        <c:v>2.1716125009999998</c:v>
                      </c:pt>
                      <c:pt idx="473">
                        <c:v>2.1913075449999999</c:v>
                      </c:pt>
                      <c:pt idx="474">
                        <c:v>2.2105481619999998</c:v>
                      </c:pt>
                      <c:pt idx="475">
                        <c:v>2.2300391199999998</c:v>
                      </c:pt>
                      <c:pt idx="476">
                        <c:v>2.2492933270000002</c:v>
                      </c:pt>
                      <c:pt idx="477">
                        <c:v>2.2683863639999999</c:v>
                      </c:pt>
                      <c:pt idx="478">
                        <c:v>2.2875373360000002</c:v>
                      </c:pt>
                      <c:pt idx="479">
                        <c:v>2.3068611620000001</c:v>
                      </c:pt>
                      <c:pt idx="480">
                        <c:v>2.3259415630000002</c:v>
                      </c:pt>
                      <c:pt idx="481">
                        <c:v>2.3440523149999999</c:v>
                      </c:pt>
                      <c:pt idx="482">
                        <c:v>2.3628792760000001</c:v>
                      </c:pt>
                      <c:pt idx="483">
                        <c:v>2.381468296</c:v>
                      </c:pt>
                      <c:pt idx="484">
                        <c:v>2.3997547629999998</c:v>
                      </c:pt>
                      <c:pt idx="485">
                        <c:v>2.4174065589999998</c:v>
                      </c:pt>
                      <c:pt idx="486">
                        <c:v>2.4355835909999999</c:v>
                      </c:pt>
                      <c:pt idx="487">
                        <c:v>2.453563929</c:v>
                      </c:pt>
                      <c:pt idx="488">
                        <c:v>2.4717082979999998</c:v>
                      </c:pt>
                      <c:pt idx="489">
                        <c:v>2.4889996050000001</c:v>
                      </c:pt>
                      <c:pt idx="490">
                        <c:v>2.505635023</c:v>
                      </c:pt>
                      <c:pt idx="491">
                        <c:v>2.523821592</c:v>
                      </c:pt>
                      <c:pt idx="492">
                        <c:v>2.5412344930000001</c:v>
                      </c:pt>
                      <c:pt idx="493">
                        <c:v>2.5581164360000002</c:v>
                      </c:pt>
                      <c:pt idx="494">
                        <c:v>2.5748836989999999</c:v>
                      </c:pt>
                      <c:pt idx="495">
                        <c:v>2.5919392110000001</c:v>
                      </c:pt>
                      <c:pt idx="496">
                        <c:v>2.608577967</c:v>
                      </c:pt>
                      <c:pt idx="497">
                        <c:v>2.6235568520000001</c:v>
                      </c:pt>
                      <c:pt idx="498">
                        <c:v>2.6379616260000001</c:v>
                      </c:pt>
                      <c:pt idx="499">
                        <c:v>2.6535453800000002</c:v>
                      </c:pt>
                      <c:pt idx="500">
                        <c:v>2.665784597</c:v>
                      </c:pt>
                      <c:pt idx="501">
                        <c:v>2.6777098179999999</c:v>
                      </c:pt>
                      <c:pt idx="502">
                        <c:v>2.6897976400000001</c:v>
                      </c:pt>
                      <c:pt idx="503">
                        <c:v>2.7004685400000001</c:v>
                      </c:pt>
                      <c:pt idx="504">
                        <c:v>2.708647966</c:v>
                      </c:pt>
                      <c:pt idx="505">
                        <c:v>2.7176847460000002</c:v>
                      </c:pt>
                      <c:pt idx="506">
                        <c:v>2.7264835829999998</c:v>
                      </c:pt>
                      <c:pt idx="507">
                        <c:v>2.7329499720000001</c:v>
                      </c:pt>
                      <c:pt idx="508">
                        <c:v>2.7405230999999999</c:v>
                      </c:pt>
                      <c:pt idx="509">
                        <c:v>2.7456605430000001</c:v>
                      </c:pt>
                      <c:pt idx="510">
                        <c:v>2.7515578270000001</c:v>
                      </c:pt>
                      <c:pt idx="511">
                        <c:v>2.757373571</c:v>
                      </c:pt>
                      <c:pt idx="512">
                        <c:v>2.7630777360000001</c:v>
                      </c:pt>
                      <c:pt idx="513">
                        <c:v>2.767543554</c:v>
                      </c:pt>
                      <c:pt idx="514">
                        <c:v>2.7713000769999998</c:v>
                      </c:pt>
                      <c:pt idx="515">
                        <c:v>2.776022196</c:v>
                      </c:pt>
                      <c:pt idx="516">
                        <c:v>2.7793622020000002</c:v>
                      </c:pt>
                      <c:pt idx="517">
                        <c:v>2.782591343</c:v>
                      </c:pt>
                      <c:pt idx="518">
                        <c:v>2.7868263720000002</c:v>
                      </c:pt>
                      <c:pt idx="519">
                        <c:v>2.7895650860000001</c:v>
                      </c:pt>
                      <c:pt idx="520">
                        <c:v>2.7931418419999998</c:v>
                      </c:pt>
                      <c:pt idx="521">
                        <c:v>2.795233965</c:v>
                      </c:pt>
                      <c:pt idx="522">
                        <c:v>2.797677755</c:v>
                      </c:pt>
                      <c:pt idx="523">
                        <c:v>2.7993915079999998</c:v>
                      </c:pt>
                      <c:pt idx="524">
                        <c:v>2.8027760979999998</c:v>
                      </c:pt>
                      <c:pt idx="525">
                        <c:v>2.8046879769999999</c:v>
                      </c:pt>
                      <c:pt idx="526">
                        <c:v>2.8060669900000001</c:v>
                      </c:pt>
                      <c:pt idx="527">
                        <c:v>2.8079318999999998</c:v>
                      </c:pt>
                      <c:pt idx="528">
                        <c:v>2.810774565</c:v>
                      </c:pt>
                      <c:pt idx="529">
                        <c:v>2.8125994209999998</c:v>
                      </c:pt>
                      <c:pt idx="530">
                        <c:v>2.8133363720000002</c:v>
                      </c:pt>
                      <c:pt idx="531">
                        <c:v>2.8158876899999998</c:v>
                      </c:pt>
                      <c:pt idx="532">
                        <c:v>2.8188989160000002</c:v>
                      </c:pt>
                      <c:pt idx="533">
                        <c:v>2.8198499680000002</c:v>
                      </c:pt>
                      <c:pt idx="534">
                        <c:v>2.8214280610000002</c:v>
                      </c:pt>
                      <c:pt idx="535">
                        <c:v>2.8225250239999999</c:v>
                      </c:pt>
                      <c:pt idx="536">
                        <c:v>2.8254661560000001</c:v>
                      </c:pt>
                      <c:pt idx="537">
                        <c:v>2.8285613060000001</c:v>
                      </c:pt>
                      <c:pt idx="538">
                        <c:v>2.830751657</c:v>
                      </c:pt>
                      <c:pt idx="539">
                        <c:v>2.832415342</c:v>
                      </c:pt>
                      <c:pt idx="540">
                        <c:v>2.835123539</c:v>
                      </c:pt>
                      <c:pt idx="541">
                        <c:v>2.838325024</c:v>
                      </c:pt>
                      <c:pt idx="542">
                        <c:v>2.8417723179999999</c:v>
                      </c:pt>
                      <c:pt idx="543">
                        <c:v>2.8444182869999999</c:v>
                      </c:pt>
                      <c:pt idx="544">
                        <c:v>2.8466498850000002</c:v>
                      </c:pt>
                      <c:pt idx="545">
                        <c:v>2.85141468</c:v>
                      </c:pt>
                      <c:pt idx="546">
                        <c:v>2.8559567929999998</c:v>
                      </c:pt>
                      <c:pt idx="547">
                        <c:v>2.8590564729999999</c:v>
                      </c:pt>
                      <c:pt idx="548">
                        <c:v>2.8645539279999999</c:v>
                      </c:pt>
                      <c:pt idx="549">
                        <c:v>2.8694982530000002</c:v>
                      </c:pt>
                      <c:pt idx="550">
                        <c:v>2.875409603</c:v>
                      </c:pt>
                      <c:pt idx="551">
                        <c:v>2.8774690629999999</c:v>
                      </c:pt>
                      <c:pt idx="552">
                        <c:v>2.8839421270000001</c:v>
                      </c:pt>
                      <c:pt idx="553">
                        <c:v>2.8904449940000001</c:v>
                      </c:pt>
                      <c:pt idx="554">
                        <c:v>2.8973095419999999</c:v>
                      </c:pt>
                      <c:pt idx="555">
                        <c:v>2.9012529850000002</c:v>
                      </c:pt>
                      <c:pt idx="556">
                        <c:v>2.907449245</c:v>
                      </c:pt>
                      <c:pt idx="557">
                        <c:v>2.917021036</c:v>
                      </c:pt>
                      <c:pt idx="558">
                        <c:v>2.922349691</c:v>
                      </c:pt>
                      <c:pt idx="559">
                        <c:v>2.9291751380000002</c:v>
                      </c:pt>
                      <c:pt idx="560">
                        <c:v>2.936193705</c:v>
                      </c:pt>
                      <c:pt idx="561">
                        <c:v>2.9454300400000002</c:v>
                      </c:pt>
                      <c:pt idx="562">
                        <c:v>2.9519891739999999</c:v>
                      </c:pt>
                      <c:pt idx="563">
                        <c:v>2.9604046340000001</c:v>
                      </c:pt>
                      <c:pt idx="564">
                        <c:v>2.966906786</c:v>
                      </c:pt>
                      <c:pt idx="565">
                        <c:v>2.976351261</c:v>
                      </c:pt>
                      <c:pt idx="566">
                        <c:v>2.9827620979999998</c:v>
                      </c:pt>
                      <c:pt idx="567">
                        <c:v>2.9924366469999999</c:v>
                      </c:pt>
                      <c:pt idx="568">
                        <c:v>3.0002377029999998</c:v>
                      </c:pt>
                      <c:pt idx="569">
                        <c:v>3.0084145069999999</c:v>
                      </c:pt>
                      <c:pt idx="570">
                        <c:v>3.0159153939999999</c:v>
                      </c:pt>
                      <c:pt idx="571">
                        <c:v>3.0242009159999999</c:v>
                      </c:pt>
                      <c:pt idx="572">
                        <c:v>3.0292308330000002</c:v>
                      </c:pt>
                      <c:pt idx="573">
                        <c:v>3.0374195579999999</c:v>
                      </c:pt>
                      <c:pt idx="574">
                        <c:v>3.0468225480000002</c:v>
                      </c:pt>
                      <c:pt idx="575">
                        <c:v>3.0532684329999999</c:v>
                      </c:pt>
                      <c:pt idx="576">
                        <c:v>3.0604865550000002</c:v>
                      </c:pt>
                      <c:pt idx="577">
                        <c:v>3.0714123249999998</c:v>
                      </c:pt>
                      <c:pt idx="578">
                        <c:v>3.0753943920000002</c:v>
                      </c:pt>
                      <c:pt idx="579">
                        <c:v>3.0828168389999999</c:v>
                      </c:pt>
                      <c:pt idx="580">
                        <c:v>3.0918438429999999</c:v>
                      </c:pt>
                      <c:pt idx="581">
                        <c:v>3.098505259</c:v>
                      </c:pt>
                      <c:pt idx="582">
                        <c:v>3.1061646939999998</c:v>
                      </c:pt>
                      <c:pt idx="583">
                        <c:v>3.11294651</c:v>
                      </c:pt>
                      <c:pt idx="584">
                        <c:v>3.1182806489999999</c:v>
                      </c:pt>
                      <c:pt idx="585">
                        <c:v>3.1244809629999999</c:v>
                      </c:pt>
                      <c:pt idx="586">
                        <c:v>3.132217169</c:v>
                      </c:pt>
                      <c:pt idx="587">
                        <c:v>3.1419718269999999</c:v>
                      </c:pt>
                      <c:pt idx="588">
                        <c:v>3.1445546150000001</c:v>
                      </c:pt>
                      <c:pt idx="589">
                        <c:v>3.1507618430000002</c:v>
                      </c:pt>
                      <c:pt idx="590">
                        <c:v>3.1564190390000002</c:v>
                      </c:pt>
                      <c:pt idx="591">
                        <c:v>3.1630873679999998</c:v>
                      </c:pt>
                      <c:pt idx="592">
                        <c:v>3.1679830550000001</c:v>
                      </c:pt>
                      <c:pt idx="593">
                        <c:v>3.172497034</c:v>
                      </c:pt>
                      <c:pt idx="594">
                        <c:v>3.1835083960000001</c:v>
                      </c:pt>
                      <c:pt idx="595">
                        <c:v>3.18255496</c:v>
                      </c:pt>
                      <c:pt idx="596">
                        <c:v>3.1880700590000002</c:v>
                      </c:pt>
                      <c:pt idx="597">
                        <c:v>3.194307089</c:v>
                      </c:pt>
                      <c:pt idx="598">
                        <c:v>3.199534178</c:v>
                      </c:pt>
                      <c:pt idx="599">
                        <c:v>3.2022752759999999</c:v>
                      </c:pt>
                      <c:pt idx="600">
                        <c:v>3.2090201380000001</c:v>
                      </c:pt>
                      <c:pt idx="601">
                        <c:v>3.2111282349999999</c:v>
                      </c:pt>
                      <c:pt idx="602">
                        <c:v>3.2203102110000001</c:v>
                      </c:pt>
                      <c:pt idx="603">
                        <c:v>3.2189955709999998</c:v>
                      </c:pt>
                      <c:pt idx="604">
                        <c:v>3.2254564760000002</c:v>
                      </c:pt>
                      <c:pt idx="605">
                        <c:v>3.2319769859999998</c:v>
                      </c:pt>
                      <c:pt idx="606">
                        <c:v>3.2357852459999998</c:v>
                      </c:pt>
                      <c:pt idx="607">
                        <c:v>3.2410898210000001</c:v>
                      </c:pt>
                      <c:pt idx="608">
                        <c:v>3.2430918219999998</c:v>
                      </c:pt>
                      <c:pt idx="609">
                        <c:v>3.2467403410000002</c:v>
                      </c:pt>
                      <c:pt idx="610">
                        <c:v>3.2500965599999998</c:v>
                      </c:pt>
                      <c:pt idx="611">
                        <c:v>3.2561852930000001</c:v>
                      </c:pt>
                      <c:pt idx="612">
                        <c:v>3.2571070190000002</c:v>
                      </c:pt>
                      <c:pt idx="613">
                        <c:v>3.2604129309999998</c:v>
                      </c:pt>
                      <c:pt idx="614">
                        <c:v>3.2634365559999998</c:v>
                      </c:pt>
                      <c:pt idx="615">
                        <c:v>3.2658843989999999</c:v>
                      </c:pt>
                      <c:pt idx="616">
                        <c:v>3.262745142</c:v>
                      </c:pt>
                      <c:pt idx="617">
                        <c:v>3.2648057939999999</c:v>
                      </c:pt>
                      <c:pt idx="618">
                        <c:v>3.2666425700000001</c:v>
                      </c:pt>
                      <c:pt idx="619">
                        <c:v>3.269552708</c:v>
                      </c:pt>
                      <c:pt idx="620">
                        <c:v>3.26951313</c:v>
                      </c:pt>
                      <c:pt idx="621">
                        <c:v>3.2613089080000002</c:v>
                      </c:pt>
                      <c:pt idx="622">
                        <c:v>3.2599129680000001</c:v>
                      </c:pt>
                      <c:pt idx="623">
                        <c:v>3.25822258</c:v>
                      </c:pt>
                      <c:pt idx="624">
                        <c:v>3.2569432260000002</c:v>
                      </c:pt>
                      <c:pt idx="625">
                        <c:v>3.2475943570000001</c:v>
                      </c:pt>
                      <c:pt idx="626">
                        <c:v>3.2426064010000002</c:v>
                      </c:pt>
                      <c:pt idx="627">
                        <c:v>3.2415385250000002</c:v>
                      </c:pt>
                      <c:pt idx="628">
                        <c:v>3.2338593009999999</c:v>
                      </c:pt>
                      <c:pt idx="629">
                        <c:v>3.2310290340000001</c:v>
                      </c:pt>
                      <c:pt idx="630">
                        <c:v>3.2312078479999999</c:v>
                      </c:pt>
                      <c:pt idx="631">
                        <c:v>3.2262167929999999</c:v>
                      </c:pt>
                      <c:pt idx="632">
                        <c:v>3.2206394669999998</c:v>
                      </c:pt>
                      <c:pt idx="633">
                        <c:v>3.2273416519999998</c:v>
                      </c:pt>
                      <c:pt idx="634">
                        <c:v>3.2234647270000001</c:v>
                      </c:pt>
                      <c:pt idx="635">
                        <c:v>3.220978498</c:v>
                      </c:pt>
                      <c:pt idx="636">
                        <c:v>3.2229461669999999</c:v>
                      </c:pt>
                      <c:pt idx="637">
                        <c:v>3.2296009059999999</c:v>
                      </c:pt>
                      <c:pt idx="638">
                        <c:v>3.2260665890000002</c:v>
                      </c:pt>
                      <c:pt idx="639">
                        <c:v>3.228806734</c:v>
                      </c:pt>
                      <c:pt idx="640">
                        <c:v>3.2340867520000001</c:v>
                      </c:pt>
                      <c:pt idx="641">
                        <c:v>3.2330710890000001</c:v>
                      </c:pt>
                      <c:pt idx="642">
                        <c:v>3.2371182439999999</c:v>
                      </c:pt>
                      <c:pt idx="643">
                        <c:v>3.2431335450000001</c:v>
                      </c:pt>
                      <c:pt idx="644">
                        <c:v>3.2360801700000001</c:v>
                      </c:pt>
                      <c:pt idx="645">
                        <c:v>3.2395091059999999</c:v>
                      </c:pt>
                      <c:pt idx="646">
                        <c:v>3.2473499769999998</c:v>
                      </c:pt>
                      <c:pt idx="647">
                        <c:v>3.2430439</c:v>
                      </c:pt>
                      <c:pt idx="648">
                        <c:v>3.2460882660000001</c:v>
                      </c:pt>
                      <c:pt idx="649">
                        <c:v>3.247453213</c:v>
                      </c:pt>
                      <c:pt idx="650">
                        <c:v>3.2466526029999998</c:v>
                      </c:pt>
                      <c:pt idx="651">
                        <c:v>3.303363085</c:v>
                      </c:pt>
                      <c:pt idx="652">
                        <c:v>3.274806023</c:v>
                      </c:pt>
                      <c:pt idx="653">
                        <c:v>3.282883644</c:v>
                      </c:pt>
                      <c:pt idx="654">
                        <c:v>3.281298161</c:v>
                      </c:pt>
                      <c:pt idx="655">
                        <c:v>3.2775068279999999</c:v>
                      </c:pt>
                      <c:pt idx="656">
                        <c:v>3.2787747380000001</c:v>
                      </c:pt>
                      <c:pt idx="657">
                        <c:v>3.278177023</c:v>
                      </c:pt>
                      <c:pt idx="658">
                        <c:v>3.2776324749999999</c:v>
                      </c:pt>
                      <c:pt idx="659">
                        <c:v>3.2830340859999998</c:v>
                      </c:pt>
                      <c:pt idx="660">
                        <c:v>3.2832901479999999</c:v>
                      </c:pt>
                      <c:pt idx="661">
                        <c:v>3.2798302170000002</c:v>
                      </c:pt>
                      <c:pt idx="662">
                        <c:v>3.2805275919999999</c:v>
                      </c:pt>
                      <c:pt idx="663">
                        <c:v>3.275012732</c:v>
                      </c:pt>
                      <c:pt idx="664">
                        <c:v>3.279337645</c:v>
                      </c:pt>
                      <c:pt idx="665">
                        <c:v>3.2659311290000002</c:v>
                      </c:pt>
                      <c:pt idx="666">
                        <c:v>3.2729535099999998</c:v>
                      </c:pt>
                      <c:pt idx="667">
                        <c:v>3.26601243</c:v>
                      </c:pt>
                      <c:pt idx="668">
                        <c:v>3.2636432649999998</c:v>
                      </c:pt>
                      <c:pt idx="669">
                        <c:v>3.2573237420000001</c:v>
                      </c:pt>
                      <c:pt idx="670">
                        <c:v>3.265311718</c:v>
                      </c:pt>
                      <c:pt idx="671">
                        <c:v>3.2575335499999998</c:v>
                      </c:pt>
                      <c:pt idx="672">
                        <c:v>3.2525548930000001</c:v>
                      </c:pt>
                      <c:pt idx="673">
                        <c:v>3.2380065920000001</c:v>
                      </c:pt>
                      <c:pt idx="674">
                        <c:v>3.2330911160000002</c:v>
                      </c:pt>
                      <c:pt idx="675">
                        <c:v>3.2352993489999999</c:v>
                      </c:pt>
                      <c:pt idx="676">
                        <c:v>3.2242453100000001</c:v>
                      </c:pt>
                      <c:pt idx="677">
                        <c:v>3.215815783</c:v>
                      </c:pt>
                      <c:pt idx="678">
                        <c:v>3.2130618100000001</c:v>
                      </c:pt>
                      <c:pt idx="679">
                        <c:v>3.1959669590000002</c:v>
                      </c:pt>
                      <c:pt idx="680">
                        <c:v>3.1875438690000002</c:v>
                      </c:pt>
                      <c:pt idx="681">
                        <c:v>3.1700868610000001</c:v>
                      </c:pt>
                      <c:pt idx="682">
                        <c:v>3.1538767810000001</c:v>
                      </c:pt>
                      <c:pt idx="683">
                        <c:v>3.1423003669999998</c:v>
                      </c:pt>
                      <c:pt idx="684">
                        <c:v>3.1272859569999998</c:v>
                      </c:pt>
                      <c:pt idx="685">
                        <c:v>3.0982928279999999</c:v>
                      </c:pt>
                      <c:pt idx="686">
                        <c:v>3.0865695479999999</c:v>
                      </c:pt>
                      <c:pt idx="687">
                        <c:v>3.0586416719999998</c:v>
                      </c:pt>
                      <c:pt idx="688">
                        <c:v>3.0065422060000002</c:v>
                      </c:pt>
                      <c:pt idx="689">
                        <c:v>2.9931483270000001</c:v>
                      </c:pt>
                      <c:pt idx="690">
                        <c:v>2.9606907370000002</c:v>
                      </c:pt>
                      <c:pt idx="691">
                        <c:v>2.9103271959999999</c:v>
                      </c:pt>
                      <c:pt idx="692">
                        <c:v>2.8571107389999999</c:v>
                      </c:pt>
                      <c:pt idx="693">
                        <c:v>2.8061778550000001</c:v>
                      </c:pt>
                      <c:pt idx="694">
                        <c:v>2.7502274510000002</c:v>
                      </c:pt>
                      <c:pt idx="695">
                        <c:v>2.6882717610000002</c:v>
                      </c:pt>
                      <c:pt idx="696">
                        <c:v>2.5984845160000001</c:v>
                      </c:pt>
                      <c:pt idx="697">
                        <c:v>2.524693251</c:v>
                      </c:pt>
                      <c:pt idx="698">
                        <c:v>2.4470357890000001</c:v>
                      </c:pt>
                      <c:pt idx="699">
                        <c:v>2.342940569</c:v>
                      </c:pt>
                      <c:pt idx="700">
                        <c:v>2.2467296120000002</c:v>
                      </c:pt>
                      <c:pt idx="701">
                        <c:v>2.0961899759999998</c:v>
                      </c:pt>
                      <c:pt idx="702">
                        <c:v>2.0100917819999999</c:v>
                      </c:pt>
                      <c:pt idx="703">
                        <c:v>1.881023288</c:v>
                      </c:pt>
                      <c:pt idx="704">
                        <c:v>1.7378052470000001</c:v>
                      </c:pt>
                      <c:pt idx="705">
                        <c:v>1.571079254</c:v>
                      </c:pt>
                      <c:pt idx="706">
                        <c:v>1.4276765579999999</c:v>
                      </c:pt>
                      <c:pt idx="707">
                        <c:v>1.2603698969999999</c:v>
                      </c:pt>
                      <c:pt idx="708">
                        <c:v>1.094997287</c:v>
                      </c:pt>
                      <c:pt idx="709">
                        <c:v>0.90561771400000002</c:v>
                      </c:pt>
                      <c:pt idx="710">
                        <c:v>0.72870248599999998</c:v>
                      </c:pt>
                      <c:pt idx="711">
                        <c:v>0.53874981399999999</c:v>
                      </c:pt>
                      <c:pt idx="712">
                        <c:v>0.38693129999999998</c:v>
                      </c:pt>
                      <c:pt idx="713">
                        <c:v>0.209613785</c:v>
                      </c:pt>
                      <c:pt idx="714">
                        <c:v>7.9191445999999999E-2</c:v>
                      </c:pt>
                      <c:pt idx="715">
                        <c:v>-2.6146663000000001E-2</c:v>
                      </c:pt>
                      <c:pt idx="716">
                        <c:v>-8.7141446999999997E-2</c:v>
                      </c:pt>
                      <c:pt idx="717">
                        <c:v>-0.160278007</c:v>
                      </c:pt>
                      <c:pt idx="718">
                        <c:v>-0.19246369599999999</c:v>
                      </c:pt>
                      <c:pt idx="719">
                        <c:v>-0.20743076499999999</c:v>
                      </c:pt>
                      <c:pt idx="720">
                        <c:v>-0.17608204499999999</c:v>
                      </c:pt>
                      <c:pt idx="721">
                        <c:v>-0.15655168899999999</c:v>
                      </c:pt>
                      <c:pt idx="722">
                        <c:v>-0.12754133300000001</c:v>
                      </c:pt>
                      <c:pt idx="723">
                        <c:v>-0.115780175</c:v>
                      </c:pt>
                      <c:pt idx="724">
                        <c:v>-0.12975093700000001</c:v>
                      </c:pt>
                      <c:pt idx="725">
                        <c:v>-8.3147936000000006E-2</c:v>
                      </c:pt>
                      <c:pt idx="726">
                        <c:v>-8.3251379E-2</c:v>
                      </c:pt>
                      <c:pt idx="727">
                        <c:v>-6.3784242000000005E-2</c:v>
                      </c:pt>
                      <c:pt idx="728">
                        <c:v>-4.7609378000000001E-2</c:v>
                      </c:pt>
                      <c:pt idx="729">
                        <c:v>-1.2913808000000001E-2</c:v>
                      </c:pt>
                      <c:pt idx="730">
                        <c:v>-3.9843789999999997E-2</c:v>
                      </c:pt>
                      <c:pt idx="731">
                        <c:v>-8.0602829999999997E-3</c:v>
                      </c:pt>
                      <c:pt idx="732">
                        <c:v>3.8489308E-2</c:v>
                      </c:pt>
                      <c:pt idx="733">
                        <c:v>2.3283686000000001E-2</c:v>
                      </c:pt>
                      <c:pt idx="734">
                        <c:v>3.0298861E-2</c:v>
                      </c:pt>
                      <c:pt idx="735">
                        <c:v>5.1349457000000001E-2</c:v>
                      </c:pt>
                      <c:pt idx="736">
                        <c:v>5.3175736000000001E-2</c:v>
                      </c:pt>
                      <c:pt idx="737">
                        <c:v>6.1940935000000003E-2</c:v>
                      </c:pt>
                      <c:pt idx="738">
                        <c:v>6.6881225000000002E-2</c:v>
                      </c:pt>
                      <c:pt idx="739">
                        <c:v>7.7411503000000007E-2</c:v>
                      </c:pt>
                      <c:pt idx="740">
                        <c:v>0.10206253799999999</c:v>
                      </c:pt>
                      <c:pt idx="741">
                        <c:v>0.120519608</c:v>
                      </c:pt>
                      <c:pt idx="742">
                        <c:v>0.16530083100000001</c:v>
                      </c:pt>
                      <c:pt idx="743">
                        <c:v>0.15892711300000001</c:v>
                      </c:pt>
                      <c:pt idx="744">
                        <c:v>0.16132257899999999</c:v>
                      </c:pt>
                      <c:pt idx="745">
                        <c:v>0.233253777</c:v>
                      </c:pt>
                      <c:pt idx="746">
                        <c:v>0.248443946</c:v>
                      </c:pt>
                      <c:pt idx="747">
                        <c:v>0.26444166899999999</c:v>
                      </c:pt>
                      <c:pt idx="748">
                        <c:v>0.28115558600000001</c:v>
                      </c:pt>
                      <c:pt idx="749">
                        <c:v>0.30939263099999997</c:v>
                      </c:pt>
                      <c:pt idx="750">
                        <c:v>0.35779920199999998</c:v>
                      </c:pt>
                      <c:pt idx="751">
                        <c:v>0.35317653399999999</c:v>
                      </c:pt>
                      <c:pt idx="752">
                        <c:v>0.38861525099999999</c:v>
                      </c:pt>
                      <c:pt idx="753">
                        <c:v>0.39565208600000001</c:v>
                      </c:pt>
                      <c:pt idx="754">
                        <c:v>0.465993196</c:v>
                      </c:pt>
                      <c:pt idx="755">
                        <c:v>0.41093677299999998</c:v>
                      </c:pt>
                      <c:pt idx="756">
                        <c:v>0.44445356699999999</c:v>
                      </c:pt>
                      <c:pt idx="757">
                        <c:v>0.46278595900000002</c:v>
                      </c:pt>
                      <c:pt idx="758">
                        <c:v>0.46738696099999999</c:v>
                      </c:pt>
                      <c:pt idx="759">
                        <c:v>0.51276177199999995</c:v>
                      </c:pt>
                      <c:pt idx="760">
                        <c:v>0.49547132900000002</c:v>
                      </c:pt>
                      <c:pt idx="761">
                        <c:v>0.51816099900000001</c:v>
                      </c:pt>
                      <c:pt idx="762">
                        <c:v>0.52588313799999997</c:v>
                      </c:pt>
                      <c:pt idx="763">
                        <c:v>0.53636795299999995</c:v>
                      </c:pt>
                      <c:pt idx="764">
                        <c:v>0.568873823</c:v>
                      </c:pt>
                      <c:pt idx="765">
                        <c:v>0.54449081399999999</c:v>
                      </c:pt>
                      <c:pt idx="766">
                        <c:v>0.58851778499999996</c:v>
                      </c:pt>
                      <c:pt idx="767">
                        <c:v>0.57052844800000002</c:v>
                      </c:pt>
                      <c:pt idx="768">
                        <c:v>0.577763319</c:v>
                      </c:pt>
                      <c:pt idx="769">
                        <c:v>0.605343878</c:v>
                      </c:pt>
                      <c:pt idx="770">
                        <c:v>0.63511961699999997</c:v>
                      </c:pt>
                      <c:pt idx="771">
                        <c:v>0.642621577</c:v>
                      </c:pt>
                      <c:pt idx="772">
                        <c:v>0.62020415100000004</c:v>
                      </c:pt>
                      <c:pt idx="773">
                        <c:v>0.66244208800000004</c:v>
                      </c:pt>
                      <c:pt idx="774">
                        <c:v>0.67610299600000001</c:v>
                      </c:pt>
                      <c:pt idx="775">
                        <c:v>0.65612816799999996</c:v>
                      </c:pt>
                      <c:pt idx="776">
                        <c:v>0.65054196099999995</c:v>
                      </c:pt>
                      <c:pt idx="777">
                        <c:v>0.67689168499999997</c:v>
                      </c:pt>
                      <c:pt idx="778">
                        <c:v>0.67223089899999999</c:v>
                      </c:pt>
                      <c:pt idx="779">
                        <c:v>0.67452728799999995</c:v>
                      </c:pt>
                      <c:pt idx="780">
                        <c:v>0.64398425800000003</c:v>
                      </c:pt>
                      <c:pt idx="781">
                        <c:v>0.66223996900000004</c:v>
                      </c:pt>
                      <c:pt idx="782">
                        <c:v>0.66054350100000003</c:v>
                      </c:pt>
                      <c:pt idx="783">
                        <c:v>0.64443224700000001</c:v>
                      </c:pt>
                      <c:pt idx="784">
                        <c:v>0.65407937800000004</c:v>
                      </c:pt>
                      <c:pt idx="785">
                        <c:v>0.65419393800000003</c:v>
                      </c:pt>
                      <c:pt idx="786">
                        <c:v>0.60766500199999995</c:v>
                      </c:pt>
                      <c:pt idx="787">
                        <c:v>0.66232979300000006</c:v>
                      </c:pt>
                      <c:pt idx="788">
                        <c:v>0.61404657399999996</c:v>
                      </c:pt>
                      <c:pt idx="789">
                        <c:v>0.61432164899999997</c:v>
                      </c:pt>
                      <c:pt idx="790">
                        <c:v>0.58681374799999997</c:v>
                      </c:pt>
                      <c:pt idx="791">
                        <c:v>0.60232377100000001</c:v>
                      </c:pt>
                      <c:pt idx="792">
                        <c:v>0.593421698</c:v>
                      </c:pt>
                      <c:pt idx="793">
                        <c:v>0.59289342199999995</c:v>
                      </c:pt>
                      <c:pt idx="794">
                        <c:v>0.55599456999999997</c:v>
                      </c:pt>
                      <c:pt idx="795">
                        <c:v>0.557179749</c:v>
                      </c:pt>
                      <c:pt idx="796">
                        <c:v>0.58553749300000002</c:v>
                      </c:pt>
                      <c:pt idx="797">
                        <c:v>0.585696459</c:v>
                      </c:pt>
                      <c:pt idx="798">
                        <c:v>0.54671603400000002</c:v>
                      </c:pt>
                      <c:pt idx="799">
                        <c:v>0.58519154799999995</c:v>
                      </c:pt>
                      <c:pt idx="800">
                        <c:v>0.53630304299999998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5E96-441C-BECF-E997C6138560}"/>
                  </c:ext>
                </c:extLst>
              </c15:ser>
            </c15:filteredScatterSeries>
            <c15:filteredScatterSeries>
              <c15:ser>
                <c:idx val="6"/>
                <c:order val="11"/>
                <c:tx>
                  <c:v>PVK_TEAI_1e-4H2O2</c:v>
                </c:tx>
                <c:spPr>
                  <a:ln w="19050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MA_Batch4Films!$M$3:$M$803</c15:sqref>
                        </c15:formulaRef>
                      </c:ext>
                    </c:extLst>
                    <c:numCache>
                      <c:formatCode>General</c:formatCode>
                      <c:ptCount val="801"/>
                      <c:pt idx="0">
                        <c:v>1000</c:v>
                      </c:pt>
                      <c:pt idx="1">
                        <c:v>999</c:v>
                      </c:pt>
                      <c:pt idx="2">
                        <c:v>998</c:v>
                      </c:pt>
                      <c:pt idx="3">
                        <c:v>997</c:v>
                      </c:pt>
                      <c:pt idx="4">
                        <c:v>996</c:v>
                      </c:pt>
                      <c:pt idx="5">
                        <c:v>995</c:v>
                      </c:pt>
                      <c:pt idx="6">
                        <c:v>994</c:v>
                      </c:pt>
                      <c:pt idx="7">
                        <c:v>993</c:v>
                      </c:pt>
                      <c:pt idx="8">
                        <c:v>992</c:v>
                      </c:pt>
                      <c:pt idx="9">
                        <c:v>991</c:v>
                      </c:pt>
                      <c:pt idx="10">
                        <c:v>990</c:v>
                      </c:pt>
                      <c:pt idx="11">
                        <c:v>989</c:v>
                      </c:pt>
                      <c:pt idx="12">
                        <c:v>988</c:v>
                      </c:pt>
                      <c:pt idx="13">
                        <c:v>987</c:v>
                      </c:pt>
                      <c:pt idx="14">
                        <c:v>986</c:v>
                      </c:pt>
                      <c:pt idx="15">
                        <c:v>985</c:v>
                      </c:pt>
                      <c:pt idx="16">
                        <c:v>984</c:v>
                      </c:pt>
                      <c:pt idx="17">
                        <c:v>983</c:v>
                      </c:pt>
                      <c:pt idx="18">
                        <c:v>982</c:v>
                      </c:pt>
                      <c:pt idx="19">
                        <c:v>981</c:v>
                      </c:pt>
                      <c:pt idx="20">
                        <c:v>980</c:v>
                      </c:pt>
                      <c:pt idx="21">
                        <c:v>979</c:v>
                      </c:pt>
                      <c:pt idx="22">
                        <c:v>978</c:v>
                      </c:pt>
                      <c:pt idx="23">
                        <c:v>977</c:v>
                      </c:pt>
                      <c:pt idx="24">
                        <c:v>976</c:v>
                      </c:pt>
                      <c:pt idx="25">
                        <c:v>975</c:v>
                      </c:pt>
                      <c:pt idx="26">
                        <c:v>974</c:v>
                      </c:pt>
                      <c:pt idx="27">
                        <c:v>973</c:v>
                      </c:pt>
                      <c:pt idx="28">
                        <c:v>972</c:v>
                      </c:pt>
                      <c:pt idx="29">
                        <c:v>971</c:v>
                      </c:pt>
                      <c:pt idx="30">
                        <c:v>970</c:v>
                      </c:pt>
                      <c:pt idx="31">
                        <c:v>969</c:v>
                      </c:pt>
                      <c:pt idx="32">
                        <c:v>968</c:v>
                      </c:pt>
                      <c:pt idx="33">
                        <c:v>967</c:v>
                      </c:pt>
                      <c:pt idx="34">
                        <c:v>966</c:v>
                      </c:pt>
                      <c:pt idx="35">
                        <c:v>965</c:v>
                      </c:pt>
                      <c:pt idx="36">
                        <c:v>964</c:v>
                      </c:pt>
                      <c:pt idx="37">
                        <c:v>963</c:v>
                      </c:pt>
                      <c:pt idx="38">
                        <c:v>962</c:v>
                      </c:pt>
                      <c:pt idx="39">
                        <c:v>961</c:v>
                      </c:pt>
                      <c:pt idx="40">
                        <c:v>960</c:v>
                      </c:pt>
                      <c:pt idx="41">
                        <c:v>959</c:v>
                      </c:pt>
                      <c:pt idx="42">
                        <c:v>958</c:v>
                      </c:pt>
                      <c:pt idx="43">
                        <c:v>957</c:v>
                      </c:pt>
                      <c:pt idx="44">
                        <c:v>956</c:v>
                      </c:pt>
                      <c:pt idx="45">
                        <c:v>955</c:v>
                      </c:pt>
                      <c:pt idx="46">
                        <c:v>954</c:v>
                      </c:pt>
                      <c:pt idx="47">
                        <c:v>953</c:v>
                      </c:pt>
                      <c:pt idx="48">
                        <c:v>952</c:v>
                      </c:pt>
                      <c:pt idx="49">
                        <c:v>951</c:v>
                      </c:pt>
                      <c:pt idx="50">
                        <c:v>950</c:v>
                      </c:pt>
                      <c:pt idx="51">
                        <c:v>949</c:v>
                      </c:pt>
                      <c:pt idx="52">
                        <c:v>948</c:v>
                      </c:pt>
                      <c:pt idx="53">
                        <c:v>947</c:v>
                      </c:pt>
                      <c:pt idx="54">
                        <c:v>946</c:v>
                      </c:pt>
                      <c:pt idx="55">
                        <c:v>945</c:v>
                      </c:pt>
                      <c:pt idx="56">
                        <c:v>944</c:v>
                      </c:pt>
                      <c:pt idx="57">
                        <c:v>943</c:v>
                      </c:pt>
                      <c:pt idx="58">
                        <c:v>942</c:v>
                      </c:pt>
                      <c:pt idx="59">
                        <c:v>941</c:v>
                      </c:pt>
                      <c:pt idx="60">
                        <c:v>940</c:v>
                      </c:pt>
                      <c:pt idx="61">
                        <c:v>939</c:v>
                      </c:pt>
                      <c:pt idx="62">
                        <c:v>938</c:v>
                      </c:pt>
                      <c:pt idx="63">
                        <c:v>937</c:v>
                      </c:pt>
                      <c:pt idx="64">
                        <c:v>936</c:v>
                      </c:pt>
                      <c:pt idx="65">
                        <c:v>935</c:v>
                      </c:pt>
                      <c:pt idx="66">
                        <c:v>934</c:v>
                      </c:pt>
                      <c:pt idx="67">
                        <c:v>933</c:v>
                      </c:pt>
                      <c:pt idx="68">
                        <c:v>932</c:v>
                      </c:pt>
                      <c:pt idx="69">
                        <c:v>931</c:v>
                      </c:pt>
                      <c:pt idx="70">
                        <c:v>930</c:v>
                      </c:pt>
                      <c:pt idx="71">
                        <c:v>929</c:v>
                      </c:pt>
                      <c:pt idx="72">
                        <c:v>928</c:v>
                      </c:pt>
                      <c:pt idx="73">
                        <c:v>927</c:v>
                      </c:pt>
                      <c:pt idx="74">
                        <c:v>926</c:v>
                      </c:pt>
                      <c:pt idx="75">
                        <c:v>925</c:v>
                      </c:pt>
                      <c:pt idx="76">
                        <c:v>924</c:v>
                      </c:pt>
                      <c:pt idx="77">
                        <c:v>923</c:v>
                      </c:pt>
                      <c:pt idx="78">
                        <c:v>922</c:v>
                      </c:pt>
                      <c:pt idx="79">
                        <c:v>921</c:v>
                      </c:pt>
                      <c:pt idx="80">
                        <c:v>920</c:v>
                      </c:pt>
                      <c:pt idx="81">
                        <c:v>919</c:v>
                      </c:pt>
                      <c:pt idx="82">
                        <c:v>918</c:v>
                      </c:pt>
                      <c:pt idx="83">
                        <c:v>917</c:v>
                      </c:pt>
                      <c:pt idx="84">
                        <c:v>916</c:v>
                      </c:pt>
                      <c:pt idx="85">
                        <c:v>915</c:v>
                      </c:pt>
                      <c:pt idx="86">
                        <c:v>914</c:v>
                      </c:pt>
                      <c:pt idx="87">
                        <c:v>913</c:v>
                      </c:pt>
                      <c:pt idx="88">
                        <c:v>912</c:v>
                      </c:pt>
                      <c:pt idx="89">
                        <c:v>911</c:v>
                      </c:pt>
                      <c:pt idx="90">
                        <c:v>910</c:v>
                      </c:pt>
                      <c:pt idx="91">
                        <c:v>909</c:v>
                      </c:pt>
                      <c:pt idx="92">
                        <c:v>908</c:v>
                      </c:pt>
                      <c:pt idx="93">
                        <c:v>907</c:v>
                      </c:pt>
                      <c:pt idx="94">
                        <c:v>906</c:v>
                      </c:pt>
                      <c:pt idx="95">
                        <c:v>905</c:v>
                      </c:pt>
                      <c:pt idx="96">
                        <c:v>904</c:v>
                      </c:pt>
                      <c:pt idx="97">
                        <c:v>903</c:v>
                      </c:pt>
                      <c:pt idx="98">
                        <c:v>902</c:v>
                      </c:pt>
                      <c:pt idx="99">
                        <c:v>901</c:v>
                      </c:pt>
                      <c:pt idx="100">
                        <c:v>900</c:v>
                      </c:pt>
                      <c:pt idx="101">
                        <c:v>899</c:v>
                      </c:pt>
                      <c:pt idx="102">
                        <c:v>898</c:v>
                      </c:pt>
                      <c:pt idx="103">
                        <c:v>897</c:v>
                      </c:pt>
                      <c:pt idx="104">
                        <c:v>896</c:v>
                      </c:pt>
                      <c:pt idx="105">
                        <c:v>895</c:v>
                      </c:pt>
                      <c:pt idx="106">
                        <c:v>894</c:v>
                      </c:pt>
                      <c:pt idx="107">
                        <c:v>893</c:v>
                      </c:pt>
                      <c:pt idx="108">
                        <c:v>892</c:v>
                      </c:pt>
                      <c:pt idx="109">
                        <c:v>891</c:v>
                      </c:pt>
                      <c:pt idx="110">
                        <c:v>890</c:v>
                      </c:pt>
                      <c:pt idx="111">
                        <c:v>889</c:v>
                      </c:pt>
                      <c:pt idx="112">
                        <c:v>888</c:v>
                      </c:pt>
                      <c:pt idx="113">
                        <c:v>887</c:v>
                      </c:pt>
                      <c:pt idx="114">
                        <c:v>886</c:v>
                      </c:pt>
                      <c:pt idx="115">
                        <c:v>885</c:v>
                      </c:pt>
                      <c:pt idx="116">
                        <c:v>884</c:v>
                      </c:pt>
                      <c:pt idx="117">
                        <c:v>883</c:v>
                      </c:pt>
                      <c:pt idx="118">
                        <c:v>882</c:v>
                      </c:pt>
                      <c:pt idx="119">
                        <c:v>881</c:v>
                      </c:pt>
                      <c:pt idx="120">
                        <c:v>880</c:v>
                      </c:pt>
                      <c:pt idx="121">
                        <c:v>879</c:v>
                      </c:pt>
                      <c:pt idx="122">
                        <c:v>878</c:v>
                      </c:pt>
                      <c:pt idx="123">
                        <c:v>877</c:v>
                      </c:pt>
                      <c:pt idx="124">
                        <c:v>876</c:v>
                      </c:pt>
                      <c:pt idx="125">
                        <c:v>875</c:v>
                      </c:pt>
                      <c:pt idx="126">
                        <c:v>874</c:v>
                      </c:pt>
                      <c:pt idx="127">
                        <c:v>873</c:v>
                      </c:pt>
                      <c:pt idx="128">
                        <c:v>872</c:v>
                      </c:pt>
                      <c:pt idx="129">
                        <c:v>871</c:v>
                      </c:pt>
                      <c:pt idx="130">
                        <c:v>870</c:v>
                      </c:pt>
                      <c:pt idx="131">
                        <c:v>869</c:v>
                      </c:pt>
                      <c:pt idx="132">
                        <c:v>868</c:v>
                      </c:pt>
                      <c:pt idx="133">
                        <c:v>867</c:v>
                      </c:pt>
                      <c:pt idx="134">
                        <c:v>866</c:v>
                      </c:pt>
                      <c:pt idx="135">
                        <c:v>865</c:v>
                      </c:pt>
                      <c:pt idx="136">
                        <c:v>864</c:v>
                      </c:pt>
                      <c:pt idx="137">
                        <c:v>863</c:v>
                      </c:pt>
                      <c:pt idx="138">
                        <c:v>862</c:v>
                      </c:pt>
                      <c:pt idx="139">
                        <c:v>861</c:v>
                      </c:pt>
                      <c:pt idx="140">
                        <c:v>860</c:v>
                      </c:pt>
                      <c:pt idx="141">
                        <c:v>859</c:v>
                      </c:pt>
                      <c:pt idx="142">
                        <c:v>858</c:v>
                      </c:pt>
                      <c:pt idx="143">
                        <c:v>857</c:v>
                      </c:pt>
                      <c:pt idx="144">
                        <c:v>856</c:v>
                      </c:pt>
                      <c:pt idx="145">
                        <c:v>855</c:v>
                      </c:pt>
                      <c:pt idx="146">
                        <c:v>854</c:v>
                      </c:pt>
                      <c:pt idx="147">
                        <c:v>853</c:v>
                      </c:pt>
                      <c:pt idx="148">
                        <c:v>852</c:v>
                      </c:pt>
                      <c:pt idx="149">
                        <c:v>851</c:v>
                      </c:pt>
                      <c:pt idx="150">
                        <c:v>850</c:v>
                      </c:pt>
                      <c:pt idx="151">
                        <c:v>849</c:v>
                      </c:pt>
                      <c:pt idx="152">
                        <c:v>848</c:v>
                      </c:pt>
                      <c:pt idx="153">
                        <c:v>847</c:v>
                      </c:pt>
                      <c:pt idx="154">
                        <c:v>846</c:v>
                      </c:pt>
                      <c:pt idx="155">
                        <c:v>845</c:v>
                      </c:pt>
                      <c:pt idx="156">
                        <c:v>844</c:v>
                      </c:pt>
                      <c:pt idx="157">
                        <c:v>843</c:v>
                      </c:pt>
                      <c:pt idx="158">
                        <c:v>842</c:v>
                      </c:pt>
                      <c:pt idx="159">
                        <c:v>841</c:v>
                      </c:pt>
                      <c:pt idx="160">
                        <c:v>840</c:v>
                      </c:pt>
                      <c:pt idx="161">
                        <c:v>839</c:v>
                      </c:pt>
                      <c:pt idx="162">
                        <c:v>838</c:v>
                      </c:pt>
                      <c:pt idx="163">
                        <c:v>837</c:v>
                      </c:pt>
                      <c:pt idx="164">
                        <c:v>836</c:v>
                      </c:pt>
                      <c:pt idx="165">
                        <c:v>835</c:v>
                      </c:pt>
                      <c:pt idx="166">
                        <c:v>834</c:v>
                      </c:pt>
                      <c:pt idx="167">
                        <c:v>833</c:v>
                      </c:pt>
                      <c:pt idx="168">
                        <c:v>832</c:v>
                      </c:pt>
                      <c:pt idx="169">
                        <c:v>831</c:v>
                      </c:pt>
                      <c:pt idx="170">
                        <c:v>830</c:v>
                      </c:pt>
                      <c:pt idx="171">
                        <c:v>829</c:v>
                      </c:pt>
                      <c:pt idx="172">
                        <c:v>828</c:v>
                      </c:pt>
                      <c:pt idx="173">
                        <c:v>827</c:v>
                      </c:pt>
                      <c:pt idx="174">
                        <c:v>826</c:v>
                      </c:pt>
                      <c:pt idx="175">
                        <c:v>825</c:v>
                      </c:pt>
                      <c:pt idx="176">
                        <c:v>824</c:v>
                      </c:pt>
                      <c:pt idx="177">
                        <c:v>823</c:v>
                      </c:pt>
                      <c:pt idx="178">
                        <c:v>822</c:v>
                      </c:pt>
                      <c:pt idx="179">
                        <c:v>821</c:v>
                      </c:pt>
                      <c:pt idx="180">
                        <c:v>820</c:v>
                      </c:pt>
                      <c:pt idx="181">
                        <c:v>819</c:v>
                      </c:pt>
                      <c:pt idx="182">
                        <c:v>818</c:v>
                      </c:pt>
                      <c:pt idx="183">
                        <c:v>817</c:v>
                      </c:pt>
                      <c:pt idx="184">
                        <c:v>816</c:v>
                      </c:pt>
                      <c:pt idx="185">
                        <c:v>815</c:v>
                      </c:pt>
                      <c:pt idx="186">
                        <c:v>814</c:v>
                      </c:pt>
                      <c:pt idx="187">
                        <c:v>813</c:v>
                      </c:pt>
                      <c:pt idx="188">
                        <c:v>812</c:v>
                      </c:pt>
                      <c:pt idx="189">
                        <c:v>811</c:v>
                      </c:pt>
                      <c:pt idx="190">
                        <c:v>810</c:v>
                      </c:pt>
                      <c:pt idx="191">
                        <c:v>809</c:v>
                      </c:pt>
                      <c:pt idx="192">
                        <c:v>808</c:v>
                      </c:pt>
                      <c:pt idx="193">
                        <c:v>807</c:v>
                      </c:pt>
                      <c:pt idx="194">
                        <c:v>806</c:v>
                      </c:pt>
                      <c:pt idx="195">
                        <c:v>805</c:v>
                      </c:pt>
                      <c:pt idx="196">
                        <c:v>804</c:v>
                      </c:pt>
                      <c:pt idx="197">
                        <c:v>803</c:v>
                      </c:pt>
                      <c:pt idx="198">
                        <c:v>802</c:v>
                      </c:pt>
                      <c:pt idx="199">
                        <c:v>801</c:v>
                      </c:pt>
                      <c:pt idx="200">
                        <c:v>800</c:v>
                      </c:pt>
                      <c:pt idx="201">
                        <c:v>799</c:v>
                      </c:pt>
                      <c:pt idx="202">
                        <c:v>798</c:v>
                      </c:pt>
                      <c:pt idx="203">
                        <c:v>797</c:v>
                      </c:pt>
                      <c:pt idx="204">
                        <c:v>796</c:v>
                      </c:pt>
                      <c:pt idx="205">
                        <c:v>795</c:v>
                      </c:pt>
                      <c:pt idx="206">
                        <c:v>794</c:v>
                      </c:pt>
                      <c:pt idx="207">
                        <c:v>793</c:v>
                      </c:pt>
                      <c:pt idx="208">
                        <c:v>792</c:v>
                      </c:pt>
                      <c:pt idx="209">
                        <c:v>791</c:v>
                      </c:pt>
                      <c:pt idx="210">
                        <c:v>790</c:v>
                      </c:pt>
                      <c:pt idx="211">
                        <c:v>789</c:v>
                      </c:pt>
                      <c:pt idx="212">
                        <c:v>788</c:v>
                      </c:pt>
                      <c:pt idx="213">
                        <c:v>787</c:v>
                      </c:pt>
                      <c:pt idx="214">
                        <c:v>786</c:v>
                      </c:pt>
                      <c:pt idx="215">
                        <c:v>785</c:v>
                      </c:pt>
                      <c:pt idx="216">
                        <c:v>784</c:v>
                      </c:pt>
                      <c:pt idx="217">
                        <c:v>783</c:v>
                      </c:pt>
                      <c:pt idx="218">
                        <c:v>782</c:v>
                      </c:pt>
                      <c:pt idx="219">
                        <c:v>781</c:v>
                      </c:pt>
                      <c:pt idx="220">
                        <c:v>780</c:v>
                      </c:pt>
                      <c:pt idx="221">
                        <c:v>779</c:v>
                      </c:pt>
                      <c:pt idx="222">
                        <c:v>778</c:v>
                      </c:pt>
                      <c:pt idx="223">
                        <c:v>777</c:v>
                      </c:pt>
                      <c:pt idx="224">
                        <c:v>776</c:v>
                      </c:pt>
                      <c:pt idx="225">
                        <c:v>775</c:v>
                      </c:pt>
                      <c:pt idx="226">
                        <c:v>774</c:v>
                      </c:pt>
                      <c:pt idx="227">
                        <c:v>773</c:v>
                      </c:pt>
                      <c:pt idx="228">
                        <c:v>772</c:v>
                      </c:pt>
                      <c:pt idx="229">
                        <c:v>771</c:v>
                      </c:pt>
                      <c:pt idx="230">
                        <c:v>770</c:v>
                      </c:pt>
                      <c:pt idx="231">
                        <c:v>769</c:v>
                      </c:pt>
                      <c:pt idx="232">
                        <c:v>768</c:v>
                      </c:pt>
                      <c:pt idx="233">
                        <c:v>767</c:v>
                      </c:pt>
                      <c:pt idx="234">
                        <c:v>766</c:v>
                      </c:pt>
                      <c:pt idx="235">
                        <c:v>765</c:v>
                      </c:pt>
                      <c:pt idx="236">
                        <c:v>764</c:v>
                      </c:pt>
                      <c:pt idx="237">
                        <c:v>763</c:v>
                      </c:pt>
                      <c:pt idx="238">
                        <c:v>762</c:v>
                      </c:pt>
                      <c:pt idx="239">
                        <c:v>761</c:v>
                      </c:pt>
                      <c:pt idx="240">
                        <c:v>760</c:v>
                      </c:pt>
                      <c:pt idx="241">
                        <c:v>759</c:v>
                      </c:pt>
                      <c:pt idx="242">
                        <c:v>758</c:v>
                      </c:pt>
                      <c:pt idx="243">
                        <c:v>757</c:v>
                      </c:pt>
                      <c:pt idx="244">
                        <c:v>756</c:v>
                      </c:pt>
                      <c:pt idx="245">
                        <c:v>755</c:v>
                      </c:pt>
                      <c:pt idx="246">
                        <c:v>754</c:v>
                      </c:pt>
                      <c:pt idx="247">
                        <c:v>753</c:v>
                      </c:pt>
                      <c:pt idx="248">
                        <c:v>752</c:v>
                      </c:pt>
                      <c:pt idx="249">
                        <c:v>751</c:v>
                      </c:pt>
                      <c:pt idx="250">
                        <c:v>750</c:v>
                      </c:pt>
                      <c:pt idx="251">
                        <c:v>749</c:v>
                      </c:pt>
                      <c:pt idx="252">
                        <c:v>748</c:v>
                      </c:pt>
                      <c:pt idx="253">
                        <c:v>747</c:v>
                      </c:pt>
                      <c:pt idx="254">
                        <c:v>746</c:v>
                      </c:pt>
                      <c:pt idx="255">
                        <c:v>745</c:v>
                      </c:pt>
                      <c:pt idx="256">
                        <c:v>744</c:v>
                      </c:pt>
                      <c:pt idx="257">
                        <c:v>743</c:v>
                      </c:pt>
                      <c:pt idx="258">
                        <c:v>742</c:v>
                      </c:pt>
                      <c:pt idx="259">
                        <c:v>741</c:v>
                      </c:pt>
                      <c:pt idx="260">
                        <c:v>740</c:v>
                      </c:pt>
                      <c:pt idx="261">
                        <c:v>739</c:v>
                      </c:pt>
                      <c:pt idx="262">
                        <c:v>738</c:v>
                      </c:pt>
                      <c:pt idx="263">
                        <c:v>737</c:v>
                      </c:pt>
                      <c:pt idx="264">
                        <c:v>736</c:v>
                      </c:pt>
                      <c:pt idx="265">
                        <c:v>735</c:v>
                      </c:pt>
                      <c:pt idx="266">
                        <c:v>734</c:v>
                      </c:pt>
                      <c:pt idx="267">
                        <c:v>733</c:v>
                      </c:pt>
                      <c:pt idx="268">
                        <c:v>732</c:v>
                      </c:pt>
                      <c:pt idx="269">
                        <c:v>731</c:v>
                      </c:pt>
                      <c:pt idx="270">
                        <c:v>730</c:v>
                      </c:pt>
                      <c:pt idx="271">
                        <c:v>729</c:v>
                      </c:pt>
                      <c:pt idx="272">
                        <c:v>728</c:v>
                      </c:pt>
                      <c:pt idx="273">
                        <c:v>727</c:v>
                      </c:pt>
                      <c:pt idx="274">
                        <c:v>726</c:v>
                      </c:pt>
                      <c:pt idx="275">
                        <c:v>725</c:v>
                      </c:pt>
                      <c:pt idx="276">
                        <c:v>724</c:v>
                      </c:pt>
                      <c:pt idx="277">
                        <c:v>723</c:v>
                      </c:pt>
                      <c:pt idx="278">
                        <c:v>722</c:v>
                      </c:pt>
                      <c:pt idx="279">
                        <c:v>721</c:v>
                      </c:pt>
                      <c:pt idx="280">
                        <c:v>720</c:v>
                      </c:pt>
                      <c:pt idx="281">
                        <c:v>719</c:v>
                      </c:pt>
                      <c:pt idx="282">
                        <c:v>718</c:v>
                      </c:pt>
                      <c:pt idx="283">
                        <c:v>717</c:v>
                      </c:pt>
                      <c:pt idx="284">
                        <c:v>716</c:v>
                      </c:pt>
                      <c:pt idx="285">
                        <c:v>715</c:v>
                      </c:pt>
                      <c:pt idx="286">
                        <c:v>714</c:v>
                      </c:pt>
                      <c:pt idx="287">
                        <c:v>713</c:v>
                      </c:pt>
                      <c:pt idx="288">
                        <c:v>712</c:v>
                      </c:pt>
                      <c:pt idx="289">
                        <c:v>711</c:v>
                      </c:pt>
                      <c:pt idx="290">
                        <c:v>710</c:v>
                      </c:pt>
                      <c:pt idx="291">
                        <c:v>709</c:v>
                      </c:pt>
                      <c:pt idx="292">
                        <c:v>708</c:v>
                      </c:pt>
                      <c:pt idx="293">
                        <c:v>707</c:v>
                      </c:pt>
                      <c:pt idx="294">
                        <c:v>706</c:v>
                      </c:pt>
                      <c:pt idx="295">
                        <c:v>705</c:v>
                      </c:pt>
                      <c:pt idx="296">
                        <c:v>704</c:v>
                      </c:pt>
                      <c:pt idx="297">
                        <c:v>703</c:v>
                      </c:pt>
                      <c:pt idx="298">
                        <c:v>702</c:v>
                      </c:pt>
                      <c:pt idx="299">
                        <c:v>701</c:v>
                      </c:pt>
                      <c:pt idx="300">
                        <c:v>700</c:v>
                      </c:pt>
                      <c:pt idx="301">
                        <c:v>699</c:v>
                      </c:pt>
                      <c:pt idx="302">
                        <c:v>698</c:v>
                      </c:pt>
                      <c:pt idx="303">
                        <c:v>697</c:v>
                      </c:pt>
                      <c:pt idx="304">
                        <c:v>696</c:v>
                      </c:pt>
                      <c:pt idx="305">
                        <c:v>695</c:v>
                      </c:pt>
                      <c:pt idx="306">
                        <c:v>694</c:v>
                      </c:pt>
                      <c:pt idx="307">
                        <c:v>693</c:v>
                      </c:pt>
                      <c:pt idx="308">
                        <c:v>692</c:v>
                      </c:pt>
                      <c:pt idx="309">
                        <c:v>691</c:v>
                      </c:pt>
                      <c:pt idx="310">
                        <c:v>690</c:v>
                      </c:pt>
                      <c:pt idx="311">
                        <c:v>689</c:v>
                      </c:pt>
                      <c:pt idx="312">
                        <c:v>688</c:v>
                      </c:pt>
                      <c:pt idx="313">
                        <c:v>687</c:v>
                      </c:pt>
                      <c:pt idx="314">
                        <c:v>686</c:v>
                      </c:pt>
                      <c:pt idx="315">
                        <c:v>685</c:v>
                      </c:pt>
                      <c:pt idx="316">
                        <c:v>684</c:v>
                      </c:pt>
                      <c:pt idx="317">
                        <c:v>683</c:v>
                      </c:pt>
                      <c:pt idx="318">
                        <c:v>682</c:v>
                      </c:pt>
                      <c:pt idx="319">
                        <c:v>681</c:v>
                      </c:pt>
                      <c:pt idx="320">
                        <c:v>680</c:v>
                      </c:pt>
                      <c:pt idx="321">
                        <c:v>679</c:v>
                      </c:pt>
                      <c:pt idx="322">
                        <c:v>678</c:v>
                      </c:pt>
                      <c:pt idx="323">
                        <c:v>677</c:v>
                      </c:pt>
                      <c:pt idx="324">
                        <c:v>676</c:v>
                      </c:pt>
                      <c:pt idx="325">
                        <c:v>675</c:v>
                      </c:pt>
                      <c:pt idx="326">
                        <c:v>674</c:v>
                      </c:pt>
                      <c:pt idx="327">
                        <c:v>673</c:v>
                      </c:pt>
                      <c:pt idx="328">
                        <c:v>672</c:v>
                      </c:pt>
                      <c:pt idx="329">
                        <c:v>671</c:v>
                      </c:pt>
                      <c:pt idx="330">
                        <c:v>670</c:v>
                      </c:pt>
                      <c:pt idx="331">
                        <c:v>669</c:v>
                      </c:pt>
                      <c:pt idx="332">
                        <c:v>668</c:v>
                      </c:pt>
                      <c:pt idx="333">
                        <c:v>667</c:v>
                      </c:pt>
                      <c:pt idx="334">
                        <c:v>666</c:v>
                      </c:pt>
                      <c:pt idx="335">
                        <c:v>665</c:v>
                      </c:pt>
                      <c:pt idx="336">
                        <c:v>664</c:v>
                      </c:pt>
                      <c:pt idx="337">
                        <c:v>663</c:v>
                      </c:pt>
                      <c:pt idx="338">
                        <c:v>662</c:v>
                      </c:pt>
                      <c:pt idx="339">
                        <c:v>661</c:v>
                      </c:pt>
                      <c:pt idx="340">
                        <c:v>660</c:v>
                      </c:pt>
                      <c:pt idx="341">
                        <c:v>659</c:v>
                      </c:pt>
                      <c:pt idx="342">
                        <c:v>658</c:v>
                      </c:pt>
                      <c:pt idx="343">
                        <c:v>657</c:v>
                      </c:pt>
                      <c:pt idx="344">
                        <c:v>656</c:v>
                      </c:pt>
                      <c:pt idx="345">
                        <c:v>655</c:v>
                      </c:pt>
                      <c:pt idx="346">
                        <c:v>654</c:v>
                      </c:pt>
                      <c:pt idx="347">
                        <c:v>653</c:v>
                      </c:pt>
                      <c:pt idx="348">
                        <c:v>652</c:v>
                      </c:pt>
                      <c:pt idx="349">
                        <c:v>651</c:v>
                      </c:pt>
                      <c:pt idx="350">
                        <c:v>650</c:v>
                      </c:pt>
                      <c:pt idx="351">
                        <c:v>649</c:v>
                      </c:pt>
                      <c:pt idx="352">
                        <c:v>648</c:v>
                      </c:pt>
                      <c:pt idx="353">
                        <c:v>647</c:v>
                      </c:pt>
                      <c:pt idx="354">
                        <c:v>646</c:v>
                      </c:pt>
                      <c:pt idx="355">
                        <c:v>645</c:v>
                      </c:pt>
                      <c:pt idx="356">
                        <c:v>644</c:v>
                      </c:pt>
                      <c:pt idx="357">
                        <c:v>643</c:v>
                      </c:pt>
                      <c:pt idx="358">
                        <c:v>642</c:v>
                      </c:pt>
                      <c:pt idx="359">
                        <c:v>641</c:v>
                      </c:pt>
                      <c:pt idx="360">
                        <c:v>640</c:v>
                      </c:pt>
                      <c:pt idx="361">
                        <c:v>639</c:v>
                      </c:pt>
                      <c:pt idx="362">
                        <c:v>638</c:v>
                      </c:pt>
                      <c:pt idx="363">
                        <c:v>637</c:v>
                      </c:pt>
                      <c:pt idx="364">
                        <c:v>636</c:v>
                      </c:pt>
                      <c:pt idx="365">
                        <c:v>635</c:v>
                      </c:pt>
                      <c:pt idx="366">
                        <c:v>634</c:v>
                      </c:pt>
                      <c:pt idx="367">
                        <c:v>633</c:v>
                      </c:pt>
                      <c:pt idx="368">
                        <c:v>632</c:v>
                      </c:pt>
                      <c:pt idx="369">
                        <c:v>631</c:v>
                      </c:pt>
                      <c:pt idx="370">
                        <c:v>630</c:v>
                      </c:pt>
                      <c:pt idx="371">
                        <c:v>629</c:v>
                      </c:pt>
                      <c:pt idx="372">
                        <c:v>628</c:v>
                      </c:pt>
                      <c:pt idx="373">
                        <c:v>627</c:v>
                      </c:pt>
                      <c:pt idx="374">
                        <c:v>626</c:v>
                      </c:pt>
                      <c:pt idx="375">
                        <c:v>625</c:v>
                      </c:pt>
                      <c:pt idx="376">
                        <c:v>624</c:v>
                      </c:pt>
                      <c:pt idx="377">
                        <c:v>623</c:v>
                      </c:pt>
                      <c:pt idx="378">
                        <c:v>622</c:v>
                      </c:pt>
                      <c:pt idx="379">
                        <c:v>621</c:v>
                      </c:pt>
                      <c:pt idx="380">
                        <c:v>620</c:v>
                      </c:pt>
                      <c:pt idx="381">
                        <c:v>619</c:v>
                      </c:pt>
                      <c:pt idx="382">
                        <c:v>618</c:v>
                      </c:pt>
                      <c:pt idx="383">
                        <c:v>617</c:v>
                      </c:pt>
                      <c:pt idx="384">
                        <c:v>616</c:v>
                      </c:pt>
                      <c:pt idx="385">
                        <c:v>615</c:v>
                      </c:pt>
                      <c:pt idx="386">
                        <c:v>614</c:v>
                      </c:pt>
                      <c:pt idx="387">
                        <c:v>613</c:v>
                      </c:pt>
                      <c:pt idx="388">
                        <c:v>612</c:v>
                      </c:pt>
                      <c:pt idx="389">
                        <c:v>611</c:v>
                      </c:pt>
                      <c:pt idx="390">
                        <c:v>610</c:v>
                      </c:pt>
                      <c:pt idx="391">
                        <c:v>609</c:v>
                      </c:pt>
                      <c:pt idx="392">
                        <c:v>608</c:v>
                      </c:pt>
                      <c:pt idx="393">
                        <c:v>607</c:v>
                      </c:pt>
                      <c:pt idx="394">
                        <c:v>606</c:v>
                      </c:pt>
                      <c:pt idx="395">
                        <c:v>605</c:v>
                      </c:pt>
                      <c:pt idx="396">
                        <c:v>604</c:v>
                      </c:pt>
                      <c:pt idx="397">
                        <c:v>603</c:v>
                      </c:pt>
                      <c:pt idx="398">
                        <c:v>602</c:v>
                      </c:pt>
                      <c:pt idx="399">
                        <c:v>601</c:v>
                      </c:pt>
                      <c:pt idx="400">
                        <c:v>600</c:v>
                      </c:pt>
                      <c:pt idx="401">
                        <c:v>599</c:v>
                      </c:pt>
                      <c:pt idx="402">
                        <c:v>598</c:v>
                      </c:pt>
                      <c:pt idx="403">
                        <c:v>597</c:v>
                      </c:pt>
                      <c:pt idx="404">
                        <c:v>596</c:v>
                      </c:pt>
                      <c:pt idx="405">
                        <c:v>595</c:v>
                      </c:pt>
                      <c:pt idx="406">
                        <c:v>594</c:v>
                      </c:pt>
                      <c:pt idx="407">
                        <c:v>593</c:v>
                      </c:pt>
                      <c:pt idx="408">
                        <c:v>592</c:v>
                      </c:pt>
                      <c:pt idx="409">
                        <c:v>591</c:v>
                      </c:pt>
                      <c:pt idx="410">
                        <c:v>590</c:v>
                      </c:pt>
                      <c:pt idx="411">
                        <c:v>589</c:v>
                      </c:pt>
                      <c:pt idx="412">
                        <c:v>588</c:v>
                      </c:pt>
                      <c:pt idx="413">
                        <c:v>587</c:v>
                      </c:pt>
                      <c:pt idx="414">
                        <c:v>586</c:v>
                      </c:pt>
                      <c:pt idx="415">
                        <c:v>585</c:v>
                      </c:pt>
                      <c:pt idx="416">
                        <c:v>584</c:v>
                      </c:pt>
                      <c:pt idx="417">
                        <c:v>583</c:v>
                      </c:pt>
                      <c:pt idx="418">
                        <c:v>582</c:v>
                      </c:pt>
                      <c:pt idx="419">
                        <c:v>581</c:v>
                      </c:pt>
                      <c:pt idx="420">
                        <c:v>580</c:v>
                      </c:pt>
                      <c:pt idx="421">
                        <c:v>579</c:v>
                      </c:pt>
                      <c:pt idx="422">
                        <c:v>578</c:v>
                      </c:pt>
                      <c:pt idx="423">
                        <c:v>577</c:v>
                      </c:pt>
                      <c:pt idx="424">
                        <c:v>576</c:v>
                      </c:pt>
                      <c:pt idx="425">
                        <c:v>575</c:v>
                      </c:pt>
                      <c:pt idx="426">
                        <c:v>574</c:v>
                      </c:pt>
                      <c:pt idx="427">
                        <c:v>573</c:v>
                      </c:pt>
                      <c:pt idx="428">
                        <c:v>572</c:v>
                      </c:pt>
                      <c:pt idx="429">
                        <c:v>571</c:v>
                      </c:pt>
                      <c:pt idx="430">
                        <c:v>570</c:v>
                      </c:pt>
                      <c:pt idx="431">
                        <c:v>569</c:v>
                      </c:pt>
                      <c:pt idx="432">
                        <c:v>568</c:v>
                      </c:pt>
                      <c:pt idx="433">
                        <c:v>567</c:v>
                      </c:pt>
                      <c:pt idx="434">
                        <c:v>566</c:v>
                      </c:pt>
                      <c:pt idx="435">
                        <c:v>565</c:v>
                      </c:pt>
                      <c:pt idx="436">
                        <c:v>564</c:v>
                      </c:pt>
                      <c:pt idx="437">
                        <c:v>563</c:v>
                      </c:pt>
                      <c:pt idx="438">
                        <c:v>562</c:v>
                      </c:pt>
                      <c:pt idx="439">
                        <c:v>561</c:v>
                      </c:pt>
                      <c:pt idx="440">
                        <c:v>560</c:v>
                      </c:pt>
                      <c:pt idx="441">
                        <c:v>559</c:v>
                      </c:pt>
                      <c:pt idx="442">
                        <c:v>558</c:v>
                      </c:pt>
                      <c:pt idx="443">
                        <c:v>557</c:v>
                      </c:pt>
                      <c:pt idx="444">
                        <c:v>556</c:v>
                      </c:pt>
                      <c:pt idx="445">
                        <c:v>555</c:v>
                      </c:pt>
                      <c:pt idx="446">
                        <c:v>554</c:v>
                      </c:pt>
                      <c:pt idx="447">
                        <c:v>553</c:v>
                      </c:pt>
                      <c:pt idx="448">
                        <c:v>552</c:v>
                      </c:pt>
                      <c:pt idx="449">
                        <c:v>551</c:v>
                      </c:pt>
                      <c:pt idx="450">
                        <c:v>550</c:v>
                      </c:pt>
                      <c:pt idx="451">
                        <c:v>549</c:v>
                      </c:pt>
                      <c:pt idx="452">
                        <c:v>548</c:v>
                      </c:pt>
                      <c:pt idx="453">
                        <c:v>547</c:v>
                      </c:pt>
                      <c:pt idx="454">
                        <c:v>546</c:v>
                      </c:pt>
                      <c:pt idx="455">
                        <c:v>545</c:v>
                      </c:pt>
                      <c:pt idx="456">
                        <c:v>544</c:v>
                      </c:pt>
                      <c:pt idx="457">
                        <c:v>543</c:v>
                      </c:pt>
                      <c:pt idx="458">
                        <c:v>542</c:v>
                      </c:pt>
                      <c:pt idx="459">
                        <c:v>541</c:v>
                      </c:pt>
                      <c:pt idx="460">
                        <c:v>540</c:v>
                      </c:pt>
                      <c:pt idx="461">
                        <c:v>539</c:v>
                      </c:pt>
                      <c:pt idx="462">
                        <c:v>538</c:v>
                      </c:pt>
                      <c:pt idx="463">
                        <c:v>537</c:v>
                      </c:pt>
                      <c:pt idx="464">
                        <c:v>536</c:v>
                      </c:pt>
                      <c:pt idx="465">
                        <c:v>535</c:v>
                      </c:pt>
                      <c:pt idx="466">
                        <c:v>534</c:v>
                      </c:pt>
                      <c:pt idx="467">
                        <c:v>533</c:v>
                      </c:pt>
                      <c:pt idx="468">
                        <c:v>532</c:v>
                      </c:pt>
                      <c:pt idx="469">
                        <c:v>531</c:v>
                      </c:pt>
                      <c:pt idx="470">
                        <c:v>530</c:v>
                      </c:pt>
                      <c:pt idx="471">
                        <c:v>529</c:v>
                      </c:pt>
                      <c:pt idx="472">
                        <c:v>528</c:v>
                      </c:pt>
                      <c:pt idx="473">
                        <c:v>527</c:v>
                      </c:pt>
                      <c:pt idx="474">
                        <c:v>526</c:v>
                      </c:pt>
                      <c:pt idx="475">
                        <c:v>525</c:v>
                      </c:pt>
                      <c:pt idx="476">
                        <c:v>524</c:v>
                      </c:pt>
                      <c:pt idx="477">
                        <c:v>523</c:v>
                      </c:pt>
                      <c:pt idx="478">
                        <c:v>522</c:v>
                      </c:pt>
                      <c:pt idx="479">
                        <c:v>521</c:v>
                      </c:pt>
                      <c:pt idx="480">
                        <c:v>520</c:v>
                      </c:pt>
                      <c:pt idx="481">
                        <c:v>519</c:v>
                      </c:pt>
                      <c:pt idx="482">
                        <c:v>518</c:v>
                      </c:pt>
                      <c:pt idx="483">
                        <c:v>517</c:v>
                      </c:pt>
                      <c:pt idx="484">
                        <c:v>516</c:v>
                      </c:pt>
                      <c:pt idx="485">
                        <c:v>515</c:v>
                      </c:pt>
                      <c:pt idx="486">
                        <c:v>514</c:v>
                      </c:pt>
                      <c:pt idx="487">
                        <c:v>513</c:v>
                      </c:pt>
                      <c:pt idx="488">
                        <c:v>512</c:v>
                      </c:pt>
                      <c:pt idx="489">
                        <c:v>511</c:v>
                      </c:pt>
                      <c:pt idx="490">
                        <c:v>510</c:v>
                      </c:pt>
                      <c:pt idx="491">
                        <c:v>509</c:v>
                      </c:pt>
                      <c:pt idx="492">
                        <c:v>508</c:v>
                      </c:pt>
                      <c:pt idx="493">
                        <c:v>507</c:v>
                      </c:pt>
                      <c:pt idx="494">
                        <c:v>506</c:v>
                      </c:pt>
                      <c:pt idx="495">
                        <c:v>505</c:v>
                      </c:pt>
                      <c:pt idx="496">
                        <c:v>504</c:v>
                      </c:pt>
                      <c:pt idx="497">
                        <c:v>503</c:v>
                      </c:pt>
                      <c:pt idx="498">
                        <c:v>502</c:v>
                      </c:pt>
                      <c:pt idx="499">
                        <c:v>501</c:v>
                      </c:pt>
                      <c:pt idx="500">
                        <c:v>500</c:v>
                      </c:pt>
                      <c:pt idx="501">
                        <c:v>499</c:v>
                      </c:pt>
                      <c:pt idx="502">
                        <c:v>498</c:v>
                      </c:pt>
                      <c:pt idx="503">
                        <c:v>497</c:v>
                      </c:pt>
                      <c:pt idx="504">
                        <c:v>496</c:v>
                      </c:pt>
                      <c:pt idx="505">
                        <c:v>495</c:v>
                      </c:pt>
                      <c:pt idx="506">
                        <c:v>494</c:v>
                      </c:pt>
                      <c:pt idx="507">
                        <c:v>493</c:v>
                      </c:pt>
                      <c:pt idx="508">
                        <c:v>492</c:v>
                      </c:pt>
                      <c:pt idx="509">
                        <c:v>491</c:v>
                      </c:pt>
                      <c:pt idx="510">
                        <c:v>490</c:v>
                      </c:pt>
                      <c:pt idx="511">
                        <c:v>489</c:v>
                      </c:pt>
                      <c:pt idx="512">
                        <c:v>488</c:v>
                      </c:pt>
                      <c:pt idx="513">
                        <c:v>487</c:v>
                      </c:pt>
                      <c:pt idx="514">
                        <c:v>486</c:v>
                      </c:pt>
                      <c:pt idx="515">
                        <c:v>485</c:v>
                      </c:pt>
                      <c:pt idx="516">
                        <c:v>484</c:v>
                      </c:pt>
                      <c:pt idx="517">
                        <c:v>483</c:v>
                      </c:pt>
                      <c:pt idx="518">
                        <c:v>482</c:v>
                      </c:pt>
                      <c:pt idx="519">
                        <c:v>481</c:v>
                      </c:pt>
                      <c:pt idx="520">
                        <c:v>480</c:v>
                      </c:pt>
                      <c:pt idx="521">
                        <c:v>479</c:v>
                      </c:pt>
                      <c:pt idx="522">
                        <c:v>478</c:v>
                      </c:pt>
                      <c:pt idx="523">
                        <c:v>477</c:v>
                      </c:pt>
                      <c:pt idx="524">
                        <c:v>476</c:v>
                      </c:pt>
                      <c:pt idx="525">
                        <c:v>475</c:v>
                      </c:pt>
                      <c:pt idx="526">
                        <c:v>474</c:v>
                      </c:pt>
                      <c:pt idx="527">
                        <c:v>473</c:v>
                      </c:pt>
                      <c:pt idx="528">
                        <c:v>472</c:v>
                      </c:pt>
                      <c:pt idx="529">
                        <c:v>471</c:v>
                      </c:pt>
                      <c:pt idx="530">
                        <c:v>470</c:v>
                      </c:pt>
                      <c:pt idx="531">
                        <c:v>469</c:v>
                      </c:pt>
                      <c:pt idx="532">
                        <c:v>468</c:v>
                      </c:pt>
                      <c:pt idx="533">
                        <c:v>467</c:v>
                      </c:pt>
                      <c:pt idx="534">
                        <c:v>466</c:v>
                      </c:pt>
                      <c:pt idx="535">
                        <c:v>465</c:v>
                      </c:pt>
                      <c:pt idx="536">
                        <c:v>464</c:v>
                      </c:pt>
                      <c:pt idx="537">
                        <c:v>463</c:v>
                      </c:pt>
                      <c:pt idx="538">
                        <c:v>462</c:v>
                      </c:pt>
                      <c:pt idx="539">
                        <c:v>461</c:v>
                      </c:pt>
                      <c:pt idx="540">
                        <c:v>460</c:v>
                      </c:pt>
                      <c:pt idx="541">
                        <c:v>459</c:v>
                      </c:pt>
                      <c:pt idx="542">
                        <c:v>458</c:v>
                      </c:pt>
                      <c:pt idx="543">
                        <c:v>457</c:v>
                      </c:pt>
                      <c:pt idx="544">
                        <c:v>456</c:v>
                      </c:pt>
                      <c:pt idx="545">
                        <c:v>455</c:v>
                      </c:pt>
                      <c:pt idx="546">
                        <c:v>454</c:v>
                      </c:pt>
                      <c:pt idx="547">
                        <c:v>453</c:v>
                      </c:pt>
                      <c:pt idx="548">
                        <c:v>452</c:v>
                      </c:pt>
                      <c:pt idx="549">
                        <c:v>451</c:v>
                      </c:pt>
                      <c:pt idx="550">
                        <c:v>450</c:v>
                      </c:pt>
                      <c:pt idx="551">
                        <c:v>449</c:v>
                      </c:pt>
                      <c:pt idx="552">
                        <c:v>448</c:v>
                      </c:pt>
                      <c:pt idx="553">
                        <c:v>447</c:v>
                      </c:pt>
                      <c:pt idx="554">
                        <c:v>446</c:v>
                      </c:pt>
                      <c:pt idx="555">
                        <c:v>445</c:v>
                      </c:pt>
                      <c:pt idx="556">
                        <c:v>444</c:v>
                      </c:pt>
                      <c:pt idx="557">
                        <c:v>443</c:v>
                      </c:pt>
                      <c:pt idx="558">
                        <c:v>442</c:v>
                      </c:pt>
                      <c:pt idx="559">
                        <c:v>441</c:v>
                      </c:pt>
                      <c:pt idx="560">
                        <c:v>440</c:v>
                      </c:pt>
                      <c:pt idx="561">
                        <c:v>439</c:v>
                      </c:pt>
                      <c:pt idx="562">
                        <c:v>438</c:v>
                      </c:pt>
                      <c:pt idx="563">
                        <c:v>437</c:v>
                      </c:pt>
                      <c:pt idx="564">
                        <c:v>436</c:v>
                      </c:pt>
                      <c:pt idx="565">
                        <c:v>435</c:v>
                      </c:pt>
                      <c:pt idx="566">
                        <c:v>434</c:v>
                      </c:pt>
                      <c:pt idx="567">
                        <c:v>433</c:v>
                      </c:pt>
                      <c:pt idx="568">
                        <c:v>432</c:v>
                      </c:pt>
                      <c:pt idx="569">
                        <c:v>431</c:v>
                      </c:pt>
                      <c:pt idx="570">
                        <c:v>430</c:v>
                      </c:pt>
                      <c:pt idx="571">
                        <c:v>429</c:v>
                      </c:pt>
                      <c:pt idx="572">
                        <c:v>428</c:v>
                      </c:pt>
                      <c:pt idx="573">
                        <c:v>427</c:v>
                      </c:pt>
                      <c:pt idx="574">
                        <c:v>426</c:v>
                      </c:pt>
                      <c:pt idx="575">
                        <c:v>425</c:v>
                      </c:pt>
                      <c:pt idx="576">
                        <c:v>424</c:v>
                      </c:pt>
                      <c:pt idx="577">
                        <c:v>423</c:v>
                      </c:pt>
                      <c:pt idx="578">
                        <c:v>422</c:v>
                      </c:pt>
                      <c:pt idx="579">
                        <c:v>421</c:v>
                      </c:pt>
                      <c:pt idx="580">
                        <c:v>420</c:v>
                      </c:pt>
                      <c:pt idx="581">
                        <c:v>419</c:v>
                      </c:pt>
                      <c:pt idx="582">
                        <c:v>418</c:v>
                      </c:pt>
                      <c:pt idx="583">
                        <c:v>417</c:v>
                      </c:pt>
                      <c:pt idx="584">
                        <c:v>416</c:v>
                      </c:pt>
                      <c:pt idx="585">
                        <c:v>415</c:v>
                      </c:pt>
                      <c:pt idx="586">
                        <c:v>414</c:v>
                      </c:pt>
                      <c:pt idx="587">
                        <c:v>413</c:v>
                      </c:pt>
                      <c:pt idx="588">
                        <c:v>412</c:v>
                      </c:pt>
                      <c:pt idx="589">
                        <c:v>411</c:v>
                      </c:pt>
                      <c:pt idx="590">
                        <c:v>410</c:v>
                      </c:pt>
                      <c:pt idx="591">
                        <c:v>409</c:v>
                      </c:pt>
                      <c:pt idx="592">
                        <c:v>408</c:v>
                      </c:pt>
                      <c:pt idx="593">
                        <c:v>407</c:v>
                      </c:pt>
                      <c:pt idx="594">
                        <c:v>406</c:v>
                      </c:pt>
                      <c:pt idx="595">
                        <c:v>405</c:v>
                      </c:pt>
                      <c:pt idx="596">
                        <c:v>404</c:v>
                      </c:pt>
                      <c:pt idx="597">
                        <c:v>403</c:v>
                      </c:pt>
                      <c:pt idx="598">
                        <c:v>402</c:v>
                      </c:pt>
                      <c:pt idx="599">
                        <c:v>401</c:v>
                      </c:pt>
                      <c:pt idx="600">
                        <c:v>400</c:v>
                      </c:pt>
                      <c:pt idx="601">
                        <c:v>399</c:v>
                      </c:pt>
                      <c:pt idx="602">
                        <c:v>398</c:v>
                      </c:pt>
                      <c:pt idx="603">
                        <c:v>397</c:v>
                      </c:pt>
                      <c:pt idx="604">
                        <c:v>396</c:v>
                      </c:pt>
                      <c:pt idx="605">
                        <c:v>395</c:v>
                      </c:pt>
                      <c:pt idx="606">
                        <c:v>394</c:v>
                      </c:pt>
                      <c:pt idx="607">
                        <c:v>393</c:v>
                      </c:pt>
                      <c:pt idx="608">
                        <c:v>392</c:v>
                      </c:pt>
                      <c:pt idx="609">
                        <c:v>391</c:v>
                      </c:pt>
                      <c:pt idx="610">
                        <c:v>390</c:v>
                      </c:pt>
                      <c:pt idx="611">
                        <c:v>389</c:v>
                      </c:pt>
                      <c:pt idx="612">
                        <c:v>388</c:v>
                      </c:pt>
                      <c:pt idx="613">
                        <c:v>387</c:v>
                      </c:pt>
                      <c:pt idx="614">
                        <c:v>386</c:v>
                      </c:pt>
                      <c:pt idx="615">
                        <c:v>385</c:v>
                      </c:pt>
                      <c:pt idx="616">
                        <c:v>384</c:v>
                      </c:pt>
                      <c:pt idx="617">
                        <c:v>383</c:v>
                      </c:pt>
                      <c:pt idx="618">
                        <c:v>382</c:v>
                      </c:pt>
                      <c:pt idx="619">
                        <c:v>381</c:v>
                      </c:pt>
                      <c:pt idx="620">
                        <c:v>380</c:v>
                      </c:pt>
                      <c:pt idx="621">
                        <c:v>379</c:v>
                      </c:pt>
                      <c:pt idx="622">
                        <c:v>378</c:v>
                      </c:pt>
                      <c:pt idx="623">
                        <c:v>377</c:v>
                      </c:pt>
                      <c:pt idx="624">
                        <c:v>376</c:v>
                      </c:pt>
                      <c:pt idx="625">
                        <c:v>375</c:v>
                      </c:pt>
                      <c:pt idx="626">
                        <c:v>374</c:v>
                      </c:pt>
                      <c:pt idx="627">
                        <c:v>373</c:v>
                      </c:pt>
                      <c:pt idx="628">
                        <c:v>372</c:v>
                      </c:pt>
                      <c:pt idx="629">
                        <c:v>371</c:v>
                      </c:pt>
                      <c:pt idx="630">
                        <c:v>370</c:v>
                      </c:pt>
                      <c:pt idx="631">
                        <c:v>369</c:v>
                      </c:pt>
                      <c:pt idx="632">
                        <c:v>368</c:v>
                      </c:pt>
                      <c:pt idx="633">
                        <c:v>367</c:v>
                      </c:pt>
                      <c:pt idx="634">
                        <c:v>366</c:v>
                      </c:pt>
                      <c:pt idx="635">
                        <c:v>365</c:v>
                      </c:pt>
                      <c:pt idx="636">
                        <c:v>364</c:v>
                      </c:pt>
                      <c:pt idx="637">
                        <c:v>363</c:v>
                      </c:pt>
                      <c:pt idx="638">
                        <c:v>362</c:v>
                      </c:pt>
                      <c:pt idx="639">
                        <c:v>361</c:v>
                      </c:pt>
                      <c:pt idx="640">
                        <c:v>360</c:v>
                      </c:pt>
                      <c:pt idx="641">
                        <c:v>359</c:v>
                      </c:pt>
                      <c:pt idx="642">
                        <c:v>358</c:v>
                      </c:pt>
                      <c:pt idx="643">
                        <c:v>357</c:v>
                      </c:pt>
                      <c:pt idx="644">
                        <c:v>356</c:v>
                      </c:pt>
                      <c:pt idx="645">
                        <c:v>355</c:v>
                      </c:pt>
                      <c:pt idx="646">
                        <c:v>354</c:v>
                      </c:pt>
                      <c:pt idx="647">
                        <c:v>353</c:v>
                      </c:pt>
                      <c:pt idx="648">
                        <c:v>352</c:v>
                      </c:pt>
                      <c:pt idx="649">
                        <c:v>351</c:v>
                      </c:pt>
                      <c:pt idx="650">
                        <c:v>350</c:v>
                      </c:pt>
                      <c:pt idx="651">
                        <c:v>349</c:v>
                      </c:pt>
                      <c:pt idx="652">
                        <c:v>348</c:v>
                      </c:pt>
                      <c:pt idx="653">
                        <c:v>347</c:v>
                      </c:pt>
                      <c:pt idx="654">
                        <c:v>346</c:v>
                      </c:pt>
                      <c:pt idx="655">
                        <c:v>345</c:v>
                      </c:pt>
                      <c:pt idx="656">
                        <c:v>344</c:v>
                      </c:pt>
                      <c:pt idx="657">
                        <c:v>343</c:v>
                      </c:pt>
                      <c:pt idx="658">
                        <c:v>342</c:v>
                      </c:pt>
                      <c:pt idx="659">
                        <c:v>341</c:v>
                      </c:pt>
                      <c:pt idx="660">
                        <c:v>340</c:v>
                      </c:pt>
                      <c:pt idx="661">
                        <c:v>339</c:v>
                      </c:pt>
                      <c:pt idx="662">
                        <c:v>338</c:v>
                      </c:pt>
                      <c:pt idx="663">
                        <c:v>337</c:v>
                      </c:pt>
                      <c:pt idx="664">
                        <c:v>336</c:v>
                      </c:pt>
                      <c:pt idx="665">
                        <c:v>335</c:v>
                      </c:pt>
                      <c:pt idx="666">
                        <c:v>334</c:v>
                      </c:pt>
                      <c:pt idx="667">
                        <c:v>333</c:v>
                      </c:pt>
                      <c:pt idx="668">
                        <c:v>332</c:v>
                      </c:pt>
                      <c:pt idx="669">
                        <c:v>331</c:v>
                      </c:pt>
                      <c:pt idx="670">
                        <c:v>330</c:v>
                      </c:pt>
                      <c:pt idx="671">
                        <c:v>329</c:v>
                      </c:pt>
                      <c:pt idx="672">
                        <c:v>328</c:v>
                      </c:pt>
                      <c:pt idx="673">
                        <c:v>327</c:v>
                      </c:pt>
                      <c:pt idx="674">
                        <c:v>326</c:v>
                      </c:pt>
                      <c:pt idx="675">
                        <c:v>325</c:v>
                      </c:pt>
                      <c:pt idx="676">
                        <c:v>324</c:v>
                      </c:pt>
                      <c:pt idx="677">
                        <c:v>323</c:v>
                      </c:pt>
                      <c:pt idx="678">
                        <c:v>322</c:v>
                      </c:pt>
                      <c:pt idx="679">
                        <c:v>321</c:v>
                      </c:pt>
                      <c:pt idx="680">
                        <c:v>320</c:v>
                      </c:pt>
                      <c:pt idx="681">
                        <c:v>319</c:v>
                      </c:pt>
                      <c:pt idx="682">
                        <c:v>318</c:v>
                      </c:pt>
                      <c:pt idx="683">
                        <c:v>317</c:v>
                      </c:pt>
                      <c:pt idx="684">
                        <c:v>316</c:v>
                      </c:pt>
                      <c:pt idx="685">
                        <c:v>315</c:v>
                      </c:pt>
                      <c:pt idx="686">
                        <c:v>314</c:v>
                      </c:pt>
                      <c:pt idx="687">
                        <c:v>313</c:v>
                      </c:pt>
                      <c:pt idx="688">
                        <c:v>312</c:v>
                      </c:pt>
                      <c:pt idx="689">
                        <c:v>311</c:v>
                      </c:pt>
                      <c:pt idx="690">
                        <c:v>310</c:v>
                      </c:pt>
                      <c:pt idx="691">
                        <c:v>309</c:v>
                      </c:pt>
                      <c:pt idx="692">
                        <c:v>308</c:v>
                      </c:pt>
                      <c:pt idx="693">
                        <c:v>307</c:v>
                      </c:pt>
                      <c:pt idx="694">
                        <c:v>306</c:v>
                      </c:pt>
                      <c:pt idx="695">
                        <c:v>305</c:v>
                      </c:pt>
                      <c:pt idx="696">
                        <c:v>304</c:v>
                      </c:pt>
                      <c:pt idx="697">
                        <c:v>303</c:v>
                      </c:pt>
                      <c:pt idx="698">
                        <c:v>302</c:v>
                      </c:pt>
                      <c:pt idx="699">
                        <c:v>301</c:v>
                      </c:pt>
                      <c:pt idx="700">
                        <c:v>300</c:v>
                      </c:pt>
                      <c:pt idx="701">
                        <c:v>299</c:v>
                      </c:pt>
                      <c:pt idx="702">
                        <c:v>298</c:v>
                      </c:pt>
                      <c:pt idx="703">
                        <c:v>297</c:v>
                      </c:pt>
                      <c:pt idx="704">
                        <c:v>296</c:v>
                      </c:pt>
                      <c:pt idx="705">
                        <c:v>295</c:v>
                      </c:pt>
                      <c:pt idx="706">
                        <c:v>294</c:v>
                      </c:pt>
                      <c:pt idx="707">
                        <c:v>293</c:v>
                      </c:pt>
                      <c:pt idx="708">
                        <c:v>292</c:v>
                      </c:pt>
                      <c:pt idx="709">
                        <c:v>291</c:v>
                      </c:pt>
                      <c:pt idx="710">
                        <c:v>290</c:v>
                      </c:pt>
                      <c:pt idx="711">
                        <c:v>289</c:v>
                      </c:pt>
                      <c:pt idx="712">
                        <c:v>288</c:v>
                      </c:pt>
                      <c:pt idx="713">
                        <c:v>287</c:v>
                      </c:pt>
                      <c:pt idx="714">
                        <c:v>286</c:v>
                      </c:pt>
                      <c:pt idx="715">
                        <c:v>285</c:v>
                      </c:pt>
                      <c:pt idx="716">
                        <c:v>284</c:v>
                      </c:pt>
                      <c:pt idx="717">
                        <c:v>283</c:v>
                      </c:pt>
                      <c:pt idx="718">
                        <c:v>282</c:v>
                      </c:pt>
                      <c:pt idx="719">
                        <c:v>281</c:v>
                      </c:pt>
                      <c:pt idx="720">
                        <c:v>280</c:v>
                      </c:pt>
                      <c:pt idx="721">
                        <c:v>279</c:v>
                      </c:pt>
                      <c:pt idx="722">
                        <c:v>278</c:v>
                      </c:pt>
                      <c:pt idx="723">
                        <c:v>277</c:v>
                      </c:pt>
                      <c:pt idx="724">
                        <c:v>276</c:v>
                      </c:pt>
                      <c:pt idx="725">
                        <c:v>275</c:v>
                      </c:pt>
                      <c:pt idx="726">
                        <c:v>274</c:v>
                      </c:pt>
                      <c:pt idx="727">
                        <c:v>273</c:v>
                      </c:pt>
                      <c:pt idx="728">
                        <c:v>272</c:v>
                      </c:pt>
                      <c:pt idx="729">
                        <c:v>271</c:v>
                      </c:pt>
                      <c:pt idx="730">
                        <c:v>270</c:v>
                      </c:pt>
                      <c:pt idx="731">
                        <c:v>269</c:v>
                      </c:pt>
                      <c:pt idx="732">
                        <c:v>268</c:v>
                      </c:pt>
                      <c:pt idx="733">
                        <c:v>267</c:v>
                      </c:pt>
                      <c:pt idx="734">
                        <c:v>266</c:v>
                      </c:pt>
                      <c:pt idx="735">
                        <c:v>265</c:v>
                      </c:pt>
                      <c:pt idx="736">
                        <c:v>264</c:v>
                      </c:pt>
                      <c:pt idx="737">
                        <c:v>263</c:v>
                      </c:pt>
                      <c:pt idx="738">
                        <c:v>262</c:v>
                      </c:pt>
                      <c:pt idx="739">
                        <c:v>261</c:v>
                      </c:pt>
                      <c:pt idx="740">
                        <c:v>260</c:v>
                      </c:pt>
                      <c:pt idx="741">
                        <c:v>259</c:v>
                      </c:pt>
                      <c:pt idx="742">
                        <c:v>258</c:v>
                      </c:pt>
                      <c:pt idx="743">
                        <c:v>257</c:v>
                      </c:pt>
                      <c:pt idx="744">
                        <c:v>256</c:v>
                      </c:pt>
                      <c:pt idx="745">
                        <c:v>255</c:v>
                      </c:pt>
                      <c:pt idx="746">
                        <c:v>254</c:v>
                      </c:pt>
                      <c:pt idx="747">
                        <c:v>253</c:v>
                      </c:pt>
                      <c:pt idx="748">
                        <c:v>252</c:v>
                      </c:pt>
                      <c:pt idx="749">
                        <c:v>251</c:v>
                      </c:pt>
                      <c:pt idx="750">
                        <c:v>250</c:v>
                      </c:pt>
                      <c:pt idx="751">
                        <c:v>249</c:v>
                      </c:pt>
                      <c:pt idx="752">
                        <c:v>248</c:v>
                      </c:pt>
                      <c:pt idx="753">
                        <c:v>247</c:v>
                      </c:pt>
                      <c:pt idx="754">
                        <c:v>246</c:v>
                      </c:pt>
                      <c:pt idx="755">
                        <c:v>245</c:v>
                      </c:pt>
                      <c:pt idx="756">
                        <c:v>244</c:v>
                      </c:pt>
                      <c:pt idx="757">
                        <c:v>243</c:v>
                      </c:pt>
                      <c:pt idx="758">
                        <c:v>242</c:v>
                      </c:pt>
                      <c:pt idx="759">
                        <c:v>241</c:v>
                      </c:pt>
                      <c:pt idx="760">
                        <c:v>240</c:v>
                      </c:pt>
                      <c:pt idx="761">
                        <c:v>239</c:v>
                      </c:pt>
                      <c:pt idx="762">
                        <c:v>238</c:v>
                      </c:pt>
                      <c:pt idx="763">
                        <c:v>237</c:v>
                      </c:pt>
                      <c:pt idx="764">
                        <c:v>236</c:v>
                      </c:pt>
                      <c:pt idx="765">
                        <c:v>235</c:v>
                      </c:pt>
                      <c:pt idx="766">
                        <c:v>234</c:v>
                      </c:pt>
                      <c:pt idx="767">
                        <c:v>233</c:v>
                      </c:pt>
                      <c:pt idx="768">
                        <c:v>232</c:v>
                      </c:pt>
                      <c:pt idx="769">
                        <c:v>231</c:v>
                      </c:pt>
                      <c:pt idx="770">
                        <c:v>230</c:v>
                      </c:pt>
                      <c:pt idx="771">
                        <c:v>229</c:v>
                      </c:pt>
                      <c:pt idx="772">
                        <c:v>228</c:v>
                      </c:pt>
                      <c:pt idx="773">
                        <c:v>227</c:v>
                      </c:pt>
                      <c:pt idx="774">
                        <c:v>226</c:v>
                      </c:pt>
                      <c:pt idx="775">
                        <c:v>225</c:v>
                      </c:pt>
                      <c:pt idx="776">
                        <c:v>224</c:v>
                      </c:pt>
                      <c:pt idx="777">
                        <c:v>223</c:v>
                      </c:pt>
                      <c:pt idx="778">
                        <c:v>222</c:v>
                      </c:pt>
                      <c:pt idx="779">
                        <c:v>221</c:v>
                      </c:pt>
                      <c:pt idx="780">
                        <c:v>220</c:v>
                      </c:pt>
                      <c:pt idx="781">
                        <c:v>219</c:v>
                      </c:pt>
                      <c:pt idx="782">
                        <c:v>218</c:v>
                      </c:pt>
                      <c:pt idx="783">
                        <c:v>217</c:v>
                      </c:pt>
                      <c:pt idx="784">
                        <c:v>216</c:v>
                      </c:pt>
                      <c:pt idx="785">
                        <c:v>215</c:v>
                      </c:pt>
                      <c:pt idx="786">
                        <c:v>214</c:v>
                      </c:pt>
                      <c:pt idx="787">
                        <c:v>213</c:v>
                      </c:pt>
                      <c:pt idx="788">
                        <c:v>212</c:v>
                      </c:pt>
                      <c:pt idx="789">
                        <c:v>211</c:v>
                      </c:pt>
                      <c:pt idx="790">
                        <c:v>210</c:v>
                      </c:pt>
                      <c:pt idx="791">
                        <c:v>209</c:v>
                      </c:pt>
                      <c:pt idx="792">
                        <c:v>208</c:v>
                      </c:pt>
                      <c:pt idx="793">
                        <c:v>207</c:v>
                      </c:pt>
                      <c:pt idx="794">
                        <c:v>206</c:v>
                      </c:pt>
                      <c:pt idx="795">
                        <c:v>205</c:v>
                      </c:pt>
                      <c:pt idx="796">
                        <c:v>204</c:v>
                      </c:pt>
                      <c:pt idx="797">
                        <c:v>203</c:v>
                      </c:pt>
                      <c:pt idx="798">
                        <c:v>202</c:v>
                      </c:pt>
                      <c:pt idx="799">
                        <c:v>201</c:v>
                      </c:pt>
                      <c:pt idx="800">
                        <c:v>200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MA_Batch4Films!$N$3:$N$803</c15:sqref>
                        </c15:formulaRef>
                      </c:ext>
                    </c:extLst>
                    <c:numCache>
                      <c:formatCode>General</c:formatCode>
                      <c:ptCount val="801"/>
                      <c:pt idx="0">
                        <c:v>0.184595659</c:v>
                      </c:pt>
                      <c:pt idx="1">
                        <c:v>0.18423397799999999</c:v>
                      </c:pt>
                      <c:pt idx="2">
                        <c:v>0.183803096</c:v>
                      </c:pt>
                      <c:pt idx="3">
                        <c:v>0.18338642999999999</c:v>
                      </c:pt>
                      <c:pt idx="4">
                        <c:v>0.18296736499999999</c:v>
                      </c:pt>
                      <c:pt idx="5">
                        <c:v>0.182525888</c:v>
                      </c:pt>
                      <c:pt idx="6">
                        <c:v>0.182099968</c:v>
                      </c:pt>
                      <c:pt idx="7">
                        <c:v>0.18166896699999999</c:v>
                      </c:pt>
                      <c:pt idx="8">
                        <c:v>0.18127241699999999</c:v>
                      </c:pt>
                      <c:pt idx="9">
                        <c:v>0.18083454700000001</c:v>
                      </c:pt>
                      <c:pt idx="10">
                        <c:v>0.18044777200000001</c:v>
                      </c:pt>
                      <c:pt idx="11">
                        <c:v>0.18003344499999999</c:v>
                      </c:pt>
                      <c:pt idx="12">
                        <c:v>0.17963142700000001</c:v>
                      </c:pt>
                      <c:pt idx="13">
                        <c:v>0.17918776</c:v>
                      </c:pt>
                      <c:pt idx="14">
                        <c:v>0.178790808</c:v>
                      </c:pt>
                      <c:pt idx="15">
                        <c:v>0.178377956</c:v>
                      </c:pt>
                      <c:pt idx="16">
                        <c:v>0.17803748</c:v>
                      </c:pt>
                      <c:pt idx="17">
                        <c:v>0.17763975300000001</c:v>
                      </c:pt>
                      <c:pt idx="18">
                        <c:v>0.177235529</c:v>
                      </c:pt>
                      <c:pt idx="19">
                        <c:v>0.17681783400000001</c:v>
                      </c:pt>
                      <c:pt idx="20">
                        <c:v>0.17644853899999999</c:v>
                      </c:pt>
                      <c:pt idx="21">
                        <c:v>0.17607225500000001</c:v>
                      </c:pt>
                      <c:pt idx="22">
                        <c:v>0.175732464</c:v>
                      </c:pt>
                      <c:pt idx="23">
                        <c:v>0.17532829899999999</c:v>
                      </c:pt>
                      <c:pt idx="24">
                        <c:v>0.17491356999999999</c:v>
                      </c:pt>
                      <c:pt idx="25">
                        <c:v>0.17451931500000001</c:v>
                      </c:pt>
                      <c:pt idx="26">
                        <c:v>0.17416723100000001</c:v>
                      </c:pt>
                      <c:pt idx="27">
                        <c:v>0.17384996999999999</c:v>
                      </c:pt>
                      <c:pt idx="28">
                        <c:v>0.17351557300000001</c:v>
                      </c:pt>
                      <c:pt idx="29">
                        <c:v>0.17314532399999999</c:v>
                      </c:pt>
                      <c:pt idx="30">
                        <c:v>0.17282992599999999</c:v>
                      </c:pt>
                      <c:pt idx="31">
                        <c:v>0.17248226699999999</c:v>
                      </c:pt>
                      <c:pt idx="32">
                        <c:v>0.17218604700000001</c:v>
                      </c:pt>
                      <c:pt idx="33">
                        <c:v>0.17198680299999999</c:v>
                      </c:pt>
                      <c:pt idx="34">
                        <c:v>0.171750501</c:v>
                      </c:pt>
                      <c:pt idx="35">
                        <c:v>0.17148059600000001</c:v>
                      </c:pt>
                      <c:pt idx="36">
                        <c:v>0.17122669500000001</c:v>
                      </c:pt>
                      <c:pt idx="37">
                        <c:v>0.171000704</c:v>
                      </c:pt>
                      <c:pt idx="38">
                        <c:v>0.17083026500000001</c:v>
                      </c:pt>
                      <c:pt idx="39">
                        <c:v>0.17066757399999999</c:v>
                      </c:pt>
                      <c:pt idx="40">
                        <c:v>0.17048576500000001</c:v>
                      </c:pt>
                      <c:pt idx="41">
                        <c:v>0.17031653199999999</c:v>
                      </c:pt>
                      <c:pt idx="42">
                        <c:v>0.17011660300000001</c:v>
                      </c:pt>
                      <c:pt idx="43">
                        <c:v>0.169971705</c:v>
                      </c:pt>
                      <c:pt idx="44">
                        <c:v>0.16989663199999999</c:v>
                      </c:pt>
                      <c:pt idx="45">
                        <c:v>0.16980814899999999</c:v>
                      </c:pt>
                      <c:pt idx="46">
                        <c:v>0.16976696299999999</c:v>
                      </c:pt>
                      <c:pt idx="47">
                        <c:v>0.169650421</c:v>
                      </c:pt>
                      <c:pt idx="48">
                        <c:v>0.16954656000000001</c:v>
                      </c:pt>
                      <c:pt idx="49">
                        <c:v>0.169499338</c:v>
                      </c:pt>
                      <c:pt idx="50">
                        <c:v>0.16950322700000001</c:v>
                      </c:pt>
                      <c:pt idx="51">
                        <c:v>0.16954962900000001</c:v>
                      </c:pt>
                      <c:pt idx="52">
                        <c:v>0.16948962200000001</c:v>
                      </c:pt>
                      <c:pt idx="53">
                        <c:v>0.169479132</c:v>
                      </c:pt>
                      <c:pt idx="54">
                        <c:v>0.16948223100000001</c:v>
                      </c:pt>
                      <c:pt idx="55">
                        <c:v>0.16956932799999999</c:v>
                      </c:pt>
                      <c:pt idx="56">
                        <c:v>0.16965566600000001</c:v>
                      </c:pt>
                      <c:pt idx="57">
                        <c:v>0.16976998800000001</c:v>
                      </c:pt>
                      <c:pt idx="58">
                        <c:v>0.16980332100000001</c:v>
                      </c:pt>
                      <c:pt idx="59">
                        <c:v>0.16983735599999999</c:v>
                      </c:pt>
                      <c:pt idx="60">
                        <c:v>0.16992036999999999</c:v>
                      </c:pt>
                      <c:pt idx="61">
                        <c:v>0.170056716</c:v>
                      </c:pt>
                      <c:pt idx="62">
                        <c:v>0.17019543100000001</c:v>
                      </c:pt>
                      <c:pt idx="63">
                        <c:v>0.17031480399999999</c:v>
                      </c:pt>
                      <c:pt idx="64">
                        <c:v>0.17044751399999999</c:v>
                      </c:pt>
                      <c:pt idx="65">
                        <c:v>0.17060702999999999</c:v>
                      </c:pt>
                      <c:pt idx="66">
                        <c:v>0.170785934</c:v>
                      </c:pt>
                      <c:pt idx="67">
                        <c:v>0.17102611100000001</c:v>
                      </c:pt>
                      <c:pt idx="68">
                        <c:v>0.17122677</c:v>
                      </c:pt>
                      <c:pt idx="69">
                        <c:v>0.171435118</c:v>
                      </c:pt>
                      <c:pt idx="70">
                        <c:v>0.17163938300000001</c:v>
                      </c:pt>
                      <c:pt idx="71">
                        <c:v>0.17180743800000001</c:v>
                      </c:pt>
                      <c:pt idx="72">
                        <c:v>0.172022909</c:v>
                      </c:pt>
                      <c:pt idx="73">
                        <c:v>0.17225644000000001</c:v>
                      </c:pt>
                      <c:pt idx="74">
                        <c:v>0.17252303699999999</c:v>
                      </c:pt>
                      <c:pt idx="75">
                        <c:v>0.17267611599999999</c:v>
                      </c:pt>
                      <c:pt idx="76">
                        <c:v>0.17285810400000001</c:v>
                      </c:pt>
                      <c:pt idx="77">
                        <c:v>0.173076958</c:v>
                      </c:pt>
                      <c:pt idx="78">
                        <c:v>0.173268482</c:v>
                      </c:pt>
                      <c:pt idx="79">
                        <c:v>0.173493534</c:v>
                      </c:pt>
                      <c:pt idx="80">
                        <c:v>0.17369173500000001</c:v>
                      </c:pt>
                      <c:pt idx="81">
                        <c:v>0.17394183599999999</c:v>
                      </c:pt>
                      <c:pt idx="82">
                        <c:v>0.17412687800000001</c:v>
                      </c:pt>
                      <c:pt idx="83">
                        <c:v>0.17436443300000001</c:v>
                      </c:pt>
                      <c:pt idx="84">
                        <c:v>0.174557343</c:v>
                      </c:pt>
                      <c:pt idx="85">
                        <c:v>0.17475022400000001</c:v>
                      </c:pt>
                      <c:pt idx="86">
                        <c:v>0.17494064600000001</c:v>
                      </c:pt>
                      <c:pt idx="87">
                        <c:v>0.17514763799999999</c:v>
                      </c:pt>
                      <c:pt idx="88">
                        <c:v>0.17532756899999999</c:v>
                      </c:pt>
                      <c:pt idx="89">
                        <c:v>0.17547821999999999</c:v>
                      </c:pt>
                      <c:pt idx="90">
                        <c:v>0.17563206000000001</c:v>
                      </c:pt>
                      <c:pt idx="91">
                        <c:v>0.17578332099999999</c:v>
                      </c:pt>
                      <c:pt idx="92">
                        <c:v>0.17589302400000001</c:v>
                      </c:pt>
                      <c:pt idx="93">
                        <c:v>0.175991118</c:v>
                      </c:pt>
                      <c:pt idx="94">
                        <c:v>0.17609780999999999</c:v>
                      </c:pt>
                      <c:pt idx="95">
                        <c:v>0.17616832299999999</c:v>
                      </c:pt>
                      <c:pt idx="96">
                        <c:v>0.17623345600000001</c:v>
                      </c:pt>
                      <c:pt idx="97">
                        <c:v>0.17623206999999999</c:v>
                      </c:pt>
                      <c:pt idx="98">
                        <c:v>0.17627051499999999</c:v>
                      </c:pt>
                      <c:pt idx="99">
                        <c:v>0.17623715100000001</c:v>
                      </c:pt>
                      <c:pt idx="100">
                        <c:v>0.17622037199999999</c:v>
                      </c:pt>
                      <c:pt idx="101">
                        <c:v>0.17618036300000001</c:v>
                      </c:pt>
                      <c:pt idx="102">
                        <c:v>0.176058784</c:v>
                      </c:pt>
                      <c:pt idx="103">
                        <c:v>0.17592100799999999</c:v>
                      </c:pt>
                      <c:pt idx="104">
                        <c:v>0.17578165200000001</c:v>
                      </c:pt>
                      <c:pt idx="105">
                        <c:v>0.17563179100000001</c:v>
                      </c:pt>
                      <c:pt idx="106">
                        <c:v>0.17539028800000001</c:v>
                      </c:pt>
                      <c:pt idx="107">
                        <c:v>0.175157905</c:v>
                      </c:pt>
                      <c:pt idx="108">
                        <c:v>0.174796909</c:v>
                      </c:pt>
                      <c:pt idx="109">
                        <c:v>0.17439490599999999</c:v>
                      </c:pt>
                      <c:pt idx="110">
                        <c:v>0.17402599799999999</c:v>
                      </c:pt>
                      <c:pt idx="111">
                        <c:v>0.17369821699999999</c:v>
                      </c:pt>
                      <c:pt idx="112">
                        <c:v>0.17367601399999999</c:v>
                      </c:pt>
                      <c:pt idx="113">
                        <c:v>0.17392928899999999</c:v>
                      </c:pt>
                      <c:pt idx="114">
                        <c:v>0.17415288100000001</c:v>
                      </c:pt>
                      <c:pt idx="115">
                        <c:v>0.174472764</c:v>
                      </c:pt>
                      <c:pt idx="116">
                        <c:v>0.174773067</c:v>
                      </c:pt>
                      <c:pt idx="117">
                        <c:v>0.17512237999999999</c:v>
                      </c:pt>
                      <c:pt idx="118">
                        <c:v>0.17549097499999999</c:v>
                      </c:pt>
                      <c:pt idx="119">
                        <c:v>0.17568819199999999</c:v>
                      </c:pt>
                      <c:pt idx="120">
                        <c:v>0.17598339900000001</c:v>
                      </c:pt>
                      <c:pt idx="121">
                        <c:v>0.17632782499999999</c:v>
                      </c:pt>
                      <c:pt idx="122">
                        <c:v>0.17662908099999999</c:v>
                      </c:pt>
                      <c:pt idx="123">
                        <c:v>0.17696157100000001</c:v>
                      </c:pt>
                      <c:pt idx="124">
                        <c:v>0.17733797400000001</c:v>
                      </c:pt>
                      <c:pt idx="125">
                        <c:v>0.177601755</c:v>
                      </c:pt>
                      <c:pt idx="126">
                        <c:v>0.17781058</c:v>
                      </c:pt>
                      <c:pt idx="127">
                        <c:v>0.178155482</c:v>
                      </c:pt>
                      <c:pt idx="128">
                        <c:v>0.17847223600000001</c:v>
                      </c:pt>
                      <c:pt idx="129">
                        <c:v>0.17886345100000001</c:v>
                      </c:pt>
                      <c:pt idx="130">
                        <c:v>0.179187924</c:v>
                      </c:pt>
                      <c:pt idx="131">
                        <c:v>0.17936843599999999</c:v>
                      </c:pt>
                      <c:pt idx="132">
                        <c:v>0.17966073799999999</c:v>
                      </c:pt>
                      <c:pt idx="133">
                        <c:v>0.18007874500000001</c:v>
                      </c:pt>
                      <c:pt idx="134">
                        <c:v>0.180480525</c:v>
                      </c:pt>
                      <c:pt idx="135">
                        <c:v>0.18100085899999999</c:v>
                      </c:pt>
                      <c:pt idx="136">
                        <c:v>0.18129721300000001</c:v>
                      </c:pt>
                      <c:pt idx="137">
                        <c:v>0.181522563</c:v>
                      </c:pt>
                      <c:pt idx="138">
                        <c:v>0.181940198</c:v>
                      </c:pt>
                      <c:pt idx="139">
                        <c:v>0.18234500300000001</c:v>
                      </c:pt>
                      <c:pt idx="140">
                        <c:v>0.18271970800000001</c:v>
                      </c:pt>
                      <c:pt idx="141">
                        <c:v>0.18324552499999999</c:v>
                      </c:pt>
                      <c:pt idx="142">
                        <c:v>0.183631405</c:v>
                      </c:pt>
                      <c:pt idx="143">
                        <c:v>0.184044659</c:v>
                      </c:pt>
                      <c:pt idx="144">
                        <c:v>0.18441993000000001</c:v>
                      </c:pt>
                      <c:pt idx="145">
                        <c:v>0.184838578</c:v>
                      </c:pt>
                      <c:pt idx="146">
                        <c:v>0.18549734400000001</c:v>
                      </c:pt>
                      <c:pt idx="147">
                        <c:v>0.18610644300000001</c:v>
                      </c:pt>
                      <c:pt idx="148">
                        <c:v>0.18657931699999999</c:v>
                      </c:pt>
                      <c:pt idx="149">
                        <c:v>0.186963931</c:v>
                      </c:pt>
                      <c:pt idx="150">
                        <c:v>0.18770050999999999</c:v>
                      </c:pt>
                      <c:pt idx="151">
                        <c:v>0.188215524</c:v>
                      </c:pt>
                      <c:pt idx="152">
                        <c:v>0.18910147299999999</c:v>
                      </c:pt>
                      <c:pt idx="153">
                        <c:v>0.189642862</c:v>
                      </c:pt>
                      <c:pt idx="154">
                        <c:v>0.19050592199999999</c:v>
                      </c:pt>
                      <c:pt idx="155">
                        <c:v>0.19114698499999999</c:v>
                      </c:pt>
                      <c:pt idx="156">
                        <c:v>0.19182618000000001</c:v>
                      </c:pt>
                      <c:pt idx="157">
                        <c:v>0.19289414599999999</c:v>
                      </c:pt>
                      <c:pt idx="158">
                        <c:v>0.19358009100000001</c:v>
                      </c:pt>
                      <c:pt idx="159">
                        <c:v>0.19451336599999999</c:v>
                      </c:pt>
                      <c:pt idx="160">
                        <c:v>0.195491269</c:v>
                      </c:pt>
                      <c:pt idx="161">
                        <c:v>0.19642610899999999</c:v>
                      </c:pt>
                      <c:pt idx="162">
                        <c:v>0.19781011300000001</c:v>
                      </c:pt>
                      <c:pt idx="163">
                        <c:v>0.198821738</c:v>
                      </c:pt>
                      <c:pt idx="164">
                        <c:v>0.20022799099999999</c:v>
                      </c:pt>
                      <c:pt idx="165">
                        <c:v>0.201657742</c:v>
                      </c:pt>
                      <c:pt idx="166">
                        <c:v>0.20353485599999999</c:v>
                      </c:pt>
                      <c:pt idx="167">
                        <c:v>0.20483179400000001</c:v>
                      </c:pt>
                      <c:pt idx="168">
                        <c:v>0.20630136099999999</c:v>
                      </c:pt>
                      <c:pt idx="169">
                        <c:v>0.20832163100000001</c:v>
                      </c:pt>
                      <c:pt idx="170">
                        <c:v>0.21029576699999999</c:v>
                      </c:pt>
                      <c:pt idx="171">
                        <c:v>0.212152019</c:v>
                      </c:pt>
                      <c:pt idx="172">
                        <c:v>0.21411111999999999</c:v>
                      </c:pt>
                      <c:pt idx="173">
                        <c:v>0.21667692099999999</c:v>
                      </c:pt>
                      <c:pt idx="174">
                        <c:v>0.21894757500000001</c:v>
                      </c:pt>
                      <c:pt idx="175">
                        <c:v>0.221455231</c:v>
                      </c:pt>
                      <c:pt idx="176">
                        <c:v>0.224186778</c:v>
                      </c:pt>
                      <c:pt idx="177">
                        <c:v>0.22677008800000001</c:v>
                      </c:pt>
                      <c:pt idx="178">
                        <c:v>0.23009629600000001</c:v>
                      </c:pt>
                      <c:pt idx="179">
                        <c:v>0.23368477800000001</c:v>
                      </c:pt>
                      <c:pt idx="180">
                        <c:v>0.23694720899999999</c:v>
                      </c:pt>
                      <c:pt idx="181">
                        <c:v>0.24069061899999999</c:v>
                      </c:pt>
                      <c:pt idx="182">
                        <c:v>0.24489122599999999</c:v>
                      </c:pt>
                      <c:pt idx="183">
                        <c:v>0.249168158</c:v>
                      </c:pt>
                      <c:pt idx="184">
                        <c:v>0.253671378</c:v>
                      </c:pt>
                      <c:pt idx="185">
                        <c:v>0.25838562900000001</c:v>
                      </c:pt>
                      <c:pt idx="186">
                        <c:v>0.26368567399999998</c:v>
                      </c:pt>
                      <c:pt idx="187">
                        <c:v>0.26915469800000003</c:v>
                      </c:pt>
                      <c:pt idx="188">
                        <c:v>0.27482429200000003</c:v>
                      </c:pt>
                      <c:pt idx="189">
                        <c:v>0.280239403</c:v>
                      </c:pt>
                      <c:pt idx="190">
                        <c:v>0.286926866</c:v>
                      </c:pt>
                      <c:pt idx="191">
                        <c:v>0.29401013300000001</c:v>
                      </c:pt>
                      <c:pt idx="192">
                        <c:v>0.300872058</c:v>
                      </c:pt>
                      <c:pt idx="193">
                        <c:v>0.30720239900000001</c:v>
                      </c:pt>
                      <c:pt idx="194">
                        <c:v>0.31498748100000001</c:v>
                      </c:pt>
                      <c:pt idx="195">
                        <c:v>0.32330560699999999</c:v>
                      </c:pt>
                      <c:pt idx="196">
                        <c:v>0.33128586399999999</c:v>
                      </c:pt>
                      <c:pt idx="197">
                        <c:v>0.34027928099999999</c:v>
                      </c:pt>
                      <c:pt idx="198">
                        <c:v>0.34907910199999997</c:v>
                      </c:pt>
                      <c:pt idx="199">
                        <c:v>0.35706299499999999</c:v>
                      </c:pt>
                      <c:pt idx="200">
                        <c:v>0.36700999699999998</c:v>
                      </c:pt>
                      <c:pt idx="201">
                        <c:v>0.380957663</c:v>
                      </c:pt>
                      <c:pt idx="202">
                        <c:v>0.39485299600000001</c:v>
                      </c:pt>
                      <c:pt idx="203">
                        <c:v>0.40936067700000001</c:v>
                      </c:pt>
                      <c:pt idx="204">
                        <c:v>0.42377558399999998</c:v>
                      </c:pt>
                      <c:pt idx="205">
                        <c:v>0.43833324299999998</c:v>
                      </c:pt>
                      <c:pt idx="206">
                        <c:v>0.45293852699999998</c:v>
                      </c:pt>
                      <c:pt idx="207">
                        <c:v>0.46716985100000002</c:v>
                      </c:pt>
                      <c:pt idx="208">
                        <c:v>0.48111078099999999</c:v>
                      </c:pt>
                      <c:pt idx="209">
                        <c:v>0.49484044300000002</c:v>
                      </c:pt>
                      <c:pt idx="210">
                        <c:v>0.50801873200000003</c:v>
                      </c:pt>
                      <c:pt idx="211">
                        <c:v>0.520580351</c:v>
                      </c:pt>
                      <c:pt idx="212">
                        <c:v>0.53246247800000002</c:v>
                      </c:pt>
                      <c:pt idx="213">
                        <c:v>0.54358541999999999</c:v>
                      </c:pt>
                      <c:pt idx="214">
                        <c:v>0.55392223600000001</c:v>
                      </c:pt>
                      <c:pt idx="215">
                        <c:v>0.56357228800000003</c:v>
                      </c:pt>
                      <c:pt idx="216">
                        <c:v>0.57265150600000003</c:v>
                      </c:pt>
                      <c:pt idx="217">
                        <c:v>0.58088922499999995</c:v>
                      </c:pt>
                      <c:pt idx="218">
                        <c:v>0.58841055600000003</c:v>
                      </c:pt>
                      <c:pt idx="219">
                        <c:v>0.59524905699999997</c:v>
                      </c:pt>
                      <c:pt idx="220">
                        <c:v>0.60140585899999999</c:v>
                      </c:pt>
                      <c:pt idx="221">
                        <c:v>0.60719502000000003</c:v>
                      </c:pt>
                      <c:pt idx="222">
                        <c:v>0.61210083999999998</c:v>
                      </c:pt>
                      <c:pt idx="223">
                        <c:v>0.61677467799999997</c:v>
                      </c:pt>
                      <c:pt idx="224">
                        <c:v>0.62074047300000001</c:v>
                      </c:pt>
                      <c:pt idx="225">
                        <c:v>0.62447261799999998</c:v>
                      </c:pt>
                      <c:pt idx="226">
                        <c:v>0.62783843299999997</c:v>
                      </c:pt>
                      <c:pt idx="227">
                        <c:v>0.63098520000000002</c:v>
                      </c:pt>
                      <c:pt idx="228">
                        <c:v>0.63365024299999995</c:v>
                      </c:pt>
                      <c:pt idx="229">
                        <c:v>0.63624882699999996</c:v>
                      </c:pt>
                      <c:pt idx="230">
                        <c:v>0.63841479999999995</c:v>
                      </c:pt>
                      <c:pt idx="231">
                        <c:v>0.64057481299999997</c:v>
                      </c:pt>
                      <c:pt idx="232">
                        <c:v>0.642522335</c:v>
                      </c:pt>
                      <c:pt idx="233">
                        <c:v>0.64453560099999996</c:v>
                      </c:pt>
                      <c:pt idx="234">
                        <c:v>0.64632976099999995</c:v>
                      </c:pt>
                      <c:pt idx="235">
                        <c:v>0.64798814100000002</c:v>
                      </c:pt>
                      <c:pt idx="236">
                        <c:v>0.64942365899999999</c:v>
                      </c:pt>
                      <c:pt idx="237">
                        <c:v>0.65094643799999996</c:v>
                      </c:pt>
                      <c:pt idx="238">
                        <c:v>0.652490079</c:v>
                      </c:pt>
                      <c:pt idx="239">
                        <c:v>0.65397822900000002</c:v>
                      </c:pt>
                      <c:pt idx="240">
                        <c:v>0.655460775</c:v>
                      </c:pt>
                      <c:pt idx="241">
                        <c:v>0.65700328399999997</c:v>
                      </c:pt>
                      <c:pt idx="242">
                        <c:v>0.65824520600000003</c:v>
                      </c:pt>
                      <c:pt idx="243">
                        <c:v>0.65961950999999996</c:v>
                      </c:pt>
                      <c:pt idx="244">
                        <c:v>0.66104239200000003</c:v>
                      </c:pt>
                      <c:pt idx="245">
                        <c:v>0.662487567</c:v>
                      </c:pt>
                      <c:pt idx="246">
                        <c:v>0.66388094399999997</c:v>
                      </c:pt>
                      <c:pt idx="247">
                        <c:v>0.66528648099999999</c:v>
                      </c:pt>
                      <c:pt idx="248">
                        <c:v>0.66653543699999995</c:v>
                      </c:pt>
                      <c:pt idx="249">
                        <c:v>0.66802096399999999</c:v>
                      </c:pt>
                      <c:pt idx="250">
                        <c:v>0.66954392200000001</c:v>
                      </c:pt>
                      <c:pt idx="251">
                        <c:v>0.67112588900000003</c:v>
                      </c:pt>
                      <c:pt idx="252">
                        <c:v>0.67253702900000001</c:v>
                      </c:pt>
                      <c:pt idx="253">
                        <c:v>0.67399007099999997</c:v>
                      </c:pt>
                      <c:pt idx="254">
                        <c:v>0.67543464900000005</c:v>
                      </c:pt>
                      <c:pt idx="255">
                        <c:v>0.67704993499999999</c:v>
                      </c:pt>
                      <c:pt idx="256">
                        <c:v>0.67854875299999995</c:v>
                      </c:pt>
                      <c:pt idx="257">
                        <c:v>0.68028420199999995</c:v>
                      </c:pt>
                      <c:pt idx="258">
                        <c:v>0.68184572499999996</c:v>
                      </c:pt>
                      <c:pt idx="259">
                        <c:v>0.68330812500000004</c:v>
                      </c:pt>
                      <c:pt idx="260">
                        <c:v>0.68488597900000003</c:v>
                      </c:pt>
                      <c:pt idx="261">
                        <c:v>0.68661558600000006</c:v>
                      </c:pt>
                      <c:pt idx="262">
                        <c:v>0.68833971000000005</c:v>
                      </c:pt>
                      <c:pt idx="263">
                        <c:v>0.69003945600000005</c:v>
                      </c:pt>
                      <c:pt idx="264">
                        <c:v>0.69170612099999995</c:v>
                      </c:pt>
                      <c:pt idx="265">
                        <c:v>0.69337689899999999</c:v>
                      </c:pt>
                      <c:pt idx="266">
                        <c:v>0.69502288099999998</c:v>
                      </c:pt>
                      <c:pt idx="267">
                        <c:v>0.69690346700000005</c:v>
                      </c:pt>
                      <c:pt idx="268">
                        <c:v>0.69877326500000003</c:v>
                      </c:pt>
                      <c:pt idx="269">
                        <c:v>0.70056050999999997</c:v>
                      </c:pt>
                      <c:pt idx="270">
                        <c:v>0.702283502</c:v>
                      </c:pt>
                      <c:pt idx="271">
                        <c:v>0.70402914299999997</c:v>
                      </c:pt>
                      <c:pt idx="272">
                        <c:v>0.705890358</c:v>
                      </c:pt>
                      <c:pt idx="273">
                        <c:v>0.70785206599999995</c:v>
                      </c:pt>
                      <c:pt idx="274">
                        <c:v>0.70987170899999996</c:v>
                      </c:pt>
                      <c:pt idx="275">
                        <c:v>0.71168768400000004</c:v>
                      </c:pt>
                      <c:pt idx="276">
                        <c:v>0.71355855499999998</c:v>
                      </c:pt>
                      <c:pt idx="277">
                        <c:v>0.71548062599999995</c:v>
                      </c:pt>
                      <c:pt idx="278">
                        <c:v>0.71746921500000005</c:v>
                      </c:pt>
                      <c:pt idx="279">
                        <c:v>0.71949970699999999</c:v>
                      </c:pt>
                      <c:pt idx="280">
                        <c:v>0.72152209300000003</c:v>
                      </c:pt>
                      <c:pt idx="281">
                        <c:v>0.72361487199999996</c:v>
                      </c:pt>
                      <c:pt idx="282">
                        <c:v>0.72555100900000002</c:v>
                      </c:pt>
                      <c:pt idx="283">
                        <c:v>0.72755855300000005</c:v>
                      </c:pt>
                      <c:pt idx="284">
                        <c:v>0.72984224600000003</c:v>
                      </c:pt>
                      <c:pt idx="285">
                        <c:v>0.73195475300000001</c:v>
                      </c:pt>
                      <c:pt idx="286">
                        <c:v>0.73413634299999997</c:v>
                      </c:pt>
                      <c:pt idx="287">
                        <c:v>0.73625200999999996</c:v>
                      </c:pt>
                      <c:pt idx="288">
                        <c:v>0.73831313899999995</c:v>
                      </c:pt>
                      <c:pt idx="289">
                        <c:v>0.74064660100000002</c:v>
                      </c:pt>
                      <c:pt idx="290">
                        <c:v>0.74292504800000003</c:v>
                      </c:pt>
                      <c:pt idx="291">
                        <c:v>0.74522578699999997</c:v>
                      </c:pt>
                      <c:pt idx="292">
                        <c:v>0.74759811200000004</c:v>
                      </c:pt>
                      <c:pt idx="293">
                        <c:v>0.74995869400000004</c:v>
                      </c:pt>
                      <c:pt idx="294">
                        <c:v>0.75215190700000001</c:v>
                      </c:pt>
                      <c:pt idx="295">
                        <c:v>0.75447607000000005</c:v>
                      </c:pt>
                      <c:pt idx="296">
                        <c:v>0.75700277100000002</c:v>
                      </c:pt>
                      <c:pt idx="297">
                        <c:v>0.75959169900000001</c:v>
                      </c:pt>
                      <c:pt idx="298">
                        <c:v>0.76200312400000003</c:v>
                      </c:pt>
                      <c:pt idx="299">
                        <c:v>0.76442623099999996</c:v>
                      </c:pt>
                      <c:pt idx="300">
                        <c:v>0.76688277699999996</c:v>
                      </c:pt>
                      <c:pt idx="301">
                        <c:v>0.76945495600000002</c:v>
                      </c:pt>
                      <c:pt idx="302">
                        <c:v>0.77206683200000004</c:v>
                      </c:pt>
                      <c:pt idx="303">
                        <c:v>0.77483093700000005</c:v>
                      </c:pt>
                      <c:pt idx="304">
                        <c:v>0.77748316500000003</c:v>
                      </c:pt>
                      <c:pt idx="305">
                        <c:v>0.78004807200000004</c:v>
                      </c:pt>
                      <c:pt idx="306">
                        <c:v>0.78274756700000003</c:v>
                      </c:pt>
                      <c:pt idx="307">
                        <c:v>0.78557807199999996</c:v>
                      </c:pt>
                      <c:pt idx="308">
                        <c:v>0.78852266100000001</c:v>
                      </c:pt>
                      <c:pt idx="309">
                        <c:v>0.79135823299999997</c:v>
                      </c:pt>
                      <c:pt idx="310">
                        <c:v>0.79416763800000001</c:v>
                      </c:pt>
                      <c:pt idx="311">
                        <c:v>0.79710775599999995</c:v>
                      </c:pt>
                      <c:pt idx="312">
                        <c:v>0.80006688800000003</c:v>
                      </c:pt>
                      <c:pt idx="313">
                        <c:v>0.80311960000000004</c:v>
                      </c:pt>
                      <c:pt idx="314">
                        <c:v>0.80627310299999999</c:v>
                      </c:pt>
                      <c:pt idx="315">
                        <c:v>0.80928933599999997</c:v>
                      </c:pt>
                      <c:pt idx="316">
                        <c:v>0.81245732299999995</c:v>
                      </c:pt>
                      <c:pt idx="317">
                        <c:v>0.81556099699999995</c:v>
                      </c:pt>
                      <c:pt idx="318">
                        <c:v>0.81878632299999998</c:v>
                      </c:pt>
                      <c:pt idx="319">
                        <c:v>0.82206666500000003</c:v>
                      </c:pt>
                      <c:pt idx="320">
                        <c:v>0.82554721799999997</c:v>
                      </c:pt>
                      <c:pt idx="321">
                        <c:v>0.82884353399999999</c:v>
                      </c:pt>
                      <c:pt idx="322">
                        <c:v>0.83221137499999998</c:v>
                      </c:pt>
                      <c:pt idx="323">
                        <c:v>0.83559614400000004</c:v>
                      </c:pt>
                      <c:pt idx="324">
                        <c:v>0.83908283699999997</c:v>
                      </c:pt>
                      <c:pt idx="325">
                        <c:v>0.84275144300000004</c:v>
                      </c:pt>
                      <c:pt idx="326">
                        <c:v>0.84629398600000005</c:v>
                      </c:pt>
                      <c:pt idx="327">
                        <c:v>0.84995561799999997</c:v>
                      </c:pt>
                      <c:pt idx="328">
                        <c:v>0.85364741099999997</c:v>
                      </c:pt>
                      <c:pt idx="329">
                        <c:v>0.85734510399999997</c:v>
                      </c:pt>
                      <c:pt idx="330">
                        <c:v>0.86121118100000005</c:v>
                      </c:pt>
                      <c:pt idx="331">
                        <c:v>0.86500310899999999</c:v>
                      </c:pt>
                      <c:pt idx="332">
                        <c:v>0.86894619500000003</c:v>
                      </c:pt>
                      <c:pt idx="333">
                        <c:v>0.87305522000000002</c:v>
                      </c:pt>
                      <c:pt idx="334">
                        <c:v>0.87702071699999995</c:v>
                      </c:pt>
                      <c:pt idx="335">
                        <c:v>0.88096749799999996</c:v>
                      </c:pt>
                      <c:pt idx="336">
                        <c:v>0.88519549399999997</c:v>
                      </c:pt>
                      <c:pt idx="337">
                        <c:v>0.88953292399999995</c:v>
                      </c:pt>
                      <c:pt idx="338">
                        <c:v>0.893689811</c:v>
                      </c:pt>
                      <c:pt idx="339">
                        <c:v>0.89805781799999995</c:v>
                      </c:pt>
                      <c:pt idx="340">
                        <c:v>0.90240031499999995</c:v>
                      </c:pt>
                      <c:pt idx="341">
                        <c:v>0.90693455899999997</c:v>
                      </c:pt>
                      <c:pt idx="342">
                        <c:v>0.91144490199999995</c:v>
                      </c:pt>
                      <c:pt idx="343">
                        <c:v>0.91602510199999998</c:v>
                      </c:pt>
                      <c:pt idx="344">
                        <c:v>0.920588195</c:v>
                      </c:pt>
                      <c:pt idx="345">
                        <c:v>0.925357282</c:v>
                      </c:pt>
                      <c:pt idx="346">
                        <c:v>0.93015432399999998</c:v>
                      </c:pt>
                      <c:pt idx="347">
                        <c:v>0.93497777000000004</c:v>
                      </c:pt>
                      <c:pt idx="348">
                        <c:v>0.93987584099999999</c:v>
                      </c:pt>
                      <c:pt idx="349">
                        <c:v>0.94481635100000005</c:v>
                      </c:pt>
                      <c:pt idx="350">
                        <c:v>0.94998842500000003</c:v>
                      </c:pt>
                      <c:pt idx="351">
                        <c:v>0.95522463300000005</c:v>
                      </c:pt>
                      <c:pt idx="352">
                        <c:v>0.96030032600000004</c:v>
                      </c:pt>
                      <c:pt idx="353">
                        <c:v>0.96564471699999999</c:v>
                      </c:pt>
                      <c:pt idx="354">
                        <c:v>0.97104841500000005</c:v>
                      </c:pt>
                      <c:pt idx="355">
                        <c:v>0.97655057899999997</c:v>
                      </c:pt>
                      <c:pt idx="356">
                        <c:v>0.98210060600000004</c:v>
                      </c:pt>
                      <c:pt idx="357">
                        <c:v>0.98767542799999997</c:v>
                      </c:pt>
                      <c:pt idx="358">
                        <c:v>0.99345839000000002</c:v>
                      </c:pt>
                      <c:pt idx="359">
                        <c:v>0.99928814200000005</c:v>
                      </c:pt>
                      <c:pt idx="360">
                        <c:v>1.0051938300000001</c:v>
                      </c:pt>
                      <c:pt idx="361">
                        <c:v>1.0112266539999999</c:v>
                      </c:pt>
                      <c:pt idx="362">
                        <c:v>1.017240047</c:v>
                      </c:pt>
                      <c:pt idx="363">
                        <c:v>1.0233396290000001</c:v>
                      </c:pt>
                      <c:pt idx="364">
                        <c:v>1.0294649600000001</c:v>
                      </c:pt>
                      <c:pt idx="365">
                        <c:v>1.0357205869999999</c:v>
                      </c:pt>
                      <c:pt idx="366">
                        <c:v>1.042059302</c:v>
                      </c:pt>
                      <c:pt idx="367">
                        <c:v>1.0485184190000001</c:v>
                      </c:pt>
                      <c:pt idx="368">
                        <c:v>1.055052519</c:v>
                      </c:pt>
                      <c:pt idx="369">
                        <c:v>1.0616674420000001</c:v>
                      </c:pt>
                      <c:pt idx="370">
                        <c:v>1.068391681</c:v>
                      </c:pt>
                      <c:pt idx="371">
                        <c:v>1.0751209260000001</c:v>
                      </c:pt>
                      <c:pt idx="372">
                        <c:v>1.082066059</c:v>
                      </c:pt>
                      <c:pt idx="373">
                        <c:v>1.088971734</c:v>
                      </c:pt>
                      <c:pt idx="374">
                        <c:v>1.0960638519999999</c:v>
                      </c:pt>
                      <c:pt idx="375">
                        <c:v>1.1031585930000001</c:v>
                      </c:pt>
                      <c:pt idx="376">
                        <c:v>1.110391855</c:v>
                      </c:pt>
                      <c:pt idx="377">
                        <c:v>1.1178662779999999</c:v>
                      </c:pt>
                      <c:pt idx="378">
                        <c:v>1.1250921490000001</c:v>
                      </c:pt>
                      <c:pt idx="379">
                        <c:v>1.1327602859999999</c:v>
                      </c:pt>
                      <c:pt idx="380">
                        <c:v>1.1403223280000001</c:v>
                      </c:pt>
                      <c:pt idx="381">
                        <c:v>1.1481431719999999</c:v>
                      </c:pt>
                      <c:pt idx="382">
                        <c:v>1.1559948920000001</c:v>
                      </c:pt>
                      <c:pt idx="383">
                        <c:v>1.1638814209999999</c:v>
                      </c:pt>
                      <c:pt idx="384">
                        <c:v>1.172028184</c:v>
                      </c:pt>
                      <c:pt idx="385">
                        <c:v>1.1803008319999999</c:v>
                      </c:pt>
                      <c:pt idx="386">
                        <c:v>1.188518167</c:v>
                      </c:pt>
                      <c:pt idx="387">
                        <c:v>1.1970853809999999</c:v>
                      </c:pt>
                      <c:pt idx="388">
                        <c:v>1.2056951520000001</c:v>
                      </c:pt>
                      <c:pt idx="389">
                        <c:v>1.2143082620000001</c:v>
                      </c:pt>
                      <c:pt idx="390">
                        <c:v>1.223059297</c:v>
                      </c:pt>
                      <c:pt idx="391">
                        <c:v>1.232085109</c:v>
                      </c:pt>
                      <c:pt idx="392">
                        <c:v>1.2411155700000001</c:v>
                      </c:pt>
                      <c:pt idx="393">
                        <c:v>1.2503949400000001</c:v>
                      </c:pt>
                      <c:pt idx="394">
                        <c:v>1.2599294190000001</c:v>
                      </c:pt>
                      <c:pt idx="395">
                        <c:v>1.26937151</c:v>
                      </c:pt>
                      <c:pt idx="396">
                        <c:v>1.279067159</c:v>
                      </c:pt>
                      <c:pt idx="397">
                        <c:v>1.2888278959999999</c:v>
                      </c:pt>
                      <c:pt idx="398">
                        <c:v>1.2989716529999999</c:v>
                      </c:pt>
                      <c:pt idx="399">
                        <c:v>1.308899045</c:v>
                      </c:pt>
                      <c:pt idx="400">
                        <c:v>1.3193839789999999</c:v>
                      </c:pt>
                      <c:pt idx="401">
                        <c:v>1.32994926</c:v>
                      </c:pt>
                      <c:pt idx="402">
                        <c:v>1.340625763</c:v>
                      </c:pt>
                      <c:pt idx="403">
                        <c:v>1.351695299</c:v>
                      </c:pt>
                      <c:pt idx="404">
                        <c:v>1.362661839</c:v>
                      </c:pt>
                      <c:pt idx="405">
                        <c:v>1.373988271</c:v>
                      </c:pt>
                      <c:pt idx="406">
                        <c:v>1.385626435</c:v>
                      </c:pt>
                      <c:pt idx="407">
                        <c:v>1.3975363970000001</c:v>
                      </c:pt>
                      <c:pt idx="408">
                        <c:v>1.4095853570000001</c:v>
                      </c:pt>
                      <c:pt idx="409">
                        <c:v>1.4220787290000001</c:v>
                      </c:pt>
                      <c:pt idx="410">
                        <c:v>1.434864044</c:v>
                      </c:pt>
                      <c:pt idx="411">
                        <c:v>1.448423147</c:v>
                      </c:pt>
                      <c:pt idx="412">
                        <c:v>1.4619323019999999</c:v>
                      </c:pt>
                      <c:pt idx="413">
                        <c:v>1.47635293</c:v>
                      </c:pt>
                      <c:pt idx="414">
                        <c:v>1.4913903470000001</c:v>
                      </c:pt>
                      <c:pt idx="415">
                        <c:v>1.50717926</c:v>
                      </c:pt>
                      <c:pt idx="416">
                        <c:v>1.523808241</c:v>
                      </c:pt>
                      <c:pt idx="417">
                        <c:v>1.541369319</c:v>
                      </c:pt>
                      <c:pt idx="418">
                        <c:v>1.559892654</c:v>
                      </c:pt>
                      <c:pt idx="419">
                        <c:v>1.5792238709999999</c:v>
                      </c:pt>
                      <c:pt idx="420">
                        <c:v>1.59937036</c:v>
                      </c:pt>
                      <c:pt idx="421">
                        <c:v>1.6204259400000001</c:v>
                      </c:pt>
                      <c:pt idx="422">
                        <c:v>1.641634941</c:v>
                      </c:pt>
                      <c:pt idx="423">
                        <c:v>1.6626696590000001</c:v>
                      </c:pt>
                      <c:pt idx="424">
                        <c:v>1.683212519</c:v>
                      </c:pt>
                      <c:pt idx="425">
                        <c:v>1.7027549740000001</c:v>
                      </c:pt>
                      <c:pt idx="426">
                        <c:v>1.721425891</c:v>
                      </c:pt>
                      <c:pt idx="427">
                        <c:v>1.739286423</c:v>
                      </c:pt>
                      <c:pt idx="428">
                        <c:v>1.755151629</c:v>
                      </c:pt>
                      <c:pt idx="429">
                        <c:v>1.7706356050000001</c:v>
                      </c:pt>
                      <c:pt idx="430">
                        <c:v>1.7851079700000001</c:v>
                      </c:pt>
                      <c:pt idx="431">
                        <c:v>1.7973726990000001</c:v>
                      </c:pt>
                      <c:pt idx="432">
                        <c:v>1.810839772</c:v>
                      </c:pt>
                      <c:pt idx="433">
                        <c:v>1.824030995</c:v>
                      </c:pt>
                      <c:pt idx="434">
                        <c:v>1.836852908</c:v>
                      </c:pt>
                      <c:pt idx="435">
                        <c:v>1.849639177</c:v>
                      </c:pt>
                      <c:pt idx="436">
                        <c:v>1.8622300620000001</c:v>
                      </c:pt>
                      <c:pt idx="437">
                        <c:v>1.875419497</c:v>
                      </c:pt>
                      <c:pt idx="438">
                        <c:v>1.8887537720000001</c:v>
                      </c:pt>
                      <c:pt idx="439">
                        <c:v>1.9026937479999999</c:v>
                      </c:pt>
                      <c:pt idx="440">
                        <c:v>1.917267442</c:v>
                      </c:pt>
                      <c:pt idx="441">
                        <c:v>1.9320454600000001</c:v>
                      </c:pt>
                      <c:pt idx="442">
                        <c:v>1.9473218919999999</c:v>
                      </c:pt>
                      <c:pt idx="443">
                        <c:v>1.9638568160000001</c:v>
                      </c:pt>
                      <c:pt idx="444">
                        <c:v>1.980478883</c:v>
                      </c:pt>
                      <c:pt idx="445">
                        <c:v>1.998000145</c:v>
                      </c:pt>
                      <c:pt idx="446">
                        <c:v>2.0159232619999998</c:v>
                      </c:pt>
                      <c:pt idx="447">
                        <c:v>2.0341222289999998</c:v>
                      </c:pt>
                      <c:pt idx="448">
                        <c:v>2.0531084540000002</c:v>
                      </c:pt>
                      <c:pt idx="449">
                        <c:v>2.072775364</c:v>
                      </c:pt>
                      <c:pt idx="450">
                        <c:v>2.0924472810000001</c:v>
                      </c:pt>
                      <c:pt idx="451">
                        <c:v>2.1128644940000001</c:v>
                      </c:pt>
                      <c:pt idx="452">
                        <c:v>2.1336812969999999</c:v>
                      </c:pt>
                      <c:pt idx="453">
                        <c:v>2.1550159450000002</c:v>
                      </c:pt>
                      <c:pt idx="454">
                        <c:v>2.176629782</c:v>
                      </c:pt>
                      <c:pt idx="455">
                        <c:v>2.1989855770000002</c:v>
                      </c:pt>
                      <c:pt idx="456">
                        <c:v>2.2214951520000001</c:v>
                      </c:pt>
                      <c:pt idx="457">
                        <c:v>2.2450268269999998</c:v>
                      </c:pt>
                      <c:pt idx="458">
                        <c:v>2.2686703210000001</c:v>
                      </c:pt>
                      <c:pt idx="459">
                        <c:v>2.2919137479999998</c:v>
                      </c:pt>
                      <c:pt idx="460">
                        <c:v>2.316701412</c:v>
                      </c:pt>
                      <c:pt idx="461">
                        <c:v>2.3417055609999999</c:v>
                      </c:pt>
                      <c:pt idx="462">
                        <c:v>2.3677232269999999</c:v>
                      </c:pt>
                      <c:pt idx="463">
                        <c:v>2.3939328190000002</c:v>
                      </c:pt>
                      <c:pt idx="464">
                        <c:v>2.4209289549999999</c:v>
                      </c:pt>
                      <c:pt idx="465">
                        <c:v>2.4496326449999999</c:v>
                      </c:pt>
                      <c:pt idx="466">
                        <c:v>2.4793257710000001</c:v>
                      </c:pt>
                      <c:pt idx="467">
                        <c:v>2.509467602</c:v>
                      </c:pt>
                      <c:pt idx="468">
                        <c:v>2.5425853730000001</c:v>
                      </c:pt>
                      <c:pt idx="469">
                        <c:v>2.5782761569999999</c:v>
                      </c:pt>
                      <c:pt idx="470">
                        <c:v>2.6144087310000002</c:v>
                      </c:pt>
                      <c:pt idx="471">
                        <c:v>2.6542148590000001</c:v>
                      </c:pt>
                      <c:pt idx="472">
                        <c:v>2.6942105289999998</c:v>
                      </c:pt>
                      <c:pt idx="473">
                        <c:v>2.7343888280000002</c:v>
                      </c:pt>
                      <c:pt idx="474">
                        <c:v>2.7721185679999998</c:v>
                      </c:pt>
                      <c:pt idx="475">
                        <c:v>2.8084619050000001</c:v>
                      </c:pt>
                      <c:pt idx="476">
                        <c:v>2.8403205869999999</c:v>
                      </c:pt>
                      <c:pt idx="477">
                        <c:v>2.8688848020000002</c:v>
                      </c:pt>
                      <c:pt idx="478">
                        <c:v>2.8929510120000002</c:v>
                      </c:pt>
                      <c:pt idx="479">
                        <c:v>2.9145255090000002</c:v>
                      </c:pt>
                      <c:pt idx="480">
                        <c:v>2.935016632</c:v>
                      </c:pt>
                      <c:pt idx="481">
                        <c:v>2.9546477790000001</c:v>
                      </c:pt>
                      <c:pt idx="482">
                        <c:v>2.9718446730000001</c:v>
                      </c:pt>
                      <c:pt idx="483">
                        <c:v>2.9881782530000001</c:v>
                      </c:pt>
                      <c:pt idx="484">
                        <c:v>3.0068566799999998</c:v>
                      </c:pt>
                      <c:pt idx="485">
                        <c:v>3.0233373640000001</c:v>
                      </c:pt>
                      <c:pt idx="486">
                        <c:v>3.0404284000000001</c:v>
                      </c:pt>
                      <c:pt idx="487">
                        <c:v>3.0559678080000001</c:v>
                      </c:pt>
                      <c:pt idx="488">
                        <c:v>3.0740883349999999</c:v>
                      </c:pt>
                      <c:pt idx="489">
                        <c:v>3.0895092489999998</c:v>
                      </c:pt>
                      <c:pt idx="490">
                        <c:v>3.107036114</c:v>
                      </c:pt>
                      <c:pt idx="491">
                        <c:v>3.1237671379999998</c:v>
                      </c:pt>
                      <c:pt idx="492">
                        <c:v>3.1402933599999998</c:v>
                      </c:pt>
                      <c:pt idx="493">
                        <c:v>3.1572387220000002</c:v>
                      </c:pt>
                      <c:pt idx="494">
                        <c:v>3.17313695</c:v>
                      </c:pt>
                      <c:pt idx="495">
                        <c:v>3.1909096240000001</c:v>
                      </c:pt>
                      <c:pt idx="496">
                        <c:v>3.2071719170000001</c:v>
                      </c:pt>
                      <c:pt idx="497">
                        <c:v>3.223643064</c:v>
                      </c:pt>
                      <c:pt idx="498">
                        <c:v>3.239018679</c:v>
                      </c:pt>
                      <c:pt idx="499">
                        <c:v>3.2528269289999998</c:v>
                      </c:pt>
                      <c:pt idx="500">
                        <c:v>3.265726328</c:v>
                      </c:pt>
                      <c:pt idx="501">
                        <c:v>3.2784571649999998</c:v>
                      </c:pt>
                      <c:pt idx="502">
                        <c:v>3.2905240060000001</c:v>
                      </c:pt>
                      <c:pt idx="503">
                        <c:v>3.3022887710000002</c:v>
                      </c:pt>
                      <c:pt idx="504">
                        <c:v>3.3131430150000001</c:v>
                      </c:pt>
                      <c:pt idx="505">
                        <c:v>3.3224442010000002</c:v>
                      </c:pt>
                      <c:pt idx="506">
                        <c:v>3.3306992050000002</c:v>
                      </c:pt>
                      <c:pt idx="507">
                        <c:v>3.342470407</c:v>
                      </c:pt>
                      <c:pt idx="508">
                        <c:v>3.3503894810000001</c:v>
                      </c:pt>
                      <c:pt idx="509">
                        <c:v>3.3573830130000002</c:v>
                      </c:pt>
                      <c:pt idx="510">
                        <c:v>3.3656373020000001</c:v>
                      </c:pt>
                      <c:pt idx="511">
                        <c:v>3.3699340819999999</c:v>
                      </c:pt>
                      <c:pt idx="512">
                        <c:v>3.3762605190000001</c:v>
                      </c:pt>
                      <c:pt idx="513">
                        <c:v>3.3827061650000001</c:v>
                      </c:pt>
                      <c:pt idx="514">
                        <c:v>3.3838875289999999</c:v>
                      </c:pt>
                      <c:pt idx="515">
                        <c:v>3.3922743799999999</c:v>
                      </c:pt>
                      <c:pt idx="516">
                        <c:v>3.3936502929999999</c:v>
                      </c:pt>
                      <c:pt idx="517">
                        <c:v>3.3933503630000001</c:v>
                      </c:pt>
                      <c:pt idx="518">
                        <c:v>3.3963975909999999</c:v>
                      </c:pt>
                      <c:pt idx="519">
                        <c:v>3.3991756440000001</c:v>
                      </c:pt>
                      <c:pt idx="520">
                        <c:v>3.403873205</c:v>
                      </c:pt>
                      <c:pt idx="521">
                        <c:v>3.4036347870000001</c:v>
                      </c:pt>
                      <c:pt idx="522">
                        <c:v>3.404943705</c:v>
                      </c:pt>
                      <c:pt idx="523">
                        <c:v>3.4080548290000001</c:v>
                      </c:pt>
                      <c:pt idx="524">
                        <c:v>3.4061782360000001</c:v>
                      </c:pt>
                      <c:pt idx="525">
                        <c:v>3.4048058989999999</c:v>
                      </c:pt>
                      <c:pt idx="526">
                        <c:v>3.404376268</c:v>
                      </c:pt>
                      <c:pt idx="527">
                        <c:v>3.4023225309999998</c:v>
                      </c:pt>
                      <c:pt idx="528">
                        <c:v>3.405972958</c:v>
                      </c:pt>
                      <c:pt idx="529">
                        <c:v>3.4038155080000001</c:v>
                      </c:pt>
                      <c:pt idx="530">
                        <c:v>3.4054818149999999</c:v>
                      </c:pt>
                      <c:pt idx="531">
                        <c:v>3.4038920400000001</c:v>
                      </c:pt>
                      <c:pt idx="532">
                        <c:v>3.4005484579999998</c:v>
                      </c:pt>
                      <c:pt idx="533">
                        <c:v>3.4044952390000001</c:v>
                      </c:pt>
                      <c:pt idx="534">
                        <c:v>3.4009583000000001</c:v>
                      </c:pt>
                      <c:pt idx="535">
                        <c:v>3.4001295570000001</c:v>
                      </c:pt>
                      <c:pt idx="536">
                        <c:v>3.4018409250000001</c:v>
                      </c:pt>
                      <c:pt idx="537">
                        <c:v>3.4031612870000001</c:v>
                      </c:pt>
                      <c:pt idx="538">
                        <c:v>3.4037754539999998</c:v>
                      </c:pt>
                      <c:pt idx="539">
                        <c:v>3.398524761</c:v>
                      </c:pt>
                      <c:pt idx="540">
                        <c:v>3.400677204</c:v>
                      </c:pt>
                      <c:pt idx="541">
                        <c:v>3.4036812780000001</c:v>
                      </c:pt>
                      <c:pt idx="542">
                        <c:v>3.4045610430000002</c:v>
                      </c:pt>
                      <c:pt idx="543">
                        <c:v>3.4053742890000001</c:v>
                      </c:pt>
                      <c:pt idx="544">
                        <c:v>3.4065985680000002</c:v>
                      </c:pt>
                      <c:pt idx="545">
                        <c:v>3.4066782</c:v>
                      </c:pt>
                      <c:pt idx="546">
                        <c:v>3.414898634</c:v>
                      </c:pt>
                      <c:pt idx="547">
                        <c:v>3.4143569469999999</c:v>
                      </c:pt>
                      <c:pt idx="548">
                        <c:v>3.4171986580000002</c:v>
                      </c:pt>
                      <c:pt idx="549">
                        <c:v>3.418565273</c:v>
                      </c:pt>
                      <c:pt idx="550">
                        <c:v>3.424472094</c:v>
                      </c:pt>
                      <c:pt idx="551">
                        <c:v>3.4263088700000002</c:v>
                      </c:pt>
                      <c:pt idx="552">
                        <c:v>3.433257818</c:v>
                      </c:pt>
                      <c:pt idx="553">
                        <c:v>3.4366457459999999</c:v>
                      </c:pt>
                      <c:pt idx="554">
                        <c:v>3.4490664010000001</c:v>
                      </c:pt>
                      <c:pt idx="555">
                        <c:v>3.4467678070000001</c:v>
                      </c:pt>
                      <c:pt idx="556">
                        <c:v>3.4514739510000001</c:v>
                      </c:pt>
                      <c:pt idx="557">
                        <c:v>3.458660364</c:v>
                      </c:pt>
                      <c:pt idx="558">
                        <c:v>3.4623589520000002</c:v>
                      </c:pt>
                      <c:pt idx="559">
                        <c:v>3.4667451379999998</c:v>
                      </c:pt>
                      <c:pt idx="560">
                        <c:v>3.4731130600000002</c:v>
                      </c:pt>
                      <c:pt idx="561">
                        <c:v>3.4809622760000001</c:v>
                      </c:pt>
                      <c:pt idx="562">
                        <c:v>3.4874050620000001</c:v>
                      </c:pt>
                      <c:pt idx="563">
                        <c:v>3.4937381740000002</c:v>
                      </c:pt>
                      <c:pt idx="564">
                        <c:v>3.5054490569999999</c:v>
                      </c:pt>
                      <c:pt idx="565">
                        <c:v>3.5011744500000002</c:v>
                      </c:pt>
                      <c:pt idx="566">
                        <c:v>3.5053942199999999</c:v>
                      </c:pt>
                      <c:pt idx="567">
                        <c:v>3.5187230110000001</c:v>
                      </c:pt>
                      <c:pt idx="568">
                        <c:v>3.5196971889999999</c:v>
                      </c:pt>
                      <c:pt idx="569">
                        <c:v>3.5259866710000001</c:v>
                      </c:pt>
                      <c:pt idx="570">
                        <c:v>3.5328192710000001</c:v>
                      </c:pt>
                      <c:pt idx="571">
                        <c:v>3.5423381329999999</c:v>
                      </c:pt>
                      <c:pt idx="572">
                        <c:v>3.5462470050000001</c:v>
                      </c:pt>
                      <c:pt idx="573">
                        <c:v>3.552133322</c:v>
                      </c:pt>
                      <c:pt idx="574">
                        <c:v>3.5603928570000001</c:v>
                      </c:pt>
                      <c:pt idx="575">
                        <c:v>3.5564532280000001</c:v>
                      </c:pt>
                      <c:pt idx="576">
                        <c:v>3.559420824</c:v>
                      </c:pt>
                      <c:pt idx="577">
                        <c:v>3.568423986</c:v>
                      </c:pt>
                      <c:pt idx="578">
                        <c:v>3.5706524850000001</c:v>
                      </c:pt>
                      <c:pt idx="579">
                        <c:v>3.5749671460000001</c:v>
                      </c:pt>
                      <c:pt idx="580">
                        <c:v>3.5793704989999999</c:v>
                      </c:pt>
                      <c:pt idx="581">
                        <c:v>3.579389334</c:v>
                      </c:pt>
                      <c:pt idx="582">
                        <c:v>3.5810434820000001</c:v>
                      </c:pt>
                      <c:pt idx="583">
                        <c:v>3.5904092790000002</c:v>
                      </c:pt>
                      <c:pt idx="584">
                        <c:v>3.5843110079999998</c:v>
                      </c:pt>
                      <c:pt idx="585">
                        <c:v>3.585720062</c:v>
                      </c:pt>
                      <c:pt idx="586">
                        <c:v>3.5906097890000002</c:v>
                      </c:pt>
                      <c:pt idx="587">
                        <c:v>3.5949730870000001</c:v>
                      </c:pt>
                      <c:pt idx="588">
                        <c:v>3.588715315</c:v>
                      </c:pt>
                      <c:pt idx="589">
                        <c:v>3.5922243599999999</c:v>
                      </c:pt>
                      <c:pt idx="590">
                        <c:v>3.6020390990000002</c:v>
                      </c:pt>
                      <c:pt idx="591">
                        <c:v>3.5925126079999998</c:v>
                      </c:pt>
                      <c:pt idx="592">
                        <c:v>3.594635963</c:v>
                      </c:pt>
                      <c:pt idx="593">
                        <c:v>3.5913486479999999</c:v>
                      </c:pt>
                      <c:pt idx="594">
                        <c:v>3.5975437160000001</c:v>
                      </c:pt>
                      <c:pt idx="595">
                        <c:v>3.5890820030000001</c:v>
                      </c:pt>
                      <c:pt idx="596">
                        <c:v>3.5931165219999999</c:v>
                      </c:pt>
                      <c:pt idx="597">
                        <c:v>3.5842077730000002</c:v>
                      </c:pt>
                      <c:pt idx="598">
                        <c:v>3.594083548</c:v>
                      </c:pt>
                      <c:pt idx="599">
                        <c:v>3.5883486269999998</c:v>
                      </c:pt>
                      <c:pt idx="600">
                        <c:v>3.5878796579999999</c:v>
                      </c:pt>
                      <c:pt idx="601">
                        <c:v>3.5868866439999998</c:v>
                      </c:pt>
                      <c:pt idx="602">
                        <c:v>3.5924506190000001</c:v>
                      </c:pt>
                      <c:pt idx="603">
                        <c:v>3.584843636</c:v>
                      </c:pt>
                      <c:pt idx="604">
                        <c:v>3.5842926500000001</c:v>
                      </c:pt>
                      <c:pt idx="605">
                        <c:v>3.5803816319999999</c:v>
                      </c:pt>
                      <c:pt idx="606">
                        <c:v>3.5834019179999999</c:v>
                      </c:pt>
                      <c:pt idx="607">
                        <c:v>3.5851209160000002</c:v>
                      </c:pt>
                      <c:pt idx="608">
                        <c:v>3.5825507640000001</c:v>
                      </c:pt>
                      <c:pt idx="609">
                        <c:v>3.5769913199999999</c:v>
                      </c:pt>
                      <c:pt idx="610">
                        <c:v>3.5891227720000001</c:v>
                      </c:pt>
                      <c:pt idx="611">
                        <c:v>3.5737142560000001</c:v>
                      </c:pt>
                      <c:pt idx="612">
                        <c:v>3.5738773350000002</c:v>
                      </c:pt>
                      <c:pt idx="613">
                        <c:v>3.57086134</c:v>
                      </c:pt>
                      <c:pt idx="614">
                        <c:v>3.5769402979999998</c:v>
                      </c:pt>
                      <c:pt idx="615">
                        <c:v>3.5788662429999998</c:v>
                      </c:pt>
                      <c:pt idx="616">
                        <c:v>3.5685606000000001</c:v>
                      </c:pt>
                      <c:pt idx="617">
                        <c:v>3.5663521290000002</c:v>
                      </c:pt>
                      <c:pt idx="618">
                        <c:v>3.5669934749999999</c:v>
                      </c:pt>
                      <c:pt idx="619">
                        <c:v>3.5671820639999998</c:v>
                      </c:pt>
                      <c:pt idx="620">
                        <c:v>3.5770094389999998</c:v>
                      </c:pt>
                      <c:pt idx="621">
                        <c:v>3.563114643</c:v>
                      </c:pt>
                      <c:pt idx="622">
                        <c:v>3.5628781319999998</c:v>
                      </c:pt>
                      <c:pt idx="623">
                        <c:v>3.566153049</c:v>
                      </c:pt>
                      <c:pt idx="624">
                        <c:v>3.5739331249999999</c:v>
                      </c:pt>
                      <c:pt idx="625">
                        <c:v>3.5575230119999999</c:v>
                      </c:pt>
                      <c:pt idx="626">
                        <c:v>3.5617966650000001</c:v>
                      </c:pt>
                      <c:pt idx="627">
                        <c:v>3.5685362820000002</c:v>
                      </c:pt>
                      <c:pt idx="628">
                        <c:v>3.5551331039999998</c:v>
                      </c:pt>
                      <c:pt idx="629">
                        <c:v>3.5636966229999998</c:v>
                      </c:pt>
                      <c:pt idx="630">
                        <c:v>3.5643277169999998</c:v>
                      </c:pt>
                      <c:pt idx="631">
                        <c:v>3.557909966</c:v>
                      </c:pt>
                      <c:pt idx="632">
                        <c:v>3.5580558779999998</c:v>
                      </c:pt>
                      <c:pt idx="633">
                        <c:v>3.5568532940000002</c:v>
                      </c:pt>
                      <c:pt idx="634">
                        <c:v>3.5499894620000001</c:v>
                      </c:pt>
                      <c:pt idx="635">
                        <c:v>3.5557396410000002</c:v>
                      </c:pt>
                      <c:pt idx="636">
                        <c:v>3.553412437</c:v>
                      </c:pt>
                      <c:pt idx="637">
                        <c:v>3.5561323169999999</c:v>
                      </c:pt>
                      <c:pt idx="638">
                        <c:v>3.5446293350000002</c:v>
                      </c:pt>
                      <c:pt idx="639">
                        <c:v>3.5536966319999999</c:v>
                      </c:pt>
                      <c:pt idx="640">
                        <c:v>3.55487442</c:v>
                      </c:pt>
                      <c:pt idx="641">
                        <c:v>3.5465972419999998</c:v>
                      </c:pt>
                      <c:pt idx="642">
                        <c:v>3.5432939530000001</c:v>
                      </c:pt>
                      <c:pt idx="643">
                        <c:v>3.5456149579999998</c:v>
                      </c:pt>
                      <c:pt idx="644">
                        <c:v>3.5364813800000001</c:v>
                      </c:pt>
                      <c:pt idx="645">
                        <c:v>3.5375645160000002</c:v>
                      </c:pt>
                      <c:pt idx="646">
                        <c:v>3.5431966780000002</c:v>
                      </c:pt>
                      <c:pt idx="647">
                        <c:v>3.537225485</c:v>
                      </c:pt>
                      <c:pt idx="648">
                        <c:v>3.5252552029999999</c:v>
                      </c:pt>
                      <c:pt idx="649">
                        <c:v>3.5359044079999999</c:v>
                      </c:pt>
                      <c:pt idx="650">
                        <c:v>3.5274639130000001</c:v>
                      </c:pt>
                      <c:pt idx="651">
                        <c:v>3.504759789</c:v>
                      </c:pt>
                      <c:pt idx="652">
                        <c:v>3.4691743850000001</c:v>
                      </c:pt>
                      <c:pt idx="653">
                        <c:v>3.4640817639999999</c:v>
                      </c:pt>
                      <c:pt idx="654">
                        <c:v>3.4630017280000001</c:v>
                      </c:pt>
                      <c:pt idx="655">
                        <c:v>3.4662594800000002</c:v>
                      </c:pt>
                      <c:pt idx="656">
                        <c:v>3.456947327</c:v>
                      </c:pt>
                      <c:pt idx="657">
                        <c:v>3.4556267260000002</c:v>
                      </c:pt>
                      <c:pt idx="658">
                        <c:v>3.46056819</c:v>
                      </c:pt>
                      <c:pt idx="659">
                        <c:v>3.4510111810000001</c:v>
                      </c:pt>
                      <c:pt idx="660">
                        <c:v>3.4562664029999999</c:v>
                      </c:pt>
                      <c:pt idx="661">
                        <c:v>3.4429805280000001</c:v>
                      </c:pt>
                      <c:pt idx="662">
                        <c:v>3.4425354000000001</c:v>
                      </c:pt>
                      <c:pt idx="663">
                        <c:v>3.4390242099999999</c:v>
                      </c:pt>
                      <c:pt idx="664">
                        <c:v>3.4333913329999999</c:v>
                      </c:pt>
                      <c:pt idx="665">
                        <c:v>3.4171524049999999</c:v>
                      </c:pt>
                      <c:pt idx="666">
                        <c:v>3.424776316</c:v>
                      </c:pt>
                      <c:pt idx="667">
                        <c:v>3.4187989230000002</c:v>
                      </c:pt>
                      <c:pt idx="668">
                        <c:v>3.4143013949999999</c:v>
                      </c:pt>
                      <c:pt idx="669">
                        <c:v>3.4082145690000001</c:v>
                      </c:pt>
                      <c:pt idx="670">
                        <c:v>3.3979821210000001</c:v>
                      </c:pt>
                      <c:pt idx="671">
                        <c:v>3.3996682169999999</c:v>
                      </c:pt>
                      <c:pt idx="672">
                        <c:v>3.379244328</c:v>
                      </c:pt>
                      <c:pt idx="673">
                        <c:v>3.371309519</c:v>
                      </c:pt>
                      <c:pt idx="674">
                        <c:v>3.3497743610000001</c:v>
                      </c:pt>
                      <c:pt idx="675">
                        <c:v>3.3509998319999998</c:v>
                      </c:pt>
                      <c:pt idx="676">
                        <c:v>3.3432655329999998</c:v>
                      </c:pt>
                      <c:pt idx="677">
                        <c:v>3.3399930000000002</c:v>
                      </c:pt>
                      <c:pt idx="678">
                        <c:v>3.3119208809999998</c:v>
                      </c:pt>
                      <c:pt idx="679">
                        <c:v>3.2966072560000002</c:v>
                      </c:pt>
                      <c:pt idx="680">
                        <c:v>3.2863652710000002</c:v>
                      </c:pt>
                      <c:pt idx="681">
                        <c:v>3.263669014</c:v>
                      </c:pt>
                      <c:pt idx="682">
                        <c:v>3.2334051129999999</c:v>
                      </c:pt>
                      <c:pt idx="683">
                        <c:v>3.2188563349999999</c:v>
                      </c:pt>
                      <c:pt idx="684">
                        <c:v>3.1961159709999998</c:v>
                      </c:pt>
                      <c:pt idx="685">
                        <c:v>3.169141293</c:v>
                      </c:pt>
                      <c:pt idx="686">
                        <c:v>3.1363387110000001</c:v>
                      </c:pt>
                      <c:pt idx="687">
                        <c:v>3.115198135</c:v>
                      </c:pt>
                      <c:pt idx="688">
                        <c:v>3.0452218059999998</c:v>
                      </c:pt>
                      <c:pt idx="689">
                        <c:v>3.017752647</c:v>
                      </c:pt>
                      <c:pt idx="690">
                        <c:v>2.9648456570000001</c:v>
                      </c:pt>
                      <c:pt idx="691">
                        <c:v>2.9248971940000001</c:v>
                      </c:pt>
                      <c:pt idx="692">
                        <c:v>2.8618001940000002</c:v>
                      </c:pt>
                      <c:pt idx="693">
                        <c:v>2.7761092189999999</c:v>
                      </c:pt>
                      <c:pt idx="694">
                        <c:v>2.7305250170000002</c:v>
                      </c:pt>
                      <c:pt idx="695">
                        <c:v>2.652953863</c:v>
                      </c:pt>
                      <c:pt idx="696">
                        <c:v>2.5490751270000001</c:v>
                      </c:pt>
                      <c:pt idx="697">
                        <c:v>2.4834053520000001</c:v>
                      </c:pt>
                      <c:pt idx="698">
                        <c:v>2.3892233369999998</c:v>
                      </c:pt>
                      <c:pt idx="699">
                        <c:v>2.2867374420000002</c:v>
                      </c:pt>
                      <c:pt idx="700">
                        <c:v>2.1637182240000001</c:v>
                      </c:pt>
                      <c:pt idx="701">
                        <c:v>2.0369782449999998</c:v>
                      </c:pt>
                      <c:pt idx="702">
                        <c:v>1.921376228</c:v>
                      </c:pt>
                      <c:pt idx="703">
                        <c:v>1.7808300260000001</c:v>
                      </c:pt>
                      <c:pt idx="704">
                        <c:v>1.646643877</c:v>
                      </c:pt>
                      <c:pt idx="705">
                        <c:v>1.4891619679999999</c:v>
                      </c:pt>
                      <c:pt idx="706">
                        <c:v>1.336523414</c:v>
                      </c:pt>
                      <c:pt idx="707">
                        <c:v>1.1882243159999999</c:v>
                      </c:pt>
                      <c:pt idx="708">
                        <c:v>0.98847252100000005</c:v>
                      </c:pt>
                      <c:pt idx="709">
                        <c:v>0.81056428000000003</c:v>
                      </c:pt>
                      <c:pt idx="710">
                        <c:v>0.63534468399999999</c:v>
                      </c:pt>
                      <c:pt idx="711">
                        <c:v>0.44473341100000002</c:v>
                      </c:pt>
                      <c:pt idx="712">
                        <c:v>0.259681463</c:v>
                      </c:pt>
                      <c:pt idx="713">
                        <c:v>0.12415269</c:v>
                      </c:pt>
                      <c:pt idx="714">
                        <c:v>-2.5396531E-2</c:v>
                      </c:pt>
                      <c:pt idx="715">
                        <c:v>-0.10843570499999999</c:v>
                      </c:pt>
                      <c:pt idx="716">
                        <c:v>-0.197415486</c:v>
                      </c:pt>
                      <c:pt idx="717">
                        <c:v>-0.232380167</c:v>
                      </c:pt>
                      <c:pt idx="718">
                        <c:v>-0.28423395800000001</c:v>
                      </c:pt>
                      <c:pt idx="719">
                        <c:v>-0.30914825200000001</c:v>
                      </c:pt>
                      <c:pt idx="720">
                        <c:v>-0.27343621899999998</c:v>
                      </c:pt>
                      <c:pt idx="721">
                        <c:v>-0.25228062299999998</c:v>
                      </c:pt>
                      <c:pt idx="722">
                        <c:v>-0.21309605200000001</c:v>
                      </c:pt>
                      <c:pt idx="723">
                        <c:v>-0.21023787599999999</c:v>
                      </c:pt>
                      <c:pt idx="724">
                        <c:v>-0.22308370499999999</c:v>
                      </c:pt>
                      <c:pt idx="725">
                        <c:v>-0.166296691</c:v>
                      </c:pt>
                      <c:pt idx="726">
                        <c:v>-0.174814209</c:v>
                      </c:pt>
                      <c:pt idx="727">
                        <c:v>-0.14668658400000001</c:v>
                      </c:pt>
                      <c:pt idx="728">
                        <c:v>-0.14791884999999999</c:v>
                      </c:pt>
                      <c:pt idx="729">
                        <c:v>-0.118710518</c:v>
                      </c:pt>
                      <c:pt idx="730">
                        <c:v>-0.1127166</c:v>
                      </c:pt>
                      <c:pt idx="731">
                        <c:v>-0.10886915</c:v>
                      </c:pt>
                      <c:pt idx="732">
                        <c:v>-6.3635409000000004E-2</c:v>
                      </c:pt>
                      <c:pt idx="733">
                        <c:v>-8.2342400999999996E-2</c:v>
                      </c:pt>
                      <c:pt idx="734">
                        <c:v>-6.6840172000000003E-2</c:v>
                      </c:pt>
                      <c:pt idx="735">
                        <c:v>-5.4432890999999997E-2</c:v>
                      </c:pt>
                      <c:pt idx="736">
                        <c:v>-3.8950156E-2</c:v>
                      </c:pt>
                      <c:pt idx="737">
                        <c:v>-5.8722998999999998E-2</c:v>
                      </c:pt>
                      <c:pt idx="738">
                        <c:v>-3.3934958000000001E-2</c:v>
                      </c:pt>
                      <c:pt idx="739">
                        <c:v>-3.0357953E-2</c:v>
                      </c:pt>
                      <c:pt idx="740">
                        <c:v>-4.9124499999999996E-4</c:v>
                      </c:pt>
                      <c:pt idx="741">
                        <c:v>1.3385358E-2</c:v>
                      </c:pt>
                      <c:pt idx="742">
                        <c:v>4.6143460999999997E-2</c:v>
                      </c:pt>
                      <c:pt idx="743">
                        <c:v>4.7611985000000002E-2</c:v>
                      </c:pt>
                      <c:pt idx="744">
                        <c:v>8.2090600999999999E-2</c:v>
                      </c:pt>
                      <c:pt idx="745">
                        <c:v>0.12561492599999999</c:v>
                      </c:pt>
                      <c:pt idx="746">
                        <c:v>0.132711679</c:v>
                      </c:pt>
                      <c:pt idx="747">
                        <c:v>0.172878489</c:v>
                      </c:pt>
                      <c:pt idx="748">
                        <c:v>0.20366024999999999</c:v>
                      </c:pt>
                      <c:pt idx="749">
                        <c:v>0.217994943</c:v>
                      </c:pt>
                      <c:pt idx="750">
                        <c:v>0.242945984</c:v>
                      </c:pt>
                      <c:pt idx="751">
                        <c:v>0.26227980899999997</c:v>
                      </c:pt>
                      <c:pt idx="752">
                        <c:v>0.27514055399999998</c:v>
                      </c:pt>
                      <c:pt idx="753">
                        <c:v>0.31892502299999997</c:v>
                      </c:pt>
                      <c:pt idx="754">
                        <c:v>0.36400574499999999</c:v>
                      </c:pt>
                      <c:pt idx="755">
                        <c:v>0.31890764799999999</c:v>
                      </c:pt>
                      <c:pt idx="756">
                        <c:v>0.35099393099999998</c:v>
                      </c:pt>
                      <c:pt idx="757">
                        <c:v>0.36210721699999998</c:v>
                      </c:pt>
                      <c:pt idx="758">
                        <c:v>0.38479664899999999</c:v>
                      </c:pt>
                      <c:pt idx="759">
                        <c:v>0.43575581899999999</c:v>
                      </c:pt>
                      <c:pt idx="760">
                        <c:v>0.42643842100000001</c:v>
                      </c:pt>
                      <c:pt idx="761">
                        <c:v>0.44054961199999998</c:v>
                      </c:pt>
                      <c:pt idx="762">
                        <c:v>0.44406738899999998</c:v>
                      </c:pt>
                      <c:pt idx="763">
                        <c:v>0.45602914700000002</c:v>
                      </c:pt>
                      <c:pt idx="764">
                        <c:v>0.46472910099999998</c:v>
                      </c:pt>
                      <c:pt idx="765">
                        <c:v>0.47686570900000003</c:v>
                      </c:pt>
                      <c:pt idx="766">
                        <c:v>0.50994390300000003</c:v>
                      </c:pt>
                      <c:pt idx="767">
                        <c:v>0.49814572899999998</c:v>
                      </c:pt>
                      <c:pt idx="768">
                        <c:v>0.53235429499999998</c:v>
                      </c:pt>
                      <c:pt idx="769">
                        <c:v>0.52310973400000005</c:v>
                      </c:pt>
                      <c:pt idx="770">
                        <c:v>0.57084816699999996</c:v>
                      </c:pt>
                      <c:pt idx="771">
                        <c:v>0.55669379200000002</c:v>
                      </c:pt>
                      <c:pt idx="772">
                        <c:v>0.56391602799999996</c:v>
                      </c:pt>
                      <c:pt idx="773">
                        <c:v>0.57254409799999995</c:v>
                      </c:pt>
                      <c:pt idx="774">
                        <c:v>0.591120541</c:v>
                      </c:pt>
                      <c:pt idx="775">
                        <c:v>0.60243511199999999</c:v>
                      </c:pt>
                      <c:pt idx="776">
                        <c:v>0.58171790800000001</c:v>
                      </c:pt>
                      <c:pt idx="777">
                        <c:v>0.60556453499999996</c:v>
                      </c:pt>
                      <c:pt idx="778">
                        <c:v>0.57500320699999996</c:v>
                      </c:pt>
                      <c:pt idx="779">
                        <c:v>0.59233450899999995</c:v>
                      </c:pt>
                      <c:pt idx="780">
                        <c:v>0.57454913900000004</c:v>
                      </c:pt>
                      <c:pt idx="781">
                        <c:v>0.60373652</c:v>
                      </c:pt>
                      <c:pt idx="782">
                        <c:v>0.56510317300000001</c:v>
                      </c:pt>
                      <c:pt idx="783">
                        <c:v>0.57758384900000004</c:v>
                      </c:pt>
                      <c:pt idx="784">
                        <c:v>0.56568825199999995</c:v>
                      </c:pt>
                      <c:pt idx="785">
                        <c:v>0.53729891799999996</c:v>
                      </c:pt>
                      <c:pt idx="786">
                        <c:v>0.54216480300000003</c:v>
                      </c:pt>
                      <c:pt idx="787">
                        <c:v>0.55212867300000001</c:v>
                      </c:pt>
                      <c:pt idx="788">
                        <c:v>0.50627577300000004</c:v>
                      </c:pt>
                      <c:pt idx="789">
                        <c:v>0.51274627500000003</c:v>
                      </c:pt>
                      <c:pt idx="790">
                        <c:v>0.49410754400000001</c:v>
                      </c:pt>
                      <c:pt idx="791">
                        <c:v>0.49459674999999997</c:v>
                      </c:pt>
                      <c:pt idx="792">
                        <c:v>0.494575977</c:v>
                      </c:pt>
                      <c:pt idx="793">
                        <c:v>0.46147540199999998</c:v>
                      </c:pt>
                      <c:pt idx="794">
                        <c:v>0.43959191399999997</c:v>
                      </c:pt>
                      <c:pt idx="795">
                        <c:v>0.45493611699999997</c:v>
                      </c:pt>
                      <c:pt idx="796">
                        <c:v>0.446499586</c:v>
                      </c:pt>
                      <c:pt idx="797">
                        <c:v>0.43839690100000001</c:v>
                      </c:pt>
                      <c:pt idx="798">
                        <c:v>0.43387672300000002</c:v>
                      </c:pt>
                      <c:pt idx="799">
                        <c:v>0.445689112</c:v>
                      </c:pt>
                      <c:pt idx="800">
                        <c:v>0.404662401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5E96-441C-BECF-E997C6138560}"/>
                  </c:ext>
                </c:extLst>
              </c15:ser>
            </c15:filteredScatterSeries>
            <c15:filteredScatterSeries>
              <c15:ser>
                <c:idx val="11"/>
                <c:order val="12"/>
                <c:tx>
                  <c:v>PVK_IPA_Degraded</c:v>
                </c:tx>
                <c:spPr>
                  <a:ln w="19050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MA_Batch4Films!$W$3:$W$803</c15:sqref>
                        </c15:formulaRef>
                      </c:ext>
                    </c:extLst>
                    <c:numCache>
                      <c:formatCode>General</c:formatCode>
                      <c:ptCount val="801"/>
                      <c:pt idx="0">
                        <c:v>1000</c:v>
                      </c:pt>
                      <c:pt idx="1">
                        <c:v>999</c:v>
                      </c:pt>
                      <c:pt idx="2">
                        <c:v>998</c:v>
                      </c:pt>
                      <c:pt idx="3">
                        <c:v>997</c:v>
                      </c:pt>
                      <c:pt idx="4">
                        <c:v>996</c:v>
                      </c:pt>
                      <c:pt idx="5">
                        <c:v>995</c:v>
                      </c:pt>
                      <c:pt idx="6">
                        <c:v>994</c:v>
                      </c:pt>
                      <c:pt idx="7">
                        <c:v>993</c:v>
                      </c:pt>
                      <c:pt idx="8">
                        <c:v>992</c:v>
                      </c:pt>
                      <c:pt idx="9">
                        <c:v>991</c:v>
                      </c:pt>
                      <c:pt idx="10">
                        <c:v>990</c:v>
                      </c:pt>
                      <c:pt idx="11">
                        <c:v>989</c:v>
                      </c:pt>
                      <c:pt idx="12">
                        <c:v>988</c:v>
                      </c:pt>
                      <c:pt idx="13">
                        <c:v>987</c:v>
                      </c:pt>
                      <c:pt idx="14">
                        <c:v>986</c:v>
                      </c:pt>
                      <c:pt idx="15">
                        <c:v>985</c:v>
                      </c:pt>
                      <c:pt idx="16">
                        <c:v>984</c:v>
                      </c:pt>
                      <c:pt idx="17">
                        <c:v>983</c:v>
                      </c:pt>
                      <c:pt idx="18">
                        <c:v>982</c:v>
                      </c:pt>
                      <c:pt idx="19">
                        <c:v>981</c:v>
                      </c:pt>
                      <c:pt idx="20">
                        <c:v>980</c:v>
                      </c:pt>
                      <c:pt idx="21">
                        <c:v>979</c:v>
                      </c:pt>
                      <c:pt idx="22">
                        <c:v>978</c:v>
                      </c:pt>
                      <c:pt idx="23">
                        <c:v>977</c:v>
                      </c:pt>
                      <c:pt idx="24">
                        <c:v>976</c:v>
                      </c:pt>
                      <c:pt idx="25">
                        <c:v>975</c:v>
                      </c:pt>
                      <c:pt idx="26">
                        <c:v>974</c:v>
                      </c:pt>
                      <c:pt idx="27">
                        <c:v>973</c:v>
                      </c:pt>
                      <c:pt idx="28">
                        <c:v>972</c:v>
                      </c:pt>
                      <c:pt idx="29">
                        <c:v>971</c:v>
                      </c:pt>
                      <c:pt idx="30">
                        <c:v>970</c:v>
                      </c:pt>
                      <c:pt idx="31">
                        <c:v>969</c:v>
                      </c:pt>
                      <c:pt idx="32">
                        <c:v>968</c:v>
                      </c:pt>
                      <c:pt idx="33">
                        <c:v>967</c:v>
                      </c:pt>
                      <c:pt idx="34">
                        <c:v>966</c:v>
                      </c:pt>
                      <c:pt idx="35">
                        <c:v>965</c:v>
                      </c:pt>
                      <c:pt idx="36">
                        <c:v>964</c:v>
                      </c:pt>
                      <c:pt idx="37">
                        <c:v>963</c:v>
                      </c:pt>
                      <c:pt idx="38">
                        <c:v>962</c:v>
                      </c:pt>
                      <c:pt idx="39">
                        <c:v>961</c:v>
                      </c:pt>
                      <c:pt idx="40">
                        <c:v>960</c:v>
                      </c:pt>
                      <c:pt idx="41">
                        <c:v>959</c:v>
                      </c:pt>
                      <c:pt idx="42">
                        <c:v>958</c:v>
                      </c:pt>
                      <c:pt idx="43">
                        <c:v>957</c:v>
                      </c:pt>
                      <c:pt idx="44">
                        <c:v>956</c:v>
                      </c:pt>
                      <c:pt idx="45">
                        <c:v>955</c:v>
                      </c:pt>
                      <c:pt idx="46">
                        <c:v>954</c:v>
                      </c:pt>
                      <c:pt idx="47">
                        <c:v>953</c:v>
                      </c:pt>
                      <c:pt idx="48">
                        <c:v>952</c:v>
                      </c:pt>
                      <c:pt idx="49">
                        <c:v>951</c:v>
                      </c:pt>
                      <c:pt idx="50">
                        <c:v>950</c:v>
                      </c:pt>
                      <c:pt idx="51">
                        <c:v>949</c:v>
                      </c:pt>
                      <c:pt idx="52">
                        <c:v>948</c:v>
                      </c:pt>
                      <c:pt idx="53">
                        <c:v>947</c:v>
                      </c:pt>
                      <c:pt idx="54">
                        <c:v>946</c:v>
                      </c:pt>
                      <c:pt idx="55">
                        <c:v>945</c:v>
                      </c:pt>
                      <c:pt idx="56">
                        <c:v>944</c:v>
                      </c:pt>
                      <c:pt idx="57">
                        <c:v>943</c:v>
                      </c:pt>
                      <c:pt idx="58">
                        <c:v>942</c:v>
                      </c:pt>
                      <c:pt idx="59">
                        <c:v>941</c:v>
                      </c:pt>
                      <c:pt idx="60">
                        <c:v>940</c:v>
                      </c:pt>
                      <c:pt idx="61">
                        <c:v>939</c:v>
                      </c:pt>
                      <c:pt idx="62">
                        <c:v>938</c:v>
                      </c:pt>
                      <c:pt idx="63">
                        <c:v>937</c:v>
                      </c:pt>
                      <c:pt idx="64">
                        <c:v>936</c:v>
                      </c:pt>
                      <c:pt idx="65">
                        <c:v>935</c:v>
                      </c:pt>
                      <c:pt idx="66">
                        <c:v>934</c:v>
                      </c:pt>
                      <c:pt idx="67">
                        <c:v>933</c:v>
                      </c:pt>
                      <c:pt idx="68">
                        <c:v>932</c:v>
                      </c:pt>
                      <c:pt idx="69">
                        <c:v>931</c:v>
                      </c:pt>
                      <c:pt idx="70">
                        <c:v>930</c:v>
                      </c:pt>
                      <c:pt idx="71">
                        <c:v>929</c:v>
                      </c:pt>
                      <c:pt idx="72">
                        <c:v>928</c:v>
                      </c:pt>
                      <c:pt idx="73">
                        <c:v>927</c:v>
                      </c:pt>
                      <c:pt idx="74">
                        <c:v>926</c:v>
                      </c:pt>
                      <c:pt idx="75">
                        <c:v>925</c:v>
                      </c:pt>
                      <c:pt idx="76">
                        <c:v>924</c:v>
                      </c:pt>
                      <c:pt idx="77">
                        <c:v>923</c:v>
                      </c:pt>
                      <c:pt idx="78">
                        <c:v>922</c:v>
                      </c:pt>
                      <c:pt idx="79">
                        <c:v>921</c:v>
                      </c:pt>
                      <c:pt idx="80">
                        <c:v>920</c:v>
                      </c:pt>
                      <c:pt idx="81">
                        <c:v>919</c:v>
                      </c:pt>
                      <c:pt idx="82">
                        <c:v>918</c:v>
                      </c:pt>
                      <c:pt idx="83">
                        <c:v>917</c:v>
                      </c:pt>
                      <c:pt idx="84">
                        <c:v>916</c:v>
                      </c:pt>
                      <c:pt idx="85">
                        <c:v>915</c:v>
                      </c:pt>
                      <c:pt idx="86">
                        <c:v>914</c:v>
                      </c:pt>
                      <c:pt idx="87">
                        <c:v>913</c:v>
                      </c:pt>
                      <c:pt idx="88">
                        <c:v>912</c:v>
                      </c:pt>
                      <c:pt idx="89">
                        <c:v>911</c:v>
                      </c:pt>
                      <c:pt idx="90">
                        <c:v>910</c:v>
                      </c:pt>
                      <c:pt idx="91">
                        <c:v>909</c:v>
                      </c:pt>
                      <c:pt idx="92">
                        <c:v>908</c:v>
                      </c:pt>
                      <c:pt idx="93">
                        <c:v>907</c:v>
                      </c:pt>
                      <c:pt idx="94">
                        <c:v>906</c:v>
                      </c:pt>
                      <c:pt idx="95">
                        <c:v>905</c:v>
                      </c:pt>
                      <c:pt idx="96">
                        <c:v>904</c:v>
                      </c:pt>
                      <c:pt idx="97">
                        <c:v>903</c:v>
                      </c:pt>
                      <c:pt idx="98">
                        <c:v>902</c:v>
                      </c:pt>
                      <c:pt idx="99">
                        <c:v>901</c:v>
                      </c:pt>
                      <c:pt idx="100">
                        <c:v>900</c:v>
                      </c:pt>
                      <c:pt idx="101">
                        <c:v>899</c:v>
                      </c:pt>
                      <c:pt idx="102">
                        <c:v>898</c:v>
                      </c:pt>
                      <c:pt idx="103">
                        <c:v>897</c:v>
                      </c:pt>
                      <c:pt idx="104">
                        <c:v>896</c:v>
                      </c:pt>
                      <c:pt idx="105">
                        <c:v>895</c:v>
                      </c:pt>
                      <c:pt idx="106">
                        <c:v>894</c:v>
                      </c:pt>
                      <c:pt idx="107">
                        <c:v>893</c:v>
                      </c:pt>
                      <c:pt idx="108">
                        <c:v>892</c:v>
                      </c:pt>
                      <c:pt idx="109">
                        <c:v>891</c:v>
                      </c:pt>
                      <c:pt idx="110">
                        <c:v>890</c:v>
                      </c:pt>
                      <c:pt idx="111">
                        <c:v>889</c:v>
                      </c:pt>
                      <c:pt idx="112">
                        <c:v>888</c:v>
                      </c:pt>
                      <c:pt idx="113">
                        <c:v>887</c:v>
                      </c:pt>
                      <c:pt idx="114">
                        <c:v>886</c:v>
                      </c:pt>
                      <c:pt idx="115">
                        <c:v>885</c:v>
                      </c:pt>
                      <c:pt idx="116">
                        <c:v>884</c:v>
                      </c:pt>
                      <c:pt idx="117">
                        <c:v>883</c:v>
                      </c:pt>
                      <c:pt idx="118">
                        <c:v>882</c:v>
                      </c:pt>
                      <c:pt idx="119">
                        <c:v>881</c:v>
                      </c:pt>
                      <c:pt idx="120">
                        <c:v>880</c:v>
                      </c:pt>
                      <c:pt idx="121">
                        <c:v>879</c:v>
                      </c:pt>
                      <c:pt idx="122">
                        <c:v>878</c:v>
                      </c:pt>
                      <c:pt idx="123">
                        <c:v>877</c:v>
                      </c:pt>
                      <c:pt idx="124">
                        <c:v>876</c:v>
                      </c:pt>
                      <c:pt idx="125">
                        <c:v>875</c:v>
                      </c:pt>
                      <c:pt idx="126">
                        <c:v>874</c:v>
                      </c:pt>
                      <c:pt idx="127">
                        <c:v>873</c:v>
                      </c:pt>
                      <c:pt idx="128">
                        <c:v>872</c:v>
                      </c:pt>
                      <c:pt idx="129">
                        <c:v>871</c:v>
                      </c:pt>
                      <c:pt idx="130">
                        <c:v>870</c:v>
                      </c:pt>
                      <c:pt idx="131">
                        <c:v>869</c:v>
                      </c:pt>
                      <c:pt idx="132">
                        <c:v>868</c:v>
                      </c:pt>
                      <c:pt idx="133">
                        <c:v>867</c:v>
                      </c:pt>
                      <c:pt idx="134">
                        <c:v>866</c:v>
                      </c:pt>
                      <c:pt idx="135">
                        <c:v>865</c:v>
                      </c:pt>
                      <c:pt idx="136">
                        <c:v>864</c:v>
                      </c:pt>
                      <c:pt idx="137">
                        <c:v>863</c:v>
                      </c:pt>
                      <c:pt idx="138">
                        <c:v>862</c:v>
                      </c:pt>
                      <c:pt idx="139">
                        <c:v>861</c:v>
                      </c:pt>
                      <c:pt idx="140">
                        <c:v>860</c:v>
                      </c:pt>
                      <c:pt idx="141">
                        <c:v>859</c:v>
                      </c:pt>
                      <c:pt idx="142">
                        <c:v>858</c:v>
                      </c:pt>
                      <c:pt idx="143">
                        <c:v>857</c:v>
                      </c:pt>
                      <c:pt idx="144">
                        <c:v>856</c:v>
                      </c:pt>
                      <c:pt idx="145">
                        <c:v>855</c:v>
                      </c:pt>
                      <c:pt idx="146">
                        <c:v>854</c:v>
                      </c:pt>
                      <c:pt idx="147">
                        <c:v>853</c:v>
                      </c:pt>
                      <c:pt idx="148">
                        <c:v>852</c:v>
                      </c:pt>
                      <c:pt idx="149">
                        <c:v>851</c:v>
                      </c:pt>
                      <c:pt idx="150">
                        <c:v>850</c:v>
                      </c:pt>
                      <c:pt idx="151">
                        <c:v>849</c:v>
                      </c:pt>
                      <c:pt idx="152">
                        <c:v>848</c:v>
                      </c:pt>
                      <c:pt idx="153">
                        <c:v>847</c:v>
                      </c:pt>
                      <c:pt idx="154">
                        <c:v>846</c:v>
                      </c:pt>
                      <c:pt idx="155">
                        <c:v>845</c:v>
                      </c:pt>
                      <c:pt idx="156">
                        <c:v>844</c:v>
                      </c:pt>
                      <c:pt idx="157">
                        <c:v>843</c:v>
                      </c:pt>
                      <c:pt idx="158">
                        <c:v>842</c:v>
                      </c:pt>
                      <c:pt idx="159">
                        <c:v>841</c:v>
                      </c:pt>
                      <c:pt idx="160">
                        <c:v>840</c:v>
                      </c:pt>
                      <c:pt idx="161">
                        <c:v>839</c:v>
                      </c:pt>
                      <c:pt idx="162">
                        <c:v>838</c:v>
                      </c:pt>
                      <c:pt idx="163">
                        <c:v>837</c:v>
                      </c:pt>
                      <c:pt idx="164">
                        <c:v>836</c:v>
                      </c:pt>
                      <c:pt idx="165">
                        <c:v>835</c:v>
                      </c:pt>
                      <c:pt idx="166">
                        <c:v>834</c:v>
                      </c:pt>
                      <c:pt idx="167">
                        <c:v>833</c:v>
                      </c:pt>
                      <c:pt idx="168">
                        <c:v>832</c:v>
                      </c:pt>
                      <c:pt idx="169">
                        <c:v>831</c:v>
                      </c:pt>
                      <c:pt idx="170">
                        <c:v>830</c:v>
                      </c:pt>
                      <c:pt idx="171">
                        <c:v>829</c:v>
                      </c:pt>
                      <c:pt idx="172">
                        <c:v>828</c:v>
                      </c:pt>
                      <c:pt idx="173">
                        <c:v>827</c:v>
                      </c:pt>
                      <c:pt idx="174">
                        <c:v>826</c:v>
                      </c:pt>
                      <c:pt idx="175">
                        <c:v>825</c:v>
                      </c:pt>
                      <c:pt idx="176">
                        <c:v>824</c:v>
                      </c:pt>
                      <c:pt idx="177">
                        <c:v>823</c:v>
                      </c:pt>
                      <c:pt idx="178">
                        <c:v>822</c:v>
                      </c:pt>
                      <c:pt idx="179">
                        <c:v>821</c:v>
                      </c:pt>
                      <c:pt idx="180">
                        <c:v>820</c:v>
                      </c:pt>
                      <c:pt idx="181">
                        <c:v>819</c:v>
                      </c:pt>
                      <c:pt idx="182">
                        <c:v>818</c:v>
                      </c:pt>
                      <c:pt idx="183">
                        <c:v>817</c:v>
                      </c:pt>
                      <c:pt idx="184">
                        <c:v>816</c:v>
                      </c:pt>
                      <c:pt idx="185">
                        <c:v>815</c:v>
                      </c:pt>
                      <c:pt idx="186">
                        <c:v>814</c:v>
                      </c:pt>
                      <c:pt idx="187">
                        <c:v>813</c:v>
                      </c:pt>
                      <c:pt idx="188">
                        <c:v>812</c:v>
                      </c:pt>
                      <c:pt idx="189">
                        <c:v>811</c:v>
                      </c:pt>
                      <c:pt idx="190">
                        <c:v>810</c:v>
                      </c:pt>
                      <c:pt idx="191">
                        <c:v>809</c:v>
                      </c:pt>
                      <c:pt idx="192">
                        <c:v>808</c:v>
                      </c:pt>
                      <c:pt idx="193">
                        <c:v>807</c:v>
                      </c:pt>
                      <c:pt idx="194">
                        <c:v>806</c:v>
                      </c:pt>
                      <c:pt idx="195">
                        <c:v>805</c:v>
                      </c:pt>
                      <c:pt idx="196">
                        <c:v>804</c:v>
                      </c:pt>
                      <c:pt idx="197">
                        <c:v>803</c:v>
                      </c:pt>
                      <c:pt idx="198">
                        <c:v>802</c:v>
                      </c:pt>
                      <c:pt idx="199">
                        <c:v>801</c:v>
                      </c:pt>
                      <c:pt idx="200">
                        <c:v>800</c:v>
                      </c:pt>
                      <c:pt idx="201">
                        <c:v>799</c:v>
                      </c:pt>
                      <c:pt idx="202">
                        <c:v>798</c:v>
                      </c:pt>
                      <c:pt idx="203">
                        <c:v>797</c:v>
                      </c:pt>
                      <c:pt idx="204">
                        <c:v>796</c:v>
                      </c:pt>
                      <c:pt idx="205">
                        <c:v>795</c:v>
                      </c:pt>
                      <c:pt idx="206">
                        <c:v>794</c:v>
                      </c:pt>
                      <c:pt idx="207">
                        <c:v>793</c:v>
                      </c:pt>
                      <c:pt idx="208">
                        <c:v>792</c:v>
                      </c:pt>
                      <c:pt idx="209">
                        <c:v>791</c:v>
                      </c:pt>
                      <c:pt idx="210">
                        <c:v>790</c:v>
                      </c:pt>
                      <c:pt idx="211">
                        <c:v>789</c:v>
                      </c:pt>
                      <c:pt idx="212">
                        <c:v>788</c:v>
                      </c:pt>
                      <c:pt idx="213">
                        <c:v>787</c:v>
                      </c:pt>
                      <c:pt idx="214">
                        <c:v>786</c:v>
                      </c:pt>
                      <c:pt idx="215">
                        <c:v>785</c:v>
                      </c:pt>
                      <c:pt idx="216">
                        <c:v>784</c:v>
                      </c:pt>
                      <c:pt idx="217">
                        <c:v>783</c:v>
                      </c:pt>
                      <c:pt idx="218">
                        <c:v>782</c:v>
                      </c:pt>
                      <c:pt idx="219">
                        <c:v>781</c:v>
                      </c:pt>
                      <c:pt idx="220">
                        <c:v>780</c:v>
                      </c:pt>
                      <c:pt idx="221">
                        <c:v>779</c:v>
                      </c:pt>
                      <c:pt idx="222">
                        <c:v>778</c:v>
                      </c:pt>
                      <c:pt idx="223">
                        <c:v>777</c:v>
                      </c:pt>
                      <c:pt idx="224">
                        <c:v>776</c:v>
                      </c:pt>
                      <c:pt idx="225">
                        <c:v>775</c:v>
                      </c:pt>
                      <c:pt idx="226">
                        <c:v>774</c:v>
                      </c:pt>
                      <c:pt idx="227">
                        <c:v>773</c:v>
                      </c:pt>
                      <c:pt idx="228">
                        <c:v>772</c:v>
                      </c:pt>
                      <c:pt idx="229">
                        <c:v>771</c:v>
                      </c:pt>
                      <c:pt idx="230">
                        <c:v>770</c:v>
                      </c:pt>
                      <c:pt idx="231">
                        <c:v>769</c:v>
                      </c:pt>
                      <c:pt idx="232">
                        <c:v>768</c:v>
                      </c:pt>
                      <c:pt idx="233">
                        <c:v>767</c:v>
                      </c:pt>
                      <c:pt idx="234">
                        <c:v>766</c:v>
                      </c:pt>
                      <c:pt idx="235">
                        <c:v>765</c:v>
                      </c:pt>
                      <c:pt idx="236">
                        <c:v>764</c:v>
                      </c:pt>
                      <c:pt idx="237">
                        <c:v>763</c:v>
                      </c:pt>
                      <c:pt idx="238">
                        <c:v>762</c:v>
                      </c:pt>
                      <c:pt idx="239">
                        <c:v>761</c:v>
                      </c:pt>
                      <c:pt idx="240">
                        <c:v>760</c:v>
                      </c:pt>
                      <c:pt idx="241">
                        <c:v>759</c:v>
                      </c:pt>
                      <c:pt idx="242">
                        <c:v>758</c:v>
                      </c:pt>
                      <c:pt idx="243">
                        <c:v>757</c:v>
                      </c:pt>
                      <c:pt idx="244">
                        <c:v>756</c:v>
                      </c:pt>
                      <c:pt idx="245">
                        <c:v>755</c:v>
                      </c:pt>
                      <c:pt idx="246">
                        <c:v>754</c:v>
                      </c:pt>
                      <c:pt idx="247">
                        <c:v>753</c:v>
                      </c:pt>
                      <c:pt idx="248">
                        <c:v>752</c:v>
                      </c:pt>
                      <c:pt idx="249">
                        <c:v>751</c:v>
                      </c:pt>
                      <c:pt idx="250">
                        <c:v>750</c:v>
                      </c:pt>
                      <c:pt idx="251">
                        <c:v>749</c:v>
                      </c:pt>
                      <c:pt idx="252">
                        <c:v>748</c:v>
                      </c:pt>
                      <c:pt idx="253">
                        <c:v>747</c:v>
                      </c:pt>
                      <c:pt idx="254">
                        <c:v>746</c:v>
                      </c:pt>
                      <c:pt idx="255">
                        <c:v>745</c:v>
                      </c:pt>
                      <c:pt idx="256">
                        <c:v>744</c:v>
                      </c:pt>
                      <c:pt idx="257">
                        <c:v>743</c:v>
                      </c:pt>
                      <c:pt idx="258">
                        <c:v>742</c:v>
                      </c:pt>
                      <c:pt idx="259">
                        <c:v>741</c:v>
                      </c:pt>
                      <c:pt idx="260">
                        <c:v>740</c:v>
                      </c:pt>
                      <c:pt idx="261">
                        <c:v>739</c:v>
                      </c:pt>
                      <c:pt idx="262">
                        <c:v>738</c:v>
                      </c:pt>
                      <c:pt idx="263">
                        <c:v>737</c:v>
                      </c:pt>
                      <c:pt idx="264">
                        <c:v>736</c:v>
                      </c:pt>
                      <c:pt idx="265">
                        <c:v>735</c:v>
                      </c:pt>
                      <c:pt idx="266">
                        <c:v>734</c:v>
                      </c:pt>
                      <c:pt idx="267">
                        <c:v>733</c:v>
                      </c:pt>
                      <c:pt idx="268">
                        <c:v>732</c:v>
                      </c:pt>
                      <c:pt idx="269">
                        <c:v>731</c:v>
                      </c:pt>
                      <c:pt idx="270">
                        <c:v>730</c:v>
                      </c:pt>
                      <c:pt idx="271">
                        <c:v>729</c:v>
                      </c:pt>
                      <c:pt idx="272">
                        <c:v>728</c:v>
                      </c:pt>
                      <c:pt idx="273">
                        <c:v>727</c:v>
                      </c:pt>
                      <c:pt idx="274">
                        <c:v>726</c:v>
                      </c:pt>
                      <c:pt idx="275">
                        <c:v>725</c:v>
                      </c:pt>
                      <c:pt idx="276">
                        <c:v>724</c:v>
                      </c:pt>
                      <c:pt idx="277">
                        <c:v>723</c:v>
                      </c:pt>
                      <c:pt idx="278">
                        <c:v>722</c:v>
                      </c:pt>
                      <c:pt idx="279">
                        <c:v>721</c:v>
                      </c:pt>
                      <c:pt idx="280">
                        <c:v>720</c:v>
                      </c:pt>
                      <c:pt idx="281">
                        <c:v>719</c:v>
                      </c:pt>
                      <c:pt idx="282">
                        <c:v>718</c:v>
                      </c:pt>
                      <c:pt idx="283">
                        <c:v>717</c:v>
                      </c:pt>
                      <c:pt idx="284">
                        <c:v>716</c:v>
                      </c:pt>
                      <c:pt idx="285">
                        <c:v>715</c:v>
                      </c:pt>
                      <c:pt idx="286">
                        <c:v>714</c:v>
                      </c:pt>
                      <c:pt idx="287">
                        <c:v>713</c:v>
                      </c:pt>
                      <c:pt idx="288">
                        <c:v>712</c:v>
                      </c:pt>
                      <c:pt idx="289">
                        <c:v>711</c:v>
                      </c:pt>
                      <c:pt idx="290">
                        <c:v>710</c:v>
                      </c:pt>
                      <c:pt idx="291">
                        <c:v>709</c:v>
                      </c:pt>
                      <c:pt idx="292">
                        <c:v>708</c:v>
                      </c:pt>
                      <c:pt idx="293">
                        <c:v>707</c:v>
                      </c:pt>
                      <c:pt idx="294">
                        <c:v>706</c:v>
                      </c:pt>
                      <c:pt idx="295">
                        <c:v>705</c:v>
                      </c:pt>
                      <c:pt idx="296">
                        <c:v>704</c:v>
                      </c:pt>
                      <c:pt idx="297">
                        <c:v>703</c:v>
                      </c:pt>
                      <c:pt idx="298">
                        <c:v>702</c:v>
                      </c:pt>
                      <c:pt idx="299">
                        <c:v>701</c:v>
                      </c:pt>
                      <c:pt idx="300">
                        <c:v>700</c:v>
                      </c:pt>
                      <c:pt idx="301">
                        <c:v>699</c:v>
                      </c:pt>
                      <c:pt idx="302">
                        <c:v>698</c:v>
                      </c:pt>
                      <c:pt idx="303">
                        <c:v>697</c:v>
                      </c:pt>
                      <c:pt idx="304">
                        <c:v>696</c:v>
                      </c:pt>
                      <c:pt idx="305">
                        <c:v>695</c:v>
                      </c:pt>
                      <c:pt idx="306">
                        <c:v>694</c:v>
                      </c:pt>
                      <c:pt idx="307">
                        <c:v>693</c:v>
                      </c:pt>
                      <c:pt idx="308">
                        <c:v>692</c:v>
                      </c:pt>
                      <c:pt idx="309">
                        <c:v>691</c:v>
                      </c:pt>
                      <c:pt idx="310">
                        <c:v>690</c:v>
                      </c:pt>
                      <c:pt idx="311">
                        <c:v>689</c:v>
                      </c:pt>
                      <c:pt idx="312">
                        <c:v>688</c:v>
                      </c:pt>
                      <c:pt idx="313">
                        <c:v>687</c:v>
                      </c:pt>
                      <c:pt idx="314">
                        <c:v>686</c:v>
                      </c:pt>
                      <c:pt idx="315">
                        <c:v>685</c:v>
                      </c:pt>
                      <c:pt idx="316">
                        <c:v>684</c:v>
                      </c:pt>
                      <c:pt idx="317">
                        <c:v>683</c:v>
                      </c:pt>
                      <c:pt idx="318">
                        <c:v>682</c:v>
                      </c:pt>
                      <c:pt idx="319">
                        <c:v>681</c:v>
                      </c:pt>
                      <c:pt idx="320">
                        <c:v>680</c:v>
                      </c:pt>
                      <c:pt idx="321">
                        <c:v>679</c:v>
                      </c:pt>
                      <c:pt idx="322">
                        <c:v>678</c:v>
                      </c:pt>
                      <c:pt idx="323">
                        <c:v>677</c:v>
                      </c:pt>
                      <c:pt idx="324">
                        <c:v>676</c:v>
                      </c:pt>
                      <c:pt idx="325">
                        <c:v>675</c:v>
                      </c:pt>
                      <c:pt idx="326">
                        <c:v>674</c:v>
                      </c:pt>
                      <c:pt idx="327">
                        <c:v>673</c:v>
                      </c:pt>
                      <c:pt idx="328">
                        <c:v>672</c:v>
                      </c:pt>
                      <c:pt idx="329">
                        <c:v>671</c:v>
                      </c:pt>
                      <c:pt idx="330">
                        <c:v>670</c:v>
                      </c:pt>
                      <c:pt idx="331">
                        <c:v>669</c:v>
                      </c:pt>
                      <c:pt idx="332">
                        <c:v>668</c:v>
                      </c:pt>
                      <c:pt idx="333">
                        <c:v>667</c:v>
                      </c:pt>
                      <c:pt idx="334">
                        <c:v>666</c:v>
                      </c:pt>
                      <c:pt idx="335">
                        <c:v>665</c:v>
                      </c:pt>
                      <c:pt idx="336">
                        <c:v>664</c:v>
                      </c:pt>
                      <c:pt idx="337">
                        <c:v>663</c:v>
                      </c:pt>
                      <c:pt idx="338">
                        <c:v>662</c:v>
                      </c:pt>
                      <c:pt idx="339">
                        <c:v>661</c:v>
                      </c:pt>
                      <c:pt idx="340">
                        <c:v>660</c:v>
                      </c:pt>
                      <c:pt idx="341">
                        <c:v>659</c:v>
                      </c:pt>
                      <c:pt idx="342">
                        <c:v>658</c:v>
                      </c:pt>
                      <c:pt idx="343">
                        <c:v>657</c:v>
                      </c:pt>
                      <c:pt idx="344">
                        <c:v>656</c:v>
                      </c:pt>
                      <c:pt idx="345">
                        <c:v>655</c:v>
                      </c:pt>
                      <c:pt idx="346">
                        <c:v>654</c:v>
                      </c:pt>
                      <c:pt idx="347">
                        <c:v>653</c:v>
                      </c:pt>
                      <c:pt idx="348">
                        <c:v>652</c:v>
                      </c:pt>
                      <c:pt idx="349">
                        <c:v>651</c:v>
                      </c:pt>
                      <c:pt idx="350">
                        <c:v>650</c:v>
                      </c:pt>
                      <c:pt idx="351">
                        <c:v>649</c:v>
                      </c:pt>
                      <c:pt idx="352">
                        <c:v>648</c:v>
                      </c:pt>
                      <c:pt idx="353">
                        <c:v>647</c:v>
                      </c:pt>
                      <c:pt idx="354">
                        <c:v>646</c:v>
                      </c:pt>
                      <c:pt idx="355">
                        <c:v>645</c:v>
                      </c:pt>
                      <c:pt idx="356">
                        <c:v>644</c:v>
                      </c:pt>
                      <c:pt idx="357">
                        <c:v>643</c:v>
                      </c:pt>
                      <c:pt idx="358">
                        <c:v>642</c:v>
                      </c:pt>
                      <c:pt idx="359">
                        <c:v>641</c:v>
                      </c:pt>
                      <c:pt idx="360">
                        <c:v>640</c:v>
                      </c:pt>
                      <c:pt idx="361">
                        <c:v>639</c:v>
                      </c:pt>
                      <c:pt idx="362">
                        <c:v>638</c:v>
                      </c:pt>
                      <c:pt idx="363">
                        <c:v>637</c:v>
                      </c:pt>
                      <c:pt idx="364">
                        <c:v>636</c:v>
                      </c:pt>
                      <c:pt idx="365">
                        <c:v>635</c:v>
                      </c:pt>
                      <c:pt idx="366">
                        <c:v>634</c:v>
                      </c:pt>
                      <c:pt idx="367">
                        <c:v>633</c:v>
                      </c:pt>
                      <c:pt idx="368">
                        <c:v>632</c:v>
                      </c:pt>
                      <c:pt idx="369">
                        <c:v>631</c:v>
                      </c:pt>
                      <c:pt idx="370">
                        <c:v>630</c:v>
                      </c:pt>
                      <c:pt idx="371">
                        <c:v>629</c:v>
                      </c:pt>
                      <c:pt idx="372">
                        <c:v>628</c:v>
                      </c:pt>
                      <c:pt idx="373">
                        <c:v>627</c:v>
                      </c:pt>
                      <c:pt idx="374">
                        <c:v>626</c:v>
                      </c:pt>
                      <c:pt idx="375">
                        <c:v>625</c:v>
                      </c:pt>
                      <c:pt idx="376">
                        <c:v>624</c:v>
                      </c:pt>
                      <c:pt idx="377">
                        <c:v>623</c:v>
                      </c:pt>
                      <c:pt idx="378">
                        <c:v>622</c:v>
                      </c:pt>
                      <c:pt idx="379">
                        <c:v>621</c:v>
                      </c:pt>
                      <c:pt idx="380">
                        <c:v>620</c:v>
                      </c:pt>
                      <c:pt idx="381">
                        <c:v>619</c:v>
                      </c:pt>
                      <c:pt idx="382">
                        <c:v>618</c:v>
                      </c:pt>
                      <c:pt idx="383">
                        <c:v>617</c:v>
                      </c:pt>
                      <c:pt idx="384">
                        <c:v>616</c:v>
                      </c:pt>
                      <c:pt idx="385">
                        <c:v>615</c:v>
                      </c:pt>
                      <c:pt idx="386">
                        <c:v>614</c:v>
                      </c:pt>
                      <c:pt idx="387">
                        <c:v>613</c:v>
                      </c:pt>
                      <c:pt idx="388">
                        <c:v>612</c:v>
                      </c:pt>
                      <c:pt idx="389">
                        <c:v>611</c:v>
                      </c:pt>
                      <c:pt idx="390">
                        <c:v>610</c:v>
                      </c:pt>
                      <c:pt idx="391">
                        <c:v>609</c:v>
                      </c:pt>
                      <c:pt idx="392">
                        <c:v>608</c:v>
                      </c:pt>
                      <c:pt idx="393">
                        <c:v>607</c:v>
                      </c:pt>
                      <c:pt idx="394">
                        <c:v>606</c:v>
                      </c:pt>
                      <c:pt idx="395">
                        <c:v>605</c:v>
                      </c:pt>
                      <c:pt idx="396">
                        <c:v>604</c:v>
                      </c:pt>
                      <c:pt idx="397">
                        <c:v>603</c:v>
                      </c:pt>
                      <c:pt idx="398">
                        <c:v>602</c:v>
                      </c:pt>
                      <c:pt idx="399">
                        <c:v>601</c:v>
                      </c:pt>
                      <c:pt idx="400">
                        <c:v>600</c:v>
                      </c:pt>
                      <c:pt idx="401">
                        <c:v>599</c:v>
                      </c:pt>
                      <c:pt idx="402">
                        <c:v>598</c:v>
                      </c:pt>
                      <c:pt idx="403">
                        <c:v>597</c:v>
                      </c:pt>
                      <c:pt idx="404">
                        <c:v>596</c:v>
                      </c:pt>
                      <c:pt idx="405">
                        <c:v>595</c:v>
                      </c:pt>
                      <c:pt idx="406">
                        <c:v>594</c:v>
                      </c:pt>
                      <c:pt idx="407">
                        <c:v>593</c:v>
                      </c:pt>
                      <c:pt idx="408">
                        <c:v>592</c:v>
                      </c:pt>
                      <c:pt idx="409">
                        <c:v>591</c:v>
                      </c:pt>
                      <c:pt idx="410">
                        <c:v>590</c:v>
                      </c:pt>
                      <c:pt idx="411">
                        <c:v>589</c:v>
                      </c:pt>
                      <c:pt idx="412">
                        <c:v>588</c:v>
                      </c:pt>
                      <c:pt idx="413">
                        <c:v>587</c:v>
                      </c:pt>
                      <c:pt idx="414">
                        <c:v>586</c:v>
                      </c:pt>
                      <c:pt idx="415">
                        <c:v>585</c:v>
                      </c:pt>
                      <c:pt idx="416">
                        <c:v>584</c:v>
                      </c:pt>
                      <c:pt idx="417">
                        <c:v>583</c:v>
                      </c:pt>
                      <c:pt idx="418">
                        <c:v>582</c:v>
                      </c:pt>
                      <c:pt idx="419">
                        <c:v>581</c:v>
                      </c:pt>
                      <c:pt idx="420">
                        <c:v>580</c:v>
                      </c:pt>
                      <c:pt idx="421">
                        <c:v>579</c:v>
                      </c:pt>
                      <c:pt idx="422">
                        <c:v>578</c:v>
                      </c:pt>
                      <c:pt idx="423">
                        <c:v>577</c:v>
                      </c:pt>
                      <c:pt idx="424">
                        <c:v>576</c:v>
                      </c:pt>
                      <c:pt idx="425">
                        <c:v>575</c:v>
                      </c:pt>
                      <c:pt idx="426">
                        <c:v>574</c:v>
                      </c:pt>
                      <c:pt idx="427">
                        <c:v>573</c:v>
                      </c:pt>
                      <c:pt idx="428">
                        <c:v>572</c:v>
                      </c:pt>
                      <c:pt idx="429">
                        <c:v>571</c:v>
                      </c:pt>
                      <c:pt idx="430">
                        <c:v>570</c:v>
                      </c:pt>
                      <c:pt idx="431">
                        <c:v>569</c:v>
                      </c:pt>
                      <c:pt idx="432">
                        <c:v>568</c:v>
                      </c:pt>
                      <c:pt idx="433">
                        <c:v>567</c:v>
                      </c:pt>
                      <c:pt idx="434">
                        <c:v>566</c:v>
                      </c:pt>
                      <c:pt idx="435">
                        <c:v>565</c:v>
                      </c:pt>
                      <c:pt idx="436">
                        <c:v>564</c:v>
                      </c:pt>
                      <c:pt idx="437">
                        <c:v>563</c:v>
                      </c:pt>
                      <c:pt idx="438">
                        <c:v>562</c:v>
                      </c:pt>
                      <c:pt idx="439">
                        <c:v>561</c:v>
                      </c:pt>
                      <c:pt idx="440">
                        <c:v>560</c:v>
                      </c:pt>
                      <c:pt idx="441">
                        <c:v>559</c:v>
                      </c:pt>
                      <c:pt idx="442">
                        <c:v>558</c:v>
                      </c:pt>
                      <c:pt idx="443">
                        <c:v>557</c:v>
                      </c:pt>
                      <c:pt idx="444">
                        <c:v>556</c:v>
                      </c:pt>
                      <c:pt idx="445">
                        <c:v>555</c:v>
                      </c:pt>
                      <c:pt idx="446">
                        <c:v>554</c:v>
                      </c:pt>
                      <c:pt idx="447">
                        <c:v>553</c:v>
                      </c:pt>
                      <c:pt idx="448">
                        <c:v>552</c:v>
                      </c:pt>
                      <c:pt idx="449">
                        <c:v>551</c:v>
                      </c:pt>
                      <c:pt idx="450">
                        <c:v>550</c:v>
                      </c:pt>
                      <c:pt idx="451">
                        <c:v>549</c:v>
                      </c:pt>
                      <c:pt idx="452">
                        <c:v>548</c:v>
                      </c:pt>
                      <c:pt idx="453">
                        <c:v>547</c:v>
                      </c:pt>
                      <c:pt idx="454">
                        <c:v>546</c:v>
                      </c:pt>
                      <c:pt idx="455">
                        <c:v>545</c:v>
                      </c:pt>
                      <c:pt idx="456">
                        <c:v>544</c:v>
                      </c:pt>
                      <c:pt idx="457">
                        <c:v>543</c:v>
                      </c:pt>
                      <c:pt idx="458">
                        <c:v>542</c:v>
                      </c:pt>
                      <c:pt idx="459">
                        <c:v>541</c:v>
                      </c:pt>
                      <c:pt idx="460">
                        <c:v>540</c:v>
                      </c:pt>
                      <c:pt idx="461">
                        <c:v>539</c:v>
                      </c:pt>
                      <c:pt idx="462">
                        <c:v>538</c:v>
                      </c:pt>
                      <c:pt idx="463">
                        <c:v>537</c:v>
                      </c:pt>
                      <c:pt idx="464">
                        <c:v>536</c:v>
                      </c:pt>
                      <c:pt idx="465">
                        <c:v>535</c:v>
                      </c:pt>
                      <c:pt idx="466">
                        <c:v>534</c:v>
                      </c:pt>
                      <c:pt idx="467">
                        <c:v>533</c:v>
                      </c:pt>
                      <c:pt idx="468">
                        <c:v>532</c:v>
                      </c:pt>
                      <c:pt idx="469">
                        <c:v>531</c:v>
                      </c:pt>
                      <c:pt idx="470">
                        <c:v>530</c:v>
                      </c:pt>
                      <c:pt idx="471">
                        <c:v>529</c:v>
                      </c:pt>
                      <c:pt idx="472">
                        <c:v>528</c:v>
                      </c:pt>
                      <c:pt idx="473">
                        <c:v>527</c:v>
                      </c:pt>
                      <c:pt idx="474">
                        <c:v>526</c:v>
                      </c:pt>
                      <c:pt idx="475">
                        <c:v>525</c:v>
                      </c:pt>
                      <c:pt idx="476">
                        <c:v>524</c:v>
                      </c:pt>
                      <c:pt idx="477">
                        <c:v>523</c:v>
                      </c:pt>
                      <c:pt idx="478">
                        <c:v>522</c:v>
                      </c:pt>
                      <c:pt idx="479">
                        <c:v>521</c:v>
                      </c:pt>
                      <c:pt idx="480">
                        <c:v>520</c:v>
                      </c:pt>
                      <c:pt idx="481">
                        <c:v>519</c:v>
                      </c:pt>
                      <c:pt idx="482">
                        <c:v>518</c:v>
                      </c:pt>
                      <c:pt idx="483">
                        <c:v>517</c:v>
                      </c:pt>
                      <c:pt idx="484">
                        <c:v>516</c:v>
                      </c:pt>
                      <c:pt idx="485">
                        <c:v>515</c:v>
                      </c:pt>
                      <c:pt idx="486">
                        <c:v>514</c:v>
                      </c:pt>
                      <c:pt idx="487">
                        <c:v>513</c:v>
                      </c:pt>
                      <c:pt idx="488">
                        <c:v>512</c:v>
                      </c:pt>
                      <c:pt idx="489">
                        <c:v>511</c:v>
                      </c:pt>
                      <c:pt idx="490">
                        <c:v>510</c:v>
                      </c:pt>
                      <c:pt idx="491">
                        <c:v>509</c:v>
                      </c:pt>
                      <c:pt idx="492">
                        <c:v>508</c:v>
                      </c:pt>
                      <c:pt idx="493">
                        <c:v>507</c:v>
                      </c:pt>
                      <c:pt idx="494">
                        <c:v>506</c:v>
                      </c:pt>
                      <c:pt idx="495">
                        <c:v>505</c:v>
                      </c:pt>
                      <c:pt idx="496">
                        <c:v>504</c:v>
                      </c:pt>
                      <c:pt idx="497">
                        <c:v>503</c:v>
                      </c:pt>
                      <c:pt idx="498">
                        <c:v>502</c:v>
                      </c:pt>
                      <c:pt idx="499">
                        <c:v>501</c:v>
                      </c:pt>
                      <c:pt idx="500">
                        <c:v>500</c:v>
                      </c:pt>
                      <c:pt idx="501">
                        <c:v>499</c:v>
                      </c:pt>
                      <c:pt idx="502">
                        <c:v>498</c:v>
                      </c:pt>
                      <c:pt idx="503">
                        <c:v>497</c:v>
                      </c:pt>
                      <c:pt idx="504">
                        <c:v>496</c:v>
                      </c:pt>
                      <c:pt idx="505">
                        <c:v>495</c:v>
                      </c:pt>
                      <c:pt idx="506">
                        <c:v>494</c:v>
                      </c:pt>
                      <c:pt idx="507">
                        <c:v>493</c:v>
                      </c:pt>
                      <c:pt idx="508">
                        <c:v>492</c:v>
                      </c:pt>
                      <c:pt idx="509">
                        <c:v>491</c:v>
                      </c:pt>
                      <c:pt idx="510">
                        <c:v>490</c:v>
                      </c:pt>
                      <c:pt idx="511">
                        <c:v>489</c:v>
                      </c:pt>
                      <c:pt idx="512">
                        <c:v>488</c:v>
                      </c:pt>
                      <c:pt idx="513">
                        <c:v>487</c:v>
                      </c:pt>
                      <c:pt idx="514">
                        <c:v>486</c:v>
                      </c:pt>
                      <c:pt idx="515">
                        <c:v>485</c:v>
                      </c:pt>
                      <c:pt idx="516">
                        <c:v>484</c:v>
                      </c:pt>
                      <c:pt idx="517">
                        <c:v>483</c:v>
                      </c:pt>
                      <c:pt idx="518">
                        <c:v>482</c:v>
                      </c:pt>
                      <c:pt idx="519">
                        <c:v>481</c:v>
                      </c:pt>
                      <c:pt idx="520">
                        <c:v>480</c:v>
                      </c:pt>
                      <c:pt idx="521">
                        <c:v>479</c:v>
                      </c:pt>
                      <c:pt idx="522">
                        <c:v>478</c:v>
                      </c:pt>
                      <c:pt idx="523">
                        <c:v>477</c:v>
                      </c:pt>
                      <c:pt idx="524">
                        <c:v>476</c:v>
                      </c:pt>
                      <c:pt idx="525">
                        <c:v>475</c:v>
                      </c:pt>
                      <c:pt idx="526">
                        <c:v>474</c:v>
                      </c:pt>
                      <c:pt idx="527">
                        <c:v>473</c:v>
                      </c:pt>
                      <c:pt idx="528">
                        <c:v>472</c:v>
                      </c:pt>
                      <c:pt idx="529">
                        <c:v>471</c:v>
                      </c:pt>
                      <c:pt idx="530">
                        <c:v>470</c:v>
                      </c:pt>
                      <c:pt idx="531">
                        <c:v>469</c:v>
                      </c:pt>
                      <c:pt idx="532">
                        <c:v>468</c:v>
                      </c:pt>
                      <c:pt idx="533">
                        <c:v>467</c:v>
                      </c:pt>
                      <c:pt idx="534">
                        <c:v>466</c:v>
                      </c:pt>
                      <c:pt idx="535">
                        <c:v>465</c:v>
                      </c:pt>
                      <c:pt idx="536">
                        <c:v>464</c:v>
                      </c:pt>
                      <c:pt idx="537">
                        <c:v>463</c:v>
                      </c:pt>
                      <c:pt idx="538">
                        <c:v>462</c:v>
                      </c:pt>
                      <c:pt idx="539">
                        <c:v>461</c:v>
                      </c:pt>
                      <c:pt idx="540">
                        <c:v>460</c:v>
                      </c:pt>
                      <c:pt idx="541">
                        <c:v>459</c:v>
                      </c:pt>
                      <c:pt idx="542">
                        <c:v>458</c:v>
                      </c:pt>
                      <c:pt idx="543">
                        <c:v>457</c:v>
                      </c:pt>
                      <c:pt idx="544">
                        <c:v>456</c:v>
                      </c:pt>
                      <c:pt idx="545">
                        <c:v>455</c:v>
                      </c:pt>
                      <c:pt idx="546">
                        <c:v>454</c:v>
                      </c:pt>
                      <c:pt idx="547">
                        <c:v>453</c:v>
                      </c:pt>
                      <c:pt idx="548">
                        <c:v>452</c:v>
                      </c:pt>
                      <c:pt idx="549">
                        <c:v>451</c:v>
                      </c:pt>
                      <c:pt idx="550">
                        <c:v>450</c:v>
                      </c:pt>
                      <c:pt idx="551">
                        <c:v>449</c:v>
                      </c:pt>
                      <c:pt idx="552">
                        <c:v>448</c:v>
                      </c:pt>
                      <c:pt idx="553">
                        <c:v>447</c:v>
                      </c:pt>
                      <c:pt idx="554">
                        <c:v>446</c:v>
                      </c:pt>
                      <c:pt idx="555">
                        <c:v>445</c:v>
                      </c:pt>
                      <c:pt idx="556">
                        <c:v>444</c:v>
                      </c:pt>
                      <c:pt idx="557">
                        <c:v>443</c:v>
                      </c:pt>
                      <c:pt idx="558">
                        <c:v>442</c:v>
                      </c:pt>
                      <c:pt idx="559">
                        <c:v>441</c:v>
                      </c:pt>
                      <c:pt idx="560">
                        <c:v>440</c:v>
                      </c:pt>
                      <c:pt idx="561">
                        <c:v>439</c:v>
                      </c:pt>
                      <c:pt idx="562">
                        <c:v>438</c:v>
                      </c:pt>
                      <c:pt idx="563">
                        <c:v>437</c:v>
                      </c:pt>
                      <c:pt idx="564">
                        <c:v>436</c:v>
                      </c:pt>
                      <c:pt idx="565">
                        <c:v>435</c:v>
                      </c:pt>
                      <c:pt idx="566">
                        <c:v>434</c:v>
                      </c:pt>
                      <c:pt idx="567">
                        <c:v>433</c:v>
                      </c:pt>
                      <c:pt idx="568">
                        <c:v>432</c:v>
                      </c:pt>
                      <c:pt idx="569">
                        <c:v>431</c:v>
                      </c:pt>
                      <c:pt idx="570">
                        <c:v>430</c:v>
                      </c:pt>
                      <c:pt idx="571">
                        <c:v>429</c:v>
                      </c:pt>
                      <c:pt idx="572">
                        <c:v>428</c:v>
                      </c:pt>
                      <c:pt idx="573">
                        <c:v>427</c:v>
                      </c:pt>
                      <c:pt idx="574">
                        <c:v>426</c:v>
                      </c:pt>
                      <c:pt idx="575">
                        <c:v>425</c:v>
                      </c:pt>
                      <c:pt idx="576">
                        <c:v>424</c:v>
                      </c:pt>
                      <c:pt idx="577">
                        <c:v>423</c:v>
                      </c:pt>
                      <c:pt idx="578">
                        <c:v>422</c:v>
                      </c:pt>
                      <c:pt idx="579">
                        <c:v>421</c:v>
                      </c:pt>
                      <c:pt idx="580">
                        <c:v>420</c:v>
                      </c:pt>
                      <c:pt idx="581">
                        <c:v>419</c:v>
                      </c:pt>
                      <c:pt idx="582">
                        <c:v>418</c:v>
                      </c:pt>
                      <c:pt idx="583">
                        <c:v>417</c:v>
                      </c:pt>
                      <c:pt idx="584">
                        <c:v>416</c:v>
                      </c:pt>
                      <c:pt idx="585">
                        <c:v>415</c:v>
                      </c:pt>
                      <c:pt idx="586">
                        <c:v>414</c:v>
                      </c:pt>
                      <c:pt idx="587">
                        <c:v>413</c:v>
                      </c:pt>
                      <c:pt idx="588">
                        <c:v>412</c:v>
                      </c:pt>
                      <c:pt idx="589">
                        <c:v>411</c:v>
                      </c:pt>
                      <c:pt idx="590">
                        <c:v>410</c:v>
                      </c:pt>
                      <c:pt idx="591">
                        <c:v>409</c:v>
                      </c:pt>
                      <c:pt idx="592">
                        <c:v>408</c:v>
                      </c:pt>
                      <c:pt idx="593">
                        <c:v>407</c:v>
                      </c:pt>
                      <c:pt idx="594">
                        <c:v>406</c:v>
                      </c:pt>
                      <c:pt idx="595">
                        <c:v>405</c:v>
                      </c:pt>
                      <c:pt idx="596">
                        <c:v>404</c:v>
                      </c:pt>
                      <c:pt idx="597">
                        <c:v>403</c:v>
                      </c:pt>
                      <c:pt idx="598">
                        <c:v>402</c:v>
                      </c:pt>
                      <c:pt idx="599">
                        <c:v>401</c:v>
                      </c:pt>
                      <c:pt idx="600">
                        <c:v>400</c:v>
                      </c:pt>
                      <c:pt idx="601">
                        <c:v>399</c:v>
                      </c:pt>
                      <c:pt idx="602">
                        <c:v>398</c:v>
                      </c:pt>
                      <c:pt idx="603">
                        <c:v>397</c:v>
                      </c:pt>
                      <c:pt idx="604">
                        <c:v>396</c:v>
                      </c:pt>
                      <c:pt idx="605">
                        <c:v>395</c:v>
                      </c:pt>
                      <c:pt idx="606">
                        <c:v>394</c:v>
                      </c:pt>
                      <c:pt idx="607">
                        <c:v>393</c:v>
                      </c:pt>
                      <c:pt idx="608">
                        <c:v>392</c:v>
                      </c:pt>
                      <c:pt idx="609">
                        <c:v>391</c:v>
                      </c:pt>
                      <c:pt idx="610">
                        <c:v>390</c:v>
                      </c:pt>
                      <c:pt idx="611">
                        <c:v>389</c:v>
                      </c:pt>
                      <c:pt idx="612">
                        <c:v>388</c:v>
                      </c:pt>
                      <c:pt idx="613">
                        <c:v>387</c:v>
                      </c:pt>
                      <c:pt idx="614">
                        <c:v>386</c:v>
                      </c:pt>
                      <c:pt idx="615">
                        <c:v>385</c:v>
                      </c:pt>
                      <c:pt idx="616">
                        <c:v>384</c:v>
                      </c:pt>
                      <c:pt idx="617">
                        <c:v>383</c:v>
                      </c:pt>
                      <c:pt idx="618">
                        <c:v>382</c:v>
                      </c:pt>
                      <c:pt idx="619">
                        <c:v>381</c:v>
                      </c:pt>
                      <c:pt idx="620">
                        <c:v>380</c:v>
                      </c:pt>
                      <c:pt idx="621">
                        <c:v>379</c:v>
                      </c:pt>
                      <c:pt idx="622">
                        <c:v>378</c:v>
                      </c:pt>
                      <c:pt idx="623">
                        <c:v>377</c:v>
                      </c:pt>
                      <c:pt idx="624">
                        <c:v>376</c:v>
                      </c:pt>
                      <c:pt idx="625">
                        <c:v>375</c:v>
                      </c:pt>
                      <c:pt idx="626">
                        <c:v>374</c:v>
                      </c:pt>
                      <c:pt idx="627">
                        <c:v>373</c:v>
                      </c:pt>
                      <c:pt idx="628">
                        <c:v>372</c:v>
                      </c:pt>
                      <c:pt idx="629">
                        <c:v>371</c:v>
                      </c:pt>
                      <c:pt idx="630">
                        <c:v>370</c:v>
                      </c:pt>
                      <c:pt idx="631">
                        <c:v>369</c:v>
                      </c:pt>
                      <c:pt idx="632">
                        <c:v>368</c:v>
                      </c:pt>
                      <c:pt idx="633">
                        <c:v>367</c:v>
                      </c:pt>
                      <c:pt idx="634">
                        <c:v>366</c:v>
                      </c:pt>
                      <c:pt idx="635">
                        <c:v>365</c:v>
                      </c:pt>
                      <c:pt idx="636">
                        <c:v>364</c:v>
                      </c:pt>
                      <c:pt idx="637">
                        <c:v>363</c:v>
                      </c:pt>
                      <c:pt idx="638">
                        <c:v>362</c:v>
                      </c:pt>
                      <c:pt idx="639">
                        <c:v>361</c:v>
                      </c:pt>
                      <c:pt idx="640">
                        <c:v>360</c:v>
                      </c:pt>
                      <c:pt idx="641">
                        <c:v>359</c:v>
                      </c:pt>
                      <c:pt idx="642">
                        <c:v>358</c:v>
                      </c:pt>
                      <c:pt idx="643">
                        <c:v>357</c:v>
                      </c:pt>
                      <c:pt idx="644">
                        <c:v>356</c:v>
                      </c:pt>
                      <c:pt idx="645">
                        <c:v>355</c:v>
                      </c:pt>
                      <c:pt idx="646">
                        <c:v>354</c:v>
                      </c:pt>
                      <c:pt idx="647">
                        <c:v>353</c:v>
                      </c:pt>
                      <c:pt idx="648">
                        <c:v>352</c:v>
                      </c:pt>
                      <c:pt idx="649">
                        <c:v>351</c:v>
                      </c:pt>
                      <c:pt idx="650">
                        <c:v>350</c:v>
                      </c:pt>
                      <c:pt idx="651">
                        <c:v>349</c:v>
                      </c:pt>
                      <c:pt idx="652">
                        <c:v>348</c:v>
                      </c:pt>
                      <c:pt idx="653">
                        <c:v>347</c:v>
                      </c:pt>
                      <c:pt idx="654">
                        <c:v>346</c:v>
                      </c:pt>
                      <c:pt idx="655">
                        <c:v>345</c:v>
                      </c:pt>
                      <c:pt idx="656">
                        <c:v>344</c:v>
                      </c:pt>
                      <c:pt idx="657">
                        <c:v>343</c:v>
                      </c:pt>
                      <c:pt idx="658">
                        <c:v>342</c:v>
                      </c:pt>
                      <c:pt idx="659">
                        <c:v>341</c:v>
                      </c:pt>
                      <c:pt idx="660">
                        <c:v>340</c:v>
                      </c:pt>
                      <c:pt idx="661">
                        <c:v>339</c:v>
                      </c:pt>
                      <c:pt idx="662">
                        <c:v>338</c:v>
                      </c:pt>
                      <c:pt idx="663">
                        <c:v>337</c:v>
                      </c:pt>
                      <c:pt idx="664">
                        <c:v>336</c:v>
                      </c:pt>
                      <c:pt idx="665">
                        <c:v>335</c:v>
                      </c:pt>
                      <c:pt idx="666">
                        <c:v>334</c:v>
                      </c:pt>
                      <c:pt idx="667">
                        <c:v>333</c:v>
                      </c:pt>
                      <c:pt idx="668">
                        <c:v>332</c:v>
                      </c:pt>
                      <c:pt idx="669">
                        <c:v>331</c:v>
                      </c:pt>
                      <c:pt idx="670">
                        <c:v>330</c:v>
                      </c:pt>
                      <c:pt idx="671">
                        <c:v>329</c:v>
                      </c:pt>
                      <c:pt idx="672">
                        <c:v>328</c:v>
                      </c:pt>
                      <c:pt idx="673">
                        <c:v>327</c:v>
                      </c:pt>
                      <c:pt idx="674">
                        <c:v>326</c:v>
                      </c:pt>
                      <c:pt idx="675">
                        <c:v>325</c:v>
                      </c:pt>
                      <c:pt idx="676">
                        <c:v>324</c:v>
                      </c:pt>
                      <c:pt idx="677">
                        <c:v>323</c:v>
                      </c:pt>
                      <c:pt idx="678">
                        <c:v>322</c:v>
                      </c:pt>
                      <c:pt idx="679">
                        <c:v>321</c:v>
                      </c:pt>
                      <c:pt idx="680">
                        <c:v>320</c:v>
                      </c:pt>
                      <c:pt idx="681">
                        <c:v>319</c:v>
                      </c:pt>
                      <c:pt idx="682">
                        <c:v>318</c:v>
                      </c:pt>
                      <c:pt idx="683">
                        <c:v>317</c:v>
                      </c:pt>
                      <c:pt idx="684">
                        <c:v>316</c:v>
                      </c:pt>
                      <c:pt idx="685">
                        <c:v>315</c:v>
                      </c:pt>
                      <c:pt idx="686">
                        <c:v>314</c:v>
                      </c:pt>
                      <c:pt idx="687">
                        <c:v>313</c:v>
                      </c:pt>
                      <c:pt idx="688">
                        <c:v>312</c:v>
                      </c:pt>
                      <c:pt idx="689">
                        <c:v>311</c:v>
                      </c:pt>
                      <c:pt idx="690">
                        <c:v>310</c:v>
                      </c:pt>
                      <c:pt idx="691">
                        <c:v>309</c:v>
                      </c:pt>
                      <c:pt idx="692">
                        <c:v>308</c:v>
                      </c:pt>
                      <c:pt idx="693">
                        <c:v>307</c:v>
                      </c:pt>
                      <c:pt idx="694">
                        <c:v>306</c:v>
                      </c:pt>
                      <c:pt idx="695">
                        <c:v>305</c:v>
                      </c:pt>
                      <c:pt idx="696">
                        <c:v>304</c:v>
                      </c:pt>
                      <c:pt idx="697">
                        <c:v>303</c:v>
                      </c:pt>
                      <c:pt idx="698">
                        <c:v>302</c:v>
                      </c:pt>
                      <c:pt idx="699">
                        <c:v>301</c:v>
                      </c:pt>
                      <c:pt idx="700">
                        <c:v>300</c:v>
                      </c:pt>
                      <c:pt idx="701">
                        <c:v>299</c:v>
                      </c:pt>
                      <c:pt idx="702">
                        <c:v>298</c:v>
                      </c:pt>
                      <c:pt idx="703">
                        <c:v>297</c:v>
                      </c:pt>
                      <c:pt idx="704">
                        <c:v>296</c:v>
                      </c:pt>
                      <c:pt idx="705">
                        <c:v>295</c:v>
                      </c:pt>
                      <c:pt idx="706">
                        <c:v>294</c:v>
                      </c:pt>
                      <c:pt idx="707">
                        <c:v>293</c:v>
                      </c:pt>
                      <c:pt idx="708">
                        <c:v>292</c:v>
                      </c:pt>
                      <c:pt idx="709">
                        <c:v>291</c:v>
                      </c:pt>
                      <c:pt idx="710">
                        <c:v>290</c:v>
                      </c:pt>
                      <c:pt idx="711">
                        <c:v>289</c:v>
                      </c:pt>
                      <c:pt idx="712">
                        <c:v>288</c:v>
                      </c:pt>
                      <c:pt idx="713">
                        <c:v>287</c:v>
                      </c:pt>
                      <c:pt idx="714">
                        <c:v>286</c:v>
                      </c:pt>
                      <c:pt idx="715">
                        <c:v>285</c:v>
                      </c:pt>
                      <c:pt idx="716">
                        <c:v>284</c:v>
                      </c:pt>
                      <c:pt idx="717">
                        <c:v>283</c:v>
                      </c:pt>
                      <c:pt idx="718">
                        <c:v>282</c:v>
                      </c:pt>
                      <c:pt idx="719">
                        <c:v>281</c:v>
                      </c:pt>
                      <c:pt idx="720">
                        <c:v>280</c:v>
                      </c:pt>
                      <c:pt idx="721">
                        <c:v>279</c:v>
                      </c:pt>
                      <c:pt idx="722">
                        <c:v>278</c:v>
                      </c:pt>
                      <c:pt idx="723">
                        <c:v>277</c:v>
                      </c:pt>
                      <c:pt idx="724">
                        <c:v>276</c:v>
                      </c:pt>
                      <c:pt idx="725">
                        <c:v>275</c:v>
                      </c:pt>
                      <c:pt idx="726">
                        <c:v>274</c:v>
                      </c:pt>
                      <c:pt idx="727">
                        <c:v>273</c:v>
                      </c:pt>
                      <c:pt idx="728">
                        <c:v>272</c:v>
                      </c:pt>
                      <c:pt idx="729">
                        <c:v>271</c:v>
                      </c:pt>
                      <c:pt idx="730">
                        <c:v>270</c:v>
                      </c:pt>
                      <c:pt idx="731">
                        <c:v>269</c:v>
                      </c:pt>
                      <c:pt idx="732">
                        <c:v>268</c:v>
                      </c:pt>
                      <c:pt idx="733">
                        <c:v>267</c:v>
                      </c:pt>
                      <c:pt idx="734">
                        <c:v>266</c:v>
                      </c:pt>
                      <c:pt idx="735">
                        <c:v>265</c:v>
                      </c:pt>
                      <c:pt idx="736">
                        <c:v>264</c:v>
                      </c:pt>
                      <c:pt idx="737">
                        <c:v>263</c:v>
                      </c:pt>
                      <c:pt idx="738">
                        <c:v>262</c:v>
                      </c:pt>
                      <c:pt idx="739">
                        <c:v>261</c:v>
                      </c:pt>
                      <c:pt idx="740">
                        <c:v>260</c:v>
                      </c:pt>
                      <c:pt idx="741">
                        <c:v>259</c:v>
                      </c:pt>
                      <c:pt idx="742">
                        <c:v>258</c:v>
                      </c:pt>
                      <c:pt idx="743">
                        <c:v>257</c:v>
                      </c:pt>
                      <c:pt idx="744">
                        <c:v>256</c:v>
                      </c:pt>
                      <c:pt idx="745">
                        <c:v>255</c:v>
                      </c:pt>
                      <c:pt idx="746">
                        <c:v>254</c:v>
                      </c:pt>
                      <c:pt idx="747">
                        <c:v>253</c:v>
                      </c:pt>
                      <c:pt idx="748">
                        <c:v>252</c:v>
                      </c:pt>
                      <c:pt idx="749">
                        <c:v>251</c:v>
                      </c:pt>
                      <c:pt idx="750">
                        <c:v>250</c:v>
                      </c:pt>
                      <c:pt idx="751">
                        <c:v>249</c:v>
                      </c:pt>
                      <c:pt idx="752">
                        <c:v>248</c:v>
                      </c:pt>
                      <c:pt idx="753">
                        <c:v>247</c:v>
                      </c:pt>
                      <c:pt idx="754">
                        <c:v>246</c:v>
                      </c:pt>
                      <c:pt idx="755">
                        <c:v>245</c:v>
                      </c:pt>
                      <c:pt idx="756">
                        <c:v>244</c:v>
                      </c:pt>
                      <c:pt idx="757">
                        <c:v>243</c:v>
                      </c:pt>
                      <c:pt idx="758">
                        <c:v>242</c:v>
                      </c:pt>
                      <c:pt idx="759">
                        <c:v>241</c:v>
                      </c:pt>
                      <c:pt idx="760">
                        <c:v>240</c:v>
                      </c:pt>
                      <c:pt idx="761">
                        <c:v>239</c:v>
                      </c:pt>
                      <c:pt idx="762">
                        <c:v>238</c:v>
                      </c:pt>
                      <c:pt idx="763">
                        <c:v>237</c:v>
                      </c:pt>
                      <c:pt idx="764">
                        <c:v>236</c:v>
                      </c:pt>
                      <c:pt idx="765">
                        <c:v>235</c:v>
                      </c:pt>
                      <c:pt idx="766">
                        <c:v>234</c:v>
                      </c:pt>
                      <c:pt idx="767">
                        <c:v>233</c:v>
                      </c:pt>
                      <c:pt idx="768">
                        <c:v>232</c:v>
                      </c:pt>
                      <c:pt idx="769">
                        <c:v>231</c:v>
                      </c:pt>
                      <c:pt idx="770">
                        <c:v>230</c:v>
                      </c:pt>
                      <c:pt idx="771">
                        <c:v>229</c:v>
                      </c:pt>
                      <c:pt idx="772">
                        <c:v>228</c:v>
                      </c:pt>
                      <c:pt idx="773">
                        <c:v>227</c:v>
                      </c:pt>
                      <c:pt idx="774">
                        <c:v>226</c:v>
                      </c:pt>
                      <c:pt idx="775">
                        <c:v>225</c:v>
                      </c:pt>
                      <c:pt idx="776">
                        <c:v>224</c:v>
                      </c:pt>
                      <c:pt idx="777">
                        <c:v>223</c:v>
                      </c:pt>
                      <c:pt idx="778">
                        <c:v>222</c:v>
                      </c:pt>
                      <c:pt idx="779">
                        <c:v>221</c:v>
                      </c:pt>
                      <c:pt idx="780">
                        <c:v>220</c:v>
                      </c:pt>
                      <c:pt idx="781">
                        <c:v>219</c:v>
                      </c:pt>
                      <c:pt idx="782">
                        <c:v>218</c:v>
                      </c:pt>
                      <c:pt idx="783">
                        <c:v>217</c:v>
                      </c:pt>
                      <c:pt idx="784">
                        <c:v>216</c:v>
                      </c:pt>
                      <c:pt idx="785">
                        <c:v>215</c:v>
                      </c:pt>
                      <c:pt idx="786">
                        <c:v>214</c:v>
                      </c:pt>
                      <c:pt idx="787">
                        <c:v>213</c:v>
                      </c:pt>
                      <c:pt idx="788">
                        <c:v>212</c:v>
                      </c:pt>
                      <c:pt idx="789">
                        <c:v>211</c:v>
                      </c:pt>
                      <c:pt idx="790">
                        <c:v>210</c:v>
                      </c:pt>
                      <c:pt idx="791">
                        <c:v>209</c:v>
                      </c:pt>
                      <c:pt idx="792">
                        <c:v>208</c:v>
                      </c:pt>
                      <c:pt idx="793">
                        <c:v>207</c:v>
                      </c:pt>
                      <c:pt idx="794">
                        <c:v>206</c:v>
                      </c:pt>
                      <c:pt idx="795">
                        <c:v>205</c:v>
                      </c:pt>
                      <c:pt idx="796">
                        <c:v>204</c:v>
                      </c:pt>
                      <c:pt idx="797">
                        <c:v>203</c:v>
                      </c:pt>
                      <c:pt idx="798">
                        <c:v>202</c:v>
                      </c:pt>
                      <c:pt idx="799">
                        <c:v>201</c:v>
                      </c:pt>
                      <c:pt idx="800">
                        <c:v>200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MA_Batch4Films!$X$3:$X$803</c15:sqref>
                        </c15:formulaRef>
                      </c:ext>
                    </c:extLst>
                    <c:numCache>
                      <c:formatCode>General</c:formatCode>
                      <c:ptCount val="801"/>
                      <c:pt idx="0">
                        <c:v>0.126109943</c:v>
                      </c:pt>
                      <c:pt idx="1">
                        <c:v>0.12557666000000001</c:v>
                      </c:pt>
                      <c:pt idx="2">
                        <c:v>0.12502904200000001</c:v>
                      </c:pt>
                      <c:pt idx="3">
                        <c:v>0.124507487</c:v>
                      </c:pt>
                      <c:pt idx="4">
                        <c:v>0.12396344500000001</c:v>
                      </c:pt>
                      <c:pt idx="5">
                        <c:v>0.123385459</c:v>
                      </c:pt>
                      <c:pt idx="6">
                        <c:v>0.122796051</c:v>
                      </c:pt>
                      <c:pt idx="7">
                        <c:v>0.122207843</c:v>
                      </c:pt>
                      <c:pt idx="8">
                        <c:v>0.121620372</c:v>
                      </c:pt>
                      <c:pt idx="9">
                        <c:v>0.121072754</c:v>
                      </c:pt>
                      <c:pt idx="10">
                        <c:v>0.12048766800000001</c:v>
                      </c:pt>
                      <c:pt idx="11">
                        <c:v>0.119903706</c:v>
                      </c:pt>
                      <c:pt idx="12">
                        <c:v>0.119332828</c:v>
                      </c:pt>
                      <c:pt idx="13">
                        <c:v>0.118694484</c:v>
                      </c:pt>
                      <c:pt idx="14">
                        <c:v>0.118103415</c:v>
                      </c:pt>
                      <c:pt idx="15">
                        <c:v>0.117499851</c:v>
                      </c:pt>
                      <c:pt idx="16">
                        <c:v>0.116937138</c:v>
                      </c:pt>
                      <c:pt idx="17">
                        <c:v>0.116332382</c:v>
                      </c:pt>
                      <c:pt idx="18">
                        <c:v>0.115723163</c:v>
                      </c:pt>
                      <c:pt idx="19">
                        <c:v>0.115084328</c:v>
                      </c:pt>
                      <c:pt idx="20">
                        <c:v>0.114437565</c:v>
                      </c:pt>
                      <c:pt idx="21">
                        <c:v>0.11385791000000001</c:v>
                      </c:pt>
                      <c:pt idx="22">
                        <c:v>0.113282457</c:v>
                      </c:pt>
                      <c:pt idx="23">
                        <c:v>0.112677969</c:v>
                      </c:pt>
                      <c:pt idx="24">
                        <c:v>0.11206171700000001</c:v>
                      </c:pt>
                      <c:pt idx="25">
                        <c:v>0.111436971</c:v>
                      </c:pt>
                      <c:pt idx="26">
                        <c:v>0.11085392500000001</c:v>
                      </c:pt>
                      <c:pt idx="27">
                        <c:v>0.110234581</c:v>
                      </c:pt>
                      <c:pt idx="28">
                        <c:v>0.109692499</c:v>
                      </c:pt>
                      <c:pt idx="29">
                        <c:v>0.109072745</c:v>
                      </c:pt>
                      <c:pt idx="30">
                        <c:v>0.108463712</c:v>
                      </c:pt>
                      <c:pt idx="31">
                        <c:v>0.10787113</c:v>
                      </c:pt>
                      <c:pt idx="32">
                        <c:v>0.10723548400000001</c:v>
                      </c:pt>
                      <c:pt idx="33">
                        <c:v>0.10667803100000001</c:v>
                      </c:pt>
                      <c:pt idx="34">
                        <c:v>0.10618227700000001</c:v>
                      </c:pt>
                      <c:pt idx="35">
                        <c:v>0.10557738</c:v>
                      </c:pt>
                      <c:pt idx="36">
                        <c:v>0.105002105</c:v>
                      </c:pt>
                      <c:pt idx="37">
                        <c:v>0.10439493499999999</c:v>
                      </c:pt>
                      <c:pt idx="38">
                        <c:v>0.103822075</c:v>
                      </c:pt>
                      <c:pt idx="39">
                        <c:v>0.103287898</c:v>
                      </c:pt>
                      <c:pt idx="40">
                        <c:v>0.10272154999999999</c:v>
                      </c:pt>
                      <c:pt idx="41">
                        <c:v>0.10222848499999999</c:v>
                      </c:pt>
                      <c:pt idx="42">
                        <c:v>0.10164199</c:v>
                      </c:pt>
                      <c:pt idx="43">
                        <c:v>0.101088233</c:v>
                      </c:pt>
                      <c:pt idx="44">
                        <c:v>0.100588016</c:v>
                      </c:pt>
                      <c:pt idx="45">
                        <c:v>0.100045539</c:v>
                      </c:pt>
                      <c:pt idx="46">
                        <c:v>9.9571518999999997E-2</c:v>
                      </c:pt>
                      <c:pt idx="47">
                        <c:v>9.9062279000000003E-2</c:v>
                      </c:pt>
                      <c:pt idx="48">
                        <c:v>9.8583615999999999E-2</c:v>
                      </c:pt>
                      <c:pt idx="49">
                        <c:v>9.8061226000000001E-2</c:v>
                      </c:pt>
                      <c:pt idx="50">
                        <c:v>9.7588359999999999E-2</c:v>
                      </c:pt>
                      <c:pt idx="51">
                        <c:v>9.7149678000000003E-2</c:v>
                      </c:pt>
                      <c:pt idx="52">
                        <c:v>9.6691683E-2</c:v>
                      </c:pt>
                      <c:pt idx="53">
                        <c:v>9.6230290999999996E-2</c:v>
                      </c:pt>
                      <c:pt idx="54">
                        <c:v>9.5768287999999993E-2</c:v>
                      </c:pt>
                      <c:pt idx="55">
                        <c:v>9.5348752999999994E-2</c:v>
                      </c:pt>
                      <c:pt idx="56">
                        <c:v>9.4922862999999996E-2</c:v>
                      </c:pt>
                      <c:pt idx="57">
                        <c:v>9.4555407999999994E-2</c:v>
                      </c:pt>
                      <c:pt idx="58">
                        <c:v>9.4142027000000003E-2</c:v>
                      </c:pt>
                      <c:pt idx="59">
                        <c:v>9.3745805000000001E-2</c:v>
                      </c:pt>
                      <c:pt idx="60">
                        <c:v>9.3381591E-2</c:v>
                      </c:pt>
                      <c:pt idx="61">
                        <c:v>9.3032143999999997E-2</c:v>
                      </c:pt>
                      <c:pt idx="62">
                        <c:v>9.2685676999999994E-2</c:v>
                      </c:pt>
                      <c:pt idx="63">
                        <c:v>9.2343003000000007E-2</c:v>
                      </c:pt>
                      <c:pt idx="64">
                        <c:v>9.2005781999999994E-2</c:v>
                      </c:pt>
                      <c:pt idx="65">
                        <c:v>9.1697916000000004E-2</c:v>
                      </c:pt>
                      <c:pt idx="66">
                        <c:v>9.1418095000000005E-2</c:v>
                      </c:pt>
                      <c:pt idx="67">
                        <c:v>9.1152794999999995E-2</c:v>
                      </c:pt>
                      <c:pt idx="68">
                        <c:v>9.0852036999999997E-2</c:v>
                      </c:pt>
                      <c:pt idx="69">
                        <c:v>9.0581342999999995E-2</c:v>
                      </c:pt>
                      <c:pt idx="70">
                        <c:v>9.0350620000000006E-2</c:v>
                      </c:pt>
                      <c:pt idx="71">
                        <c:v>9.0098642000000007E-2</c:v>
                      </c:pt>
                      <c:pt idx="72">
                        <c:v>8.9905523000000001E-2</c:v>
                      </c:pt>
                      <c:pt idx="73">
                        <c:v>8.9718408999999999E-2</c:v>
                      </c:pt>
                      <c:pt idx="74">
                        <c:v>8.9513785999999998E-2</c:v>
                      </c:pt>
                      <c:pt idx="75">
                        <c:v>8.9277363999999998E-2</c:v>
                      </c:pt>
                      <c:pt idx="76">
                        <c:v>8.9137621E-2</c:v>
                      </c:pt>
                      <c:pt idx="77">
                        <c:v>8.9001707999999999E-2</c:v>
                      </c:pt>
                      <c:pt idx="78">
                        <c:v>8.8892356000000006E-2</c:v>
                      </c:pt>
                      <c:pt idx="79">
                        <c:v>8.8783382999999994E-2</c:v>
                      </c:pt>
                      <c:pt idx="80">
                        <c:v>8.8622621999999998E-2</c:v>
                      </c:pt>
                      <c:pt idx="81">
                        <c:v>8.8505469000000003E-2</c:v>
                      </c:pt>
                      <c:pt idx="82">
                        <c:v>8.8423654000000004E-2</c:v>
                      </c:pt>
                      <c:pt idx="83">
                        <c:v>8.8404423999999995E-2</c:v>
                      </c:pt>
                      <c:pt idx="84">
                        <c:v>8.8362351000000006E-2</c:v>
                      </c:pt>
                      <c:pt idx="85">
                        <c:v>8.8280446999999998E-2</c:v>
                      </c:pt>
                      <c:pt idx="86">
                        <c:v>8.8189445000000005E-2</c:v>
                      </c:pt>
                      <c:pt idx="87">
                        <c:v>8.8229245999999997E-2</c:v>
                      </c:pt>
                      <c:pt idx="88">
                        <c:v>8.8246472000000006E-2</c:v>
                      </c:pt>
                      <c:pt idx="89">
                        <c:v>8.8334277000000003E-2</c:v>
                      </c:pt>
                      <c:pt idx="90">
                        <c:v>8.8385037999999999E-2</c:v>
                      </c:pt>
                      <c:pt idx="91">
                        <c:v>8.8366576000000002E-2</c:v>
                      </c:pt>
                      <c:pt idx="92">
                        <c:v>8.8376633999999996E-2</c:v>
                      </c:pt>
                      <c:pt idx="93">
                        <c:v>8.8522635000000002E-2</c:v>
                      </c:pt>
                      <c:pt idx="94">
                        <c:v>8.8672154000000003E-2</c:v>
                      </c:pt>
                      <c:pt idx="95">
                        <c:v>8.8850461000000006E-2</c:v>
                      </c:pt>
                      <c:pt idx="96">
                        <c:v>8.8971808999999999E-2</c:v>
                      </c:pt>
                      <c:pt idx="97">
                        <c:v>8.9042126999999999E-2</c:v>
                      </c:pt>
                      <c:pt idx="98">
                        <c:v>8.9120521999999994E-2</c:v>
                      </c:pt>
                      <c:pt idx="99">
                        <c:v>8.9306398999999995E-2</c:v>
                      </c:pt>
                      <c:pt idx="100">
                        <c:v>8.9571237999999997E-2</c:v>
                      </c:pt>
                      <c:pt idx="101">
                        <c:v>8.9797571000000007E-2</c:v>
                      </c:pt>
                      <c:pt idx="102">
                        <c:v>9.0020194999999997E-2</c:v>
                      </c:pt>
                      <c:pt idx="103">
                        <c:v>9.0153790999999997E-2</c:v>
                      </c:pt>
                      <c:pt idx="104">
                        <c:v>9.0324290000000002E-2</c:v>
                      </c:pt>
                      <c:pt idx="105">
                        <c:v>9.0600221999999994E-2</c:v>
                      </c:pt>
                      <c:pt idx="106">
                        <c:v>9.0944267999999995E-2</c:v>
                      </c:pt>
                      <c:pt idx="107">
                        <c:v>9.1261245000000005E-2</c:v>
                      </c:pt>
                      <c:pt idx="108">
                        <c:v>9.1466888999999996E-2</c:v>
                      </c:pt>
                      <c:pt idx="109">
                        <c:v>9.1750443000000001E-2</c:v>
                      </c:pt>
                      <c:pt idx="110">
                        <c:v>9.2026896999999996E-2</c:v>
                      </c:pt>
                      <c:pt idx="111">
                        <c:v>9.2443875999999994E-2</c:v>
                      </c:pt>
                      <c:pt idx="112">
                        <c:v>9.2864296999999998E-2</c:v>
                      </c:pt>
                      <c:pt idx="113">
                        <c:v>9.3189157999999994E-2</c:v>
                      </c:pt>
                      <c:pt idx="114">
                        <c:v>9.3437828000000001E-2</c:v>
                      </c:pt>
                      <c:pt idx="115">
                        <c:v>9.3686931000000001E-2</c:v>
                      </c:pt>
                      <c:pt idx="116">
                        <c:v>9.3932508999999997E-2</c:v>
                      </c:pt>
                      <c:pt idx="117">
                        <c:v>9.4316646000000004E-2</c:v>
                      </c:pt>
                      <c:pt idx="118">
                        <c:v>9.4716764999999994E-2</c:v>
                      </c:pt>
                      <c:pt idx="119">
                        <c:v>9.5087676999999995E-2</c:v>
                      </c:pt>
                      <c:pt idx="120">
                        <c:v>9.5365069999999996E-2</c:v>
                      </c:pt>
                      <c:pt idx="121">
                        <c:v>9.5667249999999995E-2</c:v>
                      </c:pt>
                      <c:pt idx="122">
                        <c:v>9.6015207000000005E-2</c:v>
                      </c:pt>
                      <c:pt idx="123">
                        <c:v>9.6412696000000006E-2</c:v>
                      </c:pt>
                      <c:pt idx="124">
                        <c:v>9.6946605000000005E-2</c:v>
                      </c:pt>
                      <c:pt idx="125">
                        <c:v>9.7347534999999999E-2</c:v>
                      </c:pt>
                      <c:pt idx="126">
                        <c:v>9.7644105999999994E-2</c:v>
                      </c:pt>
                      <c:pt idx="127">
                        <c:v>9.7939841E-2</c:v>
                      </c:pt>
                      <c:pt idx="128">
                        <c:v>9.8315492000000004E-2</c:v>
                      </c:pt>
                      <c:pt idx="129">
                        <c:v>9.8797074999999998E-2</c:v>
                      </c:pt>
                      <c:pt idx="130">
                        <c:v>9.9262147999999994E-2</c:v>
                      </c:pt>
                      <c:pt idx="131">
                        <c:v>9.9652559000000002E-2</c:v>
                      </c:pt>
                      <c:pt idx="132">
                        <c:v>0.100031622</c:v>
                      </c:pt>
                      <c:pt idx="133">
                        <c:v>0.100390956</c:v>
                      </c:pt>
                      <c:pt idx="134">
                        <c:v>0.10080768900000001</c:v>
                      </c:pt>
                      <c:pt idx="135">
                        <c:v>0.101396814</c:v>
                      </c:pt>
                      <c:pt idx="136">
                        <c:v>0.101880953</c:v>
                      </c:pt>
                      <c:pt idx="137">
                        <c:v>0.1023729</c:v>
                      </c:pt>
                      <c:pt idx="138">
                        <c:v>0.102737419</c:v>
                      </c:pt>
                      <c:pt idx="139">
                        <c:v>0.103145838</c:v>
                      </c:pt>
                      <c:pt idx="140">
                        <c:v>0.103611685</c:v>
                      </c:pt>
                      <c:pt idx="141">
                        <c:v>0.104232043</c:v>
                      </c:pt>
                      <c:pt idx="142">
                        <c:v>0.10474386099999999</c:v>
                      </c:pt>
                      <c:pt idx="143">
                        <c:v>0.105265811</c:v>
                      </c:pt>
                      <c:pt idx="144">
                        <c:v>0.105696924</c:v>
                      </c:pt>
                      <c:pt idx="145">
                        <c:v>0.105995223</c:v>
                      </c:pt>
                      <c:pt idx="146">
                        <c:v>0.10669282099999999</c:v>
                      </c:pt>
                      <c:pt idx="147">
                        <c:v>0.107270114</c:v>
                      </c:pt>
                      <c:pt idx="148">
                        <c:v>0.10783828099999999</c:v>
                      </c:pt>
                      <c:pt idx="149">
                        <c:v>0.108419955</c:v>
                      </c:pt>
                      <c:pt idx="150">
                        <c:v>0.109031849</c:v>
                      </c:pt>
                      <c:pt idx="151">
                        <c:v>0.10956584699999999</c:v>
                      </c:pt>
                      <c:pt idx="152">
                        <c:v>0.11005667600000001</c:v>
                      </c:pt>
                      <c:pt idx="153">
                        <c:v>0.110753797</c:v>
                      </c:pt>
                      <c:pt idx="154">
                        <c:v>0.11155647</c:v>
                      </c:pt>
                      <c:pt idx="155">
                        <c:v>0.11203534900000001</c:v>
                      </c:pt>
                      <c:pt idx="156">
                        <c:v>0.112681791</c:v>
                      </c:pt>
                      <c:pt idx="157">
                        <c:v>0.113348253</c:v>
                      </c:pt>
                      <c:pt idx="158">
                        <c:v>0.113918275</c:v>
                      </c:pt>
                      <c:pt idx="159">
                        <c:v>0.114611745</c:v>
                      </c:pt>
                      <c:pt idx="160">
                        <c:v>0.115415476</c:v>
                      </c:pt>
                      <c:pt idx="161">
                        <c:v>0.116316609</c:v>
                      </c:pt>
                      <c:pt idx="162">
                        <c:v>0.117340721</c:v>
                      </c:pt>
                      <c:pt idx="163">
                        <c:v>0.117877707</c:v>
                      </c:pt>
                      <c:pt idx="164">
                        <c:v>0.11895029999999999</c:v>
                      </c:pt>
                      <c:pt idx="165">
                        <c:v>0.11996467399999999</c:v>
                      </c:pt>
                      <c:pt idx="166">
                        <c:v>0.12112356000000001</c:v>
                      </c:pt>
                      <c:pt idx="167">
                        <c:v>0.122532055</c:v>
                      </c:pt>
                      <c:pt idx="168">
                        <c:v>0.123377994</c:v>
                      </c:pt>
                      <c:pt idx="169">
                        <c:v>0.124851525</c:v>
                      </c:pt>
                      <c:pt idx="170">
                        <c:v>0.12653481999999999</c:v>
                      </c:pt>
                      <c:pt idx="171">
                        <c:v>0.127971575</c:v>
                      </c:pt>
                      <c:pt idx="172">
                        <c:v>0.12967474800000001</c:v>
                      </c:pt>
                      <c:pt idx="173">
                        <c:v>0.13199090999999999</c:v>
                      </c:pt>
                      <c:pt idx="174">
                        <c:v>0.13353240499999999</c:v>
                      </c:pt>
                      <c:pt idx="175">
                        <c:v>0.13604603700000001</c:v>
                      </c:pt>
                      <c:pt idx="176">
                        <c:v>0.13818047899999999</c:v>
                      </c:pt>
                      <c:pt idx="177">
                        <c:v>0.14069128</c:v>
                      </c:pt>
                      <c:pt idx="178">
                        <c:v>0.143757463</c:v>
                      </c:pt>
                      <c:pt idx="179">
                        <c:v>0.14629194100000001</c:v>
                      </c:pt>
                      <c:pt idx="180">
                        <c:v>0.14988520699999999</c:v>
                      </c:pt>
                      <c:pt idx="181">
                        <c:v>0.15346747599999999</c:v>
                      </c:pt>
                      <c:pt idx="182">
                        <c:v>0.15717625599999999</c:v>
                      </c:pt>
                      <c:pt idx="183">
                        <c:v>0.16105586299999999</c:v>
                      </c:pt>
                      <c:pt idx="184">
                        <c:v>0.16551090800000001</c:v>
                      </c:pt>
                      <c:pt idx="185">
                        <c:v>0.17045026999999999</c:v>
                      </c:pt>
                      <c:pt idx="186">
                        <c:v>0.17500624100000001</c:v>
                      </c:pt>
                      <c:pt idx="187">
                        <c:v>0.180658981</c:v>
                      </c:pt>
                      <c:pt idx="188">
                        <c:v>0.186540812</c:v>
                      </c:pt>
                      <c:pt idx="189">
                        <c:v>0.19231890099999999</c:v>
                      </c:pt>
                      <c:pt idx="190">
                        <c:v>0.19906665400000001</c:v>
                      </c:pt>
                      <c:pt idx="191">
                        <c:v>0.20597285000000001</c:v>
                      </c:pt>
                      <c:pt idx="192">
                        <c:v>0.213214919</c:v>
                      </c:pt>
                      <c:pt idx="193">
                        <c:v>0.22040140599999999</c:v>
                      </c:pt>
                      <c:pt idx="194">
                        <c:v>0.22839306300000001</c:v>
                      </c:pt>
                      <c:pt idx="195">
                        <c:v>0.236947835</c:v>
                      </c:pt>
                      <c:pt idx="196">
                        <c:v>0.245345905</c:v>
                      </c:pt>
                      <c:pt idx="197">
                        <c:v>0.254328787</c:v>
                      </c:pt>
                      <c:pt idx="198">
                        <c:v>0.26342627400000002</c:v>
                      </c:pt>
                      <c:pt idx="199">
                        <c:v>0.27254957000000002</c:v>
                      </c:pt>
                      <c:pt idx="200">
                        <c:v>0.282146275</c:v>
                      </c:pt>
                      <c:pt idx="201">
                        <c:v>0.30865094100000001</c:v>
                      </c:pt>
                      <c:pt idx="202">
                        <c:v>0.32253089600000001</c:v>
                      </c:pt>
                      <c:pt idx="203">
                        <c:v>0.33679035299999999</c:v>
                      </c:pt>
                      <c:pt idx="204">
                        <c:v>0.35127651700000001</c:v>
                      </c:pt>
                      <c:pt idx="205">
                        <c:v>0.365680069</c:v>
                      </c:pt>
                      <c:pt idx="206">
                        <c:v>0.38036057400000001</c:v>
                      </c:pt>
                      <c:pt idx="207">
                        <c:v>0.39436742699999999</c:v>
                      </c:pt>
                      <c:pt idx="208">
                        <c:v>0.40822365900000002</c:v>
                      </c:pt>
                      <c:pt idx="209">
                        <c:v>0.42169264000000001</c:v>
                      </c:pt>
                      <c:pt idx="210">
                        <c:v>0.43463513300000001</c:v>
                      </c:pt>
                      <c:pt idx="211">
                        <c:v>0.44680479200000001</c:v>
                      </c:pt>
                      <c:pt idx="212">
                        <c:v>0.45850867000000001</c:v>
                      </c:pt>
                      <c:pt idx="213">
                        <c:v>0.46930566400000001</c:v>
                      </c:pt>
                      <c:pt idx="214">
                        <c:v>0.47942185399999998</c:v>
                      </c:pt>
                      <c:pt idx="215">
                        <c:v>0.488846481</c:v>
                      </c:pt>
                      <c:pt idx="216">
                        <c:v>0.49752116200000002</c:v>
                      </c:pt>
                      <c:pt idx="217">
                        <c:v>0.505567133</c:v>
                      </c:pt>
                      <c:pt idx="218">
                        <c:v>0.51270240600000005</c:v>
                      </c:pt>
                      <c:pt idx="219">
                        <c:v>0.51921683600000001</c:v>
                      </c:pt>
                      <c:pt idx="220">
                        <c:v>0.52510654899999998</c:v>
                      </c:pt>
                      <c:pt idx="221">
                        <c:v>0.530511022</c:v>
                      </c:pt>
                      <c:pt idx="222">
                        <c:v>0.53535944199999996</c:v>
                      </c:pt>
                      <c:pt idx="223">
                        <c:v>0.53976333099999996</c:v>
                      </c:pt>
                      <c:pt idx="224">
                        <c:v>0.54361569899999995</c:v>
                      </c:pt>
                      <c:pt idx="225">
                        <c:v>0.54707443700000002</c:v>
                      </c:pt>
                      <c:pt idx="226">
                        <c:v>0.55025285499999999</c:v>
                      </c:pt>
                      <c:pt idx="227">
                        <c:v>0.55311238799999995</c:v>
                      </c:pt>
                      <c:pt idx="228">
                        <c:v>0.555737853</c:v>
                      </c:pt>
                      <c:pt idx="229">
                        <c:v>0.55817329900000001</c:v>
                      </c:pt>
                      <c:pt idx="230">
                        <c:v>0.56036382900000004</c:v>
                      </c:pt>
                      <c:pt idx="231">
                        <c:v>0.56221008299999997</c:v>
                      </c:pt>
                      <c:pt idx="232">
                        <c:v>0.56408649700000002</c:v>
                      </c:pt>
                      <c:pt idx="233">
                        <c:v>0.56594681700000005</c:v>
                      </c:pt>
                      <c:pt idx="234">
                        <c:v>0.56763327100000005</c:v>
                      </c:pt>
                      <c:pt idx="235">
                        <c:v>0.56924301399999999</c:v>
                      </c:pt>
                      <c:pt idx="236">
                        <c:v>0.57078790700000004</c:v>
                      </c:pt>
                      <c:pt idx="237">
                        <c:v>0.57221180199999999</c:v>
                      </c:pt>
                      <c:pt idx="238">
                        <c:v>0.57354682700000004</c:v>
                      </c:pt>
                      <c:pt idx="239">
                        <c:v>0.57509380600000004</c:v>
                      </c:pt>
                      <c:pt idx="240">
                        <c:v>0.57649987899999999</c:v>
                      </c:pt>
                      <c:pt idx="241">
                        <c:v>0.57797419999999999</c:v>
                      </c:pt>
                      <c:pt idx="242">
                        <c:v>0.579308987</c:v>
                      </c:pt>
                      <c:pt idx="243">
                        <c:v>0.58059608900000004</c:v>
                      </c:pt>
                      <c:pt idx="244">
                        <c:v>0.58210182200000005</c:v>
                      </c:pt>
                      <c:pt idx="245">
                        <c:v>0.58350664399999996</c:v>
                      </c:pt>
                      <c:pt idx="246">
                        <c:v>0.584863782</c:v>
                      </c:pt>
                      <c:pt idx="247">
                        <c:v>0.586362779</c:v>
                      </c:pt>
                      <c:pt idx="248">
                        <c:v>0.58772075199999996</c:v>
                      </c:pt>
                      <c:pt idx="249">
                        <c:v>0.58914810399999995</c:v>
                      </c:pt>
                      <c:pt idx="250">
                        <c:v>0.59068685799999998</c:v>
                      </c:pt>
                      <c:pt idx="251">
                        <c:v>0.59216284799999996</c:v>
                      </c:pt>
                      <c:pt idx="252">
                        <c:v>0.59375745099999999</c:v>
                      </c:pt>
                      <c:pt idx="253">
                        <c:v>0.59522551300000004</c:v>
                      </c:pt>
                      <c:pt idx="254">
                        <c:v>0.59677886999999996</c:v>
                      </c:pt>
                      <c:pt idx="255">
                        <c:v>0.59834426600000001</c:v>
                      </c:pt>
                      <c:pt idx="256">
                        <c:v>0.59982281900000001</c:v>
                      </c:pt>
                      <c:pt idx="257">
                        <c:v>0.60156494400000005</c:v>
                      </c:pt>
                      <c:pt idx="258">
                        <c:v>0.60324627200000003</c:v>
                      </c:pt>
                      <c:pt idx="259">
                        <c:v>0.60478752899999999</c:v>
                      </c:pt>
                      <c:pt idx="260">
                        <c:v>0.60645407399999995</c:v>
                      </c:pt>
                      <c:pt idx="261">
                        <c:v>0.60826134700000001</c:v>
                      </c:pt>
                      <c:pt idx="262">
                        <c:v>0.609819114</c:v>
                      </c:pt>
                      <c:pt idx="263">
                        <c:v>0.61162781700000002</c:v>
                      </c:pt>
                      <c:pt idx="264">
                        <c:v>0.61347466699999997</c:v>
                      </c:pt>
                      <c:pt idx="265">
                        <c:v>0.61510503299999997</c:v>
                      </c:pt>
                      <c:pt idx="266">
                        <c:v>0.61691105400000001</c:v>
                      </c:pt>
                      <c:pt idx="267">
                        <c:v>0.61874407499999995</c:v>
                      </c:pt>
                      <c:pt idx="268">
                        <c:v>0.62056362600000003</c:v>
                      </c:pt>
                      <c:pt idx="269">
                        <c:v>0.62241148999999996</c:v>
                      </c:pt>
                      <c:pt idx="270">
                        <c:v>0.62420469499999998</c:v>
                      </c:pt>
                      <c:pt idx="271">
                        <c:v>0.626101613</c:v>
                      </c:pt>
                      <c:pt idx="272">
                        <c:v>0.62802481700000001</c:v>
                      </c:pt>
                      <c:pt idx="273">
                        <c:v>0.62987059400000001</c:v>
                      </c:pt>
                      <c:pt idx="274">
                        <c:v>0.63180840000000005</c:v>
                      </c:pt>
                      <c:pt idx="275">
                        <c:v>0.63363641500000001</c:v>
                      </c:pt>
                      <c:pt idx="276">
                        <c:v>0.63565546299999998</c:v>
                      </c:pt>
                      <c:pt idx="277">
                        <c:v>0.63762718399999996</c:v>
                      </c:pt>
                      <c:pt idx="278">
                        <c:v>0.63964074900000001</c:v>
                      </c:pt>
                      <c:pt idx="279">
                        <c:v>0.64153975299999999</c:v>
                      </c:pt>
                      <c:pt idx="280">
                        <c:v>0.64352589900000001</c:v>
                      </c:pt>
                      <c:pt idx="281">
                        <c:v>0.64565467799999998</c:v>
                      </c:pt>
                      <c:pt idx="282">
                        <c:v>0.64760631300000004</c:v>
                      </c:pt>
                      <c:pt idx="283">
                        <c:v>0.64962094999999997</c:v>
                      </c:pt>
                      <c:pt idx="284">
                        <c:v>0.65185207099999998</c:v>
                      </c:pt>
                      <c:pt idx="285">
                        <c:v>0.65384972100000005</c:v>
                      </c:pt>
                      <c:pt idx="286">
                        <c:v>0.65601438300000003</c:v>
                      </c:pt>
                      <c:pt idx="287">
                        <c:v>0.65808504800000001</c:v>
                      </c:pt>
                      <c:pt idx="288">
                        <c:v>0.66028726100000001</c:v>
                      </c:pt>
                      <c:pt idx="289">
                        <c:v>0.66240686199999999</c:v>
                      </c:pt>
                      <c:pt idx="290">
                        <c:v>0.66463649300000005</c:v>
                      </c:pt>
                      <c:pt idx="291">
                        <c:v>0.66682678500000003</c:v>
                      </c:pt>
                      <c:pt idx="292">
                        <c:v>0.66904944200000005</c:v>
                      </c:pt>
                      <c:pt idx="293">
                        <c:v>0.67129290100000005</c:v>
                      </c:pt>
                      <c:pt idx="294">
                        <c:v>0.67348664999999996</c:v>
                      </c:pt>
                      <c:pt idx="295">
                        <c:v>0.67575114999999997</c:v>
                      </c:pt>
                      <c:pt idx="296">
                        <c:v>0.678180754</c:v>
                      </c:pt>
                      <c:pt idx="297">
                        <c:v>0.68045806900000005</c:v>
                      </c:pt>
                      <c:pt idx="298">
                        <c:v>0.68278157699999997</c:v>
                      </c:pt>
                      <c:pt idx="299">
                        <c:v>0.68515115999999998</c:v>
                      </c:pt>
                      <c:pt idx="300">
                        <c:v>0.68759810899999996</c:v>
                      </c:pt>
                      <c:pt idx="301">
                        <c:v>0.69004678699999999</c:v>
                      </c:pt>
                      <c:pt idx="302">
                        <c:v>0.69251352600000005</c:v>
                      </c:pt>
                      <c:pt idx="303">
                        <c:v>0.69508188999999998</c:v>
                      </c:pt>
                      <c:pt idx="304">
                        <c:v>0.69746053200000002</c:v>
                      </c:pt>
                      <c:pt idx="305">
                        <c:v>0.69990998500000001</c:v>
                      </c:pt>
                      <c:pt idx="306">
                        <c:v>0.70256304700000005</c:v>
                      </c:pt>
                      <c:pt idx="307">
                        <c:v>0.70514213999999997</c:v>
                      </c:pt>
                      <c:pt idx="308">
                        <c:v>0.70789045100000003</c:v>
                      </c:pt>
                      <c:pt idx="309">
                        <c:v>0.71050882299999996</c:v>
                      </c:pt>
                      <c:pt idx="310">
                        <c:v>0.71320867499999996</c:v>
                      </c:pt>
                      <c:pt idx="311">
                        <c:v>0.71598845700000002</c:v>
                      </c:pt>
                      <c:pt idx="312">
                        <c:v>0.71876585500000001</c:v>
                      </c:pt>
                      <c:pt idx="313">
                        <c:v>0.72160846000000001</c:v>
                      </c:pt>
                      <c:pt idx="314">
                        <c:v>0.72459298400000005</c:v>
                      </c:pt>
                      <c:pt idx="315">
                        <c:v>0.72743469500000002</c:v>
                      </c:pt>
                      <c:pt idx="316">
                        <c:v>0.73027491600000005</c:v>
                      </c:pt>
                      <c:pt idx="317">
                        <c:v>0.73325264499999998</c:v>
                      </c:pt>
                      <c:pt idx="318">
                        <c:v>0.73628222899999995</c:v>
                      </c:pt>
                      <c:pt idx="319">
                        <c:v>0.73939085000000004</c:v>
                      </c:pt>
                      <c:pt idx="320">
                        <c:v>0.742599487</c:v>
                      </c:pt>
                      <c:pt idx="321">
                        <c:v>0.74568986900000001</c:v>
                      </c:pt>
                      <c:pt idx="322">
                        <c:v>0.748788118</c:v>
                      </c:pt>
                      <c:pt idx="323">
                        <c:v>0.75201398100000005</c:v>
                      </c:pt>
                      <c:pt idx="324">
                        <c:v>0.75537651800000005</c:v>
                      </c:pt>
                      <c:pt idx="325">
                        <c:v>0.75880289099999998</c:v>
                      </c:pt>
                      <c:pt idx="326">
                        <c:v>0.76213884399999998</c:v>
                      </c:pt>
                      <c:pt idx="327">
                        <c:v>0.76553213600000003</c:v>
                      </c:pt>
                      <c:pt idx="328">
                        <c:v>0.76899135100000005</c:v>
                      </c:pt>
                      <c:pt idx="329">
                        <c:v>0.77253633700000002</c:v>
                      </c:pt>
                      <c:pt idx="330">
                        <c:v>0.77620726799999995</c:v>
                      </c:pt>
                      <c:pt idx="331">
                        <c:v>0.77986127100000002</c:v>
                      </c:pt>
                      <c:pt idx="332">
                        <c:v>0.78355205100000003</c:v>
                      </c:pt>
                      <c:pt idx="333">
                        <c:v>0.78732609799999997</c:v>
                      </c:pt>
                      <c:pt idx="334">
                        <c:v>0.79115563600000005</c:v>
                      </c:pt>
                      <c:pt idx="335">
                        <c:v>0.79496753200000003</c:v>
                      </c:pt>
                      <c:pt idx="336">
                        <c:v>0.79898983199999996</c:v>
                      </c:pt>
                      <c:pt idx="337">
                        <c:v>0.80312544100000005</c:v>
                      </c:pt>
                      <c:pt idx="338">
                        <c:v>0.80716669600000002</c:v>
                      </c:pt>
                      <c:pt idx="339">
                        <c:v>0.81125819700000001</c:v>
                      </c:pt>
                      <c:pt idx="340">
                        <c:v>0.81544566200000002</c:v>
                      </c:pt>
                      <c:pt idx="341">
                        <c:v>0.81972938799999995</c:v>
                      </c:pt>
                      <c:pt idx="342">
                        <c:v>0.82413435000000002</c:v>
                      </c:pt>
                      <c:pt idx="343">
                        <c:v>0.82852309899999999</c:v>
                      </c:pt>
                      <c:pt idx="344">
                        <c:v>0.83283865499999998</c:v>
                      </c:pt>
                      <c:pt idx="345">
                        <c:v>0.83740311899999997</c:v>
                      </c:pt>
                      <c:pt idx="346">
                        <c:v>0.84203678400000004</c:v>
                      </c:pt>
                      <c:pt idx="347">
                        <c:v>0.84665650100000001</c:v>
                      </c:pt>
                      <c:pt idx="348">
                        <c:v>0.85150110700000003</c:v>
                      </c:pt>
                      <c:pt idx="349">
                        <c:v>0.85628986399999996</c:v>
                      </c:pt>
                      <c:pt idx="350">
                        <c:v>0.86114752299999997</c:v>
                      </c:pt>
                      <c:pt idx="351">
                        <c:v>0.86610299400000001</c:v>
                      </c:pt>
                      <c:pt idx="352">
                        <c:v>0.87100386600000002</c:v>
                      </c:pt>
                      <c:pt idx="353">
                        <c:v>0.87618911300000002</c:v>
                      </c:pt>
                      <c:pt idx="354">
                        <c:v>0.88146960699999999</c:v>
                      </c:pt>
                      <c:pt idx="355">
                        <c:v>0.88672178999999995</c:v>
                      </c:pt>
                      <c:pt idx="356">
                        <c:v>0.89210444700000002</c:v>
                      </c:pt>
                      <c:pt idx="357">
                        <c:v>0.89732885399999995</c:v>
                      </c:pt>
                      <c:pt idx="358">
                        <c:v>0.90290826599999996</c:v>
                      </c:pt>
                      <c:pt idx="359">
                        <c:v>0.90845823299999995</c:v>
                      </c:pt>
                      <c:pt idx="360">
                        <c:v>0.91407430199999995</c:v>
                      </c:pt>
                      <c:pt idx="361">
                        <c:v>0.91983676000000003</c:v>
                      </c:pt>
                      <c:pt idx="362">
                        <c:v>0.92563337099999998</c:v>
                      </c:pt>
                      <c:pt idx="363">
                        <c:v>0.93148768000000004</c:v>
                      </c:pt>
                      <c:pt idx="364">
                        <c:v>0.93733012699999996</c:v>
                      </c:pt>
                      <c:pt idx="365">
                        <c:v>0.94339078700000001</c:v>
                      </c:pt>
                      <c:pt idx="366">
                        <c:v>0.94963431399999998</c:v>
                      </c:pt>
                      <c:pt idx="367">
                        <c:v>0.95574778299999996</c:v>
                      </c:pt>
                      <c:pt idx="368">
                        <c:v>0.96211201000000002</c:v>
                      </c:pt>
                      <c:pt idx="369">
                        <c:v>0.96842843300000003</c:v>
                      </c:pt>
                      <c:pt idx="370">
                        <c:v>0.97495001599999997</c:v>
                      </c:pt>
                      <c:pt idx="371">
                        <c:v>0.98164004100000002</c:v>
                      </c:pt>
                      <c:pt idx="372">
                        <c:v>0.98833185400000001</c:v>
                      </c:pt>
                      <c:pt idx="373">
                        <c:v>0.99507385500000001</c:v>
                      </c:pt>
                      <c:pt idx="374">
                        <c:v>1.0019654039999999</c:v>
                      </c:pt>
                      <c:pt idx="375">
                        <c:v>1.008980751</c:v>
                      </c:pt>
                      <c:pt idx="376">
                        <c:v>1.0160239929999999</c:v>
                      </c:pt>
                      <c:pt idx="377">
                        <c:v>1.0232080219999999</c:v>
                      </c:pt>
                      <c:pt idx="378">
                        <c:v>1.030350208</c:v>
                      </c:pt>
                      <c:pt idx="379">
                        <c:v>1.037706375</c:v>
                      </c:pt>
                      <c:pt idx="380">
                        <c:v>1.045209646</c:v>
                      </c:pt>
                      <c:pt idx="381">
                        <c:v>1.052672029</c:v>
                      </c:pt>
                      <c:pt idx="382">
                        <c:v>1.0604193209999999</c:v>
                      </c:pt>
                      <c:pt idx="383">
                        <c:v>1.068199396</c:v>
                      </c:pt>
                      <c:pt idx="384">
                        <c:v>1.076072454</c:v>
                      </c:pt>
                      <c:pt idx="385">
                        <c:v>1.083971977</c:v>
                      </c:pt>
                      <c:pt idx="386">
                        <c:v>1.092050433</c:v>
                      </c:pt>
                      <c:pt idx="387">
                        <c:v>1.1002281899999999</c:v>
                      </c:pt>
                      <c:pt idx="388">
                        <c:v>1.1085506679999999</c:v>
                      </c:pt>
                      <c:pt idx="389">
                        <c:v>1.116874814</c:v>
                      </c:pt>
                      <c:pt idx="390">
                        <c:v>1.1253669260000001</c:v>
                      </c:pt>
                      <c:pt idx="391">
                        <c:v>1.1340481039999999</c:v>
                      </c:pt>
                      <c:pt idx="392">
                        <c:v>1.1428385969999999</c:v>
                      </c:pt>
                      <c:pt idx="393">
                        <c:v>1.1518206600000001</c:v>
                      </c:pt>
                      <c:pt idx="394">
                        <c:v>1.16082263</c:v>
                      </c:pt>
                      <c:pt idx="395">
                        <c:v>1.169964671</c:v>
                      </c:pt>
                      <c:pt idx="396">
                        <c:v>1.179263473</c:v>
                      </c:pt>
                      <c:pt idx="397">
                        <c:v>1.1885952950000001</c:v>
                      </c:pt>
                      <c:pt idx="398">
                        <c:v>1.1981688740000001</c:v>
                      </c:pt>
                      <c:pt idx="399">
                        <c:v>1.207742095</c:v>
                      </c:pt>
                      <c:pt idx="400">
                        <c:v>1.2175148730000001</c:v>
                      </c:pt>
                      <c:pt idx="401">
                        <c:v>1.227471113</c:v>
                      </c:pt>
                      <c:pt idx="402">
                        <c:v>1.2375659939999999</c:v>
                      </c:pt>
                      <c:pt idx="403">
                        <c:v>1.2478325370000001</c:v>
                      </c:pt>
                      <c:pt idx="404">
                        <c:v>1.2580695150000001</c:v>
                      </c:pt>
                      <c:pt idx="405">
                        <c:v>1.268568873</c:v>
                      </c:pt>
                      <c:pt idx="406">
                        <c:v>1.2792072299999999</c:v>
                      </c:pt>
                      <c:pt idx="407">
                        <c:v>1.2900930639999999</c:v>
                      </c:pt>
                      <c:pt idx="408">
                        <c:v>1.300890326</c:v>
                      </c:pt>
                      <c:pt idx="409">
                        <c:v>1.3119438889999999</c:v>
                      </c:pt>
                      <c:pt idx="410">
                        <c:v>1.3232595920000001</c:v>
                      </c:pt>
                      <c:pt idx="411">
                        <c:v>1.33487606</c:v>
                      </c:pt>
                      <c:pt idx="412">
                        <c:v>1.346152544</c:v>
                      </c:pt>
                      <c:pt idx="413">
                        <c:v>1.357898474</c:v>
                      </c:pt>
                      <c:pt idx="414">
                        <c:v>1.3698616029999999</c:v>
                      </c:pt>
                      <c:pt idx="415">
                        <c:v>1.3818821910000001</c:v>
                      </c:pt>
                      <c:pt idx="416">
                        <c:v>1.394177198</c:v>
                      </c:pt>
                      <c:pt idx="417">
                        <c:v>1.4065586329999999</c:v>
                      </c:pt>
                      <c:pt idx="418">
                        <c:v>1.419109344</c:v>
                      </c:pt>
                      <c:pt idx="419">
                        <c:v>1.431810856</c:v>
                      </c:pt>
                      <c:pt idx="420">
                        <c:v>1.444659352</c:v>
                      </c:pt>
                      <c:pt idx="421">
                        <c:v>1.45791173</c:v>
                      </c:pt>
                      <c:pt idx="422">
                        <c:v>1.4711102250000001</c:v>
                      </c:pt>
                      <c:pt idx="423">
                        <c:v>1.4846897130000001</c:v>
                      </c:pt>
                      <c:pt idx="424">
                        <c:v>1.498423576</c:v>
                      </c:pt>
                      <c:pt idx="425">
                        <c:v>1.512161613</c:v>
                      </c:pt>
                      <c:pt idx="426">
                        <c:v>1.5261254310000001</c:v>
                      </c:pt>
                      <c:pt idx="427">
                        <c:v>1.5406069760000001</c:v>
                      </c:pt>
                      <c:pt idx="428">
                        <c:v>1.55516696</c:v>
                      </c:pt>
                      <c:pt idx="429">
                        <c:v>1.569592834</c:v>
                      </c:pt>
                      <c:pt idx="430">
                        <c:v>1.5844563250000001</c:v>
                      </c:pt>
                      <c:pt idx="431">
                        <c:v>1.5983467099999999</c:v>
                      </c:pt>
                      <c:pt idx="432">
                        <c:v>1.613865018</c:v>
                      </c:pt>
                      <c:pt idx="433">
                        <c:v>1.62932229</c:v>
                      </c:pt>
                      <c:pt idx="434">
                        <c:v>1.6450153590000001</c:v>
                      </c:pt>
                      <c:pt idx="435">
                        <c:v>1.660869479</c:v>
                      </c:pt>
                      <c:pt idx="436">
                        <c:v>1.677125454</c:v>
                      </c:pt>
                      <c:pt idx="437">
                        <c:v>1.69344461</c:v>
                      </c:pt>
                      <c:pt idx="438">
                        <c:v>1.710056901</c:v>
                      </c:pt>
                      <c:pt idx="439">
                        <c:v>1.727026105</c:v>
                      </c:pt>
                      <c:pt idx="440">
                        <c:v>1.7442495819999999</c:v>
                      </c:pt>
                      <c:pt idx="441">
                        <c:v>1.761274338</c:v>
                      </c:pt>
                      <c:pt idx="442">
                        <c:v>1.7788875099999999</c:v>
                      </c:pt>
                      <c:pt idx="443">
                        <c:v>1.7969011070000001</c:v>
                      </c:pt>
                      <c:pt idx="444">
                        <c:v>1.815030575</c:v>
                      </c:pt>
                      <c:pt idx="445">
                        <c:v>1.8336139920000001</c:v>
                      </c:pt>
                      <c:pt idx="446">
                        <c:v>1.85225749</c:v>
                      </c:pt>
                      <c:pt idx="447">
                        <c:v>1.8710219859999999</c:v>
                      </c:pt>
                      <c:pt idx="448">
                        <c:v>1.8902478220000001</c:v>
                      </c:pt>
                      <c:pt idx="449">
                        <c:v>1.909428954</c:v>
                      </c:pt>
                      <c:pt idx="450">
                        <c:v>1.9291143420000001</c:v>
                      </c:pt>
                      <c:pt idx="451">
                        <c:v>1.9490963219999999</c:v>
                      </c:pt>
                      <c:pt idx="452">
                        <c:v>1.969344735</c:v>
                      </c:pt>
                      <c:pt idx="453">
                        <c:v>1.9895249610000001</c:v>
                      </c:pt>
                      <c:pt idx="454">
                        <c:v>2.0102801320000001</c:v>
                      </c:pt>
                      <c:pt idx="455">
                        <c:v>2.0311868190000002</c:v>
                      </c:pt>
                      <c:pt idx="456">
                        <c:v>2.0524876120000002</c:v>
                      </c:pt>
                      <c:pt idx="457">
                        <c:v>2.0740361209999998</c:v>
                      </c:pt>
                      <c:pt idx="458">
                        <c:v>2.0956392290000001</c:v>
                      </c:pt>
                      <c:pt idx="459">
                        <c:v>2.1174981590000002</c:v>
                      </c:pt>
                      <c:pt idx="460">
                        <c:v>2.1394503120000001</c:v>
                      </c:pt>
                      <c:pt idx="461">
                        <c:v>2.1618447299999999</c:v>
                      </c:pt>
                      <c:pt idx="462">
                        <c:v>2.184233189</c:v>
                      </c:pt>
                      <c:pt idx="463">
                        <c:v>2.2070775029999998</c:v>
                      </c:pt>
                      <c:pt idx="464">
                        <c:v>2.2300174240000001</c:v>
                      </c:pt>
                      <c:pt idx="465">
                        <c:v>2.2532665729999999</c:v>
                      </c:pt>
                      <c:pt idx="466">
                        <c:v>2.2767868039999999</c:v>
                      </c:pt>
                      <c:pt idx="467">
                        <c:v>2.2998542789999998</c:v>
                      </c:pt>
                      <c:pt idx="468">
                        <c:v>2.323421717</c:v>
                      </c:pt>
                      <c:pt idx="469">
                        <c:v>2.3472881320000001</c:v>
                      </c:pt>
                      <c:pt idx="470">
                        <c:v>2.3708159919999998</c:v>
                      </c:pt>
                      <c:pt idx="471">
                        <c:v>2.394851208</c:v>
                      </c:pt>
                      <c:pt idx="472">
                        <c:v>2.4191162589999999</c:v>
                      </c:pt>
                      <c:pt idx="473">
                        <c:v>2.4427466390000001</c:v>
                      </c:pt>
                      <c:pt idx="474">
                        <c:v>2.466837645</c:v>
                      </c:pt>
                      <c:pt idx="475">
                        <c:v>2.4911539550000001</c:v>
                      </c:pt>
                      <c:pt idx="476">
                        <c:v>2.5149238110000001</c:v>
                      </c:pt>
                      <c:pt idx="477">
                        <c:v>2.5385308270000002</c:v>
                      </c:pt>
                      <c:pt idx="478">
                        <c:v>2.5628590579999999</c:v>
                      </c:pt>
                      <c:pt idx="479">
                        <c:v>2.5863602160000001</c:v>
                      </c:pt>
                      <c:pt idx="480">
                        <c:v>2.6093559270000002</c:v>
                      </c:pt>
                      <c:pt idx="481">
                        <c:v>2.6334903239999998</c:v>
                      </c:pt>
                      <c:pt idx="482">
                        <c:v>2.6567780970000001</c:v>
                      </c:pt>
                      <c:pt idx="483">
                        <c:v>2.6797103880000002</c:v>
                      </c:pt>
                      <c:pt idx="484">
                        <c:v>2.7032766339999998</c:v>
                      </c:pt>
                      <c:pt idx="485">
                        <c:v>2.724820137</c:v>
                      </c:pt>
                      <c:pt idx="486">
                        <c:v>2.7473502160000001</c:v>
                      </c:pt>
                      <c:pt idx="487">
                        <c:v>2.769725561</c:v>
                      </c:pt>
                      <c:pt idx="488">
                        <c:v>2.7912459369999998</c:v>
                      </c:pt>
                      <c:pt idx="489">
                        <c:v>2.8110930920000001</c:v>
                      </c:pt>
                      <c:pt idx="490">
                        <c:v>2.8327996729999998</c:v>
                      </c:pt>
                      <c:pt idx="491">
                        <c:v>2.853654385</c:v>
                      </c:pt>
                      <c:pt idx="492">
                        <c:v>2.8744819160000001</c:v>
                      </c:pt>
                      <c:pt idx="493">
                        <c:v>2.8929014209999999</c:v>
                      </c:pt>
                      <c:pt idx="494">
                        <c:v>2.913149357</c:v>
                      </c:pt>
                      <c:pt idx="495">
                        <c:v>2.9314789769999998</c:v>
                      </c:pt>
                      <c:pt idx="496">
                        <c:v>2.948154926</c:v>
                      </c:pt>
                      <c:pt idx="497">
                        <c:v>2.9664030079999999</c:v>
                      </c:pt>
                      <c:pt idx="498">
                        <c:v>2.982587337</c:v>
                      </c:pt>
                      <c:pt idx="499">
                        <c:v>2.9963064190000002</c:v>
                      </c:pt>
                      <c:pt idx="500">
                        <c:v>3.0115401739999998</c:v>
                      </c:pt>
                      <c:pt idx="501">
                        <c:v>3.0237278939999999</c:v>
                      </c:pt>
                      <c:pt idx="502">
                        <c:v>3.035887003</c:v>
                      </c:pt>
                      <c:pt idx="503">
                        <c:v>3.0478942390000001</c:v>
                      </c:pt>
                      <c:pt idx="504">
                        <c:v>3.0576298240000002</c:v>
                      </c:pt>
                      <c:pt idx="505">
                        <c:v>3.0658774379999998</c:v>
                      </c:pt>
                      <c:pt idx="506">
                        <c:v>3.0741848950000001</c:v>
                      </c:pt>
                      <c:pt idx="507">
                        <c:v>3.082505941</c:v>
                      </c:pt>
                      <c:pt idx="508">
                        <c:v>3.0917649269999998</c:v>
                      </c:pt>
                      <c:pt idx="509">
                        <c:v>3.0962793830000002</c:v>
                      </c:pt>
                      <c:pt idx="510">
                        <c:v>3.1025443080000001</c:v>
                      </c:pt>
                      <c:pt idx="511">
                        <c:v>3.1068041320000002</c:v>
                      </c:pt>
                      <c:pt idx="512">
                        <c:v>3.1128323080000002</c:v>
                      </c:pt>
                      <c:pt idx="513">
                        <c:v>3.117199898</c:v>
                      </c:pt>
                      <c:pt idx="514">
                        <c:v>3.1227071290000001</c:v>
                      </c:pt>
                      <c:pt idx="515">
                        <c:v>3.1273329259999998</c:v>
                      </c:pt>
                      <c:pt idx="516">
                        <c:v>3.129659653</c:v>
                      </c:pt>
                      <c:pt idx="517">
                        <c:v>3.132380247</c:v>
                      </c:pt>
                      <c:pt idx="518">
                        <c:v>3.1344921590000001</c:v>
                      </c:pt>
                      <c:pt idx="519">
                        <c:v>3.1371490959999999</c:v>
                      </c:pt>
                      <c:pt idx="520">
                        <c:v>3.1397886279999998</c:v>
                      </c:pt>
                      <c:pt idx="521">
                        <c:v>3.1427166459999998</c:v>
                      </c:pt>
                      <c:pt idx="522">
                        <c:v>3.144942999</c:v>
                      </c:pt>
                      <c:pt idx="523">
                        <c:v>3.1418735980000001</c:v>
                      </c:pt>
                      <c:pt idx="524">
                        <c:v>3.142853498</c:v>
                      </c:pt>
                      <c:pt idx="525">
                        <c:v>3.1445088390000002</c:v>
                      </c:pt>
                      <c:pt idx="526">
                        <c:v>3.1435134410000001</c:v>
                      </c:pt>
                      <c:pt idx="527">
                        <c:v>3.1448035239999999</c:v>
                      </c:pt>
                      <c:pt idx="528">
                        <c:v>3.1475143430000001</c:v>
                      </c:pt>
                      <c:pt idx="529">
                        <c:v>3.1422138209999999</c:v>
                      </c:pt>
                      <c:pt idx="530">
                        <c:v>3.1456961630000002</c:v>
                      </c:pt>
                      <c:pt idx="531">
                        <c:v>3.1427874569999998</c:v>
                      </c:pt>
                      <c:pt idx="532">
                        <c:v>3.1419422629999998</c:v>
                      </c:pt>
                      <c:pt idx="533">
                        <c:v>3.14476347</c:v>
                      </c:pt>
                      <c:pt idx="534">
                        <c:v>3.1431555750000002</c:v>
                      </c:pt>
                      <c:pt idx="535">
                        <c:v>3.1438286299999998</c:v>
                      </c:pt>
                      <c:pt idx="536">
                        <c:v>3.1438808439999999</c:v>
                      </c:pt>
                      <c:pt idx="537">
                        <c:v>3.1451518539999999</c:v>
                      </c:pt>
                      <c:pt idx="538">
                        <c:v>3.1426804069999998</c:v>
                      </c:pt>
                      <c:pt idx="539">
                        <c:v>3.1414949889999999</c:v>
                      </c:pt>
                      <c:pt idx="540">
                        <c:v>3.1442716119999998</c:v>
                      </c:pt>
                      <c:pt idx="541">
                        <c:v>3.1449973579999999</c:v>
                      </c:pt>
                      <c:pt idx="542">
                        <c:v>3.149591923</c:v>
                      </c:pt>
                      <c:pt idx="543">
                        <c:v>3.14812994</c:v>
                      </c:pt>
                      <c:pt idx="544">
                        <c:v>3.14866519</c:v>
                      </c:pt>
                      <c:pt idx="545">
                        <c:v>3.150693178</c:v>
                      </c:pt>
                      <c:pt idx="546">
                        <c:v>3.1539187430000002</c:v>
                      </c:pt>
                      <c:pt idx="547">
                        <c:v>3.1540002820000002</c:v>
                      </c:pt>
                      <c:pt idx="548">
                        <c:v>3.1583063600000001</c:v>
                      </c:pt>
                      <c:pt idx="549">
                        <c:v>3.161498785</c:v>
                      </c:pt>
                      <c:pt idx="550">
                        <c:v>3.1664628979999998</c:v>
                      </c:pt>
                      <c:pt idx="551">
                        <c:v>3.1670594219999999</c:v>
                      </c:pt>
                      <c:pt idx="552">
                        <c:v>3.1730210780000001</c:v>
                      </c:pt>
                      <c:pt idx="553">
                        <c:v>3.177151442</c:v>
                      </c:pt>
                      <c:pt idx="554">
                        <c:v>3.1810958390000001</c:v>
                      </c:pt>
                      <c:pt idx="555">
                        <c:v>3.1869208809999998</c:v>
                      </c:pt>
                      <c:pt idx="556">
                        <c:v>3.1898396020000002</c:v>
                      </c:pt>
                      <c:pt idx="557">
                        <c:v>3.1974294190000001</c:v>
                      </c:pt>
                      <c:pt idx="558">
                        <c:v>3.2023265360000002</c:v>
                      </c:pt>
                      <c:pt idx="559">
                        <c:v>3.2040688990000001</c:v>
                      </c:pt>
                      <c:pt idx="560">
                        <c:v>3.2135338779999998</c:v>
                      </c:pt>
                      <c:pt idx="561">
                        <c:v>3.219800234</c:v>
                      </c:pt>
                      <c:pt idx="562">
                        <c:v>3.2235522269999999</c:v>
                      </c:pt>
                      <c:pt idx="563">
                        <c:v>3.2307393549999999</c:v>
                      </c:pt>
                      <c:pt idx="564">
                        <c:v>3.2388350959999999</c:v>
                      </c:pt>
                      <c:pt idx="565">
                        <c:v>3.2407629490000001</c:v>
                      </c:pt>
                      <c:pt idx="566">
                        <c:v>3.2476189139999998</c:v>
                      </c:pt>
                      <c:pt idx="567">
                        <c:v>3.254322052</c:v>
                      </c:pt>
                      <c:pt idx="568">
                        <c:v>3.2584555150000001</c:v>
                      </c:pt>
                      <c:pt idx="569">
                        <c:v>3.266597033</c:v>
                      </c:pt>
                      <c:pt idx="570">
                        <c:v>3.2696726319999998</c:v>
                      </c:pt>
                      <c:pt idx="571">
                        <c:v>3.2786102289999999</c:v>
                      </c:pt>
                      <c:pt idx="572">
                        <c:v>3.2816345689999999</c:v>
                      </c:pt>
                      <c:pt idx="573">
                        <c:v>3.288523197</c:v>
                      </c:pt>
                      <c:pt idx="574">
                        <c:v>3.2941591739999998</c:v>
                      </c:pt>
                      <c:pt idx="575">
                        <c:v>3.2978024480000001</c:v>
                      </c:pt>
                      <c:pt idx="576">
                        <c:v>3.301700115</c:v>
                      </c:pt>
                      <c:pt idx="577">
                        <c:v>3.3109850879999998</c:v>
                      </c:pt>
                      <c:pt idx="578">
                        <c:v>3.3113353249999999</c:v>
                      </c:pt>
                      <c:pt idx="579">
                        <c:v>3.3169586660000001</c:v>
                      </c:pt>
                      <c:pt idx="580">
                        <c:v>3.3214602470000001</c:v>
                      </c:pt>
                      <c:pt idx="581">
                        <c:v>3.3203239440000001</c:v>
                      </c:pt>
                      <c:pt idx="582">
                        <c:v>3.3254086969999999</c:v>
                      </c:pt>
                      <c:pt idx="583">
                        <c:v>3.3311600690000001</c:v>
                      </c:pt>
                      <c:pt idx="584">
                        <c:v>3.3301289079999998</c:v>
                      </c:pt>
                      <c:pt idx="585">
                        <c:v>3.337775707</c:v>
                      </c:pt>
                      <c:pt idx="586">
                        <c:v>3.3366498949999999</c:v>
                      </c:pt>
                      <c:pt idx="587">
                        <c:v>3.3448798659999999</c:v>
                      </c:pt>
                      <c:pt idx="588">
                        <c:v>3.3422977920000001</c:v>
                      </c:pt>
                      <c:pt idx="589">
                        <c:v>3.3407256599999999</c:v>
                      </c:pt>
                      <c:pt idx="590">
                        <c:v>3.3482167719999998</c:v>
                      </c:pt>
                      <c:pt idx="591">
                        <c:v>3.3429706100000001</c:v>
                      </c:pt>
                      <c:pt idx="592">
                        <c:v>3.345083475</c:v>
                      </c:pt>
                      <c:pt idx="593">
                        <c:v>3.34850359</c:v>
                      </c:pt>
                      <c:pt idx="594">
                        <c:v>3.3513939380000002</c:v>
                      </c:pt>
                      <c:pt idx="595">
                        <c:v>3.3488500120000002</c:v>
                      </c:pt>
                      <c:pt idx="596">
                        <c:v>3.349512577</c:v>
                      </c:pt>
                      <c:pt idx="597">
                        <c:v>3.3479163650000001</c:v>
                      </c:pt>
                      <c:pt idx="598">
                        <c:v>3.3561837670000001</c:v>
                      </c:pt>
                      <c:pt idx="599">
                        <c:v>3.3469190599999998</c:v>
                      </c:pt>
                      <c:pt idx="600">
                        <c:v>3.3506298069999998</c:v>
                      </c:pt>
                      <c:pt idx="601">
                        <c:v>3.3525257110000002</c:v>
                      </c:pt>
                      <c:pt idx="602">
                        <c:v>3.3558180329999998</c:v>
                      </c:pt>
                      <c:pt idx="603">
                        <c:v>3.3507852549999999</c:v>
                      </c:pt>
                      <c:pt idx="604">
                        <c:v>3.3487162590000001</c:v>
                      </c:pt>
                      <c:pt idx="605">
                        <c:v>3.3501119610000001</c:v>
                      </c:pt>
                      <c:pt idx="606">
                        <c:v>3.353913307</c:v>
                      </c:pt>
                      <c:pt idx="607">
                        <c:v>3.3517761230000001</c:v>
                      </c:pt>
                      <c:pt idx="608">
                        <c:v>3.3501036169999998</c:v>
                      </c:pt>
                      <c:pt idx="609">
                        <c:v>3.3514297009999998</c:v>
                      </c:pt>
                      <c:pt idx="610">
                        <c:v>3.3495178220000001</c:v>
                      </c:pt>
                      <c:pt idx="611">
                        <c:v>3.3496506209999999</c:v>
                      </c:pt>
                      <c:pt idx="612">
                        <c:v>3.349647284</c:v>
                      </c:pt>
                      <c:pt idx="613">
                        <c:v>3.3467433450000001</c:v>
                      </c:pt>
                      <c:pt idx="614">
                        <c:v>3.3516325949999999</c:v>
                      </c:pt>
                      <c:pt idx="615">
                        <c:v>3.352349281</c:v>
                      </c:pt>
                      <c:pt idx="616">
                        <c:v>3.3460595610000001</c:v>
                      </c:pt>
                      <c:pt idx="617">
                        <c:v>3.3428604599999998</c:v>
                      </c:pt>
                      <c:pt idx="618">
                        <c:v>3.3461589809999999</c:v>
                      </c:pt>
                      <c:pt idx="619">
                        <c:v>3.3442478179999999</c:v>
                      </c:pt>
                      <c:pt idx="620">
                        <c:v>3.3467371460000002</c:v>
                      </c:pt>
                      <c:pt idx="621">
                        <c:v>3.3427102569999998</c:v>
                      </c:pt>
                      <c:pt idx="622">
                        <c:v>3.3456614020000002</c:v>
                      </c:pt>
                      <c:pt idx="623">
                        <c:v>3.3438518049999999</c:v>
                      </c:pt>
                      <c:pt idx="624">
                        <c:v>3.3388350010000001</c:v>
                      </c:pt>
                      <c:pt idx="625">
                        <c:v>3.3395733829999998</c:v>
                      </c:pt>
                      <c:pt idx="626">
                        <c:v>3.3450214859999998</c:v>
                      </c:pt>
                      <c:pt idx="627">
                        <c:v>3.3382380010000001</c:v>
                      </c:pt>
                      <c:pt idx="628">
                        <c:v>3.3419966699999999</c:v>
                      </c:pt>
                      <c:pt idx="629">
                        <c:v>3.335226059</c:v>
                      </c:pt>
                      <c:pt idx="630">
                        <c:v>3.3409996030000002</c:v>
                      </c:pt>
                      <c:pt idx="631">
                        <c:v>3.3326330180000001</c:v>
                      </c:pt>
                      <c:pt idx="632">
                        <c:v>3.330432177</c:v>
                      </c:pt>
                      <c:pt idx="633">
                        <c:v>3.3379848000000001</c:v>
                      </c:pt>
                      <c:pt idx="634">
                        <c:v>3.3311049939999999</c:v>
                      </c:pt>
                      <c:pt idx="635">
                        <c:v>3.3306941989999999</c:v>
                      </c:pt>
                      <c:pt idx="636">
                        <c:v>3.335283279</c:v>
                      </c:pt>
                      <c:pt idx="637">
                        <c:v>3.3303308490000001</c:v>
                      </c:pt>
                      <c:pt idx="638">
                        <c:v>3.3317437170000002</c:v>
                      </c:pt>
                      <c:pt idx="639">
                        <c:v>3.3333320620000002</c:v>
                      </c:pt>
                      <c:pt idx="640">
                        <c:v>3.3304867740000001</c:v>
                      </c:pt>
                      <c:pt idx="641">
                        <c:v>3.3336384300000002</c:v>
                      </c:pt>
                      <c:pt idx="642">
                        <c:v>3.3241245749999999</c:v>
                      </c:pt>
                      <c:pt idx="643">
                        <c:v>3.3341212269999998</c:v>
                      </c:pt>
                      <c:pt idx="644">
                        <c:v>3.3267574309999999</c:v>
                      </c:pt>
                      <c:pt idx="645">
                        <c:v>3.325395823</c:v>
                      </c:pt>
                      <c:pt idx="646">
                        <c:v>3.3358340260000001</c:v>
                      </c:pt>
                      <c:pt idx="647">
                        <c:v>3.3230347629999999</c:v>
                      </c:pt>
                      <c:pt idx="648">
                        <c:v>3.319756269</c:v>
                      </c:pt>
                      <c:pt idx="649">
                        <c:v>3.3251156810000002</c:v>
                      </c:pt>
                      <c:pt idx="650">
                        <c:v>3.3173673149999998</c:v>
                      </c:pt>
                      <c:pt idx="651">
                        <c:v>3.296440601</c:v>
                      </c:pt>
                      <c:pt idx="652">
                        <c:v>3.2704877849999998</c:v>
                      </c:pt>
                      <c:pt idx="653">
                        <c:v>3.2742545600000001</c:v>
                      </c:pt>
                      <c:pt idx="654">
                        <c:v>3.2728958129999999</c:v>
                      </c:pt>
                      <c:pt idx="655">
                        <c:v>3.2764608860000002</c:v>
                      </c:pt>
                      <c:pt idx="656">
                        <c:v>3.2729561330000001</c:v>
                      </c:pt>
                      <c:pt idx="657">
                        <c:v>3.2611281870000002</c:v>
                      </c:pt>
                      <c:pt idx="658">
                        <c:v>3.267231464</c:v>
                      </c:pt>
                      <c:pt idx="659">
                        <c:v>3.2643365860000002</c:v>
                      </c:pt>
                      <c:pt idx="660">
                        <c:v>3.2643132210000001</c:v>
                      </c:pt>
                      <c:pt idx="661">
                        <c:v>3.2689292430000001</c:v>
                      </c:pt>
                      <c:pt idx="662">
                        <c:v>3.2626979349999998</c:v>
                      </c:pt>
                      <c:pt idx="663">
                        <c:v>3.2602398400000001</c:v>
                      </c:pt>
                      <c:pt idx="664">
                        <c:v>3.2552056309999999</c:v>
                      </c:pt>
                      <c:pt idx="665">
                        <c:v>3.2499465939999999</c:v>
                      </c:pt>
                      <c:pt idx="666">
                        <c:v>3.2569620609999999</c:v>
                      </c:pt>
                      <c:pt idx="667">
                        <c:v>3.2538418770000002</c:v>
                      </c:pt>
                      <c:pt idx="668">
                        <c:v>3.2536377910000001</c:v>
                      </c:pt>
                      <c:pt idx="669">
                        <c:v>3.2307288650000001</c:v>
                      </c:pt>
                      <c:pt idx="670">
                        <c:v>3.2434487340000002</c:v>
                      </c:pt>
                      <c:pt idx="671">
                        <c:v>3.2390115260000001</c:v>
                      </c:pt>
                      <c:pt idx="672">
                        <c:v>3.2418222430000001</c:v>
                      </c:pt>
                      <c:pt idx="673">
                        <c:v>3.2297205920000001</c:v>
                      </c:pt>
                      <c:pt idx="674">
                        <c:v>3.2111616129999998</c:v>
                      </c:pt>
                      <c:pt idx="675">
                        <c:v>3.2221179009999998</c:v>
                      </c:pt>
                      <c:pt idx="676">
                        <c:v>3.2188630100000002</c:v>
                      </c:pt>
                      <c:pt idx="677">
                        <c:v>3.2090110780000001</c:v>
                      </c:pt>
                      <c:pt idx="678">
                        <c:v>3.1991710659999999</c:v>
                      </c:pt>
                      <c:pt idx="679">
                        <c:v>3.1986145970000002</c:v>
                      </c:pt>
                      <c:pt idx="680">
                        <c:v>3.1862361429999999</c:v>
                      </c:pt>
                      <c:pt idx="681">
                        <c:v>3.1739275459999998</c:v>
                      </c:pt>
                      <c:pt idx="682">
                        <c:v>3.1523699760000001</c:v>
                      </c:pt>
                      <c:pt idx="683">
                        <c:v>3.1478941439999999</c:v>
                      </c:pt>
                      <c:pt idx="684">
                        <c:v>3.1253912449999999</c:v>
                      </c:pt>
                      <c:pt idx="685">
                        <c:v>3.1157784460000002</c:v>
                      </c:pt>
                      <c:pt idx="686">
                        <c:v>3.0836868289999999</c:v>
                      </c:pt>
                      <c:pt idx="687">
                        <c:v>3.0855638980000002</c:v>
                      </c:pt>
                      <c:pt idx="688">
                        <c:v>3.0272285939999999</c:v>
                      </c:pt>
                      <c:pt idx="689">
                        <c:v>3.006999016</c:v>
                      </c:pt>
                      <c:pt idx="690">
                        <c:v>2.980149269</c:v>
                      </c:pt>
                      <c:pt idx="691">
                        <c:v>2.9418222900000002</c:v>
                      </c:pt>
                      <c:pt idx="692">
                        <c:v>2.9138493539999999</c:v>
                      </c:pt>
                      <c:pt idx="693">
                        <c:v>2.8360846039999998</c:v>
                      </c:pt>
                      <c:pt idx="694">
                        <c:v>2.79792738</c:v>
                      </c:pt>
                      <c:pt idx="695">
                        <c:v>2.740945816</c:v>
                      </c:pt>
                      <c:pt idx="696">
                        <c:v>2.637638092</c:v>
                      </c:pt>
                      <c:pt idx="697">
                        <c:v>2.5973687170000002</c:v>
                      </c:pt>
                      <c:pt idx="698">
                        <c:v>2.5009112359999999</c:v>
                      </c:pt>
                      <c:pt idx="699">
                        <c:v>2.4349348549999998</c:v>
                      </c:pt>
                      <c:pt idx="700">
                        <c:v>2.3050622939999998</c:v>
                      </c:pt>
                      <c:pt idx="701">
                        <c:v>2.1580419540000002</c:v>
                      </c:pt>
                      <c:pt idx="702">
                        <c:v>2.0793461799999999</c:v>
                      </c:pt>
                      <c:pt idx="703">
                        <c:v>1.947537541</c:v>
                      </c:pt>
                      <c:pt idx="704">
                        <c:v>1.807537556</c:v>
                      </c:pt>
                      <c:pt idx="705">
                        <c:v>1.6412383319999999</c:v>
                      </c:pt>
                      <c:pt idx="706">
                        <c:v>1.4821617600000001</c:v>
                      </c:pt>
                      <c:pt idx="707">
                        <c:v>1.331208706</c:v>
                      </c:pt>
                      <c:pt idx="708">
                        <c:v>1.155703425</c:v>
                      </c:pt>
                      <c:pt idx="709">
                        <c:v>0.99751853899999998</c:v>
                      </c:pt>
                      <c:pt idx="710">
                        <c:v>0.82372129000000005</c:v>
                      </c:pt>
                      <c:pt idx="711">
                        <c:v>0.59174019099999997</c:v>
                      </c:pt>
                      <c:pt idx="712">
                        <c:v>0.42637830999999998</c:v>
                      </c:pt>
                      <c:pt idx="713">
                        <c:v>0.28900274599999998</c:v>
                      </c:pt>
                      <c:pt idx="714">
                        <c:v>0.15652482200000001</c:v>
                      </c:pt>
                      <c:pt idx="715">
                        <c:v>5.7113070000000002E-2</c:v>
                      </c:pt>
                      <c:pt idx="716">
                        <c:v>-2.8052819999999999E-2</c:v>
                      </c:pt>
                      <c:pt idx="717">
                        <c:v>-7.1325167999999994E-2</c:v>
                      </c:pt>
                      <c:pt idx="718">
                        <c:v>-0.11367861899999999</c:v>
                      </c:pt>
                      <c:pt idx="719">
                        <c:v>-0.10240729899999999</c:v>
                      </c:pt>
                      <c:pt idx="720">
                        <c:v>-9.1390997000000002E-2</c:v>
                      </c:pt>
                      <c:pt idx="721">
                        <c:v>-8.0718926999999996E-2</c:v>
                      </c:pt>
                      <c:pt idx="722">
                        <c:v>-5.2669436E-2</c:v>
                      </c:pt>
                      <c:pt idx="723">
                        <c:v>-8.0328478999999994E-2</c:v>
                      </c:pt>
                      <c:pt idx="724">
                        <c:v>-5.4153371999999998E-2</c:v>
                      </c:pt>
                      <c:pt idx="725">
                        <c:v>-1.3517104E-2</c:v>
                      </c:pt>
                      <c:pt idx="726">
                        <c:v>-9.9920679999999998E-3</c:v>
                      </c:pt>
                      <c:pt idx="727">
                        <c:v>1.680399E-3</c:v>
                      </c:pt>
                      <c:pt idx="728">
                        <c:v>3.1928050999999999E-2</c:v>
                      </c:pt>
                      <c:pt idx="729">
                        <c:v>5.5096737999999999E-2</c:v>
                      </c:pt>
                      <c:pt idx="730">
                        <c:v>5.1154062E-2</c:v>
                      </c:pt>
                      <c:pt idx="731">
                        <c:v>7.2193733999999996E-2</c:v>
                      </c:pt>
                      <c:pt idx="732">
                        <c:v>9.3895233999999994E-2</c:v>
                      </c:pt>
                      <c:pt idx="733">
                        <c:v>0.101232499</c:v>
                      </c:pt>
                      <c:pt idx="734">
                        <c:v>9.2738837000000005E-2</c:v>
                      </c:pt>
                      <c:pt idx="735">
                        <c:v>0.111193098</c:v>
                      </c:pt>
                      <c:pt idx="736">
                        <c:v>0.10897845</c:v>
                      </c:pt>
                      <c:pt idx="737">
                        <c:v>0.115147896</c:v>
                      </c:pt>
                      <c:pt idx="738">
                        <c:v>0.14883434800000001</c:v>
                      </c:pt>
                      <c:pt idx="739">
                        <c:v>0.145125002</c:v>
                      </c:pt>
                      <c:pt idx="740">
                        <c:v>0.154897228</c:v>
                      </c:pt>
                      <c:pt idx="741">
                        <c:v>0.17051011299999999</c:v>
                      </c:pt>
                      <c:pt idx="742">
                        <c:v>0.222567186</c:v>
                      </c:pt>
                      <c:pt idx="743">
                        <c:v>0.230522275</c:v>
                      </c:pt>
                      <c:pt idx="744">
                        <c:v>0.27274855999999997</c:v>
                      </c:pt>
                      <c:pt idx="745">
                        <c:v>0.31403493900000001</c:v>
                      </c:pt>
                      <c:pt idx="746">
                        <c:v>0.308374912</c:v>
                      </c:pt>
                      <c:pt idx="747">
                        <c:v>0.34631007899999999</c:v>
                      </c:pt>
                      <c:pt idx="748">
                        <c:v>0.34522512599999999</c:v>
                      </c:pt>
                      <c:pt idx="749">
                        <c:v>0.37487149199999997</c:v>
                      </c:pt>
                      <c:pt idx="750">
                        <c:v>0.416305274</c:v>
                      </c:pt>
                      <c:pt idx="751">
                        <c:v>0.401147217</c:v>
                      </c:pt>
                      <c:pt idx="752">
                        <c:v>0.43762046100000002</c:v>
                      </c:pt>
                      <c:pt idx="753">
                        <c:v>0.44845297899999997</c:v>
                      </c:pt>
                      <c:pt idx="754">
                        <c:v>0.51821476200000005</c:v>
                      </c:pt>
                      <c:pt idx="755">
                        <c:v>0.466558576</c:v>
                      </c:pt>
                      <c:pt idx="756">
                        <c:v>0.50144785599999997</c:v>
                      </c:pt>
                      <c:pt idx="757">
                        <c:v>0.507497847</c:v>
                      </c:pt>
                      <c:pt idx="758">
                        <c:v>0.529674113</c:v>
                      </c:pt>
                      <c:pt idx="759">
                        <c:v>0.57368040099999995</c:v>
                      </c:pt>
                      <c:pt idx="760">
                        <c:v>0.54975885199999996</c:v>
                      </c:pt>
                      <c:pt idx="761">
                        <c:v>0.58540075999999996</c:v>
                      </c:pt>
                      <c:pt idx="762">
                        <c:v>0.59819745999999996</c:v>
                      </c:pt>
                      <c:pt idx="763">
                        <c:v>0.57259798100000003</c:v>
                      </c:pt>
                      <c:pt idx="764">
                        <c:v>0.62198025000000001</c:v>
                      </c:pt>
                      <c:pt idx="765">
                        <c:v>0.62095081799999996</c:v>
                      </c:pt>
                      <c:pt idx="766">
                        <c:v>0.64704847300000001</c:v>
                      </c:pt>
                      <c:pt idx="767">
                        <c:v>0.61953097599999996</c:v>
                      </c:pt>
                      <c:pt idx="768">
                        <c:v>0.63045304999999996</c:v>
                      </c:pt>
                      <c:pt idx="769">
                        <c:v>0.64930176699999997</c:v>
                      </c:pt>
                      <c:pt idx="770">
                        <c:v>0.68187075900000005</c:v>
                      </c:pt>
                      <c:pt idx="771">
                        <c:v>0.67377066600000002</c:v>
                      </c:pt>
                      <c:pt idx="772">
                        <c:v>0.67411762500000005</c:v>
                      </c:pt>
                      <c:pt idx="773">
                        <c:v>0.71498268799999998</c:v>
                      </c:pt>
                      <c:pt idx="774">
                        <c:v>0.70273375500000002</c:v>
                      </c:pt>
                      <c:pt idx="775">
                        <c:v>0.70853906899999997</c:v>
                      </c:pt>
                      <c:pt idx="776">
                        <c:v>0.69817644400000001</c:v>
                      </c:pt>
                      <c:pt idx="777">
                        <c:v>0.72167450200000005</c:v>
                      </c:pt>
                      <c:pt idx="778">
                        <c:v>0.71780961799999998</c:v>
                      </c:pt>
                      <c:pt idx="779">
                        <c:v>0.70576143300000005</c:v>
                      </c:pt>
                      <c:pt idx="780">
                        <c:v>0.715478897</c:v>
                      </c:pt>
                      <c:pt idx="781">
                        <c:v>0.70671719300000002</c:v>
                      </c:pt>
                      <c:pt idx="782">
                        <c:v>0.72275650499999999</c:v>
                      </c:pt>
                      <c:pt idx="783">
                        <c:v>0.69025468800000001</c:v>
                      </c:pt>
                      <c:pt idx="784">
                        <c:v>0.71162587399999999</c:v>
                      </c:pt>
                      <c:pt idx="785">
                        <c:v>0.65497183800000003</c:v>
                      </c:pt>
                      <c:pt idx="786">
                        <c:v>0.68335974200000005</c:v>
                      </c:pt>
                      <c:pt idx="787">
                        <c:v>0.66546654699999996</c:v>
                      </c:pt>
                      <c:pt idx="788">
                        <c:v>0.64281856999999998</c:v>
                      </c:pt>
                      <c:pt idx="789">
                        <c:v>0.67052489500000001</c:v>
                      </c:pt>
                      <c:pt idx="790">
                        <c:v>0.626071394</c:v>
                      </c:pt>
                      <c:pt idx="791">
                        <c:v>0.62473458100000001</c:v>
                      </c:pt>
                      <c:pt idx="792">
                        <c:v>0.64236581299999995</c:v>
                      </c:pt>
                      <c:pt idx="793">
                        <c:v>0.61749541799999996</c:v>
                      </c:pt>
                      <c:pt idx="794">
                        <c:v>0.58638316400000001</c:v>
                      </c:pt>
                      <c:pt idx="795">
                        <c:v>0.639152885</c:v>
                      </c:pt>
                      <c:pt idx="796">
                        <c:v>0.60194969200000004</c:v>
                      </c:pt>
                      <c:pt idx="797">
                        <c:v>0.61135518600000005</c:v>
                      </c:pt>
                      <c:pt idx="798">
                        <c:v>0.61302047999999998</c:v>
                      </c:pt>
                      <c:pt idx="799">
                        <c:v>0.57186800199999999</c:v>
                      </c:pt>
                      <c:pt idx="800">
                        <c:v>0.60241228300000005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5E96-441C-BECF-E997C6138560}"/>
                  </c:ext>
                </c:extLst>
              </c15:ser>
            </c15:filteredScatterSeries>
            <c15:filteredScatterSeries>
              <c15:ser>
                <c:idx val="12"/>
                <c:order val="13"/>
                <c:tx>
                  <c:v>PVK_1e-3H2O2_Degraded</c:v>
                </c:tx>
                <c:spPr>
                  <a:ln w="19050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MA_Batch4Films!$Y$3:$Y$803</c15:sqref>
                        </c15:formulaRef>
                      </c:ext>
                    </c:extLst>
                    <c:numCache>
                      <c:formatCode>General</c:formatCode>
                      <c:ptCount val="801"/>
                      <c:pt idx="0">
                        <c:v>1000</c:v>
                      </c:pt>
                      <c:pt idx="1">
                        <c:v>999</c:v>
                      </c:pt>
                      <c:pt idx="2">
                        <c:v>998</c:v>
                      </c:pt>
                      <c:pt idx="3">
                        <c:v>997</c:v>
                      </c:pt>
                      <c:pt idx="4">
                        <c:v>996</c:v>
                      </c:pt>
                      <c:pt idx="5">
                        <c:v>995</c:v>
                      </c:pt>
                      <c:pt idx="6">
                        <c:v>994</c:v>
                      </c:pt>
                      <c:pt idx="7">
                        <c:v>993</c:v>
                      </c:pt>
                      <c:pt idx="8">
                        <c:v>992</c:v>
                      </c:pt>
                      <c:pt idx="9">
                        <c:v>991</c:v>
                      </c:pt>
                      <c:pt idx="10">
                        <c:v>990</c:v>
                      </c:pt>
                      <c:pt idx="11">
                        <c:v>989</c:v>
                      </c:pt>
                      <c:pt idx="12">
                        <c:v>988</c:v>
                      </c:pt>
                      <c:pt idx="13">
                        <c:v>987</c:v>
                      </c:pt>
                      <c:pt idx="14">
                        <c:v>986</c:v>
                      </c:pt>
                      <c:pt idx="15">
                        <c:v>985</c:v>
                      </c:pt>
                      <c:pt idx="16">
                        <c:v>984</c:v>
                      </c:pt>
                      <c:pt idx="17">
                        <c:v>983</c:v>
                      </c:pt>
                      <c:pt idx="18">
                        <c:v>982</c:v>
                      </c:pt>
                      <c:pt idx="19">
                        <c:v>981</c:v>
                      </c:pt>
                      <c:pt idx="20">
                        <c:v>980</c:v>
                      </c:pt>
                      <c:pt idx="21">
                        <c:v>979</c:v>
                      </c:pt>
                      <c:pt idx="22">
                        <c:v>978</c:v>
                      </c:pt>
                      <c:pt idx="23">
                        <c:v>977</c:v>
                      </c:pt>
                      <c:pt idx="24">
                        <c:v>976</c:v>
                      </c:pt>
                      <c:pt idx="25">
                        <c:v>975</c:v>
                      </c:pt>
                      <c:pt idx="26">
                        <c:v>974</c:v>
                      </c:pt>
                      <c:pt idx="27">
                        <c:v>973</c:v>
                      </c:pt>
                      <c:pt idx="28">
                        <c:v>972</c:v>
                      </c:pt>
                      <c:pt idx="29">
                        <c:v>971</c:v>
                      </c:pt>
                      <c:pt idx="30">
                        <c:v>970</c:v>
                      </c:pt>
                      <c:pt idx="31">
                        <c:v>969</c:v>
                      </c:pt>
                      <c:pt idx="32">
                        <c:v>968</c:v>
                      </c:pt>
                      <c:pt idx="33">
                        <c:v>967</c:v>
                      </c:pt>
                      <c:pt idx="34">
                        <c:v>966</c:v>
                      </c:pt>
                      <c:pt idx="35">
                        <c:v>965</c:v>
                      </c:pt>
                      <c:pt idx="36">
                        <c:v>964</c:v>
                      </c:pt>
                      <c:pt idx="37">
                        <c:v>963</c:v>
                      </c:pt>
                      <c:pt idx="38">
                        <c:v>962</c:v>
                      </c:pt>
                      <c:pt idx="39">
                        <c:v>961</c:v>
                      </c:pt>
                      <c:pt idx="40">
                        <c:v>960</c:v>
                      </c:pt>
                      <c:pt idx="41">
                        <c:v>959</c:v>
                      </c:pt>
                      <c:pt idx="42">
                        <c:v>958</c:v>
                      </c:pt>
                      <c:pt idx="43">
                        <c:v>957</c:v>
                      </c:pt>
                      <c:pt idx="44">
                        <c:v>956</c:v>
                      </c:pt>
                      <c:pt idx="45">
                        <c:v>955</c:v>
                      </c:pt>
                      <c:pt idx="46">
                        <c:v>954</c:v>
                      </c:pt>
                      <c:pt idx="47">
                        <c:v>953</c:v>
                      </c:pt>
                      <c:pt idx="48">
                        <c:v>952</c:v>
                      </c:pt>
                      <c:pt idx="49">
                        <c:v>951</c:v>
                      </c:pt>
                      <c:pt idx="50">
                        <c:v>950</c:v>
                      </c:pt>
                      <c:pt idx="51">
                        <c:v>949</c:v>
                      </c:pt>
                      <c:pt idx="52">
                        <c:v>948</c:v>
                      </c:pt>
                      <c:pt idx="53">
                        <c:v>947</c:v>
                      </c:pt>
                      <c:pt idx="54">
                        <c:v>946</c:v>
                      </c:pt>
                      <c:pt idx="55">
                        <c:v>945</c:v>
                      </c:pt>
                      <c:pt idx="56">
                        <c:v>944</c:v>
                      </c:pt>
                      <c:pt idx="57">
                        <c:v>943</c:v>
                      </c:pt>
                      <c:pt idx="58">
                        <c:v>942</c:v>
                      </c:pt>
                      <c:pt idx="59">
                        <c:v>941</c:v>
                      </c:pt>
                      <c:pt idx="60">
                        <c:v>940</c:v>
                      </c:pt>
                      <c:pt idx="61">
                        <c:v>939</c:v>
                      </c:pt>
                      <c:pt idx="62">
                        <c:v>938</c:v>
                      </c:pt>
                      <c:pt idx="63">
                        <c:v>937</c:v>
                      </c:pt>
                      <c:pt idx="64">
                        <c:v>936</c:v>
                      </c:pt>
                      <c:pt idx="65">
                        <c:v>935</c:v>
                      </c:pt>
                      <c:pt idx="66">
                        <c:v>934</c:v>
                      </c:pt>
                      <c:pt idx="67">
                        <c:v>933</c:v>
                      </c:pt>
                      <c:pt idx="68">
                        <c:v>932</c:v>
                      </c:pt>
                      <c:pt idx="69">
                        <c:v>931</c:v>
                      </c:pt>
                      <c:pt idx="70">
                        <c:v>930</c:v>
                      </c:pt>
                      <c:pt idx="71">
                        <c:v>929</c:v>
                      </c:pt>
                      <c:pt idx="72">
                        <c:v>928</c:v>
                      </c:pt>
                      <c:pt idx="73">
                        <c:v>927</c:v>
                      </c:pt>
                      <c:pt idx="74">
                        <c:v>926</c:v>
                      </c:pt>
                      <c:pt idx="75">
                        <c:v>925</c:v>
                      </c:pt>
                      <c:pt idx="76">
                        <c:v>924</c:v>
                      </c:pt>
                      <c:pt idx="77">
                        <c:v>923</c:v>
                      </c:pt>
                      <c:pt idx="78">
                        <c:v>922</c:v>
                      </c:pt>
                      <c:pt idx="79">
                        <c:v>921</c:v>
                      </c:pt>
                      <c:pt idx="80">
                        <c:v>920</c:v>
                      </c:pt>
                      <c:pt idx="81">
                        <c:v>919</c:v>
                      </c:pt>
                      <c:pt idx="82">
                        <c:v>918</c:v>
                      </c:pt>
                      <c:pt idx="83">
                        <c:v>917</c:v>
                      </c:pt>
                      <c:pt idx="84">
                        <c:v>916</c:v>
                      </c:pt>
                      <c:pt idx="85">
                        <c:v>915</c:v>
                      </c:pt>
                      <c:pt idx="86">
                        <c:v>914</c:v>
                      </c:pt>
                      <c:pt idx="87">
                        <c:v>913</c:v>
                      </c:pt>
                      <c:pt idx="88">
                        <c:v>912</c:v>
                      </c:pt>
                      <c:pt idx="89">
                        <c:v>911</c:v>
                      </c:pt>
                      <c:pt idx="90">
                        <c:v>910</c:v>
                      </c:pt>
                      <c:pt idx="91">
                        <c:v>909</c:v>
                      </c:pt>
                      <c:pt idx="92">
                        <c:v>908</c:v>
                      </c:pt>
                      <c:pt idx="93">
                        <c:v>907</c:v>
                      </c:pt>
                      <c:pt idx="94">
                        <c:v>906</c:v>
                      </c:pt>
                      <c:pt idx="95">
                        <c:v>905</c:v>
                      </c:pt>
                      <c:pt idx="96">
                        <c:v>904</c:v>
                      </c:pt>
                      <c:pt idx="97">
                        <c:v>903</c:v>
                      </c:pt>
                      <c:pt idx="98">
                        <c:v>902</c:v>
                      </c:pt>
                      <c:pt idx="99">
                        <c:v>901</c:v>
                      </c:pt>
                      <c:pt idx="100">
                        <c:v>900</c:v>
                      </c:pt>
                      <c:pt idx="101">
                        <c:v>899</c:v>
                      </c:pt>
                      <c:pt idx="102">
                        <c:v>898</c:v>
                      </c:pt>
                      <c:pt idx="103">
                        <c:v>897</c:v>
                      </c:pt>
                      <c:pt idx="104">
                        <c:v>896</c:v>
                      </c:pt>
                      <c:pt idx="105">
                        <c:v>895</c:v>
                      </c:pt>
                      <c:pt idx="106">
                        <c:v>894</c:v>
                      </c:pt>
                      <c:pt idx="107">
                        <c:v>893</c:v>
                      </c:pt>
                      <c:pt idx="108">
                        <c:v>892</c:v>
                      </c:pt>
                      <c:pt idx="109">
                        <c:v>891</c:v>
                      </c:pt>
                      <c:pt idx="110">
                        <c:v>890</c:v>
                      </c:pt>
                      <c:pt idx="111">
                        <c:v>889</c:v>
                      </c:pt>
                      <c:pt idx="112">
                        <c:v>888</c:v>
                      </c:pt>
                      <c:pt idx="113">
                        <c:v>887</c:v>
                      </c:pt>
                      <c:pt idx="114">
                        <c:v>886</c:v>
                      </c:pt>
                      <c:pt idx="115">
                        <c:v>885</c:v>
                      </c:pt>
                      <c:pt idx="116">
                        <c:v>884</c:v>
                      </c:pt>
                      <c:pt idx="117">
                        <c:v>883</c:v>
                      </c:pt>
                      <c:pt idx="118">
                        <c:v>882</c:v>
                      </c:pt>
                      <c:pt idx="119">
                        <c:v>881</c:v>
                      </c:pt>
                      <c:pt idx="120">
                        <c:v>880</c:v>
                      </c:pt>
                      <c:pt idx="121">
                        <c:v>879</c:v>
                      </c:pt>
                      <c:pt idx="122">
                        <c:v>878</c:v>
                      </c:pt>
                      <c:pt idx="123">
                        <c:v>877</c:v>
                      </c:pt>
                      <c:pt idx="124">
                        <c:v>876</c:v>
                      </c:pt>
                      <c:pt idx="125">
                        <c:v>875</c:v>
                      </c:pt>
                      <c:pt idx="126">
                        <c:v>874</c:v>
                      </c:pt>
                      <c:pt idx="127">
                        <c:v>873</c:v>
                      </c:pt>
                      <c:pt idx="128">
                        <c:v>872</c:v>
                      </c:pt>
                      <c:pt idx="129">
                        <c:v>871</c:v>
                      </c:pt>
                      <c:pt idx="130">
                        <c:v>870</c:v>
                      </c:pt>
                      <c:pt idx="131">
                        <c:v>869</c:v>
                      </c:pt>
                      <c:pt idx="132">
                        <c:v>868</c:v>
                      </c:pt>
                      <c:pt idx="133">
                        <c:v>867</c:v>
                      </c:pt>
                      <c:pt idx="134">
                        <c:v>866</c:v>
                      </c:pt>
                      <c:pt idx="135">
                        <c:v>865</c:v>
                      </c:pt>
                      <c:pt idx="136">
                        <c:v>864</c:v>
                      </c:pt>
                      <c:pt idx="137">
                        <c:v>863</c:v>
                      </c:pt>
                      <c:pt idx="138">
                        <c:v>862</c:v>
                      </c:pt>
                      <c:pt idx="139">
                        <c:v>861</c:v>
                      </c:pt>
                      <c:pt idx="140">
                        <c:v>860</c:v>
                      </c:pt>
                      <c:pt idx="141">
                        <c:v>859</c:v>
                      </c:pt>
                      <c:pt idx="142">
                        <c:v>858</c:v>
                      </c:pt>
                      <c:pt idx="143">
                        <c:v>857</c:v>
                      </c:pt>
                      <c:pt idx="144">
                        <c:v>856</c:v>
                      </c:pt>
                      <c:pt idx="145">
                        <c:v>855</c:v>
                      </c:pt>
                      <c:pt idx="146">
                        <c:v>854</c:v>
                      </c:pt>
                      <c:pt idx="147">
                        <c:v>853</c:v>
                      </c:pt>
                      <c:pt idx="148">
                        <c:v>852</c:v>
                      </c:pt>
                      <c:pt idx="149">
                        <c:v>851</c:v>
                      </c:pt>
                      <c:pt idx="150">
                        <c:v>850</c:v>
                      </c:pt>
                      <c:pt idx="151">
                        <c:v>849</c:v>
                      </c:pt>
                      <c:pt idx="152">
                        <c:v>848</c:v>
                      </c:pt>
                      <c:pt idx="153">
                        <c:v>847</c:v>
                      </c:pt>
                      <c:pt idx="154">
                        <c:v>846</c:v>
                      </c:pt>
                      <c:pt idx="155">
                        <c:v>845</c:v>
                      </c:pt>
                      <c:pt idx="156">
                        <c:v>844</c:v>
                      </c:pt>
                      <c:pt idx="157">
                        <c:v>843</c:v>
                      </c:pt>
                      <c:pt idx="158">
                        <c:v>842</c:v>
                      </c:pt>
                      <c:pt idx="159">
                        <c:v>841</c:v>
                      </c:pt>
                      <c:pt idx="160">
                        <c:v>840</c:v>
                      </c:pt>
                      <c:pt idx="161">
                        <c:v>839</c:v>
                      </c:pt>
                      <c:pt idx="162">
                        <c:v>838</c:v>
                      </c:pt>
                      <c:pt idx="163">
                        <c:v>837</c:v>
                      </c:pt>
                      <c:pt idx="164">
                        <c:v>836</c:v>
                      </c:pt>
                      <c:pt idx="165">
                        <c:v>835</c:v>
                      </c:pt>
                      <c:pt idx="166">
                        <c:v>834</c:v>
                      </c:pt>
                      <c:pt idx="167">
                        <c:v>833</c:v>
                      </c:pt>
                      <c:pt idx="168">
                        <c:v>832</c:v>
                      </c:pt>
                      <c:pt idx="169">
                        <c:v>831</c:v>
                      </c:pt>
                      <c:pt idx="170">
                        <c:v>830</c:v>
                      </c:pt>
                      <c:pt idx="171">
                        <c:v>829</c:v>
                      </c:pt>
                      <c:pt idx="172">
                        <c:v>828</c:v>
                      </c:pt>
                      <c:pt idx="173">
                        <c:v>827</c:v>
                      </c:pt>
                      <c:pt idx="174">
                        <c:v>826</c:v>
                      </c:pt>
                      <c:pt idx="175">
                        <c:v>825</c:v>
                      </c:pt>
                      <c:pt idx="176">
                        <c:v>824</c:v>
                      </c:pt>
                      <c:pt idx="177">
                        <c:v>823</c:v>
                      </c:pt>
                      <c:pt idx="178">
                        <c:v>822</c:v>
                      </c:pt>
                      <c:pt idx="179">
                        <c:v>821</c:v>
                      </c:pt>
                      <c:pt idx="180">
                        <c:v>820</c:v>
                      </c:pt>
                      <c:pt idx="181">
                        <c:v>819</c:v>
                      </c:pt>
                      <c:pt idx="182">
                        <c:v>818</c:v>
                      </c:pt>
                      <c:pt idx="183">
                        <c:v>817</c:v>
                      </c:pt>
                      <c:pt idx="184">
                        <c:v>816</c:v>
                      </c:pt>
                      <c:pt idx="185">
                        <c:v>815</c:v>
                      </c:pt>
                      <c:pt idx="186">
                        <c:v>814</c:v>
                      </c:pt>
                      <c:pt idx="187">
                        <c:v>813</c:v>
                      </c:pt>
                      <c:pt idx="188">
                        <c:v>812</c:v>
                      </c:pt>
                      <c:pt idx="189">
                        <c:v>811</c:v>
                      </c:pt>
                      <c:pt idx="190">
                        <c:v>810</c:v>
                      </c:pt>
                      <c:pt idx="191">
                        <c:v>809</c:v>
                      </c:pt>
                      <c:pt idx="192">
                        <c:v>808</c:v>
                      </c:pt>
                      <c:pt idx="193">
                        <c:v>807</c:v>
                      </c:pt>
                      <c:pt idx="194">
                        <c:v>806</c:v>
                      </c:pt>
                      <c:pt idx="195">
                        <c:v>805</c:v>
                      </c:pt>
                      <c:pt idx="196">
                        <c:v>804</c:v>
                      </c:pt>
                      <c:pt idx="197">
                        <c:v>803</c:v>
                      </c:pt>
                      <c:pt idx="198">
                        <c:v>802</c:v>
                      </c:pt>
                      <c:pt idx="199">
                        <c:v>801</c:v>
                      </c:pt>
                      <c:pt idx="200">
                        <c:v>800</c:v>
                      </c:pt>
                      <c:pt idx="201">
                        <c:v>799</c:v>
                      </c:pt>
                      <c:pt idx="202">
                        <c:v>798</c:v>
                      </c:pt>
                      <c:pt idx="203">
                        <c:v>797</c:v>
                      </c:pt>
                      <c:pt idx="204">
                        <c:v>796</c:v>
                      </c:pt>
                      <c:pt idx="205">
                        <c:v>795</c:v>
                      </c:pt>
                      <c:pt idx="206">
                        <c:v>794</c:v>
                      </c:pt>
                      <c:pt idx="207">
                        <c:v>793</c:v>
                      </c:pt>
                      <c:pt idx="208">
                        <c:v>792</c:v>
                      </c:pt>
                      <c:pt idx="209">
                        <c:v>791</c:v>
                      </c:pt>
                      <c:pt idx="210">
                        <c:v>790</c:v>
                      </c:pt>
                      <c:pt idx="211">
                        <c:v>789</c:v>
                      </c:pt>
                      <c:pt idx="212">
                        <c:v>788</c:v>
                      </c:pt>
                      <c:pt idx="213">
                        <c:v>787</c:v>
                      </c:pt>
                      <c:pt idx="214">
                        <c:v>786</c:v>
                      </c:pt>
                      <c:pt idx="215">
                        <c:v>785</c:v>
                      </c:pt>
                      <c:pt idx="216">
                        <c:v>784</c:v>
                      </c:pt>
                      <c:pt idx="217">
                        <c:v>783</c:v>
                      </c:pt>
                      <c:pt idx="218">
                        <c:v>782</c:v>
                      </c:pt>
                      <c:pt idx="219">
                        <c:v>781</c:v>
                      </c:pt>
                      <c:pt idx="220">
                        <c:v>780</c:v>
                      </c:pt>
                      <c:pt idx="221">
                        <c:v>779</c:v>
                      </c:pt>
                      <c:pt idx="222">
                        <c:v>778</c:v>
                      </c:pt>
                      <c:pt idx="223">
                        <c:v>777</c:v>
                      </c:pt>
                      <c:pt idx="224">
                        <c:v>776</c:v>
                      </c:pt>
                      <c:pt idx="225">
                        <c:v>775</c:v>
                      </c:pt>
                      <c:pt idx="226">
                        <c:v>774</c:v>
                      </c:pt>
                      <c:pt idx="227">
                        <c:v>773</c:v>
                      </c:pt>
                      <c:pt idx="228">
                        <c:v>772</c:v>
                      </c:pt>
                      <c:pt idx="229">
                        <c:v>771</c:v>
                      </c:pt>
                      <c:pt idx="230">
                        <c:v>770</c:v>
                      </c:pt>
                      <c:pt idx="231">
                        <c:v>769</c:v>
                      </c:pt>
                      <c:pt idx="232">
                        <c:v>768</c:v>
                      </c:pt>
                      <c:pt idx="233">
                        <c:v>767</c:v>
                      </c:pt>
                      <c:pt idx="234">
                        <c:v>766</c:v>
                      </c:pt>
                      <c:pt idx="235">
                        <c:v>765</c:v>
                      </c:pt>
                      <c:pt idx="236">
                        <c:v>764</c:v>
                      </c:pt>
                      <c:pt idx="237">
                        <c:v>763</c:v>
                      </c:pt>
                      <c:pt idx="238">
                        <c:v>762</c:v>
                      </c:pt>
                      <c:pt idx="239">
                        <c:v>761</c:v>
                      </c:pt>
                      <c:pt idx="240">
                        <c:v>760</c:v>
                      </c:pt>
                      <c:pt idx="241">
                        <c:v>759</c:v>
                      </c:pt>
                      <c:pt idx="242">
                        <c:v>758</c:v>
                      </c:pt>
                      <c:pt idx="243">
                        <c:v>757</c:v>
                      </c:pt>
                      <c:pt idx="244">
                        <c:v>756</c:v>
                      </c:pt>
                      <c:pt idx="245">
                        <c:v>755</c:v>
                      </c:pt>
                      <c:pt idx="246">
                        <c:v>754</c:v>
                      </c:pt>
                      <c:pt idx="247">
                        <c:v>753</c:v>
                      </c:pt>
                      <c:pt idx="248">
                        <c:v>752</c:v>
                      </c:pt>
                      <c:pt idx="249">
                        <c:v>751</c:v>
                      </c:pt>
                      <c:pt idx="250">
                        <c:v>750</c:v>
                      </c:pt>
                      <c:pt idx="251">
                        <c:v>749</c:v>
                      </c:pt>
                      <c:pt idx="252">
                        <c:v>748</c:v>
                      </c:pt>
                      <c:pt idx="253">
                        <c:v>747</c:v>
                      </c:pt>
                      <c:pt idx="254">
                        <c:v>746</c:v>
                      </c:pt>
                      <c:pt idx="255">
                        <c:v>745</c:v>
                      </c:pt>
                      <c:pt idx="256">
                        <c:v>744</c:v>
                      </c:pt>
                      <c:pt idx="257">
                        <c:v>743</c:v>
                      </c:pt>
                      <c:pt idx="258">
                        <c:v>742</c:v>
                      </c:pt>
                      <c:pt idx="259">
                        <c:v>741</c:v>
                      </c:pt>
                      <c:pt idx="260">
                        <c:v>740</c:v>
                      </c:pt>
                      <c:pt idx="261">
                        <c:v>739</c:v>
                      </c:pt>
                      <c:pt idx="262">
                        <c:v>738</c:v>
                      </c:pt>
                      <c:pt idx="263">
                        <c:v>737</c:v>
                      </c:pt>
                      <c:pt idx="264">
                        <c:v>736</c:v>
                      </c:pt>
                      <c:pt idx="265">
                        <c:v>735</c:v>
                      </c:pt>
                      <c:pt idx="266">
                        <c:v>734</c:v>
                      </c:pt>
                      <c:pt idx="267">
                        <c:v>733</c:v>
                      </c:pt>
                      <c:pt idx="268">
                        <c:v>732</c:v>
                      </c:pt>
                      <c:pt idx="269">
                        <c:v>731</c:v>
                      </c:pt>
                      <c:pt idx="270">
                        <c:v>730</c:v>
                      </c:pt>
                      <c:pt idx="271">
                        <c:v>729</c:v>
                      </c:pt>
                      <c:pt idx="272">
                        <c:v>728</c:v>
                      </c:pt>
                      <c:pt idx="273">
                        <c:v>727</c:v>
                      </c:pt>
                      <c:pt idx="274">
                        <c:v>726</c:v>
                      </c:pt>
                      <c:pt idx="275">
                        <c:v>725</c:v>
                      </c:pt>
                      <c:pt idx="276">
                        <c:v>724</c:v>
                      </c:pt>
                      <c:pt idx="277">
                        <c:v>723</c:v>
                      </c:pt>
                      <c:pt idx="278">
                        <c:v>722</c:v>
                      </c:pt>
                      <c:pt idx="279">
                        <c:v>721</c:v>
                      </c:pt>
                      <c:pt idx="280">
                        <c:v>720</c:v>
                      </c:pt>
                      <c:pt idx="281">
                        <c:v>719</c:v>
                      </c:pt>
                      <c:pt idx="282">
                        <c:v>718</c:v>
                      </c:pt>
                      <c:pt idx="283">
                        <c:v>717</c:v>
                      </c:pt>
                      <c:pt idx="284">
                        <c:v>716</c:v>
                      </c:pt>
                      <c:pt idx="285">
                        <c:v>715</c:v>
                      </c:pt>
                      <c:pt idx="286">
                        <c:v>714</c:v>
                      </c:pt>
                      <c:pt idx="287">
                        <c:v>713</c:v>
                      </c:pt>
                      <c:pt idx="288">
                        <c:v>712</c:v>
                      </c:pt>
                      <c:pt idx="289">
                        <c:v>711</c:v>
                      </c:pt>
                      <c:pt idx="290">
                        <c:v>710</c:v>
                      </c:pt>
                      <c:pt idx="291">
                        <c:v>709</c:v>
                      </c:pt>
                      <c:pt idx="292">
                        <c:v>708</c:v>
                      </c:pt>
                      <c:pt idx="293">
                        <c:v>707</c:v>
                      </c:pt>
                      <c:pt idx="294">
                        <c:v>706</c:v>
                      </c:pt>
                      <c:pt idx="295">
                        <c:v>705</c:v>
                      </c:pt>
                      <c:pt idx="296">
                        <c:v>704</c:v>
                      </c:pt>
                      <c:pt idx="297">
                        <c:v>703</c:v>
                      </c:pt>
                      <c:pt idx="298">
                        <c:v>702</c:v>
                      </c:pt>
                      <c:pt idx="299">
                        <c:v>701</c:v>
                      </c:pt>
                      <c:pt idx="300">
                        <c:v>700</c:v>
                      </c:pt>
                      <c:pt idx="301">
                        <c:v>699</c:v>
                      </c:pt>
                      <c:pt idx="302">
                        <c:v>698</c:v>
                      </c:pt>
                      <c:pt idx="303">
                        <c:v>697</c:v>
                      </c:pt>
                      <c:pt idx="304">
                        <c:v>696</c:v>
                      </c:pt>
                      <c:pt idx="305">
                        <c:v>695</c:v>
                      </c:pt>
                      <c:pt idx="306">
                        <c:v>694</c:v>
                      </c:pt>
                      <c:pt idx="307">
                        <c:v>693</c:v>
                      </c:pt>
                      <c:pt idx="308">
                        <c:v>692</c:v>
                      </c:pt>
                      <c:pt idx="309">
                        <c:v>691</c:v>
                      </c:pt>
                      <c:pt idx="310">
                        <c:v>690</c:v>
                      </c:pt>
                      <c:pt idx="311">
                        <c:v>689</c:v>
                      </c:pt>
                      <c:pt idx="312">
                        <c:v>688</c:v>
                      </c:pt>
                      <c:pt idx="313">
                        <c:v>687</c:v>
                      </c:pt>
                      <c:pt idx="314">
                        <c:v>686</c:v>
                      </c:pt>
                      <c:pt idx="315">
                        <c:v>685</c:v>
                      </c:pt>
                      <c:pt idx="316">
                        <c:v>684</c:v>
                      </c:pt>
                      <c:pt idx="317">
                        <c:v>683</c:v>
                      </c:pt>
                      <c:pt idx="318">
                        <c:v>682</c:v>
                      </c:pt>
                      <c:pt idx="319">
                        <c:v>681</c:v>
                      </c:pt>
                      <c:pt idx="320">
                        <c:v>680</c:v>
                      </c:pt>
                      <c:pt idx="321">
                        <c:v>679</c:v>
                      </c:pt>
                      <c:pt idx="322">
                        <c:v>678</c:v>
                      </c:pt>
                      <c:pt idx="323">
                        <c:v>677</c:v>
                      </c:pt>
                      <c:pt idx="324">
                        <c:v>676</c:v>
                      </c:pt>
                      <c:pt idx="325">
                        <c:v>675</c:v>
                      </c:pt>
                      <c:pt idx="326">
                        <c:v>674</c:v>
                      </c:pt>
                      <c:pt idx="327">
                        <c:v>673</c:v>
                      </c:pt>
                      <c:pt idx="328">
                        <c:v>672</c:v>
                      </c:pt>
                      <c:pt idx="329">
                        <c:v>671</c:v>
                      </c:pt>
                      <c:pt idx="330">
                        <c:v>670</c:v>
                      </c:pt>
                      <c:pt idx="331">
                        <c:v>669</c:v>
                      </c:pt>
                      <c:pt idx="332">
                        <c:v>668</c:v>
                      </c:pt>
                      <c:pt idx="333">
                        <c:v>667</c:v>
                      </c:pt>
                      <c:pt idx="334">
                        <c:v>666</c:v>
                      </c:pt>
                      <c:pt idx="335">
                        <c:v>665</c:v>
                      </c:pt>
                      <c:pt idx="336">
                        <c:v>664</c:v>
                      </c:pt>
                      <c:pt idx="337">
                        <c:v>663</c:v>
                      </c:pt>
                      <c:pt idx="338">
                        <c:v>662</c:v>
                      </c:pt>
                      <c:pt idx="339">
                        <c:v>661</c:v>
                      </c:pt>
                      <c:pt idx="340">
                        <c:v>660</c:v>
                      </c:pt>
                      <c:pt idx="341">
                        <c:v>659</c:v>
                      </c:pt>
                      <c:pt idx="342">
                        <c:v>658</c:v>
                      </c:pt>
                      <c:pt idx="343">
                        <c:v>657</c:v>
                      </c:pt>
                      <c:pt idx="344">
                        <c:v>656</c:v>
                      </c:pt>
                      <c:pt idx="345">
                        <c:v>655</c:v>
                      </c:pt>
                      <c:pt idx="346">
                        <c:v>654</c:v>
                      </c:pt>
                      <c:pt idx="347">
                        <c:v>653</c:v>
                      </c:pt>
                      <c:pt idx="348">
                        <c:v>652</c:v>
                      </c:pt>
                      <c:pt idx="349">
                        <c:v>651</c:v>
                      </c:pt>
                      <c:pt idx="350">
                        <c:v>650</c:v>
                      </c:pt>
                      <c:pt idx="351">
                        <c:v>649</c:v>
                      </c:pt>
                      <c:pt idx="352">
                        <c:v>648</c:v>
                      </c:pt>
                      <c:pt idx="353">
                        <c:v>647</c:v>
                      </c:pt>
                      <c:pt idx="354">
                        <c:v>646</c:v>
                      </c:pt>
                      <c:pt idx="355">
                        <c:v>645</c:v>
                      </c:pt>
                      <c:pt idx="356">
                        <c:v>644</c:v>
                      </c:pt>
                      <c:pt idx="357">
                        <c:v>643</c:v>
                      </c:pt>
                      <c:pt idx="358">
                        <c:v>642</c:v>
                      </c:pt>
                      <c:pt idx="359">
                        <c:v>641</c:v>
                      </c:pt>
                      <c:pt idx="360">
                        <c:v>640</c:v>
                      </c:pt>
                      <c:pt idx="361">
                        <c:v>639</c:v>
                      </c:pt>
                      <c:pt idx="362">
                        <c:v>638</c:v>
                      </c:pt>
                      <c:pt idx="363">
                        <c:v>637</c:v>
                      </c:pt>
                      <c:pt idx="364">
                        <c:v>636</c:v>
                      </c:pt>
                      <c:pt idx="365">
                        <c:v>635</c:v>
                      </c:pt>
                      <c:pt idx="366">
                        <c:v>634</c:v>
                      </c:pt>
                      <c:pt idx="367">
                        <c:v>633</c:v>
                      </c:pt>
                      <c:pt idx="368">
                        <c:v>632</c:v>
                      </c:pt>
                      <c:pt idx="369">
                        <c:v>631</c:v>
                      </c:pt>
                      <c:pt idx="370">
                        <c:v>630</c:v>
                      </c:pt>
                      <c:pt idx="371">
                        <c:v>629</c:v>
                      </c:pt>
                      <c:pt idx="372">
                        <c:v>628</c:v>
                      </c:pt>
                      <c:pt idx="373">
                        <c:v>627</c:v>
                      </c:pt>
                      <c:pt idx="374">
                        <c:v>626</c:v>
                      </c:pt>
                      <c:pt idx="375">
                        <c:v>625</c:v>
                      </c:pt>
                      <c:pt idx="376">
                        <c:v>624</c:v>
                      </c:pt>
                      <c:pt idx="377">
                        <c:v>623</c:v>
                      </c:pt>
                      <c:pt idx="378">
                        <c:v>622</c:v>
                      </c:pt>
                      <c:pt idx="379">
                        <c:v>621</c:v>
                      </c:pt>
                      <c:pt idx="380">
                        <c:v>620</c:v>
                      </c:pt>
                      <c:pt idx="381">
                        <c:v>619</c:v>
                      </c:pt>
                      <c:pt idx="382">
                        <c:v>618</c:v>
                      </c:pt>
                      <c:pt idx="383">
                        <c:v>617</c:v>
                      </c:pt>
                      <c:pt idx="384">
                        <c:v>616</c:v>
                      </c:pt>
                      <c:pt idx="385">
                        <c:v>615</c:v>
                      </c:pt>
                      <c:pt idx="386">
                        <c:v>614</c:v>
                      </c:pt>
                      <c:pt idx="387">
                        <c:v>613</c:v>
                      </c:pt>
                      <c:pt idx="388">
                        <c:v>612</c:v>
                      </c:pt>
                      <c:pt idx="389">
                        <c:v>611</c:v>
                      </c:pt>
                      <c:pt idx="390">
                        <c:v>610</c:v>
                      </c:pt>
                      <c:pt idx="391">
                        <c:v>609</c:v>
                      </c:pt>
                      <c:pt idx="392">
                        <c:v>608</c:v>
                      </c:pt>
                      <c:pt idx="393">
                        <c:v>607</c:v>
                      </c:pt>
                      <c:pt idx="394">
                        <c:v>606</c:v>
                      </c:pt>
                      <c:pt idx="395">
                        <c:v>605</c:v>
                      </c:pt>
                      <c:pt idx="396">
                        <c:v>604</c:v>
                      </c:pt>
                      <c:pt idx="397">
                        <c:v>603</c:v>
                      </c:pt>
                      <c:pt idx="398">
                        <c:v>602</c:v>
                      </c:pt>
                      <c:pt idx="399">
                        <c:v>601</c:v>
                      </c:pt>
                      <c:pt idx="400">
                        <c:v>600</c:v>
                      </c:pt>
                      <c:pt idx="401">
                        <c:v>599</c:v>
                      </c:pt>
                      <c:pt idx="402">
                        <c:v>598</c:v>
                      </c:pt>
                      <c:pt idx="403">
                        <c:v>597</c:v>
                      </c:pt>
                      <c:pt idx="404">
                        <c:v>596</c:v>
                      </c:pt>
                      <c:pt idx="405">
                        <c:v>595</c:v>
                      </c:pt>
                      <c:pt idx="406">
                        <c:v>594</c:v>
                      </c:pt>
                      <c:pt idx="407">
                        <c:v>593</c:v>
                      </c:pt>
                      <c:pt idx="408">
                        <c:v>592</c:v>
                      </c:pt>
                      <c:pt idx="409">
                        <c:v>591</c:v>
                      </c:pt>
                      <c:pt idx="410">
                        <c:v>590</c:v>
                      </c:pt>
                      <c:pt idx="411">
                        <c:v>589</c:v>
                      </c:pt>
                      <c:pt idx="412">
                        <c:v>588</c:v>
                      </c:pt>
                      <c:pt idx="413">
                        <c:v>587</c:v>
                      </c:pt>
                      <c:pt idx="414">
                        <c:v>586</c:v>
                      </c:pt>
                      <c:pt idx="415">
                        <c:v>585</c:v>
                      </c:pt>
                      <c:pt idx="416">
                        <c:v>584</c:v>
                      </c:pt>
                      <c:pt idx="417">
                        <c:v>583</c:v>
                      </c:pt>
                      <c:pt idx="418">
                        <c:v>582</c:v>
                      </c:pt>
                      <c:pt idx="419">
                        <c:v>581</c:v>
                      </c:pt>
                      <c:pt idx="420">
                        <c:v>580</c:v>
                      </c:pt>
                      <c:pt idx="421">
                        <c:v>579</c:v>
                      </c:pt>
                      <c:pt idx="422">
                        <c:v>578</c:v>
                      </c:pt>
                      <c:pt idx="423">
                        <c:v>577</c:v>
                      </c:pt>
                      <c:pt idx="424">
                        <c:v>576</c:v>
                      </c:pt>
                      <c:pt idx="425">
                        <c:v>575</c:v>
                      </c:pt>
                      <c:pt idx="426">
                        <c:v>574</c:v>
                      </c:pt>
                      <c:pt idx="427">
                        <c:v>573</c:v>
                      </c:pt>
                      <c:pt idx="428">
                        <c:v>572</c:v>
                      </c:pt>
                      <c:pt idx="429">
                        <c:v>571</c:v>
                      </c:pt>
                      <c:pt idx="430">
                        <c:v>570</c:v>
                      </c:pt>
                      <c:pt idx="431">
                        <c:v>569</c:v>
                      </c:pt>
                      <c:pt idx="432">
                        <c:v>568</c:v>
                      </c:pt>
                      <c:pt idx="433">
                        <c:v>567</c:v>
                      </c:pt>
                      <c:pt idx="434">
                        <c:v>566</c:v>
                      </c:pt>
                      <c:pt idx="435">
                        <c:v>565</c:v>
                      </c:pt>
                      <c:pt idx="436">
                        <c:v>564</c:v>
                      </c:pt>
                      <c:pt idx="437">
                        <c:v>563</c:v>
                      </c:pt>
                      <c:pt idx="438">
                        <c:v>562</c:v>
                      </c:pt>
                      <c:pt idx="439">
                        <c:v>561</c:v>
                      </c:pt>
                      <c:pt idx="440">
                        <c:v>560</c:v>
                      </c:pt>
                      <c:pt idx="441">
                        <c:v>559</c:v>
                      </c:pt>
                      <c:pt idx="442">
                        <c:v>558</c:v>
                      </c:pt>
                      <c:pt idx="443">
                        <c:v>557</c:v>
                      </c:pt>
                      <c:pt idx="444">
                        <c:v>556</c:v>
                      </c:pt>
                      <c:pt idx="445">
                        <c:v>555</c:v>
                      </c:pt>
                      <c:pt idx="446">
                        <c:v>554</c:v>
                      </c:pt>
                      <c:pt idx="447">
                        <c:v>553</c:v>
                      </c:pt>
                      <c:pt idx="448">
                        <c:v>552</c:v>
                      </c:pt>
                      <c:pt idx="449">
                        <c:v>551</c:v>
                      </c:pt>
                      <c:pt idx="450">
                        <c:v>550</c:v>
                      </c:pt>
                      <c:pt idx="451">
                        <c:v>549</c:v>
                      </c:pt>
                      <c:pt idx="452">
                        <c:v>548</c:v>
                      </c:pt>
                      <c:pt idx="453">
                        <c:v>547</c:v>
                      </c:pt>
                      <c:pt idx="454">
                        <c:v>546</c:v>
                      </c:pt>
                      <c:pt idx="455">
                        <c:v>545</c:v>
                      </c:pt>
                      <c:pt idx="456">
                        <c:v>544</c:v>
                      </c:pt>
                      <c:pt idx="457">
                        <c:v>543</c:v>
                      </c:pt>
                      <c:pt idx="458">
                        <c:v>542</c:v>
                      </c:pt>
                      <c:pt idx="459">
                        <c:v>541</c:v>
                      </c:pt>
                      <c:pt idx="460">
                        <c:v>540</c:v>
                      </c:pt>
                      <c:pt idx="461">
                        <c:v>539</c:v>
                      </c:pt>
                      <c:pt idx="462">
                        <c:v>538</c:v>
                      </c:pt>
                      <c:pt idx="463">
                        <c:v>537</c:v>
                      </c:pt>
                      <c:pt idx="464">
                        <c:v>536</c:v>
                      </c:pt>
                      <c:pt idx="465">
                        <c:v>535</c:v>
                      </c:pt>
                      <c:pt idx="466">
                        <c:v>534</c:v>
                      </c:pt>
                      <c:pt idx="467">
                        <c:v>533</c:v>
                      </c:pt>
                      <c:pt idx="468">
                        <c:v>532</c:v>
                      </c:pt>
                      <c:pt idx="469">
                        <c:v>531</c:v>
                      </c:pt>
                      <c:pt idx="470">
                        <c:v>530</c:v>
                      </c:pt>
                      <c:pt idx="471">
                        <c:v>529</c:v>
                      </c:pt>
                      <c:pt idx="472">
                        <c:v>528</c:v>
                      </c:pt>
                      <c:pt idx="473">
                        <c:v>527</c:v>
                      </c:pt>
                      <c:pt idx="474">
                        <c:v>526</c:v>
                      </c:pt>
                      <c:pt idx="475">
                        <c:v>525</c:v>
                      </c:pt>
                      <c:pt idx="476">
                        <c:v>524</c:v>
                      </c:pt>
                      <c:pt idx="477">
                        <c:v>523</c:v>
                      </c:pt>
                      <c:pt idx="478">
                        <c:v>522</c:v>
                      </c:pt>
                      <c:pt idx="479">
                        <c:v>521</c:v>
                      </c:pt>
                      <c:pt idx="480">
                        <c:v>520</c:v>
                      </c:pt>
                      <c:pt idx="481">
                        <c:v>519</c:v>
                      </c:pt>
                      <c:pt idx="482">
                        <c:v>518</c:v>
                      </c:pt>
                      <c:pt idx="483">
                        <c:v>517</c:v>
                      </c:pt>
                      <c:pt idx="484">
                        <c:v>516</c:v>
                      </c:pt>
                      <c:pt idx="485">
                        <c:v>515</c:v>
                      </c:pt>
                      <c:pt idx="486">
                        <c:v>514</c:v>
                      </c:pt>
                      <c:pt idx="487">
                        <c:v>513</c:v>
                      </c:pt>
                      <c:pt idx="488">
                        <c:v>512</c:v>
                      </c:pt>
                      <c:pt idx="489">
                        <c:v>511</c:v>
                      </c:pt>
                      <c:pt idx="490">
                        <c:v>510</c:v>
                      </c:pt>
                      <c:pt idx="491">
                        <c:v>509</c:v>
                      </c:pt>
                      <c:pt idx="492">
                        <c:v>508</c:v>
                      </c:pt>
                      <c:pt idx="493">
                        <c:v>507</c:v>
                      </c:pt>
                      <c:pt idx="494">
                        <c:v>506</c:v>
                      </c:pt>
                      <c:pt idx="495">
                        <c:v>505</c:v>
                      </c:pt>
                      <c:pt idx="496">
                        <c:v>504</c:v>
                      </c:pt>
                      <c:pt idx="497">
                        <c:v>503</c:v>
                      </c:pt>
                      <c:pt idx="498">
                        <c:v>502</c:v>
                      </c:pt>
                      <c:pt idx="499">
                        <c:v>501</c:v>
                      </c:pt>
                      <c:pt idx="500">
                        <c:v>500</c:v>
                      </c:pt>
                      <c:pt idx="501">
                        <c:v>499</c:v>
                      </c:pt>
                      <c:pt idx="502">
                        <c:v>498</c:v>
                      </c:pt>
                      <c:pt idx="503">
                        <c:v>497</c:v>
                      </c:pt>
                      <c:pt idx="504">
                        <c:v>496</c:v>
                      </c:pt>
                      <c:pt idx="505">
                        <c:v>495</c:v>
                      </c:pt>
                      <c:pt idx="506">
                        <c:v>494</c:v>
                      </c:pt>
                      <c:pt idx="507">
                        <c:v>493</c:v>
                      </c:pt>
                      <c:pt idx="508">
                        <c:v>492</c:v>
                      </c:pt>
                      <c:pt idx="509">
                        <c:v>491</c:v>
                      </c:pt>
                      <c:pt idx="510">
                        <c:v>490</c:v>
                      </c:pt>
                      <c:pt idx="511">
                        <c:v>489</c:v>
                      </c:pt>
                      <c:pt idx="512">
                        <c:v>488</c:v>
                      </c:pt>
                      <c:pt idx="513">
                        <c:v>487</c:v>
                      </c:pt>
                      <c:pt idx="514">
                        <c:v>486</c:v>
                      </c:pt>
                      <c:pt idx="515">
                        <c:v>485</c:v>
                      </c:pt>
                      <c:pt idx="516">
                        <c:v>484</c:v>
                      </c:pt>
                      <c:pt idx="517">
                        <c:v>483</c:v>
                      </c:pt>
                      <c:pt idx="518">
                        <c:v>482</c:v>
                      </c:pt>
                      <c:pt idx="519">
                        <c:v>481</c:v>
                      </c:pt>
                      <c:pt idx="520">
                        <c:v>480</c:v>
                      </c:pt>
                      <c:pt idx="521">
                        <c:v>479</c:v>
                      </c:pt>
                      <c:pt idx="522">
                        <c:v>478</c:v>
                      </c:pt>
                      <c:pt idx="523">
                        <c:v>477</c:v>
                      </c:pt>
                      <c:pt idx="524">
                        <c:v>476</c:v>
                      </c:pt>
                      <c:pt idx="525">
                        <c:v>475</c:v>
                      </c:pt>
                      <c:pt idx="526">
                        <c:v>474</c:v>
                      </c:pt>
                      <c:pt idx="527">
                        <c:v>473</c:v>
                      </c:pt>
                      <c:pt idx="528">
                        <c:v>472</c:v>
                      </c:pt>
                      <c:pt idx="529">
                        <c:v>471</c:v>
                      </c:pt>
                      <c:pt idx="530">
                        <c:v>470</c:v>
                      </c:pt>
                      <c:pt idx="531">
                        <c:v>469</c:v>
                      </c:pt>
                      <c:pt idx="532">
                        <c:v>468</c:v>
                      </c:pt>
                      <c:pt idx="533">
                        <c:v>467</c:v>
                      </c:pt>
                      <c:pt idx="534">
                        <c:v>466</c:v>
                      </c:pt>
                      <c:pt idx="535">
                        <c:v>465</c:v>
                      </c:pt>
                      <c:pt idx="536">
                        <c:v>464</c:v>
                      </c:pt>
                      <c:pt idx="537">
                        <c:v>463</c:v>
                      </c:pt>
                      <c:pt idx="538">
                        <c:v>462</c:v>
                      </c:pt>
                      <c:pt idx="539">
                        <c:v>461</c:v>
                      </c:pt>
                      <c:pt idx="540">
                        <c:v>460</c:v>
                      </c:pt>
                      <c:pt idx="541">
                        <c:v>459</c:v>
                      </c:pt>
                      <c:pt idx="542">
                        <c:v>458</c:v>
                      </c:pt>
                      <c:pt idx="543">
                        <c:v>457</c:v>
                      </c:pt>
                      <c:pt idx="544">
                        <c:v>456</c:v>
                      </c:pt>
                      <c:pt idx="545">
                        <c:v>455</c:v>
                      </c:pt>
                      <c:pt idx="546">
                        <c:v>454</c:v>
                      </c:pt>
                      <c:pt idx="547">
                        <c:v>453</c:v>
                      </c:pt>
                      <c:pt idx="548">
                        <c:v>452</c:v>
                      </c:pt>
                      <c:pt idx="549">
                        <c:v>451</c:v>
                      </c:pt>
                      <c:pt idx="550">
                        <c:v>450</c:v>
                      </c:pt>
                      <c:pt idx="551">
                        <c:v>449</c:v>
                      </c:pt>
                      <c:pt idx="552">
                        <c:v>448</c:v>
                      </c:pt>
                      <c:pt idx="553">
                        <c:v>447</c:v>
                      </c:pt>
                      <c:pt idx="554">
                        <c:v>446</c:v>
                      </c:pt>
                      <c:pt idx="555">
                        <c:v>445</c:v>
                      </c:pt>
                      <c:pt idx="556">
                        <c:v>444</c:v>
                      </c:pt>
                      <c:pt idx="557">
                        <c:v>443</c:v>
                      </c:pt>
                      <c:pt idx="558">
                        <c:v>442</c:v>
                      </c:pt>
                      <c:pt idx="559">
                        <c:v>441</c:v>
                      </c:pt>
                      <c:pt idx="560">
                        <c:v>440</c:v>
                      </c:pt>
                      <c:pt idx="561">
                        <c:v>439</c:v>
                      </c:pt>
                      <c:pt idx="562">
                        <c:v>438</c:v>
                      </c:pt>
                      <c:pt idx="563">
                        <c:v>437</c:v>
                      </c:pt>
                      <c:pt idx="564">
                        <c:v>436</c:v>
                      </c:pt>
                      <c:pt idx="565">
                        <c:v>435</c:v>
                      </c:pt>
                      <c:pt idx="566">
                        <c:v>434</c:v>
                      </c:pt>
                      <c:pt idx="567">
                        <c:v>433</c:v>
                      </c:pt>
                      <c:pt idx="568">
                        <c:v>432</c:v>
                      </c:pt>
                      <c:pt idx="569">
                        <c:v>431</c:v>
                      </c:pt>
                      <c:pt idx="570">
                        <c:v>430</c:v>
                      </c:pt>
                      <c:pt idx="571">
                        <c:v>429</c:v>
                      </c:pt>
                      <c:pt idx="572">
                        <c:v>428</c:v>
                      </c:pt>
                      <c:pt idx="573">
                        <c:v>427</c:v>
                      </c:pt>
                      <c:pt idx="574">
                        <c:v>426</c:v>
                      </c:pt>
                      <c:pt idx="575">
                        <c:v>425</c:v>
                      </c:pt>
                      <c:pt idx="576">
                        <c:v>424</c:v>
                      </c:pt>
                      <c:pt idx="577">
                        <c:v>423</c:v>
                      </c:pt>
                      <c:pt idx="578">
                        <c:v>422</c:v>
                      </c:pt>
                      <c:pt idx="579">
                        <c:v>421</c:v>
                      </c:pt>
                      <c:pt idx="580">
                        <c:v>420</c:v>
                      </c:pt>
                      <c:pt idx="581">
                        <c:v>419</c:v>
                      </c:pt>
                      <c:pt idx="582">
                        <c:v>418</c:v>
                      </c:pt>
                      <c:pt idx="583">
                        <c:v>417</c:v>
                      </c:pt>
                      <c:pt idx="584">
                        <c:v>416</c:v>
                      </c:pt>
                      <c:pt idx="585">
                        <c:v>415</c:v>
                      </c:pt>
                      <c:pt idx="586">
                        <c:v>414</c:v>
                      </c:pt>
                      <c:pt idx="587">
                        <c:v>413</c:v>
                      </c:pt>
                      <c:pt idx="588">
                        <c:v>412</c:v>
                      </c:pt>
                      <c:pt idx="589">
                        <c:v>411</c:v>
                      </c:pt>
                      <c:pt idx="590">
                        <c:v>410</c:v>
                      </c:pt>
                      <c:pt idx="591">
                        <c:v>409</c:v>
                      </c:pt>
                      <c:pt idx="592">
                        <c:v>408</c:v>
                      </c:pt>
                      <c:pt idx="593">
                        <c:v>407</c:v>
                      </c:pt>
                      <c:pt idx="594">
                        <c:v>406</c:v>
                      </c:pt>
                      <c:pt idx="595">
                        <c:v>405</c:v>
                      </c:pt>
                      <c:pt idx="596">
                        <c:v>404</c:v>
                      </c:pt>
                      <c:pt idx="597">
                        <c:v>403</c:v>
                      </c:pt>
                      <c:pt idx="598">
                        <c:v>402</c:v>
                      </c:pt>
                      <c:pt idx="599">
                        <c:v>401</c:v>
                      </c:pt>
                      <c:pt idx="600">
                        <c:v>400</c:v>
                      </c:pt>
                      <c:pt idx="601">
                        <c:v>399</c:v>
                      </c:pt>
                      <c:pt idx="602">
                        <c:v>398</c:v>
                      </c:pt>
                      <c:pt idx="603">
                        <c:v>397</c:v>
                      </c:pt>
                      <c:pt idx="604">
                        <c:v>396</c:v>
                      </c:pt>
                      <c:pt idx="605">
                        <c:v>395</c:v>
                      </c:pt>
                      <c:pt idx="606">
                        <c:v>394</c:v>
                      </c:pt>
                      <c:pt idx="607">
                        <c:v>393</c:v>
                      </c:pt>
                      <c:pt idx="608">
                        <c:v>392</c:v>
                      </c:pt>
                      <c:pt idx="609">
                        <c:v>391</c:v>
                      </c:pt>
                      <c:pt idx="610">
                        <c:v>390</c:v>
                      </c:pt>
                      <c:pt idx="611">
                        <c:v>389</c:v>
                      </c:pt>
                      <c:pt idx="612">
                        <c:v>388</c:v>
                      </c:pt>
                      <c:pt idx="613">
                        <c:v>387</c:v>
                      </c:pt>
                      <c:pt idx="614">
                        <c:v>386</c:v>
                      </c:pt>
                      <c:pt idx="615">
                        <c:v>385</c:v>
                      </c:pt>
                      <c:pt idx="616">
                        <c:v>384</c:v>
                      </c:pt>
                      <c:pt idx="617">
                        <c:v>383</c:v>
                      </c:pt>
                      <c:pt idx="618">
                        <c:v>382</c:v>
                      </c:pt>
                      <c:pt idx="619">
                        <c:v>381</c:v>
                      </c:pt>
                      <c:pt idx="620">
                        <c:v>380</c:v>
                      </c:pt>
                      <c:pt idx="621">
                        <c:v>379</c:v>
                      </c:pt>
                      <c:pt idx="622">
                        <c:v>378</c:v>
                      </c:pt>
                      <c:pt idx="623">
                        <c:v>377</c:v>
                      </c:pt>
                      <c:pt idx="624">
                        <c:v>376</c:v>
                      </c:pt>
                      <c:pt idx="625">
                        <c:v>375</c:v>
                      </c:pt>
                      <c:pt idx="626">
                        <c:v>374</c:v>
                      </c:pt>
                      <c:pt idx="627">
                        <c:v>373</c:v>
                      </c:pt>
                      <c:pt idx="628">
                        <c:v>372</c:v>
                      </c:pt>
                      <c:pt idx="629">
                        <c:v>371</c:v>
                      </c:pt>
                      <c:pt idx="630">
                        <c:v>370</c:v>
                      </c:pt>
                      <c:pt idx="631">
                        <c:v>369</c:v>
                      </c:pt>
                      <c:pt idx="632">
                        <c:v>368</c:v>
                      </c:pt>
                      <c:pt idx="633">
                        <c:v>367</c:v>
                      </c:pt>
                      <c:pt idx="634">
                        <c:v>366</c:v>
                      </c:pt>
                      <c:pt idx="635">
                        <c:v>365</c:v>
                      </c:pt>
                      <c:pt idx="636">
                        <c:v>364</c:v>
                      </c:pt>
                      <c:pt idx="637">
                        <c:v>363</c:v>
                      </c:pt>
                      <c:pt idx="638">
                        <c:v>362</c:v>
                      </c:pt>
                      <c:pt idx="639">
                        <c:v>361</c:v>
                      </c:pt>
                      <c:pt idx="640">
                        <c:v>360</c:v>
                      </c:pt>
                      <c:pt idx="641">
                        <c:v>359</c:v>
                      </c:pt>
                      <c:pt idx="642">
                        <c:v>358</c:v>
                      </c:pt>
                      <c:pt idx="643">
                        <c:v>357</c:v>
                      </c:pt>
                      <c:pt idx="644">
                        <c:v>356</c:v>
                      </c:pt>
                      <c:pt idx="645">
                        <c:v>355</c:v>
                      </c:pt>
                      <c:pt idx="646">
                        <c:v>354</c:v>
                      </c:pt>
                      <c:pt idx="647">
                        <c:v>353</c:v>
                      </c:pt>
                      <c:pt idx="648">
                        <c:v>352</c:v>
                      </c:pt>
                      <c:pt idx="649">
                        <c:v>351</c:v>
                      </c:pt>
                      <c:pt idx="650">
                        <c:v>350</c:v>
                      </c:pt>
                      <c:pt idx="651">
                        <c:v>349</c:v>
                      </c:pt>
                      <c:pt idx="652">
                        <c:v>348</c:v>
                      </c:pt>
                      <c:pt idx="653">
                        <c:v>347</c:v>
                      </c:pt>
                      <c:pt idx="654">
                        <c:v>346</c:v>
                      </c:pt>
                      <c:pt idx="655">
                        <c:v>345</c:v>
                      </c:pt>
                      <c:pt idx="656">
                        <c:v>344</c:v>
                      </c:pt>
                      <c:pt idx="657">
                        <c:v>343</c:v>
                      </c:pt>
                      <c:pt idx="658">
                        <c:v>342</c:v>
                      </c:pt>
                      <c:pt idx="659">
                        <c:v>341</c:v>
                      </c:pt>
                      <c:pt idx="660">
                        <c:v>340</c:v>
                      </c:pt>
                      <c:pt idx="661">
                        <c:v>339</c:v>
                      </c:pt>
                      <c:pt idx="662">
                        <c:v>338</c:v>
                      </c:pt>
                      <c:pt idx="663">
                        <c:v>337</c:v>
                      </c:pt>
                      <c:pt idx="664">
                        <c:v>336</c:v>
                      </c:pt>
                      <c:pt idx="665">
                        <c:v>335</c:v>
                      </c:pt>
                      <c:pt idx="666">
                        <c:v>334</c:v>
                      </c:pt>
                      <c:pt idx="667">
                        <c:v>333</c:v>
                      </c:pt>
                      <c:pt idx="668">
                        <c:v>332</c:v>
                      </c:pt>
                      <c:pt idx="669">
                        <c:v>331</c:v>
                      </c:pt>
                      <c:pt idx="670">
                        <c:v>330</c:v>
                      </c:pt>
                      <c:pt idx="671">
                        <c:v>329</c:v>
                      </c:pt>
                      <c:pt idx="672">
                        <c:v>328</c:v>
                      </c:pt>
                      <c:pt idx="673">
                        <c:v>327</c:v>
                      </c:pt>
                      <c:pt idx="674">
                        <c:v>326</c:v>
                      </c:pt>
                      <c:pt idx="675">
                        <c:v>325</c:v>
                      </c:pt>
                      <c:pt idx="676">
                        <c:v>324</c:v>
                      </c:pt>
                      <c:pt idx="677">
                        <c:v>323</c:v>
                      </c:pt>
                      <c:pt idx="678">
                        <c:v>322</c:v>
                      </c:pt>
                      <c:pt idx="679">
                        <c:v>321</c:v>
                      </c:pt>
                      <c:pt idx="680">
                        <c:v>320</c:v>
                      </c:pt>
                      <c:pt idx="681">
                        <c:v>319</c:v>
                      </c:pt>
                      <c:pt idx="682">
                        <c:v>318</c:v>
                      </c:pt>
                      <c:pt idx="683">
                        <c:v>317</c:v>
                      </c:pt>
                      <c:pt idx="684">
                        <c:v>316</c:v>
                      </c:pt>
                      <c:pt idx="685">
                        <c:v>315</c:v>
                      </c:pt>
                      <c:pt idx="686">
                        <c:v>314</c:v>
                      </c:pt>
                      <c:pt idx="687">
                        <c:v>313</c:v>
                      </c:pt>
                      <c:pt idx="688">
                        <c:v>312</c:v>
                      </c:pt>
                      <c:pt idx="689">
                        <c:v>311</c:v>
                      </c:pt>
                      <c:pt idx="690">
                        <c:v>310</c:v>
                      </c:pt>
                      <c:pt idx="691">
                        <c:v>309</c:v>
                      </c:pt>
                      <c:pt idx="692">
                        <c:v>308</c:v>
                      </c:pt>
                      <c:pt idx="693">
                        <c:v>307</c:v>
                      </c:pt>
                      <c:pt idx="694">
                        <c:v>306</c:v>
                      </c:pt>
                      <c:pt idx="695">
                        <c:v>305</c:v>
                      </c:pt>
                      <c:pt idx="696">
                        <c:v>304</c:v>
                      </c:pt>
                      <c:pt idx="697">
                        <c:v>303</c:v>
                      </c:pt>
                      <c:pt idx="698">
                        <c:v>302</c:v>
                      </c:pt>
                      <c:pt idx="699">
                        <c:v>301</c:v>
                      </c:pt>
                      <c:pt idx="700">
                        <c:v>300</c:v>
                      </c:pt>
                      <c:pt idx="701">
                        <c:v>299</c:v>
                      </c:pt>
                      <c:pt idx="702">
                        <c:v>298</c:v>
                      </c:pt>
                      <c:pt idx="703">
                        <c:v>297</c:v>
                      </c:pt>
                      <c:pt idx="704">
                        <c:v>296</c:v>
                      </c:pt>
                      <c:pt idx="705">
                        <c:v>295</c:v>
                      </c:pt>
                      <c:pt idx="706">
                        <c:v>294</c:v>
                      </c:pt>
                      <c:pt idx="707">
                        <c:v>293</c:v>
                      </c:pt>
                      <c:pt idx="708">
                        <c:v>292</c:v>
                      </c:pt>
                      <c:pt idx="709">
                        <c:v>291</c:v>
                      </c:pt>
                      <c:pt idx="710">
                        <c:v>290</c:v>
                      </c:pt>
                      <c:pt idx="711">
                        <c:v>289</c:v>
                      </c:pt>
                      <c:pt idx="712">
                        <c:v>288</c:v>
                      </c:pt>
                      <c:pt idx="713">
                        <c:v>287</c:v>
                      </c:pt>
                      <c:pt idx="714">
                        <c:v>286</c:v>
                      </c:pt>
                      <c:pt idx="715">
                        <c:v>285</c:v>
                      </c:pt>
                      <c:pt idx="716">
                        <c:v>284</c:v>
                      </c:pt>
                      <c:pt idx="717">
                        <c:v>283</c:v>
                      </c:pt>
                      <c:pt idx="718">
                        <c:v>282</c:v>
                      </c:pt>
                      <c:pt idx="719">
                        <c:v>281</c:v>
                      </c:pt>
                      <c:pt idx="720">
                        <c:v>280</c:v>
                      </c:pt>
                      <c:pt idx="721">
                        <c:v>279</c:v>
                      </c:pt>
                      <c:pt idx="722">
                        <c:v>278</c:v>
                      </c:pt>
                      <c:pt idx="723">
                        <c:v>277</c:v>
                      </c:pt>
                      <c:pt idx="724">
                        <c:v>276</c:v>
                      </c:pt>
                      <c:pt idx="725">
                        <c:v>275</c:v>
                      </c:pt>
                      <c:pt idx="726">
                        <c:v>274</c:v>
                      </c:pt>
                      <c:pt idx="727">
                        <c:v>273</c:v>
                      </c:pt>
                      <c:pt idx="728">
                        <c:v>272</c:v>
                      </c:pt>
                      <c:pt idx="729">
                        <c:v>271</c:v>
                      </c:pt>
                      <c:pt idx="730">
                        <c:v>270</c:v>
                      </c:pt>
                      <c:pt idx="731">
                        <c:v>269</c:v>
                      </c:pt>
                      <c:pt idx="732">
                        <c:v>268</c:v>
                      </c:pt>
                      <c:pt idx="733">
                        <c:v>267</c:v>
                      </c:pt>
                      <c:pt idx="734">
                        <c:v>266</c:v>
                      </c:pt>
                      <c:pt idx="735">
                        <c:v>265</c:v>
                      </c:pt>
                      <c:pt idx="736">
                        <c:v>264</c:v>
                      </c:pt>
                      <c:pt idx="737">
                        <c:v>263</c:v>
                      </c:pt>
                      <c:pt idx="738">
                        <c:v>262</c:v>
                      </c:pt>
                      <c:pt idx="739">
                        <c:v>261</c:v>
                      </c:pt>
                      <c:pt idx="740">
                        <c:v>260</c:v>
                      </c:pt>
                      <c:pt idx="741">
                        <c:v>259</c:v>
                      </c:pt>
                      <c:pt idx="742">
                        <c:v>258</c:v>
                      </c:pt>
                      <c:pt idx="743">
                        <c:v>257</c:v>
                      </c:pt>
                      <c:pt idx="744">
                        <c:v>256</c:v>
                      </c:pt>
                      <c:pt idx="745">
                        <c:v>255</c:v>
                      </c:pt>
                      <c:pt idx="746">
                        <c:v>254</c:v>
                      </c:pt>
                      <c:pt idx="747">
                        <c:v>253</c:v>
                      </c:pt>
                      <c:pt idx="748">
                        <c:v>252</c:v>
                      </c:pt>
                      <c:pt idx="749">
                        <c:v>251</c:v>
                      </c:pt>
                      <c:pt idx="750">
                        <c:v>250</c:v>
                      </c:pt>
                      <c:pt idx="751">
                        <c:v>249</c:v>
                      </c:pt>
                      <c:pt idx="752">
                        <c:v>248</c:v>
                      </c:pt>
                      <c:pt idx="753">
                        <c:v>247</c:v>
                      </c:pt>
                      <c:pt idx="754">
                        <c:v>246</c:v>
                      </c:pt>
                      <c:pt idx="755">
                        <c:v>245</c:v>
                      </c:pt>
                      <c:pt idx="756">
                        <c:v>244</c:v>
                      </c:pt>
                      <c:pt idx="757">
                        <c:v>243</c:v>
                      </c:pt>
                      <c:pt idx="758">
                        <c:v>242</c:v>
                      </c:pt>
                      <c:pt idx="759">
                        <c:v>241</c:v>
                      </c:pt>
                      <c:pt idx="760">
                        <c:v>240</c:v>
                      </c:pt>
                      <c:pt idx="761">
                        <c:v>239</c:v>
                      </c:pt>
                      <c:pt idx="762">
                        <c:v>238</c:v>
                      </c:pt>
                      <c:pt idx="763">
                        <c:v>237</c:v>
                      </c:pt>
                      <c:pt idx="764">
                        <c:v>236</c:v>
                      </c:pt>
                      <c:pt idx="765">
                        <c:v>235</c:v>
                      </c:pt>
                      <c:pt idx="766">
                        <c:v>234</c:v>
                      </c:pt>
                      <c:pt idx="767">
                        <c:v>233</c:v>
                      </c:pt>
                      <c:pt idx="768">
                        <c:v>232</c:v>
                      </c:pt>
                      <c:pt idx="769">
                        <c:v>231</c:v>
                      </c:pt>
                      <c:pt idx="770">
                        <c:v>230</c:v>
                      </c:pt>
                      <c:pt idx="771">
                        <c:v>229</c:v>
                      </c:pt>
                      <c:pt idx="772">
                        <c:v>228</c:v>
                      </c:pt>
                      <c:pt idx="773">
                        <c:v>227</c:v>
                      </c:pt>
                      <c:pt idx="774">
                        <c:v>226</c:v>
                      </c:pt>
                      <c:pt idx="775">
                        <c:v>225</c:v>
                      </c:pt>
                      <c:pt idx="776">
                        <c:v>224</c:v>
                      </c:pt>
                      <c:pt idx="777">
                        <c:v>223</c:v>
                      </c:pt>
                      <c:pt idx="778">
                        <c:v>222</c:v>
                      </c:pt>
                      <c:pt idx="779">
                        <c:v>221</c:v>
                      </c:pt>
                      <c:pt idx="780">
                        <c:v>220</c:v>
                      </c:pt>
                      <c:pt idx="781">
                        <c:v>219</c:v>
                      </c:pt>
                      <c:pt idx="782">
                        <c:v>218</c:v>
                      </c:pt>
                      <c:pt idx="783">
                        <c:v>217</c:v>
                      </c:pt>
                      <c:pt idx="784">
                        <c:v>216</c:v>
                      </c:pt>
                      <c:pt idx="785">
                        <c:v>215</c:v>
                      </c:pt>
                      <c:pt idx="786">
                        <c:v>214</c:v>
                      </c:pt>
                      <c:pt idx="787">
                        <c:v>213</c:v>
                      </c:pt>
                      <c:pt idx="788">
                        <c:v>212</c:v>
                      </c:pt>
                      <c:pt idx="789">
                        <c:v>211</c:v>
                      </c:pt>
                      <c:pt idx="790">
                        <c:v>210</c:v>
                      </c:pt>
                      <c:pt idx="791">
                        <c:v>209</c:v>
                      </c:pt>
                      <c:pt idx="792">
                        <c:v>208</c:v>
                      </c:pt>
                      <c:pt idx="793">
                        <c:v>207</c:v>
                      </c:pt>
                      <c:pt idx="794">
                        <c:v>206</c:v>
                      </c:pt>
                      <c:pt idx="795">
                        <c:v>205</c:v>
                      </c:pt>
                      <c:pt idx="796">
                        <c:v>204</c:v>
                      </c:pt>
                      <c:pt idx="797">
                        <c:v>203</c:v>
                      </c:pt>
                      <c:pt idx="798">
                        <c:v>202</c:v>
                      </c:pt>
                      <c:pt idx="799">
                        <c:v>201</c:v>
                      </c:pt>
                      <c:pt idx="800">
                        <c:v>200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MA_Batch4Films!$Z$3:$Z$803</c15:sqref>
                        </c15:formulaRef>
                      </c:ext>
                    </c:extLst>
                    <c:numCache>
                      <c:formatCode>General</c:formatCode>
                      <c:ptCount val="801"/>
                      <c:pt idx="0">
                        <c:v>0.12858431000000001</c:v>
                      </c:pt>
                      <c:pt idx="1">
                        <c:v>0.12811402999999999</c:v>
                      </c:pt>
                      <c:pt idx="2">
                        <c:v>0.12767165899999999</c:v>
                      </c:pt>
                      <c:pt idx="3">
                        <c:v>0.12718904</c:v>
                      </c:pt>
                      <c:pt idx="4">
                        <c:v>0.126678333</c:v>
                      </c:pt>
                      <c:pt idx="5">
                        <c:v>0.12619501399999999</c:v>
                      </c:pt>
                      <c:pt idx="6">
                        <c:v>0.12566079199999999</c:v>
                      </c:pt>
                      <c:pt idx="7">
                        <c:v>0.12513034100000001</c:v>
                      </c:pt>
                      <c:pt idx="8">
                        <c:v>0.1245998</c:v>
                      </c:pt>
                      <c:pt idx="9">
                        <c:v>0.124128059</c:v>
                      </c:pt>
                      <c:pt idx="10">
                        <c:v>0.123607203</c:v>
                      </c:pt>
                      <c:pt idx="11">
                        <c:v>0.123050585</c:v>
                      </c:pt>
                      <c:pt idx="12">
                        <c:v>0.12251266099999999</c:v>
                      </c:pt>
                      <c:pt idx="13">
                        <c:v>0.121938586</c:v>
                      </c:pt>
                      <c:pt idx="14">
                        <c:v>0.12140785900000001</c:v>
                      </c:pt>
                      <c:pt idx="15">
                        <c:v>0.120838933</c:v>
                      </c:pt>
                      <c:pt idx="16">
                        <c:v>0.120295614</c:v>
                      </c:pt>
                      <c:pt idx="17">
                        <c:v>0.11972387900000001</c:v>
                      </c:pt>
                      <c:pt idx="18">
                        <c:v>0.119152285</c:v>
                      </c:pt>
                      <c:pt idx="19">
                        <c:v>0.118546717</c:v>
                      </c:pt>
                      <c:pt idx="20">
                        <c:v>0.11800445599999999</c:v>
                      </c:pt>
                      <c:pt idx="21">
                        <c:v>0.11745934199999999</c:v>
                      </c:pt>
                      <c:pt idx="22">
                        <c:v>0.116870426</c:v>
                      </c:pt>
                      <c:pt idx="23">
                        <c:v>0.11626876899999999</c:v>
                      </c:pt>
                      <c:pt idx="24">
                        <c:v>0.115671732</c:v>
                      </c:pt>
                      <c:pt idx="25">
                        <c:v>0.115102075</c:v>
                      </c:pt>
                      <c:pt idx="26">
                        <c:v>0.11452469999999999</c:v>
                      </c:pt>
                      <c:pt idx="27">
                        <c:v>0.11394617</c:v>
                      </c:pt>
                      <c:pt idx="28">
                        <c:v>0.113394193</c:v>
                      </c:pt>
                      <c:pt idx="29">
                        <c:v>0.112791054</c:v>
                      </c:pt>
                      <c:pt idx="30">
                        <c:v>0.112182386</c:v>
                      </c:pt>
                      <c:pt idx="31">
                        <c:v>0.111601487</c:v>
                      </c:pt>
                      <c:pt idx="32">
                        <c:v>0.111000866</c:v>
                      </c:pt>
                      <c:pt idx="33">
                        <c:v>0.110424407</c:v>
                      </c:pt>
                      <c:pt idx="34">
                        <c:v>0.109871946</c:v>
                      </c:pt>
                      <c:pt idx="35">
                        <c:v>0.109250814</c:v>
                      </c:pt>
                      <c:pt idx="36">
                        <c:v>0.108637504</c:v>
                      </c:pt>
                      <c:pt idx="37">
                        <c:v>0.108052589</c:v>
                      </c:pt>
                      <c:pt idx="38">
                        <c:v>0.10752479</c:v>
                      </c:pt>
                      <c:pt idx="39">
                        <c:v>0.10696921500000001</c:v>
                      </c:pt>
                      <c:pt idx="40">
                        <c:v>0.10636372099999999</c:v>
                      </c:pt>
                      <c:pt idx="41">
                        <c:v>0.105805472</c:v>
                      </c:pt>
                      <c:pt idx="42">
                        <c:v>0.105172642</c:v>
                      </c:pt>
                      <c:pt idx="43">
                        <c:v>0.10461759599999999</c:v>
                      </c:pt>
                      <c:pt idx="44">
                        <c:v>0.104115501</c:v>
                      </c:pt>
                      <c:pt idx="45">
                        <c:v>0.10356154300000001</c:v>
                      </c:pt>
                      <c:pt idx="46">
                        <c:v>0.102994181</c:v>
                      </c:pt>
                      <c:pt idx="47">
                        <c:v>0.102425426</c:v>
                      </c:pt>
                      <c:pt idx="48">
                        <c:v>0.101863734</c:v>
                      </c:pt>
                      <c:pt idx="49">
                        <c:v>0.101336405</c:v>
                      </c:pt>
                      <c:pt idx="50">
                        <c:v>0.10086358300000001</c:v>
                      </c:pt>
                      <c:pt idx="51">
                        <c:v>0.100377455</c:v>
                      </c:pt>
                      <c:pt idx="52">
                        <c:v>9.9829316000000001E-2</c:v>
                      </c:pt>
                      <c:pt idx="53">
                        <c:v>9.9301651000000005E-2</c:v>
                      </c:pt>
                      <c:pt idx="54">
                        <c:v>9.8744689999999996E-2</c:v>
                      </c:pt>
                      <c:pt idx="55">
                        <c:v>9.8307892999999993E-2</c:v>
                      </c:pt>
                      <c:pt idx="56">
                        <c:v>9.7877569999999997E-2</c:v>
                      </c:pt>
                      <c:pt idx="57">
                        <c:v>9.7439921999999998E-2</c:v>
                      </c:pt>
                      <c:pt idx="58">
                        <c:v>9.6942686E-2</c:v>
                      </c:pt>
                      <c:pt idx="59">
                        <c:v>9.6422843999999994E-2</c:v>
                      </c:pt>
                      <c:pt idx="60">
                        <c:v>9.5979205999999997E-2</c:v>
                      </c:pt>
                      <c:pt idx="61">
                        <c:v>9.5601216000000003E-2</c:v>
                      </c:pt>
                      <c:pt idx="62">
                        <c:v>9.5212332999999996E-2</c:v>
                      </c:pt>
                      <c:pt idx="63">
                        <c:v>9.4806179000000004E-2</c:v>
                      </c:pt>
                      <c:pt idx="64">
                        <c:v>9.4341732999999997E-2</c:v>
                      </c:pt>
                      <c:pt idx="65">
                        <c:v>9.3920297999999999E-2</c:v>
                      </c:pt>
                      <c:pt idx="66">
                        <c:v>9.3560271E-2</c:v>
                      </c:pt>
                      <c:pt idx="67">
                        <c:v>9.3234174000000003E-2</c:v>
                      </c:pt>
                      <c:pt idx="68">
                        <c:v>9.2863813000000003E-2</c:v>
                      </c:pt>
                      <c:pt idx="69">
                        <c:v>9.2507899000000005E-2</c:v>
                      </c:pt>
                      <c:pt idx="70">
                        <c:v>9.2146449000000005E-2</c:v>
                      </c:pt>
                      <c:pt idx="71">
                        <c:v>9.1779254000000005E-2</c:v>
                      </c:pt>
                      <c:pt idx="72">
                        <c:v>9.1466150999999996E-2</c:v>
                      </c:pt>
                      <c:pt idx="73">
                        <c:v>9.1200374000000001E-2</c:v>
                      </c:pt>
                      <c:pt idx="74">
                        <c:v>9.0966224999999998E-2</c:v>
                      </c:pt>
                      <c:pt idx="75">
                        <c:v>9.0636834999999999E-2</c:v>
                      </c:pt>
                      <c:pt idx="76">
                        <c:v>9.0381219999999998E-2</c:v>
                      </c:pt>
                      <c:pt idx="77">
                        <c:v>9.0094216000000005E-2</c:v>
                      </c:pt>
                      <c:pt idx="78">
                        <c:v>8.9872189000000005E-2</c:v>
                      </c:pt>
                      <c:pt idx="79">
                        <c:v>8.9645311000000005E-2</c:v>
                      </c:pt>
                      <c:pt idx="80">
                        <c:v>8.9438117999999997E-2</c:v>
                      </c:pt>
                      <c:pt idx="81">
                        <c:v>8.9226565999999993E-2</c:v>
                      </c:pt>
                      <c:pt idx="82">
                        <c:v>8.9034371000000001E-2</c:v>
                      </c:pt>
                      <c:pt idx="83">
                        <c:v>8.8870122999999995E-2</c:v>
                      </c:pt>
                      <c:pt idx="84">
                        <c:v>8.8702886999999994E-2</c:v>
                      </c:pt>
                      <c:pt idx="85">
                        <c:v>8.8537647999999997E-2</c:v>
                      </c:pt>
                      <c:pt idx="86">
                        <c:v>8.8407025E-2</c:v>
                      </c:pt>
                      <c:pt idx="87">
                        <c:v>8.8309213999999997E-2</c:v>
                      </c:pt>
                      <c:pt idx="88">
                        <c:v>8.8204004000000003E-2</c:v>
                      </c:pt>
                      <c:pt idx="89">
                        <c:v>8.8161349E-2</c:v>
                      </c:pt>
                      <c:pt idx="90">
                        <c:v>8.8031790999999998E-2</c:v>
                      </c:pt>
                      <c:pt idx="91">
                        <c:v>8.7947942000000001E-2</c:v>
                      </c:pt>
                      <c:pt idx="92">
                        <c:v>8.7884939999999995E-2</c:v>
                      </c:pt>
                      <c:pt idx="93">
                        <c:v>8.7878756000000002E-2</c:v>
                      </c:pt>
                      <c:pt idx="94">
                        <c:v>8.7897330999999995E-2</c:v>
                      </c:pt>
                      <c:pt idx="95">
                        <c:v>8.7888300000000003E-2</c:v>
                      </c:pt>
                      <c:pt idx="96">
                        <c:v>8.788725E-2</c:v>
                      </c:pt>
                      <c:pt idx="97">
                        <c:v>8.7867192999999996E-2</c:v>
                      </c:pt>
                      <c:pt idx="98">
                        <c:v>8.7880626000000003E-2</c:v>
                      </c:pt>
                      <c:pt idx="99">
                        <c:v>8.7980277999999995E-2</c:v>
                      </c:pt>
                      <c:pt idx="100">
                        <c:v>8.8076398E-2</c:v>
                      </c:pt>
                      <c:pt idx="101">
                        <c:v>8.8132455999999998E-2</c:v>
                      </c:pt>
                      <c:pt idx="102">
                        <c:v>8.8213957999999995E-2</c:v>
                      </c:pt>
                      <c:pt idx="103">
                        <c:v>8.8351219999999994E-2</c:v>
                      </c:pt>
                      <c:pt idx="104">
                        <c:v>8.8439009999999998E-2</c:v>
                      </c:pt>
                      <c:pt idx="105">
                        <c:v>8.8651165000000004E-2</c:v>
                      </c:pt>
                      <c:pt idx="106">
                        <c:v>8.8890291999999996E-2</c:v>
                      </c:pt>
                      <c:pt idx="107">
                        <c:v>8.9090109000000001E-2</c:v>
                      </c:pt>
                      <c:pt idx="108">
                        <c:v>8.9253395999999999E-2</c:v>
                      </c:pt>
                      <c:pt idx="109">
                        <c:v>8.9491135999999999E-2</c:v>
                      </c:pt>
                      <c:pt idx="110">
                        <c:v>8.9751415000000001E-2</c:v>
                      </c:pt>
                      <c:pt idx="111">
                        <c:v>9.0147637000000003E-2</c:v>
                      </c:pt>
                      <c:pt idx="112">
                        <c:v>9.0444878000000006E-2</c:v>
                      </c:pt>
                      <c:pt idx="113">
                        <c:v>9.0611129999999998E-2</c:v>
                      </c:pt>
                      <c:pt idx="114">
                        <c:v>9.0707831000000003E-2</c:v>
                      </c:pt>
                      <c:pt idx="115">
                        <c:v>9.0878554E-2</c:v>
                      </c:pt>
                      <c:pt idx="116">
                        <c:v>9.1035426000000003E-2</c:v>
                      </c:pt>
                      <c:pt idx="117">
                        <c:v>9.1342277999999999E-2</c:v>
                      </c:pt>
                      <c:pt idx="118">
                        <c:v>9.1606773000000002E-2</c:v>
                      </c:pt>
                      <c:pt idx="119">
                        <c:v>9.1797709000000005E-2</c:v>
                      </c:pt>
                      <c:pt idx="120">
                        <c:v>9.1928013000000003E-2</c:v>
                      </c:pt>
                      <c:pt idx="121">
                        <c:v>9.2168152000000003E-2</c:v>
                      </c:pt>
                      <c:pt idx="122">
                        <c:v>9.2430740999999997E-2</c:v>
                      </c:pt>
                      <c:pt idx="123">
                        <c:v>9.2766724999999994E-2</c:v>
                      </c:pt>
                      <c:pt idx="124">
                        <c:v>9.3173436999999998E-2</c:v>
                      </c:pt>
                      <c:pt idx="125">
                        <c:v>9.3401714999999996E-2</c:v>
                      </c:pt>
                      <c:pt idx="126">
                        <c:v>9.3604140000000002E-2</c:v>
                      </c:pt>
                      <c:pt idx="127">
                        <c:v>9.3846813000000001E-2</c:v>
                      </c:pt>
                      <c:pt idx="128">
                        <c:v>9.4213537999999999E-2</c:v>
                      </c:pt>
                      <c:pt idx="129">
                        <c:v>9.4637446E-2</c:v>
                      </c:pt>
                      <c:pt idx="130">
                        <c:v>9.4972596000000006E-2</c:v>
                      </c:pt>
                      <c:pt idx="131">
                        <c:v>9.5169947000000005E-2</c:v>
                      </c:pt>
                      <c:pt idx="132">
                        <c:v>9.5495120000000003E-2</c:v>
                      </c:pt>
                      <c:pt idx="133">
                        <c:v>9.5796846000000005E-2</c:v>
                      </c:pt>
                      <c:pt idx="134">
                        <c:v>9.6230290999999996E-2</c:v>
                      </c:pt>
                      <c:pt idx="135">
                        <c:v>9.6772671000000005E-2</c:v>
                      </c:pt>
                      <c:pt idx="136">
                        <c:v>9.7119926999999995E-2</c:v>
                      </c:pt>
                      <c:pt idx="137">
                        <c:v>9.7374387000000007E-2</c:v>
                      </c:pt>
                      <c:pt idx="138">
                        <c:v>9.7762525000000003E-2</c:v>
                      </c:pt>
                      <c:pt idx="139">
                        <c:v>9.8139546999999994E-2</c:v>
                      </c:pt>
                      <c:pt idx="140">
                        <c:v>9.8688707000000001E-2</c:v>
                      </c:pt>
                      <c:pt idx="141">
                        <c:v>9.9215633999999997E-2</c:v>
                      </c:pt>
                      <c:pt idx="142">
                        <c:v>9.9652529000000004E-2</c:v>
                      </c:pt>
                      <c:pt idx="143">
                        <c:v>0.10008084</c:v>
                      </c:pt>
                      <c:pt idx="144">
                        <c:v>0.10039833200000001</c:v>
                      </c:pt>
                      <c:pt idx="145">
                        <c:v>0.100831427</c:v>
                      </c:pt>
                      <c:pt idx="146">
                        <c:v>0.101449065</c:v>
                      </c:pt>
                      <c:pt idx="147">
                        <c:v>0.101937018</c:v>
                      </c:pt>
                      <c:pt idx="148">
                        <c:v>0.102445059</c:v>
                      </c:pt>
                      <c:pt idx="149">
                        <c:v>0.102993816</c:v>
                      </c:pt>
                      <c:pt idx="150">
                        <c:v>0.103486829</c:v>
                      </c:pt>
                      <c:pt idx="151">
                        <c:v>0.10406257200000001</c:v>
                      </c:pt>
                      <c:pt idx="152">
                        <c:v>0.10467346</c:v>
                      </c:pt>
                      <c:pt idx="153">
                        <c:v>0.105248302</c:v>
                      </c:pt>
                      <c:pt idx="154">
                        <c:v>0.106089428</c:v>
                      </c:pt>
                      <c:pt idx="155">
                        <c:v>0.10655696000000001</c:v>
                      </c:pt>
                      <c:pt idx="156">
                        <c:v>0.107114025</c:v>
                      </c:pt>
                      <c:pt idx="157">
                        <c:v>0.107894398</c:v>
                      </c:pt>
                      <c:pt idx="158">
                        <c:v>0.10850246299999999</c:v>
                      </c:pt>
                      <c:pt idx="159">
                        <c:v>0.109295987</c:v>
                      </c:pt>
                      <c:pt idx="160">
                        <c:v>0.109975509</c:v>
                      </c:pt>
                      <c:pt idx="161">
                        <c:v>0.110838987</c:v>
                      </c:pt>
                      <c:pt idx="162">
                        <c:v>0.111869566</c:v>
                      </c:pt>
                      <c:pt idx="163">
                        <c:v>0.112484366</c:v>
                      </c:pt>
                      <c:pt idx="164">
                        <c:v>0.113710165</c:v>
                      </c:pt>
                      <c:pt idx="165">
                        <c:v>0.114541173</c:v>
                      </c:pt>
                      <c:pt idx="166">
                        <c:v>0.115825318</c:v>
                      </c:pt>
                      <c:pt idx="167">
                        <c:v>0.11689207</c:v>
                      </c:pt>
                      <c:pt idx="168">
                        <c:v>0.11817198299999999</c:v>
                      </c:pt>
                      <c:pt idx="169">
                        <c:v>0.119563796</c:v>
                      </c:pt>
                      <c:pt idx="170">
                        <c:v>0.12133661699999999</c:v>
                      </c:pt>
                      <c:pt idx="171">
                        <c:v>0.122600637</c:v>
                      </c:pt>
                      <c:pt idx="172">
                        <c:v>0.12425454</c:v>
                      </c:pt>
                      <c:pt idx="173">
                        <c:v>0.126586273</c:v>
                      </c:pt>
                      <c:pt idx="174">
                        <c:v>0.12841139700000001</c:v>
                      </c:pt>
                      <c:pt idx="175">
                        <c:v>0.13062773599999999</c:v>
                      </c:pt>
                      <c:pt idx="176">
                        <c:v>0.132533401</c:v>
                      </c:pt>
                      <c:pt idx="177">
                        <c:v>0.13527365</c:v>
                      </c:pt>
                      <c:pt idx="178">
                        <c:v>0.13831137099999999</c:v>
                      </c:pt>
                      <c:pt idx="179">
                        <c:v>0.14082597199999999</c:v>
                      </c:pt>
                      <c:pt idx="180">
                        <c:v>0.14421542000000001</c:v>
                      </c:pt>
                      <c:pt idx="181">
                        <c:v>0.14782448100000001</c:v>
                      </c:pt>
                      <c:pt idx="182">
                        <c:v>0.15153883400000001</c:v>
                      </c:pt>
                      <c:pt idx="183">
                        <c:v>0.155376822</c:v>
                      </c:pt>
                      <c:pt idx="184">
                        <c:v>0.159827039</c:v>
                      </c:pt>
                      <c:pt idx="185">
                        <c:v>0.16478659200000001</c:v>
                      </c:pt>
                      <c:pt idx="186">
                        <c:v>0.16939733900000001</c:v>
                      </c:pt>
                      <c:pt idx="187">
                        <c:v>0.17471325400000001</c:v>
                      </c:pt>
                      <c:pt idx="188">
                        <c:v>0.18059977899999999</c:v>
                      </c:pt>
                      <c:pt idx="189">
                        <c:v>0.18628349899999999</c:v>
                      </c:pt>
                      <c:pt idx="190">
                        <c:v>0.19300535299999999</c:v>
                      </c:pt>
                      <c:pt idx="191">
                        <c:v>0.199824587</c:v>
                      </c:pt>
                      <c:pt idx="192">
                        <c:v>0.20663541599999999</c:v>
                      </c:pt>
                      <c:pt idx="193">
                        <c:v>0.213658765</c:v>
                      </c:pt>
                      <c:pt idx="194">
                        <c:v>0.22151859099999999</c:v>
                      </c:pt>
                      <c:pt idx="195">
                        <c:v>0.23000972</c:v>
                      </c:pt>
                      <c:pt idx="196">
                        <c:v>0.23804985000000001</c:v>
                      </c:pt>
                      <c:pt idx="197">
                        <c:v>0.246952176</c:v>
                      </c:pt>
                      <c:pt idx="198">
                        <c:v>0.25620019399999999</c:v>
                      </c:pt>
                      <c:pt idx="199">
                        <c:v>0.26483947000000002</c:v>
                      </c:pt>
                      <c:pt idx="200">
                        <c:v>0.27440062199999998</c:v>
                      </c:pt>
                      <c:pt idx="201">
                        <c:v>0.29764634400000001</c:v>
                      </c:pt>
                      <c:pt idx="202">
                        <c:v>0.31128862499999999</c:v>
                      </c:pt>
                      <c:pt idx="203">
                        <c:v>0.32546412899999999</c:v>
                      </c:pt>
                      <c:pt idx="204">
                        <c:v>0.33957055200000003</c:v>
                      </c:pt>
                      <c:pt idx="205">
                        <c:v>0.35368672000000001</c:v>
                      </c:pt>
                      <c:pt idx="206">
                        <c:v>0.36798408599999999</c:v>
                      </c:pt>
                      <c:pt idx="207">
                        <c:v>0.38173094400000002</c:v>
                      </c:pt>
                      <c:pt idx="208">
                        <c:v>0.39529535199999999</c:v>
                      </c:pt>
                      <c:pt idx="209">
                        <c:v>0.40834498400000002</c:v>
                      </c:pt>
                      <c:pt idx="210">
                        <c:v>0.42104175700000002</c:v>
                      </c:pt>
                      <c:pt idx="211">
                        <c:v>0.43292176700000001</c:v>
                      </c:pt>
                      <c:pt idx="212">
                        <c:v>0.44425615699999998</c:v>
                      </c:pt>
                      <c:pt idx="213">
                        <c:v>0.45485418999999999</c:v>
                      </c:pt>
                      <c:pt idx="214">
                        <c:v>0.464688033</c:v>
                      </c:pt>
                      <c:pt idx="215">
                        <c:v>0.47380802</c:v>
                      </c:pt>
                      <c:pt idx="216">
                        <c:v>0.48226073400000002</c:v>
                      </c:pt>
                      <c:pt idx="217">
                        <c:v>0.49005433900000001</c:v>
                      </c:pt>
                      <c:pt idx="218">
                        <c:v>0.49694955400000002</c:v>
                      </c:pt>
                      <c:pt idx="219">
                        <c:v>0.50327765899999999</c:v>
                      </c:pt>
                      <c:pt idx="220">
                        <c:v>0.50904983299999995</c:v>
                      </c:pt>
                      <c:pt idx="221">
                        <c:v>0.51427441799999996</c:v>
                      </c:pt>
                      <c:pt idx="222">
                        <c:v>0.51896506600000003</c:v>
                      </c:pt>
                      <c:pt idx="223">
                        <c:v>0.52314627199999997</c:v>
                      </c:pt>
                      <c:pt idx="224">
                        <c:v>0.52676129299999996</c:v>
                      </c:pt>
                      <c:pt idx="225">
                        <c:v>0.53019070599999996</c:v>
                      </c:pt>
                      <c:pt idx="226">
                        <c:v>0.53315848099999996</c:v>
                      </c:pt>
                      <c:pt idx="227">
                        <c:v>0.53598338400000001</c:v>
                      </c:pt>
                      <c:pt idx="228">
                        <c:v>0.53852689300000001</c:v>
                      </c:pt>
                      <c:pt idx="229">
                        <c:v>0.54085308300000001</c:v>
                      </c:pt>
                      <c:pt idx="230">
                        <c:v>0.54286336899999998</c:v>
                      </c:pt>
                      <c:pt idx="231">
                        <c:v>0.54475021400000001</c:v>
                      </c:pt>
                      <c:pt idx="232">
                        <c:v>0.54651248500000005</c:v>
                      </c:pt>
                      <c:pt idx="233">
                        <c:v>0.54831534599999998</c:v>
                      </c:pt>
                      <c:pt idx="234">
                        <c:v>0.55004221200000003</c:v>
                      </c:pt>
                      <c:pt idx="235">
                        <c:v>0.55142104599999997</c:v>
                      </c:pt>
                      <c:pt idx="236">
                        <c:v>0.55292618299999996</c:v>
                      </c:pt>
                      <c:pt idx="237">
                        <c:v>0.55430400400000002</c:v>
                      </c:pt>
                      <c:pt idx="238">
                        <c:v>0.55571478600000002</c:v>
                      </c:pt>
                      <c:pt idx="239">
                        <c:v>0.55713647600000005</c:v>
                      </c:pt>
                      <c:pt idx="240">
                        <c:v>0.55849766700000003</c:v>
                      </c:pt>
                      <c:pt idx="241">
                        <c:v>0.55981749300000005</c:v>
                      </c:pt>
                      <c:pt idx="242">
                        <c:v>0.56127625699999995</c:v>
                      </c:pt>
                      <c:pt idx="243">
                        <c:v>0.56254464400000004</c:v>
                      </c:pt>
                      <c:pt idx="244">
                        <c:v>0.56389892100000005</c:v>
                      </c:pt>
                      <c:pt idx="245">
                        <c:v>0.56521266699999995</c:v>
                      </c:pt>
                      <c:pt idx="246">
                        <c:v>0.56662309200000005</c:v>
                      </c:pt>
                      <c:pt idx="247">
                        <c:v>0.56809622100000001</c:v>
                      </c:pt>
                      <c:pt idx="248">
                        <c:v>0.56935536899999994</c:v>
                      </c:pt>
                      <c:pt idx="249">
                        <c:v>0.57075512399999995</c:v>
                      </c:pt>
                      <c:pt idx="250">
                        <c:v>0.57226359800000004</c:v>
                      </c:pt>
                      <c:pt idx="251">
                        <c:v>0.573809028</c:v>
                      </c:pt>
                      <c:pt idx="252">
                        <c:v>0.57527810300000004</c:v>
                      </c:pt>
                      <c:pt idx="253">
                        <c:v>0.57678198800000002</c:v>
                      </c:pt>
                      <c:pt idx="254">
                        <c:v>0.57822454000000001</c:v>
                      </c:pt>
                      <c:pt idx="255">
                        <c:v>0.57985794499999999</c:v>
                      </c:pt>
                      <c:pt idx="256">
                        <c:v>0.58136218799999995</c:v>
                      </c:pt>
                      <c:pt idx="257">
                        <c:v>0.58310228600000003</c:v>
                      </c:pt>
                      <c:pt idx="258">
                        <c:v>0.58476817599999997</c:v>
                      </c:pt>
                      <c:pt idx="259">
                        <c:v>0.58631056599999998</c:v>
                      </c:pt>
                      <c:pt idx="260">
                        <c:v>0.58777850899999995</c:v>
                      </c:pt>
                      <c:pt idx="261">
                        <c:v>0.58956694600000004</c:v>
                      </c:pt>
                      <c:pt idx="262">
                        <c:v>0.59124046600000002</c:v>
                      </c:pt>
                      <c:pt idx="263">
                        <c:v>0.59303009500000003</c:v>
                      </c:pt>
                      <c:pt idx="264">
                        <c:v>0.59478795500000003</c:v>
                      </c:pt>
                      <c:pt idx="265">
                        <c:v>0.596458614</c:v>
                      </c:pt>
                      <c:pt idx="266">
                        <c:v>0.59813141800000003</c:v>
                      </c:pt>
                      <c:pt idx="267">
                        <c:v>0.60006630400000005</c:v>
                      </c:pt>
                      <c:pt idx="268">
                        <c:v>0.60190999499999998</c:v>
                      </c:pt>
                      <c:pt idx="269">
                        <c:v>0.60362178099999997</c:v>
                      </c:pt>
                      <c:pt idx="270">
                        <c:v>0.60542255599999995</c:v>
                      </c:pt>
                      <c:pt idx="271">
                        <c:v>0.607262254</c:v>
                      </c:pt>
                      <c:pt idx="272">
                        <c:v>0.60915088699999997</c:v>
                      </c:pt>
                      <c:pt idx="273">
                        <c:v>0.61109077899999997</c:v>
                      </c:pt>
                      <c:pt idx="274">
                        <c:v>0.61308938300000004</c:v>
                      </c:pt>
                      <c:pt idx="275">
                        <c:v>0.61487782000000002</c:v>
                      </c:pt>
                      <c:pt idx="276">
                        <c:v>0.61675930000000001</c:v>
                      </c:pt>
                      <c:pt idx="277">
                        <c:v>0.61863315100000005</c:v>
                      </c:pt>
                      <c:pt idx="278">
                        <c:v>0.62065643100000001</c:v>
                      </c:pt>
                      <c:pt idx="279">
                        <c:v>0.62265479599999995</c:v>
                      </c:pt>
                      <c:pt idx="280">
                        <c:v>0.62459725099999996</c:v>
                      </c:pt>
                      <c:pt idx="281">
                        <c:v>0.62666261199999995</c:v>
                      </c:pt>
                      <c:pt idx="282">
                        <c:v>0.62855356900000003</c:v>
                      </c:pt>
                      <c:pt idx="283">
                        <c:v>0.63052886699999999</c:v>
                      </c:pt>
                      <c:pt idx="284">
                        <c:v>0.63268315799999997</c:v>
                      </c:pt>
                      <c:pt idx="285">
                        <c:v>0.634666383</c:v>
                      </c:pt>
                      <c:pt idx="286">
                        <c:v>0.63677901000000003</c:v>
                      </c:pt>
                      <c:pt idx="287">
                        <c:v>0.63887584200000003</c:v>
                      </c:pt>
                      <c:pt idx="288">
                        <c:v>0.64098316399999999</c:v>
                      </c:pt>
                      <c:pt idx="289">
                        <c:v>0.64313888600000002</c:v>
                      </c:pt>
                      <c:pt idx="290">
                        <c:v>0.64525598299999998</c:v>
                      </c:pt>
                      <c:pt idx="291">
                        <c:v>0.64737802700000002</c:v>
                      </c:pt>
                      <c:pt idx="292">
                        <c:v>0.649655223</c:v>
                      </c:pt>
                      <c:pt idx="293">
                        <c:v>0.65184319000000002</c:v>
                      </c:pt>
                      <c:pt idx="294">
                        <c:v>0.65392935299999999</c:v>
                      </c:pt>
                      <c:pt idx="295">
                        <c:v>0.656167269</c:v>
                      </c:pt>
                      <c:pt idx="296">
                        <c:v>0.65842378099999999</c:v>
                      </c:pt>
                      <c:pt idx="297">
                        <c:v>0.660727799</c:v>
                      </c:pt>
                      <c:pt idx="298">
                        <c:v>0.66310018299999995</c:v>
                      </c:pt>
                      <c:pt idx="299">
                        <c:v>0.66535306000000005</c:v>
                      </c:pt>
                      <c:pt idx="300">
                        <c:v>0.667658627</c:v>
                      </c:pt>
                      <c:pt idx="301">
                        <c:v>0.67002362000000004</c:v>
                      </c:pt>
                      <c:pt idx="302">
                        <c:v>0.67249375600000005</c:v>
                      </c:pt>
                      <c:pt idx="303">
                        <c:v>0.67482274799999997</c:v>
                      </c:pt>
                      <c:pt idx="304">
                        <c:v>0.67731905000000003</c:v>
                      </c:pt>
                      <c:pt idx="305">
                        <c:v>0.67972272600000005</c:v>
                      </c:pt>
                      <c:pt idx="306">
                        <c:v>0.682178438</c:v>
                      </c:pt>
                      <c:pt idx="307">
                        <c:v>0.68468791299999998</c:v>
                      </c:pt>
                      <c:pt idx="308">
                        <c:v>0.68732190100000001</c:v>
                      </c:pt>
                      <c:pt idx="309">
                        <c:v>0.68989503399999996</c:v>
                      </c:pt>
                      <c:pt idx="310">
                        <c:v>0.69247412699999999</c:v>
                      </c:pt>
                      <c:pt idx="311">
                        <c:v>0.69513589099999995</c:v>
                      </c:pt>
                      <c:pt idx="312">
                        <c:v>0.69783455100000003</c:v>
                      </c:pt>
                      <c:pt idx="313">
                        <c:v>0.70051437599999999</c:v>
                      </c:pt>
                      <c:pt idx="314">
                        <c:v>0.70334672899999995</c:v>
                      </c:pt>
                      <c:pt idx="315">
                        <c:v>0.70617490999999999</c:v>
                      </c:pt>
                      <c:pt idx="316">
                        <c:v>0.70894360499999998</c:v>
                      </c:pt>
                      <c:pt idx="317">
                        <c:v>0.71181434399999999</c:v>
                      </c:pt>
                      <c:pt idx="318">
                        <c:v>0.71469652699999997</c:v>
                      </c:pt>
                      <c:pt idx="319">
                        <c:v>0.71752107099999995</c:v>
                      </c:pt>
                      <c:pt idx="320">
                        <c:v>0.72066277300000003</c:v>
                      </c:pt>
                      <c:pt idx="321">
                        <c:v>0.72365683300000005</c:v>
                      </c:pt>
                      <c:pt idx="322">
                        <c:v>0.72662395199999996</c:v>
                      </c:pt>
                      <c:pt idx="323">
                        <c:v>0.72981059599999998</c:v>
                      </c:pt>
                      <c:pt idx="324">
                        <c:v>0.73293286599999996</c:v>
                      </c:pt>
                      <c:pt idx="325">
                        <c:v>0.73622822799999998</c:v>
                      </c:pt>
                      <c:pt idx="326">
                        <c:v>0.73938953900000004</c:v>
                      </c:pt>
                      <c:pt idx="327">
                        <c:v>0.74266016499999998</c:v>
                      </c:pt>
                      <c:pt idx="328">
                        <c:v>0.74605625900000005</c:v>
                      </c:pt>
                      <c:pt idx="329">
                        <c:v>0.74941176200000004</c:v>
                      </c:pt>
                      <c:pt idx="330">
                        <c:v>0.75299471600000001</c:v>
                      </c:pt>
                      <c:pt idx="331">
                        <c:v>0.75642812299999995</c:v>
                      </c:pt>
                      <c:pt idx="332">
                        <c:v>0.75995182999999999</c:v>
                      </c:pt>
                      <c:pt idx="333">
                        <c:v>0.76363760199999997</c:v>
                      </c:pt>
                      <c:pt idx="334">
                        <c:v>0.767224252</c:v>
                      </c:pt>
                      <c:pt idx="335">
                        <c:v>0.77086615599999997</c:v>
                      </c:pt>
                      <c:pt idx="336">
                        <c:v>0.77480131399999996</c:v>
                      </c:pt>
                      <c:pt idx="337">
                        <c:v>0.77870357000000001</c:v>
                      </c:pt>
                      <c:pt idx="338">
                        <c:v>0.78259623099999998</c:v>
                      </c:pt>
                      <c:pt idx="339">
                        <c:v>0.78650253999999997</c:v>
                      </c:pt>
                      <c:pt idx="340">
                        <c:v>0.79057341800000003</c:v>
                      </c:pt>
                      <c:pt idx="341">
                        <c:v>0.79467600599999999</c:v>
                      </c:pt>
                      <c:pt idx="342">
                        <c:v>0.79885459000000003</c:v>
                      </c:pt>
                      <c:pt idx="343">
                        <c:v>0.80307072400000001</c:v>
                      </c:pt>
                      <c:pt idx="344">
                        <c:v>0.80726152699999998</c:v>
                      </c:pt>
                      <c:pt idx="345">
                        <c:v>0.81167376000000002</c:v>
                      </c:pt>
                      <c:pt idx="346">
                        <c:v>0.81609880899999998</c:v>
                      </c:pt>
                      <c:pt idx="347">
                        <c:v>0.82063180199999997</c:v>
                      </c:pt>
                      <c:pt idx="348">
                        <c:v>0.82519715999999999</c:v>
                      </c:pt>
                      <c:pt idx="349">
                        <c:v>0.82982003699999995</c:v>
                      </c:pt>
                      <c:pt idx="350">
                        <c:v>0.83447426599999996</c:v>
                      </c:pt>
                      <c:pt idx="351">
                        <c:v>0.83938217199999998</c:v>
                      </c:pt>
                      <c:pt idx="352">
                        <c:v>0.84415012599999995</c:v>
                      </c:pt>
                      <c:pt idx="353">
                        <c:v>0.84909123200000003</c:v>
                      </c:pt>
                      <c:pt idx="354">
                        <c:v>0.85406571600000003</c:v>
                      </c:pt>
                      <c:pt idx="355">
                        <c:v>0.859124899</c:v>
                      </c:pt>
                      <c:pt idx="356">
                        <c:v>0.86431622500000005</c:v>
                      </c:pt>
                      <c:pt idx="357">
                        <c:v>0.86944663499999997</c:v>
                      </c:pt>
                      <c:pt idx="358">
                        <c:v>0.87483090200000002</c:v>
                      </c:pt>
                      <c:pt idx="359">
                        <c:v>0.88023084399999996</c:v>
                      </c:pt>
                      <c:pt idx="360">
                        <c:v>0.88568550400000001</c:v>
                      </c:pt>
                      <c:pt idx="361">
                        <c:v>0.89121437100000001</c:v>
                      </c:pt>
                      <c:pt idx="362">
                        <c:v>0.89676016599999997</c:v>
                      </c:pt>
                      <c:pt idx="363">
                        <c:v>0.90241545400000001</c:v>
                      </c:pt>
                      <c:pt idx="364">
                        <c:v>0.90822249700000002</c:v>
                      </c:pt>
                      <c:pt idx="365">
                        <c:v>0.91400808099999997</c:v>
                      </c:pt>
                      <c:pt idx="366">
                        <c:v>0.91995567099999997</c:v>
                      </c:pt>
                      <c:pt idx="367">
                        <c:v>0.92598998600000004</c:v>
                      </c:pt>
                      <c:pt idx="368">
                        <c:v>0.93209117699999999</c:v>
                      </c:pt>
                      <c:pt idx="369">
                        <c:v>0.93824845599999995</c:v>
                      </c:pt>
                      <c:pt idx="370">
                        <c:v>0.94455766699999999</c:v>
                      </c:pt>
                      <c:pt idx="371">
                        <c:v>0.95100730700000002</c:v>
                      </c:pt>
                      <c:pt idx="372">
                        <c:v>0.95746910600000001</c:v>
                      </c:pt>
                      <c:pt idx="373">
                        <c:v>0.96387970499999998</c:v>
                      </c:pt>
                      <c:pt idx="374">
                        <c:v>0.970630467</c:v>
                      </c:pt>
                      <c:pt idx="375">
                        <c:v>0.97733491699999997</c:v>
                      </c:pt>
                      <c:pt idx="376">
                        <c:v>0.98422575000000001</c:v>
                      </c:pt>
                      <c:pt idx="377">
                        <c:v>0.99132561699999999</c:v>
                      </c:pt>
                      <c:pt idx="378">
                        <c:v>0.99814164599999999</c:v>
                      </c:pt>
                      <c:pt idx="379">
                        <c:v>1.005217195</c:v>
                      </c:pt>
                      <c:pt idx="380">
                        <c:v>1.012363672</c:v>
                      </c:pt>
                      <c:pt idx="381">
                        <c:v>1.01967454</c:v>
                      </c:pt>
                      <c:pt idx="382">
                        <c:v>1.0271286959999999</c:v>
                      </c:pt>
                      <c:pt idx="383">
                        <c:v>1.034597397</c:v>
                      </c:pt>
                      <c:pt idx="384">
                        <c:v>1.042228937</c:v>
                      </c:pt>
                      <c:pt idx="385">
                        <c:v>1.049915433</c:v>
                      </c:pt>
                      <c:pt idx="386">
                        <c:v>1.0576982500000001</c:v>
                      </c:pt>
                      <c:pt idx="387">
                        <c:v>1.0656645300000001</c:v>
                      </c:pt>
                      <c:pt idx="388">
                        <c:v>1.073621154</c:v>
                      </c:pt>
                      <c:pt idx="389">
                        <c:v>1.08173728</c:v>
                      </c:pt>
                      <c:pt idx="390">
                        <c:v>1.0900285240000001</c:v>
                      </c:pt>
                      <c:pt idx="391">
                        <c:v>1.0982337</c:v>
                      </c:pt>
                      <c:pt idx="392">
                        <c:v>1.106693149</c:v>
                      </c:pt>
                      <c:pt idx="393">
                        <c:v>1.1154291629999999</c:v>
                      </c:pt>
                      <c:pt idx="394">
                        <c:v>1.1241468189999999</c:v>
                      </c:pt>
                      <c:pt idx="395">
                        <c:v>1.1329462530000001</c:v>
                      </c:pt>
                      <c:pt idx="396">
                        <c:v>1.1418522600000001</c:v>
                      </c:pt>
                      <c:pt idx="397">
                        <c:v>1.1507989169999999</c:v>
                      </c:pt>
                      <c:pt idx="398">
                        <c:v>1.1600686309999999</c:v>
                      </c:pt>
                      <c:pt idx="399">
                        <c:v>1.1693861480000001</c:v>
                      </c:pt>
                      <c:pt idx="400">
                        <c:v>1.1788922550000001</c:v>
                      </c:pt>
                      <c:pt idx="401">
                        <c:v>1.188408613</c:v>
                      </c:pt>
                      <c:pt idx="402">
                        <c:v>1.1981276270000001</c:v>
                      </c:pt>
                      <c:pt idx="403">
                        <c:v>1.2079552410000001</c:v>
                      </c:pt>
                      <c:pt idx="404">
                        <c:v>1.2178140879999999</c:v>
                      </c:pt>
                      <c:pt idx="405">
                        <c:v>1.227955103</c:v>
                      </c:pt>
                      <c:pt idx="406">
                        <c:v>1.2382372619999999</c:v>
                      </c:pt>
                      <c:pt idx="407">
                        <c:v>1.248644471</c:v>
                      </c:pt>
                      <c:pt idx="408">
                        <c:v>1.258992076</c:v>
                      </c:pt>
                      <c:pt idx="409">
                        <c:v>1.269708514</c:v>
                      </c:pt>
                      <c:pt idx="410">
                        <c:v>1.2804098129999999</c:v>
                      </c:pt>
                      <c:pt idx="411">
                        <c:v>1.291545749</c:v>
                      </c:pt>
                      <c:pt idx="412">
                        <c:v>1.3024309869999999</c:v>
                      </c:pt>
                      <c:pt idx="413">
                        <c:v>1.313754439</c:v>
                      </c:pt>
                      <c:pt idx="414">
                        <c:v>1.325119615</c:v>
                      </c:pt>
                      <c:pt idx="415">
                        <c:v>1.336583614</c:v>
                      </c:pt>
                      <c:pt idx="416">
                        <c:v>1.348421812</c:v>
                      </c:pt>
                      <c:pt idx="417">
                        <c:v>1.3602333069999999</c:v>
                      </c:pt>
                      <c:pt idx="418">
                        <c:v>1.372244596</c:v>
                      </c:pt>
                      <c:pt idx="419">
                        <c:v>1.3844423290000001</c:v>
                      </c:pt>
                      <c:pt idx="420">
                        <c:v>1.3965853450000001</c:v>
                      </c:pt>
                      <c:pt idx="421">
                        <c:v>1.4091206789999999</c:v>
                      </c:pt>
                      <c:pt idx="422">
                        <c:v>1.4217907190000001</c:v>
                      </c:pt>
                      <c:pt idx="423">
                        <c:v>1.4345763920000001</c:v>
                      </c:pt>
                      <c:pt idx="424">
                        <c:v>1.447749615</c:v>
                      </c:pt>
                      <c:pt idx="425">
                        <c:v>1.460958958</c:v>
                      </c:pt>
                      <c:pt idx="426">
                        <c:v>1.4741812940000001</c:v>
                      </c:pt>
                      <c:pt idx="427">
                        <c:v>1.4878686670000001</c:v>
                      </c:pt>
                      <c:pt idx="428">
                        <c:v>1.501456618</c:v>
                      </c:pt>
                      <c:pt idx="429">
                        <c:v>1.5152640340000001</c:v>
                      </c:pt>
                      <c:pt idx="430">
                        <c:v>1.5294318200000001</c:v>
                      </c:pt>
                      <c:pt idx="431">
                        <c:v>1.5427343849999999</c:v>
                      </c:pt>
                      <c:pt idx="432">
                        <c:v>1.5572109220000001</c:v>
                      </c:pt>
                      <c:pt idx="433">
                        <c:v>1.5717523099999999</c:v>
                      </c:pt>
                      <c:pt idx="434">
                        <c:v>1.586563706</c:v>
                      </c:pt>
                      <c:pt idx="435">
                        <c:v>1.601559639</c:v>
                      </c:pt>
                      <c:pt idx="436">
                        <c:v>1.616974235</c:v>
                      </c:pt>
                      <c:pt idx="437">
                        <c:v>1.632298112</c:v>
                      </c:pt>
                      <c:pt idx="438">
                        <c:v>1.64784646</c:v>
                      </c:pt>
                      <c:pt idx="439">
                        <c:v>1.6636443139999999</c:v>
                      </c:pt>
                      <c:pt idx="440">
                        <c:v>1.6799165009999999</c:v>
                      </c:pt>
                      <c:pt idx="441">
                        <c:v>1.695944428</c:v>
                      </c:pt>
                      <c:pt idx="442">
                        <c:v>1.712356448</c:v>
                      </c:pt>
                      <c:pt idx="443">
                        <c:v>1.72908175</c:v>
                      </c:pt>
                      <c:pt idx="444">
                        <c:v>1.7458386420000001</c:v>
                      </c:pt>
                      <c:pt idx="445">
                        <c:v>1.763091564</c:v>
                      </c:pt>
                      <c:pt idx="446">
                        <c:v>1.7803444859999999</c:v>
                      </c:pt>
                      <c:pt idx="447">
                        <c:v>1.7979536060000001</c:v>
                      </c:pt>
                      <c:pt idx="448">
                        <c:v>1.815659404</c:v>
                      </c:pt>
                      <c:pt idx="449">
                        <c:v>1.8335754870000001</c:v>
                      </c:pt>
                      <c:pt idx="450">
                        <c:v>1.851706624</c:v>
                      </c:pt>
                      <c:pt idx="451">
                        <c:v>1.8699069020000001</c:v>
                      </c:pt>
                      <c:pt idx="452">
                        <c:v>1.8886624569999999</c:v>
                      </c:pt>
                      <c:pt idx="453">
                        <c:v>1.9073187110000001</c:v>
                      </c:pt>
                      <c:pt idx="454">
                        <c:v>1.926229119</c:v>
                      </c:pt>
                      <c:pt idx="455">
                        <c:v>1.9451968669999999</c:v>
                      </c:pt>
                      <c:pt idx="456">
                        <c:v>1.964145899</c:v>
                      </c:pt>
                      <c:pt idx="457">
                        <c:v>1.9837124349999999</c:v>
                      </c:pt>
                      <c:pt idx="458">
                        <c:v>2.0030763149999999</c:v>
                      </c:pt>
                      <c:pt idx="459">
                        <c:v>2.0226788519999999</c:v>
                      </c:pt>
                      <c:pt idx="460">
                        <c:v>2.0426995749999999</c:v>
                      </c:pt>
                      <c:pt idx="461">
                        <c:v>2.0626838209999998</c:v>
                      </c:pt>
                      <c:pt idx="462">
                        <c:v>2.0829212670000001</c:v>
                      </c:pt>
                      <c:pt idx="463">
                        <c:v>2.1030223370000001</c:v>
                      </c:pt>
                      <c:pt idx="464">
                        <c:v>2.1234285829999999</c:v>
                      </c:pt>
                      <c:pt idx="465">
                        <c:v>2.1434679029999999</c:v>
                      </c:pt>
                      <c:pt idx="466">
                        <c:v>2.1641457079999999</c:v>
                      </c:pt>
                      <c:pt idx="467">
                        <c:v>2.184552193</c:v>
                      </c:pt>
                      <c:pt idx="468">
                        <c:v>2.2049589159999998</c:v>
                      </c:pt>
                      <c:pt idx="469">
                        <c:v>2.2257931229999999</c:v>
                      </c:pt>
                      <c:pt idx="470">
                        <c:v>2.2461943629999999</c:v>
                      </c:pt>
                      <c:pt idx="471">
                        <c:v>2.2663927080000001</c:v>
                      </c:pt>
                      <c:pt idx="472">
                        <c:v>2.2870433330000002</c:v>
                      </c:pt>
                      <c:pt idx="473">
                        <c:v>2.3070905210000001</c:v>
                      </c:pt>
                      <c:pt idx="474">
                        <c:v>2.3272066119999999</c:v>
                      </c:pt>
                      <c:pt idx="475">
                        <c:v>2.347258091</c:v>
                      </c:pt>
                      <c:pt idx="476">
                        <c:v>2.367022038</c:v>
                      </c:pt>
                      <c:pt idx="477">
                        <c:v>2.3868734840000001</c:v>
                      </c:pt>
                      <c:pt idx="478">
                        <c:v>2.4059343339999999</c:v>
                      </c:pt>
                      <c:pt idx="479">
                        <c:v>2.425880432</c:v>
                      </c:pt>
                      <c:pt idx="480">
                        <c:v>2.4442772869999998</c:v>
                      </c:pt>
                      <c:pt idx="481">
                        <c:v>2.4625251289999999</c:v>
                      </c:pt>
                      <c:pt idx="482">
                        <c:v>2.4810671809999998</c:v>
                      </c:pt>
                      <c:pt idx="483">
                        <c:v>2.4997775550000001</c:v>
                      </c:pt>
                      <c:pt idx="484">
                        <c:v>2.5172464849999998</c:v>
                      </c:pt>
                      <c:pt idx="485">
                        <c:v>2.5341577530000001</c:v>
                      </c:pt>
                      <c:pt idx="486">
                        <c:v>2.551782846</c:v>
                      </c:pt>
                      <c:pt idx="487">
                        <c:v>2.5686657429999999</c:v>
                      </c:pt>
                      <c:pt idx="488">
                        <c:v>2.5843460559999998</c:v>
                      </c:pt>
                      <c:pt idx="489">
                        <c:v>2.6000790600000001</c:v>
                      </c:pt>
                      <c:pt idx="490">
                        <c:v>2.616280079</c:v>
                      </c:pt>
                      <c:pt idx="491">
                        <c:v>2.631390095</c:v>
                      </c:pt>
                      <c:pt idx="492">
                        <c:v>2.6461095810000002</c:v>
                      </c:pt>
                      <c:pt idx="493">
                        <c:v>2.660043478</c:v>
                      </c:pt>
                      <c:pt idx="494">
                        <c:v>2.674252987</c:v>
                      </c:pt>
                      <c:pt idx="495">
                        <c:v>2.6869683270000002</c:v>
                      </c:pt>
                      <c:pt idx="496">
                        <c:v>2.7003202439999998</c:v>
                      </c:pt>
                      <c:pt idx="497">
                        <c:v>2.7115364070000001</c:v>
                      </c:pt>
                      <c:pt idx="498">
                        <c:v>2.7233543400000002</c:v>
                      </c:pt>
                      <c:pt idx="499">
                        <c:v>2.7328944210000001</c:v>
                      </c:pt>
                      <c:pt idx="500">
                        <c:v>2.7430913449999998</c:v>
                      </c:pt>
                      <c:pt idx="501">
                        <c:v>2.7519063949999998</c:v>
                      </c:pt>
                      <c:pt idx="502">
                        <c:v>2.7602241040000002</c:v>
                      </c:pt>
                      <c:pt idx="503">
                        <c:v>2.7676045889999998</c:v>
                      </c:pt>
                      <c:pt idx="504">
                        <c:v>2.7750585079999999</c:v>
                      </c:pt>
                      <c:pt idx="505">
                        <c:v>2.7811892029999998</c:v>
                      </c:pt>
                      <c:pt idx="506">
                        <c:v>2.787535906</c:v>
                      </c:pt>
                      <c:pt idx="507">
                        <c:v>2.7920427320000001</c:v>
                      </c:pt>
                      <c:pt idx="508">
                        <c:v>2.7975459100000002</c:v>
                      </c:pt>
                      <c:pt idx="509">
                        <c:v>2.8015174869999999</c:v>
                      </c:pt>
                      <c:pt idx="510">
                        <c:v>2.8057787420000002</c:v>
                      </c:pt>
                      <c:pt idx="511">
                        <c:v>2.8098413940000002</c:v>
                      </c:pt>
                      <c:pt idx="512">
                        <c:v>2.8136575220000002</c:v>
                      </c:pt>
                      <c:pt idx="513">
                        <c:v>2.816334248</c:v>
                      </c:pt>
                      <c:pt idx="514">
                        <c:v>2.8191645150000002</c:v>
                      </c:pt>
                      <c:pt idx="515">
                        <c:v>2.8223214150000002</c:v>
                      </c:pt>
                      <c:pt idx="516">
                        <c:v>2.8242468829999998</c:v>
                      </c:pt>
                      <c:pt idx="517">
                        <c:v>2.8266310689999998</c:v>
                      </c:pt>
                      <c:pt idx="518">
                        <c:v>2.8273139</c:v>
                      </c:pt>
                      <c:pt idx="519">
                        <c:v>2.8286683560000001</c:v>
                      </c:pt>
                      <c:pt idx="520">
                        <c:v>2.8319385050000001</c:v>
                      </c:pt>
                      <c:pt idx="521">
                        <c:v>2.8324377539999999</c:v>
                      </c:pt>
                      <c:pt idx="522">
                        <c:v>2.8321125509999998</c:v>
                      </c:pt>
                      <c:pt idx="523">
                        <c:v>2.832909822</c:v>
                      </c:pt>
                      <c:pt idx="524">
                        <c:v>2.8332004550000001</c:v>
                      </c:pt>
                      <c:pt idx="525">
                        <c:v>2.834899187</c:v>
                      </c:pt>
                      <c:pt idx="526">
                        <c:v>2.8345084190000001</c:v>
                      </c:pt>
                      <c:pt idx="527">
                        <c:v>2.8358805180000002</c:v>
                      </c:pt>
                      <c:pt idx="528">
                        <c:v>2.834793806</c:v>
                      </c:pt>
                      <c:pt idx="529">
                        <c:v>2.8357360360000001</c:v>
                      </c:pt>
                      <c:pt idx="530">
                        <c:v>2.8357045649999999</c:v>
                      </c:pt>
                      <c:pt idx="531">
                        <c:v>2.8357937340000001</c:v>
                      </c:pt>
                      <c:pt idx="532">
                        <c:v>2.8356065749999999</c:v>
                      </c:pt>
                      <c:pt idx="533">
                        <c:v>2.8360748290000002</c:v>
                      </c:pt>
                      <c:pt idx="534">
                        <c:v>2.8348469729999999</c:v>
                      </c:pt>
                      <c:pt idx="535">
                        <c:v>2.835510492</c:v>
                      </c:pt>
                      <c:pt idx="536">
                        <c:v>2.835443497</c:v>
                      </c:pt>
                      <c:pt idx="537">
                        <c:v>2.8365449909999998</c:v>
                      </c:pt>
                      <c:pt idx="538">
                        <c:v>2.8362555500000002</c:v>
                      </c:pt>
                      <c:pt idx="539">
                        <c:v>2.8359451290000002</c:v>
                      </c:pt>
                      <c:pt idx="540">
                        <c:v>2.837952375</c:v>
                      </c:pt>
                      <c:pt idx="541">
                        <c:v>2.8373980520000002</c:v>
                      </c:pt>
                      <c:pt idx="542">
                        <c:v>2.8385050299999999</c:v>
                      </c:pt>
                      <c:pt idx="543">
                        <c:v>2.8394441600000002</c:v>
                      </c:pt>
                      <c:pt idx="544">
                        <c:v>2.839871407</c:v>
                      </c:pt>
                      <c:pt idx="545">
                        <c:v>2.8417081830000002</c:v>
                      </c:pt>
                      <c:pt idx="546">
                        <c:v>2.8439519409999998</c:v>
                      </c:pt>
                      <c:pt idx="547">
                        <c:v>2.8454785349999998</c:v>
                      </c:pt>
                      <c:pt idx="548">
                        <c:v>2.8456778530000002</c:v>
                      </c:pt>
                      <c:pt idx="549">
                        <c:v>2.8486471180000001</c:v>
                      </c:pt>
                      <c:pt idx="550">
                        <c:v>2.852404833</c:v>
                      </c:pt>
                      <c:pt idx="551">
                        <c:v>2.854867697</c:v>
                      </c:pt>
                      <c:pt idx="552">
                        <c:v>2.8554899690000002</c:v>
                      </c:pt>
                      <c:pt idx="553">
                        <c:v>2.859738111</c:v>
                      </c:pt>
                      <c:pt idx="554">
                        <c:v>2.862655878</c:v>
                      </c:pt>
                      <c:pt idx="555">
                        <c:v>2.8662121300000001</c:v>
                      </c:pt>
                      <c:pt idx="556">
                        <c:v>2.8704023360000002</c:v>
                      </c:pt>
                      <c:pt idx="557">
                        <c:v>2.8746457099999998</c:v>
                      </c:pt>
                      <c:pt idx="558">
                        <c:v>2.8776755330000001</c:v>
                      </c:pt>
                      <c:pt idx="559">
                        <c:v>2.8825516699999998</c:v>
                      </c:pt>
                      <c:pt idx="560">
                        <c:v>2.8863997459999999</c:v>
                      </c:pt>
                      <c:pt idx="561">
                        <c:v>2.8912324909999998</c:v>
                      </c:pt>
                      <c:pt idx="562">
                        <c:v>2.894925594</c:v>
                      </c:pt>
                      <c:pt idx="563">
                        <c:v>2.8996703620000002</c:v>
                      </c:pt>
                      <c:pt idx="564">
                        <c:v>2.904991865</c:v>
                      </c:pt>
                      <c:pt idx="565">
                        <c:v>2.9085266590000001</c:v>
                      </c:pt>
                      <c:pt idx="566">
                        <c:v>2.9139592649999999</c:v>
                      </c:pt>
                      <c:pt idx="567">
                        <c:v>2.9185841080000001</c:v>
                      </c:pt>
                      <c:pt idx="568">
                        <c:v>2.923423052</c:v>
                      </c:pt>
                      <c:pt idx="569">
                        <c:v>2.9273543360000001</c:v>
                      </c:pt>
                      <c:pt idx="570">
                        <c:v>2.9333000180000002</c:v>
                      </c:pt>
                      <c:pt idx="571">
                        <c:v>2.93794632</c:v>
                      </c:pt>
                      <c:pt idx="572">
                        <c:v>2.9413685799999998</c:v>
                      </c:pt>
                      <c:pt idx="573">
                        <c:v>2.9466907980000001</c:v>
                      </c:pt>
                      <c:pt idx="574">
                        <c:v>2.9522490499999998</c:v>
                      </c:pt>
                      <c:pt idx="575">
                        <c:v>2.957781792</c:v>
                      </c:pt>
                      <c:pt idx="576">
                        <c:v>2.959990978</c:v>
                      </c:pt>
                      <c:pt idx="577">
                        <c:v>2.9666965009999999</c:v>
                      </c:pt>
                      <c:pt idx="578">
                        <c:v>2.9697115420000002</c:v>
                      </c:pt>
                      <c:pt idx="579">
                        <c:v>2.9745216370000001</c:v>
                      </c:pt>
                      <c:pt idx="580">
                        <c:v>2.9797236919999999</c:v>
                      </c:pt>
                      <c:pt idx="581">
                        <c:v>2.9803228380000002</c:v>
                      </c:pt>
                      <c:pt idx="582">
                        <c:v>2.985215664</c:v>
                      </c:pt>
                      <c:pt idx="583">
                        <c:v>2.9908227919999999</c:v>
                      </c:pt>
                      <c:pt idx="584">
                        <c:v>2.9902160169999998</c:v>
                      </c:pt>
                      <c:pt idx="585">
                        <c:v>2.9956200119999998</c:v>
                      </c:pt>
                      <c:pt idx="586">
                        <c:v>2.9976496699999999</c:v>
                      </c:pt>
                      <c:pt idx="587">
                        <c:v>3.0035092830000001</c:v>
                      </c:pt>
                      <c:pt idx="588">
                        <c:v>3.0041482450000001</c:v>
                      </c:pt>
                      <c:pt idx="589">
                        <c:v>3.005756855</c:v>
                      </c:pt>
                      <c:pt idx="590">
                        <c:v>3.0112035270000002</c:v>
                      </c:pt>
                      <c:pt idx="591">
                        <c:v>3.010605574</c:v>
                      </c:pt>
                      <c:pt idx="592">
                        <c:v>3.0120022299999998</c:v>
                      </c:pt>
                      <c:pt idx="593">
                        <c:v>3.015436411</c:v>
                      </c:pt>
                      <c:pt idx="594">
                        <c:v>3.0191435809999998</c:v>
                      </c:pt>
                      <c:pt idx="595">
                        <c:v>3.0197565559999999</c:v>
                      </c:pt>
                      <c:pt idx="596">
                        <c:v>3.0195817950000001</c:v>
                      </c:pt>
                      <c:pt idx="597">
                        <c:v>3.0215406420000002</c:v>
                      </c:pt>
                      <c:pt idx="598">
                        <c:v>3.026029587</c:v>
                      </c:pt>
                      <c:pt idx="599">
                        <c:v>3.0252702239999998</c:v>
                      </c:pt>
                      <c:pt idx="600">
                        <c:v>3.0252950190000001</c:v>
                      </c:pt>
                      <c:pt idx="601">
                        <c:v>3.02766943</c:v>
                      </c:pt>
                      <c:pt idx="602">
                        <c:v>3.0280425549999999</c:v>
                      </c:pt>
                      <c:pt idx="603">
                        <c:v>3.0283420090000002</c:v>
                      </c:pt>
                      <c:pt idx="604">
                        <c:v>3.0304276940000001</c:v>
                      </c:pt>
                      <c:pt idx="605">
                        <c:v>3.0305931570000002</c:v>
                      </c:pt>
                      <c:pt idx="606">
                        <c:v>3.0339648719999999</c:v>
                      </c:pt>
                      <c:pt idx="607">
                        <c:v>3.0359358790000002</c:v>
                      </c:pt>
                      <c:pt idx="608">
                        <c:v>3.0364520549999998</c:v>
                      </c:pt>
                      <c:pt idx="609">
                        <c:v>3.034931898</c:v>
                      </c:pt>
                      <c:pt idx="610">
                        <c:v>3.0380754470000002</c:v>
                      </c:pt>
                      <c:pt idx="611">
                        <c:v>3.0358345510000002</c:v>
                      </c:pt>
                      <c:pt idx="612">
                        <c:v>3.0347516539999999</c:v>
                      </c:pt>
                      <c:pt idx="613">
                        <c:v>3.0369610790000001</c:v>
                      </c:pt>
                      <c:pt idx="614">
                        <c:v>3.0379242899999999</c:v>
                      </c:pt>
                      <c:pt idx="615">
                        <c:v>3.0387043949999999</c:v>
                      </c:pt>
                      <c:pt idx="616">
                        <c:v>3.0377907749999999</c:v>
                      </c:pt>
                      <c:pt idx="617">
                        <c:v>3.0370557310000001</c:v>
                      </c:pt>
                      <c:pt idx="618">
                        <c:v>3.0364556309999999</c:v>
                      </c:pt>
                      <c:pt idx="619">
                        <c:v>3.036220551</c:v>
                      </c:pt>
                      <c:pt idx="620">
                        <c:v>3.0355710980000001</c:v>
                      </c:pt>
                      <c:pt idx="621">
                        <c:v>3.031685591</c:v>
                      </c:pt>
                      <c:pt idx="622">
                        <c:v>3.0324091910000002</c:v>
                      </c:pt>
                      <c:pt idx="623">
                        <c:v>3.0304090979999998</c:v>
                      </c:pt>
                      <c:pt idx="624">
                        <c:v>3.0257785319999999</c:v>
                      </c:pt>
                      <c:pt idx="625">
                        <c:v>3.0220634940000002</c:v>
                      </c:pt>
                      <c:pt idx="626">
                        <c:v>3.0265243050000001</c:v>
                      </c:pt>
                      <c:pt idx="627">
                        <c:v>3.021267414</c:v>
                      </c:pt>
                      <c:pt idx="628">
                        <c:v>3.022948027</c:v>
                      </c:pt>
                      <c:pt idx="629">
                        <c:v>3.0223600859999999</c:v>
                      </c:pt>
                      <c:pt idx="630">
                        <c:v>3.0211460589999999</c:v>
                      </c:pt>
                      <c:pt idx="631">
                        <c:v>3.0198488239999999</c:v>
                      </c:pt>
                      <c:pt idx="632">
                        <c:v>3.0179030899999999</c:v>
                      </c:pt>
                      <c:pt idx="633">
                        <c:v>3.0224454399999998</c:v>
                      </c:pt>
                      <c:pt idx="634">
                        <c:v>3.0172455309999999</c:v>
                      </c:pt>
                      <c:pt idx="635">
                        <c:v>3.018562078</c:v>
                      </c:pt>
                      <c:pt idx="636">
                        <c:v>3.0191893580000002</c:v>
                      </c:pt>
                      <c:pt idx="637">
                        <c:v>3.0233170989999998</c:v>
                      </c:pt>
                      <c:pt idx="638">
                        <c:v>3.0187609200000001</c:v>
                      </c:pt>
                      <c:pt idx="639">
                        <c:v>3.0225479599999998</c:v>
                      </c:pt>
                      <c:pt idx="640">
                        <c:v>3.0198771949999998</c:v>
                      </c:pt>
                      <c:pt idx="641">
                        <c:v>3.022373199</c:v>
                      </c:pt>
                      <c:pt idx="642">
                        <c:v>3.0226593020000001</c:v>
                      </c:pt>
                      <c:pt idx="643">
                        <c:v>3.0252208710000001</c:v>
                      </c:pt>
                      <c:pt idx="644">
                        <c:v>3.0251348020000002</c:v>
                      </c:pt>
                      <c:pt idx="645">
                        <c:v>3.0251893999999999</c:v>
                      </c:pt>
                      <c:pt idx="646">
                        <c:v>3.0283637049999999</c:v>
                      </c:pt>
                      <c:pt idx="647">
                        <c:v>3.0267090799999998</c:v>
                      </c:pt>
                      <c:pt idx="648">
                        <c:v>3.0248250959999998</c:v>
                      </c:pt>
                      <c:pt idx="649">
                        <c:v>3.0283126829999998</c:v>
                      </c:pt>
                      <c:pt idx="650">
                        <c:v>3.0254545209999999</c:v>
                      </c:pt>
                      <c:pt idx="651">
                        <c:v>3.0290389059999998</c:v>
                      </c:pt>
                      <c:pt idx="652">
                        <c:v>3.0176258090000001</c:v>
                      </c:pt>
                      <c:pt idx="653">
                        <c:v>3.019844532</c:v>
                      </c:pt>
                      <c:pt idx="654">
                        <c:v>3.0164291859999999</c:v>
                      </c:pt>
                      <c:pt idx="655">
                        <c:v>3.0197803969999999</c:v>
                      </c:pt>
                      <c:pt idx="656">
                        <c:v>3.0126986499999999</c:v>
                      </c:pt>
                      <c:pt idx="657">
                        <c:v>3.0090560910000002</c:v>
                      </c:pt>
                      <c:pt idx="658">
                        <c:v>3.0100491049999998</c:v>
                      </c:pt>
                      <c:pt idx="659">
                        <c:v>3.0170435910000002</c:v>
                      </c:pt>
                      <c:pt idx="660">
                        <c:v>3.0144310000000001</c:v>
                      </c:pt>
                      <c:pt idx="661">
                        <c:v>3.005835056</c:v>
                      </c:pt>
                      <c:pt idx="662">
                        <c:v>3.005606174</c:v>
                      </c:pt>
                      <c:pt idx="663">
                        <c:v>3.000088453</c:v>
                      </c:pt>
                      <c:pt idx="664">
                        <c:v>2.9998137950000001</c:v>
                      </c:pt>
                      <c:pt idx="665">
                        <c:v>2.9955444340000001</c:v>
                      </c:pt>
                      <c:pt idx="666">
                        <c:v>3.004251242</c:v>
                      </c:pt>
                      <c:pt idx="667">
                        <c:v>2.9968395229999998</c:v>
                      </c:pt>
                      <c:pt idx="668">
                        <c:v>2.992846251</c:v>
                      </c:pt>
                      <c:pt idx="669">
                        <c:v>2.9915974140000001</c:v>
                      </c:pt>
                      <c:pt idx="670">
                        <c:v>2.9911696910000001</c:v>
                      </c:pt>
                      <c:pt idx="671">
                        <c:v>2.9898340700000001</c:v>
                      </c:pt>
                      <c:pt idx="672">
                        <c:v>2.9832637310000001</c:v>
                      </c:pt>
                      <c:pt idx="673">
                        <c:v>2.981148481</c:v>
                      </c:pt>
                      <c:pt idx="674">
                        <c:v>2.9797098640000002</c:v>
                      </c:pt>
                      <c:pt idx="675">
                        <c:v>2.9767107959999999</c:v>
                      </c:pt>
                      <c:pt idx="676">
                        <c:v>2.9739594459999998</c:v>
                      </c:pt>
                      <c:pt idx="677">
                        <c:v>2.9712727069999998</c:v>
                      </c:pt>
                      <c:pt idx="678">
                        <c:v>2.9629077910000001</c:v>
                      </c:pt>
                      <c:pt idx="679">
                        <c:v>2.9626154900000001</c:v>
                      </c:pt>
                      <c:pt idx="680">
                        <c:v>2.9556832310000001</c:v>
                      </c:pt>
                      <c:pt idx="681">
                        <c:v>2.9484219550000001</c:v>
                      </c:pt>
                      <c:pt idx="682">
                        <c:v>2.931851387</c:v>
                      </c:pt>
                      <c:pt idx="683">
                        <c:v>2.9374754429999999</c:v>
                      </c:pt>
                      <c:pt idx="684">
                        <c:v>2.925176859</c:v>
                      </c:pt>
                      <c:pt idx="685">
                        <c:v>2.9127175809999999</c:v>
                      </c:pt>
                      <c:pt idx="686">
                        <c:v>2.897396326</c:v>
                      </c:pt>
                      <c:pt idx="687">
                        <c:v>2.8850796220000001</c:v>
                      </c:pt>
                      <c:pt idx="688">
                        <c:v>2.8515801430000001</c:v>
                      </c:pt>
                      <c:pt idx="689">
                        <c:v>2.8455591199999999</c:v>
                      </c:pt>
                      <c:pt idx="690">
                        <c:v>2.8203473090000002</c:v>
                      </c:pt>
                      <c:pt idx="691">
                        <c:v>2.7902636529999998</c:v>
                      </c:pt>
                      <c:pt idx="692">
                        <c:v>2.773659468</c:v>
                      </c:pt>
                      <c:pt idx="693">
                        <c:v>2.7233901020000002</c:v>
                      </c:pt>
                      <c:pt idx="694">
                        <c:v>2.698784828</c:v>
                      </c:pt>
                      <c:pt idx="695">
                        <c:v>2.6363067629999999</c:v>
                      </c:pt>
                      <c:pt idx="696">
                        <c:v>2.5558955669999999</c:v>
                      </c:pt>
                      <c:pt idx="697">
                        <c:v>2.5335941310000001</c:v>
                      </c:pt>
                      <c:pt idx="698">
                        <c:v>2.450840473</c:v>
                      </c:pt>
                      <c:pt idx="699">
                        <c:v>2.3621962070000002</c:v>
                      </c:pt>
                      <c:pt idx="700">
                        <c:v>2.2814486029999999</c:v>
                      </c:pt>
                      <c:pt idx="701">
                        <c:v>2.1243119240000001</c:v>
                      </c:pt>
                      <c:pt idx="702">
                        <c:v>2.0670413970000001</c:v>
                      </c:pt>
                      <c:pt idx="703">
                        <c:v>1.9300731419999999</c:v>
                      </c:pt>
                      <c:pt idx="704">
                        <c:v>1.7889374490000001</c:v>
                      </c:pt>
                      <c:pt idx="705">
                        <c:v>1.630398512</c:v>
                      </c:pt>
                      <c:pt idx="706">
                        <c:v>1.497911811</c:v>
                      </c:pt>
                      <c:pt idx="707">
                        <c:v>1.327467084</c:v>
                      </c:pt>
                      <c:pt idx="708">
                        <c:v>1.176192999</c:v>
                      </c:pt>
                      <c:pt idx="709">
                        <c:v>0.98164415400000005</c:v>
                      </c:pt>
                      <c:pt idx="710">
                        <c:v>0.78880614000000004</c:v>
                      </c:pt>
                      <c:pt idx="711">
                        <c:v>0.60222411200000003</c:v>
                      </c:pt>
                      <c:pt idx="712">
                        <c:v>0.44339659799999998</c:v>
                      </c:pt>
                      <c:pt idx="713">
                        <c:v>0.30164411699999999</c:v>
                      </c:pt>
                      <c:pt idx="714">
                        <c:v>0.147230625</c:v>
                      </c:pt>
                      <c:pt idx="715">
                        <c:v>6.8413913000000007E-2</c:v>
                      </c:pt>
                      <c:pt idx="716">
                        <c:v>-1.9912088000000001E-2</c:v>
                      </c:pt>
                      <c:pt idx="717">
                        <c:v>-6.2212646000000003E-2</c:v>
                      </c:pt>
                      <c:pt idx="718">
                        <c:v>-0.109077692</c:v>
                      </c:pt>
                      <c:pt idx="719">
                        <c:v>-0.129594654</c:v>
                      </c:pt>
                      <c:pt idx="720">
                        <c:v>-0.12552157</c:v>
                      </c:pt>
                      <c:pt idx="721">
                        <c:v>-9.8813980999999995E-2</c:v>
                      </c:pt>
                      <c:pt idx="722">
                        <c:v>-3.8930370999999998E-2</c:v>
                      </c:pt>
                      <c:pt idx="723">
                        <c:v>-4.2286488999999997E-2</c:v>
                      </c:pt>
                      <c:pt idx="724">
                        <c:v>-3.3481199000000003E-2</c:v>
                      </c:pt>
                      <c:pt idx="725">
                        <c:v>8.0472600000000005E-3</c:v>
                      </c:pt>
                      <c:pt idx="726">
                        <c:v>-6.4863869999999997E-3</c:v>
                      </c:pt>
                      <c:pt idx="727">
                        <c:v>2.2010265000000001E-2</c:v>
                      </c:pt>
                      <c:pt idx="728">
                        <c:v>2.5061788000000002E-2</c:v>
                      </c:pt>
                      <c:pt idx="729">
                        <c:v>5.7863098000000002E-2</c:v>
                      </c:pt>
                      <c:pt idx="730">
                        <c:v>5.6641795000000002E-2</c:v>
                      </c:pt>
                      <c:pt idx="731">
                        <c:v>6.4734310000000003E-2</c:v>
                      </c:pt>
                      <c:pt idx="732">
                        <c:v>0.10839064399999999</c:v>
                      </c:pt>
                      <c:pt idx="733">
                        <c:v>9.7122811000000003E-2</c:v>
                      </c:pt>
                      <c:pt idx="734">
                        <c:v>8.9255876999999997E-2</c:v>
                      </c:pt>
                      <c:pt idx="735">
                        <c:v>0.120415382</c:v>
                      </c:pt>
                      <c:pt idx="736">
                        <c:v>0.125424072</c:v>
                      </c:pt>
                      <c:pt idx="737">
                        <c:v>0.11529839</c:v>
                      </c:pt>
                      <c:pt idx="738">
                        <c:v>0.12840352999999999</c:v>
                      </c:pt>
                      <c:pt idx="739">
                        <c:v>0.14798229900000001</c:v>
                      </c:pt>
                      <c:pt idx="740">
                        <c:v>0.17590393100000001</c:v>
                      </c:pt>
                      <c:pt idx="741">
                        <c:v>0.19270944600000001</c:v>
                      </c:pt>
                      <c:pt idx="742">
                        <c:v>0.22972174000000001</c:v>
                      </c:pt>
                      <c:pt idx="743">
                        <c:v>0.242344216</c:v>
                      </c:pt>
                      <c:pt idx="744">
                        <c:v>0.26786884700000002</c:v>
                      </c:pt>
                      <c:pt idx="745">
                        <c:v>0.29069179299999998</c:v>
                      </c:pt>
                      <c:pt idx="746">
                        <c:v>0.32871291000000002</c:v>
                      </c:pt>
                      <c:pt idx="747">
                        <c:v>0.34236186699999999</c:v>
                      </c:pt>
                      <c:pt idx="748">
                        <c:v>0.352222323</c:v>
                      </c:pt>
                      <c:pt idx="749">
                        <c:v>0.35647860199999998</c:v>
                      </c:pt>
                      <c:pt idx="750">
                        <c:v>0.39465344000000002</c:v>
                      </c:pt>
                      <c:pt idx="751">
                        <c:v>0.43602648399999999</c:v>
                      </c:pt>
                      <c:pt idx="752">
                        <c:v>0.45138195199999998</c:v>
                      </c:pt>
                      <c:pt idx="753">
                        <c:v>0.46382749099999998</c:v>
                      </c:pt>
                      <c:pt idx="754">
                        <c:v>0.50284749299999998</c:v>
                      </c:pt>
                      <c:pt idx="755">
                        <c:v>0.46919304099999998</c:v>
                      </c:pt>
                      <c:pt idx="756">
                        <c:v>0.51707059099999997</c:v>
                      </c:pt>
                      <c:pt idx="757">
                        <c:v>0.50871962299999995</c:v>
                      </c:pt>
                      <c:pt idx="758">
                        <c:v>0.53810024300000003</c:v>
                      </c:pt>
                      <c:pt idx="759">
                        <c:v>0.57445019500000005</c:v>
                      </c:pt>
                      <c:pt idx="760">
                        <c:v>0.570376039</c:v>
                      </c:pt>
                      <c:pt idx="761">
                        <c:v>0.58232861800000002</c:v>
                      </c:pt>
                      <c:pt idx="762">
                        <c:v>0.60341602599999999</c:v>
                      </c:pt>
                      <c:pt idx="763">
                        <c:v>0.58562249</c:v>
                      </c:pt>
                      <c:pt idx="764">
                        <c:v>0.60583794099999999</c:v>
                      </c:pt>
                      <c:pt idx="765">
                        <c:v>0.61516153799999995</c:v>
                      </c:pt>
                      <c:pt idx="766">
                        <c:v>0.62754976799999995</c:v>
                      </c:pt>
                      <c:pt idx="767">
                        <c:v>0.64625638699999999</c:v>
                      </c:pt>
                      <c:pt idx="768">
                        <c:v>0.65411430599999998</c:v>
                      </c:pt>
                      <c:pt idx="769">
                        <c:v>0.65942579499999998</c:v>
                      </c:pt>
                      <c:pt idx="770">
                        <c:v>0.69278889899999996</c:v>
                      </c:pt>
                      <c:pt idx="771">
                        <c:v>0.694002271</c:v>
                      </c:pt>
                      <c:pt idx="772">
                        <c:v>0.67328262299999997</c:v>
                      </c:pt>
                      <c:pt idx="773">
                        <c:v>0.71333307000000001</c:v>
                      </c:pt>
                      <c:pt idx="774">
                        <c:v>0.70601820999999998</c:v>
                      </c:pt>
                      <c:pt idx="775">
                        <c:v>0.73055166000000005</c:v>
                      </c:pt>
                      <c:pt idx="776">
                        <c:v>0.70215290799999996</c:v>
                      </c:pt>
                      <c:pt idx="777">
                        <c:v>0.733186483</c:v>
                      </c:pt>
                      <c:pt idx="778">
                        <c:v>0.71760600799999996</c:v>
                      </c:pt>
                      <c:pt idx="779">
                        <c:v>0.71256494500000001</c:v>
                      </c:pt>
                      <c:pt idx="780">
                        <c:v>0.71764081700000004</c:v>
                      </c:pt>
                      <c:pt idx="781">
                        <c:v>0.71826010900000004</c:v>
                      </c:pt>
                      <c:pt idx="782">
                        <c:v>0.710505426</c:v>
                      </c:pt>
                      <c:pt idx="783">
                        <c:v>0.686306894</c:v>
                      </c:pt>
                      <c:pt idx="784">
                        <c:v>0.71605676399999996</c:v>
                      </c:pt>
                      <c:pt idx="785">
                        <c:v>0.65888935299999996</c:v>
                      </c:pt>
                      <c:pt idx="786">
                        <c:v>0.66532397300000001</c:v>
                      </c:pt>
                      <c:pt idx="787">
                        <c:v>0.69208854399999997</c:v>
                      </c:pt>
                      <c:pt idx="788">
                        <c:v>0.65963596099999999</c:v>
                      </c:pt>
                      <c:pt idx="789">
                        <c:v>0.66952955700000005</c:v>
                      </c:pt>
                      <c:pt idx="790">
                        <c:v>0.63803487999999997</c:v>
                      </c:pt>
                      <c:pt idx="791">
                        <c:v>0.651285589</c:v>
                      </c:pt>
                      <c:pt idx="792">
                        <c:v>0.64326101499999999</c:v>
                      </c:pt>
                      <c:pt idx="793">
                        <c:v>0.63859617700000004</c:v>
                      </c:pt>
                      <c:pt idx="794">
                        <c:v>0.58864361099999996</c:v>
                      </c:pt>
                      <c:pt idx="795">
                        <c:v>0.61425650099999995</c:v>
                      </c:pt>
                      <c:pt idx="796">
                        <c:v>0.62622070299999999</c:v>
                      </c:pt>
                      <c:pt idx="797">
                        <c:v>0.62587654599999998</c:v>
                      </c:pt>
                      <c:pt idx="798">
                        <c:v>0.59013813699999995</c:v>
                      </c:pt>
                      <c:pt idx="799">
                        <c:v>0.60177820900000001</c:v>
                      </c:pt>
                      <c:pt idx="800">
                        <c:v>0.61585694599999996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5E96-441C-BECF-E997C6138560}"/>
                  </c:ext>
                </c:extLst>
              </c15:ser>
            </c15:filteredScatterSeries>
            <c15:filteredScatterSeries>
              <c15:ser>
                <c:idx val="14"/>
                <c:order val="14"/>
                <c:tx>
                  <c:v>PVK_TEAI_0.0098H2O2_Degraded</c:v>
                </c:tx>
                <c:spPr>
                  <a:ln w="19050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MA_Batch4Films!$AE$3:$AE$803</c15:sqref>
                        </c15:formulaRef>
                      </c:ext>
                    </c:extLst>
                    <c:numCache>
                      <c:formatCode>General</c:formatCode>
                      <c:ptCount val="801"/>
                      <c:pt idx="0">
                        <c:v>1000</c:v>
                      </c:pt>
                      <c:pt idx="1">
                        <c:v>999</c:v>
                      </c:pt>
                      <c:pt idx="2">
                        <c:v>998</c:v>
                      </c:pt>
                      <c:pt idx="3">
                        <c:v>997</c:v>
                      </c:pt>
                      <c:pt idx="4">
                        <c:v>996</c:v>
                      </c:pt>
                      <c:pt idx="5">
                        <c:v>995</c:v>
                      </c:pt>
                      <c:pt idx="6">
                        <c:v>994</c:v>
                      </c:pt>
                      <c:pt idx="7">
                        <c:v>993</c:v>
                      </c:pt>
                      <c:pt idx="8">
                        <c:v>992</c:v>
                      </c:pt>
                      <c:pt idx="9">
                        <c:v>991</c:v>
                      </c:pt>
                      <c:pt idx="10">
                        <c:v>990</c:v>
                      </c:pt>
                      <c:pt idx="11">
                        <c:v>989</c:v>
                      </c:pt>
                      <c:pt idx="12">
                        <c:v>988</c:v>
                      </c:pt>
                      <c:pt idx="13">
                        <c:v>987</c:v>
                      </c:pt>
                      <c:pt idx="14">
                        <c:v>986</c:v>
                      </c:pt>
                      <c:pt idx="15">
                        <c:v>985</c:v>
                      </c:pt>
                      <c:pt idx="16">
                        <c:v>984</c:v>
                      </c:pt>
                      <c:pt idx="17">
                        <c:v>983</c:v>
                      </c:pt>
                      <c:pt idx="18">
                        <c:v>982</c:v>
                      </c:pt>
                      <c:pt idx="19">
                        <c:v>981</c:v>
                      </c:pt>
                      <c:pt idx="20">
                        <c:v>980</c:v>
                      </c:pt>
                      <c:pt idx="21">
                        <c:v>979</c:v>
                      </c:pt>
                      <c:pt idx="22">
                        <c:v>978</c:v>
                      </c:pt>
                      <c:pt idx="23">
                        <c:v>977</c:v>
                      </c:pt>
                      <c:pt idx="24">
                        <c:v>976</c:v>
                      </c:pt>
                      <c:pt idx="25">
                        <c:v>975</c:v>
                      </c:pt>
                      <c:pt idx="26">
                        <c:v>974</c:v>
                      </c:pt>
                      <c:pt idx="27">
                        <c:v>973</c:v>
                      </c:pt>
                      <c:pt idx="28">
                        <c:v>972</c:v>
                      </c:pt>
                      <c:pt idx="29">
                        <c:v>971</c:v>
                      </c:pt>
                      <c:pt idx="30">
                        <c:v>970</c:v>
                      </c:pt>
                      <c:pt idx="31">
                        <c:v>969</c:v>
                      </c:pt>
                      <c:pt idx="32">
                        <c:v>968</c:v>
                      </c:pt>
                      <c:pt idx="33">
                        <c:v>967</c:v>
                      </c:pt>
                      <c:pt idx="34">
                        <c:v>966</c:v>
                      </c:pt>
                      <c:pt idx="35">
                        <c:v>965</c:v>
                      </c:pt>
                      <c:pt idx="36">
                        <c:v>964</c:v>
                      </c:pt>
                      <c:pt idx="37">
                        <c:v>963</c:v>
                      </c:pt>
                      <c:pt idx="38">
                        <c:v>962</c:v>
                      </c:pt>
                      <c:pt idx="39">
                        <c:v>961</c:v>
                      </c:pt>
                      <c:pt idx="40">
                        <c:v>960</c:v>
                      </c:pt>
                      <c:pt idx="41">
                        <c:v>959</c:v>
                      </c:pt>
                      <c:pt idx="42">
                        <c:v>958</c:v>
                      </c:pt>
                      <c:pt idx="43">
                        <c:v>957</c:v>
                      </c:pt>
                      <c:pt idx="44">
                        <c:v>956</c:v>
                      </c:pt>
                      <c:pt idx="45">
                        <c:v>955</c:v>
                      </c:pt>
                      <c:pt idx="46">
                        <c:v>954</c:v>
                      </c:pt>
                      <c:pt idx="47">
                        <c:v>953</c:v>
                      </c:pt>
                      <c:pt idx="48">
                        <c:v>952</c:v>
                      </c:pt>
                      <c:pt idx="49">
                        <c:v>951</c:v>
                      </c:pt>
                      <c:pt idx="50">
                        <c:v>950</c:v>
                      </c:pt>
                      <c:pt idx="51">
                        <c:v>949</c:v>
                      </c:pt>
                      <c:pt idx="52">
                        <c:v>948</c:v>
                      </c:pt>
                      <c:pt idx="53">
                        <c:v>947</c:v>
                      </c:pt>
                      <c:pt idx="54">
                        <c:v>946</c:v>
                      </c:pt>
                      <c:pt idx="55">
                        <c:v>945</c:v>
                      </c:pt>
                      <c:pt idx="56">
                        <c:v>944</c:v>
                      </c:pt>
                      <c:pt idx="57">
                        <c:v>943</c:v>
                      </c:pt>
                      <c:pt idx="58">
                        <c:v>942</c:v>
                      </c:pt>
                      <c:pt idx="59">
                        <c:v>941</c:v>
                      </c:pt>
                      <c:pt idx="60">
                        <c:v>940</c:v>
                      </c:pt>
                      <c:pt idx="61">
                        <c:v>939</c:v>
                      </c:pt>
                      <c:pt idx="62">
                        <c:v>938</c:v>
                      </c:pt>
                      <c:pt idx="63">
                        <c:v>937</c:v>
                      </c:pt>
                      <c:pt idx="64">
                        <c:v>936</c:v>
                      </c:pt>
                      <c:pt idx="65">
                        <c:v>935</c:v>
                      </c:pt>
                      <c:pt idx="66">
                        <c:v>934</c:v>
                      </c:pt>
                      <c:pt idx="67">
                        <c:v>933</c:v>
                      </c:pt>
                      <c:pt idx="68">
                        <c:v>932</c:v>
                      </c:pt>
                      <c:pt idx="69">
                        <c:v>931</c:v>
                      </c:pt>
                      <c:pt idx="70">
                        <c:v>930</c:v>
                      </c:pt>
                      <c:pt idx="71">
                        <c:v>929</c:v>
                      </c:pt>
                      <c:pt idx="72">
                        <c:v>928</c:v>
                      </c:pt>
                      <c:pt idx="73">
                        <c:v>927</c:v>
                      </c:pt>
                      <c:pt idx="74">
                        <c:v>926</c:v>
                      </c:pt>
                      <c:pt idx="75">
                        <c:v>925</c:v>
                      </c:pt>
                      <c:pt idx="76">
                        <c:v>924</c:v>
                      </c:pt>
                      <c:pt idx="77">
                        <c:v>923</c:v>
                      </c:pt>
                      <c:pt idx="78">
                        <c:v>922</c:v>
                      </c:pt>
                      <c:pt idx="79">
                        <c:v>921</c:v>
                      </c:pt>
                      <c:pt idx="80">
                        <c:v>920</c:v>
                      </c:pt>
                      <c:pt idx="81">
                        <c:v>919</c:v>
                      </c:pt>
                      <c:pt idx="82">
                        <c:v>918</c:v>
                      </c:pt>
                      <c:pt idx="83">
                        <c:v>917</c:v>
                      </c:pt>
                      <c:pt idx="84">
                        <c:v>916</c:v>
                      </c:pt>
                      <c:pt idx="85">
                        <c:v>915</c:v>
                      </c:pt>
                      <c:pt idx="86">
                        <c:v>914</c:v>
                      </c:pt>
                      <c:pt idx="87">
                        <c:v>913</c:v>
                      </c:pt>
                      <c:pt idx="88">
                        <c:v>912</c:v>
                      </c:pt>
                      <c:pt idx="89">
                        <c:v>911</c:v>
                      </c:pt>
                      <c:pt idx="90">
                        <c:v>910</c:v>
                      </c:pt>
                      <c:pt idx="91">
                        <c:v>909</c:v>
                      </c:pt>
                      <c:pt idx="92">
                        <c:v>908</c:v>
                      </c:pt>
                      <c:pt idx="93">
                        <c:v>907</c:v>
                      </c:pt>
                      <c:pt idx="94">
                        <c:v>906</c:v>
                      </c:pt>
                      <c:pt idx="95">
                        <c:v>905</c:v>
                      </c:pt>
                      <c:pt idx="96">
                        <c:v>904</c:v>
                      </c:pt>
                      <c:pt idx="97">
                        <c:v>903</c:v>
                      </c:pt>
                      <c:pt idx="98">
                        <c:v>902</c:v>
                      </c:pt>
                      <c:pt idx="99">
                        <c:v>901</c:v>
                      </c:pt>
                      <c:pt idx="100">
                        <c:v>900</c:v>
                      </c:pt>
                      <c:pt idx="101">
                        <c:v>899</c:v>
                      </c:pt>
                      <c:pt idx="102">
                        <c:v>898</c:v>
                      </c:pt>
                      <c:pt idx="103">
                        <c:v>897</c:v>
                      </c:pt>
                      <c:pt idx="104">
                        <c:v>896</c:v>
                      </c:pt>
                      <c:pt idx="105">
                        <c:v>895</c:v>
                      </c:pt>
                      <c:pt idx="106">
                        <c:v>894</c:v>
                      </c:pt>
                      <c:pt idx="107">
                        <c:v>893</c:v>
                      </c:pt>
                      <c:pt idx="108">
                        <c:v>892</c:v>
                      </c:pt>
                      <c:pt idx="109">
                        <c:v>891</c:v>
                      </c:pt>
                      <c:pt idx="110">
                        <c:v>890</c:v>
                      </c:pt>
                      <c:pt idx="111">
                        <c:v>889</c:v>
                      </c:pt>
                      <c:pt idx="112">
                        <c:v>888</c:v>
                      </c:pt>
                      <c:pt idx="113">
                        <c:v>887</c:v>
                      </c:pt>
                      <c:pt idx="114">
                        <c:v>886</c:v>
                      </c:pt>
                      <c:pt idx="115">
                        <c:v>885</c:v>
                      </c:pt>
                      <c:pt idx="116">
                        <c:v>884</c:v>
                      </c:pt>
                      <c:pt idx="117">
                        <c:v>883</c:v>
                      </c:pt>
                      <c:pt idx="118">
                        <c:v>882</c:v>
                      </c:pt>
                      <c:pt idx="119">
                        <c:v>881</c:v>
                      </c:pt>
                      <c:pt idx="120">
                        <c:v>880</c:v>
                      </c:pt>
                      <c:pt idx="121">
                        <c:v>879</c:v>
                      </c:pt>
                      <c:pt idx="122">
                        <c:v>878</c:v>
                      </c:pt>
                      <c:pt idx="123">
                        <c:v>877</c:v>
                      </c:pt>
                      <c:pt idx="124">
                        <c:v>876</c:v>
                      </c:pt>
                      <c:pt idx="125">
                        <c:v>875</c:v>
                      </c:pt>
                      <c:pt idx="126">
                        <c:v>874</c:v>
                      </c:pt>
                      <c:pt idx="127">
                        <c:v>873</c:v>
                      </c:pt>
                      <c:pt idx="128">
                        <c:v>872</c:v>
                      </c:pt>
                      <c:pt idx="129">
                        <c:v>871</c:v>
                      </c:pt>
                      <c:pt idx="130">
                        <c:v>870</c:v>
                      </c:pt>
                      <c:pt idx="131">
                        <c:v>869</c:v>
                      </c:pt>
                      <c:pt idx="132">
                        <c:v>868</c:v>
                      </c:pt>
                      <c:pt idx="133">
                        <c:v>867</c:v>
                      </c:pt>
                      <c:pt idx="134">
                        <c:v>866</c:v>
                      </c:pt>
                      <c:pt idx="135">
                        <c:v>865</c:v>
                      </c:pt>
                      <c:pt idx="136">
                        <c:v>864</c:v>
                      </c:pt>
                      <c:pt idx="137">
                        <c:v>863</c:v>
                      </c:pt>
                      <c:pt idx="138">
                        <c:v>862</c:v>
                      </c:pt>
                      <c:pt idx="139">
                        <c:v>861</c:v>
                      </c:pt>
                      <c:pt idx="140">
                        <c:v>860</c:v>
                      </c:pt>
                      <c:pt idx="141">
                        <c:v>859</c:v>
                      </c:pt>
                      <c:pt idx="142">
                        <c:v>858</c:v>
                      </c:pt>
                      <c:pt idx="143">
                        <c:v>857</c:v>
                      </c:pt>
                      <c:pt idx="144">
                        <c:v>856</c:v>
                      </c:pt>
                      <c:pt idx="145">
                        <c:v>855</c:v>
                      </c:pt>
                      <c:pt idx="146">
                        <c:v>854</c:v>
                      </c:pt>
                      <c:pt idx="147">
                        <c:v>853</c:v>
                      </c:pt>
                      <c:pt idx="148">
                        <c:v>852</c:v>
                      </c:pt>
                      <c:pt idx="149">
                        <c:v>851</c:v>
                      </c:pt>
                      <c:pt idx="150">
                        <c:v>850</c:v>
                      </c:pt>
                      <c:pt idx="151">
                        <c:v>849</c:v>
                      </c:pt>
                      <c:pt idx="152">
                        <c:v>848</c:v>
                      </c:pt>
                      <c:pt idx="153">
                        <c:v>847</c:v>
                      </c:pt>
                      <c:pt idx="154">
                        <c:v>846</c:v>
                      </c:pt>
                      <c:pt idx="155">
                        <c:v>845</c:v>
                      </c:pt>
                      <c:pt idx="156">
                        <c:v>844</c:v>
                      </c:pt>
                      <c:pt idx="157">
                        <c:v>843</c:v>
                      </c:pt>
                      <c:pt idx="158">
                        <c:v>842</c:v>
                      </c:pt>
                      <c:pt idx="159">
                        <c:v>841</c:v>
                      </c:pt>
                      <c:pt idx="160">
                        <c:v>840</c:v>
                      </c:pt>
                      <c:pt idx="161">
                        <c:v>839</c:v>
                      </c:pt>
                      <c:pt idx="162">
                        <c:v>838</c:v>
                      </c:pt>
                      <c:pt idx="163">
                        <c:v>837</c:v>
                      </c:pt>
                      <c:pt idx="164">
                        <c:v>836</c:v>
                      </c:pt>
                      <c:pt idx="165">
                        <c:v>835</c:v>
                      </c:pt>
                      <c:pt idx="166">
                        <c:v>834</c:v>
                      </c:pt>
                      <c:pt idx="167">
                        <c:v>833</c:v>
                      </c:pt>
                      <c:pt idx="168">
                        <c:v>832</c:v>
                      </c:pt>
                      <c:pt idx="169">
                        <c:v>831</c:v>
                      </c:pt>
                      <c:pt idx="170">
                        <c:v>830</c:v>
                      </c:pt>
                      <c:pt idx="171">
                        <c:v>829</c:v>
                      </c:pt>
                      <c:pt idx="172">
                        <c:v>828</c:v>
                      </c:pt>
                      <c:pt idx="173">
                        <c:v>827</c:v>
                      </c:pt>
                      <c:pt idx="174">
                        <c:v>826</c:v>
                      </c:pt>
                      <c:pt idx="175">
                        <c:v>825</c:v>
                      </c:pt>
                      <c:pt idx="176">
                        <c:v>824</c:v>
                      </c:pt>
                      <c:pt idx="177">
                        <c:v>823</c:v>
                      </c:pt>
                      <c:pt idx="178">
                        <c:v>822</c:v>
                      </c:pt>
                      <c:pt idx="179">
                        <c:v>821</c:v>
                      </c:pt>
                      <c:pt idx="180">
                        <c:v>820</c:v>
                      </c:pt>
                      <c:pt idx="181">
                        <c:v>819</c:v>
                      </c:pt>
                      <c:pt idx="182">
                        <c:v>818</c:v>
                      </c:pt>
                      <c:pt idx="183">
                        <c:v>817</c:v>
                      </c:pt>
                      <c:pt idx="184">
                        <c:v>816</c:v>
                      </c:pt>
                      <c:pt idx="185">
                        <c:v>815</c:v>
                      </c:pt>
                      <c:pt idx="186">
                        <c:v>814</c:v>
                      </c:pt>
                      <c:pt idx="187">
                        <c:v>813</c:v>
                      </c:pt>
                      <c:pt idx="188">
                        <c:v>812</c:v>
                      </c:pt>
                      <c:pt idx="189">
                        <c:v>811</c:v>
                      </c:pt>
                      <c:pt idx="190">
                        <c:v>810</c:v>
                      </c:pt>
                      <c:pt idx="191">
                        <c:v>809</c:v>
                      </c:pt>
                      <c:pt idx="192">
                        <c:v>808</c:v>
                      </c:pt>
                      <c:pt idx="193">
                        <c:v>807</c:v>
                      </c:pt>
                      <c:pt idx="194">
                        <c:v>806</c:v>
                      </c:pt>
                      <c:pt idx="195">
                        <c:v>805</c:v>
                      </c:pt>
                      <c:pt idx="196">
                        <c:v>804</c:v>
                      </c:pt>
                      <c:pt idx="197">
                        <c:v>803</c:v>
                      </c:pt>
                      <c:pt idx="198">
                        <c:v>802</c:v>
                      </c:pt>
                      <c:pt idx="199">
                        <c:v>801</c:v>
                      </c:pt>
                      <c:pt idx="200">
                        <c:v>800</c:v>
                      </c:pt>
                      <c:pt idx="201">
                        <c:v>799</c:v>
                      </c:pt>
                      <c:pt idx="202">
                        <c:v>798</c:v>
                      </c:pt>
                      <c:pt idx="203">
                        <c:v>797</c:v>
                      </c:pt>
                      <c:pt idx="204">
                        <c:v>796</c:v>
                      </c:pt>
                      <c:pt idx="205">
                        <c:v>795</c:v>
                      </c:pt>
                      <c:pt idx="206">
                        <c:v>794</c:v>
                      </c:pt>
                      <c:pt idx="207">
                        <c:v>793</c:v>
                      </c:pt>
                      <c:pt idx="208">
                        <c:v>792</c:v>
                      </c:pt>
                      <c:pt idx="209">
                        <c:v>791</c:v>
                      </c:pt>
                      <c:pt idx="210">
                        <c:v>790</c:v>
                      </c:pt>
                      <c:pt idx="211">
                        <c:v>789</c:v>
                      </c:pt>
                      <c:pt idx="212">
                        <c:v>788</c:v>
                      </c:pt>
                      <c:pt idx="213">
                        <c:v>787</c:v>
                      </c:pt>
                      <c:pt idx="214">
                        <c:v>786</c:v>
                      </c:pt>
                      <c:pt idx="215">
                        <c:v>785</c:v>
                      </c:pt>
                      <c:pt idx="216">
                        <c:v>784</c:v>
                      </c:pt>
                      <c:pt idx="217">
                        <c:v>783</c:v>
                      </c:pt>
                      <c:pt idx="218">
                        <c:v>782</c:v>
                      </c:pt>
                      <c:pt idx="219">
                        <c:v>781</c:v>
                      </c:pt>
                      <c:pt idx="220">
                        <c:v>780</c:v>
                      </c:pt>
                      <c:pt idx="221">
                        <c:v>779</c:v>
                      </c:pt>
                      <c:pt idx="222">
                        <c:v>778</c:v>
                      </c:pt>
                      <c:pt idx="223">
                        <c:v>777</c:v>
                      </c:pt>
                      <c:pt idx="224">
                        <c:v>776</c:v>
                      </c:pt>
                      <c:pt idx="225">
                        <c:v>775</c:v>
                      </c:pt>
                      <c:pt idx="226">
                        <c:v>774</c:v>
                      </c:pt>
                      <c:pt idx="227">
                        <c:v>773</c:v>
                      </c:pt>
                      <c:pt idx="228">
                        <c:v>772</c:v>
                      </c:pt>
                      <c:pt idx="229">
                        <c:v>771</c:v>
                      </c:pt>
                      <c:pt idx="230">
                        <c:v>770</c:v>
                      </c:pt>
                      <c:pt idx="231">
                        <c:v>769</c:v>
                      </c:pt>
                      <c:pt idx="232">
                        <c:v>768</c:v>
                      </c:pt>
                      <c:pt idx="233">
                        <c:v>767</c:v>
                      </c:pt>
                      <c:pt idx="234">
                        <c:v>766</c:v>
                      </c:pt>
                      <c:pt idx="235">
                        <c:v>765</c:v>
                      </c:pt>
                      <c:pt idx="236">
                        <c:v>764</c:v>
                      </c:pt>
                      <c:pt idx="237">
                        <c:v>763</c:v>
                      </c:pt>
                      <c:pt idx="238">
                        <c:v>762</c:v>
                      </c:pt>
                      <c:pt idx="239">
                        <c:v>761</c:v>
                      </c:pt>
                      <c:pt idx="240">
                        <c:v>760</c:v>
                      </c:pt>
                      <c:pt idx="241">
                        <c:v>759</c:v>
                      </c:pt>
                      <c:pt idx="242">
                        <c:v>758</c:v>
                      </c:pt>
                      <c:pt idx="243">
                        <c:v>757</c:v>
                      </c:pt>
                      <c:pt idx="244">
                        <c:v>756</c:v>
                      </c:pt>
                      <c:pt idx="245">
                        <c:v>755</c:v>
                      </c:pt>
                      <c:pt idx="246">
                        <c:v>754</c:v>
                      </c:pt>
                      <c:pt idx="247">
                        <c:v>753</c:v>
                      </c:pt>
                      <c:pt idx="248">
                        <c:v>752</c:v>
                      </c:pt>
                      <c:pt idx="249">
                        <c:v>751</c:v>
                      </c:pt>
                      <c:pt idx="250">
                        <c:v>750</c:v>
                      </c:pt>
                      <c:pt idx="251">
                        <c:v>749</c:v>
                      </c:pt>
                      <c:pt idx="252">
                        <c:v>748</c:v>
                      </c:pt>
                      <c:pt idx="253">
                        <c:v>747</c:v>
                      </c:pt>
                      <c:pt idx="254">
                        <c:v>746</c:v>
                      </c:pt>
                      <c:pt idx="255">
                        <c:v>745</c:v>
                      </c:pt>
                      <c:pt idx="256">
                        <c:v>744</c:v>
                      </c:pt>
                      <c:pt idx="257">
                        <c:v>743</c:v>
                      </c:pt>
                      <c:pt idx="258">
                        <c:v>742</c:v>
                      </c:pt>
                      <c:pt idx="259">
                        <c:v>741</c:v>
                      </c:pt>
                      <c:pt idx="260">
                        <c:v>740</c:v>
                      </c:pt>
                      <c:pt idx="261">
                        <c:v>739</c:v>
                      </c:pt>
                      <c:pt idx="262">
                        <c:v>738</c:v>
                      </c:pt>
                      <c:pt idx="263">
                        <c:v>737</c:v>
                      </c:pt>
                      <c:pt idx="264">
                        <c:v>736</c:v>
                      </c:pt>
                      <c:pt idx="265">
                        <c:v>735</c:v>
                      </c:pt>
                      <c:pt idx="266">
                        <c:v>734</c:v>
                      </c:pt>
                      <c:pt idx="267">
                        <c:v>733</c:v>
                      </c:pt>
                      <c:pt idx="268">
                        <c:v>732</c:v>
                      </c:pt>
                      <c:pt idx="269">
                        <c:v>731</c:v>
                      </c:pt>
                      <c:pt idx="270">
                        <c:v>730</c:v>
                      </c:pt>
                      <c:pt idx="271">
                        <c:v>729</c:v>
                      </c:pt>
                      <c:pt idx="272">
                        <c:v>728</c:v>
                      </c:pt>
                      <c:pt idx="273">
                        <c:v>727</c:v>
                      </c:pt>
                      <c:pt idx="274">
                        <c:v>726</c:v>
                      </c:pt>
                      <c:pt idx="275">
                        <c:v>725</c:v>
                      </c:pt>
                      <c:pt idx="276">
                        <c:v>724</c:v>
                      </c:pt>
                      <c:pt idx="277">
                        <c:v>723</c:v>
                      </c:pt>
                      <c:pt idx="278">
                        <c:v>722</c:v>
                      </c:pt>
                      <c:pt idx="279">
                        <c:v>721</c:v>
                      </c:pt>
                      <c:pt idx="280">
                        <c:v>720</c:v>
                      </c:pt>
                      <c:pt idx="281">
                        <c:v>719</c:v>
                      </c:pt>
                      <c:pt idx="282">
                        <c:v>718</c:v>
                      </c:pt>
                      <c:pt idx="283">
                        <c:v>717</c:v>
                      </c:pt>
                      <c:pt idx="284">
                        <c:v>716</c:v>
                      </c:pt>
                      <c:pt idx="285">
                        <c:v>715</c:v>
                      </c:pt>
                      <c:pt idx="286">
                        <c:v>714</c:v>
                      </c:pt>
                      <c:pt idx="287">
                        <c:v>713</c:v>
                      </c:pt>
                      <c:pt idx="288">
                        <c:v>712</c:v>
                      </c:pt>
                      <c:pt idx="289">
                        <c:v>711</c:v>
                      </c:pt>
                      <c:pt idx="290">
                        <c:v>710</c:v>
                      </c:pt>
                      <c:pt idx="291">
                        <c:v>709</c:v>
                      </c:pt>
                      <c:pt idx="292">
                        <c:v>708</c:v>
                      </c:pt>
                      <c:pt idx="293">
                        <c:v>707</c:v>
                      </c:pt>
                      <c:pt idx="294">
                        <c:v>706</c:v>
                      </c:pt>
                      <c:pt idx="295">
                        <c:v>705</c:v>
                      </c:pt>
                      <c:pt idx="296">
                        <c:v>704</c:v>
                      </c:pt>
                      <c:pt idx="297">
                        <c:v>703</c:v>
                      </c:pt>
                      <c:pt idx="298">
                        <c:v>702</c:v>
                      </c:pt>
                      <c:pt idx="299">
                        <c:v>701</c:v>
                      </c:pt>
                      <c:pt idx="300">
                        <c:v>700</c:v>
                      </c:pt>
                      <c:pt idx="301">
                        <c:v>699</c:v>
                      </c:pt>
                      <c:pt idx="302">
                        <c:v>698</c:v>
                      </c:pt>
                      <c:pt idx="303">
                        <c:v>697</c:v>
                      </c:pt>
                      <c:pt idx="304">
                        <c:v>696</c:v>
                      </c:pt>
                      <c:pt idx="305">
                        <c:v>695</c:v>
                      </c:pt>
                      <c:pt idx="306">
                        <c:v>694</c:v>
                      </c:pt>
                      <c:pt idx="307">
                        <c:v>693</c:v>
                      </c:pt>
                      <c:pt idx="308">
                        <c:v>692</c:v>
                      </c:pt>
                      <c:pt idx="309">
                        <c:v>691</c:v>
                      </c:pt>
                      <c:pt idx="310">
                        <c:v>690</c:v>
                      </c:pt>
                      <c:pt idx="311">
                        <c:v>689</c:v>
                      </c:pt>
                      <c:pt idx="312">
                        <c:v>688</c:v>
                      </c:pt>
                      <c:pt idx="313">
                        <c:v>687</c:v>
                      </c:pt>
                      <c:pt idx="314">
                        <c:v>686</c:v>
                      </c:pt>
                      <c:pt idx="315">
                        <c:v>685</c:v>
                      </c:pt>
                      <c:pt idx="316">
                        <c:v>684</c:v>
                      </c:pt>
                      <c:pt idx="317">
                        <c:v>683</c:v>
                      </c:pt>
                      <c:pt idx="318">
                        <c:v>682</c:v>
                      </c:pt>
                      <c:pt idx="319">
                        <c:v>681</c:v>
                      </c:pt>
                      <c:pt idx="320">
                        <c:v>680</c:v>
                      </c:pt>
                      <c:pt idx="321">
                        <c:v>679</c:v>
                      </c:pt>
                      <c:pt idx="322">
                        <c:v>678</c:v>
                      </c:pt>
                      <c:pt idx="323">
                        <c:v>677</c:v>
                      </c:pt>
                      <c:pt idx="324">
                        <c:v>676</c:v>
                      </c:pt>
                      <c:pt idx="325">
                        <c:v>675</c:v>
                      </c:pt>
                      <c:pt idx="326">
                        <c:v>674</c:v>
                      </c:pt>
                      <c:pt idx="327">
                        <c:v>673</c:v>
                      </c:pt>
                      <c:pt idx="328">
                        <c:v>672</c:v>
                      </c:pt>
                      <c:pt idx="329">
                        <c:v>671</c:v>
                      </c:pt>
                      <c:pt idx="330">
                        <c:v>670</c:v>
                      </c:pt>
                      <c:pt idx="331">
                        <c:v>669</c:v>
                      </c:pt>
                      <c:pt idx="332">
                        <c:v>668</c:v>
                      </c:pt>
                      <c:pt idx="333">
                        <c:v>667</c:v>
                      </c:pt>
                      <c:pt idx="334">
                        <c:v>666</c:v>
                      </c:pt>
                      <c:pt idx="335">
                        <c:v>665</c:v>
                      </c:pt>
                      <c:pt idx="336">
                        <c:v>664</c:v>
                      </c:pt>
                      <c:pt idx="337">
                        <c:v>663</c:v>
                      </c:pt>
                      <c:pt idx="338">
                        <c:v>662</c:v>
                      </c:pt>
                      <c:pt idx="339">
                        <c:v>661</c:v>
                      </c:pt>
                      <c:pt idx="340">
                        <c:v>660</c:v>
                      </c:pt>
                      <c:pt idx="341">
                        <c:v>659</c:v>
                      </c:pt>
                      <c:pt idx="342">
                        <c:v>658</c:v>
                      </c:pt>
                      <c:pt idx="343">
                        <c:v>657</c:v>
                      </c:pt>
                      <c:pt idx="344">
                        <c:v>656</c:v>
                      </c:pt>
                      <c:pt idx="345">
                        <c:v>655</c:v>
                      </c:pt>
                      <c:pt idx="346">
                        <c:v>654</c:v>
                      </c:pt>
                      <c:pt idx="347">
                        <c:v>653</c:v>
                      </c:pt>
                      <c:pt idx="348">
                        <c:v>652</c:v>
                      </c:pt>
                      <c:pt idx="349">
                        <c:v>651</c:v>
                      </c:pt>
                      <c:pt idx="350">
                        <c:v>650</c:v>
                      </c:pt>
                      <c:pt idx="351">
                        <c:v>649</c:v>
                      </c:pt>
                      <c:pt idx="352">
                        <c:v>648</c:v>
                      </c:pt>
                      <c:pt idx="353">
                        <c:v>647</c:v>
                      </c:pt>
                      <c:pt idx="354">
                        <c:v>646</c:v>
                      </c:pt>
                      <c:pt idx="355">
                        <c:v>645</c:v>
                      </c:pt>
                      <c:pt idx="356">
                        <c:v>644</c:v>
                      </c:pt>
                      <c:pt idx="357">
                        <c:v>643</c:v>
                      </c:pt>
                      <c:pt idx="358">
                        <c:v>642</c:v>
                      </c:pt>
                      <c:pt idx="359">
                        <c:v>641</c:v>
                      </c:pt>
                      <c:pt idx="360">
                        <c:v>640</c:v>
                      </c:pt>
                      <c:pt idx="361">
                        <c:v>639</c:v>
                      </c:pt>
                      <c:pt idx="362">
                        <c:v>638</c:v>
                      </c:pt>
                      <c:pt idx="363">
                        <c:v>637</c:v>
                      </c:pt>
                      <c:pt idx="364">
                        <c:v>636</c:v>
                      </c:pt>
                      <c:pt idx="365">
                        <c:v>635</c:v>
                      </c:pt>
                      <c:pt idx="366">
                        <c:v>634</c:v>
                      </c:pt>
                      <c:pt idx="367">
                        <c:v>633</c:v>
                      </c:pt>
                      <c:pt idx="368">
                        <c:v>632</c:v>
                      </c:pt>
                      <c:pt idx="369">
                        <c:v>631</c:v>
                      </c:pt>
                      <c:pt idx="370">
                        <c:v>630</c:v>
                      </c:pt>
                      <c:pt idx="371">
                        <c:v>629</c:v>
                      </c:pt>
                      <c:pt idx="372">
                        <c:v>628</c:v>
                      </c:pt>
                      <c:pt idx="373">
                        <c:v>627</c:v>
                      </c:pt>
                      <c:pt idx="374">
                        <c:v>626</c:v>
                      </c:pt>
                      <c:pt idx="375">
                        <c:v>625</c:v>
                      </c:pt>
                      <c:pt idx="376">
                        <c:v>624</c:v>
                      </c:pt>
                      <c:pt idx="377">
                        <c:v>623</c:v>
                      </c:pt>
                      <c:pt idx="378">
                        <c:v>622</c:v>
                      </c:pt>
                      <c:pt idx="379">
                        <c:v>621</c:v>
                      </c:pt>
                      <c:pt idx="380">
                        <c:v>620</c:v>
                      </c:pt>
                      <c:pt idx="381">
                        <c:v>619</c:v>
                      </c:pt>
                      <c:pt idx="382">
                        <c:v>618</c:v>
                      </c:pt>
                      <c:pt idx="383">
                        <c:v>617</c:v>
                      </c:pt>
                      <c:pt idx="384">
                        <c:v>616</c:v>
                      </c:pt>
                      <c:pt idx="385">
                        <c:v>615</c:v>
                      </c:pt>
                      <c:pt idx="386">
                        <c:v>614</c:v>
                      </c:pt>
                      <c:pt idx="387">
                        <c:v>613</c:v>
                      </c:pt>
                      <c:pt idx="388">
                        <c:v>612</c:v>
                      </c:pt>
                      <c:pt idx="389">
                        <c:v>611</c:v>
                      </c:pt>
                      <c:pt idx="390">
                        <c:v>610</c:v>
                      </c:pt>
                      <c:pt idx="391">
                        <c:v>609</c:v>
                      </c:pt>
                      <c:pt idx="392">
                        <c:v>608</c:v>
                      </c:pt>
                      <c:pt idx="393">
                        <c:v>607</c:v>
                      </c:pt>
                      <c:pt idx="394">
                        <c:v>606</c:v>
                      </c:pt>
                      <c:pt idx="395">
                        <c:v>605</c:v>
                      </c:pt>
                      <c:pt idx="396">
                        <c:v>604</c:v>
                      </c:pt>
                      <c:pt idx="397">
                        <c:v>603</c:v>
                      </c:pt>
                      <c:pt idx="398">
                        <c:v>602</c:v>
                      </c:pt>
                      <c:pt idx="399">
                        <c:v>601</c:v>
                      </c:pt>
                      <c:pt idx="400">
                        <c:v>600</c:v>
                      </c:pt>
                      <c:pt idx="401">
                        <c:v>599</c:v>
                      </c:pt>
                      <c:pt idx="402">
                        <c:v>598</c:v>
                      </c:pt>
                      <c:pt idx="403">
                        <c:v>597</c:v>
                      </c:pt>
                      <c:pt idx="404">
                        <c:v>596</c:v>
                      </c:pt>
                      <c:pt idx="405">
                        <c:v>595</c:v>
                      </c:pt>
                      <c:pt idx="406">
                        <c:v>594</c:v>
                      </c:pt>
                      <c:pt idx="407">
                        <c:v>593</c:v>
                      </c:pt>
                      <c:pt idx="408">
                        <c:v>592</c:v>
                      </c:pt>
                      <c:pt idx="409">
                        <c:v>591</c:v>
                      </c:pt>
                      <c:pt idx="410">
                        <c:v>590</c:v>
                      </c:pt>
                      <c:pt idx="411">
                        <c:v>589</c:v>
                      </c:pt>
                      <c:pt idx="412">
                        <c:v>588</c:v>
                      </c:pt>
                      <c:pt idx="413">
                        <c:v>587</c:v>
                      </c:pt>
                      <c:pt idx="414">
                        <c:v>586</c:v>
                      </c:pt>
                      <c:pt idx="415">
                        <c:v>585</c:v>
                      </c:pt>
                      <c:pt idx="416">
                        <c:v>584</c:v>
                      </c:pt>
                      <c:pt idx="417">
                        <c:v>583</c:v>
                      </c:pt>
                      <c:pt idx="418">
                        <c:v>582</c:v>
                      </c:pt>
                      <c:pt idx="419">
                        <c:v>581</c:v>
                      </c:pt>
                      <c:pt idx="420">
                        <c:v>580</c:v>
                      </c:pt>
                      <c:pt idx="421">
                        <c:v>579</c:v>
                      </c:pt>
                      <c:pt idx="422">
                        <c:v>578</c:v>
                      </c:pt>
                      <c:pt idx="423">
                        <c:v>577</c:v>
                      </c:pt>
                      <c:pt idx="424">
                        <c:v>576</c:v>
                      </c:pt>
                      <c:pt idx="425">
                        <c:v>575</c:v>
                      </c:pt>
                      <c:pt idx="426">
                        <c:v>574</c:v>
                      </c:pt>
                      <c:pt idx="427">
                        <c:v>573</c:v>
                      </c:pt>
                      <c:pt idx="428">
                        <c:v>572</c:v>
                      </c:pt>
                      <c:pt idx="429">
                        <c:v>571</c:v>
                      </c:pt>
                      <c:pt idx="430">
                        <c:v>570</c:v>
                      </c:pt>
                      <c:pt idx="431">
                        <c:v>569</c:v>
                      </c:pt>
                      <c:pt idx="432">
                        <c:v>568</c:v>
                      </c:pt>
                      <c:pt idx="433">
                        <c:v>567</c:v>
                      </c:pt>
                      <c:pt idx="434">
                        <c:v>566</c:v>
                      </c:pt>
                      <c:pt idx="435">
                        <c:v>565</c:v>
                      </c:pt>
                      <c:pt idx="436">
                        <c:v>564</c:v>
                      </c:pt>
                      <c:pt idx="437">
                        <c:v>563</c:v>
                      </c:pt>
                      <c:pt idx="438">
                        <c:v>562</c:v>
                      </c:pt>
                      <c:pt idx="439">
                        <c:v>561</c:v>
                      </c:pt>
                      <c:pt idx="440">
                        <c:v>560</c:v>
                      </c:pt>
                      <c:pt idx="441">
                        <c:v>559</c:v>
                      </c:pt>
                      <c:pt idx="442">
                        <c:v>558</c:v>
                      </c:pt>
                      <c:pt idx="443">
                        <c:v>557</c:v>
                      </c:pt>
                      <c:pt idx="444">
                        <c:v>556</c:v>
                      </c:pt>
                      <c:pt idx="445">
                        <c:v>555</c:v>
                      </c:pt>
                      <c:pt idx="446">
                        <c:v>554</c:v>
                      </c:pt>
                      <c:pt idx="447">
                        <c:v>553</c:v>
                      </c:pt>
                      <c:pt idx="448">
                        <c:v>552</c:v>
                      </c:pt>
                      <c:pt idx="449">
                        <c:v>551</c:v>
                      </c:pt>
                      <c:pt idx="450">
                        <c:v>550</c:v>
                      </c:pt>
                      <c:pt idx="451">
                        <c:v>549</c:v>
                      </c:pt>
                      <c:pt idx="452">
                        <c:v>548</c:v>
                      </c:pt>
                      <c:pt idx="453">
                        <c:v>547</c:v>
                      </c:pt>
                      <c:pt idx="454">
                        <c:v>546</c:v>
                      </c:pt>
                      <c:pt idx="455">
                        <c:v>545</c:v>
                      </c:pt>
                      <c:pt idx="456">
                        <c:v>544</c:v>
                      </c:pt>
                      <c:pt idx="457">
                        <c:v>543</c:v>
                      </c:pt>
                      <c:pt idx="458">
                        <c:v>542</c:v>
                      </c:pt>
                      <c:pt idx="459">
                        <c:v>541</c:v>
                      </c:pt>
                      <c:pt idx="460">
                        <c:v>540</c:v>
                      </c:pt>
                      <c:pt idx="461">
                        <c:v>539</c:v>
                      </c:pt>
                      <c:pt idx="462">
                        <c:v>538</c:v>
                      </c:pt>
                      <c:pt idx="463">
                        <c:v>537</c:v>
                      </c:pt>
                      <c:pt idx="464">
                        <c:v>536</c:v>
                      </c:pt>
                      <c:pt idx="465">
                        <c:v>535</c:v>
                      </c:pt>
                      <c:pt idx="466">
                        <c:v>534</c:v>
                      </c:pt>
                      <c:pt idx="467">
                        <c:v>533</c:v>
                      </c:pt>
                      <c:pt idx="468">
                        <c:v>532</c:v>
                      </c:pt>
                      <c:pt idx="469">
                        <c:v>531</c:v>
                      </c:pt>
                      <c:pt idx="470">
                        <c:v>530</c:v>
                      </c:pt>
                      <c:pt idx="471">
                        <c:v>529</c:v>
                      </c:pt>
                      <c:pt idx="472">
                        <c:v>528</c:v>
                      </c:pt>
                      <c:pt idx="473">
                        <c:v>527</c:v>
                      </c:pt>
                      <c:pt idx="474">
                        <c:v>526</c:v>
                      </c:pt>
                      <c:pt idx="475">
                        <c:v>525</c:v>
                      </c:pt>
                      <c:pt idx="476">
                        <c:v>524</c:v>
                      </c:pt>
                      <c:pt idx="477">
                        <c:v>523</c:v>
                      </c:pt>
                      <c:pt idx="478">
                        <c:v>522</c:v>
                      </c:pt>
                      <c:pt idx="479">
                        <c:v>521</c:v>
                      </c:pt>
                      <c:pt idx="480">
                        <c:v>520</c:v>
                      </c:pt>
                      <c:pt idx="481">
                        <c:v>519</c:v>
                      </c:pt>
                      <c:pt idx="482">
                        <c:v>518</c:v>
                      </c:pt>
                      <c:pt idx="483">
                        <c:v>517</c:v>
                      </c:pt>
                      <c:pt idx="484">
                        <c:v>516</c:v>
                      </c:pt>
                      <c:pt idx="485">
                        <c:v>515</c:v>
                      </c:pt>
                      <c:pt idx="486">
                        <c:v>514</c:v>
                      </c:pt>
                      <c:pt idx="487">
                        <c:v>513</c:v>
                      </c:pt>
                      <c:pt idx="488">
                        <c:v>512</c:v>
                      </c:pt>
                      <c:pt idx="489">
                        <c:v>511</c:v>
                      </c:pt>
                      <c:pt idx="490">
                        <c:v>510</c:v>
                      </c:pt>
                      <c:pt idx="491">
                        <c:v>509</c:v>
                      </c:pt>
                      <c:pt idx="492">
                        <c:v>508</c:v>
                      </c:pt>
                      <c:pt idx="493">
                        <c:v>507</c:v>
                      </c:pt>
                      <c:pt idx="494">
                        <c:v>506</c:v>
                      </c:pt>
                      <c:pt idx="495">
                        <c:v>505</c:v>
                      </c:pt>
                      <c:pt idx="496">
                        <c:v>504</c:v>
                      </c:pt>
                      <c:pt idx="497">
                        <c:v>503</c:v>
                      </c:pt>
                      <c:pt idx="498">
                        <c:v>502</c:v>
                      </c:pt>
                      <c:pt idx="499">
                        <c:v>501</c:v>
                      </c:pt>
                      <c:pt idx="500">
                        <c:v>500</c:v>
                      </c:pt>
                      <c:pt idx="501">
                        <c:v>499</c:v>
                      </c:pt>
                      <c:pt idx="502">
                        <c:v>498</c:v>
                      </c:pt>
                      <c:pt idx="503">
                        <c:v>497</c:v>
                      </c:pt>
                      <c:pt idx="504">
                        <c:v>496</c:v>
                      </c:pt>
                      <c:pt idx="505">
                        <c:v>495</c:v>
                      </c:pt>
                      <c:pt idx="506">
                        <c:v>494</c:v>
                      </c:pt>
                      <c:pt idx="507">
                        <c:v>493</c:v>
                      </c:pt>
                      <c:pt idx="508">
                        <c:v>492</c:v>
                      </c:pt>
                      <c:pt idx="509">
                        <c:v>491</c:v>
                      </c:pt>
                      <c:pt idx="510">
                        <c:v>490</c:v>
                      </c:pt>
                      <c:pt idx="511">
                        <c:v>489</c:v>
                      </c:pt>
                      <c:pt idx="512">
                        <c:v>488</c:v>
                      </c:pt>
                      <c:pt idx="513">
                        <c:v>487</c:v>
                      </c:pt>
                      <c:pt idx="514">
                        <c:v>486</c:v>
                      </c:pt>
                      <c:pt idx="515">
                        <c:v>485</c:v>
                      </c:pt>
                      <c:pt idx="516">
                        <c:v>484</c:v>
                      </c:pt>
                      <c:pt idx="517">
                        <c:v>483</c:v>
                      </c:pt>
                      <c:pt idx="518">
                        <c:v>482</c:v>
                      </c:pt>
                      <c:pt idx="519">
                        <c:v>481</c:v>
                      </c:pt>
                      <c:pt idx="520">
                        <c:v>480</c:v>
                      </c:pt>
                      <c:pt idx="521">
                        <c:v>479</c:v>
                      </c:pt>
                      <c:pt idx="522">
                        <c:v>478</c:v>
                      </c:pt>
                      <c:pt idx="523">
                        <c:v>477</c:v>
                      </c:pt>
                      <c:pt idx="524">
                        <c:v>476</c:v>
                      </c:pt>
                      <c:pt idx="525">
                        <c:v>475</c:v>
                      </c:pt>
                      <c:pt idx="526">
                        <c:v>474</c:v>
                      </c:pt>
                      <c:pt idx="527">
                        <c:v>473</c:v>
                      </c:pt>
                      <c:pt idx="528">
                        <c:v>472</c:v>
                      </c:pt>
                      <c:pt idx="529">
                        <c:v>471</c:v>
                      </c:pt>
                      <c:pt idx="530">
                        <c:v>470</c:v>
                      </c:pt>
                      <c:pt idx="531">
                        <c:v>469</c:v>
                      </c:pt>
                      <c:pt idx="532">
                        <c:v>468</c:v>
                      </c:pt>
                      <c:pt idx="533">
                        <c:v>467</c:v>
                      </c:pt>
                      <c:pt idx="534">
                        <c:v>466</c:v>
                      </c:pt>
                      <c:pt idx="535">
                        <c:v>465</c:v>
                      </c:pt>
                      <c:pt idx="536">
                        <c:v>464</c:v>
                      </c:pt>
                      <c:pt idx="537">
                        <c:v>463</c:v>
                      </c:pt>
                      <c:pt idx="538">
                        <c:v>462</c:v>
                      </c:pt>
                      <c:pt idx="539">
                        <c:v>461</c:v>
                      </c:pt>
                      <c:pt idx="540">
                        <c:v>460</c:v>
                      </c:pt>
                      <c:pt idx="541">
                        <c:v>459</c:v>
                      </c:pt>
                      <c:pt idx="542">
                        <c:v>458</c:v>
                      </c:pt>
                      <c:pt idx="543">
                        <c:v>457</c:v>
                      </c:pt>
                      <c:pt idx="544">
                        <c:v>456</c:v>
                      </c:pt>
                      <c:pt idx="545">
                        <c:v>455</c:v>
                      </c:pt>
                      <c:pt idx="546">
                        <c:v>454</c:v>
                      </c:pt>
                      <c:pt idx="547">
                        <c:v>453</c:v>
                      </c:pt>
                      <c:pt idx="548">
                        <c:v>452</c:v>
                      </c:pt>
                      <c:pt idx="549">
                        <c:v>451</c:v>
                      </c:pt>
                      <c:pt idx="550">
                        <c:v>450</c:v>
                      </c:pt>
                      <c:pt idx="551">
                        <c:v>449</c:v>
                      </c:pt>
                      <c:pt idx="552">
                        <c:v>448</c:v>
                      </c:pt>
                      <c:pt idx="553">
                        <c:v>447</c:v>
                      </c:pt>
                      <c:pt idx="554">
                        <c:v>446</c:v>
                      </c:pt>
                      <c:pt idx="555">
                        <c:v>445</c:v>
                      </c:pt>
                      <c:pt idx="556">
                        <c:v>444</c:v>
                      </c:pt>
                      <c:pt idx="557">
                        <c:v>443</c:v>
                      </c:pt>
                      <c:pt idx="558">
                        <c:v>442</c:v>
                      </c:pt>
                      <c:pt idx="559">
                        <c:v>441</c:v>
                      </c:pt>
                      <c:pt idx="560">
                        <c:v>440</c:v>
                      </c:pt>
                      <c:pt idx="561">
                        <c:v>439</c:v>
                      </c:pt>
                      <c:pt idx="562">
                        <c:v>438</c:v>
                      </c:pt>
                      <c:pt idx="563">
                        <c:v>437</c:v>
                      </c:pt>
                      <c:pt idx="564">
                        <c:v>436</c:v>
                      </c:pt>
                      <c:pt idx="565">
                        <c:v>435</c:v>
                      </c:pt>
                      <c:pt idx="566">
                        <c:v>434</c:v>
                      </c:pt>
                      <c:pt idx="567">
                        <c:v>433</c:v>
                      </c:pt>
                      <c:pt idx="568">
                        <c:v>432</c:v>
                      </c:pt>
                      <c:pt idx="569">
                        <c:v>431</c:v>
                      </c:pt>
                      <c:pt idx="570">
                        <c:v>430</c:v>
                      </c:pt>
                      <c:pt idx="571">
                        <c:v>429</c:v>
                      </c:pt>
                      <c:pt idx="572">
                        <c:v>428</c:v>
                      </c:pt>
                      <c:pt idx="573">
                        <c:v>427</c:v>
                      </c:pt>
                      <c:pt idx="574">
                        <c:v>426</c:v>
                      </c:pt>
                      <c:pt idx="575">
                        <c:v>425</c:v>
                      </c:pt>
                      <c:pt idx="576">
                        <c:v>424</c:v>
                      </c:pt>
                      <c:pt idx="577">
                        <c:v>423</c:v>
                      </c:pt>
                      <c:pt idx="578">
                        <c:v>422</c:v>
                      </c:pt>
                      <c:pt idx="579">
                        <c:v>421</c:v>
                      </c:pt>
                      <c:pt idx="580">
                        <c:v>420</c:v>
                      </c:pt>
                      <c:pt idx="581">
                        <c:v>419</c:v>
                      </c:pt>
                      <c:pt idx="582">
                        <c:v>418</c:v>
                      </c:pt>
                      <c:pt idx="583">
                        <c:v>417</c:v>
                      </c:pt>
                      <c:pt idx="584">
                        <c:v>416</c:v>
                      </c:pt>
                      <c:pt idx="585">
                        <c:v>415</c:v>
                      </c:pt>
                      <c:pt idx="586">
                        <c:v>414</c:v>
                      </c:pt>
                      <c:pt idx="587">
                        <c:v>413</c:v>
                      </c:pt>
                      <c:pt idx="588">
                        <c:v>412</c:v>
                      </c:pt>
                      <c:pt idx="589">
                        <c:v>411</c:v>
                      </c:pt>
                      <c:pt idx="590">
                        <c:v>410</c:v>
                      </c:pt>
                      <c:pt idx="591">
                        <c:v>409</c:v>
                      </c:pt>
                      <c:pt idx="592">
                        <c:v>408</c:v>
                      </c:pt>
                      <c:pt idx="593">
                        <c:v>407</c:v>
                      </c:pt>
                      <c:pt idx="594">
                        <c:v>406</c:v>
                      </c:pt>
                      <c:pt idx="595">
                        <c:v>405</c:v>
                      </c:pt>
                      <c:pt idx="596">
                        <c:v>404</c:v>
                      </c:pt>
                      <c:pt idx="597">
                        <c:v>403</c:v>
                      </c:pt>
                      <c:pt idx="598">
                        <c:v>402</c:v>
                      </c:pt>
                      <c:pt idx="599">
                        <c:v>401</c:v>
                      </c:pt>
                      <c:pt idx="600">
                        <c:v>400</c:v>
                      </c:pt>
                      <c:pt idx="601">
                        <c:v>399</c:v>
                      </c:pt>
                      <c:pt idx="602">
                        <c:v>398</c:v>
                      </c:pt>
                      <c:pt idx="603">
                        <c:v>397</c:v>
                      </c:pt>
                      <c:pt idx="604">
                        <c:v>396</c:v>
                      </c:pt>
                      <c:pt idx="605">
                        <c:v>395</c:v>
                      </c:pt>
                      <c:pt idx="606">
                        <c:v>394</c:v>
                      </c:pt>
                      <c:pt idx="607">
                        <c:v>393</c:v>
                      </c:pt>
                      <c:pt idx="608">
                        <c:v>392</c:v>
                      </c:pt>
                      <c:pt idx="609">
                        <c:v>391</c:v>
                      </c:pt>
                      <c:pt idx="610">
                        <c:v>390</c:v>
                      </c:pt>
                      <c:pt idx="611">
                        <c:v>389</c:v>
                      </c:pt>
                      <c:pt idx="612">
                        <c:v>388</c:v>
                      </c:pt>
                      <c:pt idx="613">
                        <c:v>387</c:v>
                      </c:pt>
                      <c:pt idx="614">
                        <c:v>386</c:v>
                      </c:pt>
                      <c:pt idx="615">
                        <c:v>385</c:v>
                      </c:pt>
                      <c:pt idx="616">
                        <c:v>384</c:v>
                      </c:pt>
                      <c:pt idx="617">
                        <c:v>383</c:v>
                      </c:pt>
                      <c:pt idx="618">
                        <c:v>382</c:v>
                      </c:pt>
                      <c:pt idx="619">
                        <c:v>381</c:v>
                      </c:pt>
                      <c:pt idx="620">
                        <c:v>380</c:v>
                      </c:pt>
                      <c:pt idx="621">
                        <c:v>379</c:v>
                      </c:pt>
                      <c:pt idx="622">
                        <c:v>378</c:v>
                      </c:pt>
                      <c:pt idx="623">
                        <c:v>377</c:v>
                      </c:pt>
                      <c:pt idx="624">
                        <c:v>376</c:v>
                      </c:pt>
                      <c:pt idx="625">
                        <c:v>375</c:v>
                      </c:pt>
                      <c:pt idx="626">
                        <c:v>374</c:v>
                      </c:pt>
                      <c:pt idx="627">
                        <c:v>373</c:v>
                      </c:pt>
                      <c:pt idx="628">
                        <c:v>372</c:v>
                      </c:pt>
                      <c:pt idx="629">
                        <c:v>371</c:v>
                      </c:pt>
                      <c:pt idx="630">
                        <c:v>370</c:v>
                      </c:pt>
                      <c:pt idx="631">
                        <c:v>369</c:v>
                      </c:pt>
                      <c:pt idx="632">
                        <c:v>368</c:v>
                      </c:pt>
                      <c:pt idx="633">
                        <c:v>367</c:v>
                      </c:pt>
                      <c:pt idx="634">
                        <c:v>366</c:v>
                      </c:pt>
                      <c:pt idx="635">
                        <c:v>365</c:v>
                      </c:pt>
                      <c:pt idx="636">
                        <c:v>364</c:v>
                      </c:pt>
                      <c:pt idx="637">
                        <c:v>363</c:v>
                      </c:pt>
                      <c:pt idx="638">
                        <c:v>362</c:v>
                      </c:pt>
                      <c:pt idx="639">
                        <c:v>361</c:v>
                      </c:pt>
                      <c:pt idx="640">
                        <c:v>360</c:v>
                      </c:pt>
                      <c:pt idx="641">
                        <c:v>359</c:v>
                      </c:pt>
                      <c:pt idx="642">
                        <c:v>358</c:v>
                      </c:pt>
                      <c:pt idx="643">
                        <c:v>357</c:v>
                      </c:pt>
                      <c:pt idx="644">
                        <c:v>356</c:v>
                      </c:pt>
                      <c:pt idx="645">
                        <c:v>355</c:v>
                      </c:pt>
                      <c:pt idx="646">
                        <c:v>354</c:v>
                      </c:pt>
                      <c:pt idx="647">
                        <c:v>353</c:v>
                      </c:pt>
                      <c:pt idx="648">
                        <c:v>352</c:v>
                      </c:pt>
                      <c:pt idx="649">
                        <c:v>351</c:v>
                      </c:pt>
                      <c:pt idx="650">
                        <c:v>350</c:v>
                      </c:pt>
                      <c:pt idx="651">
                        <c:v>349</c:v>
                      </c:pt>
                      <c:pt idx="652">
                        <c:v>348</c:v>
                      </c:pt>
                      <c:pt idx="653">
                        <c:v>347</c:v>
                      </c:pt>
                      <c:pt idx="654">
                        <c:v>346</c:v>
                      </c:pt>
                      <c:pt idx="655">
                        <c:v>345</c:v>
                      </c:pt>
                      <c:pt idx="656">
                        <c:v>344</c:v>
                      </c:pt>
                      <c:pt idx="657">
                        <c:v>343</c:v>
                      </c:pt>
                      <c:pt idx="658">
                        <c:v>342</c:v>
                      </c:pt>
                      <c:pt idx="659">
                        <c:v>341</c:v>
                      </c:pt>
                      <c:pt idx="660">
                        <c:v>340</c:v>
                      </c:pt>
                      <c:pt idx="661">
                        <c:v>339</c:v>
                      </c:pt>
                      <c:pt idx="662">
                        <c:v>338</c:v>
                      </c:pt>
                      <c:pt idx="663">
                        <c:v>337</c:v>
                      </c:pt>
                      <c:pt idx="664">
                        <c:v>336</c:v>
                      </c:pt>
                      <c:pt idx="665">
                        <c:v>335</c:v>
                      </c:pt>
                      <c:pt idx="666">
                        <c:v>334</c:v>
                      </c:pt>
                      <c:pt idx="667">
                        <c:v>333</c:v>
                      </c:pt>
                      <c:pt idx="668">
                        <c:v>332</c:v>
                      </c:pt>
                      <c:pt idx="669">
                        <c:v>331</c:v>
                      </c:pt>
                      <c:pt idx="670">
                        <c:v>330</c:v>
                      </c:pt>
                      <c:pt idx="671">
                        <c:v>329</c:v>
                      </c:pt>
                      <c:pt idx="672">
                        <c:v>328</c:v>
                      </c:pt>
                      <c:pt idx="673">
                        <c:v>327</c:v>
                      </c:pt>
                      <c:pt idx="674">
                        <c:v>326</c:v>
                      </c:pt>
                      <c:pt idx="675">
                        <c:v>325</c:v>
                      </c:pt>
                      <c:pt idx="676">
                        <c:v>324</c:v>
                      </c:pt>
                      <c:pt idx="677">
                        <c:v>323</c:v>
                      </c:pt>
                      <c:pt idx="678">
                        <c:v>322</c:v>
                      </c:pt>
                      <c:pt idx="679">
                        <c:v>321</c:v>
                      </c:pt>
                      <c:pt idx="680">
                        <c:v>320</c:v>
                      </c:pt>
                      <c:pt idx="681">
                        <c:v>319</c:v>
                      </c:pt>
                      <c:pt idx="682">
                        <c:v>318</c:v>
                      </c:pt>
                      <c:pt idx="683">
                        <c:v>317</c:v>
                      </c:pt>
                      <c:pt idx="684">
                        <c:v>316</c:v>
                      </c:pt>
                      <c:pt idx="685">
                        <c:v>315</c:v>
                      </c:pt>
                      <c:pt idx="686">
                        <c:v>314</c:v>
                      </c:pt>
                      <c:pt idx="687">
                        <c:v>313</c:v>
                      </c:pt>
                      <c:pt idx="688">
                        <c:v>312</c:v>
                      </c:pt>
                      <c:pt idx="689">
                        <c:v>311</c:v>
                      </c:pt>
                      <c:pt idx="690">
                        <c:v>310</c:v>
                      </c:pt>
                      <c:pt idx="691">
                        <c:v>309</c:v>
                      </c:pt>
                      <c:pt idx="692">
                        <c:v>308</c:v>
                      </c:pt>
                      <c:pt idx="693">
                        <c:v>307</c:v>
                      </c:pt>
                      <c:pt idx="694">
                        <c:v>306</c:v>
                      </c:pt>
                      <c:pt idx="695">
                        <c:v>305</c:v>
                      </c:pt>
                      <c:pt idx="696">
                        <c:v>304</c:v>
                      </c:pt>
                      <c:pt idx="697">
                        <c:v>303</c:v>
                      </c:pt>
                      <c:pt idx="698">
                        <c:v>302</c:v>
                      </c:pt>
                      <c:pt idx="699">
                        <c:v>301</c:v>
                      </c:pt>
                      <c:pt idx="700">
                        <c:v>300</c:v>
                      </c:pt>
                      <c:pt idx="701">
                        <c:v>299</c:v>
                      </c:pt>
                      <c:pt idx="702">
                        <c:v>298</c:v>
                      </c:pt>
                      <c:pt idx="703">
                        <c:v>297</c:v>
                      </c:pt>
                      <c:pt idx="704">
                        <c:v>296</c:v>
                      </c:pt>
                      <c:pt idx="705">
                        <c:v>295</c:v>
                      </c:pt>
                      <c:pt idx="706">
                        <c:v>294</c:v>
                      </c:pt>
                      <c:pt idx="707">
                        <c:v>293</c:v>
                      </c:pt>
                      <c:pt idx="708">
                        <c:v>292</c:v>
                      </c:pt>
                      <c:pt idx="709">
                        <c:v>291</c:v>
                      </c:pt>
                      <c:pt idx="710">
                        <c:v>290</c:v>
                      </c:pt>
                      <c:pt idx="711">
                        <c:v>289</c:v>
                      </c:pt>
                      <c:pt idx="712">
                        <c:v>288</c:v>
                      </c:pt>
                      <c:pt idx="713">
                        <c:v>287</c:v>
                      </c:pt>
                      <c:pt idx="714">
                        <c:v>286</c:v>
                      </c:pt>
                      <c:pt idx="715">
                        <c:v>285</c:v>
                      </c:pt>
                      <c:pt idx="716">
                        <c:v>284</c:v>
                      </c:pt>
                      <c:pt idx="717">
                        <c:v>283</c:v>
                      </c:pt>
                      <c:pt idx="718">
                        <c:v>282</c:v>
                      </c:pt>
                      <c:pt idx="719">
                        <c:v>281</c:v>
                      </c:pt>
                      <c:pt idx="720">
                        <c:v>280</c:v>
                      </c:pt>
                      <c:pt idx="721">
                        <c:v>279</c:v>
                      </c:pt>
                      <c:pt idx="722">
                        <c:v>278</c:v>
                      </c:pt>
                      <c:pt idx="723">
                        <c:v>277</c:v>
                      </c:pt>
                      <c:pt idx="724">
                        <c:v>276</c:v>
                      </c:pt>
                      <c:pt idx="725">
                        <c:v>275</c:v>
                      </c:pt>
                      <c:pt idx="726">
                        <c:v>274</c:v>
                      </c:pt>
                      <c:pt idx="727">
                        <c:v>273</c:v>
                      </c:pt>
                      <c:pt idx="728">
                        <c:v>272</c:v>
                      </c:pt>
                      <c:pt idx="729">
                        <c:v>271</c:v>
                      </c:pt>
                      <c:pt idx="730">
                        <c:v>270</c:v>
                      </c:pt>
                      <c:pt idx="731">
                        <c:v>269</c:v>
                      </c:pt>
                      <c:pt idx="732">
                        <c:v>268</c:v>
                      </c:pt>
                      <c:pt idx="733">
                        <c:v>267</c:v>
                      </c:pt>
                      <c:pt idx="734">
                        <c:v>266</c:v>
                      </c:pt>
                      <c:pt idx="735">
                        <c:v>265</c:v>
                      </c:pt>
                      <c:pt idx="736">
                        <c:v>264</c:v>
                      </c:pt>
                      <c:pt idx="737">
                        <c:v>263</c:v>
                      </c:pt>
                      <c:pt idx="738">
                        <c:v>262</c:v>
                      </c:pt>
                      <c:pt idx="739">
                        <c:v>261</c:v>
                      </c:pt>
                      <c:pt idx="740">
                        <c:v>260</c:v>
                      </c:pt>
                      <c:pt idx="741">
                        <c:v>259</c:v>
                      </c:pt>
                      <c:pt idx="742">
                        <c:v>258</c:v>
                      </c:pt>
                      <c:pt idx="743">
                        <c:v>257</c:v>
                      </c:pt>
                      <c:pt idx="744">
                        <c:v>256</c:v>
                      </c:pt>
                      <c:pt idx="745">
                        <c:v>255</c:v>
                      </c:pt>
                      <c:pt idx="746">
                        <c:v>254</c:v>
                      </c:pt>
                      <c:pt idx="747">
                        <c:v>253</c:v>
                      </c:pt>
                      <c:pt idx="748">
                        <c:v>252</c:v>
                      </c:pt>
                      <c:pt idx="749">
                        <c:v>251</c:v>
                      </c:pt>
                      <c:pt idx="750">
                        <c:v>250</c:v>
                      </c:pt>
                      <c:pt idx="751">
                        <c:v>249</c:v>
                      </c:pt>
                      <c:pt idx="752">
                        <c:v>248</c:v>
                      </c:pt>
                      <c:pt idx="753">
                        <c:v>247</c:v>
                      </c:pt>
                      <c:pt idx="754">
                        <c:v>246</c:v>
                      </c:pt>
                      <c:pt idx="755">
                        <c:v>245</c:v>
                      </c:pt>
                      <c:pt idx="756">
                        <c:v>244</c:v>
                      </c:pt>
                      <c:pt idx="757">
                        <c:v>243</c:v>
                      </c:pt>
                      <c:pt idx="758">
                        <c:v>242</c:v>
                      </c:pt>
                      <c:pt idx="759">
                        <c:v>241</c:v>
                      </c:pt>
                      <c:pt idx="760">
                        <c:v>240</c:v>
                      </c:pt>
                      <c:pt idx="761">
                        <c:v>239</c:v>
                      </c:pt>
                      <c:pt idx="762">
                        <c:v>238</c:v>
                      </c:pt>
                      <c:pt idx="763">
                        <c:v>237</c:v>
                      </c:pt>
                      <c:pt idx="764">
                        <c:v>236</c:v>
                      </c:pt>
                      <c:pt idx="765">
                        <c:v>235</c:v>
                      </c:pt>
                      <c:pt idx="766">
                        <c:v>234</c:v>
                      </c:pt>
                      <c:pt idx="767">
                        <c:v>233</c:v>
                      </c:pt>
                      <c:pt idx="768">
                        <c:v>232</c:v>
                      </c:pt>
                      <c:pt idx="769">
                        <c:v>231</c:v>
                      </c:pt>
                      <c:pt idx="770">
                        <c:v>230</c:v>
                      </c:pt>
                      <c:pt idx="771">
                        <c:v>229</c:v>
                      </c:pt>
                      <c:pt idx="772">
                        <c:v>228</c:v>
                      </c:pt>
                      <c:pt idx="773">
                        <c:v>227</c:v>
                      </c:pt>
                      <c:pt idx="774">
                        <c:v>226</c:v>
                      </c:pt>
                      <c:pt idx="775">
                        <c:v>225</c:v>
                      </c:pt>
                      <c:pt idx="776">
                        <c:v>224</c:v>
                      </c:pt>
                      <c:pt idx="777">
                        <c:v>223</c:v>
                      </c:pt>
                      <c:pt idx="778">
                        <c:v>222</c:v>
                      </c:pt>
                      <c:pt idx="779">
                        <c:v>221</c:v>
                      </c:pt>
                      <c:pt idx="780">
                        <c:v>220</c:v>
                      </c:pt>
                      <c:pt idx="781">
                        <c:v>219</c:v>
                      </c:pt>
                      <c:pt idx="782">
                        <c:v>218</c:v>
                      </c:pt>
                      <c:pt idx="783">
                        <c:v>217</c:v>
                      </c:pt>
                      <c:pt idx="784">
                        <c:v>216</c:v>
                      </c:pt>
                      <c:pt idx="785">
                        <c:v>215</c:v>
                      </c:pt>
                      <c:pt idx="786">
                        <c:v>214</c:v>
                      </c:pt>
                      <c:pt idx="787">
                        <c:v>213</c:v>
                      </c:pt>
                      <c:pt idx="788">
                        <c:v>212</c:v>
                      </c:pt>
                      <c:pt idx="789">
                        <c:v>211</c:v>
                      </c:pt>
                      <c:pt idx="790">
                        <c:v>210</c:v>
                      </c:pt>
                      <c:pt idx="791">
                        <c:v>209</c:v>
                      </c:pt>
                      <c:pt idx="792">
                        <c:v>208</c:v>
                      </c:pt>
                      <c:pt idx="793">
                        <c:v>207</c:v>
                      </c:pt>
                      <c:pt idx="794">
                        <c:v>206</c:v>
                      </c:pt>
                      <c:pt idx="795">
                        <c:v>205</c:v>
                      </c:pt>
                      <c:pt idx="796">
                        <c:v>204</c:v>
                      </c:pt>
                      <c:pt idx="797">
                        <c:v>203</c:v>
                      </c:pt>
                      <c:pt idx="798">
                        <c:v>202</c:v>
                      </c:pt>
                      <c:pt idx="799">
                        <c:v>201</c:v>
                      </c:pt>
                      <c:pt idx="800">
                        <c:v>200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MA_Batch4Films!$AF$3:$AF$803</c15:sqref>
                        </c15:formulaRef>
                      </c:ext>
                    </c:extLst>
                    <c:numCache>
                      <c:formatCode>General</c:formatCode>
                      <c:ptCount val="801"/>
                      <c:pt idx="0">
                        <c:v>0.116507866</c:v>
                      </c:pt>
                      <c:pt idx="1">
                        <c:v>0.116029374</c:v>
                      </c:pt>
                      <c:pt idx="2">
                        <c:v>0.11557882999999999</c:v>
                      </c:pt>
                      <c:pt idx="3">
                        <c:v>0.11516905600000001</c:v>
                      </c:pt>
                      <c:pt idx="4">
                        <c:v>0.114669584</c:v>
                      </c:pt>
                      <c:pt idx="5">
                        <c:v>0.114198804</c:v>
                      </c:pt>
                      <c:pt idx="6">
                        <c:v>0.113693655</c:v>
                      </c:pt>
                      <c:pt idx="7">
                        <c:v>0.113209851</c:v>
                      </c:pt>
                      <c:pt idx="8">
                        <c:v>0.112664141</c:v>
                      </c:pt>
                      <c:pt idx="9">
                        <c:v>0.112199783</c:v>
                      </c:pt>
                      <c:pt idx="10">
                        <c:v>0.111729994</c:v>
                      </c:pt>
                      <c:pt idx="11">
                        <c:v>0.111232892</c:v>
                      </c:pt>
                      <c:pt idx="12">
                        <c:v>0.11069306700000001</c:v>
                      </c:pt>
                      <c:pt idx="13">
                        <c:v>0.110179201</c:v>
                      </c:pt>
                      <c:pt idx="14">
                        <c:v>0.10966114</c:v>
                      </c:pt>
                      <c:pt idx="15">
                        <c:v>0.10914699</c:v>
                      </c:pt>
                      <c:pt idx="16">
                        <c:v>0.108644292</c:v>
                      </c:pt>
                      <c:pt idx="17">
                        <c:v>0.108126931</c:v>
                      </c:pt>
                      <c:pt idx="18">
                        <c:v>0.10761164099999999</c:v>
                      </c:pt>
                      <c:pt idx="19">
                        <c:v>0.10708156200000001</c:v>
                      </c:pt>
                      <c:pt idx="20">
                        <c:v>0.106541313</c:v>
                      </c:pt>
                      <c:pt idx="21">
                        <c:v>0.106011577</c:v>
                      </c:pt>
                      <c:pt idx="22">
                        <c:v>0.105507769</c:v>
                      </c:pt>
                      <c:pt idx="23">
                        <c:v>0.104971878</c:v>
                      </c:pt>
                      <c:pt idx="24">
                        <c:v>0.104471676</c:v>
                      </c:pt>
                      <c:pt idx="25">
                        <c:v>0.10393538300000001</c:v>
                      </c:pt>
                      <c:pt idx="26">
                        <c:v>0.103417523</c:v>
                      </c:pt>
                      <c:pt idx="27">
                        <c:v>0.10285142799999999</c:v>
                      </c:pt>
                      <c:pt idx="28">
                        <c:v>0.102384009</c:v>
                      </c:pt>
                      <c:pt idx="29">
                        <c:v>0.10191718499999999</c:v>
                      </c:pt>
                      <c:pt idx="30">
                        <c:v>0.10139881100000001</c:v>
                      </c:pt>
                      <c:pt idx="31">
                        <c:v>0.100881577</c:v>
                      </c:pt>
                      <c:pt idx="32">
                        <c:v>0.100322761</c:v>
                      </c:pt>
                      <c:pt idx="33">
                        <c:v>9.9860422000000004E-2</c:v>
                      </c:pt>
                      <c:pt idx="34">
                        <c:v>9.9390611000000004E-2</c:v>
                      </c:pt>
                      <c:pt idx="35">
                        <c:v>9.8875827999999999E-2</c:v>
                      </c:pt>
                      <c:pt idx="36">
                        <c:v>9.8400875999999998E-2</c:v>
                      </c:pt>
                      <c:pt idx="37">
                        <c:v>9.7901954999999999E-2</c:v>
                      </c:pt>
                      <c:pt idx="38">
                        <c:v>9.7398199000000005E-2</c:v>
                      </c:pt>
                      <c:pt idx="39">
                        <c:v>9.6928127000000003E-2</c:v>
                      </c:pt>
                      <c:pt idx="40">
                        <c:v>9.6434616000000001E-2</c:v>
                      </c:pt>
                      <c:pt idx="41">
                        <c:v>9.5998450999999999E-2</c:v>
                      </c:pt>
                      <c:pt idx="42">
                        <c:v>9.5524117000000006E-2</c:v>
                      </c:pt>
                      <c:pt idx="43">
                        <c:v>9.5056645999999995E-2</c:v>
                      </c:pt>
                      <c:pt idx="44">
                        <c:v>9.4641373000000001E-2</c:v>
                      </c:pt>
                      <c:pt idx="45">
                        <c:v>9.4146206999999996E-2</c:v>
                      </c:pt>
                      <c:pt idx="46">
                        <c:v>9.3729838999999995E-2</c:v>
                      </c:pt>
                      <c:pt idx="47">
                        <c:v>9.3278221999999994E-2</c:v>
                      </c:pt>
                      <c:pt idx="48">
                        <c:v>9.2889271999999995E-2</c:v>
                      </c:pt>
                      <c:pt idx="49">
                        <c:v>9.2488906999999995E-2</c:v>
                      </c:pt>
                      <c:pt idx="50">
                        <c:v>9.2067309E-2</c:v>
                      </c:pt>
                      <c:pt idx="51">
                        <c:v>9.1660827E-2</c:v>
                      </c:pt>
                      <c:pt idx="52">
                        <c:v>9.1237447999999999E-2</c:v>
                      </c:pt>
                      <c:pt idx="53">
                        <c:v>9.0871245000000003E-2</c:v>
                      </c:pt>
                      <c:pt idx="54">
                        <c:v>9.0522639000000002E-2</c:v>
                      </c:pt>
                      <c:pt idx="55">
                        <c:v>9.0173475000000003E-2</c:v>
                      </c:pt>
                      <c:pt idx="56">
                        <c:v>8.9810811000000004E-2</c:v>
                      </c:pt>
                      <c:pt idx="57">
                        <c:v>8.9458979999999994E-2</c:v>
                      </c:pt>
                      <c:pt idx="58">
                        <c:v>8.9104474000000003E-2</c:v>
                      </c:pt>
                      <c:pt idx="59">
                        <c:v>8.8767982999999995E-2</c:v>
                      </c:pt>
                      <c:pt idx="60">
                        <c:v>8.8491372999999998E-2</c:v>
                      </c:pt>
                      <c:pt idx="61">
                        <c:v>8.8194205999999997E-2</c:v>
                      </c:pt>
                      <c:pt idx="62">
                        <c:v>8.7902270000000005E-2</c:v>
                      </c:pt>
                      <c:pt idx="63">
                        <c:v>8.758378E-2</c:v>
                      </c:pt>
                      <c:pt idx="64">
                        <c:v>8.7258934999999996E-2</c:v>
                      </c:pt>
                      <c:pt idx="65">
                        <c:v>8.7025791000000005E-2</c:v>
                      </c:pt>
                      <c:pt idx="66">
                        <c:v>8.6838587999999994E-2</c:v>
                      </c:pt>
                      <c:pt idx="67">
                        <c:v>8.6627415999999999E-2</c:v>
                      </c:pt>
                      <c:pt idx="68">
                        <c:v>8.6334959000000003E-2</c:v>
                      </c:pt>
                      <c:pt idx="69">
                        <c:v>8.6060591000000006E-2</c:v>
                      </c:pt>
                      <c:pt idx="70">
                        <c:v>8.5862696000000002E-2</c:v>
                      </c:pt>
                      <c:pt idx="71">
                        <c:v>8.5672080999999997E-2</c:v>
                      </c:pt>
                      <c:pt idx="72">
                        <c:v>8.5536457999999996E-2</c:v>
                      </c:pt>
                      <c:pt idx="73">
                        <c:v>8.5396625000000004E-2</c:v>
                      </c:pt>
                      <c:pt idx="74">
                        <c:v>8.5229963000000006E-2</c:v>
                      </c:pt>
                      <c:pt idx="75">
                        <c:v>8.4975338999999997E-2</c:v>
                      </c:pt>
                      <c:pt idx="76">
                        <c:v>8.4831490999999995E-2</c:v>
                      </c:pt>
                      <c:pt idx="77">
                        <c:v>8.4752798000000004E-2</c:v>
                      </c:pt>
                      <c:pt idx="78">
                        <c:v>8.4710166000000003E-2</c:v>
                      </c:pt>
                      <c:pt idx="79">
                        <c:v>8.4613621E-2</c:v>
                      </c:pt>
                      <c:pt idx="80">
                        <c:v>8.4456943000000007E-2</c:v>
                      </c:pt>
                      <c:pt idx="81">
                        <c:v>8.4331251999999995E-2</c:v>
                      </c:pt>
                      <c:pt idx="82">
                        <c:v>8.4243782000000003E-2</c:v>
                      </c:pt>
                      <c:pt idx="83">
                        <c:v>8.4239318999999993E-2</c:v>
                      </c:pt>
                      <c:pt idx="84">
                        <c:v>8.4275461999999995E-2</c:v>
                      </c:pt>
                      <c:pt idx="85">
                        <c:v>8.4236115E-2</c:v>
                      </c:pt>
                      <c:pt idx="86">
                        <c:v>8.4137976000000003E-2</c:v>
                      </c:pt>
                      <c:pt idx="87">
                        <c:v>8.4092520000000004E-2</c:v>
                      </c:pt>
                      <c:pt idx="88">
                        <c:v>8.4101818999999994E-2</c:v>
                      </c:pt>
                      <c:pt idx="89">
                        <c:v>8.4197677999999998E-2</c:v>
                      </c:pt>
                      <c:pt idx="90">
                        <c:v>8.4278918999999994E-2</c:v>
                      </c:pt>
                      <c:pt idx="91">
                        <c:v>8.4277287000000006E-2</c:v>
                      </c:pt>
                      <c:pt idx="92">
                        <c:v>8.4270901999999995E-2</c:v>
                      </c:pt>
                      <c:pt idx="93">
                        <c:v>8.4281153999999997E-2</c:v>
                      </c:pt>
                      <c:pt idx="94">
                        <c:v>8.4362841999999993E-2</c:v>
                      </c:pt>
                      <c:pt idx="95">
                        <c:v>8.4563739999999998E-2</c:v>
                      </c:pt>
                      <c:pt idx="96">
                        <c:v>8.4714413000000002E-2</c:v>
                      </c:pt>
                      <c:pt idx="97">
                        <c:v>8.4746248999999996E-2</c:v>
                      </c:pt>
                      <c:pt idx="98">
                        <c:v>8.4796757E-2</c:v>
                      </c:pt>
                      <c:pt idx="99">
                        <c:v>8.4870175000000006E-2</c:v>
                      </c:pt>
                      <c:pt idx="100">
                        <c:v>8.5033609999999996E-2</c:v>
                      </c:pt>
                      <c:pt idx="101">
                        <c:v>8.5290565999999998E-2</c:v>
                      </c:pt>
                      <c:pt idx="102">
                        <c:v>8.5506610999999996E-2</c:v>
                      </c:pt>
                      <c:pt idx="103">
                        <c:v>8.5627212999999994E-2</c:v>
                      </c:pt>
                      <c:pt idx="104">
                        <c:v>8.5700333000000004E-2</c:v>
                      </c:pt>
                      <c:pt idx="105">
                        <c:v>8.5866294999999995E-2</c:v>
                      </c:pt>
                      <c:pt idx="106">
                        <c:v>8.6187921000000001E-2</c:v>
                      </c:pt>
                      <c:pt idx="107">
                        <c:v>8.6508080000000001E-2</c:v>
                      </c:pt>
                      <c:pt idx="108">
                        <c:v>8.6739740999999995E-2</c:v>
                      </c:pt>
                      <c:pt idx="109">
                        <c:v>8.6930915999999997E-2</c:v>
                      </c:pt>
                      <c:pt idx="110">
                        <c:v>8.7146632000000002E-2</c:v>
                      </c:pt>
                      <c:pt idx="111">
                        <c:v>8.7420895999999998E-2</c:v>
                      </c:pt>
                      <c:pt idx="112">
                        <c:v>8.7764017E-2</c:v>
                      </c:pt>
                      <c:pt idx="113">
                        <c:v>8.8086895999999998E-2</c:v>
                      </c:pt>
                      <c:pt idx="114">
                        <c:v>8.8341892000000005E-2</c:v>
                      </c:pt>
                      <c:pt idx="115">
                        <c:v>8.8534154000000004E-2</c:v>
                      </c:pt>
                      <c:pt idx="116">
                        <c:v>8.8732511E-2</c:v>
                      </c:pt>
                      <c:pt idx="117">
                        <c:v>8.9017718999999995E-2</c:v>
                      </c:pt>
                      <c:pt idx="118">
                        <c:v>8.9410156000000005E-2</c:v>
                      </c:pt>
                      <c:pt idx="119">
                        <c:v>8.9731298000000001E-2</c:v>
                      </c:pt>
                      <c:pt idx="120">
                        <c:v>8.9982711000000007E-2</c:v>
                      </c:pt>
                      <c:pt idx="121">
                        <c:v>9.0261802000000002E-2</c:v>
                      </c:pt>
                      <c:pt idx="122">
                        <c:v>9.0518042000000007E-2</c:v>
                      </c:pt>
                      <c:pt idx="123">
                        <c:v>9.0899519999999998E-2</c:v>
                      </c:pt>
                      <c:pt idx="124">
                        <c:v>9.1304041000000002E-2</c:v>
                      </c:pt>
                      <c:pt idx="125">
                        <c:v>9.1705105999999995E-2</c:v>
                      </c:pt>
                      <c:pt idx="126">
                        <c:v>9.2006899000000003E-2</c:v>
                      </c:pt>
                      <c:pt idx="127">
                        <c:v>9.2305861000000003E-2</c:v>
                      </c:pt>
                      <c:pt idx="128">
                        <c:v>9.2524908000000003E-2</c:v>
                      </c:pt>
                      <c:pt idx="129">
                        <c:v>9.2975259000000005E-2</c:v>
                      </c:pt>
                      <c:pt idx="130">
                        <c:v>9.3387498999999999E-2</c:v>
                      </c:pt>
                      <c:pt idx="131">
                        <c:v>9.3710475000000001E-2</c:v>
                      </c:pt>
                      <c:pt idx="132">
                        <c:v>9.4142638000000001E-2</c:v>
                      </c:pt>
                      <c:pt idx="133">
                        <c:v>9.4390563999999996E-2</c:v>
                      </c:pt>
                      <c:pt idx="134">
                        <c:v>9.4803572000000003E-2</c:v>
                      </c:pt>
                      <c:pt idx="135">
                        <c:v>9.5341786999999997E-2</c:v>
                      </c:pt>
                      <c:pt idx="136">
                        <c:v>9.5773770999999994E-2</c:v>
                      </c:pt>
                      <c:pt idx="137">
                        <c:v>9.6150786000000002E-2</c:v>
                      </c:pt>
                      <c:pt idx="138">
                        <c:v>9.6540450999999999E-2</c:v>
                      </c:pt>
                      <c:pt idx="139">
                        <c:v>9.6909165000000005E-2</c:v>
                      </c:pt>
                      <c:pt idx="140">
                        <c:v>9.7356416000000001E-2</c:v>
                      </c:pt>
                      <c:pt idx="141">
                        <c:v>9.7856551E-2</c:v>
                      </c:pt>
                      <c:pt idx="142">
                        <c:v>9.8373607000000002E-2</c:v>
                      </c:pt>
                      <c:pt idx="143">
                        <c:v>9.8859705000000006E-2</c:v>
                      </c:pt>
                      <c:pt idx="144">
                        <c:v>9.9242568000000003E-2</c:v>
                      </c:pt>
                      <c:pt idx="145">
                        <c:v>9.9545575999999997E-2</c:v>
                      </c:pt>
                      <c:pt idx="146">
                        <c:v>0.100067407</c:v>
                      </c:pt>
                      <c:pt idx="147">
                        <c:v>0.10062671500000001</c:v>
                      </c:pt>
                      <c:pt idx="148">
                        <c:v>0.10117168</c:v>
                      </c:pt>
                      <c:pt idx="149">
                        <c:v>0.101633452</c:v>
                      </c:pt>
                      <c:pt idx="150">
                        <c:v>0.102238149</c:v>
                      </c:pt>
                      <c:pt idx="151">
                        <c:v>0.102697082</c:v>
                      </c:pt>
                      <c:pt idx="152">
                        <c:v>0.103192188</c:v>
                      </c:pt>
                      <c:pt idx="153">
                        <c:v>0.103840321</c:v>
                      </c:pt>
                      <c:pt idx="154">
                        <c:v>0.10455133</c:v>
                      </c:pt>
                      <c:pt idx="155">
                        <c:v>0.10518988999999999</c:v>
                      </c:pt>
                      <c:pt idx="156">
                        <c:v>0.10567602500000001</c:v>
                      </c:pt>
                      <c:pt idx="157">
                        <c:v>0.106228091</c:v>
                      </c:pt>
                      <c:pt idx="158">
                        <c:v>0.10683200499999999</c:v>
                      </c:pt>
                      <c:pt idx="159">
                        <c:v>0.107455097</c:v>
                      </c:pt>
                      <c:pt idx="160">
                        <c:v>0.10817895800000001</c:v>
                      </c:pt>
                      <c:pt idx="161">
                        <c:v>0.10909287600000001</c:v>
                      </c:pt>
                      <c:pt idx="162">
                        <c:v>0.10972689099999999</c:v>
                      </c:pt>
                      <c:pt idx="163">
                        <c:v>0.110516079</c:v>
                      </c:pt>
                      <c:pt idx="164">
                        <c:v>0.11142603299999999</c:v>
                      </c:pt>
                      <c:pt idx="165">
                        <c:v>0.112336688</c:v>
                      </c:pt>
                      <c:pt idx="166">
                        <c:v>0.113418222</c:v>
                      </c:pt>
                      <c:pt idx="167">
                        <c:v>0.11443238</c:v>
                      </c:pt>
                      <c:pt idx="168">
                        <c:v>0.115465179</c:v>
                      </c:pt>
                      <c:pt idx="169">
                        <c:v>0.116537243</c:v>
                      </c:pt>
                      <c:pt idx="170">
                        <c:v>0.118210726</c:v>
                      </c:pt>
                      <c:pt idx="171">
                        <c:v>0.119140364</c:v>
                      </c:pt>
                      <c:pt idx="172">
                        <c:v>0.12072229399999999</c:v>
                      </c:pt>
                      <c:pt idx="173">
                        <c:v>0.122616909</c:v>
                      </c:pt>
                      <c:pt idx="174">
                        <c:v>0.124310643</c:v>
                      </c:pt>
                      <c:pt idx="175">
                        <c:v>0.12600755699999999</c:v>
                      </c:pt>
                      <c:pt idx="176">
                        <c:v>0.12778618899999999</c:v>
                      </c:pt>
                      <c:pt idx="177">
                        <c:v>0.129555807</c:v>
                      </c:pt>
                      <c:pt idx="178">
                        <c:v>0.132156789</c:v>
                      </c:pt>
                      <c:pt idx="179">
                        <c:v>0.13454303200000001</c:v>
                      </c:pt>
                      <c:pt idx="180">
                        <c:v>0.13740460600000001</c:v>
                      </c:pt>
                      <c:pt idx="181">
                        <c:v>0.14018876899999999</c:v>
                      </c:pt>
                      <c:pt idx="182">
                        <c:v>0.14348451800000001</c:v>
                      </c:pt>
                      <c:pt idx="183">
                        <c:v>0.14674457899999999</c:v>
                      </c:pt>
                      <c:pt idx="184">
                        <c:v>0.150271446</c:v>
                      </c:pt>
                      <c:pt idx="185">
                        <c:v>0.15443253500000001</c:v>
                      </c:pt>
                      <c:pt idx="186">
                        <c:v>0.158326313</c:v>
                      </c:pt>
                      <c:pt idx="187">
                        <c:v>0.16266551600000001</c:v>
                      </c:pt>
                      <c:pt idx="188">
                        <c:v>0.16755344</c:v>
                      </c:pt>
                      <c:pt idx="189">
                        <c:v>0.17235624799999999</c:v>
                      </c:pt>
                      <c:pt idx="190">
                        <c:v>0.17830707100000001</c:v>
                      </c:pt>
                      <c:pt idx="191">
                        <c:v>0.18365123899999999</c:v>
                      </c:pt>
                      <c:pt idx="192">
                        <c:v>0.19013887600000001</c:v>
                      </c:pt>
                      <c:pt idx="193">
                        <c:v>0.19573602100000001</c:v>
                      </c:pt>
                      <c:pt idx="194">
                        <c:v>0.20234374699999999</c:v>
                      </c:pt>
                      <c:pt idx="195">
                        <c:v>0.21029840399999999</c:v>
                      </c:pt>
                      <c:pt idx="196">
                        <c:v>0.21778139499999999</c:v>
                      </c:pt>
                      <c:pt idx="197">
                        <c:v>0.22498415399999999</c:v>
                      </c:pt>
                      <c:pt idx="198">
                        <c:v>0.233059391</c:v>
                      </c:pt>
                      <c:pt idx="199">
                        <c:v>0.24062515800000001</c:v>
                      </c:pt>
                      <c:pt idx="200">
                        <c:v>0.249354407</c:v>
                      </c:pt>
                      <c:pt idx="201">
                        <c:v>0.26803570999999998</c:v>
                      </c:pt>
                      <c:pt idx="202">
                        <c:v>0.28036472200000001</c:v>
                      </c:pt>
                      <c:pt idx="203">
                        <c:v>0.29308685699999998</c:v>
                      </c:pt>
                      <c:pt idx="204">
                        <c:v>0.30616578500000002</c:v>
                      </c:pt>
                      <c:pt idx="205">
                        <c:v>0.319543719</c:v>
                      </c:pt>
                      <c:pt idx="206">
                        <c:v>0.333128482</c:v>
                      </c:pt>
                      <c:pt idx="207">
                        <c:v>0.34647721100000001</c:v>
                      </c:pt>
                      <c:pt idx="208">
                        <c:v>0.359839201</c:v>
                      </c:pt>
                      <c:pt idx="209">
                        <c:v>0.373067647</c:v>
                      </c:pt>
                      <c:pt idx="210">
                        <c:v>0.38611188499999999</c:v>
                      </c:pt>
                      <c:pt idx="211">
                        <c:v>0.398572594</c:v>
                      </c:pt>
                      <c:pt idx="212">
                        <c:v>0.410701186</c:v>
                      </c:pt>
                      <c:pt idx="213">
                        <c:v>0.42215704900000001</c:v>
                      </c:pt>
                      <c:pt idx="214">
                        <c:v>0.43300873000000001</c:v>
                      </c:pt>
                      <c:pt idx="215">
                        <c:v>0.44323193999999999</c:v>
                      </c:pt>
                      <c:pt idx="216">
                        <c:v>0.45283541100000002</c:v>
                      </c:pt>
                      <c:pt idx="217">
                        <c:v>0.46178248500000002</c:v>
                      </c:pt>
                      <c:pt idx="218">
                        <c:v>0.469895542</c:v>
                      </c:pt>
                      <c:pt idx="219">
                        <c:v>0.47742265499999997</c:v>
                      </c:pt>
                      <c:pt idx="220">
                        <c:v>0.48421755399999999</c:v>
                      </c:pt>
                      <c:pt idx="221">
                        <c:v>0.49057367400000002</c:v>
                      </c:pt>
                      <c:pt idx="222">
                        <c:v>0.496191412</c:v>
                      </c:pt>
                      <c:pt idx="223">
                        <c:v>0.50140941100000003</c:v>
                      </c:pt>
                      <c:pt idx="224">
                        <c:v>0.50591909899999998</c:v>
                      </c:pt>
                      <c:pt idx="225">
                        <c:v>0.510093927</c:v>
                      </c:pt>
                      <c:pt idx="226">
                        <c:v>0.51369363099999998</c:v>
                      </c:pt>
                      <c:pt idx="227">
                        <c:v>0.51715820999999995</c:v>
                      </c:pt>
                      <c:pt idx="228">
                        <c:v>0.52012860800000005</c:v>
                      </c:pt>
                      <c:pt idx="229">
                        <c:v>0.52295076900000004</c:v>
                      </c:pt>
                      <c:pt idx="230">
                        <c:v>0.52538144600000003</c:v>
                      </c:pt>
                      <c:pt idx="231">
                        <c:v>0.52759265899999996</c:v>
                      </c:pt>
                      <c:pt idx="232">
                        <c:v>0.529725432</c:v>
                      </c:pt>
                      <c:pt idx="233">
                        <c:v>0.53171950599999995</c:v>
                      </c:pt>
                      <c:pt idx="234">
                        <c:v>0.53354740099999998</c:v>
                      </c:pt>
                      <c:pt idx="235">
                        <c:v>0.53530389099999998</c:v>
                      </c:pt>
                      <c:pt idx="236">
                        <c:v>0.53690987800000001</c:v>
                      </c:pt>
                      <c:pt idx="237">
                        <c:v>0.53836166900000004</c:v>
                      </c:pt>
                      <c:pt idx="238">
                        <c:v>0.53984248599999995</c:v>
                      </c:pt>
                      <c:pt idx="239">
                        <c:v>0.54125124199999997</c:v>
                      </c:pt>
                      <c:pt idx="240">
                        <c:v>0.54278689599999996</c:v>
                      </c:pt>
                      <c:pt idx="241">
                        <c:v>0.54418235999999998</c:v>
                      </c:pt>
                      <c:pt idx="242">
                        <c:v>0.54554301500000002</c:v>
                      </c:pt>
                      <c:pt idx="243">
                        <c:v>0.54686045699999997</c:v>
                      </c:pt>
                      <c:pt idx="244">
                        <c:v>0.54812246600000003</c:v>
                      </c:pt>
                      <c:pt idx="245">
                        <c:v>0.54954290400000005</c:v>
                      </c:pt>
                      <c:pt idx="246">
                        <c:v>0.55094927599999999</c:v>
                      </c:pt>
                      <c:pt idx="247">
                        <c:v>0.55235672000000002</c:v>
                      </c:pt>
                      <c:pt idx="248">
                        <c:v>0.55355948200000005</c:v>
                      </c:pt>
                      <c:pt idx="249">
                        <c:v>0.55485069799999998</c:v>
                      </c:pt>
                      <c:pt idx="250">
                        <c:v>0.55635726500000005</c:v>
                      </c:pt>
                      <c:pt idx="251">
                        <c:v>0.55784636700000001</c:v>
                      </c:pt>
                      <c:pt idx="252">
                        <c:v>0.55932444299999995</c:v>
                      </c:pt>
                      <c:pt idx="253">
                        <c:v>0.56071090700000004</c:v>
                      </c:pt>
                      <c:pt idx="254">
                        <c:v>0.56213390799999996</c:v>
                      </c:pt>
                      <c:pt idx="255">
                        <c:v>0.56366234999999998</c:v>
                      </c:pt>
                      <c:pt idx="256">
                        <c:v>0.56515306200000004</c:v>
                      </c:pt>
                      <c:pt idx="257">
                        <c:v>0.56669807400000005</c:v>
                      </c:pt>
                      <c:pt idx="258">
                        <c:v>0.56833249299999999</c:v>
                      </c:pt>
                      <c:pt idx="259">
                        <c:v>0.56978887300000003</c:v>
                      </c:pt>
                      <c:pt idx="260">
                        <c:v>0.57132571899999995</c:v>
                      </c:pt>
                      <c:pt idx="261">
                        <c:v>0.57301819300000001</c:v>
                      </c:pt>
                      <c:pt idx="262">
                        <c:v>0.57453775399999996</c:v>
                      </c:pt>
                      <c:pt idx="263">
                        <c:v>0.57629376700000001</c:v>
                      </c:pt>
                      <c:pt idx="264">
                        <c:v>0.57801401600000002</c:v>
                      </c:pt>
                      <c:pt idx="265">
                        <c:v>0.57958131999999996</c:v>
                      </c:pt>
                      <c:pt idx="266">
                        <c:v>0.58118218200000005</c:v>
                      </c:pt>
                      <c:pt idx="267">
                        <c:v>0.58303236999999997</c:v>
                      </c:pt>
                      <c:pt idx="268">
                        <c:v>0.58482766200000003</c:v>
                      </c:pt>
                      <c:pt idx="269">
                        <c:v>0.58642202600000004</c:v>
                      </c:pt>
                      <c:pt idx="270">
                        <c:v>0.58821827199999999</c:v>
                      </c:pt>
                      <c:pt idx="271">
                        <c:v>0.59005820799999997</c:v>
                      </c:pt>
                      <c:pt idx="272">
                        <c:v>0.59189534200000005</c:v>
                      </c:pt>
                      <c:pt idx="273">
                        <c:v>0.59375792699999996</c:v>
                      </c:pt>
                      <c:pt idx="274">
                        <c:v>0.59561771200000002</c:v>
                      </c:pt>
                      <c:pt idx="275">
                        <c:v>0.59736108799999998</c:v>
                      </c:pt>
                      <c:pt idx="276">
                        <c:v>0.59927499299999998</c:v>
                      </c:pt>
                      <c:pt idx="277">
                        <c:v>0.60112023400000003</c:v>
                      </c:pt>
                      <c:pt idx="278">
                        <c:v>0.60300481299999997</c:v>
                      </c:pt>
                      <c:pt idx="279">
                        <c:v>0.60488992900000005</c:v>
                      </c:pt>
                      <c:pt idx="280">
                        <c:v>0.60683453099999995</c:v>
                      </c:pt>
                      <c:pt idx="281">
                        <c:v>0.60882747199999998</c:v>
                      </c:pt>
                      <c:pt idx="282">
                        <c:v>0.61074662199999996</c:v>
                      </c:pt>
                      <c:pt idx="283">
                        <c:v>0.61268138900000002</c:v>
                      </c:pt>
                      <c:pt idx="284">
                        <c:v>0.61473959700000003</c:v>
                      </c:pt>
                      <c:pt idx="285">
                        <c:v>0.61674940599999994</c:v>
                      </c:pt>
                      <c:pt idx="286">
                        <c:v>0.61882120399999996</c:v>
                      </c:pt>
                      <c:pt idx="287">
                        <c:v>0.62082403900000005</c:v>
                      </c:pt>
                      <c:pt idx="288">
                        <c:v>0.62279593899999997</c:v>
                      </c:pt>
                      <c:pt idx="289">
                        <c:v>0.62492525600000004</c:v>
                      </c:pt>
                      <c:pt idx="290">
                        <c:v>0.62702983599999995</c:v>
                      </c:pt>
                      <c:pt idx="291">
                        <c:v>0.62923037999999998</c:v>
                      </c:pt>
                      <c:pt idx="292">
                        <c:v>0.63132721199999997</c:v>
                      </c:pt>
                      <c:pt idx="293">
                        <c:v>0.63351738499999999</c:v>
                      </c:pt>
                      <c:pt idx="294">
                        <c:v>0.63560455999999999</c:v>
                      </c:pt>
                      <c:pt idx="295">
                        <c:v>0.63776874500000003</c:v>
                      </c:pt>
                      <c:pt idx="296">
                        <c:v>0.64010971800000005</c:v>
                      </c:pt>
                      <c:pt idx="297">
                        <c:v>0.64241099400000001</c:v>
                      </c:pt>
                      <c:pt idx="298">
                        <c:v>0.64458668200000002</c:v>
                      </c:pt>
                      <c:pt idx="299">
                        <c:v>0.64687639500000005</c:v>
                      </c:pt>
                      <c:pt idx="300">
                        <c:v>0.64915984900000001</c:v>
                      </c:pt>
                      <c:pt idx="301">
                        <c:v>0.65155750499999998</c:v>
                      </c:pt>
                      <c:pt idx="302">
                        <c:v>0.65395480399999995</c:v>
                      </c:pt>
                      <c:pt idx="303">
                        <c:v>0.65633744000000005</c:v>
                      </c:pt>
                      <c:pt idx="304">
                        <c:v>0.65876269300000001</c:v>
                      </c:pt>
                      <c:pt idx="305">
                        <c:v>0.66125834000000006</c:v>
                      </c:pt>
                      <c:pt idx="306">
                        <c:v>0.66373109799999996</c:v>
                      </c:pt>
                      <c:pt idx="307">
                        <c:v>0.66623365899999998</c:v>
                      </c:pt>
                      <c:pt idx="308">
                        <c:v>0.66885072000000001</c:v>
                      </c:pt>
                      <c:pt idx="309">
                        <c:v>0.67135959899999997</c:v>
                      </c:pt>
                      <c:pt idx="310">
                        <c:v>0.67397785200000004</c:v>
                      </c:pt>
                      <c:pt idx="311">
                        <c:v>0.67671650699999997</c:v>
                      </c:pt>
                      <c:pt idx="312">
                        <c:v>0.67934620400000001</c:v>
                      </c:pt>
                      <c:pt idx="313">
                        <c:v>0.68198764300000003</c:v>
                      </c:pt>
                      <c:pt idx="314">
                        <c:v>0.68494629900000004</c:v>
                      </c:pt>
                      <c:pt idx="315">
                        <c:v>0.68766993300000001</c:v>
                      </c:pt>
                      <c:pt idx="316">
                        <c:v>0.69048541799999996</c:v>
                      </c:pt>
                      <c:pt idx="317">
                        <c:v>0.69338929699999996</c:v>
                      </c:pt>
                      <c:pt idx="318">
                        <c:v>0.69627195600000003</c:v>
                      </c:pt>
                      <c:pt idx="319">
                        <c:v>0.69925111500000003</c:v>
                      </c:pt>
                      <c:pt idx="320">
                        <c:v>0.70229691299999997</c:v>
                      </c:pt>
                      <c:pt idx="321">
                        <c:v>0.70520931499999995</c:v>
                      </c:pt>
                      <c:pt idx="322">
                        <c:v>0.70825475500000001</c:v>
                      </c:pt>
                      <c:pt idx="323">
                        <c:v>0.71142327800000005</c:v>
                      </c:pt>
                      <c:pt idx="324">
                        <c:v>0.71459585400000003</c:v>
                      </c:pt>
                      <c:pt idx="325">
                        <c:v>0.71790164700000003</c:v>
                      </c:pt>
                      <c:pt idx="326">
                        <c:v>0.72106981299999995</c:v>
                      </c:pt>
                      <c:pt idx="327">
                        <c:v>0.72441923600000002</c:v>
                      </c:pt>
                      <c:pt idx="328">
                        <c:v>0.72776001700000004</c:v>
                      </c:pt>
                      <c:pt idx="329">
                        <c:v>0.73118692600000001</c:v>
                      </c:pt>
                      <c:pt idx="330">
                        <c:v>0.73466414199999996</c:v>
                      </c:pt>
                      <c:pt idx="331">
                        <c:v>0.73814707999999996</c:v>
                      </c:pt>
                      <c:pt idx="332">
                        <c:v>0.74171662299999996</c:v>
                      </c:pt>
                      <c:pt idx="333">
                        <c:v>0.74535727500000004</c:v>
                      </c:pt>
                      <c:pt idx="334">
                        <c:v>0.74906778299999999</c:v>
                      </c:pt>
                      <c:pt idx="335">
                        <c:v>0.75268966000000004</c:v>
                      </c:pt>
                      <c:pt idx="336">
                        <c:v>0.75658726700000001</c:v>
                      </c:pt>
                      <c:pt idx="337">
                        <c:v>0.76045507199999995</c:v>
                      </c:pt>
                      <c:pt idx="338">
                        <c:v>0.76434826899999997</c:v>
                      </c:pt>
                      <c:pt idx="339">
                        <c:v>0.76824676999999997</c:v>
                      </c:pt>
                      <c:pt idx="340">
                        <c:v>0.77230054100000001</c:v>
                      </c:pt>
                      <c:pt idx="341">
                        <c:v>0.77638488999999999</c:v>
                      </c:pt>
                      <c:pt idx="342">
                        <c:v>0.78053903599999996</c:v>
                      </c:pt>
                      <c:pt idx="343">
                        <c:v>0.78482109300000003</c:v>
                      </c:pt>
                      <c:pt idx="344">
                        <c:v>0.788992107</c:v>
                      </c:pt>
                      <c:pt idx="345">
                        <c:v>0.79337984299999997</c:v>
                      </c:pt>
                      <c:pt idx="346">
                        <c:v>0.79777556699999996</c:v>
                      </c:pt>
                      <c:pt idx="347">
                        <c:v>0.80222052300000002</c:v>
                      </c:pt>
                      <c:pt idx="348">
                        <c:v>0.806795657</c:v>
                      </c:pt>
                      <c:pt idx="349">
                        <c:v>0.81134086900000002</c:v>
                      </c:pt>
                      <c:pt idx="350">
                        <c:v>0.81607466900000003</c:v>
                      </c:pt>
                      <c:pt idx="351">
                        <c:v>0.82084643800000001</c:v>
                      </c:pt>
                      <c:pt idx="352">
                        <c:v>0.82553422499999995</c:v>
                      </c:pt>
                      <c:pt idx="353">
                        <c:v>0.83057677799999996</c:v>
                      </c:pt>
                      <c:pt idx="354">
                        <c:v>0.83550006200000004</c:v>
                      </c:pt>
                      <c:pt idx="355">
                        <c:v>0.84056490699999997</c:v>
                      </c:pt>
                      <c:pt idx="356">
                        <c:v>0.84566772000000001</c:v>
                      </c:pt>
                      <c:pt idx="357">
                        <c:v>0.85076284400000002</c:v>
                      </c:pt>
                      <c:pt idx="358">
                        <c:v>0.85610097699999999</c:v>
                      </c:pt>
                      <c:pt idx="359">
                        <c:v>0.86140572999999998</c:v>
                      </c:pt>
                      <c:pt idx="360">
                        <c:v>0.86686110500000002</c:v>
                      </c:pt>
                      <c:pt idx="361">
                        <c:v>0.87238687299999995</c:v>
                      </c:pt>
                      <c:pt idx="362">
                        <c:v>0.87794238300000005</c:v>
                      </c:pt>
                      <c:pt idx="363">
                        <c:v>0.88361388399999996</c:v>
                      </c:pt>
                      <c:pt idx="364">
                        <c:v>0.88930171700000005</c:v>
                      </c:pt>
                      <c:pt idx="365">
                        <c:v>0.89512681999999999</c:v>
                      </c:pt>
                      <c:pt idx="366">
                        <c:v>0.90104776600000003</c:v>
                      </c:pt>
                      <c:pt idx="367">
                        <c:v>0.90693581099999998</c:v>
                      </c:pt>
                      <c:pt idx="368">
                        <c:v>0.91297698000000005</c:v>
                      </c:pt>
                      <c:pt idx="369">
                        <c:v>0.91915261800000003</c:v>
                      </c:pt>
                      <c:pt idx="370">
                        <c:v>0.92533898400000003</c:v>
                      </c:pt>
                      <c:pt idx="371">
                        <c:v>0.93176418500000002</c:v>
                      </c:pt>
                      <c:pt idx="372">
                        <c:v>0.93820118900000005</c:v>
                      </c:pt>
                      <c:pt idx="373">
                        <c:v>0.94463211300000005</c:v>
                      </c:pt>
                      <c:pt idx="374">
                        <c:v>0.95123630800000003</c:v>
                      </c:pt>
                      <c:pt idx="375">
                        <c:v>0.95795595700000002</c:v>
                      </c:pt>
                      <c:pt idx="376">
                        <c:v>0.96474003799999997</c:v>
                      </c:pt>
                      <c:pt idx="377">
                        <c:v>0.97172397399999999</c:v>
                      </c:pt>
                      <c:pt idx="378">
                        <c:v>0.97855460599999999</c:v>
                      </c:pt>
                      <c:pt idx="379">
                        <c:v>0.98556435099999995</c:v>
                      </c:pt>
                      <c:pt idx="380">
                        <c:v>0.992732108</c:v>
                      </c:pt>
                      <c:pt idx="381">
                        <c:v>1.000032067</c:v>
                      </c:pt>
                      <c:pt idx="382">
                        <c:v>1.007432222</c:v>
                      </c:pt>
                      <c:pt idx="383">
                        <c:v>1.014822364</c:v>
                      </c:pt>
                      <c:pt idx="384">
                        <c:v>1.0223245620000001</c:v>
                      </c:pt>
                      <c:pt idx="385">
                        <c:v>1.0299055580000001</c:v>
                      </c:pt>
                      <c:pt idx="386">
                        <c:v>1.037600756</c:v>
                      </c:pt>
                      <c:pt idx="387">
                        <c:v>1.045437336</c:v>
                      </c:pt>
                      <c:pt idx="388">
                        <c:v>1.0534325840000001</c:v>
                      </c:pt>
                      <c:pt idx="389">
                        <c:v>1.0614185330000001</c:v>
                      </c:pt>
                      <c:pt idx="390">
                        <c:v>1.0695894960000001</c:v>
                      </c:pt>
                      <c:pt idx="391">
                        <c:v>1.0777112250000001</c:v>
                      </c:pt>
                      <c:pt idx="392">
                        <c:v>1.086139202</c:v>
                      </c:pt>
                      <c:pt idx="393">
                        <c:v>1.0946615930000001</c:v>
                      </c:pt>
                      <c:pt idx="394">
                        <c:v>1.103405237</c:v>
                      </c:pt>
                      <c:pt idx="395">
                        <c:v>1.1121397019999999</c:v>
                      </c:pt>
                      <c:pt idx="396">
                        <c:v>1.12092185</c:v>
                      </c:pt>
                      <c:pt idx="397">
                        <c:v>1.129793644</c:v>
                      </c:pt>
                      <c:pt idx="398">
                        <c:v>1.138971806</c:v>
                      </c:pt>
                      <c:pt idx="399">
                        <c:v>1.148088217</c:v>
                      </c:pt>
                      <c:pt idx="400">
                        <c:v>1.157475233</c:v>
                      </c:pt>
                      <c:pt idx="401">
                        <c:v>1.1669937370000001</c:v>
                      </c:pt>
                      <c:pt idx="402">
                        <c:v>1.1765613559999999</c:v>
                      </c:pt>
                      <c:pt idx="403">
                        <c:v>1.1861938240000001</c:v>
                      </c:pt>
                      <c:pt idx="404">
                        <c:v>1.195997596</c:v>
                      </c:pt>
                      <c:pt idx="405">
                        <c:v>1.2059506179999999</c:v>
                      </c:pt>
                      <c:pt idx="406">
                        <c:v>1.2161110639999999</c:v>
                      </c:pt>
                      <c:pt idx="407">
                        <c:v>1.2264590259999999</c:v>
                      </c:pt>
                      <c:pt idx="408">
                        <c:v>1.23677218</c:v>
                      </c:pt>
                      <c:pt idx="409">
                        <c:v>1.24712801</c:v>
                      </c:pt>
                      <c:pt idx="410">
                        <c:v>1.2578698399999999</c:v>
                      </c:pt>
                      <c:pt idx="411">
                        <c:v>1.268800497</c:v>
                      </c:pt>
                      <c:pt idx="412">
                        <c:v>1.2796926500000001</c:v>
                      </c:pt>
                      <c:pt idx="413">
                        <c:v>1.290684462</c:v>
                      </c:pt>
                      <c:pt idx="414">
                        <c:v>1.3018788100000001</c:v>
                      </c:pt>
                      <c:pt idx="415">
                        <c:v>1.3133829829999999</c:v>
                      </c:pt>
                      <c:pt idx="416">
                        <c:v>1.3248827459999999</c:v>
                      </c:pt>
                      <c:pt idx="417">
                        <c:v>1.336537957</c:v>
                      </c:pt>
                      <c:pt idx="418">
                        <c:v>1.3485707039999999</c:v>
                      </c:pt>
                      <c:pt idx="419">
                        <c:v>1.360521555</c:v>
                      </c:pt>
                      <c:pt idx="420">
                        <c:v>1.3725471499999999</c:v>
                      </c:pt>
                      <c:pt idx="421">
                        <c:v>1.3849056959999999</c:v>
                      </c:pt>
                      <c:pt idx="422">
                        <c:v>1.397493839</c:v>
                      </c:pt>
                      <c:pt idx="423">
                        <c:v>1.4101378920000001</c:v>
                      </c:pt>
                      <c:pt idx="424">
                        <c:v>1.4230004549999999</c:v>
                      </c:pt>
                      <c:pt idx="425">
                        <c:v>1.43595469</c:v>
                      </c:pt>
                      <c:pt idx="426">
                        <c:v>1.449235082</c:v>
                      </c:pt>
                      <c:pt idx="427">
                        <c:v>1.4626293180000001</c:v>
                      </c:pt>
                      <c:pt idx="428">
                        <c:v>1.476210713</c:v>
                      </c:pt>
                      <c:pt idx="429">
                        <c:v>1.489900947</c:v>
                      </c:pt>
                      <c:pt idx="430">
                        <c:v>1.503717422</c:v>
                      </c:pt>
                      <c:pt idx="431">
                        <c:v>1.5169425009999999</c:v>
                      </c:pt>
                      <c:pt idx="432">
                        <c:v>1.5313149690000001</c:v>
                      </c:pt>
                      <c:pt idx="433">
                        <c:v>1.5456113819999999</c:v>
                      </c:pt>
                      <c:pt idx="434">
                        <c:v>1.560209274</c:v>
                      </c:pt>
                      <c:pt idx="435">
                        <c:v>1.575126171</c:v>
                      </c:pt>
                      <c:pt idx="436">
                        <c:v>1.590209126</c:v>
                      </c:pt>
                      <c:pt idx="437">
                        <c:v>1.6055496929999999</c:v>
                      </c:pt>
                      <c:pt idx="438">
                        <c:v>1.6207888130000001</c:v>
                      </c:pt>
                      <c:pt idx="439">
                        <c:v>1.6365784409999999</c:v>
                      </c:pt>
                      <c:pt idx="440">
                        <c:v>1.652598977</c:v>
                      </c:pt>
                      <c:pt idx="441">
                        <c:v>1.668410897</c:v>
                      </c:pt>
                      <c:pt idx="442">
                        <c:v>1.684755445</c:v>
                      </c:pt>
                      <c:pt idx="443">
                        <c:v>1.701359987</c:v>
                      </c:pt>
                      <c:pt idx="444">
                        <c:v>1.7182482480000001</c:v>
                      </c:pt>
                      <c:pt idx="445">
                        <c:v>1.7352349760000001</c:v>
                      </c:pt>
                      <c:pt idx="446">
                        <c:v>1.752477646</c:v>
                      </c:pt>
                      <c:pt idx="447">
                        <c:v>1.769817829</c:v>
                      </c:pt>
                      <c:pt idx="448">
                        <c:v>1.7873833180000001</c:v>
                      </c:pt>
                      <c:pt idx="449">
                        <c:v>1.805284262</c:v>
                      </c:pt>
                      <c:pt idx="450">
                        <c:v>1.823505878</c:v>
                      </c:pt>
                      <c:pt idx="451">
                        <c:v>1.8416625259999999</c:v>
                      </c:pt>
                      <c:pt idx="452">
                        <c:v>1.860193491</c:v>
                      </c:pt>
                      <c:pt idx="453">
                        <c:v>1.8789837359999999</c:v>
                      </c:pt>
                      <c:pt idx="454">
                        <c:v>1.897750735</c:v>
                      </c:pt>
                      <c:pt idx="455">
                        <c:v>1.916824579</c:v>
                      </c:pt>
                      <c:pt idx="456">
                        <c:v>1.9361454250000001</c:v>
                      </c:pt>
                      <c:pt idx="457">
                        <c:v>1.955717683</c:v>
                      </c:pt>
                      <c:pt idx="458">
                        <c:v>1.9750955100000001</c:v>
                      </c:pt>
                      <c:pt idx="459">
                        <c:v>1.99487412</c:v>
                      </c:pt>
                      <c:pt idx="460">
                        <c:v>2.014981508</c:v>
                      </c:pt>
                      <c:pt idx="461">
                        <c:v>2.0352506639999999</c:v>
                      </c:pt>
                      <c:pt idx="462">
                        <c:v>2.0554826259999999</c:v>
                      </c:pt>
                      <c:pt idx="463">
                        <c:v>2.076174736</c:v>
                      </c:pt>
                      <c:pt idx="464">
                        <c:v>2.0968678000000001</c:v>
                      </c:pt>
                      <c:pt idx="465">
                        <c:v>2.1175134180000001</c:v>
                      </c:pt>
                      <c:pt idx="466">
                        <c:v>2.1383941169999998</c:v>
                      </c:pt>
                      <c:pt idx="467">
                        <c:v>2.1592526439999999</c:v>
                      </c:pt>
                      <c:pt idx="468">
                        <c:v>2.1804103850000001</c:v>
                      </c:pt>
                      <c:pt idx="469">
                        <c:v>2.2015118600000001</c:v>
                      </c:pt>
                      <c:pt idx="470">
                        <c:v>2.222596169</c:v>
                      </c:pt>
                      <c:pt idx="471">
                        <c:v>2.2437689299999999</c:v>
                      </c:pt>
                      <c:pt idx="472">
                        <c:v>2.2648105620000001</c:v>
                      </c:pt>
                      <c:pt idx="473">
                        <c:v>2.286214352</c:v>
                      </c:pt>
                      <c:pt idx="474">
                        <c:v>2.307563305</c:v>
                      </c:pt>
                      <c:pt idx="475">
                        <c:v>2.328735113</c:v>
                      </c:pt>
                      <c:pt idx="476">
                        <c:v>2.3492567539999998</c:v>
                      </c:pt>
                      <c:pt idx="477">
                        <c:v>2.370301247</c:v>
                      </c:pt>
                      <c:pt idx="478">
                        <c:v>2.3908319470000001</c:v>
                      </c:pt>
                      <c:pt idx="479">
                        <c:v>2.4113051890000001</c:v>
                      </c:pt>
                      <c:pt idx="480">
                        <c:v>2.432287455</c:v>
                      </c:pt>
                      <c:pt idx="481">
                        <c:v>2.4528272150000001</c:v>
                      </c:pt>
                      <c:pt idx="482">
                        <c:v>2.4723103050000002</c:v>
                      </c:pt>
                      <c:pt idx="483">
                        <c:v>2.4924199580000002</c:v>
                      </c:pt>
                      <c:pt idx="484">
                        <c:v>2.5118129250000001</c:v>
                      </c:pt>
                      <c:pt idx="485">
                        <c:v>2.5317754749999999</c:v>
                      </c:pt>
                      <c:pt idx="486">
                        <c:v>2.5507609840000001</c:v>
                      </c:pt>
                      <c:pt idx="487">
                        <c:v>2.5701444150000001</c:v>
                      </c:pt>
                      <c:pt idx="488">
                        <c:v>2.588886976</c:v>
                      </c:pt>
                      <c:pt idx="489">
                        <c:v>2.6066453460000001</c:v>
                      </c:pt>
                      <c:pt idx="490">
                        <c:v>2.6262712480000001</c:v>
                      </c:pt>
                      <c:pt idx="491">
                        <c:v>2.6445562840000001</c:v>
                      </c:pt>
                      <c:pt idx="492">
                        <c:v>2.6631920340000002</c:v>
                      </c:pt>
                      <c:pt idx="493">
                        <c:v>2.6813061239999998</c:v>
                      </c:pt>
                      <c:pt idx="494">
                        <c:v>2.6978907589999999</c:v>
                      </c:pt>
                      <c:pt idx="495">
                        <c:v>2.7163727280000001</c:v>
                      </c:pt>
                      <c:pt idx="496">
                        <c:v>2.7327804570000001</c:v>
                      </c:pt>
                      <c:pt idx="497">
                        <c:v>2.749561071</c:v>
                      </c:pt>
                      <c:pt idx="498">
                        <c:v>2.7656579020000001</c:v>
                      </c:pt>
                      <c:pt idx="499">
                        <c:v>2.7811353209999998</c:v>
                      </c:pt>
                      <c:pt idx="500">
                        <c:v>2.7936248780000001</c:v>
                      </c:pt>
                      <c:pt idx="501">
                        <c:v>2.8074815270000002</c:v>
                      </c:pt>
                      <c:pt idx="502">
                        <c:v>2.8209822180000002</c:v>
                      </c:pt>
                      <c:pt idx="503">
                        <c:v>2.8314890859999999</c:v>
                      </c:pt>
                      <c:pt idx="504">
                        <c:v>2.8420579429999999</c:v>
                      </c:pt>
                      <c:pt idx="505">
                        <c:v>2.8506455420000001</c:v>
                      </c:pt>
                      <c:pt idx="506">
                        <c:v>2.8590726850000001</c:v>
                      </c:pt>
                      <c:pt idx="507">
                        <c:v>2.8669593330000001</c:v>
                      </c:pt>
                      <c:pt idx="508">
                        <c:v>2.8752419950000001</c:v>
                      </c:pt>
                      <c:pt idx="509">
                        <c:v>2.8800902370000001</c:v>
                      </c:pt>
                      <c:pt idx="510">
                        <c:v>2.8869502539999998</c:v>
                      </c:pt>
                      <c:pt idx="511">
                        <c:v>2.891652584</c:v>
                      </c:pt>
                      <c:pt idx="512">
                        <c:v>2.8977494240000001</c:v>
                      </c:pt>
                      <c:pt idx="513">
                        <c:v>2.9018309119999999</c:v>
                      </c:pt>
                      <c:pt idx="514">
                        <c:v>2.9060988430000001</c:v>
                      </c:pt>
                      <c:pt idx="515">
                        <c:v>2.9116084579999999</c:v>
                      </c:pt>
                      <c:pt idx="516">
                        <c:v>2.9129676820000001</c:v>
                      </c:pt>
                      <c:pt idx="517">
                        <c:v>2.9175567629999999</c:v>
                      </c:pt>
                      <c:pt idx="518">
                        <c:v>2.9202651980000001</c:v>
                      </c:pt>
                      <c:pt idx="519">
                        <c:v>2.9227812289999999</c:v>
                      </c:pt>
                      <c:pt idx="520">
                        <c:v>2.9252524379999998</c:v>
                      </c:pt>
                      <c:pt idx="521">
                        <c:v>2.9275250430000002</c:v>
                      </c:pt>
                      <c:pt idx="522">
                        <c:v>2.9316506389999999</c:v>
                      </c:pt>
                      <c:pt idx="523">
                        <c:v>2.9319682120000001</c:v>
                      </c:pt>
                      <c:pt idx="524">
                        <c:v>2.9331941600000002</c:v>
                      </c:pt>
                      <c:pt idx="525">
                        <c:v>2.9361760619999999</c:v>
                      </c:pt>
                      <c:pt idx="526">
                        <c:v>2.9367201330000001</c:v>
                      </c:pt>
                      <c:pt idx="527">
                        <c:v>2.9384715560000001</c:v>
                      </c:pt>
                      <c:pt idx="528">
                        <c:v>2.9411790369999999</c:v>
                      </c:pt>
                      <c:pt idx="529">
                        <c:v>2.9415395260000001</c:v>
                      </c:pt>
                      <c:pt idx="530">
                        <c:v>2.9436576369999998</c:v>
                      </c:pt>
                      <c:pt idx="531">
                        <c:v>2.9444806579999998</c:v>
                      </c:pt>
                      <c:pt idx="532">
                        <c:v>2.9462270739999998</c:v>
                      </c:pt>
                      <c:pt idx="533">
                        <c:v>2.9494771960000001</c:v>
                      </c:pt>
                      <c:pt idx="534">
                        <c:v>2.9482429030000001</c:v>
                      </c:pt>
                      <c:pt idx="535">
                        <c:v>2.9503815169999998</c:v>
                      </c:pt>
                      <c:pt idx="536">
                        <c:v>2.9531598090000002</c:v>
                      </c:pt>
                      <c:pt idx="537">
                        <c:v>2.9552619459999998</c:v>
                      </c:pt>
                      <c:pt idx="538">
                        <c:v>2.9584696290000001</c:v>
                      </c:pt>
                      <c:pt idx="539">
                        <c:v>2.9582908149999998</c:v>
                      </c:pt>
                      <c:pt idx="540">
                        <c:v>2.9625000950000002</c:v>
                      </c:pt>
                      <c:pt idx="541">
                        <c:v>2.964262009</c:v>
                      </c:pt>
                      <c:pt idx="542">
                        <c:v>2.967018843</c:v>
                      </c:pt>
                      <c:pt idx="543">
                        <c:v>2.9693162439999998</c:v>
                      </c:pt>
                      <c:pt idx="544">
                        <c:v>2.972989321</c:v>
                      </c:pt>
                      <c:pt idx="545">
                        <c:v>2.9766330719999998</c:v>
                      </c:pt>
                      <c:pt idx="546">
                        <c:v>2.9810163969999999</c:v>
                      </c:pt>
                      <c:pt idx="547">
                        <c:v>2.9839324949999999</c:v>
                      </c:pt>
                      <c:pt idx="548">
                        <c:v>2.9877014160000002</c:v>
                      </c:pt>
                      <c:pt idx="549">
                        <c:v>2.9926323890000002</c:v>
                      </c:pt>
                      <c:pt idx="550">
                        <c:v>2.9982645510000001</c:v>
                      </c:pt>
                      <c:pt idx="551">
                        <c:v>3.0022022719999999</c:v>
                      </c:pt>
                      <c:pt idx="552">
                        <c:v>3.0073535439999999</c:v>
                      </c:pt>
                      <c:pt idx="553">
                        <c:v>3.0135262009999999</c:v>
                      </c:pt>
                      <c:pt idx="554">
                        <c:v>3.0199143890000002</c:v>
                      </c:pt>
                      <c:pt idx="555">
                        <c:v>3.024652004</c:v>
                      </c:pt>
                      <c:pt idx="556">
                        <c:v>3.0285682679999999</c:v>
                      </c:pt>
                      <c:pt idx="557">
                        <c:v>3.0374376769999998</c:v>
                      </c:pt>
                      <c:pt idx="558">
                        <c:v>3.0409977439999998</c:v>
                      </c:pt>
                      <c:pt idx="559">
                        <c:v>3.047161102</c:v>
                      </c:pt>
                      <c:pt idx="560">
                        <c:v>3.0558116439999998</c:v>
                      </c:pt>
                      <c:pt idx="561">
                        <c:v>3.063360453</c:v>
                      </c:pt>
                      <c:pt idx="562">
                        <c:v>3.0689616200000001</c:v>
                      </c:pt>
                      <c:pt idx="563">
                        <c:v>3.0746538640000001</c:v>
                      </c:pt>
                      <c:pt idx="564">
                        <c:v>3.0807888509999999</c:v>
                      </c:pt>
                      <c:pt idx="565">
                        <c:v>3.0907855030000002</c:v>
                      </c:pt>
                      <c:pt idx="566">
                        <c:v>3.0968306060000002</c:v>
                      </c:pt>
                      <c:pt idx="567">
                        <c:v>3.1020066740000001</c:v>
                      </c:pt>
                      <c:pt idx="568">
                        <c:v>3.1072113510000001</c:v>
                      </c:pt>
                      <c:pt idx="569">
                        <c:v>3.113182068</c:v>
                      </c:pt>
                      <c:pt idx="570">
                        <c:v>3.120699406</c:v>
                      </c:pt>
                      <c:pt idx="571">
                        <c:v>3.1276230809999999</c:v>
                      </c:pt>
                      <c:pt idx="572">
                        <c:v>3.1333644390000002</c:v>
                      </c:pt>
                      <c:pt idx="573">
                        <c:v>3.1377096180000001</c:v>
                      </c:pt>
                      <c:pt idx="574">
                        <c:v>3.142795563</c:v>
                      </c:pt>
                      <c:pt idx="575">
                        <c:v>3.1489226819999998</c:v>
                      </c:pt>
                      <c:pt idx="576">
                        <c:v>3.1526863569999999</c:v>
                      </c:pt>
                      <c:pt idx="577">
                        <c:v>3.1572980880000001</c:v>
                      </c:pt>
                      <c:pt idx="578">
                        <c:v>3.1653380389999999</c:v>
                      </c:pt>
                      <c:pt idx="579">
                        <c:v>3.1691811080000001</c:v>
                      </c:pt>
                      <c:pt idx="580">
                        <c:v>3.1748208999999998</c:v>
                      </c:pt>
                      <c:pt idx="581">
                        <c:v>3.1773138049999998</c:v>
                      </c:pt>
                      <c:pt idx="582">
                        <c:v>3.1792039870000002</c:v>
                      </c:pt>
                      <c:pt idx="583">
                        <c:v>3.1853141780000001</c:v>
                      </c:pt>
                      <c:pt idx="584">
                        <c:v>3.188597202</c:v>
                      </c:pt>
                      <c:pt idx="585">
                        <c:v>3.1942355629999999</c:v>
                      </c:pt>
                      <c:pt idx="586">
                        <c:v>3.1990582939999999</c:v>
                      </c:pt>
                      <c:pt idx="587">
                        <c:v>3.2016348840000002</c:v>
                      </c:pt>
                      <c:pt idx="588">
                        <c:v>3.2026453020000001</c:v>
                      </c:pt>
                      <c:pt idx="589">
                        <c:v>3.2042741779999999</c:v>
                      </c:pt>
                      <c:pt idx="590">
                        <c:v>3.209742785</c:v>
                      </c:pt>
                      <c:pt idx="591">
                        <c:v>3.2146968839999999</c:v>
                      </c:pt>
                      <c:pt idx="592">
                        <c:v>3.2150778770000001</c:v>
                      </c:pt>
                      <c:pt idx="593">
                        <c:v>3.2154405119999998</c:v>
                      </c:pt>
                      <c:pt idx="594">
                        <c:v>3.2196319099999999</c:v>
                      </c:pt>
                      <c:pt idx="595">
                        <c:v>3.2193176750000001</c:v>
                      </c:pt>
                      <c:pt idx="596">
                        <c:v>3.2193462849999999</c:v>
                      </c:pt>
                      <c:pt idx="597">
                        <c:v>3.2227511409999998</c:v>
                      </c:pt>
                      <c:pt idx="598">
                        <c:v>3.2266185279999999</c:v>
                      </c:pt>
                      <c:pt idx="599">
                        <c:v>3.225303888</c:v>
                      </c:pt>
                      <c:pt idx="600">
                        <c:v>3.228819847</c:v>
                      </c:pt>
                      <c:pt idx="601">
                        <c:v>3.2287590499999999</c:v>
                      </c:pt>
                      <c:pt idx="602">
                        <c:v>3.2346735</c:v>
                      </c:pt>
                      <c:pt idx="603">
                        <c:v>3.2316014769999999</c:v>
                      </c:pt>
                      <c:pt idx="604">
                        <c:v>3.2346308229999998</c:v>
                      </c:pt>
                      <c:pt idx="605">
                        <c:v>3.2337136270000002</c:v>
                      </c:pt>
                      <c:pt idx="606">
                        <c:v>3.2333228589999998</c:v>
                      </c:pt>
                      <c:pt idx="607">
                        <c:v>3.2428457740000001</c:v>
                      </c:pt>
                      <c:pt idx="608">
                        <c:v>3.2380249499999998</c:v>
                      </c:pt>
                      <c:pt idx="609">
                        <c:v>3.23841548</c:v>
                      </c:pt>
                      <c:pt idx="610">
                        <c:v>3.2361176010000001</c:v>
                      </c:pt>
                      <c:pt idx="611">
                        <c:v>3.2424874309999998</c:v>
                      </c:pt>
                      <c:pt idx="612">
                        <c:v>3.2374589440000001</c:v>
                      </c:pt>
                      <c:pt idx="613">
                        <c:v>3.2427945139999999</c:v>
                      </c:pt>
                      <c:pt idx="614">
                        <c:v>3.2435932159999998</c:v>
                      </c:pt>
                      <c:pt idx="615">
                        <c:v>3.2468690869999999</c:v>
                      </c:pt>
                      <c:pt idx="616">
                        <c:v>3.2410109039999999</c:v>
                      </c:pt>
                      <c:pt idx="617">
                        <c:v>3.2412829400000001</c:v>
                      </c:pt>
                      <c:pt idx="618">
                        <c:v>3.241782427</c:v>
                      </c:pt>
                      <c:pt idx="619">
                        <c:v>3.2423040869999999</c:v>
                      </c:pt>
                      <c:pt idx="620">
                        <c:v>3.244481087</c:v>
                      </c:pt>
                      <c:pt idx="621">
                        <c:v>3.2390954490000001</c:v>
                      </c:pt>
                      <c:pt idx="622">
                        <c:v>3.2408373359999998</c:v>
                      </c:pt>
                      <c:pt idx="623">
                        <c:v>3.2397339340000002</c:v>
                      </c:pt>
                      <c:pt idx="624">
                        <c:v>3.2422063350000001</c:v>
                      </c:pt>
                      <c:pt idx="625">
                        <c:v>3.2360870839999998</c:v>
                      </c:pt>
                      <c:pt idx="626">
                        <c:v>3.2324488159999998</c:v>
                      </c:pt>
                      <c:pt idx="627">
                        <c:v>3.2362797259999998</c:v>
                      </c:pt>
                      <c:pt idx="628">
                        <c:v>3.234845161</c:v>
                      </c:pt>
                      <c:pt idx="629">
                        <c:v>3.2319207190000001</c:v>
                      </c:pt>
                      <c:pt idx="630">
                        <c:v>3.2369120119999999</c:v>
                      </c:pt>
                      <c:pt idx="631">
                        <c:v>3.2304573059999999</c:v>
                      </c:pt>
                      <c:pt idx="632">
                        <c:v>3.2299089429999999</c:v>
                      </c:pt>
                      <c:pt idx="633">
                        <c:v>3.2357807159999998</c:v>
                      </c:pt>
                      <c:pt idx="634">
                        <c:v>3.2305181030000001</c:v>
                      </c:pt>
                      <c:pt idx="635">
                        <c:v>3.2303121090000002</c:v>
                      </c:pt>
                      <c:pt idx="636">
                        <c:v>3.2333533760000002</c:v>
                      </c:pt>
                      <c:pt idx="637">
                        <c:v>3.2371554370000002</c:v>
                      </c:pt>
                      <c:pt idx="638">
                        <c:v>3.2338080410000001</c:v>
                      </c:pt>
                      <c:pt idx="639">
                        <c:v>3.2348058220000002</c:v>
                      </c:pt>
                      <c:pt idx="640">
                        <c:v>3.2372918130000001</c:v>
                      </c:pt>
                      <c:pt idx="641">
                        <c:v>3.2311789989999999</c:v>
                      </c:pt>
                      <c:pt idx="642">
                        <c:v>3.2312338349999998</c:v>
                      </c:pt>
                      <c:pt idx="643">
                        <c:v>3.2407186029999999</c:v>
                      </c:pt>
                      <c:pt idx="644">
                        <c:v>3.2354962829999998</c:v>
                      </c:pt>
                      <c:pt idx="645">
                        <c:v>3.2353897090000001</c:v>
                      </c:pt>
                      <c:pt idx="646">
                        <c:v>3.2361762519999999</c:v>
                      </c:pt>
                      <c:pt idx="647">
                        <c:v>3.2343590259999999</c:v>
                      </c:pt>
                      <c:pt idx="648">
                        <c:v>3.233366728</c:v>
                      </c:pt>
                      <c:pt idx="649">
                        <c:v>3.237565756</c:v>
                      </c:pt>
                      <c:pt idx="650">
                        <c:v>3.2356810569999999</c:v>
                      </c:pt>
                      <c:pt idx="651">
                        <c:v>3.201750278</c:v>
                      </c:pt>
                      <c:pt idx="652">
                        <c:v>3.183863401</c:v>
                      </c:pt>
                      <c:pt idx="653">
                        <c:v>3.1802632810000002</c:v>
                      </c:pt>
                      <c:pt idx="654">
                        <c:v>3.1798927780000001</c:v>
                      </c:pt>
                      <c:pt idx="655">
                        <c:v>3.1771874430000002</c:v>
                      </c:pt>
                      <c:pt idx="656">
                        <c:v>3.1772866249999998</c:v>
                      </c:pt>
                      <c:pt idx="657">
                        <c:v>3.176700592</c:v>
                      </c:pt>
                      <c:pt idx="658">
                        <c:v>3.1751935480000002</c:v>
                      </c:pt>
                      <c:pt idx="659">
                        <c:v>3.1787881850000002</c:v>
                      </c:pt>
                      <c:pt idx="660">
                        <c:v>3.172822714</c:v>
                      </c:pt>
                      <c:pt idx="661">
                        <c:v>3.1762919429999998</c:v>
                      </c:pt>
                      <c:pt idx="662">
                        <c:v>3.1757574079999999</c:v>
                      </c:pt>
                      <c:pt idx="663">
                        <c:v>3.1774904730000002</c:v>
                      </c:pt>
                      <c:pt idx="664">
                        <c:v>3.1759917739999999</c:v>
                      </c:pt>
                      <c:pt idx="665">
                        <c:v>3.1638352869999999</c:v>
                      </c:pt>
                      <c:pt idx="666">
                        <c:v>3.1737706659999998</c:v>
                      </c:pt>
                      <c:pt idx="667">
                        <c:v>3.1698234080000001</c:v>
                      </c:pt>
                      <c:pt idx="668">
                        <c:v>3.1718289849999999</c:v>
                      </c:pt>
                      <c:pt idx="669">
                        <c:v>3.1643698219999998</c:v>
                      </c:pt>
                      <c:pt idx="670">
                        <c:v>3.164590359</c:v>
                      </c:pt>
                      <c:pt idx="671">
                        <c:v>3.1636004450000001</c:v>
                      </c:pt>
                      <c:pt idx="672">
                        <c:v>3.1604888440000001</c:v>
                      </c:pt>
                      <c:pt idx="673">
                        <c:v>3.157594204</c:v>
                      </c:pt>
                      <c:pt idx="674">
                        <c:v>3.1433956620000001</c:v>
                      </c:pt>
                      <c:pt idx="675">
                        <c:v>3.1587555410000001</c:v>
                      </c:pt>
                      <c:pt idx="676">
                        <c:v>3.1426849369999998</c:v>
                      </c:pt>
                      <c:pt idx="677">
                        <c:v>3.1363170149999999</c:v>
                      </c:pt>
                      <c:pt idx="678">
                        <c:v>3.1349849700000001</c:v>
                      </c:pt>
                      <c:pt idx="679">
                        <c:v>3.1204750539999999</c:v>
                      </c:pt>
                      <c:pt idx="680">
                        <c:v>3.1192984579999998</c:v>
                      </c:pt>
                      <c:pt idx="681">
                        <c:v>3.100767136</c:v>
                      </c:pt>
                      <c:pt idx="682">
                        <c:v>3.088171005</c:v>
                      </c:pt>
                      <c:pt idx="683">
                        <c:v>3.0870308880000001</c:v>
                      </c:pt>
                      <c:pt idx="684">
                        <c:v>3.0734462740000001</c:v>
                      </c:pt>
                      <c:pt idx="685">
                        <c:v>3.059846163</c:v>
                      </c:pt>
                      <c:pt idx="686">
                        <c:v>3.041414499</c:v>
                      </c:pt>
                      <c:pt idx="687">
                        <c:v>3.0342304709999999</c:v>
                      </c:pt>
                      <c:pt idx="688">
                        <c:v>2.9804954530000001</c:v>
                      </c:pt>
                      <c:pt idx="689">
                        <c:v>2.9793119429999999</c:v>
                      </c:pt>
                      <c:pt idx="690">
                        <c:v>2.958773613</c:v>
                      </c:pt>
                      <c:pt idx="691">
                        <c:v>2.9108257289999999</c:v>
                      </c:pt>
                      <c:pt idx="692">
                        <c:v>2.8716785909999998</c:v>
                      </c:pt>
                      <c:pt idx="693">
                        <c:v>2.803185225</c:v>
                      </c:pt>
                      <c:pt idx="694">
                        <c:v>2.775562286</c:v>
                      </c:pt>
                      <c:pt idx="695">
                        <c:v>2.7227976319999998</c:v>
                      </c:pt>
                      <c:pt idx="696">
                        <c:v>2.627873659</c:v>
                      </c:pt>
                      <c:pt idx="697">
                        <c:v>2.5940153600000002</c:v>
                      </c:pt>
                      <c:pt idx="698">
                        <c:v>2.4986116890000001</c:v>
                      </c:pt>
                      <c:pt idx="699">
                        <c:v>2.4055120940000001</c:v>
                      </c:pt>
                      <c:pt idx="700">
                        <c:v>2.294018984</c:v>
                      </c:pt>
                      <c:pt idx="701">
                        <c:v>2.1534628869999999</c:v>
                      </c:pt>
                      <c:pt idx="702">
                        <c:v>2.0754821300000001</c:v>
                      </c:pt>
                      <c:pt idx="703">
                        <c:v>1.9507166149999999</c:v>
                      </c:pt>
                      <c:pt idx="704">
                        <c:v>1.7976938490000001</c:v>
                      </c:pt>
                      <c:pt idx="705">
                        <c:v>1.6276613470000001</c:v>
                      </c:pt>
                      <c:pt idx="706">
                        <c:v>1.5142362119999999</c:v>
                      </c:pt>
                      <c:pt idx="707">
                        <c:v>1.319508433</c:v>
                      </c:pt>
                      <c:pt idx="708">
                        <c:v>1.1689020400000001</c:v>
                      </c:pt>
                      <c:pt idx="709">
                        <c:v>0.96665579099999999</c:v>
                      </c:pt>
                      <c:pt idx="710">
                        <c:v>0.80230885699999999</c:v>
                      </c:pt>
                      <c:pt idx="711">
                        <c:v>0.60024052900000002</c:v>
                      </c:pt>
                      <c:pt idx="712">
                        <c:v>0.441933572</c:v>
                      </c:pt>
                      <c:pt idx="713">
                        <c:v>0.26345169499999999</c:v>
                      </c:pt>
                      <c:pt idx="714">
                        <c:v>0.16039420700000001</c:v>
                      </c:pt>
                      <c:pt idx="715">
                        <c:v>5.6987195999999997E-2</c:v>
                      </c:pt>
                      <c:pt idx="716">
                        <c:v>-3.4208082000000001E-2</c:v>
                      </c:pt>
                      <c:pt idx="717">
                        <c:v>-8.6060435000000005E-2</c:v>
                      </c:pt>
                      <c:pt idx="718">
                        <c:v>-0.101799235</c:v>
                      </c:pt>
                      <c:pt idx="719">
                        <c:v>-0.12691681099999999</c:v>
                      </c:pt>
                      <c:pt idx="720">
                        <c:v>-0.1080724</c:v>
                      </c:pt>
                      <c:pt idx="721">
                        <c:v>-8.5481717999999998E-2</c:v>
                      </c:pt>
                      <c:pt idx="722">
                        <c:v>-5.1544110999999997E-2</c:v>
                      </c:pt>
                      <c:pt idx="723">
                        <c:v>-5.1272571000000003E-2</c:v>
                      </c:pt>
                      <c:pt idx="724">
                        <c:v>-5.9495058000000003E-2</c:v>
                      </c:pt>
                      <c:pt idx="725">
                        <c:v>4.3782680000000003E-3</c:v>
                      </c:pt>
                      <c:pt idx="726">
                        <c:v>-1.7699873000000001E-2</c:v>
                      </c:pt>
                      <c:pt idx="727">
                        <c:v>1.9343092999999999E-2</c:v>
                      </c:pt>
                      <c:pt idx="728">
                        <c:v>2.0322623000000001E-2</c:v>
                      </c:pt>
                      <c:pt idx="729">
                        <c:v>5.0489834999999997E-2</c:v>
                      </c:pt>
                      <c:pt idx="730">
                        <c:v>6.0319091999999998E-2</c:v>
                      </c:pt>
                      <c:pt idx="731">
                        <c:v>4.4556215000000003E-2</c:v>
                      </c:pt>
                      <c:pt idx="732">
                        <c:v>0.107309416</c:v>
                      </c:pt>
                      <c:pt idx="733">
                        <c:v>9.3784227999999997E-2</c:v>
                      </c:pt>
                      <c:pt idx="734">
                        <c:v>9.9065207000000002E-2</c:v>
                      </c:pt>
                      <c:pt idx="735">
                        <c:v>0.12701758699999999</c:v>
                      </c:pt>
                      <c:pt idx="736">
                        <c:v>0.106671579</c:v>
                      </c:pt>
                      <c:pt idx="737">
                        <c:v>0.109069787</c:v>
                      </c:pt>
                      <c:pt idx="738">
                        <c:v>0.13524165799999999</c:v>
                      </c:pt>
                      <c:pt idx="739">
                        <c:v>0.16897989799999999</c:v>
                      </c:pt>
                      <c:pt idx="740">
                        <c:v>0.16195501400000001</c:v>
                      </c:pt>
                      <c:pt idx="741">
                        <c:v>0.18472337699999999</c:v>
                      </c:pt>
                      <c:pt idx="742">
                        <c:v>0.21454337200000001</c:v>
                      </c:pt>
                      <c:pt idx="743">
                        <c:v>0.225329205</c:v>
                      </c:pt>
                      <c:pt idx="744">
                        <c:v>0.23086126200000001</c:v>
                      </c:pt>
                      <c:pt idx="745">
                        <c:v>0.30987504100000002</c:v>
                      </c:pt>
                      <c:pt idx="746">
                        <c:v>0.29220444000000001</c:v>
                      </c:pt>
                      <c:pt idx="747">
                        <c:v>0.315691471</c:v>
                      </c:pt>
                      <c:pt idx="748">
                        <c:v>0.34798267500000002</c:v>
                      </c:pt>
                      <c:pt idx="749">
                        <c:v>0.36643308400000002</c:v>
                      </c:pt>
                      <c:pt idx="750">
                        <c:v>0.40168893300000003</c:v>
                      </c:pt>
                      <c:pt idx="751">
                        <c:v>0.39254718999999999</c:v>
                      </c:pt>
                      <c:pt idx="752">
                        <c:v>0.43697640300000001</c:v>
                      </c:pt>
                      <c:pt idx="753">
                        <c:v>0.43780872199999998</c:v>
                      </c:pt>
                      <c:pt idx="754">
                        <c:v>0.49657812699999998</c:v>
                      </c:pt>
                      <c:pt idx="755">
                        <c:v>0.45052191600000002</c:v>
                      </c:pt>
                      <c:pt idx="756">
                        <c:v>0.47507187699999998</c:v>
                      </c:pt>
                      <c:pt idx="757">
                        <c:v>0.50947749600000003</c:v>
                      </c:pt>
                      <c:pt idx="758">
                        <c:v>0.505314767</c:v>
                      </c:pt>
                      <c:pt idx="759">
                        <c:v>0.55318725099999999</c:v>
                      </c:pt>
                      <c:pt idx="760">
                        <c:v>0.53551775199999996</c:v>
                      </c:pt>
                      <c:pt idx="761">
                        <c:v>0.56063526900000005</c:v>
                      </c:pt>
                      <c:pt idx="762">
                        <c:v>0.57658827300000004</c:v>
                      </c:pt>
                      <c:pt idx="763">
                        <c:v>0.56354528699999995</c:v>
                      </c:pt>
                      <c:pt idx="764">
                        <c:v>0.58747035299999995</c:v>
                      </c:pt>
                      <c:pt idx="765">
                        <c:v>0.59670990700000004</c:v>
                      </c:pt>
                      <c:pt idx="766">
                        <c:v>0.61698031399999997</c:v>
                      </c:pt>
                      <c:pt idx="767">
                        <c:v>0.61046832799999995</c:v>
                      </c:pt>
                      <c:pt idx="768">
                        <c:v>0.61510545000000005</c:v>
                      </c:pt>
                      <c:pt idx="769">
                        <c:v>0.61861002499999995</c:v>
                      </c:pt>
                      <c:pt idx="770">
                        <c:v>0.66611516500000001</c:v>
                      </c:pt>
                      <c:pt idx="771">
                        <c:v>0.67803943200000005</c:v>
                      </c:pt>
                      <c:pt idx="772">
                        <c:v>0.65488207300000001</c:v>
                      </c:pt>
                      <c:pt idx="773">
                        <c:v>0.69203746300000002</c:v>
                      </c:pt>
                      <c:pt idx="774">
                        <c:v>0.69294977199999996</c:v>
                      </c:pt>
                      <c:pt idx="775">
                        <c:v>0.68725937599999998</c:v>
                      </c:pt>
                      <c:pt idx="776">
                        <c:v>0.67375433399999995</c:v>
                      </c:pt>
                      <c:pt idx="777">
                        <c:v>0.69500809900000005</c:v>
                      </c:pt>
                      <c:pt idx="778">
                        <c:v>0.69190132599999998</c:v>
                      </c:pt>
                      <c:pt idx="779">
                        <c:v>0.70046287799999996</c:v>
                      </c:pt>
                      <c:pt idx="780">
                        <c:v>0.71496337700000001</c:v>
                      </c:pt>
                      <c:pt idx="781">
                        <c:v>0.68414920599999995</c:v>
                      </c:pt>
                      <c:pt idx="782">
                        <c:v>0.68888527200000005</c:v>
                      </c:pt>
                      <c:pt idx="783">
                        <c:v>0.68894946599999995</c:v>
                      </c:pt>
                      <c:pt idx="784">
                        <c:v>0.67917561500000001</c:v>
                      </c:pt>
                      <c:pt idx="785">
                        <c:v>0.65508449099999999</c:v>
                      </c:pt>
                      <c:pt idx="786">
                        <c:v>0.66924172599999998</c:v>
                      </c:pt>
                      <c:pt idx="787">
                        <c:v>0.66768670100000005</c:v>
                      </c:pt>
                      <c:pt idx="788">
                        <c:v>0.66690206500000004</c:v>
                      </c:pt>
                      <c:pt idx="789">
                        <c:v>0.66219842399999995</c:v>
                      </c:pt>
                      <c:pt idx="790">
                        <c:v>0.62511140099999996</c:v>
                      </c:pt>
                      <c:pt idx="791">
                        <c:v>0.64141946999999999</c:v>
                      </c:pt>
                      <c:pt idx="792">
                        <c:v>0.63425004500000004</c:v>
                      </c:pt>
                      <c:pt idx="793">
                        <c:v>0.60849487800000002</c:v>
                      </c:pt>
                      <c:pt idx="794">
                        <c:v>0.58523720499999998</c:v>
                      </c:pt>
                      <c:pt idx="795">
                        <c:v>0.59744298500000004</c:v>
                      </c:pt>
                      <c:pt idx="796">
                        <c:v>0.59956109499999999</c:v>
                      </c:pt>
                      <c:pt idx="797">
                        <c:v>0.59191906500000002</c:v>
                      </c:pt>
                      <c:pt idx="798">
                        <c:v>0.56618624900000003</c:v>
                      </c:pt>
                      <c:pt idx="799">
                        <c:v>0.60084253600000004</c:v>
                      </c:pt>
                      <c:pt idx="800">
                        <c:v>0.57060891400000002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5E96-441C-BECF-E997C6138560}"/>
                  </c:ext>
                </c:extLst>
              </c15:ser>
            </c15:filteredScatterSeries>
            <c15:filteredScatterSeries>
              <c15:ser>
                <c:idx val="13"/>
                <c:order val="16"/>
                <c:tx>
                  <c:v>PVK_TEAI_1e-4H2O2_Degraded</c:v>
                </c:tx>
                <c:spPr>
                  <a:ln w="19050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MA_Batch4Films!$AC$3:$AC$803</c15:sqref>
                        </c15:formulaRef>
                      </c:ext>
                    </c:extLst>
                    <c:numCache>
                      <c:formatCode>General</c:formatCode>
                      <c:ptCount val="801"/>
                      <c:pt idx="0">
                        <c:v>1000</c:v>
                      </c:pt>
                      <c:pt idx="1">
                        <c:v>999</c:v>
                      </c:pt>
                      <c:pt idx="2">
                        <c:v>998</c:v>
                      </c:pt>
                      <c:pt idx="3">
                        <c:v>997</c:v>
                      </c:pt>
                      <c:pt idx="4">
                        <c:v>996</c:v>
                      </c:pt>
                      <c:pt idx="5">
                        <c:v>995</c:v>
                      </c:pt>
                      <c:pt idx="6">
                        <c:v>994</c:v>
                      </c:pt>
                      <c:pt idx="7">
                        <c:v>993</c:v>
                      </c:pt>
                      <c:pt idx="8">
                        <c:v>992</c:v>
                      </c:pt>
                      <c:pt idx="9">
                        <c:v>991</c:v>
                      </c:pt>
                      <c:pt idx="10">
                        <c:v>990</c:v>
                      </c:pt>
                      <c:pt idx="11">
                        <c:v>989</c:v>
                      </c:pt>
                      <c:pt idx="12">
                        <c:v>988</c:v>
                      </c:pt>
                      <c:pt idx="13">
                        <c:v>987</c:v>
                      </c:pt>
                      <c:pt idx="14">
                        <c:v>986</c:v>
                      </c:pt>
                      <c:pt idx="15">
                        <c:v>985</c:v>
                      </c:pt>
                      <c:pt idx="16">
                        <c:v>984</c:v>
                      </c:pt>
                      <c:pt idx="17">
                        <c:v>983</c:v>
                      </c:pt>
                      <c:pt idx="18">
                        <c:v>982</c:v>
                      </c:pt>
                      <c:pt idx="19">
                        <c:v>981</c:v>
                      </c:pt>
                      <c:pt idx="20">
                        <c:v>980</c:v>
                      </c:pt>
                      <c:pt idx="21">
                        <c:v>979</c:v>
                      </c:pt>
                      <c:pt idx="22">
                        <c:v>978</c:v>
                      </c:pt>
                      <c:pt idx="23">
                        <c:v>977</c:v>
                      </c:pt>
                      <c:pt idx="24">
                        <c:v>976</c:v>
                      </c:pt>
                      <c:pt idx="25">
                        <c:v>975</c:v>
                      </c:pt>
                      <c:pt idx="26">
                        <c:v>974</c:v>
                      </c:pt>
                      <c:pt idx="27">
                        <c:v>973</c:v>
                      </c:pt>
                      <c:pt idx="28">
                        <c:v>972</c:v>
                      </c:pt>
                      <c:pt idx="29">
                        <c:v>971</c:v>
                      </c:pt>
                      <c:pt idx="30">
                        <c:v>970</c:v>
                      </c:pt>
                      <c:pt idx="31">
                        <c:v>969</c:v>
                      </c:pt>
                      <c:pt idx="32">
                        <c:v>968</c:v>
                      </c:pt>
                      <c:pt idx="33">
                        <c:v>967</c:v>
                      </c:pt>
                      <c:pt idx="34">
                        <c:v>966</c:v>
                      </c:pt>
                      <c:pt idx="35">
                        <c:v>965</c:v>
                      </c:pt>
                      <c:pt idx="36">
                        <c:v>964</c:v>
                      </c:pt>
                      <c:pt idx="37">
                        <c:v>963</c:v>
                      </c:pt>
                      <c:pt idx="38">
                        <c:v>962</c:v>
                      </c:pt>
                      <c:pt idx="39">
                        <c:v>961</c:v>
                      </c:pt>
                      <c:pt idx="40">
                        <c:v>960</c:v>
                      </c:pt>
                      <c:pt idx="41">
                        <c:v>959</c:v>
                      </c:pt>
                      <c:pt idx="42">
                        <c:v>958</c:v>
                      </c:pt>
                      <c:pt idx="43">
                        <c:v>957</c:v>
                      </c:pt>
                      <c:pt idx="44">
                        <c:v>956</c:v>
                      </c:pt>
                      <c:pt idx="45">
                        <c:v>955</c:v>
                      </c:pt>
                      <c:pt idx="46">
                        <c:v>954</c:v>
                      </c:pt>
                      <c:pt idx="47">
                        <c:v>953</c:v>
                      </c:pt>
                      <c:pt idx="48">
                        <c:v>952</c:v>
                      </c:pt>
                      <c:pt idx="49">
                        <c:v>951</c:v>
                      </c:pt>
                      <c:pt idx="50">
                        <c:v>950</c:v>
                      </c:pt>
                      <c:pt idx="51">
                        <c:v>949</c:v>
                      </c:pt>
                      <c:pt idx="52">
                        <c:v>948</c:v>
                      </c:pt>
                      <c:pt idx="53">
                        <c:v>947</c:v>
                      </c:pt>
                      <c:pt idx="54">
                        <c:v>946</c:v>
                      </c:pt>
                      <c:pt idx="55">
                        <c:v>945</c:v>
                      </c:pt>
                      <c:pt idx="56">
                        <c:v>944</c:v>
                      </c:pt>
                      <c:pt idx="57">
                        <c:v>943</c:v>
                      </c:pt>
                      <c:pt idx="58">
                        <c:v>942</c:v>
                      </c:pt>
                      <c:pt idx="59">
                        <c:v>941</c:v>
                      </c:pt>
                      <c:pt idx="60">
                        <c:v>940</c:v>
                      </c:pt>
                      <c:pt idx="61">
                        <c:v>939</c:v>
                      </c:pt>
                      <c:pt idx="62">
                        <c:v>938</c:v>
                      </c:pt>
                      <c:pt idx="63">
                        <c:v>937</c:v>
                      </c:pt>
                      <c:pt idx="64">
                        <c:v>936</c:v>
                      </c:pt>
                      <c:pt idx="65">
                        <c:v>935</c:v>
                      </c:pt>
                      <c:pt idx="66">
                        <c:v>934</c:v>
                      </c:pt>
                      <c:pt idx="67">
                        <c:v>933</c:v>
                      </c:pt>
                      <c:pt idx="68">
                        <c:v>932</c:v>
                      </c:pt>
                      <c:pt idx="69">
                        <c:v>931</c:v>
                      </c:pt>
                      <c:pt idx="70">
                        <c:v>930</c:v>
                      </c:pt>
                      <c:pt idx="71">
                        <c:v>929</c:v>
                      </c:pt>
                      <c:pt idx="72">
                        <c:v>928</c:v>
                      </c:pt>
                      <c:pt idx="73">
                        <c:v>927</c:v>
                      </c:pt>
                      <c:pt idx="74">
                        <c:v>926</c:v>
                      </c:pt>
                      <c:pt idx="75">
                        <c:v>925</c:v>
                      </c:pt>
                      <c:pt idx="76">
                        <c:v>924</c:v>
                      </c:pt>
                      <c:pt idx="77">
                        <c:v>923</c:v>
                      </c:pt>
                      <c:pt idx="78">
                        <c:v>922</c:v>
                      </c:pt>
                      <c:pt idx="79">
                        <c:v>921</c:v>
                      </c:pt>
                      <c:pt idx="80">
                        <c:v>920</c:v>
                      </c:pt>
                      <c:pt idx="81">
                        <c:v>919</c:v>
                      </c:pt>
                      <c:pt idx="82">
                        <c:v>918</c:v>
                      </c:pt>
                      <c:pt idx="83">
                        <c:v>917</c:v>
                      </c:pt>
                      <c:pt idx="84">
                        <c:v>916</c:v>
                      </c:pt>
                      <c:pt idx="85">
                        <c:v>915</c:v>
                      </c:pt>
                      <c:pt idx="86">
                        <c:v>914</c:v>
                      </c:pt>
                      <c:pt idx="87">
                        <c:v>913</c:v>
                      </c:pt>
                      <c:pt idx="88">
                        <c:v>912</c:v>
                      </c:pt>
                      <c:pt idx="89">
                        <c:v>911</c:v>
                      </c:pt>
                      <c:pt idx="90">
                        <c:v>910</c:v>
                      </c:pt>
                      <c:pt idx="91">
                        <c:v>909</c:v>
                      </c:pt>
                      <c:pt idx="92">
                        <c:v>908</c:v>
                      </c:pt>
                      <c:pt idx="93">
                        <c:v>907</c:v>
                      </c:pt>
                      <c:pt idx="94">
                        <c:v>906</c:v>
                      </c:pt>
                      <c:pt idx="95">
                        <c:v>905</c:v>
                      </c:pt>
                      <c:pt idx="96">
                        <c:v>904</c:v>
                      </c:pt>
                      <c:pt idx="97">
                        <c:v>903</c:v>
                      </c:pt>
                      <c:pt idx="98">
                        <c:v>902</c:v>
                      </c:pt>
                      <c:pt idx="99">
                        <c:v>901</c:v>
                      </c:pt>
                      <c:pt idx="100">
                        <c:v>900</c:v>
                      </c:pt>
                      <c:pt idx="101">
                        <c:v>899</c:v>
                      </c:pt>
                      <c:pt idx="102">
                        <c:v>898</c:v>
                      </c:pt>
                      <c:pt idx="103">
                        <c:v>897</c:v>
                      </c:pt>
                      <c:pt idx="104">
                        <c:v>896</c:v>
                      </c:pt>
                      <c:pt idx="105">
                        <c:v>895</c:v>
                      </c:pt>
                      <c:pt idx="106">
                        <c:v>894</c:v>
                      </c:pt>
                      <c:pt idx="107">
                        <c:v>893</c:v>
                      </c:pt>
                      <c:pt idx="108">
                        <c:v>892</c:v>
                      </c:pt>
                      <c:pt idx="109">
                        <c:v>891</c:v>
                      </c:pt>
                      <c:pt idx="110">
                        <c:v>890</c:v>
                      </c:pt>
                      <c:pt idx="111">
                        <c:v>889</c:v>
                      </c:pt>
                      <c:pt idx="112">
                        <c:v>888</c:v>
                      </c:pt>
                      <c:pt idx="113">
                        <c:v>887</c:v>
                      </c:pt>
                      <c:pt idx="114">
                        <c:v>886</c:v>
                      </c:pt>
                      <c:pt idx="115">
                        <c:v>885</c:v>
                      </c:pt>
                      <c:pt idx="116">
                        <c:v>884</c:v>
                      </c:pt>
                      <c:pt idx="117">
                        <c:v>883</c:v>
                      </c:pt>
                      <c:pt idx="118">
                        <c:v>882</c:v>
                      </c:pt>
                      <c:pt idx="119">
                        <c:v>881</c:v>
                      </c:pt>
                      <c:pt idx="120">
                        <c:v>880</c:v>
                      </c:pt>
                      <c:pt idx="121">
                        <c:v>879</c:v>
                      </c:pt>
                      <c:pt idx="122">
                        <c:v>878</c:v>
                      </c:pt>
                      <c:pt idx="123">
                        <c:v>877</c:v>
                      </c:pt>
                      <c:pt idx="124">
                        <c:v>876</c:v>
                      </c:pt>
                      <c:pt idx="125">
                        <c:v>875</c:v>
                      </c:pt>
                      <c:pt idx="126">
                        <c:v>874</c:v>
                      </c:pt>
                      <c:pt idx="127">
                        <c:v>873</c:v>
                      </c:pt>
                      <c:pt idx="128">
                        <c:v>872</c:v>
                      </c:pt>
                      <c:pt idx="129">
                        <c:v>871</c:v>
                      </c:pt>
                      <c:pt idx="130">
                        <c:v>870</c:v>
                      </c:pt>
                      <c:pt idx="131">
                        <c:v>869</c:v>
                      </c:pt>
                      <c:pt idx="132">
                        <c:v>868</c:v>
                      </c:pt>
                      <c:pt idx="133">
                        <c:v>867</c:v>
                      </c:pt>
                      <c:pt idx="134">
                        <c:v>866</c:v>
                      </c:pt>
                      <c:pt idx="135">
                        <c:v>865</c:v>
                      </c:pt>
                      <c:pt idx="136">
                        <c:v>864</c:v>
                      </c:pt>
                      <c:pt idx="137">
                        <c:v>863</c:v>
                      </c:pt>
                      <c:pt idx="138">
                        <c:v>862</c:v>
                      </c:pt>
                      <c:pt idx="139">
                        <c:v>861</c:v>
                      </c:pt>
                      <c:pt idx="140">
                        <c:v>860</c:v>
                      </c:pt>
                      <c:pt idx="141">
                        <c:v>859</c:v>
                      </c:pt>
                      <c:pt idx="142">
                        <c:v>858</c:v>
                      </c:pt>
                      <c:pt idx="143">
                        <c:v>857</c:v>
                      </c:pt>
                      <c:pt idx="144">
                        <c:v>856</c:v>
                      </c:pt>
                      <c:pt idx="145">
                        <c:v>855</c:v>
                      </c:pt>
                      <c:pt idx="146">
                        <c:v>854</c:v>
                      </c:pt>
                      <c:pt idx="147">
                        <c:v>853</c:v>
                      </c:pt>
                      <c:pt idx="148">
                        <c:v>852</c:v>
                      </c:pt>
                      <c:pt idx="149">
                        <c:v>851</c:v>
                      </c:pt>
                      <c:pt idx="150">
                        <c:v>850</c:v>
                      </c:pt>
                      <c:pt idx="151">
                        <c:v>849</c:v>
                      </c:pt>
                      <c:pt idx="152">
                        <c:v>848</c:v>
                      </c:pt>
                      <c:pt idx="153">
                        <c:v>847</c:v>
                      </c:pt>
                      <c:pt idx="154">
                        <c:v>846</c:v>
                      </c:pt>
                      <c:pt idx="155">
                        <c:v>845</c:v>
                      </c:pt>
                      <c:pt idx="156">
                        <c:v>844</c:v>
                      </c:pt>
                      <c:pt idx="157">
                        <c:v>843</c:v>
                      </c:pt>
                      <c:pt idx="158">
                        <c:v>842</c:v>
                      </c:pt>
                      <c:pt idx="159">
                        <c:v>841</c:v>
                      </c:pt>
                      <c:pt idx="160">
                        <c:v>840</c:v>
                      </c:pt>
                      <c:pt idx="161">
                        <c:v>839</c:v>
                      </c:pt>
                      <c:pt idx="162">
                        <c:v>838</c:v>
                      </c:pt>
                      <c:pt idx="163">
                        <c:v>837</c:v>
                      </c:pt>
                      <c:pt idx="164">
                        <c:v>836</c:v>
                      </c:pt>
                      <c:pt idx="165">
                        <c:v>835</c:v>
                      </c:pt>
                      <c:pt idx="166">
                        <c:v>834</c:v>
                      </c:pt>
                      <c:pt idx="167">
                        <c:v>833</c:v>
                      </c:pt>
                      <c:pt idx="168">
                        <c:v>832</c:v>
                      </c:pt>
                      <c:pt idx="169">
                        <c:v>831</c:v>
                      </c:pt>
                      <c:pt idx="170">
                        <c:v>830</c:v>
                      </c:pt>
                      <c:pt idx="171">
                        <c:v>829</c:v>
                      </c:pt>
                      <c:pt idx="172">
                        <c:v>828</c:v>
                      </c:pt>
                      <c:pt idx="173">
                        <c:v>827</c:v>
                      </c:pt>
                      <c:pt idx="174">
                        <c:v>826</c:v>
                      </c:pt>
                      <c:pt idx="175">
                        <c:v>825</c:v>
                      </c:pt>
                      <c:pt idx="176">
                        <c:v>824</c:v>
                      </c:pt>
                      <c:pt idx="177">
                        <c:v>823</c:v>
                      </c:pt>
                      <c:pt idx="178">
                        <c:v>822</c:v>
                      </c:pt>
                      <c:pt idx="179">
                        <c:v>821</c:v>
                      </c:pt>
                      <c:pt idx="180">
                        <c:v>820</c:v>
                      </c:pt>
                      <c:pt idx="181">
                        <c:v>819</c:v>
                      </c:pt>
                      <c:pt idx="182">
                        <c:v>818</c:v>
                      </c:pt>
                      <c:pt idx="183">
                        <c:v>817</c:v>
                      </c:pt>
                      <c:pt idx="184">
                        <c:v>816</c:v>
                      </c:pt>
                      <c:pt idx="185">
                        <c:v>815</c:v>
                      </c:pt>
                      <c:pt idx="186">
                        <c:v>814</c:v>
                      </c:pt>
                      <c:pt idx="187">
                        <c:v>813</c:v>
                      </c:pt>
                      <c:pt idx="188">
                        <c:v>812</c:v>
                      </c:pt>
                      <c:pt idx="189">
                        <c:v>811</c:v>
                      </c:pt>
                      <c:pt idx="190">
                        <c:v>810</c:v>
                      </c:pt>
                      <c:pt idx="191">
                        <c:v>809</c:v>
                      </c:pt>
                      <c:pt idx="192">
                        <c:v>808</c:v>
                      </c:pt>
                      <c:pt idx="193">
                        <c:v>807</c:v>
                      </c:pt>
                      <c:pt idx="194">
                        <c:v>806</c:v>
                      </c:pt>
                      <c:pt idx="195">
                        <c:v>805</c:v>
                      </c:pt>
                      <c:pt idx="196">
                        <c:v>804</c:v>
                      </c:pt>
                      <c:pt idx="197">
                        <c:v>803</c:v>
                      </c:pt>
                      <c:pt idx="198">
                        <c:v>802</c:v>
                      </c:pt>
                      <c:pt idx="199">
                        <c:v>801</c:v>
                      </c:pt>
                      <c:pt idx="200">
                        <c:v>800</c:v>
                      </c:pt>
                      <c:pt idx="201">
                        <c:v>799</c:v>
                      </c:pt>
                      <c:pt idx="202">
                        <c:v>798</c:v>
                      </c:pt>
                      <c:pt idx="203">
                        <c:v>797</c:v>
                      </c:pt>
                      <c:pt idx="204">
                        <c:v>796</c:v>
                      </c:pt>
                      <c:pt idx="205">
                        <c:v>795</c:v>
                      </c:pt>
                      <c:pt idx="206">
                        <c:v>794</c:v>
                      </c:pt>
                      <c:pt idx="207">
                        <c:v>793</c:v>
                      </c:pt>
                      <c:pt idx="208">
                        <c:v>792</c:v>
                      </c:pt>
                      <c:pt idx="209">
                        <c:v>791</c:v>
                      </c:pt>
                      <c:pt idx="210">
                        <c:v>790</c:v>
                      </c:pt>
                      <c:pt idx="211">
                        <c:v>789</c:v>
                      </c:pt>
                      <c:pt idx="212">
                        <c:v>788</c:v>
                      </c:pt>
                      <c:pt idx="213">
                        <c:v>787</c:v>
                      </c:pt>
                      <c:pt idx="214">
                        <c:v>786</c:v>
                      </c:pt>
                      <c:pt idx="215">
                        <c:v>785</c:v>
                      </c:pt>
                      <c:pt idx="216">
                        <c:v>784</c:v>
                      </c:pt>
                      <c:pt idx="217">
                        <c:v>783</c:v>
                      </c:pt>
                      <c:pt idx="218">
                        <c:v>782</c:v>
                      </c:pt>
                      <c:pt idx="219">
                        <c:v>781</c:v>
                      </c:pt>
                      <c:pt idx="220">
                        <c:v>780</c:v>
                      </c:pt>
                      <c:pt idx="221">
                        <c:v>779</c:v>
                      </c:pt>
                      <c:pt idx="222">
                        <c:v>778</c:v>
                      </c:pt>
                      <c:pt idx="223">
                        <c:v>777</c:v>
                      </c:pt>
                      <c:pt idx="224">
                        <c:v>776</c:v>
                      </c:pt>
                      <c:pt idx="225">
                        <c:v>775</c:v>
                      </c:pt>
                      <c:pt idx="226">
                        <c:v>774</c:v>
                      </c:pt>
                      <c:pt idx="227">
                        <c:v>773</c:v>
                      </c:pt>
                      <c:pt idx="228">
                        <c:v>772</c:v>
                      </c:pt>
                      <c:pt idx="229">
                        <c:v>771</c:v>
                      </c:pt>
                      <c:pt idx="230">
                        <c:v>770</c:v>
                      </c:pt>
                      <c:pt idx="231">
                        <c:v>769</c:v>
                      </c:pt>
                      <c:pt idx="232">
                        <c:v>768</c:v>
                      </c:pt>
                      <c:pt idx="233">
                        <c:v>767</c:v>
                      </c:pt>
                      <c:pt idx="234">
                        <c:v>766</c:v>
                      </c:pt>
                      <c:pt idx="235">
                        <c:v>765</c:v>
                      </c:pt>
                      <c:pt idx="236">
                        <c:v>764</c:v>
                      </c:pt>
                      <c:pt idx="237">
                        <c:v>763</c:v>
                      </c:pt>
                      <c:pt idx="238">
                        <c:v>762</c:v>
                      </c:pt>
                      <c:pt idx="239">
                        <c:v>761</c:v>
                      </c:pt>
                      <c:pt idx="240">
                        <c:v>760</c:v>
                      </c:pt>
                      <c:pt idx="241">
                        <c:v>759</c:v>
                      </c:pt>
                      <c:pt idx="242">
                        <c:v>758</c:v>
                      </c:pt>
                      <c:pt idx="243">
                        <c:v>757</c:v>
                      </c:pt>
                      <c:pt idx="244">
                        <c:v>756</c:v>
                      </c:pt>
                      <c:pt idx="245">
                        <c:v>755</c:v>
                      </c:pt>
                      <c:pt idx="246">
                        <c:v>754</c:v>
                      </c:pt>
                      <c:pt idx="247">
                        <c:v>753</c:v>
                      </c:pt>
                      <c:pt idx="248">
                        <c:v>752</c:v>
                      </c:pt>
                      <c:pt idx="249">
                        <c:v>751</c:v>
                      </c:pt>
                      <c:pt idx="250">
                        <c:v>750</c:v>
                      </c:pt>
                      <c:pt idx="251">
                        <c:v>749</c:v>
                      </c:pt>
                      <c:pt idx="252">
                        <c:v>748</c:v>
                      </c:pt>
                      <c:pt idx="253">
                        <c:v>747</c:v>
                      </c:pt>
                      <c:pt idx="254">
                        <c:v>746</c:v>
                      </c:pt>
                      <c:pt idx="255">
                        <c:v>745</c:v>
                      </c:pt>
                      <c:pt idx="256">
                        <c:v>744</c:v>
                      </c:pt>
                      <c:pt idx="257">
                        <c:v>743</c:v>
                      </c:pt>
                      <c:pt idx="258">
                        <c:v>742</c:v>
                      </c:pt>
                      <c:pt idx="259">
                        <c:v>741</c:v>
                      </c:pt>
                      <c:pt idx="260">
                        <c:v>740</c:v>
                      </c:pt>
                      <c:pt idx="261">
                        <c:v>739</c:v>
                      </c:pt>
                      <c:pt idx="262">
                        <c:v>738</c:v>
                      </c:pt>
                      <c:pt idx="263">
                        <c:v>737</c:v>
                      </c:pt>
                      <c:pt idx="264">
                        <c:v>736</c:v>
                      </c:pt>
                      <c:pt idx="265">
                        <c:v>735</c:v>
                      </c:pt>
                      <c:pt idx="266">
                        <c:v>734</c:v>
                      </c:pt>
                      <c:pt idx="267">
                        <c:v>733</c:v>
                      </c:pt>
                      <c:pt idx="268">
                        <c:v>732</c:v>
                      </c:pt>
                      <c:pt idx="269">
                        <c:v>731</c:v>
                      </c:pt>
                      <c:pt idx="270">
                        <c:v>730</c:v>
                      </c:pt>
                      <c:pt idx="271">
                        <c:v>729</c:v>
                      </c:pt>
                      <c:pt idx="272">
                        <c:v>728</c:v>
                      </c:pt>
                      <c:pt idx="273">
                        <c:v>727</c:v>
                      </c:pt>
                      <c:pt idx="274">
                        <c:v>726</c:v>
                      </c:pt>
                      <c:pt idx="275">
                        <c:v>725</c:v>
                      </c:pt>
                      <c:pt idx="276">
                        <c:v>724</c:v>
                      </c:pt>
                      <c:pt idx="277">
                        <c:v>723</c:v>
                      </c:pt>
                      <c:pt idx="278">
                        <c:v>722</c:v>
                      </c:pt>
                      <c:pt idx="279">
                        <c:v>721</c:v>
                      </c:pt>
                      <c:pt idx="280">
                        <c:v>720</c:v>
                      </c:pt>
                      <c:pt idx="281">
                        <c:v>719</c:v>
                      </c:pt>
                      <c:pt idx="282">
                        <c:v>718</c:v>
                      </c:pt>
                      <c:pt idx="283">
                        <c:v>717</c:v>
                      </c:pt>
                      <c:pt idx="284">
                        <c:v>716</c:v>
                      </c:pt>
                      <c:pt idx="285">
                        <c:v>715</c:v>
                      </c:pt>
                      <c:pt idx="286">
                        <c:v>714</c:v>
                      </c:pt>
                      <c:pt idx="287">
                        <c:v>713</c:v>
                      </c:pt>
                      <c:pt idx="288">
                        <c:v>712</c:v>
                      </c:pt>
                      <c:pt idx="289">
                        <c:v>711</c:v>
                      </c:pt>
                      <c:pt idx="290">
                        <c:v>710</c:v>
                      </c:pt>
                      <c:pt idx="291">
                        <c:v>709</c:v>
                      </c:pt>
                      <c:pt idx="292">
                        <c:v>708</c:v>
                      </c:pt>
                      <c:pt idx="293">
                        <c:v>707</c:v>
                      </c:pt>
                      <c:pt idx="294">
                        <c:v>706</c:v>
                      </c:pt>
                      <c:pt idx="295">
                        <c:v>705</c:v>
                      </c:pt>
                      <c:pt idx="296">
                        <c:v>704</c:v>
                      </c:pt>
                      <c:pt idx="297">
                        <c:v>703</c:v>
                      </c:pt>
                      <c:pt idx="298">
                        <c:v>702</c:v>
                      </c:pt>
                      <c:pt idx="299">
                        <c:v>701</c:v>
                      </c:pt>
                      <c:pt idx="300">
                        <c:v>700</c:v>
                      </c:pt>
                      <c:pt idx="301">
                        <c:v>699</c:v>
                      </c:pt>
                      <c:pt idx="302">
                        <c:v>698</c:v>
                      </c:pt>
                      <c:pt idx="303">
                        <c:v>697</c:v>
                      </c:pt>
                      <c:pt idx="304">
                        <c:v>696</c:v>
                      </c:pt>
                      <c:pt idx="305">
                        <c:v>695</c:v>
                      </c:pt>
                      <c:pt idx="306">
                        <c:v>694</c:v>
                      </c:pt>
                      <c:pt idx="307">
                        <c:v>693</c:v>
                      </c:pt>
                      <c:pt idx="308">
                        <c:v>692</c:v>
                      </c:pt>
                      <c:pt idx="309">
                        <c:v>691</c:v>
                      </c:pt>
                      <c:pt idx="310">
                        <c:v>690</c:v>
                      </c:pt>
                      <c:pt idx="311">
                        <c:v>689</c:v>
                      </c:pt>
                      <c:pt idx="312">
                        <c:v>688</c:v>
                      </c:pt>
                      <c:pt idx="313">
                        <c:v>687</c:v>
                      </c:pt>
                      <c:pt idx="314">
                        <c:v>686</c:v>
                      </c:pt>
                      <c:pt idx="315">
                        <c:v>685</c:v>
                      </c:pt>
                      <c:pt idx="316">
                        <c:v>684</c:v>
                      </c:pt>
                      <c:pt idx="317">
                        <c:v>683</c:v>
                      </c:pt>
                      <c:pt idx="318">
                        <c:v>682</c:v>
                      </c:pt>
                      <c:pt idx="319">
                        <c:v>681</c:v>
                      </c:pt>
                      <c:pt idx="320">
                        <c:v>680</c:v>
                      </c:pt>
                      <c:pt idx="321">
                        <c:v>679</c:v>
                      </c:pt>
                      <c:pt idx="322">
                        <c:v>678</c:v>
                      </c:pt>
                      <c:pt idx="323">
                        <c:v>677</c:v>
                      </c:pt>
                      <c:pt idx="324">
                        <c:v>676</c:v>
                      </c:pt>
                      <c:pt idx="325">
                        <c:v>675</c:v>
                      </c:pt>
                      <c:pt idx="326">
                        <c:v>674</c:v>
                      </c:pt>
                      <c:pt idx="327">
                        <c:v>673</c:v>
                      </c:pt>
                      <c:pt idx="328">
                        <c:v>672</c:v>
                      </c:pt>
                      <c:pt idx="329">
                        <c:v>671</c:v>
                      </c:pt>
                      <c:pt idx="330">
                        <c:v>670</c:v>
                      </c:pt>
                      <c:pt idx="331">
                        <c:v>669</c:v>
                      </c:pt>
                      <c:pt idx="332">
                        <c:v>668</c:v>
                      </c:pt>
                      <c:pt idx="333">
                        <c:v>667</c:v>
                      </c:pt>
                      <c:pt idx="334">
                        <c:v>666</c:v>
                      </c:pt>
                      <c:pt idx="335">
                        <c:v>665</c:v>
                      </c:pt>
                      <c:pt idx="336">
                        <c:v>664</c:v>
                      </c:pt>
                      <c:pt idx="337">
                        <c:v>663</c:v>
                      </c:pt>
                      <c:pt idx="338">
                        <c:v>662</c:v>
                      </c:pt>
                      <c:pt idx="339">
                        <c:v>661</c:v>
                      </c:pt>
                      <c:pt idx="340">
                        <c:v>660</c:v>
                      </c:pt>
                      <c:pt idx="341">
                        <c:v>659</c:v>
                      </c:pt>
                      <c:pt idx="342">
                        <c:v>658</c:v>
                      </c:pt>
                      <c:pt idx="343">
                        <c:v>657</c:v>
                      </c:pt>
                      <c:pt idx="344">
                        <c:v>656</c:v>
                      </c:pt>
                      <c:pt idx="345">
                        <c:v>655</c:v>
                      </c:pt>
                      <c:pt idx="346">
                        <c:v>654</c:v>
                      </c:pt>
                      <c:pt idx="347">
                        <c:v>653</c:v>
                      </c:pt>
                      <c:pt idx="348">
                        <c:v>652</c:v>
                      </c:pt>
                      <c:pt idx="349">
                        <c:v>651</c:v>
                      </c:pt>
                      <c:pt idx="350">
                        <c:v>650</c:v>
                      </c:pt>
                      <c:pt idx="351">
                        <c:v>649</c:v>
                      </c:pt>
                      <c:pt idx="352">
                        <c:v>648</c:v>
                      </c:pt>
                      <c:pt idx="353">
                        <c:v>647</c:v>
                      </c:pt>
                      <c:pt idx="354">
                        <c:v>646</c:v>
                      </c:pt>
                      <c:pt idx="355">
                        <c:v>645</c:v>
                      </c:pt>
                      <c:pt idx="356">
                        <c:v>644</c:v>
                      </c:pt>
                      <c:pt idx="357">
                        <c:v>643</c:v>
                      </c:pt>
                      <c:pt idx="358">
                        <c:v>642</c:v>
                      </c:pt>
                      <c:pt idx="359">
                        <c:v>641</c:v>
                      </c:pt>
                      <c:pt idx="360">
                        <c:v>640</c:v>
                      </c:pt>
                      <c:pt idx="361">
                        <c:v>639</c:v>
                      </c:pt>
                      <c:pt idx="362">
                        <c:v>638</c:v>
                      </c:pt>
                      <c:pt idx="363">
                        <c:v>637</c:v>
                      </c:pt>
                      <c:pt idx="364">
                        <c:v>636</c:v>
                      </c:pt>
                      <c:pt idx="365">
                        <c:v>635</c:v>
                      </c:pt>
                      <c:pt idx="366">
                        <c:v>634</c:v>
                      </c:pt>
                      <c:pt idx="367">
                        <c:v>633</c:v>
                      </c:pt>
                      <c:pt idx="368">
                        <c:v>632</c:v>
                      </c:pt>
                      <c:pt idx="369">
                        <c:v>631</c:v>
                      </c:pt>
                      <c:pt idx="370">
                        <c:v>630</c:v>
                      </c:pt>
                      <c:pt idx="371">
                        <c:v>629</c:v>
                      </c:pt>
                      <c:pt idx="372">
                        <c:v>628</c:v>
                      </c:pt>
                      <c:pt idx="373">
                        <c:v>627</c:v>
                      </c:pt>
                      <c:pt idx="374">
                        <c:v>626</c:v>
                      </c:pt>
                      <c:pt idx="375">
                        <c:v>625</c:v>
                      </c:pt>
                      <c:pt idx="376">
                        <c:v>624</c:v>
                      </c:pt>
                      <c:pt idx="377">
                        <c:v>623</c:v>
                      </c:pt>
                      <c:pt idx="378">
                        <c:v>622</c:v>
                      </c:pt>
                      <c:pt idx="379">
                        <c:v>621</c:v>
                      </c:pt>
                      <c:pt idx="380">
                        <c:v>620</c:v>
                      </c:pt>
                      <c:pt idx="381">
                        <c:v>619</c:v>
                      </c:pt>
                      <c:pt idx="382">
                        <c:v>618</c:v>
                      </c:pt>
                      <c:pt idx="383">
                        <c:v>617</c:v>
                      </c:pt>
                      <c:pt idx="384">
                        <c:v>616</c:v>
                      </c:pt>
                      <c:pt idx="385">
                        <c:v>615</c:v>
                      </c:pt>
                      <c:pt idx="386">
                        <c:v>614</c:v>
                      </c:pt>
                      <c:pt idx="387">
                        <c:v>613</c:v>
                      </c:pt>
                      <c:pt idx="388">
                        <c:v>612</c:v>
                      </c:pt>
                      <c:pt idx="389">
                        <c:v>611</c:v>
                      </c:pt>
                      <c:pt idx="390">
                        <c:v>610</c:v>
                      </c:pt>
                      <c:pt idx="391">
                        <c:v>609</c:v>
                      </c:pt>
                      <c:pt idx="392">
                        <c:v>608</c:v>
                      </c:pt>
                      <c:pt idx="393">
                        <c:v>607</c:v>
                      </c:pt>
                      <c:pt idx="394">
                        <c:v>606</c:v>
                      </c:pt>
                      <c:pt idx="395">
                        <c:v>605</c:v>
                      </c:pt>
                      <c:pt idx="396">
                        <c:v>604</c:v>
                      </c:pt>
                      <c:pt idx="397">
                        <c:v>603</c:v>
                      </c:pt>
                      <c:pt idx="398">
                        <c:v>602</c:v>
                      </c:pt>
                      <c:pt idx="399">
                        <c:v>601</c:v>
                      </c:pt>
                      <c:pt idx="400">
                        <c:v>600</c:v>
                      </c:pt>
                      <c:pt idx="401">
                        <c:v>599</c:v>
                      </c:pt>
                      <c:pt idx="402">
                        <c:v>598</c:v>
                      </c:pt>
                      <c:pt idx="403">
                        <c:v>597</c:v>
                      </c:pt>
                      <c:pt idx="404">
                        <c:v>596</c:v>
                      </c:pt>
                      <c:pt idx="405">
                        <c:v>595</c:v>
                      </c:pt>
                      <c:pt idx="406">
                        <c:v>594</c:v>
                      </c:pt>
                      <c:pt idx="407">
                        <c:v>593</c:v>
                      </c:pt>
                      <c:pt idx="408">
                        <c:v>592</c:v>
                      </c:pt>
                      <c:pt idx="409">
                        <c:v>591</c:v>
                      </c:pt>
                      <c:pt idx="410">
                        <c:v>590</c:v>
                      </c:pt>
                      <c:pt idx="411">
                        <c:v>589</c:v>
                      </c:pt>
                      <c:pt idx="412">
                        <c:v>588</c:v>
                      </c:pt>
                      <c:pt idx="413">
                        <c:v>587</c:v>
                      </c:pt>
                      <c:pt idx="414">
                        <c:v>586</c:v>
                      </c:pt>
                      <c:pt idx="415">
                        <c:v>585</c:v>
                      </c:pt>
                      <c:pt idx="416">
                        <c:v>584</c:v>
                      </c:pt>
                      <c:pt idx="417">
                        <c:v>583</c:v>
                      </c:pt>
                      <c:pt idx="418">
                        <c:v>582</c:v>
                      </c:pt>
                      <c:pt idx="419">
                        <c:v>581</c:v>
                      </c:pt>
                      <c:pt idx="420">
                        <c:v>580</c:v>
                      </c:pt>
                      <c:pt idx="421">
                        <c:v>579</c:v>
                      </c:pt>
                      <c:pt idx="422">
                        <c:v>578</c:v>
                      </c:pt>
                      <c:pt idx="423">
                        <c:v>577</c:v>
                      </c:pt>
                      <c:pt idx="424">
                        <c:v>576</c:v>
                      </c:pt>
                      <c:pt idx="425">
                        <c:v>575</c:v>
                      </c:pt>
                      <c:pt idx="426">
                        <c:v>574</c:v>
                      </c:pt>
                      <c:pt idx="427">
                        <c:v>573</c:v>
                      </c:pt>
                      <c:pt idx="428">
                        <c:v>572</c:v>
                      </c:pt>
                      <c:pt idx="429">
                        <c:v>571</c:v>
                      </c:pt>
                      <c:pt idx="430">
                        <c:v>570</c:v>
                      </c:pt>
                      <c:pt idx="431">
                        <c:v>569</c:v>
                      </c:pt>
                      <c:pt idx="432">
                        <c:v>568</c:v>
                      </c:pt>
                      <c:pt idx="433">
                        <c:v>567</c:v>
                      </c:pt>
                      <c:pt idx="434">
                        <c:v>566</c:v>
                      </c:pt>
                      <c:pt idx="435">
                        <c:v>565</c:v>
                      </c:pt>
                      <c:pt idx="436">
                        <c:v>564</c:v>
                      </c:pt>
                      <c:pt idx="437">
                        <c:v>563</c:v>
                      </c:pt>
                      <c:pt idx="438">
                        <c:v>562</c:v>
                      </c:pt>
                      <c:pt idx="439">
                        <c:v>561</c:v>
                      </c:pt>
                      <c:pt idx="440">
                        <c:v>560</c:v>
                      </c:pt>
                      <c:pt idx="441">
                        <c:v>559</c:v>
                      </c:pt>
                      <c:pt idx="442">
                        <c:v>558</c:v>
                      </c:pt>
                      <c:pt idx="443">
                        <c:v>557</c:v>
                      </c:pt>
                      <c:pt idx="444">
                        <c:v>556</c:v>
                      </c:pt>
                      <c:pt idx="445">
                        <c:v>555</c:v>
                      </c:pt>
                      <c:pt idx="446">
                        <c:v>554</c:v>
                      </c:pt>
                      <c:pt idx="447">
                        <c:v>553</c:v>
                      </c:pt>
                      <c:pt idx="448">
                        <c:v>552</c:v>
                      </c:pt>
                      <c:pt idx="449">
                        <c:v>551</c:v>
                      </c:pt>
                      <c:pt idx="450">
                        <c:v>550</c:v>
                      </c:pt>
                      <c:pt idx="451">
                        <c:v>549</c:v>
                      </c:pt>
                      <c:pt idx="452">
                        <c:v>548</c:v>
                      </c:pt>
                      <c:pt idx="453">
                        <c:v>547</c:v>
                      </c:pt>
                      <c:pt idx="454">
                        <c:v>546</c:v>
                      </c:pt>
                      <c:pt idx="455">
                        <c:v>545</c:v>
                      </c:pt>
                      <c:pt idx="456">
                        <c:v>544</c:v>
                      </c:pt>
                      <c:pt idx="457">
                        <c:v>543</c:v>
                      </c:pt>
                      <c:pt idx="458">
                        <c:v>542</c:v>
                      </c:pt>
                      <c:pt idx="459">
                        <c:v>541</c:v>
                      </c:pt>
                      <c:pt idx="460">
                        <c:v>540</c:v>
                      </c:pt>
                      <c:pt idx="461">
                        <c:v>539</c:v>
                      </c:pt>
                      <c:pt idx="462">
                        <c:v>538</c:v>
                      </c:pt>
                      <c:pt idx="463">
                        <c:v>537</c:v>
                      </c:pt>
                      <c:pt idx="464">
                        <c:v>536</c:v>
                      </c:pt>
                      <c:pt idx="465">
                        <c:v>535</c:v>
                      </c:pt>
                      <c:pt idx="466">
                        <c:v>534</c:v>
                      </c:pt>
                      <c:pt idx="467">
                        <c:v>533</c:v>
                      </c:pt>
                      <c:pt idx="468">
                        <c:v>532</c:v>
                      </c:pt>
                      <c:pt idx="469">
                        <c:v>531</c:v>
                      </c:pt>
                      <c:pt idx="470">
                        <c:v>530</c:v>
                      </c:pt>
                      <c:pt idx="471">
                        <c:v>529</c:v>
                      </c:pt>
                      <c:pt idx="472">
                        <c:v>528</c:v>
                      </c:pt>
                      <c:pt idx="473">
                        <c:v>527</c:v>
                      </c:pt>
                      <c:pt idx="474">
                        <c:v>526</c:v>
                      </c:pt>
                      <c:pt idx="475">
                        <c:v>525</c:v>
                      </c:pt>
                      <c:pt idx="476">
                        <c:v>524</c:v>
                      </c:pt>
                      <c:pt idx="477">
                        <c:v>523</c:v>
                      </c:pt>
                      <c:pt idx="478">
                        <c:v>522</c:v>
                      </c:pt>
                      <c:pt idx="479">
                        <c:v>521</c:v>
                      </c:pt>
                      <c:pt idx="480">
                        <c:v>520</c:v>
                      </c:pt>
                      <c:pt idx="481">
                        <c:v>519</c:v>
                      </c:pt>
                      <c:pt idx="482">
                        <c:v>518</c:v>
                      </c:pt>
                      <c:pt idx="483">
                        <c:v>517</c:v>
                      </c:pt>
                      <c:pt idx="484">
                        <c:v>516</c:v>
                      </c:pt>
                      <c:pt idx="485">
                        <c:v>515</c:v>
                      </c:pt>
                      <c:pt idx="486">
                        <c:v>514</c:v>
                      </c:pt>
                      <c:pt idx="487">
                        <c:v>513</c:v>
                      </c:pt>
                      <c:pt idx="488">
                        <c:v>512</c:v>
                      </c:pt>
                      <c:pt idx="489">
                        <c:v>511</c:v>
                      </c:pt>
                      <c:pt idx="490">
                        <c:v>510</c:v>
                      </c:pt>
                      <c:pt idx="491">
                        <c:v>509</c:v>
                      </c:pt>
                      <c:pt idx="492">
                        <c:v>508</c:v>
                      </c:pt>
                      <c:pt idx="493">
                        <c:v>507</c:v>
                      </c:pt>
                      <c:pt idx="494">
                        <c:v>506</c:v>
                      </c:pt>
                      <c:pt idx="495">
                        <c:v>505</c:v>
                      </c:pt>
                      <c:pt idx="496">
                        <c:v>504</c:v>
                      </c:pt>
                      <c:pt idx="497">
                        <c:v>503</c:v>
                      </c:pt>
                      <c:pt idx="498">
                        <c:v>502</c:v>
                      </c:pt>
                      <c:pt idx="499">
                        <c:v>501</c:v>
                      </c:pt>
                      <c:pt idx="500">
                        <c:v>500</c:v>
                      </c:pt>
                      <c:pt idx="501">
                        <c:v>499</c:v>
                      </c:pt>
                      <c:pt idx="502">
                        <c:v>498</c:v>
                      </c:pt>
                      <c:pt idx="503">
                        <c:v>497</c:v>
                      </c:pt>
                      <c:pt idx="504">
                        <c:v>496</c:v>
                      </c:pt>
                      <c:pt idx="505">
                        <c:v>495</c:v>
                      </c:pt>
                      <c:pt idx="506">
                        <c:v>494</c:v>
                      </c:pt>
                      <c:pt idx="507">
                        <c:v>493</c:v>
                      </c:pt>
                      <c:pt idx="508">
                        <c:v>492</c:v>
                      </c:pt>
                      <c:pt idx="509">
                        <c:v>491</c:v>
                      </c:pt>
                      <c:pt idx="510">
                        <c:v>490</c:v>
                      </c:pt>
                      <c:pt idx="511">
                        <c:v>489</c:v>
                      </c:pt>
                      <c:pt idx="512">
                        <c:v>488</c:v>
                      </c:pt>
                      <c:pt idx="513">
                        <c:v>487</c:v>
                      </c:pt>
                      <c:pt idx="514">
                        <c:v>486</c:v>
                      </c:pt>
                      <c:pt idx="515">
                        <c:v>485</c:v>
                      </c:pt>
                      <c:pt idx="516">
                        <c:v>484</c:v>
                      </c:pt>
                      <c:pt idx="517">
                        <c:v>483</c:v>
                      </c:pt>
                      <c:pt idx="518">
                        <c:v>482</c:v>
                      </c:pt>
                      <c:pt idx="519">
                        <c:v>481</c:v>
                      </c:pt>
                      <c:pt idx="520">
                        <c:v>480</c:v>
                      </c:pt>
                      <c:pt idx="521">
                        <c:v>479</c:v>
                      </c:pt>
                      <c:pt idx="522">
                        <c:v>478</c:v>
                      </c:pt>
                      <c:pt idx="523">
                        <c:v>477</c:v>
                      </c:pt>
                      <c:pt idx="524">
                        <c:v>476</c:v>
                      </c:pt>
                      <c:pt idx="525">
                        <c:v>475</c:v>
                      </c:pt>
                      <c:pt idx="526">
                        <c:v>474</c:v>
                      </c:pt>
                      <c:pt idx="527">
                        <c:v>473</c:v>
                      </c:pt>
                      <c:pt idx="528">
                        <c:v>472</c:v>
                      </c:pt>
                      <c:pt idx="529">
                        <c:v>471</c:v>
                      </c:pt>
                      <c:pt idx="530">
                        <c:v>470</c:v>
                      </c:pt>
                      <c:pt idx="531">
                        <c:v>469</c:v>
                      </c:pt>
                      <c:pt idx="532">
                        <c:v>468</c:v>
                      </c:pt>
                      <c:pt idx="533">
                        <c:v>467</c:v>
                      </c:pt>
                      <c:pt idx="534">
                        <c:v>466</c:v>
                      </c:pt>
                      <c:pt idx="535">
                        <c:v>465</c:v>
                      </c:pt>
                      <c:pt idx="536">
                        <c:v>464</c:v>
                      </c:pt>
                      <c:pt idx="537">
                        <c:v>463</c:v>
                      </c:pt>
                      <c:pt idx="538">
                        <c:v>462</c:v>
                      </c:pt>
                      <c:pt idx="539">
                        <c:v>461</c:v>
                      </c:pt>
                      <c:pt idx="540">
                        <c:v>460</c:v>
                      </c:pt>
                      <c:pt idx="541">
                        <c:v>459</c:v>
                      </c:pt>
                      <c:pt idx="542">
                        <c:v>458</c:v>
                      </c:pt>
                      <c:pt idx="543">
                        <c:v>457</c:v>
                      </c:pt>
                      <c:pt idx="544">
                        <c:v>456</c:v>
                      </c:pt>
                      <c:pt idx="545">
                        <c:v>455</c:v>
                      </c:pt>
                      <c:pt idx="546">
                        <c:v>454</c:v>
                      </c:pt>
                      <c:pt idx="547">
                        <c:v>453</c:v>
                      </c:pt>
                      <c:pt idx="548">
                        <c:v>452</c:v>
                      </c:pt>
                      <c:pt idx="549">
                        <c:v>451</c:v>
                      </c:pt>
                      <c:pt idx="550">
                        <c:v>450</c:v>
                      </c:pt>
                      <c:pt idx="551">
                        <c:v>449</c:v>
                      </c:pt>
                      <c:pt idx="552">
                        <c:v>448</c:v>
                      </c:pt>
                      <c:pt idx="553">
                        <c:v>447</c:v>
                      </c:pt>
                      <c:pt idx="554">
                        <c:v>446</c:v>
                      </c:pt>
                      <c:pt idx="555">
                        <c:v>445</c:v>
                      </c:pt>
                      <c:pt idx="556">
                        <c:v>444</c:v>
                      </c:pt>
                      <c:pt idx="557">
                        <c:v>443</c:v>
                      </c:pt>
                      <c:pt idx="558">
                        <c:v>442</c:v>
                      </c:pt>
                      <c:pt idx="559">
                        <c:v>441</c:v>
                      </c:pt>
                      <c:pt idx="560">
                        <c:v>440</c:v>
                      </c:pt>
                      <c:pt idx="561">
                        <c:v>439</c:v>
                      </c:pt>
                      <c:pt idx="562">
                        <c:v>438</c:v>
                      </c:pt>
                      <c:pt idx="563">
                        <c:v>437</c:v>
                      </c:pt>
                      <c:pt idx="564">
                        <c:v>436</c:v>
                      </c:pt>
                      <c:pt idx="565">
                        <c:v>435</c:v>
                      </c:pt>
                      <c:pt idx="566">
                        <c:v>434</c:v>
                      </c:pt>
                      <c:pt idx="567">
                        <c:v>433</c:v>
                      </c:pt>
                      <c:pt idx="568">
                        <c:v>432</c:v>
                      </c:pt>
                      <c:pt idx="569">
                        <c:v>431</c:v>
                      </c:pt>
                      <c:pt idx="570">
                        <c:v>430</c:v>
                      </c:pt>
                      <c:pt idx="571">
                        <c:v>429</c:v>
                      </c:pt>
                      <c:pt idx="572">
                        <c:v>428</c:v>
                      </c:pt>
                      <c:pt idx="573">
                        <c:v>427</c:v>
                      </c:pt>
                      <c:pt idx="574">
                        <c:v>426</c:v>
                      </c:pt>
                      <c:pt idx="575">
                        <c:v>425</c:v>
                      </c:pt>
                      <c:pt idx="576">
                        <c:v>424</c:v>
                      </c:pt>
                      <c:pt idx="577">
                        <c:v>423</c:v>
                      </c:pt>
                      <c:pt idx="578">
                        <c:v>422</c:v>
                      </c:pt>
                      <c:pt idx="579">
                        <c:v>421</c:v>
                      </c:pt>
                      <c:pt idx="580">
                        <c:v>420</c:v>
                      </c:pt>
                      <c:pt idx="581">
                        <c:v>419</c:v>
                      </c:pt>
                      <c:pt idx="582">
                        <c:v>418</c:v>
                      </c:pt>
                      <c:pt idx="583">
                        <c:v>417</c:v>
                      </c:pt>
                      <c:pt idx="584">
                        <c:v>416</c:v>
                      </c:pt>
                      <c:pt idx="585">
                        <c:v>415</c:v>
                      </c:pt>
                      <c:pt idx="586">
                        <c:v>414</c:v>
                      </c:pt>
                      <c:pt idx="587">
                        <c:v>413</c:v>
                      </c:pt>
                      <c:pt idx="588">
                        <c:v>412</c:v>
                      </c:pt>
                      <c:pt idx="589">
                        <c:v>411</c:v>
                      </c:pt>
                      <c:pt idx="590">
                        <c:v>410</c:v>
                      </c:pt>
                      <c:pt idx="591">
                        <c:v>409</c:v>
                      </c:pt>
                      <c:pt idx="592">
                        <c:v>408</c:v>
                      </c:pt>
                      <c:pt idx="593">
                        <c:v>407</c:v>
                      </c:pt>
                      <c:pt idx="594">
                        <c:v>406</c:v>
                      </c:pt>
                      <c:pt idx="595">
                        <c:v>405</c:v>
                      </c:pt>
                      <c:pt idx="596">
                        <c:v>404</c:v>
                      </c:pt>
                      <c:pt idx="597">
                        <c:v>403</c:v>
                      </c:pt>
                      <c:pt idx="598">
                        <c:v>402</c:v>
                      </c:pt>
                      <c:pt idx="599">
                        <c:v>401</c:v>
                      </c:pt>
                      <c:pt idx="600">
                        <c:v>400</c:v>
                      </c:pt>
                      <c:pt idx="601">
                        <c:v>399</c:v>
                      </c:pt>
                      <c:pt idx="602">
                        <c:v>398</c:v>
                      </c:pt>
                      <c:pt idx="603">
                        <c:v>397</c:v>
                      </c:pt>
                      <c:pt idx="604">
                        <c:v>396</c:v>
                      </c:pt>
                      <c:pt idx="605">
                        <c:v>395</c:v>
                      </c:pt>
                      <c:pt idx="606">
                        <c:v>394</c:v>
                      </c:pt>
                      <c:pt idx="607">
                        <c:v>393</c:v>
                      </c:pt>
                      <c:pt idx="608">
                        <c:v>392</c:v>
                      </c:pt>
                      <c:pt idx="609">
                        <c:v>391</c:v>
                      </c:pt>
                      <c:pt idx="610">
                        <c:v>390</c:v>
                      </c:pt>
                      <c:pt idx="611">
                        <c:v>389</c:v>
                      </c:pt>
                      <c:pt idx="612">
                        <c:v>388</c:v>
                      </c:pt>
                      <c:pt idx="613">
                        <c:v>387</c:v>
                      </c:pt>
                      <c:pt idx="614">
                        <c:v>386</c:v>
                      </c:pt>
                      <c:pt idx="615">
                        <c:v>385</c:v>
                      </c:pt>
                      <c:pt idx="616">
                        <c:v>384</c:v>
                      </c:pt>
                      <c:pt idx="617">
                        <c:v>383</c:v>
                      </c:pt>
                      <c:pt idx="618">
                        <c:v>382</c:v>
                      </c:pt>
                      <c:pt idx="619">
                        <c:v>381</c:v>
                      </c:pt>
                      <c:pt idx="620">
                        <c:v>380</c:v>
                      </c:pt>
                      <c:pt idx="621">
                        <c:v>379</c:v>
                      </c:pt>
                      <c:pt idx="622">
                        <c:v>378</c:v>
                      </c:pt>
                      <c:pt idx="623">
                        <c:v>377</c:v>
                      </c:pt>
                      <c:pt idx="624">
                        <c:v>376</c:v>
                      </c:pt>
                      <c:pt idx="625">
                        <c:v>375</c:v>
                      </c:pt>
                      <c:pt idx="626">
                        <c:v>374</c:v>
                      </c:pt>
                      <c:pt idx="627">
                        <c:v>373</c:v>
                      </c:pt>
                      <c:pt idx="628">
                        <c:v>372</c:v>
                      </c:pt>
                      <c:pt idx="629">
                        <c:v>371</c:v>
                      </c:pt>
                      <c:pt idx="630">
                        <c:v>370</c:v>
                      </c:pt>
                      <c:pt idx="631">
                        <c:v>369</c:v>
                      </c:pt>
                      <c:pt idx="632">
                        <c:v>368</c:v>
                      </c:pt>
                      <c:pt idx="633">
                        <c:v>367</c:v>
                      </c:pt>
                      <c:pt idx="634">
                        <c:v>366</c:v>
                      </c:pt>
                      <c:pt idx="635">
                        <c:v>365</c:v>
                      </c:pt>
                      <c:pt idx="636">
                        <c:v>364</c:v>
                      </c:pt>
                      <c:pt idx="637">
                        <c:v>363</c:v>
                      </c:pt>
                      <c:pt idx="638">
                        <c:v>362</c:v>
                      </c:pt>
                      <c:pt idx="639">
                        <c:v>361</c:v>
                      </c:pt>
                      <c:pt idx="640">
                        <c:v>360</c:v>
                      </c:pt>
                      <c:pt idx="641">
                        <c:v>359</c:v>
                      </c:pt>
                      <c:pt idx="642">
                        <c:v>358</c:v>
                      </c:pt>
                      <c:pt idx="643">
                        <c:v>357</c:v>
                      </c:pt>
                      <c:pt idx="644">
                        <c:v>356</c:v>
                      </c:pt>
                      <c:pt idx="645">
                        <c:v>355</c:v>
                      </c:pt>
                      <c:pt idx="646">
                        <c:v>354</c:v>
                      </c:pt>
                      <c:pt idx="647">
                        <c:v>353</c:v>
                      </c:pt>
                      <c:pt idx="648">
                        <c:v>352</c:v>
                      </c:pt>
                      <c:pt idx="649">
                        <c:v>351</c:v>
                      </c:pt>
                      <c:pt idx="650">
                        <c:v>350</c:v>
                      </c:pt>
                      <c:pt idx="651">
                        <c:v>349</c:v>
                      </c:pt>
                      <c:pt idx="652">
                        <c:v>348</c:v>
                      </c:pt>
                      <c:pt idx="653">
                        <c:v>347</c:v>
                      </c:pt>
                      <c:pt idx="654">
                        <c:v>346</c:v>
                      </c:pt>
                      <c:pt idx="655">
                        <c:v>345</c:v>
                      </c:pt>
                      <c:pt idx="656">
                        <c:v>344</c:v>
                      </c:pt>
                      <c:pt idx="657">
                        <c:v>343</c:v>
                      </c:pt>
                      <c:pt idx="658">
                        <c:v>342</c:v>
                      </c:pt>
                      <c:pt idx="659">
                        <c:v>341</c:v>
                      </c:pt>
                      <c:pt idx="660">
                        <c:v>340</c:v>
                      </c:pt>
                      <c:pt idx="661">
                        <c:v>339</c:v>
                      </c:pt>
                      <c:pt idx="662">
                        <c:v>338</c:v>
                      </c:pt>
                      <c:pt idx="663">
                        <c:v>337</c:v>
                      </c:pt>
                      <c:pt idx="664">
                        <c:v>336</c:v>
                      </c:pt>
                      <c:pt idx="665">
                        <c:v>335</c:v>
                      </c:pt>
                      <c:pt idx="666">
                        <c:v>334</c:v>
                      </c:pt>
                      <c:pt idx="667">
                        <c:v>333</c:v>
                      </c:pt>
                      <c:pt idx="668">
                        <c:v>332</c:v>
                      </c:pt>
                      <c:pt idx="669">
                        <c:v>331</c:v>
                      </c:pt>
                      <c:pt idx="670">
                        <c:v>330</c:v>
                      </c:pt>
                      <c:pt idx="671">
                        <c:v>329</c:v>
                      </c:pt>
                      <c:pt idx="672">
                        <c:v>328</c:v>
                      </c:pt>
                      <c:pt idx="673">
                        <c:v>327</c:v>
                      </c:pt>
                      <c:pt idx="674">
                        <c:v>326</c:v>
                      </c:pt>
                      <c:pt idx="675">
                        <c:v>325</c:v>
                      </c:pt>
                      <c:pt idx="676">
                        <c:v>324</c:v>
                      </c:pt>
                      <c:pt idx="677">
                        <c:v>323</c:v>
                      </c:pt>
                      <c:pt idx="678">
                        <c:v>322</c:v>
                      </c:pt>
                      <c:pt idx="679">
                        <c:v>321</c:v>
                      </c:pt>
                      <c:pt idx="680">
                        <c:v>320</c:v>
                      </c:pt>
                      <c:pt idx="681">
                        <c:v>319</c:v>
                      </c:pt>
                      <c:pt idx="682">
                        <c:v>318</c:v>
                      </c:pt>
                      <c:pt idx="683">
                        <c:v>317</c:v>
                      </c:pt>
                      <c:pt idx="684">
                        <c:v>316</c:v>
                      </c:pt>
                      <c:pt idx="685">
                        <c:v>315</c:v>
                      </c:pt>
                      <c:pt idx="686">
                        <c:v>314</c:v>
                      </c:pt>
                      <c:pt idx="687">
                        <c:v>313</c:v>
                      </c:pt>
                      <c:pt idx="688">
                        <c:v>312</c:v>
                      </c:pt>
                      <c:pt idx="689">
                        <c:v>311</c:v>
                      </c:pt>
                      <c:pt idx="690">
                        <c:v>310</c:v>
                      </c:pt>
                      <c:pt idx="691">
                        <c:v>309</c:v>
                      </c:pt>
                      <c:pt idx="692">
                        <c:v>308</c:v>
                      </c:pt>
                      <c:pt idx="693">
                        <c:v>307</c:v>
                      </c:pt>
                      <c:pt idx="694">
                        <c:v>306</c:v>
                      </c:pt>
                      <c:pt idx="695">
                        <c:v>305</c:v>
                      </c:pt>
                      <c:pt idx="696">
                        <c:v>304</c:v>
                      </c:pt>
                      <c:pt idx="697">
                        <c:v>303</c:v>
                      </c:pt>
                      <c:pt idx="698">
                        <c:v>302</c:v>
                      </c:pt>
                      <c:pt idx="699">
                        <c:v>301</c:v>
                      </c:pt>
                      <c:pt idx="700">
                        <c:v>300</c:v>
                      </c:pt>
                      <c:pt idx="701">
                        <c:v>299</c:v>
                      </c:pt>
                      <c:pt idx="702">
                        <c:v>298</c:v>
                      </c:pt>
                      <c:pt idx="703">
                        <c:v>297</c:v>
                      </c:pt>
                      <c:pt idx="704">
                        <c:v>296</c:v>
                      </c:pt>
                      <c:pt idx="705">
                        <c:v>295</c:v>
                      </c:pt>
                      <c:pt idx="706">
                        <c:v>294</c:v>
                      </c:pt>
                      <c:pt idx="707">
                        <c:v>293</c:v>
                      </c:pt>
                      <c:pt idx="708">
                        <c:v>292</c:v>
                      </c:pt>
                      <c:pt idx="709">
                        <c:v>291</c:v>
                      </c:pt>
                      <c:pt idx="710">
                        <c:v>290</c:v>
                      </c:pt>
                      <c:pt idx="711">
                        <c:v>289</c:v>
                      </c:pt>
                      <c:pt idx="712">
                        <c:v>288</c:v>
                      </c:pt>
                      <c:pt idx="713">
                        <c:v>287</c:v>
                      </c:pt>
                      <c:pt idx="714">
                        <c:v>286</c:v>
                      </c:pt>
                      <c:pt idx="715">
                        <c:v>285</c:v>
                      </c:pt>
                      <c:pt idx="716">
                        <c:v>284</c:v>
                      </c:pt>
                      <c:pt idx="717">
                        <c:v>283</c:v>
                      </c:pt>
                      <c:pt idx="718">
                        <c:v>282</c:v>
                      </c:pt>
                      <c:pt idx="719">
                        <c:v>281</c:v>
                      </c:pt>
                      <c:pt idx="720">
                        <c:v>280</c:v>
                      </c:pt>
                      <c:pt idx="721">
                        <c:v>279</c:v>
                      </c:pt>
                      <c:pt idx="722">
                        <c:v>278</c:v>
                      </c:pt>
                      <c:pt idx="723">
                        <c:v>277</c:v>
                      </c:pt>
                      <c:pt idx="724">
                        <c:v>276</c:v>
                      </c:pt>
                      <c:pt idx="725">
                        <c:v>275</c:v>
                      </c:pt>
                      <c:pt idx="726">
                        <c:v>274</c:v>
                      </c:pt>
                      <c:pt idx="727">
                        <c:v>273</c:v>
                      </c:pt>
                      <c:pt idx="728">
                        <c:v>272</c:v>
                      </c:pt>
                      <c:pt idx="729">
                        <c:v>271</c:v>
                      </c:pt>
                      <c:pt idx="730">
                        <c:v>270</c:v>
                      </c:pt>
                      <c:pt idx="731">
                        <c:v>269</c:v>
                      </c:pt>
                      <c:pt idx="732">
                        <c:v>268</c:v>
                      </c:pt>
                      <c:pt idx="733">
                        <c:v>267</c:v>
                      </c:pt>
                      <c:pt idx="734">
                        <c:v>266</c:v>
                      </c:pt>
                      <c:pt idx="735">
                        <c:v>265</c:v>
                      </c:pt>
                      <c:pt idx="736">
                        <c:v>264</c:v>
                      </c:pt>
                      <c:pt idx="737">
                        <c:v>263</c:v>
                      </c:pt>
                      <c:pt idx="738">
                        <c:v>262</c:v>
                      </c:pt>
                      <c:pt idx="739">
                        <c:v>261</c:v>
                      </c:pt>
                      <c:pt idx="740">
                        <c:v>260</c:v>
                      </c:pt>
                      <c:pt idx="741">
                        <c:v>259</c:v>
                      </c:pt>
                      <c:pt idx="742">
                        <c:v>258</c:v>
                      </c:pt>
                      <c:pt idx="743">
                        <c:v>257</c:v>
                      </c:pt>
                      <c:pt idx="744">
                        <c:v>256</c:v>
                      </c:pt>
                      <c:pt idx="745">
                        <c:v>255</c:v>
                      </c:pt>
                      <c:pt idx="746">
                        <c:v>254</c:v>
                      </c:pt>
                      <c:pt idx="747">
                        <c:v>253</c:v>
                      </c:pt>
                      <c:pt idx="748">
                        <c:v>252</c:v>
                      </c:pt>
                      <c:pt idx="749">
                        <c:v>251</c:v>
                      </c:pt>
                      <c:pt idx="750">
                        <c:v>250</c:v>
                      </c:pt>
                      <c:pt idx="751">
                        <c:v>249</c:v>
                      </c:pt>
                      <c:pt idx="752">
                        <c:v>248</c:v>
                      </c:pt>
                      <c:pt idx="753">
                        <c:v>247</c:v>
                      </c:pt>
                      <c:pt idx="754">
                        <c:v>246</c:v>
                      </c:pt>
                      <c:pt idx="755">
                        <c:v>245</c:v>
                      </c:pt>
                      <c:pt idx="756">
                        <c:v>244</c:v>
                      </c:pt>
                      <c:pt idx="757">
                        <c:v>243</c:v>
                      </c:pt>
                      <c:pt idx="758">
                        <c:v>242</c:v>
                      </c:pt>
                      <c:pt idx="759">
                        <c:v>241</c:v>
                      </c:pt>
                      <c:pt idx="760">
                        <c:v>240</c:v>
                      </c:pt>
                      <c:pt idx="761">
                        <c:v>239</c:v>
                      </c:pt>
                      <c:pt idx="762">
                        <c:v>238</c:v>
                      </c:pt>
                      <c:pt idx="763">
                        <c:v>237</c:v>
                      </c:pt>
                      <c:pt idx="764">
                        <c:v>236</c:v>
                      </c:pt>
                      <c:pt idx="765">
                        <c:v>235</c:v>
                      </c:pt>
                      <c:pt idx="766">
                        <c:v>234</c:v>
                      </c:pt>
                      <c:pt idx="767">
                        <c:v>233</c:v>
                      </c:pt>
                      <c:pt idx="768">
                        <c:v>232</c:v>
                      </c:pt>
                      <c:pt idx="769">
                        <c:v>231</c:v>
                      </c:pt>
                      <c:pt idx="770">
                        <c:v>230</c:v>
                      </c:pt>
                      <c:pt idx="771">
                        <c:v>229</c:v>
                      </c:pt>
                      <c:pt idx="772">
                        <c:v>228</c:v>
                      </c:pt>
                      <c:pt idx="773">
                        <c:v>227</c:v>
                      </c:pt>
                      <c:pt idx="774">
                        <c:v>226</c:v>
                      </c:pt>
                      <c:pt idx="775">
                        <c:v>225</c:v>
                      </c:pt>
                      <c:pt idx="776">
                        <c:v>224</c:v>
                      </c:pt>
                      <c:pt idx="777">
                        <c:v>223</c:v>
                      </c:pt>
                      <c:pt idx="778">
                        <c:v>222</c:v>
                      </c:pt>
                      <c:pt idx="779">
                        <c:v>221</c:v>
                      </c:pt>
                      <c:pt idx="780">
                        <c:v>220</c:v>
                      </c:pt>
                      <c:pt idx="781">
                        <c:v>219</c:v>
                      </c:pt>
                      <c:pt idx="782">
                        <c:v>218</c:v>
                      </c:pt>
                      <c:pt idx="783">
                        <c:v>217</c:v>
                      </c:pt>
                      <c:pt idx="784">
                        <c:v>216</c:v>
                      </c:pt>
                      <c:pt idx="785">
                        <c:v>215</c:v>
                      </c:pt>
                      <c:pt idx="786">
                        <c:v>214</c:v>
                      </c:pt>
                      <c:pt idx="787">
                        <c:v>213</c:v>
                      </c:pt>
                      <c:pt idx="788">
                        <c:v>212</c:v>
                      </c:pt>
                      <c:pt idx="789">
                        <c:v>211</c:v>
                      </c:pt>
                      <c:pt idx="790">
                        <c:v>210</c:v>
                      </c:pt>
                      <c:pt idx="791">
                        <c:v>209</c:v>
                      </c:pt>
                      <c:pt idx="792">
                        <c:v>208</c:v>
                      </c:pt>
                      <c:pt idx="793">
                        <c:v>207</c:v>
                      </c:pt>
                      <c:pt idx="794">
                        <c:v>206</c:v>
                      </c:pt>
                      <c:pt idx="795">
                        <c:v>205</c:v>
                      </c:pt>
                      <c:pt idx="796">
                        <c:v>204</c:v>
                      </c:pt>
                      <c:pt idx="797">
                        <c:v>203</c:v>
                      </c:pt>
                      <c:pt idx="798">
                        <c:v>202</c:v>
                      </c:pt>
                      <c:pt idx="799">
                        <c:v>201</c:v>
                      </c:pt>
                      <c:pt idx="800">
                        <c:v>200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MA_Batch4Films!$AD$3:$AD$803</c15:sqref>
                        </c15:formulaRef>
                      </c:ext>
                    </c:extLst>
                    <c:numCache>
                      <c:formatCode>General</c:formatCode>
                      <c:ptCount val="801"/>
                      <c:pt idx="0">
                        <c:v>9.8097235000000005E-2</c:v>
                      </c:pt>
                      <c:pt idx="1">
                        <c:v>9.7555339000000005E-2</c:v>
                      </c:pt>
                      <c:pt idx="2">
                        <c:v>9.7051240999999996E-2</c:v>
                      </c:pt>
                      <c:pt idx="3">
                        <c:v>9.6542709000000004E-2</c:v>
                      </c:pt>
                      <c:pt idx="4">
                        <c:v>9.5978885999999999E-2</c:v>
                      </c:pt>
                      <c:pt idx="5">
                        <c:v>9.5468446999999998E-2</c:v>
                      </c:pt>
                      <c:pt idx="6">
                        <c:v>9.4940834000000002E-2</c:v>
                      </c:pt>
                      <c:pt idx="7">
                        <c:v>9.4422287999999993E-2</c:v>
                      </c:pt>
                      <c:pt idx="8">
                        <c:v>9.3901470000000001E-2</c:v>
                      </c:pt>
                      <c:pt idx="9">
                        <c:v>9.3438692000000004E-2</c:v>
                      </c:pt>
                      <c:pt idx="10">
                        <c:v>9.2930115999999993E-2</c:v>
                      </c:pt>
                      <c:pt idx="11">
                        <c:v>9.2420748999999996E-2</c:v>
                      </c:pt>
                      <c:pt idx="12">
                        <c:v>9.1890045000000004E-2</c:v>
                      </c:pt>
                      <c:pt idx="13">
                        <c:v>9.1399974999999994E-2</c:v>
                      </c:pt>
                      <c:pt idx="14">
                        <c:v>9.0895660000000003E-2</c:v>
                      </c:pt>
                      <c:pt idx="15">
                        <c:v>9.0427853000000002E-2</c:v>
                      </c:pt>
                      <c:pt idx="16">
                        <c:v>8.9958221000000005E-2</c:v>
                      </c:pt>
                      <c:pt idx="17">
                        <c:v>8.9462258000000003E-2</c:v>
                      </c:pt>
                      <c:pt idx="18">
                        <c:v>8.9003137999999996E-2</c:v>
                      </c:pt>
                      <c:pt idx="19">
                        <c:v>8.8506386000000006E-2</c:v>
                      </c:pt>
                      <c:pt idx="20">
                        <c:v>8.8027351000000004E-2</c:v>
                      </c:pt>
                      <c:pt idx="21">
                        <c:v>8.7610476000000007E-2</c:v>
                      </c:pt>
                      <c:pt idx="22">
                        <c:v>8.7197795999999994E-2</c:v>
                      </c:pt>
                      <c:pt idx="23">
                        <c:v>8.6719758999999993E-2</c:v>
                      </c:pt>
                      <c:pt idx="24">
                        <c:v>8.6276986E-2</c:v>
                      </c:pt>
                      <c:pt idx="25">
                        <c:v>8.5852101E-2</c:v>
                      </c:pt>
                      <c:pt idx="26">
                        <c:v>8.5450000999999998E-2</c:v>
                      </c:pt>
                      <c:pt idx="27">
                        <c:v>8.5067957999999999E-2</c:v>
                      </c:pt>
                      <c:pt idx="28">
                        <c:v>8.4702678000000003E-2</c:v>
                      </c:pt>
                      <c:pt idx="29">
                        <c:v>8.4309593000000002E-2</c:v>
                      </c:pt>
                      <c:pt idx="30">
                        <c:v>8.3910495000000002E-2</c:v>
                      </c:pt>
                      <c:pt idx="31">
                        <c:v>8.3536170000000007E-2</c:v>
                      </c:pt>
                      <c:pt idx="32">
                        <c:v>8.3156690000000005E-2</c:v>
                      </c:pt>
                      <c:pt idx="33">
                        <c:v>8.2832753999999995E-2</c:v>
                      </c:pt>
                      <c:pt idx="34">
                        <c:v>8.2552731000000004E-2</c:v>
                      </c:pt>
                      <c:pt idx="35">
                        <c:v>8.2176328000000007E-2</c:v>
                      </c:pt>
                      <c:pt idx="36">
                        <c:v>8.1837557000000005E-2</c:v>
                      </c:pt>
                      <c:pt idx="37">
                        <c:v>8.1524573000000003E-2</c:v>
                      </c:pt>
                      <c:pt idx="38">
                        <c:v>8.1230289999999997E-2</c:v>
                      </c:pt>
                      <c:pt idx="39">
                        <c:v>8.0969295999999996E-2</c:v>
                      </c:pt>
                      <c:pt idx="40">
                        <c:v>8.0694399999999999E-2</c:v>
                      </c:pt>
                      <c:pt idx="41">
                        <c:v>8.0417461999999995E-2</c:v>
                      </c:pt>
                      <c:pt idx="42">
                        <c:v>8.0118290999999994E-2</c:v>
                      </c:pt>
                      <c:pt idx="43">
                        <c:v>7.9844803000000006E-2</c:v>
                      </c:pt>
                      <c:pt idx="44">
                        <c:v>7.9661168000000004E-2</c:v>
                      </c:pt>
                      <c:pt idx="45">
                        <c:v>7.9429738E-2</c:v>
                      </c:pt>
                      <c:pt idx="46">
                        <c:v>7.9253450000000003E-2</c:v>
                      </c:pt>
                      <c:pt idx="47">
                        <c:v>7.9000384000000007E-2</c:v>
                      </c:pt>
                      <c:pt idx="48">
                        <c:v>7.8828021999999998E-2</c:v>
                      </c:pt>
                      <c:pt idx="49">
                        <c:v>7.8655801999999997E-2</c:v>
                      </c:pt>
                      <c:pt idx="50">
                        <c:v>7.8495517000000001E-2</c:v>
                      </c:pt>
                      <c:pt idx="51">
                        <c:v>7.8360632E-2</c:v>
                      </c:pt>
                      <c:pt idx="52">
                        <c:v>7.8214279999999997E-2</c:v>
                      </c:pt>
                      <c:pt idx="53">
                        <c:v>7.8067056999999995E-2</c:v>
                      </c:pt>
                      <c:pt idx="54">
                        <c:v>7.7952026999999993E-2</c:v>
                      </c:pt>
                      <c:pt idx="55">
                        <c:v>7.7845857000000004E-2</c:v>
                      </c:pt>
                      <c:pt idx="56">
                        <c:v>7.7780396000000002E-2</c:v>
                      </c:pt>
                      <c:pt idx="57">
                        <c:v>7.7741474000000005E-2</c:v>
                      </c:pt>
                      <c:pt idx="58">
                        <c:v>7.7655694999999997E-2</c:v>
                      </c:pt>
                      <c:pt idx="59">
                        <c:v>7.7561512999999999E-2</c:v>
                      </c:pt>
                      <c:pt idx="60">
                        <c:v>7.7517538999999996E-2</c:v>
                      </c:pt>
                      <c:pt idx="61">
                        <c:v>7.7529602000000003E-2</c:v>
                      </c:pt>
                      <c:pt idx="62">
                        <c:v>7.7536039000000001E-2</c:v>
                      </c:pt>
                      <c:pt idx="63">
                        <c:v>7.7514812000000002E-2</c:v>
                      </c:pt>
                      <c:pt idx="64">
                        <c:v>7.7511653E-2</c:v>
                      </c:pt>
                      <c:pt idx="65">
                        <c:v>7.7527069000000004E-2</c:v>
                      </c:pt>
                      <c:pt idx="66">
                        <c:v>7.7571354999999995E-2</c:v>
                      </c:pt>
                      <c:pt idx="67">
                        <c:v>7.7645354E-2</c:v>
                      </c:pt>
                      <c:pt idx="68">
                        <c:v>7.7646934000000001E-2</c:v>
                      </c:pt>
                      <c:pt idx="69">
                        <c:v>7.7722996000000003E-2</c:v>
                      </c:pt>
                      <c:pt idx="70">
                        <c:v>7.7816561000000006E-2</c:v>
                      </c:pt>
                      <c:pt idx="71">
                        <c:v>7.7895961999999999E-2</c:v>
                      </c:pt>
                      <c:pt idx="72">
                        <c:v>7.8009486000000003E-2</c:v>
                      </c:pt>
                      <c:pt idx="73">
                        <c:v>7.8135683999999997E-2</c:v>
                      </c:pt>
                      <c:pt idx="74">
                        <c:v>7.8290127000000001E-2</c:v>
                      </c:pt>
                      <c:pt idx="75">
                        <c:v>7.8357466000000001E-2</c:v>
                      </c:pt>
                      <c:pt idx="76">
                        <c:v>7.8536928000000006E-2</c:v>
                      </c:pt>
                      <c:pt idx="77">
                        <c:v>7.8736596000000006E-2</c:v>
                      </c:pt>
                      <c:pt idx="78">
                        <c:v>7.8921057000000003E-2</c:v>
                      </c:pt>
                      <c:pt idx="79">
                        <c:v>7.9062767000000006E-2</c:v>
                      </c:pt>
                      <c:pt idx="80">
                        <c:v>7.9212323000000001E-2</c:v>
                      </c:pt>
                      <c:pt idx="81">
                        <c:v>7.9384952999999994E-2</c:v>
                      </c:pt>
                      <c:pt idx="82">
                        <c:v>7.9619251000000002E-2</c:v>
                      </c:pt>
                      <c:pt idx="83">
                        <c:v>7.9884723000000005E-2</c:v>
                      </c:pt>
                      <c:pt idx="84">
                        <c:v>8.0122746999999994E-2</c:v>
                      </c:pt>
                      <c:pt idx="85">
                        <c:v>8.0323085000000002E-2</c:v>
                      </c:pt>
                      <c:pt idx="86">
                        <c:v>8.0505006000000004E-2</c:v>
                      </c:pt>
                      <c:pt idx="87">
                        <c:v>8.0772460000000004E-2</c:v>
                      </c:pt>
                      <c:pt idx="88">
                        <c:v>8.1061408000000001E-2</c:v>
                      </c:pt>
                      <c:pt idx="89">
                        <c:v>8.1395954000000006E-2</c:v>
                      </c:pt>
                      <c:pt idx="90">
                        <c:v>8.1682353999999999E-2</c:v>
                      </c:pt>
                      <c:pt idx="91">
                        <c:v>8.1929177000000006E-2</c:v>
                      </c:pt>
                      <c:pt idx="92">
                        <c:v>8.2180552000000004E-2</c:v>
                      </c:pt>
                      <c:pt idx="93">
                        <c:v>8.2531727999999999E-2</c:v>
                      </c:pt>
                      <c:pt idx="94">
                        <c:v>8.2900204000000005E-2</c:v>
                      </c:pt>
                      <c:pt idx="95">
                        <c:v>8.3324782999999999E-2</c:v>
                      </c:pt>
                      <c:pt idx="96">
                        <c:v>8.3666249999999998E-2</c:v>
                      </c:pt>
                      <c:pt idx="97">
                        <c:v>8.3953016000000005E-2</c:v>
                      </c:pt>
                      <c:pt idx="98">
                        <c:v>8.4290735000000006E-2</c:v>
                      </c:pt>
                      <c:pt idx="99">
                        <c:v>8.4661998000000002E-2</c:v>
                      </c:pt>
                      <c:pt idx="100">
                        <c:v>8.5071929000000004E-2</c:v>
                      </c:pt>
                      <c:pt idx="101">
                        <c:v>8.5510924000000002E-2</c:v>
                      </c:pt>
                      <c:pt idx="102">
                        <c:v>8.5941597999999994E-2</c:v>
                      </c:pt>
                      <c:pt idx="103">
                        <c:v>8.6246482999999999E-2</c:v>
                      </c:pt>
                      <c:pt idx="104">
                        <c:v>8.6587503999999996E-2</c:v>
                      </c:pt>
                      <c:pt idx="105">
                        <c:v>8.6996950000000003E-2</c:v>
                      </c:pt>
                      <c:pt idx="106">
                        <c:v>8.7510087E-2</c:v>
                      </c:pt>
                      <c:pt idx="107">
                        <c:v>8.7945059000000006E-2</c:v>
                      </c:pt>
                      <c:pt idx="108">
                        <c:v>8.8295065000000006E-2</c:v>
                      </c:pt>
                      <c:pt idx="109">
                        <c:v>8.8649257999999995E-2</c:v>
                      </c:pt>
                      <c:pt idx="110">
                        <c:v>8.8987759999999999E-2</c:v>
                      </c:pt>
                      <c:pt idx="111">
                        <c:v>8.9458181999999997E-2</c:v>
                      </c:pt>
                      <c:pt idx="112">
                        <c:v>8.9938447000000005E-2</c:v>
                      </c:pt>
                      <c:pt idx="113">
                        <c:v>9.0320184999999997E-2</c:v>
                      </c:pt>
                      <c:pt idx="114">
                        <c:v>9.0642064999999994E-2</c:v>
                      </c:pt>
                      <c:pt idx="115">
                        <c:v>9.1012924999999995E-2</c:v>
                      </c:pt>
                      <c:pt idx="116">
                        <c:v>9.1380715000000001E-2</c:v>
                      </c:pt>
                      <c:pt idx="117">
                        <c:v>9.1850377999999996E-2</c:v>
                      </c:pt>
                      <c:pt idx="118">
                        <c:v>9.2287897999999993E-2</c:v>
                      </c:pt>
                      <c:pt idx="119">
                        <c:v>9.2696503E-2</c:v>
                      </c:pt>
                      <c:pt idx="120">
                        <c:v>9.3007617000000001E-2</c:v>
                      </c:pt>
                      <c:pt idx="121">
                        <c:v>9.3401462000000005E-2</c:v>
                      </c:pt>
                      <c:pt idx="122">
                        <c:v>9.3819469000000003E-2</c:v>
                      </c:pt>
                      <c:pt idx="123">
                        <c:v>9.4302944999999999E-2</c:v>
                      </c:pt>
                      <c:pt idx="124">
                        <c:v>9.4833523000000003E-2</c:v>
                      </c:pt>
                      <c:pt idx="125">
                        <c:v>9.5281145999999997E-2</c:v>
                      </c:pt>
                      <c:pt idx="126">
                        <c:v>9.5568500000000001E-2</c:v>
                      </c:pt>
                      <c:pt idx="127">
                        <c:v>9.5915056999999998E-2</c:v>
                      </c:pt>
                      <c:pt idx="128">
                        <c:v>9.6354172000000002E-2</c:v>
                      </c:pt>
                      <c:pt idx="129">
                        <c:v>9.6872798999999996E-2</c:v>
                      </c:pt>
                      <c:pt idx="130">
                        <c:v>9.7300805000000004E-2</c:v>
                      </c:pt>
                      <c:pt idx="131">
                        <c:v>9.7643033000000004E-2</c:v>
                      </c:pt>
                      <c:pt idx="132">
                        <c:v>9.8022096000000003E-2</c:v>
                      </c:pt>
                      <c:pt idx="133">
                        <c:v>9.8373346E-2</c:v>
                      </c:pt>
                      <c:pt idx="134">
                        <c:v>9.8827532999999995E-2</c:v>
                      </c:pt>
                      <c:pt idx="135">
                        <c:v>9.9448480000000006E-2</c:v>
                      </c:pt>
                      <c:pt idx="136">
                        <c:v>9.9946990999999999E-2</c:v>
                      </c:pt>
                      <c:pt idx="137">
                        <c:v>0.10030929</c:v>
                      </c:pt>
                      <c:pt idx="138">
                        <c:v>0.100686185</c:v>
                      </c:pt>
                      <c:pt idx="139">
                        <c:v>0.101064287</c:v>
                      </c:pt>
                      <c:pt idx="140">
                        <c:v>0.101576895</c:v>
                      </c:pt>
                      <c:pt idx="141">
                        <c:v>0.10217588399999999</c:v>
                      </c:pt>
                      <c:pt idx="142">
                        <c:v>0.102518998</c:v>
                      </c:pt>
                      <c:pt idx="143">
                        <c:v>0.103081442</c:v>
                      </c:pt>
                      <c:pt idx="144">
                        <c:v>0.103291705</c:v>
                      </c:pt>
                      <c:pt idx="145">
                        <c:v>0.103769608</c:v>
                      </c:pt>
                      <c:pt idx="146">
                        <c:v>0.104335882</c:v>
                      </c:pt>
                      <c:pt idx="147">
                        <c:v>0.10483068199999999</c:v>
                      </c:pt>
                      <c:pt idx="148">
                        <c:v>0.10522619599999999</c:v>
                      </c:pt>
                      <c:pt idx="149">
                        <c:v>0.10573262</c:v>
                      </c:pt>
                      <c:pt idx="150">
                        <c:v>0.106250539</c:v>
                      </c:pt>
                      <c:pt idx="151">
                        <c:v>0.10672419499999999</c:v>
                      </c:pt>
                      <c:pt idx="152">
                        <c:v>0.107364565</c:v>
                      </c:pt>
                      <c:pt idx="153">
                        <c:v>0.10798991500000001</c:v>
                      </c:pt>
                      <c:pt idx="154">
                        <c:v>0.10856534499999999</c:v>
                      </c:pt>
                      <c:pt idx="155">
                        <c:v>0.10912951799999999</c:v>
                      </c:pt>
                      <c:pt idx="156">
                        <c:v>0.109683268</c:v>
                      </c:pt>
                      <c:pt idx="157">
                        <c:v>0.11023057999999999</c:v>
                      </c:pt>
                      <c:pt idx="158">
                        <c:v>0.110827394</c:v>
                      </c:pt>
                      <c:pt idx="159">
                        <c:v>0.11141663</c:v>
                      </c:pt>
                      <c:pt idx="160">
                        <c:v>0.112089358</c:v>
                      </c:pt>
                      <c:pt idx="161">
                        <c:v>0.112978175</c:v>
                      </c:pt>
                      <c:pt idx="162">
                        <c:v>0.113792412</c:v>
                      </c:pt>
                      <c:pt idx="163">
                        <c:v>0.114490598</c:v>
                      </c:pt>
                      <c:pt idx="164">
                        <c:v>0.115266122</c:v>
                      </c:pt>
                      <c:pt idx="165">
                        <c:v>0.11631715300000001</c:v>
                      </c:pt>
                      <c:pt idx="166">
                        <c:v>0.11751389499999999</c:v>
                      </c:pt>
                      <c:pt idx="167">
                        <c:v>0.11854052499999999</c:v>
                      </c:pt>
                      <c:pt idx="168">
                        <c:v>0.11956778899999999</c:v>
                      </c:pt>
                      <c:pt idx="169">
                        <c:v>0.12088345</c:v>
                      </c:pt>
                      <c:pt idx="170">
                        <c:v>0.12248094399999999</c:v>
                      </c:pt>
                      <c:pt idx="171">
                        <c:v>0.12379559900000001</c:v>
                      </c:pt>
                      <c:pt idx="172">
                        <c:v>0.125570089</c:v>
                      </c:pt>
                      <c:pt idx="173">
                        <c:v>0.127543137</c:v>
                      </c:pt>
                      <c:pt idx="174">
                        <c:v>0.12914829</c:v>
                      </c:pt>
                      <c:pt idx="175">
                        <c:v>0.131198645</c:v>
                      </c:pt>
                      <c:pt idx="176">
                        <c:v>0.133472696</c:v>
                      </c:pt>
                      <c:pt idx="177">
                        <c:v>0.13603881000000001</c:v>
                      </c:pt>
                      <c:pt idx="178">
                        <c:v>0.13901577900000001</c:v>
                      </c:pt>
                      <c:pt idx="179">
                        <c:v>0.14156247699999999</c:v>
                      </c:pt>
                      <c:pt idx="180">
                        <c:v>0.145014852</c:v>
                      </c:pt>
                      <c:pt idx="181">
                        <c:v>0.14813114699999999</c:v>
                      </c:pt>
                      <c:pt idx="182">
                        <c:v>0.15215073500000001</c:v>
                      </c:pt>
                      <c:pt idx="183">
                        <c:v>0.15570414099999999</c:v>
                      </c:pt>
                      <c:pt idx="184">
                        <c:v>0.16034431800000001</c:v>
                      </c:pt>
                      <c:pt idx="185">
                        <c:v>0.16511736799999999</c:v>
                      </c:pt>
                      <c:pt idx="186">
                        <c:v>0.169567987</c:v>
                      </c:pt>
                      <c:pt idx="187">
                        <c:v>0.17498196699999999</c:v>
                      </c:pt>
                      <c:pt idx="188">
                        <c:v>0.18074657</c:v>
                      </c:pt>
                      <c:pt idx="189">
                        <c:v>0.18651045899999999</c:v>
                      </c:pt>
                      <c:pt idx="190">
                        <c:v>0.19346696099999999</c:v>
                      </c:pt>
                      <c:pt idx="191">
                        <c:v>0.20007798099999999</c:v>
                      </c:pt>
                      <c:pt idx="192">
                        <c:v>0.20699761799999999</c:v>
                      </c:pt>
                      <c:pt idx="193">
                        <c:v>0.21385106400000001</c:v>
                      </c:pt>
                      <c:pt idx="194">
                        <c:v>0.221678183</c:v>
                      </c:pt>
                      <c:pt idx="195">
                        <c:v>0.23002102999999999</c:v>
                      </c:pt>
                      <c:pt idx="196">
                        <c:v>0.23854623699999999</c:v>
                      </c:pt>
                      <c:pt idx="197">
                        <c:v>0.247685716</c:v>
                      </c:pt>
                      <c:pt idx="198">
                        <c:v>0.256699652</c:v>
                      </c:pt>
                      <c:pt idx="199">
                        <c:v>0.26570817800000002</c:v>
                      </c:pt>
                      <c:pt idx="200">
                        <c:v>0.27489396900000002</c:v>
                      </c:pt>
                      <c:pt idx="201">
                        <c:v>0.30010652500000001</c:v>
                      </c:pt>
                      <c:pt idx="202">
                        <c:v>0.31392824699999999</c:v>
                      </c:pt>
                      <c:pt idx="203">
                        <c:v>0.32839089599999999</c:v>
                      </c:pt>
                      <c:pt idx="204">
                        <c:v>0.34273716799999998</c:v>
                      </c:pt>
                      <c:pt idx="205">
                        <c:v>0.35722118600000002</c:v>
                      </c:pt>
                      <c:pt idx="206">
                        <c:v>0.37183222199999999</c:v>
                      </c:pt>
                      <c:pt idx="207">
                        <c:v>0.386011094</c:v>
                      </c:pt>
                      <c:pt idx="208">
                        <c:v>0.400019705</c:v>
                      </c:pt>
                      <c:pt idx="209">
                        <c:v>0.41350424299999999</c:v>
                      </c:pt>
                      <c:pt idx="210">
                        <c:v>0.42663708299999997</c:v>
                      </c:pt>
                      <c:pt idx="211">
                        <c:v>0.43898889400000002</c:v>
                      </c:pt>
                      <c:pt idx="212">
                        <c:v>0.450823635</c:v>
                      </c:pt>
                      <c:pt idx="213">
                        <c:v>0.46189513799999998</c:v>
                      </c:pt>
                      <c:pt idx="214">
                        <c:v>0.47223311699999998</c:v>
                      </c:pt>
                      <c:pt idx="215">
                        <c:v>0.48193487499999998</c:v>
                      </c:pt>
                      <c:pt idx="216">
                        <c:v>0.49078619499999998</c:v>
                      </c:pt>
                      <c:pt idx="217">
                        <c:v>0.49904295799999998</c:v>
                      </c:pt>
                      <c:pt idx="218">
                        <c:v>0.50633597399999997</c:v>
                      </c:pt>
                      <c:pt idx="219">
                        <c:v>0.513216436</c:v>
                      </c:pt>
                      <c:pt idx="220">
                        <c:v>0.51933383899999996</c:v>
                      </c:pt>
                      <c:pt idx="221">
                        <c:v>0.524986446</c:v>
                      </c:pt>
                      <c:pt idx="222">
                        <c:v>0.52997148000000005</c:v>
                      </c:pt>
                      <c:pt idx="223">
                        <c:v>0.53462028500000003</c:v>
                      </c:pt>
                      <c:pt idx="224">
                        <c:v>0.53862220100000002</c:v>
                      </c:pt>
                      <c:pt idx="225">
                        <c:v>0.54232722499999997</c:v>
                      </c:pt>
                      <c:pt idx="226">
                        <c:v>0.54567700600000002</c:v>
                      </c:pt>
                      <c:pt idx="227">
                        <c:v>0.548766851</c:v>
                      </c:pt>
                      <c:pt idx="228">
                        <c:v>0.55151611599999995</c:v>
                      </c:pt>
                      <c:pt idx="229">
                        <c:v>0.55397260199999998</c:v>
                      </c:pt>
                      <c:pt idx="230">
                        <c:v>0.55617976199999997</c:v>
                      </c:pt>
                      <c:pt idx="231">
                        <c:v>0.55833965500000005</c:v>
                      </c:pt>
                      <c:pt idx="232">
                        <c:v>0.56034231199999995</c:v>
                      </c:pt>
                      <c:pt idx="233">
                        <c:v>0.56217277099999996</c:v>
                      </c:pt>
                      <c:pt idx="234">
                        <c:v>0.56400924900000005</c:v>
                      </c:pt>
                      <c:pt idx="235">
                        <c:v>0.56566613899999996</c:v>
                      </c:pt>
                      <c:pt idx="236">
                        <c:v>0.567258716</c:v>
                      </c:pt>
                      <c:pt idx="237">
                        <c:v>0.56868648499999996</c:v>
                      </c:pt>
                      <c:pt idx="238">
                        <c:v>0.57019329100000005</c:v>
                      </c:pt>
                      <c:pt idx="239">
                        <c:v>0.57173001800000001</c:v>
                      </c:pt>
                      <c:pt idx="240">
                        <c:v>0.57322335199999996</c:v>
                      </c:pt>
                      <c:pt idx="241">
                        <c:v>0.57456600700000005</c:v>
                      </c:pt>
                      <c:pt idx="242">
                        <c:v>0.576014519</c:v>
                      </c:pt>
                      <c:pt idx="243">
                        <c:v>0.57738459099999995</c:v>
                      </c:pt>
                      <c:pt idx="244">
                        <c:v>0.57875227900000004</c:v>
                      </c:pt>
                      <c:pt idx="245">
                        <c:v>0.58026886</c:v>
                      </c:pt>
                      <c:pt idx="246">
                        <c:v>0.58150654999999996</c:v>
                      </c:pt>
                      <c:pt idx="247">
                        <c:v>0.58293980400000001</c:v>
                      </c:pt>
                      <c:pt idx="248">
                        <c:v>0.58432280999999997</c:v>
                      </c:pt>
                      <c:pt idx="249">
                        <c:v>0.58569461099999998</c:v>
                      </c:pt>
                      <c:pt idx="250">
                        <c:v>0.58724188799999999</c:v>
                      </c:pt>
                      <c:pt idx="251">
                        <c:v>0.588760018</c:v>
                      </c:pt>
                      <c:pt idx="252">
                        <c:v>0.59026694300000004</c:v>
                      </c:pt>
                      <c:pt idx="253">
                        <c:v>0.59166884399999997</c:v>
                      </c:pt>
                      <c:pt idx="254">
                        <c:v>0.59310460099999995</c:v>
                      </c:pt>
                      <c:pt idx="255">
                        <c:v>0.59466564700000002</c:v>
                      </c:pt>
                      <c:pt idx="256">
                        <c:v>0.59625732899999995</c:v>
                      </c:pt>
                      <c:pt idx="257">
                        <c:v>0.59788686000000002</c:v>
                      </c:pt>
                      <c:pt idx="258">
                        <c:v>0.59949761599999996</c:v>
                      </c:pt>
                      <c:pt idx="259">
                        <c:v>0.60091072300000004</c:v>
                      </c:pt>
                      <c:pt idx="260">
                        <c:v>0.60257559999999999</c:v>
                      </c:pt>
                      <c:pt idx="261">
                        <c:v>0.60426616700000002</c:v>
                      </c:pt>
                      <c:pt idx="262">
                        <c:v>0.60587233299999999</c:v>
                      </c:pt>
                      <c:pt idx="263">
                        <c:v>0.60762512700000004</c:v>
                      </c:pt>
                      <c:pt idx="264">
                        <c:v>0.60934078700000005</c:v>
                      </c:pt>
                      <c:pt idx="265">
                        <c:v>0.61096113900000004</c:v>
                      </c:pt>
                      <c:pt idx="266">
                        <c:v>0.61264991800000002</c:v>
                      </c:pt>
                      <c:pt idx="267">
                        <c:v>0.61446046799999998</c:v>
                      </c:pt>
                      <c:pt idx="268">
                        <c:v>0.616357088</c:v>
                      </c:pt>
                      <c:pt idx="269">
                        <c:v>0.61804646299999999</c:v>
                      </c:pt>
                      <c:pt idx="270">
                        <c:v>0.61984020500000003</c:v>
                      </c:pt>
                      <c:pt idx="271">
                        <c:v>0.62165868300000005</c:v>
                      </c:pt>
                      <c:pt idx="272">
                        <c:v>0.62345999500000004</c:v>
                      </c:pt>
                      <c:pt idx="273">
                        <c:v>0.625378251</c:v>
                      </c:pt>
                      <c:pt idx="274">
                        <c:v>0.62736982100000005</c:v>
                      </c:pt>
                      <c:pt idx="275">
                        <c:v>0.62916958300000003</c:v>
                      </c:pt>
                      <c:pt idx="276">
                        <c:v>0.63113003999999995</c:v>
                      </c:pt>
                      <c:pt idx="277">
                        <c:v>0.632969797</c:v>
                      </c:pt>
                      <c:pt idx="278">
                        <c:v>0.63496887700000004</c:v>
                      </c:pt>
                      <c:pt idx="279">
                        <c:v>0.63698869899999999</c:v>
                      </c:pt>
                      <c:pt idx="280">
                        <c:v>0.63893794999999998</c:v>
                      </c:pt>
                      <c:pt idx="281">
                        <c:v>0.64104878899999995</c:v>
                      </c:pt>
                      <c:pt idx="282">
                        <c:v>0.64298629799999996</c:v>
                      </c:pt>
                      <c:pt idx="283">
                        <c:v>0.64500474900000004</c:v>
                      </c:pt>
                      <c:pt idx="284">
                        <c:v>0.64717143799999999</c:v>
                      </c:pt>
                      <c:pt idx="285">
                        <c:v>0.64924377200000005</c:v>
                      </c:pt>
                      <c:pt idx="286">
                        <c:v>0.65145415100000004</c:v>
                      </c:pt>
                      <c:pt idx="287">
                        <c:v>0.65351015300000004</c:v>
                      </c:pt>
                      <c:pt idx="288">
                        <c:v>0.65570819400000002</c:v>
                      </c:pt>
                      <c:pt idx="289">
                        <c:v>0.65790098900000005</c:v>
                      </c:pt>
                      <c:pt idx="290">
                        <c:v>0.66015183899999996</c:v>
                      </c:pt>
                      <c:pt idx="291">
                        <c:v>0.66246688399999998</c:v>
                      </c:pt>
                      <c:pt idx="292">
                        <c:v>0.66471833000000002</c:v>
                      </c:pt>
                      <c:pt idx="293">
                        <c:v>0.66708749499999997</c:v>
                      </c:pt>
                      <c:pt idx="294">
                        <c:v>0.66928428399999995</c:v>
                      </c:pt>
                      <c:pt idx="295">
                        <c:v>0.67160814999999996</c:v>
                      </c:pt>
                      <c:pt idx="296">
                        <c:v>0.67415577199999999</c:v>
                      </c:pt>
                      <c:pt idx="297">
                        <c:v>0.67655920999999997</c:v>
                      </c:pt>
                      <c:pt idx="298">
                        <c:v>0.67897385399999999</c:v>
                      </c:pt>
                      <c:pt idx="299">
                        <c:v>0.68145227399999997</c:v>
                      </c:pt>
                      <c:pt idx="300">
                        <c:v>0.68384462599999996</c:v>
                      </c:pt>
                      <c:pt idx="301">
                        <c:v>0.68643558000000005</c:v>
                      </c:pt>
                      <c:pt idx="302">
                        <c:v>0.68906730400000005</c:v>
                      </c:pt>
                      <c:pt idx="303">
                        <c:v>0.69171553900000005</c:v>
                      </c:pt>
                      <c:pt idx="304">
                        <c:v>0.69431746000000005</c:v>
                      </c:pt>
                      <c:pt idx="305">
                        <c:v>0.69703072300000002</c:v>
                      </c:pt>
                      <c:pt idx="306">
                        <c:v>0.69963121399999995</c:v>
                      </c:pt>
                      <c:pt idx="307">
                        <c:v>0.70237803499999996</c:v>
                      </c:pt>
                      <c:pt idx="308">
                        <c:v>0.70524841599999999</c:v>
                      </c:pt>
                      <c:pt idx="309">
                        <c:v>0.70803231</c:v>
                      </c:pt>
                      <c:pt idx="310">
                        <c:v>0.71091181000000003</c:v>
                      </c:pt>
                      <c:pt idx="311">
                        <c:v>0.71377366799999997</c:v>
                      </c:pt>
                      <c:pt idx="312">
                        <c:v>0.71668642800000004</c:v>
                      </c:pt>
                      <c:pt idx="313">
                        <c:v>0.71965229500000005</c:v>
                      </c:pt>
                      <c:pt idx="314">
                        <c:v>0.72284799799999999</c:v>
                      </c:pt>
                      <c:pt idx="315">
                        <c:v>0.72589176899999996</c:v>
                      </c:pt>
                      <c:pt idx="316">
                        <c:v>0.72894477800000002</c:v>
                      </c:pt>
                      <c:pt idx="317">
                        <c:v>0.73206818100000004</c:v>
                      </c:pt>
                      <c:pt idx="318">
                        <c:v>0.73516321200000001</c:v>
                      </c:pt>
                      <c:pt idx="319">
                        <c:v>0.73838770399999998</c:v>
                      </c:pt>
                      <c:pt idx="320">
                        <c:v>0.741821587</c:v>
                      </c:pt>
                      <c:pt idx="321">
                        <c:v>0.74509453800000003</c:v>
                      </c:pt>
                      <c:pt idx="322">
                        <c:v>0.74847197499999996</c:v>
                      </c:pt>
                      <c:pt idx="323">
                        <c:v>0.751862586</c:v>
                      </c:pt>
                      <c:pt idx="324">
                        <c:v>0.75532633100000002</c:v>
                      </c:pt>
                      <c:pt idx="325">
                        <c:v>0.75889003300000002</c:v>
                      </c:pt>
                      <c:pt idx="326">
                        <c:v>0.76242917799999999</c:v>
                      </c:pt>
                      <c:pt idx="327">
                        <c:v>0.76606434599999995</c:v>
                      </c:pt>
                      <c:pt idx="328">
                        <c:v>0.76971215000000004</c:v>
                      </c:pt>
                      <c:pt idx="329">
                        <c:v>0.77343261200000002</c:v>
                      </c:pt>
                      <c:pt idx="330">
                        <c:v>0.77726477400000005</c:v>
                      </c:pt>
                      <c:pt idx="331">
                        <c:v>0.78106683499999996</c:v>
                      </c:pt>
                      <c:pt idx="332">
                        <c:v>0.78494101800000005</c:v>
                      </c:pt>
                      <c:pt idx="333">
                        <c:v>0.78892773400000005</c:v>
                      </c:pt>
                      <c:pt idx="334">
                        <c:v>0.79291820499999999</c:v>
                      </c:pt>
                      <c:pt idx="335">
                        <c:v>0.79689478899999999</c:v>
                      </c:pt>
                      <c:pt idx="336">
                        <c:v>0.80111271100000003</c:v>
                      </c:pt>
                      <c:pt idx="337">
                        <c:v>0.80536037699999996</c:v>
                      </c:pt>
                      <c:pt idx="338">
                        <c:v>0.80955660299999999</c:v>
                      </c:pt>
                      <c:pt idx="339">
                        <c:v>0.81379830799999997</c:v>
                      </c:pt>
                      <c:pt idx="340">
                        <c:v>0.81810766499999998</c:v>
                      </c:pt>
                      <c:pt idx="341">
                        <c:v>0.82246452599999997</c:v>
                      </c:pt>
                      <c:pt idx="342">
                        <c:v>0.82695496099999999</c:v>
                      </c:pt>
                      <c:pt idx="343">
                        <c:v>0.83151495499999994</c:v>
                      </c:pt>
                      <c:pt idx="344">
                        <c:v>0.83602345</c:v>
                      </c:pt>
                      <c:pt idx="345">
                        <c:v>0.84080719999999998</c:v>
                      </c:pt>
                      <c:pt idx="346">
                        <c:v>0.84551542999999996</c:v>
                      </c:pt>
                      <c:pt idx="347">
                        <c:v>0.85036414900000001</c:v>
                      </c:pt>
                      <c:pt idx="348">
                        <c:v>0.85526424700000003</c:v>
                      </c:pt>
                      <c:pt idx="349">
                        <c:v>0.86016321200000001</c:v>
                      </c:pt>
                      <c:pt idx="350">
                        <c:v>0.86528104500000003</c:v>
                      </c:pt>
                      <c:pt idx="351">
                        <c:v>0.87044274799999999</c:v>
                      </c:pt>
                      <c:pt idx="352">
                        <c:v>0.875649393</c:v>
                      </c:pt>
                      <c:pt idx="353">
                        <c:v>0.880955339</c:v>
                      </c:pt>
                      <c:pt idx="354">
                        <c:v>0.88632285600000005</c:v>
                      </c:pt>
                      <c:pt idx="355">
                        <c:v>0.89180338400000003</c:v>
                      </c:pt>
                      <c:pt idx="356">
                        <c:v>0.89733958199999997</c:v>
                      </c:pt>
                      <c:pt idx="357">
                        <c:v>0.90288132399999999</c:v>
                      </c:pt>
                      <c:pt idx="358">
                        <c:v>0.90862011899999995</c:v>
                      </c:pt>
                      <c:pt idx="359">
                        <c:v>0.91440838599999996</c:v>
                      </c:pt>
                      <c:pt idx="360">
                        <c:v>0.92023920999999997</c:v>
                      </c:pt>
                      <c:pt idx="361">
                        <c:v>0.92627662399999999</c:v>
                      </c:pt>
                      <c:pt idx="362">
                        <c:v>0.93228590499999997</c:v>
                      </c:pt>
                      <c:pt idx="363">
                        <c:v>0.93843352800000002</c:v>
                      </c:pt>
                      <c:pt idx="364">
                        <c:v>0.94469130000000001</c:v>
                      </c:pt>
                      <c:pt idx="365">
                        <c:v>0.95092380099999996</c:v>
                      </c:pt>
                      <c:pt idx="366">
                        <c:v>0.957246602</c:v>
                      </c:pt>
                      <c:pt idx="367">
                        <c:v>0.96371728199999995</c:v>
                      </c:pt>
                      <c:pt idx="368">
                        <c:v>0.97025030899999998</c:v>
                      </c:pt>
                      <c:pt idx="369">
                        <c:v>0.97684723100000004</c:v>
                      </c:pt>
                      <c:pt idx="370">
                        <c:v>0.98351818300000005</c:v>
                      </c:pt>
                      <c:pt idx="371">
                        <c:v>0.99033570299999996</c:v>
                      </c:pt>
                      <c:pt idx="372">
                        <c:v>0.99723005300000001</c:v>
                      </c:pt>
                      <c:pt idx="373">
                        <c:v>1.004039288</c:v>
                      </c:pt>
                      <c:pt idx="374">
                        <c:v>1.0112414359999999</c:v>
                      </c:pt>
                      <c:pt idx="375">
                        <c:v>1.018390656</c:v>
                      </c:pt>
                      <c:pt idx="376">
                        <c:v>1.0256286859999999</c:v>
                      </c:pt>
                      <c:pt idx="377">
                        <c:v>1.032981873</c:v>
                      </c:pt>
                      <c:pt idx="378">
                        <c:v>1.040288568</c:v>
                      </c:pt>
                      <c:pt idx="379">
                        <c:v>1.047861814</c:v>
                      </c:pt>
                      <c:pt idx="380">
                        <c:v>1.0555565360000001</c:v>
                      </c:pt>
                      <c:pt idx="381">
                        <c:v>1.0631728170000001</c:v>
                      </c:pt>
                      <c:pt idx="382">
                        <c:v>1.071176052</c:v>
                      </c:pt>
                      <c:pt idx="383">
                        <c:v>1.0790388580000001</c:v>
                      </c:pt>
                      <c:pt idx="384">
                        <c:v>1.087167859</c:v>
                      </c:pt>
                      <c:pt idx="385">
                        <c:v>1.095365167</c:v>
                      </c:pt>
                      <c:pt idx="386">
                        <c:v>1.1035047769999999</c:v>
                      </c:pt>
                      <c:pt idx="387">
                        <c:v>1.112162471</c:v>
                      </c:pt>
                      <c:pt idx="388">
                        <c:v>1.1207171680000001</c:v>
                      </c:pt>
                      <c:pt idx="389">
                        <c:v>1.129282594</c:v>
                      </c:pt>
                      <c:pt idx="390">
                        <c:v>1.138130426</c:v>
                      </c:pt>
                      <c:pt idx="391">
                        <c:v>1.147046566</c:v>
                      </c:pt>
                      <c:pt idx="392">
                        <c:v>1.156170607</c:v>
                      </c:pt>
                      <c:pt idx="393">
                        <c:v>1.1654464010000001</c:v>
                      </c:pt>
                      <c:pt idx="394">
                        <c:v>1.174880624</c:v>
                      </c:pt>
                      <c:pt idx="395">
                        <c:v>1.184295774</c:v>
                      </c:pt>
                      <c:pt idx="396">
                        <c:v>1.1940109729999999</c:v>
                      </c:pt>
                      <c:pt idx="397">
                        <c:v>1.2037889960000001</c:v>
                      </c:pt>
                      <c:pt idx="398">
                        <c:v>1.213762045</c:v>
                      </c:pt>
                      <c:pt idx="399">
                        <c:v>1.2238209250000001</c:v>
                      </c:pt>
                      <c:pt idx="400">
                        <c:v>1.234199166</c:v>
                      </c:pt>
                      <c:pt idx="401">
                        <c:v>1.2446806429999999</c:v>
                      </c:pt>
                      <c:pt idx="402">
                        <c:v>1.2553293700000001</c:v>
                      </c:pt>
                      <c:pt idx="403">
                        <c:v>1.266107082</c:v>
                      </c:pt>
                      <c:pt idx="404">
                        <c:v>1.2771807909999999</c:v>
                      </c:pt>
                      <c:pt idx="405">
                        <c:v>1.2884414200000001</c:v>
                      </c:pt>
                      <c:pt idx="406">
                        <c:v>1.2999752760000001</c:v>
                      </c:pt>
                      <c:pt idx="407">
                        <c:v>1.3117895129999999</c:v>
                      </c:pt>
                      <c:pt idx="408">
                        <c:v>1.323804736</c:v>
                      </c:pt>
                      <c:pt idx="409">
                        <c:v>1.3361679319999999</c:v>
                      </c:pt>
                      <c:pt idx="410">
                        <c:v>1.3489888910000001</c:v>
                      </c:pt>
                      <c:pt idx="411">
                        <c:v>1.3623025419999999</c:v>
                      </c:pt>
                      <c:pt idx="412">
                        <c:v>1.3757172820000001</c:v>
                      </c:pt>
                      <c:pt idx="413">
                        <c:v>1.389821529</c:v>
                      </c:pt>
                      <c:pt idx="414">
                        <c:v>1.4047280550000001</c:v>
                      </c:pt>
                      <c:pt idx="415">
                        <c:v>1.420295954</c:v>
                      </c:pt>
                      <c:pt idx="416">
                        <c:v>1.436761975</c:v>
                      </c:pt>
                      <c:pt idx="417">
                        <c:v>1.454053402</c:v>
                      </c:pt>
                      <c:pt idx="418">
                        <c:v>1.472406745</c:v>
                      </c:pt>
                      <c:pt idx="419">
                        <c:v>1.4915288689999999</c:v>
                      </c:pt>
                      <c:pt idx="420">
                        <c:v>1.5113509890000001</c:v>
                      </c:pt>
                      <c:pt idx="421">
                        <c:v>1.5319306850000001</c:v>
                      </c:pt>
                      <c:pt idx="422">
                        <c:v>1.552612305</c:v>
                      </c:pt>
                      <c:pt idx="423">
                        <c:v>1.5732973809999999</c:v>
                      </c:pt>
                      <c:pt idx="424">
                        <c:v>1.5934423209999999</c:v>
                      </c:pt>
                      <c:pt idx="425">
                        <c:v>1.612206697</c:v>
                      </c:pt>
                      <c:pt idx="426">
                        <c:v>1.6303882599999999</c:v>
                      </c:pt>
                      <c:pt idx="427">
                        <c:v>1.647227883</c:v>
                      </c:pt>
                      <c:pt idx="428">
                        <c:v>1.662955403</c:v>
                      </c:pt>
                      <c:pt idx="429">
                        <c:v>1.677682519</c:v>
                      </c:pt>
                      <c:pt idx="430">
                        <c:v>1.6916584969999999</c:v>
                      </c:pt>
                      <c:pt idx="431">
                        <c:v>1.7037467959999999</c:v>
                      </c:pt>
                      <c:pt idx="432">
                        <c:v>1.71692574</c:v>
                      </c:pt>
                      <c:pt idx="433">
                        <c:v>1.7297366860000001</c:v>
                      </c:pt>
                      <c:pt idx="434">
                        <c:v>1.7424473760000001</c:v>
                      </c:pt>
                      <c:pt idx="435">
                        <c:v>1.755347013</c:v>
                      </c:pt>
                      <c:pt idx="436">
                        <c:v>1.7683967350000001</c:v>
                      </c:pt>
                      <c:pt idx="437">
                        <c:v>1.781686187</c:v>
                      </c:pt>
                      <c:pt idx="438">
                        <c:v>1.79533422</c:v>
                      </c:pt>
                      <c:pt idx="439">
                        <c:v>1.8096733089999999</c:v>
                      </c:pt>
                      <c:pt idx="440">
                        <c:v>1.824486732</c:v>
                      </c:pt>
                      <c:pt idx="441">
                        <c:v>1.839708447</c:v>
                      </c:pt>
                      <c:pt idx="442">
                        <c:v>1.8552714589999999</c:v>
                      </c:pt>
                      <c:pt idx="443">
                        <c:v>1.871690869</c:v>
                      </c:pt>
                      <c:pt idx="444">
                        <c:v>1.8885319229999999</c:v>
                      </c:pt>
                      <c:pt idx="445">
                        <c:v>1.906058311</c:v>
                      </c:pt>
                      <c:pt idx="446">
                        <c:v>1.923852801</c:v>
                      </c:pt>
                      <c:pt idx="447">
                        <c:v>1.942027569</c:v>
                      </c:pt>
                      <c:pt idx="448">
                        <c:v>1.960728407</c:v>
                      </c:pt>
                      <c:pt idx="449">
                        <c:v>1.980175853</c:v>
                      </c:pt>
                      <c:pt idx="450">
                        <c:v>1.999952435</c:v>
                      </c:pt>
                      <c:pt idx="451">
                        <c:v>2.020257473</c:v>
                      </c:pt>
                      <c:pt idx="452">
                        <c:v>2.040699005</c:v>
                      </c:pt>
                      <c:pt idx="453">
                        <c:v>2.0617821219999999</c:v>
                      </c:pt>
                      <c:pt idx="454">
                        <c:v>2.0830450059999999</c:v>
                      </c:pt>
                      <c:pt idx="455">
                        <c:v>2.104743719</c:v>
                      </c:pt>
                      <c:pt idx="456">
                        <c:v>2.1272072789999998</c:v>
                      </c:pt>
                      <c:pt idx="457">
                        <c:v>2.149654865</c:v>
                      </c:pt>
                      <c:pt idx="458">
                        <c:v>2.1729907989999999</c:v>
                      </c:pt>
                      <c:pt idx="459">
                        <c:v>2.1957800390000002</c:v>
                      </c:pt>
                      <c:pt idx="460">
                        <c:v>2.2196342950000001</c:v>
                      </c:pt>
                      <c:pt idx="461">
                        <c:v>2.2442104820000002</c:v>
                      </c:pt>
                      <c:pt idx="462">
                        <c:v>2.268874168</c:v>
                      </c:pt>
                      <c:pt idx="463">
                        <c:v>2.2937741279999999</c:v>
                      </c:pt>
                      <c:pt idx="464">
                        <c:v>2.319612265</c:v>
                      </c:pt>
                      <c:pt idx="465">
                        <c:v>2.3459210399999999</c:v>
                      </c:pt>
                      <c:pt idx="466">
                        <c:v>2.3735945219999999</c:v>
                      </c:pt>
                      <c:pt idx="467">
                        <c:v>2.4010009769999998</c:v>
                      </c:pt>
                      <c:pt idx="468">
                        <c:v>2.4313271049999998</c:v>
                      </c:pt>
                      <c:pt idx="469">
                        <c:v>2.4622552390000001</c:v>
                      </c:pt>
                      <c:pt idx="470">
                        <c:v>2.4952919480000002</c:v>
                      </c:pt>
                      <c:pt idx="471">
                        <c:v>2.5297498699999998</c:v>
                      </c:pt>
                      <c:pt idx="472">
                        <c:v>2.5655212399999998</c:v>
                      </c:pt>
                      <c:pt idx="473">
                        <c:v>2.6014215950000001</c:v>
                      </c:pt>
                      <c:pt idx="474">
                        <c:v>2.63731122</c:v>
                      </c:pt>
                      <c:pt idx="475">
                        <c:v>2.670563698</c:v>
                      </c:pt>
                      <c:pt idx="476">
                        <c:v>2.702727318</c:v>
                      </c:pt>
                      <c:pt idx="477">
                        <c:v>2.7319898610000002</c:v>
                      </c:pt>
                      <c:pt idx="478">
                        <c:v>2.7587847710000002</c:v>
                      </c:pt>
                      <c:pt idx="479">
                        <c:v>2.7842562200000001</c:v>
                      </c:pt>
                      <c:pt idx="480">
                        <c:v>2.806883574</c:v>
                      </c:pt>
                      <c:pt idx="481">
                        <c:v>2.8293797970000001</c:v>
                      </c:pt>
                      <c:pt idx="482">
                        <c:v>2.8509047029999999</c:v>
                      </c:pt>
                      <c:pt idx="483">
                        <c:v>2.8723821639999998</c:v>
                      </c:pt>
                      <c:pt idx="484">
                        <c:v>2.8926174640000002</c:v>
                      </c:pt>
                      <c:pt idx="485">
                        <c:v>2.9120349879999998</c:v>
                      </c:pt>
                      <c:pt idx="486">
                        <c:v>2.9321827890000001</c:v>
                      </c:pt>
                      <c:pt idx="487">
                        <c:v>2.9518942830000001</c:v>
                      </c:pt>
                      <c:pt idx="488">
                        <c:v>2.973381281</c:v>
                      </c:pt>
                      <c:pt idx="489">
                        <c:v>2.9926538470000001</c:v>
                      </c:pt>
                      <c:pt idx="490">
                        <c:v>3.0139446259999998</c:v>
                      </c:pt>
                      <c:pt idx="491">
                        <c:v>3.031677008</c:v>
                      </c:pt>
                      <c:pt idx="492">
                        <c:v>3.053330898</c:v>
                      </c:pt>
                      <c:pt idx="493">
                        <c:v>3.0723960400000001</c:v>
                      </c:pt>
                      <c:pt idx="494">
                        <c:v>3.0919926169999998</c:v>
                      </c:pt>
                      <c:pt idx="495">
                        <c:v>3.1106185910000002</c:v>
                      </c:pt>
                      <c:pt idx="496">
                        <c:v>3.1299667360000001</c:v>
                      </c:pt>
                      <c:pt idx="497">
                        <c:v>3.1496484279999999</c:v>
                      </c:pt>
                      <c:pt idx="498">
                        <c:v>3.1666021350000002</c:v>
                      </c:pt>
                      <c:pt idx="499">
                        <c:v>3.1851899619999999</c:v>
                      </c:pt>
                      <c:pt idx="500">
                        <c:v>3.1987392899999998</c:v>
                      </c:pt>
                      <c:pt idx="501">
                        <c:v>3.2130482200000001</c:v>
                      </c:pt>
                      <c:pt idx="502">
                        <c:v>3.2266123289999999</c:v>
                      </c:pt>
                      <c:pt idx="503">
                        <c:v>3.2427093980000001</c:v>
                      </c:pt>
                      <c:pt idx="504">
                        <c:v>3.2550632949999998</c:v>
                      </c:pt>
                      <c:pt idx="505">
                        <c:v>3.265949011</c:v>
                      </c:pt>
                      <c:pt idx="506">
                        <c:v>3.2775554659999999</c:v>
                      </c:pt>
                      <c:pt idx="507">
                        <c:v>3.2860515119999998</c:v>
                      </c:pt>
                      <c:pt idx="508">
                        <c:v>3.2997982499999998</c:v>
                      </c:pt>
                      <c:pt idx="509">
                        <c:v>3.3077733519999999</c:v>
                      </c:pt>
                      <c:pt idx="510">
                        <c:v>3.3134894369999999</c:v>
                      </c:pt>
                      <c:pt idx="511">
                        <c:v>3.3214049339999998</c:v>
                      </c:pt>
                      <c:pt idx="512">
                        <c:v>3.3294644359999999</c:v>
                      </c:pt>
                      <c:pt idx="513">
                        <c:v>3.331818819</c:v>
                      </c:pt>
                      <c:pt idx="514">
                        <c:v>3.341412783</c:v>
                      </c:pt>
                      <c:pt idx="515">
                        <c:v>3.350329399</c:v>
                      </c:pt>
                      <c:pt idx="516">
                        <c:v>3.3467364310000001</c:v>
                      </c:pt>
                      <c:pt idx="517">
                        <c:v>3.3516335490000002</c:v>
                      </c:pt>
                      <c:pt idx="518">
                        <c:v>3.3570487500000001</c:v>
                      </c:pt>
                      <c:pt idx="519">
                        <c:v>3.3613295559999998</c:v>
                      </c:pt>
                      <c:pt idx="520">
                        <c:v>3.3645577430000002</c:v>
                      </c:pt>
                      <c:pt idx="521">
                        <c:v>3.365719318</c:v>
                      </c:pt>
                      <c:pt idx="522">
                        <c:v>3.3698313240000002</c:v>
                      </c:pt>
                      <c:pt idx="523">
                        <c:v>3.3669559960000002</c:v>
                      </c:pt>
                      <c:pt idx="524">
                        <c:v>3.3687605860000001</c:v>
                      </c:pt>
                      <c:pt idx="525">
                        <c:v>3.3666954040000001</c:v>
                      </c:pt>
                      <c:pt idx="526">
                        <c:v>3.3699986929999999</c:v>
                      </c:pt>
                      <c:pt idx="527">
                        <c:v>3.3717765810000002</c:v>
                      </c:pt>
                      <c:pt idx="528">
                        <c:v>3.3741252419999999</c:v>
                      </c:pt>
                      <c:pt idx="529">
                        <c:v>3.3692831989999998</c:v>
                      </c:pt>
                      <c:pt idx="530">
                        <c:v>3.371387243</c:v>
                      </c:pt>
                      <c:pt idx="531">
                        <c:v>3.3709094519999998</c:v>
                      </c:pt>
                      <c:pt idx="532">
                        <c:v>3.368759871</c:v>
                      </c:pt>
                      <c:pt idx="533">
                        <c:v>3.368994474</c:v>
                      </c:pt>
                      <c:pt idx="534">
                        <c:v>3.3670160770000002</c:v>
                      </c:pt>
                      <c:pt idx="535">
                        <c:v>3.368109703</c:v>
                      </c:pt>
                      <c:pt idx="536">
                        <c:v>3.3685283660000001</c:v>
                      </c:pt>
                      <c:pt idx="537">
                        <c:v>3.3688733580000001</c:v>
                      </c:pt>
                      <c:pt idx="538">
                        <c:v>3.3683888909999999</c:v>
                      </c:pt>
                      <c:pt idx="539">
                        <c:v>3.36413765</c:v>
                      </c:pt>
                      <c:pt idx="540">
                        <c:v>3.3694338799999999</c:v>
                      </c:pt>
                      <c:pt idx="541">
                        <c:v>3.3721175190000001</c:v>
                      </c:pt>
                      <c:pt idx="542">
                        <c:v>3.3771798610000001</c:v>
                      </c:pt>
                      <c:pt idx="543">
                        <c:v>3.3728523250000002</c:v>
                      </c:pt>
                      <c:pt idx="544">
                        <c:v>3.374611378</c:v>
                      </c:pt>
                      <c:pt idx="545">
                        <c:v>3.3785588739999999</c:v>
                      </c:pt>
                      <c:pt idx="546">
                        <c:v>3.384818316</c:v>
                      </c:pt>
                      <c:pt idx="547">
                        <c:v>3.3834850790000002</c:v>
                      </c:pt>
                      <c:pt idx="548">
                        <c:v>3.3855769630000001</c:v>
                      </c:pt>
                      <c:pt idx="549">
                        <c:v>3.391652584</c:v>
                      </c:pt>
                      <c:pt idx="550">
                        <c:v>3.4019038680000002</c:v>
                      </c:pt>
                      <c:pt idx="551">
                        <c:v>3.3982446190000002</c:v>
                      </c:pt>
                      <c:pt idx="552">
                        <c:v>3.4068276879999999</c:v>
                      </c:pt>
                      <c:pt idx="553">
                        <c:v>3.4127278329999999</c:v>
                      </c:pt>
                      <c:pt idx="554">
                        <c:v>3.4229538439999998</c:v>
                      </c:pt>
                      <c:pt idx="555">
                        <c:v>3.4261605739999998</c:v>
                      </c:pt>
                      <c:pt idx="556">
                        <c:v>3.4332640169999999</c:v>
                      </c:pt>
                      <c:pt idx="557">
                        <c:v>3.4418914319999998</c:v>
                      </c:pt>
                      <c:pt idx="558">
                        <c:v>3.4431281089999999</c:v>
                      </c:pt>
                      <c:pt idx="559">
                        <c:v>3.4556479449999999</c:v>
                      </c:pt>
                      <c:pt idx="560">
                        <c:v>3.464230776</c:v>
                      </c:pt>
                      <c:pt idx="561">
                        <c:v>3.4750134940000001</c:v>
                      </c:pt>
                      <c:pt idx="562">
                        <c:v>3.479840517</c:v>
                      </c:pt>
                      <c:pt idx="563">
                        <c:v>3.4881873130000001</c:v>
                      </c:pt>
                      <c:pt idx="564">
                        <c:v>3.4962480070000002</c:v>
                      </c:pt>
                      <c:pt idx="565">
                        <c:v>3.5100178720000001</c:v>
                      </c:pt>
                      <c:pt idx="566">
                        <c:v>3.517457485</c:v>
                      </c:pt>
                      <c:pt idx="567">
                        <c:v>3.5240907670000001</c:v>
                      </c:pt>
                      <c:pt idx="568">
                        <c:v>3.5386493209999998</c:v>
                      </c:pt>
                      <c:pt idx="569">
                        <c:v>3.540807247</c:v>
                      </c:pt>
                      <c:pt idx="570">
                        <c:v>3.5513124469999999</c:v>
                      </c:pt>
                      <c:pt idx="571">
                        <c:v>3.566188812</c:v>
                      </c:pt>
                      <c:pt idx="572">
                        <c:v>3.561184645</c:v>
                      </c:pt>
                      <c:pt idx="573">
                        <c:v>3.5733330250000002</c:v>
                      </c:pt>
                      <c:pt idx="574">
                        <c:v>3.5853564740000001</c:v>
                      </c:pt>
                      <c:pt idx="575">
                        <c:v>3.5915443900000001</c:v>
                      </c:pt>
                      <c:pt idx="576">
                        <c:v>3.5926742549999999</c:v>
                      </c:pt>
                      <c:pt idx="577">
                        <c:v>3.6129949090000002</c:v>
                      </c:pt>
                      <c:pt idx="578">
                        <c:v>3.6079034810000001</c:v>
                      </c:pt>
                      <c:pt idx="579">
                        <c:v>3.6191625599999999</c:v>
                      </c:pt>
                      <c:pt idx="580">
                        <c:v>3.6267838480000001</c:v>
                      </c:pt>
                      <c:pt idx="581">
                        <c:v>3.6269059179999998</c:v>
                      </c:pt>
                      <c:pt idx="582">
                        <c:v>3.6286790369999999</c:v>
                      </c:pt>
                      <c:pt idx="583">
                        <c:v>3.644922733</c:v>
                      </c:pt>
                      <c:pt idx="584">
                        <c:v>3.64023757</c:v>
                      </c:pt>
                      <c:pt idx="585">
                        <c:v>3.6450543400000002</c:v>
                      </c:pt>
                      <c:pt idx="586">
                        <c:v>3.6548390390000001</c:v>
                      </c:pt>
                      <c:pt idx="587">
                        <c:v>3.6645793910000002</c:v>
                      </c:pt>
                      <c:pt idx="588">
                        <c:v>3.65588069</c:v>
                      </c:pt>
                      <c:pt idx="589">
                        <c:v>3.6587553019999999</c:v>
                      </c:pt>
                      <c:pt idx="590">
                        <c:v>3.6630899910000001</c:v>
                      </c:pt>
                      <c:pt idx="591">
                        <c:v>3.6702466010000001</c:v>
                      </c:pt>
                      <c:pt idx="592">
                        <c:v>3.6625339979999998</c:v>
                      </c:pt>
                      <c:pt idx="593">
                        <c:v>3.670346737</c:v>
                      </c:pt>
                      <c:pt idx="594">
                        <c:v>3.67228508</c:v>
                      </c:pt>
                      <c:pt idx="595">
                        <c:v>3.6586377620000001</c:v>
                      </c:pt>
                      <c:pt idx="596">
                        <c:v>3.6723906990000001</c:v>
                      </c:pt>
                      <c:pt idx="597">
                        <c:v>3.6692867279999999</c:v>
                      </c:pt>
                      <c:pt idx="598">
                        <c:v>3.6757729050000001</c:v>
                      </c:pt>
                      <c:pt idx="599">
                        <c:v>3.6689040660000001</c:v>
                      </c:pt>
                      <c:pt idx="600">
                        <c:v>3.664235353</c:v>
                      </c:pt>
                      <c:pt idx="601">
                        <c:v>3.6789226529999999</c:v>
                      </c:pt>
                      <c:pt idx="602">
                        <c:v>3.67875576</c:v>
                      </c:pt>
                      <c:pt idx="603">
                        <c:v>3.6698343750000002</c:v>
                      </c:pt>
                      <c:pt idx="604">
                        <c:v>3.6687400339999998</c:v>
                      </c:pt>
                      <c:pt idx="605">
                        <c:v>3.672985315</c:v>
                      </c:pt>
                      <c:pt idx="606">
                        <c:v>3.6736750599999999</c:v>
                      </c:pt>
                      <c:pt idx="607">
                        <c:v>3.6728746889999999</c:v>
                      </c:pt>
                      <c:pt idx="608">
                        <c:v>3.6664204599999999</c:v>
                      </c:pt>
                      <c:pt idx="609">
                        <c:v>3.6630284789999998</c:v>
                      </c:pt>
                      <c:pt idx="610">
                        <c:v>3.6668951509999999</c:v>
                      </c:pt>
                      <c:pt idx="611">
                        <c:v>3.6731367110000002</c:v>
                      </c:pt>
                      <c:pt idx="612">
                        <c:v>3.6632647509999998</c:v>
                      </c:pt>
                      <c:pt idx="613">
                        <c:v>3.676319838</c:v>
                      </c:pt>
                      <c:pt idx="614">
                        <c:v>3.6658082009999999</c:v>
                      </c:pt>
                      <c:pt idx="615">
                        <c:v>3.6789565089999998</c:v>
                      </c:pt>
                      <c:pt idx="616">
                        <c:v>3.66702342</c:v>
                      </c:pt>
                      <c:pt idx="617">
                        <c:v>3.6653459069999998</c:v>
                      </c:pt>
                      <c:pt idx="618">
                        <c:v>3.6685247419999998</c:v>
                      </c:pt>
                      <c:pt idx="619">
                        <c:v>3.6666531560000002</c:v>
                      </c:pt>
                      <c:pt idx="620">
                        <c:v>3.6774480340000002</c:v>
                      </c:pt>
                      <c:pt idx="621">
                        <c:v>3.6644039149999998</c:v>
                      </c:pt>
                      <c:pt idx="622">
                        <c:v>3.661681652</c:v>
                      </c:pt>
                      <c:pt idx="623">
                        <c:v>3.6611924170000001</c:v>
                      </c:pt>
                      <c:pt idx="624">
                        <c:v>3.6676714420000001</c:v>
                      </c:pt>
                      <c:pt idx="625">
                        <c:v>3.6669766899999998</c:v>
                      </c:pt>
                      <c:pt idx="626">
                        <c:v>3.660460949</c:v>
                      </c:pt>
                      <c:pt idx="627">
                        <c:v>3.670601606</c:v>
                      </c:pt>
                      <c:pt idx="628">
                        <c:v>3.6600618360000001</c:v>
                      </c:pt>
                      <c:pt idx="629">
                        <c:v>3.656322002</c:v>
                      </c:pt>
                      <c:pt idx="630">
                        <c:v>3.6694791320000002</c:v>
                      </c:pt>
                      <c:pt idx="631">
                        <c:v>3.6518015859999999</c:v>
                      </c:pt>
                      <c:pt idx="632">
                        <c:v>3.658213377</c:v>
                      </c:pt>
                      <c:pt idx="633">
                        <c:v>3.6610736849999999</c:v>
                      </c:pt>
                      <c:pt idx="634">
                        <c:v>3.6503241059999998</c:v>
                      </c:pt>
                      <c:pt idx="635">
                        <c:v>3.6562867159999999</c:v>
                      </c:pt>
                      <c:pt idx="636">
                        <c:v>3.649858713</c:v>
                      </c:pt>
                      <c:pt idx="637">
                        <c:v>3.6622653010000001</c:v>
                      </c:pt>
                      <c:pt idx="638">
                        <c:v>3.6479337219999999</c:v>
                      </c:pt>
                      <c:pt idx="639">
                        <c:v>3.6586356160000002</c:v>
                      </c:pt>
                      <c:pt idx="640">
                        <c:v>3.6561832430000001</c:v>
                      </c:pt>
                      <c:pt idx="641">
                        <c:v>3.6448926930000001</c:v>
                      </c:pt>
                      <c:pt idx="642">
                        <c:v>3.6512956619999999</c:v>
                      </c:pt>
                      <c:pt idx="643">
                        <c:v>3.6524224279999999</c:v>
                      </c:pt>
                      <c:pt idx="644">
                        <c:v>3.6498432159999998</c:v>
                      </c:pt>
                      <c:pt idx="645">
                        <c:v>3.6408414840000001</c:v>
                      </c:pt>
                      <c:pt idx="646">
                        <c:v>3.6489217279999999</c:v>
                      </c:pt>
                      <c:pt idx="647">
                        <c:v>3.637751341</c:v>
                      </c:pt>
                      <c:pt idx="648">
                        <c:v>3.6365478040000001</c:v>
                      </c:pt>
                      <c:pt idx="649">
                        <c:v>3.643061876</c:v>
                      </c:pt>
                      <c:pt idx="650">
                        <c:v>3.6309542659999998</c:v>
                      </c:pt>
                      <c:pt idx="651">
                        <c:v>3.6521599290000002</c:v>
                      </c:pt>
                      <c:pt idx="652">
                        <c:v>3.5879352089999998</c:v>
                      </c:pt>
                      <c:pt idx="653">
                        <c:v>3.5919108390000001</c:v>
                      </c:pt>
                      <c:pt idx="654">
                        <c:v>3.6013956070000002</c:v>
                      </c:pt>
                      <c:pt idx="655">
                        <c:v>3.5916557309999999</c:v>
                      </c:pt>
                      <c:pt idx="656">
                        <c:v>3.5857429500000002</c:v>
                      </c:pt>
                      <c:pt idx="657">
                        <c:v>3.5770678519999999</c:v>
                      </c:pt>
                      <c:pt idx="658">
                        <c:v>3.577909231</c:v>
                      </c:pt>
                      <c:pt idx="659">
                        <c:v>3.5682098870000001</c:v>
                      </c:pt>
                      <c:pt idx="660">
                        <c:v>3.575573683</c:v>
                      </c:pt>
                      <c:pt idx="661">
                        <c:v>3.5746397970000001</c:v>
                      </c:pt>
                      <c:pt idx="662">
                        <c:v>3.5670955179999999</c:v>
                      </c:pt>
                      <c:pt idx="663">
                        <c:v>3.566888332</c:v>
                      </c:pt>
                      <c:pt idx="664">
                        <c:v>3.5580687520000001</c:v>
                      </c:pt>
                      <c:pt idx="665">
                        <c:v>3.546489716</c:v>
                      </c:pt>
                      <c:pt idx="666">
                        <c:v>3.548321724</c:v>
                      </c:pt>
                      <c:pt idx="667">
                        <c:v>3.5466186999999998</c:v>
                      </c:pt>
                      <c:pt idx="668">
                        <c:v>3.5416581630000001</c:v>
                      </c:pt>
                      <c:pt idx="669">
                        <c:v>3.5185978410000001</c:v>
                      </c:pt>
                      <c:pt idx="670">
                        <c:v>3.5204184060000001</c:v>
                      </c:pt>
                      <c:pt idx="671">
                        <c:v>3.5225615499999998</c:v>
                      </c:pt>
                      <c:pt idx="672">
                        <c:v>3.5198545459999999</c:v>
                      </c:pt>
                      <c:pt idx="673">
                        <c:v>3.5091392990000001</c:v>
                      </c:pt>
                      <c:pt idx="674">
                        <c:v>3.4806289669999999</c:v>
                      </c:pt>
                      <c:pt idx="675">
                        <c:v>3.4866728779999998</c:v>
                      </c:pt>
                      <c:pt idx="676">
                        <c:v>3.4789395330000001</c:v>
                      </c:pt>
                      <c:pt idx="677">
                        <c:v>3.4572353360000001</c:v>
                      </c:pt>
                      <c:pt idx="678">
                        <c:v>3.4378101829999999</c:v>
                      </c:pt>
                      <c:pt idx="679">
                        <c:v>3.4414281849999999</c:v>
                      </c:pt>
                      <c:pt idx="680">
                        <c:v>3.4173181060000002</c:v>
                      </c:pt>
                      <c:pt idx="681">
                        <c:v>3.4025480749999999</c:v>
                      </c:pt>
                      <c:pt idx="682">
                        <c:v>3.3544416429999999</c:v>
                      </c:pt>
                      <c:pt idx="683">
                        <c:v>3.3568074700000001</c:v>
                      </c:pt>
                      <c:pt idx="684">
                        <c:v>3.341415644</c:v>
                      </c:pt>
                      <c:pt idx="685">
                        <c:v>3.2962684630000001</c:v>
                      </c:pt>
                      <c:pt idx="686">
                        <c:v>3.2738785739999998</c:v>
                      </c:pt>
                      <c:pt idx="687">
                        <c:v>3.2560567859999998</c:v>
                      </c:pt>
                      <c:pt idx="688">
                        <c:v>3.1909403799999998</c:v>
                      </c:pt>
                      <c:pt idx="689">
                        <c:v>3.1746814250000002</c:v>
                      </c:pt>
                      <c:pt idx="690">
                        <c:v>3.1343505380000001</c:v>
                      </c:pt>
                      <c:pt idx="691">
                        <c:v>3.0746026039999999</c:v>
                      </c:pt>
                      <c:pt idx="692">
                        <c:v>3.0282011029999998</c:v>
                      </c:pt>
                      <c:pt idx="693">
                        <c:v>2.9224276539999998</c:v>
                      </c:pt>
                      <c:pt idx="694">
                        <c:v>2.898106098</c:v>
                      </c:pt>
                      <c:pt idx="695">
                        <c:v>2.813128233</c:v>
                      </c:pt>
                      <c:pt idx="696">
                        <c:v>2.7015299800000001</c:v>
                      </c:pt>
                      <c:pt idx="697">
                        <c:v>2.6648433210000002</c:v>
                      </c:pt>
                      <c:pt idx="698">
                        <c:v>2.5304505829999999</c:v>
                      </c:pt>
                      <c:pt idx="699">
                        <c:v>2.4487812519999999</c:v>
                      </c:pt>
                      <c:pt idx="700">
                        <c:v>2.3262736799999999</c:v>
                      </c:pt>
                      <c:pt idx="701">
                        <c:v>2.1793522830000001</c:v>
                      </c:pt>
                      <c:pt idx="702">
                        <c:v>2.0911450390000001</c:v>
                      </c:pt>
                      <c:pt idx="703">
                        <c:v>1.9613900179999999</c:v>
                      </c:pt>
                      <c:pt idx="704">
                        <c:v>1.800003171</c:v>
                      </c:pt>
                      <c:pt idx="705">
                        <c:v>1.6324000359999999</c:v>
                      </c:pt>
                      <c:pt idx="706">
                        <c:v>1.5229682920000001</c:v>
                      </c:pt>
                      <c:pt idx="707">
                        <c:v>1.3318078520000001</c:v>
                      </c:pt>
                      <c:pt idx="708">
                        <c:v>1.169127107</c:v>
                      </c:pt>
                      <c:pt idx="709">
                        <c:v>0.96912866799999997</c:v>
                      </c:pt>
                      <c:pt idx="710">
                        <c:v>0.80854457599999996</c:v>
                      </c:pt>
                      <c:pt idx="711">
                        <c:v>0.61242479100000002</c:v>
                      </c:pt>
                      <c:pt idx="712">
                        <c:v>0.46326214100000002</c:v>
                      </c:pt>
                      <c:pt idx="713">
                        <c:v>0.29120355799999997</c:v>
                      </c:pt>
                      <c:pt idx="714">
                        <c:v>0.15845899299999999</c:v>
                      </c:pt>
                      <c:pt idx="715">
                        <c:v>6.4821631000000005E-2</c:v>
                      </c:pt>
                      <c:pt idx="716">
                        <c:v>-2.346291E-2</c:v>
                      </c:pt>
                      <c:pt idx="717">
                        <c:v>-5.7661100999999999E-2</c:v>
                      </c:pt>
                      <c:pt idx="718">
                        <c:v>-0.123457305</c:v>
                      </c:pt>
                      <c:pt idx="719">
                        <c:v>-0.14058373900000001</c:v>
                      </c:pt>
                      <c:pt idx="720">
                        <c:v>-0.113656744</c:v>
                      </c:pt>
                      <c:pt idx="721">
                        <c:v>-9.2280752999999993E-2</c:v>
                      </c:pt>
                      <c:pt idx="722">
                        <c:v>-4.6022042999999999E-2</c:v>
                      </c:pt>
                      <c:pt idx="723">
                        <c:v>-4.6854455000000003E-2</c:v>
                      </c:pt>
                      <c:pt idx="724">
                        <c:v>-5.1380350999999998E-2</c:v>
                      </c:pt>
                      <c:pt idx="725">
                        <c:v>-9.0173360000000008E-3</c:v>
                      </c:pt>
                      <c:pt idx="726">
                        <c:v>4.9782610000000003E-3</c:v>
                      </c:pt>
                      <c:pt idx="727">
                        <c:v>3.4340847000000001E-2</c:v>
                      </c:pt>
                      <c:pt idx="728">
                        <c:v>9.9853300000000002E-4</c:v>
                      </c:pt>
                      <c:pt idx="729">
                        <c:v>4.1245169999999998E-2</c:v>
                      </c:pt>
                      <c:pt idx="730">
                        <c:v>4.4079568E-2</c:v>
                      </c:pt>
                      <c:pt idx="731">
                        <c:v>7.4809574000000004E-2</c:v>
                      </c:pt>
                      <c:pt idx="732">
                        <c:v>0.12598046700000001</c:v>
                      </c:pt>
                      <c:pt idx="733">
                        <c:v>9.6411563000000006E-2</c:v>
                      </c:pt>
                      <c:pt idx="734">
                        <c:v>9.5484218999999995E-2</c:v>
                      </c:pt>
                      <c:pt idx="735">
                        <c:v>0.11634138199999999</c:v>
                      </c:pt>
                      <c:pt idx="736">
                        <c:v>0.123000346</c:v>
                      </c:pt>
                      <c:pt idx="737">
                        <c:v>0.115718022</c:v>
                      </c:pt>
                      <c:pt idx="738">
                        <c:v>0.13450400500000001</c:v>
                      </c:pt>
                      <c:pt idx="739">
                        <c:v>0.151006311</c:v>
                      </c:pt>
                      <c:pt idx="740">
                        <c:v>0.16552887899999999</c:v>
                      </c:pt>
                      <c:pt idx="741">
                        <c:v>0.19517031300000001</c:v>
                      </c:pt>
                      <c:pt idx="742">
                        <c:v>0.22201232600000001</c:v>
                      </c:pt>
                      <c:pt idx="743">
                        <c:v>0.23286759900000001</c:v>
                      </c:pt>
                      <c:pt idx="744">
                        <c:v>0.231149778</c:v>
                      </c:pt>
                      <c:pt idx="745">
                        <c:v>0.28849086200000001</c:v>
                      </c:pt>
                      <c:pt idx="746">
                        <c:v>0.30871617800000001</c:v>
                      </c:pt>
                      <c:pt idx="747">
                        <c:v>0.33274534300000003</c:v>
                      </c:pt>
                      <c:pt idx="748">
                        <c:v>0.36362206899999999</c:v>
                      </c:pt>
                      <c:pt idx="749">
                        <c:v>0.381311923</c:v>
                      </c:pt>
                      <c:pt idx="750">
                        <c:v>0.43040567600000001</c:v>
                      </c:pt>
                      <c:pt idx="751">
                        <c:v>0.41688528699999999</c:v>
                      </c:pt>
                      <c:pt idx="752">
                        <c:v>0.45632800499999998</c:v>
                      </c:pt>
                      <c:pt idx="753">
                        <c:v>0.458289683</c:v>
                      </c:pt>
                      <c:pt idx="754">
                        <c:v>0.47672498200000002</c:v>
                      </c:pt>
                      <c:pt idx="755">
                        <c:v>0.51090168999999996</c:v>
                      </c:pt>
                      <c:pt idx="756">
                        <c:v>0.49784445799999999</c:v>
                      </c:pt>
                      <c:pt idx="757">
                        <c:v>0.52044522800000004</c:v>
                      </c:pt>
                      <c:pt idx="758">
                        <c:v>0.53762435900000005</c:v>
                      </c:pt>
                      <c:pt idx="759">
                        <c:v>0.59534829899999997</c:v>
                      </c:pt>
                      <c:pt idx="760">
                        <c:v>0.57327932100000001</c:v>
                      </c:pt>
                      <c:pt idx="761">
                        <c:v>0.566040337</c:v>
                      </c:pt>
                      <c:pt idx="762">
                        <c:v>0.59328752799999995</c:v>
                      </c:pt>
                      <c:pt idx="763">
                        <c:v>0.60956078800000002</c:v>
                      </c:pt>
                      <c:pt idx="764">
                        <c:v>0.634007812</c:v>
                      </c:pt>
                      <c:pt idx="765">
                        <c:v>0.60901111399999996</c:v>
                      </c:pt>
                      <c:pt idx="766">
                        <c:v>0.65726870299999995</c:v>
                      </c:pt>
                      <c:pt idx="767">
                        <c:v>0.62211525400000001</c:v>
                      </c:pt>
                      <c:pt idx="768">
                        <c:v>0.671358228</c:v>
                      </c:pt>
                      <c:pt idx="769">
                        <c:v>0.64773046999999995</c:v>
                      </c:pt>
                      <c:pt idx="770">
                        <c:v>0.70283162600000004</c:v>
                      </c:pt>
                      <c:pt idx="771">
                        <c:v>0.70025592999999997</c:v>
                      </c:pt>
                      <c:pt idx="772">
                        <c:v>0.67022073299999996</c:v>
                      </c:pt>
                      <c:pt idx="773">
                        <c:v>0.73378896699999996</c:v>
                      </c:pt>
                      <c:pt idx="774">
                        <c:v>0.73502731300000002</c:v>
                      </c:pt>
                      <c:pt idx="775">
                        <c:v>0.72578823599999998</c:v>
                      </c:pt>
                      <c:pt idx="776">
                        <c:v>0.68893492199999995</c:v>
                      </c:pt>
                      <c:pt idx="777">
                        <c:v>0.72639781199999998</c:v>
                      </c:pt>
                      <c:pt idx="778">
                        <c:v>0.71721953199999999</c:v>
                      </c:pt>
                      <c:pt idx="779">
                        <c:v>0.72710931300000003</c:v>
                      </c:pt>
                      <c:pt idx="780">
                        <c:v>0.70929014700000004</c:v>
                      </c:pt>
                      <c:pt idx="781">
                        <c:v>0.72076273000000002</c:v>
                      </c:pt>
                      <c:pt idx="782">
                        <c:v>0.72571295499999999</c:v>
                      </c:pt>
                      <c:pt idx="783">
                        <c:v>0.71858477600000004</c:v>
                      </c:pt>
                      <c:pt idx="784">
                        <c:v>0.709419668</c:v>
                      </c:pt>
                      <c:pt idx="785">
                        <c:v>0.66676616700000002</c:v>
                      </c:pt>
                      <c:pt idx="786">
                        <c:v>0.67532020800000003</c:v>
                      </c:pt>
                      <c:pt idx="787">
                        <c:v>0.67833459399999996</c:v>
                      </c:pt>
                      <c:pt idx="788">
                        <c:v>0.67372560500000001</c:v>
                      </c:pt>
                      <c:pt idx="789">
                        <c:v>0.68339651800000001</c:v>
                      </c:pt>
                      <c:pt idx="790">
                        <c:v>0.65503025100000001</c:v>
                      </c:pt>
                      <c:pt idx="791">
                        <c:v>0.66033148799999997</c:v>
                      </c:pt>
                      <c:pt idx="792">
                        <c:v>0.64740461100000002</c:v>
                      </c:pt>
                      <c:pt idx="793">
                        <c:v>0.65509516000000001</c:v>
                      </c:pt>
                      <c:pt idx="794">
                        <c:v>0.61615091600000005</c:v>
                      </c:pt>
                      <c:pt idx="795">
                        <c:v>0.64501583600000001</c:v>
                      </c:pt>
                      <c:pt idx="796">
                        <c:v>0.60811775899999998</c:v>
                      </c:pt>
                      <c:pt idx="797">
                        <c:v>0.60482621199999997</c:v>
                      </c:pt>
                      <c:pt idx="798">
                        <c:v>0.62766551999999998</c:v>
                      </c:pt>
                      <c:pt idx="799">
                        <c:v>0.60403555600000003</c:v>
                      </c:pt>
                      <c:pt idx="800">
                        <c:v>0.59583425499999998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5E96-441C-BECF-E997C6138560}"/>
                  </c:ext>
                </c:extLst>
              </c15:ser>
            </c15:filteredScatterSeries>
          </c:ext>
        </c:extLst>
      </c:scatterChart>
      <c:valAx>
        <c:axId val="1719992479"/>
        <c:scaling>
          <c:orientation val="minMax"/>
          <c:max val="1000"/>
          <c:min val="2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Wavelength (nm)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19992959"/>
        <c:crosses val="autoZero"/>
        <c:crossBetween val="midCat"/>
      </c:valAx>
      <c:valAx>
        <c:axId val="17199929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Absorbance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19992479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FT-IR</a:t>
            </a:r>
            <a:r>
              <a:rPr lang="en-US" baseline="0"/>
              <a:t> Results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Data!$B$1</c:f>
              <c:strCache>
                <c:ptCount val="1"/>
                <c:pt idx="0">
                  <c:v>PVK_Control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Data!$A$2:$A$2460</c:f>
              <c:numCache>
                <c:formatCode>0.00E+00</c:formatCode>
                <c:ptCount val="2459"/>
                <c:pt idx="0">
                  <c:v>702.92610000000002</c:v>
                </c:pt>
                <c:pt idx="1">
                  <c:v>703.8904</c:v>
                </c:pt>
                <c:pt idx="2">
                  <c:v>704.8546</c:v>
                </c:pt>
                <c:pt idx="3">
                  <c:v>705.81880000000001</c:v>
                </c:pt>
                <c:pt idx="4">
                  <c:v>706.78309999999999</c:v>
                </c:pt>
                <c:pt idx="5">
                  <c:v>707.7473</c:v>
                </c:pt>
                <c:pt idx="6">
                  <c:v>708.7115</c:v>
                </c:pt>
                <c:pt idx="7">
                  <c:v>709.67579999999998</c:v>
                </c:pt>
                <c:pt idx="8">
                  <c:v>710.64</c:v>
                </c:pt>
                <c:pt idx="9">
                  <c:v>711.60419999999999</c:v>
                </c:pt>
                <c:pt idx="10">
                  <c:v>712.56849999999997</c:v>
                </c:pt>
                <c:pt idx="11">
                  <c:v>713.53269999999998</c:v>
                </c:pt>
                <c:pt idx="12">
                  <c:v>714.49689999999998</c:v>
                </c:pt>
                <c:pt idx="13">
                  <c:v>715.46119999999996</c:v>
                </c:pt>
                <c:pt idx="14">
                  <c:v>716.42539999999997</c:v>
                </c:pt>
                <c:pt idx="15">
                  <c:v>717.38959999999997</c:v>
                </c:pt>
                <c:pt idx="16">
                  <c:v>718.35389999999995</c:v>
                </c:pt>
                <c:pt idx="17">
                  <c:v>719.31809999999996</c:v>
                </c:pt>
                <c:pt idx="18">
                  <c:v>720.28229999999996</c:v>
                </c:pt>
                <c:pt idx="19">
                  <c:v>721.24659999999994</c:v>
                </c:pt>
                <c:pt idx="20">
                  <c:v>722.21079999999995</c:v>
                </c:pt>
                <c:pt idx="21">
                  <c:v>723.17499999999995</c:v>
                </c:pt>
                <c:pt idx="22">
                  <c:v>724.13930000000005</c:v>
                </c:pt>
                <c:pt idx="23">
                  <c:v>725.10350000000005</c:v>
                </c:pt>
                <c:pt idx="24">
                  <c:v>726.06769999999995</c:v>
                </c:pt>
                <c:pt idx="25">
                  <c:v>727.03200000000004</c:v>
                </c:pt>
                <c:pt idx="26">
                  <c:v>727.99620000000004</c:v>
                </c:pt>
                <c:pt idx="27">
                  <c:v>728.96040000000005</c:v>
                </c:pt>
                <c:pt idx="28">
                  <c:v>729.92470000000003</c:v>
                </c:pt>
                <c:pt idx="29">
                  <c:v>730.88890000000004</c:v>
                </c:pt>
                <c:pt idx="30">
                  <c:v>731.85310000000004</c:v>
                </c:pt>
                <c:pt idx="31">
                  <c:v>732.81740000000002</c:v>
                </c:pt>
                <c:pt idx="32">
                  <c:v>733.78160000000003</c:v>
                </c:pt>
                <c:pt idx="33">
                  <c:v>734.74580000000003</c:v>
                </c:pt>
                <c:pt idx="34">
                  <c:v>735.71010000000001</c:v>
                </c:pt>
                <c:pt idx="35">
                  <c:v>736.67430000000002</c:v>
                </c:pt>
                <c:pt idx="36">
                  <c:v>737.63850000000002</c:v>
                </c:pt>
                <c:pt idx="37">
                  <c:v>738.6028</c:v>
                </c:pt>
                <c:pt idx="38">
                  <c:v>739.56700000000001</c:v>
                </c:pt>
                <c:pt idx="39">
                  <c:v>740.53129999999999</c:v>
                </c:pt>
                <c:pt idx="40">
                  <c:v>741.49549999999999</c:v>
                </c:pt>
                <c:pt idx="41">
                  <c:v>742.4597</c:v>
                </c:pt>
                <c:pt idx="42">
                  <c:v>743.42399999999998</c:v>
                </c:pt>
                <c:pt idx="43">
                  <c:v>744.38819999999998</c:v>
                </c:pt>
                <c:pt idx="44">
                  <c:v>745.35239999999999</c:v>
                </c:pt>
                <c:pt idx="45">
                  <c:v>746.31669999999997</c:v>
                </c:pt>
                <c:pt idx="46">
                  <c:v>747.28089999999997</c:v>
                </c:pt>
                <c:pt idx="47">
                  <c:v>748.24509999999998</c:v>
                </c:pt>
                <c:pt idx="48">
                  <c:v>749.20939999999996</c:v>
                </c:pt>
                <c:pt idx="49">
                  <c:v>750.17359999999996</c:v>
                </c:pt>
                <c:pt idx="50">
                  <c:v>751.13779999999997</c:v>
                </c:pt>
                <c:pt idx="51">
                  <c:v>752.10209999999995</c:v>
                </c:pt>
                <c:pt idx="52">
                  <c:v>753.06629999999996</c:v>
                </c:pt>
                <c:pt idx="53">
                  <c:v>754.03049999999996</c:v>
                </c:pt>
                <c:pt idx="54">
                  <c:v>754.99480000000005</c:v>
                </c:pt>
                <c:pt idx="55">
                  <c:v>755.95899999999995</c:v>
                </c:pt>
                <c:pt idx="56">
                  <c:v>756.92319999999995</c:v>
                </c:pt>
                <c:pt idx="57">
                  <c:v>757.88750000000005</c:v>
                </c:pt>
                <c:pt idx="58">
                  <c:v>758.85170000000005</c:v>
                </c:pt>
                <c:pt idx="59">
                  <c:v>759.81590000000006</c:v>
                </c:pt>
                <c:pt idx="60">
                  <c:v>760.78020000000004</c:v>
                </c:pt>
                <c:pt idx="61">
                  <c:v>761.74440000000004</c:v>
                </c:pt>
                <c:pt idx="62">
                  <c:v>762.70860000000005</c:v>
                </c:pt>
                <c:pt idx="63">
                  <c:v>763.67290000000003</c:v>
                </c:pt>
                <c:pt idx="64">
                  <c:v>764.63710000000003</c:v>
                </c:pt>
                <c:pt idx="65">
                  <c:v>765.60130000000004</c:v>
                </c:pt>
                <c:pt idx="66">
                  <c:v>766.56560000000002</c:v>
                </c:pt>
                <c:pt idx="67">
                  <c:v>767.52980000000002</c:v>
                </c:pt>
                <c:pt idx="68">
                  <c:v>768.49400000000003</c:v>
                </c:pt>
                <c:pt idx="69">
                  <c:v>769.45830000000001</c:v>
                </c:pt>
                <c:pt idx="70">
                  <c:v>770.42250000000001</c:v>
                </c:pt>
                <c:pt idx="71">
                  <c:v>771.38670000000002</c:v>
                </c:pt>
                <c:pt idx="72">
                  <c:v>772.351</c:v>
                </c:pt>
                <c:pt idx="73">
                  <c:v>773.3152</c:v>
                </c:pt>
                <c:pt idx="74">
                  <c:v>774.27940000000001</c:v>
                </c:pt>
                <c:pt idx="75">
                  <c:v>775.24369999999999</c:v>
                </c:pt>
                <c:pt idx="76">
                  <c:v>776.2079</c:v>
                </c:pt>
                <c:pt idx="77">
                  <c:v>777.1721</c:v>
                </c:pt>
                <c:pt idx="78">
                  <c:v>778.13639999999998</c:v>
                </c:pt>
                <c:pt idx="79">
                  <c:v>779.10059999999999</c:v>
                </c:pt>
                <c:pt idx="80">
                  <c:v>780.06479999999999</c:v>
                </c:pt>
                <c:pt idx="81">
                  <c:v>781.02909999999997</c:v>
                </c:pt>
                <c:pt idx="82">
                  <c:v>781.99329999999998</c:v>
                </c:pt>
                <c:pt idx="83">
                  <c:v>782.95749999999998</c:v>
                </c:pt>
                <c:pt idx="84">
                  <c:v>783.92179999999996</c:v>
                </c:pt>
                <c:pt idx="85">
                  <c:v>784.88599999999997</c:v>
                </c:pt>
                <c:pt idx="86">
                  <c:v>785.85019999999997</c:v>
                </c:pt>
                <c:pt idx="87">
                  <c:v>786.81449999999995</c:v>
                </c:pt>
                <c:pt idx="88">
                  <c:v>787.77869999999996</c:v>
                </c:pt>
                <c:pt idx="89">
                  <c:v>788.74289999999996</c:v>
                </c:pt>
                <c:pt idx="90">
                  <c:v>789.70719999999994</c:v>
                </c:pt>
                <c:pt idx="91">
                  <c:v>790.67139999999995</c:v>
                </c:pt>
                <c:pt idx="92">
                  <c:v>791.63559999999995</c:v>
                </c:pt>
                <c:pt idx="93">
                  <c:v>792.59990000000005</c:v>
                </c:pt>
                <c:pt idx="94">
                  <c:v>793.56410000000005</c:v>
                </c:pt>
                <c:pt idx="95">
                  <c:v>794.52829999999994</c:v>
                </c:pt>
                <c:pt idx="96">
                  <c:v>795.49260000000004</c:v>
                </c:pt>
                <c:pt idx="97">
                  <c:v>796.45680000000004</c:v>
                </c:pt>
                <c:pt idx="98">
                  <c:v>797.42100000000005</c:v>
                </c:pt>
                <c:pt idx="99">
                  <c:v>798.38530000000003</c:v>
                </c:pt>
                <c:pt idx="100">
                  <c:v>799.34950000000003</c:v>
                </c:pt>
                <c:pt idx="101">
                  <c:v>800.31370000000004</c:v>
                </c:pt>
                <c:pt idx="102">
                  <c:v>801.27800000000002</c:v>
                </c:pt>
                <c:pt idx="103">
                  <c:v>802.24220000000003</c:v>
                </c:pt>
                <c:pt idx="104">
                  <c:v>803.20640000000003</c:v>
                </c:pt>
                <c:pt idx="105">
                  <c:v>804.17070000000001</c:v>
                </c:pt>
                <c:pt idx="106">
                  <c:v>805.13490000000002</c:v>
                </c:pt>
                <c:pt idx="107">
                  <c:v>806.09910000000002</c:v>
                </c:pt>
                <c:pt idx="108">
                  <c:v>807.0634</c:v>
                </c:pt>
                <c:pt idx="109">
                  <c:v>808.02760000000001</c:v>
                </c:pt>
                <c:pt idx="110">
                  <c:v>808.99180000000001</c:v>
                </c:pt>
                <c:pt idx="111">
                  <c:v>809.95609999999999</c:v>
                </c:pt>
                <c:pt idx="112">
                  <c:v>810.9203</c:v>
                </c:pt>
                <c:pt idx="113">
                  <c:v>811.8845</c:v>
                </c:pt>
                <c:pt idx="114">
                  <c:v>812.84879999999998</c:v>
                </c:pt>
                <c:pt idx="115">
                  <c:v>813.81299999999999</c:v>
                </c:pt>
                <c:pt idx="116">
                  <c:v>814.77719999999999</c:v>
                </c:pt>
                <c:pt idx="117">
                  <c:v>815.74149999999997</c:v>
                </c:pt>
                <c:pt idx="118">
                  <c:v>816.70569999999998</c:v>
                </c:pt>
                <c:pt idx="119">
                  <c:v>817.66989999999998</c:v>
                </c:pt>
                <c:pt idx="120">
                  <c:v>818.63419999999996</c:v>
                </c:pt>
                <c:pt idx="121">
                  <c:v>819.59839999999997</c:v>
                </c:pt>
                <c:pt idx="122">
                  <c:v>820.56259999999997</c:v>
                </c:pt>
                <c:pt idx="123">
                  <c:v>821.52689999999996</c:v>
                </c:pt>
                <c:pt idx="124">
                  <c:v>822.49109999999996</c:v>
                </c:pt>
                <c:pt idx="125">
                  <c:v>823.45529999999997</c:v>
                </c:pt>
                <c:pt idx="126">
                  <c:v>824.41959999999995</c:v>
                </c:pt>
                <c:pt idx="127">
                  <c:v>825.38379999999995</c:v>
                </c:pt>
                <c:pt idx="128">
                  <c:v>826.34799999999996</c:v>
                </c:pt>
                <c:pt idx="129">
                  <c:v>827.31230000000005</c:v>
                </c:pt>
                <c:pt idx="130">
                  <c:v>828.27650000000006</c:v>
                </c:pt>
                <c:pt idx="131">
                  <c:v>829.24069999999995</c:v>
                </c:pt>
                <c:pt idx="132">
                  <c:v>830.20500000000004</c:v>
                </c:pt>
                <c:pt idx="133">
                  <c:v>831.16920000000005</c:v>
                </c:pt>
                <c:pt idx="134">
                  <c:v>832.13340000000005</c:v>
                </c:pt>
                <c:pt idx="135">
                  <c:v>833.09770000000003</c:v>
                </c:pt>
                <c:pt idx="136">
                  <c:v>834.06190000000004</c:v>
                </c:pt>
                <c:pt idx="137">
                  <c:v>835.02610000000004</c:v>
                </c:pt>
                <c:pt idx="138">
                  <c:v>835.99040000000002</c:v>
                </c:pt>
                <c:pt idx="139">
                  <c:v>836.95460000000003</c:v>
                </c:pt>
                <c:pt idx="140">
                  <c:v>837.91880000000003</c:v>
                </c:pt>
                <c:pt idx="141">
                  <c:v>838.88310000000001</c:v>
                </c:pt>
                <c:pt idx="142">
                  <c:v>839.84730000000002</c:v>
                </c:pt>
                <c:pt idx="143">
                  <c:v>840.81150000000002</c:v>
                </c:pt>
                <c:pt idx="144">
                  <c:v>841.7758</c:v>
                </c:pt>
                <c:pt idx="145">
                  <c:v>842.74</c:v>
                </c:pt>
                <c:pt idx="146">
                  <c:v>843.70420000000001</c:v>
                </c:pt>
                <c:pt idx="147">
                  <c:v>844.66849999999999</c:v>
                </c:pt>
                <c:pt idx="148">
                  <c:v>845.6327</c:v>
                </c:pt>
                <c:pt idx="149">
                  <c:v>846.59690000000001</c:v>
                </c:pt>
                <c:pt idx="150">
                  <c:v>847.56119999999999</c:v>
                </c:pt>
                <c:pt idx="151">
                  <c:v>848.52539999999999</c:v>
                </c:pt>
                <c:pt idx="152">
                  <c:v>849.4896</c:v>
                </c:pt>
                <c:pt idx="153">
                  <c:v>850.45389999999998</c:v>
                </c:pt>
                <c:pt idx="154">
                  <c:v>851.41809999999998</c:v>
                </c:pt>
                <c:pt idx="155">
                  <c:v>852.38229999999999</c:v>
                </c:pt>
                <c:pt idx="156">
                  <c:v>853.34659999999997</c:v>
                </c:pt>
                <c:pt idx="157">
                  <c:v>854.31079999999997</c:v>
                </c:pt>
                <c:pt idx="158">
                  <c:v>855.27499999999998</c:v>
                </c:pt>
                <c:pt idx="159">
                  <c:v>856.23929999999996</c:v>
                </c:pt>
                <c:pt idx="160">
                  <c:v>857.20349999999996</c:v>
                </c:pt>
                <c:pt idx="161">
                  <c:v>858.16769999999997</c:v>
                </c:pt>
                <c:pt idx="162">
                  <c:v>859.13199999999995</c:v>
                </c:pt>
                <c:pt idx="163">
                  <c:v>860.09619999999995</c:v>
                </c:pt>
                <c:pt idx="164">
                  <c:v>861.06039999999996</c:v>
                </c:pt>
                <c:pt idx="165">
                  <c:v>862.02470000000005</c:v>
                </c:pt>
                <c:pt idx="166">
                  <c:v>862.98889999999994</c:v>
                </c:pt>
                <c:pt idx="167">
                  <c:v>863.95309999999995</c:v>
                </c:pt>
                <c:pt idx="168">
                  <c:v>864.91740000000004</c:v>
                </c:pt>
                <c:pt idx="169">
                  <c:v>865.88160000000005</c:v>
                </c:pt>
                <c:pt idx="170">
                  <c:v>866.84580000000005</c:v>
                </c:pt>
                <c:pt idx="171">
                  <c:v>867.81010000000003</c:v>
                </c:pt>
                <c:pt idx="172">
                  <c:v>868.77430000000004</c:v>
                </c:pt>
                <c:pt idx="173">
                  <c:v>869.73850000000004</c:v>
                </c:pt>
                <c:pt idx="174">
                  <c:v>870.70280000000002</c:v>
                </c:pt>
                <c:pt idx="175">
                  <c:v>871.66700000000003</c:v>
                </c:pt>
                <c:pt idx="176">
                  <c:v>872.63120000000004</c:v>
                </c:pt>
                <c:pt idx="177">
                  <c:v>873.59550000000002</c:v>
                </c:pt>
                <c:pt idx="178">
                  <c:v>874.55970000000002</c:v>
                </c:pt>
                <c:pt idx="179">
                  <c:v>875.52390000000003</c:v>
                </c:pt>
                <c:pt idx="180">
                  <c:v>876.48820000000001</c:v>
                </c:pt>
                <c:pt idx="181">
                  <c:v>877.45240000000001</c:v>
                </c:pt>
                <c:pt idx="182">
                  <c:v>878.41660000000002</c:v>
                </c:pt>
                <c:pt idx="183">
                  <c:v>879.3809</c:v>
                </c:pt>
                <c:pt idx="184">
                  <c:v>880.3451</c:v>
                </c:pt>
                <c:pt idx="185">
                  <c:v>881.30930000000001</c:v>
                </c:pt>
                <c:pt idx="186">
                  <c:v>882.27359999999999</c:v>
                </c:pt>
                <c:pt idx="187">
                  <c:v>883.23779999999999</c:v>
                </c:pt>
                <c:pt idx="188">
                  <c:v>884.202</c:v>
                </c:pt>
                <c:pt idx="189">
                  <c:v>885.16629999999998</c:v>
                </c:pt>
                <c:pt idx="190">
                  <c:v>886.13049999999998</c:v>
                </c:pt>
                <c:pt idx="191">
                  <c:v>887.09469999999999</c:v>
                </c:pt>
                <c:pt idx="192">
                  <c:v>888.05899999999997</c:v>
                </c:pt>
                <c:pt idx="193">
                  <c:v>889.02319999999997</c:v>
                </c:pt>
                <c:pt idx="194">
                  <c:v>889.98739999999998</c:v>
                </c:pt>
                <c:pt idx="195">
                  <c:v>890.95169999999996</c:v>
                </c:pt>
                <c:pt idx="196">
                  <c:v>891.91589999999997</c:v>
                </c:pt>
                <c:pt idx="197">
                  <c:v>892.88009999999997</c:v>
                </c:pt>
                <c:pt idx="198">
                  <c:v>893.84439999999995</c:v>
                </c:pt>
                <c:pt idx="199">
                  <c:v>894.80859999999996</c:v>
                </c:pt>
                <c:pt idx="200">
                  <c:v>895.77279999999996</c:v>
                </c:pt>
                <c:pt idx="201">
                  <c:v>896.73710000000005</c:v>
                </c:pt>
                <c:pt idx="202">
                  <c:v>897.70129999999995</c:v>
                </c:pt>
                <c:pt idx="203">
                  <c:v>898.66549999999995</c:v>
                </c:pt>
                <c:pt idx="204">
                  <c:v>899.62980000000005</c:v>
                </c:pt>
                <c:pt idx="205">
                  <c:v>900.59400000000005</c:v>
                </c:pt>
                <c:pt idx="206">
                  <c:v>901.55820000000006</c:v>
                </c:pt>
                <c:pt idx="207">
                  <c:v>902.52250000000004</c:v>
                </c:pt>
                <c:pt idx="208">
                  <c:v>903.48670000000004</c:v>
                </c:pt>
                <c:pt idx="209">
                  <c:v>904.45090000000005</c:v>
                </c:pt>
                <c:pt idx="210">
                  <c:v>905.41520000000003</c:v>
                </c:pt>
                <c:pt idx="211">
                  <c:v>906.37940000000003</c:v>
                </c:pt>
                <c:pt idx="212">
                  <c:v>907.34360000000004</c:v>
                </c:pt>
                <c:pt idx="213">
                  <c:v>908.30790000000002</c:v>
                </c:pt>
                <c:pt idx="214">
                  <c:v>909.27210000000002</c:v>
                </c:pt>
                <c:pt idx="215">
                  <c:v>910.23630000000003</c:v>
                </c:pt>
                <c:pt idx="216">
                  <c:v>911.20060000000001</c:v>
                </c:pt>
                <c:pt idx="217">
                  <c:v>912.16480000000001</c:v>
                </c:pt>
                <c:pt idx="218">
                  <c:v>913.12900000000002</c:v>
                </c:pt>
                <c:pt idx="219">
                  <c:v>914.0933</c:v>
                </c:pt>
                <c:pt idx="220">
                  <c:v>915.0575</c:v>
                </c:pt>
                <c:pt idx="221">
                  <c:v>916.02170000000001</c:v>
                </c:pt>
                <c:pt idx="222">
                  <c:v>916.98599999999999</c:v>
                </c:pt>
                <c:pt idx="223">
                  <c:v>917.9502</c:v>
                </c:pt>
                <c:pt idx="224">
                  <c:v>918.9144</c:v>
                </c:pt>
                <c:pt idx="225">
                  <c:v>919.87869999999998</c:v>
                </c:pt>
                <c:pt idx="226">
                  <c:v>920.84289999999999</c:v>
                </c:pt>
                <c:pt idx="227">
                  <c:v>921.80709999999999</c:v>
                </c:pt>
                <c:pt idx="228">
                  <c:v>922.77139999999997</c:v>
                </c:pt>
                <c:pt idx="229">
                  <c:v>923.73559999999998</c:v>
                </c:pt>
                <c:pt idx="230">
                  <c:v>924.69979999999998</c:v>
                </c:pt>
                <c:pt idx="231">
                  <c:v>925.66409999999996</c:v>
                </c:pt>
                <c:pt idx="232">
                  <c:v>926.62829999999997</c:v>
                </c:pt>
                <c:pt idx="233">
                  <c:v>927.59249999999997</c:v>
                </c:pt>
                <c:pt idx="234">
                  <c:v>928.55679999999995</c:v>
                </c:pt>
                <c:pt idx="235">
                  <c:v>929.52099999999996</c:v>
                </c:pt>
                <c:pt idx="236">
                  <c:v>930.48519999999996</c:v>
                </c:pt>
                <c:pt idx="237">
                  <c:v>931.44949999999994</c:v>
                </c:pt>
                <c:pt idx="238">
                  <c:v>932.41369999999995</c:v>
                </c:pt>
                <c:pt idx="239">
                  <c:v>933.37789999999995</c:v>
                </c:pt>
                <c:pt idx="240">
                  <c:v>934.34220000000005</c:v>
                </c:pt>
                <c:pt idx="241">
                  <c:v>935.30640000000005</c:v>
                </c:pt>
                <c:pt idx="242">
                  <c:v>936.27059999999994</c:v>
                </c:pt>
                <c:pt idx="243">
                  <c:v>937.23490000000004</c:v>
                </c:pt>
                <c:pt idx="244">
                  <c:v>938.19910000000004</c:v>
                </c:pt>
                <c:pt idx="245">
                  <c:v>939.16330000000005</c:v>
                </c:pt>
                <c:pt idx="246">
                  <c:v>940.12760000000003</c:v>
                </c:pt>
                <c:pt idx="247">
                  <c:v>941.09180000000003</c:v>
                </c:pt>
                <c:pt idx="248">
                  <c:v>942.05600000000004</c:v>
                </c:pt>
                <c:pt idx="249">
                  <c:v>943.02030000000002</c:v>
                </c:pt>
                <c:pt idx="250">
                  <c:v>943.98450000000003</c:v>
                </c:pt>
                <c:pt idx="251">
                  <c:v>944.94870000000003</c:v>
                </c:pt>
                <c:pt idx="252">
                  <c:v>945.91300000000001</c:v>
                </c:pt>
                <c:pt idx="253">
                  <c:v>946.87720000000002</c:v>
                </c:pt>
                <c:pt idx="254">
                  <c:v>947.84140000000002</c:v>
                </c:pt>
                <c:pt idx="255">
                  <c:v>948.8057</c:v>
                </c:pt>
                <c:pt idx="256">
                  <c:v>949.76990000000001</c:v>
                </c:pt>
                <c:pt idx="257">
                  <c:v>950.73419999999999</c:v>
                </c:pt>
                <c:pt idx="258">
                  <c:v>951.69839999999999</c:v>
                </c:pt>
                <c:pt idx="259">
                  <c:v>952.66269999999997</c:v>
                </c:pt>
                <c:pt idx="260">
                  <c:v>953.62689999999998</c:v>
                </c:pt>
                <c:pt idx="261">
                  <c:v>954.59109999999998</c:v>
                </c:pt>
                <c:pt idx="262">
                  <c:v>955.55539999999996</c:v>
                </c:pt>
                <c:pt idx="263">
                  <c:v>956.51959999999997</c:v>
                </c:pt>
                <c:pt idx="264">
                  <c:v>957.48379999999997</c:v>
                </c:pt>
                <c:pt idx="265">
                  <c:v>958.44809999999995</c:v>
                </c:pt>
                <c:pt idx="266">
                  <c:v>959.41229999999996</c:v>
                </c:pt>
                <c:pt idx="267">
                  <c:v>960.37649999999996</c:v>
                </c:pt>
                <c:pt idx="268">
                  <c:v>961.34079999999994</c:v>
                </c:pt>
                <c:pt idx="269">
                  <c:v>962.30499999999995</c:v>
                </c:pt>
                <c:pt idx="270">
                  <c:v>963.26919999999996</c:v>
                </c:pt>
                <c:pt idx="271">
                  <c:v>964.23350000000005</c:v>
                </c:pt>
                <c:pt idx="272">
                  <c:v>965.19770000000005</c:v>
                </c:pt>
                <c:pt idx="273">
                  <c:v>966.16189999999995</c:v>
                </c:pt>
                <c:pt idx="274">
                  <c:v>967.12620000000004</c:v>
                </c:pt>
                <c:pt idx="275">
                  <c:v>968.09040000000005</c:v>
                </c:pt>
                <c:pt idx="276">
                  <c:v>969.05460000000005</c:v>
                </c:pt>
                <c:pt idx="277">
                  <c:v>970.01890000000003</c:v>
                </c:pt>
                <c:pt idx="278">
                  <c:v>970.98310000000004</c:v>
                </c:pt>
                <c:pt idx="279">
                  <c:v>971.94730000000004</c:v>
                </c:pt>
                <c:pt idx="280">
                  <c:v>972.91160000000002</c:v>
                </c:pt>
                <c:pt idx="281">
                  <c:v>973.87580000000003</c:v>
                </c:pt>
                <c:pt idx="282">
                  <c:v>974.84</c:v>
                </c:pt>
                <c:pt idx="283">
                  <c:v>975.80430000000001</c:v>
                </c:pt>
                <c:pt idx="284">
                  <c:v>976.76850000000002</c:v>
                </c:pt>
                <c:pt idx="285">
                  <c:v>977.73270000000002</c:v>
                </c:pt>
                <c:pt idx="286">
                  <c:v>978.697</c:v>
                </c:pt>
                <c:pt idx="287">
                  <c:v>979.66120000000001</c:v>
                </c:pt>
                <c:pt idx="288">
                  <c:v>980.62540000000001</c:v>
                </c:pt>
                <c:pt idx="289">
                  <c:v>981.58969999999999</c:v>
                </c:pt>
                <c:pt idx="290">
                  <c:v>982.5539</c:v>
                </c:pt>
                <c:pt idx="291">
                  <c:v>983.5181</c:v>
                </c:pt>
                <c:pt idx="292">
                  <c:v>984.48239999999998</c:v>
                </c:pt>
                <c:pt idx="293">
                  <c:v>985.44659999999999</c:v>
                </c:pt>
                <c:pt idx="294">
                  <c:v>986.41079999999999</c:v>
                </c:pt>
                <c:pt idx="295">
                  <c:v>987.37509999999997</c:v>
                </c:pt>
                <c:pt idx="296">
                  <c:v>988.33929999999998</c:v>
                </c:pt>
                <c:pt idx="297">
                  <c:v>989.30349999999999</c:v>
                </c:pt>
                <c:pt idx="298">
                  <c:v>990.26779999999997</c:v>
                </c:pt>
                <c:pt idx="299">
                  <c:v>991.23199999999997</c:v>
                </c:pt>
                <c:pt idx="300">
                  <c:v>992.19619999999998</c:v>
                </c:pt>
                <c:pt idx="301">
                  <c:v>993.16049999999996</c:v>
                </c:pt>
                <c:pt idx="302">
                  <c:v>994.12469999999996</c:v>
                </c:pt>
                <c:pt idx="303">
                  <c:v>995.08889999999997</c:v>
                </c:pt>
                <c:pt idx="304">
                  <c:v>996.05319999999995</c:v>
                </c:pt>
                <c:pt idx="305">
                  <c:v>997.01739999999995</c:v>
                </c:pt>
                <c:pt idx="306">
                  <c:v>997.98159999999996</c:v>
                </c:pt>
                <c:pt idx="307">
                  <c:v>998.94590000000005</c:v>
                </c:pt>
                <c:pt idx="308">
                  <c:v>999.91010000000006</c:v>
                </c:pt>
                <c:pt idx="309">
                  <c:v>1000.874</c:v>
                </c:pt>
                <c:pt idx="310">
                  <c:v>1001.8390000000001</c:v>
                </c:pt>
                <c:pt idx="311">
                  <c:v>1002.803</c:v>
                </c:pt>
                <c:pt idx="312">
                  <c:v>1003.7670000000001</c:v>
                </c:pt>
                <c:pt idx="313">
                  <c:v>1004.731</c:v>
                </c:pt>
                <c:pt idx="314">
                  <c:v>1005.6950000000001</c:v>
                </c:pt>
                <c:pt idx="315">
                  <c:v>1006.66</c:v>
                </c:pt>
                <c:pt idx="316">
                  <c:v>1007.624</c:v>
                </c:pt>
                <c:pt idx="317">
                  <c:v>1008.588</c:v>
                </c:pt>
                <c:pt idx="318">
                  <c:v>1009.552</c:v>
                </c:pt>
                <c:pt idx="319">
                  <c:v>1010.5170000000001</c:v>
                </c:pt>
                <c:pt idx="320">
                  <c:v>1011.481</c:v>
                </c:pt>
                <c:pt idx="321">
                  <c:v>1012.4450000000001</c:v>
                </c:pt>
                <c:pt idx="322">
                  <c:v>1013.409</c:v>
                </c:pt>
                <c:pt idx="323">
                  <c:v>1014.374</c:v>
                </c:pt>
                <c:pt idx="324">
                  <c:v>1015.338</c:v>
                </c:pt>
                <c:pt idx="325">
                  <c:v>1016.302</c:v>
                </c:pt>
                <c:pt idx="326">
                  <c:v>1017.266</c:v>
                </c:pt>
                <c:pt idx="327">
                  <c:v>1018.231</c:v>
                </c:pt>
                <c:pt idx="328">
                  <c:v>1019.1950000000001</c:v>
                </c:pt>
                <c:pt idx="329">
                  <c:v>1020.159</c:v>
                </c:pt>
                <c:pt idx="330">
                  <c:v>1021.123</c:v>
                </c:pt>
                <c:pt idx="331">
                  <c:v>1022.087</c:v>
                </c:pt>
                <c:pt idx="332">
                  <c:v>1023.052</c:v>
                </c:pt>
                <c:pt idx="333">
                  <c:v>1024.0160000000001</c:v>
                </c:pt>
                <c:pt idx="334">
                  <c:v>1024.98</c:v>
                </c:pt>
                <c:pt idx="335">
                  <c:v>1025.944</c:v>
                </c:pt>
                <c:pt idx="336">
                  <c:v>1026.9090000000001</c:v>
                </c:pt>
                <c:pt idx="337">
                  <c:v>1027.873</c:v>
                </c:pt>
                <c:pt idx="338">
                  <c:v>1028.837</c:v>
                </c:pt>
                <c:pt idx="339">
                  <c:v>1029.8009999999999</c:v>
                </c:pt>
                <c:pt idx="340">
                  <c:v>1030.7660000000001</c:v>
                </c:pt>
                <c:pt idx="341">
                  <c:v>1031.73</c:v>
                </c:pt>
                <c:pt idx="342">
                  <c:v>1032.694</c:v>
                </c:pt>
                <c:pt idx="343">
                  <c:v>1033.6579999999999</c:v>
                </c:pt>
                <c:pt idx="344">
                  <c:v>1034.6220000000001</c:v>
                </c:pt>
                <c:pt idx="345">
                  <c:v>1035.587</c:v>
                </c:pt>
                <c:pt idx="346">
                  <c:v>1036.5509999999999</c:v>
                </c:pt>
                <c:pt idx="347">
                  <c:v>1037.5150000000001</c:v>
                </c:pt>
                <c:pt idx="348">
                  <c:v>1038.479</c:v>
                </c:pt>
                <c:pt idx="349">
                  <c:v>1039.444</c:v>
                </c:pt>
                <c:pt idx="350">
                  <c:v>1040.4079999999999</c:v>
                </c:pt>
                <c:pt idx="351">
                  <c:v>1041.3720000000001</c:v>
                </c:pt>
                <c:pt idx="352">
                  <c:v>1042.336</c:v>
                </c:pt>
                <c:pt idx="353">
                  <c:v>1043.3009999999999</c:v>
                </c:pt>
                <c:pt idx="354">
                  <c:v>1044.2650000000001</c:v>
                </c:pt>
                <c:pt idx="355">
                  <c:v>1045.229</c:v>
                </c:pt>
                <c:pt idx="356">
                  <c:v>1046.193</c:v>
                </c:pt>
                <c:pt idx="357">
                  <c:v>1047.1569999999999</c:v>
                </c:pt>
                <c:pt idx="358">
                  <c:v>1048.1220000000001</c:v>
                </c:pt>
                <c:pt idx="359">
                  <c:v>1049.086</c:v>
                </c:pt>
                <c:pt idx="360">
                  <c:v>1050.05</c:v>
                </c:pt>
                <c:pt idx="361">
                  <c:v>1051.0139999999999</c:v>
                </c:pt>
                <c:pt idx="362">
                  <c:v>1051.979</c:v>
                </c:pt>
                <c:pt idx="363">
                  <c:v>1052.943</c:v>
                </c:pt>
                <c:pt idx="364">
                  <c:v>1053.9069999999999</c:v>
                </c:pt>
                <c:pt idx="365">
                  <c:v>1054.8710000000001</c:v>
                </c:pt>
                <c:pt idx="366">
                  <c:v>1055.836</c:v>
                </c:pt>
                <c:pt idx="367">
                  <c:v>1056.8</c:v>
                </c:pt>
                <c:pt idx="368">
                  <c:v>1057.7639999999999</c:v>
                </c:pt>
                <c:pt idx="369">
                  <c:v>1058.7280000000001</c:v>
                </c:pt>
                <c:pt idx="370">
                  <c:v>1059.693</c:v>
                </c:pt>
                <c:pt idx="371">
                  <c:v>1060.6569999999999</c:v>
                </c:pt>
                <c:pt idx="372">
                  <c:v>1061.6210000000001</c:v>
                </c:pt>
                <c:pt idx="373">
                  <c:v>1062.585</c:v>
                </c:pt>
                <c:pt idx="374">
                  <c:v>1063.549</c:v>
                </c:pt>
                <c:pt idx="375">
                  <c:v>1064.5139999999999</c:v>
                </c:pt>
                <c:pt idx="376">
                  <c:v>1065.4780000000001</c:v>
                </c:pt>
                <c:pt idx="377">
                  <c:v>1066.442</c:v>
                </c:pt>
                <c:pt idx="378">
                  <c:v>1067.4059999999999</c:v>
                </c:pt>
                <c:pt idx="379">
                  <c:v>1068.3710000000001</c:v>
                </c:pt>
                <c:pt idx="380">
                  <c:v>1069.335</c:v>
                </c:pt>
                <c:pt idx="381">
                  <c:v>1070.299</c:v>
                </c:pt>
                <c:pt idx="382">
                  <c:v>1071.2629999999999</c:v>
                </c:pt>
                <c:pt idx="383">
                  <c:v>1072.2280000000001</c:v>
                </c:pt>
                <c:pt idx="384">
                  <c:v>1073.192</c:v>
                </c:pt>
                <c:pt idx="385">
                  <c:v>1074.1559999999999</c:v>
                </c:pt>
                <c:pt idx="386">
                  <c:v>1075.1199999999999</c:v>
                </c:pt>
                <c:pt idx="387">
                  <c:v>1076.0840000000001</c:v>
                </c:pt>
                <c:pt idx="388">
                  <c:v>1077.049</c:v>
                </c:pt>
                <c:pt idx="389">
                  <c:v>1078.0129999999999</c:v>
                </c:pt>
                <c:pt idx="390">
                  <c:v>1078.9770000000001</c:v>
                </c:pt>
                <c:pt idx="391">
                  <c:v>1079.941</c:v>
                </c:pt>
                <c:pt idx="392">
                  <c:v>1080.9059999999999</c:v>
                </c:pt>
                <c:pt idx="393">
                  <c:v>1081.8699999999999</c:v>
                </c:pt>
                <c:pt idx="394">
                  <c:v>1082.8340000000001</c:v>
                </c:pt>
                <c:pt idx="395">
                  <c:v>1083.798</c:v>
                </c:pt>
                <c:pt idx="396">
                  <c:v>1084.7629999999999</c:v>
                </c:pt>
                <c:pt idx="397">
                  <c:v>1085.7270000000001</c:v>
                </c:pt>
                <c:pt idx="398">
                  <c:v>1086.691</c:v>
                </c:pt>
                <c:pt idx="399">
                  <c:v>1087.655</c:v>
                </c:pt>
                <c:pt idx="400">
                  <c:v>1088.6199999999999</c:v>
                </c:pt>
                <c:pt idx="401">
                  <c:v>1089.5840000000001</c:v>
                </c:pt>
                <c:pt idx="402">
                  <c:v>1090.548</c:v>
                </c:pt>
                <c:pt idx="403">
                  <c:v>1091.5119999999999</c:v>
                </c:pt>
                <c:pt idx="404">
                  <c:v>1092.4760000000001</c:v>
                </c:pt>
                <c:pt idx="405">
                  <c:v>1093.441</c:v>
                </c:pt>
                <c:pt idx="406">
                  <c:v>1094.405</c:v>
                </c:pt>
                <c:pt idx="407">
                  <c:v>1095.3689999999999</c:v>
                </c:pt>
                <c:pt idx="408">
                  <c:v>1096.3330000000001</c:v>
                </c:pt>
                <c:pt idx="409">
                  <c:v>1097.298</c:v>
                </c:pt>
                <c:pt idx="410">
                  <c:v>1098.2619999999999</c:v>
                </c:pt>
                <c:pt idx="411">
                  <c:v>1099.2260000000001</c:v>
                </c:pt>
                <c:pt idx="412">
                  <c:v>1100.19</c:v>
                </c:pt>
                <c:pt idx="413">
                  <c:v>1101.155</c:v>
                </c:pt>
                <c:pt idx="414">
                  <c:v>1102.1189999999999</c:v>
                </c:pt>
                <c:pt idx="415">
                  <c:v>1103.0830000000001</c:v>
                </c:pt>
                <c:pt idx="416">
                  <c:v>1104.047</c:v>
                </c:pt>
                <c:pt idx="417">
                  <c:v>1105.011</c:v>
                </c:pt>
                <c:pt idx="418">
                  <c:v>1105.9760000000001</c:v>
                </c:pt>
                <c:pt idx="419">
                  <c:v>1106.94</c:v>
                </c:pt>
                <c:pt idx="420">
                  <c:v>1107.904</c:v>
                </c:pt>
                <c:pt idx="421">
                  <c:v>1108.8679999999999</c:v>
                </c:pt>
                <c:pt idx="422">
                  <c:v>1109.8330000000001</c:v>
                </c:pt>
                <c:pt idx="423">
                  <c:v>1110.797</c:v>
                </c:pt>
                <c:pt idx="424">
                  <c:v>1111.761</c:v>
                </c:pt>
                <c:pt idx="425">
                  <c:v>1112.7249999999999</c:v>
                </c:pt>
                <c:pt idx="426">
                  <c:v>1113.69</c:v>
                </c:pt>
                <c:pt idx="427">
                  <c:v>1114.654</c:v>
                </c:pt>
                <c:pt idx="428">
                  <c:v>1115.6179999999999</c:v>
                </c:pt>
                <c:pt idx="429">
                  <c:v>1116.5820000000001</c:v>
                </c:pt>
                <c:pt idx="430">
                  <c:v>1117.547</c:v>
                </c:pt>
                <c:pt idx="431">
                  <c:v>1118.511</c:v>
                </c:pt>
                <c:pt idx="432">
                  <c:v>1119.4749999999999</c:v>
                </c:pt>
                <c:pt idx="433">
                  <c:v>1120.4390000000001</c:v>
                </c:pt>
                <c:pt idx="434">
                  <c:v>1121.403</c:v>
                </c:pt>
                <c:pt idx="435">
                  <c:v>1122.3679999999999</c:v>
                </c:pt>
                <c:pt idx="436">
                  <c:v>1123.3320000000001</c:v>
                </c:pt>
                <c:pt idx="437">
                  <c:v>1124.296</c:v>
                </c:pt>
                <c:pt idx="438">
                  <c:v>1125.26</c:v>
                </c:pt>
                <c:pt idx="439">
                  <c:v>1126.2249999999999</c:v>
                </c:pt>
                <c:pt idx="440">
                  <c:v>1127.1890000000001</c:v>
                </c:pt>
                <c:pt idx="441">
                  <c:v>1128.153</c:v>
                </c:pt>
                <c:pt idx="442">
                  <c:v>1129.117</c:v>
                </c:pt>
                <c:pt idx="443">
                  <c:v>1130.0820000000001</c:v>
                </c:pt>
                <c:pt idx="444">
                  <c:v>1131.046</c:v>
                </c:pt>
                <c:pt idx="445">
                  <c:v>1132.01</c:v>
                </c:pt>
                <c:pt idx="446">
                  <c:v>1132.9739999999999</c:v>
                </c:pt>
                <c:pt idx="447">
                  <c:v>1133.9380000000001</c:v>
                </c:pt>
                <c:pt idx="448">
                  <c:v>1134.903</c:v>
                </c:pt>
                <c:pt idx="449">
                  <c:v>1135.867</c:v>
                </c:pt>
                <c:pt idx="450">
                  <c:v>1136.8309999999999</c:v>
                </c:pt>
                <c:pt idx="451">
                  <c:v>1137.7950000000001</c:v>
                </c:pt>
                <c:pt idx="452">
                  <c:v>1138.76</c:v>
                </c:pt>
                <c:pt idx="453">
                  <c:v>1139.7239999999999</c:v>
                </c:pt>
                <c:pt idx="454">
                  <c:v>1140.6880000000001</c:v>
                </c:pt>
                <c:pt idx="455">
                  <c:v>1141.652</c:v>
                </c:pt>
                <c:pt idx="456">
                  <c:v>1142.617</c:v>
                </c:pt>
                <c:pt idx="457">
                  <c:v>1143.5809999999999</c:v>
                </c:pt>
                <c:pt idx="458">
                  <c:v>1144.5450000000001</c:v>
                </c:pt>
                <c:pt idx="459">
                  <c:v>1145.509</c:v>
                </c:pt>
                <c:pt idx="460">
                  <c:v>1146.4739999999999</c:v>
                </c:pt>
                <c:pt idx="461">
                  <c:v>1147.4380000000001</c:v>
                </c:pt>
                <c:pt idx="462">
                  <c:v>1148.402</c:v>
                </c:pt>
                <c:pt idx="463">
                  <c:v>1149.366</c:v>
                </c:pt>
                <c:pt idx="464">
                  <c:v>1150.33</c:v>
                </c:pt>
                <c:pt idx="465">
                  <c:v>1151.2950000000001</c:v>
                </c:pt>
                <c:pt idx="466">
                  <c:v>1152.259</c:v>
                </c:pt>
                <c:pt idx="467">
                  <c:v>1153.223</c:v>
                </c:pt>
                <c:pt idx="468">
                  <c:v>1154.1869999999999</c:v>
                </c:pt>
                <c:pt idx="469">
                  <c:v>1155.152</c:v>
                </c:pt>
                <c:pt idx="470">
                  <c:v>1156.116</c:v>
                </c:pt>
                <c:pt idx="471">
                  <c:v>1157.08</c:v>
                </c:pt>
                <c:pt idx="472">
                  <c:v>1158.0440000000001</c:v>
                </c:pt>
                <c:pt idx="473">
                  <c:v>1159.009</c:v>
                </c:pt>
                <c:pt idx="474">
                  <c:v>1159.973</c:v>
                </c:pt>
                <c:pt idx="475">
                  <c:v>1160.9369999999999</c:v>
                </c:pt>
                <c:pt idx="476">
                  <c:v>1161.9010000000001</c:v>
                </c:pt>
                <c:pt idx="477">
                  <c:v>1162.865</c:v>
                </c:pt>
                <c:pt idx="478">
                  <c:v>1163.83</c:v>
                </c:pt>
                <c:pt idx="479">
                  <c:v>1164.7940000000001</c:v>
                </c:pt>
                <c:pt idx="480">
                  <c:v>1165.758</c:v>
                </c:pt>
                <c:pt idx="481">
                  <c:v>1166.722</c:v>
                </c:pt>
                <c:pt idx="482">
                  <c:v>1167.6869999999999</c:v>
                </c:pt>
                <c:pt idx="483">
                  <c:v>1168.6510000000001</c:v>
                </c:pt>
                <c:pt idx="484">
                  <c:v>1169.615</c:v>
                </c:pt>
                <c:pt idx="485">
                  <c:v>1170.579</c:v>
                </c:pt>
                <c:pt idx="486">
                  <c:v>1171.5440000000001</c:v>
                </c:pt>
                <c:pt idx="487">
                  <c:v>1172.508</c:v>
                </c:pt>
                <c:pt idx="488">
                  <c:v>1173.472</c:v>
                </c:pt>
                <c:pt idx="489">
                  <c:v>1174.4359999999999</c:v>
                </c:pt>
                <c:pt idx="490">
                  <c:v>1175.4010000000001</c:v>
                </c:pt>
                <c:pt idx="491">
                  <c:v>1176.365</c:v>
                </c:pt>
                <c:pt idx="492">
                  <c:v>1177.329</c:v>
                </c:pt>
                <c:pt idx="493">
                  <c:v>1178.2929999999999</c:v>
                </c:pt>
                <c:pt idx="494">
                  <c:v>1179.2570000000001</c:v>
                </c:pt>
                <c:pt idx="495">
                  <c:v>1180.222</c:v>
                </c:pt>
                <c:pt idx="496">
                  <c:v>1181.1859999999999</c:v>
                </c:pt>
                <c:pt idx="497">
                  <c:v>1182.1500000000001</c:v>
                </c:pt>
                <c:pt idx="498">
                  <c:v>1183.114</c:v>
                </c:pt>
                <c:pt idx="499">
                  <c:v>1184.079</c:v>
                </c:pt>
                <c:pt idx="500">
                  <c:v>1185.0429999999999</c:v>
                </c:pt>
                <c:pt idx="501">
                  <c:v>1186.0070000000001</c:v>
                </c:pt>
                <c:pt idx="502">
                  <c:v>1186.971</c:v>
                </c:pt>
                <c:pt idx="503">
                  <c:v>1187.9359999999999</c:v>
                </c:pt>
                <c:pt idx="504">
                  <c:v>1188.9000000000001</c:v>
                </c:pt>
                <c:pt idx="505">
                  <c:v>1189.864</c:v>
                </c:pt>
                <c:pt idx="506">
                  <c:v>1190.828</c:v>
                </c:pt>
                <c:pt idx="507">
                  <c:v>1191.7919999999999</c:v>
                </c:pt>
                <c:pt idx="508">
                  <c:v>1192.7570000000001</c:v>
                </c:pt>
                <c:pt idx="509">
                  <c:v>1193.721</c:v>
                </c:pt>
                <c:pt idx="510">
                  <c:v>1194.6849999999999</c:v>
                </c:pt>
                <c:pt idx="511">
                  <c:v>1195.6489999999999</c:v>
                </c:pt>
                <c:pt idx="512">
                  <c:v>1196.614</c:v>
                </c:pt>
                <c:pt idx="513">
                  <c:v>1197.578</c:v>
                </c:pt>
                <c:pt idx="514">
                  <c:v>1198.5419999999999</c:v>
                </c:pt>
                <c:pt idx="515">
                  <c:v>1199.5060000000001</c:v>
                </c:pt>
                <c:pt idx="516">
                  <c:v>1200.471</c:v>
                </c:pt>
                <c:pt idx="517">
                  <c:v>1201.4349999999999</c:v>
                </c:pt>
                <c:pt idx="518">
                  <c:v>1202.3989999999999</c:v>
                </c:pt>
                <c:pt idx="519">
                  <c:v>1203.3630000000001</c:v>
                </c:pt>
                <c:pt idx="520">
                  <c:v>1204.328</c:v>
                </c:pt>
                <c:pt idx="521">
                  <c:v>1205.2919999999999</c:v>
                </c:pt>
                <c:pt idx="522">
                  <c:v>1206.2560000000001</c:v>
                </c:pt>
                <c:pt idx="523">
                  <c:v>1207.22</c:v>
                </c:pt>
                <c:pt idx="524">
                  <c:v>1208.1849999999999</c:v>
                </c:pt>
                <c:pt idx="525">
                  <c:v>1209.1489999999999</c:v>
                </c:pt>
                <c:pt idx="526">
                  <c:v>1210.1130000000001</c:v>
                </c:pt>
                <c:pt idx="527">
                  <c:v>1211.077</c:v>
                </c:pt>
                <c:pt idx="528">
                  <c:v>1212.0419999999999</c:v>
                </c:pt>
                <c:pt idx="529">
                  <c:v>1213.0060000000001</c:v>
                </c:pt>
                <c:pt idx="530">
                  <c:v>1213.97</c:v>
                </c:pt>
                <c:pt idx="531">
                  <c:v>1214.934</c:v>
                </c:pt>
                <c:pt idx="532">
                  <c:v>1215.8979999999999</c:v>
                </c:pt>
                <c:pt idx="533">
                  <c:v>1216.8630000000001</c:v>
                </c:pt>
                <c:pt idx="534">
                  <c:v>1217.827</c:v>
                </c:pt>
                <c:pt idx="535">
                  <c:v>1218.7909999999999</c:v>
                </c:pt>
                <c:pt idx="536">
                  <c:v>1219.7550000000001</c:v>
                </c:pt>
                <c:pt idx="537">
                  <c:v>1220.72</c:v>
                </c:pt>
                <c:pt idx="538">
                  <c:v>1221.684</c:v>
                </c:pt>
                <c:pt idx="539">
                  <c:v>1222.6479999999999</c:v>
                </c:pt>
                <c:pt idx="540">
                  <c:v>1223.6120000000001</c:v>
                </c:pt>
                <c:pt idx="541">
                  <c:v>1224.577</c:v>
                </c:pt>
                <c:pt idx="542">
                  <c:v>1225.5409999999999</c:v>
                </c:pt>
                <c:pt idx="543">
                  <c:v>1226.5050000000001</c:v>
                </c:pt>
                <c:pt idx="544">
                  <c:v>1227.4690000000001</c:v>
                </c:pt>
                <c:pt idx="545">
                  <c:v>1228.433</c:v>
                </c:pt>
                <c:pt idx="546">
                  <c:v>1229.3979999999999</c:v>
                </c:pt>
                <c:pt idx="547">
                  <c:v>1230.3620000000001</c:v>
                </c:pt>
                <c:pt idx="548">
                  <c:v>1231.326</c:v>
                </c:pt>
                <c:pt idx="549">
                  <c:v>1232.29</c:v>
                </c:pt>
                <c:pt idx="550">
                  <c:v>1233.2550000000001</c:v>
                </c:pt>
                <c:pt idx="551">
                  <c:v>1234.2190000000001</c:v>
                </c:pt>
                <c:pt idx="552">
                  <c:v>1235.183</c:v>
                </c:pt>
                <c:pt idx="553">
                  <c:v>1236.1469999999999</c:v>
                </c:pt>
                <c:pt idx="554">
                  <c:v>1237.1120000000001</c:v>
                </c:pt>
                <c:pt idx="555">
                  <c:v>1238.076</c:v>
                </c:pt>
                <c:pt idx="556">
                  <c:v>1239.04</c:v>
                </c:pt>
                <c:pt idx="557">
                  <c:v>1240.0039999999999</c:v>
                </c:pt>
                <c:pt idx="558">
                  <c:v>1240.9690000000001</c:v>
                </c:pt>
                <c:pt idx="559">
                  <c:v>1241.933</c:v>
                </c:pt>
                <c:pt idx="560">
                  <c:v>1242.8969999999999</c:v>
                </c:pt>
                <c:pt idx="561">
                  <c:v>1243.8610000000001</c:v>
                </c:pt>
                <c:pt idx="562">
                  <c:v>1244.825</c:v>
                </c:pt>
                <c:pt idx="563">
                  <c:v>1245.79</c:v>
                </c:pt>
                <c:pt idx="564">
                  <c:v>1246.7539999999999</c:v>
                </c:pt>
                <c:pt idx="565">
                  <c:v>1247.7180000000001</c:v>
                </c:pt>
                <c:pt idx="566">
                  <c:v>1248.682</c:v>
                </c:pt>
                <c:pt idx="567">
                  <c:v>1249.6469999999999</c:v>
                </c:pt>
                <c:pt idx="568">
                  <c:v>1250.6110000000001</c:v>
                </c:pt>
                <c:pt idx="569">
                  <c:v>1251.575</c:v>
                </c:pt>
                <c:pt idx="570">
                  <c:v>1252.539</c:v>
                </c:pt>
                <c:pt idx="571">
                  <c:v>1253.5039999999999</c:v>
                </c:pt>
                <c:pt idx="572">
                  <c:v>1254.4680000000001</c:v>
                </c:pt>
                <c:pt idx="573">
                  <c:v>1255.432</c:v>
                </c:pt>
                <c:pt idx="574">
                  <c:v>1256.396</c:v>
                </c:pt>
                <c:pt idx="575">
                  <c:v>1257.3599999999999</c:v>
                </c:pt>
                <c:pt idx="576">
                  <c:v>1258.325</c:v>
                </c:pt>
                <c:pt idx="577">
                  <c:v>1259.289</c:v>
                </c:pt>
                <c:pt idx="578">
                  <c:v>1260.2529999999999</c:v>
                </c:pt>
                <c:pt idx="579">
                  <c:v>1261.2170000000001</c:v>
                </c:pt>
                <c:pt idx="580">
                  <c:v>1262.182</c:v>
                </c:pt>
                <c:pt idx="581">
                  <c:v>1263.146</c:v>
                </c:pt>
                <c:pt idx="582">
                  <c:v>1264.1099999999999</c:v>
                </c:pt>
                <c:pt idx="583">
                  <c:v>1265.0740000000001</c:v>
                </c:pt>
                <c:pt idx="584">
                  <c:v>1266.039</c:v>
                </c:pt>
                <c:pt idx="585">
                  <c:v>1267.0029999999999</c:v>
                </c:pt>
                <c:pt idx="586">
                  <c:v>1267.9670000000001</c:v>
                </c:pt>
                <c:pt idx="587">
                  <c:v>1268.931</c:v>
                </c:pt>
                <c:pt idx="588">
                  <c:v>1269.896</c:v>
                </c:pt>
                <c:pt idx="589">
                  <c:v>1270.8599999999999</c:v>
                </c:pt>
                <c:pt idx="590">
                  <c:v>1271.8240000000001</c:v>
                </c:pt>
                <c:pt idx="591">
                  <c:v>1272.788</c:v>
                </c:pt>
                <c:pt idx="592">
                  <c:v>1273.752</c:v>
                </c:pt>
                <c:pt idx="593">
                  <c:v>1274.7170000000001</c:v>
                </c:pt>
                <c:pt idx="594">
                  <c:v>1275.681</c:v>
                </c:pt>
                <c:pt idx="595">
                  <c:v>1276.645</c:v>
                </c:pt>
                <c:pt idx="596">
                  <c:v>1277.6089999999999</c:v>
                </c:pt>
                <c:pt idx="597">
                  <c:v>1278.5740000000001</c:v>
                </c:pt>
                <c:pt idx="598">
                  <c:v>1279.538</c:v>
                </c:pt>
                <c:pt idx="599">
                  <c:v>1280.502</c:v>
                </c:pt>
                <c:pt idx="600">
                  <c:v>1281.4659999999999</c:v>
                </c:pt>
                <c:pt idx="601">
                  <c:v>1282.431</c:v>
                </c:pt>
                <c:pt idx="602">
                  <c:v>1283.395</c:v>
                </c:pt>
                <c:pt idx="603">
                  <c:v>1284.3589999999999</c:v>
                </c:pt>
                <c:pt idx="604">
                  <c:v>1285.3230000000001</c:v>
                </c:pt>
                <c:pt idx="605">
                  <c:v>1286.287</c:v>
                </c:pt>
                <c:pt idx="606">
                  <c:v>1287.252</c:v>
                </c:pt>
                <c:pt idx="607">
                  <c:v>1288.2159999999999</c:v>
                </c:pt>
                <c:pt idx="608">
                  <c:v>1289.18</c:v>
                </c:pt>
                <c:pt idx="609">
                  <c:v>1290.144</c:v>
                </c:pt>
                <c:pt idx="610">
                  <c:v>1291.1089999999999</c:v>
                </c:pt>
                <c:pt idx="611">
                  <c:v>1292.0730000000001</c:v>
                </c:pt>
                <c:pt idx="612">
                  <c:v>1293.037</c:v>
                </c:pt>
                <c:pt idx="613">
                  <c:v>1294.001</c:v>
                </c:pt>
                <c:pt idx="614">
                  <c:v>1294.9659999999999</c:v>
                </c:pt>
                <c:pt idx="615">
                  <c:v>1295.93</c:v>
                </c:pt>
                <c:pt idx="616">
                  <c:v>1296.894</c:v>
                </c:pt>
                <c:pt idx="617">
                  <c:v>1297.8579999999999</c:v>
                </c:pt>
                <c:pt idx="618">
                  <c:v>1298.8230000000001</c:v>
                </c:pt>
                <c:pt idx="619">
                  <c:v>1299.787</c:v>
                </c:pt>
                <c:pt idx="620">
                  <c:v>1300.751</c:v>
                </c:pt>
                <c:pt idx="621">
                  <c:v>1301.7149999999999</c:v>
                </c:pt>
                <c:pt idx="622">
                  <c:v>1302.6790000000001</c:v>
                </c:pt>
                <c:pt idx="623">
                  <c:v>1303.644</c:v>
                </c:pt>
                <c:pt idx="624">
                  <c:v>1304.6079999999999</c:v>
                </c:pt>
                <c:pt idx="625">
                  <c:v>1305.5719999999999</c:v>
                </c:pt>
                <c:pt idx="626">
                  <c:v>1306.5360000000001</c:v>
                </c:pt>
                <c:pt idx="627">
                  <c:v>1307.501</c:v>
                </c:pt>
                <c:pt idx="628">
                  <c:v>1308.4649999999999</c:v>
                </c:pt>
                <c:pt idx="629">
                  <c:v>1309.4290000000001</c:v>
                </c:pt>
                <c:pt idx="630">
                  <c:v>1310.393</c:v>
                </c:pt>
                <c:pt idx="631">
                  <c:v>1311.3579999999999</c:v>
                </c:pt>
                <c:pt idx="632">
                  <c:v>1312.3219999999999</c:v>
                </c:pt>
                <c:pt idx="633">
                  <c:v>1313.2860000000001</c:v>
                </c:pt>
                <c:pt idx="634">
                  <c:v>1314.25</c:v>
                </c:pt>
                <c:pt idx="635">
                  <c:v>1315.2139999999999</c:v>
                </c:pt>
                <c:pt idx="636">
                  <c:v>1316.1790000000001</c:v>
                </c:pt>
                <c:pt idx="637">
                  <c:v>1317.143</c:v>
                </c:pt>
                <c:pt idx="638">
                  <c:v>1318.107</c:v>
                </c:pt>
                <c:pt idx="639">
                  <c:v>1319.0709999999999</c:v>
                </c:pt>
                <c:pt idx="640">
                  <c:v>1320.0360000000001</c:v>
                </c:pt>
                <c:pt idx="641">
                  <c:v>1321</c:v>
                </c:pt>
                <c:pt idx="642">
                  <c:v>1321.9639999999999</c:v>
                </c:pt>
                <c:pt idx="643">
                  <c:v>1322.9280000000001</c:v>
                </c:pt>
                <c:pt idx="644">
                  <c:v>1323.893</c:v>
                </c:pt>
                <c:pt idx="645">
                  <c:v>1324.857</c:v>
                </c:pt>
                <c:pt idx="646">
                  <c:v>1325.8209999999999</c:v>
                </c:pt>
                <c:pt idx="647">
                  <c:v>1326.7850000000001</c:v>
                </c:pt>
                <c:pt idx="648">
                  <c:v>1327.75</c:v>
                </c:pt>
                <c:pt idx="649">
                  <c:v>1328.7139999999999</c:v>
                </c:pt>
                <c:pt idx="650">
                  <c:v>1329.6780000000001</c:v>
                </c:pt>
                <c:pt idx="651">
                  <c:v>1330.6420000000001</c:v>
                </c:pt>
                <c:pt idx="652">
                  <c:v>1331.606</c:v>
                </c:pt>
                <c:pt idx="653">
                  <c:v>1332.5709999999999</c:v>
                </c:pt>
                <c:pt idx="654">
                  <c:v>1333.5350000000001</c:v>
                </c:pt>
                <c:pt idx="655">
                  <c:v>1334.499</c:v>
                </c:pt>
                <c:pt idx="656">
                  <c:v>1335.463</c:v>
                </c:pt>
                <c:pt idx="657">
                  <c:v>1336.4280000000001</c:v>
                </c:pt>
                <c:pt idx="658">
                  <c:v>1337.3920000000001</c:v>
                </c:pt>
                <c:pt idx="659">
                  <c:v>1338.356</c:v>
                </c:pt>
                <c:pt idx="660">
                  <c:v>1339.32</c:v>
                </c:pt>
                <c:pt idx="661">
                  <c:v>1340.2850000000001</c:v>
                </c:pt>
                <c:pt idx="662">
                  <c:v>1341.249</c:v>
                </c:pt>
                <c:pt idx="663">
                  <c:v>1342.213</c:v>
                </c:pt>
                <c:pt idx="664">
                  <c:v>1343.1769999999999</c:v>
                </c:pt>
                <c:pt idx="665">
                  <c:v>1344.1410000000001</c:v>
                </c:pt>
                <c:pt idx="666">
                  <c:v>1345.106</c:v>
                </c:pt>
                <c:pt idx="667">
                  <c:v>1346.07</c:v>
                </c:pt>
                <c:pt idx="668">
                  <c:v>1347.0340000000001</c:v>
                </c:pt>
                <c:pt idx="669">
                  <c:v>1347.998</c:v>
                </c:pt>
                <c:pt idx="670">
                  <c:v>1348.963</c:v>
                </c:pt>
                <c:pt idx="671">
                  <c:v>1349.9269999999999</c:v>
                </c:pt>
                <c:pt idx="672">
                  <c:v>1350.8910000000001</c:v>
                </c:pt>
                <c:pt idx="673">
                  <c:v>1351.855</c:v>
                </c:pt>
                <c:pt idx="674">
                  <c:v>1352.82</c:v>
                </c:pt>
                <c:pt idx="675">
                  <c:v>1353.7840000000001</c:v>
                </c:pt>
                <c:pt idx="676">
                  <c:v>1354.748</c:v>
                </c:pt>
                <c:pt idx="677">
                  <c:v>1355.712</c:v>
                </c:pt>
                <c:pt idx="678">
                  <c:v>1356.6769999999999</c:v>
                </c:pt>
                <c:pt idx="679">
                  <c:v>1357.6410000000001</c:v>
                </c:pt>
                <c:pt idx="680">
                  <c:v>1358.605</c:v>
                </c:pt>
                <c:pt idx="681">
                  <c:v>1359.569</c:v>
                </c:pt>
                <c:pt idx="682">
                  <c:v>1360.5329999999999</c:v>
                </c:pt>
                <c:pt idx="683">
                  <c:v>1361.498</c:v>
                </c:pt>
                <c:pt idx="684">
                  <c:v>1362.462</c:v>
                </c:pt>
                <c:pt idx="685">
                  <c:v>1363.4259999999999</c:v>
                </c:pt>
                <c:pt idx="686">
                  <c:v>1364.39</c:v>
                </c:pt>
                <c:pt idx="687">
                  <c:v>1365.355</c:v>
                </c:pt>
                <c:pt idx="688">
                  <c:v>1366.319</c:v>
                </c:pt>
                <c:pt idx="689">
                  <c:v>1367.2829999999999</c:v>
                </c:pt>
                <c:pt idx="690">
                  <c:v>1368.2470000000001</c:v>
                </c:pt>
                <c:pt idx="691">
                  <c:v>1369.212</c:v>
                </c:pt>
                <c:pt idx="692">
                  <c:v>1370.1759999999999</c:v>
                </c:pt>
                <c:pt idx="693">
                  <c:v>1371.14</c:v>
                </c:pt>
                <c:pt idx="694">
                  <c:v>1372.104</c:v>
                </c:pt>
                <c:pt idx="695">
                  <c:v>1373.068</c:v>
                </c:pt>
                <c:pt idx="696">
                  <c:v>1374.0329999999999</c:v>
                </c:pt>
                <c:pt idx="697">
                  <c:v>1374.9970000000001</c:v>
                </c:pt>
                <c:pt idx="698">
                  <c:v>1375.961</c:v>
                </c:pt>
                <c:pt idx="699">
                  <c:v>1376.925</c:v>
                </c:pt>
                <c:pt idx="700">
                  <c:v>1377.89</c:v>
                </c:pt>
                <c:pt idx="701">
                  <c:v>1378.854</c:v>
                </c:pt>
                <c:pt idx="702">
                  <c:v>1379.818</c:v>
                </c:pt>
                <c:pt idx="703">
                  <c:v>1380.7819999999999</c:v>
                </c:pt>
                <c:pt idx="704">
                  <c:v>1381.7470000000001</c:v>
                </c:pt>
                <c:pt idx="705">
                  <c:v>1382.711</c:v>
                </c:pt>
                <c:pt idx="706">
                  <c:v>1383.675</c:v>
                </c:pt>
                <c:pt idx="707">
                  <c:v>1384.6389999999999</c:v>
                </c:pt>
                <c:pt idx="708">
                  <c:v>1385.604</c:v>
                </c:pt>
                <c:pt idx="709">
                  <c:v>1386.568</c:v>
                </c:pt>
                <c:pt idx="710">
                  <c:v>1387.5319999999999</c:v>
                </c:pt>
                <c:pt idx="711">
                  <c:v>1388.4960000000001</c:v>
                </c:pt>
                <c:pt idx="712">
                  <c:v>1389.46</c:v>
                </c:pt>
                <c:pt idx="713">
                  <c:v>1390.425</c:v>
                </c:pt>
                <c:pt idx="714">
                  <c:v>1391.3889999999999</c:v>
                </c:pt>
                <c:pt idx="715">
                  <c:v>1392.3530000000001</c:v>
                </c:pt>
                <c:pt idx="716">
                  <c:v>1393.317</c:v>
                </c:pt>
                <c:pt idx="717">
                  <c:v>1394.2819999999999</c:v>
                </c:pt>
                <c:pt idx="718">
                  <c:v>1395.2460000000001</c:v>
                </c:pt>
                <c:pt idx="719">
                  <c:v>1396.21</c:v>
                </c:pt>
                <c:pt idx="720">
                  <c:v>1397.174</c:v>
                </c:pt>
                <c:pt idx="721">
                  <c:v>1398.1389999999999</c:v>
                </c:pt>
                <c:pt idx="722">
                  <c:v>1399.1030000000001</c:v>
                </c:pt>
                <c:pt idx="723">
                  <c:v>1400.067</c:v>
                </c:pt>
                <c:pt idx="724">
                  <c:v>1401.0309999999999</c:v>
                </c:pt>
                <c:pt idx="725">
                  <c:v>1401.9949999999999</c:v>
                </c:pt>
                <c:pt idx="726">
                  <c:v>1402.96</c:v>
                </c:pt>
                <c:pt idx="727">
                  <c:v>1403.924</c:v>
                </c:pt>
                <c:pt idx="728">
                  <c:v>1404.8879999999999</c:v>
                </c:pt>
                <c:pt idx="729">
                  <c:v>1405.8520000000001</c:v>
                </c:pt>
                <c:pt idx="730">
                  <c:v>1406.817</c:v>
                </c:pt>
                <c:pt idx="731">
                  <c:v>1407.7809999999999</c:v>
                </c:pt>
                <c:pt idx="732">
                  <c:v>1408.7449999999999</c:v>
                </c:pt>
                <c:pt idx="733">
                  <c:v>1409.7090000000001</c:v>
                </c:pt>
                <c:pt idx="734">
                  <c:v>1410.674</c:v>
                </c:pt>
                <c:pt idx="735">
                  <c:v>1411.6379999999999</c:v>
                </c:pt>
                <c:pt idx="736">
                  <c:v>1412.6020000000001</c:v>
                </c:pt>
                <c:pt idx="737">
                  <c:v>1413.566</c:v>
                </c:pt>
                <c:pt idx="738">
                  <c:v>1414.5309999999999</c:v>
                </c:pt>
                <c:pt idx="739">
                  <c:v>1415.4949999999999</c:v>
                </c:pt>
                <c:pt idx="740">
                  <c:v>1416.4590000000001</c:v>
                </c:pt>
                <c:pt idx="741">
                  <c:v>1417.423</c:v>
                </c:pt>
                <c:pt idx="742">
                  <c:v>1418.3869999999999</c:v>
                </c:pt>
                <c:pt idx="743">
                  <c:v>1419.3520000000001</c:v>
                </c:pt>
                <c:pt idx="744">
                  <c:v>1420.316</c:v>
                </c:pt>
                <c:pt idx="745">
                  <c:v>1421.28</c:v>
                </c:pt>
                <c:pt idx="746">
                  <c:v>1422.2439999999999</c:v>
                </c:pt>
                <c:pt idx="747">
                  <c:v>1423.2090000000001</c:v>
                </c:pt>
                <c:pt idx="748">
                  <c:v>1424.173</c:v>
                </c:pt>
                <c:pt idx="749">
                  <c:v>1425.1369999999999</c:v>
                </c:pt>
                <c:pt idx="750">
                  <c:v>1426.1010000000001</c:v>
                </c:pt>
                <c:pt idx="751">
                  <c:v>1427.066</c:v>
                </c:pt>
                <c:pt idx="752">
                  <c:v>1428.03</c:v>
                </c:pt>
                <c:pt idx="753">
                  <c:v>1428.9939999999999</c:v>
                </c:pt>
                <c:pt idx="754">
                  <c:v>1429.9580000000001</c:v>
                </c:pt>
                <c:pt idx="755">
                  <c:v>1430.922</c:v>
                </c:pt>
                <c:pt idx="756">
                  <c:v>1431.8869999999999</c:v>
                </c:pt>
                <c:pt idx="757">
                  <c:v>1432.8510000000001</c:v>
                </c:pt>
                <c:pt idx="758">
                  <c:v>1433.8150000000001</c:v>
                </c:pt>
                <c:pt idx="759">
                  <c:v>1434.779</c:v>
                </c:pt>
                <c:pt idx="760">
                  <c:v>1435.7439999999999</c:v>
                </c:pt>
                <c:pt idx="761">
                  <c:v>1436.7080000000001</c:v>
                </c:pt>
                <c:pt idx="762">
                  <c:v>1437.672</c:v>
                </c:pt>
                <c:pt idx="763">
                  <c:v>1438.636</c:v>
                </c:pt>
                <c:pt idx="764">
                  <c:v>1439.6010000000001</c:v>
                </c:pt>
                <c:pt idx="765">
                  <c:v>1440.5650000000001</c:v>
                </c:pt>
                <c:pt idx="766">
                  <c:v>1441.529</c:v>
                </c:pt>
                <c:pt idx="767">
                  <c:v>1442.4929999999999</c:v>
                </c:pt>
                <c:pt idx="768">
                  <c:v>1443.4580000000001</c:v>
                </c:pt>
                <c:pt idx="769">
                  <c:v>1444.422</c:v>
                </c:pt>
                <c:pt idx="770">
                  <c:v>1445.386</c:v>
                </c:pt>
                <c:pt idx="771">
                  <c:v>1446.35</c:v>
                </c:pt>
                <c:pt idx="772">
                  <c:v>1447.3140000000001</c:v>
                </c:pt>
                <c:pt idx="773">
                  <c:v>1448.279</c:v>
                </c:pt>
                <c:pt idx="774">
                  <c:v>1449.2429999999999</c:v>
                </c:pt>
                <c:pt idx="775">
                  <c:v>1450.2070000000001</c:v>
                </c:pt>
                <c:pt idx="776">
                  <c:v>1451.171</c:v>
                </c:pt>
                <c:pt idx="777">
                  <c:v>1452.136</c:v>
                </c:pt>
                <c:pt idx="778">
                  <c:v>1453.1</c:v>
                </c:pt>
                <c:pt idx="779">
                  <c:v>1454.0640000000001</c:v>
                </c:pt>
                <c:pt idx="780">
                  <c:v>1455.028</c:v>
                </c:pt>
                <c:pt idx="781">
                  <c:v>1455.9929999999999</c:v>
                </c:pt>
                <c:pt idx="782">
                  <c:v>1456.9570000000001</c:v>
                </c:pt>
                <c:pt idx="783">
                  <c:v>1457.921</c:v>
                </c:pt>
                <c:pt idx="784">
                  <c:v>1458.885</c:v>
                </c:pt>
                <c:pt idx="785">
                  <c:v>1459.8489999999999</c:v>
                </c:pt>
                <c:pt idx="786">
                  <c:v>1460.8140000000001</c:v>
                </c:pt>
                <c:pt idx="787">
                  <c:v>1461.778</c:v>
                </c:pt>
                <c:pt idx="788">
                  <c:v>1462.742</c:v>
                </c:pt>
                <c:pt idx="789">
                  <c:v>1463.7059999999999</c:v>
                </c:pt>
                <c:pt idx="790">
                  <c:v>1464.671</c:v>
                </c:pt>
                <c:pt idx="791">
                  <c:v>1465.635</c:v>
                </c:pt>
                <c:pt idx="792">
                  <c:v>1466.5989999999999</c:v>
                </c:pt>
                <c:pt idx="793">
                  <c:v>1467.5630000000001</c:v>
                </c:pt>
                <c:pt idx="794">
                  <c:v>1468.528</c:v>
                </c:pt>
                <c:pt idx="795">
                  <c:v>1469.492</c:v>
                </c:pt>
                <c:pt idx="796">
                  <c:v>1470.4559999999999</c:v>
                </c:pt>
                <c:pt idx="797">
                  <c:v>1471.42</c:v>
                </c:pt>
                <c:pt idx="798">
                  <c:v>1472.385</c:v>
                </c:pt>
                <c:pt idx="799">
                  <c:v>1473.3489999999999</c:v>
                </c:pt>
                <c:pt idx="800">
                  <c:v>1474.3130000000001</c:v>
                </c:pt>
                <c:pt idx="801">
                  <c:v>1475.277</c:v>
                </c:pt>
                <c:pt idx="802">
                  <c:v>1476.241</c:v>
                </c:pt>
                <c:pt idx="803">
                  <c:v>1477.2059999999999</c:v>
                </c:pt>
                <c:pt idx="804">
                  <c:v>1478.17</c:v>
                </c:pt>
                <c:pt idx="805">
                  <c:v>1479.134</c:v>
                </c:pt>
                <c:pt idx="806">
                  <c:v>1480.098</c:v>
                </c:pt>
                <c:pt idx="807">
                  <c:v>1481.0630000000001</c:v>
                </c:pt>
                <c:pt idx="808">
                  <c:v>1482.027</c:v>
                </c:pt>
                <c:pt idx="809">
                  <c:v>1482.991</c:v>
                </c:pt>
                <c:pt idx="810">
                  <c:v>1483.9549999999999</c:v>
                </c:pt>
                <c:pt idx="811">
                  <c:v>1484.92</c:v>
                </c:pt>
                <c:pt idx="812">
                  <c:v>1485.884</c:v>
                </c:pt>
                <c:pt idx="813">
                  <c:v>1486.848</c:v>
                </c:pt>
                <c:pt idx="814">
                  <c:v>1487.8119999999999</c:v>
                </c:pt>
                <c:pt idx="815">
                  <c:v>1488.7760000000001</c:v>
                </c:pt>
                <c:pt idx="816">
                  <c:v>1489.741</c:v>
                </c:pt>
                <c:pt idx="817">
                  <c:v>1490.7049999999999</c:v>
                </c:pt>
                <c:pt idx="818">
                  <c:v>1491.6690000000001</c:v>
                </c:pt>
                <c:pt idx="819">
                  <c:v>1492.633</c:v>
                </c:pt>
                <c:pt idx="820">
                  <c:v>1493.598</c:v>
                </c:pt>
                <c:pt idx="821">
                  <c:v>1494.5619999999999</c:v>
                </c:pt>
                <c:pt idx="822">
                  <c:v>1495.5260000000001</c:v>
                </c:pt>
                <c:pt idx="823">
                  <c:v>1496.49</c:v>
                </c:pt>
                <c:pt idx="824">
                  <c:v>1497.4549999999999</c:v>
                </c:pt>
                <c:pt idx="825">
                  <c:v>1498.4190000000001</c:v>
                </c:pt>
                <c:pt idx="826">
                  <c:v>1499.383</c:v>
                </c:pt>
                <c:pt idx="827">
                  <c:v>1500.347</c:v>
                </c:pt>
                <c:pt idx="828">
                  <c:v>1501.3119999999999</c:v>
                </c:pt>
                <c:pt idx="829">
                  <c:v>1502.2760000000001</c:v>
                </c:pt>
                <c:pt idx="830">
                  <c:v>1503.24</c:v>
                </c:pt>
                <c:pt idx="831">
                  <c:v>1504.204</c:v>
                </c:pt>
                <c:pt idx="832">
                  <c:v>1505.1679999999999</c:v>
                </c:pt>
                <c:pt idx="833">
                  <c:v>1506.133</c:v>
                </c:pt>
                <c:pt idx="834">
                  <c:v>1507.097</c:v>
                </c:pt>
                <c:pt idx="835">
                  <c:v>1508.0609999999999</c:v>
                </c:pt>
                <c:pt idx="836">
                  <c:v>1509.0250000000001</c:v>
                </c:pt>
                <c:pt idx="837">
                  <c:v>1509.99</c:v>
                </c:pt>
                <c:pt idx="838">
                  <c:v>1510.954</c:v>
                </c:pt>
                <c:pt idx="839">
                  <c:v>1511.9179999999999</c:v>
                </c:pt>
                <c:pt idx="840">
                  <c:v>1512.8820000000001</c:v>
                </c:pt>
                <c:pt idx="841">
                  <c:v>1513.847</c:v>
                </c:pt>
                <c:pt idx="842">
                  <c:v>1514.8109999999999</c:v>
                </c:pt>
                <c:pt idx="843">
                  <c:v>1515.7750000000001</c:v>
                </c:pt>
                <c:pt idx="844">
                  <c:v>1516.739</c:v>
                </c:pt>
                <c:pt idx="845">
                  <c:v>1517.703</c:v>
                </c:pt>
                <c:pt idx="846">
                  <c:v>1518.6679999999999</c:v>
                </c:pt>
                <c:pt idx="847">
                  <c:v>1519.6320000000001</c:v>
                </c:pt>
                <c:pt idx="848">
                  <c:v>1520.596</c:v>
                </c:pt>
                <c:pt idx="849">
                  <c:v>1521.56</c:v>
                </c:pt>
                <c:pt idx="850">
                  <c:v>1522.5250000000001</c:v>
                </c:pt>
                <c:pt idx="851">
                  <c:v>1523.489</c:v>
                </c:pt>
                <c:pt idx="852">
                  <c:v>1524.453</c:v>
                </c:pt>
                <c:pt idx="853">
                  <c:v>1525.4169999999999</c:v>
                </c:pt>
                <c:pt idx="854">
                  <c:v>1526.3820000000001</c:v>
                </c:pt>
                <c:pt idx="855">
                  <c:v>1527.346</c:v>
                </c:pt>
                <c:pt idx="856">
                  <c:v>1528.31</c:v>
                </c:pt>
                <c:pt idx="857">
                  <c:v>1529.2739999999999</c:v>
                </c:pt>
                <c:pt idx="858">
                  <c:v>1530.239</c:v>
                </c:pt>
                <c:pt idx="859">
                  <c:v>1531.203</c:v>
                </c:pt>
                <c:pt idx="860">
                  <c:v>1532.1669999999999</c:v>
                </c:pt>
                <c:pt idx="861">
                  <c:v>1533.1310000000001</c:v>
                </c:pt>
                <c:pt idx="862">
                  <c:v>1534.095</c:v>
                </c:pt>
                <c:pt idx="863">
                  <c:v>1535.06</c:v>
                </c:pt>
                <c:pt idx="864">
                  <c:v>1536.0239999999999</c:v>
                </c:pt>
                <c:pt idx="865">
                  <c:v>1536.9880000000001</c:v>
                </c:pt>
                <c:pt idx="866">
                  <c:v>1537.952</c:v>
                </c:pt>
                <c:pt idx="867">
                  <c:v>1538.9169999999999</c:v>
                </c:pt>
                <c:pt idx="868">
                  <c:v>1539.8810000000001</c:v>
                </c:pt>
                <c:pt idx="869">
                  <c:v>1540.845</c:v>
                </c:pt>
                <c:pt idx="870">
                  <c:v>1541.809</c:v>
                </c:pt>
                <c:pt idx="871">
                  <c:v>1542.7739999999999</c:v>
                </c:pt>
                <c:pt idx="872">
                  <c:v>1543.7380000000001</c:v>
                </c:pt>
                <c:pt idx="873">
                  <c:v>1544.702</c:v>
                </c:pt>
                <c:pt idx="874">
                  <c:v>1545.6659999999999</c:v>
                </c:pt>
                <c:pt idx="875">
                  <c:v>1546.63</c:v>
                </c:pt>
                <c:pt idx="876">
                  <c:v>1547.595</c:v>
                </c:pt>
                <c:pt idx="877">
                  <c:v>1548.559</c:v>
                </c:pt>
                <c:pt idx="878">
                  <c:v>1549.5229999999999</c:v>
                </c:pt>
                <c:pt idx="879">
                  <c:v>1550.4870000000001</c:v>
                </c:pt>
                <c:pt idx="880">
                  <c:v>1551.452</c:v>
                </c:pt>
                <c:pt idx="881">
                  <c:v>1552.4159999999999</c:v>
                </c:pt>
                <c:pt idx="882">
                  <c:v>1553.38</c:v>
                </c:pt>
                <c:pt idx="883">
                  <c:v>1554.3440000000001</c:v>
                </c:pt>
                <c:pt idx="884">
                  <c:v>1555.309</c:v>
                </c:pt>
                <c:pt idx="885">
                  <c:v>1556.2729999999999</c:v>
                </c:pt>
                <c:pt idx="886">
                  <c:v>1557.2370000000001</c:v>
                </c:pt>
                <c:pt idx="887">
                  <c:v>1558.201</c:v>
                </c:pt>
                <c:pt idx="888">
                  <c:v>1559.1659999999999</c:v>
                </c:pt>
                <c:pt idx="889">
                  <c:v>1560.13</c:v>
                </c:pt>
                <c:pt idx="890">
                  <c:v>1561.0940000000001</c:v>
                </c:pt>
                <c:pt idx="891">
                  <c:v>1562.058</c:v>
                </c:pt>
                <c:pt idx="892">
                  <c:v>1563.0219999999999</c:v>
                </c:pt>
                <c:pt idx="893">
                  <c:v>1563.9870000000001</c:v>
                </c:pt>
                <c:pt idx="894">
                  <c:v>1564.951</c:v>
                </c:pt>
                <c:pt idx="895">
                  <c:v>1565.915</c:v>
                </c:pt>
                <c:pt idx="896">
                  <c:v>1566.8789999999999</c:v>
                </c:pt>
                <c:pt idx="897">
                  <c:v>1567.8440000000001</c:v>
                </c:pt>
                <c:pt idx="898">
                  <c:v>1568.808</c:v>
                </c:pt>
                <c:pt idx="899">
                  <c:v>1569.7719999999999</c:v>
                </c:pt>
                <c:pt idx="900">
                  <c:v>1570.7360000000001</c:v>
                </c:pt>
                <c:pt idx="901">
                  <c:v>1571.701</c:v>
                </c:pt>
                <c:pt idx="902">
                  <c:v>1572.665</c:v>
                </c:pt>
                <c:pt idx="903">
                  <c:v>1573.6289999999999</c:v>
                </c:pt>
                <c:pt idx="904">
                  <c:v>1574.5930000000001</c:v>
                </c:pt>
                <c:pt idx="905">
                  <c:v>1575.557</c:v>
                </c:pt>
                <c:pt idx="906">
                  <c:v>1576.5219999999999</c:v>
                </c:pt>
                <c:pt idx="907">
                  <c:v>1577.4860000000001</c:v>
                </c:pt>
                <c:pt idx="908">
                  <c:v>1578.45</c:v>
                </c:pt>
                <c:pt idx="909">
                  <c:v>1579.414</c:v>
                </c:pt>
                <c:pt idx="910">
                  <c:v>1580.3789999999999</c:v>
                </c:pt>
                <c:pt idx="911">
                  <c:v>1581.3430000000001</c:v>
                </c:pt>
                <c:pt idx="912">
                  <c:v>1582.307</c:v>
                </c:pt>
                <c:pt idx="913">
                  <c:v>1583.271</c:v>
                </c:pt>
                <c:pt idx="914">
                  <c:v>1584.2360000000001</c:v>
                </c:pt>
                <c:pt idx="915">
                  <c:v>1585.2</c:v>
                </c:pt>
                <c:pt idx="916">
                  <c:v>1586.164</c:v>
                </c:pt>
                <c:pt idx="917">
                  <c:v>1587.1279999999999</c:v>
                </c:pt>
                <c:pt idx="918">
                  <c:v>1588.0930000000001</c:v>
                </c:pt>
                <c:pt idx="919">
                  <c:v>1589.057</c:v>
                </c:pt>
                <c:pt idx="920">
                  <c:v>1590.021</c:v>
                </c:pt>
                <c:pt idx="921">
                  <c:v>1590.9849999999999</c:v>
                </c:pt>
                <c:pt idx="922">
                  <c:v>1591.9490000000001</c:v>
                </c:pt>
                <c:pt idx="923">
                  <c:v>1592.914</c:v>
                </c:pt>
                <c:pt idx="924">
                  <c:v>1593.8779999999999</c:v>
                </c:pt>
                <c:pt idx="925">
                  <c:v>1594.8420000000001</c:v>
                </c:pt>
                <c:pt idx="926">
                  <c:v>1595.806</c:v>
                </c:pt>
                <c:pt idx="927">
                  <c:v>1596.771</c:v>
                </c:pt>
                <c:pt idx="928">
                  <c:v>1597.7349999999999</c:v>
                </c:pt>
                <c:pt idx="929">
                  <c:v>1598.6990000000001</c:v>
                </c:pt>
                <c:pt idx="930">
                  <c:v>1599.663</c:v>
                </c:pt>
                <c:pt idx="931">
                  <c:v>1600.6279999999999</c:v>
                </c:pt>
                <c:pt idx="932">
                  <c:v>1601.5920000000001</c:v>
                </c:pt>
                <c:pt idx="933">
                  <c:v>1602.556</c:v>
                </c:pt>
                <c:pt idx="934">
                  <c:v>1603.52</c:v>
                </c:pt>
                <c:pt idx="935">
                  <c:v>1604.4839999999999</c:v>
                </c:pt>
                <c:pt idx="936">
                  <c:v>1605.4490000000001</c:v>
                </c:pt>
                <c:pt idx="937">
                  <c:v>1606.413</c:v>
                </c:pt>
                <c:pt idx="938">
                  <c:v>1607.377</c:v>
                </c:pt>
                <c:pt idx="939">
                  <c:v>1608.3409999999999</c:v>
                </c:pt>
                <c:pt idx="940">
                  <c:v>1609.306</c:v>
                </c:pt>
                <c:pt idx="941">
                  <c:v>1610.27</c:v>
                </c:pt>
                <c:pt idx="942">
                  <c:v>1611.2339999999999</c:v>
                </c:pt>
                <c:pt idx="943">
                  <c:v>1612.1980000000001</c:v>
                </c:pt>
                <c:pt idx="944">
                  <c:v>1613.163</c:v>
                </c:pt>
                <c:pt idx="945">
                  <c:v>1614.127</c:v>
                </c:pt>
                <c:pt idx="946">
                  <c:v>1615.0909999999999</c:v>
                </c:pt>
                <c:pt idx="947">
                  <c:v>1616.0550000000001</c:v>
                </c:pt>
                <c:pt idx="948">
                  <c:v>1617.02</c:v>
                </c:pt>
                <c:pt idx="949">
                  <c:v>1617.9839999999999</c:v>
                </c:pt>
                <c:pt idx="950">
                  <c:v>1618.9480000000001</c:v>
                </c:pt>
                <c:pt idx="951">
                  <c:v>1619.912</c:v>
                </c:pt>
                <c:pt idx="952">
                  <c:v>1620.876</c:v>
                </c:pt>
                <c:pt idx="953">
                  <c:v>1621.8409999999999</c:v>
                </c:pt>
                <c:pt idx="954">
                  <c:v>1622.8050000000001</c:v>
                </c:pt>
                <c:pt idx="955">
                  <c:v>1623.769</c:v>
                </c:pt>
                <c:pt idx="956">
                  <c:v>1624.7329999999999</c:v>
                </c:pt>
                <c:pt idx="957">
                  <c:v>1625.6980000000001</c:v>
                </c:pt>
                <c:pt idx="958">
                  <c:v>1626.662</c:v>
                </c:pt>
                <c:pt idx="959">
                  <c:v>1627.626</c:v>
                </c:pt>
                <c:pt idx="960">
                  <c:v>1628.59</c:v>
                </c:pt>
                <c:pt idx="961">
                  <c:v>1629.5550000000001</c:v>
                </c:pt>
                <c:pt idx="962">
                  <c:v>1630.519</c:v>
                </c:pt>
                <c:pt idx="963">
                  <c:v>1631.4829999999999</c:v>
                </c:pt>
                <c:pt idx="964">
                  <c:v>1632.4469999999999</c:v>
                </c:pt>
                <c:pt idx="965">
                  <c:v>1633.4110000000001</c:v>
                </c:pt>
                <c:pt idx="966">
                  <c:v>1634.376</c:v>
                </c:pt>
                <c:pt idx="967">
                  <c:v>1635.34</c:v>
                </c:pt>
                <c:pt idx="968">
                  <c:v>1636.3040000000001</c:v>
                </c:pt>
                <c:pt idx="969">
                  <c:v>1637.268</c:v>
                </c:pt>
                <c:pt idx="970">
                  <c:v>1638.2329999999999</c:v>
                </c:pt>
                <c:pt idx="971">
                  <c:v>1639.1969999999999</c:v>
                </c:pt>
                <c:pt idx="972">
                  <c:v>1640.1610000000001</c:v>
                </c:pt>
                <c:pt idx="973">
                  <c:v>1641.125</c:v>
                </c:pt>
                <c:pt idx="974">
                  <c:v>1642.09</c:v>
                </c:pt>
                <c:pt idx="975">
                  <c:v>1643.0540000000001</c:v>
                </c:pt>
                <c:pt idx="976">
                  <c:v>1644.018</c:v>
                </c:pt>
                <c:pt idx="977">
                  <c:v>1644.982</c:v>
                </c:pt>
                <c:pt idx="978">
                  <c:v>1645.9469999999999</c:v>
                </c:pt>
                <c:pt idx="979">
                  <c:v>1646.9110000000001</c:v>
                </c:pt>
                <c:pt idx="980">
                  <c:v>1647.875</c:v>
                </c:pt>
                <c:pt idx="981">
                  <c:v>1648.8389999999999</c:v>
                </c:pt>
                <c:pt idx="982">
                  <c:v>1649.8030000000001</c:v>
                </c:pt>
                <c:pt idx="983">
                  <c:v>1650.768</c:v>
                </c:pt>
                <c:pt idx="984">
                  <c:v>1651.732</c:v>
                </c:pt>
                <c:pt idx="985">
                  <c:v>1652.6959999999999</c:v>
                </c:pt>
                <c:pt idx="986">
                  <c:v>1653.66</c:v>
                </c:pt>
                <c:pt idx="987">
                  <c:v>1654.625</c:v>
                </c:pt>
                <c:pt idx="988">
                  <c:v>1655.5889999999999</c:v>
                </c:pt>
                <c:pt idx="989">
                  <c:v>1656.5530000000001</c:v>
                </c:pt>
                <c:pt idx="990">
                  <c:v>1657.5170000000001</c:v>
                </c:pt>
                <c:pt idx="991">
                  <c:v>1658.482</c:v>
                </c:pt>
                <c:pt idx="992">
                  <c:v>1659.4459999999999</c:v>
                </c:pt>
                <c:pt idx="993">
                  <c:v>1660.41</c:v>
                </c:pt>
                <c:pt idx="994">
                  <c:v>1661.374</c:v>
                </c:pt>
                <c:pt idx="995">
                  <c:v>1662.3389999999999</c:v>
                </c:pt>
                <c:pt idx="996">
                  <c:v>1663.3030000000001</c:v>
                </c:pt>
                <c:pt idx="997">
                  <c:v>1664.2670000000001</c:v>
                </c:pt>
                <c:pt idx="998">
                  <c:v>1665.231</c:v>
                </c:pt>
                <c:pt idx="999">
                  <c:v>1666.1949999999999</c:v>
                </c:pt>
                <c:pt idx="1000">
                  <c:v>1667.16</c:v>
                </c:pt>
                <c:pt idx="1001">
                  <c:v>1668.124</c:v>
                </c:pt>
                <c:pt idx="1002">
                  <c:v>1669.088</c:v>
                </c:pt>
                <c:pt idx="1003">
                  <c:v>1670.0519999999999</c:v>
                </c:pt>
                <c:pt idx="1004">
                  <c:v>1671.0170000000001</c:v>
                </c:pt>
                <c:pt idx="1005">
                  <c:v>1671.981</c:v>
                </c:pt>
                <c:pt idx="1006">
                  <c:v>1672.9449999999999</c:v>
                </c:pt>
                <c:pt idx="1007">
                  <c:v>1673.9090000000001</c:v>
                </c:pt>
                <c:pt idx="1008">
                  <c:v>1674.874</c:v>
                </c:pt>
                <c:pt idx="1009">
                  <c:v>1675.838</c:v>
                </c:pt>
                <c:pt idx="1010">
                  <c:v>1676.8019999999999</c:v>
                </c:pt>
                <c:pt idx="1011">
                  <c:v>1677.7660000000001</c:v>
                </c:pt>
                <c:pt idx="1012">
                  <c:v>1678.73</c:v>
                </c:pt>
                <c:pt idx="1013">
                  <c:v>1679.6949999999999</c:v>
                </c:pt>
                <c:pt idx="1014">
                  <c:v>1680.6590000000001</c:v>
                </c:pt>
                <c:pt idx="1015">
                  <c:v>1681.623</c:v>
                </c:pt>
                <c:pt idx="1016">
                  <c:v>1682.587</c:v>
                </c:pt>
                <c:pt idx="1017">
                  <c:v>1683.5519999999999</c:v>
                </c:pt>
                <c:pt idx="1018">
                  <c:v>1684.5160000000001</c:v>
                </c:pt>
                <c:pt idx="1019">
                  <c:v>1685.48</c:v>
                </c:pt>
                <c:pt idx="1020">
                  <c:v>1686.444</c:v>
                </c:pt>
                <c:pt idx="1021">
                  <c:v>1687.4090000000001</c:v>
                </c:pt>
                <c:pt idx="1022">
                  <c:v>1688.373</c:v>
                </c:pt>
                <c:pt idx="1023">
                  <c:v>1689.337</c:v>
                </c:pt>
                <c:pt idx="1024">
                  <c:v>1690.3009999999999</c:v>
                </c:pt>
                <c:pt idx="1025">
                  <c:v>1691.2660000000001</c:v>
                </c:pt>
                <c:pt idx="1026">
                  <c:v>1692.23</c:v>
                </c:pt>
                <c:pt idx="1027">
                  <c:v>1693.194</c:v>
                </c:pt>
                <c:pt idx="1028">
                  <c:v>1694.1579999999999</c:v>
                </c:pt>
                <c:pt idx="1029">
                  <c:v>1695.1220000000001</c:v>
                </c:pt>
                <c:pt idx="1030">
                  <c:v>1696.087</c:v>
                </c:pt>
                <c:pt idx="1031">
                  <c:v>1697.0509999999999</c:v>
                </c:pt>
                <c:pt idx="1032">
                  <c:v>1698.0150000000001</c:v>
                </c:pt>
                <c:pt idx="1033">
                  <c:v>1698.979</c:v>
                </c:pt>
                <c:pt idx="1034">
                  <c:v>1699.944</c:v>
                </c:pt>
                <c:pt idx="1035">
                  <c:v>1700.9079999999999</c:v>
                </c:pt>
                <c:pt idx="1036">
                  <c:v>1701.8720000000001</c:v>
                </c:pt>
                <c:pt idx="1037">
                  <c:v>1702.836</c:v>
                </c:pt>
                <c:pt idx="1038">
                  <c:v>1703.8009999999999</c:v>
                </c:pt>
                <c:pt idx="1039">
                  <c:v>1704.7650000000001</c:v>
                </c:pt>
                <c:pt idx="1040">
                  <c:v>1705.729</c:v>
                </c:pt>
                <c:pt idx="1041">
                  <c:v>1706.693</c:v>
                </c:pt>
                <c:pt idx="1042">
                  <c:v>1707.6569999999999</c:v>
                </c:pt>
                <c:pt idx="1043">
                  <c:v>1708.6220000000001</c:v>
                </c:pt>
                <c:pt idx="1044">
                  <c:v>1709.586</c:v>
                </c:pt>
                <c:pt idx="1045">
                  <c:v>1710.55</c:v>
                </c:pt>
                <c:pt idx="1046">
                  <c:v>1711.5139999999999</c:v>
                </c:pt>
                <c:pt idx="1047">
                  <c:v>1712.479</c:v>
                </c:pt>
                <c:pt idx="1048">
                  <c:v>1713.443</c:v>
                </c:pt>
                <c:pt idx="1049">
                  <c:v>1714.4069999999999</c:v>
                </c:pt>
                <c:pt idx="1050">
                  <c:v>1715.3710000000001</c:v>
                </c:pt>
                <c:pt idx="1051">
                  <c:v>1716.336</c:v>
                </c:pt>
                <c:pt idx="1052">
                  <c:v>1717.3</c:v>
                </c:pt>
                <c:pt idx="1053">
                  <c:v>1718.2639999999999</c:v>
                </c:pt>
                <c:pt idx="1054">
                  <c:v>1719.2280000000001</c:v>
                </c:pt>
                <c:pt idx="1055">
                  <c:v>1720.193</c:v>
                </c:pt>
                <c:pt idx="1056">
                  <c:v>1721.1569999999999</c:v>
                </c:pt>
                <c:pt idx="1057">
                  <c:v>1722.1210000000001</c:v>
                </c:pt>
                <c:pt idx="1058">
                  <c:v>1723.085</c:v>
                </c:pt>
                <c:pt idx="1059">
                  <c:v>1724.049</c:v>
                </c:pt>
                <c:pt idx="1060">
                  <c:v>1725.0139999999999</c:v>
                </c:pt>
                <c:pt idx="1061">
                  <c:v>1725.9780000000001</c:v>
                </c:pt>
                <c:pt idx="1062">
                  <c:v>1726.942</c:v>
                </c:pt>
                <c:pt idx="1063">
                  <c:v>1727.9059999999999</c:v>
                </c:pt>
                <c:pt idx="1064">
                  <c:v>1728.8710000000001</c:v>
                </c:pt>
                <c:pt idx="1065">
                  <c:v>1729.835</c:v>
                </c:pt>
                <c:pt idx="1066">
                  <c:v>1730.799</c:v>
                </c:pt>
                <c:pt idx="1067">
                  <c:v>1731.7629999999999</c:v>
                </c:pt>
                <c:pt idx="1068">
                  <c:v>1732.7280000000001</c:v>
                </c:pt>
                <c:pt idx="1069">
                  <c:v>1733.692</c:v>
                </c:pt>
                <c:pt idx="1070">
                  <c:v>1734.6559999999999</c:v>
                </c:pt>
                <c:pt idx="1071">
                  <c:v>1735.62</c:v>
                </c:pt>
                <c:pt idx="1072">
                  <c:v>1736.5840000000001</c:v>
                </c:pt>
                <c:pt idx="1073">
                  <c:v>1737.549</c:v>
                </c:pt>
                <c:pt idx="1074">
                  <c:v>1738.5129999999999</c:v>
                </c:pt>
                <c:pt idx="1075">
                  <c:v>1739.4770000000001</c:v>
                </c:pt>
                <c:pt idx="1076">
                  <c:v>1740.441</c:v>
                </c:pt>
                <c:pt idx="1077">
                  <c:v>1741.4059999999999</c:v>
                </c:pt>
                <c:pt idx="1078">
                  <c:v>1742.37</c:v>
                </c:pt>
                <c:pt idx="1079">
                  <c:v>1743.3340000000001</c:v>
                </c:pt>
                <c:pt idx="1080">
                  <c:v>1744.298</c:v>
                </c:pt>
                <c:pt idx="1081">
                  <c:v>1745.2629999999999</c:v>
                </c:pt>
                <c:pt idx="1082">
                  <c:v>1746.2270000000001</c:v>
                </c:pt>
                <c:pt idx="1083">
                  <c:v>1747.191</c:v>
                </c:pt>
                <c:pt idx="1084">
                  <c:v>1748.155</c:v>
                </c:pt>
                <c:pt idx="1085">
                  <c:v>1749.12</c:v>
                </c:pt>
                <c:pt idx="1086">
                  <c:v>1750.0840000000001</c:v>
                </c:pt>
                <c:pt idx="1087">
                  <c:v>1751.048</c:v>
                </c:pt>
                <c:pt idx="1088">
                  <c:v>1752.0119999999999</c:v>
                </c:pt>
                <c:pt idx="1089">
                  <c:v>1752.9760000000001</c:v>
                </c:pt>
                <c:pt idx="1090">
                  <c:v>1753.941</c:v>
                </c:pt>
                <c:pt idx="1091">
                  <c:v>1754.905</c:v>
                </c:pt>
                <c:pt idx="1092">
                  <c:v>1755.8689999999999</c:v>
                </c:pt>
                <c:pt idx="1093">
                  <c:v>1756.8330000000001</c:v>
                </c:pt>
                <c:pt idx="1094">
                  <c:v>1757.798</c:v>
                </c:pt>
                <c:pt idx="1095">
                  <c:v>1758.7619999999999</c:v>
                </c:pt>
                <c:pt idx="1096">
                  <c:v>1759.7260000000001</c:v>
                </c:pt>
                <c:pt idx="1097">
                  <c:v>1760.69</c:v>
                </c:pt>
                <c:pt idx="1098">
                  <c:v>1761.655</c:v>
                </c:pt>
                <c:pt idx="1099">
                  <c:v>1762.6189999999999</c:v>
                </c:pt>
                <c:pt idx="1100">
                  <c:v>1763.5830000000001</c:v>
                </c:pt>
                <c:pt idx="1101">
                  <c:v>1764.547</c:v>
                </c:pt>
                <c:pt idx="1102">
                  <c:v>1765.511</c:v>
                </c:pt>
                <c:pt idx="1103">
                  <c:v>1766.4760000000001</c:v>
                </c:pt>
                <c:pt idx="1104">
                  <c:v>1767.44</c:v>
                </c:pt>
                <c:pt idx="1105">
                  <c:v>1768.404</c:v>
                </c:pt>
                <c:pt idx="1106">
                  <c:v>1769.3679999999999</c:v>
                </c:pt>
                <c:pt idx="1107">
                  <c:v>1770.3330000000001</c:v>
                </c:pt>
                <c:pt idx="1108">
                  <c:v>1771.297</c:v>
                </c:pt>
                <c:pt idx="1109">
                  <c:v>1772.261</c:v>
                </c:pt>
                <c:pt idx="1110">
                  <c:v>1773.2249999999999</c:v>
                </c:pt>
                <c:pt idx="1111">
                  <c:v>1774.19</c:v>
                </c:pt>
                <c:pt idx="1112">
                  <c:v>1775.154</c:v>
                </c:pt>
                <c:pt idx="1113">
                  <c:v>1776.1179999999999</c:v>
                </c:pt>
                <c:pt idx="1114">
                  <c:v>1777.0820000000001</c:v>
                </c:pt>
                <c:pt idx="1115">
                  <c:v>1778.047</c:v>
                </c:pt>
                <c:pt idx="1116">
                  <c:v>1779.011</c:v>
                </c:pt>
                <c:pt idx="1117">
                  <c:v>1779.9749999999999</c:v>
                </c:pt>
                <c:pt idx="1118">
                  <c:v>1780.9390000000001</c:v>
                </c:pt>
                <c:pt idx="1119">
                  <c:v>1781.903</c:v>
                </c:pt>
                <c:pt idx="1120">
                  <c:v>1782.8679999999999</c:v>
                </c:pt>
                <c:pt idx="1121">
                  <c:v>1783.8320000000001</c:v>
                </c:pt>
                <c:pt idx="1122">
                  <c:v>1784.796</c:v>
                </c:pt>
                <c:pt idx="1123">
                  <c:v>1785.76</c:v>
                </c:pt>
                <c:pt idx="1124">
                  <c:v>1786.7249999999999</c:v>
                </c:pt>
                <c:pt idx="1125">
                  <c:v>1787.6890000000001</c:v>
                </c:pt>
                <c:pt idx="1126">
                  <c:v>1788.653</c:v>
                </c:pt>
                <c:pt idx="1127">
                  <c:v>1789.617</c:v>
                </c:pt>
                <c:pt idx="1128">
                  <c:v>1790.5820000000001</c:v>
                </c:pt>
                <c:pt idx="1129">
                  <c:v>1791.546</c:v>
                </c:pt>
                <c:pt idx="1130">
                  <c:v>1792.51</c:v>
                </c:pt>
                <c:pt idx="1131">
                  <c:v>1793.4739999999999</c:v>
                </c:pt>
                <c:pt idx="1132">
                  <c:v>1794.4380000000001</c:v>
                </c:pt>
                <c:pt idx="1133">
                  <c:v>1795.403</c:v>
                </c:pt>
                <c:pt idx="1134">
                  <c:v>1796.367</c:v>
                </c:pt>
                <c:pt idx="1135">
                  <c:v>1797.3309999999999</c:v>
                </c:pt>
                <c:pt idx="1136">
                  <c:v>1798.2950000000001</c:v>
                </c:pt>
                <c:pt idx="1137">
                  <c:v>1799.26</c:v>
                </c:pt>
                <c:pt idx="1138">
                  <c:v>1800.2239999999999</c:v>
                </c:pt>
                <c:pt idx="1139">
                  <c:v>1801.1880000000001</c:v>
                </c:pt>
                <c:pt idx="1140">
                  <c:v>1802.152</c:v>
                </c:pt>
                <c:pt idx="1141">
                  <c:v>1803.117</c:v>
                </c:pt>
                <c:pt idx="1142">
                  <c:v>1804.0809999999999</c:v>
                </c:pt>
                <c:pt idx="1143">
                  <c:v>1805.0450000000001</c:v>
                </c:pt>
                <c:pt idx="1144">
                  <c:v>1806.009</c:v>
                </c:pt>
                <c:pt idx="1145">
                  <c:v>1806.9739999999999</c:v>
                </c:pt>
                <c:pt idx="1146">
                  <c:v>1807.9380000000001</c:v>
                </c:pt>
                <c:pt idx="1147">
                  <c:v>1808.902</c:v>
                </c:pt>
                <c:pt idx="1148">
                  <c:v>1809.866</c:v>
                </c:pt>
                <c:pt idx="1149">
                  <c:v>1810.83</c:v>
                </c:pt>
                <c:pt idx="1150">
                  <c:v>1811.7950000000001</c:v>
                </c:pt>
                <c:pt idx="1151">
                  <c:v>1812.759</c:v>
                </c:pt>
                <c:pt idx="1152">
                  <c:v>1813.723</c:v>
                </c:pt>
                <c:pt idx="1153">
                  <c:v>1814.6869999999999</c:v>
                </c:pt>
                <c:pt idx="1154">
                  <c:v>1815.652</c:v>
                </c:pt>
                <c:pt idx="1155">
                  <c:v>1816.616</c:v>
                </c:pt>
                <c:pt idx="1156">
                  <c:v>1817.58</c:v>
                </c:pt>
                <c:pt idx="1157">
                  <c:v>1818.5440000000001</c:v>
                </c:pt>
                <c:pt idx="1158">
                  <c:v>1819.509</c:v>
                </c:pt>
                <c:pt idx="1159">
                  <c:v>1820.473</c:v>
                </c:pt>
                <c:pt idx="1160">
                  <c:v>1821.4369999999999</c:v>
                </c:pt>
                <c:pt idx="1161">
                  <c:v>1822.4010000000001</c:v>
                </c:pt>
                <c:pt idx="1162">
                  <c:v>1823.365</c:v>
                </c:pt>
                <c:pt idx="1163">
                  <c:v>1824.33</c:v>
                </c:pt>
                <c:pt idx="1164">
                  <c:v>1825.2940000000001</c:v>
                </c:pt>
                <c:pt idx="1165">
                  <c:v>1826.258</c:v>
                </c:pt>
                <c:pt idx="1166">
                  <c:v>1827.222</c:v>
                </c:pt>
                <c:pt idx="1167">
                  <c:v>1828.1869999999999</c:v>
                </c:pt>
                <c:pt idx="1168">
                  <c:v>1829.1510000000001</c:v>
                </c:pt>
                <c:pt idx="1169">
                  <c:v>1830.115</c:v>
                </c:pt>
                <c:pt idx="1170">
                  <c:v>1831.079</c:v>
                </c:pt>
                <c:pt idx="1171">
                  <c:v>1832.0440000000001</c:v>
                </c:pt>
                <c:pt idx="1172">
                  <c:v>1833.008</c:v>
                </c:pt>
                <c:pt idx="1173">
                  <c:v>1833.972</c:v>
                </c:pt>
                <c:pt idx="1174">
                  <c:v>1834.9359999999999</c:v>
                </c:pt>
                <c:pt idx="1175">
                  <c:v>1835.9010000000001</c:v>
                </c:pt>
                <c:pt idx="1176">
                  <c:v>1836.865</c:v>
                </c:pt>
                <c:pt idx="1177">
                  <c:v>1837.829</c:v>
                </c:pt>
                <c:pt idx="1178">
                  <c:v>1838.7929999999999</c:v>
                </c:pt>
                <c:pt idx="1179">
                  <c:v>1839.7570000000001</c:v>
                </c:pt>
                <c:pt idx="1180">
                  <c:v>1840.722</c:v>
                </c:pt>
                <c:pt idx="1181">
                  <c:v>1841.6859999999999</c:v>
                </c:pt>
                <c:pt idx="1182">
                  <c:v>1842.65</c:v>
                </c:pt>
                <c:pt idx="1183">
                  <c:v>1843.614</c:v>
                </c:pt>
                <c:pt idx="1184">
                  <c:v>1844.579</c:v>
                </c:pt>
                <c:pt idx="1185">
                  <c:v>1845.5429999999999</c:v>
                </c:pt>
                <c:pt idx="1186">
                  <c:v>1846.5070000000001</c:v>
                </c:pt>
                <c:pt idx="1187">
                  <c:v>1847.471</c:v>
                </c:pt>
                <c:pt idx="1188">
                  <c:v>1848.4359999999999</c:v>
                </c:pt>
                <c:pt idx="1189">
                  <c:v>1849.4</c:v>
                </c:pt>
                <c:pt idx="1190">
                  <c:v>1850.364</c:v>
                </c:pt>
                <c:pt idx="1191">
                  <c:v>1851.328</c:v>
                </c:pt>
                <c:pt idx="1192">
                  <c:v>1852.2919999999999</c:v>
                </c:pt>
                <c:pt idx="1193">
                  <c:v>1853.2570000000001</c:v>
                </c:pt>
                <c:pt idx="1194">
                  <c:v>1854.221</c:v>
                </c:pt>
                <c:pt idx="1195">
                  <c:v>1855.1849999999999</c:v>
                </c:pt>
                <c:pt idx="1196">
                  <c:v>1856.1489999999999</c:v>
                </c:pt>
                <c:pt idx="1197">
                  <c:v>1857.114</c:v>
                </c:pt>
                <c:pt idx="1198">
                  <c:v>1858.078</c:v>
                </c:pt>
                <c:pt idx="1199">
                  <c:v>1859.0419999999999</c:v>
                </c:pt>
                <c:pt idx="1200">
                  <c:v>1860.0060000000001</c:v>
                </c:pt>
                <c:pt idx="1201">
                  <c:v>1860.971</c:v>
                </c:pt>
                <c:pt idx="1202">
                  <c:v>1861.9349999999999</c:v>
                </c:pt>
                <c:pt idx="1203">
                  <c:v>1862.8989999999999</c:v>
                </c:pt>
                <c:pt idx="1204">
                  <c:v>1863.8630000000001</c:v>
                </c:pt>
                <c:pt idx="1205">
                  <c:v>1864.828</c:v>
                </c:pt>
                <c:pt idx="1206">
                  <c:v>1865.7919999999999</c:v>
                </c:pt>
                <c:pt idx="1207">
                  <c:v>1866.7560000000001</c:v>
                </c:pt>
                <c:pt idx="1208">
                  <c:v>1867.72</c:v>
                </c:pt>
                <c:pt idx="1209">
                  <c:v>1868.684</c:v>
                </c:pt>
                <c:pt idx="1210">
                  <c:v>1869.6489999999999</c:v>
                </c:pt>
                <c:pt idx="1211">
                  <c:v>1870.6130000000001</c:v>
                </c:pt>
                <c:pt idx="1212">
                  <c:v>1871.577</c:v>
                </c:pt>
                <c:pt idx="1213">
                  <c:v>1872.5409999999999</c:v>
                </c:pt>
                <c:pt idx="1214">
                  <c:v>1873.5060000000001</c:v>
                </c:pt>
                <c:pt idx="1215">
                  <c:v>1874.47</c:v>
                </c:pt>
                <c:pt idx="1216">
                  <c:v>1875.434</c:v>
                </c:pt>
                <c:pt idx="1217">
                  <c:v>1876.3979999999999</c:v>
                </c:pt>
                <c:pt idx="1218">
                  <c:v>1877.3630000000001</c:v>
                </c:pt>
                <c:pt idx="1219">
                  <c:v>1878.327</c:v>
                </c:pt>
                <c:pt idx="1220">
                  <c:v>1879.2909999999999</c:v>
                </c:pt>
                <c:pt idx="1221">
                  <c:v>1880.2550000000001</c:v>
                </c:pt>
                <c:pt idx="1222">
                  <c:v>1881.2190000000001</c:v>
                </c:pt>
                <c:pt idx="1223">
                  <c:v>1882.184</c:v>
                </c:pt>
                <c:pt idx="1224">
                  <c:v>1883.1479999999999</c:v>
                </c:pt>
                <c:pt idx="1225">
                  <c:v>1884.1120000000001</c:v>
                </c:pt>
                <c:pt idx="1226">
                  <c:v>1885.076</c:v>
                </c:pt>
                <c:pt idx="1227">
                  <c:v>1886.0409999999999</c:v>
                </c:pt>
                <c:pt idx="1228">
                  <c:v>1887.0050000000001</c:v>
                </c:pt>
                <c:pt idx="1229">
                  <c:v>1887.9690000000001</c:v>
                </c:pt>
                <c:pt idx="1230">
                  <c:v>1888.933</c:v>
                </c:pt>
                <c:pt idx="1231">
                  <c:v>1889.8979999999999</c:v>
                </c:pt>
                <c:pt idx="1232">
                  <c:v>1890.8620000000001</c:v>
                </c:pt>
                <c:pt idx="1233">
                  <c:v>1891.826</c:v>
                </c:pt>
                <c:pt idx="1234">
                  <c:v>1892.79</c:v>
                </c:pt>
                <c:pt idx="1235">
                  <c:v>1893.7550000000001</c:v>
                </c:pt>
                <c:pt idx="1236">
                  <c:v>1894.7190000000001</c:v>
                </c:pt>
                <c:pt idx="1237">
                  <c:v>1895.683</c:v>
                </c:pt>
                <c:pt idx="1238">
                  <c:v>1896.6469999999999</c:v>
                </c:pt>
                <c:pt idx="1239">
                  <c:v>1897.6110000000001</c:v>
                </c:pt>
                <c:pt idx="1240">
                  <c:v>1898.576</c:v>
                </c:pt>
                <c:pt idx="1241">
                  <c:v>1899.54</c:v>
                </c:pt>
                <c:pt idx="1242">
                  <c:v>1900.5039999999999</c:v>
                </c:pt>
                <c:pt idx="1243">
                  <c:v>1901.4680000000001</c:v>
                </c:pt>
                <c:pt idx="1244">
                  <c:v>1902.433</c:v>
                </c:pt>
                <c:pt idx="1245">
                  <c:v>1903.3969999999999</c:v>
                </c:pt>
                <c:pt idx="1246">
                  <c:v>1904.3610000000001</c:v>
                </c:pt>
                <c:pt idx="1247">
                  <c:v>1905.325</c:v>
                </c:pt>
                <c:pt idx="1248">
                  <c:v>1906.29</c:v>
                </c:pt>
                <c:pt idx="1249">
                  <c:v>1907.2539999999999</c:v>
                </c:pt>
                <c:pt idx="1250">
                  <c:v>1908.2180000000001</c:v>
                </c:pt>
                <c:pt idx="1251">
                  <c:v>1909.182</c:v>
                </c:pt>
                <c:pt idx="1252">
                  <c:v>1910.146</c:v>
                </c:pt>
                <c:pt idx="1253">
                  <c:v>1911.1110000000001</c:v>
                </c:pt>
                <c:pt idx="1254">
                  <c:v>1912.075</c:v>
                </c:pt>
                <c:pt idx="1255">
                  <c:v>1913.039</c:v>
                </c:pt>
                <c:pt idx="1256">
                  <c:v>1914.0029999999999</c:v>
                </c:pt>
                <c:pt idx="1257">
                  <c:v>1914.9680000000001</c:v>
                </c:pt>
                <c:pt idx="1258">
                  <c:v>1915.932</c:v>
                </c:pt>
                <c:pt idx="1259">
                  <c:v>1916.896</c:v>
                </c:pt>
                <c:pt idx="1260">
                  <c:v>1917.86</c:v>
                </c:pt>
                <c:pt idx="1261">
                  <c:v>1918.825</c:v>
                </c:pt>
                <c:pt idx="1262">
                  <c:v>1919.789</c:v>
                </c:pt>
                <c:pt idx="1263">
                  <c:v>1920.7529999999999</c:v>
                </c:pt>
                <c:pt idx="1264">
                  <c:v>1921.7170000000001</c:v>
                </c:pt>
                <c:pt idx="1265">
                  <c:v>1922.682</c:v>
                </c:pt>
                <c:pt idx="1266">
                  <c:v>1923.646</c:v>
                </c:pt>
                <c:pt idx="1267">
                  <c:v>1924.61</c:v>
                </c:pt>
                <c:pt idx="1268">
                  <c:v>1925.5740000000001</c:v>
                </c:pt>
                <c:pt idx="1269">
                  <c:v>1926.538</c:v>
                </c:pt>
                <c:pt idx="1270">
                  <c:v>1927.5029999999999</c:v>
                </c:pt>
                <c:pt idx="1271">
                  <c:v>1928.4670000000001</c:v>
                </c:pt>
                <c:pt idx="1272">
                  <c:v>1929.431</c:v>
                </c:pt>
                <c:pt idx="1273">
                  <c:v>1930.395</c:v>
                </c:pt>
                <c:pt idx="1274">
                  <c:v>1931.36</c:v>
                </c:pt>
                <c:pt idx="1275">
                  <c:v>1932.3240000000001</c:v>
                </c:pt>
                <c:pt idx="1276">
                  <c:v>1933.288</c:v>
                </c:pt>
                <c:pt idx="1277">
                  <c:v>1934.252</c:v>
                </c:pt>
                <c:pt idx="1278">
                  <c:v>1935.2170000000001</c:v>
                </c:pt>
                <c:pt idx="1279">
                  <c:v>1936.181</c:v>
                </c:pt>
                <c:pt idx="1280">
                  <c:v>1937.145</c:v>
                </c:pt>
                <c:pt idx="1281">
                  <c:v>1938.1089999999999</c:v>
                </c:pt>
                <c:pt idx="1282">
                  <c:v>1939.0730000000001</c:v>
                </c:pt>
                <c:pt idx="1283">
                  <c:v>1940.038</c:v>
                </c:pt>
                <c:pt idx="1284">
                  <c:v>1941.002</c:v>
                </c:pt>
                <c:pt idx="1285">
                  <c:v>1941.9659999999999</c:v>
                </c:pt>
                <c:pt idx="1286">
                  <c:v>1942.93</c:v>
                </c:pt>
                <c:pt idx="1287">
                  <c:v>1943.895</c:v>
                </c:pt>
                <c:pt idx="1288">
                  <c:v>1944.8589999999999</c:v>
                </c:pt>
                <c:pt idx="1289">
                  <c:v>1945.8230000000001</c:v>
                </c:pt>
                <c:pt idx="1290">
                  <c:v>1946.787</c:v>
                </c:pt>
                <c:pt idx="1291">
                  <c:v>1947.752</c:v>
                </c:pt>
                <c:pt idx="1292">
                  <c:v>1948.7159999999999</c:v>
                </c:pt>
                <c:pt idx="1293">
                  <c:v>1949.68</c:v>
                </c:pt>
                <c:pt idx="1294">
                  <c:v>1950.644</c:v>
                </c:pt>
                <c:pt idx="1295">
                  <c:v>1951.6089999999999</c:v>
                </c:pt>
                <c:pt idx="1296">
                  <c:v>1952.5730000000001</c:v>
                </c:pt>
                <c:pt idx="1297">
                  <c:v>1953.537</c:v>
                </c:pt>
                <c:pt idx="1298">
                  <c:v>1954.501</c:v>
                </c:pt>
                <c:pt idx="1299">
                  <c:v>1955.4649999999999</c:v>
                </c:pt>
                <c:pt idx="1300">
                  <c:v>1956.43</c:v>
                </c:pt>
                <c:pt idx="1301">
                  <c:v>1957.394</c:v>
                </c:pt>
                <c:pt idx="1302">
                  <c:v>1958.3579999999999</c:v>
                </c:pt>
                <c:pt idx="1303">
                  <c:v>1959.3219999999999</c:v>
                </c:pt>
                <c:pt idx="1304">
                  <c:v>1960.287</c:v>
                </c:pt>
                <c:pt idx="1305">
                  <c:v>1961.251</c:v>
                </c:pt>
                <c:pt idx="1306">
                  <c:v>1962.2149999999999</c:v>
                </c:pt>
                <c:pt idx="1307">
                  <c:v>1963.1790000000001</c:v>
                </c:pt>
                <c:pt idx="1308">
                  <c:v>1964.144</c:v>
                </c:pt>
                <c:pt idx="1309">
                  <c:v>1965.1079999999999</c:v>
                </c:pt>
                <c:pt idx="1310">
                  <c:v>1966.0719999999999</c:v>
                </c:pt>
                <c:pt idx="1311">
                  <c:v>1967.0360000000001</c:v>
                </c:pt>
                <c:pt idx="1312">
                  <c:v>1968</c:v>
                </c:pt>
                <c:pt idx="1313">
                  <c:v>1968.9649999999999</c:v>
                </c:pt>
                <c:pt idx="1314">
                  <c:v>1969.9290000000001</c:v>
                </c:pt>
                <c:pt idx="1315">
                  <c:v>1970.893</c:v>
                </c:pt>
                <c:pt idx="1316">
                  <c:v>1971.857</c:v>
                </c:pt>
                <c:pt idx="1317">
                  <c:v>1972.8219999999999</c:v>
                </c:pt>
                <c:pt idx="1318">
                  <c:v>1973.7860000000001</c:v>
                </c:pt>
                <c:pt idx="1319">
                  <c:v>1974.75</c:v>
                </c:pt>
                <c:pt idx="1320">
                  <c:v>1975.7139999999999</c:v>
                </c:pt>
                <c:pt idx="1321">
                  <c:v>1976.6790000000001</c:v>
                </c:pt>
                <c:pt idx="1322">
                  <c:v>1977.643</c:v>
                </c:pt>
                <c:pt idx="1323">
                  <c:v>1978.607</c:v>
                </c:pt>
                <c:pt idx="1324">
                  <c:v>1979.5709999999999</c:v>
                </c:pt>
                <c:pt idx="1325">
                  <c:v>1980.5360000000001</c:v>
                </c:pt>
                <c:pt idx="1326">
                  <c:v>1981.5</c:v>
                </c:pt>
                <c:pt idx="1327">
                  <c:v>1982.4639999999999</c:v>
                </c:pt>
                <c:pt idx="1328">
                  <c:v>1983.4280000000001</c:v>
                </c:pt>
                <c:pt idx="1329">
                  <c:v>1984.3920000000001</c:v>
                </c:pt>
                <c:pt idx="1330">
                  <c:v>1985.357</c:v>
                </c:pt>
                <c:pt idx="1331">
                  <c:v>1986.3209999999999</c:v>
                </c:pt>
                <c:pt idx="1332">
                  <c:v>1987.2850000000001</c:v>
                </c:pt>
                <c:pt idx="1333">
                  <c:v>1988.249</c:v>
                </c:pt>
                <c:pt idx="1334">
                  <c:v>1989.2139999999999</c:v>
                </c:pt>
                <c:pt idx="1335">
                  <c:v>1990.1780000000001</c:v>
                </c:pt>
                <c:pt idx="1336">
                  <c:v>1991.1420000000001</c:v>
                </c:pt>
                <c:pt idx="1337">
                  <c:v>1992.106</c:v>
                </c:pt>
                <c:pt idx="1338">
                  <c:v>1993.0709999999999</c:v>
                </c:pt>
                <c:pt idx="1339">
                  <c:v>1994.0350000000001</c:v>
                </c:pt>
                <c:pt idx="1340">
                  <c:v>1994.999</c:v>
                </c:pt>
                <c:pt idx="1341">
                  <c:v>1995.963</c:v>
                </c:pt>
                <c:pt idx="1342">
                  <c:v>1996.9269999999999</c:v>
                </c:pt>
                <c:pt idx="1343">
                  <c:v>1997.8920000000001</c:v>
                </c:pt>
                <c:pt idx="1344">
                  <c:v>1998.856</c:v>
                </c:pt>
                <c:pt idx="1345">
                  <c:v>1999.82</c:v>
                </c:pt>
                <c:pt idx="1346">
                  <c:v>2000.7840000000001</c:v>
                </c:pt>
                <c:pt idx="1347">
                  <c:v>2001.749</c:v>
                </c:pt>
                <c:pt idx="1348">
                  <c:v>2002.713</c:v>
                </c:pt>
                <c:pt idx="1349">
                  <c:v>2003.6769999999999</c:v>
                </c:pt>
                <c:pt idx="1350">
                  <c:v>2004.6410000000001</c:v>
                </c:pt>
                <c:pt idx="1351">
                  <c:v>2005.606</c:v>
                </c:pt>
                <c:pt idx="1352">
                  <c:v>2006.57</c:v>
                </c:pt>
                <c:pt idx="1353">
                  <c:v>2007.5340000000001</c:v>
                </c:pt>
                <c:pt idx="1354">
                  <c:v>2008.498</c:v>
                </c:pt>
                <c:pt idx="1355">
                  <c:v>2009.463</c:v>
                </c:pt>
                <c:pt idx="1356">
                  <c:v>2010.4269999999999</c:v>
                </c:pt>
                <c:pt idx="1357">
                  <c:v>2011.3910000000001</c:v>
                </c:pt>
                <c:pt idx="1358">
                  <c:v>2012.355</c:v>
                </c:pt>
                <c:pt idx="1359">
                  <c:v>2013.319</c:v>
                </c:pt>
                <c:pt idx="1360">
                  <c:v>2014.2840000000001</c:v>
                </c:pt>
                <c:pt idx="1361">
                  <c:v>2015.248</c:v>
                </c:pt>
                <c:pt idx="1362">
                  <c:v>2016.212</c:v>
                </c:pt>
                <c:pt idx="1363">
                  <c:v>2017.1759999999999</c:v>
                </c:pt>
                <c:pt idx="1364">
                  <c:v>2018.1410000000001</c:v>
                </c:pt>
                <c:pt idx="1365">
                  <c:v>2019.105</c:v>
                </c:pt>
                <c:pt idx="1366">
                  <c:v>2020.069</c:v>
                </c:pt>
                <c:pt idx="1367">
                  <c:v>2021.0329999999999</c:v>
                </c:pt>
                <c:pt idx="1368">
                  <c:v>2021.998</c:v>
                </c:pt>
                <c:pt idx="1369">
                  <c:v>2022.962</c:v>
                </c:pt>
                <c:pt idx="1370">
                  <c:v>2023.9259999999999</c:v>
                </c:pt>
                <c:pt idx="1371">
                  <c:v>2024.89</c:v>
                </c:pt>
                <c:pt idx="1372">
                  <c:v>2025.854</c:v>
                </c:pt>
                <c:pt idx="1373">
                  <c:v>2026.819</c:v>
                </c:pt>
                <c:pt idx="1374">
                  <c:v>2027.7829999999999</c:v>
                </c:pt>
                <c:pt idx="1375">
                  <c:v>2028.7470000000001</c:v>
                </c:pt>
                <c:pt idx="1376">
                  <c:v>2029.711</c:v>
                </c:pt>
                <c:pt idx="1377">
                  <c:v>2030.6759999999999</c:v>
                </c:pt>
                <c:pt idx="1378">
                  <c:v>2031.64</c:v>
                </c:pt>
                <c:pt idx="1379">
                  <c:v>2032.604</c:v>
                </c:pt>
                <c:pt idx="1380">
                  <c:v>2033.568</c:v>
                </c:pt>
                <c:pt idx="1381">
                  <c:v>2034.5329999999999</c:v>
                </c:pt>
                <c:pt idx="1382">
                  <c:v>2035.4970000000001</c:v>
                </c:pt>
                <c:pt idx="1383">
                  <c:v>2036.461</c:v>
                </c:pt>
                <c:pt idx="1384">
                  <c:v>2037.425</c:v>
                </c:pt>
                <c:pt idx="1385">
                  <c:v>2038.39</c:v>
                </c:pt>
                <c:pt idx="1386">
                  <c:v>2039.354</c:v>
                </c:pt>
                <c:pt idx="1387">
                  <c:v>2040.318</c:v>
                </c:pt>
                <c:pt idx="1388">
                  <c:v>2041.2819999999999</c:v>
                </c:pt>
                <c:pt idx="1389">
                  <c:v>2042.2460000000001</c:v>
                </c:pt>
                <c:pt idx="1390">
                  <c:v>2043.211</c:v>
                </c:pt>
                <c:pt idx="1391">
                  <c:v>2044.175</c:v>
                </c:pt>
                <c:pt idx="1392">
                  <c:v>2045.1389999999999</c:v>
                </c:pt>
                <c:pt idx="1393">
                  <c:v>2046.1030000000001</c:v>
                </c:pt>
                <c:pt idx="1394">
                  <c:v>2047.068</c:v>
                </c:pt>
                <c:pt idx="1395">
                  <c:v>2048.0320000000002</c:v>
                </c:pt>
                <c:pt idx="1396">
                  <c:v>2048.9960000000001</c:v>
                </c:pt>
                <c:pt idx="1397">
                  <c:v>2049.96</c:v>
                </c:pt>
                <c:pt idx="1398">
                  <c:v>2050.9250000000002</c:v>
                </c:pt>
                <c:pt idx="1399">
                  <c:v>2051.8890000000001</c:v>
                </c:pt>
                <c:pt idx="1400">
                  <c:v>2052.8530000000001</c:v>
                </c:pt>
                <c:pt idx="1401">
                  <c:v>2053.817</c:v>
                </c:pt>
                <c:pt idx="1402">
                  <c:v>2054.7809999999999</c:v>
                </c:pt>
                <c:pt idx="1403">
                  <c:v>2055.7460000000001</c:v>
                </c:pt>
                <c:pt idx="1404">
                  <c:v>2056.71</c:v>
                </c:pt>
                <c:pt idx="1405">
                  <c:v>2057.674</c:v>
                </c:pt>
                <c:pt idx="1406">
                  <c:v>2058.6379999999999</c:v>
                </c:pt>
                <c:pt idx="1407">
                  <c:v>2059.6030000000001</c:v>
                </c:pt>
                <c:pt idx="1408">
                  <c:v>2060.567</c:v>
                </c:pt>
                <c:pt idx="1409">
                  <c:v>2061.5309999999999</c:v>
                </c:pt>
                <c:pt idx="1410">
                  <c:v>2062.4949999999999</c:v>
                </c:pt>
                <c:pt idx="1411">
                  <c:v>2063.46</c:v>
                </c:pt>
                <c:pt idx="1412">
                  <c:v>2064.424</c:v>
                </c:pt>
                <c:pt idx="1413">
                  <c:v>2065.3879999999999</c:v>
                </c:pt>
                <c:pt idx="1414">
                  <c:v>2066.3519999999999</c:v>
                </c:pt>
                <c:pt idx="1415">
                  <c:v>2067.317</c:v>
                </c:pt>
                <c:pt idx="1416">
                  <c:v>2068.2809999999999</c:v>
                </c:pt>
                <c:pt idx="1417">
                  <c:v>2069.2449999999999</c:v>
                </c:pt>
                <c:pt idx="1418">
                  <c:v>2070.2089999999998</c:v>
                </c:pt>
                <c:pt idx="1419">
                  <c:v>2071.174</c:v>
                </c:pt>
                <c:pt idx="1420">
                  <c:v>2072.1379999999999</c:v>
                </c:pt>
                <c:pt idx="1421">
                  <c:v>2073.1019999999999</c:v>
                </c:pt>
                <c:pt idx="1422">
                  <c:v>2074.0659999999998</c:v>
                </c:pt>
                <c:pt idx="1423">
                  <c:v>2075.0309999999999</c:v>
                </c:pt>
                <c:pt idx="1424">
                  <c:v>2075.9949999999999</c:v>
                </c:pt>
                <c:pt idx="1425">
                  <c:v>2076.9589999999998</c:v>
                </c:pt>
                <c:pt idx="1426">
                  <c:v>2077.9229999999998</c:v>
                </c:pt>
                <c:pt idx="1427">
                  <c:v>2078.8870000000002</c:v>
                </c:pt>
                <c:pt idx="1428">
                  <c:v>2079.8519999999999</c:v>
                </c:pt>
                <c:pt idx="1429">
                  <c:v>2080.8159999999998</c:v>
                </c:pt>
                <c:pt idx="1430">
                  <c:v>2081.7800000000002</c:v>
                </c:pt>
                <c:pt idx="1431">
                  <c:v>2082.7440000000001</c:v>
                </c:pt>
                <c:pt idx="1432">
                  <c:v>2083.7080000000001</c:v>
                </c:pt>
                <c:pt idx="1433">
                  <c:v>2084.6729999999998</c:v>
                </c:pt>
                <c:pt idx="1434">
                  <c:v>2085.6370000000002</c:v>
                </c:pt>
                <c:pt idx="1435">
                  <c:v>2086.6010000000001</c:v>
                </c:pt>
                <c:pt idx="1436">
                  <c:v>2087.5650000000001</c:v>
                </c:pt>
                <c:pt idx="1437">
                  <c:v>2088.5300000000002</c:v>
                </c:pt>
                <c:pt idx="1438">
                  <c:v>2089.4940000000001</c:v>
                </c:pt>
                <c:pt idx="1439">
                  <c:v>2090.4580000000001</c:v>
                </c:pt>
                <c:pt idx="1440">
                  <c:v>2091.422</c:v>
                </c:pt>
                <c:pt idx="1441">
                  <c:v>2092.3870000000002</c:v>
                </c:pt>
                <c:pt idx="1442">
                  <c:v>2093.3510000000001</c:v>
                </c:pt>
                <c:pt idx="1443">
                  <c:v>2094.3150000000001</c:v>
                </c:pt>
                <c:pt idx="1444">
                  <c:v>2095.279</c:v>
                </c:pt>
                <c:pt idx="1445">
                  <c:v>2096.2440000000001</c:v>
                </c:pt>
                <c:pt idx="1446">
                  <c:v>2097.2080000000001</c:v>
                </c:pt>
                <c:pt idx="1447">
                  <c:v>2098.172</c:v>
                </c:pt>
                <c:pt idx="1448">
                  <c:v>2099.136</c:v>
                </c:pt>
                <c:pt idx="1449">
                  <c:v>2100.1010000000001</c:v>
                </c:pt>
                <c:pt idx="1450">
                  <c:v>2101.0650000000001</c:v>
                </c:pt>
                <c:pt idx="1451">
                  <c:v>2102.029</c:v>
                </c:pt>
                <c:pt idx="1452">
                  <c:v>2102.9929999999999</c:v>
                </c:pt>
                <c:pt idx="1453">
                  <c:v>2103.9580000000001</c:v>
                </c:pt>
                <c:pt idx="1454">
                  <c:v>2104.922</c:v>
                </c:pt>
                <c:pt idx="1455">
                  <c:v>2105.886</c:v>
                </c:pt>
                <c:pt idx="1456">
                  <c:v>2106.85</c:v>
                </c:pt>
                <c:pt idx="1457">
                  <c:v>2107.8139999999999</c:v>
                </c:pt>
                <c:pt idx="1458">
                  <c:v>2108.779</c:v>
                </c:pt>
                <c:pt idx="1459">
                  <c:v>2109.7429999999999</c:v>
                </c:pt>
                <c:pt idx="1460">
                  <c:v>2110.7069999999999</c:v>
                </c:pt>
                <c:pt idx="1461">
                  <c:v>2111.6709999999998</c:v>
                </c:pt>
                <c:pt idx="1462">
                  <c:v>2112.6350000000002</c:v>
                </c:pt>
                <c:pt idx="1463">
                  <c:v>2113.6</c:v>
                </c:pt>
                <c:pt idx="1464">
                  <c:v>2114.5639999999999</c:v>
                </c:pt>
                <c:pt idx="1465">
                  <c:v>2115.5279999999998</c:v>
                </c:pt>
                <c:pt idx="1466">
                  <c:v>2116.4920000000002</c:v>
                </c:pt>
                <c:pt idx="1467">
                  <c:v>2117.4569999999999</c:v>
                </c:pt>
                <c:pt idx="1468">
                  <c:v>2118.4209999999998</c:v>
                </c:pt>
                <c:pt idx="1469">
                  <c:v>2119.3850000000002</c:v>
                </c:pt>
                <c:pt idx="1470">
                  <c:v>2120.3490000000002</c:v>
                </c:pt>
                <c:pt idx="1471">
                  <c:v>2121.3139999999999</c:v>
                </c:pt>
                <c:pt idx="1472">
                  <c:v>2122.2779999999998</c:v>
                </c:pt>
                <c:pt idx="1473">
                  <c:v>2123.2420000000002</c:v>
                </c:pt>
                <c:pt idx="1474">
                  <c:v>2124.2060000000001</c:v>
                </c:pt>
                <c:pt idx="1475">
                  <c:v>2125.1709999999998</c:v>
                </c:pt>
                <c:pt idx="1476">
                  <c:v>2126.1350000000002</c:v>
                </c:pt>
                <c:pt idx="1477">
                  <c:v>2127.0990000000002</c:v>
                </c:pt>
                <c:pt idx="1478">
                  <c:v>2128.0630000000001</c:v>
                </c:pt>
                <c:pt idx="1479">
                  <c:v>2129.0279999999998</c:v>
                </c:pt>
                <c:pt idx="1480">
                  <c:v>2129.9920000000002</c:v>
                </c:pt>
                <c:pt idx="1481">
                  <c:v>2130.9560000000001</c:v>
                </c:pt>
                <c:pt idx="1482">
                  <c:v>2131.92</c:v>
                </c:pt>
                <c:pt idx="1483">
                  <c:v>2132.8850000000002</c:v>
                </c:pt>
                <c:pt idx="1484">
                  <c:v>2133.8490000000002</c:v>
                </c:pt>
                <c:pt idx="1485">
                  <c:v>2134.8130000000001</c:v>
                </c:pt>
                <c:pt idx="1486">
                  <c:v>2135.777</c:v>
                </c:pt>
                <c:pt idx="1487">
                  <c:v>2136.741</c:v>
                </c:pt>
                <c:pt idx="1488">
                  <c:v>2137.7060000000001</c:v>
                </c:pt>
                <c:pt idx="1489">
                  <c:v>2138.67</c:v>
                </c:pt>
                <c:pt idx="1490">
                  <c:v>2139.634</c:v>
                </c:pt>
                <c:pt idx="1491">
                  <c:v>2140.598</c:v>
                </c:pt>
                <c:pt idx="1492">
                  <c:v>2141.5630000000001</c:v>
                </c:pt>
                <c:pt idx="1493">
                  <c:v>2142.527</c:v>
                </c:pt>
                <c:pt idx="1494">
                  <c:v>2143.491</c:v>
                </c:pt>
                <c:pt idx="1495">
                  <c:v>2144.4549999999999</c:v>
                </c:pt>
                <c:pt idx="1496">
                  <c:v>2145.4189999999999</c:v>
                </c:pt>
                <c:pt idx="1497">
                  <c:v>2146.384</c:v>
                </c:pt>
                <c:pt idx="1498">
                  <c:v>2147.348</c:v>
                </c:pt>
                <c:pt idx="1499">
                  <c:v>2148.3119999999999</c:v>
                </c:pt>
                <c:pt idx="1500">
                  <c:v>2149.2759999999998</c:v>
                </c:pt>
                <c:pt idx="1501">
                  <c:v>2150.241</c:v>
                </c:pt>
                <c:pt idx="1502">
                  <c:v>2151.2049999999999</c:v>
                </c:pt>
                <c:pt idx="1503">
                  <c:v>2152.1689999999999</c:v>
                </c:pt>
                <c:pt idx="1504">
                  <c:v>2153.1329999999998</c:v>
                </c:pt>
                <c:pt idx="1505">
                  <c:v>2154.098</c:v>
                </c:pt>
                <c:pt idx="1506">
                  <c:v>2155.0619999999999</c:v>
                </c:pt>
                <c:pt idx="1507">
                  <c:v>2156.0259999999998</c:v>
                </c:pt>
                <c:pt idx="1508">
                  <c:v>2156.9899999999998</c:v>
                </c:pt>
                <c:pt idx="1509">
                  <c:v>2157.9549999999999</c:v>
                </c:pt>
                <c:pt idx="1510">
                  <c:v>2158.9189999999999</c:v>
                </c:pt>
                <c:pt idx="1511">
                  <c:v>2159.8829999999998</c:v>
                </c:pt>
                <c:pt idx="1512">
                  <c:v>2160.8470000000002</c:v>
                </c:pt>
                <c:pt idx="1513">
                  <c:v>2161.8119999999999</c:v>
                </c:pt>
                <c:pt idx="1514">
                  <c:v>2162.7759999999998</c:v>
                </c:pt>
                <c:pt idx="1515">
                  <c:v>2163.7399999999998</c:v>
                </c:pt>
                <c:pt idx="1516">
                  <c:v>2164.7040000000002</c:v>
                </c:pt>
                <c:pt idx="1517">
                  <c:v>2165.6680000000001</c:v>
                </c:pt>
                <c:pt idx="1518">
                  <c:v>2166.6329999999998</c:v>
                </c:pt>
                <c:pt idx="1519">
                  <c:v>2167.5970000000002</c:v>
                </c:pt>
                <c:pt idx="1520">
                  <c:v>2168.5610000000001</c:v>
                </c:pt>
                <c:pt idx="1521">
                  <c:v>2169.5250000000001</c:v>
                </c:pt>
                <c:pt idx="1522">
                  <c:v>2170.4899999999998</c:v>
                </c:pt>
                <c:pt idx="1523">
                  <c:v>2171.4540000000002</c:v>
                </c:pt>
                <c:pt idx="1524">
                  <c:v>2172.4180000000001</c:v>
                </c:pt>
                <c:pt idx="1525">
                  <c:v>2173.3820000000001</c:v>
                </c:pt>
                <c:pt idx="1526">
                  <c:v>2174.346</c:v>
                </c:pt>
                <c:pt idx="1527">
                  <c:v>2175.3110000000001</c:v>
                </c:pt>
                <c:pt idx="1528">
                  <c:v>2176.2750000000001</c:v>
                </c:pt>
                <c:pt idx="1529">
                  <c:v>2177.239</c:v>
                </c:pt>
                <c:pt idx="1530">
                  <c:v>2178.203</c:v>
                </c:pt>
                <c:pt idx="1531">
                  <c:v>2179.1680000000001</c:v>
                </c:pt>
                <c:pt idx="1532">
                  <c:v>2180.1320000000001</c:v>
                </c:pt>
                <c:pt idx="1533">
                  <c:v>2181.096</c:v>
                </c:pt>
                <c:pt idx="1534">
                  <c:v>2182.06</c:v>
                </c:pt>
                <c:pt idx="1535">
                  <c:v>2183.0250000000001</c:v>
                </c:pt>
                <c:pt idx="1536">
                  <c:v>2183.989</c:v>
                </c:pt>
                <c:pt idx="1537">
                  <c:v>2184.953</c:v>
                </c:pt>
                <c:pt idx="1538">
                  <c:v>2185.9169999999999</c:v>
                </c:pt>
                <c:pt idx="1539">
                  <c:v>2186.8820000000001</c:v>
                </c:pt>
                <c:pt idx="1540">
                  <c:v>2187.846</c:v>
                </c:pt>
                <c:pt idx="1541">
                  <c:v>2188.81</c:v>
                </c:pt>
                <c:pt idx="1542">
                  <c:v>2189.7739999999999</c:v>
                </c:pt>
                <c:pt idx="1543">
                  <c:v>2190.739</c:v>
                </c:pt>
                <c:pt idx="1544">
                  <c:v>2191.703</c:v>
                </c:pt>
                <c:pt idx="1545">
                  <c:v>2192.6669999999999</c:v>
                </c:pt>
                <c:pt idx="1546">
                  <c:v>2193.6309999999999</c:v>
                </c:pt>
                <c:pt idx="1547">
                  <c:v>2194.5949999999998</c:v>
                </c:pt>
                <c:pt idx="1548">
                  <c:v>2195.56</c:v>
                </c:pt>
                <c:pt idx="1549">
                  <c:v>2196.5239999999999</c:v>
                </c:pt>
                <c:pt idx="1550">
                  <c:v>2197.4879999999998</c:v>
                </c:pt>
                <c:pt idx="1551">
                  <c:v>2198.4520000000002</c:v>
                </c:pt>
                <c:pt idx="1552">
                  <c:v>2199.4169999999999</c:v>
                </c:pt>
                <c:pt idx="1553">
                  <c:v>2200.3809999999999</c:v>
                </c:pt>
                <c:pt idx="1554">
                  <c:v>2201.3449999999998</c:v>
                </c:pt>
                <c:pt idx="1555">
                  <c:v>2202.3090000000002</c:v>
                </c:pt>
                <c:pt idx="1556">
                  <c:v>2203.2730000000001</c:v>
                </c:pt>
                <c:pt idx="1557">
                  <c:v>2204.2379999999998</c:v>
                </c:pt>
                <c:pt idx="1558">
                  <c:v>2205.2020000000002</c:v>
                </c:pt>
                <c:pt idx="1559">
                  <c:v>2206.1660000000002</c:v>
                </c:pt>
                <c:pt idx="1560">
                  <c:v>2207.13</c:v>
                </c:pt>
                <c:pt idx="1561">
                  <c:v>2208.0949999999998</c:v>
                </c:pt>
                <c:pt idx="1562">
                  <c:v>2209.0590000000002</c:v>
                </c:pt>
                <c:pt idx="1563">
                  <c:v>2210.0230000000001</c:v>
                </c:pt>
                <c:pt idx="1564">
                  <c:v>2210.9870000000001</c:v>
                </c:pt>
                <c:pt idx="1565">
                  <c:v>2211.9520000000002</c:v>
                </c:pt>
                <c:pt idx="1566">
                  <c:v>2212.9160000000002</c:v>
                </c:pt>
                <c:pt idx="1567">
                  <c:v>2213.88</c:v>
                </c:pt>
                <c:pt idx="1568">
                  <c:v>2214.8440000000001</c:v>
                </c:pt>
                <c:pt idx="1569">
                  <c:v>2215.8090000000002</c:v>
                </c:pt>
                <c:pt idx="1570">
                  <c:v>2216.7730000000001</c:v>
                </c:pt>
                <c:pt idx="1571">
                  <c:v>2217.7370000000001</c:v>
                </c:pt>
                <c:pt idx="1572">
                  <c:v>2218.701</c:v>
                </c:pt>
                <c:pt idx="1573">
                  <c:v>2219.6660000000002</c:v>
                </c:pt>
                <c:pt idx="1574">
                  <c:v>2220.63</c:v>
                </c:pt>
                <c:pt idx="1575">
                  <c:v>2221.5940000000001</c:v>
                </c:pt>
                <c:pt idx="1576">
                  <c:v>2222.558</c:v>
                </c:pt>
                <c:pt idx="1577">
                  <c:v>2223.5219999999999</c:v>
                </c:pt>
                <c:pt idx="1578">
                  <c:v>2224.4870000000001</c:v>
                </c:pt>
                <c:pt idx="1579">
                  <c:v>2225.451</c:v>
                </c:pt>
                <c:pt idx="1580">
                  <c:v>2226.415</c:v>
                </c:pt>
                <c:pt idx="1581">
                  <c:v>2227.3789999999999</c:v>
                </c:pt>
                <c:pt idx="1582">
                  <c:v>2228.3440000000001</c:v>
                </c:pt>
                <c:pt idx="1583">
                  <c:v>2229.308</c:v>
                </c:pt>
                <c:pt idx="1584">
                  <c:v>2230.2719999999999</c:v>
                </c:pt>
                <c:pt idx="1585">
                  <c:v>2231.2359999999999</c:v>
                </c:pt>
                <c:pt idx="1586">
                  <c:v>2232.1999999999998</c:v>
                </c:pt>
                <c:pt idx="1587">
                  <c:v>2233.165</c:v>
                </c:pt>
                <c:pt idx="1588">
                  <c:v>2234.1289999999999</c:v>
                </c:pt>
                <c:pt idx="1589">
                  <c:v>2235.0929999999998</c:v>
                </c:pt>
                <c:pt idx="1590">
                  <c:v>2236.0569999999998</c:v>
                </c:pt>
                <c:pt idx="1591">
                  <c:v>2237.0219999999999</c:v>
                </c:pt>
                <c:pt idx="1592">
                  <c:v>2237.9859999999999</c:v>
                </c:pt>
                <c:pt idx="1593">
                  <c:v>2238.9499999999998</c:v>
                </c:pt>
                <c:pt idx="1594">
                  <c:v>2239.9140000000002</c:v>
                </c:pt>
                <c:pt idx="1595">
                  <c:v>2240.8789999999999</c:v>
                </c:pt>
                <c:pt idx="1596">
                  <c:v>2241.8429999999998</c:v>
                </c:pt>
                <c:pt idx="1597">
                  <c:v>2242.8069999999998</c:v>
                </c:pt>
                <c:pt idx="1598">
                  <c:v>2243.7710000000002</c:v>
                </c:pt>
                <c:pt idx="1599">
                  <c:v>2244.7359999999999</c:v>
                </c:pt>
                <c:pt idx="1600">
                  <c:v>2245.6999999999998</c:v>
                </c:pt>
                <c:pt idx="1601">
                  <c:v>2246.6640000000002</c:v>
                </c:pt>
                <c:pt idx="1602">
                  <c:v>2247.6280000000002</c:v>
                </c:pt>
                <c:pt idx="1603">
                  <c:v>2248.5929999999998</c:v>
                </c:pt>
                <c:pt idx="1604">
                  <c:v>2249.5569999999998</c:v>
                </c:pt>
                <c:pt idx="1605">
                  <c:v>2250.5210000000002</c:v>
                </c:pt>
                <c:pt idx="1606">
                  <c:v>2251.4850000000001</c:v>
                </c:pt>
                <c:pt idx="1607">
                  <c:v>2252.4490000000001</c:v>
                </c:pt>
                <c:pt idx="1608">
                  <c:v>2253.4140000000002</c:v>
                </c:pt>
                <c:pt idx="1609">
                  <c:v>2254.3780000000002</c:v>
                </c:pt>
                <c:pt idx="1610">
                  <c:v>2255.3420000000001</c:v>
                </c:pt>
                <c:pt idx="1611">
                  <c:v>2256.306</c:v>
                </c:pt>
                <c:pt idx="1612">
                  <c:v>2257.2710000000002</c:v>
                </c:pt>
                <c:pt idx="1613">
                  <c:v>2258.2350000000001</c:v>
                </c:pt>
                <c:pt idx="1614">
                  <c:v>2259.1990000000001</c:v>
                </c:pt>
                <c:pt idx="1615">
                  <c:v>2260.163</c:v>
                </c:pt>
                <c:pt idx="1616">
                  <c:v>2261.127</c:v>
                </c:pt>
                <c:pt idx="1617">
                  <c:v>2262.0920000000001</c:v>
                </c:pt>
                <c:pt idx="1618">
                  <c:v>2263.056</c:v>
                </c:pt>
                <c:pt idx="1619">
                  <c:v>2264.02</c:v>
                </c:pt>
                <c:pt idx="1620">
                  <c:v>2264.9839999999999</c:v>
                </c:pt>
                <c:pt idx="1621">
                  <c:v>2265.9490000000001</c:v>
                </c:pt>
                <c:pt idx="1622">
                  <c:v>2266.913</c:v>
                </c:pt>
                <c:pt idx="1623">
                  <c:v>2267.877</c:v>
                </c:pt>
                <c:pt idx="1624">
                  <c:v>2268.8409999999999</c:v>
                </c:pt>
                <c:pt idx="1625">
                  <c:v>2269.806</c:v>
                </c:pt>
                <c:pt idx="1626">
                  <c:v>2270.77</c:v>
                </c:pt>
                <c:pt idx="1627">
                  <c:v>2271.7339999999999</c:v>
                </c:pt>
                <c:pt idx="1628">
                  <c:v>2272.6979999999999</c:v>
                </c:pt>
                <c:pt idx="1629">
                  <c:v>2273.663</c:v>
                </c:pt>
                <c:pt idx="1630">
                  <c:v>2274.627</c:v>
                </c:pt>
                <c:pt idx="1631">
                  <c:v>2275.5909999999999</c:v>
                </c:pt>
                <c:pt idx="1632">
                  <c:v>2276.5549999999998</c:v>
                </c:pt>
                <c:pt idx="1633">
                  <c:v>2277.52</c:v>
                </c:pt>
                <c:pt idx="1634">
                  <c:v>2278.4839999999999</c:v>
                </c:pt>
                <c:pt idx="1635">
                  <c:v>2279.4479999999999</c:v>
                </c:pt>
                <c:pt idx="1636">
                  <c:v>2280.4119999999998</c:v>
                </c:pt>
                <c:pt idx="1637">
                  <c:v>2281.3760000000002</c:v>
                </c:pt>
                <c:pt idx="1638">
                  <c:v>2282.3409999999999</c:v>
                </c:pt>
                <c:pt idx="1639">
                  <c:v>2283.3049999999998</c:v>
                </c:pt>
                <c:pt idx="1640">
                  <c:v>2284.2689999999998</c:v>
                </c:pt>
                <c:pt idx="1641">
                  <c:v>2285.2330000000002</c:v>
                </c:pt>
                <c:pt idx="1642">
                  <c:v>2286.1979999999999</c:v>
                </c:pt>
                <c:pt idx="1643">
                  <c:v>2287.1619999999998</c:v>
                </c:pt>
                <c:pt idx="1644">
                  <c:v>2288.1260000000002</c:v>
                </c:pt>
                <c:pt idx="1645">
                  <c:v>2289.09</c:v>
                </c:pt>
                <c:pt idx="1646">
                  <c:v>2290.0540000000001</c:v>
                </c:pt>
                <c:pt idx="1647">
                  <c:v>2291.0189999999998</c:v>
                </c:pt>
                <c:pt idx="1648">
                  <c:v>2291.9830000000002</c:v>
                </c:pt>
                <c:pt idx="1649">
                  <c:v>2292.9470000000001</c:v>
                </c:pt>
                <c:pt idx="1650">
                  <c:v>2293.9110000000001</c:v>
                </c:pt>
                <c:pt idx="1651">
                  <c:v>2294.8760000000002</c:v>
                </c:pt>
                <c:pt idx="1652">
                  <c:v>2295.84</c:v>
                </c:pt>
                <c:pt idx="1653">
                  <c:v>2296.8040000000001</c:v>
                </c:pt>
                <c:pt idx="1654">
                  <c:v>2297.768</c:v>
                </c:pt>
                <c:pt idx="1655">
                  <c:v>2298.7330000000002</c:v>
                </c:pt>
                <c:pt idx="1656">
                  <c:v>2299.6970000000001</c:v>
                </c:pt>
                <c:pt idx="1657">
                  <c:v>2300.6610000000001</c:v>
                </c:pt>
                <c:pt idx="1658">
                  <c:v>2301.625</c:v>
                </c:pt>
                <c:pt idx="1659">
                  <c:v>2302.59</c:v>
                </c:pt>
                <c:pt idx="1660">
                  <c:v>2303.5540000000001</c:v>
                </c:pt>
                <c:pt idx="1661">
                  <c:v>2304.518</c:v>
                </c:pt>
                <c:pt idx="1662">
                  <c:v>2305.482</c:v>
                </c:pt>
                <c:pt idx="1663">
                  <c:v>2306.4470000000001</c:v>
                </c:pt>
                <c:pt idx="1664">
                  <c:v>2307.4110000000001</c:v>
                </c:pt>
                <c:pt idx="1665">
                  <c:v>2308.375</c:v>
                </c:pt>
                <c:pt idx="1666">
                  <c:v>2309.3389999999999</c:v>
                </c:pt>
                <c:pt idx="1667">
                  <c:v>2310.3029999999999</c:v>
                </c:pt>
                <c:pt idx="1668">
                  <c:v>2311.268</c:v>
                </c:pt>
                <c:pt idx="1669">
                  <c:v>2312.232</c:v>
                </c:pt>
                <c:pt idx="1670">
                  <c:v>2313.1959999999999</c:v>
                </c:pt>
                <c:pt idx="1671">
                  <c:v>2314.16</c:v>
                </c:pt>
                <c:pt idx="1672">
                  <c:v>2315.125</c:v>
                </c:pt>
                <c:pt idx="1673">
                  <c:v>2316.0889999999999</c:v>
                </c:pt>
                <c:pt idx="1674">
                  <c:v>2317.0529999999999</c:v>
                </c:pt>
                <c:pt idx="1675">
                  <c:v>2318.0169999999998</c:v>
                </c:pt>
                <c:pt idx="1676">
                  <c:v>2318.9810000000002</c:v>
                </c:pt>
                <c:pt idx="1677">
                  <c:v>2319.9459999999999</c:v>
                </c:pt>
                <c:pt idx="1678">
                  <c:v>2320.91</c:v>
                </c:pt>
                <c:pt idx="1679">
                  <c:v>2321.8739999999998</c:v>
                </c:pt>
                <c:pt idx="1680">
                  <c:v>2322.8380000000002</c:v>
                </c:pt>
                <c:pt idx="1681">
                  <c:v>2323.8029999999999</c:v>
                </c:pt>
                <c:pt idx="1682">
                  <c:v>2324.7669999999998</c:v>
                </c:pt>
                <c:pt idx="1683">
                  <c:v>2325.7310000000002</c:v>
                </c:pt>
                <c:pt idx="1684">
                  <c:v>2326.6950000000002</c:v>
                </c:pt>
                <c:pt idx="1685">
                  <c:v>2327.66</c:v>
                </c:pt>
                <c:pt idx="1686">
                  <c:v>2328.6239999999998</c:v>
                </c:pt>
                <c:pt idx="1687">
                  <c:v>2329.5880000000002</c:v>
                </c:pt>
                <c:pt idx="1688">
                  <c:v>2330.5520000000001</c:v>
                </c:pt>
                <c:pt idx="1689">
                  <c:v>2331.5169999999998</c:v>
                </c:pt>
                <c:pt idx="1690">
                  <c:v>2332.4810000000002</c:v>
                </c:pt>
                <c:pt idx="1691">
                  <c:v>2333.4450000000002</c:v>
                </c:pt>
                <c:pt idx="1692">
                  <c:v>2334.4090000000001</c:v>
                </c:pt>
                <c:pt idx="1693">
                  <c:v>2335.3739999999998</c:v>
                </c:pt>
                <c:pt idx="1694">
                  <c:v>2336.3380000000002</c:v>
                </c:pt>
                <c:pt idx="1695">
                  <c:v>2337.3020000000001</c:v>
                </c:pt>
                <c:pt idx="1696">
                  <c:v>2338.2660000000001</c:v>
                </c:pt>
                <c:pt idx="1697">
                  <c:v>2339.23</c:v>
                </c:pt>
                <c:pt idx="1698">
                  <c:v>2340.1950000000002</c:v>
                </c:pt>
                <c:pt idx="1699">
                  <c:v>2341.1590000000001</c:v>
                </c:pt>
                <c:pt idx="1700">
                  <c:v>2342.123</c:v>
                </c:pt>
                <c:pt idx="1701">
                  <c:v>2343.087</c:v>
                </c:pt>
                <c:pt idx="1702">
                  <c:v>2344.0520000000001</c:v>
                </c:pt>
                <c:pt idx="1703">
                  <c:v>2345.0160000000001</c:v>
                </c:pt>
                <c:pt idx="1704">
                  <c:v>2345.98</c:v>
                </c:pt>
                <c:pt idx="1705">
                  <c:v>2346.944</c:v>
                </c:pt>
                <c:pt idx="1706">
                  <c:v>2347.9079999999999</c:v>
                </c:pt>
                <c:pt idx="1707">
                  <c:v>2348.873</c:v>
                </c:pt>
                <c:pt idx="1708">
                  <c:v>2349.837</c:v>
                </c:pt>
                <c:pt idx="1709">
                  <c:v>2350.8009999999999</c:v>
                </c:pt>
                <c:pt idx="1710">
                  <c:v>2351.7649999999999</c:v>
                </c:pt>
                <c:pt idx="1711">
                  <c:v>2352.73</c:v>
                </c:pt>
                <c:pt idx="1712">
                  <c:v>2353.694</c:v>
                </c:pt>
                <c:pt idx="1713">
                  <c:v>2354.6579999999999</c:v>
                </c:pt>
                <c:pt idx="1714">
                  <c:v>2355.6219999999998</c:v>
                </c:pt>
                <c:pt idx="1715">
                  <c:v>2356.587</c:v>
                </c:pt>
                <c:pt idx="1716">
                  <c:v>2357.5509999999999</c:v>
                </c:pt>
                <c:pt idx="1717">
                  <c:v>2358.5149999999999</c:v>
                </c:pt>
                <c:pt idx="1718">
                  <c:v>2359.4789999999998</c:v>
                </c:pt>
                <c:pt idx="1719">
                  <c:v>2360.444</c:v>
                </c:pt>
                <c:pt idx="1720">
                  <c:v>2361.4079999999999</c:v>
                </c:pt>
                <c:pt idx="1721">
                  <c:v>2362.3719999999998</c:v>
                </c:pt>
                <c:pt idx="1722">
                  <c:v>2363.3359999999998</c:v>
                </c:pt>
                <c:pt idx="1723">
                  <c:v>2364.3009999999999</c:v>
                </c:pt>
                <c:pt idx="1724">
                  <c:v>2365.2649999999999</c:v>
                </c:pt>
                <c:pt idx="1725">
                  <c:v>2366.2289999999998</c:v>
                </c:pt>
                <c:pt idx="1726">
                  <c:v>2367.1930000000002</c:v>
                </c:pt>
                <c:pt idx="1727">
                  <c:v>2368.1570000000002</c:v>
                </c:pt>
                <c:pt idx="1728">
                  <c:v>2369.1219999999998</c:v>
                </c:pt>
                <c:pt idx="1729">
                  <c:v>2370.0859999999998</c:v>
                </c:pt>
                <c:pt idx="1730">
                  <c:v>2371.0500000000002</c:v>
                </c:pt>
                <c:pt idx="1731">
                  <c:v>2372.0140000000001</c:v>
                </c:pt>
                <c:pt idx="1732">
                  <c:v>2372.9789999999998</c:v>
                </c:pt>
                <c:pt idx="1733">
                  <c:v>2373.9430000000002</c:v>
                </c:pt>
                <c:pt idx="1734">
                  <c:v>2374.9070000000002</c:v>
                </c:pt>
                <c:pt idx="1735">
                  <c:v>2375.8710000000001</c:v>
                </c:pt>
                <c:pt idx="1736">
                  <c:v>2376.835</c:v>
                </c:pt>
                <c:pt idx="1737">
                  <c:v>2377.8000000000002</c:v>
                </c:pt>
                <c:pt idx="1738">
                  <c:v>2378.7640000000001</c:v>
                </c:pt>
                <c:pt idx="1739">
                  <c:v>2379.7280000000001</c:v>
                </c:pt>
                <c:pt idx="1740">
                  <c:v>2380.692</c:v>
                </c:pt>
                <c:pt idx="1741">
                  <c:v>2381.6570000000002</c:v>
                </c:pt>
                <c:pt idx="1742">
                  <c:v>2382.6210000000001</c:v>
                </c:pt>
                <c:pt idx="1743">
                  <c:v>2383.585</c:v>
                </c:pt>
                <c:pt idx="1744">
                  <c:v>2384.549</c:v>
                </c:pt>
                <c:pt idx="1745">
                  <c:v>2385.5140000000001</c:v>
                </c:pt>
                <c:pt idx="1746">
                  <c:v>2386.4780000000001</c:v>
                </c:pt>
                <c:pt idx="1747">
                  <c:v>2387.442</c:v>
                </c:pt>
                <c:pt idx="1748">
                  <c:v>2388.4059999999999</c:v>
                </c:pt>
                <c:pt idx="1749">
                  <c:v>2389.3710000000001</c:v>
                </c:pt>
                <c:pt idx="1750">
                  <c:v>2390.335</c:v>
                </c:pt>
                <c:pt idx="1751">
                  <c:v>2391.299</c:v>
                </c:pt>
                <c:pt idx="1752">
                  <c:v>2392.2629999999999</c:v>
                </c:pt>
                <c:pt idx="1753">
                  <c:v>2393.2280000000001</c:v>
                </c:pt>
                <c:pt idx="1754">
                  <c:v>2394.192</c:v>
                </c:pt>
                <c:pt idx="1755">
                  <c:v>2395.1559999999999</c:v>
                </c:pt>
                <c:pt idx="1756">
                  <c:v>2396.12</c:v>
                </c:pt>
                <c:pt idx="1757">
                  <c:v>2397.0839999999998</c:v>
                </c:pt>
                <c:pt idx="1758">
                  <c:v>2398.049</c:v>
                </c:pt>
                <c:pt idx="1759">
                  <c:v>2399.0129999999999</c:v>
                </c:pt>
                <c:pt idx="1760">
                  <c:v>2399.9769999999999</c:v>
                </c:pt>
                <c:pt idx="1761">
                  <c:v>2400.9409999999998</c:v>
                </c:pt>
                <c:pt idx="1762">
                  <c:v>2401.9059999999999</c:v>
                </c:pt>
                <c:pt idx="1763">
                  <c:v>2402.87</c:v>
                </c:pt>
                <c:pt idx="1764">
                  <c:v>2403.8339999999998</c:v>
                </c:pt>
                <c:pt idx="1765">
                  <c:v>2404.7979999999998</c:v>
                </c:pt>
                <c:pt idx="1766">
                  <c:v>2405.7620000000002</c:v>
                </c:pt>
                <c:pt idx="1767">
                  <c:v>2406.7269999999999</c:v>
                </c:pt>
                <c:pt idx="1768">
                  <c:v>2407.6909999999998</c:v>
                </c:pt>
                <c:pt idx="1769">
                  <c:v>2408.6550000000002</c:v>
                </c:pt>
                <c:pt idx="1770">
                  <c:v>2409.6190000000001</c:v>
                </c:pt>
                <c:pt idx="1771">
                  <c:v>2410.5839999999998</c:v>
                </c:pt>
                <c:pt idx="1772">
                  <c:v>2411.5479999999998</c:v>
                </c:pt>
                <c:pt idx="1773">
                  <c:v>2412.5120000000002</c:v>
                </c:pt>
                <c:pt idx="1774">
                  <c:v>2413.4760000000001</c:v>
                </c:pt>
                <c:pt idx="1775">
                  <c:v>2414.4409999999998</c:v>
                </c:pt>
                <c:pt idx="1776">
                  <c:v>2415.4050000000002</c:v>
                </c:pt>
                <c:pt idx="1777">
                  <c:v>2416.3690000000001</c:v>
                </c:pt>
                <c:pt idx="1778">
                  <c:v>2417.3330000000001</c:v>
                </c:pt>
                <c:pt idx="1779">
                  <c:v>2418.2979999999998</c:v>
                </c:pt>
                <c:pt idx="1780">
                  <c:v>2419.2620000000002</c:v>
                </c:pt>
                <c:pt idx="1781">
                  <c:v>2420.2260000000001</c:v>
                </c:pt>
                <c:pt idx="1782">
                  <c:v>2421.19</c:v>
                </c:pt>
                <c:pt idx="1783">
                  <c:v>2422.1550000000002</c:v>
                </c:pt>
                <c:pt idx="1784">
                  <c:v>2423.1190000000001</c:v>
                </c:pt>
                <c:pt idx="1785">
                  <c:v>2424.0830000000001</c:v>
                </c:pt>
                <c:pt idx="1786">
                  <c:v>2425.047</c:v>
                </c:pt>
                <c:pt idx="1787">
                  <c:v>2426.011</c:v>
                </c:pt>
                <c:pt idx="1788">
                  <c:v>2426.9760000000001</c:v>
                </c:pt>
                <c:pt idx="1789">
                  <c:v>2427.94</c:v>
                </c:pt>
                <c:pt idx="1790">
                  <c:v>2428.904</c:v>
                </c:pt>
                <c:pt idx="1791">
                  <c:v>2429.8679999999999</c:v>
                </c:pt>
                <c:pt idx="1792">
                  <c:v>2430.8330000000001</c:v>
                </c:pt>
                <c:pt idx="1793">
                  <c:v>2431.797</c:v>
                </c:pt>
                <c:pt idx="1794">
                  <c:v>2432.761</c:v>
                </c:pt>
                <c:pt idx="1795">
                  <c:v>2433.7249999999999</c:v>
                </c:pt>
                <c:pt idx="1796">
                  <c:v>2434.6889999999999</c:v>
                </c:pt>
                <c:pt idx="1797">
                  <c:v>2435.654</c:v>
                </c:pt>
                <c:pt idx="1798">
                  <c:v>2436.6179999999999</c:v>
                </c:pt>
                <c:pt idx="1799">
                  <c:v>2437.5819999999999</c:v>
                </c:pt>
                <c:pt idx="1800">
                  <c:v>2438.5459999999998</c:v>
                </c:pt>
                <c:pt idx="1801">
                  <c:v>2439.511</c:v>
                </c:pt>
                <c:pt idx="1802">
                  <c:v>2440.4749999999999</c:v>
                </c:pt>
                <c:pt idx="1803">
                  <c:v>2441.4389999999999</c:v>
                </c:pt>
                <c:pt idx="1804">
                  <c:v>2442.4029999999998</c:v>
                </c:pt>
                <c:pt idx="1805">
                  <c:v>2443.3679999999999</c:v>
                </c:pt>
                <c:pt idx="1806">
                  <c:v>2444.3319999999999</c:v>
                </c:pt>
                <c:pt idx="1807">
                  <c:v>2445.2959999999998</c:v>
                </c:pt>
                <c:pt idx="1808">
                  <c:v>2446.2600000000002</c:v>
                </c:pt>
                <c:pt idx="1809">
                  <c:v>2447.2249999999999</c:v>
                </c:pt>
                <c:pt idx="1810">
                  <c:v>2448.1889999999999</c:v>
                </c:pt>
                <c:pt idx="1811">
                  <c:v>2449.1529999999998</c:v>
                </c:pt>
                <c:pt idx="1812">
                  <c:v>2450.1170000000002</c:v>
                </c:pt>
                <c:pt idx="1813">
                  <c:v>2451.0819999999999</c:v>
                </c:pt>
                <c:pt idx="1814">
                  <c:v>2452.0459999999998</c:v>
                </c:pt>
                <c:pt idx="1815">
                  <c:v>2453.0100000000002</c:v>
                </c:pt>
                <c:pt idx="1816">
                  <c:v>2453.9740000000002</c:v>
                </c:pt>
                <c:pt idx="1817">
                  <c:v>2454.9380000000001</c:v>
                </c:pt>
                <c:pt idx="1818">
                  <c:v>2455.9029999999998</c:v>
                </c:pt>
                <c:pt idx="1819">
                  <c:v>2456.8670000000002</c:v>
                </c:pt>
                <c:pt idx="1820">
                  <c:v>2457.8310000000001</c:v>
                </c:pt>
                <c:pt idx="1821">
                  <c:v>2458.7950000000001</c:v>
                </c:pt>
                <c:pt idx="1822">
                  <c:v>2459.7600000000002</c:v>
                </c:pt>
                <c:pt idx="1823">
                  <c:v>2460.7240000000002</c:v>
                </c:pt>
                <c:pt idx="1824">
                  <c:v>2461.6880000000001</c:v>
                </c:pt>
                <c:pt idx="1825">
                  <c:v>2462.652</c:v>
                </c:pt>
                <c:pt idx="1826">
                  <c:v>2463.616</c:v>
                </c:pt>
                <c:pt idx="1827">
                  <c:v>2464.5810000000001</c:v>
                </c:pt>
                <c:pt idx="1828">
                  <c:v>2465.5450000000001</c:v>
                </c:pt>
                <c:pt idx="1829">
                  <c:v>2466.509</c:v>
                </c:pt>
                <c:pt idx="1830">
                  <c:v>2467.473</c:v>
                </c:pt>
                <c:pt idx="1831">
                  <c:v>2468.4380000000001</c:v>
                </c:pt>
                <c:pt idx="1832">
                  <c:v>2469.402</c:v>
                </c:pt>
                <c:pt idx="1833">
                  <c:v>2470.366</c:v>
                </c:pt>
                <c:pt idx="1834">
                  <c:v>2471.33</c:v>
                </c:pt>
                <c:pt idx="1835">
                  <c:v>2472.2950000000001</c:v>
                </c:pt>
                <c:pt idx="1836">
                  <c:v>2473.259</c:v>
                </c:pt>
                <c:pt idx="1837">
                  <c:v>2474.223</c:v>
                </c:pt>
                <c:pt idx="1838">
                  <c:v>2475.1869999999999</c:v>
                </c:pt>
                <c:pt idx="1839">
                  <c:v>2476.152</c:v>
                </c:pt>
                <c:pt idx="1840">
                  <c:v>2477.116</c:v>
                </c:pt>
                <c:pt idx="1841">
                  <c:v>2478.08</c:v>
                </c:pt>
                <c:pt idx="1842">
                  <c:v>2479.0439999999999</c:v>
                </c:pt>
                <c:pt idx="1843">
                  <c:v>2480.009</c:v>
                </c:pt>
                <c:pt idx="1844">
                  <c:v>2480.973</c:v>
                </c:pt>
                <c:pt idx="1845">
                  <c:v>2481.9369999999999</c:v>
                </c:pt>
                <c:pt idx="1846">
                  <c:v>2482.9009999999998</c:v>
                </c:pt>
                <c:pt idx="1847">
                  <c:v>2483.8649999999998</c:v>
                </c:pt>
                <c:pt idx="1848">
                  <c:v>2484.83</c:v>
                </c:pt>
                <c:pt idx="1849">
                  <c:v>2485.7939999999999</c:v>
                </c:pt>
                <c:pt idx="1850">
                  <c:v>2486.7579999999998</c:v>
                </c:pt>
                <c:pt idx="1851">
                  <c:v>2487.7220000000002</c:v>
                </c:pt>
                <c:pt idx="1852">
                  <c:v>2488.6869999999999</c:v>
                </c:pt>
                <c:pt idx="1853">
                  <c:v>2489.6509999999998</c:v>
                </c:pt>
                <c:pt idx="1854">
                  <c:v>2490.6149999999998</c:v>
                </c:pt>
                <c:pt idx="1855">
                  <c:v>2491.5790000000002</c:v>
                </c:pt>
                <c:pt idx="1856">
                  <c:v>2492.5430000000001</c:v>
                </c:pt>
                <c:pt idx="1857">
                  <c:v>2493.5079999999998</c:v>
                </c:pt>
                <c:pt idx="1858">
                  <c:v>2494.4720000000002</c:v>
                </c:pt>
                <c:pt idx="1859">
                  <c:v>2495.4360000000001</c:v>
                </c:pt>
                <c:pt idx="1860">
                  <c:v>2496.4</c:v>
                </c:pt>
                <c:pt idx="1861">
                  <c:v>2497.3649999999998</c:v>
                </c:pt>
                <c:pt idx="1862">
                  <c:v>2498.3290000000002</c:v>
                </c:pt>
                <c:pt idx="1863">
                  <c:v>2499.2930000000001</c:v>
                </c:pt>
                <c:pt idx="1864">
                  <c:v>2500.2570000000001</c:v>
                </c:pt>
                <c:pt idx="1865">
                  <c:v>2501.2220000000002</c:v>
                </c:pt>
                <c:pt idx="1866">
                  <c:v>2502.1860000000001</c:v>
                </c:pt>
                <c:pt idx="1867">
                  <c:v>2503.15</c:v>
                </c:pt>
                <c:pt idx="1868">
                  <c:v>2504.114</c:v>
                </c:pt>
                <c:pt idx="1869">
                  <c:v>2505.0790000000002</c:v>
                </c:pt>
                <c:pt idx="1870">
                  <c:v>2506.0430000000001</c:v>
                </c:pt>
                <c:pt idx="1871">
                  <c:v>2507.0070000000001</c:v>
                </c:pt>
                <c:pt idx="1872">
                  <c:v>2507.971</c:v>
                </c:pt>
                <c:pt idx="1873">
                  <c:v>2508.9360000000001</c:v>
                </c:pt>
                <c:pt idx="1874">
                  <c:v>2509.9</c:v>
                </c:pt>
                <c:pt idx="1875">
                  <c:v>2510.864</c:v>
                </c:pt>
                <c:pt idx="1876">
                  <c:v>2511.828</c:v>
                </c:pt>
                <c:pt idx="1877">
                  <c:v>2512.7919999999999</c:v>
                </c:pt>
                <c:pt idx="1878">
                  <c:v>2513.7570000000001</c:v>
                </c:pt>
                <c:pt idx="1879">
                  <c:v>2514.721</c:v>
                </c:pt>
                <c:pt idx="1880">
                  <c:v>2515.6849999999999</c:v>
                </c:pt>
                <c:pt idx="1881">
                  <c:v>2516.6489999999999</c:v>
                </c:pt>
                <c:pt idx="1882">
                  <c:v>2517.614</c:v>
                </c:pt>
                <c:pt idx="1883">
                  <c:v>2518.578</c:v>
                </c:pt>
                <c:pt idx="1884">
                  <c:v>2519.5419999999999</c:v>
                </c:pt>
                <c:pt idx="1885">
                  <c:v>2520.5059999999999</c:v>
                </c:pt>
                <c:pt idx="1886">
                  <c:v>2521.4699999999998</c:v>
                </c:pt>
                <c:pt idx="1887">
                  <c:v>2522.4349999999999</c:v>
                </c:pt>
                <c:pt idx="1888">
                  <c:v>2523.3989999999999</c:v>
                </c:pt>
                <c:pt idx="1889">
                  <c:v>2524.3629999999998</c:v>
                </c:pt>
                <c:pt idx="1890">
                  <c:v>2525.3270000000002</c:v>
                </c:pt>
                <c:pt idx="1891">
                  <c:v>2526.2919999999999</c:v>
                </c:pt>
                <c:pt idx="1892">
                  <c:v>2527.2559999999999</c:v>
                </c:pt>
                <c:pt idx="1893">
                  <c:v>2528.2199999999998</c:v>
                </c:pt>
                <c:pt idx="1894">
                  <c:v>2529.1840000000002</c:v>
                </c:pt>
                <c:pt idx="1895">
                  <c:v>2530.1489999999999</c:v>
                </c:pt>
                <c:pt idx="1896">
                  <c:v>2531.1129999999998</c:v>
                </c:pt>
                <c:pt idx="1897">
                  <c:v>2532.0770000000002</c:v>
                </c:pt>
                <c:pt idx="1898">
                  <c:v>2533.0410000000002</c:v>
                </c:pt>
                <c:pt idx="1899">
                  <c:v>2534.0059999999999</c:v>
                </c:pt>
                <c:pt idx="1900">
                  <c:v>2534.9699999999998</c:v>
                </c:pt>
                <c:pt idx="1901">
                  <c:v>2535.9340000000002</c:v>
                </c:pt>
                <c:pt idx="1902">
                  <c:v>2536.8980000000001</c:v>
                </c:pt>
                <c:pt idx="1903">
                  <c:v>2537.8629999999998</c:v>
                </c:pt>
                <c:pt idx="1904">
                  <c:v>2538.8270000000002</c:v>
                </c:pt>
                <c:pt idx="1905">
                  <c:v>2539.7910000000002</c:v>
                </c:pt>
                <c:pt idx="1906">
                  <c:v>2540.7550000000001</c:v>
                </c:pt>
                <c:pt idx="1907">
                  <c:v>2541.7190000000001</c:v>
                </c:pt>
                <c:pt idx="1908">
                  <c:v>2542.6840000000002</c:v>
                </c:pt>
                <c:pt idx="1909">
                  <c:v>2543.6480000000001</c:v>
                </c:pt>
                <c:pt idx="1910">
                  <c:v>2544.6120000000001</c:v>
                </c:pt>
                <c:pt idx="1911">
                  <c:v>2545.576</c:v>
                </c:pt>
                <c:pt idx="1912">
                  <c:v>2546.5410000000002</c:v>
                </c:pt>
                <c:pt idx="1913">
                  <c:v>2547.5050000000001</c:v>
                </c:pt>
                <c:pt idx="1914">
                  <c:v>2548.4690000000001</c:v>
                </c:pt>
                <c:pt idx="1915">
                  <c:v>2549.433</c:v>
                </c:pt>
                <c:pt idx="1916">
                  <c:v>2550.3969999999999</c:v>
                </c:pt>
                <c:pt idx="1917">
                  <c:v>2551.3620000000001</c:v>
                </c:pt>
                <c:pt idx="1918">
                  <c:v>2552.326</c:v>
                </c:pt>
                <c:pt idx="1919">
                  <c:v>2553.29</c:v>
                </c:pt>
                <c:pt idx="1920">
                  <c:v>2554.2539999999999</c:v>
                </c:pt>
                <c:pt idx="1921">
                  <c:v>2555.2190000000001</c:v>
                </c:pt>
                <c:pt idx="1922">
                  <c:v>2556.183</c:v>
                </c:pt>
                <c:pt idx="1923">
                  <c:v>2557.1469999999999</c:v>
                </c:pt>
                <c:pt idx="1924">
                  <c:v>2558.1109999999999</c:v>
                </c:pt>
                <c:pt idx="1925">
                  <c:v>2559.076</c:v>
                </c:pt>
                <c:pt idx="1926">
                  <c:v>2560.04</c:v>
                </c:pt>
                <c:pt idx="1927">
                  <c:v>2561.0039999999999</c:v>
                </c:pt>
                <c:pt idx="1928">
                  <c:v>2561.9679999999998</c:v>
                </c:pt>
                <c:pt idx="1929">
                  <c:v>2562.933</c:v>
                </c:pt>
                <c:pt idx="1930">
                  <c:v>2563.8969999999999</c:v>
                </c:pt>
                <c:pt idx="1931">
                  <c:v>2564.8609999999999</c:v>
                </c:pt>
                <c:pt idx="1932">
                  <c:v>2565.8249999999998</c:v>
                </c:pt>
                <c:pt idx="1933">
                  <c:v>2566.79</c:v>
                </c:pt>
                <c:pt idx="1934">
                  <c:v>2567.7539999999999</c:v>
                </c:pt>
                <c:pt idx="1935">
                  <c:v>2568.7179999999998</c:v>
                </c:pt>
                <c:pt idx="1936">
                  <c:v>2569.6819999999998</c:v>
                </c:pt>
                <c:pt idx="1937">
                  <c:v>2570.6460000000002</c:v>
                </c:pt>
                <c:pt idx="1938">
                  <c:v>2571.6109999999999</c:v>
                </c:pt>
                <c:pt idx="1939">
                  <c:v>2572.5749999999998</c:v>
                </c:pt>
                <c:pt idx="1940">
                  <c:v>2573.5390000000002</c:v>
                </c:pt>
                <c:pt idx="1941">
                  <c:v>2574.5030000000002</c:v>
                </c:pt>
                <c:pt idx="1942">
                  <c:v>2575.4679999999998</c:v>
                </c:pt>
                <c:pt idx="1943">
                  <c:v>2576.4319999999998</c:v>
                </c:pt>
                <c:pt idx="1944">
                  <c:v>2577.3960000000002</c:v>
                </c:pt>
                <c:pt idx="1945">
                  <c:v>2578.36</c:v>
                </c:pt>
                <c:pt idx="1946">
                  <c:v>2579.3240000000001</c:v>
                </c:pt>
                <c:pt idx="1947">
                  <c:v>2580.2890000000002</c:v>
                </c:pt>
                <c:pt idx="1948">
                  <c:v>2581.2530000000002</c:v>
                </c:pt>
                <c:pt idx="1949">
                  <c:v>2582.2170000000001</c:v>
                </c:pt>
                <c:pt idx="1950">
                  <c:v>2583.181</c:v>
                </c:pt>
                <c:pt idx="1951">
                  <c:v>2584.1460000000002</c:v>
                </c:pt>
                <c:pt idx="1952">
                  <c:v>2585.11</c:v>
                </c:pt>
                <c:pt idx="1953">
                  <c:v>2586.0740000000001</c:v>
                </c:pt>
                <c:pt idx="1954">
                  <c:v>2587.038</c:v>
                </c:pt>
                <c:pt idx="1955">
                  <c:v>2588.0030000000002</c:v>
                </c:pt>
                <c:pt idx="1956">
                  <c:v>2588.9670000000001</c:v>
                </c:pt>
                <c:pt idx="1957">
                  <c:v>2589.931</c:v>
                </c:pt>
                <c:pt idx="1958">
                  <c:v>2590.895</c:v>
                </c:pt>
                <c:pt idx="1959">
                  <c:v>2591.86</c:v>
                </c:pt>
                <c:pt idx="1960">
                  <c:v>2592.8240000000001</c:v>
                </c:pt>
                <c:pt idx="1961">
                  <c:v>2593.788</c:v>
                </c:pt>
                <c:pt idx="1962">
                  <c:v>2594.752</c:v>
                </c:pt>
                <c:pt idx="1963">
                  <c:v>2595.7170000000001</c:v>
                </c:pt>
                <c:pt idx="1964">
                  <c:v>2596.681</c:v>
                </c:pt>
                <c:pt idx="1965">
                  <c:v>2597.645</c:v>
                </c:pt>
                <c:pt idx="1966">
                  <c:v>2598.6089999999999</c:v>
                </c:pt>
                <c:pt idx="1967">
                  <c:v>2599.5729999999999</c:v>
                </c:pt>
                <c:pt idx="1968">
                  <c:v>2600.538</c:v>
                </c:pt>
                <c:pt idx="1969">
                  <c:v>2601.502</c:v>
                </c:pt>
                <c:pt idx="1970">
                  <c:v>2602.4659999999999</c:v>
                </c:pt>
                <c:pt idx="1971">
                  <c:v>2603.4299999999998</c:v>
                </c:pt>
                <c:pt idx="1972">
                  <c:v>2604.395</c:v>
                </c:pt>
                <c:pt idx="1973">
                  <c:v>2605.3589999999999</c:v>
                </c:pt>
                <c:pt idx="1974">
                  <c:v>2606.3229999999999</c:v>
                </c:pt>
                <c:pt idx="1975">
                  <c:v>2607.2869999999998</c:v>
                </c:pt>
                <c:pt idx="1976">
                  <c:v>2608.2510000000002</c:v>
                </c:pt>
                <c:pt idx="1977">
                  <c:v>2609.2159999999999</c:v>
                </c:pt>
                <c:pt idx="1978">
                  <c:v>2610.1799999999998</c:v>
                </c:pt>
                <c:pt idx="1979">
                  <c:v>2611.1439999999998</c:v>
                </c:pt>
                <c:pt idx="1980">
                  <c:v>2612.1080000000002</c:v>
                </c:pt>
                <c:pt idx="1981">
                  <c:v>2613.0729999999999</c:v>
                </c:pt>
                <c:pt idx="1982">
                  <c:v>2614.0369999999998</c:v>
                </c:pt>
                <c:pt idx="1983">
                  <c:v>2615.0010000000002</c:v>
                </c:pt>
                <c:pt idx="1984">
                  <c:v>2615.9650000000001</c:v>
                </c:pt>
                <c:pt idx="1985">
                  <c:v>2616.9299999999998</c:v>
                </c:pt>
                <c:pt idx="1986">
                  <c:v>2617.8939999999998</c:v>
                </c:pt>
                <c:pt idx="1987">
                  <c:v>2618.8580000000002</c:v>
                </c:pt>
                <c:pt idx="1988">
                  <c:v>2619.8220000000001</c:v>
                </c:pt>
                <c:pt idx="1989">
                  <c:v>2620.7869999999998</c:v>
                </c:pt>
                <c:pt idx="1990">
                  <c:v>2621.7510000000002</c:v>
                </c:pt>
                <c:pt idx="1991">
                  <c:v>2622.7150000000001</c:v>
                </c:pt>
                <c:pt idx="1992">
                  <c:v>2623.6790000000001</c:v>
                </c:pt>
                <c:pt idx="1993">
                  <c:v>2624.6439999999998</c:v>
                </c:pt>
                <c:pt idx="1994">
                  <c:v>2625.6080000000002</c:v>
                </c:pt>
                <c:pt idx="1995">
                  <c:v>2626.5720000000001</c:v>
                </c:pt>
                <c:pt idx="1996">
                  <c:v>2627.5360000000001</c:v>
                </c:pt>
                <c:pt idx="1997">
                  <c:v>2628.5</c:v>
                </c:pt>
                <c:pt idx="1998">
                  <c:v>2629.4650000000001</c:v>
                </c:pt>
                <c:pt idx="1999">
                  <c:v>2630.4290000000001</c:v>
                </c:pt>
                <c:pt idx="2000">
                  <c:v>2631.393</c:v>
                </c:pt>
                <c:pt idx="2001">
                  <c:v>2632.357</c:v>
                </c:pt>
                <c:pt idx="2002">
                  <c:v>2633.3220000000001</c:v>
                </c:pt>
                <c:pt idx="2003">
                  <c:v>2634.2860000000001</c:v>
                </c:pt>
                <c:pt idx="2004">
                  <c:v>2635.25</c:v>
                </c:pt>
                <c:pt idx="2005">
                  <c:v>2636.2139999999999</c:v>
                </c:pt>
                <c:pt idx="2006">
                  <c:v>2637.1779999999999</c:v>
                </c:pt>
                <c:pt idx="2007">
                  <c:v>2638.143</c:v>
                </c:pt>
                <c:pt idx="2008">
                  <c:v>2639.107</c:v>
                </c:pt>
                <c:pt idx="2009">
                  <c:v>2640.0709999999999</c:v>
                </c:pt>
                <c:pt idx="2010">
                  <c:v>2641.0349999999999</c:v>
                </c:pt>
                <c:pt idx="2011">
                  <c:v>2642</c:v>
                </c:pt>
                <c:pt idx="2012">
                  <c:v>2642.9639999999999</c:v>
                </c:pt>
                <c:pt idx="2013">
                  <c:v>2643.9279999999999</c:v>
                </c:pt>
                <c:pt idx="2014">
                  <c:v>2644.8919999999998</c:v>
                </c:pt>
                <c:pt idx="2015">
                  <c:v>2645.857</c:v>
                </c:pt>
                <c:pt idx="2016">
                  <c:v>2646.8209999999999</c:v>
                </c:pt>
                <c:pt idx="2017">
                  <c:v>2647.7849999999999</c:v>
                </c:pt>
                <c:pt idx="2018">
                  <c:v>2648.7489999999998</c:v>
                </c:pt>
                <c:pt idx="2019">
                  <c:v>2649.7139999999999</c:v>
                </c:pt>
                <c:pt idx="2020">
                  <c:v>2650.6779999999999</c:v>
                </c:pt>
                <c:pt idx="2021">
                  <c:v>2651.6419999999998</c:v>
                </c:pt>
                <c:pt idx="2022">
                  <c:v>2652.6060000000002</c:v>
                </c:pt>
                <c:pt idx="2023">
                  <c:v>2653.5709999999999</c:v>
                </c:pt>
                <c:pt idx="2024">
                  <c:v>2654.5349999999999</c:v>
                </c:pt>
                <c:pt idx="2025">
                  <c:v>2655.4989999999998</c:v>
                </c:pt>
                <c:pt idx="2026">
                  <c:v>2656.4630000000002</c:v>
                </c:pt>
                <c:pt idx="2027">
                  <c:v>2657.4270000000001</c:v>
                </c:pt>
                <c:pt idx="2028">
                  <c:v>2658.3919999999998</c:v>
                </c:pt>
                <c:pt idx="2029">
                  <c:v>2659.3560000000002</c:v>
                </c:pt>
                <c:pt idx="2030">
                  <c:v>2660.32</c:v>
                </c:pt>
                <c:pt idx="2031">
                  <c:v>2661.2840000000001</c:v>
                </c:pt>
                <c:pt idx="2032">
                  <c:v>2662.2489999999998</c:v>
                </c:pt>
                <c:pt idx="2033">
                  <c:v>2663.2130000000002</c:v>
                </c:pt>
                <c:pt idx="2034">
                  <c:v>2664.1770000000001</c:v>
                </c:pt>
                <c:pt idx="2035">
                  <c:v>2665.1410000000001</c:v>
                </c:pt>
                <c:pt idx="2036">
                  <c:v>2666.105</c:v>
                </c:pt>
                <c:pt idx="2037">
                  <c:v>2667.07</c:v>
                </c:pt>
                <c:pt idx="2038">
                  <c:v>2668.0340000000001</c:v>
                </c:pt>
                <c:pt idx="2039">
                  <c:v>2668.998</c:v>
                </c:pt>
                <c:pt idx="2040">
                  <c:v>2669.962</c:v>
                </c:pt>
                <c:pt idx="2041">
                  <c:v>2670.9270000000001</c:v>
                </c:pt>
                <c:pt idx="2042">
                  <c:v>2671.8910000000001</c:v>
                </c:pt>
                <c:pt idx="2043">
                  <c:v>2672.855</c:v>
                </c:pt>
                <c:pt idx="2044">
                  <c:v>2673.819</c:v>
                </c:pt>
                <c:pt idx="2045">
                  <c:v>2674.7840000000001</c:v>
                </c:pt>
                <c:pt idx="2046">
                  <c:v>2675.748</c:v>
                </c:pt>
                <c:pt idx="2047">
                  <c:v>2676.712</c:v>
                </c:pt>
                <c:pt idx="2048">
                  <c:v>2677.6759999999999</c:v>
                </c:pt>
                <c:pt idx="2049">
                  <c:v>2678.6410000000001</c:v>
                </c:pt>
                <c:pt idx="2050">
                  <c:v>2679.605</c:v>
                </c:pt>
                <c:pt idx="2051">
                  <c:v>2680.569</c:v>
                </c:pt>
                <c:pt idx="2052">
                  <c:v>2681.5329999999999</c:v>
                </c:pt>
                <c:pt idx="2053">
                  <c:v>2682.498</c:v>
                </c:pt>
                <c:pt idx="2054">
                  <c:v>2683.462</c:v>
                </c:pt>
                <c:pt idx="2055">
                  <c:v>2684.4259999999999</c:v>
                </c:pt>
                <c:pt idx="2056">
                  <c:v>2685.39</c:v>
                </c:pt>
                <c:pt idx="2057">
                  <c:v>2686.3539999999998</c:v>
                </c:pt>
                <c:pt idx="2058">
                  <c:v>2687.319</c:v>
                </c:pt>
                <c:pt idx="2059">
                  <c:v>2688.2829999999999</c:v>
                </c:pt>
                <c:pt idx="2060">
                  <c:v>2689.2469999999998</c:v>
                </c:pt>
                <c:pt idx="2061">
                  <c:v>2690.2109999999998</c:v>
                </c:pt>
                <c:pt idx="2062">
                  <c:v>2691.1759999999999</c:v>
                </c:pt>
                <c:pt idx="2063">
                  <c:v>2692.14</c:v>
                </c:pt>
                <c:pt idx="2064">
                  <c:v>2693.1039999999998</c:v>
                </c:pt>
                <c:pt idx="2065">
                  <c:v>2694.0680000000002</c:v>
                </c:pt>
                <c:pt idx="2066">
                  <c:v>2695.0329999999999</c:v>
                </c:pt>
                <c:pt idx="2067">
                  <c:v>2695.9969999999998</c:v>
                </c:pt>
                <c:pt idx="2068">
                  <c:v>2696.9609999999998</c:v>
                </c:pt>
                <c:pt idx="2069">
                  <c:v>2697.9250000000002</c:v>
                </c:pt>
                <c:pt idx="2070">
                  <c:v>2698.89</c:v>
                </c:pt>
                <c:pt idx="2071">
                  <c:v>2699.8539999999998</c:v>
                </c:pt>
                <c:pt idx="2072">
                  <c:v>2700.8180000000002</c:v>
                </c:pt>
                <c:pt idx="2073">
                  <c:v>2701.7820000000002</c:v>
                </c:pt>
                <c:pt idx="2074">
                  <c:v>2702.7469999999998</c:v>
                </c:pt>
                <c:pt idx="2075">
                  <c:v>2703.7109999999998</c:v>
                </c:pt>
                <c:pt idx="2076">
                  <c:v>2704.6750000000002</c:v>
                </c:pt>
                <c:pt idx="2077">
                  <c:v>2705.6390000000001</c:v>
                </c:pt>
                <c:pt idx="2078">
                  <c:v>2706.6039999999998</c:v>
                </c:pt>
                <c:pt idx="2079">
                  <c:v>2707.5680000000002</c:v>
                </c:pt>
                <c:pt idx="2080">
                  <c:v>2708.5320000000002</c:v>
                </c:pt>
                <c:pt idx="2081">
                  <c:v>2709.4960000000001</c:v>
                </c:pt>
                <c:pt idx="2082">
                  <c:v>2710.46</c:v>
                </c:pt>
                <c:pt idx="2083">
                  <c:v>2711.4250000000002</c:v>
                </c:pt>
                <c:pt idx="2084">
                  <c:v>2712.3890000000001</c:v>
                </c:pt>
                <c:pt idx="2085">
                  <c:v>2713.3530000000001</c:v>
                </c:pt>
                <c:pt idx="2086">
                  <c:v>2714.317</c:v>
                </c:pt>
                <c:pt idx="2087">
                  <c:v>2715.2809999999999</c:v>
                </c:pt>
                <c:pt idx="2088">
                  <c:v>2716.2460000000001</c:v>
                </c:pt>
                <c:pt idx="2089">
                  <c:v>2717.21</c:v>
                </c:pt>
                <c:pt idx="2090">
                  <c:v>2718.174</c:v>
                </c:pt>
                <c:pt idx="2091">
                  <c:v>2719.1379999999999</c:v>
                </c:pt>
                <c:pt idx="2092">
                  <c:v>2720.1030000000001</c:v>
                </c:pt>
                <c:pt idx="2093">
                  <c:v>2721.067</c:v>
                </c:pt>
                <c:pt idx="2094">
                  <c:v>2722.0309999999999</c:v>
                </c:pt>
                <c:pt idx="2095">
                  <c:v>2722.9949999999999</c:v>
                </c:pt>
                <c:pt idx="2096">
                  <c:v>2723.96</c:v>
                </c:pt>
                <c:pt idx="2097">
                  <c:v>2724.924</c:v>
                </c:pt>
                <c:pt idx="2098">
                  <c:v>2725.8879999999999</c:v>
                </c:pt>
                <c:pt idx="2099">
                  <c:v>2726.8519999999999</c:v>
                </c:pt>
                <c:pt idx="2100">
                  <c:v>2727.817</c:v>
                </c:pt>
                <c:pt idx="2101">
                  <c:v>2728.7809999999999</c:v>
                </c:pt>
                <c:pt idx="2102">
                  <c:v>2729.7449999999999</c:v>
                </c:pt>
                <c:pt idx="2103">
                  <c:v>2730.7089999999998</c:v>
                </c:pt>
                <c:pt idx="2104">
                  <c:v>2731.674</c:v>
                </c:pt>
                <c:pt idx="2105">
                  <c:v>2732.6379999999999</c:v>
                </c:pt>
                <c:pt idx="2106">
                  <c:v>2733.6019999999999</c:v>
                </c:pt>
                <c:pt idx="2107">
                  <c:v>2734.5659999999998</c:v>
                </c:pt>
                <c:pt idx="2108">
                  <c:v>2735.5309999999999</c:v>
                </c:pt>
                <c:pt idx="2109">
                  <c:v>2736.4949999999999</c:v>
                </c:pt>
                <c:pt idx="2110">
                  <c:v>2737.4589999999998</c:v>
                </c:pt>
                <c:pt idx="2111">
                  <c:v>2738.4229999999998</c:v>
                </c:pt>
                <c:pt idx="2112">
                  <c:v>2739.3870000000002</c:v>
                </c:pt>
                <c:pt idx="2113">
                  <c:v>2740.3519999999999</c:v>
                </c:pt>
                <c:pt idx="2114">
                  <c:v>2741.3159999999998</c:v>
                </c:pt>
                <c:pt idx="2115">
                  <c:v>2742.28</c:v>
                </c:pt>
                <c:pt idx="2116">
                  <c:v>2743.2440000000001</c:v>
                </c:pt>
                <c:pt idx="2117">
                  <c:v>2744.2080000000001</c:v>
                </c:pt>
                <c:pt idx="2118">
                  <c:v>2745.1729999999998</c:v>
                </c:pt>
                <c:pt idx="2119">
                  <c:v>2746.1370000000002</c:v>
                </c:pt>
                <c:pt idx="2120">
                  <c:v>2747.1010000000001</c:v>
                </c:pt>
                <c:pt idx="2121">
                  <c:v>2748.0650000000001</c:v>
                </c:pt>
                <c:pt idx="2122">
                  <c:v>2749.03</c:v>
                </c:pt>
                <c:pt idx="2123">
                  <c:v>2749.9940000000001</c:v>
                </c:pt>
                <c:pt idx="2124">
                  <c:v>2750.9580000000001</c:v>
                </c:pt>
                <c:pt idx="2125">
                  <c:v>2751.922</c:v>
                </c:pt>
                <c:pt idx="2126">
                  <c:v>2752.8870000000002</c:v>
                </c:pt>
                <c:pt idx="2127">
                  <c:v>2753.8510000000001</c:v>
                </c:pt>
                <c:pt idx="2128">
                  <c:v>2754.8150000000001</c:v>
                </c:pt>
                <c:pt idx="2129">
                  <c:v>2755.779</c:v>
                </c:pt>
                <c:pt idx="2130">
                  <c:v>2756.7440000000001</c:v>
                </c:pt>
                <c:pt idx="2131">
                  <c:v>2757.7080000000001</c:v>
                </c:pt>
                <c:pt idx="2132">
                  <c:v>2758.672</c:v>
                </c:pt>
                <c:pt idx="2133">
                  <c:v>2759.636</c:v>
                </c:pt>
                <c:pt idx="2134">
                  <c:v>2760.6010000000001</c:v>
                </c:pt>
                <c:pt idx="2135">
                  <c:v>2761.5650000000001</c:v>
                </c:pt>
                <c:pt idx="2136">
                  <c:v>2762.529</c:v>
                </c:pt>
                <c:pt idx="2137">
                  <c:v>2763.4929999999999</c:v>
                </c:pt>
                <c:pt idx="2138">
                  <c:v>2764.4580000000001</c:v>
                </c:pt>
                <c:pt idx="2139">
                  <c:v>2765.422</c:v>
                </c:pt>
                <c:pt idx="2140">
                  <c:v>2766.386</c:v>
                </c:pt>
                <c:pt idx="2141">
                  <c:v>2767.35</c:v>
                </c:pt>
                <c:pt idx="2142">
                  <c:v>2768.3139999999999</c:v>
                </c:pt>
                <c:pt idx="2143">
                  <c:v>2769.279</c:v>
                </c:pt>
                <c:pt idx="2144">
                  <c:v>2770.2429999999999</c:v>
                </c:pt>
                <c:pt idx="2145">
                  <c:v>2771.2069999999999</c:v>
                </c:pt>
                <c:pt idx="2146">
                  <c:v>2772.1709999999998</c:v>
                </c:pt>
                <c:pt idx="2147">
                  <c:v>2773.1350000000002</c:v>
                </c:pt>
                <c:pt idx="2148">
                  <c:v>2774.1</c:v>
                </c:pt>
                <c:pt idx="2149">
                  <c:v>2775.0639999999999</c:v>
                </c:pt>
                <c:pt idx="2150">
                  <c:v>2776.0279999999998</c:v>
                </c:pt>
                <c:pt idx="2151">
                  <c:v>2776.9920000000002</c:v>
                </c:pt>
                <c:pt idx="2152">
                  <c:v>2777.9569999999999</c:v>
                </c:pt>
                <c:pt idx="2153">
                  <c:v>2778.9209999999998</c:v>
                </c:pt>
                <c:pt idx="2154">
                  <c:v>2779.8850000000002</c:v>
                </c:pt>
                <c:pt idx="2155">
                  <c:v>2780.8490000000002</c:v>
                </c:pt>
                <c:pt idx="2156">
                  <c:v>2781.8139999999999</c:v>
                </c:pt>
                <c:pt idx="2157">
                  <c:v>2782.7779999999998</c:v>
                </c:pt>
                <c:pt idx="2158">
                  <c:v>2783.7420000000002</c:v>
                </c:pt>
                <c:pt idx="2159">
                  <c:v>2784.7060000000001</c:v>
                </c:pt>
                <c:pt idx="2160">
                  <c:v>2785.6709999999998</c:v>
                </c:pt>
                <c:pt idx="2161">
                  <c:v>2786.6350000000002</c:v>
                </c:pt>
                <c:pt idx="2162">
                  <c:v>2787.5990000000002</c:v>
                </c:pt>
                <c:pt idx="2163">
                  <c:v>2788.5630000000001</c:v>
                </c:pt>
                <c:pt idx="2164">
                  <c:v>2789.5279999999998</c:v>
                </c:pt>
                <c:pt idx="2165">
                  <c:v>2790.4920000000002</c:v>
                </c:pt>
                <c:pt idx="2166">
                  <c:v>2791.4560000000001</c:v>
                </c:pt>
                <c:pt idx="2167">
                  <c:v>2792.42</c:v>
                </c:pt>
                <c:pt idx="2168">
                  <c:v>2793.3850000000002</c:v>
                </c:pt>
                <c:pt idx="2169">
                  <c:v>2794.3490000000002</c:v>
                </c:pt>
                <c:pt idx="2170">
                  <c:v>2795.3130000000001</c:v>
                </c:pt>
                <c:pt idx="2171">
                  <c:v>2796.277</c:v>
                </c:pt>
                <c:pt idx="2172">
                  <c:v>2797.241</c:v>
                </c:pt>
                <c:pt idx="2173">
                  <c:v>2798.2060000000001</c:v>
                </c:pt>
                <c:pt idx="2174">
                  <c:v>2799.17</c:v>
                </c:pt>
                <c:pt idx="2175">
                  <c:v>2800.134</c:v>
                </c:pt>
                <c:pt idx="2176">
                  <c:v>2801.098</c:v>
                </c:pt>
                <c:pt idx="2177">
                  <c:v>2802.0630000000001</c:v>
                </c:pt>
                <c:pt idx="2178">
                  <c:v>2803.027</c:v>
                </c:pt>
                <c:pt idx="2179">
                  <c:v>2803.991</c:v>
                </c:pt>
                <c:pt idx="2180">
                  <c:v>2804.9549999999999</c:v>
                </c:pt>
                <c:pt idx="2181">
                  <c:v>2805.9189999999999</c:v>
                </c:pt>
                <c:pt idx="2182">
                  <c:v>2806.884</c:v>
                </c:pt>
                <c:pt idx="2183">
                  <c:v>2807.848</c:v>
                </c:pt>
                <c:pt idx="2184">
                  <c:v>2808.8119999999999</c:v>
                </c:pt>
                <c:pt idx="2185">
                  <c:v>2809.7759999999998</c:v>
                </c:pt>
                <c:pt idx="2186">
                  <c:v>2810.741</c:v>
                </c:pt>
                <c:pt idx="2187">
                  <c:v>2811.7049999999999</c:v>
                </c:pt>
                <c:pt idx="2188">
                  <c:v>2812.6689999999999</c:v>
                </c:pt>
                <c:pt idx="2189">
                  <c:v>2813.6329999999998</c:v>
                </c:pt>
                <c:pt idx="2190">
                  <c:v>2814.598</c:v>
                </c:pt>
                <c:pt idx="2191">
                  <c:v>2815.5619999999999</c:v>
                </c:pt>
                <c:pt idx="2192">
                  <c:v>2816.5259999999998</c:v>
                </c:pt>
                <c:pt idx="2193">
                  <c:v>2817.49</c:v>
                </c:pt>
                <c:pt idx="2194">
                  <c:v>2818.4549999999999</c:v>
                </c:pt>
                <c:pt idx="2195">
                  <c:v>2819.4189999999999</c:v>
                </c:pt>
                <c:pt idx="2196">
                  <c:v>2820.3829999999998</c:v>
                </c:pt>
                <c:pt idx="2197">
                  <c:v>2821.3470000000002</c:v>
                </c:pt>
                <c:pt idx="2198">
                  <c:v>2822.3119999999999</c:v>
                </c:pt>
                <c:pt idx="2199">
                  <c:v>2823.2759999999998</c:v>
                </c:pt>
                <c:pt idx="2200">
                  <c:v>2824.24</c:v>
                </c:pt>
                <c:pt idx="2201">
                  <c:v>2825.2040000000002</c:v>
                </c:pt>
                <c:pt idx="2202">
                  <c:v>2826.1680000000001</c:v>
                </c:pt>
                <c:pt idx="2203">
                  <c:v>2827.1329999999998</c:v>
                </c:pt>
                <c:pt idx="2204">
                  <c:v>2828.0970000000002</c:v>
                </c:pt>
                <c:pt idx="2205">
                  <c:v>2829.0610000000001</c:v>
                </c:pt>
                <c:pt idx="2206">
                  <c:v>2830.0250000000001</c:v>
                </c:pt>
                <c:pt idx="2207">
                  <c:v>2830.99</c:v>
                </c:pt>
                <c:pt idx="2208">
                  <c:v>2831.9540000000002</c:v>
                </c:pt>
                <c:pt idx="2209">
                  <c:v>2832.9180000000001</c:v>
                </c:pt>
                <c:pt idx="2210">
                  <c:v>2833.8820000000001</c:v>
                </c:pt>
                <c:pt idx="2211">
                  <c:v>2834.846</c:v>
                </c:pt>
                <c:pt idx="2212">
                  <c:v>2835.8110000000001</c:v>
                </c:pt>
                <c:pt idx="2213">
                  <c:v>2836.7750000000001</c:v>
                </c:pt>
                <c:pt idx="2214">
                  <c:v>2837.739</c:v>
                </c:pt>
                <c:pt idx="2215">
                  <c:v>2838.703</c:v>
                </c:pt>
                <c:pt idx="2216">
                  <c:v>2839.6680000000001</c:v>
                </c:pt>
                <c:pt idx="2217">
                  <c:v>2840.6320000000001</c:v>
                </c:pt>
                <c:pt idx="2218">
                  <c:v>2841.596</c:v>
                </c:pt>
                <c:pt idx="2219">
                  <c:v>2842.56</c:v>
                </c:pt>
                <c:pt idx="2220">
                  <c:v>2843.5250000000001</c:v>
                </c:pt>
                <c:pt idx="2221">
                  <c:v>2844.489</c:v>
                </c:pt>
                <c:pt idx="2222">
                  <c:v>2845.453</c:v>
                </c:pt>
                <c:pt idx="2223">
                  <c:v>2846.4169999999999</c:v>
                </c:pt>
                <c:pt idx="2224">
                  <c:v>2847.3820000000001</c:v>
                </c:pt>
                <c:pt idx="2225">
                  <c:v>2848.346</c:v>
                </c:pt>
                <c:pt idx="2226">
                  <c:v>2849.31</c:v>
                </c:pt>
                <c:pt idx="2227">
                  <c:v>2850.2739999999999</c:v>
                </c:pt>
                <c:pt idx="2228">
                  <c:v>2851.239</c:v>
                </c:pt>
                <c:pt idx="2229">
                  <c:v>2852.203</c:v>
                </c:pt>
                <c:pt idx="2230">
                  <c:v>2853.1669999999999</c:v>
                </c:pt>
                <c:pt idx="2231">
                  <c:v>2854.1309999999999</c:v>
                </c:pt>
                <c:pt idx="2232">
                  <c:v>2855.0949999999998</c:v>
                </c:pt>
                <c:pt idx="2233">
                  <c:v>2856.06</c:v>
                </c:pt>
                <c:pt idx="2234">
                  <c:v>2857.0239999999999</c:v>
                </c:pt>
                <c:pt idx="2235">
                  <c:v>2857.9879999999998</c:v>
                </c:pt>
                <c:pt idx="2236">
                  <c:v>2858.9520000000002</c:v>
                </c:pt>
                <c:pt idx="2237">
                  <c:v>2859.9169999999999</c:v>
                </c:pt>
                <c:pt idx="2238">
                  <c:v>2860.8809999999999</c:v>
                </c:pt>
                <c:pt idx="2239">
                  <c:v>2861.8449999999998</c:v>
                </c:pt>
                <c:pt idx="2240">
                  <c:v>2862.8090000000002</c:v>
                </c:pt>
                <c:pt idx="2241">
                  <c:v>2863.7730000000001</c:v>
                </c:pt>
                <c:pt idx="2242">
                  <c:v>2864.7379999999998</c:v>
                </c:pt>
                <c:pt idx="2243">
                  <c:v>2865.7020000000002</c:v>
                </c:pt>
                <c:pt idx="2244">
                  <c:v>2866.6660000000002</c:v>
                </c:pt>
                <c:pt idx="2245">
                  <c:v>2867.63</c:v>
                </c:pt>
                <c:pt idx="2246">
                  <c:v>2868.5949999999998</c:v>
                </c:pt>
                <c:pt idx="2247">
                  <c:v>2869.5590000000002</c:v>
                </c:pt>
                <c:pt idx="2248">
                  <c:v>2870.5230000000001</c:v>
                </c:pt>
                <c:pt idx="2249">
                  <c:v>2871.4870000000001</c:v>
                </c:pt>
                <c:pt idx="2250">
                  <c:v>2872.4520000000002</c:v>
                </c:pt>
                <c:pt idx="2251">
                  <c:v>2873.4160000000002</c:v>
                </c:pt>
                <c:pt idx="2252">
                  <c:v>2874.38</c:v>
                </c:pt>
                <c:pt idx="2253">
                  <c:v>2875.3440000000001</c:v>
                </c:pt>
                <c:pt idx="2254">
                  <c:v>2876.3090000000002</c:v>
                </c:pt>
                <c:pt idx="2255">
                  <c:v>2877.2730000000001</c:v>
                </c:pt>
                <c:pt idx="2256">
                  <c:v>2878.2370000000001</c:v>
                </c:pt>
                <c:pt idx="2257">
                  <c:v>2879.201</c:v>
                </c:pt>
                <c:pt idx="2258">
                  <c:v>2880.1660000000002</c:v>
                </c:pt>
                <c:pt idx="2259">
                  <c:v>2881.13</c:v>
                </c:pt>
                <c:pt idx="2260">
                  <c:v>2882.0940000000001</c:v>
                </c:pt>
                <c:pt idx="2261">
                  <c:v>2883.058</c:v>
                </c:pt>
                <c:pt idx="2262">
                  <c:v>2884.0219999999999</c:v>
                </c:pt>
                <c:pt idx="2263">
                  <c:v>2884.9870000000001</c:v>
                </c:pt>
                <c:pt idx="2264">
                  <c:v>2885.951</c:v>
                </c:pt>
                <c:pt idx="2265">
                  <c:v>2886.915</c:v>
                </c:pt>
                <c:pt idx="2266">
                  <c:v>2887.8789999999999</c:v>
                </c:pt>
                <c:pt idx="2267">
                  <c:v>2888.8440000000001</c:v>
                </c:pt>
                <c:pt idx="2268">
                  <c:v>2889.808</c:v>
                </c:pt>
                <c:pt idx="2269">
                  <c:v>2890.7719999999999</c:v>
                </c:pt>
                <c:pt idx="2270">
                  <c:v>2891.7359999999999</c:v>
                </c:pt>
                <c:pt idx="2271">
                  <c:v>2892.7</c:v>
                </c:pt>
                <c:pt idx="2272">
                  <c:v>2893.665</c:v>
                </c:pt>
                <c:pt idx="2273">
                  <c:v>2894.6289999999999</c:v>
                </c:pt>
                <c:pt idx="2274">
                  <c:v>2895.5929999999998</c:v>
                </c:pt>
                <c:pt idx="2275">
                  <c:v>2896.5569999999998</c:v>
                </c:pt>
                <c:pt idx="2276">
                  <c:v>2897.5219999999999</c:v>
                </c:pt>
                <c:pt idx="2277">
                  <c:v>2898.4859999999999</c:v>
                </c:pt>
                <c:pt idx="2278">
                  <c:v>2899.45</c:v>
                </c:pt>
                <c:pt idx="2279">
                  <c:v>2900.4140000000002</c:v>
                </c:pt>
                <c:pt idx="2280">
                  <c:v>2901.3789999999999</c:v>
                </c:pt>
                <c:pt idx="2281">
                  <c:v>2902.3429999999998</c:v>
                </c:pt>
                <c:pt idx="2282">
                  <c:v>2903.3069999999998</c:v>
                </c:pt>
                <c:pt idx="2283">
                  <c:v>2904.2710000000002</c:v>
                </c:pt>
                <c:pt idx="2284">
                  <c:v>2905.2359999999999</c:v>
                </c:pt>
                <c:pt idx="2285">
                  <c:v>2906.2</c:v>
                </c:pt>
                <c:pt idx="2286">
                  <c:v>2907.1640000000002</c:v>
                </c:pt>
                <c:pt idx="2287">
                  <c:v>2908.1280000000002</c:v>
                </c:pt>
                <c:pt idx="2288">
                  <c:v>2909.0929999999998</c:v>
                </c:pt>
                <c:pt idx="2289">
                  <c:v>2910.0569999999998</c:v>
                </c:pt>
                <c:pt idx="2290">
                  <c:v>2911.0210000000002</c:v>
                </c:pt>
                <c:pt idx="2291">
                  <c:v>2911.9850000000001</c:v>
                </c:pt>
                <c:pt idx="2292">
                  <c:v>2912.9490000000001</c:v>
                </c:pt>
                <c:pt idx="2293">
                  <c:v>2913.9140000000002</c:v>
                </c:pt>
                <c:pt idx="2294">
                  <c:v>2914.8780000000002</c:v>
                </c:pt>
                <c:pt idx="2295">
                  <c:v>2915.8420000000001</c:v>
                </c:pt>
                <c:pt idx="2296">
                  <c:v>2916.806</c:v>
                </c:pt>
                <c:pt idx="2297">
                  <c:v>2917.7710000000002</c:v>
                </c:pt>
                <c:pt idx="2298">
                  <c:v>2918.7350000000001</c:v>
                </c:pt>
                <c:pt idx="2299">
                  <c:v>2919.6990000000001</c:v>
                </c:pt>
                <c:pt idx="2300">
                  <c:v>2920.663</c:v>
                </c:pt>
                <c:pt idx="2301">
                  <c:v>2921.627</c:v>
                </c:pt>
                <c:pt idx="2302">
                  <c:v>2922.5920000000001</c:v>
                </c:pt>
                <c:pt idx="2303">
                  <c:v>2923.556</c:v>
                </c:pt>
                <c:pt idx="2304">
                  <c:v>2924.52</c:v>
                </c:pt>
                <c:pt idx="2305">
                  <c:v>2925.4839999999999</c:v>
                </c:pt>
                <c:pt idx="2306">
                  <c:v>2926.4490000000001</c:v>
                </c:pt>
                <c:pt idx="2307">
                  <c:v>2927.413</c:v>
                </c:pt>
                <c:pt idx="2308">
                  <c:v>2928.377</c:v>
                </c:pt>
                <c:pt idx="2309">
                  <c:v>2929.3409999999999</c:v>
                </c:pt>
                <c:pt idx="2310">
                  <c:v>2930.306</c:v>
                </c:pt>
                <c:pt idx="2311">
                  <c:v>2931.27</c:v>
                </c:pt>
                <c:pt idx="2312">
                  <c:v>2932.2339999999999</c:v>
                </c:pt>
                <c:pt idx="2313">
                  <c:v>2933.1979999999999</c:v>
                </c:pt>
                <c:pt idx="2314">
                  <c:v>2934.163</c:v>
                </c:pt>
                <c:pt idx="2315">
                  <c:v>2935.127</c:v>
                </c:pt>
                <c:pt idx="2316">
                  <c:v>2936.0909999999999</c:v>
                </c:pt>
                <c:pt idx="2317">
                  <c:v>2937.0549999999998</c:v>
                </c:pt>
                <c:pt idx="2318">
                  <c:v>2938.02</c:v>
                </c:pt>
                <c:pt idx="2319">
                  <c:v>2938.9839999999999</c:v>
                </c:pt>
                <c:pt idx="2320">
                  <c:v>2939.9479999999999</c:v>
                </c:pt>
                <c:pt idx="2321">
                  <c:v>2940.9119999999998</c:v>
                </c:pt>
                <c:pt idx="2322">
                  <c:v>2941.8760000000002</c:v>
                </c:pt>
                <c:pt idx="2323">
                  <c:v>2942.8409999999999</c:v>
                </c:pt>
                <c:pt idx="2324">
                  <c:v>2943.8049999999998</c:v>
                </c:pt>
                <c:pt idx="2325">
                  <c:v>2944.7689999999998</c:v>
                </c:pt>
                <c:pt idx="2326">
                  <c:v>2945.7330000000002</c:v>
                </c:pt>
                <c:pt idx="2327">
                  <c:v>2946.6979999999999</c:v>
                </c:pt>
                <c:pt idx="2328">
                  <c:v>2947.6619999999998</c:v>
                </c:pt>
                <c:pt idx="2329">
                  <c:v>2948.6260000000002</c:v>
                </c:pt>
                <c:pt idx="2330">
                  <c:v>2949.59</c:v>
                </c:pt>
                <c:pt idx="2331">
                  <c:v>2950.5540000000001</c:v>
                </c:pt>
                <c:pt idx="2332">
                  <c:v>2951.5189999999998</c:v>
                </c:pt>
                <c:pt idx="2333">
                  <c:v>2952.4830000000002</c:v>
                </c:pt>
                <c:pt idx="2334">
                  <c:v>2953.4470000000001</c:v>
                </c:pt>
                <c:pt idx="2335">
                  <c:v>2954.4110000000001</c:v>
                </c:pt>
                <c:pt idx="2336">
                  <c:v>2955.3760000000002</c:v>
                </c:pt>
                <c:pt idx="2337">
                  <c:v>2956.34</c:v>
                </c:pt>
                <c:pt idx="2338">
                  <c:v>2957.3040000000001</c:v>
                </c:pt>
                <c:pt idx="2339">
                  <c:v>2958.268</c:v>
                </c:pt>
                <c:pt idx="2340">
                  <c:v>2959.2330000000002</c:v>
                </c:pt>
                <c:pt idx="2341">
                  <c:v>2960.1970000000001</c:v>
                </c:pt>
                <c:pt idx="2342">
                  <c:v>2961.1610000000001</c:v>
                </c:pt>
                <c:pt idx="2343">
                  <c:v>2962.125</c:v>
                </c:pt>
                <c:pt idx="2344">
                  <c:v>2963.09</c:v>
                </c:pt>
                <c:pt idx="2345">
                  <c:v>2964.0540000000001</c:v>
                </c:pt>
                <c:pt idx="2346">
                  <c:v>2965.018</c:v>
                </c:pt>
                <c:pt idx="2347">
                  <c:v>2965.982</c:v>
                </c:pt>
                <c:pt idx="2348">
                  <c:v>2966.9470000000001</c:v>
                </c:pt>
                <c:pt idx="2349">
                  <c:v>2967.9110000000001</c:v>
                </c:pt>
                <c:pt idx="2350">
                  <c:v>2968.875</c:v>
                </c:pt>
                <c:pt idx="2351">
                  <c:v>2969.8389999999999</c:v>
                </c:pt>
                <c:pt idx="2352">
                  <c:v>2970.8029999999999</c:v>
                </c:pt>
                <c:pt idx="2353">
                  <c:v>2971.768</c:v>
                </c:pt>
                <c:pt idx="2354">
                  <c:v>2972.732</c:v>
                </c:pt>
                <c:pt idx="2355">
                  <c:v>2973.6959999999999</c:v>
                </c:pt>
                <c:pt idx="2356">
                  <c:v>2974.66</c:v>
                </c:pt>
                <c:pt idx="2357">
                  <c:v>2975.625</c:v>
                </c:pt>
                <c:pt idx="2358">
                  <c:v>2976.5889999999999</c:v>
                </c:pt>
                <c:pt idx="2359">
                  <c:v>2977.5529999999999</c:v>
                </c:pt>
                <c:pt idx="2360">
                  <c:v>2978.5169999999998</c:v>
                </c:pt>
                <c:pt idx="2361">
                  <c:v>2979.4810000000002</c:v>
                </c:pt>
                <c:pt idx="2362">
                  <c:v>2980.4459999999999</c:v>
                </c:pt>
                <c:pt idx="2363">
                  <c:v>2981.41</c:v>
                </c:pt>
                <c:pt idx="2364">
                  <c:v>2982.3739999999998</c:v>
                </c:pt>
                <c:pt idx="2365">
                  <c:v>2983.3380000000002</c:v>
                </c:pt>
                <c:pt idx="2366">
                  <c:v>2984.3029999999999</c:v>
                </c:pt>
                <c:pt idx="2367">
                  <c:v>2985.2669999999998</c:v>
                </c:pt>
                <c:pt idx="2368">
                  <c:v>2986.2310000000002</c:v>
                </c:pt>
                <c:pt idx="2369">
                  <c:v>2987.1950000000002</c:v>
                </c:pt>
                <c:pt idx="2370">
                  <c:v>2988.16</c:v>
                </c:pt>
                <c:pt idx="2371">
                  <c:v>2989.1239999999998</c:v>
                </c:pt>
                <c:pt idx="2372">
                  <c:v>2990.0880000000002</c:v>
                </c:pt>
                <c:pt idx="2373">
                  <c:v>2991.0520000000001</c:v>
                </c:pt>
                <c:pt idx="2374">
                  <c:v>2992.0169999999998</c:v>
                </c:pt>
                <c:pt idx="2375">
                  <c:v>2992.9810000000002</c:v>
                </c:pt>
                <c:pt idx="2376">
                  <c:v>2993.9450000000002</c:v>
                </c:pt>
                <c:pt idx="2377">
                  <c:v>2994.9090000000001</c:v>
                </c:pt>
                <c:pt idx="2378">
                  <c:v>2995.8739999999998</c:v>
                </c:pt>
                <c:pt idx="2379">
                  <c:v>2996.8380000000002</c:v>
                </c:pt>
                <c:pt idx="2380">
                  <c:v>2997.8020000000001</c:v>
                </c:pt>
                <c:pt idx="2381">
                  <c:v>2998.7660000000001</c:v>
                </c:pt>
                <c:pt idx="2382">
                  <c:v>2999.73</c:v>
                </c:pt>
                <c:pt idx="2383">
                  <c:v>3000.6950000000002</c:v>
                </c:pt>
                <c:pt idx="2384">
                  <c:v>3001.6590000000001</c:v>
                </c:pt>
                <c:pt idx="2385">
                  <c:v>3002.623</c:v>
                </c:pt>
                <c:pt idx="2386">
                  <c:v>3003.587</c:v>
                </c:pt>
                <c:pt idx="2387">
                  <c:v>3004.5520000000001</c:v>
                </c:pt>
                <c:pt idx="2388">
                  <c:v>3005.5160000000001</c:v>
                </c:pt>
                <c:pt idx="2389">
                  <c:v>3006.48</c:v>
                </c:pt>
                <c:pt idx="2390">
                  <c:v>3007.444</c:v>
                </c:pt>
                <c:pt idx="2391">
                  <c:v>3008.4079999999999</c:v>
                </c:pt>
                <c:pt idx="2392">
                  <c:v>3009.373</c:v>
                </c:pt>
                <c:pt idx="2393">
                  <c:v>3010.337</c:v>
                </c:pt>
                <c:pt idx="2394">
                  <c:v>3011.3009999999999</c:v>
                </c:pt>
                <c:pt idx="2395">
                  <c:v>3012.2649999999999</c:v>
                </c:pt>
                <c:pt idx="2396">
                  <c:v>3013.23</c:v>
                </c:pt>
                <c:pt idx="2397">
                  <c:v>3014.194</c:v>
                </c:pt>
                <c:pt idx="2398">
                  <c:v>3015.1579999999999</c:v>
                </c:pt>
                <c:pt idx="2399">
                  <c:v>3016.1219999999998</c:v>
                </c:pt>
                <c:pt idx="2400">
                  <c:v>3017.087</c:v>
                </c:pt>
                <c:pt idx="2401">
                  <c:v>3018.0509999999999</c:v>
                </c:pt>
                <c:pt idx="2402">
                  <c:v>3019.0149999999999</c:v>
                </c:pt>
                <c:pt idx="2403">
                  <c:v>3019.9789999999998</c:v>
                </c:pt>
                <c:pt idx="2404">
                  <c:v>3020.944</c:v>
                </c:pt>
                <c:pt idx="2405">
                  <c:v>3021.9079999999999</c:v>
                </c:pt>
                <c:pt idx="2406">
                  <c:v>3022.8719999999998</c:v>
                </c:pt>
                <c:pt idx="2407">
                  <c:v>3023.8359999999998</c:v>
                </c:pt>
                <c:pt idx="2408">
                  <c:v>3024.8009999999999</c:v>
                </c:pt>
                <c:pt idx="2409">
                  <c:v>3025.7649999999999</c:v>
                </c:pt>
                <c:pt idx="2410">
                  <c:v>3026.7289999999998</c:v>
                </c:pt>
                <c:pt idx="2411">
                  <c:v>3027.6930000000002</c:v>
                </c:pt>
                <c:pt idx="2412">
                  <c:v>3028.6570000000002</c:v>
                </c:pt>
                <c:pt idx="2413">
                  <c:v>3029.6219999999998</c:v>
                </c:pt>
                <c:pt idx="2414">
                  <c:v>3030.5859999999998</c:v>
                </c:pt>
                <c:pt idx="2415">
                  <c:v>3031.55</c:v>
                </c:pt>
                <c:pt idx="2416">
                  <c:v>3032.5140000000001</c:v>
                </c:pt>
                <c:pt idx="2417">
                  <c:v>3033.4789999999998</c:v>
                </c:pt>
                <c:pt idx="2418">
                  <c:v>3034.4430000000002</c:v>
                </c:pt>
                <c:pt idx="2419">
                  <c:v>3035.4070000000002</c:v>
                </c:pt>
                <c:pt idx="2420">
                  <c:v>3036.3710000000001</c:v>
                </c:pt>
                <c:pt idx="2421">
                  <c:v>3037.335</c:v>
                </c:pt>
                <c:pt idx="2422">
                  <c:v>3038.3</c:v>
                </c:pt>
                <c:pt idx="2423">
                  <c:v>3039.2640000000001</c:v>
                </c:pt>
                <c:pt idx="2424">
                  <c:v>3040.2280000000001</c:v>
                </c:pt>
                <c:pt idx="2425">
                  <c:v>3041.192</c:v>
                </c:pt>
                <c:pt idx="2426">
                  <c:v>3042.1570000000002</c:v>
                </c:pt>
                <c:pt idx="2427">
                  <c:v>3043.1210000000001</c:v>
                </c:pt>
                <c:pt idx="2428">
                  <c:v>3044.085</c:v>
                </c:pt>
                <c:pt idx="2429">
                  <c:v>3045.049</c:v>
                </c:pt>
                <c:pt idx="2430">
                  <c:v>3046.0140000000001</c:v>
                </c:pt>
                <c:pt idx="2431">
                  <c:v>3046.9780000000001</c:v>
                </c:pt>
                <c:pt idx="2432">
                  <c:v>3047.942</c:v>
                </c:pt>
                <c:pt idx="2433">
                  <c:v>3048.9059999999999</c:v>
                </c:pt>
                <c:pt idx="2434">
                  <c:v>3049.8710000000001</c:v>
                </c:pt>
                <c:pt idx="2435">
                  <c:v>3050.835</c:v>
                </c:pt>
                <c:pt idx="2436">
                  <c:v>3051.799</c:v>
                </c:pt>
                <c:pt idx="2437">
                  <c:v>3052.7629999999999</c:v>
                </c:pt>
                <c:pt idx="2438">
                  <c:v>3053.7280000000001</c:v>
                </c:pt>
                <c:pt idx="2439">
                  <c:v>3054.692</c:v>
                </c:pt>
                <c:pt idx="2440">
                  <c:v>3055.6559999999999</c:v>
                </c:pt>
                <c:pt idx="2441">
                  <c:v>3056.62</c:v>
                </c:pt>
                <c:pt idx="2442">
                  <c:v>3057.5839999999998</c:v>
                </c:pt>
                <c:pt idx="2443">
                  <c:v>3058.549</c:v>
                </c:pt>
                <c:pt idx="2444">
                  <c:v>3059.5129999999999</c:v>
                </c:pt>
                <c:pt idx="2445">
                  <c:v>3060.4769999999999</c:v>
                </c:pt>
                <c:pt idx="2446">
                  <c:v>3061.4409999999998</c:v>
                </c:pt>
                <c:pt idx="2447">
                  <c:v>3062.4059999999999</c:v>
                </c:pt>
                <c:pt idx="2448">
                  <c:v>3063.37</c:v>
                </c:pt>
                <c:pt idx="2449">
                  <c:v>3064.3339999999998</c:v>
                </c:pt>
                <c:pt idx="2450">
                  <c:v>3065.2979999999998</c:v>
                </c:pt>
                <c:pt idx="2451">
                  <c:v>3066.2620000000002</c:v>
                </c:pt>
                <c:pt idx="2452">
                  <c:v>3067.2269999999999</c:v>
                </c:pt>
                <c:pt idx="2453">
                  <c:v>3068.1909999999998</c:v>
                </c:pt>
                <c:pt idx="2454">
                  <c:v>3069.1550000000002</c:v>
                </c:pt>
                <c:pt idx="2455">
                  <c:v>3070.1190000000001</c:v>
                </c:pt>
                <c:pt idx="2456">
                  <c:v>3071.0839999999998</c:v>
                </c:pt>
                <c:pt idx="2457">
                  <c:v>3072.0479999999998</c:v>
                </c:pt>
                <c:pt idx="2458">
                  <c:v>3073.0120000000002</c:v>
                </c:pt>
              </c:numCache>
            </c:numRef>
          </c:xVal>
          <c:yVal>
            <c:numRef>
              <c:f>Data!$B$2:$B$2460</c:f>
              <c:numCache>
                <c:formatCode>0.00E+00</c:formatCode>
                <c:ptCount val="2459"/>
                <c:pt idx="0">
                  <c:v>-0.1746692</c:v>
                </c:pt>
                <c:pt idx="1">
                  <c:v>-0.17561170000000001</c:v>
                </c:pt>
                <c:pt idx="2">
                  <c:v>-0.17625950000000001</c:v>
                </c:pt>
                <c:pt idx="3">
                  <c:v>-0.17698410000000001</c:v>
                </c:pt>
                <c:pt idx="4">
                  <c:v>-0.1779279</c:v>
                </c:pt>
                <c:pt idx="5">
                  <c:v>-0.1789124</c:v>
                </c:pt>
                <c:pt idx="6">
                  <c:v>-0.179925</c:v>
                </c:pt>
                <c:pt idx="7">
                  <c:v>-0.1810908</c:v>
                </c:pt>
                <c:pt idx="8">
                  <c:v>-0.1822144</c:v>
                </c:pt>
                <c:pt idx="9">
                  <c:v>-0.18292159999999999</c:v>
                </c:pt>
                <c:pt idx="10">
                  <c:v>-0.1832667</c:v>
                </c:pt>
                <c:pt idx="11">
                  <c:v>-0.1836904</c:v>
                </c:pt>
                <c:pt idx="12">
                  <c:v>-0.1844305</c:v>
                </c:pt>
                <c:pt idx="13">
                  <c:v>-0.1854201</c:v>
                </c:pt>
                <c:pt idx="14">
                  <c:v>-0.18662429999999999</c:v>
                </c:pt>
                <c:pt idx="15">
                  <c:v>-0.18798100000000001</c:v>
                </c:pt>
                <c:pt idx="16">
                  <c:v>-0.18910179999999999</c:v>
                </c:pt>
                <c:pt idx="17">
                  <c:v>-0.18958320000000001</c:v>
                </c:pt>
                <c:pt idx="18">
                  <c:v>-0.1896573</c:v>
                </c:pt>
                <c:pt idx="19">
                  <c:v>-0.18994259999999999</c:v>
                </c:pt>
                <c:pt idx="20">
                  <c:v>-0.1905723</c:v>
                </c:pt>
                <c:pt idx="21">
                  <c:v>-0.19121969999999999</c:v>
                </c:pt>
                <c:pt idx="22">
                  <c:v>-0.19184680000000001</c:v>
                </c:pt>
                <c:pt idx="23">
                  <c:v>-0.1927671</c:v>
                </c:pt>
                <c:pt idx="24">
                  <c:v>-0.19400539999999999</c:v>
                </c:pt>
                <c:pt idx="25">
                  <c:v>-0.19514310000000001</c:v>
                </c:pt>
                <c:pt idx="26">
                  <c:v>-0.19589909999999999</c:v>
                </c:pt>
                <c:pt idx="27">
                  <c:v>-0.196406</c:v>
                </c:pt>
                <c:pt idx="28">
                  <c:v>-0.1968857</c:v>
                </c:pt>
                <c:pt idx="29">
                  <c:v>-0.19747480000000001</c:v>
                </c:pt>
                <c:pt idx="30">
                  <c:v>-0.1983018</c:v>
                </c:pt>
                <c:pt idx="31">
                  <c:v>-0.19933200000000001</c:v>
                </c:pt>
                <c:pt idx="32">
                  <c:v>-0.20019129999999999</c:v>
                </c:pt>
                <c:pt idx="33">
                  <c:v>-0.20052700000000001</c:v>
                </c:pt>
                <c:pt idx="34">
                  <c:v>-0.200484</c:v>
                </c:pt>
                <c:pt idx="35">
                  <c:v>-0.2004524</c:v>
                </c:pt>
                <c:pt idx="36">
                  <c:v>-0.2005247</c:v>
                </c:pt>
                <c:pt idx="37">
                  <c:v>-0.20054050000000001</c:v>
                </c:pt>
                <c:pt idx="38">
                  <c:v>-0.2004418</c:v>
                </c:pt>
                <c:pt idx="39">
                  <c:v>-0.20024040000000001</c:v>
                </c:pt>
                <c:pt idx="40">
                  <c:v>-0.1998616</c:v>
                </c:pt>
                <c:pt idx="41">
                  <c:v>-0.19934109999999999</c:v>
                </c:pt>
                <c:pt idx="42">
                  <c:v>-0.19889109999999999</c:v>
                </c:pt>
                <c:pt idx="43">
                  <c:v>-0.19848560000000001</c:v>
                </c:pt>
                <c:pt idx="44">
                  <c:v>-0.1977333</c:v>
                </c:pt>
                <c:pt idx="45">
                  <c:v>-0.19647790000000001</c:v>
                </c:pt>
                <c:pt idx="46">
                  <c:v>-0.19516</c:v>
                </c:pt>
                <c:pt idx="47">
                  <c:v>-0.1942374</c:v>
                </c:pt>
                <c:pt idx="48">
                  <c:v>-0.19364519999999999</c:v>
                </c:pt>
                <c:pt idx="49">
                  <c:v>-0.19307270000000001</c:v>
                </c:pt>
                <c:pt idx="50">
                  <c:v>-0.19239709999999999</c:v>
                </c:pt>
                <c:pt idx="51">
                  <c:v>-0.19155469999999999</c:v>
                </c:pt>
                <c:pt idx="52">
                  <c:v>-0.19037799999999999</c:v>
                </c:pt>
                <c:pt idx="53">
                  <c:v>-0.1889285</c:v>
                </c:pt>
                <c:pt idx="54">
                  <c:v>-0.18763679999999999</c:v>
                </c:pt>
                <c:pt idx="55">
                  <c:v>-0.18679219999999999</c:v>
                </c:pt>
                <c:pt idx="56">
                  <c:v>-0.18624750000000001</c:v>
                </c:pt>
                <c:pt idx="57">
                  <c:v>-0.18581880000000001</c:v>
                </c:pt>
                <c:pt idx="58">
                  <c:v>-0.18557119999999999</c:v>
                </c:pt>
                <c:pt idx="59">
                  <c:v>-0.18545539999999999</c:v>
                </c:pt>
                <c:pt idx="60">
                  <c:v>-0.18509819999999999</c:v>
                </c:pt>
                <c:pt idx="61">
                  <c:v>-0.18433769999999999</c:v>
                </c:pt>
                <c:pt idx="62">
                  <c:v>-0.18359629999999999</c:v>
                </c:pt>
                <c:pt idx="63">
                  <c:v>-0.18327679999999999</c:v>
                </c:pt>
                <c:pt idx="64">
                  <c:v>-0.1831604</c:v>
                </c:pt>
                <c:pt idx="65">
                  <c:v>-0.18281710000000001</c:v>
                </c:pt>
                <c:pt idx="66">
                  <c:v>-0.18231749999999999</c:v>
                </c:pt>
                <c:pt idx="67">
                  <c:v>-0.1820465</c:v>
                </c:pt>
                <c:pt idx="68">
                  <c:v>-0.18205640000000001</c:v>
                </c:pt>
                <c:pt idx="69">
                  <c:v>-0.18210000000000001</c:v>
                </c:pt>
                <c:pt idx="70">
                  <c:v>-0.18215310000000001</c:v>
                </c:pt>
                <c:pt idx="71">
                  <c:v>-0.18240600000000001</c:v>
                </c:pt>
                <c:pt idx="72">
                  <c:v>-0.1827857</c:v>
                </c:pt>
                <c:pt idx="73">
                  <c:v>-0.1829393</c:v>
                </c:pt>
                <c:pt idx="74">
                  <c:v>-0.18273539999999999</c:v>
                </c:pt>
                <c:pt idx="75">
                  <c:v>-0.18241470000000001</c:v>
                </c:pt>
                <c:pt idx="76">
                  <c:v>-0.1822233</c:v>
                </c:pt>
                <c:pt idx="77">
                  <c:v>-0.1821796</c:v>
                </c:pt>
                <c:pt idx="78">
                  <c:v>-0.18219289999999999</c:v>
                </c:pt>
                <c:pt idx="79">
                  <c:v>-0.18220819999999999</c:v>
                </c:pt>
                <c:pt idx="80">
                  <c:v>-0.1822424</c:v>
                </c:pt>
                <c:pt idx="81">
                  <c:v>-0.18242079999999999</c:v>
                </c:pt>
                <c:pt idx="82">
                  <c:v>-0.1828794</c:v>
                </c:pt>
                <c:pt idx="83">
                  <c:v>-0.18350849999999999</c:v>
                </c:pt>
                <c:pt idx="84">
                  <c:v>-0.18396460000000001</c:v>
                </c:pt>
                <c:pt idx="85">
                  <c:v>-0.18411379999999999</c:v>
                </c:pt>
                <c:pt idx="86">
                  <c:v>-0.18425859999999999</c:v>
                </c:pt>
                <c:pt idx="87">
                  <c:v>-0.18467919999999999</c:v>
                </c:pt>
                <c:pt idx="88">
                  <c:v>-0.18521509999999999</c:v>
                </c:pt>
                <c:pt idx="89">
                  <c:v>-0.185581</c:v>
                </c:pt>
                <c:pt idx="90">
                  <c:v>-0.1858456</c:v>
                </c:pt>
                <c:pt idx="91">
                  <c:v>-0.18623329999999999</c:v>
                </c:pt>
                <c:pt idx="92">
                  <c:v>-0.18667320000000001</c:v>
                </c:pt>
                <c:pt idx="93">
                  <c:v>-0.1869439</c:v>
                </c:pt>
                <c:pt idx="94">
                  <c:v>-0.18710070000000001</c:v>
                </c:pt>
                <c:pt idx="95">
                  <c:v>-0.18735750000000001</c:v>
                </c:pt>
                <c:pt idx="96">
                  <c:v>-0.18770329999999999</c:v>
                </c:pt>
                <c:pt idx="97">
                  <c:v>-0.1880105</c:v>
                </c:pt>
                <c:pt idx="98">
                  <c:v>-0.1883695</c:v>
                </c:pt>
                <c:pt idx="99">
                  <c:v>-0.18891569999999999</c:v>
                </c:pt>
                <c:pt idx="100">
                  <c:v>-0.1894576</c:v>
                </c:pt>
                <c:pt idx="101">
                  <c:v>-0.18966469999999999</c:v>
                </c:pt>
                <c:pt idx="102">
                  <c:v>-0.18952479999999999</c:v>
                </c:pt>
                <c:pt idx="103">
                  <c:v>-0.18925610000000001</c:v>
                </c:pt>
                <c:pt idx="104">
                  <c:v>-0.18895149999999999</c:v>
                </c:pt>
                <c:pt idx="105">
                  <c:v>-0.18865560000000001</c:v>
                </c:pt>
                <c:pt idx="106">
                  <c:v>-0.18856519999999999</c:v>
                </c:pt>
                <c:pt idx="107">
                  <c:v>-0.18877759999999999</c:v>
                </c:pt>
                <c:pt idx="108">
                  <c:v>-0.1890357</c:v>
                </c:pt>
                <c:pt idx="109">
                  <c:v>-0.18907860000000001</c:v>
                </c:pt>
                <c:pt idx="110">
                  <c:v>-0.1890831</c:v>
                </c:pt>
                <c:pt idx="111">
                  <c:v>-0.18937290000000001</c:v>
                </c:pt>
                <c:pt idx="112">
                  <c:v>-0.189887</c:v>
                </c:pt>
                <c:pt idx="113">
                  <c:v>-0.1903262</c:v>
                </c:pt>
                <c:pt idx="114">
                  <c:v>-0.19065319999999999</c:v>
                </c:pt>
                <c:pt idx="115">
                  <c:v>-0.1910067</c:v>
                </c:pt>
                <c:pt idx="116">
                  <c:v>-0.1912769</c:v>
                </c:pt>
                <c:pt idx="117">
                  <c:v>-0.19123409999999999</c:v>
                </c:pt>
                <c:pt idx="118">
                  <c:v>-0.19097320000000001</c:v>
                </c:pt>
                <c:pt idx="119">
                  <c:v>-0.19075980000000001</c:v>
                </c:pt>
                <c:pt idx="120">
                  <c:v>-0.1905481</c:v>
                </c:pt>
                <c:pt idx="121">
                  <c:v>-0.19010150000000001</c:v>
                </c:pt>
                <c:pt idx="122">
                  <c:v>-0.1895356</c:v>
                </c:pt>
                <c:pt idx="123">
                  <c:v>-0.18929180000000001</c:v>
                </c:pt>
                <c:pt idx="124">
                  <c:v>-0.18955959999999999</c:v>
                </c:pt>
                <c:pt idx="125">
                  <c:v>-0.190056</c:v>
                </c:pt>
                <c:pt idx="126">
                  <c:v>-0.1904216</c:v>
                </c:pt>
                <c:pt idx="127">
                  <c:v>-0.19056229999999999</c:v>
                </c:pt>
                <c:pt idx="128">
                  <c:v>-0.19055839999999999</c:v>
                </c:pt>
                <c:pt idx="129">
                  <c:v>-0.19050120000000001</c:v>
                </c:pt>
                <c:pt idx="130">
                  <c:v>-0.1904516</c:v>
                </c:pt>
                <c:pt idx="131">
                  <c:v>-0.1903946</c:v>
                </c:pt>
                <c:pt idx="132">
                  <c:v>-0.19027230000000001</c:v>
                </c:pt>
                <c:pt idx="133">
                  <c:v>-0.19016230000000001</c:v>
                </c:pt>
                <c:pt idx="134">
                  <c:v>-0.1902575</c:v>
                </c:pt>
                <c:pt idx="135">
                  <c:v>-0.19053039999999999</c:v>
                </c:pt>
                <c:pt idx="136">
                  <c:v>-0.1906398</c:v>
                </c:pt>
                <c:pt idx="137">
                  <c:v>-0.19037950000000001</c:v>
                </c:pt>
                <c:pt idx="138">
                  <c:v>-0.19001270000000001</c:v>
                </c:pt>
                <c:pt idx="139">
                  <c:v>-0.1898918</c:v>
                </c:pt>
                <c:pt idx="140">
                  <c:v>-0.18997900000000001</c:v>
                </c:pt>
                <c:pt idx="141">
                  <c:v>-0.19000359999999999</c:v>
                </c:pt>
                <c:pt idx="142">
                  <c:v>-0.18988769999999999</c:v>
                </c:pt>
                <c:pt idx="143">
                  <c:v>-0.18972069999999999</c:v>
                </c:pt>
                <c:pt idx="144">
                  <c:v>-0.18948860000000001</c:v>
                </c:pt>
                <c:pt idx="145">
                  <c:v>-0.1891458</c:v>
                </c:pt>
                <c:pt idx="146">
                  <c:v>-0.18882270000000001</c:v>
                </c:pt>
                <c:pt idx="147">
                  <c:v>-0.1886988</c:v>
                </c:pt>
                <c:pt idx="148">
                  <c:v>-0.18878130000000001</c:v>
                </c:pt>
                <c:pt idx="149">
                  <c:v>-0.18897749999999999</c:v>
                </c:pt>
                <c:pt idx="150">
                  <c:v>-0.1892403</c:v>
                </c:pt>
                <c:pt idx="151">
                  <c:v>-0.18948670000000001</c:v>
                </c:pt>
                <c:pt idx="152">
                  <c:v>-0.18954779999999999</c:v>
                </c:pt>
                <c:pt idx="153">
                  <c:v>-0.18938089999999999</c:v>
                </c:pt>
                <c:pt idx="154">
                  <c:v>-0.18914810000000001</c:v>
                </c:pt>
                <c:pt idx="155">
                  <c:v>-0.1889332</c:v>
                </c:pt>
                <c:pt idx="156">
                  <c:v>-0.18864</c:v>
                </c:pt>
                <c:pt idx="157">
                  <c:v>-0.18829760000000001</c:v>
                </c:pt>
                <c:pt idx="158">
                  <c:v>-0.1881496</c:v>
                </c:pt>
                <c:pt idx="159">
                  <c:v>-0.1882675</c:v>
                </c:pt>
                <c:pt idx="160">
                  <c:v>-0.1884004</c:v>
                </c:pt>
                <c:pt idx="161">
                  <c:v>-0.1883908</c:v>
                </c:pt>
                <c:pt idx="162">
                  <c:v>-0.18843119999999999</c:v>
                </c:pt>
                <c:pt idx="163">
                  <c:v>-0.1886786</c:v>
                </c:pt>
                <c:pt idx="164">
                  <c:v>-0.18893209999999999</c:v>
                </c:pt>
                <c:pt idx="165">
                  <c:v>-0.1889361</c:v>
                </c:pt>
                <c:pt idx="166">
                  <c:v>-0.18871950000000001</c:v>
                </c:pt>
                <c:pt idx="167">
                  <c:v>-0.18839239999999999</c:v>
                </c:pt>
                <c:pt idx="168">
                  <c:v>-0.18793370000000001</c:v>
                </c:pt>
                <c:pt idx="169">
                  <c:v>-0.1874315</c:v>
                </c:pt>
                <c:pt idx="170">
                  <c:v>-0.1871804</c:v>
                </c:pt>
                <c:pt idx="171">
                  <c:v>-0.1872817</c:v>
                </c:pt>
                <c:pt idx="172">
                  <c:v>-0.18748339999999999</c:v>
                </c:pt>
                <c:pt idx="173">
                  <c:v>-0.1876333</c:v>
                </c:pt>
                <c:pt idx="174">
                  <c:v>-0.18793550000000001</c:v>
                </c:pt>
                <c:pt idx="175">
                  <c:v>-0.188444</c:v>
                </c:pt>
                <c:pt idx="176">
                  <c:v>-0.18867629999999999</c:v>
                </c:pt>
                <c:pt idx="177">
                  <c:v>-0.1881449</c:v>
                </c:pt>
                <c:pt idx="178">
                  <c:v>-0.18704109999999999</c:v>
                </c:pt>
                <c:pt idx="179">
                  <c:v>-0.1859605</c:v>
                </c:pt>
                <c:pt idx="180">
                  <c:v>-0.1852094</c:v>
                </c:pt>
                <c:pt idx="181">
                  <c:v>-0.1847134</c:v>
                </c:pt>
                <c:pt idx="182">
                  <c:v>-0.18437509999999999</c:v>
                </c:pt>
                <c:pt idx="183">
                  <c:v>-0.18421480000000001</c:v>
                </c:pt>
                <c:pt idx="184">
                  <c:v>-0.18425810000000001</c:v>
                </c:pt>
                <c:pt idx="185">
                  <c:v>-0.18449119999999999</c:v>
                </c:pt>
                <c:pt idx="186">
                  <c:v>-0.1848282</c:v>
                </c:pt>
                <c:pt idx="187">
                  <c:v>-0.18502650000000001</c:v>
                </c:pt>
                <c:pt idx="188">
                  <c:v>-0.18482799999999999</c:v>
                </c:pt>
                <c:pt idx="189">
                  <c:v>-0.1843195</c:v>
                </c:pt>
                <c:pt idx="190">
                  <c:v>-0.18389330000000001</c:v>
                </c:pt>
                <c:pt idx="191">
                  <c:v>-0.18370919999999999</c:v>
                </c:pt>
                <c:pt idx="192">
                  <c:v>-0.18352289999999999</c:v>
                </c:pt>
                <c:pt idx="193">
                  <c:v>-0.183166</c:v>
                </c:pt>
                <c:pt idx="194">
                  <c:v>-0.18284510000000001</c:v>
                </c:pt>
                <c:pt idx="195">
                  <c:v>-0.18276609999999999</c:v>
                </c:pt>
                <c:pt idx="196">
                  <c:v>-0.1828186</c:v>
                </c:pt>
                <c:pt idx="197">
                  <c:v>-0.1828273</c:v>
                </c:pt>
                <c:pt idx="198">
                  <c:v>-0.18278369999999999</c:v>
                </c:pt>
                <c:pt idx="199">
                  <c:v>-0.18262610000000001</c:v>
                </c:pt>
                <c:pt idx="200">
                  <c:v>-0.18216589999999999</c:v>
                </c:pt>
                <c:pt idx="201">
                  <c:v>-0.18147669999999999</c:v>
                </c:pt>
                <c:pt idx="202">
                  <c:v>-0.1809605</c:v>
                </c:pt>
                <c:pt idx="203">
                  <c:v>-0.18075060000000001</c:v>
                </c:pt>
                <c:pt idx="204">
                  <c:v>-0.1804654</c:v>
                </c:pt>
                <c:pt idx="205">
                  <c:v>-0.17983489999999999</c:v>
                </c:pt>
                <c:pt idx="206">
                  <c:v>-0.17916270000000001</c:v>
                </c:pt>
                <c:pt idx="207">
                  <c:v>-0.1787995</c:v>
                </c:pt>
                <c:pt idx="208">
                  <c:v>-0.17856649999999999</c:v>
                </c:pt>
                <c:pt idx="209">
                  <c:v>-0.1781006</c:v>
                </c:pt>
                <c:pt idx="210">
                  <c:v>-0.17745130000000001</c:v>
                </c:pt>
                <c:pt idx="211">
                  <c:v>-0.17688989999999999</c:v>
                </c:pt>
                <c:pt idx="212">
                  <c:v>-0.17641100000000001</c:v>
                </c:pt>
                <c:pt idx="213">
                  <c:v>-0.1758615</c:v>
                </c:pt>
                <c:pt idx="214">
                  <c:v>-0.17533209999999999</c:v>
                </c:pt>
                <c:pt idx="215">
                  <c:v>-0.1749831</c:v>
                </c:pt>
                <c:pt idx="216">
                  <c:v>-0.17465629999999999</c:v>
                </c:pt>
                <c:pt idx="217">
                  <c:v>-0.1740874</c:v>
                </c:pt>
                <c:pt idx="218">
                  <c:v>-0.1733798</c:v>
                </c:pt>
                <c:pt idx="219">
                  <c:v>-0.17284569999999999</c:v>
                </c:pt>
                <c:pt idx="220">
                  <c:v>-0.17246880000000001</c:v>
                </c:pt>
                <c:pt idx="221">
                  <c:v>-0.17191970000000001</c:v>
                </c:pt>
                <c:pt idx="222">
                  <c:v>-0.1710738</c:v>
                </c:pt>
                <c:pt idx="223">
                  <c:v>-0.17015259999999999</c:v>
                </c:pt>
                <c:pt idx="224">
                  <c:v>-0.16936370000000001</c:v>
                </c:pt>
                <c:pt idx="225">
                  <c:v>-0.16871990000000001</c:v>
                </c:pt>
                <c:pt idx="226">
                  <c:v>-0.16822390000000001</c:v>
                </c:pt>
                <c:pt idx="227">
                  <c:v>-0.16792679999999999</c:v>
                </c:pt>
                <c:pt idx="228">
                  <c:v>-0.16772110000000001</c:v>
                </c:pt>
                <c:pt idx="229">
                  <c:v>-0.16731270000000001</c:v>
                </c:pt>
                <c:pt idx="230">
                  <c:v>-0.16654140000000001</c:v>
                </c:pt>
                <c:pt idx="231">
                  <c:v>-0.16558100000000001</c:v>
                </c:pt>
                <c:pt idx="232">
                  <c:v>-0.1647343</c:v>
                </c:pt>
                <c:pt idx="233">
                  <c:v>-0.16413259999999999</c:v>
                </c:pt>
                <c:pt idx="234">
                  <c:v>-0.1636774</c:v>
                </c:pt>
                <c:pt idx="235">
                  <c:v>-0.1632219</c:v>
                </c:pt>
                <c:pt idx="236">
                  <c:v>-0.16273609999999999</c:v>
                </c:pt>
                <c:pt idx="237">
                  <c:v>-0.16230169999999999</c:v>
                </c:pt>
                <c:pt idx="238">
                  <c:v>-0.16197049999999999</c:v>
                </c:pt>
                <c:pt idx="239">
                  <c:v>-0.1616583</c:v>
                </c:pt>
                <c:pt idx="240">
                  <c:v>-0.16123119999999999</c:v>
                </c:pt>
                <c:pt idx="241">
                  <c:v>-0.16068859999999999</c:v>
                </c:pt>
                <c:pt idx="242">
                  <c:v>-0.16018299999999999</c:v>
                </c:pt>
                <c:pt idx="243">
                  <c:v>-0.15982660000000001</c:v>
                </c:pt>
                <c:pt idx="244">
                  <c:v>-0.15957950000000001</c:v>
                </c:pt>
                <c:pt idx="245">
                  <c:v>-0.15935740000000001</c:v>
                </c:pt>
                <c:pt idx="246">
                  <c:v>-0.15913530000000001</c:v>
                </c:pt>
                <c:pt idx="247">
                  <c:v>-0.1588658</c:v>
                </c:pt>
                <c:pt idx="248">
                  <c:v>-0.15841620000000001</c:v>
                </c:pt>
                <c:pt idx="249">
                  <c:v>-0.15773000000000001</c:v>
                </c:pt>
                <c:pt idx="250">
                  <c:v>-0.15698219999999999</c:v>
                </c:pt>
                <c:pt idx="251">
                  <c:v>-0.15641820000000001</c:v>
                </c:pt>
                <c:pt idx="252">
                  <c:v>-0.15606719999999999</c:v>
                </c:pt>
                <c:pt idx="253">
                  <c:v>-0.1557296</c:v>
                </c:pt>
                <c:pt idx="254">
                  <c:v>-0.15525929999999999</c:v>
                </c:pt>
                <c:pt idx="255">
                  <c:v>-0.15475439999999999</c:v>
                </c:pt>
                <c:pt idx="256">
                  <c:v>-0.15441959999999999</c:v>
                </c:pt>
                <c:pt idx="257">
                  <c:v>-0.1542956</c:v>
                </c:pt>
                <c:pt idx="258">
                  <c:v>-0.15418309999999999</c:v>
                </c:pt>
                <c:pt idx="259">
                  <c:v>-0.15383230000000001</c:v>
                </c:pt>
                <c:pt idx="260">
                  <c:v>-0.1531797</c:v>
                </c:pt>
                <c:pt idx="261">
                  <c:v>-0.15240519999999999</c:v>
                </c:pt>
                <c:pt idx="262">
                  <c:v>-0.1517577</c:v>
                </c:pt>
                <c:pt idx="263">
                  <c:v>-0.151335</c:v>
                </c:pt>
                <c:pt idx="264">
                  <c:v>-0.15104709999999999</c:v>
                </c:pt>
                <c:pt idx="265">
                  <c:v>-0.15074480000000001</c:v>
                </c:pt>
                <c:pt idx="266">
                  <c:v>-0.15035090000000001</c:v>
                </c:pt>
                <c:pt idx="267">
                  <c:v>-0.14989569999999999</c:v>
                </c:pt>
                <c:pt idx="268">
                  <c:v>-0.14947530000000001</c:v>
                </c:pt>
                <c:pt idx="269">
                  <c:v>-0.14917830000000001</c:v>
                </c:pt>
                <c:pt idx="270">
                  <c:v>-0.14900260000000001</c:v>
                </c:pt>
                <c:pt idx="271">
                  <c:v>-0.1488408</c:v>
                </c:pt>
                <c:pt idx="272">
                  <c:v>-0.14856910000000001</c:v>
                </c:pt>
                <c:pt idx="273">
                  <c:v>-0.14815439999999999</c:v>
                </c:pt>
                <c:pt idx="274">
                  <c:v>-0.1476674</c:v>
                </c:pt>
                <c:pt idx="275">
                  <c:v>-0.1472173</c:v>
                </c:pt>
                <c:pt idx="276">
                  <c:v>-0.1469076</c:v>
                </c:pt>
                <c:pt idx="277">
                  <c:v>-0.1467955</c:v>
                </c:pt>
                <c:pt idx="278">
                  <c:v>-0.14681</c:v>
                </c:pt>
                <c:pt idx="279">
                  <c:v>-0.1467465</c:v>
                </c:pt>
                <c:pt idx="280">
                  <c:v>-0.14644289999999999</c:v>
                </c:pt>
                <c:pt idx="281">
                  <c:v>-0.14598330000000001</c:v>
                </c:pt>
                <c:pt idx="282">
                  <c:v>-0.14564260000000001</c:v>
                </c:pt>
                <c:pt idx="283">
                  <c:v>-0.145592</c:v>
                </c:pt>
                <c:pt idx="284">
                  <c:v>-0.14574239999999999</c:v>
                </c:pt>
                <c:pt idx="285">
                  <c:v>-0.14589559999999999</c:v>
                </c:pt>
                <c:pt idx="286">
                  <c:v>-0.1459617</c:v>
                </c:pt>
                <c:pt idx="287">
                  <c:v>-0.14596029999999999</c:v>
                </c:pt>
                <c:pt idx="288">
                  <c:v>-0.1458988</c:v>
                </c:pt>
                <c:pt idx="289">
                  <c:v>-0.14576800000000001</c:v>
                </c:pt>
                <c:pt idx="290">
                  <c:v>-0.1456229</c:v>
                </c:pt>
                <c:pt idx="291">
                  <c:v>-0.14554810000000001</c:v>
                </c:pt>
                <c:pt idx="292">
                  <c:v>-0.14555119999999999</c:v>
                </c:pt>
                <c:pt idx="293">
                  <c:v>-0.14556939999999999</c:v>
                </c:pt>
                <c:pt idx="294">
                  <c:v>-0.14557600000000001</c:v>
                </c:pt>
                <c:pt idx="295">
                  <c:v>-0.1455911</c:v>
                </c:pt>
                <c:pt idx="296">
                  <c:v>-0.14559</c:v>
                </c:pt>
                <c:pt idx="297">
                  <c:v>-0.14550270000000001</c:v>
                </c:pt>
                <c:pt idx="298">
                  <c:v>-0.1453313</c:v>
                </c:pt>
                <c:pt idx="299">
                  <c:v>-0.14518259999999999</c:v>
                </c:pt>
                <c:pt idx="300">
                  <c:v>-0.1451462</c:v>
                </c:pt>
                <c:pt idx="301">
                  <c:v>-0.1452029</c:v>
                </c:pt>
                <c:pt idx="302">
                  <c:v>-0.1452851</c:v>
                </c:pt>
                <c:pt idx="303">
                  <c:v>-0.14536840000000001</c:v>
                </c:pt>
                <c:pt idx="304">
                  <c:v>-0.14546590000000001</c:v>
                </c:pt>
                <c:pt idx="305">
                  <c:v>-0.14558380000000001</c:v>
                </c:pt>
                <c:pt idx="306">
                  <c:v>-0.14572170000000001</c:v>
                </c:pt>
                <c:pt idx="307">
                  <c:v>-0.14587149999999999</c:v>
                </c:pt>
                <c:pt idx="308">
                  <c:v>-0.1459955</c:v>
                </c:pt>
                <c:pt idx="309">
                  <c:v>-0.1460632</c:v>
                </c:pt>
                <c:pt idx="310">
                  <c:v>-0.1461382</c:v>
                </c:pt>
                <c:pt idx="311">
                  <c:v>-0.1463507</c:v>
                </c:pt>
                <c:pt idx="312">
                  <c:v>-0.1467368</c:v>
                </c:pt>
                <c:pt idx="313">
                  <c:v>-0.1471604</c:v>
                </c:pt>
                <c:pt idx="314">
                  <c:v>-0.14745369999999999</c:v>
                </c:pt>
                <c:pt idx="315">
                  <c:v>-0.14758540000000001</c:v>
                </c:pt>
                <c:pt idx="316">
                  <c:v>-0.14763860000000001</c:v>
                </c:pt>
                <c:pt idx="317">
                  <c:v>-0.14768719999999999</c:v>
                </c:pt>
                <c:pt idx="318">
                  <c:v>-0.1477562</c:v>
                </c:pt>
                <c:pt idx="319">
                  <c:v>-0.14786469999999999</c:v>
                </c:pt>
                <c:pt idx="320">
                  <c:v>-0.1480369</c:v>
                </c:pt>
                <c:pt idx="321">
                  <c:v>-0.14826329999999999</c:v>
                </c:pt>
                <c:pt idx="322">
                  <c:v>-0.14848420000000001</c:v>
                </c:pt>
                <c:pt idx="323">
                  <c:v>-0.14862610000000001</c:v>
                </c:pt>
                <c:pt idx="324">
                  <c:v>-0.1486615</c:v>
                </c:pt>
                <c:pt idx="325">
                  <c:v>-0.1486519</c:v>
                </c:pt>
                <c:pt idx="326">
                  <c:v>-0.1487088</c:v>
                </c:pt>
                <c:pt idx="327">
                  <c:v>-0.14887500000000001</c:v>
                </c:pt>
                <c:pt idx="328">
                  <c:v>-0.14907309999999999</c:v>
                </c:pt>
                <c:pt idx="329">
                  <c:v>-0.1492231</c:v>
                </c:pt>
                <c:pt idx="330">
                  <c:v>-0.14936669999999999</c:v>
                </c:pt>
                <c:pt idx="331">
                  <c:v>-0.1495824</c:v>
                </c:pt>
                <c:pt idx="332">
                  <c:v>-0.14981639999999999</c:v>
                </c:pt>
                <c:pt idx="333">
                  <c:v>-0.14992710000000001</c:v>
                </c:pt>
                <c:pt idx="334">
                  <c:v>-0.14990629999999999</c:v>
                </c:pt>
                <c:pt idx="335">
                  <c:v>-0.14990790000000001</c:v>
                </c:pt>
                <c:pt idx="336">
                  <c:v>-0.1500261</c:v>
                </c:pt>
                <c:pt idx="337">
                  <c:v>-0.1501749</c:v>
                </c:pt>
                <c:pt idx="338">
                  <c:v>-0.1502483</c:v>
                </c:pt>
                <c:pt idx="339">
                  <c:v>-0.15028469999999999</c:v>
                </c:pt>
                <c:pt idx="340">
                  <c:v>-0.150393</c:v>
                </c:pt>
                <c:pt idx="341">
                  <c:v>-0.15060870000000001</c:v>
                </c:pt>
                <c:pt idx="342">
                  <c:v>-0.15089710000000001</c:v>
                </c:pt>
                <c:pt idx="343">
                  <c:v>-0.15121609999999999</c:v>
                </c:pt>
                <c:pt idx="344">
                  <c:v>-0.15149180000000001</c:v>
                </c:pt>
                <c:pt idx="345">
                  <c:v>-0.15161330000000001</c:v>
                </c:pt>
                <c:pt idx="346">
                  <c:v>-0.15155399999999999</c:v>
                </c:pt>
                <c:pt idx="347">
                  <c:v>-0.15144850000000001</c:v>
                </c:pt>
                <c:pt idx="348">
                  <c:v>-0.15147430000000001</c:v>
                </c:pt>
                <c:pt idx="349">
                  <c:v>-0.15167359999999999</c:v>
                </c:pt>
                <c:pt idx="350">
                  <c:v>-0.15192629999999999</c:v>
                </c:pt>
                <c:pt idx="351">
                  <c:v>-0.15207770000000001</c:v>
                </c:pt>
                <c:pt idx="352">
                  <c:v>-0.15207200000000001</c:v>
                </c:pt>
                <c:pt idx="353">
                  <c:v>-0.15201049999999999</c:v>
                </c:pt>
                <c:pt idx="354">
                  <c:v>-0.15207870000000001</c:v>
                </c:pt>
                <c:pt idx="355">
                  <c:v>-0.15234300000000001</c:v>
                </c:pt>
                <c:pt idx="356">
                  <c:v>-0.15262500000000001</c:v>
                </c:pt>
                <c:pt idx="357">
                  <c:v>-0.15266440000000001</c:v>
                </c:pt>
                <c:pt idx="358">
                  <c:v>-0.1524277</c:v>
                </c:pt>
                <c:pt idx="359">
                  <c:v>-0.15213969999999999</c:v>
                </c:pt>
                <c:pt idx="360">
                  <c:v>-0.15199480000000001</c:v>
                </c:pt>
                <c:pt idx="361">
                  <c:v>-0.15197040000000001</c:v>
                </c:pt>
                <c:pt idx="362">
                  <c:v>-0.15196989999999999</c:v>
                </c:pt>
                <c:pt idx="363">
                  <c:v>-0.15201400000000001</c:v>
                </c:pt>
                <c:pt idx="364">
                  <c:v>-0.15217720000000001</c:v>
                </c:pt>
                <c:pt idx="365">
                  <c:v>-0.1524247</c:v>
                </c:pt>
                <c:pt idx="366">
                  <c:v>-0.15263969999999999</c:v>
                </c:pt>
                <c:pt idx="367">
                  <c:v>-0.15276439999999999</c:v>
                </c:pt>
                <c:pt idx="368">
                  <c:v>-0.1528214</c:v>
                </c:pt>
                <c:pt idx="369">
                  <c:v>-0.15284059999999999</c:v>
                </c:pt>
                <c:pt idx="370">
                  <c:v>-0.15284039999999999</c:v>
                </c:pt>
                <c:pt idx="371">
                  <c:v>-0.15283140000000001</c:v>
                </c:pt>
                <c:pt idx="372">
                  <c:v>-0.15278030000000001</c:v>
                </c:pt>
                <c:pt idx="373">
                  <c:v>-0.1526354</c:v>
                </c:pt>
                <c:pt idx="374">
                  <c:v>-0.152443</c:v>
                </c:pt>
                <c:pt idx="375">
                  <c:v>-0.1523574</c:v>
                </c:pt>
                <c:pt idx="376">
                  <c:v>-0.1524518</c:v>
                </c:pt>
                <c:pt idx="377">
                  <c:v>-0.1525917</c:v>
                </c:pt>
                <c:pt idx="378">
                  <c:v>-0.15259990000000001</c:v>
                </c:pt>
                <c:pt idx="379">
                  <c:v>-0.15249409999999999</c:v>
                </c:pt>
                <c:pt idx="380">
                  <c:v>-0.15243499999999999</c:v>
                </c:pt>
                <c:pt idx="381">
                  <c:v>-0.15248919999999999</c:v>
                </c:pt>
                <c:pt idx="382">
                  <c:v>-0.15257319999999999</c:v>
                </c:pt>
                <c:pt idx="383">
                  <c:v>-0.1526188</c:v>
                </c:pt>
                <c:pt idx="384">
                  <c:v>-0.15264949999999999</c:v>
                </c:pt>
                <c:pt idx="385">
                  <c:v>-0.15267430000000001</c:v>
                </c:pt>
                <c:pt idx="386">
                  <c:v>-0.15263350000000001</c:v>
                </c:pt>
                <c:pt idx="387">
                  <c:v>-0.15250279999999999</c:v>
                </c:pt>
                <c:pt idx="388">
                  <c:v>-0.15236050000000001</c:v>
                </c:pt>
                <c:pt idx="389">
                  <c:v>-0.15230199999999999</c:v>
                </c:pt>
                <c:pt idx="390">
                  <c:v>-0.15234310000000001</c:v>
                </c:pt>
                <c:pt idx="391">
                  <c:v>-0.15244079999999999</c:v>
                </c:pt>
                <c:pt idx="392">
                  <c:v>-0.15254110000000001</c:v>
                </c:pt>
                <c:pt idx="393">
                  <c:v>-0.15257209999999999</c:v>
                </c:pt>
                <c:pt idx="394">
                  <c:v>-0.15247620000000001</c:v>
                </c:pt>
                <c:pt idx="395">
                  <c:v>-0.1522994</c:v>
                </c:pt>
                <c:pt idx="396">
                  <c:v>-0.15218180000000001</c:v>
                </c:pt>
                <c:pt idx="397">
                  <c:v>-0.15219840000000001</c:v>
                </c:pt>
                <c:pt idx="398">
                  <c:v>-0.1522598</c:v>
                </c:pt>
                <c:pt idx="399">
                  <c:v>-0.1522502</c:v>
                </c:pt>
                <c:pt idx="400">
                  <c:v>-0.15220249999999999</c:v>
                </c:pt>
                <c:pt idx="401">
                  <c:v>-0.15223700000000001</c:v>
                </c:pt>
                <c:pt idx="402">
                  <c:v>-0.15235270000000001</c:v>
                </c:pt>
                <c:pt idx="403">
                  <c:v>-0.15240590000000001</c:v>
                </c:pt>
                <c:pt idx="404">
                  <c:v>-0.15231120000000001</c:v>
                </c:pt>
                <c:pt idx="405">
                  <c:v>-0.1521546</c:v>
                </c:pt>
                <c:pt idx="406">
                  <c:v>-0.15205399999999999</c:v>
                </c:pt>
                <c:pt idx="407">
                  <c:v>-0.1519934</c:v>
                </c:pt>
                <c:pt idx="408">
                  <c:v>-0.15187800000000001</c:v>
                </c:pt>
                <c:pt idx="409">
                  <c:v>-0.15168880000000001</c:v>
                </c:pt>
                <c:pt idx="410">
                  <c:v>-0.15150089999999999</c:v>
                </c:pt>
                <c:pt idx="411">
                  <c:v>-0.1513823</c:v>
                </c:pt>
                <c:pt idx="412">
                  <c:v>-0.1513497</c:v>
                </c:pt>
                <c:pt idx="413">
                  <c:v>-0.1513796</c:v>
                </c:pt>
                <c:pt idx="414">
                  <c:v>-0.1513852</c:v>
                </c:pt>
                <c:pt idx="415">
                  <c:v>-0.15122910000000001</c:v>
                </c:pt>
                <c:pt idx="416">
                  <c:v>-0.15085779999999999</c:v>
                </c:pt>
                <c:pt idx="417">
                  <c:v>-0.15041860000000001</c:v>
                </c:pt>
                <c:pt idx="418">
                  <c:v>-0.15013689999999999</c:v>
                </c:pt>
                <c:pt idx="419">
                  <c:v>-0.15007239999999999</c:v>
                </c:pt>
                <c:pt idx="420">
                  <c:v>-0.15009120000000001</c:v>
                </c:pt>
                <c:pt idx="421">
                  <c:v>-0.15005869999999999</c:v>
                </c:pt>
                <c:pt idx="422">
                  <c:v>-0.149948</c:v>
                </c:pt>
                <c:pt idx="423">
                  <c:v>-0.14974670000000001</c:v>
                </c:pt>
                <c:pt idx="424">
                  <c:v>-0.14939569999999999</c:v>
                </c:pt>
                <c:pt idx="425">
                  <c:v>-0.14890419999999999</c:v>
                </c:pt>
                <c:pt idx="426">
                  <c:v>-0.14842449999999999</c:v>
                </c:pt>
                <c:pt idx="427">
                  <c:v>-0.148116</c:v>
                </c:pt>
                <c:pt idx="428">
                  <c:v>-0.14799309999999999</c:v>
                </c:pt>
                <c:pt idx="429">
                  <c:v>-0.1479539</c:v>
                </c:pt>
                <c:pt idx="430">
                  <c:v>-0.1479037</c:v>
                </c:pt>
                <c:pt idx="431">
                  <c:v>-0.14779490000000001</c:v>
                </c:pt>
                <c:pt idx="432">
                  <c:v>-0.1475976</c:v>
                </c:pt>
                <c:pt idx="433">
                  <c:v>-0.14732500000000001</c:v>
                </c:pt>
                <c:pt idx="434">
                  <c:v>-0.1470611</c:v>
                </c:pt>
                <c:pt idx="435">
                  <c:v>-0.1468826</c:v>
                </c:pt>
                <c:pt idx="436">
                  <c:v>-0.14676610000000001</c:v>
                </c:pt>
                <c:pt idx="437">
                  <c:v>-0.1466295</c:v>
                </c:pt>
                <c:pt idx="438">
                  <c:v>-0.14645159999999999</c:v>
                </c:pt>
                <c:pt idx="439">
                  <c:v>-0.1462871</c:v>
                </c:pt>
                <c:pt idx="440">
                  <c:v>-0.14616789999999999</c:v>
                </c:pt>
                <c:pt idx="441">
                  <c:v>-0.1460553</c:v>
                </c:pt>
                <c:pt idx="442">
                  <c:v>-0.14589569999999999</c:v>
                </c:pt>
                <c:pt idx="443">
                  <c:v>-0.145674</c:v>
                </c:pt>
                <c:pt idx="444">
                  <c:v>-0.14540110000000001</c:v>
                </c:pt>
                <c:pt idx="445">
                  <c:v>-0.14510590000000001</c:v>
                </c:pt>
                <c:pt idx="446">
                  <c:v>-0.14484859999999999</c:v>
                </c:pt>
                <c:pt idx="447">
                  <c:v>-0.1446983</c:v>
                </c:pt>
                <c:pt idx="448">
                  <c:v>-0.1446722</c:v>
                </c:pt>
                <c:pt idx="449">
                  <c:v>-0.14472019999999999</c:v>
                </c:pt>
                <c:pt idx="450">
                  <c:v>-0.14478089999999999</c:v>
                </c:pt>
                <c:pt idx="451">
                  <c:v>-0.14481730000000001</c:v>
                </c:pt>
                <c:pt idx="452">
                  <c:v>-0.1447821</c:v>
                </c:pt>
                <c:pt idx="453">
                  <c:v>-0.14461599999999999</c:v>
                </c:pt>
                <c:pt idx="454">
                  <c:v>-0.1443294</c:v>
                </c:pt>
                <c:pt idx="455">
                  <c:v>-0.14404749999999999</c:v>
                </c:pt>
                <c:pt idx="456">
                  <c:v>-0.14391280000000001</c:v>
                </c:pt>
                <c:pt idx="457">
                  <c:v>-0.1439483</c:v>
                </c:pt>
                <c:pt idx="458">
                  <c:v>-0.14404600000000001</c:v>
                </c:pt>
                <c:pt idx="459">
                  <c:v>-0.14408969999999999</c:v>
                </c:pt>
                <c:pt idx="460">
                  <c:v>-0.14404320000000001</c:v>
                </c:pt>
                <c:pt idx="461">
                  <c:v>-0.14393529999999999</c:v>
                </c:pt>
                <c:pt idx="462">
                  <c:v>-0.14381079999999999</c:v>
                </c:pt>
                <c:pt idx="463">
                  <c:v>-0.14371210000000001</c:v>
                </c:pt>
                <c:pt idx="464">
                  <c:v>-0.14367340000000001</c:v>
                </c:pt>
                <c:pt idx="465">
                  <c:v>-0.14370440000000001</c:v>
                </c:pt>
                <c:pt idx="466">
                  <c:v>-0.14378250000000001</c:v>
                </c:pt>
                <c:pt idx="467">
                  <c:v>-0.14387710000000001</c:v>
                </c:pt>
                <c:pt idx="468">
                  <c:v>-0.14397779999999999</c:v>
                </c:pt>
                <c:pt idx="469">
                  <c:v>-0.14409749999999999</c:v>
                </c:pt>
                <c:pt idx="470">
                  <c:v>-0.14424980000000001</c:v>
                </c:pt>
                <c:pt idx="471">
                  <c:v>-0.1444201</c:v>
                </c:pt>
                <c:pt idx="472">
                  <c:v>-0.14455770000000001</c:v>
                </c:pt>
                <c:pt idx="473">
                  <c:v>-0.1446093</c:v>
                </c:pt>
                <c:pt idx="474">
                  <c:v>-0.14456559999999999</c:v>
                </c:pt>
                <c:pt idx="475">
                  <c:v>-0.144458</c:v>
                </c:pt>
                <c:pt idx="476">
                  <c:v>-0.14432110000000001</c:v>
                </c:pt>
                <c:pt idx="477">
                  <c:v>-0.14418059999999999</c:v>
                </c:pt>
                <c:pt idx="478">
                  <c:v>-0.144063</c:v>
                </c:pt>
                <c:pt idx="479">
                  <c:v>-0.1439859</c:v>
                </c:pt>
                <c:pt idx="480">
                  <c:v>-0.1439395</c:v>
                </c:pt>
                <c:pt idx="481">
                  <c:v>-0.14389260000000001</c:v>
                </c:pt>
                <c:pt idx="482">
                  <c:v>-0.14381910000000001</c:v>
                </c:pt>
                <c:pt idx="483">
                  <c:v>-0.14369879999999999</c:v>
                </c:pt>
                <c:pt idx="484">
                  <c:v>-0.1435205</c:v>
                </c:pt>
                <c:pt idx="485">
                  <c:v>-0.1433276</c:v>
                </c:pt>
                <c:pt idx="486">
                  <c:v>-0.14322889999999999</c:v>
                </c:pt>
                <c:pt idx="487">
                  <c:v>-0.1432948</c:v>
                </c:pt>
                <c:pt idx="488">
                  <c:v>-0.14344309999999999</c:v>
                </c:pt>
                <c:pt idx="489">
                  <c:v>-0.1434937</c:v>
                </c:pt>
                <c:pt idx="490">
                  <c:v>-0.14337630000000001</c:v>
                </c:pt>
                <c:pt idx="491">
                  <c:v>-0.14321329999999999</c:v>
                </c:pt>
                <c:pt idx="492">
                  <c:v>-0.14316029999999999</c:v>
                </c:pt>
                <c:pt idx="493">
                  <c:v>-0.14323830000000001</c:v>
                </c:pt>
                <c:pt idx="494">
                  <c:v>-0.1433595</c:v>
                </c:pt>
                <c:pt idx="495">
                  <c:v>-0.14345649999999999</c:v>
                </c:pt>
                <c:pt idx="496">
                  <c:v>-0.14351220000000001</c:v>
                </c:pt>
                <c:pt idx="497">
                  <c:v>-0.14350019999999999</c:v>
                </c:pt>
                <c:pt idx="498">
                  <c:v>-0.14337820000000001</c:v>
                </c:pt>
                <c:pt idx="499">
                  <c:v>-0.14313989999999999</c:v>
                </c:pt>
                <c:pt idx="500">
                  <c:v>-0.14285110000000001</c:v>
                </c:pt>
                <c:pt idx="501">
                  <c:v>-0.14256959999999999</c:v>
                </c:pt>
                <c:pt idx="502">
                  <c:v>-0.14239859999999999</c:v>
                </c:pt>
                <c:pt idx="503">
                  <c:v>-0.14240549999999999</c:v>
                </c:pt>
                <c:pt idx="504">
                  <c:v>-0.14253479999999999</c:v>
                </c:pt>
                <c:pt idx="505">
                  <c:v>-0.14265890000000001</c:v>
                </c:pt>
                <c:pt idx="506">
                  <c:v>-0.1427274</c:v>
                </c:pt>
                <c:pt idx="507">
                  <c:v>-0.14279410000000001</c:v>
                </c:pt>
                <c:pt idx="508">
                  <c:v>-0.14289840000000001</c:v>
                </c:pt>
                <c:pt idx="509">
                  <c:v>-0.1430129</c:v>
                </c:pt>
                <c:pt idx="510">
                  <c:v>-0.14311389999999999</c:v>
                </c:pt>
                <c:pt idx="511">
                  <c:v>-0.143205</c:v>
                </c:pt>
                <c:pt idx="512">
                  <c:v>-0.1432562</c:v>
                </c:pt>
                <c:pt idx="513">
                  <c:v>-0.14322799999999999</c:v>
                </c:pt>
                <c:pt idx="514">
                  <c:v>-0.1431779</c:v>
                </c:pt>
                <c:pt idx="515">
                  <c:v>-0.1432186</c:v>
                </c:pt>
                <c:pt idx="516">
                  <c:v>-0.14334459999999999</c:v>
                </c:pt>
                <c:pt idx="517">
                  <c:v>-0.14342489999999999</c:v>
                </c:pt>
                <c:pt idx="518">
                  <c:v>-0.14341300000000001</c:v>
                </c:pt>
                <c:pt idx="519">
                  <c:v>-0.1434272</c:v>
                </c:pt>
                <c:pt idx="520">
                  <c:v>-0.14354939999999999</c:v>
                </c:pt>
                <c:pt idx="521">
                  <c:v>-0.14368149999999999</c:v>
                </c:pt>
                <c:pt idx="522">
                  <c:v>-0.14370540000000001</c:v>
                </c:pt>
                <c:pt idx="523">
                  <c:v>-0.14367199999999999</c:v>
                </c:pt>
                <c:pt idx="524">
                  <c:v>-0.14370459999999999</c:v>
                </c:pt>
                <c:pt idx="525">
                  <c:v>-0.14380029999999999</c:v>
                </c:pt>
                <c:pt idx="526">
                  <c:v>-0.14385980000000001</c:v>
                </c:pt>
                <c:pt idx="527">
                  <c:v>-0.14386669999999999</c:v>
                </c:pt>
                <c:pt idx="528">
                  <c:v>-0.14390459999999999</c:v>
                </c:pt>
                <c:pt idx="529">
                  <c:v>-0.144014</c:v>
                </c:pt>
                <c:pt idx="530">
                  <c:v>-0.14414750000000001</c:v>
                </c:pt>
                <c:pt idx="531">
                  <c:v>-0.1442696</c:v>
                </c:pt>
                <c:pt idx="532">
                  <c:v>-0.1444047</c:v>
                </c:pt>
                <c:pt idx="533">
                  <c:v>-0.14457329999999999</c:v>
                </c:pt>
                <c:pt idx="534">
                  <c:v>-0.144757</c:v>
                </c:pt>
                <c:pt idx="535">
                  <c:v>-0.14493529999999999</c:v>
                </c:pt>
                <c:pt idx="536">
                  <c:v>-0.14510400000000001</c:v>
                </c:pt>
                <c:pt idx="537">
                  <c:v>-0.14525009999999999</c:v>
                </c:pt>
                <c:pt idx="538">
                  <c:v>-0.14534839999999999</c:v>
                </c:pt>
                <c:pt idx="539">
                  <c:v>-0.14539050000000001</c:v>
                </c:pt>
                <c:pt idx="540">
                  <c:v>-0.14539879999999999</c:v>
                </c:pt>
                <c:pt idx="541">
                  <c:v>-0.1454162</c:v>
                </c:pt>
                <c:pt idx="542">
                  <c:v>-0.14548050000000001</c:v>
                </c:pt>
                <c:pt idx="543">
                  <c:v>-0.14559150000000001</c:v>
                </c:pt>
                <c:pt idx="544">
                  <c:v>-0.14570820000000001</c:v>
                </c:pt>
                <c:pt idx="545">
                  <c:v>-0.14580399999999999</c:v>
                </c:pt>
                <c:pt idx="546">
                  <c:v>-0.14591390000000001</c:v>
                </c:pt>
                <c:pt idx="547">
                  <c:v>-0.14607809999999999</c:v>
                </c:pt>
                <c:pt idx="548">
                  <c:v>-0.1462502</c:v>
                </c:pt>
                <c:pt idx="549">
                  <c:v>-0.14632210000000001</c:v>
                </c:pt>
                <c:pt idx="550">
                  <c:v>-0.1462572</c:v>
                </c:pt>
                <c:pt idx="551">
                  <c:v>-0.14613670000000001</c:v>
                </c:pt>
                <c:pt idx="552">
                  <c:v>-0.14606769999999999</c:v>
                </c:pt>
                <c:pt idx="553">
                  <c:v>-0.14610319999999999</c:v>
                </c:pt>
                <c:pt idx="554">
                  <c:v>-0.14625150000000001</c:v>
                </c:pt>
                <c:pt idx="555">
                  <c:v>-0.1464936</c:v>
                </c:pt>
                <c:pt idx="556">
                  <c:v>-0.14676420000000001</c:v>
                </c:pt>
                <c:pt idx="557">
                  <c:v>-0.1469673</c:v>
                </c:pt>
                <c:pt idx="558">
                  <c:v>-0.14704900000000001</c:v>
                </c:pt>
                <c:pt idx="559">
                  <c:v>-0.1470175</c:v>
                </c:pt>
                <c:pt idx="560">
                  <c:v>-0.14689959999999999</c:v>
                </c:pt>
                <c:pt idx="561">
                  <c:v>-0.14674709999999999</c:v>
                </c:pt>
                <c:pt idx="562">
                  <c:v>-0.1466607</c:v>
                </c:pt>
                <c:pt idx="563">
                  <c:v>-0.14671439999999999</c:v>
                </c:pt>
                <c:pt idx="564">
                  <c:v>-0.14684659999999999</c:v>
                </c:pt>
                <c:pt idx="565">
                  <c:v>-0.14690400000000001</c:v>
                </c:pt>
                <c:pt idx="566">
                  <c:v>-0.14681900000000001</c:v>
                </c:pt>
                <c:pt idx="567">
                  <c:v>-0.14668039999999999</c:v>
                </c:pt>
                <c:pt idx="568">
                  <c:v>-0.14661289999999999</c:v>
                </c:pt>
                <c:pt idx="569">
                  <c:v>-0.14665349999999999</c:v>
                </c:pt>
                <c:pt idx="570">
                  <c:v>-0.1467541</c:v>
                </c:pt>
                <c:pt idx="571">
                  <c:v>-0.14683940000000001</c:v>
                </c:pt>
                <c:pt idx="572">
                  <c:v>-0.14684510000000001</c:v>
                </c:pt>
                <c:pt idx="573">
                  <c:v>-0.14676790000000001</c:v>
                </c:pt>
                <c:pt idx="574">
                  <c:v>-0.1466973</c:v>
                </c:pt>
                <c:pt idx="575">
                  <c:v>-0.14673320000000001</c:v>
                </c:pt>
                <c:pt idx="576">
                  <c:v>-0.1468614</c:v>
                </c:pt>
                <c:pt idx="577">
                  <c:v>-0.14696780000000001</c:v>
                </c:pt>
                <c:pt idx="578">
                  <c:v>-0.1469743</c:v>
                </c:pt>
                <c:pt idx="579">
                  <c:v>-0.1468988</c:v>
                </c:pt>
                <c:pt idx="580">
                  <c:v>-0.14677999999999999</c:v>
                </c:pt>
                <c:pt idx="581">
                  <c:v>-0.1466365</c:v>
                </c:pt>
                <c:pt idx="582">
                  <c:v>-0.14651169999999999</c:v>
                </c:pt>
                <c:pt idx="583">
                  <c:v>-0.1464567</c:v>
                </c:pt>
                <c:pt idx="584">
                  <c:v>-0.14644199999999999</c:v>
                </c:pt>
                <c:pt idx="585">
                  <c:v>-0.14637729999999999</c:v>
                </c:pt>
                <c:pt idx="586">
                  <c:v>-0.14624680000000001</c:v>
                </c:pt>
                <c:pt idx="587">
                  <c:v>-0.14613660000000001</c:v>
                </c:pt>
                <c:pt idx="588">
                  <c:v>-0.14609739999999999</c:v>
                </c:pt>
                <c:pt idx="589">
                  <c:v>-0.14606949999999999</c:v>
                </c:pt>
                <c:pt idx="590">
                  <c:v>-0.1459876</c:v>
                </c:pt>
                <c:pt idx="591">
                  <c:v>-0.14588799999999999</c:v>
                </c:pt>
                <c:pt idx="592">
                  <c:v>-0.14584920000000001</c:v>
                </c:pt>
                <c:pt idx="593">
                  <c:v>-0.1458797</c:v>
                </c:pt>
                <c:pt idx="594">
                  <c:v>-0.14591999999999999</c:v>
                </c:pt>
                <c:pt idx="595">
                  <c:v>-0.14591219999999999</c:v>
                </c:pt>
                <c:pt idx="596">
                  <c:v>-0.14584520000000001</c:v>
                </c:pt>
                <c:pt idx="597">
                  <c:v>-0.145762</c:v>
                </c:pt>
                <c:pt idx="598">
                  <c:v>-0.14572289999999999</c:v>
                </c:pt>
                <c:pt idx="599">
                  <c:v>-0.14573150000000001</c:v>
                </c:pt>
                <c:pt idx="600">
                  <c:v>-0.14571799999999999</c:v>
                </c:pt>
                <c:pt idx="601">
                  <c:v>-0.14564299999999999</c:v>
                </c:pt>
                <c:pt idx="602">
                  <c:v>-0.14557320000000001</c:v>
                </c:pt>
                <c:pt idx="603">
                  <c:v>-0.14558109999999999</c:v>
                </c:pt>
                <c:pt idx="604">
                  <c:v>-0.14561660000000001</c:v>
                </c:pt>
                <c:pt idx="605">
                  <c:v>-0.1455767</c:v>
                </c:pt>
                <c:pt idx="606">
                  <c:v>-0.1454743</c:v>
                </c:pt>
                <c:pt idx="607">
                  <c:v>-0.14541399999999999</c:v>
                </c:pt>
                <c:pt idx="608">
                  <c:v>-0.1454117</c:v>
                </c:pt>
                <c:pt idx="609">
                  <c:v>-0.14538090000000001</c:v>
                </c:pt>
                <c:pt idx="610">
                  <c:v>-0.1453093</c:v>
                </c:pt>
                <c:pt idx="611">
                  <c:v>-0.14528730000000001</c:v>
                </c:pt>
                <c:pt idx="612">
                  <c:v>-0.1453361</c:v>
                </c:pt>
                <c:pt idx="613">
                  <c:v>-0.1453583</c:v>
                </c:pt>
                <c:pt idx="614">
                  <c:v>-0.1453112</c:v>
                </c:pt>
                <c:pt idx="615">
                  <c:v>-0.14529639999999999</c:v>
                </c:pt>
                <c:pt idx="616">
                  <c:v>-0.14539299999999999</c:v>
                </c:pt>
                <c:pt idx="617">
                  <c:v>-0.14551539999999999</c:v>
                </c:pt>
                <c:pt idx="618">
                  <c:v>-0.1455352</c:v>
                </c:pt>
                <c:pt idx="619">
                  <c:v>-0.14545549999999999</c:v>
                </c:pt>
                <c:pt idx="620">
                  <c:v>-0.14536740000000001</c:v>
                </c:pt>
                <c:pt idx="621">
                  <c:v>-0.14531649999999999</c:v>
                </c:pt>
                <c:pt idx="622">
                  <c:v>-0.1452801</c:v>
                </c:pt>
                <c:pt idx="623">
                  <c:v>-0.14522850000000001</c:v>
                </c:pt>
                <c:pt idx="624">
                  <c:v>-0.1451453</c:v>
                </c:pt>
                <c:pt idx="625">
                  <c:v>-0.14503150000000001</c:v>
                </c:pt>
                <c:pt idx="626">
                  <c:v>-0.14492669999999999</c:v>
                </c:pt>
                <c:pt idx="627">
                  <c:v>-0.14487649999999999</c:v>
                </c:pt>
                <c:pt idx="628">
                  <c:v>-0.1448537</c:v>
                </c:pt>
                <c:pt idx="629">
                  <c:v>-0.1447813</c:v>
                </c:pt>
                <c:pt idx="630">
                  <c:v>-0.14465439999999999</c:v>
                </c:pt>
                <c:pt idx="631">
                  <c:v>-0.14455709999999999</c:v>
                </c:pt>
                <c:pt idx="632">
                  <c:v>-0.1445342</c:v>
                </c:pt>
                <c:pt idx="633">
                  <c:v>-0.14452129999999999</c:v>
                </c:pt>
                <c:pt idx="634">
                  <c:v>-0.1444464</c:v>
                </c:pt>
                <c:pt idx="635">
                  <c:v>-0.14433960000000001</c:v>
                </c:pt>
                <c:pt idx="636">
                  <c:v>-0.1442609</c:v>
                </c:pt>
                <c:pt idx="637">
                  <c:v>-0.14421139999999999</c:v>
                </c:pt>
                <c:pt idx="638">
                  <c:v>-0.14418239999999999</c:v>
                </c:pt>
                <c:pt idx="639">
                  <c:v>-0.14421349999999999</c:v>
                </c:pt>
                <c:pt idx="640">
                  <c:v>-0.1443314</c:v>
                </c:pt>
                <c:pt idx="641">
                  <c:v>-0.14449000000000001</c:v>
                </c:pt>
                <c:pt idx="642">
                  <c:v>-0.1446482</c:v>
                </c:pt>
                <c:pt idx="643">
                  <c:v>-0.14481189999999999</c:v>
                </c:pt>
                <c:pt idx="644">
                  <c:v>-0.14495330000000001</c:v>
                </c:pt>
                <c:pt idx="645">
                  <c:v>-0.14499699999999999</c:v>
                </c:pt>
                <c:pt idx="646">
                  <c:v>-0.1449405</c:v>
                </c:pt>
                <c:pt idx="647">
                  <c:v>-0.14488239999999999</c:v>
                </c:pt>
                <c:pt idx="648">
                  <c:v>-0.14488709999999999</c:v>
                </c:pt>
                <c:pt idx="649">
                  <c:v>-0.1449106</c:v>
                </c:pt>
                <c:pt idx="650">
                  <c:v>-0.14490620000000001</c:v>
                </c:pt>
                <c:pt idx="651">
                  <c:v>-0.1449086</c:v>
                </c:pt>
                <c:pt idx="652">
                  <c:v>-0.1449539</c:v>
                </c:pt>
                <c:pt idx="653">
                  <c:v>-0.14501</c:v>
                </c:pt>
                <c:pt idx="654">
                  <c:v>-0.14504800000000001</c:v>
                </c:pt>
                <c:pt idx="655">
                  <c:v>-0.1450765</c:v>
                </c:pt>
                <c:pt idx="656">
                  <c:v>-0.1450379</c:v>
                </c:pt>
                <c:pt idx="657">
                  <c:v>-0.1447947</c:v>
                </c:pt>
                <c:pt idx="658">
                  <c:v>-0.14432349999999999</c:v>
                </c:pt>
                <c:pt idx="659">
                  <c:v>-0.1438895</c:v>
                </c:pt>
                <c:pt idx="660">
                  <c:v>-0.14393790000000001</c:v>
                </c:pt>
                <c:pt idx="661">
                  <c:v>-0.1445341</c:v>
                </c:pt>
                <c:pt idx="662">
                  <c:v>-0.145178</c:v>
                </c:pt>
                <c:pt idx="663">
                  <c:v>-0.14559150000000001</c:v>
                </c:pt>
                <c:pt idx="664">
                  <c:v>-0.1458573</c:v>
                </c:pt>
                <c:pt idx="665">
                  <c:v>-0.14602850000000001</c:v>
                </c:pt>
                <c:pt idx="666">
                  <c:v>-0.1460755</c:v>
                </c:pt>
                <c:pt idx="667">
                  <c:v>-0.14601529999999999</c:v>
                </c:pt>
                <c:pt idx="668">
                  <c:v>-0.1459213</c:v>
                </c:pt>
                <c:pt idx="669">
                  <c:v>-0.1458467</c:v>
                </c:pt>
                <c:pt idx="670">
                  <c:v>-0.14582220000000001</c:v>
                </c:pt>
                <c:pt idx="671">
                  <c:v>-0.14587220000000001</c:v>
                </c:pt>
                <c:pt idx="672">
                  <c:v>-0.14596439999999999</c:v>
                </c:pt>
                <c:pt idx="673">
                  <c:v>-0.14600750000000001</c:v>
                </c:pt>
                <c:pt idx="674">
                  <c:v>-0.14597669999999999</c:v>
                </c:pt>
                <c:pt idx="675">
                  <c:v>-0.14597570000000001</c:v>
                </c:pt>
                <c:pt idx="676">
                  <c:v>-0.1460999</c:v>
                </c:pt>
                <c:pt idx="677">
                  <c:v>-0.146284</c:v>
                </c:pt>
                <c:pt idx="678">
                  <c:v>-0.1463872</c:v>
                </c:pt>
                <c:pt idx="679">
                  <c:v>-0.14638280000000001</c:v>
                </c:pt>
                <c:pt idx="680">
                  <c:v>-0.1463198</c:v>
                </c:pt>
                <c:pt idx="681">
                  <c:v>-0.1461942</c:v>
                </c:pt>
                <c:pt idx="682">
                  <c:v>-0.14597959999999999</c:v>
                </c:pt>
                <c:pt idx="683">
                  <c:v>-0.14578459999999999</c:v>
                </c:pt>
                <c:pt idx="684">
                  <c:v>-0.1459239</c:v>
                </c:pt>
                <c:pt idx="685">
                  <c:v>-0.14644589999999999</c:v>
                </c:pt>
                <c:pt idx="686">
                  <c:v>-0.14684759999999999</c:v>
                </c:pt>
                <c:pt idx="687">
                  <c:v>-0.14690929999999999</c:v>
                </c:pt>
                <c:pt idx="688">
                  <c:v>-0.14679410000000001</c:v>
                </c:pt>
                <c:pt idx="689">
                  <c:v>-0.14664840000000001</c:v>
                </c:pt>
                <c:pt idx="690">
                  <c:v>-0.14658379999999999</c:v>
                </c:pt>
                <c:pt idx="691">
                  <c:v>-0.1466655</c:v>
                </c:pt>
                <c:pt idx="692">
                  <c:v>-0.14679819999999999</c:v>
                </c:pt>
                <c:pt idx="693">
                  <c:v>-0.1468122</c:v>
                </c:pt>
                <c:pt idx="694">
                  <c:v>-0.1466546</c:v>
                </c:pt>
                <c:pt idx="695">
                  <c:v>-0.14649899999999999</c:v>
                </c:pt>
                <c:pt idx="696">
                  <c:v>-0.14675260000000001</c:v>
                </c:pt>
                <c:pt idx="697">
                  <c:v>-0.1474703</c:v>
                </c:pt>
                <c:pt idx="698">
                  <c:v>-0.1480214</c:v>
                </c:pt>
                <c:pt idx="699">
                  <c:v>-0.14814530000000001</c:v>
                </c:pt>
                <c:pt idx="700">
                  <c:v>-0.14804010000000001</c:v>
                </c:pt>
                <c:pt idx="701">
                  <c:v>-0.14788390000000001</c:v>
                </c:pt>
                <c:pt idx="702">
                  <c:v>-0.14779010000000001</c:v>
                </c:pt>
                <c:pt idx="703">
                  <c:v>-0.14783360000000001</c:v>
                </c:pt>
                <c:pt idx="704">
                  <c:v>-0.14800289999999999</c:v>
                </c:pt>
                <c:pt idx="705">
                  <c:v>-0.14816270000000001</c:v>
                </c:pt>
                <c:pt idx="706">
                  <c:v>-0.14820330000000001</c:v>
                </c:pt>
                <c:pt idx="707">
                  <c:v>-0.14819850000000001</c:v>
                </c:pt>
                <c:pt idx="708">
                  <c:v>-0.1482782</c:v>
                </c:pt>
                <c:pt idx="709">
                  <c:v>-0.1485543</c:v>
                </c:pt>
                <c:pt idx="710">
                  <c:v>-0.14907690000000001</c:v>
                </c:pt>
                <c:pt idx="711">
                  <c:v>-0.1494895</c:v>
                </c:pt>
                <c:pt idx="712">
                  <c:v>-0.14949950000000001</c:v>
                </c:pt>
                <c:pt idx="713">
                  <c:v>-0.149258</c:v>
                </c:pt>
                <c:pt idx="714">
                  <c:v>-0.14901790000000001</c:v>
                </c:pt>
                <c:pt idx="715">
                  <c:v>-0.14889089999999999</c:v>
                </c:pt>
                <c:pt idx="716">
                  <c:v>-0.1487802</c:v>
                </c:pt>
                <c:pt idx="717">
                  <c:v>-0.1486392</c:v>
                </c:pt>
                <c:pt idx="718">
                  <c:v>-0.1486625</c:v>
                </c:pt>
                <c:pt idx="719">
                  <c:v>-0.14878130000000001</c:v>
                </c:pt>
                <c:pt idx="720">
                  <c:v>-0.14887259999999999</c:v>
                </c:pt>
                <c:pt idx="721">
                  <c:v>-0.1490766</c:v>
                </c:pt>
                <c:pt idx="722">
                  <c:v>-0.14949000000000001</c:v>
                </c:pt>
                <c:pt idx="723">
                  <c:v>-0.14983440000000001</c:v>
                </c:pt>
                <c:pt idx="724">
                  <c:v>-0.1497745</c:v>
                </c:pt>
                <c:pt idx="725">
                  <c:v>-0.14947930000000001</c:v>
                </c:pt>
                <c:pt idx="726">
                  <c:v>-0.14924499999999999</c:v>
                </c:pt>
                <c:pt idx="727">
                  <c:v>-0.1492195</c:v>
                </c:pt>
                <c:pt idx="728">
                  <c:v>-0.1494337</c:v>
                </c:pt>
                <c:pt idx="729">
                  <c:v>-0.14971219999999999</c:v>
                </c:pt>
                <c:pt idx="730">
                  <c:v>-0.14987610000000001</c:v>
                </c:pt>
                <c:pt idx="731">
                  <c:v>-0.149952</c:v>
                </c:pt>
                <c:pt idx="732">
                  <c:v>-0.14996889999999999</c:v>
                </c:pt>
                <c:pt idx="733">
                  <c:v>-0.14989749999999999</c:v>
                </c:pt>
                <c:pt idx="734">
                  <c:v>-0.1498429</c:v>
                </c:pt>
                <c:pt idx="735">
                  <c:v>-0.14999870000000001</c:v>
                </c:pt>
                <c:pt idx="736">
                  <c:v>-0.1502908</c:v>
                </c:pt>
                <c:pt idx="737">
                  <c:v>-0.15037990000000001</c:v>
                </c:pt>
                <c:pt idx="738">
                  <c:v>-0.1501006</c:v>
                </c:pt>
                <c:pt idx="739">
                  <c:v>-0.1496981</c:v>
                </c:pt>
                <c:pt idx="740">
                  <c:v>-0.14957790000000001</c:v>
                </c:pt>
                <c:pt idx="741">
                  <c:v>-0.14989130000000001</c:v>
                </c:pt>
                <c:pt idx="742">
                  <c:v>-0.15059239999999999</c:v>
                </c:pt>
                <c:pt idx="743">
                  <c:v>-0.15149409999999999</c:v>
                </c:pt>
                <c:pt idx="744">
                  <c:v>-0.15162220000000001</c:v>
                </c:pt>
                <c:pt idx="745">
                  <c:v>-0.15072479999999999</c:v>
                </c:pt>
                <c:pt idx="746">
                  <c:v>-0.14970459999999999</c:v>
                </c:pt>
                <c:pt idx="747">
                  <c:v>-0.14923420000000001</c:v>
                </c:pt>
                <c:pt idx="748">
                  <c:v>-0.14940729999999999</c:v>
                </c:pt>
                <c:pt idx="749">
                  <c:v>-0.14973510000000001</c:v>
                </c:pt>
                <c:pt idx="750">
                  <c:v>-0.14975749999999999</c:v>
                </c:pt>
                <c:pt idx="751">
                  <c:v>-0.14965110000000001</c:v>
                </c:pt>
                <c:pt idx="752">
                  <c:v>-0.1496671</c:v>
                </c:pt>
                <c:pt idx="753">
                  <c:v>-0.14989569999999999</c:v>
                </c:pt>
                <c:pt idx="754">
                  <c:v>-0.15025569999999999</c:v>
                </c:pt>
                <c:pt idx="755">
                  <c:v>-0.150417</c:v>
                </c:pt>
                <c:pt idx="756">
                  <c:v>-0.15014279999999999</c:v>
                </c:pt>
                <c:pt idx="757">
                  <c:v>-0.14961279999999999</c:v>
                </c:pt>
                <c:pt idx="758">
                  <c:v>-0.1493302</c:v>
                </c:pt>
                <c:pt idx="759">
                  <c:v>-0.14955109999999999</c:v>
                </c:pt>
                <c:pt idx="760">
                  <c:v>-0.14999899999999999</c:v>
                </c:pt>
                <c:pt idx="761">
                  <c:v>-0.15053849999999999</c:v>
                </c:pt>
                <c:pt idx="762">
                  <c:v>-0.15078449999999999</c:v>
                </c:pt>
                <c:pt idx="763">
                  <c:v>-0.1503681</c:v>
                </c:pt>
                <c:pt idx="764">
                  <c:v>-0.14990800000000001</c:v>
                </c:pt>
                <c:pt idx="765">
                  <c:v>-0.14972489999999999</c:v>
                </c:pt>
                <c:pt idx="766">
                  <c:v>-0.14965220000000001</c:v>
                </c:pt>
                <c:pt idx="767">
                  <c:v>-0.1496005</c:v>
                </c:pt>
                <c:pt idx="768">
                  <c:v>-0.14958399999999999</c:v>
                </c:pt>
                <c:pt idx="769">
                  <c:v>-0.14949570000000001</c:v>
                </c:pt>
                <c:pt idx="770">
                  <c:v>-0.14925389999999999</c:v>
                </c:pt>
                <c:pt idx="771">
                  <c:v>-0.14896680000000001</c:v>
                </c:pt>
                <c:pt idx="772">
                  <c:v>-0.1487755</c:v>
                </c:pt>
                <c:pt idx="773">
                  <c:v>-0.1486461</c:v>
                </c:pt>
                <c:pt idx="774">
                  <c:v>-0.14839939999999999</c:v>
                </c:pt>
                <c:pt idx="775">
                  <c:v>-0.14814150000000001</c:v>
                </c:pt>
                <c:pt idx="776">
                  <c:v>-0.1480746</c:v>
                </c:pt>
                <c:pt idx="777">
                  <c:v>-0.1480235</c:v>
                </c:pt>
                <c:pt idx="778">
                  <c:v>-0.14780470000000001</c:v>
                </c:pt>
                <c:pt idx="779">
                  <c:v>-0.1476808</c:v>
                </c:pt>
                <c:pt idx="780">
                  <c:v>-0.1476875</c:v>
                </c:pt>
                <c:pt idx="781">
                  <c:v>-0.14697789999999999</c:v>
                </c:pt>
                <c:pt idx="782">
                  <c:v>-0.14638699999999999</c:v>
                </c:pt>
                <c:pt idx="783">
                  <c:v>-0.1480233</c:v>
                </c:pt>
                <c:pt idx="784">
                  <c:v>-0.1487646</c:v>
                </c:pt>
                <c:pt idx="785">
                  <c:v>-0.14828830000000001</c:v>
                </c:pt>
                <c:pt idx="786">
                  <c:v>-0.1476297</c:v>
                </c:pt>
                <c:pt idx="787">
                  <c:v>-0.1471229</c:v>
                </c:pt>
                <c:pt idx="788">
                  <c:v>-0.1468354</c:v>
                </c:pt>
                <c:pt idx="789">
                  <c:v>-0.14675659999999999</c:v>
                </c:pt>
                <c:pt idx="790">
                  <c:v>-0.14698749999999999</c:v>
                </c:pt>
                <c:pt idx="791">
                  <c:v>-0.14724899999999999</c:v>
                </c:pt>
                <c:pt idx="792">
                  <c:v>-0.14696010000000001</c:v>
                </c:pt>
                <c:pt idx="793">
                  <c:v>-0.1463296</c:v>
                </c:pt>
                <c:pt idx="794">
                  <c:v>-0.14579980000000001</c:v>
                </c:pt>
                <c:pt idx="795">
                  <c:v>-0.14552809999999999</c:v>
                </c:pt>
                <c:pt idx="796">
                  <c:v>-0.14532829999999999</c:v>
                </c:pt>
                <c:pt idx="797">
                  <c:v>-0.1447668</c:v>
                </c:pt>
                <c:pt idx="798">
                  <c:v>-0.14423459999999999</c:v>
                </c:pt>
                <c:pt idx="799">
                  <c:v>-0.14463570000000001</c:v>
                </c:pt>
                <c:pt idx="800">
                  <c:v>-0.14489299999999999</c:v>
                </c:pt>
                <c:pt idx="801">
                  <c:v>-0.14477979999999999</c:v>
                </c:pt>
                <c:pt idx="802">
                  <c:v>-0.14481179999999999</c:v>
                </c:pt>
                <c:pt idx="803">
                  <c:v>-0.14478540000000001</c:v>
                </c:pt>
                <c:pt idx="804">
                  <c:v>-0.14434420000000001</c:v>
                </c:pt>
                <c:pt idx="805">
                  <c:v>-0.14369499999999999</c:v>
                </c:pt>
                <c:pt idx="806">
                  <c:v>-0.1432436</c:v>
                </c:pt>
                <c:pt idx="807">
                  <c:v>-0.14316619999999999</c:v>
                </c:pt>
                <c:pt idx="808">
                  <c:v>-0.14327200000000001</c:v>
                </c:pt>
                <c:pt idx="809">
                  <c:v>-0.1432041</c:v>
                </c:pt>
                <c:pt idx="810">
                  <c:v>-0.1429076</c:v>
                </c:pt>
                <c:pt idx="811">
                  <c:v>-0.14249790000000001</c:v>
                </c:pt>
                <c:pt idx="812">
                  <c:v>-0.14201610000000001</c:v>
                </c:pt>
                <c:pt idx="813">
                  <c:v>-0.1415119</c:v>
                </c:pt>
                <c:pt idx="814">
                  <c:v>-0.14111460000000001</c:v>
                </c:pt>
                <c:pt idx="815">
                  <c:v>-0.1411039</c:v>
                </c:pt>
                <c:pt idx="816">
                  <c:v>-0.1419252</c:v>
                </c:pt>
                <c:pt idx="817">
                  <c:v>-0.14304069999999999</c:v>
                </c:pt>
                <c:pt idx="818">
                  <c:v>-0.14325499999999999</c:v>
                </c:pt>
                <c:pt idx="819">
                  <c:v>-0.1428141</c:v>
                </c:pt>
                <c:pt idx="820">
                  <c:v>-0.14253070000000001</c:v>
                </c:pt>
                <c:pt idx="821">
                  <c:v>-0.14262140000000001</c:v>
                </c:pt>
                <c:pt idx="822">
                  <c:v>-0.1427551</c:v>
                </c:pt>
                <c:pt idx="823">
                  <c:v>-0.1428382</c:v>
                </c:pt>
                <c:pt idx="824">
                  <c:v>-0.14308650000000001</c:v>
                </c:pt>
                <c:pt idx="825">
                  <c:v>-0.14335500000000001</c:v>
                </c:pt>
                <c:pt idx="826">
                  <c:v>-0.14347699999999999</c:v>
                </c:pt>
                <c:pt idx="827">
                  <c:v>-0.14335149999999999</c:v>
                </c:pt>
                <c:pt idx="828">
                  <c:v>-0.14293400000000001</c:v>
                </c:pt>
                <c:pt idx="829">
                  <c:v>-0.1425517</c:v>
                </c:pt>
                <c:pt idx="830">
                  <c:v>-0.14275180000000001</c:v>
                </c:pt>
                <c:pt idx="831">
                  <c:v>-0.14353460000000001</c:v>
                </c:pt>
                <c:pt idx="832">
                  <c:v>-0.1435197</c:v>
                </c:pt>
                <c:pt idx="833">
                  <c:v>-0.14068069999999999</c:v>
                </c:pt>
                <c:pt idx="834">
                  <c:v>-0.1391173</c:v>
                </c:pt>
                <c:pt idx="835">
                  <c:v>-0.14223440000000001</c:v>
                </c:pt>
                <c:pt idx="836">
                  <c:v>-0.14316950000000001</c:v>
                </c:pt>
                <c:pt idx="837">
                  <c:v>-0.14316599999999999</c:v>
                </c:pt>
                <c:pt idx="838">
                  <c:v>-0.14341599999999999</c:v>
                </c:pt>
                <c:pt idx="839">
                  <c:v>-0.14363480000000001</c:v>
                </c:pt>
                <c:pt idx="840">
                  <c:v>-0.14337849999999999</c:v>
                </c:pt>
                <c:pt idx="841">
                  <c:v>-0.1427706</c:v>
                </c:pt>
                <c:pt idx="842">
                  <c:v>-0.1421973</c:v>
                </c:pt>
                <c:pt idx="843">
                  <c:v>-0.14193049999999999</c:v>
                </c:pt>
                <c:pt idx="844">
                  <c:v>-0.14238880000000001</c:v>
                </c:pt>
                <c:pt idx="845">
                  <c:v>-0.1432582</c:v>
                </c:pt>
                <c:pt idx="846">
                  <c:v>-0.14371610000000001</c:v>
                </c:pt>
                <c:pt idx="847">
                  <c:v>-0.14382639999999999</c:v>
                </c:pt>
                <c:pt idx="848">
                  <c:v>-0.14364979999999999</c:v>
                </c:pt>
                <c:pt idx="849">
                  <c:v>-0.1442156</c:v>
                </c:pt>
                <c:pt idx="850">
                  <c:v>-0.1450485</c:v>
                </c:pt>
                <c:pt idx="851">
                  <c:v>-0.14449899999999999</c:v>
                </c:pt>
                <c:pt idx="852">
                  <c:v>-0.14375170000000001</c:v>
                </c:pt>
                <c:pt idx="853">
                  <c:v>-0.1435929</c:v>
                </c:pt>
                <c:pt idx="854">
                  <c:v>-0.14390040000000001</c:v>
                </c:pt>
                <c:pt idx="855">
                  <c:v>-0.14428769999999999</c:v>
                </c:pt>
                <c:pt idx="856">
                  <c:v>-0.14462829999999999</c:v>
                </c:pt>
                <c:pt idx="857">
                  <c:v>-0.1448834</c:v>
                </c:pt>
                <c:pt idx="858">
                  <c:v>-0.14490439999999999</c:v>
                </c:pt>
                <c:pt idx="859">
                  <c:v>-0.14473900000000001</c:v>
                </c:pt>
                <c:pt idx="860">
                  <c:v>-0.1446009</c:v>
                </c:pt>
                <c:pt idx="861">
                  <c:v>-0.14501720000000001</c:v>
                </c:pt>
                <c:pt idx="862">
                  <c:v>-0.14597760000000001</c:v>
                </c:pt>
                <c:pt idx="863">
                  <c:v>-0.14588319999999999</c:v>
                </c:pt>
                <c:pt idx="864">
                  <c:v>-0.1453207</c:v>
                </c:pt>
                <c:pt idx="865">
                  <c:v>-0.1455323</c:v>
                </c:pt>
                <c:pt idx="866">
                  <c:v>-0.1460214</c:v>
                </c:pt>
                <c:pt idx="867">
                  <c:v>-0.14477080000000001</c:v>
                </c:pt>
                <c:pt idx="868">
                  <c:v>-0.14155490000000001</c:v>
                </c:pt>
                <c:pt idx="869">
                  <c:v>-0.14209959999999999</c:v>
                </c:pt>
                <c:pt idx="870">
                  <c:v>-0.1447407</c:v>
                </c:pt>
                <c:pt idx="871">
                  <c:v>-0.14544660000000001</c:v>
                </c:pt>
                <c:pt idx="872">
                  <c:v>-0.14562310000000001</c:v>
                </c:pt>
                <c:pt idx="873">
                  <c:v>-0.14647370000000001</c:v>
                </c:pt>
                <c:pt idx="874">
                  <c:v>-0.1472378</c:v>
                </c:pt>
                <c:pt idx="875">
                  <c:v>-0.1470757</c:v>
                </c:pt>
                <c:pt idx="876">
                  <c:v>-0.1464298</c:v>
                </c:pt>
                <c:pt idx="877">
                  <c:v>-0.14590810000000001</c:v>
                </c:pt>
                <c:pt idx="878">
                  <c:v>-0.14585000000000001</c:v>
                </c:pt>
                <c:pt idx="879">
                  <c:v>-0.1462678</c:v>
                </c:pt>
                <c:pt idx="880">
                  <c:v>-0.14674789999999999</c:v>
                </c:pt>
                <c:pt idx="881">
                  <c:v>-0.14722180000000001</c:v>
                </c:pt>
                <c:pt idx="882">
                  <c:v>-0.1476124</c:v>
                </c:pt>
                <c:pt idx="883">
                  <c:v>-0.1476963</c:v>
                </c:pt>
                <c:pt idx="884">
                  <c:v>-0.1475842</c:v>
                </c:pt>
                <c:pt idx="885">
                  <c:v>-0.1476094</c:v>
                </c:pt>
                <c:pt idx="886">
                  <c:v>-0.1471547</c:v>
                </c:pt>
                <c:pt idx="887">
                  <c:v>-0.1443876</c:v>
                </c:pt>
                <c:pt idx="888">
                  <c:v>-0.1469047</c:v>
                </c:pt>
                <c:pt idx="889">
                  <c:v>-0.15259690000000001</c:v>
                </c:pt>
                <c:pt idx="890">
                  <c:v>-0.15183479999999999</c:v>
                </c:pt>
                <c:pt idx="891">
                  <c:v>-0.14969389999999999</c:v>
                </c:pt>
                <c:pt idx="892">
                  <c:v>-0.14838770000000001</c:v>
                </c:pt>
                <c:pt idx="893">
                  <c:v>-0.14802019999999999</c:v>
                </c:pt>
                <c:pt idx="894">
                  <c:v>-0.14814069999999999</c:v>
                </c:pt>
                <c:pt idx="895">
                  <c:v>-0.14828150000000001</c:v>
                </c:pt>
                <c:pt idx="896">
                  <c:v>-0.14829300000000001</c:v>
                </c:pt>
                <c:pt idx="897">
                  <c:v>-0.14833859999999999</c:v>
                </c:pt>
                <c:pt idx="898">
                  <c:v>-0.1487018</c:v>
                </c:pt>
                <c:pt idx="899">
                  <c:v>-0.14974599999999999</c:v>
                </c:pt>
                <c:pt idx="900">
                  <c:v>-0.15033949999999999</c:v>
                </c:pt>
                <c:pt idx="901">
                  <c:v>-0.14973330000000001</c:v>
                </c:pt>
                <c:pt idx="902">
                  <c:v>-0.14901</c:v>
                </c:pt>
                <c:pt idx="903">
                  <c:v>-0.14896519999999999</c:v>
                </c:pt>
                <c:pt idx="904">
                  <c:v>-0.14930379999999999</c:v>
                </c:pt>
                <c:pt idx="905">
                  <c:v>-0.14946770000000001</c:v>
                </c:pt>
                <c:pt idx="906">
                  <c:v>-0.1500436</c:v>
                </c:pt>
                <c:pt idx="907">
                  <c:v>-0.15042459999999999</c:v>
                </c:pt>
                <c:pt idx="908">
                  <c:v>-0.1497588</c:v>
                </c:pt>
                <c:pt idx="909">
                  <c:v>-0.14903179999999999</c:v>
                </c:pt>
                <c:pt idx="910">
                  <c:v>-0.14880699999999999</c:v>
                </c:pt>
                <c:pt idx="911">
                  <c:v>-0.1488872</c:v>
                </c:pt>
                <c:pt idx="912">
                  <c:v>-0.14897540000000001</c:v>
                </c:pt>
                <c:pt idx="913">
                  <c:v>-0.14900260000000001</c:v>
                </c:pt>
                <c:pt idx="914">
                  <c:v>-0.1490388</c:v>
                </c:pt>
                <c:pt idx="915">
                  <c:v>-0.14909929999999999</c:v>
                </c:pt>
                <c:pt idx="916">
                  <c:v>-0.1491497</c:v>
                </c:pt>
                <c:pt idx="917">
                  <c:v>-0.14919789999999999</c:v>
                </c:pt>
                <c:pt idx="918">
                  <c:v>-0.1492589</c:v>
                </c:pt>
                <c:pt idx="919">
                  <c:v>-0.1492781</c:v>
                </c:pt>
                <c:pt idx="920">
                  <c:v>-0.1491944</c:v>
                </c:pt>
                <c:pt idx="921">
                  <c:v>-0.14905080000000001</c:v>
                </c:pt>
                <c:pt idx="922">
                  <c:v>-0.148951</c:v>
                </c:pt>
                <c:pt idx="923">
                  <c:v>-0.14892030000000001</c:v>
                </c:pt>
                <c:pt idx="924">
                  <c:v>-0.14889810000000001</c:v>
                </c:pt>
                <c:pt idx="925">
                  <c:v>-0.14884120000000001</c:v>
                </c:pt>
                <c:pt idx="926">
                  <c:v>-0.14877950000000001</c:v>
                </c:pt>
                <c:pt idx="927">
                  <c:v>-0.1487504</c:v>
                </c:pt>
                <c:pt idx="928">
                  <c:v>-0.1487426</c:v>
                </c:pt>
                <c:pt idx="929">
                  <c:v>-0.14873239999999999</c:v>
                </c:pt>
                <c:pt idx="930">
                  <c:v>-0.14869959999999999</c:v>
                </c:pt>
                <c:pt idx="931">
                  <c:v>-0.14865680000000001</c:v>
                </c:pt>
                <c:pt idx="932">
                  <c:v>-0.1486953</c:v>
                </c:pt>
                <c:pt idx="933">
                  <c:v>-0.14889640000000001</c:v>
                </c:pt>
                <c:pt idx="934">
                  <c:v>-0.1491711</c:v>
                </c:pt>
                <c:pt idx="935">
                  <c:v>-0.1493053</c:v>
                </c:pt>
                <c:pt idx="936">
                  <c:v>-0.14922630000000001</c:v>
                </c:pt>
                <c:pt idx="937">
                  <c:v>-0.14908450000000001</c:v>
                </c:pt>
                <c:pt idx="938">
                  <c:v>-0.14904110000000001</c:v>
                </c:pt>
                <c:pt idx="939">
                  <c:v>-0.14909929999999999</c:v>
                </c:pt>
                <c:pt idx="940">
                  <c:v>-0.1491527</c:v>
                </c:pt>
                <c:pt idx="941">
                  <c:v>-0.1491488</c:v>
                </c:pt>
                <c:pt idx="942">
                  <c:v>-0.14905350000000001</c:v>
                </c:pt>
                <c:pt idx="943">
                  <c:v>-0.14879600000000001</c:v>
                </c:pt>
                <c:pt idx="944">
                  <c:v>-0.1485137</c:v>
                </c:pt>
                <c:pt idx="945">
                  <c:v>-0.14853769999999999</c:v>
                </c:pt>
                <c:pt idx="946">
                  <c:v>-0.14891409999999999</c:v>
                </c:pt>
                <c:pt idx="947">
                  <c:v>-0.14955019999999999</c:v>
                </c:pt>
                <c:pt idx="948">
                  <c:v>-0.15053440000000001</c:v>
                </c:pt>
                <c:pt idx="949">
                  <c:v>-0.15066499999999999</c:v>
                </c:pt>
                <c:pt idx="950">
                  <c:v>-0.14968529999999999</c:v>
                </c:pt>
                <c:pt idx="951">
                  <c:v>-0.14873320000000001</c:v>
                </c:pt>
                <c:pt idx="952">
                  <c:v>-0.1482328</c:v>
                </c:pt>
                <c:pt idx="953">
                  <c:v>-0.1479548</c:v>
                </c:pt>
                <c:pt idx="954">
                  <c:v>-0.1480514</c:v>
                </c:pt>
                <c:pt idx="955">
                  <c:v>-0.14877180000000001</c:v>
                </c:pt>
                <c:pt idx="956">
                  <c:v>-0.14913180000000001</c:v>
                </c:pt>
                <c:pt idx="957">
                  <c:v>-0.14872350000000001</c:v>
                </c:pt>
                <c:pt idx="958">
                  <c:v>-0.14818210000000001</c:v>
                </c:pt>
                <c:pt idx="959">
                  <c:v>-0.14807480000000001</c:v>
                </c:pt>
                <c:pt idx="960">
                  <c:v>-0.14830550000000001</c:v>
                </c:pt>
                <c:pt idx="961">
                  <c:v>-0.1482039</c:v>
                </c:pt>
                <c:pt idx="962">
                  <c:v>-0.14767720000000001</c:v>
                </c:pt>
                <c:pt idx="963">
                  <c:v>-0.1472521</c:v>
                </c:pt>
                <c:pt idx="964">
                  <c:v>-0.1473332</c:v>
                </c:pt>
                <c:pt idx="965">
                  <c:v>-0.14777860000000001</c:v>
                </c:pt>
                <c:pt idx="966">
                  <c:v>-0.14781169999999999</c:v>
                </c:pt>
                <c:pt idx="967">
                  <c:v>-0.14725650000000001</c:v>
                </c:pt>
                <c:pt idx="968">
                  <c:v>-0.14787719999999999</c:v>
                </c:pt>
                <c:pt idx="969">
                  <c:v>-0.14833160000000001</c:v>
                </c:pt>
                <c:pt idx="970">
                  <c:v>-0.14769109999999999</c:v>
                </c:pt>
                <c:pt idx="971">
                  <c:v>-0.1472185</c:v>
                </c:pt>
                <c:pt idx="972">
                  <c:v>-0.14711479999999999</c:v>
                </c:pt>
                <c:pt idx="973">
                  <c:v>-0.14688490000000001</c:v>
                </c:pt>
                <c:pt idx="974">
                  <c:v>-0.14644650000000001</c:v>
                </c:pt>
                <c:pt idx="975">
                  <c:v>-0.14618719999999999</c:v>
                </c:pt>
                <c:pt idx="976">
                  <c:v>-0.14619460000000001</c:v>
                </c:pt>
                <c:pt idx="977">
                  <c:v>-0.1459365</c:v>
                </c:pt>
                <c:pt idx="978">
                  <c:v>-0.14510690000000001</c:v>
                </c:pt>
                <c:pt idx="979">
                  <c:v>-0.14524390000000001</c:v>
                </c:pt>
                <c:pt idx="980">
                  <c:v>-0.1463402</c:v>
                </c:pt>
                <c:pt idx="981">
                  <c:v>-0.14601330000000001</c:v>
                </c:pt>
                <c:pt idx="982">
                  <c:v>-0.14561540000000001</c:v>
                </c:pt>
                <c:pt idx="983">
                  <c:v>-0.14640590000000001</c:v>
                </c:pt>
                <c:pt idx="984">
                  <c:v>-0.14702409999999999</c:v>
                </c:pt>
                <c:pt idx="985">
                  <c:v>-0.14558090000000001</c:v>
                </c:pt>
                <c:pt idx="986">
                  <c:v>-0.14749870000000001</c:v>
                </c:pt>
                <c:pt idx="987">
                  <c:v>-0.1489017</c:v>
                </c:pt>
                <c:pt idx="988">
                  <c:v>-0.1472511</c:v>
                </c:pt>
                <c:pt idx="989">
                  <c:v>-0.14562050000000001</c:v>
                </c:pt>
                <c:pt idx="990">
                  <c:v>-0.1447309</c:v>
                </c:pt>
                <c:pt idx="991">
                  <c:v>-0.14424770000000001</c:v>
                </c:pt>
                <c:pt idx="992">
                  <c:v>-0.14392060000000001</c:v>
                </c:pt>
                <c:pt idx="993">
                  <c:v>-0.1437069</c:v>
                </c:pt>
                <c:pt idx="994">
                  <c:v>-0.14361969999999999</c:v>
                </c:pt>
                <c:pt idx="995">
                  <c:v>-0.14390059999999999</c:v>
                </c:pt>
                <c:pt idx="996">
                  <c:v>-0.14455129999999999</c:v>
                </c:pt>
                <c:pt idx="997">
                  <c:v>-0.1445948</c:v>
                </c:pt>
                <c:pt idx="998">
                  <c:v>-0.14391080000000001</c:v>
                </c:pt>
                <c:pt idx="999">
                  <c:v>-0.14324880000000001</c:v>
                </c:pt>
                <c:pt idx="1000">
                  <c:v>-0.14290910000000001</c:v>
                </c:pt>
                <c:pt idx="1001">
                  <c:v>-0.142682</c:v>
                </c:pt>
                <c:pt idx="1002">
                  <c:v>-0.1426383</c:v>
                </c:pt>
                <c:pt idx="1003">
                  <c:v>-0.1432485</c:v>
                </c:pt>
                <c:pt idx="1004">
                  <c:v>-0.14389099999999999</c:v>
                </c:pt>
                <c:pt idx="1005">
                  <c:v>-0.14382590000000001</c:v>
                </c:pt>
                <c:pt idx="1006">
                  <c:v>-0.14355029999999999</c:v>
                </c:pt>
                <c:pt idx="1007">
                  <c:v>-0.14349629999999999</c:v>
                </c:pt>
                <c:pt idx="1008">
                  <c:v>-0.14366780000000001</c:v>
                </c:pt>
                <c:pt idx="1009">
                  <c:v>-0.14376910000000001</c:v>
                </c:pt>
                <c:pt idx="1010">
                  <c:v>-0.14299310000000001</c:v>
                </c:pt>
                <c:pt idx="1011">
                  <c:v>-0.14175180000000001</c:v>
                </c:pt>
                <c:pt idx="1012">
                  <c:v>-0.1408018</c:v>
                </c:pt>
                <c:pt idx="1013">
                  <c:v>-0.1401945</c:v>
                </c:pt>
                <c:pt idx="1014">
                  <c:v>-0.13989389999999999</c:v>
                </c:pt>
                <c:pt idx="1015">
                  <c:v>-0.1400952</c:v>
                </c:pt>
                <c:pt idx="1016">
                  <c:v>-0.14067550000000001</c:v>
                </c:pt>
                <c:pt idx="1017">
                  <c:v>-0.14145930000000001</c:v>
                </c:pt>
                <c:pt idx="1018">
                  <c:v>-0.14377180000000001</c:v>
                </c:pt>
                <c:pt idx="1019">
                  <c:v>-0.14442740000000001</c:v>
                </c:pt>
                <c:pt idx="1020">
                  <c:v>-0.14268539999999999</c:v>
                </c:pt>
                <c:pt idx="1021">
                  <c:v>-0.14101739999999999</c:v>
                </c:pt>
                <c:pt idx="1022">
                  <c:v>-0.14029810000000001</c:v>
                </c:pt>
                <c:pt idx="1023">
                  <c:v>-0.1403372</c:v>
                </c:pt>
                <c:pt idx="1024">
                  <c:v>-0.14058570000000001</c:v>
                </c:pt>
                <c:pt idx="1025">
                  <c:v>-0.1405544</c:v>
                </c:pt>
                <c:pt idx="1026">
                  <c:v>-0.1403614</c:v>
                </c:pt>
                <c:pt idx="1027">
                  <c:v>-0.1405623</c:v>
                </c:pt>
                <c:pt idx="1028">
                  <c:v>-0.14115050000000001</c:v>
                </c:pt>
                <c:pt idx="1029">
                  <c:v>-0.14123069999999999</c:v>
                </c:pt>
                <c:pt idx="1030">
                  <c:v>-0.1407272</c:v>
                </c:pt>
                <c:pt idx="1031">
                  <c:v>-0.1403818</c:v>
                </c:pt>
                <c:pt idx="1032">
                  <c:v>-0.140677</c:v>
                </c:pt>
                <c:pt idx="1033">
                  <c:v>-0.14216799999999999</c:v>
                </c:pt>
                <c:pt idx="1034">
                  <c:v>-0.14438909999999999</c:v>
                </c:pt>
                <c:pt idx="1035">
                  <c:v>-0.14537729999999999</c:v>
                </c:pt>
                <c:pt idx="1036">
                  <c:v>-0.14352580000000001</c:v>
                </c:pt>
                <c:pt idx="1037">
                  <c:v>-0.14113039999999999</c:v>
                </c:pt>
                <c:pt idx="1038">
                  <c:v>-0.1398934</c:v>
                </c:pt>
                <c:pt idx="1039">
                  <c:v>-0.1396915</c:v>
                </c:pt>
                <c:pt idx="1040">
                  <c:v>-0.14020869999999999</c:v>
                </c:pt>
                <c:pt idx="1041">
                  <c:v>-0.1408595</c:v>
                </c:pt>
                <c:pt idx="1042">
                  <c:v>-0.14108290000000001</c:v>
                </c:pt>
                <c:pt idx="1043">
                  <c:v>-0.1409794</c:v>
                </c:pt>
                <c:pt idx="1044">
                  <c:v>-0.14073859999999999</c:v>
                </c:pt>
                <c:pt idx="1045">
                  <c:v>-0.14054929999999999</c:v>
                </c:pt>
                <c:pt idx="1046">
                  <c:v>-0.14045659999999999</c:v>
                </c:pt>
                <c:pt idx="1047">
                  <c:v>-0.1402679</c:v>
                </c:pt>
                <c:pt idx="1048">
                  <c:v>-0.13985529999999999</c:v>
                </c:pt>
                <c:pt idx="1049">
                  <c:v>-0.13950419999999999</c:v>
                </c:pt>
                <c:pt idx="1050">
                  <c:v>-0.13957520000000001</c:v>
                </c:pt>
                <c:pt idx="1051">
                  <c:v>-0.14006879999999999</c:v>
                </c:pt>
                <c:pt idx="1052">
                  <c:v>-0.14150399999999999</c:v>
                </c:pt>
                <c:pt idx="1053">
                  <c:v>-0.1436837</c:v>
                </c:pt>
                <c:pt idx="1054">
                  <c:v>-0.1442387</c:v>
                </c:pt>
                <c:pt idx="1055">
                  <c:v>-0.14331389999999999</c:v>
                </c:pt>
                <c:pt idx="1056">
                  <c:v>-0.1422505</c:v>
                </c:pt>
                <c:pt idx="1057">
                  <c:v>-0.1416309</c:v>
                </c:pt>
                <c:pt idx="1058">
                  <c:v>-0.14149339999999999</c:v>
                </c:pt>
                <c:pt idx="1059">
                  <c:v>-0.1416703</c:v>
                </c:pt>
                <c:pt idx="1060">
                  <c:v>-0.1418914</c:v>
                </c:pt>
                <c:pt idx="1061">
                  <c:v>-0.1420138</c:v>
                </c:pt>
                <c:pt idx="1062">
                  <c:v>-0.14205119999999999</c:v>
                </c:pt>
                <c:pt idx="1063">
                  <c:v>-0.1419928</c:v>
                </c:pt>
                <c:pt idx="1064">
                  <c:v>-0.1418025</c:v>
                </c:pt>
                <c:pt idx="1065">
                  <c:v>-0.1416095</c:v>
                </c:pt>
                <c:pt idx="1066">
                  <c:v>-0.14171719999999999</c:v>
                </c:pt>
                <c:pt idx="1067">
                  <c:v>-0.14228689999999999</c:v>
                </c:pt>
                <c:pt idx="1068">
                  <c:v>-0.14297509999999999</c:v>
                </c:pt>
                <c:pt idx="1069">
                  <c:v>-0.14357880000000001</c:v>
                </c:pt>
                <c:pt idx="1070">
                  <c:v>-0.14427860000000001</c:v>
                </c:pt>
                <c:pt idx="1071">
                  <c:v>-0.1432948</c:v>
                </c:pt>
                <c:pt idx="1072">
                  <c:v>-0.14134740000000001</c:v>
                </c:pt>
                <c:pt idx="1073">
                  <c:v>-0.1401125</c:v>
                </c:pt>
                <c:pt idx="1074">
                  <c:v>-0.1397726</c:v>
                </c:pt>
                <c:pt idx="1075">
                  <c:v>-0.13983180000000001</c:v>
                </c:pt>
                <c:pt idx="1076">
                  <c:v>-0.1397272</c:v>
                </c:pt>
                <c:pt idx="1077">
                  <c:v>-0.13914969999999999</c:v>
                </c:pt>
                <c:pt idx="1078">
                  <c:v>-0.13843169999999999</c:v>
                </c:pt>
                <c:pt idx="1079">
                  <c:v>-0.1379174</c:v>
                </c:pt>
                <c:pt idx="1080">
                  <c:v>-0.13761760000000001</c:v>
                </c:pt>
                <c:pt idx="1081">
                  <c:v>-0.13732749999999999</c:v>
                </c:pt>
                <c:pt idx="1082">
                  <c:v>-0.1369698</c:v>
                </c:pt>
                <c:pt idx="1083">
                  <c:v>-0.1367215</c:v>
                </c:pt>
                <c:pt idx="1084">
                  <c:v>-0.13694609999999999</c:v>
                </c:pt>
                <c:pt idx="1085">
                  <c:v>-0.1377147</c:v>
                </c:pt>
                <c:pt idx="1086">
                  <c:v>-0.1387089</c:v>
                </c:pt>
                <c:pt idx="1087">
                  <c:v>-0.13965179999999999</c:v>
                </c:pt>
                <c:pt idx="1088">
                  <c:v>-0.14008290000000001</c:v>
                </c:pt>
                <c:pt idx="1089">
                  <c:v>-0.13972270000000001</c:v>
                </c:pt>
                <c:pt idx="1090">
                  <c:v>-0.13910939999999999</c:v>
                </c:pt>
                <c:pt idx="1091">
                  <c:v>-0.13877929999999999</c:v>
                </c:pt>
                <c:pt idx="1092">
                  <c:v>-0.13876359999999999</c:v>
                </c:pt>
                <c:pt idx="1093">
                  <c:v>-0.13892470000000001</c:v>
                </c:pt>
                <c:pt idx="1094">
                  <c:v>-0.13899539999999999</c:v>
                </c:pt>
                <c:pt idx="1095">
                  <c:v>-0.13889570000000001</c:v>
                </c:pt>
                <c:pt idx="1096">
                  <c:v>-0.13890669999999999</c:v>
                </c:pt>
                <c:pt idx="1097">
                  <c:v>-0.13921059999999999</c:v>
                </c:pt>
                <c:pt idx="1098">
                  <c:v>-0.1398353</c:v>
                </c:pt>
                <c:pt idx="1099">
                  <c:v>-0.14044970000000001</c:v>
                </c:pt>
                <c:pt idx="1100">
                  <c:v>-0.14049510000000001</c:v>
                </c:pt>
                <c:pt idx="1101">
                  <c:v>-0.14010220000000001</c:v>
                </c:pt>
                <c:pt idx="1102">
                  <c:v>-0.1397428</c:v>
                </c:pt>
                <c:pt idx="1103">
                  <c:v>-0.13954949999999999</c:v>
                </c:pt>
                <c:pt idx="1104">
                  <c:v>-0.13943130000000001</c:v>
                </c:pt>
                <c:pt idx="1105">
                  <c:v>-0.13930329999999999</c:v>
                </c:pt>
                <c:pt idx="1106">
                  <c:v>-0.1390682</c:v>
                </c:pt>
                <c:pt idx="1107">
                  <c:v>-0.1387835</c:v>
                </c:pt>
                <c:pt idx="1108">
                  <c:v>-0.1387284</c:v>
                </c:pt>
                <c:pt idx="1109">
                  <c:v>-0.1394965</c:v>
                </c:pt>
                <c:pt idx="1110">
                  <c:v>-0.14035069999999999</c:v>
                </c:pt>
                <c:pt idx="1111">
                  <c:v>-0.14011709999999999</c:v>
                </c:pt>
                <c:pt idx="1112">
                  <c:v>-0.13947870000000001</c:v>
                </c:pt>
                <c:pt idx="1113">
                  <c:v>-0.1391375</c:v>
                </c:pt>
                <c:pt idx="1114">
                  <c:v>-0.13900219999999999</c:v>
                </c:pt>
                <c:pt idx="1115">
                  <c:v>-0.13882420000000001</c:v>
                </c:pt>
                <c:pt idx="1116">
                  <c:v>-0.13872390000000001</c:v>
                </c:pt>
                <c:pt idx="1117">
                  <c:v>-0.13900080000000001</c:v>
                </c:pt>
                <c:pt idx="1118">
                  <c:v>-0.1395709</c:v>
                </c:pt>
                <c:pt idx="1119">
                  <c:v>-0.13995160000000001</c:v>
                </c:pt>
                <c:pt idx="1120">
                  <c:v>-0.14008329999999999</c:v>
                </c:pt>
                <c:pt idx="1121">
                  <c:v>-0.14023659999999999</c:v>
                </c:pt>
                <c:pt idx="1122">
                  <c:v>-0.14043929999999999</c:v>
                </c:pt>
                <c:pt idx="1123">
                  <c:v>-0.14045389999999999</c:v>
                </c:pt>
                <c:pt idx="1124">
                  <c:v>-0.1401578</c:v>
                </c:pt>
                <c:pt idx="1125">
                  <c:v>-0.1397108</c:v>
                </c:pt>
                <c:pt idx="1126">
                  <c:v>-0.1392688</c:v>
                </c:pt>
                <c:pt idx="1127">
                  <c:v>-0.1388759</c:v>
                </c:pt>
                <c:pt idx="1128">
                  <c:v>-0.1386561</c:v>
                </c:pt>
                <c:pt idx="1129">
                  <c:v>-0.1390102</c:v>
                </c:pt>
                <c:pt idx="1130">
                  <c:v>-0.1400343</c:v>
                </c:pt>
                <c:pt idx="1131">
                  <c:v>-0.1406461</c:v>
                </c:pt>
                <c:pt idx="1132">
                  <c:v>-0.14041020000000001</c:v>
                </c:pt>
                <c:pt idx="1133">
                  <c:v>-0.14005429999999999</c:v>
                </c:pt>
                <c:pt idx="1134">
                  <c:v>-0.13999239999999999</c:v>
                </c:pt>
                <c:pt idx="1135">
                  <c:v>-0.13998440000000001</c:v>
                </c:pt>
                <c:pt idx="1136">
                  <c:v>-0.13975460000000001</c:v>
                </c:pt>
                <c:pt idx="1137">
                  <c:v>-0.1394174</c:v>
                </c:pt>
                <c:pt idx="1138">
                  <c:v>-0.1392795</c:v>
                </c:pt>
                <c:pt idx="1139">
                  <c:v>-0.1394069</c:v>
                </c:pt>
                <c:pt idx="1140">
                  <c:v>-0.13951040000000001</c:v>
                </c:pt>
                <c:pt idx="1141">
                  <c:v>-0.1394502</c:v>
                </c:pt>
                <c:pt idx="1142">
                  <c:v>-0.13933329999999999</c:v>
                </c:pt>
                <c:pt idx="1143">
                  <c:v>-0.13919010000000001</c:v>
                </c:pt>
                <c:pt idx="1144">
                  <c:v>-0.1389975</c:v>
                </c:pt>
                <c:pt idx="1145">
                  <c:v>-0.13881569999999999</c:v>
                </c:pt>
                <c:pt idx="1146">
                  <c:v>-0.13870560000000001</c:v>
                </c:pt>
                <c:pt idx="1147">
                  <c:v>-0.138624</c:v>
                </c:pt>
                <c:pt idx="1148">
                  <c:v>-0.1385334</c:v>
                </c:pt>
                <c:pt idx="1149">
                  <c:v>-0.138539</c:v>
                </c:pt>
                <c:pt idx="1150">
                  <c:v>-0.13873830000000001</c:v>
                </c:pt>
                <c:pt idx="1151">
                  <c:v>-0.1389707</c:v>
                </c:pt>
                <c:pt idx="1152">
                  <c:v>-0.139016</c:v>
                </c:pt>
                <c:pt idx="1153">
                  <c:v>-0.13889219999999999</c:v>
                </c:pt>
                <c:pt idx="1154">
                  <c:v>-0.13873830000000001</c:v>
                </c:pt>
                <c:pt idx="1155">
                  <c:v>-0.13865</c:v>
                </c:pt>
                <c:pt idx="1156">
                  <c:v>-0.1386416</c:v>
                </c:pt>
                <c:pt idx="1157">
                  <c:v>-0.13866719999999999</c:v>
                </c:pt>
                <c:pt idx="1158">
                  <c:v>-0.1386753</c:v>
                </c:pt>
                <c:pt idx="1159">
                  <c:v>-0.1386106</c:v>
                </c:pt>
                <c:pt idx="1160">
                  <c:v>-0.1384667</c:v>
                </c:pt>
                <c:pt idx="1161">
                  <c:v>-0.1383392</c:v>
                </c:pt>
                <c:pt idx="1162">
                  <c:v>-0.1383365</c:v>
                </c:pt>
                <c:pt idx="1163">
                  <c:v>-0.1385007</c:v>
                </c:pt>
                <c:pt idx="1164">
                  <c:v>-0.13870260000000001</c:v>
                </c:pt>
                <c:pt idx="1165">
                  <c:v>-0.1385942</c:v>
                </c:pt>
                <c:pt idx="1166">
                  <c:v>-0.1381532</c:v>
                </c:pt>
                <c:pt idx="1167">
                  <c:v>-0.1377044</c:v>
                </c:pt>
                <c:pt idx="1168">
                  <c:v>-0.1376956</c:v>
                </c:pt>
                <c:pt idx="1169">
                  <c:v>-0.1384031</c:v>
                </c:pt>
                <c:pt idx="1170">
                  <c:v>-0.139046</c:v>
                </c:pt>
                <c:pt idx="1171">
                  <c:v>-0.1389978</c:v>
                </c:pt>
                <c:pt idx="1172">
                  <c:v>-0.13861680000000001</c:v>
                </c:pt>
                <c:pt idx="1173">
                  <c:v>-0.13830419999999999</c:v>
                </c:pt>
                <c:pt idx="1174">
                  <c:v>-0.13814180000000001</c:v>
                </c:pt>
                <c:pt idx="1175">
                  <c:v>-0.13809489999999999</c:v>
                </c:pt>
                <c:pt idx="1176">
                  <c:v>-0.13820089999999999</c:v>
                </c:pt>
                <c:pt idx="1177">
                  <c:v>-0.1384562</c:v>
                </c:pt>
                <c:pt idx="1178">
                  <c:v>-0.13864299999999999</c:v>
                </c:pt>
                <c:pt idx="1179">
                  <c:v>-0.13854230000000001</c:v>
                </c:pt>
                <c:pt idx="1180">
                  <c:v>-0.13827110000000001</c:v>
                </c:pt>
                <c:pt idx="1181">
                  <c:v>-0.1381338</c:v>
                </c:pt>
                <c:pt idx="1182">
                  <c:v>-0.13823299999999999</c:v>
                </c:pt>
                <c:pt idx="1183">
                  <c:v>-0.13851350000000001</c:v>
                </c:pt>
                <c:pt idx="1184">
                  <c:v>-0.13884579999999999</c:v>
                </c:pt>
                <c:pt idx="1185">
                  <c:v>-0.1388269</c:v>
                </c:pt>
                <c:pt idx="1186">
                  <c:v>-0.13849929999999999</c:v>
                </c:pt>
                <c:pt idx="1187">
                  <c:v>-0.13832140000000001</c:v>
                </c:pt>
                <c:pt idx="1188">
                  <c:v>-0.1384407</c:v>
                </c:pt>
                <c:pt idx="1189">
                  <c:v>-0.1386386</c:v>
                </c:pt>
                <c:pt idx="1190">
                  <c:v>-0.13869239999999999</c:v>
                </c:pt>
                <c:pt idx="1191">
                  <c:v>-0.13861319999999999</c:v>
                </c:pt>
                <c:pt idx="1192">
                  <c:v>-0.13853860000000001</c:v>
                </c:pt>
                <c:pt idx="1193">
                  <c:v>-0.1385488</c:v>
                </c:pt>
                <c:pt idx="1194">
                  <c:v>-0.13860700000000001</c:v>
                </c:pt>
                <c:pt idx="1195">
                  <c:v>-0.13864190000000001</c:v>
                </c:pt>
                <c:pt idx="1196">
                  <c:v>-0.13864699999999999</c:v>
                </c:pt>
                <c:pt idx="1197">
                  <c:v>-0.13866529999999999</c:v>
                </c:pt>
                <c:pt idx="1198">
                  <c:v>-0.1387177</c:v>
                </c:pt>
                <c:pt idx="1199">
                  <c:v>-0.13878770000000001</c:v>
                </c:pt>
                <c:pt idx="1200">
                  <c:v>-0.13886229999999999</c:v>
                </c:pt>
                <c:pt idx="1201">
                  <c:v>-0.13893949999999999</c:v>
                </c:pt>
                <c:pt idx="1202">
                  <c:v>-0.13899149999999999</c:v>
                </c:pt>
                <c:pt idx="1203">
                  <c:v>-0.13896059999999999</c:v>
                </c:pt>
                <c:pt idx="1204">
                  <c:v>-0.13879</c:v>
                </c:pt>
                <c:pt idx="1205">
                  <c:v>-0.13845399999999999</c:v>
                </c:pt>
                <c:pt idx="1206">
                  <c:v>-0.13799230000000001</c:v>
                </c:pt>
                <c:pt idx="1207">
                  <c:v>-0.13754620000000001</c:v>
                </c:pt>
                <c:pt idx="1208">
                  <c:v>-0.1374378</c:v>
                </c:pt>
                <c:pt idx="1209">
                  <c:v>-0.13801469999999999</c:v>
                </c:pt>
                <c:pt idx="1210">
                  <c:v>-0.138873</c:v>
                </c:pt>
                <c:pt idx="1211">
                  <c:v>-0.1392427</c:v>
                </c:pt>
                <c:pt idx="1212">
                  <c:v>-0.13916229999999999</c:v>
                </c:pt>
                <c:pt idx="1213">
                  <c:v>-0.1390354</c:v>
                </c:pt>
                <c:pt idx="1214">
                  <c:v>-0.1390276</c:v>
                </c:pt>
                <c:pt idx="1215">
                  <c:v>-0.13908989999999999</c:v>
                </c:pt>
                <c:pt idx="1216">
                  <c:v>-0.13917869999999999</c:v>
                </c:pt>
                <c:pt idx="1217">
                  <c:v>-0.13931170000000001</c:v>
                </c:pt>
                <c:pt idx="1218">
                  <c:v>-0.13947109999999999</c:v>
                </c:pt>
                <c:pt idx="1219">
                  <c:v>-0.13958870000000001</c:v>
                </c:pt>
                <c:pt idx="1220">
                  <c:v>-0.13963929999999999</c:v>
                </c:pt>
                <c:pt idx="1221">
                  <c:v>-0.1396493</c:v>
                </c:pt>
                <c:pt idx="1222">
                  <c:v>-0.1396028</c:v>
                </c:pt>
                <c:pt idx="1223">
                  <c:v>-0.13945189999999999</c:v>
                </c:pt>
                <c:pt idx="1224">
                  <c:v>-0.13923250000000001</c:v>
                </c:pt>
                <c:pt idx="1225">
                  <c:v>-0.139073</c:v>
                </c:pt>
                <c:pt idx="1226">
                  <c:v>-0.13903879999999999</c:v>
                </c:pt>
                <c:pt idx="1227">
                  <c:v>-0.13904330000000001</c:v>
                </c:pt>
                <c:pt idx="1228">
                  <c:v>-0.13899929999999999</c:v>
                </c:pt>
                <c:pt idx="1229">
                  <c:v>-0.1389658</c:v>
                </c:pt>
                <c:pt idx="1230">
                  <c:v>-0.13912050000000001</c:v>
                </c:pt>
                <c:pt idx="1231">
                  <c:v>-0.13951189999999999</c:v>
                </c:pt>
                <c:pt idx="1232">
                  <c:v>-0.1398142</c:v>
                </c:pt>
                <c:pt idx="1233">
                  <c:v>-0.1397804</c:v>
                </c:pt>
                <c:pt idx="1234">
                  <c:v>-0.13954349999999999</c:v>
                </c:pt>
                <c:pt idx="1235">
                  <c:v>-0.1393451</c:v>
                </c:pt>
                <c:pt idx="1236">
                  <c:v>-0.13935110000000001</c:v>
                </c:pt>
                <c:pt idx="1237">
                  <c:v>-0.13952210000000001</c:v>
                </c:pt>
                <c:pt idx="1238">
                  <c:v>-0.13966300000000001</c:v>
                </c:pt>
                <c:pt idx="1239">
                  <c:v>-0.1396849</c:v>
                </c:pt>
                <c:pt idx="1240">
                  <c:v>-0.13964550000000001</c:v>
                </c:pt>
                <c:pt idx="1241">
                  <c:v>-0.13961470000000001</c:v>
                </c:pt>
                <c:pt idx="1242">
                  <c:v>-0.13960449999999999</c:v>
                </c:pt>
                <c:pt idx="1243">
                  <c:v>-0.1396143</c:v>
                </c:pt>
                <c:pt idx="1244">
                  <c:v>-0.13967209999999999</c:v>
                </c:pt>
                <c:pt idx="1245">
                  <c:v>-0.1397823</c:v>
                </c:pt>
                <c:pt idx="1246">
                  <c:v>-0.13987550000000001</c:v>
                </c:pt>
                <c:pt idx="1247">
                  <c:v>-0.13986499999999999</c:v>
                </c:pt>
                <c:pt idx="1248">
                  <c:v>-0.13973730000000001</c:v>
                </c:pt>
                <c:pt idx="1249">
                  <c:v>-0.1395631</c:v>
                </c:pt>
                <c:pt idx="1250">
                  <c:v>-0.13945270000000001</c:v>
                </c:pt>
                <c:pt idx="1251">
                  <c:v>-0.1395062</c:v>
                </c:pt>
                <c:pt idx="1252">
                  <c:v>-0.1397129</c:v>
                </c:pt>
                <c:pt idx="1253">
                  <c:v>-0.1399125</c:v>
                </c:pt>
                <c:pt idx="1254">
                  <c:v>-0.1399706</c:v>
                </c:pt>
                <c:pt idx="1255">
                  <c:v>-0.13989560000000001</c:v>
                </c:pt>
                <c:pt idx="1256">
                  <c:v>-0.13977529999999999</c:v>
                </c:pt>
                <c:pt idx="1257">
                  <c:v>-0.13967389999999999</c:v>
                </c:pt>
                <c:pt idx="1258">
                  <c:v>-0.13959779999999999</c:v>
                </c:pt>
                <c:pt idx="1259">
                  <c:v>-0.13957629999999999</c:v>
                </c:pt>
                <c:pt idx="1260">
                  <c:v>-0.13970750000000001</c:v>
                </c:pt>
                <c:pt idx="1261">
                  <c:v>-0.13985020000000001</c:v>
                </c:pt>
                <c:pt idx="1262">
                  <c:v>-0.1396714</c:v>
                </c:pt>
                <c:pt idx="1263">
                  <c:v>-0.1392323</c:v>
                </c:pt>
                <c:pt idx="1264">
                  <c:v>-0.13891129999999999</c:v>
                </c:pt>
                <c:pt idx="1265">
                  <c:v>-0.1390422</c:v>
                </c:pt>
                <c:pt idx="1266">
                  <c:v>-0.1394772</c:v>
                </c:pt>
                <c:pt idx="1267">
                  <c:v>-0.13972999999999999</c:v>
                </c:pt>
                <c:pt idx="1268">
                  <c:v>-0.13970179999999999</c:v>
                </c:pt>
                <c:pt idx="1269">
                  <c:v>-0.13960449999999999</c:v>
                </c:pt>
                <c:pt idx="1270">
                  <c:v>-0.13956109999999999</c:v>
                </c:pt>
                <c:pt idx="1271">
                  <c:v>-0.13953860000000001</c:v>
                </c:pt>
                <c:pt idx="1272">
                  <c:v>-0.1395073</c:v>
                </c:pt>
                <c:pt idx="1273">
                  <c:v>-0.13950029999999999</c:v>
                </c:pt>
                <c:pt idx="1274">
                  <c:v>-0.13951640000000001</c:v>
                </c:pt>
                <c:pt idx="1275">
                  <c:v>-0.1395101</c:v>
                </c:pt>
                <c:pt idx="1276">
                  <c:v>-0.13949120000000001</c:v>
                </c:pt>
                <c:pt idx="1277">
                  <c:v>-0.1395113</c:v>
                </c:pt>
                <c:pt idx="1278">
                  <c:v>-0.1395497</c:v>
                </c:pt>
                <c:pt idx="1279">
                  <c:v>-0.1395325</c:v>
                </c:pt>
                <c:pt idx="1280">
                  <c:v>-0.13945009999999999</c:v>
                </c:pt>
                <c:pt idx="1281">
                  <c:v>-0.13934440000000001</c:v>
                </c:pt>
                <c:pt idx="1282">
                  <c:v>-0.13920759999999999</c:v>
                </c:pt>
                <c:pt idx="1283">
                  <c:v>-0.139011</c:v>
                </c:pt>
                <c:pt idx="1284">
                  <c:v>-0.13882359999999999</c:v>
                </c:pt>
                <c:pt idx="1285">
                  <c:v>-0.13882069999999999</c:v>
                </c:pt>
                <c:pt idx="1286">
                  <c:v>-0.1390218</c:v>
                </c:pt>
                <c:pt idx="1287">
                  <c:v>-0.1391483</c:v>
                </c:pt>
                <c:pt idx="1288">
                  <c:v>-0.13907149999999999</c:v>
                </c:pt>
                <c:pt idx="1289">
                  <c:v>-0.13895279999999999</c:v>
                </c:pt>
                <c:pt idx="1290">
                  <c:v>-0.13891410000000001</c:v>
                </c:pt>
                <c:pt idx="1291">
                  <c:v>-0.13889399999999999</c:v>
                </c:pt>
                <c:pt idx="1292">
                  <c:v>-0.13881859999999999</c:v>
                </c:pt>
                <c:pt idx="1293">
                  <c:v>-0.1387381</c:v>
                </c:pt>
                <c:pt idx="1294">
                  <c:v>-0.13871720000000001</c:v>
                </c:pt>
                <c:pt idx="1295">
                  <c:v>-0.13872290000000001</c:v>
                </c:pt>
                <c:pt idx="1296">
                  <c:v>-0.13870650000000001</c:v>
                </c:pt>
                <c:pt idx="1297">
                  <c:v>-0.13869680000000001</c:v>
                </c:pt>
                <c:pt idx="1298">
                  <c:v>-0.1387265</c:v>
                </c:pt>
                <c:pt idx="1299">
                  <c:v>-0.13874880000000001</c:v>
                </c:pt>
                <c:pt idx="1300">
                  <c:v>-0.13871259999999999</c:v>
                </c:pt>
                <c:pt idx="1301">
                  <c:v>-0.1386463</c:v>
                </c:pt>
                <c:pt idx="1302">
                  <c:v>-0.1385834</c:v>
                </c:pt>
                <c:pt idx="1303">
                  <c:v>-0.13849739999999999</c:v>
                </c:pt>
                <c:pt idx="1304">
                  <c:v>-0.13837769999999999</c:v>
                </c:pt>
                <c:pt idx="1305">
                  <c:v>-0.1382882</c:v>
                </c:pt>
                <c:pt idx="1306">
                  <c:v>-0.1382642</c:v>
                </c:pt>
                <c:pt idx="1307">
                  <c:v>-0.13822280000000001</c:v>
                </c:pt>
                <c:pt idx="1308">
                  <c:v>-0.13807330000000001</c:v>
                </c:pt>
                <c:pt idx="1309">
                  <c:v>-0.1378624</c:v>
                </c:pt>
                <c:pt idx="1310">
                  <c:v>-0.1377505</c:v>
                </c:pt>
                <c:pt idx="1311">
                  <c:v>-0.1378509</c:v>
                </c:pt>
                <c:pt idx="1312">
                  <c:v>-0.13807539999999999</c:v>
                </c:pt>
                <c:pt idx="1313">
                  <c:v>-0.13823089999999999</c:v>
                </c:pt>
                <c:pt idx="1314">
                  <c:v>-0.1382246</c:v>
                </c:pt>
                <c:pt idx="1315">
                  <c:v>-0.1380884</c:v>
                </c:pt>
                <c:pt idx="1316">
                  <c:v>-0.1379263</c:v>
                </c:pt>
                <c:pt idx="1317">
                  <c:v>-0.1378442</c:v>
                </c:pt>
                <c:pt idx="1318">
                  <c:v>-0.13785059999999999</c:v>
                </c:pt>
                <c:pt idx="1319">
                  <c:v>-0.13785420000000001</c:v>
                </c:pt>
                <c:pt idx="1320">
                  <c:v>-0.1377891</c:v>
                </c:pt>
                <c:pt idx="1321">
                  <c:v>-0.13769419999999999</c:v>
                </c:pt>
                <c:pt idx="1322">
                  <c:v>-0.1376385</c:v>
                </c:pt>
                <c:pt idx="1323">
                  <c:v>-0.13762260000000001</c:v>
                </c:pt>
                <c:pt idx="1324">
                  <c:v>-0.1376011</c:v>
                </c:pt>
                <c:pt idx="1325">
                  <c:v>-0.13755819999999999</c:v>
                </c:pt>
                <c:pt idx="1326">
                  <c:v>-0.1375103</c:v>
                </c:pt>
                <c:pt idx="1327">
                  <c:v>-0.13745769999999999</c:v>
                </c:pt>
                <c:pt idx="1328">
                  <c:v>-0.1373772</c:v>
                </c:pt>
                <c:pt idx="1329">
                  <c:v>-0.13725519999999999</c:v>
                </c:pt>
                <c:pt idx="1330">
                  <c:v>-0.13710810000000001</c:v>
                </c:pt>
                <c:pt idx="1331">
                  <c:v>-0.13697980000000001</c:v>
                </c:pt>
                <c:pt idx="1332">
                  <c:v>-0.13691809999999999</c:v>
                </c:pt>
                <c:pt idx="1333">
                  <c:v>-0.13691929999999999</c:v>
                </c:pt>
                <c:pt idx="1334">
                  <c:v>-0.1369049</c:v>
                </c:pt>
                <c:pt idx="1335">
                  <c:v>-0.13681370000000001</c:v>
                </c:pt>
                <c:pt idx="1336">
                  <c:v>-0.13670750000000001</c:v>
                </c:pt>
                <c:pt idx="1337">
                  <c:v>-0.13672580000000001</c:v>
                </c:pt>
                <c:pt idx="1338">
                  <c:v>-0.13687540000000001</c:v>
                </c:pt>
                <c:pt idx="1339">
                  <c:v>-0.1369996</c:v>
                </c:pt>
                <c:pt idx="1340">
                  <c:v>-0.13701830000000001</c:v>
                </c:pt>
                <c:pt idx="1341">
                  <c:v>-0.13698640000000001</c:v>
                </c:pt>
                <c:pt idx="1342">
                  <c:v>-0.13696410000000001</c:v>
                </c:pt>
                <c:pt idx="1343">
                  <c:v>-0.1369486</c:v>
                </c:pt>
                <c:pt idx="1344">
                  <c:v>-0.13692389999999999</c:v>
                </c:pt>
                <c:pt idx="1345">
                  <c:v>-0.13690289999999999</c:v>
                </c:pt>
                <c:pt idx="1346">
                  <c:v>-0.1368878</c:v>
                </c:pt>
                <c:pt idx="1347">
                  <c:v>-0.13685079999999999</c:v>
                </c:pt>
                <c:pt idx="1348">
                  <c:v>-0.1367913</c:v>
                </c:pt>
                <c:pt idx="1349">
                  <c:v>-0.13675039999999999</c:v>
                </c:pt>
                <c:pt idx="1350">
                  <c:v>-0.13674</c:v>
                </c:pt>
                <c:pt idx="1351">
                  <c:v>-0.13671829999999999</c:v>
                </c:pt>
                <c:pt idx="1352">
                  <c:v>-0.13667000000000001</c:v>
                </c:pt>
                <c:pt idx="1353">
                  <c:v>-0.1366424</c:v>
                </c:pt>
                <c:pt idx="1354">
                  <c:v>-0.13666780000000001</c:v>
                </c:pt>
                <c:pt idx="1355">
                  <c:v>-0.1367131</c:v>
                </c:pt>
                <c:pt idx="1356">
                  <c:v>-0.1367488</c:v>
                </c:pt>
                <c:pt idx="1357">
                  <c:v>-0.13679079999999999</c:v>
                </c:pt>
                <c:pt idx="1358">
                  <c:v>-0.13682530000000001</c:v>
                </c:pt>
                <c:pt idx="1359">
                  <c:v>-0.1367768</c:v>
                </c:pt>
                <c:pt idx="1360">
                  <c:v>-0.1366155</c:v>
                </c:pt>
                <c:pt idx="1361">
                  <c:v>-0.13643649999999999</c:v>
                </c:pt>
                <c:pt idx="1362">
                  <c:v>-0.13637650000000001</c:v>
                </c:pt>
                <c:pt idx="1363">
                  <c:v>-0.13646839999999999</c:v>
                </c:pt>
                <c:pt idx="1364">
                  <c:v>-0.13661680000000001</c:v>
                </c:pt>
                <c:pt idx="1365">
                  <c:v>-0.13672690000000001</c:v>
                </c:pt>
                <c:pt idx="1366">
                  <c:v>-0.1367797</c:v>
                </c:pt>
                <c:pt idx="1367">
                  <c:v>-0.13678660000000001</c:v>
                </c:pt>
                <c:pt idx="1368">
                  <c:v>-0.13676060000000001</c:v>
                </c:pt>
                <c:pt idx="1369">
                  <c:v>-0.1367227</c:v>
                </c:pt>
                <c:pt idx="1370">
                  <c:v>-0.13668350000000001</c:v>
                </c:pt>
                <c:pt idx="1371">
                  <c:v>-0.13663620000000001</c:v>
                </c:pt>
                <c:pt idx="1372">
                  <c:v>-0.1365915</c:v>
                </c:pt>
                <c:pt idx="1373">
                  <c:v>-0.1365875</c:v>
                </c:pt>
                <c:pt idx="1374">
                  <c:v>-0.1366378</c:v>
                </c:pt>
                <c:pt idx="1375">
                  <c:v>-0.13670389999999999</c:v>
                </c:pt>
                <c:pt idx="1376">
                  <c:v>-0.13674649999999999</c:v>
                </c:pt>
                <c:pt idx="1377">
                  <c:v>-0.136766</c:v>
                </c:pt>
                <c:pt idx="1378">
                  <c:v>-0.136768</c:v>
                </c:pt>
                <c:pt idx="1379">
                  <c:v>-0.13673950000000001</c:v>
                </c:pt>
                <c:pt idx="1380">
                  <c:v>-0.13669200000000001</c:v>
                </c:pt>
                <c:pt idx="1381">
                  <c:v>-0.1366771</c:v>
                </c:pt>
                <c:pt idx="1382">
                  <c:v>-0.1367197</c:v>
                </c:pt>
                <c:pt idx="1383">
                  <c:v>-0.13677130000000001</c:v>
                </c:pt>
                <c:pt idx="1384">
                  <c:v>-0.13676820000000001</c:v>
                </c:pt>
                <c:pt idx="1385">
                  <c:v>-0.13670660000000001</c:v>
                </c:pt>
                <c:pt idx="1386">
                  <c:v>-0.13663169999999999</c:v>
                </c:pt>
                <c:pt idx="1387">
                  <c:v>-0.13659270000000001</c:v>
                </c:pt>
                <c:pt idx="1388">
                  <c:v>-0.136627</c:v>
                </c:pt>
                <c:pt idx="1389">
                  <c:v>-0.13673589999999999</c:v>
                </c:pt>
                <c:pt idx="1390">
                  <c:v>-0.1368568</c:v>
                </c:pt>
                <c:pt idx="1391">
                  <c:v>-0.1369081</c:v>
                </c:pt>
                <c:pt idx="1392">
                  <c:v>-0.13688539999999999</c:v>
                </c:pt>
                <c:pt idx="1393">
                  <c:v>-0.13687270000000001</c:v>
                </c:pt>
                <c:pt idx="1394">
                  <c:v>-0.13693530000000001</c:v>
                </c:pt>
                <c:pt idx="1395">
                  <c:v>-0.13704089999999999</c:v>
                </c:pt>
                <c:pt idx="1396">
                  <c:v>-0.13711470000000001</c:v>
                </c:pt>
                <c:pt idx="1397">
                  <c:v>-0.13712859999999999</c:v>
                </c:pt>
                <c:pt idx="1398">
                  <c:v>-0.13710140000000001</c:v>
                </c:pt>
                <c:pt idx="1399">
                  <c:v>-0.1370625</c:v>
                </c:pt>
                <c:pt idx="1400">
                  <c:v>-0.13704920000000001</c:v>
                </c:pt>
                <c:pt idx="1401">
                  <c:v>-0.1370972</c:v>
                </c:pt>
                <c:pt idx="1402">
                  <c:v>-0.13718839999999999</c:v>
                </c:pt>
                <c:pt idx="1403">
                  <c:v>-0.1372448</c:v>
                </c:pt>
                <c:pt idx="1404">
                  <c:v>-0.137213</c:v>
                </c:pt>
                <c:pt idx="1405">
                  <c:v>-0.13713</c:v>
                </c:pt>
                <c:pt idx="1406">
                  <c:v>-0.13707269999999999</c:v>
                </c:pt>
                <c:pt idx="1407">
                  <c:v>-0.13707150000000001</c:v>
                </c:pt>
                <c:pt idx="1408">
                  <c:v>-0.1371001</c:v>
                </c:pt>
                <c:pt idx="1409">
                  <c:v>-0.1371165</c:v>
                </c:pt>
                <c:pt idx="1410">
                  <c:v>-0.13709589999999999</c:v>
                </c:pt>
                <c:pt idx="1411">
                  <c:v>-0.13704849999999999</c:v>
                </c:pt>
                <c:pt idx="1412">
                  <c:v>-0.13703280000000001</c:v>
                </c:pt>
                <c:pt idx="1413">
                  <c:v>-0.1371058</c:v>
                </c:pt>
                <c:pt idx="1414">
                  <c:v>-0.1372379</c:v>
                </c:pt>
                <c:pt idx="1415">
                  <c:v>-0.1373316</c:v>
                </c:pt>
                <c:pt idx="1416">
                  <c:v>-0.13733609999999999</c:v>
                </c:pt>
                <c:pt idx="1417">
                  <c:v>-0.13728319999999999</c:v>
                </c:pt>
                <c:pt idx="1418">
                  <c:v>-0.13721520000000001</c:v>
                </c:pt>
                <c:pt idx="1419">
                  <c:v>-0.1371387</c:v>
                </c:pt>
                <c:pt idx="1420">
                  <c:v>-0.1370663</c:v>
                </c:pt>
                <c:pt idx="1421">
                  <c:v>-0.13704069999999999</c:v>
                </c:pt>
                <c:pt idx="1422">
                  <c:v>-0.1370731</c:v>
                </c:pt>
                <c:pt idx="1423">
                  <c:v>-0.1371105</c:v>
                </c:pt>
                <c:pt idx="1424">
                  <c:v>-0.1371098</c:v>
                </c:pt>
                <c:pt idx="1425">
                  <c:v>-0.1370971</c:v>
                </c:pt>
                <c:pt idx="1426">
                  <c:v>-0.13710629999999999</c:v>
                </c:pt>
                <c:pt idx="1427">
                  <c:v>-0.1371136</c:v>
                </c:pt>
                <c:pt idx="1428">
                  <c:v>-0.13708049999999999</c:v>
                </c:pt>
                <c:pt idx="1429">
                  <c:v>-0.13702239999999999</c:v>
                </c:pt>
                <c:pt idx="1430">
                  <c:v>-0.1369784</c:v>
                </c:pt>
                <c:pt idx="1431">
                  <c:v>-0.13694870000000001</c:v>
                </c:pt>
                <c:pt idx="1432">
                  <c:v>-0.13691320000000001</c:v>
                </c:pt>
                <c:pt idx="1433">
                  <c:v>-0.13688449999999999</c:v>
                </c:pt>
                <c:pt idx="1434">
                  <c:v>-0.1368887</c:v>
                </c:pt>
                <c:pt idx="1435">
                  <c:v>-0.1369137</c:v>
                </c:pt>
                <c:pt idx="1436">
                  <c:v>-0.13692199999999999</c:v>
                </c:pt>
                <c:pt idx="1437">
                  <c:v>-0.13689680000000001</c:v>
                </c:pt>
                <c:pt idx="1438">
                  <c:v>-0.1368453</c:v>
                </c:pt>
                <c:pt idx="1439">
                  <c:v>-0.1367766</c:v>
                </c:pt>
                <c:pt idx="1440">
                  <c:v>-0.1367081</c:v>
                </c:pt>
                <c:pt idx="1441">
                  <c:v>-0.13666800000000001</c:v>
                </c:pt>
                <c:pt idx="1442">
                  <c:v>-0.1366599</c:v>
                </c:pt>
                <c:pt idx="1443">
                  <c:v>-0.1366521</c:v>
                </c:pt>
                <c:pt idx="1444">
                  <c:v>-0.13662630000000001</c:v>
                </c:pt>
                <c:pt idx="1445">
                  <c:v>-0.13660800000000001</c:v>
                </c:pt>
                <c:pt idx="1446">
                  <c:v>-0.13661670000000001</c:v>
                </c:pt>
                <c:pt idx="1447">
                  <c:v>-0.13662099999999999</c:v>
                </c:pt>
                <c:pt idx="1448">
                  <c:v>-0.13658609999999999</c:v>
                </c:pt>
                <c:pt idx="1449">
                  <c:v>-0.13652210000000001</c:v>
                </c:pt>
                <c:pt idx="1450">
                  <c:v>-0.1364687</c:v>
                </c:pt>
                <c:pt idx="1451">
                  <c:v>-0.13644600000000001</c:v>
                </c:pt>
                <c:pt idx="1452">
                  <c:v>-0.1364388</c:v>
                </c:pt>
                <c:pt idx="1453">
                  <c:v>-0.1364214</c:v>
                </c:pt>
                <c:pt idx="1454">
                  <c:v>-0.13637669999999999</c:v>
                </c:pt>
                <c:pt idx="1455">
                  <c:v>-0.1363048</c:v>
                </c:pt>
                <c:pt idx="1456">
                  <c:v>-0.13623479999999999</c:v>
                </c:pt>
                <c:pt idx="1457">
                  <c:v>-0.13620589999999999</c:v>
                </c:pt>
                <c:pt idx="1458">
                  <c:v>-0.13621810000000001</c:v>
                </c:pt>
                <c:pt idx="1459">
                  <c:v>-0.13621659999999999</c:v>
                </c:pt>
                <c:pt idx="1460">
                  <c:v>-0.13615369999999999</c:v>
                </c:pt>
                <c:pt idx="1461">
                  <c:v>-0.13604959999999999</c:v>
                </c:pt>
                <c:pt idx="1462">
                  <c:v>-0.13596349999999999</c:v>
                </c:pt>
                <c:pt idx="1463">
                  <c:v>-0.13592609999999999</c:v>
                </c:pt>
                <c:pt idx="1464">
                  <c:v>-0.13591919999999999</c:v>
                </c:pt>
                <c:pt idx="1465">
                  <c:v>-0.13590479999999999</c:v>
                </c:pt>
                <c:pt idx="1466">
                  <c:v>-0.13584879999999999</c:v>
                </c:pt>
                <c:pt idx="1467">
                  <c:v>-0.13574369999999999</c:v>
                </c:pt>
                <c:pt idx="1468">
                  <c:v>-0.13563529999999999</c:v>
                </c:pt>
                <c:pt idx="1469">
                  <c:v>-0.13559979999999999</c:v>
                </c:pt>
                <c:pt idx="1470">
                  <c:v>-0.1356569</c:v>
                </c:pt>
                <c:pt idx="1471">
                  <c:v>-0.13572880000000001</c:v>
                </c:pt>
                <c:pt idx="1472">
                  <c:v>-0.1357273</c:v>
                </c:pt>
                <c:pt idx="1473">
                  <c:v>-0.13565730000000001</c:v>
                </c:pt>
                <c:pt idx="1474">
                  <c:v>-0.13558799999999999</c:v>
                </c:pt>
                <c:pt idx="1475">
                  <c:v>-0.13554830000000001</c:v>
                </c:pt>
                <c:pt idx="1476">
                  <c:v>-0.1355083</c:v>
                </c:pt>
                <c:pt idx="1477">
                  <c:v>-0.13545090000000001</c:v>
                </c:pt>
                <c:pt idx="1478">
                  <c:v>-0.13539899999999999</c:v>
                </c:pt>
                <c:pt idx="1479">
                  <c:v>-0.13536580000000001</c:v>
                </c:pt>
                <c:pt idx="1480">
                  <c:v>-0.13533500000000001</c:v>
                </c:pt>
                <c:pt idx="1481">
                  <c:v>-0.13529759999999999</c:v>
                </c:pt>
                <c:pt idx="1482">
                  <c:v>-0.13526250000000001</c:v>
                </c:pt>
                <c:pt idx="1483">
                  <c:v>-0.135217</c:v>
                </c:pt>
                <c:pt idx="1484">
                  <c:v>-0.1351272</c:v>
                </c:pt>
                <c:pt idx="1485">
                  <c:v>-0.13499610000000001</c:v>
                </c:pt>
                <c:pt idx="1486">
                  <c:v>-0.13488020000000001</c:v>
                </c:pt>
                <c:pt idx="1487">
                  <c:v>-0.1348258</c:v>
                </c:pt>
                <c:pt idx="1488">
                  <c:v>-0.13481580000000001</c:v>
                </c:pt>
                <c:pt idx="1489">
                  <c:v>-0.13480829999999999</c:v>
                </c:pt>
                <c:pt idx="1490">
                  <c:v>-0.13479430000000001</c:v>
                </c:pt>
                <c:pt idx="1491">
                  <c:v>-0.1347901</c:v>
                </c:pt>
                <c:pt idx="1492">
                  <c:v>-0.13479260000000001</c:v>
                </c:pt>
                <c:pt idx="1493">
                  <c:v>-0.1347748</c:v>
                </c:pt>
                <c:pt idx="1494">
                  <c:v>-0.13472100000000001</c:v>
                </c:pt>
                <c:pt idx="1495">
                  <c:v>-0.13465189999999999</c:v>
                </c:pt>
                <c:pt idx="1496">
                  <c:v>-0.1346059</c:v>
                </c:pt>
                <c:pt idx="1497">
                  <c:v>-0.13459740000000001</c:v>
                </c:pt>
                <c:pt idx="1498">
                  <c:v>-0.1345973</c:v>
                </c:pt>
                <c:pt idx="1499">
                  <c:v>-0.13455919999999999</c:v>
                </c:pt>
                <c:pt idx="1500">
                  <c:v>-0.1344717</c:v>
                </c:pt>
                <c:pt idx="1501">
                  <c:v>-0.13437180000000001</c:v>
                </c:pt>
                <c:pt idx="1502">
                  <c:v>-0.1342961</c:v>
                </c:pt>
                <c:pt idx="1503">
                  <c:v>-0.13423950000000001</c:v>
                </c:pt>
                <c:pt idx="1504">
                  <c:v>-0.13417799999999999</c:v>
                </c:pt>
                <c:pt idx="1505">
                  <c:v>-0.1341185</c:v>
                </c:pt>
                <c:pt idx="1506">
                  <c:v>-0.1340894</c:v>
                </c:pt>
                <c:pt idx="1507">
                  <c:v>-0.13409470000000001</c:v>
                </c:pt>
                <c:pt idx="1508">
                  <c:v>-0.134107</c:v>
                </c:pt>
                <c:pt idx="1509">
                  <c:v>-0.134105</c:v>
                </c:pt>
                <c:pt idx="1510">
                  <c:v>-0.13408819999999999</c:v>
                </c:pt>
                <c:pt idx="1511">
                  <c:v>-0.1340585</c:v>
                </c:pt>
                <c:pt idx="1512">
                  <c:v>-0.13401930000000001</c:v>
                </c:pt>
                <c:pt idx="1513">
                  <c:v>-0.13399259999999999</c:v>
                </c:pt>
                <c:pt idx="1514">
                  <c:v>-0.13399630000000001</c:v>
                </c:pt>
                <c:pt idx="1515">
                  <c:v>-0.13400480000000001</c:v>
                </c:pt>
                <c:pt idx="1516">
                  <c:v>-0.13397010000000001</c:v>
                </c:pt>
                <c:pt idx="1517">
                  <c:v>-0.1338888</c:v>
                </c:pt>
                <c:pt idx="1518">
                  <c:v>-0.1338114</c:v>
                </c:pt>
                <c:pt idx="1519">
                  <c:v>-0.13377</c:v>
                </c:pt>
                <c:pt idx="1520">
                  <c:v>-0.133739</c:v>
                </c:pt>
                <c:pt idx="1521">
                  <c:v>-0.13368959999999999</c:v>
                </c:pt>
                <c:pt idx="1522">
                  <c:v>-0.13364780000000001</c:v>
                </c:pt>
                <c:pt idx="1523">
                  <c:v>-0.13365769999999999</c:v>
                </c:pt>
                <c:pt idx="1524">
                  <c:v>-0.13371160000000001</c:v>
                </c:pt>
                <c:pt idx="1525">
                  <c:v>-0.13375509999999999</c:v>
                </c:pt>
                <c:pt idx="1526">
                  <c:v>-0.13375570000000001</c:v>
                </c:pt>
                <c:pt idx="1527">
                  <c:v>-0.1337313</c:v>
                </c:pt>
                <c:pt idx="1528">
                  <c:v>-0.1337121</c:v>
                </c:pt>
                <c:pt idx="1529">
                  <c:v>-0.13370589999999999</c:v>
                </c:pt>
                <c:pt idx="1530">
                  <c:v>-0.1337043</c:v>
                </c:pt>
                <c:pt idx="1531">
                  <c:v>-0.13369909999999999</c:v>
                </c:pt>
                <c:pt idx="1532">
                  <c:v>-0.13368240000000001</c:v>
                </c:pt>
                <c:pt idx="1533">
                  <c:v>-0.13364989999999999</c:v>
                </c:pt>
                <c:pt idx="1534">
                  <c:v>-0.13361609999999999</c:v>
                </c:pt>
                <c:pt idx="1535">
                  <c:v>-0.13361110000000001</c:v>
                </c:pt>
                <c:pt idx="1536">
                  <c:v>-0.1336475</c:v>
                </c:pt>
                <c:pt idx="1537">
                  <c:v>-0.1337024</c:v>
                </c:pt>
                <c:pt idx="1538">
                  <c:v>-0.13374810000000001</c:v>
                </c:pt>
                <c:pt idx="1539">
                  <c:v>-0.13379340000000001</c:v>
                </c:pt>
                <c:pt idx="1540">
                  <c:v>-0.13386709999999999</c:v>
                </c:pt>
                <c:pt idx="1541">
                  <c:v>-0.13396279999999999</c:v>
                </c:pt>
                <c:pt idx="1542">
                  <c:v>-0.1340249</c:v>
                </c:pt>
                <c:pt idx="1543">
                  <c:v>-0.13400790000000001</c:v>
                </c:pt>
                <c:pt idx="1544">
                  <c:v>-0.13393189999999999</c:v>
                </c:pt>
                <c:pt idx="1545">
                  <c:v>-0.133858</c:v>
                </c:pt>
                <c:pt idx="1546">
                  <c:v>-0.1338202</c:v>
                </c:pt>
                <c:pt idx="1547">
                  <c:v>-0.1338078</c:v>
                </c:pt>
                <c:pt idx="1548">
                  <c:v>-0.13380690000000001</c:v>
                </c:pt>
                <c:pt idx="1549">
                  <c:v>-0.13382810000000001</c:v>
                </c:pt>
                <c:pt idx="1550">
                  <c:v>-0.133881</c:v>
                </c:pt>
                <c:pt idx="1551">
                  <c:v>-0.13394639999999999</c:v>
                </c:pt>
                <c:pt idx="1552">
                  <c:v>-0.13399159999999999</c:v>
                </c:pt>
                <c:pt idx="1553">
                  <c:v>-0.13400529999999999</c:v>
                </c:pt>
                <c:pt idx="1554">
                  <c:v>-0.13400100000000001</c:v>
                </c:pt>
                <c:pt idx="1555">
                  <c:v>-0.13399369999999999</c:v>
                </c:pt>
                <c:pt idx="1556">
                  <c:v>-0.13398270000000001</c:v>
                </c:pt>
                <c:pt idx="1557">
                  <c:v>-0.13395770000000001</c:v>
                </c:pt>
                <c:pt idx="1558">
                  <c:v>-0.13391919999999999</c:v>
                </c:pt>
                <c:pt idx="1559">
                  <c:v>-0.1338916</c:v>
                </c:pt>
                <c:pt idx="1560">
                  <c:v>-0.13390669999999999</c:v>
                </c:pt>
                <c:pt idx="1561">
                  <c:v>-0.1339669</c:v>
                </c:pt>
                <c:pt idx="1562">
                  <c:v>-0.1340315</c:v>
                </c:pt>
                <c:pt idx="1563">
                  <c:v>-0.13405230000000001</c:v>
                </c:pt>
                <c:pt idx="1564">
                  <c:v>-0.1340192</c:v>
                </c:pt>
                <c:pt idx="1565">
                  <c:v>-0.133961</c:v>
                </c:pt>
                <c:pt idx="1566">
                  <c:v>-0.13390840000000001</c:v>
                </c:pt>
                <c:pt idx="1567">
                  <c:v>-0.13387650000000001</c:v>
                </c:pt>
                <c:pt idx="1568">
                  <c:v>-0.13387109999999999</c:v>
                </c:pt>
                <c:pt idx="1569">
                  <c:v>-0.1338869</c:v>
                </c:pt>
                <c:pt idx="1570">
                  <c:v>-0.13390199999999999</c:v>
                </c:pt>
                <c:pt idx="1571">
                  <c:v>-0.13389709999999999</c:v>
                </c:pt>
                <c:pt idx="1572">
                  <c:v>-0.13388169999999999</c:v>
                </c:pt>
                <c:pt idx="1573">
                  <c:v>-0.1338771</c:v>
                </c:pt>
                <c:pt idx="1574">
                  <c:v>-0.1338762</c:v>
                </c:pt>
                <c:pt idx="1575">
                  <c:v>-0.13385469999999999</c:v>
                </c:pt>
                <c:pt idx="1576">
                  <c:v>-0.13382330000000001</c:v>
                </c:pt>
                <c:pt idx="1577">
                  <c:v>-0.13383149999999999</c:v>
                </c:pt>
                <c:pt idx="1578">
                  <c:v>-0.13390550000000001</c:v>
                </c:pt>
                <c:pt idx="1579">
                  <c:v>-0.1340103</c:v>
                </c:pt>
                <c:pt idx="1580">
                  <c:v>-0.1340894</c:v>
                </c:pt>
                <c:pt idx="1581">
                  <c:v>-0.1341184</c:v>
                </c:pt>
                <c:pt idx="1582">
                  <c:v>-0.1341077</c:v>
                </c:pt>
                <c:pt idx="1583">
                  <c:v>-0.1340845</c:v>
                </c:pt>
                <c:pt idx="1584">
                  <c:v>-0.13408809999999999</c:v>
                </c:pt>
                <c:pt idx="1585">
                  <c:v>-0.13415340000000001</c:v>
                </c:pt>
                <c:pt idx="1586">
                  <c:v>-0.13424849999999999</c:v>
                </c:pt>
                <c:pt idx="1587">
                  <c:v>-0.13430259999999999</c:v>
                </c:pt>
                <c:pt idx="1588">
                  <c:v>-0.1342767</c:v>
                </c:pt>
                <c:pt idx="1589">
                  <c:v>-0.1342073</c:v>
                </c:pt>
                <c:pt idx="1590">
                  <c:v>-0.134157</c:v>
                </c:pt>
                <c:pt idx="1591">
                  <c:v>-0.13414219999999999</c:v>
                </c:pt>
                <c:pt idx="1592">
                  <c:v>-0.1341321</c:v>
                </c:pt>
                <c:pt idx="1593">
                  <c:v>-0.13410150000000001</c:v>
                </c:pt>
                <c:pt idx="1594">
                  <c:v>-0.13405600000000001</c:v>
                </c:pt>
                <c:pt idx="1595">
                  <c:v>-0.1340189</c:v>
                </c:pt>
                <c:pt idx="1596">
                  <c:v>-0.13401289999999999</c:v>
                </c:pt>
                <c:pt idx="1597">
                  <c:v>-0.1340469</c:v>
                </c:pt>
                <c:pt idx="1598">
                  <c:v>-0.134099</c:v>
                </c:pt>
                <c:pt idx="1599">
                  <c:v>-0.13412650000000001</c:v>
                </c:pt>
                <c:pt idx="1600">
                  <c:v>-0.13411219999999999</c:v>
                </c:pt>
                <c:pt idx="1601">
                  <c:v>-0.1340905</c:v>
                </c:pt>
                <c:pt idx="1602">
                  <c:v>-0.13410279999999999</c:v>
                </c:pt>
                <c:pt idx="1603">
                  <c:v>-0.13413929999999999</c:v>
                </c:pt>
                <c:pt idx="1604">
                  <c:v>-0.13415469999999999</c:v>
                </c:pt>
                <c:pt idx="1605">
                  <c:v>-0.13412959999999999</c:v>
                </c:pt>
                <c:pt idx="1606">
                  <c:v>-0.13409289999999999</c:v>
                </c:pt>
                <c:pt idx="1607">
                  <c:v>-0.13407720000000001</c:v>
                </c:pt>
                <c:pt idx="1608">
                  <c:v>-0.13408149999999999</c:v>
                </c:pt>
                <c:pt idx="1609">
                  <c:v>-0.13408100000000001</c:v>
                </c:pt>
                <c:pt idx="1610">
                  <c:v>-0.1340547</c:v>
                </c:pt>
                <c:pt idx="1611">
                  <c:v>-0.13399430000000001</c:v>
                </c:pt>
                <c:pt idx="1612">
                  <c:v>-0.13390650000000001</c:v>
                </c:pt>
                <c:pt idx="1613">
                  <c:v>-0.1338174</c:v>
                </c:pt>
                <c:pt idx="1614">
                  <c:v>-0.1337643</c:v>
                </c:pt>
                <c:pt idx="1615">
                  <c:v>-0.1337682</c:v>
                </c:pt>
                <c:pt idx="1616">
                  <c:v>-0.13381470000000001</c:v>
                </c:pt>
                <c:pt idx="1617">
                  <c:v>-0.13386609999999999</c:v>
                </c:pt>
                <c:pt idx="1618">
                  <c:v>-0.1338898</c:v>
                </c:pt>
                <c:pt idx="1619">
                  <c:v>-0.13387379999999999</c:v>
                </c:pt>
                <c:pt idx="1620">
                  <c:v>-0.13382169999999999</c:v>
                </c:pt>
                <c:pt idx="1621">
                  <c:v>-0.13374040000000001</c:v>
                </c:pt>
                <c:pt idx="1622">
                  <c:v>-0.13364100000000001</c:v>
                </c:pt>
                <c:pt idx="1623">
                  <c:v>-0.13355110000000001</c:v>
                </c:pt>
                <c:pt idx="1624">
                  <c:v>-0.13350629999999999</c:v>
                </c:pt>
                <c:pt idx="1625">
                  <c:v>-0.13351479999999999</c:v>
                </c:pt>
                <c:pt idx="1626">
                  <c:v>-0.1335364</c:v>
                </c:pt>
                <c:pt idx="1627">
                  <c:v>-0.1335218</c:v>
                </c:pt>
                <c:pt idx="1628">
                  <c:v>-0.13347390000000001</c:v>
                </c:pt>
                <c:pt idx="1629">
                  <c:v>-0.13344629999999999</c:v>
                </c:pt>
                <c:pt idx="1630">
                  <c:v>-0.1334745</c:v>
                </c:pt>
                <c:pt idx="1631">
                  <c:v>-0.13353039999999999</c:v>
                </c:pt>
                <c:pt idx="1632">
                  <c:v>-0.13355829999999999</c:v>
                </c:pt>
                <c:pt idx="1633">
                  <c:v>-0.1335327</c:v>
                </c:pt>
                <c:pt idx="1634">
                  <c:v>-0.13346060000000001</c:v>
                </c:pt>
                <c:pt idx="1635">
                  <c:v>-0.13335369999999999</c:v>
                </c:pt>
                <c:pt idx="1636">
                  <c:v>-0.13323070000000001</c:v>
                </c:pt>
                <c:pt idx="1637">
                  <c:v>-0.13313259999999999</c:v>
                </c:pt>
                <c:pt idx="1638">
                  <c:v>-0.13310240000000001</c:v>
                </c:pt>
                <c:pt idx="1639">
                  <c:v>-0.1331369</c:v>
                </c:pt>
                <c:pt idx="1640">
                  <c:v>-0.13318430000000001</c:v>
                </c:pt>
                <c:pt idx="1641">
                  <c:v>-0.1331957</c:v>
                </c:pt>
                <c:pt idx="1642">
                  <c:v>-0.13316620000000001</c:v>
                </c:pt>
                <c:pt idx="1643">
                  <c:v>-0.13312109999999999</c:v>
                </c:pt>
                <c:pt idx="1644">
                  <c:v>-0.133079</c:v>
                </c:pt>
                <c:pt idx="1645">
                  <c:v>-0.13303760000000001</c:v>
                </c:pt>
                <c:pt idx="1646">
                  <c:v>-0.1329892</c:v>
                </c:pt>
                <c:pt idx="1647">
                  <c:v>-0.13293160000000001</c:v>
                </c:pt>
                <c:pt idx="1648">
                  <c:v>-0.13286580000000001</c:v>
                </c:pt>
                <c:pt idx="1649">
                  <c:v>-0.13279279999999999</c:v>
                </c:pt>
                <c:pt idx="1650">
                  <c:v>-0.13272030000000001</c:v>
                </c:pt>
                <c:pt idx="1651">
                  <c:v>-0.13266539999999999</c:v>
                </c:pt>
                <c:pt idx="1652">
                  <c:v>-0.13264310000000001</c:v>
                </c:pt>
                <c:pt idx="1653">
                  <c:v>-0.13264989999999999</c:v>
                </c:pt>
                <c:pt idx="1654">
                  <c:v>-0.13266549999999999</c:v>
                </c:pt>
                <c:pt idx="1655">
                  <c:v>-0.13267499999999999</c:v>
                </c:pt>
                <c:pt idx="1656">
                  <c:v>-0.1326755</c:v>
                </c:pt>
                <c:pt idx="1657">
                  <c:v>-0.13266040000000001</c:v>
                </c:pt>
                <c:pt idx="1658">
                  <c:v>-0.13260749999999999</c:v>
                </c:pt>
                <c:pt idx="1659">
                  <c:v>-0.13250390000000001</c:v>
                </c:pt>
                <c:pt idx="1660">
                  <c:v>-0.13237979999999999</c:v>
                </c:pt>
                <c:pt idx="1661">
                  <c:v>-0.1322923</c:v>
                </c:pt>
                <c:pt idx="1662">
                  <c:v>-0.1322739</c:v>
                </c:pt>
                <c:pt idx="1663">
                  <c:v>-0.13230729999999999</c:v>
                </c:pt>
                <c:pt idx="1664">
                  <c:v>-0.13235079999999999</c:v>
                </c:pt>
                <c:pt idx="1665">
                  <c:v>-0.1323714</c:v>
                </c:pt>
                <c:pt idx="1666">
                  <c:v>-0.132356</c:v>
                </c:pt>
                <c:pt idx="1667">
                  <c:v>-0.1323164</c:v>
                </c:pt>
                <c:pt idx="1668">
                  <c:v>-0.1322894</c:v>
                </c:pt>
                <c:pt idx="1669">
                  <c:v>-0.1323039</c:v>
                </c:pt>
                <c:pt idx="1670">
                  <c:v>-0.13233339999999999</c:v>
                </c:pt>
                <c:pt idx="1671">
                  <c:v>-0.13230700000000001</c:v>
                </c:pt>
                <c:pt idx="1672">
                  <c:v>-0.13218669999999999</c:v>
                </c:pt>
                <c:pt idx="1673">
                  <c:v>-0.13200770000000001</c:v>
                </c:pt>
                <c:pt idx="1674">
                  <c:v>-0.13183120000000001</c:v>
                </c:pt>
                <c:pt idx="1675">
                  <c:v>-0.13169310000000001</c:v>
                </c:pt>
                <c:pt idx="1676">
                  <c:v>-0.13160620000000001</c:v>
                </c:pt>
                <c:pt idx="1677">
                  <c:v>-0.13158320000000001</c:v>
                </c:pt>
                <c:pt idx="1678">
                  <c:v>-0.1316271</c:v>
                </c:pt>
                <c:pt idx="1679">
                  <c:v>-0.13172039999999999</c:v>
                </c:pt>
                <c:pt idx="1680">
                  <c:v>-0.1318396</c:v>
                </c:pt>
                <c:pt idx="1681">
                  <c:v>-0.1319564</c:v>
                </c:pt>
                <c:pt idx="1682">
                  <c:v>-0.1320096</c:v>
                </c:pt>
                <c:pt idx="1683">
                  <c:v>-0.13193830000000001</c:v>
                </c:pt>
                <c:pt idx="1684">
                  <c:v>-0.13175980000000001</c:v>
                </c:pt>
                <c:pt idx="1685">
                  <c:v>-0.13156680000000001</c:v>
                </c:pt>
                <c:pt idx="1686">
                  <c:v>-0.1314311</c:v>
                </c:pt>
                <c:pt idx="1687">
                  <c:v>-0.13134899999999999</c:v>
                </c:pt>
                <c:pt idx="1688">
                  <c:v>-0.13130430000000001</c:v>
                </c:pt>
                <c:pt idx="1689">
                  <c:v>-0.13132389999999999</c:v>
                </c:pt>
                <c:pt idx="1690">
                  <c:v>-0.13141130000000001</c:v>
                </c:pt>
                <c:pt idx="1691">
                  <c:v>-0.1314949</c:v>
                </c:pt>
                <c:pt idx="1692">
                  <c:v>-0.13149959999999999</c:v>
                </c:pt>
                <c:pt idx="1693">
                  <c:v>-0.13141059999999999</c:v>
                </c:pt>
                <c:pt idx="1694">
                  <c:v>-0.13126550000000001</c:v>
                </c:pt>
                <c:pt idx="1695">
                  <c:v>-0.13112689999999999</c:v>
                </c:pt>
                <c:pt idx="1696">
                  <c:v>-0.1310462</c:v>
                </c:pt>
                <c:pt idx="1697">
                  <c:v>-0.13101779999999999</c:v>
                </c:pt>
                <c:pt idx="1698">
                  <c:v>-0.1309805</c:v>
                </c:pt>
                <c:pt idx="1699">
                  <c:v>-0.130914</c:v>
                </c:pt>
                <c:pt idx="1700">
                  <c:v>-0.1309225</c:v>
                </c:pt>
                <c:pt idx="1701">
                  <c:v>-0.1310906</c:v>
                </c:pt>
                <c:pt idx="1702">
                  <c:v>-0.1313578</c:v>
                </c:pt>
                <c:pt idx="1703">
                  <c:v>-0.1315955</c:v>
                </c:pt>
                <c:pt idx="1704">
                  <c:v>-0.13176789999999999</c:v>
                </c:pt>
                <c:pt idx="1705">
                  <c:v>-0.1319205</c:v>
                </c:pt>
                <c:pt idx="1706">
                  <c:v>-0.132073</c:v>
                </c:pt>
                <c:pt idx="1707">
                  <c:v>-0.13223199999999999</c:v>
                </c:pt>
                <c:pt idx="1708">
                  <c:v>-0.1323908</c:v>
                </c:pt>
                <c:pt idx="1709">
                  <c:v>-0.13253180000000001</c:v>
                </c:pt>
                <c:pt idx="1710">
                  <c:v>-0.13265270000000001</c:v>
                </c:pt>
                <c:pt idx="1711">
                  <c:v>-0.13275229999999999</c:v>
                </c:pt>
                <c:pt idx="1712">
                  <c:v>-0.1328367</c:v>
                </c:pt>
                <c:pt idx="1713">
                  <c:v>-0.13294329999999999</c:v>
                </c:pt>
                <c:pt idx="1714">
                  <c:v>-0.13307350000000001</c:v>
                </c:pt>
                <c:pt idx="1715">
                  <c:v>-0.1331492</c:v>
                </c:pt>
                <c:pt idx="1716">
                  <c:v>-0.13314010000000001</c:v>
                </c:pt>
                <c:pt idx="1717">
                  <c:v>-0.13311790000000001</c:v>
                </c:pt>
                <c:pt idx="1718">
                  <c:v>-0.13318089999999999</c:v>
                </c:pt>
                <c:pt idx="1719">
                  <c:v>-0.1332893</c:v>
                </c:pt>
                <c:pt idx="1720">
                  <c:v>-0.1331369</c:v>
                </c:pt>
                <c:pt idx="1721">
                  <c:v>-0.1327913</c:v>
                </c:pt>
                <c:pt idx="1722">
                  <c:v>-0.13267519999999999</c:v>
                </c:pt>
                <c:pt idx="1723">
                  <c:v>-0.13292680000000001</c:v>
                </c:pt>
                <c:pt idx="1724">
                  <c:v>-0.13326379999999999</c:v>
                </c:pt>
                <c:pt idx="1725">
                  <c:v>-0.1334371</c:v>
                </c:pt>
                <c:pt idx="1726">
                  <c:v>-0.13338649999999999</c:v>
                </c:pt>
                <c:pt idx="1727">
                  <c:v>-0.1331907</c:v>
                </c:pt>
                <c:pt idx="1728">
                  <c:v>-0.13299730000000001</c:v>
                </c:pt>
                <c:pt idx="1729">
                  <c:v>-0.13292590000000001</c:v>
                </c:pt>
                <c:pt idx="1730">
                  <c:v>-0.13295750000000001</c:v>
                </c:pt>
                <c:pt idx="1731">
                  <c:v>-0.1329661</c:v>
                </c:pt>
                <c:pt idx="1732">
                  <c:v>-0.132879</c:v>
                </c:pt>
                <c:pt idx="1733">
                  <c:v>-0.13274340000000001</c:v>
                </c:pt>
                <c:pt idx="1734">
                  <c:v>-0.1326379</c:v>
                </c:pt>
                <c:pt idx="1735">
                  <c:v>-0.13259029999999999</c:v>
                </c:pt>
                <c:pt idx="1736">
                  <c:v>-0.13258139999999999</c:v>
                </c:pt>
                <c:pt idx="1737">
                  <c:v>-0.13258510000000001</c:v>
                </c:pt>
                <c:pt idx="1738">
                  <c:v>-0.1325789</c:v>
                </c:pt>
                <c:pt idx="1739">
                  <c:v>-0.1325538</c:v>
                </c:pt>
                <c:pt idx="1740">
                  <c:v>-0.13251930000000001</c:v>
                </c:pt>
                <c:pt idx="1741">
                  <c:v>-0.13248670000000001</c:v>
                </c:pt>
                <c:pt idx="1742">
                  <c:v>-0.13244909999999999</c:v>
                </c:pt>
                <c:pt idx="1743">
                  <c:v>-0.1323995</c:v>
                </c:pt>
                <c:pt idx="1744">
                  <c:v>-0.13236129999999999</c:v>
                </c:pt>
                <c:pt idx="1745">
                  <c:v>-0.1323771</c:v>
                </c:pt>
                <c:pt idx="1746">
                  <c:v>-0.13245899999999999</c:v>
                </c:pt>
                <c:pt idx="1747">
                  <c:v>-0.13256860000000001</c:v>
                </c:pt>
                <c:pt idx="1748">
                  <c:v>-0.13265440000000001</c:v>
                </c:pt>
                <c:pt idx="1749">
                  <c:v>-0.13269349999999999</c:v>
                </c:pt>
                <c:pt idx="1750">
                  <c:v>-0.1326869</c:v>
                </c:pt>
                <c:pt idx="1751">
                  <c:v>-0.13263469999999999</c:v>
                </c:pt>
                <c:pt idx="1752">
                  <c:v>-0.1325424</c:v>
                </c:pt>
                <c:pt idx="1753">
                  <c:v>-0.1324388</c:v>
                </c:pt>
                <c:pt idx="1754">
                  <c:v>-0.13236490000000001</c:v>
                </c:pt>
                <c:pt idx="1755">
                  <c:v>-0.13233529999999999</c:v>
                </c:pt>
                <c:pt idx="1756">
                  <c:v>-0.1323242</c:v>
                </c:pt>
                <c:pt idx="1757">
                  <c:v>-0.13229399999999999</c:v>
                </c:pt>
                <c:pt idx="1758">
                  <c:v>-0.1322334</c:v>
                </c:pt>
                <c:pt idx="1759">
                  <c:v>-0.13216430000000001</c:v>
                </c:pt>
                <c:pt idx="1760">
                  <c:v>-0.13211990000000001</c:v>
                </c:pt>
                <c:pt idx="1761">
                  <c:v>-0.13211310000000001</c:v>
                </c:pt>
                <c:pt idx="1762">
                  <c:v>-0.13213720000000001</c:v>
                </c:pt>
                <c:pt idx="1763">
                  <c:v>-0.13216729999999999</c:v>
                </c:pt>
                <c:pt idx="1764">
                  <c:v>-0.13217719999999999</c:v>
                </c:pt>
                <c:pt idx="1765">
                  <c:v>-0.132162</c:v>
                </c:pt>
                <c:pt idx="1766">
                  <c:v>-0.1321348</c:v>
                </c:pt>
                <c:pt idx="1767">
                  <c:v>-0.13211039999999999</c:v>
                </c:pt>
                <c:pt idx="1768">
                  <c:v>-0.1321022</c:v>
                </c:pt>
                <c:pt idx="1769">
                  <c:v>-0.13211809999999999</c:v>
                </c:pt>
                <c:pt idx="1770">
                  <c:v>-0.13214590000000001</c:v>
                </c:pt>
                <c:pt idx="1771">
                  <c:v>-0.13215189999999999</c:v>
                </c:pt>
                <c:pt idx="1772">
                  <c:v>-0.13211490000000001</c:v>
                </c:pt>
                <c:pt idx="1773">
                  <c:v>-0.13205249999999999</c:v>
                </c:pt>
                <c:pt idx="1774">
                  <c:v>-0.13200770000000001</c:v>
                </c:pt>
                <c:pt idx="1775">
                  <c:v>-0.13201019999999999</c:v>
                </c:pt>
                <c:pt idx="1776">
                  <c:v>-0.13205710000000001</c:v>
                </c:pt>
                <c:pt idx="1777">
                  <c:v>-0.1321176</c:v>
                </c:pt>
                <c:pt idx="1778">
                  <c:v>-0.13214770000000001</c:v>
                </c:pt>
                <c:pt idx="1779">
                  <c:v>-0.13211700000000001</c:v>
                </c:pt>
                <c:pt idx="1780">
                  <c:v>-0.13203809999999999</c:v>
                </c:pt>
                <c:pt idx="1781">
                  <c:v>-0.13195860000000001</c:v>
                </c:pt>
                <c:pt idx="1782">
                  <c:v>-0.13191700000000001</c:v>
                </c:pt>
                <c:pt idx="1783">
                  <c:v>-0.13191410000000001</c:v>
                </c:pt>
                <c:pt idx="1784">
                  <c:v>-0.13192760000000001</c:v>
                </c:pt>
                <c:pt idx="1785">
                  <c:v>-0.13193440000000001</c:v>
                </c:pt>
                <c:pt idx="1786">
                  <c:v>-0.13191069999999999</c:v>
                </c:pt>
                <c:pt idx="1787">
                  <c:v>-0.1318424</c:v>
                </c:pt>
                <c:pt idx="1788">
                  <c:v>-0.1317526</c:v>
                </c:pt>
                <c:pt idx="1789">
                  <c:v>-0.13169690000000001</c:v>
                </c:pt>
                <c:pt idx="1790">
                  <c:v>-0.13170409999999999</c:v>
                </c:pt>
                <c:pt idx="1791">
                  <c:v>-0.13173960000000001</c:v>
                </c:pt>
                <c:pt idx="1792">
                  <c:v>-0.1317461</c:v>
                </c:pt>
                <c:pt idx="1793">
                  <c:v>-0.1317092</c:v>
                </c:pt>
                <c:pt idx="1794">
                  <c:v>-0.13165589999999999</c:v>
                </c:pt>
                <c:pt idx="1795">
                  <c:v>-0.13160959999999999</c:v>
                </c:pt>
                <c:pt idx="1796">
                  <c:v>-0.1315722</c:v>
                </c:pt>
                <c:pt idx="1797">
                  <c:v>-0.1315452</c:v>
                </c:pt>
                <c:pt idx="1798">
                  <c:v>-0.13153519999999999</c:v>
                </c:pt>
                <c:pt idx="1799">
                  <c:v>-0.1315373</c:v>
                </c:pt>
                <c:pt idx="1800">
                  <c:v>-0.13153329999999999</c:v>
                </c:pt>
                <c:pt idx="1801">
                  <c:v>-0.13151389999999999</c:v>
                </c:pt>
                <c:pt idx="1802">
                  <c:v>-0.13148599999999999</c:v>
                </c:pt>
                <c:pt idx="1803">
                  <c:v>-0.1314545</c:v>
                </c:pt>
                <c:pt idx="1804">
                  <c:v>-0.13141040000000001</c:v>
                </c:pt>
                <c:pt idx="1805">
                  <c:v>-0.13134989999999999</c:v>
                </c:pt>
                <c:pt idx="1806">
                  <c:v>-0.13129260000000001</c:v>
                </c:pt>
                <c:pt idx="1807">
                  <c:v>-0.1312701</c:v>
                </c:pt>
                <c:pt idx="1808">
                  <c:v>-0.13129070000000001</c:v>
                </c:pt>
                <c:pt idx="1809">
                  <c:v>-0.1313242</c:v>
                </c:pt>
                <c:pt idx="1810">
                  <c:v>-0.13133010000000001</c:v>
                </c:pt>
                <c:pt idx="1811">
                  <c:v>-0.13130069999999999</c:v>
                </c:pt>
                <c:pt idx="1812">
                  <c:v>-0.13126099999999999</c:v>
                </c:pt>
                <c:pt idx="1813">
                  <c:v>-0.13122619999999999</c:v>
                </c:pt>
                <c:pt idx="1814">
                  <c:v>-0.1311831</c:v>
                </c:pt>
                <c:pt idx="1815">
                  <c:v>-0.1311263</c:v>
                </c:pt>
                <c:pt idx="1816">
                  <c:v>-0.13108639999999999</c:v>
                </c:pt>
                <c:pt idx="1817">
                  <c:v>-0.13109290000000001</c:v>
                </c:pt>
                <c:pt idx="1818">
                  <c:v>-0.13112299999999999</c:v>
                </c:pt>
                <c:pt idx="1819">
                  <c:v>-0.13112570000000001</c:v>
                </c:pt>
                <c:pt idx="1820">
                  <c:v>-0.1310866</c:v>
                </c:pt>
                <c:pt idx="1821">
                  <c:v>-0.13103519999999999</c:v>
                </c:pt>
                <c:pt idx="1822">
                  <c:v>-0.1309901</c:v>
                </c:pt>
                <c:pt idx="1823">
                  <c:v>-0.1309382</c:v>
                </c:pt>
                <c:pt idx="1824">
                  <c:v>-0.1308723</c:v>
                </c:pt>
                <c:pt idx="1825">
                  <c:v>-0.13080910000000001</c:v>
                </c:pt>
                <c:pt idx="1826">
                  <c:v>-0.13076380000000001</c:v>
                </c:pt>
                <c:pt idx="1827">
                  <c:v>-0.1307364</c:v>
                </c:pt>
                <c:pt idx="1828">
                  <c:v>-0.1307334</c:v>
                </c:pt>
                <c:pt idx="1829">
                  <c:v>-0.13076740000000001</c:v>
                </c:pt>
                <c:pt idx="1830">
                  <c:v>-0.1308212</c:v>
                </c:pt>
                <c:pt idx="1831">
                  <c:v>-0.13084899999999999</c:v>
                </c:pt>
                <c:pt idx="1832">
                  <c:v>-0.130833</c:v>
                </c:pt>
                <c:pt idx="1833">
                  <c:v>-0.13080459999999999</c:v>
                </c:pt>
                <c:pt idx="1834">
                  <c:v>-0.13079450000000001</c:v>
                </c:pt>
                <c:pt idx="1835">
                  <c:v>-0.13078680000000001</c:v>
                </c:pt>
                <c:pt idx="1836">
                  <c:v>-0.13074530000000001</c:v>
                </c:pt>
                <c:pt idx="1837">
                  <c:v>-0.13065869999999999</c:v>
                </c:pt>
                <c:pt idx="1838">
                  <c:v>-0.1305462</c:v>
                </c:pt>
                <c:pt idx="1839">
                  <c:v>-0.13044120000000001</c:v>
                </c:pt>
                <c:pt idx="1840">
                  <c:v>-0.13038169999999999</c:v>
                </c:pt>
                <c:pt idx="1841">
                  <c:v>-0.13039100000000001</c:v>
                </c:pt>
                <c:pt idx="1842">
                  <c:v>-0.13045080000000001</c:v>
                </c:pt>
                <c:pt idx="1843">
                  <c:v>-0.1305153</c:v>
                </c:pt>
                <c:pt idx="1844">
                  <c:v>-0.13056039999999999</c:v>
                </c:pt>
                <c:pt idx="1845">
                  <c:v>-0.13059789999999999</c:v>
                </c:pt>
                <c:pt idx="1846">
                  <c:v>-0.130635</c:v>
                </c:pt>
                <c:pt idx="1847">
                  <c:v>-0.1306533</c:v>
                </c:pt>
                <c:pt idx="1848">
                  <c:v>-0.1306406</c:v>
                </c:pt>
                <c:pt idx="1849">
                  <c:v>-0.13060099999999999</c:v>
                </c:pt>
                <c:pt idx="1850">
                  <c:v>-0.13052649999999999</c:v>
                </c:pt>
                <c:pt idx="1851">
                  <c:v>-0.13040060000000001</c:v>
                </c:pt>
                <c:pt idx="1852">
                  <c:v>-0.13025129999999999</c:v>
                </c:pt>
                <c:pt idx="1853">
                  <c:v>-0.1301563</c:v>
                </c:pt>
                <c:pt idx="1854">
                  <c:v>-0.13015979999999999</c:v>
                </c:pt>
                <c:pt idx="1855">
                  <c:v>-0.13022039999999999</c:v>
                </c:pt>
                <c:pt idx="1856">
                  <c:v>-0.1302712</c:v>
                </c:pt>
                <c:pt idx="1857">
                  <c:v>-0.13030320000000001</c:v>
                </c:pt>
                <c:pt idx="1858">
                  <c:v>-0.1303474</c:v>
                </c:pt>
                <c:pt idx="1859">
                  <c:v>-0.1304043</c:v>
                </c:pt>
                <c:pt idx="1860">
                  <c:v>-0.13043650000000001</c:v>
                </c:pt>
                <c:pt idx="1861">
                  <c:v>-0.1304197</c:v>
                </c:pt>
                <c:pt idx="1862">
                  <c:v>-0.1303685</c:v>
                </c:pt>
                <c:pt idx="1863">
                  <c:v>-0.13031609999999999</c:v>
                </c:pt>
                <c:pt idx="1864">
                  <c:v>-0.13029070000000001</c:v>
                </c:pt>
                <c:pt idx="1865">
                  <c:v>-0.13030369999999999</c:v>
                </c:pt>
                <c:pt idx="1866">
                  <c:v>-0.1303433</c:v>
                </c:pt>
                <c:pt idx="1867">
                  <c:v>-0.13039129999999999</c:v>
                </c:pt>
                <c:pt idx="1868">
                  <c:v>-0.13045190000000001</c:v>
                </c:pt>
                <c:pt idx="1869">
                  <c:v>-0.1305366</c:v>
                </c:pt>
                <c:pt idx="1870">
                  <c:v>-0.13061719999999999</c:v>
                </c:pt>
                <c:pt idx="1871">
                  <c:v>-0.1306377</c:v>
                </c:pt>
                <c:pt idx="1872">
                  <c:v>-0.13059699999999999</c:v>
                </c:pt>
                <c:pt idx="1873">
                  <c:v>-0.1305743</c:v>
                </c:pt>
                <c:pt idx="1874">
                  <c:v>-0.13062979999999999</c:v>
                </c:pt>
                <c:pt idx="1875">
                  <c:v>-0.1307188</c:v>
                </c:pt>
                <c:pt idx="1876">
                  <c:v>-0.13075039999999999</c:v>
                </c:pt>
                <c:pt idx="1877">
                  <c:v>-0.13070399999999999</c:v>
                </c:pt>
                <c:pt idx="1878">
                  <c:v>-0.13063910000000001</c:v>
                </c:pt>
                <c:pt idx="1879">
                  <c:v>-0.130605</c:v>
                </c:pt>
                <c:pt idx="1880">
                  <c:v>-0.13059699999999999</c:v>
                </c:pt>
                <c:pt idx="1881">
                  <c:v>-0.1305982</c:v>
                </c:pt>
                <c:pt idx="1882">
                  <c:v>-0.13061710000000001</c:v>
                </c:pt>
                <c:pt idx="1883">
                  <c:v>-0.13066849999999999</c:v>
                </c:pt>
                <c:pt idx="1884">
                  <c:v>-0.1307487</c:v>
                </c:pt>
                <c:pt idx="1885">
                  <c:v>-0.13083900000000001</c:v>
                </c:pt>
                <c:pt idx="1886">
                  <c:v>-0.13091230000000001</c:v>
                </c:pt>
                <c:pt idx="1887">
                  <c:v>-0.130938</c:v>
                </c:pt>
                <c:pt idx="1888">
                  <c:v>-0.1309034</c:v>
                </c:pt>
                <c:pt idx="1889">
                  <c:v>-0.1308347</c:v>
                </c:pt>
                <c:pt idx="1890">
                  <c:v>-0.13078090000000001</c:v>
                </c:pt>
                <c:pt idx="1891">
                  <c:v>-0.13076879999999999</c:v>
                </c:pt>
                <c:pt idx="1892">
                  <c:v>-0.13078600000000001</c:v>
                </c:pt>
                <c:pt idx="1893">
                  <c:v>-0.1308</c:v>
                </c:pt>
                <c:pt idx="1894">
                  <c:v>-0.1307904</c:v>
                </c:pt>
                <c:pt idx="1895">
                  <c:v>-0.13076660000000001</c:v>
                </c:pt>
                <c:pt idx="1896">
                  <c:v>-0.1307595</c:v>
                </c:pt>
                <c:pt idx="1897">
                  <c:v>-0.13078999999999999</c:v>
                </c:pt>
                <c:pt idx="1898">
                  <c:v>-0.13084100000000001</c:v>
                </c:pt>
                <c:pt idx="1899">
                  <c:v>-0.13087679999999999</c:v>
                </c:pt>
                <c:pt idx="1900">
                  <c:v>-0.1308909</c:v>
                </c:pt>
                <c:pt idx="1901">
                  <c:v>-0.13091230000000001</c:v>
                </c:pt>
                <c:pt idx="1902">
                  <c:v>-0.1309553</c:v>
                </c:pt>
                <c:pt idx="1903">
                  <c:v>-0.1309929</c:v>
                </c:pt>
                <c:pt idx="1904">
                  <c:v>-0.13099450000000001</c:v>
                </c:pt>
                <c:pt idx="1905">
                  <c:v>-0.1309691</c:v>
                </c:pt>
                <c:pt idx="1906">
                  <c:v>-0.1309478</c:v>
                </c:pt>
                <c:pt idx="1907">
                  <c:v>-0.13094459999999999</c:v>
                </c:pt>
                <c:pt idx="1908">
                  <c:v>-0.1309525</c:v>
                </c:pt>
                <c:pt idx="1909">
                  <c:v>-0.13096089999999999</c:v>
                </c:pt>
                <c:pt idx="1910">
                  <c:v>-0.13096050000000001</c:v>
                </c:pt>
                <c:pt idx="1911">
                  <c:v>-0.13094330000000001</c:v>
                </c:pt>
                <c:pt idx="1912">
                  <c:v>-0.13092029999999999</c:v>
                </c:pt>
                <c:pt idx="1913">
                  <c:v>-0.1309198</c:v>
                </c:pt>
                <c:pt idx="1914">
                  <c:v>-0.13095780000000001</c:v>
                </c:pt>
                <c:pt idx="1915">
                  <c:v>-0.13101560000000001</c:v>
                </c:pt>
                <c:pt idx="1916">
                  <c:v>-0.1310596</c:v>
                </c:pt>
                <c:pt idx="1917">
                  <c:v>-0.1310663</c:v>
                </c:pt>
                <c:pt idx="1918">
                  <c:v>-0.13103000000000001</c:v>
                </c:pt>
                <c:pt idx="1919">
                  <c:v>-0.13096749999999999</c:v>
                </c:pt>
                <c:pt idx="1920">
                  <c:v>-0.13092409999999999</c:v>
                </c:pt>
                <c:pt idx="1921">
                  <c:v>-0.130941</c:v>
                </c:pt>
                <c:pt idx="1922">
                  <c:v>-0.1310047</c:v>
                </c:pt>
                <c:pt idx="1923">
                  <c:v>-0.13105649999999999</c:v>
                </c:pt>
                <c:pt idx="1924">
                  <c:v>-0.13106699999999999</c:v>
                </c:pt>
                <c:pt idx="1925">
                  <c:v>-0.13106970000000001</c:v>
                </c:pt>
                <c:pt idx="1926">
                  <c:v>-0.13110630000000001</c:v>
                </c:pt>
                <c:pt idx="1927">
                  <c:v>-0.13116549999999999</c:v>
                </c:pt>
                <c:pt idx="1928">
                  <c:v>-0.1312046</c:v>
                </c:pt>
                <c:pt idx="1929">
                  <c:v>-0.1312017</c:v>
                </c:pt>
                <c:pt idx="1930">
                  <c:v>-0.13116410000000001</c:v>
                </c:pt>
                <c:pt idx="1931">
                  <c:v>-0.1311098</c:v>
                </c:pt>
                <c:pt idx="1932">
                  <c:v>-0.1310578</c:v>
                </c:pt>
                <c:pt idx="1933">
                  <c:v>-0.13102369999999999</c:v>
                </c:pt>
                <c:pt idx="1934">
                  <c:v>-0.13100600000000001</c:v>
                </c:pt>
                <c:pt idx="1935">
                  <c:v>-0.13099459999999999</c:v>
                </c:pt>
                <c:pt idx="1936">
                  <c:v>-0.13099710000000001</c:v>
                </c:pt>
                <c:pt idx="1937">
                  <c:v>-0.13102739999999999</c:v>
                </c:pt>
                <c:pt idx="1938">
                  <c:v>-0.13106329999999999</c:v>
                </c:pt>
                <c:pt idx="1939">
                  <c:v>-0.1310557</c:v>
                </c:pt>
                <c:pt idx="1940">
                  <c:v>-0.1309978</c:v>
                </c:pt>
                <c:pt idx="1941">
                  <c:v>-0.1309477</c:v>
                </c:pt>
                <c:pt idx="1942">
                  <c:v>-0.13095989999999999</c:v>
                </c:pt>
                <c:pt idx="1943">
                  <c:v>-0.13103010000000001</c:v>
                </c:pt>
                <c:pt idx="1944">
                  <c:v>-0.1311291</c:v>
                </c:pt>
                <c:pt idx="1945">
                  <c:v>-0.13124230000000001</c:v>
                </c:pt>
                <c:pt idx="1946">
                  <c:v>-0.1313454</c:v>
                </c:pt>
                <c:pt idx="1947">
                  <c:v>-0.13138050000000001</c:v>
                </c:pt>
                <c:pt idx="1948">
                  <c:v>-0.1313067</c:v>
                </c:pt>
                <c:pt idx="1949">
                  <c:v>-0.1311573</c:v>
                </c:pt>
                <c:pt idx="1950">
                  <c:v>-0.1310161</c:v>
                </c:pt>
                <c:pt idx="1951">
                  <c:v>-0.13095599999999999</c:v>
                </c:pt>
                <c:pt idx="1952">
                  <c:v>-0.1310084</c:v>
                </c:pt>
                <c:pt idx="1953">
                  <c:v>-0.13115360000000001</c:v>
                </c:pt>
                <c:pt idx="1954">
                  <c:v>-0.13131100000000001</c:v>
                </c:pt>
                <c:pt idx="1955">
                  <c:v>-0.13138050000000001</c:v>
                </c:pt>
                <c:pt idx="1956">
                  <c:v>-0.13133159999999999</c:v>
                </c:pt>
                <c:pt idx="1957">
                  <c:v>-0.1312287</c:v>
                </c:pt>
                <c:pt idx="1958">
                  <c:v>-0.1311445</c:v>
                </c:pt>
                <c:pt idx="1959">
                  <c:v>-0.1310856</c:v>
                </c:pt>
                <c:pt idx="1960">
                  <c:v>-0.13102839999999999</c:v>
                </c:pt>
                <c:pt idx="1961">
                  <c:v>-0.1309777</c:v>
                </c:pt>
                <c:pt idx="1962">
                  <c:v>-0.1309469</c:v>
                </c:pt>
                <c:pt idx="1963">
                  <c:v>-0.13092380000000001</c:v>
                </c:pt>
                <c:pt idx="1964">
                  <c:v>-0.13090280000000001</c:v>
                </c:pt>
                <c:pt idx="1965">
                  <c:v>-0.13091349999999999</c:v>
                </c:pt>
                <c:pt idx="1966">
                  <c:v>-0.13096969999999999</c:v>
                </c:pt>
                <c:pt idx="1967">
                  <c:v>-0.1310267</c:v>
                </c:pt>
                <c:pt idx="1968">
                  <c:v>-0.1310374</c:v>
                </c:pt>
                <c:pt idx="1969">
                  <c:v>-0.13101589999999999</c:v>
                </c:pt>
                <c:pt idx="1970">
                  <c:v>-0.13098799999999999</c:v>
                </c:pt>
                <c:pt idx="1971">
                  <c:v>-0.13092580000000001</c:v>
                </c:pt>
                <c:pt idx="1972">
                  <c:v>-0.13080169999999999</c:v>
                </c:pt>
                <c:pt idx="1973">
                  <c:v>-0.13067219999999999</c:v>
                </c:pt>
                <c:pt idx="1974">
                  <c:v>-0.13062579999999999</c:v>
                </c:pt>
                <c:pt idx="1975">
                  <c:v>-0.13066140000000001</c:v>
                </c:pt>
                <c:pt idx="1976">
                  <c:v>-0.13069539999999999</c:v>
                </c:pt>
                <c:pt idx="1977">
                  <c:v>-0.13068589999999999</c:v>
                </c:pt>
                <c:pt idx="1978">
                  <c:v>-0.13067110000000001</c:v>
                </c:pt>
                <c:pt idx="1979">
                  <c:v>-0.1306823</c:v>
                </c:pt>
                <c:pt idx="1980">
                  <c:v>-0.13069500000000001</c:v>
                </c:pt>
                <c:pt idx="1981">
                  <c:v>-0.13068360000000001</c:v>
                </c:pt>
                <c:pt idx="1982">
                  <c:v>-0.13066040000000001</c:v>
                </c:pt>
                <c:pt idx="1983">
                  <c:v>-0.13063959999999999</c:v>
                </c:pt>
                <c:pt idx="1984">
                  <c:v>-0.13061210000000001</c:v>
                </c:pt>
                <c:pt idx="1985">
                  <c:v>-0.1305771</c:v>
                </c:pt>
                <c:pt idx="1986">
                  <c:v>-0.13055339999999999</c:v>
                </c:pt>
                <c:pt idx="1987">
                  <c:v>-0.13054279999999999</c:v>
                </c:pt>
                <c:pt idx="1988">
                  <c:v>-0.1305229</c:v>
                </c:pt>
                <c:pt idx="1989">
                  <c:v>-0.1304881</c:v>
                </c:pt>
                <c:pt idx="1990">
                  <c:v>-0.1304604</c:v>
                </c:pt>
                <c:pt idx="1991">
                  <c:v>-0.1304498</c:v>
                </c:pt>
                <c:pt idx="1992">
                  <c:v>-0.13044269999999999</c:v>
                </c:pt>
                <c:pt idx="1993">
                  <c:v>-0.13043779999999999</c:v>
                </c:pt>
                <c:pt idx="1994">
                  <c:v>-0.1304477</c:v>
                </c:pt>
                <c:pt idx="1995">
                  <c:v>-0.1304564</c:v>
                </c:pt>
                <c:pt idx="1996">
                  <c:v>-0.13042319999999999</c:v>
                </c:pt>
                <c:pt idx="1997">
                  <c:v>-0.13034760000000001</c:v>
                </c:pt>
                <c:pt idx="1998">
                  <c:v>-0.13028519999999999</c:v>
                </c:pt>
                <c:pt idx="1999">
                  <c:v>-0.13028039999999999</c:v>
                </c:pt>
                <c:pt idx="2000">
                  <c:v>-0.13031619999999999</c:v>
                </c:pt>
                <c:pt idx="2001">
                  <c:v>-0.13035060000000001</c:v>
                </c:pt>
                <c:pt idx="2002">
                  <c:v>-0.1303638</c:v>
                </c:pt>
                <c:pt idx="2003">
                  <c:v>-0.1303472</c:v>
                </c:pt>
                <c:pt idx="2004">
                  <c:v>-0.13028719999999999</c:v>
                </c:pt>
                <c:pt idx="2005">
                  <c:v>-0.130192</c:v>
                </c:pt>
                <c:pt idx="2006">
                  <c:v>-0.130109</c:v>
                </c:pt>
                <c:pt idx="2007">
                  <c:v>-0.13008700000000001</c:v>
                </c:pt>
                <c:pt idx="2008">
                  <c:v>-0.13013440000000001</c:v>
                </c:pt>
                <c:pt idx="2009">
                  <c:v>-0.1302278</c:v>
                </c:pt>
                <c:pt idx="2010">
                  <c:v>-0.1303347</c:v>
                </c:pt>
                <c:pt idx="2011">
                  <c:v>-0.13041369999999999</c:v>
                </c:pt>
                <c:pt idx="2012">
                  <c:v>-0.13042119999999999</c:v>
                </c:pt>
                <c:pt idx="2013">
                  <c:v>-0.1303493</c:v>
                </c:pt>
                <c:pt idx="2014">
                  <c:v>-0.13024060000000001</c:v>
                </c:pt>
                <c:pt idx="2015">
                  <c:v>-0.13014780000000001</c:v>
                </c:pt>
                <c:pt idx="2016">
                  <c:v>-0.1300876</c:v>
                </c:pt>
                <c:pt idx="2017">
                  <c:v>-0.130048</c:v>
                </c:pt>
                <c:pt idx="2018">
                  <c:v>-0.13002159999999999</c:v>
                </c:pt>
                <c:pt idx="2019">
                  <c:v>-0.13000729999999999</c:v>
                </c:pt>
                <c:pt idx="2020">
                  <c:v>-0.12999769999999999</c:v>
                </c:pt>
                <c:pt idx="2021">
                  <c:v>-0.1299843</c:v>
                </c:pt>
                <c:pt idx="2022">
                  <c:v>-0.1299729</c:v>
                </c:pt>
                <c:pt idx="2023">
                  <c:v>-0.12998109999999999</c:v>
                </c:pt>
                <c:pt idx="2024">
                  <c:v>-0.13001879999999999</c:v>
                </c:pt>
                <c:pt idx="2025">
                  <c:v>-0.1300789</c:v>
                </c:pt>
                <c:pt idx="2026">
                  <c:v>-0.13013849999999999</c:v>
                </c:pt>
                <c:pt idx="2027">
                  <c:v>-0.1301698</c:v>
                </c:pt>
                <c:pt idx="2028">
                  <c:v>-0.13016349999999999</c:v>
                </c:pt>
                <c:pt idx="2029">
                  <c:v>-0.13014419999999999</c:v>
                </c:pt>
                <c:pt idx="2030">
                  <c:v>-0.1301457</c:v>
                </c:pt>
                <c:pt idx="2031">
                  <c:v>-0.13016620000000001</c:v>
                </c:pt>
                <c:pt idx="2032">
                  <c:v>-0.1301677</c:v>
                </c:pt>
                <c:pt idx="2033">
                  <c:v>-0.13012940000000001</c:v>
                </c:pt>
                <c:pt idx="2034">
                  <c:v>-0.1300849</c:v>
                </c:pt>
                <c:pt idx="2035">
                  <c:v>-0.13008510000000001</c:v>
                </c:pt>
                <c:pt idx="2036">
                  <c:v>-0.1301387</c:v>
                </c:pt>
                <c:pt idx="2037">
                  <c:v>-0.1302055</c:v>
                </c:pt>
                <c:pt idx="2038">
                  <c:v>-0.13024289999999999</c:v>
                </c:pt>
                <c:pt idx="2039">
                  <c:v>-0.13024269999999999</c:v>
                </c:pt>
                <c:pt idx="2040">
                  <c:v>-0.1302246</c:v>
                </c:pt>
                <c:pt idx="2041">
                  <c:v>-0.13021070000000001</c:v>
                </c:pt>
                <c:pt idx="2042">
                  <c:v>-0.13021199999999999</c:v>
                </c:pt>
                <c:pt idx="2043">
                  <c:v>-0.13023219999999999</c:v>
                </c:pt>
                <c:pt idx="2044">
                  <c:v>-0.1302691</c:v>
                </c:pt>
                <c:pt idx="2045">
                  <c:v>-0.1303077</c:v>
                </c:pt>
                <c:pt idx="2046">
                  <c:v>-0.13031960000000001</c:v>
                </c:pt>
                <c:pt idx="2047">
                  <c:v>-0.13028500000000001</c:v>
                </c:pt>
                <c:pt idx="2048">
                  <c:v>-0.13021830000000001</c:v>
                </c:pt>
                <c:pt idx="2049">
                  <c:v>-0.1301619</c:v>
                </c:pt>
                <c:pt idx="2050">
                  <c:v>-0.13014609999999999</c:v>
                </c:pt>
                <c:pt idx="2051">
                  <c:v>-0.1301621</c:v>
                </c:pt>
                <c:pt idx="2052">
                  <c:v>-0.13018250000000001</c:v>
                </c:pt>
                <c:pt idx="2053">
                  <c:v>-0.13019629999999999</c:v>
                </c:pt>
                <c:pt idx="2054">
                  <c:v>-0.13021350000000001</c:v>
                </c:pt>
                <c:pt idx="2055">
                  <c:v>-0.1302461</c:v>
                </c:pt>
                <c:pt idx="2056">
                  <c:v>-0.130297</c:v>
                </c:pt>
                <c:pt idx="2057">
                  <c:v>-0.1303637</c:v>
                </c:pt>
                <c:pt idx="2058">
                  <c:v>-0.13043660000000001</c:v>
                </c:pt>
                <c:pt idx="2059">
                  <c:v>-0.13050030000000001</c:v>
                </c:pt>
                <c:pt idx="2060">
                  <c:v>-0.13054579999999999</c:v>
                </c:pt>
                <c:pt idx="2061">
                  <c:v>-0.13057550000000001</c:v>
                </c:pt>
                <c:pt idx="2062">
                  <c:v>-0.13058700000000001</c:v>
                </c:pt>
                <c:pt idx="2063">
                  <c:v>-0.13056699999999999</c:v>
                </c:pt>
                <c:pt idx="2064">
                  <c:v>-0.13051979999999999</c:v>
                </c:pt>
                <c:pt idx="2065">
                  <c:v>-0.13048509999999999</c:v>
                </c:pt>
                <c:pt idx="2066">
                  <c:v>-0.13049949999999999</c:v>
                </c:pt>
                <c:pt idx="2067">
                  <c:v>-0.13054560000000001</c:v>
                </c:pt>
                <c:pt idx="2068">
                  <c:v>-0.13057379999999999</c:v>
                </c:pt>
                <c:pt idx="2069">
                  <c:v>-0.13057569999999999</c:v>
                </c:pt>
                <c:pt idx="2070">
                  <c:v>-0.1305991</c:v>
                </c:pt>
                <c:pt idx="2071">
                  <c:v>-0.13067239999999999</c:v>
                </c:pt>
                <c:pt idx="2072">
                  <c:v>-0.1307507</c:v>
                </c:pt>
                <c:pt idx="2073">
                  <c:v>-0.13076660000000001</c:v>
                </c:pt>
                <c:pt idx="2074">
                  <c:v>-0.13072149999999999</c:v>
                </c:pt>
                <c:pt idx="2075">
                  <c:v>-0.13068759999999999</c:v>
                </c:pt>
                <c:pt idx="2076">
                  <c:v>-0.13071830000000001</c:v>
                </c:pt>
                <c:pt idx="2077">
                  <c:v>-0.1307864</c:v>
                </c:pt>
                <c:pt idx="2078">
                  <c:v>-0.13082530000000001</c:v>
                </c:pt>
                <c:pt idx="2079">
                  <c:v>-0.13081219999999999</c:v>
                </c:pt>
                <c:pt idx="2080">
                  <c:v>-0.1307893</c:v>
                </c:pt>
                <c:pt idx="2081">
                  <c:v>-0.1308079</c:v>
                </c:pt>
                <c:pt idx="2082">
                  <c:v>-0.1308732</c:v>
                </c:pt>
                <c:pt idx="2083">
                  <c:v>-0.1309469</c:v>
                </c:pt>
                <c:pt idx="2084">
                  <c:v>-0.1309884</c:v>
                </c:pt>
                <c:pt idx="2085">
                  <c:v>-0.13098580000000001</c:v>
                </c:pt>
                <c:pt idx="2086">
                  <c:v>-0.1309574</c:v>
                </c:pt>
                <c:pt idx="2087">
                  <c:v>-0.13093440000000001</c:v>
                </c:pt>
                <c:pt idx="2088">
                  <c:v>-0.13093569999999999</c:v>
                </c:pt>
                <c:pt idx="2089">
                  <c:v>-0.13095480000000001</c:v>
                </c:pt>
                <c:pt idx="2090">
                  <c:v>-0.1309756</c:v>
                </c:pt>
                <c:pt idx="2091">
                  <c:v>-0.1310018</c:v>
                </c:pt>
                <c:pt idx="2092">
                  <c:v>-0.13105320000000001</c:v>
                </c:pt>
                <c:pt idx="2093">
                  <c:v>-0.13112740000000001</c:v>
                </c:pt>
                <c:pt idx="2094">
                  <c:v>-0.1311891</c:v>
                </c:pt>
                <c:pt idx="2095">
                  <c:v>-0.13121530000000001</c:v>
                </c:pt>
                <c:pt idx="2096">
                  <c:v>-0.13122900000000001</c:v>
                </c:pt>
                <c:pt idx="2097">
                  <c:v>-0.13126280000000001</c:v>
                </c:pt>
                <c:pt idx="2098">
                  <c:v>-0.1313066</c:v>
                </c:pt>
                <c:pt idx="2099">
                  <c:v>-0.13132469999999999</c:v>
                </c:pt>
                <c:pt idx="2100">
                  <c:v>-0.13131090000000001</c:v>
                </c:pt>
                <c:pt idx="2101">
                  <c:v>-0.13128799999999999</c:v>
                </c:pt>
                <c:pt idx="2102">
                  <c:v>-0.13126189999999999</c:v>
                </c:pt>
                <c:pt idx="2103">
                  <c:v>-0.13121720000000001</c:v>
                </c:pt>
                <c:pt idx="2104">
                  <c:v>-0.13116269999999999</c:v>
                </c:pt>
                <c:pt idx="2105">
                  <c:v>-0.1311329</c:v>
                </c:pt>
                <c:pt idx="2106">
                  <c:v>-0.13113730000000001</c:v>
                </c:pt>
                <c:pt idx="2107">
                  <c:v>-0.13114799999999999</c:v>
                </c:pt>
                <c:pt idx="2108">
                  <c:v>-0.13115160000000001</c:v>
                </c:pt>
                <c:pt idx="2109">
                  <c:v>-0.1311746</c:v>
                </c:pt>
                <c:pt idx="2110">
                  <c:v>-0.1312325</c:v>
                </c:pt>
                <c:pt idx="2111">
                  <c:v>-0.1312913</c:v>
                </c:pt>
                <c:pt idx="2112">
                  <c:v>-0.1313058</c:v>
                </c:pt>
                <c:pt idx="2113">
                  <c:v>-0.13127220000000001</c:v>
                </c:pt>
                <c:pt idx="2114">
                  <c:v>-0.13121740000000001</c:v>
                </c:pt>
                <c:pt idx="2115">
                  <c:v>-0.1311619</c:v>
                </c:pt>
                <c:pt idx="2116">
                  <c:v>-0.1311176</c:v>
                </c:pt>
                <c:pt idx="2117">
                  <c:v>-0.1310994</c:v>
                </c:pt>
                <c:pt idx="2118">
                  <c:v>-0.13111149999999999</c:v>
                </c:pt>
                <c:pt idx="2119">
                  <c:v>-0.13113320000000001</c:v>
                </c:pt>
                <c:pt idx="2120">
                  <c:v>-0.1311399</c:v>
                </c:pt>
                <c:pt idx="2121">
                  <c:v>-0.13112380000000001</c:v>
                </c:pt>
                <c:pt idx="2122">
                  <c:v>-0.13108500000000001</c:v>
                </c:pt>
                <c:pt idx="2123">
                  <c:v>-0.1310248</c:v>
                </c:pt>
                <c:pt idx="2124">
                  <c:v>-0.13096240000000001</c:v>
                </c:pt>
                <c:pt idx="2125">
                  <c:v>-0.1309343</c:v>
                </c:pt>
                <c:pt idx="2126">
                  <c:v>-0.1309534</c:v>
                </c:pt>
                <c:pt idx="2127">
                  <c:v>-0.1309884</c:v>
                </c:pt>
                <c:pt idx="2128">
                  <c:v>-0.13100039999999999</c:v>
                </c:pt>
                <c:pt idx="2129">
                  <c:v>-0.1309843</c:v>
                </c:pt>
                <c:pt idx="2130">
                  <c:v>-0.13095850000000001</c:v>
                </c:pt>
                <c:pt idx="2131">
                  <c:v>-0.13094059999999999</c:v>
                </c:pt>
                <c:pt idx="2132">
                  <c:v>-0.13094510000000001</c:v>
                </c:pt>
                <c:pt idx="2133">
                  <c:v>-0.13097880000000001</c:v>
                </c:pt>
                <c:pt idx="2134">
                  <c:v>-0.13101670000000001</c:v>
                </c:pt>
                <c:pt idx="2135">
                  <c:v>-0.13101670000000001</c:v>
                </c:pt>
                <c:pt idx="2136">
                  <c:v>-0.13097880000000001</c:v>
                </c:pt>
                <c:pt idx="2137">
                  <c:v>-0.13095419999999999</c:v>
                </c:pt>
                <c:pt idx="2138">
                  <c:v>-0.1309681</c:v>
                </c:pt>
                <c:pt idx="2139">
                  <c:v>-0.13097400000000001</c:v>
                </c:pt>
                <c:pt idx="2140">
                  <c:v>-0.13092699999999999</c:v>
                </c:pt>
                <c:pt idx="2141">
                  <c:v>-0.1308619</c:v>
                </c:pt>
                <c:pt idx="2142">
                  <c:v>-0.13084760000000001</c:v>
                </c:pt>
                <c:pt idx="2143">
                  <c:v>-0.13088559999999999</c:v>
                </c:pt>
                <c:pt idx="2144">
                  <c:v>-0.13091649999999999</c:v>
                </c:pt>
                <c:pt idx="2145">
                  <c:v>-0.13091130000000001</c:v>
                </c:pt>
                <c:pt idx="2146">
                  <c:v>-0.13089880000000001</c:v>
                </c:pt>
                <c:pt idx="2147">
                  <c:v>-0.1309005</c:v>
                </c:pt>
                <c:pt idx="2148">
                  <c:v>-0.1308955</c:v>
                </c:pt>
                <c:pt idx="2149">
                  <c:v>-0.13086410000000001</c:v>
                </c:pt>
                <c:pt idx="2150">
                  <c:v>-0.13082099999999999</c:v>
                </c:pt>
                <c:pt idx="2151">
                  <c:v>-0.13079080000000001</c:v>
                </c:pt>
                <c:pt idx="2152">
                  <c:v>-0.13078190000000001</c:v>
                </c:pt>
                <c:pt idx="2153">
                  <c:v>-0.13079569999999999</c:v>
                </c:pt>
                <c:pt idx="2154">
                  <c:v>-0.13083110000000001</c:v>
                </c:pt>
                <c:pt idx="2155">
                  <c:v>-0.13086690000000001</c:v>
                </c:pt>
                <c:pt idx="2156">
                  <c:v>-0.13086780000000001</c:v>
                </c:pt>
                <c:pt idx="2157">
                  <c:v>-0.13082199999999999</c:v>
                </c:pt>
                <c:pt idx="2158">
                  <c:v>-0.13075129999999999</c:v>
                </c:pt>
                <c:pt idx="2159">
                  <c:v>-0.1306802</c:v>
                </c:pt>
                <c:pt idx="2160">
                  <c:v>-0.13061719999999999</c:v>
                </c:pt>
                <c:pt idx="2161">
                  <c:v>-0.13056950000000001</c:v>
                </c:pt>
                <c:pt idx="2162">
                  <c:v>-0.130551</c:v>
                </c:pt>
                <c:pt idx="2163">
                  <c:v>-0.13055749999999999</c:v>
                </c:pt>
                <c:pt idx="2164">
                  <c:v>-0.13055620000000001</c:v>
                </c:pt>
                <c:pt idx="2165">
                  <c:v>-0.13051740000000001</c:v>
                </c:pt>
                <c:pt idx="2166">
                  <c:v>-0.1304496</c:v>
                </c:pt>
                <c:pt idx="2167">
                  <c:v>-0.13039239999999999</c:v>
                </c:pt>
                <c:pt idx="2168">
                  <c:v>-0.13037750000000001</c:v>
                </c:pt>
                <c:pt idx="2169">
                  <c:v>-0.1304003</c:v>
                </c:pt>
                <c:pt idx="2170">
                  <c:v>-0.1304236</c:v>
                </c:pt>
                <c:pt idx="2171">
                  <c:v>-0.1304129</c:v>
                </c:pt>
                <c:pt idx="2172">
                  <c:v>-0.13037260000000001</c:v>
                </c:pt>
                <c:pt idx="2173">
                  <c:v>-0.1303385</c:v>
                </c:pt>
                <c:pt idx="2174">
                  <c:v>-0.13033</c:v>
                </c:pt>
                <c:pt idx="2175">
                  <c:v>-0.13032479999999999</c:v>
                </c:pt>
                <c:pt idx="2176">
                  <c:v>-0.1302962</c:v>
                </c:pt>
                <c:pt idx="2177">
                  <c:v>-0.13025390000000001</c:v>
                </c:pt>
                <c:pt idx="2178">
                  <c:v>-0.1302227</c:v>
                </c:pt>
                <c:pt idx="2179">
                  <c:v>-0.1301966</c:v>
                </c:pt>
                <c:pt idx="2180">
                  <c:v>-0.1301525</c:v>
                </c:pt>
                <c:pt idx="2181">
                  <c:v>-0.13010099999999999</c:v>
                </c:pt>
                <c:pt idx="2182">
                  <c:v>-0.13008510000000001</c:v>
                </c:pt>
                <c:pt idx="2183">
                  <c:v>-0.13011800000000001</c:v>
                </c:pt>
                <c:pt idx="2184">
                  <c:v>-0.13015589999999999</c:v>
                </c:pt>
                <c:pt idx="2185">
                  <c:v>-0.13014899999999999</c:v>
                </c:pt>
                <c:pt idx="2186">
                  <c:v>-0.1300965</c:v>
                </c:pt>
                <c:pt idx="2187">
                  <c:v>-0.13004089999999999</c:v>
                </c:pt>
                <c:pt idx="2188">
                  <c:v>-0.13002559999999999</c:v>
                </c:pt>
                <c:pt idx="2189">
                  <c:v>-0.13006519999999999</c:v>
                </c:pt>
                <c:pt idx="2190">
                  <c:v>-0.13013449999999999</c:v>
                </c:pt>
                <c:pt idx="2191">
                  <c:v>-0.13017790000000001</c:v>
                </c:pt>
                <c:pt idx="2192">
                  <c:v>-0.13015080000000001</c:v>
                </c:pt>
                <c:pt idx="2193">
                  <c:v>-0.13006760000000001</c:v>
                </c:pt>
                <c:pt idx="2194">
                  <c:v>-0.129993</c:v>
                </c:pt>
                <c:pt idx="2195">
                  <c:v>-0.12997510000000001</c:v>
                </c:pt>
                <c:pt idx="2196">
                  <c:v>-0.13000120000000001</c:v>
                </c:pt>
                <c:pt idx="2197">
                  <c:v>-0.13002939999999999</c:v>
                </c:pt>
                <c:pt idx="2198">
                  <c:v>-0.13004289999999999</c:v>
                </c:pt>
                <c:pt idx="2199">
                  <c:v>-0.1300557</c:v>
                </c:pt>
                <c:pt idx="2200">
                  <c:v>-0.13007540000000001</c:v>
                </c:pt>
                <c:pt idx="2201">
                  <c:v>-0.13008149999999999</c:v>
                </c:pt>
                <c:pt idx="2202">
                  <c:v>-0.13004830000000001</c:v>
                </c:pt>
                <c:pt idx="2203">
                  <c:v>-0.12997700000000001</c:v>
                </c:pt>
                <c:pt idx="2204">
                  <c:v>-0.12990009999999999</c:v>
                </c:pt>
                <c:pt idx="2205">
                  <c:v>-0.1298521</c:v>
                </c:pt>
                <c:pt idx="2206">
                  <c:v>-0.1298356</c:v>
                </c:pt>
                <c:pt idx="2207">
                  <c:v>-0.1298224</c:v>
                </c:pt>
                <c:pt idx="2208">
                  <c:v>-0.12978919999999999</c:v>
                </c:pt>
                <c:pt idx="2209">
                  <c:v>-0.12974550000000001</c:v>
                </c:pt>
                <c:pt idx="2210">
                  <c:v>-0.1297181</c:v>
                </c:pt>
                <c:pt idx="2211">
                  <c:v>-0.12971540000000001</c:v>
                </c:pt>
                <c:pt idx="2212">
                  <c:v>-0.1297248</c:v>
                </c:pt>
                <c:pt idx="2213">
                  <c:v>-0.12973670000000001</c:v>
                </c:pt>
                <c:pt idx="2214">
                  <c:v>-0.12975130000000001</c:v>
                </c:pt>
                <c:pt idx="2215">
                  <c:v>-0.1297605</c:v>
                </c:pt>
                <c:pt idx="2216">
                  <c:v>-0.12974579999999999</c:v>
                </c:pt>
                <c:pt idx="2217">
                  <c:v>-0.12970280000000001</c:v>
                </c:pt>
                <c:pt idx="2218">
                  <c:v>-0.12965009999999999</c:v>
                </c:pt>
                <c:pt idx="2219">
                  <c:v>-0.12960720000000001</c:v>
                </c:pt>
                <c:pt idx="2220">
                  <c:v>-0.1295779</c:v>
                </c:pt>
                <c:pt idx="2221">
                  <c:v>-0.12955659999999999</c:v>
                </c:pt>
                <c:pt idx="2222">
                  <c:v>-0.1295328</c:v>
                </c:pt>
                <c:pt idx="2223">
                  <c:v>-0.12948170000000001</c:v>
                </c:pt>
                <c:pt idx="2224">
                  <c:v>-0.1293792</c:v>
                </c:pt>
                <c:pt idx="2225">
                  <c:v>-0.12924530000000001</c:v>
                </c:pt>
                <c:pt idx="2226">
                  <c:v>-0.1291505</c:v>
                </c:pt>
                <c:pt idx="2227">
                  <c:v>-0.12914529999999999</c:v>
                </c:pt>
                <c:pt idx="2228">
                  <c:v>-0.1291949</c:v>
                </c:pt>
                <c:pt idx="2229">
                  <c:v>-0.12921589999999999</c:v>
                </c:pt>
                <c:pt idx="2230">
                  <c:v>-0.1291754</c:v>
                </c:pt>
                <c:pt idx="2231">
                  <c:v>-0.1291178</c:v>
                </c:pt>
                <c:pt idx="2232">
                  <c:v>-0.12909419999999999</c:v>
                </c:pt>
                <c:pt idx="2233">
                  <c:v>-0.1291002</c:v>
                </c:pt>
                <c:pt idx="2234">
                  <c:v>-0.1291031</c:v>
                </c:pt>
                <c:pt idx="2235">
                  <c:v>-0.1290956</c:v>
                </c:pt>
                <c:pt idx="2236">
                  <c:v>-0.1290886</c:v>
                </c:pt>
                <c:pt idx="2237">
                  <c:v>-0.12907360000000001</c:v>
                </c:pt>
                <c:pt idx="2238">
                  <c:v>-0.12903239999999999</c:v>
                </c:pt>
                <c:pt idx="2239">
                  <c:v>-0.12898280000000001</c:v>
                </c:pt>
                <c:pt idx="2240">
                  <c:v>-0.12897700000000001</c:v>
                </c:pt>
                <c:pt idx="2241">
                  <c:v>-0.12904060000000001</c:v>
                </c:pt>
                <c:pt idx="2242">
                  <c:v>-0.12913730000000001</c:v>
                </c:pt>
                <c:pt idx="2243">
                  <c:v>-0.12920760000000001</c:v>
                </c:pt>
                <c:pt idx="2244">
                  <c:v>-0.12922639999999999</c:v>
                </c:pt>
                <c:pt idx="2245">
                  <c:v>-0.1292065</c:v>
                </c:pt>
                <c:pt idx="2246">
                  <c:v>-0.12916859999999999</c:v>
                </c:pt>
                <c:pt idx="2247">
                  <c:v>-0.12912570000000001</c:v>
                </c:pt>
                <c:pt idx="2248">
                  <c:v>-0.12908729999999999</c:v>
                </c:pt>
                <c:pt idx="2249">
                  <c:v>-0.12905990000000001</c:v>
                </c:pt>
                <c:pt idx="2250">
                  <c:v>-0.1290424</c:v>
                </c:pt>
                <c:pt idx="2251">
                  <c:v>-0.1290306</c:v>
                </c:pt>
                <c:pt idx="2252">
                  <c:v>-0.129023</c:v>
                </c:pt>
                <c:pt idx="2253">
                  <c:v>-0.12901509999999999</c:v>
                </c:pt>
                <c:pt idx="2254">
                  <c:v>-0.12899969999999999</c:v>
                </c:pt>
                <c:pt idx="2255">
                  <c:v>-0.12898100000000001</c:v>
                </c:pt>
                <c:pt idx="2256">
                  <c:v>-0.12897690000000001</c:v>
                </c:pt>
                <c:pt idx="2257">
                  <c:v>-0.12899440000000001</c:v>
                </c:pt>
                <c:pt idx="2258">
                  <c:v>-0.12901550000000001</c:v>
                </c:pt>
                <c:pt idx="2259">
                  <c:v>-0.129022</c:v>
                </c:pt>
                <c:pt idx="2260">
                  <c:v>-0.12901950000000001</c:v>
                </c:pt>
                <c:pt idx="2261">
                  <c:v>-0.1290174</c:v>
                </c:pt>
                <c:pt idx="2262">
                  <c:v>-0.12900400000000001</c:v>
                </c:pt>
                <c:pt idx="2263">
                  <c:v>-0.12896489999999999</c:v>
                </c:pt>
                <c:pt idx="2264">
                  <c:v>-0.12891929999999999</c:v>
                </c:pt>
                <c:pt idx="2265">
                  <c:v>-0.12890679999999999</c:v>
                </c:pt>
                <c:pt idx="2266">
                  <c:v>-0.12893830000000001</c:v>
                </c:pt>
                <c:pt idx="2267">
                  <c:v>-0.12898490000000001</c:v>
                </c:pt>
                <c:pt idx="2268">
                  <c:v>-0.1290144</c:v>
                </c:pt>
                <c:pt idx="2269">
                  <c:v>-0.12901480000000001</c:v>
                </c:pt>
                <c:pt idx="2270">
                  <c:v>-0.12898480000000001</c:v>
                </c:pt>
                <c:pt idx="2271">
                  <c:v>-0.12893019999999999</c:v>
                </c:pt>
                <c:pt idx="2272">
                  <c:v>-0.12887509999999999</c:v>
                </c:pt>
                <c:pt idx="2273">
                  <c:v>-0.12884899999999999</c:v>
                </c:pt>
                <c:pt idx="2274">
                  <c:v>-0.1288521</c:v>
                </c:pt>
                <c:pt idx="2275">
                  <c:v>-0.1288474</c:v>
                </c:pt>
                <c:pt idx="2276">
                  <c:v>-0.128799</c:v>
                </c:pt>
                <c:pt idx="2277">
                  <c:v>-0.12870480000000001</c:v>
                </c:pt>
                <c:pt idx="2278">
                  <c:v>-0.1285888</c:v>
                </c:pt>
                <c:pt idx="2279">
                  <c:v>-0.12847790000000001</c:v>
                </c:pt>
                <c:pt idx="2280">
                  <c:v>-0.12839100000000001</c:v>
                </c:pt>
                <c:pt idx="2281">
                  <c:v>-0.12833559999999999</c:v>
                </c:pt>
                <c:pt idx="2282">
                  <c:v>-0.12830369999999999</c:v>
                </c:pt>
                <c:pt idx="2283">
                  <c:v>-0.12828010000000001</c:v>
                </c:pt>
                <c:pt idx="2284">
                  <c:v>-0.12825810000000001</c:v>
                </c:pt>
                <c:pt idx="2285">
                  <c:v>-0.128245</c:v>
                </c:pt>
                <c:pt idx="2286">
                  <c:v>-0.12824740000000001</c:v>
                </c:pt>
                <c:pt idx="2287">
                  <c:v>-0.1282528</c:v>
                </c:pt>
                <c:pt idx="2288">
                  <c:v>-0.12822040000000001</c:v>
                </c:pt>
                <c:pt idx="2289">
                  <c:v>-0.12809860000000001</c:v>
                </c:pt>
                <c:pt idx="2290">
                  <c:v>-0.12787509999999999</c:v>
                </c:pt>
                <c:pt idx="2291">
                  <c:v>-0.12761639999999999</c:v>
                </c:pt>
                <c:pt idx="2292">
                  <c:v>-0.1274199</c:v>
                </c:pt>
                <c:pt idx="2293">
                  <c:v>-0.12730530000000001</c:v>
                </c:pt>
                <c:pt idx="2294">
                  <c:v>-0.12719449999999999</c:v>
                </c:pt>
                <c:pt idx="2295">
                  <c:v>-0.12703300000000001</c:v>
                </c:pt>
                <c:pt idx="2296">
                  <c:v>-0.126892</c:v>
                </c:pt>
                <c:pt idx="2297">
                  <c:v>-0.1268862</c:v>
                </c:pt>
                <c:pt idx="2298">
                  <c:v>-0.12701200000000001</c:v>
                </c:pt>
                <c:pt idx="2299">
                  <c:v>-0.1271408</c:v>
                </c:pt>
                <c:pt idx="2300">
                  <c:v>-0.1271717</c:v>
                </c:pt>
                <c:pt idx="2301">
                  <c:v>-0.12712109999999999</c:v>
                </c:pt>
                <c:pt idx="2302">
                  <c:v>-0.127053</c:v>
                </c:pt>
                <c:pt idx="2303">
                  <c:v>-0.12699489999999999</c:v>
                </c:pt>
                <c:pt idx="2304">
                  <c:v>-0.12695319999999999</c:v>
                </c:pt>
                <c:pt idx="2305">
                  <c:v>-0.12694639999999999</c:v>
                </c:pt>
                <c:pt idx="2306">
                  <c:v>-0.12697230000000001</c:v>
                </c:pt>
                <c:pt idx="2307">
                  <c:v>-0.12698319999999999</c:v>
                </c:pt>
                <c:pt idx="2308">
                  <c:v>-0.12693779999999999</c:v>
                </c:pt>
                <c:pt idx="2309">
                  <c:v>-0.1268502</c:v>
                </c:pt>
                <c:pt idx="2310">
                  <c:v>-0.1267616</c:v>
                </c:pt>
                <c:pt idx="2311">
                  <c:v>-0.12669150000000001</c:v>
                </c:pt>
                <c:pt idx="2312">
                  <c:v>-0.12664320000000001</c:v>
                </c:pt>
                <c:pt idx="2313">
                  <c:v>-0.12662490000000001</c:v>
                </c:pt>
                <c:pt idx="2314">
                  <c:v>-0.12662680000000001</c:v>
                </c:pt>
                <c:pt idx="2315">
                  <c:v>-0.12661359999999999</c:v>
                </c:pt>
                <c:pt idx="2316">
                  <c:v>-0.12655949999999999</c:v>
                </c:pt>
                <c:pt idx="2317">
                  <c:v>-0.12648239999999999</c:v>
                </c:pt>
                <c:pt idx="2318">
                  <c:v>-0.1264113</c:v>
                </c:pt>
                <c:pt idx="2319">
                  <c:v>-0.1263475</c:v>
                </c:pt>
                <c:pt idx="2320">
                  <c:v>-0.12628490000000001</c:v>
                </c:pt>
                <c:pt idx="2321">
                  <c:v>-0.12624050000000001</c:v>
                </c:pt>
                <c:pt idx="2322">
                  <c:v>-0.1262276</c:v>
                </c:pt>
                <c:pt idx="2323">
                  <c:v>-0.12622269999999999</c:v>
                </c:pt>
                <c:pt idx="2324">
                  <c:v>-0.12619540000000001</c:v>
                </c:pt>
                <c:pt idx="2325">
                  <c:v>-0.12615170000000001</c:v>
                </c:pt>
                <c:pt idx="2326">
                  <c:v>-0.1261121</c:v>
                </c:pt>
                <c:pt idx="2327">
                  <c:v>-0.1260685</c:v>
                </c:pt>
                <c:pt idx="2328">
                  <c:v>-0.12599489999999999</c:v>
                </c:pt>
                <c:pt idx="2329">
                  <c:v>-0.12588830000000001</c:v>
                </c:pt>
                <c:pt idx="2330">
                  <c:v>-0.12576490000000001</c:v>
                </c:pt>
                <c:pt idx="2331">
                  <c:v>-0.1256312</c:v>
                </c:pt>
                <c:pt idx="2332">
                  <c:v>-0.1254951</c:v>
                </c:pt>
                <c:pt idx="2333">
                  <c:v>-0.12539320000000001</c:v>
                </c:pt>
                <c:pt idx="2334">
                  <c:v>-0.12536220000000001</c:v>
                </c:pt>
                <c:pt idx="2335">
                  <c:v>-0.12538279999999999</c:v>
                </c:pt>
                <c:pt idx="2336">
                  <c:v>-0.1253833</c:v>
                </c:pt>
                <c:pt idx="2337">
                  <c:v>-0.1253117</c:v>
                </c:pt>
                <c:pt idx="2338">
                  <c:v>-0.12517890000000001</c:v>
                </c:pt>
                <c:pt idx="2339">
                  <c:v>-0.1250327</c:v>
                </c:pt>
                <c:pt idx="2340">
                  <c:v>-0.12491439999999999</c:v>
                </c:pt>
                <c:pt idx="2341">
                  <c:v>-0.12483909999999999</c:v>
                </c:pt>
                <c:pt idx="2342">
                  <c:v>-0.12479609999999999</c:v>
                </c:pt>
                <c:pt idx="2343">
                  <c:v>-0.1247571</c:v>
                </c:pt>
                <c:pt idx="2344">
                  <c:v>-0.1246978</c:v>
                </c:pt>
                <c:pt idx="2345">
                  <c:v>-0.1246236</c:v>
                </c:pt>
                <c:pt idx="2346">
                  <c:v>-0.1245655</c:v>
                </c:pt>
                <c:pt idx="2347">
                  <c:v>-0.12455239999999999</c:v>
                </c:pt>
                <c:pt idx="2348">
                  <c:v>-0.1245864</c:v>
                </c:pt>
                <c:pt idx="2349">
                  <c:v>-0.1246447</c:v>
                </c:pt>
                <c:pt idx="2350">
                  <c:v>-0.1247033</c:v>
                </c:pt>
                <c:pt idx="2351">
                  <c:v>-0.1247582</c:v>
                </c:pt>
                <c:pt idx="2352">
                  <c:v>-0.12481630000000001</c:v>
                </c:pt>
                <c:pt idx="2353">
                  <c:v>-0.1248654</c:v>
                </c:pt>
                <c:pt idx="2354">
                  <c:v>-0.124874</c:v>
                </c:pt>
                <c:pt idx="2355">
                  <c:v>-0.12484439999999999</c:v>
                </c:pt>
                <c:pt idx="2356">
                  <c:v>-0.1248369</c:v>
                </c:pt>
                <c:pt idx="2357">
                  <c:v>-0.12490370000000001</c:v>
                </c:pt>
                <c:pt idx="2358">
                  <c:v>-0.12501329999999999</c:v>
                </c:pt>
                <c:pt idx="2359">
                  <c:v>-0.12509000000000001</c:v>
                </c:pt>
                <c:pt idx="2360">
                  <c:v>-0.12511900000000001</c:v>
                </c:pt>
                <c:pt idx="2361">
                  <c:v>-0.12514739999999999</c:v>
                </c:pt>
                <c:pt idx="2362">
                  <c:v>-0.1251777</c:v>
                </c:pt>
                <c:pt idx="2363">
                  <c:v>-0.12513489999999999</c:v>
                </c:pt>
                <c:pt idx="2364">
                  <c:v>-0.12497659999999999</c:v>
                </c:pt>
                <c:pt idx="2365">
                  <c:v>-0.1247708</c:v>
                </c:pt>
                <c:pt idx="2366">
                  <c:v>-0.1246144</c:v>
                </c:pt>
                <c:pt idx="2367">
                  <c:v>-0.1245222</c:v>
                </c:pt>
                <c:pt idx="2368">
                  <c:v>-0.1244392</c:v>
                </c:pt>
                <c:pt idx="2369">
                  <c:v>-0.1243244</c:v>
                </c:pt>
                <c:pt idx="2370">
                  <c:v>-0.1241761</c:v>
                </c:pt>
                <c:pt idx="2371">
                  <c:v>-0.12400799999999999</c:v>
                </c:pt>
                <c:pt idx="2372">
                  <c:v>-0.1238573</c:v>
                </c:pt>
                <c:pt idx="2373">
                  <c:v>-0.1237805</c:v>
                </c:pt>
                <c:pt idx="2374">
                  <c:v>-0.1237863</c:v>
                </c:pt>
                <c:pt idx="2375">
                  <c:v>-0.1237963</c:v>
                </c:pt>
                <c:pt idx="2376">
                  <c:v>-0.1237312</c:v>
                </c:pt>
                <c:pt idx="2377">
                  <c:v>-0.1236212</c:v>
                </c:pt>
                <c:pt idx="2378">
                  <c:v>-0.1235677</c:v>
                </c:pt>
                <c:pt idx="2379">
                  <c:v>-0.12360649999999999</c:v>
                </c:pt>
                <c:pt idx="2380">
                  <c:v>-0.1236715</c:v>
                </c:pt>
                <c:pt idx="2381">
                  <c:v>-0.12368469999999999</c:v>
                </c:pt>
                <c:pt idx="2382">
                  <c:v>-0.1236213</c:v>
                </c:pt>
                <c:pt idx="2383">
                  <c:v>-0.1234917</c:v>
                </c:pt>
                <c:pt idx="2384">
                  <c:v>-0.1233223</c:v>
                </c:pt>
                <c:pt idx="2385">
                  <c:v>-0.1231691</c:v>
                </c:pt>
                <c:pt idx="2386">
                  <c:v>-0.1230942</c:v>
                </c:pt>
                <c:pt idx="2387">
                  <c:v>-0.12310359999999999</c:v>
                </c:pt>
                <c:pt idx="2388">
                  <c:v>-0.1231395</c:v>
                </c:pt>
                <c:pt idx="2389">
                  <c:v>-0.1231481</c:v>
                </c:pt>
                <c:pt idx="2390">
                  <c:v>-0.12311510000000001</c:v>
                </c:pt>
                <c:pt idx="2391">
                  <c:v>-0.12302929999999999</c:v>
                </c:pt>
                <c:pt idx="2392">
                  <c:v>-0.1228699</c:v>
                </c:pt>
                <c:pt idx="2393">
                  <c:v>-0.12265810000000001</c:v>
                </c:pt>
                <c:pt idx="2394">
                  <c:v>-0.12247760000000001</c:v>
                </c:pt>
                <c:pt idx="2395">
                  <c:v>-0.1224021</c:v>
                </c:pt>
                <c:pt idx="2396">
                  <c:v>-0.122417</c:v>
                </c:pt>
                <c:pt idx="2397">
                  <c:v>-0.1224466</c:v>
                </c:pt>
                <c:pt idx="2398">
                  <c:v>-0.1224433</c:v>
                </c:pt>
                <c:pt idx="2399">
                  <c:v>-0.1224206</c:v>
                </c:pt>
                <c:pt idx="2400">
                  <c:v>-0.1224093</c:v>
                </c:pt>
                <c:pt idx="2401">
                  <c:v>-0.1224025</c:v>
                </c:pt>
                <c:pt idx="2402">
                  <c:v>-0.12235749999999999</c:v>
                </c:pt>
                <c:pt idx="2403">
                  <c:v>-0.1222447</c:v>
                </c:pt>
                <c:pt idx="2404">
                  <c:v>-0.12209200000000001</c:v>
                </c:pt>
                <c:pt idx="2405">
                  <c:v>-0.1219634</c:v>
                </c:pt>
                <c:pt idx="2406">
                  <c:v>-0.1218933</c:v>
                </c:pt>
                <c:pt idx="2407">
                  <c:v>-0.1218664</c:v>
                </c:pt>
                <c:pt idx="2408">
                  <c:v>-0.121868</c:v>
                </c:pt>
                <c:pt idx="2409">
                  <c:v>-0.1219095</c:v>
                </c:pt>
                <c:pt idx="2410">
                  <c:v>-0.12196799999999999</c:v>
                </c:pt>
                <c:pt idx="2411">
                  <c:v>-0.1219577</c:v>
                </c:pt>
                <c:pt idx="2412">
                  <c:v>-0.121826</c:v>
                </c:pt>
                <c:pt idx="2413">
                  <c:v>-0.1216547</c:v>
                </c:pt>
                <c:pt idx="2414">
                  <c:v>-0.1215904</c:v>
                </c:pt>
                <c:pt idx="2415">
                  <c:v>-0.1216621</c:v>
                </c:pt>
                <c:pt idx="2416">
                  <c:v>-0.1217401</c:v>
                </c:pt>
                <c:pt idx="2417">
                  <c:v>-0.1217123</c:v>
                </c:pt>
                <c:pt idx="2418">
                  <c:v>-0.12161329999999999</c:v>
                </c:pt>
                <c:pt idx="2419">
                  <c:v>-0.1215372</c:v>
                </c:pt>
                <c:pt idx="2420">
                  <c:v>-0.121512</c:v>
                </c:pt>
                <c:pt idx="2421">
                  <c:v>-0.1215069</c:v>
                </c:pt>
                <c:pt idx="2422">
                  <c:v>-0.1215012</c:v>
                </c:pt>
                <c:pt idx="2423">
                  <c:v>-0.1214808</c:v>
                </c:pt>
                <c:pt idx="2424">
                  <c:v>-0.1214165</c:v>
                </c:pt>
                <c:pt idx="2425">
                  <c:v>-0.1213109</c:v>
                </c:pt>
                <c:pt idx="2426">
                  <c:v>-0.12122860000000001</c:v>
                </c:pt>
                <c:pt idx="2427">
                  <c:v>-0.1212184</c:v>
                </c:pt>
                <c:pt idx="2428">
                  <c:v>-0.1212288</c:v>
                </c:pt>
                <c:pt idx="2429">
                  <c:v>-0.1211705</c:v>
                </c:pt>
                <c:pt idx="2430">
                  <c:v>-0.12104479999999999</c:v>
                </c:pt>
                <c:pt idx="2431">
                  <c:v>-0.1209418</c:v>
                </c:pt>
                <c:pt idx="2432">
                  <c:v>-0.1209157</c:v>
                </c:pt>
                <c:pt idx="2433">
                  <c:v>-0.12092799999999999</c:v>
                </c:pt>
                <c:pt idx="2434">
                  <c:v>-0.1209209</c:v>
                </c:pt>
                <c:pt idx="2435">
                  <c:v>-0.1208867</c:v>
                </c:pt>
                <c:pt idx="2436">
                  <c:v>-0.1208378</c:v>
                </c:pt>
                <c:pt idx="2437">
                  <c:v>-0.1207696</c:v>
                </c:pt>
                <c:pt idx="2438">
                  <c:v>-0.1206858</c:v>
                </c:pt>
                <c:pt idx="2439">
                  <c:v>-0.120616</c:v>
                </c:pt>
                <c:pt idx="2440">
                  <c:v>-0.12057420000000001</c:v>
                </c:pt>
                <c:pt idx="2441">
                  <c:v>-0.1205349</c:v>
                </c:pt>
                <c:pt idx="2442">
                  <c:v>-0.12047430000000001</c:v>
                </c:pt>
                <c:pt idx="2443">
                  <c:v>-0.12040380000000001</c:v>
                </c:pt>
                <c:pt idx="2444">
                  <c:v>-0.12033240000000001</c:v>
                </c:pt>
                <c:pt idx="2445">
                  <c:v>-0.1202357</c:v>
                </c:pt>
                <c:pt idx="2446">
                  <c:v>-0.1200995</c:v>
                </c:pt>
                <c:pt idx="2447">
                  <c:v>-0.1199619</c:v>
                </c:pt>
                <c:pt idx="2448">
                  <c:v>-0.11987299999999999</c:v>
                </c:pt>
                <c:pt idx="2449">
                  <c:v>-0.1198306</c:v>
                </c:pt>
                <c:pt idx="2450">
                  <c:v>-0.11979819999999999</c:v>
                </c:pt>
                <c:pt idx="2451">
                  <c:v>-0.11976539999999999</c:v>
                </c:pt>
                <c:pt idx="2452">
                  <c:v>-0.11974890000000001</c:v>
                </c:pt>
                <c:pt idx="2453">
                  <c:v>-0.1197397</c:v>
                </c:pt>
                <c:pt idx="2454">
                  <c:v>-0.11969870000000001</c:v>
                </c:pt>
                <c:pt idx="2455">
                  <c:v>-0.1196125</c:v>
                </c:pt>
                <c:pt idx="2456">
                  <c:v>-0.1195143</c:v>
                </c:pt>
                <c:pt idx="2457">
                  <c:v>-0.1194474</c:v>
                </c:pt>
                <c:pt idx="2458">
                  <c:v>-0.1194298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D5F-4280-A98F-618ADE2DE47A}"/>
            </c:ext>
          </c:extLst>
        </c:ser>
        <c:ser>
          <c:idx val="1"/>
          <c:order val="1"/>
          <c:tx>
            <c:strRef>
              <c:f>Data!$C$1</c:f>
              <c:strCache>
                <c:ptCount val="1"/>
                <c:pt idx="0">
                  <c:v>PVK_Control_Degraded</c:v>
                </c:pt>
              </c:strCache>
              <c:extLst xmlns:c15="http://schemas.microsoft.com/office/drawing/2012/chart"/>
            </c:strRef>
          </c:tx>
          <c:spPr>
            <a:ln w="19050" cap="rnd">
              <a:solidFill>
                <a:schemeClr val="tx1"/>
              </a:solidFill>
              <a:prstDash val="sysDot"/>
              <a:round/>
            </a:ln>
            <a:effectLst/>
          </c:spPr>
          <c:marker>
            <c:symbol val="none"/>
          </c:marker>
          <c:xVal>
            <c:numRef>
              <c:f>Data!$A$2:$A$2460</c:f>
              <c:numCache>
                <c:formatCode>0.00E+00</c:formatCode>
                <c:ptCount val="2459"/>
                <c:pt idx="0">
                  <c:v>702.92610000000002</c:v>
                </c:pt>
                <c:pt idx="1">
                  <c:v>703.8904</c:v>
                </c:pt>
                <c:pt idx="2">
                  <c:v>704.8546</c:v>
                </c:pt>
                <c:pt idx="3">
                  <c:v>705.81880000000001</c:v>
                </c:pt>
                <c:pt idx="4">
                  <c:v>706.78309999999999</c:v>
                </c:pt>
                <c:pt idx="5">
                  <c:v>707.7473</c:v>
                </c:pt>
                <c:pt idx="6">
                  <c:v>708.7115</c:v>
                </c:pt>
                <c:pt idx="7">
                  <c:v>709.67579999999998</c:v>
                </c:pt>
                <c:pt idx="8">
                  <c:v>710.64</c:v>
                </c:pt>
                <c:pt idx="9">
                  <c:v>711.60419999999999</c:v>
                </c:pt>
                <c:pt idx="10">
                  <c:v>712.56849999999997</c:v>
                </c:pt>
                <c:pt idx="11">
                  <c:v>713.53269999999998</c:v>
                </c:pt>
                <c:pt idx="12">
                  <c:v>714.49689999999998</c:v>
                </c:pt>
                <c:pt idx="13">
                  <c:v>715.46119999999996</c:v>
                </c:pt>
                <c:pt idx="14">
                  <c:v>716.42539999999997</c:v>
                </c:pt>
                <c:pt idx="15">
                  <c:v>717.38959999999997</c:v>
                </c:pt>
                <c:pt idx="16">
                  <c:v>718.35389999999995</c:v>
                </c:pt>
                <c:pt idx="17">
                  <c:v>719.31809999999996</c:v>
                </c:pt>
                <c:pt idx="18">
                  <c:v>720.28229999999996</c:v>
                </c:pt>
                <c:pt idx="19">
                  <c:v>721.24659999999994</c:v>
                </c:pt>
                <c:pt idx="20">
                  <c:v>722.21079999999995</c:v>
                </c:pt>
                <c:pt idx="21">
                  <c:v>723.17499999999995</c:v>
                </c:pt>
                <c:pt idx="22">
                  <c:v>724.13930000000005</c:v>
                </c:pt>
                <c:pt idx="23">
                  <c:v>725.10350000000005</c:v>
                </c:pt>
                <c:pt idx="24">
                  <c:v>726.06769999999995</c:v>
                </c:pt>
                <c:pt idx="25">
                  <c:v>727.03200000000004</c:v>
                </c:pt>
                <c:pt idx="26">
                  <c:v>727.99620000000004</c:v>
                </c:pt>
                <c:pt idx="27">
                  <c:v>728.96040000000005</c:v>
                </c:pt>
                <c:pt idx="28">
                  <c:v>729.92470000000003</c:v>
                </c:pt>
                <c:pt idx="29">
                  <c:v>730.88890000000004</c:v>
                </c:pt>
                <c:pt idx="30">
                  <c:v>731.85310000000004</c:v>
                </c:pt>
                <c:pt idx="31">
                  <c:v>732.81740000000002</c:v>
                </c:pt>
                <c:pt idx="32">
                  <c:v>733.78160000000003</c:v>
                </c:pt>
                <c:pt idx="33">
                  <c:v>734.74580000000003</c:v>
                </c:pt>
                <c:pt idx="34">
                  <c:v>735.71010000000001</c:v>
                </c:pt>
                <c:pt idx="35">
                  <c:v>736.67430000000002</c:v>
                </c:pt>
                <c:pt idx="36">
                  <c:v>737.63850000000002</c:v>
                </c:pt>
                <c:pt idx="37">
                  <c:v>738.6028</c:v>
                </c:pt>
                <c:pt idx="38">
                  <c:v>739.56700000000001</c:v>
                </c:pt>
                <c:pt idx="39">
                  <c:v>740.53129999999999</c:v>
                </c:pt>
                <c:pt idx="40">
                  <c:v>741.49549999999999</c:v>
                </c:pt>
                <c:pt idx="41">
                  <c:v>742.4597</c:v>
                </c:pt>
                <c:pt idx="42">
                  <c:v>743.42399999999998</c:v>
                </c:pt>
                <c:pt idx="43">
                  <c:v>744.38819999999998</c:v>
                </c:pt>
                <c:pt idx="44">
                  <c:v>745.35239999999999</c:v>
                </c:pt>
                <c:pt idx="45">
                  <c:v>746.31669999999997</c:v>
                </c:pt>
                <c:pt idx="46">
                  <c:v>747.28089999999997</c:v>
                </c:pt>
                <c:pt idx="47">
                  <c:v>748.24509999999998</c:v>
                </c:pt>
                <c:pt idx="48">
                  <c:v>749.20939999999996</c:v>
                </c:pt>
                <c:pt idx="49">
                  <c:v>750.17359999999996</c:v>
                </c:pt>
                <c:pt idx="50">
                  <c:v>751.13779999999997</c:v>
                </c:pt>
                <c:pt idx="51">
                  <c:v>752.10209999999995</c:v>
                </c:pt>
                <c:pt idx="52">
                  <c:v>753.06629999999996</c:v>
                </c:pt>
                <c:pt idx="53">
                  <c:v>754.03049999999996</c:v>
                </c:pt>
                <c:pt idx="54">
                  <c:v>754.99480000000005</c:v>
                </c:pt>
                <c:pt idx="55">
                  <c:v>755.95899999999995</c:v>
                </c:pt>
                <c:pt idx="56">
                  <c:v>756.92319999999995</c:v>
                </c:pt>
                <c:pt idx="57">
                  <c:v>757.88750000000005</c:v>
                </c:pt>
                <c:pt idx="58">
                  <c:v>758.85170000000005</c:v>
                </c:pt>
                <c:pt idx="59">
                  <c:v>759.81590000000006</c:v>
                </c:pt>
                <c:pt idx="60">
                  <c:v>760.78020000000004</c:v>
                </c:pt>
                <c:pt idx="61">
                  <c:v>761.74440000000004</c:v>
                </c:pt>
                <c:pt idx="62">
                  <c:v>762.70860000000005</c:v>
                </c:pt>
                <c:pt idx="63">
                  <c:v>763.67290000000003</c:v>
                </c:pt>
                <c:pt idx="64">
                  <c:v>764.63710000000003</c:v>
                </c:pt>
                <c:pt idx="65">
                  <c:v>765.60130000000004</c:v>
                </c:pt>
                <c:pt idx="66">
                  <c:v>766.56560000000002</c:v>
                </c:pt>
                <c:pt idx="67">
                  <c:v>767.52980000000002</c:v>
                </c:pt>
                <c:pt idx="68">
                  <c:v>768.49400000000003</c:v>
                </c:pt>
                <c:pt idx="69">
                  <c:v>769.45830000000001</c:v>
                </c:pt>
                <c:pt idx="70">
                  <c:v>770.42250000000001</c:v>
                </c:pt>
                <c:pt idx="71">
                  <c:v>771.38670000000002</c:v>
                </c:pt>
                <c:pt idx="72">
                  <c:v>772.351</c:v>
                </c:pt>
                <c:pt idx="73">
                  <c:v>773.3152</c:v>
                </c:pt>
                <c:pt idx="74">
                  <c:v>774.27940000000001</c:v>
                </c:pt>
                <c:pt idx="75">
                  <c:v>775.24369999999999</c:v>
                </c:pt>
                <c:pt idx="76">
                  <c:v>776.2079</c:v>
                </c:pt>
                <c:pt idx="77">
                  <c:v>777.1721</c:v>
                </c:pt>
                <c:pt idx="78">
                  <c:v>778.13639999999998</c:v>
                </c:pt>
                <c:pt idx="79">
                  <c:v>779.10059999999999</c:v>
                </c:pt>
                <c:pt idx="80">
                  <c:v>780.06479999999999</c:v>
                </c:pt>
                <c:pt idx="81">
                  <c:v>781.02909999999997</c:v>
                </c:pt>
                <c:pt idx="82">
                  <c:v>781.99329999999998</c:v>
                </c:pt>
                <c:pt idx="83">
                  <c:v>782.95749999999998</c:v>
                </c:pt>
                <c:pt idx="84">
                  <c:v>783.92179999999996</c:v>
                </c:pt>
                <c:pt idx="85">
                  <c:v>784.88599999999997</c:v>
                </c:pt>
                <c:pt idx="86">
                  <c:v>785.85019999999997</c:v>
                </c:pt>
                <c:pt idx="87">
                  <c:v>786.81449999999995</c:v>
                </c:pt>
                <c:pt idx="88">
                  <c:v>787.77869999999996</c:v>
                </c:pt>
                <c:pt idx="89">
                  <c:v>788.74289999999996</c:v>
                </c:pt>
                <c:pt idx="90">
                  <c:v>789.70719999999994</c:v>
                </c:pt>
                <c:pt idx="91">
                  <c:v>790.67139999999995</c:v>
                </c:pt>
                <c:pt idx="92">
                  <c:v>791.63559999999995</c:v>
                </c:pt>
                <c:pt idx="93">
                  <c:v>792.59990000000005</c:v>
                </c:pt>
                <c:pt idx="94">
                  <c:v>793.56410000000005</c:v>
                </c:pt>
                <c:pt idx="95">
                  <c:v>794.52829999999994</c:v>
                </c:pt>
                <c:pt idx="96">
                  <c:v>795.49260000000004</c:v>
                </c:pt>
                <c:pt idx="97">
                  <c:v>796.45680000000004</c:v>
                </c:pt>
                <c:pt idx="98">
                  <c:v>797.42100000000005</c:v>
                </c:pt>
                <c:pt idx="99">
                  <c:v>798.38530000000003</c:v>
                </c:pt>
                <c:pt idx="100">
                  <c:v>799.34950000000003</c:v>
                </c:pt>
                <c:pt idx="101">
                  <c:v>800.31370000000004</c:v>
                </c:pt>
                <c:pt idx="102">
                  <c:v>801.27800000000002</c:v>
                </c:pt>
                <c:pt idx="103">
                  <c:v>802.24220000000003</c:v>
                </c:pt>
                <c:pt idx="104">
                  <c:v>803.20640000000003</c:v>
                </c:pt>
                <c:pt idx="105">
                  <c:v>804.17070000000001</c:v>
                </c:pt>
                <c:pt idx="106">
                  <c:v>805.13490000000002</c:v>
                </c:pt>
                <c:pt idx="107">
                  <c:v>806.09910000000002</c:v>
                </c:pt>
                <c:pt idx="108">
                  <c:v>807.0634</c:v>
                </c:pt>
                <c:pt idx="109">
                  <c:v>808.02760000000001</c:v>
                </c:pt>
                <c:pt idx="110">
                  <c:v>808.99180000000001</c:v>
                </c:pt>
                <c:pt idx="111">
                  <c:v>809.95609999999999</c:v>
                </c:pt>
                <c:pt idx="112">
                  <c:v>810.9203</c:v>
                </c:pt>
                <c:pt idx="113">
                  <c:v>811.8845</c:v>
                </c:pt>
                <c:pt idx="114">
                  <c:v>812.84879999999998</c:v>
                </c:pt>
                <c:pt idx="115">
                  <c:v>813.81299999999999</c:v>
                </c:pt>
                <c:pt idx="116">
                  <c:v>814.77719999999999</c:v>
                </c:pt>
                <c:pt idx="117">
                  <c:v>815.74149999999997</c:v>
                </c:pt>
                <c:pt idx="118">
                  <c:v>816.70569999999998</c:v>
                </c:pt>
                <c:pt idx="119">
                  <c:v>817.66989999999998</c:v>
                </c:pt>
                <c:pt idx="120">
                  <c:v>818.63419999999996</c:v>
                </c:pt>
                <c:pt idx="121">
                  <c:v>819.59839999999997</c:v>
                </c:pt>
                <c:pt idx="122">
                  <c:v>820.56259999999997</c:v>
                </c:pt>
                <c:pt idx="123">
                  <c:v>821.52689999999996</c:v>
                </c:pt>
                <c:pt idx="124">
                  <c:v>822.49109999999996</c:v>
                </c:pt>
                <c:pt idx="125">
                  <c:v>823.45529999999997</c:v>
                </c:pt>
                <c:pt idx="126">
                  <c:v>824.41959999999995</c:v>
                </c:pt>
                <c:pt idx="127">
                  <c:v>825.38379999999995</c:v>
                </c:pt>
                <c:pt idx="128">
                  <c:v>826.34799999999996</c:v>
                </c:pt>
                <c:pt idx="129">
                  <c:v>827.31230000000005</c:v>
                </c:pt>
                <c:pt idx="130">
                  <c:v>828.27650000000006</c:v>
                </c:pt>
                <c:pt idx="131">
                  <c:v>829.24069999999995</c:v>
                </c:pt>
                <c:pt idx="132">
                  <c:v>830.20500000000004</c:v>
                </c:pt>
                <c:pt idx="133">
                  <c:v>831.16920000000005</c:v>
                </c:pt>
                <c:pt idx="134">
                  <c:v>832.13340000000005</c:v>
                </c:pt>
                <c:pt idx="135">
                  <c:v>833.09770000000003</c:v>
                </c:pt>
                <c:pt idx="136">
                  <c:v>834.06190000000004</c:v>
                </c:pt>
                <c:pt idx="137">
                  <c:v>835.02610000000004</c:v>
                </c:pt>
                <c:pt idx="138">
                  <c:v>835.99040000000002</c:v>
                </c:pt>
                <c:pt idx="139">
                  <c:v>836.95460000000003</c:v>
                </c:pt>
                <c:pt idx="140">
                  <c:v>837.91880000000003</c:v>
                </c:pt>
                <c:pt idx="141">
                  <c:v>838.88310000000001</c:v>
                </c:pt>
                <c:pt idx="142">
                  <c:v>839.84730000000002</c:v>
                </c:pt>
                <c:pt idx="143">
                  <c:v>840.81150000000002</c:v>
                </c:pt>
                <c:pt idx="144">
                  <c:v>841.7758</c:v>
                </c:pt>
                <c:pt idx="145">
                  <c:v>842.74</c:v>
                </c:pt>
                <c:pt idx="146">
                  <c:v>843.70420000000001</c:v>
                </c:pt>
                <c:pt idx="147">
                  <c:v>844.66849999999999</c:v>
                </c:pt>
                <c:pt idx="148">
                  <c:v>845.6327</c:v>
                </c:pt>
                <c:pt idx="149">
                  <c:v>846.59690000000001</c:v>
                </c:pt>
                <c:pt idx="150">
                  <c:v>847.56119999999999</c:v>
                </c:pt>
                <c:pt idx="151">
                  <c:v>848.52539999999999</c:v>
                </c:pt>
                <c:pt idx="152">
                  <c:v>849.4896</c:v>
                </c:pt>
                <c:pt idx="153">
                  <c:v>850.45389999999998</c:v>
                </c:pt>
                <c:pt idx="154">
                  <c:v>851.41809999999998</c:v>
                </c:pt>
                <c:pt idx="155">
                  <c:v>852.38229999999999</c:v>
                </c:pt>
                <c:pt idx="156">
                  <c:v>853.34659999999997</c:v>
                </c:pt>
                <c:pt idx="157">
                  <c:v>854.31079999999997</c:v>
                </c:pt>
                <c:pt idx="158">
                  <c:v>855.27499999999998</c:v>
                </c:pt>
                <c:pt idx="159">
                  <c:v>856.23929999999996</c:v>
                </c:pt>
                <c:pt idx="160">
                  <c:v>857.20349999999996</c:v>
                </c:pt>
                <c:pt idx="161">
                  <c:v>858.16769999999997</c:v>
                </c:pt>
                <c:pt idx="162">
                  <c:v>859.13199999999995</c:v>
                </c:pt>
                <c:pt idx="163">
                  <c:v>860.09619999999995</c:v>
                </c:pt>
                <c:pt idx="164">
                  <c:v>861.06039999999996</c:v>
                </c:pt>
                <c:pt idx="165">
                  <c:v>862.02470000000005</c:v>
                </c:pt>
                <c:pt idx="166">
                  <c:v>862.98889999999994</c:v>
                </c:pt>
                <c:pt idx="167">
                  <c:v>863.95309999999995</c:v>
                </c:pt>
                <c:pt idx="168">
                  <c:v>864.91740000000004</c:v>
                </c:pt>
                <c:pt idx="169">
                  <c:v>865.88160000000005</c:v>
                </c:pt>
                <c:pt idx="170">
                  <c:v>866.84580000000005</c:v>
                </c:pt>
                <c:pt idx="171">
                  <c:v>867.81010000000003</c:v>
                </c:pt>
                <c:pt idx="172">
                  <c:v>868.77430000000004</c:v>
                </c:pt>
                <c:pt idx="173">
                  <c:v>869.73850000000004</c:v>
                </c:pt>
                <c:pt idx="174">
                  <c:v>870.70280000000002</c:v>
                </c:pt>
                <c:pt idx="175">
                  <c:v>871.66700000000003</c:v>
                </c:pt>
                <c:pt idx="176">
                  <c:v>872.63120000000004</c:v>
                </c:pt>
                <c:pt idx="177">
                  <c:v>873.59550000000002</c:v>
                </c:pt>
                <c:pt idx="178">
                  <c:v>874.55970000000002</c:v>
                </c:pt>
                <c:pt idx="179">
                  <c:v>875.52390000000003</c:v>
                </c:pt>
                <c:pt idx="180">
                  <c:v>876.48820000000001</c:v>
                </c:pt>
                <c:pt idx="181">
                  <c:v>877.45240000000001</c:v>
                </c:pt>
                <c:pt idx="182">
                  <c:v>878.41660000000002</c:v>
                </c:pt>
                <c:pt idx="183">
                  <c:v>879.3809</c:v>
                </c:pt>
                <c:pt idx="184">
                  <c:v>880.3451</c:v>
                </c:pt>
                <c:pt idx="185">
                  <c:v>881.30930000000001</c:v>
                </c:pt>
                <c:pt idx="186">
                  <c:v>882.27359999999999</c:v>
                </c:pt>
                <c:pt idx="187">
                  <c:v>883.23779999999999</c:v>
                </c:pt>
                <c:pt idx="188">
                  <c:v>884.202</c:v>
                </c:pt>
                <c:pt idx="189">
                  <c:v>885.16629999999998</c:v>
                </c:pt>
                <c:pt idx="190">
                  <c:v>886.13049999999998</c:v>
                </c:pt>
                <c:pt idx="191">
                  <c:v>887.09469999999999</c:v>
                </c:pt>
                <c:pt idx="192">
                  <c:v>888.05899999999997</c:v>
                </c:pt>
                <c:pt idx="193">
                  <c:v>889.02319999999997</c:v>
                </c:pt>
                <c:pt idx="194">
                  <c:v>889.98739999999998</c:v>
                </c:pt>
                <c:pt idx="195">
                  <c:v>890.95169999999996</c:v>
                </c:pt>
                <c:pt idx="196">
                  <c:v>891.91589999999997</c:v>
                </c:pt>
                <c:pt idx="197">
                  <c:v>892.88009999999997</c:v>
                </c:pt>
                <c:pt idx="198">
                  <c:v>893.84439999999995</c:v>
                </c:pt>
                <c:pt idx="199">
                  <c:v>894.80859999999996</c:v>
                </c:pt>
                <c:pt idx="200">
                  <c:v>895.77279999999996</c:v>
                </c:pt>
                <c:pt idx="201">
                  <c:v>896.73710000000005</c:v>
                </c:pt>
                <c:pt idx="202">
                  <c:v>897.70129999999995</c:v>
                </c:pt>
                <c:pt idx="203">
                  <c:v>898.66549999999995</c:v>
                </c:pt>
                <c:pt idx="204">
                  <c:v>899.62980000000005</c:v>
                </c:pt>
                <c:pt idx="205">
                  <c:v>900.59400000000005</c:v>
                </c:pt>
                <c:pt idx="206">
                  <c:v>901.55820000000006</c:v>
                </c:pt>
                <c:pt idx="207">
                  <c:v>902.52250000000004</c:v>
                </c:pt>
                <c:pt idx="208">
                  <c:v>903.48670000000004</c:v>
                </c:pt>
                <c:pt idx="209">
                  <c:v>904.45090000000005</c:v>
                </c:pt>
                <c:pt idx="210">
                  <c:v>905.41520000000003</c:v>
                </c:pt>
                <c:pt idx="211">
                  <c:v>906.37940000000003</c:v>
                </c:pt>
                <c:pt idx="212">
                  <c:v>907.34360000000004</c:v>
                </c:pt>
                <c:pt idx="213">
                  <c:v>908.30790000000002</c:v>
                </c:pt>
                <c:pt idx="214">
                  <c:v>909.27210000000002</c:v>
                </c:pt>
                <c:pt idx="215">
                  <c:v>910.23630000000003</c:v>
                </c:pt>
                <c:pt idx="216">
                  <c:v>911.20060000000001</c:v>
                </c:pt>
                <c:pt idx="217">
                  <c:v>912.16480000000001</c:v>
                </c:pt>
                <c:pt idx="218">
                  <c:v>913.12900000000002</c:v>
                </c:pt>
                <c:pt idx="219">
                  <c:v>914.0933</c:v>
                </c:pt>
                <c:pt idx="220">
                  <c:v>915.0575</c:v>
                </c:pt>
                <c:pt idx="221">
                  <c:v>916.02170000000001</c:v>
                </c:pt>
                <c:pt idx="222">
                  <c:v>916.98599999999999</c:v>
                </c:pt>
                <c:pt idx="223">
                  <c:v>917.9502</c:v>
                </c:pt>
                <c:pt idx="224">
                  <c:v>918.9144</c:v>
                </c:pt>
                <c:pt idx="225">
                  <c:v>919.87869999999998</c:v>
                </c:pt>
                <c:pt idx="226">
                  <c:v>920.84289999999999</c:v>
                </c:pt>
                <c:pt idx="227">
                  <c:v>921.80709999999999</c:v>
                </c:pt>
                <c:pt idx="228">
                  <c:v>922.77139999999997</c:v>
                </c:pt>
                <c:pt idx="229">
                  <c:v>923.73559999999998</c:v>
                </c:pt>
                <c:pt idx="230">
                  <c:v>924.69979999999998</c:v>
                </c:pt>
                <c:pt idx="231">
                  <c:v>925.66409999999996</c:v>
                </c:pt>
                <c:pt idx="232">
                  <c:v>926.62829999999997</c:v>
                </c:pt>
                <c:pt idx="233">
                  <c:v>927.59249999999997</c:v>
                </c:pt>
                <c:pt idx="234">
                  <c:v>928.55679999999995</c:v>
                </c:pt>
                <c:pt idx="235">
                  <c:v>929.52099999999996</c:v>
                </c:pt>
                <c:pt idx="236">
                  <c:v>930.48519999999996</c:v>
                </c:pt>
                <c:pt idx="237">
                  <c:v>931.44949999999994</c:v>
                </c:pt>
                <c:pt idx="238">
                  <c:v>932.41369999999995</c:v>
                </c:pt>
                <c:pt idx="239">
                  <c:v>933.37789999999995</c:v>
                </c:pt>
                <c:pt idx="240">
                  <c:v>934.34220000000005</c:v>
                </c:pt>
                <c:pt idx="241">
                  <c:v>935.30640000000005</c:v>
                </c:pt>
                <c:pt idx="242">
                  <c:v>936.27059999999994</c:v>
                </c:pt>
                <c:pt idx="243">
                  <c:v>937.23490000000004</c:v>
                </c:pt>
                <c:pt idx="244">
                  <c:v>938.19910000000004</c:v>
                </c:pt>
                <c:pt idx="245">
                  <c:v>939.16330000000005</c:v>
                </c:pt>
                <c:pt idx="246">
                  <c:v>940.12760000000003</c:v>
                </c:pt>
                <c:pt idx="247">
                  <c:v>941.09180000000003</c:v>
                </c:pt>
                <c:pt idx="248">
                  <c:v>942.05600000000004</c:v>
                </c:pt>
                <c:pt idx="249">
                  <c:v>943.02030000000002</c:v>
                </c:pt>
                <c:pt idx="250">
                  <c:v>943.98450000000003</c:v>
                </c:pt>
                <c:pt idx="251">
                  <c:v>944.94870000000003</c:v>
                </c:pt>
                <c:pt idx="252">
                  <c:v>945.91300000000001</c:v>
                </c:pt>
                <c:pt idx="253">
                  <c:v>946.87720000000002</c:v>
                </c:pt>
                <c:pt idx="254">
                  <c:v>947.84140000000002</c:v>
                </c:pt>
                <c:pt idx="255">
                  <c:v>948.8057</c:v>
                </c:pt>
                <c:pt idx="256">
                  <c:v>949.76990000000001</c:v>
                </c:pt>
                <c:pt idx="257">
                  <c:v>950.73419999999999</c:v>
                </c:pt>
                <c:pt idx="258">
                  <c:v>951.69839999999999</c:v>
                </c:pt>
                <c:pt idx="259">
                  <c:v>952.66269999999997</c:v>
                </c:pt>
                <c:pt idx="260">
                  <c:v>953.62689999999998</c:v>
                </c:pt>
                <c:pt idx="261">
                  <c:v>954.59109999999998</c:v>
                </c:pt>
                <c:pt idx="262">
                  <c:v>955.55539999999996</c:v>
                </c:pt>
                <c:pt idx="263">
                  <c:v>956.51959999999997</c:v>
                </c:pt>
                <c:pt idx="264">
                  <c:v>957.48379999999997</c:v>
                </c:pt>
                <c:pt idx="265">
                  <c:v>958.44809999999995</c:v>
                </c:pt>
                <c:pt idx="266">
                  <c:v>959.41229999999996</c:v>
                </c:pt>
                <c:pt idx="267">
                  <c:v>960.37649999999996</c:v>
                </c:pt>
                <c:pt idx="268">
                  <c:v>961.34079999999994</c:v>
                </c:pt>
                <c:pt idx="269">
                  <c:v>962.30499999999995</c:v>
                </c:pt>
                <c:pt idx="270">
                  <c:v>963.26919999999996</c:v>
                </c:pt>
                <c:pt idx="271">
                  <c:v>964.23350000000005</c:v>
                </c:pt>
                <c:pt idx="272">
                  <c:v>965.19770000000005</c:v>
                </c:pt>
                <c:pt idx="273">
                  <c:v>966.16189999999995</c:v>
                </c:pt>
                <c:pt idx="274">
                  <c:v>967.12620000000004</c:v>
                </c:pt>
                <c:pt idx="275">
                  <c:v>968.09040000000005</c:v>
                </c:pt>
                <c:pt idx="276">
                  <c:v>969.05460000000005</c:v>
                </c:pt>
                <c:pt idx="277">
                  <c:v>970.01890000000003</c:v>
                </c:pt>
                <c:pt idx="278">
                  <c:v>970.98310000000004</c:v>
                </c:pt>
                <c:pt idx="279">
                  <c:v>971.94730000000004</c:v>
                </c:pt>
                <c:pt idx="280">
                  <c:v>972.91160000000002</c:v>
                </c:pt>
                <c:pt idx="281">
                  <c:v>973.87580000000003</c:v>
                </c:pt>
                <c:pt idx="282">
                  <c:v>974.84</c:v>
                </c:pt>
                <c:pt idx="283">
                  <c:v>975.80430000000001</c:v>
                </c:pt>
                <c:pt idx="284">
                  <c:v>976.76850000000002</c:v>
                </c:pt>
                <c:pt idx="285">
                  <c:v>977.73270000000002</c:v>
                </c:pt>
                <c:pt idx="286">
                  <c:v>978.697</c:v>
                </c:pt>
                <c:pt idx="287">
                  <c:v>979.66120000000001</c:v>
                </c:pt>
                <c:pt idx="288">
                  <c:v>980.62540000000001</c:v>
                </c:pt>
                <c:pt idx="289">
                  <c:v>981.58969999999999</c:v>
                </c:pt>
                <c:pt idx="290">
                  <c:v>982.5539</c:v>
                </c:pt>
                <c:pt idx="291">
                  <c:v>983.5181</c:v>
                </c:pt>
                <c:pt idx="292">
                  <c:v>984.48239999999998</c:v>
                </c:pt>
                <c:pt idx="293">
                  <c:v>985.44659999999999</c:v>
                </c:pt>
                <c:pt idx="294">
                  <c:v>986.41079999999999</c:v>
                </c:pt>
                <c:pt idx="295">
                  <c:v>987.37509999999997</c:v>
                </c:pt>
                <c:pt idx="296">
                  <c:v>988.33929999999998</c:v>
                </c:pt>
                <c:pt idx="297">
                  <c:v>989.30349999999999</c:v>
                </c:pt>
                <c:pt idx="298">
                  <c:v>990.26779999999997</c:v>
                </c:pt>
                <c:pt idx="299">
                  <c:v>991.23199999999997</c:v>
                </c:pt>
                <c:pt idx="300">
                  <c:v>992.19619999999998</c:v>
                </c:pt>
                <c:pt idx="301">
                  <c:v>993.16049999999996</c:v>
                </c:pt>
                <c:pt idx="302">
                  <c:v>994.12469999999996</c:v>
                </c:pt>
                <c:pt idx="303">
                  <c:v>995.08889999999997</c:v>
                </c:pt>
                <c:pt idx="304">
                  <c:v>996.05319999999995</c:v>
                </c:pt>
                <c:pt idx="305">
                  <c:v>997.01739999999995</c:v>
                </c:pt>
                <c:pt idx="306">
                  <c:v>997.98159999999996</c:v>
                </c:pt>
                <c:pt idx="307">
                  <c:v>998.94590000000005</c:v>
                </c:pt>
                <c:pt idx="308">
                  <c:v>999.91010000000006</c:v>
                </c:pt>
                <c:pt idx="309">
                  <c:v>1000.874</c:v>
                </c:pt>
                <c:pt idx="310">
                  <c:v>1001.8390000000001</c:v>
                </c:pt>
                <c:pt idx="311">
                  <c:v>1002.803</c:v>
                </c:pt>
                <c:pt idx="312">
                  <c:v>1003.7670000000001</c:v>
                </c:pt>
                <c:pt idx="313">
                  <c:v>1004.731</c:v>
                </c:pt>
                <c:pt idx="314">
                  <c:v>1005.6950000000001</c:v>
                </c:pt>
                <c:pt idx="315">
                  <c:v>1006.66</c:v>
                </c:pt>
                <c:pt idx="316">
                  <c:v>1007.624</c:v>
                </c:pt>
                <c:pt idx="317">
                  <c:v>1008.588</c:v>
                </c:pt>
                <c:pt idx="318">
                  <c:v>1009.552</c:v>
                </c:pt>
                <c:pt idx="319">
                  <c:v>1010.5170000000001</c:v>
                </c:pt>
                <c:pt idx="320">
                  <c:v>1011.481</c:v>
                </c:pt>
                <c:pt idx="321">
                  <c:v>1012.4450000000001</c:v>
                </c:pt>
                <c:pt idx="322">
                  <c:v>1013.409</c:v>
                </c:pt>
                <c:pt idx="323">
                  <c:v>1014.374</c:v>
                </c:pt>
                <c:pt idx="324">
                  <c:v>1015.338</c:v>
                </c:pt>
                <c:pt idx="325">
                  <c:v>1016.302</c:v>
                </c:pt>
                <c:pt idx="326">
                  <c:v>1017.266</c:v>
                </c:pt>
                <c:pt idx="327">
                  <c:v>1018.231</c:v>
                </c:pt>
                <c:pt idx="328">
                  <c:v>1019.1950000000001</c:v>
                </c:pt>
                <c:pt idx="329">
                  <c:v>1020.159</c:v>
                </c:pt>
                <c:pt idx="330">
                  <c:v>1021.123</c:v>
                </c:pt>
                <c:pt idx="331">
                  <c:v>1022.087</c:v>
                </c:pt>
                <c:pt idx="332">
                  <c:v>1023.052</c:v>
                </c:pt>
                <c:pt idx="333">
                  <c:v>1024.0160000000001</c:v>
                </c:pt>
                <c:pt idx="334">
                  <c:v>1024.98</c:v>
                </c:pt>
                <c:pt idx="335">
                  <c:v>1025.944</c:v>
                </c:pt>
                <c:pt idx="336">
                  <c:v>1026.9090000000001</c:v>
                </c:pt>
                <c:pt idx="337">
                  <c:v>1027.873</c:v>
                </c:pt>
                <c:pt idx="338">
                  <c:v>1028.837</c:v>
                </c:pt>
                <c:pt idx="339">
                  <c:v>1029.8009999999999</c:v>
                </c:pt>
                <c:pt idx="340">
                  <c:v>1030.7660000000001</c:v>
                </c:pt>
                <c:pt idx="341">
                  <c:v>1031.73</c:v>
                </c:pt>
                <c:pt idx="342">
                  <c:v>1032.694</c:v>
                </c:pt>
                <c:pt idx="343">
                  <c:v>1033.6579999999999</c:v>
                </c:pt>
                <c:pt idx="344">
                  <c:v>1034.6220000000001</c:v>
                </c:pt>
                <c:pt idx="345">
                  <c:v>1035.587</c:v>
                </c:pt>
                <c:pt idx="346">
                  <c:v>1036.5509999999999</c:v>
                </c:pt>
                <c:pt idx="347">
                  <c:v>1037.5150000000001</c:v>
                </c:pt>
                <c:pt idx="348">
                  <c:v>1038.479</c:v>
                </c:pt>
                <c:pt idx="349">
                  <c:v>1039.444</c:v>
                </c:pt>
                <c:pt idx="350">
                  <c:v>1040.4079999999999</c:v>
                </c:pt>
                <c:pt idx="351">
                  <c:v>1041.3720000000001</c:v>
                </c:pt>
                <c:pt idx="352">
                  <c:v>1042.336</c:v>
                </c:pt>
                <c:pt idx="353">
                  <c:v>1043.3009999999999</c:v>
                </c:pt>
                <c:pt idx="354">
                  <c:v>1044.2650000000001</c:v>
                </c:pt>
                <c:pt idx="355">
                  <c:v>1045.229</c:v>
                </c:pt>
                <c:pt idx="356">
                  <c:v>1046.193</c:v>
                </c:pt>
                <c:pt idx="357">
                  <c:v>1047.1569999999999</c:v>
                </c:pt>
                <c:pt idx="358">
                  <c:v>1048.1220000000001</c:v>
                </c:pt>
                <c:pt idx="359">
                  <c:v>1049.086</c:v>
                </c:pt>
                <c:pt idx="360">
                  <c:v>1050.05</c:v>
                </c:pt>
                <c:pt idx="361">
                  <c:v>1051.0139999999999</c:v>
                </c:pt>
                <c:pt idx="362">
                  <c:v>1051.979</c:v>
                </c:pt>
                <c:pt idx="363">
                  <c:v>1052.943</c:v>
                </c:pt>
                <c:pt idx="364">
                  <c:v>1053.9069999999999</c:v>
                </c:pt>
                <c:pt idx="365">
                  <c:v>1054.8710000000001</c:v>
                </c:pt>
                <c:pt idx="366">
                  <c:v>1055.836</c:v>
                </c:pt>
                <c:pt idx="367">
                  <c:v>1056.8</c:v>
                </c:pt>
                <c:pt idx="368">
                  <c:v>1057.7639999999999</c:v>
                </c:pt>
                <c:pt idx="369">
                  <c:v>1058.7280000000001</c:v>
                </c:pt>
                <c:pt idx="370">
                  <c:v>1059.693</c:v>
                </c:pt>
                <c:pt idx="371">
                  <c:v>1060.6569999999999</c:v>
                </c:pt>
                <c:pt idx="372">
                  <c:v>1061.6210000000001</c:v>
                </c:pt>
                <c:pt idx="373">
                  <c:v>1062.585</c:v>
                </c:pt>
                <c:pt idx="374">
                  <c:v>1063.549</c:v>
                </c:pt>
                <c:pt idx="375">
                  <c:v>1064.5139999999999</c:v>
                </c:pt>
                <c:pt idx="376">
                  <c:v>1065.4780000000001</c:v>
                </c:pt>
                <c:pt idx="377">
                  <c:v>1066.442</c:v>
                </c:pt>
                <c:pt idx="378">
                  <c:v>1067.4059999999999</c:v>
                </c:pt>
                <c:pt idx="379">
                  <c:v>1068.3710000000001</c:v>
                </c:pt>
                <c:pt idx="380">
                  <c:v>1069.335</c:v>
                </c:pt>
                <c:pt idx="381">
                  <c:v>1070.299</c:v>
                </c:pt>
                <c:pt idx="382">
                  <c:v>1071.2629999999999</c:v>
                </c:pt>
                <c:pt idx="383">
                  <c:v>1072.2280000000001</c:v>
                </c:pt>
                <c:pt idx="384">
                  <c:v>1073.192</c:v>
                </c:pt>
                <c:pt idx="385">
                  <c:v>1074.1559999999999</c:v>
                </c:pt>
                <c:pt idx="386">
                  <c:v>1075.1199999999999</c:v>
                </c:pt>
                <c:pt idx="387">
                  <c:v>1076.0840000000001</c:v>
                </c:pt>
                <c:pt idx="388">
                  <c:v>1077.049</c:v>
                </c:pt>
                <c:pt idx="389">
                  <c:v>1078.0129999999999</c:v>
                </c:pt>
                <c:pt idx="390">
                  <c:v>1078.9770000000001</c:v>
                </c:pt>
                <c:pt idx="391">
                  <c:v>1079.941</c:v>
                </c:pt>
                <c:pt idx="392">
                  <c:v>1080.9059999999999</c:v>
                </c:pt>
                <c:pt idx="393">
                  <c:v>1081.8699999999999</c:v>
                </c:pt>
                <c:pt idx="394">
                  <c:v>1082.8340000000001</c:v>
                </c:pt>
                <c:pt idx="395">
                  <c:v>1083.798</c:v>
                </c:pt>
                <c:pt idx="396">
                  <c:v>1084.7629999999999</c:v>
                </c:pt>
                <c:pt idx="397">
                  <c:v>1085.7270000000001</c:v>
                </c:pt>
                <c:pt idx="398">
                  <c:v>1086.691</c:v>
                </c:pt>
                <c:pt idx="399">
                  <c:v>1087.655</c:v>
                </c:pt>
                <c:pt idx="400">
                  <c:v>1088.6199999999999</c:v>
                </c:pt>
                <c:pt idx="401">
                  <c:v>1089.5840000000001</c:v>
                </c:pt>
                <c:pt idx="402">
                  <c:v>1090.548</c:v>
                </c:pt>
                <c:pt idx="403">
                  <c:v>1091.5119999999999</c:v>
                </c:pt>
                <c:pt idx="404">
                  <c:v>1092.4760000000001</c:v>
                </c:pt>
                <c:pt idx="405">
                  <c:v>1093.441</c:v>
                </c:pt>
                <c:pt idx="406">
                  <c:v>1094.405</c:v>
                </c:pt>
                <c:pt idx="407">
                  <c:v>1095.3689999999999</c:v>
                </c:pt>
                <c:pt idx="408">
                  <c:v>1096.3330000000001</c:v>
                </c:pt>
                <c:pt idx="409">
                  <c:v>1097.298</c:v>
                </c:pt>
                <c:pt idx="410">
                  <c:v>1098.2619999999999</c:v>
                </c:pt>
                <c:pt idx="411">
                  <c:v>1099.2260000000001</c:v>
                </c:pt>
                <c:pt idx="412">
                  <c:v>1100.19</c:v>
                </c:pt>
                <c:pt idx="413">
                  <c:v>1101.155</c:v>
                </c:pt>
                <c:pt idx="414">
                  <c:v>1102.1189999999999</c:v>
                </c:pt>
                <c:pt idx="415">
                  <c:v>1103.0830000000001</c:v>
                </c:pt>
                <c:pt idx="416">
                  <c:v>1104.047</c:v>
                </c:pt>
                <c:pt idx="417">
                  <c:v>1105.011</c:v>
                </c:pt>
                <c:pt idx="418">
                  <c:v>1105.9760000000001</c:v>
                </c:pt>
                <c:pt idx="419">
                  <c:v>1106.94</c:v>
                </c:pt>
                <c:pt idx="420">
                  <c:v>1107.904</c:v>
                </c:pt>
                <c:pt idx="421">
                  <c:v>1108.8679999999999</c:v>
                </c:pt>
                <c:pt idx="422">
                  <c:v>1109.8330000000001</c:v>
                </c:pt>
                <c:pt idx="423">
                  <c:v>1110.797</c:v>
                </c:pt>
                <c:pt idx="424">
                  <c:v>1111.761</c:v>
                </c:pt>
                <c:pt idx="425">
                  <c:v>1112.7249999999999</c:v>
                </c:pt>
                <c:pt idx="426">
                  <c:v>1113.69</c:v>
                </c:pt>
                <c:pt idx="427">
                  <c:v>1114.654</c:v>
                </c:pt>
                <c:pt idx="428">
                  <c:v>1115.6179999999999</c:v>
                </c:pt>
                <c:pt idx="429">
                  <c:v>1116.5820000000001</c:v>
                </c:pt>
                <c:pt idx="430">
                  <c:v>1117.547</c:v>
                </c:pt>
                <c:pt idx="431">
                  <c:v>1118.511</c:v>
                </c:pt>
                <c:pt idx="432">
                  <c:v>1119.4749999999999</c:v>
                </c:pt>
                <c:pt idx="433">
                  <c:v>1120.4390000000001</c:v>
                </c:pt>
                <c:pt idx="434">
                  <c:v>1121.403</c:v>
                </c:pt>
                <c:pt idx="435">
                  <c:v>1122.3679999999999</c:v>
                </c:pt>
                <c:pt idx="436">
                  <c:v>1123.3320000000001</c:v>
                </c:pt>
                <c:pt idx="437">
                  <c:v>1124.296</c:v>
                </c:pt>
                <c:pt idx="438">
                  <c:v>1125.26</c:v>
                </c:pt>
                <c:pt idx="439">
                  <c:v>1126.2249999999999</c:v>
                </c:pt>
                <c:pt idx="440">
                  <c:v>1127.1890000000001</c:v>
                </c:pt>
                <c:pt idx="441">
                  <c:v>1128.153</c:v>
                </c:pt>
                <c:pt idx="442">
                  <c:v>1129.117</c:v>
                </c:pt>
                <c:pt idx="443">
                  <c:v>1130.0820000000001</c:v>
                </c:pt>
                <c:pt idx="444">
                  <c:v>1131.046</c:v>
                </c:pt>
                <c:pt idx="445">
                  <c:v>1132.01</c:v>
                </c:pt>
                <c:pt idx="446">
                  <c:v>1132.9739999999999</c:v>
                </c:pt>
                <c:pt idx="447">
                  <c:v>1133.9380000000001</c:v>
                </c:pt>
                <c:pt idx="448">
                  <c:v>1134.903</c:v>
                </c:pt>
                <c:pt idx="449">
                  <c:v>1135.867</c:v>
                </c:pt>
                <c:pt idx="450">
                  <c:v>1136.8309999999999</c:v>
                </c:pt>
                <c:pt idx="451">
                  <c:v>1137.7950000000001</c:v>
                </c:pt>
                <c:pt idx="452">
                  <c:v>1138.76</c:v>
                </c:pt>
                <c:pt idx="453">
                  <c:v>1139.7239999999999</c:v>
                </c:pt>
                <c:pt idx="454">
                  <c:v>1140.6880000000001</c:v>
                </c:pt>
                <c:pt idx="455">
                  <c:v>1141.652</c:v>
                </c:pt>
                <c:pt idx="456">
                  <c:v>1142.617</c:v>
                </c:pt>
                <c:pt idx="457">
                  <c:v>1143.5809999999999</c:v>
                </c:pt>
                <c:pt idx="458">
                  <c:v>1144.5450000000001</c:v>
                </c:pt>
                <c:pt idx="459">
                  <c:v>1145.509</c:v>
                </c:pt>
                <c:pt idx="460">
                  <c:v>1146.4739999999999</c:v>
                </c:pt>
                <c:pt idx="461">
                  <c:v>1147.4380000000001</c:v>
                </c:pt>
                <c:pt idx="462">
                  <c:v>1148.402</c:v>
                </c:pt>
                <c:pt idx="463">
                  <c:v>1149.366</c:v>
                </c:pt>
                <c:pt idx="464">
                  <c:v>1150.33</c:v>
                </c:pt>
                <c:pt idx="465">
                  <c:v>1151.2950000000001</c:v>
                </c:pt>
                <c:pt idx="466">
                  <c:v>1152.259</c:v>
                </c:pt>
                <c:pt idx="467">
                  <c:v>1153.223</c:v>
                </c:pt>
                <c:pt idx="468">
                  <c:v>1154.1869999999999</c:v>
                </c:pt>
                <c:pt idx="469">
                  <c:v>1155.152</c:v>
                </c:pt>
                <c:pt idx="470">
                  <c:v>1156.116</c:v>
                </c:pt>
                <c:pt idx="471">
                  <c:v>1157.08</c:v>
                </c:pt>
                <c:pt idx="472">
                  <c:v>1158.0440000000001</c:v>
                </c:pt>
                <c:pt idx="473">
                  <c:v>1159.009</c:v>
                </c:pt>
                <c:pt idx="474">
                  <c:v>1159.973</c:v>
                </c:pt>
                <c:pt idx="475">
                  <c:v>1160.9369999999999</c:v>
                </c:pt>
                <c:pt idx="476">
                  <c:v>1161.9010000000001</c:v>
                </c:pt>
                <c:pt idx="477">
                  <c:v>1162.865</c:v>
                </c:pt>
                <c:pt idx="478">
                  <c:v>1163.83</c:v>
                </c:pt>
                <c:pt idx="479">
                  <c:v>1164.7940000000001</c:v>
                </c:pt>
                <c:pt idx="480">
                  <c:v>1165.758</c:v>
                </c:pt>
                <c:pt idx="481">
                  <c:v>1166.722</c:v>
                </c:pt>
                <c:pt idx="482">
                  <c:v>1167.6869999999999</c:v>
                </c:pt>
                <c:pt idx="483">
                  <c:v>1168.6510000000001</c:v>
                </c:pt>
                <c:pt idx="484">
                  <c:v>1169.615</c:v>
                </c:pt>
                <c:pt idx="485">
                  <c:v>1170.579</c:v>
                </c:pt>
                <c:pt idx="486">
                  <c:v>1171.5440000000001</c:v>
                </c:pt>
                <c:pt idx="487">
                  <c:v>1172.508</c:v>
                </c:pt>
                <c:pt idx="488">
                  <c:v>1173.472</c:v>
                </c:pt>
                <c:pt idx="489">
                  <c:v>1174.4359999999999</c:v>
                </c:pt>
                <c:pt idx="490">
                  <c:v>1175.4010000000001</c:v>
                </c:pt>
                <c:pt idx="491">
                  <c:v>1176.365</c:v>
                </c:pt>
                <c:pt idx="492">
                  <c:v>1177.329</c:v>
                </c:pt>
                <c:pt idx="493">
                  <c:v>1178.2929999999999</c:v>
                </c:pt>
                <c:pt idx="494">
                  <c:v>1179.2570000000001</c:v>
                </c:pt>
                <c:pt idx="495">
                  <c:v>1180.222</c:v>
                </c:pt>
                <c:pt idx="496">
                  <c:v>1181.1859999999999</c:v>
                </c:pt>
                <c:pt idx="497">
                  <c:v>1182.1500000000001</c:v>
                </c:pt>
                <c:pt idx="498">
                  <c:v>1183.114</c:v>
                </c:pt>
                <c:pt idx="499">
                  <c:v>1184.079</c:v>
                </c:pt>
                <c:pt idx="500">
                  <c:v>1185.0429999999999</c:v>
                </c:pt>
                <c:pt idx="501">
                  <c:v>1186.0070000000001</c:v>
                </c:pt>
                <c:pt idx="502">
                  <c:v>1186.971</c:v>
                </c:pt>
                <c:pt idx="503">
                  <c:v>1187.9359999999999</c:v>
                </c:pt>
                <c:pt idx="504">
                  <c:v>1188.9000000000001</c:v>
                </c:pt>
                <c:pt idx="505">
                  <c:v>1189.864</c:v>
                </c:pt>
                <c:pt idx="506">
                  <c:v>1190.828</c:v>
                </c:pt>
                <c:pt idx="507">
                  <c:v>1191.7919999999999</c:v>
                </c:pt>
                <c:pt idx="508">
                  <c:v>1192.7570000000001</c:v>
                </c:pt>
                <c:pt idx="509">
                  <c:v>1193.721</c:v>
                </c:pt>
                <c:pt idx="510">
                  <c:v>1194.6849999999999</c:v>
                </c:pt>
                <c:pt idx="511">
                  <c:v>1195.6489999999999</c:v>
                </c:pt>
                <c:pt idx="512">
                  <c:v>1196.614</c:v>
                </c:pt>
                <c:pt idx="513">
                  <c:v>1197.578</c:v>
                </c:pt>
                <c:pt idx="514">
                  <c:v>1198.5419999999999</c:v>
                </c:pt>
                <c:pt idx="515">
                  <c:v>1199.5060000000001</c:v>
                </c:pt>
                <c:pt idx="516">
                  <c:v>1200.471</c:v>
                </c:pt>
                <c:pt idx="517">
                  <c:v>1201.4349999999999</c:v>
                </c:pt>
                <c:pt idx="518">
                  <c:v>1202.3989999999999</c:v>
                </c:pt>
                <c:pt idx="519">
                  <c:v>1203.3630000000001</c:v>
                </c:pt>
                <c:pt idx="520">
                  <c:v>1204.328</c:v>
                </c:pt>
                <c:pt idx="521">
                  <c:v>1205.2919999999999</c:v>
                </c:pt>
                <c:pt idx="522">
                  <c:v>1206.2560000000001</c:v>
                </c:pt>
                <c:pt idx="523">
                  <c:v>1207.22</c:v>
                </c:pt>
                <c:pt idx="524">
                  <c:v>1208.1849999999999</c:v>
                </c:pt>
                <c:pt idx="525">
                  <c:v>1209.1489999999999</c:v>
                </c:pt>
                <c:pt idx="526">
                  <c:v>1210.1130000000001</c:v>
                </c:pt>
                <c:pt idx="527">
                  <c:v>1211.077</c:v>
                </c:pt>
                <c:pt idx="528">
                  <c:v>1212.0419999999999</c:v>
                </c:pt>
                <c:pt idx="529">
                  <c:v>1213.0060000000001</c:v>
                </c:pt>
                <c:pt idx="530">
                  <c:v>1213.97</c:v>
                </c:pt>
                <c:pt idx="531">
                  <c:v>1214.934</c:v>
                </c:pt>
                <c:pt idx="532">
                  <c:v>1215.8979999999999</c:v>
                </c:pt>
                <c:pt idx="533">
                  <c:v>1216.8630000000001</c:v>
                </c:pt>
                <c:pt idx="534">
                  <c:v>1217.827</c:v>
                </c:pt>
                <c:pt idx="535">
                  <c:v>1218.7909999999999</c:v>
                </c:pt>
                <c:pt idx="536">
                  <c:v>1219.7550000000001</c:v>
                </c:pt>
                <c:pt idx="537">
                  <c:v>1220.72</c:v>
                </c:pt>
                <c:pt idx="538">
                  <c:v>1221.684</c:v>
                </c:pt>
                <c:pt idx="539">
                  <c:v>1222.6479999999999</c:v>
                </c:pt>
                <c:pt idx="540">
                  <c:v>1223.6120000000001</c:v>
                </c:pt>
                <c:pt idx="541">
                  <c:v>1224.577</c:v>
                </c:pt>
                <c:pt idx="542">
                  <c:v>1225.5409999999999</c:v>
                </c:pt>
                <c:pt idx="543">
                  <c:v>1226.5050000000001</c:v>
                </c:pt>
                <c:pt idx="544">
                  <c:v>1227.4690000000001</c:v>
                </c:pt>
                <c:pt idx="545">
                  <c:v>1228.433</c:v>
                </c:pt>
                <c:pt idx="546">
                  <c:v>1229.3979999999999</c:v>
                </c:pt>
                <c:pt idx="547">
                  <c:v>1230.3620000000001</c:v>
                </c:pt>
                <c:pt idx="548">
                  <c:v>1231.326</c:v>
                </c:pt>
                <c:pt idx="549">
                  <c:v>1232.29</c:v>
                </c:pt>
                <c:pt idx="550">
                  <c:v>1233.2550000000001</c:v>
                </c:pt>
                <c:pt idx="551">
                  <c:v>1234.2190000000001</c:v>
                </c:pt>
                <c:pt idx="552">
                  <c:v>1235.183</c:v>
                </c:pt>
                <c:pt idx="553">
                  <c:v>1236.1469999999999</c:v>
                </c:pt>
                <c:pt idx="554">
                  <c:v>1237.1120000000001</c:v>
                </c:pt>
                <c:pt idx="555">
                  <c:v>1238.076</c:v>
                </c:pt>
                <c:pt idx="556">
                  <c:v>1239.04</c:v>
                </c:pt>
                <c:pt idx="557">
                  <c:v>1240.0039999999999</c:v>
                </c:pt>
                <c:pt idx="558">
                  <c:v>1240.9690000000001</c:v>
                </c:pt>
                <c:pt idx="559">
                  <c:v>1241.933</c:v>
                </c:pt>
                <c:pt idx="560">
                  <c:v>1242.8969999999999</c:v>
                </c:pt>
                <c:pt idx="561">
                  <c:v>1243.8610000000001</c:v>
                </c:pt>
                <c:pt idx="562">
                  <c:v>1244.825</c:v>
                </c:pt>
                <c:pt idx="563">
                  <c:v>1245.79</c:v>
                </c:pt>
                <c:pt idx="564">
                  <c:v>1246.7539999999999</c:v>
                </c:pt>
                <c:pt idx="565">
                  <c:v>1247.7180000000001</c:v>
                </c:pt>
                <c:pt idx="566">
                  <c:v>1248.682</c:v>
                </c:pt>
                <c:pt idx="567">
                  <c:v>1249.6469999999999</c:v>
                </c:pt>
                <c:pt idx="568">
                  <c:v>1250.6110000000001</c:v>
                </c:pt>
                <c:pt idx="569">
                  <c:v>1251.575</c:v>
                </c:pt>
                <c:pt idx="570">
                  <c:v>1252.539</c:v>
                </c:pt>
                <c:pt idx="571">
                  <c:v>1253.5039999999999</c:v>
                </c:pt>
                <c:pt idx="572">
                  <c:v>1254.4680000000001</c:v>
                </c:pt>
                <c:pt idx="573">
                  <c:v>1255.432</c:v>
                </c:pt>
                <c:pt idx="574">
                  <c:v>1256.396</c:v>
                </c:pt>
                <c:pt idx="575">
                  <c:v>1257.3599999999999</c:v>
                </c:pt>
                <c:pt idx="576">
                  <c:v>1258.325</c:v>
                </c:pt>
                <c:pt idx="577">
                  <c:v>1259.289</c:v>
                </c:pt>
                <c:pt idx="578">
                  <c:v>1260.2529999999999</c:v>
                </c:pt>
                <c:pt idx="579">
                  <c:v>1261.2170000000001</c:v>
                </c:pt>
                <c:pt idx="580">
                  <c:v>1262.182</c:v>
                </c:pt>
                <c:pt idx="581">
                  <c:v>1263.146</c:v>
                </c:pt>
                <c:pt idx="582">
                  <c:v>1264.1099999999999</c:v>
                </c:pt>
                <c:pt idx="583">
                  <c:v>1265.0740000000001</c:v>
                </c:pt>
                <c:pt idx="584">
                  <c:v>1266.039</c:v>
                </c:pt>
                <c:pt idx="585">
                  <c:v>1267.0029999999999</c:v>
                </c:pt>
                <c:pt idx="586">
                  <c:v>1267.9670000000001</c:v>
                </c:pt>
                <c:pt idx="587">
                  <c:v>1268.931</c:v>
                </c:pt>
                <c:pt idx="588">
                  <c:v>1269.896</c:v>
                </c:pt>
                <c:pt idx="589">
                  <c:v>1270.8599999999999</c:v>
                </c:pt>
                <c:pt idx="590">
                  <c:v>1271.8240000000001</c:v>
                </c:pt>
                <c:pt idx="591">
                  <c:v>1272.788</c:v>
                </c:pt>
                <c:pt idx="592">
                  <c:v>1273.752</c:v>
                </c:pt>
                <c:pt idx="593">
                  <c:v>1274.7170000000001</c:v>
                </c:pt>
                <c:pt idx="594">
                  <c:v>1275.681</c:v>
                </c:pt>
                <c:pt idx="595">
                  <c:v>1276.645</c:v>
                </c:pt>
                <c:pt idx="596">
                  <c:v>1277.6089999999999</c:v>
                </c:pt>
                <c:pt idx="597">
                  <c:v>1278.5740000000001</c:v>
                </c:pt>
                <c:pt idx="598">
                  <c:v>1279.538</c:v>
                </c:pt>
                <c:pt idx="599">
                  <c:v>1280.502</c:v>
                </c:pt>
                <c:pt idx="600">
                  <c:v>1281.4659999999999</c:v>
                </c:pt>
                <c:pt idx="601">
                  <c:v>1282.431</c:v>
                </c:pt>
                <c:pt idx="602">
                  <c:v>1283.395</c:v>
                </c:pt>
                <c:pt idx="603">
                  <c:v>1284.3589999999999</c:v>
                </c:pt>
                <c:pt idx="604">
                  <c:v>1285.3230000000001</c:v>
                </c:pt>
                <c:pt idx="605">
                  <c:v>1286.287</c:v>
                </c:pt>
                <c:pt idx="606">
                  <c:v>1287.252</c:v>
                </c:pt>
                <c:pt idx="607">
                  <c:v>1288.2159999999999</c:v>
                </c:pt>
                <c:pt idx="608">
                  <c:v>1289.18</c:v>
                </c:pt>
                <c:pt idx="609">
                  <c:v>1290.144</c:v>
                </c:pt>
                <c:pt idx="610">
                  <c:v>1291.1089999999999</c:v>
                </c:pt>
                <c:pt idx="611">
                  <c:v>1292.0730000000001</c:v>
                </c:pt>
                <c:pt idx="612">
                  <c:v>1293.037</c:v>
                </c:pt>
                <c:pt idx="613">
                  <c:v>1294.001</c:v>
                </c:pt>
                <c:pt idx="614">
                  <c:v>1294.9659999999999</c:v>
                </c:pt>
                <c:pt idx="615">
                  <c:v>1295.93</c:v>
                </c:pt>
                <c:pt idx="616">
                  <c:v>1296.894</c:v>
                </c:pt>
                <c:pt idx="617">
                  <c:v>1297.8579999999999</c:v>
                </c:pt>
                <c:pt idx="618">
                  <c:v>1298.8230000000001</c:v>
                </c:pt>
                <c:pt idx="619">
                  <c:v>1299.787</c:v>
                </c:pt>
                <c:pt idx="620">
                  <c:v>1300.751</c:v>
                </c:pt>
                <c:pt idx="621">
                  <c:v>1301.7149999999999</c:v>
                </c:pt>
                <c:pt idx="622">
                  <c:v>1302.6790000000001</c:v>
                </c:pt>
                <c:pt idx="623">
                  <c:v>1303.644</c:v>
                </c:pt>
                <c:pt idx="624">
                  <c:v>1304.6079999999999</c:v>
                </c:pt>
                <c:pt idx="625">
                  <c:v>1305.5719999999999</c:v>
                </c:pt>
                <c:pt idx="626">
                  <c:v>1306.5360000000001</c:v>
                </c:pt>
                <c:pt idx="627">
                  <c:v>1307.501</c:v>
                </c:pt>
                <c:pt idx="628">
                  <c:v>1308.4649999999999</c:v>
                </c:pt>
                <c:pt idx="629">
                  <c:v>1309.4290000000001</c:v>
                </c:pt>
                <c:pt idx="630">
                  <c:v>1310.393</c:v>
                </c:pt>
                <c:pt idx="631">
                  <c:v>1311.3579999999999</c:v>
                </c:pt>
                <c:pt idx="632">
                  <c:v>1312.3219999999999</c:v>
                </c:pt>
                <c:pt idx="633">
                  <c:v>1313.2860000000001</c:v>
                </c:pt>
                <c:pt idx="634">
                  <c:v>1314.25</c:v>
                </c:pt>
                <c:pt idx="635">
                  <c:v>1315.2139999999999</c:v>
                </c:pt>
                <c:pt idx="636">
                  <c:v>1316.1790000000001</c:v>
                </c:pt>
                <c:pt idx="637">
                  <c:v>1317.143</c:v>
                </c:pt>
                <c:pt idx="638">
                  <c:v>1318.107</c:v>
                </c:pt>
                <c:pt idx="639">
                  <c:v>1319.0709999999999</c:v>
                </c:pt>
                <c:pt idx="640">
                  <c:v>1320.0360000000001</c:v>
                </c:pt>
                <c:pt idx="641">
                  <c:v>1321</c:v>
                </c:pt>
                <c:pt idx="642">
                  <c:v>1321.9639999999999</c:v>
                </c:pt>
                <c:pt idx="643">
                  <c:v>1322.9280000000001</c:v>
                </c:pt>
                <c:pt idx="644">
                  <c:v>1323.893</c:v>
                </c:pt>
                <c:pt idx="645">
                  <c:v>1324.857</c:v>
                </c:pt>
                <c:pt idx="646">
                  <c:v>1325.8209999999999</c:v>
                </c:pt>
                <c:pt idx="647">
                  <c:v>1326.7850000000001</c:v>
                </c:pt>
                <c:pt idx="648">
                  <c:v>1327.75</c:v>
                </c:pt>
                <c:pt idx="649">
                  <c:v>1328.7139999999999</c:v>
                </c:pt>
                <c:pt idx="650">
                  <c:v>1329.6780000000001</c:v>
                </c:pt>
                <c:pt idx="651">
                  <c:v>1330.6420000000001</c:v>
                </c:pt>
                <c:pt idx="652">
                  <c:v>1331.606</c:v>
                </c:pt>
                <c:pt idx="653">
                  <c:v>1332.5709999999999</c:v>
                </c:pt>
                <c:pt idx="654">
                  <c:v>1333.5350000000001</c:v>
                </c:pt>
                <c:pt idx="655">
                  <c:v>1334.499</c:v>
                </c:pt>
                <c:pt idx="656">
                  <c:v>1335.463</c:v>
                </c:pt>
                <c:pt idx="657">
                  <c:v>1336.4280000000001</c:v>
                </c:pt>
                <c:pt idx="658">
                  <c:v>1337.3920000000001</c:v>
                </c:pt>
                <c:pt idx="659">
                  <c:v>1338.356</c:v>
                </c:pt>
                <c:pt idx="660">
                  <c:v>1339.32</c:v>
                </c:pt>
                <c:pt idx="661">
                  <c:v>1340.2850000000001</c:v>
                </c:pt>
                <c:pt idx="662">
                  <c:v>1341.249</c:v>
                </c:pt>
                <c:pt idx="663">
                  <c:v>1342.213</c:v>
                </c:pt>
                <c:pt idx="664">
                  <c:v>1343.1769999999999</c:v>
                </c:pt>
                <c:pt idx="665">
                  <c:v>1344.1410000000001</c:v>
                </c:pt>
                <c:pt idx="666">
                  <c:v>1345.106</c:v>
                </c:pt>
                <c:pt idx="667">
                  <c:v>1346.07</c:v>
                </c:pt>
                <c:pt idx="668">
                  <c:v>1347.0340000000001</c:v>
                </c:pt>
                <c:pt idx="669">
                  <c:v>1347.998</c:v>
                </c:pt>
                <c:pt idx="670">
                  <c:v>1348.963</c:v>
                </c:pt>
                <c:pt idx="671">
                  <c:v>1349.9269999999999</c:v>
                </c:pt>
                <c:pt idx="672">
                  <c:v>1350.8910000000001</c:v>
                </c:pt>
                <c:pt idx="673">
                  <c:v>1351.855</c:v>
                </c:pt>
                <c:pt idx="674">
                  <c:v>1352.82</c:v>
                </c:pt>
                <c:pt idx="675">
                  <c:v>1353.7840000000001</c:v>
                </c:pt>
                <c:pt idx="676">
                  <c:v>1354.748</c:v>
                </c:pt>
                <c:pt idx="677">
                  <c:v>1355.712</c:v>
                </c:pt>
                <c:pt idx="678">
                  <c:v>1356.6769999999999</c:v>
                </c:pt>
                <c:pt idx="679">
                  <c:v>1357.6410000000001</c:v>
                </c:pt>
                <c:pt idx="680">
                  <c:v>1358.605</c:v>
                </c:pt>
                <c:pt idx="681">
                  <c:v>1359.569</c:v>
                </c:pt>
                <c:pt idx="682">
                  <c:v>1360.5329999999999</c:v>
                </c:pt>
                <c:pt idx="683">
                  <c:v>1361.498</c:v>
                </c:pt>
                <c:pt idx="684">
                  <c:v>1362.462</c:v>
                </c:pt>
                <c:pt idx="685">
                  <c:v>1363.4259999999999</c:v>
                </c:pt>
                <c:pt idx="686">
                  <c:v>1364.39</c:v>
                </c:pt>
                <c:pt idx="687">
                  <c:v>1365.355</c:v>
                </c:pt>
                <c:pt idx="688">
                  <c:v>1366.319</c:v>
                </c:pt>
                <c:pt idx="689">
                  <c:v>1367.2829999999999</c:v>
                </c:pt>
                <c:pt idx="690">
                  <c:v>1368.2470000000001</c:v>
                </c:pt>
                <c:pt idx="691">
                  <c:v>1369.212</c:v>
                </c:pt>
                <c:pt idx="692">
                  <c:v>1370.1759999999999</c:v>
                </c:pt>
                <c:pt idx="693">
                  <c:v>1371.14</c:v>
                </c:pt>
                <c:pt idx="694">
                  <c:v>1372.104</c:v>
                </c:pt>
                <c:pt idx="695">
                  <c:v>1373.068</c:v>
                </c:pt>
                <c:pt idx="696">
                  <c:v>1374.0329999999999</c:v>
                </c:pt>
                <c:pt idx="697">
                  <c:v>1374.9970000000001</c:v>
                </c:pt>
                <c:pt idx="698">
                  <c:v>1375.961</c:v>
                </c:pt>
                <c:pt idx="699">
                  <c:v>1376.925</c:v>
                </c:pt>
                <c:pt idx="700">
                  <c:v>1377.89</c:v>
                </c:pt>
                <c:pt idx="701">
                  <c:v>1378.854</c:v>
                </c:pt>
                <c:pt idx="702">
                  <c:v>1379.818</c:v>
                </c:pt>
                <c:pt idx="703">
                  <c:v>1380.7819999999999</c:v>
                </c:pt>
                <c:pt idx="704">
                  <c:v>1381.7470000000001</c:v>
                </c:pt>
                <c:pt idx="705">
                  <c:v>1382.711</c:v>
                </c:pt>
                <c:pt idx="706">
                  <c:v>1383.675</c:v>
                </c:pt>
                <c:pt idx="707">
                  <c:v>1384.6389999999999</c:v>
                </c:pt>
                <c:pt idx="708">
                  <c:v>1385.604</c:v>
                </c:pt>
                <c:pt idx="709">
                  <c:v>1386.568</c:v>
                </c:pt>
                <c:pt idx="710">
                  <c:v>1387.5319999999999</c:v>
                </c:pt>
                <c:pt idx="711">
                  <c:v>1388.4960000000001</c:v>
                </c:pt>
                <c:pt idx="712">
                  <c:v>1389.46</c:v>
                </c:pt>
                <c:pt idx="713">
                  <c:v>1390.425</c:v>
                </c:pt>
                <c:pt idx="714">
                  <c:v>1391.3889999999999</c:v>
                </c:pt>
                <c:pt idx="715">
                  <c:v>1392.3530000000001</c:v>
                </c:pt>
                <c:pt idx="716">
                  <c:v>1393.317</c:v>
                </c:pt>
                <c:pt idx="717">
                  <c:v>1394.2819999999999</c:v>
                </c:pt>
                <c:pt idx="718">
                  <c:v>1395.2460000000001</c:v>
                </c:pt>
                <c:pt idx="719">
                  <c:v>1396.21</c:v>
                </c:pt>
                <c:pt idx="720">
                  <c:v>1397.174</c:v>
                </c:pt>
                <c:pt idx="721">
                  <c:v>1398.1389999999999</c:v>
                </c:pt>
                <c:pt idx="722">
                  <c:v>1399.1030000000001</c:v>
                </c:pt>
                <c:pt idx="723">
                  <c:v>1400.067</c:v>
                </c:pt>
                <c:pt idx="724">
                  <c:v>1401.0309999999999</c:v>
                </c:pt>
                <c:pt idx="725">
                  <c:v>1401.9949999999999</c:v>
                </c:pt>
                <c:pt idx="726">
                  <c:v>1402.96</c:v>
                </c:pt>
                <c:pt idx="727">
                  <c:v>1403.924</c:v>
                </c:pt>
                <c:pt idx="728">
                  <c:v>1404.8879999999999</c:v>
                </c:pt>
                <c:pt idx="729">
                  <c:v>1405.8520000000001</c:v>
                </c:pt>
                <c:pt idx="730">
                  <c:v>1406.817</c:v>
                </c:pt>
                <c:pt idx="731">
                  <c:v>1407.7809999999999</c:v>
                </c:pt>
                <c:pt idx="732">
                  <c:v>1408.7449999999999</c:v>
                </c:pt>
                <c:pt idx="733">
                  <c:v>1409.7090000000001</c:v>
                </c:pt>
                <c:pt idx="734">
                  <c:v>1410.674</c:v>
                </c:pt>
                <c:pt idx="735">
                  <c:v>1411.6379999999999</c:v>
                </c:pt>
                <c:pt idx="736">
                  <c:v>1412.6020000000001</c:v>
                </c:pt>
                <c:pt idx="737">
                  <c:v>1413.566</c:v>
                </c:pt>
                <c:pt idx="738">
                  <c:v>1414.5309999999999</c:v>
                </c:pt>
                <c:pt idx="739">
                  <c:v>1415.4949999999999</c:v>
                </c:pt>
                <c:pt idx="740">
                  <c:v>1416.4590000000001</c:v>
                </c:pt>
                <c:pt idx="741">
                  <c:v>1417.423</c:v>
                </c:pt>
                <c:pt idx="742">
                  <c:v>1418.3869999999999</c:v>
                </c:pt>
                <c:pt idx="743">
                  <c:v>1419.3520000000001</c:v>
                </c:pt>
                <c:pt idx="744">
                  <c:v>1420.316</c:v>
                </c:pt>
                <c:pt idx="745">
                  <c:v>1421.28</c:v>
                </c:pt>
                <c:pt idx="746">
                  <c:v>1422.2439999999999</c:v>
                </c:pt>
                <c:pt idx="747">
                  <c:v>1423.2090000000001</c:v>
                </c:pt>
                <c:pt idx="748">
                  <c:v>1424.173</c:v>
                </c:pt>
                <c:pt idx="749">
                  <c:v>1425.1369999999999</c:v>
                </c:pt>
                <c:pt idx="750">
                  <c:v>1426.1010000000001</c:v>
                </c:pt>
                <c:pt idx="751">
                  <c:v>1427.066</c:v>
                </c:pt>
                <c:pt idx="752">
                  <c:v>1428.03</c:v>
                </c:pt>
                <c:pt idx="753">
                  <c:v>1428.9939999999999</c:v>
                </c:pt>
                <c:pt idx="754">
                  <c:v>1429.9580000000001</c:v>
                </c:pt>
                <c:pt idx="755">
                  <c:v>1430.922</c:v>
                </c:pt>
                <c:pt idx="756">
                  <c:v>1431.8869999999999</c:v>
                </c:pt>
                <c:pt idx="757">
                  <c:v>1432.8510000000001</c:v>
                </c:pt>
                <c:pt idx="758">
                  <c:v>1433.8150000000001</c:v>
                </c:pt>
                <c:pt idx="759">
                  <c:v>1434.779</c:v>
                </c:pt>
                <c:pt idx="760">
                  <c:v>1435.7439999999999</c:v>
                </c:pt>
                <c:pt idx="761">
                  <c:v>1436.7080000000001</c:v>
                </c:pt>
                <c:pt idx="762">
                  <c:v>1437.672</c:v>
                </c:pt>
                <c:pt idx="763">
                  <c:v>1438.636</c:v>
                </c:pt>
                <c:pt idx="764">
                  <c:v>1439.6010000000001</c:v>
                </c:pt>
                <c:pt idx="765">
                  <c:v>1440.5650000000001</c:v>
                </c:pt>
                <c:pt idx="766">
                  <c:v>1441.529</c:v>
                </c:pt>
                <c:pt idx="767">
                  <c:v>1442.4929999999999</c:v>
                </c:pt>
                <c:pt idx="768">
                  <c:v>1443.4580000000001</c:v>
                </c:pt>
                <c:pt idx="769">
                  <c:v>1444.422</c:v>
                </c:pt>
                <c:pt idx="770">
                  <c:v>1445.386</c:v>
                </c:pt>
                <c:pt idx="771">
                  <c:v>1446.35</c:v>
                </c:pt>
                <c:pt idx="772">
                  <c:v>1447.3140000000001</c:v>
                </c:pt>
                <c:pt idx="773">
                  <c:v>1448.279</c:v>
                </c:pt>
                <c:pt idx="774">
                  <c:v>1449.2429999999999</c:v>
                </c:pt>
                <c:pt idx="775">
                  <c:v>1450.2070000000001</c:v>
                </c:pt>
                <c:pt idx="776">
                  <c:v>1451.171</c:v>
                </c:pt>
                <c:pt idx="777">
                  <c:v>1452.136</c:v>
                </c:pt>
                <c:pt idx="778">
                  <c:v>1453.1</c:v>
                </c:pt>
                <c:pt idx="779">
                  <c:v>1454.0640000000001</c:v>
                </c:pt>
                <c:pt idx="780">
                  <c:v>1455.028</c:v>
                </c:pt>
                <c:pt idx="781">
                  <c:v>1455.9929999999999</c:v>
                </c:pt>
                <c:pt idx="782">
                  <c:v>1456.9570000000001</c:v>
                </c:pt>
                <c:pt idx="783">
                  <c:v>1457.921</c:v>
                </c:pt>
                <c:pt idx="784">
                  <c:v>1458.885</c:v>
                </c:pt>
                <c:pt idx="785">
                  <c:v>1459.8489999999999</c:v>
                </c:pt>
                <c:pt idx="786">
                  <c:v>1460.8140000000001</c:v>
                </c:pt>
                <c:pt idx="787">
                  <c:v>1461.778</c:v>
                </c:pt>
                <c:pt idx="788">
                  <c:v>1462.742</c:v>
                </c:pt>
                <c:pt idx="789">
                  <c:v>1463.7059999999999</c:v>
                </c:pt>
                <c:pt idx="790">
                  <c:v>1464.671</c:v>
                </c:pt>
                <c:pt idx="791">
                  <c:v>1465.635</c:v>
                </c:pt>
                <c:pt idx="792">
                  <c:v>1466.5989999999999</c:v>
                </c:pt>
                <c:pt idx="793">
                  <c:v>1467.5630000000001</c:v>
                </c:pt>
                <c:pt idx="794">
                  <c:v>1468.528</c:v>
                </c:pt>
                <c:pt idx="795">
                  <c:v>1469.492</c:v>
                </c:pt>
                <c:pt idx="796">
                  <c:v>1470.4559999999999</c:v>
                </c:pt>
                <c:pt idx="797">
                  <c:v>1471.42</c:v>
                </c:pt>
                <c:pt idx="798">
                  <c:v>1472.385</c:v>
                </c:pt>
                <c:pt idx="799">
                  <c:v>1473.3489999999999</c:v>
                </c:pt>
                <c:pt idx="800">
                  <c:v>1474.3130000000001</c:v>
                </c:pt>
                <c:pt idx="801">
                  <c:v>1475.277</c:v>
                </c:pt>
                <c:pt idx="802">
                  <c:v>1476.241</c:v>
                </c:pt>
                <c:pt idx="803">
                  <c:v>1477.2059999999999</c:v>
                </c:pt>
                <c:pt idx="804">
                  <c:v>1478.17</c:v>
                </c:pt>
                <c:pt idx="805">
                  <c:v>1479.134</c:v>
                </c:pt>
                <c:pt idx="806">
                  <c:v>1480.098</c:v>
                </c:pt>
                <c:pt idx="807">
                  <c:v>1481.0630000000001</c:v>
                </c:pt>
                <c:pt idx="808">
                  <c:v>1482.027</c:v>
                </c:pt>
                <c:pt idx="809">
                  <c:v>1482.991</c:v>
                </c:pt>
                <c:pt idx="810">
                  <c:v>1483.9549999999999</c:v>
                </c:pt>
                <c:pt idx="811">
                  <c:v>1484.92</c:v>
                </c:pt>
                <c:pt idx="812">
                  <c:v>1485.884</c:v>
                </c:pt>
                <c:pt idx="813">
                  <c:v>1486.848</c:v>
                </c:pt>
                <c:pt idx="814">
                  <c:v>1487.8119999999999</c:v>
                </c:pt>
                <c:pt idx="815">
                  <c:v>1488.7760000000001</c:v>
                </c:pt>
                <c:pt idx="816">
                  <c:v>1489.741</c:v>
                </c:pt>
                <c:pt idx="817">
                  <c:v>1490.7049999999999</c:v>
                </c:pt>
                <c:pt idx="818">
                  <c:v>1491.6690000000001</c:v>
                </c:pt>
                <c:pt idx="819">
                  <c:v>1492.633</c:v>
                </c:pt>
                <c:pt idx="820">
                  <c:v>1493.598</c:v>
                </c:pt>
                <c:pt idx="821">
                  <c:v>1494.5619999999999</c:v>
                </c:pt>
                <c:pt idx="822">
                  <c:v>1495.5260000000001</c:v>
                </c:pt>
                <c:pt idx="823">
                  <c:v>1496.49</c:v>
                </c:pt>
                <c:pt idx="824">
                  <c:v>1497.4549999999999</c:v>
                </c:pt>
                <c:pt idx="825">
                  <c:v>1498.4190000000001</c:v>
                </c:pt>
                <c:pt idx="826">
                  <c:v>1499.383</c:v>
                </c:pt>
                <c:pt idx="827">
                  <c:v>1500.347</c:v>
                </c:pt>
                <c:pt idx="828">
                  <c:v>1501.3119999999999</c:v>
                </c:pt>
                <c:pt idx="829">
                  <c:v>1502.2760000000001</c:v>
                </c:pt>
                <c:pt idx="830">
                  <c:v>1503.24</c:v>
                </c:pt>
                <c:pt idx="831">
                  <c:v>1504.204</c:v>
                </c:pt>
                <c:pt idx="832">
                  <c:v>1505.1679999999999</c:v>
                </c:pt>
                <c:pt idx="833">
                  <c:v>1506.133</c:v>
                </c:pt>
                <c:pt idx="834">
                  <c:v>1507.097</c:v>
                </c:pt>
                <c:pt idx="835">
                  <c:v>1508.0609999999999</c:v>
                </c:pt>
                <c:pt idx="836">
                  <c:v>1509.0250000000001</c:v>
                </c:pt>
                <c:pt idx="837">
                  <c:v>1509.99</c:v>
                </c:pt>
                <c:pt idx="838">
                  <c:v>1510.954</c:v>
                </c:pt>
                <c:pt idx="839">
                  <c:v>1511.9179999999999</c:v>
                </c:pt>
                <c:pt idx="840">
                  <c:v>1512.8820000000001</c:v>
                </c:pt>
                <c:pt idx="841">
                  <c:v>1513.847</c:v>
                </c:pt>
                <c:pt idx="842">
                  <c:v>1514.8109999999999</c:v>
                </c:pt>
                <c:pt idx="843">
                  <c:v>1515.7750000000001</c:v>
                </c:pt>
                <c:pt idx="844">
                  <c:v>1516.739</c:v>
                </c:pt>
                <c:pt idx="845">
                  <c:v>1517.703</c:v>
                </c:pt>
                <c:pt idx="846">
                  <c:v>1518.6679999999999</c:v>
                </c:pt>
                <c:pt idx="847">
                  <c:v>1519.6320000000001</c:v>
                </c:pt>
                <c:pt idx="848">
                  <c:v>1520.596</c:v>
                </c:pt>
                <c:pt idx="849">
                  <c:v>1521.56</c:v>
                </c:pt>
                <c:pt idx="850">
                  <c:v>1522.5250000000001</c:v>
                </c:pt>
                <c:pt idx="851">
                  <c:v>1523.489</c:v>
                </c:pt>
                <c:pt idx="852">
                  <c:v>1524.453</c:v>
                </c:pt>
                <c:pt idx="853">
                  <c:v>1525.4169999999999</c:v>
                </c:pt>
                <c:pt idx="854">
                  <c:v>1526.3820000000001</c:v>
                </c:pt>
                <c:pt idx="855">
                  <c:v>1527.346</c:v>
                </c:pt>
                <c:pt idx="856">
                  <c:v>1528.31</c:v>
                </c:pt>
                <c:pt idx="857">
                  <c:v>1529.2739999999999</c:v>
                </c:pt>
                <c:pt idx="858">
                  <c:v>1530.239</c:v>
                </c:pt>
                <c:pt idx="859">
                  <c:v>1531.203</c:v>
                </c:pt>
                <c:pt idx="860">
                  <c:v>1532.1669999999999</c:v>
                </c:pt>
                <c:pt idx="861">
                  <c:v>1533.1310000000001</c:v>
                </c:pt>
                <c:pt idx="862">
                  <c:v>1534.095</c:v>
                </c:pt>
                <c:pt idx="863">
                  <c:v>1535.06</c:v>
                </c:pt>
                <c:pt idx="864">
                  <c:v>1536.0239999999999</c:v>
                </c:pt>
                <c:pt idx="865">
                  <c:v>1536.9880000000001</c:v>
                </c:pt>
                <c:pt idx="866">
                  <c:v>1537.952</c:v>
                </c:pt>
                <c:pt idx="867">
                  <c:v>1538.9169999999999</c:v>
                </c:pt>
                <c:pt idx="868">
                  <c:v>1539.8810000000001</c:v>
                </c:pt>
                <c:pt idx="869">
                  <c:v>1540.845</c:v>
                </c:pt>
                <c:pt idx="870">
                  <c:v>1541.809</c:v>
                </c:pt>
                <c:pt idx="871">
                  <c:v>1542.7739999999999</c:v>
                </c:pt>
                <c:pt idx="872">
                  <c:v>1543.7380000000001</c:v>
                </c:pt>
                <c:pt idx="873">
                  <c:v>1544.702</c:v>
                </c:pt>
                <c:pt idx="874">
                  <c:v>1545.6659999999999</c:v>
                </c:pt>
                <c:pt idx="875">
                  <c:v>1546.63</c:v>
                </c:pt>
                <c:pt idx="876">
                  <c:v>1547.595</c:v>
                </c:pt>
                <c:pt idx="877">
                  <c:v>1548.559</c:v>
                </c:pt>
                <c:pt idx="878">
                  <c:v>1549.5229999999999</c:v>
                </c:pt>
                <c:pt idx="879">
                  <c:v>1550.4870000000001</c:v>
                </c:pt>
                <c:pt idx="880">
                  <c:v>1551.452</c:v>
                </c:pt>
                <c:pt idx="881">
                  <c:v>1552.4159999999999</c:v>
                </c:pt>
                <c:pt idx="882">
                  <c:v>1553.38</c:v>
                </c:pt>
                <c:pt idx="883">
                  <c:v>1554.3440000000001</c:v>
                </c:pt>
                <c:pt idx="884">
                  <c:v>1555.309</c:v>
                </c:pt>
                <c:pt idx="885">
                  <c:v>1556.2729999999999</c:v>
                </c:pt>
                <c:pt idx="886">
                  <c:v>1557.2370000000001</c:v>
                </c:pt>
                <c:pt idx="887">
                  <c:v>1558.201</c:v>
                </c:pt>
                <c:pt idx="888">
                  <c:v>1559.1659999999999</c:v>
                </c:pt>
                <c:pt idx="889">
                  <c:v>1560.13</c:v>
                </c:pt>
                <c:pt idx="890">
                  <c:v>1561.0940000000001</c:v>
                </c:pt>
                <c:pt idx="891">
                  <c:v>1562.058</c:v>
                </c:pt>
                <c:pt idx="892">
                  <c:v>1563.0219999999999</c:v>
                </c:pt>
                <c:pt idx="893">
                  <c:v>1563.9870000000001</c:v>
                </c:pt>
                <c:pt idx="894">
                  <c:v>1564.951</c:v>
                </c:pt>
                <c:pt idx="895">
                  <c:v>1565.915</c:v>
                </c:pt>
                <c:pt idx="896">
                  <c:v>1566.8789999999999</c:v>
                </c:pt>
                <c:pt idx="897">
                  <c:v>1567.8440000000001</c:v>
                </c:pt>
                <c:pt idx="898">
                  <c:v>1568.808</c:v>
                </c:pt>
                <c:pt idx="899">
                  <c:v>1569.7719999999999</c:v>
                </c:pt>
                <c:pt idx="900">
                  <c:v>1570.7360000000001</c:v>
                </c:pt>
                <c:pt idx="901">
                  <c:v>1571.701</c:v>
                </c:pt>
                <c:pt idx="902">
                  <c:v>1572.665</c:v>
                </c:pt>
                <c:pt idx="903">
                  <c:v>1573.6289999999999</c:v>
                </c:pt>
                <c:pt idx="904">
                  <c:v>1574.5930000000001</c:v>
                </c:pt>
                <c:pt idx="905">
                  <c:v>1575.557</c:v>
                </c:pt>
                <c:pt idx="906">
                  <c:v>1576.5219999999999</c:v>
                </c:pt>
                <c:pt idx="907">
                  <c:v>1577.4860000000001</c:v>
                </c:pt>
                <c:pt idx="908">
                  <c:v>1578.45</c:v>
                </c:pt>
                <c:pt idx="909">
                  <c:v>1579.414</c:v>
                </c:pt>
                <c:pt idx="910">
                  <c:v>1580.3789999999999</c:v>
                </c:pt>
                <c:pt idx="911">
                  <c:v>1581.3430000000001</c:v>
                </c:pt>
                <c:pt idx="912">
                  <c:v>1582.307</c:v>
                </c:pt>
                <c:pt idx="913">
                  <c:v>1583.271</c:v>
                </c:pt>
                <c:pt idx="914">
                  <c:v>1584.2360000000001</c:v>
                </c:pt>
                <c:pt idx="915">
                  <c:v>1585.2</c:v>
                </c:pt>
                <c:pt idx="916">
                  <c:v>1586.164</c:v>
                </c:pt>
                <c:pt idx="917">
                  <c:v>1587.1279999999999</c:v>
                </c:pt>
                <c:pt idx="918">
                  <c:v>1588.0930000000001</c:v>
                </c:pt>
                <c:pt idx="919">
                  <c:v>1589.057</c:v>
                </c:pt>
                <c:pt idx="920">
                  <c:v>1590.021</c:v>
                </c:pt>
                <c:pt idx="921">
                  <c:v>1590.9849999999999</c:v>
                </c:pt>
                <c:pt idx="922">
                  <c:v>1591.9490000000001</c:v>
                </c:pt>
                <c:pt idx="923">
                  <c:v>1592.914</c:v>
                </c:pt>
                <c:pt idx="924">
                  <c:v>1593.8779999999999</c:v>
                </c:pt>
                <c:pt idx="925">
                  <c:v>1594.8420000000001</c:v>
                </c:pt>
                <c:pt idx="926">
                  <c:v>1595.806</c:v>
                </c:pt>
                <c:pt idx="927">
                  <c:v>1596.771</c:v>
                </c:pt>
                <c:pt idx="928">
                  <c:v>1597.7349999999999</c:v>
                </c:pt>
                <c:pt idx="929">
                  <c:v>1598.6990000000001</c:v>
                </c:pt>
                <c:pt idx="930">
                  <c:v>1599.663</c:v>
                </c:pt>
                <c:pt idx="931">
                  <c:v>1600.6279999999999</c:v>
                </c:pt>
                <c:pt idx="932">
                  <c:v>1601.5920000000001</c:v>
                </c:pt>
                <c:pt idx="933">
                  <c:v>1602.556</c:v>
                </c:pt>
                <c:pt idx="934">
                  <c:v>1603.52</c:v>
                </c:pt>
                <c:pt idx="935">
                  <c:v>1604.4839999999999</c:v>
                </c:pt>
                <c:pt idx="936">
                  <c:v>1605.4490000000001</c:v>
                </c:pt>
                <c:pt idx="937">
                  <c:v>1606.413</c:v>
                </c:pt>
                <c:pt idx="938">
                  <c:v>1607.377</c:v>
                </c:pt>
                <c:pt idx="939">
                  <c:v>1608.3409999999999</c:v>
                </c:pt>
                <c:pt idx="940">
                  <c:v>1609.306</c:v>
                </c:pt>
                <c:pt idx="941">
                  <c:v>1610.27</c:v>
                </c:pt>
                <c:pt idx="942">
                  <c:v>1611.2339999999999</c:v>
                </c:pt>
                <c:pt idx="943">
                  <c:v>1612.1980000000001</c:v>
                </c:pt>
                <c:pt idx="944">
                  <c:v>1613.163</c:v>
                </c:pt>
                <c:pt idx="945">
                  <c:v>1614.127</c:v>
                </c:pt>
                <c:pt idx="946">
                  <c:v>1615.0909999999999</c:v>
                </c:pt>
                <c:pt idx="947">
                  <c:v>1616.0550000000001</c:v>
                </c:pt>
                <c:pt idx="948">
                  <c:v>1617.02</c:v>
                </c:pt>
                <c:pt idx="949">
                  <c:v>1617.9839999999999</c:v>
                </c:pt>
                <c:pt idx="950">
                  <c:v>1618.9480000000001</c:v>
                </c:pt>
                <c:pt idx="951">
                  <c:v>1619.912</c:v>
                </c:pt>
                <c:pt idx="952">
                  <c:v>1620.876</c:v>
                </c:pt>
                <c:pt idx="953">
                  <c:v>1621.8409999999999</c:v>
                </c:pt>
                <c:pt idx="954">
                  <c:v>1622.8050000000001</c:v>
                </c:pt>
                <c:pt idx="955">
                  <c:v>1623.769</c:v>
                </c:pt>
                <c:pt idx="956">
                  <c:v>1624.7329999999999</c:v>
                </c:pt>
                <c:pt idx="957">
                  <c:v>1625.6980000000001</c:v>
                </c:pt>
                <c:pt idx="958">
                  <c:v>1626.662</c:v>
                </c:pt>
                <c:pt idx="959">
                  <c:v>1627.626</c:v>
                </c:pt>
                <c:pt idx="960">
                  <c:v>1628.59</c:v>
                </c:pt>
                <c:pt idx="961">
                  <c:v>1629.5550000000001</c:v>
                </c:pt>
                <c:pt idx="962">
                  <c:v>1630.519</c:v>
                </c:pt>
                <c:pt idx="963">
                  <c:v>1631.4829999999999</c:v>
                </c:pt>
                <c:pt idx="964">
                  <c:v>1632.4469999999999</c:v>
                </c:pt>
                <c:pt idx="965">
                  <c:v>1633.4110000000001</c:v>
                </c:pt>
                <c:pt idx="966">
                  <c:v>1634.376</c:v>
                </c:pt>
                <c:pt idx="967">
                  <c:v>1635.34</c:v>
                </c:pt>
                <c:pt idx="968">
                  <c:v>1636.3040000000001</c:v>
                </c:pt>
                <c:pt idx="969">
                  <c:v>1637.268</c:v>
                </c:pt>
                <c:pt idx="970">
                  <c:v>1638.2329999999999</c:v>
                </c:pt>
                <c:pt idx="971">
                  <c:v>1639.1969999999999</c:v>
                </c:pt>
                <c:pt idx="972">
                  <c:v>1640.1610000000001</c:v>
                </c:pt>
                <c:pt idx="973">
                  <c:v>1641.125</c:v>
                </c:pt>
                <c:pt idx="974">
                  <c:v>1642.09</c:v>
                </c:pt>
                <c:pt idx="975">
                  <c:v>1643.0540000000001</c:v>
                </c:pt>
                <c:pt idx="976">
                  <c:v>1644.018</c:v>
                </c:pt>
                <c:pt idx="977">
                  <c:v>1644.982</c:v>
                </c:pt>
                <c:pt idx="978">
                  <c:v>1645.9469999999999</c:v>
                </c:pt>
                <c:pt idx="979">
                  <c:v>1646.9110000000001</c:v>
                </c:pt>
                <c:pt idx="980">
                  <c:v>1647.875</c:v>
                </c:pt>
                <c:pt idx="981">
                  <c:v>1648.8389999999999</c:v>
                </c:pt>
                <c:pt idx="982">
                  <c:v>1649.8030000000001</c:v>
                </c:pt>
                <c:pt idx="983">
                  <c:v>1650.768</c:v>
                </c:pt>
                <c:pt idx="984">
                  <c:v>1651.732</c:v>
                </c:pt>
                <c:pt idx="985">
                  <c:v>1652.6959999999999</c:v>
                </c:pt>
                <c:pt idx="986">
                  <c:v>1653.66</c:v>
                </c:pt>
                <c:pt idx="987">
                  <c:v>1654.625</c:v>
                </c:pt>
                <c:pt idx="988">
                  <c:v>1655.5889999999999</c:v>
                </c:pt>
                <c:pt idx="989">
                  <c:v>1656.5530000000001</c:v>
                </c:pt>
                <c:pt idx="990">
                  <c:v>1657.5170000000001</c:v>
                </c:pt>
                <c:pt idx="991">
                  <c:v>1658.482</c:v>
                </c:pt>
                <c:pt idx="992">
                  <c:v>1659.4459999999999</c:v>
                </c:pt>
                <c:pt idx="993">
                  <c:v>1660.41</c:v>
                </c:pt>
                <c:pt idx="994">
                  <c:v>1661.374</c:v>
                </c:pt>
                <c:pt idx="995">
                  <c:v>1662.3389999999999</c:v>
                </c:pt>
                <c:pt idx="996">
                  <c:v>1663.3030000000001</c:v>
                </c:pt>
                <c:pt idx="997">
                  <c:v>1664.2670000000001</c:v>
                </c:pt>
                <c:pt idx="998">
                  <c:v>1665.231</c:v>
                </c:pt>
                <c:pt idx="999">
                  <c:v>1666.1949999999999</c:v>
                </c:pt>
                <c:pt idx="1000">
                  <c:v>1667.16</c:v>
                </c:pt>
                <c:pt idx="1001">
                  <c:v>1668.124</c:v>
                </c:pt>
                <c:pt idx="1002">
                  <c:v>1669.088</c:v>
                </c:pt>
                <c:pt idx="1003">
                  <c:v>1670.0519999999999</c:v>
                </c:pt>
                <c:pt idx="1004">
                  <c:v>1671.0170000000001</c:v>
                </c:pt>
                <c:pt idx="1005">
                  <c:v>1671.981</c:v>
                </c:pt>
                <c:pt idx="1006">
                  <c:v>1672.9449999999999</c:v>
                </c:pt>
                <c:pt idx="1007">
                  <c:v>1673.9090000000001</c:v>
                </c:pt>
                <c:pt idx="1008">
                  <c:v>1674.874</c:v>
                </c:pt>
                <c:pt idx="1009">
                  <c:v>1675.838</c:v>
                </c:pt>
                <c:pt idx="1010">
                  <c:v>1676.8019999999999</c:v>
                </c:pt>
                <c:pt idx="1011">
                  <c:v>1677.7660000000001</c:v>
                </c:pt>
                <c:pt idx="1012">
                  <c:v>1678.73</c:v>
                </c:pt>
                <c:pt idx="1013">
                  <c:v>1679.6949999999999</c:v>
                </c:pt>
                <c:pt idx="1014">
                  <c:v>1680.6590000000001</c:v>
                </c:pt>
                <c:pt idx="1015">
                  <c:v>1681.623</c:v>
                </c:pt>
                <c:pt idx="1016">
                  <c:v>1682.587</c:v>
                </c:pt>
                <c:pt idx="1017">
                  <c:v>1683.5519999999999</c:v>
                </c:pt>
                <c:pt idx="1018">
                  <c:v>1684.5160000000001</c:v>
                </c:pt>
                <c:pt idx="1019">
                  <c:v>1685.48</c:v>
                </c:pt>
                <c:pt idx="1020">
                  <c:v>1686.444</c:v>
                </c:pt>
                <c:pt idx="1021">
                  <c:v>1687.4090000000001</c:v>
                </c:pt>
                <c:pt idx="1022">
                  <c:v>1688.373</c:v>
                </c:pt>
                <c:pt idx="1023">
                  <c:v>1689.337</c:v>
                </c:pt>
                <c:pt idx="1024">
                  <c:v>1690.3009999999999</c:v>
                </c:pt>
                <c:pt idx="1025">
                  <c:v>1691.2660000000001</c:v>
                </c:pt>
                <c:pt idx="1026">
                  <c:v>1692.23</c:v>
                </c:pt>
                <c:pt idx="1027">
                  <c:v>1693.194</c:v>
                </c:pt>
                <c:pt idx="1028">
                  <c:v>1694.1579999999999</c:v>
                </c:pt>
                <c:pt idx="1029">
                  <c:v>1695.1220000000001</c:v>
                </c:pt>
                <c:pt idx="1030">
                  <c:v>1696.087</c:v>
                </c:pt>
                <c:pt idx="1031">
                  <c:v>1697.0509999999999</c:v>
                </c:pt>
                <c:pt idx="1032">
                  <c:v>1698.0150000000001</c:v>
                </c:pt>
                <c:pt idx="1033">
                  <c:v>1698.979</c:v>
                </c:pt>
                <c:pt idx="1034">
                  <c:v>1699.944</c:v>
                </c:pt>
                <c:pt idx="1035">
                  <c:v>1700.9079999999999</c:v>
                </c:pt>
                <c:pt idx="1036">
                  <c:v>1701.8720000000001</c:v>
                </c:pt>
                <c:pt idx="1037">
                  <c:v>1702.836</c:v>
                </c:pt>
                <c:pt idx="1038">
                  <c:v>1703.8009999999999</c:v>
                </c:pt>
                <c:pt idx="1039">
                  <c:v>1704.7650000000001</c:v>
                </c:pt>
                <c:pt idx="1040">
                  <c:v>1705.729</c:v>
                </c:pt>
                <c:pt idx="1041">
                  <c:v>1706.693</c:v>
                </c:pt>
                <c:pt idx="1042">
                  <c:v>1707.6569999999999</c:v>
                </c:pt>
                <c:pt idx="1043">
                  <c:v>1708.6220000000001</c:v>
                </c:pt>
                <c:pt idx="1044">
                  <c:v>1709.586</c:v>
                </c:pt>
                <c:pt idx="1045">
                  <c:v>1710.55</c:v>
                </c:pt>
                <c:pt idx="1046">
                  <c:v>1711.5139999999999</c:v>
                </c:pt>
                <c:pt idx="1047">
                  <c:v>1712.479</c:v>
                </c:pt>
                <c:pt idx="1048">
                  <c:v>1713.443</c:v>
                </c:pt>
                <c:pt idx="1049">
                  <c:v>1714.4069999999999</c:v>
                </c:pt>
                <c:pt idx="1050">
                  <c:v>1715.3710000000001</c:v>
                </c:pt>
                <c:pt idx="1051">
                  <c:v>1716.336</c:v>
                </c:pt>
                <c:pt idx="1052">
                  <c:v>1717.3</c:v>
                </c:pt>
                <c:pt idx="1053">
                  <c:v>1718.2639999999999</c:v>
                </c:pt>
                <c:pt idx="1054">
                  <c:v>1719.2280000000001</c:v>
                </c:pt>
                <c:pt idx="1055">
                  <c:v>1720.193</c:v>
                </c:pt>
                <c:pt idx="1056">
                  <c:v>1721.1569999999999</c:v>
                </c:pt>
                <c:pt idx="1057">
                  <c:v>1722.1210000000001</c:v>
                </c:pt>
                <c:pt idx="1058">
                  <c:v>1723.085</c:v>
                </c:pt>
                <c:pt idx="1059">
                  <c:v>1724.049</c:v>
                </c:pt>
                <c:pt idx="1060">
                  <c:v>1725.0139999999999</c:v>
                </c:pt>
                <c:pt idx="1061">
                  <c:v>1725.9780000000001</c:v>
                </c:pt>
                <c:pt idx="1062">
                  <c:v>1726.942</c:v>
                </c:pt>
                <c:pt idx="1063">
                  <c:v>1727.9059999999999</c:v>
                </c:pt>
                <c:pt idx="1064">
                  <c:v>1728.8710000000001</c:v>
                </c:pt>
                <c:pt idx="1065">
                  <c:v>1729.835</c:v>
                </c:pt>
                <c:pt idx="1066">
                  <c:v>1730.799</c:v>
                </c:pt>
                <c:pt idx="1067">
                  <c:v>1731.7629999999999</c:v>
                </c:pt>
                <c:pt idx="1068">
                  <c:v>1732.7280000000001</c:v>
                </c:pt>
                <c:pt idx="1069">
                  <c:v>1733.692</c:v>
                </c:pt>
                <c:pt idx="1070">
                  <c:v>1734.6559999999999</c:v>
                </c:pt>
                <c:pt idx="1071">
                  <c:v>1735.62</c:v>
                </c:pt>
                <c:pt idx="1072">
                  <c:v>1736.5840000000001</c:v>
                </c:pt>
                <c:pt idx="1073">
                  <c:v>1737.549</c:v>
                </c:pt>
                <c:pt idx="1074">
                  <c:v>1738.5129999999999</c:v>
                </c:pt>
                <c:pt idx="1075">
                  <c:v>1739.4770000000001</c:v>
                </c:pt>
                <c:pt idx="1076">
                  <c:v>1740.441</c:v>
                </c:pt>
                <c:pt idx="1077">
                  <c:v>1741.4059999999999</c:v>
                </c:pt>
                <c:pt idx="1078">
                  <c:v>1742.37</c:v>
                </c:pt>
                <c:pt idx="1079">
                  <c:v>1743.3340000000001</c:v>
                </c:pt>
                <c:pt idx="1080">
                  <c:v>1744.298</c:v>
                </c:pt>
                <c:pt idx="1081">
                  <c:v>1745.2629999999999</c:v>
                </c:pt>
                <c:pt idx="1082">
                  <c:v>1746.2270000000001</c:v>
                </c:pt>
                <c:pt idx="1083">
                  <c:v>1747.191</c:v>
                </c:pt>
                <c:pt idx="1084">
                  <c:v>1748.155</c:v>
                </c:pt>
                <c:pt idx="1085">
                  <c:v>1749.12</c:v>
                </c:pt>
                <c:pt idx="1086">
                  <c:v>1750.0840000000001</c:v>
                </c:pt>
                <c:pt idx="1087">
                  <c:v>1751.048</c:v>
                </c:pt>
                <c:pt idx="1088">
                  <c:v>1752.0119999999999</c:v>
                </c:pt>
                <c:pt idx="1089">
                  <c:v>1752.9760000000001</c:v>
                </c:pt>
                <c:pt idx="1090">
                  <c:v>1753.941</c:v>
                </c:pt>
                <c:pt idx="1091">
                  <c:v>1754.905</c:v>
                </c:pt>
                <c:pt idx="1092">
                  <c:v>1755.8689999999999</c:v>
                </c:pt>
                <c:pt idx="1093">
                  <c:v>1756.8330000000001</c:v>
                </c:pt>
                <c:pt idx="1094">
                  <c:v>1757.798</c:v>
                </c:pt>
                <c:pt idx="1095">
                  <c:v>1758.7619999999999</c:v>
                </c:pt>
                <c:pt idx="1096">
                  <c:v>1759.7260000000001</c:v>
                </c:pt>
                <c:pt idx="1097">
                  <c:v>1760.69</c:v>
                </c:pt>
                <c:pt idx="1098">
                  <c:v>1761.655</c:v>
                </c:pt>
                <c:pt idx="1099">
                  <c:v>1762.6189999999999</c:v>
                </c:pt>
                <c:pt idx="1100">
                  <c:v>1763.5830000000001</c:v>
                </c:pt>
                <c:pt idx="1101">
                  <c:v>1764.547</c:v>
                </c:pt>
                <c:pt idx="1102">
                  <c:v>1765.511</c:v>
                </c:pt>
                <c:pt idx="1103">
                  <c:v>1766.4760000000001</c:v>
                </c:pt>
                <c:pt idx="1104">
                  <c:v>1767.44</c:v>
                </c:pt>
                <c:pt idx="1105">
                  <c:v>1768.404</c:v>
                </c:pt>
                <c:pt idx="1106">
                  <c:v>1769.3679999999999</c:v>
                </c:pt>
                <c:pt idx="1107">
                  <c:v>1770.3330000000001</c:v>
                </c:pt>
                <c:pt idx="1108">
                  <c:v>1771.297</c:v>
                </c:pt>
                <c:pt idx="1109">
                  <c:v>1772.261</c:v>
                </c:pt>
                <c:pt idx="1110">
                  <c:v>1773.2249999999999</c:v>
                </c:pt>
                <c:pt idx="1111">
                  <c:v>1774.19</c:v>
                </c:pt>
                <c:pt idx="1112">
                  <c:v>1775.154</c:v>
                </c:pt>
                <c:pt idx="1113">
                  <c:v>1776.1179999999999</c:v>
                </c:pt>
                <c:pt idx="1114">
                  <c:v>1777.0820000000001</c:v>
                </c:pt>
                <c:pt idx="1115">
                  <c:v>1778.047</c:v>
                </c:pt>
                <c:pt idx="1116">
                  <c:v>1779.011</c:v>
                </c:pt>
                <c:pt idx="1117">
                  <c:v>1779.9749999999999</c:v>
                </c:pt>
                <c:pt idx="1118">
                  <c:v>1780.9390000000001</c:v>
                </c:pt>
                <c:pt idx="1119">
                  <c:v>1781.903</c:v>
                </c:pt>
                <c:pt idx="1120">
                  <c:v>1782.8679999999999</c:v>
                </c:pt>
                <c:pt idx="1121">
                  <c:v>1783.8320000000001</c:v>
                </c:pt>
                <c:pt idx="1122">
                  <c:v>1784.796</c:v>
                </c:pt>
                <c:pt idx="1123">
                  <c:v>1785.76</c:v>
                </c:pt>
                <c:pt idx="1124">
                  <c:v>1786.7249999999999</c:v>
                </c:pt>
                <c:pt idx="1125">
                  <c:v>1787.6890000000001</c:v>
                </c:pt>
                <c:pt idx="1126">
                  <c:v>1788.653</c:v>
                </c:pt>
                <c:pt idx="1127">
                  <c:v>1789.617</c:v>
                </c:pt>
                <c:pt idx="1128">
                  <c:v>1790.5820000000001</c:v>
                </c:pt>
                <c:pt idx="1129">
                  <c:v>1791.546</c:v>
                </c:pt>
                <c:pt idx="1130">
                  <c:v>1792.51</c:v>
                </c:pt>
                <c:pt idx="1131">
                  <c:v>1793.4739999999999</c:v>
                </c:pt>
                <c:pt idx="1132">
                  <c:v>1794.4380000000001</c:v>
                </c:pt>
                <c:pt idx="1133">
                  <c:v>1795.403</c:v>
                </c:pt>
                <c:pt idx="1134">
                  <c:v>1796.367</c:v>
                </c:pt>
                <c:pt idx="1135">
                  <c:v>1797.3309999999999</c:v>
                </c:pt>
                <c:pt idx="1136">
                  <c:v>1798.2950000000001</c:v>
                </c:pt>
                <c:pt idx="1137">
                  <c:v>1799.26</c:v>
                </c:pt>
                <c:pt idx="1138">
                  <c:v>1800.2239999999999</c:v>
                </c:pt>
                <c:pt idx="1139">
                  <c:v>1801.1880000000001</c:v>
                </c:pt>
                <c:pt idx="1140">
                  <c:v>1802.152</c:v>
                </c:pt>
                <c:pt idx="1141">
                  <c:v>1803.117</c:v>
                </c:pt>
                <c:pt idx="1142">
                  <c:v>1804.0809999999999</c:v>
                </c:pt>
                <c:pt idx="1143">
                  <c:v>1805.0450000000001</c:v>
                </c:pt>
                <c:pt idx="1144">
                  <c:v>1806.009</c:v>
                </c:pt>
                <c:pt idx="1145">
                  <c:v>1806.9739999999999</c:v>
                </c:pt>
                <c:pt idx="1146">
                  <c:v>1807.9380000000001</c:v>
                </c:pt>
                <c:pt idx="1147">
                  <c:v>1808.902</c:v>
                </c:pt>
                <c:pt idx="1148">
                  <c:v>1809.866</c:v>
                </c:pt>
                <c:pt idx="1149">
                  <c:v>1810.83</c:v>
                </c:pt>
                <c:pt idx="1150">
                  <c:v>1811.7950000000001</c:v>
                </c:pt>
                <c:pt idx="1151">
                  <c:v>1812.759</c:v>
                </c:pt>
                <c:pt idx="1152">
                  <c:v>1813.723</c:v>
                </c:pt>
                <c:pt idx="1153">
                  <c:v>1814.6869999999999</c:v>
                </c:pt>
                <c:pt idx="1154">
                  <c:v>1815.652</c:v>
                </c:pt>
                <c:pt idx="1155">
                  <c:v>1816.616</c:v>
                </c:pt>
                <c:pt idx="1156">
                  <c:v>1817.58</c:v>
                </c:pt>
                <c:pt idx="1157">
                  <c:v>1818.5440000000001</c:v>
                </c:pt>
                <c:pt idx="1158">
                  <c:v>1819.509</c:v>
                </c:pt>
                <c:pt idx="1159">
                  <c:v>1820.473</c:v>
                </c:pt>
                <c:pt idx="1160">
                  <c:v>1821.4369999999999</c:v>
                </c:pt>
                <c:pt idx="1161">
                  <c:v>1822.4010000000001</c:v>
                </c:pt>
                <c:pt idx="1162">
                  <c:v>1823.365</c:v>
                </c:pt>
                <c:pt idx="1163">
                  <c:v>1824.33</c:v>
                </c:pt>
                <c:pt idx="1164">
                  <c:v>1825.2940000000001</c:v>
                </c:pt>
                <c:pt idx="1165">
                  <c:v>1826.258</c:v>
                </c:pt>
                <c:pt idx="1166">
                  <c:v>1827.222</c:v>
                </c:pt>
                <c:pt idx="1167">
                  <c:v>1828.1869999999999</c:v>
                </c:pt>
                <c:pt idx="1168">
                  <c:v>1829.1510000000001</c:v>
                </c:pt>
                <c:pt idx="1169">
                  <c:v>1830.115</c:v>
                </c:pt>
                <c:pt idx="1170">
                  <c:v>1831.079</c:v>
                </c:pt>
                <c:pt idx="1171">
                  <c:v>1832.0440000000001</c:v>
                </c:pt>
                <c:pt idx="1172">
                  <c:v>1833.008</c:v>
                </c:pt>
                <c:pt idx="1173">
                  <c:v>1833.972</c:v>
                </c:pt>
                <c:pt idx="1174">
                  <c:v>1834.9359999999999</c:v>
                </c:pt>
                <c:pt idx="1175">
                  <c:v>1835.9010000000001</c:v>
                </c:pt>
                <c:pt idx="1176">
                  <c:v>1836.865</c:v>
                </c:pt>
                <c:pt idx="1177">
                  <c:v>1837.829</c:v>
                </c:pt>
                <c:pt idx="1178">
                  <c:v>1838.7929999999999</c:v>
                </c:pt>
                <c:pt idx="1179">
                  <c:v>1839.7570000000001</c:v>
                </c:pt>
                <c:pt idx="1180">
                  <c:v>1840.722</c:v>
                </c:pt>
                <c:pt idx="1181">
                  <c:v>1841.6859999999999</c:v>
                </c:pt>
                <c:pt idx="1182">
                  <c:v>1842.65</c:v>
                </c:pt>
                <c:pt idx="1183">
                  <c:v>1843.614</c:v>
                </c:pt>
                <c:pt idx="1184">
                  <c:v>1844.579</c:v>
                </c:pt>
                <c:pt idx="1185">
                  <c:v>1845.5429999999999</c:v>
                </c:pt>
                <c:pt idx="1186">
                  <c:v>1846.5070000000001</c:v>
                </c:pt>
                <c:pt idx="1187">
                  <c:v>1847.471</c:v>
                </c:pt>
                <c:pt idx="1188">
                  <c:v>1848.4359999999999</c:v>
                </c:pt>
                <c:pt idx="1189">
                  <c:v>1849.4</c:v>
                </c:pt>
                <c:pt idx="1190">
                  <c:v>1850.364</c:v>
                </c:pt>
                <c:pt idx="1191">
                  <c:v>1851.328</c:v>
                </c:pt>
                <c:pt idx="1192">
                  <c:v>1852.2919999999999</c:v>
                </c:pt>
                <c:pt idx="1193">
                  <c:v>1853.2570000000001</c:v>
                </c:pt>
                <c:pt idx="1194">
                  <c:v>1854.221</c:v>
                </c:pt>
                <c:pt idx="1195">
                  <c:v>1855.1849999999999</c:v>
                </c:pt>
                <c:pt idx="1196">
                  <c:v>1856.1489999999999</c:v>
                </c:pt>
                <c:pt idx="1197">
                  <c:v>1857.114</c:v>
                </c:pt>
                <c:pt idx="1198">
                  <c:v>1858.078</c:v>
                </c:pt>
                <c:pt idx="1199">
                  <c:v>1859.0419999999999</c:v>
                </c:pt>
                <c:pt idx="1200">
                  <c:v>1860.0060000000001</c:v>
                </c:pt>
                <c:pt idx="1201">
                  <c:v>1860.971</c:v>
                </c:pt>
                <c:pt idx="1202">
                  <c:v>1861.9349999999999</c:v>
                </c:pt>
                <c:pt idx="1203">
                  <c:v>1862.8989999999999</c:v>
                </c:pt>
                <c:pt idx="1204">
                  <c:v>1863.8630000000001</c:v>
                </c:pt>
                <c:pt idx="1205">
                  <c:v>1864.828</c:v>
                </c:pt>
                <c:pt idx="1206">
                  <c:v>1865.7919999999999</c:v>
                </c:pt>
                <c:pt idx="1207">
                  <c:v>1866.7560000000001</c:v>
                </c:pt>
                <c:pt idx="1208">
                  <c:v>1867.72</c:v>
                </c:pt>
                <c:pt idx="1209">
                  <c:v>1868.684</c:v>
                </c:pt>
                <c:pt idx="1210">
                  <c:v>1869.6489999999999</c:v>
                </c:pt>
                <c:pt idx="1211">
                  <c:v>1870.6130000000001</c:v>
                </c:pt>
                <c:pt idx="1212">
                  <c:v>1871.577</c:v>
                </c:pt>
                <c:pt idx="1213">
                  <c:v>1872.5409999999999</c:v>
                </c:pt>
                <c:pt idx="1214">
                  <c:v>1873.5060000000001</c:v>
                </c:pt>
                <c:pt idx="1215">
                  <c:v>1874.47</c:v>
                </c:pt>
                <c:pt idx="1216">
                  <c:v>1875.434</c:v>
                </c:pt>
                <c:pt idx="1217">
                  <c:v>1876.3979999999999</c:v>
                </c:pt>
                <c:pt idx="1218">
                  <c:v>1877.3630000000001</c:v>
                </c:pt>
                <c:pt idx="1219">
                  <c:v>1878.327</c:v>
                </c:pt>
                <c:pt idx="1220">
                  <c:v>1879.2909999999999</c:v>
                </c:pt>
                <c:pt idx="1221">
                  <c:v>1880.2550000000001</c:v>
                </c:pt>
                <c:pt idx="1222">
                  <c:v>1881.2190000000001</c:v>
                </c:pt>
                <c:pt idx="1223">
                  <c:v>1882.184</c:v>
                </c:pt>
                <c:pt idx="1224">
                  <c:v>1883.1479999999999</c:v>
                </c:pt>
                <c:pt idx="1225">
                  <c:v>1884.1120000000001</c:v>
                </c:pt>
                <c:pt idx="1226">
                  <c:v>1885.076</c:v>
                </c:pt>
                <c:pt idx="1227">
                  <c:v>1886.0409999999999</c:v>
                </c:pt>
                <c:pt idx="1228">
                  <c:v>1887.0050000000001</c:v>
                </c:pt>
                <c:pt idx="1229">
                  <c:v>1887.9690000000001</c:v>
                </c:pt>
                <c:pt idx="1230">
                  <c:v>1888.933</c:v>
                </c:pt>
                <c:pt idx="1231">
                  <c:v>1889.8979999999999</c:v>
                </c:pt>
                <c:pt idx="1232">
                  <c:v>1890.8620000000001</c:v>
                </c:pt>
                <c:pt idx="1233">
                  <c:v>1891.826</c:v>
                </c:pt>
                <c:pt idx="1234">
                  <c:v>1892.79</c:v>
                </c:pt>
                <c:pt idx="1235">
                  <c:v>1893.7550000000001</c:v>
                </c:pt>
                <c:pt idx="1236">
                  <c:v>1894.7190000000001</c:v>
                </c:pt>
                <c:pt idx="1237">
                  <c:v>1895.683</c:v>
                </c:pt>
                <c:pt idx="1238">
                  <c:v>1896.6469999999999</c:v>
                </c:pt>
                <c:pt idx="1239">
                  <c:v>1897.6110000000001</c:v>
                </c:pt>
                <c:pt idx="1240">
                  <c:v>1898.576</c:v>
                </c:pt>
                <c:pt idx="1241">
                  <c:v>1899.54</c:v>
                </c:pt>
                <c:pt idx="1242">
                  <c:v>1900.5039999999999</c:v>
                </c:pt>
                <c:pt idx="1243">
                  <c:v>1901.4680000000001</c:v>
                </c:pt>
                <c:pt idx="1244">
                  <c:v>1902.433</c:v>
                </c:pt>
                <c:pt idx="1245">
                  <c:v>1903.3969999999999</c:v>
                </c:pt>
                <c:pt idx="1246">
                  <c:v>1904.3610000000001</c:v>
                </c:pt>
                <c:pt idx="1247">
                  <c:v>1905.325</c:v>
                </c:pt>
                <c:pt idx="1248">
                  <c:v>1906.29</c:v>
                </c:pt>
                <c:pt idx="1249">
                  <c:v>1907.2539999999999</c:v>
                </c:pt>
                <c:pt idx="1250">
                  <c:v>1908.2180000000001</c:v>
                </c:pt>
                <c:pt idx="1251">
                  <c:v>1909.182</c:v>
                </c:pt>
                <c:pt idx="1252">
                  <c:v>1910.146</c:v>
                </c:pt>
                <c:pt idx="1253">
                  <c:v>1911.1110000000001</c:v>
                </c:pt>
                <c:pt idx="1254">
                  <c:v>1912.075</c:v>
                </c:pt>
                <c:pt idx="1255">
                  <c:v>1913.039</c:v>
                </c:pt>
                <c:pt idx="1256">
                  <c:v>1914.0029999999999</c:v>
                </c:pt>
                <c:pt idx="1257">
                  <c:v>1914.9680000000001</c:v>
                </c:pt>
                <c:pt idx="1258">
                  <c:v>1915.932</c:v>
                </c:pt>
                <c:pt idx="1259">
                  <c:v>1916.896</c:v>
                </c:pt>
                <c:pt idx="1260">
                  <c:v>1917.86</c:v>
                </c:pt>
                <c:pt idx="1261">
                  <c:v>1918.825</c:v>
                </c:pt>
                <c:pt idx="1262">
                  <c:v>1919.789</c:v>
                </c:pt>
                <c:pt idx="1263">
                  <c:v>1920.7529999999999</c:v>
                </c:pt>
                <c:pt idx="1264">
                  <c:v>1921.7170000000001</c:v>
                </c:pt>
                <c:pt idx="1265">
                  <c:v>1922.682</c:v>
                </c:pt>
                <c:pt idx="1266">
                  <c:v>1923.646</c:v>
                </c:pt>
                <c:pt idx="1267">
                  <c:v>1924.61</c:v>
                </c:pt>
                <c:pt idx="1268">
                  <c:v>1925.5740000000001</c:v>
                </c:pt>
                <c:pt idx="1269">
                  <c:v>1926.538</c:v>
                </c:pt>
                <c:pt idx="1270">
                  <c:v>1927.5029999999999</c:v>
                </c:pt>
                <c:pt idx="1271">
                  <c:v>1928.4670000000001</c:v>
                </c:pt>
                <c:pt idx="1272">
                  <c:v>1929.431</c:v>
                </c:pt>
                <c:pt idx="1273">
                  <c:v>1930.395</c:v>
                </c:pt>
                <c:pt idx="1274">
                  <c:v>1931.36</c:v>
                </c:pt>
                <c:pt idx="1275">
                  <c:v>1932.3240000000001</c:v>
                </c:pt>
                <c:pt idx="1276">
                  <c:v>1933.288</c:v>
                </c:pt>
                <c:pt idx="1277">
                  <c:v>1934.252</c:v>
                </c:pt>
                <c:pt idx="1278">
                  <c:v>1935.2170000000001</c:v>
                </c:pt>
                <c:pt idx="1279">
                  <c:v>1936.181</c:v>
                </c:pt>
                <c:pt idx="1280">
                  <c:v>1937.145</c:v>
                </c:pt>
                <c:pt idx="1281">
                  <c:v>1938.1089999999999</c:v>
                </c:pt>
                <c:pt idx="1282">
                  <c:v>1939.0730000000001</c:v>
                </c:pt>
                <c:pt idx="1283">
                  <c:v>1940.038</c:v>
                </c:pt>
                <c:pt idx="1284">
                  <c:v>1941.002</c:v>
                </c:pt>
                <c:pt idx="1285">
                  <c:v>1941.9659999999999</c:v>
                </c:pt>
                <c:pt idx="1286">
                  <c:v>1942.93</c:v>
                </c:pt>
                <c:pt idx="1287">
                  <c:v>1943.895</c:v>
                </c:pt>
                <c:pt idx="1288">
                  <c:v>1944.8589999999999</c:v>
                </c:pt>
                <c:pt idx="1289">
                  <c:v>1945.8230000000001</c:v>
                </c:pt>
                <c:pt idx="1290">
                  <c:v>1946.787</c:v>
                </c:pt>
                <c:pt idx="1291">
                  <c:v>1947.752</c:v>
                </c:pt>
                <c:pt idx="1292">
                  <c:v>1948.7159999999999</c:v>
                </c:pt>
                <c:pt idx="1293">
                  <c:v>1949.68</c:v>
                </c:pt>
                <c:pt idx="1294">
                  <c:v>1950.644</c:v>
                </c:pt>
                <c:pt idx="1295">
                  <c:v>1951.6089999999999</c:v>
                </c:pt>
                <c:pt idx="1296">
                  <c:v>1952.5730000000001</c:v>
                </c:pt>
                <c:pt idx="1297">
                  <c:v>1953.537</c:v>
                </c:pt>
                <c:pt idx="1298">
                  <c:v>1954.501</c:v>
                </c:pt>
                <c:pt idx="1299">
                  <c:v>1955.4649999999999</c:v>
                </c:pt>
                <c:pt idx="1300">
                  <c:v>1956.43</c:v>
                </c:pt>
                <c:pt idx="1301">
                  <c:v>1957.394</c:v>
                </c:pt>
                <c:pt idx="1302">
                  <c:v>1958.3579999999999</c:v>
                </c:pt>
                <c:pt idx="1303">
                  <c:v>1959.3219999999999</c:v>
                </c:pt>
                <c:pt idx="1304">
                  <c:v>1960.287</c:v>
                </c:pt>
                <c:pt idx="1305">
                  <c:v>1961.251</c:v>
                </c:pt>
                <c:pt idx="1306">
                  <c:v>1962.2149999999999</c:v>
                </c:pt>
                <c:pt idx="1307">
                  <c:v>1963.1790000000001</c:v>
                </c:pt>
                <c:pt idx="1308">
                  <c:v>1964.144</c:v>
                </c:pt>
                <c:pt idx="1309">
                  <c:v>1965.1079999999999</c:v>
                </c:pt>
                <c:pt idx="1310">
                  <c:v>1966.0719999999999</c:v>
                </c:pt>
                <c:pt idx="1311">
                  <c:v>1967.0360000000001</c:v>
                </c:pt>
                <c:pt idx="1312">
                  <c:v>1968</c:v>
                </c:pt>
                <c:pt idx="1313">
                  <c:v>1968.9649999999999</c:v>
                </c:pt>
                <c:pt idx="1314">
                  <c:v>1969.9290000000001</c:v>
                </c:pt>
                <c:pt idx="1315">
                  <c:v>1970.893</c:v>
                </c:pt>
                <c:pt idx="1316">
                  <c:v>1971.857</c:v>
                </c:pt>
                <c:pt idx="1317">
                  <c:v>1972.8219999999999</c:v>
                </c:pt>
                <c:pt idx="1318">
                  <c:v>1973.7860000000001</c:v>
                </c:pt>
                <c:pt idx="1319">
                  <c:v>1974.75</c:v>
                </c:pt>
                <c:pt idx="1320">
                  <c:v>1975.7139999999999</c:v>
                </c:pt>
                <c:pt idx="1321">
                  <c:v>1976.6790000000001</c:v>
                </c:pt>
                <c:pt idx="1322">
                  <c:v>1977.643</c:v>
                </c:pt>
                <c:pt idx="1323">
                  <c:v>1978.607</c:v>
                </c:pt>
                <c:pt idx="1324">
                  <c:v>1979.5709999999999</c:v>
                </c:pt>
                <c:pt idx="1325">
                  <c:v>1980.5360000000001</c:v>
                </c:pt>
                <c:pt idx="1326">
                  <c:v>1981.5</c:v>
                </c:pt>
                <c:pt idx="1327">
                  <c:v>1982.4639999999999</c:v>
                </c:pt>
                <c:pt idx="1328">
                  <c:v>1983.4280000000001</c:v>
                </c:pt>
                <c:pt idx="1329">
                  <c:v>1984.3920000000001</c:v>
                </c:pt>
                <c:pt idx="1330">
                  <c:v>1985.357</c:v>
                </c:pt>
                <c:pt idx="1331">
                  <c:v>1986.3209999999999</c:v>
                </c:pt>
                <c:pt idx="1332">
                  <c:v>1987.2850000000001</c:v>
                </c:pt>
                <c:pt idx="1333">
                  <c:v>1988.249</c:v>
                </c:pt>
                <c:pt idx="1334">
                  <c:v>1989.2139999999999</c:v>
                </c:pt>
                <c:pt idx="1335">
                  <c:v>1990.1780000000001</c:v>
                </c:pt>
                <c:pt idx="1336">
                  <c:v>1991.1420000000001</c:v>
                </c:pt>
                <c:pt idx="1337">
                  <c:v>1992.106</c:v>
                </c:pt>
                <c:pt idx="1338">
                  <c:v>1993.0709999999999</c:v>
                </c:pt>
                <c:pt idx="1339">
                  <c:v>1994.0350000000001</c:v>
                </c:pt>
                <c:pt idx="1340">
                  <c:v>1994.999</c:v>
                </c:pt>
                <c:pt idx="1341">
                  <c:v>1995.963</c:v>
                </c:pt>
                <c:pt idx="1342">
                  <c:v>1996.9269999999999</c:v>
                </c:pt>
                <c:pt idx="1343">
                  <c:v>1997.8920000000001</c:v>
                </c:pt>
                <c:pt idx="1344">
                  <c:v>1998.856</c:v>
                </c:pt>
                <c:pt idx="1345">
                  <c:v>1999.82</c:v>
                </c:pt>
                <c:pt idx="1346">
                  <c:v>2000.7840000000001</c:v>
                </c:pt>
                <c:pt idx="1347">
                  <c:v>2001.749</c:v>
                </c:pt>
                <c:pt idx="1348">
                  <c:v>2002.713</c:v>
                </c:pt>
                <c:pt idx="1349">
                  <c:v>2003.6769999999999</c:v>
                </c:pt>
                <c:pt idx="1350">
                  <c:v>2004.6410000000001</c:v>
                </c:pt>
                <c:pt idx="1351">
                  <c:v>2005.606</c:v>
                </c:pt>
                <c:pt idx="1352">
                  <c:v>2006.57</c:v>
                </c:pt>
                <c:pt idx="1353">
                  <c:v>2007.5340000000001</c:v>
                </c:pt>
                <c:pt idx="1354">
                  <c:v>2008.498</c:v>
                </c:pt>
                <c:pt idx="1355">
                  <c:v>2009.463</c:v>
                </c:pt>
                <c:pt idx="1356">
                  <c:v>2010.4269999999999</c:v>
                </c:pt>
                <c:pt idx="1357">
                  <c:v>2011.3910000000001</c:v>
                </c:pt>
                <c:pt idx="1358">
                  <c:v>2012.355</c:v>
                </c:pt>
                <c:pt idx="1359">
                  <c:v>2013.319</c:v>
                </c:pt>
                <c:pt idx="1360">
                  <c:v>2014.2840000000001</c:v>
                </c:pt>
                <c:pt idx="1361">
                  <c:v>2015.248</c:v>
                </c:pt>
                <c:pt idx="1362">
                  <c:v>2016.212</c:v>
                </c:pt>
                <c:pt idx="1363">
                  <c:v>2017.1759999999999</c:v>
                </c:pt>
                <c:pt idx="1364">
                  <c:v>2018.1410000000001</c:v>
                </c:pt>
                <c:pt idx="1365">
                  <c:v>2019.105</c:v>
                </c:pt>
                <c:pt idx="1366">
                  <c:v>2020.069</c:v>
                </c:pt>
                <c:pt idx="1367">
                  <c:v>2021.0329999999999</c:v>
                </c:pt>
                <c:pt idx="1368">
                  <c:v>2021.998</c:v>
                </c:pt>
                <c:pt idx="1369">
                  <c:v>2022.962</c:v>
                </c:pt>
                <c:pt idx="1370">
                  <c:v>2023.9259999999999</c:v>
                </c:pt>
                <c:pt idx="1371">
                  <c:v>2024.89</c:v>
                </c:pt>
                <c:pt idx="1372">
                  <c:v>2025.854</c:v>
                </c:pt>
                <c:pt idx="1373">
                  <c:v>2026.819</c:v>
                </c:pt>
                <c:pt idx="1374">
                  <c:v>2027.7829999999999</c:v>
                </c:pt>
                <c:pt idx="1375">
                  <c:v>2028.7470000000001</c:v>
                </c:pt>
                <c:pt idx="1376">
                  <c:v>2029.711</c:v>
                </c:pt>
                <c:pt idx="1377">
                  <c:v>2030.6759999999999</c:v>
                </c:pt>
                <c:pt idx="1378">
                  <c:v>2031.64</c:v>
                </c:pt>
                <c:pt idx="1379">
                  <c:v>2032.604</c:v>
                </c:pt>
                <c:pt idx="1380">
                  <c:v>2033.568</c:v>
                </c:pt>
                <c:pt idx="1381">
                  <c:v>2034.5329999999999</c:v>
                </c:pt>
                <c:pt idx="1382">
                  <c:v>2035.4970000000001</c:v>
                </c:pt>
                <c:pt idx="1383">
                  <c:v>2036.461</c:v>
                </c:pt>
                <c:pt idx="1384">
                  <c:v>2037.425</c:v>
                </c:pt>
                <c:pt idx="1385">
                  <c:v>2038.39</c:v>
                </c:pt>
                <c:pt idx="1386">
                  <c:v>2039.354</c:v>
                </c:pt>
                <c:pt idx="1387">
                  <c:v>2040.318</c:v>
                </c:pt>
                <c:pt idx="1388">
                  <c:v>2041.2819999999999</c:v>
                </c:pt>
                <c:pt idx="1389">
                  <c:v>2042.2460000000001</c:v>
                </c:pt>
                <c:pt idx="1390">
                  <c:v>2043.211</c:v>
                </c:pt>
                <c:pt idx="1391">
                  <c:v>2044.175</c:v>
                </c:pt>
                <c:pt idx="1392">
                  <c:v>2045.1389999999999</c:v>
                </c:pt>
                <c:pt idx="1393">
                  <c:v>2046.1030000000001</c:v>
                </c:pt>
                <c:pt idx="1394">
                  <c:v>2047.068</c:v>
                </c:pt>
                <c:pt idx="1395">
                  <c:v>2048.0320000000002</c:v>
                </c:pt>
                <c:pt idx="1396">
                  <c:v>2048.9960000000001</c:v>
                </c:pt>
                <c:pt idx="1397">
                  <c:v>2049.96</c:v>
                </c:pt>
                <c:pt idx="1398">
                  <c:v>2050.9250000000002</c:v>
                </c:pt>
                <c:pt idx="1399">
                  <c:v>2051.8890000000001</c:v>
                </c:pt>
                <c:pt idx="1400">
                  <c:v>2052.8530000000001</c:v>
                </c:pt>
                <c:pt idx="1401">
                  <c:v>2053.817</c:v>
                </c:pt>
                <c:pt idx="1402">
                  <c:v>2054.7809999999999</c:v>
                </c:pt>
                <c:pt idx="1403">
                  <c:v>2055.7460000000001</c:v>
                </c:pt>
                <c:pt idx="1404">
                  <c:v>2056.71</c:v>
                </c:pt>
                <c:pt idx="1405">
                  <c:v>2057.674</c:v>
                </c:pt>
                <c:pt idx="1406">
                  <c:v>2058.6379999999999</c:v>
                </c:pt>
                <c:pt idx="1407">
                  <c:v>2059.6030000000001</c:v>
                </c:pt>
                <c:pt idx="1408">
                  <c:v>2060.567</c:v>
                </c:pt>
                <c:pt idx="1409">
                  <c:v>2061.5309999999999</c:v>
                </c:pt>
                <c:pt idx="1410">
                  <c:v>2062.4949999999999</c:v>
                </c:pt>
                <c:pt idx="1411">
                  <c:v>2063.46</c:v>
                </c:pt>
                <c:pt idx="1412">
                  <c:v>2064.424</c:v>
                </c:pt>
                <c:pt idx="1413">
                  <c:v>2065.3879999999999</c:v>
                </c:pt>
                <c:pt idx="1414">
                  <c:v>2066.3519999999999</c:v>
                </c:pt>
                <c:pt idx="1415">
                  <c:v>2067.317</c:v>
                </c:pt>
                <c:pt idx="1416">
                  <c:v>2068.2809999999999</c:v>
                </c:pt>
                <c:pt idx="1417">
                  <c:v>2069.2449999999999</c:v>
                </c:pt>
                <c:pt idx="1418">
                  <c:v>2070.2089999999998</c:v>
                </c:pt>
                <c:pt idx="1419">
                  <c:v>2071.174</c:v>
                </c:pt>
                <c:pt idx="1420">
                  <c:v>2072.1379999999999</c:v>
                </c:pt>
                <c:pt idx="1421">
                  <c:v>2073.1019999999999</c:v>
                </c:pt>
                <c:pt idx="1422">
                  <c:v>2074.0659999999998</c:v>
                </c:pt>
                <c:pt idx="1423">
                  <c:v>2075.0309999999999</c:v>
                </c:pt>
                <c:pt idx="1424">
                  <c:v>2075.9949999999999</c:v>
                </c:pt>
                <c:pt idx="1425">
                  <c:v>2076.9589999999998</c:v>
                </c:pt>
                <c:pt idx="1426">
                  <c:v>2077.9229999999998</c:v>
                </c:pt>
                <c:pt idx="1427">
                  <c:v>2078.8870000000002</c:v>
                </c:pt>
                <c:pt idx="1428">
                  <c:v>2079.8519999999999</c:v>
                </c:pt>
                <c:pt idx="1429">
                  <c:v>2080.8159999999998</c:v>
                </c:pt>
                <c:pt idx="1430">
                  <c:v>2081.7800000000002</c:v>
                </c:pt>
                <c:pt idx="1431">
                  <c:v>2082.7440000000001</c:v>
                </c:pt>
                <c:pt idx="1432">
                  <c:v>2083.7080000000001</c:v>
                </c:pt>
                <c:pt idx="1433">
                  <c:v>2084.6729999999998</c:v>
                </c:pt>
                <c:pt idx="1434">
                  <c:v>2085.6370000000002</c:v>
                </c:pt>
                <c:pt idx="1435">
                  <c:v>2086.6010000000001</c:v>
                </c:pt>
                <c:pt idx="1436">
                  <c:v>2087.5650000000001</c:v>
                </c:pt>
                <c:pt idx="1437">
                  <c:v>2088.5300000000002</c:v>
                </c:pt>
                <c:pt idx="1438">
                  <c:v>2089.4940000000001</c:v>
                </c:pt>
                <c:pt idx="1439">
                  <c:v>2090.4580000000001</c:v>
                </c:pt>
                <c:pt idx="1440">
                  <c:v>2091.422</c:v>
                </c:pt>
                <c:pt idx="1441">
                  <c:v>2092.3870000000002</c:v>
                </c:pt>
                <c:pt idx="1442">
                  <c:v>2093.3510000000001</c:v>
                </c:pt>
                <c:pt idx="1443">
                  <c:v>2094.3150000000001</c:v>
                </c:pt>
                <c:pt idx="1444">
                  <c:v>2095.279</c:v>
                </c:pt>
                <c:pt idx="1445">
                  <c:v>2096.2440000000001</c:v>
                </c:pt>
                <c:pt idx="1446">
                  <c:v>2097.2080000000001</c:v>
                </c:pt>
                <c:pt idx="1447">
                  <c:v>2098.172</c:v>
                </c:pt>
                <c:pt idx="1448">
                  <c:v>2099.136</c:v>
                </c:pt>
                <c:pt idx="1449">
                  <c:v>2100.1010000000001</c:v>
                </c:pt>
                <c:pt idx="1450">
                  <c:v>2101.0650000000001</c:v>
                </c:pt>
                <c:pt idx="1451">
                  <c:v>2102.029</c:v>
                </c:pt>
                <c:pt idx="1452">
                  <c:v>2102.9929999999999</c:v>
                </c:pt>
                <c:pt idx="1453">
                  <c:v>2103.9580000000001</c:v>
                </c:pt>
                <c:pt idx="1454">
                  <c:v>2104.922</c:v>
                </c:pt>
                <c:pt idx="1455">
                  <c:v>2105.886</c:v>
                </c:pt>
                <c:pt idx="1456">
                  <c:v>2106.85</c:v>
                </c:pt>
                <c:pt idx="1457">
                  <c:v>2107.8139999999999</c:v>
                </c:pt>
                <c:pt idx="1458">
                  <c:v>2108.779</c:v>
                </c:pt>
                <c:pt idx="1459">
                  <c:v>2109.7429999999999</c:v>
                </c:pt>
                <c:pt idx="1460">
                  <c:v>2110.7069999999999</c:v>
                </c:pt>
                <c:pt idx="1461">
                  <c:v>2111.6709999999998</c:v>
                </c:pt>
                <c:pt idx="1462">
                  <c:v>2112.6350000000002</c:v>
                </c:pt>
                <c:pt idx="1463">
                  <c:v>2113.6</c:v>
                </c:pt>
                <c:pt idx="1464">
                  <c:v>2114.5639999999999</c:v>
                </c:pt>
                <c:pt idx="1465">
                  <c:v>2115.5279999999998</c:v>
                </c:pt>
                <c:pt idx="1466">
                  <c:v>2116.4920000000002</c:v>
                </c:pt>
                <c:pt idx="1467">
                  <c:v>2117.4569999999999</c:v>
                </c:pt>
                <c:pt idx="1468">
                  <c:v>2118.4209999999998</c:v>
                </c:pt>
                <c:pt idx="1469">
                  <c:v>2119.3850000000002</c:v>
                </c:pt>
                <c:pt idx="1470">
                  <c:v>2120.3490000000002</c:v>
                </c:pt>
                <c:pt idx="1471">
                  <c:v>2121.3139999999999</c:v>
                </c:pt>
                <c:pt idx="1472">
                  <c:v>2122.2779999999998</c:v>
                </c:pt>
                <c:pt idx="1473">
                  <c:v>2123.2420000000002</c:v>
                </c:pt>
                <c:pt idx="1474">
                  <c:v>2124.2060000000001</c:v>
                </c:pt>
                <c:pt idx="1475">
                  <c:v>2125.1709999999998</c:v>
                </c:pt>
                <c:pt idx="1476">
                  <c:v>2126.1350000000002</c:v>
                </c:pt>
                <c:pt idx="1477">
                  <c:v>2127.0990000000002</c:v>
                </c:pt>
                <c:pt idx="1478">
                  <c:v>2128.0630000000001</c:v>
                </c:pt>
                <c:pt idx="1479">
                  <c:v>2129.0279999999998</c:v>
                </c:pt>
                <c:pt idx="1480">
                  <c:v>2129.9920000000002</c:v>
                </c:pt>
                <c:pt idx="1481">
                  <c:v>2130.9560000000001</c:v>
                </c:pt>
                <c:pt idx="1482">
                  <c:v>2131.92</c:v>
                </c:pt>
                <c:pt idx="1483">
                  <c:v>2132.8850000000002</c:v>
                </c:pt>
                <c:pt idx="1484">
                  <c:v>2133.8490000000002</c:v>
                </c:pt>
                <c:pt idx="1485">
                  <c:v>2134.8130000000001</c:v>
                </c:pt>
                <c:pt idx="1486">
                  <c:v>2135.777</c:v>
                </c:pt>
                <c:pt idx="1487">
                  <c:v>2136.741</c:v>
                </c:pt>
                <c:pt idx="1488">
                  <c:v>2137.7060000000001</c:v>
                </c:pt>
                <c:pt idx="1489">
                  <c:v>2138.67</c:v>
                </c:pt>
                <c:pt idx="1490">
                  <c:v>2139.634</c:v>
                </c:pt>
                <c:pt idx="1491">
                  <c:v>2140.598</c:v>
                </c:pt>
                <c:pt idx="1492">
                  <c:v>2141.5630000000001</c:v>
                </c:pt>
                <c:pt idx="1493">
                  <c:v>2142.527</c:v>
                </c:pt>
                <c:pt idx="1494">
                  <c:v>2143.491</c:v>
                </c:pt>
                <c:pt idx="1495">
                  <c:v>2144.4549999999999</c:v>
                </c:pt>
                <c:pt idx="1496">
                  <c:v>2145.4189999999999</c:v>
                </c:pt>
                <c:pt idx="1497">
                  <c:v>2146.384</c:v>
                </c:pt>
                <c:pt idx="1498">
                  <c:v>2147.348</c:v>
                </c:pt>
                <c:pt idx="1499">
                  <c:v>2148.3119999999999</c:v>
                </c:pt>
                <c:pt idx="1500">
                  <c:v>2149.2759999999998</c:v>
                </c:pt>
                <c:pt idx="1501">
                  <c:v>2150.241</c:v>
                </c:pt>
                <c:pt idx="1502">
                  <c:v>2151.2049999999999</c:v>
                </c:pt>
                <c:pt idx="1503">
                  <c:v>2152.1689999999999</c:v>
                </c:pt>
                <c:pt idx="1504">
                  <c:v>2153.1329999999998</c:v>
                </c:pt>
                <c:pt idx="1505">
                  <c:v>2154.098</c:v>
                </c:pt>
                <c:pt idx="1506">
                  <c:v>2155.0619999999999</c:v>
                </c:pt>
                <c:pt idx="1507">
                  <c:v>2156.0259999999998</c:v>
                </c:pt>
                <c:pt idx="1508">
                  <c:v>2156.9899999999998</c:v>
                </c:pt>
                <c:pt idx="1509">
                  <c:v>2157.9549999999999</c:v>
                </c:pt>
                <c:pt idx="1510">
                  <c:v>2158.9189999999999</c:v>
                </c:pt>
                <c:pt idx="1511">
                  <c:v>2159.8829999999998</c:v>
                </c:pt>
                <c:pt idx="1512">
                  <c:v>2160.8470000000002</c:v>
                </c:pt>
                <c:pt idx="1513">
                  <c:v>2161.8119999999999</c:v>
                </c:pt>
                <c:pt idx="1514">
                  <c:v>2162.7759999999998</c:v>
                </c:pt>
                <c:pt idx="1515">
                  <c:v>2163.7399999999998</c:v>
                </c:pt>
                <c:pt idx="1516">
                  <c:v>2164.7040000000002</c:v>
                </c:pt>
                <c:pt idx="1517">
                  <c:v>2165.6680000000001</c:v>
                </c:pt>
                <c:pt idx="1518">
                  <c:v>2166.6329999999998</c:v>
                </c:pt>
                <c:pt idx="1519">
                  <c:v>2167.5970000000002</c:v>
                </c:pt>
                <c:pt idx="1520">
                  <c:v>2168.5610000000001</c:v>
                </c:pt>
                <c:pt idx="1521">
                  <c:v>2169.5250000000001</c:v>
                </c:pt>
                <c:pt idx="1522">
                  <c:v>2170.4899999999998</c:v>
                </c:pt>
                <c:pt idx="1523">
                  <c:v>2171.4540000000002</c:v>
                </c:pt>
                <c:pt idx="1524">
                  <c:v>2172.4180000000001</c:v>
                </c:pt>
                <c:pt idx="1525">
                  <c:v>2173.3820000000001</c:v>
                </c:pt>
                <c:pt idx="1526">
                  <c:v>2174.346</c:v>
                </c:pt>
                <c:pt idx="1527">
                  <c:v>2175.3110000000001</c:v>
                </c:pt>
                <c:pt idx="1528">
                  <c:v>2176.2750000000001</c:v>
                </c:pt>
                <c:pt idx="1529">
                  <c:v>2177.239</c:v>
                </c:pt>
                <c:pt idx="1530">
                  <c:v>2178.203</c:v>
                </c:pt>
                <c:pt idx="1531">
                  <c:v>2179.1680000000001</c:v>
                </c:pt>
                <c:pt idx="1532">
                  <c:v>2180.1320000000001</c:v>
                </c:pt>
                <c:pt idx="1533">
                  <c:v>2181.096</c:v>
                </c:pt>
                <c:pt idx="1534">
                  <c:v>2182.06</c:v>
                </c:pt>
                <c:pt idx="1535">
                  <c:v>2183.0250000000001</c:v>
                </c:pt>
                <c:pt idx="1536">
                  <c:v>2183.989</c:v>
                </c:pt>
                <c:pt idx="1537">
                  <c:v>2184.953</c:v>
                </c:pt>
                <c:pt idx="1538">
                  <c:v>2185.9169999999999</c:v>
                </c:pt>
                <c:pt idx="1539">
                  <c:v>2186.8820000000001</c:v>
                </c:pt>
                <c:pt idx="1540">
                  <c:v>2187.846</c:v>
                </c:pt>
                <c:pt idx="1541">
                  <c:v>2188.81</c:v>
                </c:pt>
                <c:pt idx="1542">
                  <c:v>2189.7739999999999</c:v>
                </c:pt>
                <c:pt idx="1543">
                  <c:v>2190.739</c:v>
                </c:pt>
                <c:pt idx="1544">
                  <c:v>2191.703</c:v>
                </c:pt>
                <c:pt idx="1545">
                  <c:v>2192.6669999999999</c:v>
                </c:pt>
                <c:pt idx="1546">
                  <c:v>2193.6309999999999</c:v>
                </c:pt>
                <c:pt idx="1547">
                  <c:v>2194.5949999999998</c:v>
                </c:pt>
                <c:pt idx="1548">
                  <c:v>2195.56</c:v>
                </c:pt>
                <c:pt idx="1549">
                  <c:v>2196.5239999999999</c:v>
                </c:pt>
                <c:pt idx="1550">
                  <c:v>2197.4879999999998</c:v>
                </c:pt>
                <c:pt idx="1551">
                  <c:v>2198.4520000000002</c:v>
                </c:pt>
                <c:pt idx="1552">
                  <c:v>2199.4169999999999</c:v>
                </c:pt>
                <c:pt idx="1553">
                  <c:v>2200.3809999999999</c:v>
                </c:pt>
                <c:pt idx="1554">
                  <c:v>2201.3449999999998</c:v>
                </c:pt>
                <c:pt idx="1555">
                  <c:v>2202.3090000000002</c:v>
                </c:pt>
                <c:pt idx="1556">
                  <c:v>2203.2730000000001</c:v>
                </c:pt>
                <c:pt idx="1557">
                  <c:v>2204.2379999999998</c:v>
                </c:pt>
                <c:pt idx="1558">
                  <c:v>2205.2020000000002</c:v>
                </c:pt>
                <c:pt idx="1559">
                  <c:v>2206.1660000000002</c:v>
                </c:pt>
                <c:pt idx="1560">
                  <c:v>2207.13</c:v>
                </c:pt>
                <c:pt idx="1561">
                  <c:v>2208.0949999999998</c:v>
                </c:pt>
                <c:pt idx="1562">
                  <c:v>2209.0590000000002</c:v>
                </c:pt>
                <c:pt idx="1563">
                  <c:v>2210.0230000000001</c:v>
                </c:pt>
                <c:pt idx="1564">
                  <c:v>2210.9870000000001</c:v>
                </c:pt>
                <c:pt idx="1565">
                  <c:v>2211.9520000000002</c:v>
                </c:pt>
                <c:pt idx="1566">
                  <c:v>2212.9160000000002</c:v>
                </c:pt>
                <c:pt idx="1567">
                  <c:v>2213.88</c:v>
                </c:pt>
                <c:pt idx="1568">
                  <c:v>2214.8440000000001</c:v>
                </c:pt>
                <c:pt idx="1569">
                  <c:v>2215.8090000000002</c:v>
                </c:pt>
                <c:pt idx="1570">
                  <c:v>2216.7730000000001</c:v>
                </c:pt>
                <c:pt idx="1571">
                  <c:v>2217.7370000000001</c:v>
                </c:pt>
                <c:pt idx="1572">
                  <c:v>2218.701</c:v>
                </c:pt>
                <c:pt idx="1573">
                  <c:v>2219.6660000000002</c:v>
                </c:pt>
                <c:pt idx="1574">
                  <c:v>2220.63</c:v>
                </c:pt>
                <c:pt idx="1575">
                  <c:v>2221.5940000000001</c:v>
                </c:pt>
                <c:pt idx="1576">
                  <c:v>2222.558</c:v>
                </c:pt>
                <c:pt idx="1577">
                  <c:v>2223.5219999999999</c:v>
                </c:pt>
                <c:pt idx="1578">
                  <c:v>2224.4870000000001</c:v>
                </c:pt>
                <c:pt idx="1579">
                  <c:v>2225.451</c:v>
                </c:pt>
                <c:pt idx="1580">
                  <c:v>2226.415</c:v>
                </c:pt>
                <c:pt idx="1581">
                  <c:v>2227.3789999999999</c:v>
                </c:pt>
                <c:pt idx="1582">
                  <c:v>2228.3440000000001</c:v>
                </c:pt>
                <c:pt idx="1583">
                  <c:v>2229.308</c:v>
                </c:pt>
                <c:pt idx="1584">
                  <c:v>2230.2719999999999</c:v>
                </c:pt>
                <c:pt idx="1585">
                  <c:v>2231.2359999999999</c:v>
                </c:pt>
                <c:pt idx="1586">
                  <c:v>2232.1999999999998</c:v>
                </c:pt>
                <c:pt idx="1587">
                  <c:v>2233.165</c:v>
                </c:pt>
                <c:pt idx="1588">
                  <c:v>2234.1289999999999</c:v>
                </c:pt>
                <c:pt idx="1589">
                  <c:v>2235.0929999999998</c:v>
                </c:pt>
                <c:pt idx="1590">
                  <c:v>2236.0569999999998</c:v>
                </c:pt>
                <c:pt idx="1591">
                  <c:v>2237.0219999999999</c:v>
                </c:pt>
                <c:pt idx="1592">
                  <c:v>2237.9859999999999</c:v>
                </c:pt>
                <c:pt idx="1593">
                  <c:v>2238.9499999999998</c:v>
                </c:pt>
                <c:pt idx="1594">
                  <c:v>2239.9140000000002</c:v>
                </c:pt>
                <c:pt idx="1595">
                  <c:v>2240.8789999999999</c:v>
                </c:pt>
                <c:pt idx="1596">
                  <c:v>2241.8429999999998</c:v>
                </c:pt>
                <c:pt idx="1597">
                  <c:v>2242.8069999999998</c:v>
                </c:pt>
                <c:pt idx="1598">
                  <c:v>2243.7710000000002</c:v>
                </c:pt>
                <c:pt idx="1599">
                  <c:v>2244.7359999999999</c:v>
                </c:pt>
                <c:pt idx="1600">
                  <c:v>2245.6999999999998</c:v>
                </c:pt>
                <c:pt idx="1601">
                  <c:v>2246.6640000000002</c:v>
                </c:pt>
                <c:pt idx="1602">
                  <c:v>2247.6280000000002</c:v>
                </c:pt>
                <c:pt idx="1603">
                  <c:v>2248.5929999999998</c:v>
                </c:pt>
                <c:pt idx="1604">
                  <c:v>2249.5569999999998</c:v>
                </c:pt>
                <c:pt idx="1605">
                  <c:v>2250.5210000000002</c:v>
                </c:pt>
                <c:pt idx="1606">
                  <c:v>2251.4850000000001</c:v>
                </c:pt>
                <c:pt idx="1607">
                  <c:v>2252.4490000000001</c:v>
                </c:pt>
                <c:pt idx="1608">
                  <c:v>2253.4140000000002</c:v>
                </c:pt>
                <c:pt idx="1609">
                  <c:v>2254.3780000000002</c:v>
                </c:pt>
                <c:pt idx="1610">
                  <c:v>2255.3420000000001</c:v>
                </c:pt>
                <c:pt idx="1611">
                  <c:v>2256.306</c:v>
                </c:pt>
                <c:pt idx="1612">
                  <c:v>2257.2710000000002</c:v>
                </c:pt>
                <c:pt idx="1613">
                  <c:v>2258.2350000000001</c:v>
                </c:pt>
                <c:pt idx="1614">
                  <c:v>2259.1990000000001</c:v>
                </c:pt>
                <c:pt idx="1615">
                  <c:v>2260.163</c:v>
                </c:pt>
                <c:pt idx="1616">
                  <c:v>2261.127</c:v>
                </c:pt>
                <c:pt idx="1617">
                  <c:v>2262.0920000000001</c:v>
                </c:pt>
                <c:pt idx="1618">
                  <c:v>2263.056</c:v>
                </c:pt>
                <c:pt idx="1619">
                  <c:v>2264.02</c:v>
                </c:pt>
                <c:pt idx="1620">
                  <c:v>2264.9839999999999</c:v>
                </c:pt>
                <c:pt idx="1621">
                  <c:v>2265.9490000000001</c:v>
                </c:pt>
                <c:pt idx="1622">
                  <c:v>2266.913</c:v>
                </c:pt>
                <c:pt idx="1623">
                  <c:v>2267.877</c:v>
                </c:pt>
                <c:pt idx="1624">
                  <c:v>2268.8409999999999</c:v>
                </c:pt>
                <c:pt idx="1625">
                  <c:v>2269.806</c:v>
                </c:pt>
                <c:pt idx="1626">
                  <c:v>2270.77</c:v>
                </c:pt>
                <c:pt idx="1627">
                  <c:v>2271.7339999999999</c:v>
                </c:pt>
                <c:pt idx="1628">
                  <c:v>2272.6979999999999</c:v>
                </c:pt>
                <c:pt idx="1629">
                  <c:v>2273.663</c:v>
                </c:pt>
                <c:pt idx="1630">
                  <c:v>2274.627</c:v>
                </c:pt>
                <c:pt idx="1631">
                  <c:v>2275.5909999999999</c:v>
                </c:pt>
                <c:pt idx="1632">
                  <c:v>2276.5549999999998</c:v>
                </c:pt>
                <c:pt idx="1633">
                  <c:v>2277.52</c:v>
                </c:pt>
                <c:pt idx="1634">
                  <c:v>2278.4839999999999</c:v>
                </c:pt>
                <c:pt idx="1635">
                  <c:v>2279.4479999999999</c:v>
                </c:pt>
                <c:pt idx="1636">
                  <c:v>2280.4119999999998</c:v>
                </c:pt>
                <c:pt idx="1637">
                  <c:v>2281.3760000000002</c:v>
                </c:pt>
                <c:pt idx="1638">
                  <c:v>2282.3409999999999</c:v>
                </c:pt>
                <c:pt idx="1639">
                  <c:v>2283.3049999999998</c:v>
                </c:pt>
                <c:pt idx="1640">
                  <c:v>2284.2689999999998</c:v>
                </c:pt>
                <c:pt idx="1641">
                  <c:v>2285.2330000000002</c:v>
                </c:pt>
                <c:pt idx="1642">
                  <c:v>2286.1979999999999</c:v>
                </c:pt>
                <c:pt idx="1643">
                  <c:v>2287.1619999999998</c:v>
                </c:pt>
                <c:pt idx="1644">
                  <c:v>2288.1260000000002</c:v>
                </c:pt>
                <c:pt idx="1645">
                  <c:v>2289.09</c:v>
                </c:pt>
                <c:pt idx="1646">
                  <c:v>2290.0540000000001</c:v>
                </c:pt>
                <c:pt idx="1647">
                  <c:v>2291.0189999999998</c:v>
                </c:pt>
                <c:pt idx="1648">
                  <c:v>2291.9830000000002</c:v>
                </c:pt>
                <c:pt idx="1649">
                  <c:v>2292.9470000000001</c:v>
                </c:pt>
                <c:pt idx="1650">
                  <c:v>2293.9110000000001</c:v>
                </c:pt>
                <c:pt idx="1651">
                  <c:v>2294.8760000000002</c:v>
                </c:pt>
                <c:pt idx="1652">
                  <c:v>2295.84</c:v>
                </c:pt>
                <c:pt idx="1653">
                  <c:v>2296.8040000000001</c:v>
                </c:pt>
                <c:pt idx="1654">
                  <c:v>2297.768</c:v>
                </c:pt>
                <c:pt idx="1655">
                  <c:v>2298.7330000000002</c:v>
                </c:pt>
                <c:pt idx="1656">
                  <c:v>2299.6970000000001</c:v>
                </c:pt>
                <c:pt idx="1657">
                  <c:v>2300.6610000000001</c:v>
                </c:pt>
                <c:pt idx="1658">
                  <c:v>2301.625</c:v>
                </c:pt>
                <c:pt idx="1659">
                  <c:v>2302.59</c:v>
                </c:pt>
                <c:pt idx="1660">
                  <c:v>2303.5540000000001</c:v>
                </c:pt>
                <c:pt idx="1661">
                  <c:v>2304.518</c:v>
                </c:pt>
                <c:pt idx="1662">
                  <c:v>2305.482</c:v>
                </c:pt>
                <c:pt idx="1663">
                  <c:v>2306.4470000000001</c:v>
                </c:pt>
                <c:pt idx="1664">
                  <c:v>2307.4110000000001</c:v>
                </c:pt>
                <c:pt idx="1665">
                  <c:v>2308.375</c:v>
                </c:pt>
                <c:pt idx="1666">
                  <c:v>2309.3389999999999</c:v>
                </c:pt>
                <c:pt idx="1667">
                  <c:v>2310.3029999999999</c:v>
                </c:pt>
                <c:pt idx="1668">
                  <c:v>2311.268</c:v>
                </c:pt>
                <c:pt idx="1669">
                  <c:v>2312.232</c:v>
                </c:pt>
                <c:pt idx="1670">
                  <c:v>2313.1959999999999</c:v>
                </c:pt>
                <c:pt idx="1671">
                  <c:v>2314.16</c:v>
                </c:pt>
                <c:pt idx="1672">
                  <c:v>2315.125</c:v>
                </c:pt>
                <c:pt idx="1673">
                  <c:v>2316.0889999999999</c:v>
                </c:pt>
                <c:pt idx="1674">
                  <c:v>2317.0529999999999</c:v>
                </c:pt>
                <c:pt idx="1675">
                  <c:v>2318.0169999999998</c:v>
                </c:pt>
                <c:pt idx="1676">
                  <c:v>2318.9810000000002</c:v>
                </c:pt>
                <c:pt idx="1677">
                  <c:v>2319.9459999999999</c:v>
                </c:pt>
                <c:pt idx="1678">
                  <c:v>2320.91</c:v>
                </c:pt>
                <c:pt idx="1679">
                  <c:v>2321.8739999999998</c:v>
                </c:pt>
                <c:pt idx="1680">
                  <c:v>2322.8380000000002</c:v>
                </c:pt>
                <c:pt idx="1681">
                  <c:v>2323.8029999999999</c:v>
                </c:pt>
                <c:pt idx="1682">
                  <c:v>2324.7669999999998</c:v>
                </c:pt>
                <c:pt idx="1683">
                  <c:v>2325.7310000000002</c:v>
                </c:pt>
                <c:pt idx="1684">
                  <c:v>2326.6950000000002</c:v>
                </c:pt>
                <c:pt idx="1685">
                  <c:v>2327.66</c:v>
                </c:pt>
                <c:pt idx="1686">
                  <c:v>2328.6239999999998</c:v>
                </c:pt>
                <c:pt idx="1687">
                  <c:v>2329.5880000000002</c:v>
                </c:pt>
                <c:pt idx="1688">
                  <c:v>2330.5520000000001</c:v>
                </c:pt>
                <c:pt idx="1689">
                  <c:v>2331.5169999999998</c:v>
                </c:pt>
                <c:pt idx="1690">
                  <c:v>2332.4810000000002</c:v>
                </c:pt>
                <c:pt idx="1691">
                  <c:v>2333.4450000000002</c:v>
                </c:pt>
                <c:pt idx="1692">
                  <c:v>2334.4090000000001</c:v>
                </c:pt>
                <c:pt idx="1693">
                  <c:v>2335.3739999999998</c:v>
                </c:pt>
                <c:pt idx="1694">
                  <c:v>2336.3380000000002</c:v>
                </c:pt>
                <c:pt idx="1695">
                  <c:v>2337.3020000000001</c:v>
                </c:pt>
                <c:pt idx="1696">
                  <c:v>2338.2660000000001</c:v>
                </c:pt>
                <c:pt idx="1697">
                  <c:v>2339.23</c:v>
                </c:pt>
                <c:pt idx="1698">
                  <c:v>2340.1950000000002</c:v>
                </c:pt>
                <c:pt idx="1699">
                  <c:v>2341.1590000000001</c:v>
                </c:pt>
                <c:pt idx="1700">
                  <c:v>2342.123</c:v>
                </c:pt>
                <c:pt idx="1701">
                  <c:v>2343.087</c:v>
                </c:pt>
                <c:pt idx="1702">
                  <c:v>2344.0520000000001</c:v>
                </c:pt>
                <c:pt idx="1703">
                  <c:v>2345.0160000000001</c:v>
                </c:pt>
                <c:pt idx="1704">
                  <c:v>2345.98</c:v>
                </c:pt>
                <c:pt idx="1705">
                  <c:v>2346.944</c:v>
                </c:pt>
                <c:pt idx="1706">
                  <c:v>2347.9079999999999</c:v>
                </c:pt>
                <c:pt idx="1707">
                  <c:v>2348.873</c:v>
                </c:pt>
                <c:pt idx="1708">
                  <c:v>2349.837</c:v>
                </c:pt>
                <c:pt idx="1709">
                  <c:v>2350.8009999999999</c:v>
                </c:pt>
                <c:pt idx="1710">
                  <c:v>2351.7649999999999</c:v>
                </c:pt>
                <c:pt idx="1711">
                  <c:v>2352.73</c:v>
                </c:pt>
                <c:pt idx="1712">
                  <c:v>2353.694</c:v>
                </c:pt>
                <c:pt idx="1713">
                  <c:v>2354.6579999999999</c:v>
                </c:pt>
                <c:pt idx="1714">
                  <c:v>2355.6219999999998</c:v>
                </c:pt>
                <c:pt idx="1715">
                  <c:v>2356.587</c:v>
                </c:pt>
                <c:pt idx="1716">
                  <c:v>2357.5509999999999</c:v>
                </c:pt>
                <c:pt idx="1717">
                  <c:v>2358.5149999999999</c:v>
                </c:pt>
                <c:pt idx="1718">
                  <c:v>2359.4789999999998</c:v>
                </c:pt>
                <c:pt idx="1719">
                  <c:v>2360.444</c:v>
                </c:pt>
                <c:pt idx="1720">
                  <c:v>2361.4079999999999</c:v>
                </c:pt>
                <c:pt idx="1721">
                  <c:v>2362.3719999999998</c:v>
                </c:pt>
                <c:pt idx="1722">
                  <c:v>2363.3359999999998</c:v>
                </c:pt>
                <c:pt idx="1723">
                  <c:v>2364.3009999999999</c:v>
                </c:pt>
                <c:pt idx="1724">
                  <c:v>2365.2649999999999</c:v>
                </c:pt>
                <c:pt idx="1725">
                  <c:v>2366.2289999999998</c:v>
                </c:pt>
                <c:pt idx="1726">
                  <c:v>2367.1930000000002</c:v>
                </c:pt>
                <c:pt idx="1727">
                  <c:v>2368.1570000000002</c:v>
                </c:pt>
                <c:pt idx="1728">
                  <c:v>2369.1219999999998</c:v>
                </c:pt>
                <c:pt idx="1729">
                  <c:v>2370.0859999999998</c:v>
                </c:pt>
                <c:pt idx="1730">
                  <c:v>2371.0500000000002</c:v>
                </c:pt>
                <c:pt idx="1731">
                  <c:v>2372.0140000000001</c:v>
                </c:pt>
                <c:pt idx="1732">
                  <c:v>2372.9789999999998</c:v>
                </c:pt>
                <c:pt idx="1733">
                  <c:v>2373.9430000000002</c:v>
                </c:pt>
                <c:pt idx="1734">
                  <c:v>2374.9070000000002</c:v>
                </c:pt>
                <c:pt idx="1735">
                  <c:v>2375.8710000000001</c:v>
                </c:pt>
                <c:pt idx="1736">
                  <c:v>2376.835</c:v>
                </c:pt>
                <c:pt idx="1737">
                  <c:v>2377.8000000000002</c:v>
                </c:pt>
                <c:pt idx="1738">
                  <c:v>2378.7640000000001</c:v>
                </c:pt>
                <c:pt idx="1739">
                  <c:v>2379.7280000000001</c:v>
                </c:pt>
                <c:pt idx="1740">
                  <c:v>2380.692</c:v>
                </c:pt>
                <c:pt idx="1741">
                  <c:v>2381.6570000000002</c:v>
                </c:pt>
                <c:pt idx="1742">
                  <c:v>2382.6210000000001</c:v>
                </c:pt>
                <c:pt idx="1743">
                  <c:v>2383.585</c:v>
                </c:pt>
                <c:pt idx="1744">
                  <c:v>2384.549</c:v>
                </c:pt>
                <c:pt idx="1745">
                  <c:v>2385.5140000000001</c:v>
                </c:pt>
                <c:pt idx="1746">
                  <c:v>2386.4780000000001</c:v>
                </c:pt>
                <c:pt idx="1747">
                  <c:v>2387.442</c:v>
                </c:pt>
                <c:pt idx="1748">
                  <c:v>2388.4059999999999</c:v>
                </c:pt>
                <c:pt idx="1749">
                  <c:v>2389.3710000000001</c:v>
                </c:pt>
                <c:pt idx="1750">
                  <c:v>2390.335</c:v>
                </c:pt>
                <c:pt idx="1751">
                  <c:v>2391.299</c:v>
                </c:pt>
                <c:pt idx="1752">
                  <c:v>2392.2629999999999</c:v>
                </c:pt>
                <c:pt idx="1753">
                  <c:v>2393.2280000000001</c:v>
                </c:pt>
                <c:pt idx="1754">
                  <c:v>2394.192</c:v>
                </c:pt>
                <c:pt idx="1755">
                  <c:v>2395.1559999999999</c:v>
                </c:pt>
                <c:pt idx="1756">
                  <c:v>2396.12</c:v>
                </c:pt>
                <c:pt idx="1757">
                  <c:v>2397.0839999999998</c:v>
                </c:pt>
                <c:pt idx="1758">
                  <c:v>2398.049</c:v>
                </c:pt>
                <c:pt idx="1759">
                  <c:v>2399.0129999999999</c:v>
                </c:pt>
                <c:pt idx="1760">
                  <c:v>2399.9769999999999</c:v>
                </c:pt>
                <c:pt idx="1761">
                  <c:v>2400.9409999999998</c:v>
                </c:pt>
                <c:pt idx="1762">
                  <c:v>2401.9059999999999</c:v>
                </c:pt>
                <c:pt idx="1763">
                  <c:v>2402.87</c:v>
                </c:pt>
                <c:pt idx="1764">
                  <c:v>2403.8339999999998</c:v>
                </c:pt>
                <c:pt idx="1765">
                  <c:v>2404.7979999999998</c:v>
                </c:pt>
                <c:pt idx="1766">
                  <c:v>2405.7620000000002</c:v>
                </c:pt>
                <c:pt idx="1767">
                  <c:v>2406.7269999999999</c:v>
                </c:pt>
                <c:pt idx="1768">
                  <c:v>2407.6909999999998</c:v>
                </c:pt>
                <c:pt idx="1769">
                  <c:v>2408.6550000000002</c:v>
                </c:pt>
                <c:pt idx="1770">
                  <c:v>2409.6190000000001</c:v>
                </c:pt>
                <c:pt idx="1771">
                  <c:v>2410.5839999999998</c:v>
                </c:pt>
                <c:pt idx="1772">
                  <c:v>2411.5479999999998</c:v>
                </c:pt>
                <c:pt idx="1773">
                  <c:v>2412.5120000000002</c:v>
                </c:pt>
                <c:pt idx="1774">
                  <c:v>2413.4760000000001</c:v>
                </c:pt>
                <c:pt idx="1775">
                  <c:v>2414.4409999999998</c:v>
                </c:pt>
                <c:pt idx="1776">
                  <c:v>2415.4050000000002</c:v>
                </c:pt>
                <c:pt idx="1777">
                  <c:v>2416.3690000000001</c:v>
                </c:pt>
                <c:pt idx="1778">
                  <c:v>2417.3330000000001</c:v>
                </c:pt>
                <c:pt idx="1779">
                  <c:v>2418.2979999999998</c:v>
                </c:pt>
                <c:pt idx="1780">
                  <c:v>2419.2620000000002</c:v>
                </c:pt>
                <c:pt idx="1781">
                  <c:v>2420.2260000000001</c:v>
                </c:pt>
                <c:pt idx="1782">
                  <c:v>2421.19</c:v>
                </c:pt>
                <c:pt idx="1783">
                  <c:v>2422.1550000000002</c:v>
                </c:pt>
                <c:pt idx="1784">
                  <c:v>2423.1190000000001</c:v>
                </c:pt>
                <c:pt idx="1785">
                  <c:v>2424.0830000000001</c:v>
                </c:pt>
                <c:pt idx="1786">
                  <c:v>2425.047</c:v>
                </c:pt>
                <c:pt idx="1787">
                  <c:v>2426.011</c:v>
                </c:pt>
                <c:pt idx="1788">
                  <c:v>2426.9760000000001</c:v>
                </c:pt>
                <c:pt idx="1789">
                  <c:v>2427.94</c:v>
                </c:pt>
                <c:pt idx="1790">
                  <c:v>2428.904</c:v>
                </c:pt>
                <c:pt idx="1791">
                  <c:v>2429.8679999999999</c:v>
                </c:pt>
                <c:pt idx="1792">
                  <c:v>2430.8330000000001</c:v>
                </c:pt>
                <c:pt idx="1793">
                  <c:v>2431.797</c:v>
                </c:pt>
                <c:pt idx="1794">
                  <c:v>2432.761</c:v>
                </c:pt>
                <c:pt idx="1795">
                  <c:v>2433.7249999999999</c:v>
                </c:pt>
                <c:pt idx="1796">
                  <c:v>2434.6889999999999</c:v>
                </c:pt>
                <c:pt idx="1797">
                  <c:v>2435.654</c:v>
                </c:pt>
                <c:pt idx="1798">
                  <c:v>2436.6179999999999</c:v>
                </c:pt>
                <c:pt idx="1799">
                  <c:v>2437.5819999999999</c:v>
                </c:pt>
                <c:pt idx="1800">
                  <c:v>2438.5459999999998</c:v>
                </c:pt>
                <c:pt idx="1801">
                  <c:v>2439.511</c:v>
                </c:pt>
                <c:pt idx="1802">
                  <c:v>2440.4749999999999</c:v>
                </c:pt>
                <c:pt idx="1803">
                  <c:v>2441.4389999999999</c:v>
                </c:pt>
                <c:pt idx="1804">
                  <c:v>2442.4029999999998</c:v>
                </c:pt>
                <c:pt idx="1805">
                  <c:v>2443.3679999999999</c:v>
                </c:pt>
                <c:pt idx="1806">
                  <c:v>2444.3319999999999</c:v>
                </c:pt>
                <c:pt idx="1807">
                  <c:v>2445.2959999999998</c:v>
                </c:pt>
                <c:pt idx="1808">
                  <c:v>2446.2600000000002</c:v>
                </c:pt>
                <c:pt idx="1809">
                  <c:v>2447.2249999999999</c:v>
                </c:pt>
                <c:pt idx="1810">
                  <c:v>2448.1889999999999</c:v>
                </c:pt>
                <c:pt idx="1811">
                  <c:v>2449.1529999999998</c:v>
                </c:pt>
                <c:pt idx="1812">
                  <c:v>2450.1170000000002</c:v>
                </c:pt>
                <c:pt idx="1813">
                  <c:v>2451.0819999999999</c:v>
                </c:pt>
                <c:pt idx="1814">
                  <c:v>2452.0459999999998</c:v>
                </c:pt>
                <c:pt idx="1815">
                  <c:v>2453.0100000000002</c:v>
                </c:pt>
                <c:pt idx="1816">
                  <c:v>2453.9740000000002</c:v>
                </c:pt>
                <c:pt idx="1817">
                  <c:v>2454.9380000000001</c:v>
                </c:pt>
                <c:pt idx="1818">
                  <c:v>2455.9029999999998</c:v>
                </c:pt>
                <c:pt idx="1819">
                  <c:v>2456.8670000000002</c:v>
                </c:pt>
                <c:pt idx="1820">
                  <c:v>2457.8310000000001</c:v>
                </c:pt>
                <c:pt idx="1821">
                  <c:v>2458.7950000000001</c:v>
                </c:pt>
                <c:pt idx="1822">
                  <c:v>2459.7600000000002</c:v>
                </c:pt>
                <c:pt idx="1823">
                  <c:v>2460.7240000000002</c:v>
                </c:pt>
                <c:pt idx="1824">
                  <c:v>2461.6880000000001</c:v>
                </c:pt>
                <c:pt idx="1825">
                  <c:v>2462.652</c:v>
                </c:pt>
                <c:pt idx="1826">
                  <c:v>2463.616</c:v>
                </c:pt>
                <c:pt idx="1827">
                  <c:v>2464.5810000000001</c:v>
                </c:pt>
                <c:pt idx="1828">
                  <c:v>2465.5450000000001</c:v>
                </c:pt>
                <c:pt idx="1829">
                  <c:v>2466.509</c:v>
                </c:pt>
                <c:pt idx="1830">
                  <c:v>2467.473</c:v>
                </c:pt>
                <c:pt idx="1831">
                  <c:v>2468.4380000000001</c:v>
                </c:pt>
                <c:pt idx="1832">
                  <c:v>2469.402</c:v>
                </c:pt>
                <c:pt idx="1833">
                  <c:v>2470.366</c:v>
                </c:pt>
                <c:pt idx="1834">
                  <c:v>2471.33</c:v>
                </c:pt>
                <c:pt idx="1835">
                  <c:v>2472.2950000000001</c:v>
                </c:pt>
                <c:pt idx="1836">
                  <c:v>2473.259</c:v>
                </c:pt>
                <c:pt idx="1837">
                  <c:v>2474.223</c:v>
                </c:pt>
                <c:pt idx="1838">
                  <c:v>2475.1869999999999</c:v>
                </c:pt>
                <c:pt idx="1839">
                  <c:v>2476.152</c:v>
                </c:pt>
                <c:pt idx="1840">
                  <c:v>2477.116</c:v>
                </c:pt>
                <c:pt idx="1841">
                  <c:v>2478.08</c:v>
                </c:pt>
                <c:pt idx="1842">
                  <c:v>2479.0439999999999</c:v>
                </c:pt>
                <c:pt idx="1843">
                  <c:v>2480.009</c:v>
                </c:pt>
                <c:pt idx="1844">
                  <c:v>2480.973</c:v>
                </c:pt>
                <c:pt idx="1845">
                  <c:v>2481.9369999999999</c:v>
                </c:pt>
                <c:pt idx="1846">
                  <c:v>2482.9009999999998</c:v>
                </c:pt>
                <c:pt idx="1847">
                  <c:v>2483.8649999999998</c:v>
                </c:pt>
                <c:pt idx="1848">
                  <c:v>2484.83</c:v>
                </c:pt>
                <c:pt idx="1849">
                  <c:v>2485.7939999999999</c:v>
                </c:pt>
                <c:pt idx="1850">
                  <c:v>2486.7579999999998</c:v>
                </c:pt>
                <c:pt idx="1851">
                  <c:v>2487.7220000000002</c:v>
                </c:pt>
                <c:pt idx="1852">
                  <c:v>2488.6869999999999</c:v>
                </c:pt>
                <c:pt idx="1853">
                  <c:v>2489.6509999999998</c:v>
                </c:pt>
                <c:pt idx="1854">
                  <c:v>2490.6149999999998</c:v>
                </c:pt>
                <c:pt idx="1855">
                  <c:v>2491.5790000000002</c:v>
                </c:pt>
                <c:pt idx="1856">
                  <c:v>2492.5430000000001</c:v>
                </c:pt>
                <c:pt idx="1857">
                  <c:v>2493.5079999999998</c:v>
                </c:pt>
                <c:pt idx="1858">
                  <c:v>2494.4720000000002</c:v>
                </c:pt>
                <c:pt idx="1859">
                  <c:v>2495.4360000000001</c:v>
                </c:pt>
                <c:pt idx="1860">
                  <c:v>2496.4</c:v>
                </c:pt>
                <c:pt idx="1861">
                  <c:v>2497.3649999999998</c:v>
                </c:pt>
                <c:pt idx="1862">
                  <c:v>2498.3290000000002</c:v>
                </c:pt>
                <c:pt idx="1863">
                  <c:v>2499.2930000000001</c:v>
                </c:pt>
                <c:pt idx="1864">
                  <c:v>2500.2570000000001</c:v>
                </c:pt>
                <c:pt idx="1865">
                  <c:v>2501.2220000000002</c:v>
                </c:pt>
                <c:pt idx="1866">
                  <c:v>2502.1860000000001</c:v>
                </c:pt>
                <c:pt idx="1867">
                  <c:v>2503.15</c:v>
                </c:pt>
                <c:pt idx="1868">
                  <c:v>2504.114</c:v>
                </c:pt>
                <c:pt idx="1869">
                  <c:v>2505.0790000000002</c:v>
                </c:pt>
                <c:pt idx="1870">
                  <c:v>2506.0430000000001</c:v>
                </c:pt>
                <c:pt idx="1871">
                  <c:v>2507.0070000000001</c:v>
                </c:pt>
                <c:pt idx="1872">
                  <c:v>2507.971</c:v>
                </c:pt>
                <c:pt idx="1873">
                  <c:v>2508.9360000000001</c:v>
                </c:pt>
                <c:pt idx="1874">
                  <c:v>2509.9</c:v>
                </c:pt>
                <c:pt idx="1875">
                  <c:v>2510.864</c:v>
                </c:pt>
                <c:pt idx="1876">
                  <c:v>2511.828</c:v>
                </c:pt>
                <c:pt idx="1877">
                  <c:v>2512.7919999999999</c:v>
                </c:pt>
                <c:pt idx="1878">
                  <c:v>2513.7570000000001</c:v>
                </c:pt>
                <c:pt idx="1879">
                  <c:v>2514.721</c:v>
                </c:pt>
                <c:pt idx="1880">
                  <c:v>2515.6849999999999</c:v>
                </c:pt>
                <c:pt idx="1881">
                  <c:v>2516.6489999999999</c:v>
                </c:pt>
                <c:pt idx="1882">
                  <c:v>2517.614</c:v>
                </c:pt>
                <c:pt idx="1883">
                  <c:v>2518.578</c:v>
                </c:pt>
                <c:pt idx="1884">
                  <c:v>2519.5419999999999</c:v>
                </c:pt>
                <c:pt idx="1885">
                  <c:v>2520.5059999999999</c:v>
                </c:pt>
                <c:pt idx="1886">
                  <c:v>2521.4699999999998</c:v>
                </c:pt>
                <c:pt idx="1887">
                  <c:v>2522.4349999999999</c:v>
                </c:pt>
                <c:pt idx="1888">
                  <c:v>2523.3989999999999</c:v>
                </c:pt>
                <c:pt idx="1889">
                  <c:v>2524.3629999999998</c:v>
                </c:pt>
                <c:pt idx="1890">
                  <c:v>2525.3270000000002</c:v>
                </c:pt>
                <c:pt idx="1891">
                  <c:v>2526.2919999999999</c:v>
                </c:pt>
                <c:pt idx="1892">
                  <c:v>2527.2559999999999</c:v>
                </c:pt>
                <c:pt idx="1893">
                  <c:v>2528.2199999999998</c:v>
                </c:pt>
                <c:pt idx="1894">
                  <c:v>2529.1840000000002</c:v>
                </c:pt>
                <c:pt idx="1895">
                  <c:v>2530.1489999999999</c:v>
                </c:pt>
                <c:pt idx="1896">
                  <c:v>2531.1129999999998</c:v>
                </c:pt>
                <c:pt idx="1897">
                  <c:v>2532.0770000000002</c:v>
                </c:pt>
                <c:pt idx="1898">
                  <c:v>2533.0410000000002</c:v>
                </c:pt>
                <c:pt idx="1899">
                  <c:v>2534.0059999999999</c:v>
                </c:pt>
                <c:pt idx="1900">
                  <c:v>2534.9699999999998</c:v>
                </c:pt>
                <c:pt idx="1901">
                  <c:v>2535.9340000000002</c:v>
                </c:pt>
                <c:pt idx="1902">
                  <c:v>2536.8980000000001</c:v>
                </c:pt>
                <c:pt idx="1903">
                  <c:v>2537.8629999999998</c:v>
                </c:pt>
                <c:pt idx="1904">
                  <c:v>2538.8270000000002</c:v>
                </c:pt>
                <c:pt idx="1905">
                  <c:v>2539.7910000000002</c:v>
                </c:pt>
                <c:pt idx="1906">
                  <c:v>2540.7550000000001</c:v>
                </c:pt>
                <c:pt idx="1907">
                  <c:v>2541.7190000000001</c:v>
                </c:pt>
                <c:pt idx="1908">
                  <c:v>2542.6840000000002</c:v>
                </c:pt>
                <c:pt idx="1909">
                  <c:v>2543.6480000000001</c:v>
                </c:pt>
                <c:pt idx="1910">
                  <c:v>2544.6120000000001</c:v>
                </c:pt>
                <c:pt idx="1911">
                  <c:v>2545.576</c:v>
                </c:pt>
                <c:pt idx="1912">
                  <c:v>2546.5410000000002</c:v>
                </c:pt>
                <c:pt idx="1913">
                  <c:v>2547.5050000000001</c:v>
                </c:pt>
                <c:pt idx="1914">
                  <c:v>2548.4690000000001</c:v>
                </c:pt>
                <c:pt idx="1915">
                  <c:v>2549.433</c:v>
                </c:pt>
                <c:pt idx="1916">
                  <c:v>2550.3969999999999</c:v>
                </c:pt>
                <c:pt idx="1917">
                  <c:v>2551.3620000000001</c:v>
                </c:pt>
                <c:pt idx="1918">
                  <c:v>2552.326</c:v>
                </c:pt>
                <c:pt idx="1919">
                  <c:v>2553.29</c:v>
                </c:pt>
                <c:pt idx="1920">
                  <c:v>2554.2539999999999</c:v>
                </c:pt>
                <c:pt idx="1921">
                  <c:v>2555.2190000000001</c:v>
                </c:pt>
                <c:pt idx="1922">
                  <c:v>2556.183</c:v>
                </c:pt>
                <c:pt idx="1923">
                  <c:v>2557.1469999999999</c:v>
                </c:pt>
                <c:pt idx="1924">
                  <c:v>2558.1109999999999</c:v>
                </c:pt>
                <c:pt idx="1925">
                  <c:v>2559.076</c:v>
                </c:pt>
                <c:pt idx="1926">
                  <c:v>2560.04</c:v>
                </c:pt>
                <c:pt idx="1927">
                  <c:v>2561.0039999999999</c:v>
                </c:pt>
                <c:pt idx="1928">
                  <c:v>2561.9679999999998</c:v>
                </c:pt>
                <c:pt idx="1929">
                  <c:v>2562.933</c:v>
                </c:pt>
                <c:pt idx="1930">
                  <c:v>2563.8969999999999</c:v>
                </c:pt>
                <c:pt idx="1931">
                  <c:v>2564.8609999999999</c:v>
                </c:pt>
                <c:pt idx="1932">
                  <c:v>2565.8249999999998</c:v>
                </c:pt>
                <c:pt idx="1933">
                  <c:v>2566.79</c:v>
                </c:pt>
                <c:pt idx="1934">
                  <c:v>2567.7539999999999</c:v>
                </c:pt>
                <c:pt idx="1935">
                  <c:v>2568.7179999999998</c:v>
                </c:pt>
                <c:pt idx="1936">
                  <c:v>2569.6819999999998</c:v>
                </c:pt>
                <c:pt idx="1937">
                  <c:v>2570.6460000000002</c:v>
                </c:pt>
                <c:pt idx="1938">
                  <c:v>2571.6109999999999</c:v>
                </c:pt>
                <c:pt idx="1939">
                  <c:v>2572.5749999999998</c:v>
                </c:pt>
                <c:pt idx="1940">
                  <c:v>2573.5390000000002</c:v>
                </c:pt>
                <c:pt idx="1941">
                  <c:v>2574.5030000000002</c:v>
                </c:pt>
                <c:pt idx="1942">
                  <c:v>2575.4679999999998</c:v>
                </c:pt>
                <c:pt idx="1943">
                  <c:v>2576.4319999999998</c:v>
                </c:pt>
                <c:pt idx="1944">
                  <c:v>2577.3960000000002</c:v>
                </c:pt>
                <c:pt idx="1945">
                  <c:v>2578.36</c:v>
                </c:pt>
                <c:pt idx="1946">
                  <c:v>2579.3240000000001</c:v>
                </c:pt>
                <c:pt idx="1947">
                  <c:v>2580.2890000000002</c:v>
                </c:pt>
                <c:pt idx="1948">
                  <c:v>2581.2530000000002</c:v>
                </c:pt>
                <c:pt idx="1949">
                  <c:v>2582.2170000000001</c:v>
                </c:pt>
                <c:pt idx="1950">
                  <c:v>2583.181</c:v>
                </c:pt>
                <c:pt idx="1951">
                  <c:v>2584.1460000000002</c:v>
                </c:pt>
                <c:pt idx="1952">
                  <c:v>2585.11</c:v>
                </c:pt>
                <c:pt idx="1953">
                  <c:v>2586.0740000000001</c:v>
                </c:pt>
                <c:pt idx="1954">
                  <c:v>2587.038</c:v>
                </c:pt>
                <c:pt idx="1955">
                  <c:v>2588.0030000000002</c:v>
                </c:pt>
                <c:pt idx="1956">
                  <c:v>2588.9670000000001</c:v>
                </c:pt>
                <c:pt idx="1957">
                  <c:v>2589.931</c:v>
                </c:pt>
                <c:pt idx="1958">
                  <c:v>2590.895</c:v>
                </c:pt>
                <c:pt idx="1959">
                  <c:v>2591.86</c:v>
                </c:pt>
                <c:pt idx="1960">
                  <c:v>2592.8240000000001</c:v>
                </c:pt>
                <c:pt idx="1961">
                  <c:v>2593.788</c:v>
                </c:pt>
                <c:pt idx="1962">
                  <c:v>2594.752</c:v>
                </c:pt>
                <c:pt idx="1963">
                  <c:v>2595.7170000000001</c:v>
                </c:pt>
                <c:pt idx="1964">
                  <c:v>2596.681</c:v>
                </c:pt>
                <c:pt idx="1965">
                  <c:v>2597.645</c:v>
                </c:pt>
                <c:pt idx="1966">
                  <c:v>2598.6089999999999</c:v>
                </c:pt>
                <c:pt idx="1967">
                  <c:v>2599.5729999999999</c:v>
                </c:pt>
                <c:pt idx="1968">
                  <c:v>2600.538</c:v>
                </c:pt>
                <c:pt idx="1969">
                  <c:v>2601.502</c:v>
                </c:pt>
                <c:pt idx="1970">
                  <c:v>2602.4659999999999</c:v>
                </c:pt>
                <c:pt idx="1971">
                  <c:v>2603.4299999999998</c:v>
                </c:pt>
                <c:pt idx="1972">
                  <c:v>2604.395</c:v>
                </c:pt>
                <c:pt idx="1973">
                  <c:v>2605.3589999999999</c:v>
                </c:pt>
                <c:pt idx="1974">
                  <c:v>2606.3229999999999</c:v>
                </c:pt>
                <c:pt idx="1975">
                  <c:v>2607.2869999999998</c:v>
                </c:pt>
                <c:pt idx="1976">
                  <c:v>2608.2510000000002</c:v>
                </c:pt>
                <c:pt idx="1977">
                  <c:v>2609.2159999999999</c:v>
                </c:pt>
                <c:pt idx="1978">
                  <c:v>2610.1799999999998</c:v>
                </c:pt>
                <c:pt idx="1979">
                  <c:v>2611.1439999999998</c:v>
                </c:pt>
                <c:pt idx="1980">
                  <c:v>2612.1080000000002</c:v>
                </c:pt>
                <c:pt idx="1981">
                  <c:v>2613.0729999999999</c:v>
                </c:pt>
                <c:pt idx="1982">
                  <c:v>2614.0369999999998</c:v>
                </c:pt>
                <c:pt idx="1983">
                  <c:v>2615.0010000000002</c:v>
                </c:pt>
                <c:pt idx="1984">
                  <c:v>2615.9650000000001</c:v>
                </c:pt>
                <c:pt idx="1985">
                  <c:v>2616.9299999999998</c:v>
                </c:pt>
                <c:pt idx="1986">
                  <c:v>2617.8939999999998</c:v>
                </c:pt>
                <c:pt idx="1987">
                  <c:v>2618.8580000000002</c:v>
                </c:pt>
                <c:pt idx="1988">
                  <c:v>2619.8220000000001</c:v>
                </c:pt>
                <c:pt idx="1989">
                  <c:v>2620.7869999999998</c:v>
                </c:pt>
                <c:pt idx="1990">
                  <c:v>2621.7510000000002</c:v>
                </c:pt>
                <c:pt idx="1991">
                  <c:v>2622.7150000000001</c:v>
                </c:pt>
                <c:pt idx="1992">
                  <c:v>2623.6790000000001</c:v>
                </c:pt>
                <c:pt idx="1993">
                  <c:v>2624.6439999999998</c:v>
                </c:pt>
                <c:pt idx="1994">
                  <c:v>2625.6080000000002</c:v>
                </c:pt>
                <c:pt idx="1995">
                  <c:v>2626.5720000000001</c:v>
                </c:pt>
                <c:pt idx="1996">
                  <c:v>2627.5360000000001</c:v>
                </c:pt>
                <c:pt idx="1997">
                  <c:v>2628.5</c:v>
                </c:pt>
                <c:pt idx="1998">
                  <c:v>2629.4650000000001</c:v>
                </c:pt>
                <c:pt idx="1999">
                  <c:v>2630.4290000000001</c:v>
                </c:pt>
                <c:pt idx="2000">
                  <c:v>2631.393</c:v>
                </c:pt>
                <c:pt idx="2001">
                  <c:v>2632.357</c:v>
                </c:pt>
                <c:pt idx="2002">
                  <c:v>2633.3220000000001</c:v>
                </c:pt>
                <c:pt idx="2003">
                  <c:v>2634.2860000000001</c:v>
                </c:pt>
                <c:pt idx="2004">
                  <c:v>2635.25</c:v>
                </c:pt>
                <c:pt idx="2005">
                  <c:v>2636.2139999999999</c:v>
                </c:pt>
                <c:pt idx="2006">
                  <c:v>2637.1779999999999</c:v>
                </c:pt>
                <c:pt idx="2007">
                  <c:v>2638.143</c:v>
                </c:pt>
                <c:pt idx="2008">
                  <c:v>2639.107</c:v>
                </c:pt>
                <c:pt idx="2009">
                  <c:v>2640.0709999999999</c:v>
                </c:pt>
                <c:pt idx="2010">
                  <c:v>2641.0349999999999</c:v>
                </c:pt>
                <c:pt idx="2011">
                  <c:v>2642</c:v>
                </c:pt>
                <c:pt idx="2012">
                  <c:v>2642.9639999999999</c:v>
                </c:pt>
                <c:pt idx="2013">
                  <c:v>2643.9279999999999</c:v>
                </c:pt>
                <c:pt idx="2014">
                  <c:v>2644.8919999999998</c:v>
                </c:pt>
                <c:pt idx="2015">
                  <c:v>2645.857</c:v>
                </c:pt>
                <c:pt idx="2016">
                  <c:v>2646.8209999999999</c:v>
                </c:pt>
                <c:pt idx="2017">
                  <c:v>2647.7849999999999</c:v>
                </c:pt>
                <c:pt idx="2018">
                  <c:v>2648.7489999999998</c:v>
                </c:pt>
                <c:pt idx="2019">
                  <c:v>2649.7139999999999</c:v>
                </c:pt>
                <c:pt idx="2020">
                  <c:v>2650.6779999999999</c:v>
                </c:pt>
                <c:pt idx="2021">
                  <c:v>2651.6419999999998</c:v>
                </c:pt>
                <c:pt idx="2022">
                  <c:v>2652.6060000000002</c:v>
                </c:pt>
                <c:pt idx="2023">
                  <c:v>2653.5709999999999</c:v>
                </c:pt>
                <c:pt idx="2024">
                  <c:v>2654.5349999999999</c:v>
                </c:pt>
                <c:pt idx="2025">
                  <c:v>2655.4989999999998</c:v>
                </c:pt>
                <c:pt idx="2026">
                  <c:v>2656.4630000000002</c:v>
                </c:pt>
                <c:pt idx="2027">
                  <c:v>2657.4270000000001</c:v>
                </c:pt>
                <c:pt idx="2028">
                  <c:v>2658.3919999999998</c:v>
                </c:pt>
                <c:pt idx="2029">
                  <c:v>2659.3560000000002</c:v>
                </c:pt>
                <c:pt idx="2030">
                  <c:v>2660.32</c:v>
                </c:pt>
                <c:pt idx="2031">
                  <c:v>2661.2840000000001</c:v>
                </c:pt>
                <c:pt idx="2032">
                  <c:v>2662.2489999999998</c:v>
                </c:pt>
                <c:pt idx="2033">
                  <c:v>2663.2130000000002</c:v>
                </c:pt>
                <c:pt idx="2034">
                  <c:v>2664.1770000000001</c:v>
                </c:pt>
                <c:pt idx="2035">
                  <c:v>2665.1410000000001</c:v>
                </c:pt>
                <c:pt idx="2036">
                  <c:v>2666.105</c:v>
                </c:pt>
                <c:pt idx="2037">
                  <c:v>2667.07</c:v>
                </c:pt>
                <c:pt idx="2038">
                  <c:v>2668.0340000000001</c:v>
                </c:pt>
                <c:pt idx="2039">
                  <c:v>2668.998</c:v>
                </c:pt>
                <c:pt idx="2040">
                  <c:v>2669.962</c:v>
                </c:pt>
                <c:pt idx="2041">
                  <c:v>2670.9270000000001</c:v>
                </c:pt>
                <c:pt idx="2042">
                  <c:v>2671.8910000000001</c:v>
                </c:pt>
                <c:pt idx="2043">
                  <c:v>2672.855</c:v>
                </c:pt>
                <c:pt idx="2044">
                  <c:v>2673.819</c:v>
                </c:pt>
                <c:pt idx="2045">
                  <c:v>2674.7840000000001</c:v>
                </c:pt>
                <c:pt idx="2046">
                  <c:v>2675.748</c:v>
                </c:pt>
                <c:pt idx="2047">
                  <c:v>2676.712</c:v>
                </c:pt>
                <c:pt idx="2048">
                  <c:v>2677.6759999999999</c:v>
                </c:pt>
                <c:pt idx="2049">
                  <c:v>2678.6410000000001</c:v>
                </c:pt>
                <c:pt idx="2050">
                  <c:v>2679.605</c:v>
                </c:pt>
                <c:pt idx="2051">
                  <c:v>2680.569</c:v>
                </c:pt>
                <c:pt idx="2052">
                  <c:v>2681.5329999999999</c:v>
                </c:pt>
                <c:pt idx="2053">
                  <c:v>2682.498</c:v>
                </c:pt>
                <c:pt idx="2054">
                  <c:v>2683.462</c:v>
                </c:pt>
                <c:pt idx="2055">
                  <c:v>2684.4259999999999</c:v>
                </c:pt>
                <c:pt idx="2056">
                  <c:v>2685.39</c:v>
                </c:pt>
                <c:pt idx="2057">
                  <c:v>2686.3539999999998</c:v>
                </c:pt>
                <c:pt idx="2058">
                  <c:v>2687.319</c:v>
                </c:pt>
                <c:pt idx="2059">
                  <c:v>2688.2829999999999</c:v>
                </c:pt>
                <c:pt idx="2060">
                  <c:v>2689.2469999999998</c:v>
                </c:pt>
                <c:pt idx="2061">
                  <c:v>2690.2109999999998</c:v>
                </c:pt>
                <c:pt idx="2062">
                  <c:v>2691.1759999999999</c:v>
                </c:pt>
                <c:pt idx="2063">
                  <c:v>2692.14</c:v>
                </c:pt>
                <c:pt idx="2064">
                  <c:v>2693.1039999999998</c:v>
                </c:pt>
                <c:pt idx="2065">
                  <c:v>2694.0680000000002</c:v>
                </c:pt>
                <c:pt idx="2066">
                  <c:v>2695.0329999999999</c:v>
                </c:pt>
                <c:pt idx="2067">
                  <c:v>2695.9969999999998</c:v>
                </c:pt>
                <c:pt idx="2068">
                  <c:v>2696.9609999999998</c:v>
                </c:pt>
                <c:pt idx="2069">
                  <c:v>2697.9250000000002</c:v>
                </c:pt>
                <c:pt idx="2070">
                  <c:v>2698.89</c:v>
                </c:pt>
                <c:pt idx="2071">
                  <c:v>2699.8539999999998</c:v>
                </c:pt>
                <c:pt idx="2072">
                  <c:v>2700.8180000000002</c:v>
                </c:pt>
                <c:pt idx="2073">
                  <c:v>2701.7820000000002</c:v>
                </c:pt>
                <c:pt idx="2074">
                  <c:v>2702.7469999999998</c:v>
                </c:pt>
                <c:pt idx="2075">
                  <c:v>2703.7109999999998</c:v>
                </c:pt>
                <c:pt idx="2076">
                  <c:v>2704.6750000000002</c:v>
                </c:pt>
                <c:pt idx="2077">
                  <c:v>2705.6390000000001</c:v>
                </c:pt>
                <c:pt idx="2078">
                  <c:v>2706.6039999999998</c:v>
                </c:pt>
                <c:pt idx="2079">
                  <c:v>2707.5680000000002</c:v>
                </c:pt>
                <c:pt idx="2080">
                  <c:v>2708.5320000000002</c:v>
                </c:pt>
                <c:pt idx="2081">
                  <c:v>2709.4960000000001</c:v>
                </c:pt>
                <c:pt idx="2082">
                  <c:v>2710.46</c:v>
                </c:pt>
                <c:pt idx="2083">
                  <c:v>2711.4250000000002</c:v>
                </c:pt>
                <c:pt idx="2084">
                  <c:v>2712.3890000000001</c:v>
                </c:pt>
                <c:pt idx="2085">
                  <c:v>2713.3530000000001</c:v>
                </c:pt>
                <c:pt idx="2086">
                  <c:v>2714.317</c:v>
                </c:pt>
                <c:pt idx="2087">
                  <c:v>2715.2809999999999</c:v>
                </c:pt>
                <c:pt idx="2088">
                  <c:v>2716.2460000000001</c:v>
                </c:pt>
                <c:pt idx="2089">
                  <c:v>2717.21</c:v>
                </c:pt>
                <c:pt idx="2090">
                  <c:v>2718.174</c:v>
                </c:pt>
                <c:pt idx="2091">
                  <c:v>2719.1379999999999</c:v>
                </c:pt>
                <c:pt idx="2092">
                  <c:v>2720.1030000000001</c:v>
                </c:pt>
                <c:pt idx="2093">
                  <c:v>2721.067</c:v>
                </c:pt>
                <c:pt idx="2094">
                  <c:v>2722.0309999999999</c:v>
                </c:pt>
                <c:pt idx="2095">
                  <c:v>2722.9949999999999</c:v>
                </c:pt>
                <c:pt idx="2096">
                  <c:v>2723.96</c:v>
                </c:pt>
                <c:pt idx="2097">
                  <c:v>2724.924</c:v>
                </c:pt>
                <c:pt idx="2098">
                  <c:v>2725.8879999999999</c:v>
                </c:pt>
                <c:pt idx="2099">
                  <c:v>2726.8519999999999</c:v>
                </c:pt>
                <c:pt idx="2100">
                  <c:v>2727.817</c:v>
                </c:pt>
                <c:pt idx="2101">
                  <c:v>2728.7809999999999</c:v>
                </c:pt>
                <c:pt idx="2102">
                  <c:v>2729.7449999999999</c:v>
                </c:pt>
                <c:pt idx="2103">
                  <c:v>2730.7089999999998</c:v>
                </c:pt>
                <c:pt idx="2104">
                  <c:v>2731.674</c:v>
                </c:pt>
                <c:pt idx="2105">
                  <c:v>2732.6379999999999</c:v>
                </c:pt>
                <c:pt idx="2106">
                  <c:v>2733.6019999999999</c:v>
                </c:pt>
                <c:pt idx="2107">
                  <c:v>2734.5659999999998</c:v>
                </c:pt>
                <c:pt idx="2108">
                  <c:v>2735.5309999999999</c:v>
                </c:pt>
                <c:pt idx="2109">
                  <c:v>2736.4949999999999</c:v>
                </c:pt>
                <c:pt idx="2110">
                  <c:v>2737.4589999999998</c:v>
                </c:pt>
                <c:pt idx="2111">
                  <c:v>2738.4229999999998</c:v>
                </c:pt>
                <c:pt idx="2112">
                  <c:v>2739.3870000000002</c:v>
                </c:pt>
                <c:pt idx="2113">
                  <c:v>2740.3519999999999</c:v>
                </c:pt>
                <c:pt idx="2114">
                  <c:v>2741.3159999999998</c:v>
                </c:pt>
                <c:pt idx="2115">
                  <c:v>2742.28</c:v>
                </c:pt>
                <c:pt idx="2116">
                  <c:v>2743.2440000000001</c:v>
                </c:pt>
                <c:pt idx="2117">
                  <c:v>2744.2080000000001</c:v>
                </c:pt>
                <c:pt idx="2118">
                  <c:v>2745.1729999999998</c:v>
                </c:pt>
                <c:pt idx="2119">
                  <c:v>2746.1370000000002</c:v>
                </c:pt>
                <c:pt idx="2120">
                  <c:v>2747.1010000000001</c:v>
                </c:pt>
                <c:pt idx="2121">
                  <c:v>2748.0650000000001</c:v>
                </c:pt>
                <c:pt idx="2122">
                  <c:v>2749.03</c:v>
                </c:pt>
                <c:pt idx="2123">
                  <c:v>2749.9940000000001</c:v>
                </c:pt>
                <c:pt idx="2124">
                  <c:v>2750.9580000000001</c:v>
                </c:pt>
                <c:pt idx="2125">
                  <c:v>2751.922</c:v>
                </c:pt>
                <c:pt idx="2126">
                  <c:v>2752.8870000000002</c:v>
                </c:pt>
                <c:pt idx="2127">
                  <c:v>2753.8510000000001</c:v>
                </c:pt>
                <c:pt idx="2128">
                  <c:v>2754.8150000000001</c:v>
                </c:pt>
                <c:pt idx="2129">
                  <c:v>2755.779</c:v>
                </c:pt>
                <c:pt idx="2130">
                  <c:v>2756.7440000000001</c:v>
                </c:pt>
                <c:pt idx="2131">
                  <c:v>2757.7080000000001</c:v>
                </c:pt>
                <c:pt idx="2132">
                  <c:v>2758.672</c:v>
                </c:pt>
                <c:pt idx="2133">
                  <c:v>2759.636</c:v>
                </c:pt>
                <c:pt idx="2134">
                  <c:v>2760.6010000000001</c:v>
                </c:pt>
                <c:pt idx="2135">
                  <c:v>2761.5650000000001</c:v>
                </c:pt>
                <c:pt idx="2136">
                  <c:v>2762.529</c:v>
                </c:pt>
                <c:pt idx="2137">
                  <c:v>2763.4929999999999</c:v>
                </c:pt>
                <c:pt idx="2138">
                  <c:v>2764.4580000000001</c:v>
                </c:pt>
                <c:pt idx="2139">
                  <c:v>2765.422</c:v>
                </c:pt>
                <c:pt idx="2140">
                  <c:v>2766.386</c:v>
                </c:pt>
                <c:pt idx="2141">
                  <c:v>2767.35</c:v>
                </c:pt>
                <c:pt idx="2142">
                  <c:v>2768.3139999999999</c:v>
                </c:pt>
                <c:pt idx="2143">
                  <c:v>2769.279</c:v>
                </c:pt>
                <c:pt idx="2144">
                  <c:v>2770.2429999999999</c:v>
                </c:pt>
                <c:pt idx="2145">
                  <c:v>2771.2069999999999</c:v>
                </c:pt>
                <c:pt idx="2146">
                  <c:v>2772.1709999999998</c:v>
                </c:pt>
                <c:pt idx="2147">
                  <c:v>2773.1350000000002</c:v>
                </c:pt>
                <c:pt idx="2148">
                  <c:v>2774.1</c:v>
                </c:pt>
                <c:pt idx="2149">
                  <c:v>2775.0639999999999</c:v>
                </c:pt>
                <c:pt idx="2150">
                  <c:v>2776.0279999999998</c:v>
                </c:pt>
                <c:pt idx="2151">
                  <c:v>2776.9920000000002</c:v>
                </c:pt>
                <c:pt idx="2152">
                  <c:v>2777.9569999999999</c:v>
                </c:pt>
                <c:pt idx="2153">
                  <c:v>2778.9209999999998</c:v>
                </c:pt>
                <c:pt idx="2154">
                  <c:v>2779.8850000000002</c:v>
                </c:pt>
                <c:pt idx="2155">
                  <c:v>2780.8490000000002</c:v>
                </c:pt>
                <c:pt idx="2156">
                  <c:v>2781.8139999999999</c:v>
                </c:pt>
                <c:pt idx="2157">
                  <c:v>2782.7779999999998</c:v>
                </c:pt>
                <c:pt idx="2158">
                  <c:v>2783.7420000000002</c:v>
                </c:pt>
                <c:pt idx="2159">
                  <c:v>2784.7060000000001</c:v>
                </c:pt>
                <c:pt idx="2160">
                  <c:v>2785.6709999999998</c:v>
                </c:pt>
                <c:pt idx="2161">
                  <c:v>2786.6350000000002</c:v>
                </c:pt>
                <c:pt idx="2162">
                  <c:v>2787.5990000000002</c:v>
                </c:pt>
                <c:pt idx="2163">
                  <c:v>2788.5630000000001</c:v>
                </c:pt>
                <c:pt idx="2164">
                  <c:v>2789.5279999999998</c:v>
                </c:pt>
                <c:pt idx="2165">
                  <c:v>2790.4920000000002</c:v>
                </c:pt>
                <c:pt idx="2166">
                  <c:v>2791.4560000000001</c:v>
                </c:pt>
                <c:pt idx="2167">
                  <c:v>2792.42</c:v>
                </c:pt>
                <c:pt idx="2168">
                  <c:v>2793.3850000000002</c:v>
                </c:pt>
                <c:pt idx="2169">
                  <c:v>2794.3490000000002</c:v>
                </c:pt>
                <c:pt idx="2170">
                  <c:v>2795.3130000000001</c:v>
                </c:pt>
                <c:pt idx="2171">
                  <c:v>2796.277</c:v>
                </c:pt>
                <c:pt idx="2172">
                  <c:v>2797.241</c:v>
                </c:pt>
                <c:pt idx="2173">
                  <c:v>2798.2060000000001</c:v>
                </c:pt>
                <c:pt idx="2174">
                  <c:v>2799.17</c:v>
                </c:pt>
                <c:pt idx="2175">
                  <c:v>2800.134</c:v>
                </c:pt>
                <c:pt idx="2176">
                  <c:v>2801.098</c:v>
                </c:pt>
                <c:pt idx="2177">
                  <c:v>2802.0630000000001</c:v>
                </c:pt>
                <c:pt idx="2178">
                  <c:v>2803.027</c:v>
                </c:pt>
                <c:pt idx="2179">
                  <c:v>2803.991</c:v>
                </c:pt>
                <c:pt idx="2180">
                  <c:v>2804.9549999999999</c:v>
                </c:pt>
                <c:pt idx="2181">
                  <c:v>2805.9189999999999</c:v>
                </c:pt>
                <c:pt idx="2182">
                  <c:v>2806.884</c:v>
                </c:pt>
                <c:pt idx="2183">
                  <c:v>2807.848</c:v>
                </c:pt>
                <c:pt idx="2184">
                  <c:v>2808.8119999999999</c:v>
                </c:pt>
                <c:pt idx="2185">
                  <c:v>2809.7759999999998</c:v>
                </c:pt>
                <c:pt idx="2186">
                  <c:v>2810.741</c:v>
                </c:pt>
                <c:pt idx="2187">
                  <c:v>2811.7049999999999</c:v>
                </c:pt>
                <c:pt idx="2188">
                  <c:v>2812.6689999999999</c:v>
                </c:pt>
                <c:pt idx="2189">
                  <c:v>2813.6329999999998</c:v>
                </c:pt>
                <c:pt idx="2190">
                  <c:v>2814.598</c:v>
                </c:pt>
                <c:pt idx="2191">
                  <c:v>2815.5619999999999</c:v>
                </c:pt>
                <c:pt idx="2192">
                  <c:v>2816.5259999999998</c:v>
                </c:pt>
                <c:pt idx="2193">
                  <c:v>2817.49</c:v>
                </c:pt>
                <c:pt idx="2194">
                  <c:v>2818.4549999999999</c:v>
                </c:pt>
                <c:pt idx="2195">
                  <c:v>2819.4189999999999</c:v>
                </c:pt>
                <c:pt idx="2196">
                  <c:v>2820.3829999999998</c:v>
                </c:pt>
                <c:pt idx="2197">
                  <c:v>2821.3470000000002</c:v>
                </c:pt>
                <c:pt idx="2198">
                  <c:v>2822.3119999999999</c:v>
                </c:pt>
                <c:pt idx="2199">
                  <c:v>2823.2759999999998</c:v>
                </c:pt>
                <c:pt idx="2200">
                  <c:v>2824.24</c:v>
                </c:pt>
                <c:pt idx="2201">
                  <c:v>2825.2040000000002</c:v>
                </c:pt>
                <c:pt idx="2202">
                  <c:v>2826.1680000000001</c:v>
                </c:pt>
                <c:pt idx="2203">
                  <c:v>2827.1329999999998</c:v>
                </c:pt>
                <c:pt idx="2204">
                  <c:v>2828.0970000000002</c:v>
                </c:pt>
                <c:pt idx="2205">
                  <c:v>2829.0610000000001</c:v>
                </c:pt>
                <c:pt idx="2206">
                  <c:v>2830.0250000000001</c:v>
                </c:pt>
                <c:pt idx="2207">
                  <c:v>2830.99</c:v>
                </c:pt>
                <c:pt idx="2208">
                  <c:v>2831.9540000000002</c:v>
                </c:pt>
                <c:pt idx="2209">
                  <c:v>2832.9180000000001</c:v>
                </c:pt>
                <c:pt idx="2210">
                  <c:v>2833.8820000000001</c:v>
                </c:pt>
                <c:pt idx="2211">
                  <c:v>2834.846</c:v>
                </c:pt>
                <c:pt idx="2212">
                  <c:v>2835.8110000000001</c:v>
                </c:pt>
                <c:pt idx="2213">
                  <c:v>2836.7750000000001</c:v>
                </c:pt>
                <c:pt idx="2214">
                  <c:v>2837.739</c:v>
                </c:pt>
                <c:pt idx="2215">
                  <c:v>2838.703</c:v>
                </c:pt>
                <c:pt idx="2216">
                  <c:v>2839.6680000000001</c:v>
                </c:pt>
                <c:pt idx="2217">
                  <c:v>2840.6320000000001</c:v>
                </c:pt>
                <c:pt idx="2218">
                  <c:v>2841.596</c:v>
                </c:pt>
                <c:pt idx="2219">
                  <c:v>2842.56</c:v>
                </c:pt>
                <c:pt idx="2220">
                  <c:v>2843.5250000000001</c:v>
                </c:pt>
                <c:pt idx="2221">
                  <c:v>2844.489</c:v>
                </c:pt>
                <c:pt idx="2222">
                  <c:v>2845.453</c:v>
                </c:pt>
                <c:pt idx="2223">
                  <c:v>2846.4169999999999</c:v>
                </c:pt>
                <c:pt idx="2224">
                  <c:v>2847.3820000000001</c:v>
                </c:pt>
                <c:pt idx="2225">
                  <c:v>2848.346</c:v>
                </c:pt>
                <c:pt idx="2226">
                  <c:v>2849.31</c:v>
                </c:pt>
                <c:pt idx="2227">
                  <c:v>2850.2739999999999</c:v>
                </c:pt>
                <c:pt idx="2228">
                  <c:v>2851.239</c:v>
                </c:pt>
                <c:pt idx="2229">
                  <c:v>2852.203</c:v>
                </c:pt>
                <c:pt idx="2230">
                  <c:v>2853.1669999999999</c:v>
                </c:pt>
                <c:pt idx="2231">
                  <c:v>2854.1309999999999</c:v>
                </c:pt>
                <c:pt idx="2232">
                  <c:v>2855.0949999999998</c:v>
                </c:pt>
                <c:pt idx="2233">
                  <c:v>2856.06</c:v>
                </c:pt>
                <c:pt idx="2234">
                  <c:v>2857.0239999999999</c:v>
                </c:pt>
                <c:pt idx="2235">
                  <c:v>2857.9879999999998</c:v>
                </c:pt>
                <c:pt idx="2236">
                  <c:v>2858.9520000000002</c:v>
                </c:pt>
                <c:pt idx="2237">
                  <c:v>2859.9169999999999</c:v>
                </c:pt>
                <c:pt idx="2238">
                  <c:v>2860.8809999999999</c:v>
                </c:pt>
                <c:pt idx="2239">
                  <c:v>2861.8449999999998</c:v>
                </c:pt>
                <c:pt idx="2240">
                  <c:v>2862.8090000000002</c:v>
                </c:pt>
                <c:pt idx="2241">
                  <c:v>2863.7730000000001</c:v>
                </c:pt>
                <c:pt idx="2242">
                  <c:v>2864.7379999999998</c:v>
                </c:pt>
                <c:pt idx="2243">
                  <c:v>2865.7020000000002</c:v>
                </c:pt>
                <c:pt idx="2244">
                  <c:v>2866.6660000000002</c:v>
                </c:pt>
                <c:pt idx="2245">
                  <c:v>2867.63</c:v>
                </c:pt>
                <c:pt idx="2246">
                  <c:v>2868.5949999999998</c:v>
                </c:pt>
                <c:pt idx="2247">
                  <c:v>2869.5590000000002</c:v>
                </c:pt>
                <c:pt idx="2248">
                  <c:v>2870.5230000000001</c:v>
                </c:pt>
                <c:pt idx="2249">
                  <c:v>2871.4870000000001</c:v>
                </c:pt>
                <c:pt idx="2250">
                  <c:v>2872.4520000000002</c:v>
                </c:pt>
                <c:pt idx="2251">
                  <c:v>2873.4160000000002</c:v>
                </c:pt>
                <c:pt idx="2252">
                  <c:v>2874.38</c:v>
                </c:pt>
                <c:pt idx="2253">
                  <c:v>2875.3440000000001</c:v>
                </c:pt>
                <c:pt idx="2254">
                  <c:v>2876.3090000000002</c:v>
                </c:pt>
                <c:pt idx="2255">
                  <c:v>2877.2730000000001</c:v>
                </c:pt>
                <c:pt idx="2256">
                  <c:v>2878.2370000000001</c:v>
                </c:pt>
                <c:pt idx="2257">
                  <c:v>2879.201</c:v>
                </c:pt>
                <c:pt idx="2258">
                  <c:v>2880.1660000000002</c:v>
                </c:pt>
                <c:pt idx="2259">
                  <c:v>2881.13</c:v>
                </c:pt>
                <c:pt idx="2260">
                  <c:v>2882.0940000000001</c:v>
                </c:pt>
                <c:pt idx="2261">
                  <c:v>2883.058</c:v>
                </c:pt>
                <c:pt idx="2262">
                  <c:v>2884.0219999999999</c:v>
                </c:pt>
                <c:pt idx="2263">
                  <c:v>2884.9870000000001</c:v>
                </c:pt>
                <c:pt idx="2264">
                  <c:v>2885.951</c:v>
                </c:pt>
                <c:pt idx="2265">
                  <c:v>2886.915</c:v>
                </c:pt>
                <c:pt idx="2266">
                  <c:v>2887.8789999999999</c:v>
                </c:pt>
                <c:pt idx="2267">
                  <c:v>2888.8440000000001</c:v>
                </c:pt>
                <c:pt idx="2268">
                  <c:v>2889.808</c:v>
                </c:pt>
                <c:pt idx="2269">
                  <c:v>2890.7719999999999</c:v>
                </c:pt>
                <c:pt idx="2270">
                  <c:v>2891.7359999999999</c:v>
                </c:pt>
                <c:pt idx="2271">
                  <c:v>2892.7</c:v>
                </c:pt>
                <c:pt idx="2272">
                  <c:v>2893.665</c:v>
                </c:pt>
                <c:pt idx="2273">
                  <c:v>2894.6289999999999</c:v>
                </c:pt>
                <c:pt idx="2274">
                  <c:v>2895.5929999999998</c:v>
                </c:pt>
                <c:pt idx="2275">
                  <c:v>2896.5569999999998</c:v>
                </c:pt>
                <c:pt idx="2276">
                  <c:v>2897.5219999999999</c:v>
                </c:pt>
                <c:pt idx="2277">
                  <c:v>2898.4859999999999</c:v>
                </c:pt>
                <c:pt idx="2278">
                  <c:v>2899.45</c:v>
                </c:pt>
                <c:pt idx="2279">
                  <c:v>2900.4140000000002</c:v>
                </c:pt>
                <c:pt idx="2280">
                  <c:v>2901.3789999999999</c:v>
                </c:pt>
                <c:pt idx="2281">
                  <c:v>2902.3429999999998</c:v>
                </c:pt>
                <c:pt idx="2282">
                  <c:v>2903.3069999999998</c:v>
                </c:pt>
                <c:pt idx="2283">
                  <c:v>2904.2710000000002</c:v>
                </c:pt>
                <c:pt idx="2284">
                  <c:v>2905.2359999999999</c:v>
                </c:pt>
                <c:pt idx="2285">
                  <c:v>2906.2</c:v>
                </c:pt>
                <c:pt idx="2286">
                  <c:v>2907.1640000000002</c:v>
                </c:pt>
                <c:pt idx="2287">
                  <c:v>2908.1280000000002</c:v>
                </c:pt>
                <c:pt idx="2288">
                  <c:v>2909.0929999999998</c:v>
                </c:pt>
                <c:pt idx="2289">
                  <c:v>2910.0569999999998</c:v>
                </c:pt>
                <c:pt idx="2290">
                  <c:v>2911.0210000000002</c:v>
                </c:pt>
                <c:pt idx="2291">
                  <c:v>2911.9850000000001</c:v>
                </c:pt>
                <c:pt idx="2292">
                  <c:v>2912.9490000000001</c:v>
                </c:pt>
                <c:pt idx="2293">
                  <c:v>2913.9140000000002</c:v>
                </c:pt>
                <c:pt idx="2294">
                  <c:v>2914.8780000000002</c:v>
                </c:pt>
                <c:pt idx="2295">
                  <c:v>2915.8420000000001</c:v>
                </c:pt>
                <c:pt idx="2296">
                  <c:v>2916.806</c:v>
                </c:pt>
                <c:pt idx="2297">
                  <c:v>2917.7710000000002</c:v>
                </c:pt>
                <c:pt idx="2298">
                  <c:v>2918.7350000000001</c:v>
                </c:pt>
                <c:pt idx="2299">
                  <c:v>2919.6990000000001</c:v>
                </c:pt>
                <c:pt idx="2300">
                  <c:v>2920.663</c:v>
                </c:pt>
                <c:pt idx="2301">
                  <c:v>2921.627</c:v>
                </c:pt>
                <c:pt idx="2302">
                  <c:v>2922.5920000000001</c:v>
                </c:pt>
                <c:pt idx="2303">
                  <c:v>2923.556</c:v>
                </c:pt>
                <c:pt idx="2304">
                  <c:v>2924.52</c:v>
                </c:pt>
                <c:pt idx="2305">
                  <c:v>2925.4839999999999</c:v>
                </c:pt>
                <c:pt idx="2306">
                  <c:v>2926.4490000000001</c:v>
                </c:pt>
                <c:pt idx="2307">
                  <c:v>2927.413</c:v>
                </c:pt>
                <c:pt idx="2308">
                  <c:v>2928.377</c:v>
                </c:pt>
                <c:pt idx="2309">
                  <c:v>2929.3409999999999</c:v>
                </c:pt>
                <c:pt idx="2310">
                  <c:v>2930.306</c:v>
                </c:pt>
                <c:pt idx="2311">
                  <c:v>2931.27</c:v>
                </c:pt>
                <c:pt idx="2312">
                  <c:v>2932.2339999999999</c:v>
                </c:pt>
                <c:pt idx="2313">
                  <c:v>2933.1979999999999</c:v>
                </c:pt>
                <c:pt idx="2314">
                  <c:v>2934.163</c:v>
                </c:pt>
                <c:pt idx="2315">
                  <c:v>2935.127</c:v>
                </c:pt>
                <c:pt idx="2316">
                  <c:v>2936.0909999999999</c:v>
                </c:pt>
                <c:pt idx="2317">
                  <c:v>2937.0549999999998</c:v>
                </c:pt>
                <c:pt idx="2318">
                  <c:v>2938.02</c:v>
                </c:pt>
                <c:pt idx="2319">
                  <c:v>2938.9839999999999</c:v>
                </c:pt>
                <c:pt idx="2320">
                  <c:v>2939.9479999999999</c:v>
                </c:pt>
                <c:pt idx="2321">
                  <c:v>2940.9119999999998</c:v>
                </c:pt>
                <c:pt idx="2322">
                  <c:v>2941.8760000000002</c:v>
                </c:pt>
                <c:pt idx="2323">
                  <c:v>2942.8409999999999</c:v>
                </c:pt>
                <c:pt idx="2324">
                  <c:v>2943.8049999999998</c:v>
                </c:pt>
                <c:pt idx="2325">
                  <c:v>2944.7689999999998</c:v>
                </c:pt>
                <c:pt idx="2326">
                  <c:v>2945.7330000000002</c:v>
                </c:pt>
                <c:pt idx="2327">
                  <c:v>2946.6979999999999</c:v>
                </c:pt>
                <c:pt idx="2328">
                  <c:v>2947.6619999999998</c:v>
                </c:pt>
                <c:pt idx="2329">
                  <c:v>2948.6260000000002</c:v>
                </c:pt>
                <c:pt idx="2330">
                  <c:v>2949.59</c:v>
                </c:pt>
                <c:pt idx="2331">
                  <c:v>2950.5540000000001</c:v>
                </c:pt>
                <c:pt idx="2332">
                  <c:v>2951.5189999999998</c:v>
                </c:pt>
                <c:pt idx="2333">
                  <c:v>2952.4830000000002</c:v>
                </c:pt>
                <c:pt idx="2334">
                  <c:v>2953.4470000000001</c:v>
                </c:pt>
                <c:pt idx="2335">
                  <c:v>2954.4110000000001</c:v>
                </c:pt>
                <c:pt idx="2336">
                  <c:v>2955.3760000000002</c:v>
                </c:pt>
                <c:pt idx="2337">
                  <c:v>2956.34</c:v>
                </c:pt>
                <c:pt idx="2338">
                  <c:v>2957.3040000000001</c:v>
                </c:pt>
                <c:pt idx="2339">
                  <c:v>2958.268</c:v>
                </c:pt>
                <c:pt idx="2340">
                  <c:v>2959.2330000000002</c:v>
                </c:pt>
                <c:pt idx="2341">
                  <c:v>2960.1970000000001</c:v>
                </c:pt>
                <c:pt idx="2342">
                  <c:v>2961.1610000000001</c:v>
                </c:pt>
                <c:pt idx="2343">
                  <c:v>2962.125</c:v>
                </c:pt>
                <c:pt idx="2344">
                  <c:v>2963.09</c:v>
                </c:pt>
                <c:pt idx="2345">
                  <c:v>2964.0540000000001</c:v>
                </c:pt>
                <c:pt idx="2346">
                  <c:v>2965.018</c:v>
                </c:pt>
                <c:pt idx="2347">
                  <c:v>2965.982</c:v>
                </c:pt>
                <c:pt idx="2348">
                  <c:v>2966.9470000000001</c:v>
                </c:pt>
                <c:pt idx="2349">
                  <c:v>2967.9110000000001</c:v>
                </c:pt>
                <c:pt idx="2350">
                  <c:v>2968.875</c:v>
                </c:pt>
                <c:pt idx="2351">
                  <c:v>2969.8389999999999</c:v>
                </c:pt>
                <c:pt idx="2352">
                  <c:v>2970.8029999999999</c:v>
                </c:pt>
                <c:pt idx="2353">
                  <c:v>2971.768</c:v>
                </c:pt>
                <c:pt idx="2354">
                  <c:v>2972.732</c:v>
                </c:pt>
                <c:pt idx="2355">
                  <c:v>2973.6959999999999</c:v>
                </c:pt>
                <c:pt idx="2356">
                  <c:v>2974.66</c:v>
                </c:pt>
                <c:pt idx="2357">
                  <c:v>2975.625</c:v>
                </c:pt>
                <c:pt idx="2358">
                  <c:v>2976.5889999999999</c:v>
                </c:pt>
                <c:pt idx="2359">
                  <c:v>2977.5529999999999</c:v>
                </c:pt>
                <c:pt idx="2360">
                  <c:v>2978.5169999999998</c:v>
                </c:pt>
                <c:pt idx="2361">
                  <c:v>2979.4810000000002</c:v>
                </c:pt>
                <c:pt idx="2362">
                  <c:v>2980.4459999999999</c:v>
                </c:pt>
                <c:pt idx="2363">
                  <c:v>2981.41</c:v>
                </c:pt>
                <c:pt idx="2364">
                  <c:v>2982.3739999999998</c:v>
                </c:pt>
                <c:pt idx="2365">
                  <c:v>2983.3380000000002</c:v>
                </c:pt>
                <c:pt idx="2366">
                  <c:v>2984.3029999999999</c:v>
                </c:pt>
                <c:pt idx="2367">
                  <c:v>2985.2669999999998</c:v>
                </c:pt>
                <c:pt idx="2368">
                  <c:v>2986.2310000000002</c:v>
                </c:pt>
                <c:pt idx="2369">
                  <c:v>2987.1950000000002</c:v>
                </c:pt>
                <c:pt idx="2370">
                  <c:v>2988.16</c:v>
                </c:pt>
                <c:pt idx="2371">
                  <c:v>2989.1239999999998</c:v>
                </c:pt>
                <c:pt idx="2372">
                  <c:v>2990.0880000000002</c:v>
                </c:pt>
                <c:pt idx="2373">
                  <c:v>2991.0520000000001</c:v>
                </c:pt>
                <c:pt idx="2374">
                  <c:v>2992.0169999999998</c:v>
                </c:pt>
                <c:pt idx="2375">
                  <c:v>2992.9810000000002</c:v>
                </c:pt>
                <c:pt idx="2376">
                  <c:v>2993.9450000000002</c:v>
                </c:pt>
                <c:pt idx="2377">
                  <c:v>2994.9090000000001</c:v>
                </c:pt>
                <c:pt idx="2378">
                  <c:v>2995.8739999999998</c:v>
                </c:pt>
                <c:pt idx="2379">
                  <c:v>2996.8380000000002</c:v>
                </c:pt>
                <c:pt idx="2380">
                  <c:v>2997.8020000000001</c:v>
                </c:pt>
                <c:pt idx="2381">
                  <c:v>2998.7660000000001</c:v>
                </c:pt>
                <c:pt idx="2382">
                  <c:v>2999.73</c:v>
                </c:pt>
                <c:pt idx="2383">
                  <c:v>3000.6950000000002</c:v>
                </c:pt>
                <c:pt idx="2384">
                  <c:v>3001.6590000000001</c:v>
                </c:pt>
                <c:pt idx="2385">
                  <c:v>3002.623</c:v>
                </c:pt>
                <c:pt idx="2386">
                  <c:v>3003.587</c:v>
                </c:pt>
                <c:pt idx="2387">
                  <c:v>3004.5520000000001</c:v>
                </c:pt>
                <c:pt idx="2388">
                  <c:v>3005.5160000000001</c:v>
                </c:pt>
                <c:pt idx="2389">
                  <c:v>3006.48</c:v>
                </c:pt>
                <c:pt idx="2390">
                  <c:v>3007.444</c:v>
                </c:pt>
                <c:pt idx="2391">
                  <c:v>3008.4079999999999</c:v>
                </c:pt>
                <c:pt idx="2392">
                  <c:v>3009.373</c:v>
                </c:pt>
                <c:pt idx="2393">
                  <c:v>3010.337</c:v>
                </c:pt>
                <c:pt idx="2394">
                  <c:v>3011.3009999999999</c:v>
                </c:pt>
                <c:pt idx="2395">
                  <c:v>3012.2649999999999</c:v>
                </c:pt>
                <c:pt idx="2396">
                  <c:v>3013.23</c:v>
                </c:pt>
                <c:pt idx="2397">
                  <c:v>3014.194</c:v>
                </c:pt>
                <c:pt idx="2398">
                  <c:v>3015.1579999999999</c:v>
                </c:pt>
                <c:pt idx="2399">
                  <c:v>3016.1219999999998</c:v>
                </c:pt>
                <c:pt idx="2400">
                  <c:v>3017.087</c:v>
                </c:pt>
                <c:pt idx="2401">
                  <c:v>3018.0509999999999</c:v>
                </c:pt>
                <c:pt idx="2402">
                  <c:v>3019.0149999999999</c:v>
                </c:pt>
                <c:pt idx="2403">
                  <c:v>3019.9789999999998</c:v>
                </c:pt>
                <c:pt idx="2404">
                  <c:v>3020.944</c:v>
                </c:pt>
                <c:pt idx="2405">
                  <c:v>3021.9079999999999</c:v>
                </c:pt>
                <c:pt idx="2406">
                  <c:v>3022.8719999999998</c:v>
                </c:pt>
                <c:pt idx="2407">
                  <c:v>3023.8359999999998</c:v>
                </c:pt>
                <c:pt idx="2408">
                  <c:v>3024.8009999999999</c:v>
                </c:pt>
                <c:pt idx="2409">
                  <c:v>3025.7649999999999</c:v>
                </c:pt>
                <c:pt idx="2410">
                  <c:v>3026.7289999999998</c:v>
                </c:pt>
                <c:pt idx="2411">
                  <c:v>3027.6930000000002</c:v>
                </c:pt>
                <c:pt idx="2412">
                  <c:v>3028.6570000000002</c:v>
                </c:pt>
                <c:pt idx="2413">
                  <c:v>3029.6219999999998</c:v>
                </c:pt>
                <c:pt idx="2414">
                  <c:v>3030.5859999999998</c:v>
                </c:pt>
                <c:pt idx="2415">
                  <c:v>3031.55</c:v>
                </c:pt>
                <c:pt idx="2416">
                  <c:v>3032.5140000000001</c:v>
                </c:pt>
                <c:pt idx="2417">
                  <c:v>3033.4789999999998</c:v>
                </c:pt>
                <c:pt idx="2418">
                  <c:v>3034.4430000000002</c:v>
                </c:pt>
                <c:pt idx="2419">
                  <c:v>3035.4070000000002</c:v>
                </c:pt>
                <c:pt idx="2420">
                  <c:v>3036.3710000000001</c:v>
                </c:pt>
                <c:pt idx="2421">
                  <c:v>3037.335</c:v>
                </c:pt>
                <c:pt idx="2422">
                  <c:v>3038.3</c:v>
                </c:pt>
                <c:pt idx="2423">
                  <c:v>3039.2640000000001</c:v>
                </c:pt>
                <c:pt idx="2424">
                  <c:v>3040.2280000000001</c:v>
                </c:pt>
                <c:pt idx="2425">
                  <c:v>3041.192</c:v>
                </c:pt>
                <c:pt idx="2426">
                  <c:v>3042.1570000000002</c:v>
                </c:pt>
                <c:pt idx="2427">
                  <c:v>3043.1210000000001</c:v>
                </c:pt>
                <c:pt idx="2428">
                  <c:v>3044.085</c:v>
                </c:pt>
                <c:pt idx="2429">
                  <c:v>3045.049</c:v>
                </c:pt>
                <c:pt idx="2430">
                  <c:v>3046.0140000000001</c:v>
                </c:pt>
                <c:pt idx="2431">
                  <c:v>3046.9780000000001</c:v>
                </c:pt>
                <c:pt idx="2432">
                  <c:v>3047.942</c:v>
                </c:pt>
                <c:pt idx="2433">
                  <c:v>3048.9059999999999</c:v>
                </c:pt>
                <c:pt idx="2434">
                  <c:v>3049.8710000000001</c:v>
                </c:pt>
                <c:pt idx="2435">
                  <c:v>3050.835</c:v>
                </c:pt>
                <c:pt idx="2436">
                  <c:v>3051.799</c:v>
                </c:pt>
                <c:pt idx="2437">
                  <c:v>3052.7629999999999</c:v>
                </c:pt>
                <c:pt idx="2438">
                  <c:v>3053.7280000000001</c:v>
                </c:pt>
                <c:pt idx="2439">
                  <c:v>3054.692</c:v>
                </c:pt>
                <c:pt idx="2440">
                  <c:v>3055.6559999999999</c:v>
                </c:pt>
                <c:pt idx="2441">
                  <c:v>3056.62</c:v>
                </c:pt>
                <c:pt idx="2442">
                  <c:v>3057.5839999999998</c:v>
                </c:pt>
                <c:pt idx="2443">
                  <c:v>3058.549</c:v>
                </c:pt>
                <c:pt idx="2444">
                  <c:v>3059.5129999999999</c:v>
                </c:pt>
                <c:pt idx="2445">
                  <c:v>3060.4769999999999</c:v>
                </c:pt>
                <c:pt idx="2446">
                  <c:v>3061.4409999999998</c:v>
                </c:pt>
                <c:pt idx="2447">
                  <c:v>3062.4059999999999</c:v>
                </c:pt>
                <c:pt idx="2448">
                  <c:v>3063.37</c:v>
                </c:pt>
                <c:pt idx="2449">
                  <c:v>3064.3339999999998</c:v>
                </c:pt>
                <c:pt idx="2450">
                  <c:v>3065.2979999999998</c:v>
                </c:pt>
                <c:pt idx="2451">
                  <c:v>3066.2620000000002</c:v>
                </c:pt>
                <c:pt idx="2452">
                  <c:v>3067.2269999999999</c:v>
                </c:pt>
                <c:pt idx="2453">
                  <c:v>3068.1909999999998</c:v>
                </c:pt>
                <c:pt idx="2454">
                  <c:v>3069.1550000000002</c:v>
                </c:pt>
                <c:pt idx="2455">
                  <c:v>3070.1190000000001</c:v>
                </c:pt>
                <c:pt idx="2456">
                  <c:v>3071.0839999999998</c:v>
                </c:pt>
                <c:pt idx="2457">
                  <c:v>3072.0479999999998</c:v>
                </c:pt>
                <c:pt idx="2458">
                  <c:v>3073.0120000000002</c:v>
                </c:pt>
              </c:numCache>
              <c:extLst xmlns:c15="http://schemas.microsoft.com/office/drawing/2012/chart"/>
            </c:numRef>
          </c:xVal>
          <c:yVal>
            <c:numRef>
              <c:f>Data!$C$2:$C$2460</c:f>
              <c:numCache>
                <c:formatCode>0.00E+00</c:formatCode>
                <c:ptCount val="2459"/>
                <c:pt idx="0">
                  <c:v>-5.0821730000000002E-2</c:v>
                </c:pt>
                <c:pt idx="1">
                  <c:v>-5.0911209999999998E-2</c:v>
                </c:pt>
                <c:pt idx="2">
                  <c:v>-5.1051310000000003E-2</c:v>
                </c:pt>
                <c:pt idx="3">
                  <c:v>-5.1591560000000002E-2</c:v>
                </c:pt>
                <c:pt idx="4">
                  <c:v>-5.2267189999999998E-2</c:v>
                </c:pt>
                <c:pt idx="5">
                  <c:v>-5.264009E-2</c:v>
                </c:pt>
                <c:pt idx="6">
                  <c:v>-5.2805659999999997E-2</c:v>
                </c:pt>
                <c:pt idx="7">
                  <c:v>-5.3073580000000002E-2</c:v>
                </c:pt>
                <c:pt idx="8">
                  <c:v>-5.3367579999999998E-2</c:v>
                </c:pt>
                <c:pt idx="9">
                  <c:v>-5.3536449999999999E-2</c:v>
                </c:pt>
                <c:pt idx="10">
                  <c:v>-5.3871700000000002E-2</c:v>
                </c:pt>
                <c:pt idx="11">
                  <c:v>-5.4678999999999998E-2</c:v>
                </c:pt>
                <c:pt idx="12">
                  <c:v>-5.5666720000000003E-2</c:v>
                </c:pt>
                <c:pt idx="13">
                  <c:v>-5.6387920000000001E-2</c:v>
                </c:pt>
                <c:pt idx="14">
                  <c:v>-5.7015950000000003E-2</c:v>
                </c:pt>
                <c:pt idx="15">
                  <c:v>-5.7976519999999997E-2</c:v>
                </c:pt>
                <c:pt idx="16">
                  <c:v>-5.906235E-2</c:v>
                </c:pt>
                <c:pt idx="17">
                  <c:v>-5.9611820000000003E-2</c:v>
                </c:pt>
                <c:pt idx="18">
                  <c:v>-5.953452E-2</c:v>
                </c:pt>
                <c:pt idx="19">
                  <c:v>-5.9472169999999998E-2</c:v>
                </c:pt>
                <c:pt idx="20">
                  <c:v>-5.9872019999999998E-2</c:v>
                </c:pt>
                <c:pt idx="21">
                  <c:v>-6.0570329999999999E-2</c:v>
                </c:pt>
                <c:pt idx="22">
                  <c:v>-6.1245590000000003E-2</c:v>
                </c:pt>
                <c:pt idx="23">
                  <c:v>-6.1698950000000002E-2</c:v>
                </c:pt>
                <c:pt idx="24">
                  <c:v>-6.1765720000000003E-2</c:v>
                </c:pt>
                <c:pt idx="25">
                  <c:v>-6.1450159999999997E-2</c:v>
                </c:pt>
                <c:pt idx="26">
                  <c:v>-6.1070590000000001E-2</c:v>
                </c:pt>
                <c:pt idx="27">
                  <c:v>-6.0922370000000003E-2</c:v>
                </c:pt>
                <c:pt idx="28">
                  <c:v>-6.0999230000000002E-2</c:v>
                </c:pt>
                <c:pt idx="29">
                  <c:v>-6.1273729999999998E-2</c:v>
                </c:pt>
                <c:pt idx="30">
                  <c:v>-6.187989E-2</c:v>
                </c:pt>
                <c:pt idx="31">
                  <c:v>-6.2673080000000006E-2</c:v>
                </c:pt>
                <c:pt idx="32">
                  <c:v>-6.3035040000000001E-2</c:v>
                </c:pt>
                <c:pt idx="33">
                  <c:v>-6.2619939999999999E-2</c:v>
                </c:pt>
                <c:pt idx="34">
                  <c:v>-6.1948330000000003E-2</c:v>
                </c:pt>
                <c:pt idx="35">
                  <c:v>-6.1692419999999998E-2</c:v>
                </c:pt>
                <c:pt idx="36">
                  <c:v>-6.1783999999999999E-2</c:v>
                </c:pt>
                <c:pt idx="37">
                  <c:v>-6.1744880000000002E-2</c:v>
                </c:pt>
                <c:pt idx="38">
                  <c:v>-6.1524629999999997E-2</c:v>
                </c:pt>
                <c:pt idx="39">
                  <c:v>-6.1418470000000003E-2</c:v>
                </c:pt>
                <c:pt idx="40">
                  <c:v>-6.1485400000000003E-2</c:v>
                </c:pt>
                <c:pt idx="41">
                  <c:v>-6.1637629999999999E-2</c:v>
                </c:pt>
                <c:pt idx="42">
                  <c:v>-6.2027190000000003E-2</c:v>
                </c:pt>
                <c:pt idx="43">
                  <c:v>-6.2757690000000005E-2</c:v>
                </c:pt>
                <c:pt idx="44">
                  <c:v>-6.3447480000000001E-2</c:v>
                </c:pt>
                <c:pt idx="45">
                  <c:v>-6.3640699999999994E-2</c:v>
                </c:pt>
                <c:pt idx="46">
                  <c:v>-6.3463969999999995E-2</c:v>
                </c:pt>
                <c:pt idx="47">
                  <c:v>-6.3323329999999997E-2</c:v>
                </c:pt>
                <c:pt idx="48">
                  <c:v>-6.3256530000000005E-2</c:v>
                </c:pt>
                <c:pt idx="49">
                  <c:v>-6.3094990000000004E-2</c:v>
                </c:pt>
                <c:pt idx="50">
                  <c:v>-6.2935270000000001E-2</c:v>
                </c:pt>
                <c:pt idx="51">
                  <c:v>-6.2896740000000007E-2</c:v>
                </c:pt>
                <c:pt idx="52">
                  <c:v>-6.2704090000000004E-2</c:v>
                </c:pt>
                <c:pt idx="53">
                  <c:v>-6.2070409999999999E-2</c:v>
                </c:pt>
                <c:pt idx="54">
                  <c:v>-6.1248610000000002E-2</c:v>
                </c:pt>
                <c:pt idx="55">
                  <c:v>-6.0662000000000001E-2</c:v>
                </c:pt>
                <c:pt idx="56">
                  <c:v>-6.0295750000000002E-2</c:v>
                </c:pt>
                <c:pt idx="57">
                  <c:v>-5.9938959999999999E-2</c:v>
                </c:pt>
                <c:pt idx="58">
                  <c:v>-5.9703029999999997E-2</c:v>
                </c:pt>
                <c:pt idx="59">
                  <c:v>-5.9759560000000003E-2</c:v>
                </c:pt>
                <c:pt idx="60">
                  <c:v>-5.9858540000000002E-2</c:v>
                </c:pt>
                <c:pt idx="61">
                  <c:v>-5.9689079999999999E-2</c:v>
                </c:pt>
                <c:pt idx="62">
                  <c:v>-5.9495859999999998E-2</c:v>
                </c:pt>
                <c:pt idx="63">
                  <c:v>-5.9693089999999997E-2</c:v>
                </c:pt>
                <c:pt idx="64">
                  <c:v>-6.0060309999999999E-2</c:v>
                </c:pt>
                <c:pt idx="65">
                  <c:v>-5.9948080000000001E-2</c:v>
                </c:pt>
                <c:pt idx="66">
                  <c:v>-5.9223030000000003E-2</c:v>
                </c:pt>
                <c:pt idx="67">
                  <c:v>-5.8391390000000001E-2</c:v>
                </c:pt>
                <c:pt idx="68">
                  <c:v>-5.7859250000000001E-2</c:v>
                </c:pt>
                <c:pt idx="69">
                  <c:v>-5.7617000000000002E-2</c:v>
                </c:pt>
                <c:pt idx="70">
                  <c:v>-5.7586789999999999E-2</c:v>
                </c:pt>
                <c:pt idx="71">
                  <c:v>-5.7776010000000003E-2</c:v>
                </c:pt>
                <c:pt idx="72">
                  <c:v>-5.8023169999999999E-2</c:v>
                </c:pt>
                <c:pt idx="73">
                  <c:v>-5.8032470000000003E-2</c:v>
                </c:pt>
                <c:pt idx="74">
                  <c:v>-5.7761510000000002E-2</c:v>
                </c:pt>
                <c:pt idx="75">
                  <c:v>-5.7442340000000001E-2</c:v>
                </c:pt>
                <c:pt idx="76">
                  <c:v>-5.7226310000000002E-2</c:v>
                </c:pt>
                <c:pt idx="77">
                  <c:v>-5.7103349999999997E-2</c:v>
                </c:pt>
                <c:pt idx="78">
                  <c:v>-5.7080510000000001E-2</c:v>
                </c:pt>
                <c:pt idx="79">
                  <c:v>-5.7119499999999997E-2</c:v>
                </c:pt>
                <c:pt idx="80">
                  <c:v>-5.6994070000000001E-2</c:v>
                </c:pt>
                <c:pt idx="81">
                  <c:v>-5.656928E-2</c:v>
                </c:pt>
                <c:pt idx="82">
                  <c:v>-5.6146349999999998E-2</c:v>
                </c:pt>
                <c:pt idx="83">
                  <c:v>-5.6153689999999999E-2</c:v>
                </c:pt>
                <c:pt idx="84">
                  <c:v>-5.6569340000000003E-2</c:v>
                </c:pt>
                <c:pt idx="85">
                  <c:v>-5.696934E-2</c:v>
                </c:pt>
                <c:pt idx="86">
                  <c:v>-5.7101430000000002E-2</c:v>
                </c:pt>
                <c:pt idx="87">
                  <c:v>-5.7061399999999998E-2</c:v>
                </c:pt>
                <c:pt idx="88">
                  <c:v>-5.6971870000000001E-2</c:v>
                </c:pt>
                <c:pt idx="89">
                  <c:v>-5.6885320000000003E-2</c:v>
                </c:pt>
                <c:pt idx="90">
                  <c:v>-5.693604E-2</c:v>
                </c:pt>
                <c:pt idx="91">
                  <c:v>-5.7204030000000003E-2</c:v>
                </c:pt>
                <c:pt idx="92">
                  <c:v>-5.7450759999999997E-2</c:v>
                </c:pt>
                <c:pt idx="93">
                  <c:v>-5.7338460000000001E-2</c:v>
                </c:pt>
                <c:pt idx="94">
                  <c:v>-5.6906129999999999E-2</c:v>
                </c:pt>
                <c:pt idx="95">
                  <c:v>-5.6489459999999998E-2</c:v>
                </c:pt>
                <c:pt idx="96">
                  <c:v>-5.6252580000000003E-2</c:v>
                </c:pt>
                <c:pt idx="97">
                  <c:v>-5.6130659999999999E-2</c:v>
                </c:pt>
                <c:pt idx="98">
                  <c:v>-5.6137439999999997E-2</c:v>
                </c:pt>
                <c:pt idx="99">
                  <c:v>-5.6330760000000001E-2</c:v>
                </c:pt>
                <c:pt idx="100">
                  <c:v>-5.6501469999999998E-2</c:v>
                </c:pt>
                <c:pt idx="101">
                  <c:v>-5.629845E-2</c:v>
                </c:pt>
                <c:pt idx="102">
                  <c:v>-5.5720239999999997E-2</c:v>
                </c:pt>
                <c:pt idx="103">
                  <c:v>-5.5132750000000001E-2</c:v>
                </c:pt>
                <c:pt idx="104">
                  <c:v>-5.4810919999999999E-2</c:v>
                </c:pt>
                <c:pt idx="105">
                  <c:v>-5.4762169999999999E-2</c:v>
                </c:pt>
                <c:pt idx="106">
                  <c:v>-5.4961410000000002E-2</c:v>
                </c:pt>
                <c:pt idx="107">
                  <c:v>-5.5417349999999997E-2</c:v>
                </c:pt>
                <c:pt idx="108">
                  <c:v>-5.5947999999999998E-2</c:v>
                </c:pt>
                <c:pt idx="109">
                  <c:v>-5.6210629999999998E-2</c:v>
                </c:pt>
                <c:pt idx="110">
                  <c:v>-5.6090380000000002E-2</c:v>
                </c:pt>
                <c:pt idx="111">
                  <c:v>-5.5801749999999997E-2</c:v>
                </c:pt>
                <c:pt idx="112">
                  <c:v>-5.556353E-2</c:v>
                </c:pt>
                <c:pt idx="113">
                  <c:v>-5.5409010000000002E-2</c:v>
                </c:pt>
                <c:pt idx="114">
                  <c:v>-5.531345E-2</c:v>
                </c:pt>
                <c:pt idx="115">
                  <c:v>-5.5264269999999997E-2</c:v>
                </c:pt>
                <c:pt idx="116">
                  <c:v>-5.5172909999999999E-2</c:v>
                </c:pt>
                <c:pt idx="117">
                  <c:v>-5.4941150000000001E-2</c:v>
                </c:pt>
                <c:pt idx="118">
                  <c:v>-5.4669740000000001E-2</c:v>
                </c:pt>
                <c:pt idx="119">
                  <c:v>-5.458673E-2</c:v>
                </c:pt>
                <c:pt idx="120">
                  <c:v>-5.4718849999999999E-2</c:v>
                </c:pt>
                <c:pt idx="121">
                  <c:v>-5.4792430000000003E-2</c:v>
                </c:pt>
                <c:pt idx="122">
                  <c:v>-5.4560289999999997E-2</c:v>
                </c:pt>
                <c:pt idx="123">
                  <c:v>-5.4119359999999998E-2</c:v>
                </c:pt>
                <c:pt idx="124">
                  <c:v>-5.3825930000000001E-2</c:v>
                </c:pt>
                <c:pt idx="125">
                  <c:v>-5.3929240000000003E-2</c:v>
                </c:pt>
                <c:pt idx="126">
                  <c:v>-5.4273000000000002E-2</c:v>
                </c:pt>
                <c:pt idx="127">
                  <c:v>-5.439389E-2</c:v>
                </c:pt>
                <c:pt idx="128">
                  <c:v>-5.3973399999999998E-2</c:v>
                </c:pt>
                <c:pt idx="129">
                  <c:v>-5.3198330000000002E-2</c:v>
                </c:pt>
                <c:pt idx="130">
                  <c:v>-5.2556520000000002E-2</c:v>
                </c:pt>
                <c:pt idx="131">
                  <c:v>-5.2275179999999997E-2</c:v>
                </c:pt>
                <c:pt idx="132">
                  <c:v>-5.2196329999999999E-2</c:v>
                </c:pt>
                <c:pt idx="133">
                  <c:v>-5.2180410000000003E-2</c:v>
                </c:pt>
                <c:pt idx="134">
                  <c:v>-5.2334230000000002E-2</c:v>
                </c:pt>
                <c:pt idx="135">
                  <c:v>-5.2712410000000001E-2</c:v>
                </c:pt>
                <c:pt idx="136">
                  <c:v>-5.3066250000000002E-2</c:v>
                </c:pt>
                <c:pt idx="137">
                  <c:v>-5.3118609999999997E-2</c:v>
                </c:pt>
                <c:pt idx="138">
                  <c:v>-5.2930930000000001E-2</c:v>
                </c:pt>
                <c:pt idx="139">
                  <c:v>-5.2744539999999999E-2</c:v>
                </c:pt>
                <c:pt idx="140">
                  <c:v>-5.2608120000000001E-2</c:v>
                </c:pt>
                <c:pt idx="141">
                  <c:v>-5.2388240000000003E-2</c:v>
                </c:pt>
                <c:pt idx="142">
                  <c:v>-5.203617E-2</c:v>
                </c:pt>
                <c:pt idx="143">
                  <c:v>-5.1640190000000002E-2</c:v>
                </c:pt>
                <c:pt idx="144">
                  <c:v>-5.1289929999999997E-2</c:v>
                </c:pt>
                <c:pt idx="145">
                  <c:v>-5.1038380000000001E-2</c:v>
                </c:pt>
                <c:pt idx="146">
                  <c:v>-5.0928389999999997E-2</c:v>
                </c:pt>
                <c:pt idx="147">
                  <c:v>-5.0970469999999997E-2</c:v>
                </c:pt>
                <c:pt idx="148">
                  <c:v>-5.115782E-2</c:v>
                </c:pt>
                <c:pt idx="149">
                  <c:v>-5.1519200000000001E-2</c:v>
                </c:pt>
                <c:pt idx="150">
                  <c:v>-5.2044430000000003E-2</c:v>
                </c:pt>
                <c:pt idx="151">
                  <c:v>-5.2555230000000001E-2</c:v>
                </c:pt>
                <c:pt idx="152">
                  <c:v>-5.2808210000000001E-2</c:v>
                </c:pt>
                <c:pt idx="153">
                  <c:v>-5.2777049999999999E-2</c:v>
                </c:pt>
                <c:pt idx="154">
                  <c:v>-5.2658700000000003E-2</c:v>
                </c:pt>
                <c:pt idx="155">
                  <c:v>-5.2557489999999998E-2</c:v>
                </c:pt>
                <c:pt idx="156">
                  <c:v>-5.2402949999999997E-2</c:v>
                </c:pt>
                <c:pt idx="157">
                  <c:v>-5.2194480000000001E-2</c:v>
                </c:pt>
                <c:pt idx="158">
                  <c:v>-5.2042720000000001E-2</c:v>
                </c:pt>
                <c:pt idx="159">
                  <c:v>-5.1923900000000002E-2</c:v>
                </c:pt>
                <c:pt idx="160">
                  <c:v>-5.1703020000000002E-2</c:v>
                </c:pt>
                <c:pt idx="161">
                  <c:v>-5.1444240000000002E-2</c:v>
                </c:pt>
                <c:pt idx="162">
                  <c:v>-5.1375570000000002E-2</c:v>
                </c:pt>
                <c:pt idx="163">
                  <c:v>-5.1490769999999998E-2</c:v>
                </c:pt>
                <c:pt idx="164">
                  <c:v>-5.1531500000000001E-2</c:v>
                </c:pt>
                <c:pt idx="165">
                  <c:v>-5.1407040000000001E-2</c:v>
                </c:pt>
                <c:pt idx="166">
                  <c:v>-5.1266810000000003E-2</c:v>
                </c:pt>
                <c:pt idx="167">
                  <c:v>-5.1098379999999999E-2</c:v>
                </c:pt>
                <c:pt idx="168">
                  <c:v>-5.0715669999999997E-2</c:v>
                </c:pt>
                <c:pt idx="169">
                  <c:v>-5.0249540000000002E-2</c:v>
                </c:pt>
                <c:pt idx="170">
                  <c:v>-5.0140480000000001E-2</c:v>
                </c:pt>
                <c:pt idx="171">
                  <c:v>-5.0452730000000001E-2</c:v>
                </c:pt>
                <c:pt idx="172">
                  <c:v>-5.0715730000000001E-2</c:v>
                </c:pt>
                <c:pt idx="173">
                  <c:v>-5.0667110000000001E-2</c:v>
                </c:pt>
                <c:pt idx="174">
                  <c:v>-5.065803E-2</c:v>
                </c:pt>
                <c:pt idx="175">
                  <c:v>-5.0953730000000003E-2</c:v>
                </c:pt>
                <c:pt idx="176">
                  <c:v>-5.1137469999999997E-2</c:v>
                </c:pt>
                <c:pt idx="177">
                  <c:v>-5.0681379999999998E-2</c:v>
                </c:pt>
                <c:pt idx="178">
                  <c:v>-4.9764919999999997E-2</c:v>
                </c:pt>
                <c:pt idx="179">
                  <c:v>-4.8993960000000003E-2</c:v>
                </c:pt>
                <c:pt idx="180">
                  <c:v>-4.8606539999999997E-2</c:v>
                </c:pt>
                <c:pt idx="181">
                  <c:v>-4.8408470000000002E-2</c:v>
                </c:pt>
                <c:pt idx="182">
                  <c:v>-4.8283970000000002E-2</c:v>
                </c:pt>
                <c:pt idx="183">
                  <c:v>-4.8343200000000003E-2</c:v>
                </c:pt>
                <c:pt idx="184">
                  <c:v>-4.8636310000000002E-2</c:v>
                </c:pt>
                <c:pt idx="185">
                  <c:v>-4.9048679999999997E-2</c:v>
                </c:pt>
                <c:pt idx="186">
                  <c:v>-4.9448239999999997E-2</c:v>
                </c:pt>
                <c:pt idx="187">
                  <c:v>-4.9718030000000003E-2</c:v>
                </c:pt>
                <c:pt idx="188">
                  <c:v>-4.9740840000000001E-2</c:v>
                </c:pt>
                <c:pt idx="189">
                  <c:v>-4.9559350000000002E-2</c:v>
                </c:pt>
                <c:pt idx="190">
                  <c:v>-4.9395429999999997E-2</c:v>
                </c:pt>
                <c:pt idx="191">
                  <c:v>-4.9324989999999999E-2</c:v>
                </c:pt>
                <c:pt idx="192">
                  <c:v>-4.9164439999999997E-2</c:v>
                </c:pt>
                <c:pt idx="193">
                  <c:v>-4.8851110000000003E-2</c:v>
                </c:pt>
                <c:pt idx="194">
                  <c:v>-4.865941E-2</c:v>
                </c:pt>
                <c:pt idx="195">
                  <c:v>-4.8793200000000002E-2</c:v>
                </c:pt>
                <c:pt idx="196">
                  <c:v>-4.9051669999999999E-2</c:v>
                </c:pt>
                <c:pt idx="197">
                  <c:v>-4.9156480000000002E-2</c:v>
                </c:pt>
                <c:pt idx="198">
                  <c:v>-4.9161219999999999E-2</c:v>
                </c:pt>
                <c:pt idx="199">
                  <c:v>-4.9226399999999997E-2</c:v>
                </c:pt>
                <c:pt idx="200">
                  <c:v>-4.9244740000000002E-2</c:v>
                </c:pt>
                <c:pt idx="201">
                  <c:v>-4.9038440000000003E-2</c:v>
                </c:pt>
                <c:pt idx="202">
                  <c:v>-4.8717620000000003E-2</c:v>
                </c:pt>
                <c:pt idx="203">
                  <c:v>-4.848479E-2</c:v>
                </c:pt>
                <c:pt idx="204">
                  <c:v>-4.8277359999999998E-2</c:v>
                </c:pt>
                <c:pt idx="205">
                  <c:v>-4.7938170000000002E-2</c:v>
                </c:pt>
                <c:pt idx="206">
                  <c:v>-4.7568399999999997E-2</c:v>
                </c:pt>
                <c:pt idx="207">
                  <c:v>-4.7367300000000001E-2</c:v>
                </c:pt>
                <c:pt idx="208">
                  <c:v>-4.727199E-2</c:v>
                </c:pt>
                <c:pt idx="209">
                  <c:v>-4.7075390000000002E-2</c:v>
                </c:pt>
                <c:pt idx="210">
                  <c:v>-4.6793899999999999E-2</c:v>
                </c:pt>
                <c:pt idx="211">
                  <c:v>-4.6612269999999997E-2</c:v>
                </c:pt>
                <c:pt idx="212">
                  <c:v>-4.6566940000000001E-2</c:v>
                </c:pt>
                <c:pt idx="213">
                  <c:v>-4.6561980000000003E-2</c:v>
                </c:pt>
                <c:pt idx="214">
                  <c:v>-4.6599090000000003E-2</c:v>
                </c:pt>
                <c:pt idx="215">
                  <c:v>-4.6717920000000003E-2</c:v>
                </c:pt>
                <c:pt idx="216">
                  <c:v>-4.6798039999999999E-2</c:v>
                </c:pt>
                <c:pt idx="217">
                  <c:v>-4.670096E-2</c:v>
                </c:pt>
                <c:pt idx="218">
                  <c:v>-4.6534199999999998E-2</c:v>
                </c:pt>
                <c:pt idx="219">
                  <c:v>-4.6495830000000002E-2</c:v>
                </c:pt>
                <c:pt idx="220">
                  <c:v>-4.6534680000000002E-2</c:v>
                </c:pt>
                <c:pt idx="221">
                  <c:v>-4.6426700000000001E-2</c:v>
                </c:pt>
                <c:pt idx="222">
                  <c:v>-4.6127689999999999E-2</c:v>
                </c:pt>
                <c:pt idx="223">
                  <c:v>-4.5799729999999997E-2</c:v>
                </c:pt>
                <c:pt idx="224">
                  <c:v>-4.5554999999999998E-2</c:v>
                </c:pt>
                <c:pt idx="225">
                  <c:v>-4.5411359999999998E-2</c:v>
                </c:pt>
                <c:pt idx="226">
                  <c:v>-4.5430909999999998E-2</c:v>
                </c:pt>
                <c:pt idx="227">
                  <c:v>-4.5650700000000002E-2</c:v>
                </c:pt>
                <c:pt idx="228">
                  <c:v>-4.5907089999999998E-2</c:v>
                </c:pt>
                <c:pt idx="229">
                  <c:v>-4.5943810000000002E-2</c:v>
                </c:pt>
                <c:pt idx="230">
                  <c:v>-4.5704540000000002E-2</c:v>
                </c:pt>
                <c:pt idx="231">
                  <c:v>-4.5340859999999997E-2</c:v>
                </c:pt>
                <c:pt idx="232">
                  <c:v>-4.4985949999999997E-2</c:v>
                </c:pt>
                <c:pt idx="233">
                  <c:v>-4.4702239999999997E-2</c:v>
                </c:pt>
                <c:pt idx="234">
                  <c:v>-4.4572100000000003E-2</c:v>
                </c:pt>
                <c:pt idx="235">
                  <c:v>-4.4639190000000002E-2</c:v>
                </c:pt>
                <c:pt idx="236">
                  <c:v>-4.4793409999999999E-2</c:v>
                </c:pt>
                <c:pt idx="237">
                  <c:v>-4.4874089999999998E-2</c:v>
                </c:pt>
                <c:pt idx="238">
                  <c:v>-4.4858620000000002E-2</c:v>
                </c:pt>
                <c:pt idx="239">
                  <c:v>-4.4794809999999997E-2</c:v>
                </c:pt>
                <c:pt idx="240">
                  <c:v>-4.4629240000000001E-2</c:v>
                </c:pt>
                <c:pt idx="241">
                  <c:v>-4.4293739999999998E-2</c:v>
                </c:pt>
                <c:pt idx="242">
                  <c:v>-4.3906830000000001E-2</c:v>
                </c:pt>
                <c:pt idx="243">
                  <c:v>-4.3685130000000003E-2</c:v>
                </c:pt>
                <c:pt idx="244">
                  <c:v>-4.3688669999999999E-2</c:v>
                </c:pt>
                <c:pt idx="245">
                  <c:v>-4.3805839999999999E-2</c:v>
                </c:pt>
                <c:pt idx="246">
                  <c:v>-4.3954090000000001E-2</c:v>
                </c:pt>
                <c:pt idx="247">
                  <c:v>-4.4136109999999999E-2</c:v>
                </c:pt>
                <c:pt idx="248">
                  <c:v>-4.4318900000000001E-2</c:v>
                </c:pt>
                <c:pt idx="249">
                  <c:v>-4.4426630000000002E-2</c:v>
                </c:pt>
                <c:pt idx="250">
                  <c:v>-4.4446880000000001E-2</c:v>
                </c:pt>
                <c:pt idx="251">
                  <c:v>-4.440351E-2</c:v>
                </c:pt>
                <c:pt idx="252">
                  <c:v>-4.4249660000000003E-2</c:v>
                </c:pt>
                <c:pt idx="253">
                  <c:v>-4.3932949999999998E-2</c:v>
                </c:pt>
                <c:pt idx="254">
                  <c:v>-4.3543320000000003E-2</c:v>
                </c:pt>
                <c:pt idx="255">
                  <c:v>-4.3264209999999997E-2</c:v>
                </c:pt>
                <c:pt idx="256">
                  <c:v>-4.320446E-2</c:v>
                </c:pt>
                <c:pt idx="257">
                  <c:v>-4.3348449999999997E-2</c:v>
                </c:pt>
                <c:pt idx="258">
                  <c:v>-4.3599579999999999E-2</c:v>
                </c:pt>
                <c:pt idx="259">
                  <c:v>-4.3773039999999999E-2</c:v>
                </c:pt>
                <c:pt idx="260">
                  <c:v>-4.3642550000000002E-2</c:v>
                </c:pt>
                <c:pt idx="261">
                  <c:v>-4.3167959999999998E-2</c:v>
                </c:pt>
                <c:pt idx="262">
                  <c:v>-4.262809E-2</c:v>
                </c:pt>
                <c:pt idx="263">
                  <c:v>-4.2357319999999997E-2</c:v>
                </c:pt>
                <c:pt idx="264">
                  <c:v>-4.2400149999999998E-2</c:v>
                </c:pt>
                <c:pt idx="265">
                  <c:v>-4.2546090000000002E-2</c:v>
                </c:pt>
                <c:pt idx="266">
                  <c:v>-4.2647619999999997E-2</c:v>
                </c:pt>
                <c:pt idx="267">
                  <c:v>-4.2738520000000002E-2</c:v>
                </c:pt>
                <c:pt idx="268">
                  <c:v>-4.2858109999999998E-2</c:v>
                </c:pt>
                <c:pt idx="269">
                  <c:v>-4.2941920000000001E-2</c:v>
                </c:pt>
                <c:pt idx="270">
                  <c:v>-4.2918409999999997E-2</c:v>
                </c:pt>
                <c:pt idx="271">
                  <c:v>-4.2786350000000001E-2</c:v>
                </c:pt>
                <c:pt idx="272">
                  <c:v>-4.2574170000000001E-2</c:v>
                </c:pt>
                <c:pt idx="273">
                  <c:v>-4.2323689999999997E-2</c:v>
                </c:pt>
                <c:pt idx="274">
                  <c:v>-4.2110740000000001E-2</c:v>
                </c:pt>
                <c:pt idx="275">
                  <c:v>-4.1991849999999997E-2</c:v>
                </c:pt>
                <c:pt idx="276">
                  <c:v>-4.1939049999999999E-2</c:v>
                </c:pt>
                <c:pt idx="277">
                  <c:v>-4.1895099999999998E-2</c:v>
                </c:pt>
                <c:pt idx="278">
                  <c:v>-4.1858390000000002E-2</c:v>
                </c:pt>
                <c:pt idx="279">
                  <c:v>-4.1839309999999998E-2</c:v>
                </c:pt>
                <c:pt idx="280">
                  <c:v>-4.178482E-2</c:v>
                </c:pt>
                <c:pt idx="281">
                  <c:v>-4.1655240000000003E-2</c:v>
                </c:pt>
                <c:pt idx="282">
                  <c:v>-4.1533269999999997E-2</c:v>
                </c:pt>
                <c:pt idx="283">
                  <c:v>-4.15308E-2</c:v>
                </c:pt>
                <c:pt idx="284">
                  <c:v>-4.161165E-2</c:v>
                </c:pt>
                <c:pt idx="285">
                  <c:v>-4.1617340000000003E-2</c:v>
                </c:pt>
                <c:pt idx="286">
                  <c:v>-4.1465700000000001E-2</c:v>
                </c:pt>
                <c:pt idx="287">
                  <c:v>-4.1222370000000001E-2</c:v>
                </c:pt>
                <c:pt idx="288">
                  <c:v>-4.0993540000000002E-2</c:v>
                </c:pt>
                <c:pt idx="289">
                  <c:v>-4.0853229999999997E-2</c:v>
                </c:pt>
                <c:pt idx="290">
                  <c:v>-4.0856999999999997E-2</c:v>
                </c:pt>
                <c:pt idx="291">
                  <c:v>-4.100608E-2</c:v>
                </c:pt>
                <c:pt idx="292">
                  <c:v>-4.1173920000000003E-2</c:v>
                </c:pt>
                <c:pt idx="293">
                  <c:v>-4.1167620000000002E-2</c:v>
                </c:pt>
                <c:pt idx="294">
                  <c:v>-4.0926270000000001E-2</c:v>
                </c:pt>
                <c:pt idx="295">
                  <c:v>-4.0603680000000003E-2</c:v>
                </c:pt>
                <c:pt idx="296">
                  <c:v>-4.0423279999999999E-2</c:v>
                </c:pt>
                <c:pt idx="297">
                  <c:v>-4.0465840000000003E-2</c:v>
                </c:pt>
                <c:pt idx="298">
                  <c:v>-4.0591759999999998E-2</c:v>
                </c:pt>
                <c:pt idx="299">
                  <c:v>-4.0567890000000002E-2</c:v>
                </c:pt>
                <c:pt idx="300">
                  <c:v>-4.0290909999999999E-2</c:v>
                </c:pt>
                <c:pt idx="301">
                  <c:v>-3.99032E-2</c:v>
                </c:pt>
                <c:pt idx="302">
                  <c:v>-3.9652409999999999E-2</c:v>
                </c:pt>
                <c:pt idx="303">
                  <c:v>-3.9621259999999998E-2</c:v>
                </c:pt>
                <c:pt idx="304">
                  <c:v>-3.9666949999999999E-2</c:v>
                </c:pt>
                <c:pt idx="305">
                  <c:v>-3.9629119999999997E-2</c:v>
                </c:pt>
                <c:pt idx="306">
                  <c:v>-3.9503440000000001E-2</c:v>
                </c:pt>
                <c:pt idx="307">
                  <c:v>-3.9355929999999997E-2</c:v>
                </c:pt>
                <c:pt idx="308">
                  <c:v>-3.9179940000000003E-2</c:v>
                </c:pt>
                <c:pt idx="309">
                  <c:v>-3.8937149999999997E-2</c:v>
                </c:pt>
                <c:pt idx="310">
                  <c:v>-3.8656129999999997E-2</c:v>
                </c:pt>
                <c:pt idx="311">
                  <c:v>-3.837376E-2</c:v>
                </c:pt>
                <c:pt idx="312">
                  <c:v>-3.803231E-2</c:v>
                </c:pt>
                <c:pt idx="313">
                  <c:v>-3.7552450000000001E-2</c:v>
                </c:pt>
                <c:pt idx="314">
                  <c:v>-3.6980720000000002E-2</c:v>
                </c:pt>
                <c:pt idx="315">
                  <c:v>-3.6458879999999999E-2</c:v>
                </c:pt>
                <c:pt idx="316">
                  <c:v>-3.6068099999999999E-2</c:v>
                </c:pt>
                <c:pt idx="317">
                  <c:v>-3.578924E-2</c:v>
                </c:pt>
                <c:pt idx="318">
                  <c:v>-3.562187E-2</c:v>
                </c:pt>
                <c:pt idx="319">
                  <c:v>-3.5666499999999997E-2</c:v>
                </c:pt>
                <c:pt idx="320">
                  <c:v>-3.6046660000000001E-2</c:v>
                </c:pt>
                <c:pt idx="321">
                  <c:v>-3.676103E-2</c:v>
                </c:pt>
                <c:pt idx="322">
                  <c:v>-3.7631640000000001E-2</c:v>
                </c:pt>
                <c:pt idx="323">
                  <c:v>-3.839679E-2</c:v>
                </c:pt>
                <c:pt idx="324">
                  <c:v>-3.8873320000000003E-2</c:v>
                </c:pt>
                <c:pt idx="325">
                  <c:v>-3.9087530000000002E-2</c:v>
                </c:pt>
                <c:pt idx="326">
                  <c:v>-3.92377E-2</c:v>
                </c:pt>
                <c:pt idx="327">
                  <c:v>-3.9474509999999997E-2</c:v>
                </c:pt>
                <c:pt idx="328">
                  <c:v>-3.975588E-2</c:v>
                </c:pt>
                <c:pt idx="329">
                  <c:v>-3.9964220000000002E-2</c:v>
                </c:pt>
                <c:pt idx="330">
                  <c:v>-4.0095150000000003E-2</c:v>
                </c:pt>
                <c:pt idx="331">
                  <c:v>-4.0227970000000002E-2</c:v>
                </c:pt>
                <c:pt idx="332">
                  <c:v>-4.0354139999999997E-2</c:v>
                </c:pt>
                <c:pt idx="333">
                  <c:v>-4.0361260000000003E-2</c:v>
                </c:pt>
                <c:pt idx="334">
                  <c:v>-4.0201300000000002E-2</c:v>
                </c:pt>
                <c:pt idx="335">
                  <c:v>-3.99732E-2</c:v>
                </c:pt>
                <c:pt idx="336">
                  <c:v>-3.9806109999999999E-2</c:v>
                </c:pt>
                <c:pt idx="337">
                  <c:v>-3.9710380000000003E-2</c:v>
                </c:pt>
                <c:pt idx="338">
                  <c:v>-3.9572919999999998E-2</c:v>
                </c:pt>
                <c:pt idx="339">
                  <c:v>-3.9290520000000002E-2</c:v>
                </c:pt>
                <c:pt idx="340">
                  <c:v>-3.8890979999999999E-2</c:v>
                </c:pt>
                <c:pt idx="341">
                  <c:v>-3.8503929999999999E-2</c:v>
                </c:pt>
                <c:pt idx="342">
                  <c:v>-3.8197229999999999E-2</c:v>
                </c:pt>
                <c:pt idx="343">
                  <c:v>-3.7882720000000002E-2</c:v>
                </c:pt>
                <c:pt idx="344">
                  <c:v>-3.7429869999999997E-2</c:v>
                </c:pt>
                <c:pt idx="345">
                  <c:v>-3.682274E-2</c:v>
                </c:pt>
                <c:pt idx="346">
                  <c:v>-3.614585E-2</c:v>
                </c:pt>
                <c:pt idx="347">
                  <c:v>-3.5471629999999997E-2</c:v>
                </c:pt>
                <c:pt idx="348">
                  <c:v>-3.4857260000000001E-2</c:v>
                </c:pt>
                <c:pt idx="349">
                  <c:v>-3.4377489999999997E-2</c:v>
                </c:pt>
                <c:pt idx="350">
                  <c:v>-3.4032529999999998E-2</c:v>
                </c:pt>
                <c:pt idx="351">
                  <c:v>-3.3695219999999998E-2</c:v>
                </c:pt>
                <c:pt idx="352">
                  <c:v>-3.3293719999999999E-2</c:v>
                </c:pt>
                <c:pt idx="353">
                  <c:v>-3.298715E-2</c:v>
                </c:pt>
                <c:pt idx="354">
                  <c:v>-3.2984260000000001E-2</c:v>
                </c:pt>
                <c:pt idx="355">
                  <c:v>-3.3229050000000003E-2</c:v>
                </c:pt>
                <c:pt idx="356">
                  <c:v>-3.3472469999999997E-2</c:v>
                </c:pt>
                <c:pt idx="357">
                  <c:v>-3.3649499999999999E-2</c:v>
                </c:pt>
                <c:pt idx="358">
                  <c:v>-3.3976439999999997E-2</c:v>
                </c:pt>
                <c:pt idx="359">
                  <c:v>-3.4606680000000001E-2</c:v>
                </c:pt>
                <c:pt idx="360">
                  <c:v>-3.5393819999999999E-2</c:v>
                </c:pt>
                <c:pt idx="361">
                  <c:v>-3.6103679999999999E-2</c:v>
                </c:pt>
                <c:pt idx="362">
                  <c:v>-3.6712979999999999E-2</c:v>
                </c:pt>
                <c:pt idx="363">
                  <c:v>-3.7354360000000003E-2</c:v>
                </c:pt>
                <c:pt idx="364">
                  <c:v>-3.8084850000000003E-2</c:v>
                </c:pt>
                <c:pt idx="365">
                  <c:v>-3.8852110000000002E-2</c:v>
                </c:pt>
                <c:pt idx="366">
                  <c:v>-3.9592580000000002E-2</c:v>
                </c:pt>
                <c:pt idx="367">
                  <c:v>-4.0226249999999998E-2</c:v>
                </c:pt>
                <c:pt idx="368">
                  <c:v>-4.06532E-2</c:v>
                </c:pt>
                <c:pt idx="369">
                  <c:v>-4.0888760000000003E-2</c:v>
                </c:pt>
                <c:pt idx="370">
                  <c:v>-4.1100650000000002E-2</c:v>
                </c:pt>
                <c:pt idx="371">
                  <c:v>-4.137503E-2</c:v>
                </c:pt>
                <c:pt idx="372">
                  <c:v>-4.1585329999999997E-2</c:v>
                </c:pt>
                <c:pt idx="373">
                  <c:v>-4.1628739999999997E-2</c:v>
                </c:pt>
                <c:pt idx="374">
                  <c:v>-4.1640879999999998E-2</c:v>
                </c:pt>
                <c:pt idx="375">
                  <c:v>-4.1797269999999997E-2</c:v>
                </c:pt>
                <c:pt idx="376">
                  <c:v>-4.2044390000000001E-2</c:v>
                </c:pt>
                <c:pt idx="377">
                  <c:v>-4.2218739999999998E-2</c:v>
                </c:pt>
                <c:pt idx="378">
                  <c:v>-4.2311269999999998E-2</c:v>
                </c:pt>
                <c:pt idx="379">
                  <c:v>-4.2400510000000002E-2</c:v>
                </c:pt>
                <c:pt idx="380">
                  <c:v>-4.2430139999999998E-2</c:v>
                </c:pt>
                <c:pt idx="381">
                  <c:v>-4.2283620000000001E-2</c:v>
                </c:pt>
                <c:pt idx="382">
                  <c:v>-4.2019729999999998E-2</c:v>
                </c:pt>
                <c:pt idx="383">
                  <c:v>-4.1815360000000003E-2</c:v>
                </c:pt>
                <c:pt idx="384">
                  <c:v>-4.1728050000000003E-2</c:v>
                </c:pt>
                <c:pt idx="385">
                  <c:v>-4.1696690000000002E-2</c:v>
                </c:pt>
                <c:pt idx="386">
                  <c:v>-4.1728840000000003E-2</c:v>
                </c:pt>
                <c:pt idx="387">
                  <c:v>-4.1893409999999999E-2</c:v>
                </c:pt>
                <c:pt idx="388">
                  <c:v>-4.2142789999999999E-2</c:v>
                </c:pt>
                <c:pt idx="389">
                  <c:v>-4.2314400000000002E-2</c:v>
                </c:pt>
                <c:pt idx="390">
                  <c:v>-4.2320259999999998E-2</c:v>
                </c:pt>
                <c:pt idx="391">
                  <c:v>-4.219875E-2</c:v>
                </c:pt>
                <c:pt idx="392">
                  <c:v>-4.1998189999999998E-2</c:v>
                </c:pt>
                <c:pt idx="393">
                  <c:v>-4.1751799999999999E-2</c:v>
                </c:pt>
                <c:pt idx="394">
                  <c:v>-4.1537119999999997E-2</c:v>
                </c:pt>
                <c:pt idx="395">
                  <c:v>-4.1426810000000001E-2</c:v>
                </c:pt>
                <c:pt idx="396">
                  <c:v>-4.1388920000000003E-2</c:v>
                </c:pt>
                <c:pt idx="397">
                  <c:v>-4.1333250000000002E-2</c:v>
                </c:pt>
                <c:pt idx="398">
                  <c:v>-4.1237530000000001E-2</c:v>
                </c:pt>
                <c:pt idx="399">
                  <c:v>-4.1148780000000003E-2</c:v>
                </c:pt>
                <c:pt idx="400">
                  <c:v>-4.1093829999999998E-2</c:v>
                </c:pt>
                <c:pt idx="401">
                  <c:v>-4.1072820000000003E-2</c:v>
                </c:pt>
                <c:pt idx="402">
                  <c:v>-4.1100980000000002E-2</c:v>
                </c:pt>
                <c:pt idx="403">
                  <c:v>-4.1170720000000001E-2</c:v>
                </c:pt>
                <c:pt idx="404">
                  <c:v>-4.1201849999999998E-2</c:v>
                </c:pt>
                <c:pt idx="405">
                  <c:v>-4.1099980000000001E-2</c:v>
                </c:pt>
                <c:pt idx="406">
                  <c:v>-4.0845359999999997E-2</c:v>
                </c:pt>
                <c:pt idx="407">
                  <c:v>-4.0486309999999998E-2</c:v>
                </c:pt>
                <c:pt idx="408">
                  <c:v>-4.0105300000000003E-2</c:v>
                </c:pt>
                <c:pt idx="409">
                  <c:v>-3.9817470000000001E-2</c:v>
                </c:pt>
                <c:pt idx="410">
                  <c:v>-3.9705270000000001E-2</c:v>
                </c:pt>
                <c:pt idx="411">
                  <c:v>-3.9717700000000002E-2</c:v>
                </c:pt>
                <c:pt idx="412">
                  <c:v>-3.9716519999999998E-2</c:v>
                </c:pt>
                <c:pt idx="413">
                  <c:v>-3.9627639999999999E-2</c:v>
                </c:pt>
                <c:pt idx="414">
                  <c:v>-3.9465529999999999E-2</c:v>
                </c:pt>
                <c:pt idx="415">
                  <c:v>-3.9225870000000003E-2</c:v>
                </c:pt>
                <c:pt idx="416">
                  <c:v>-3.8913099999999999E-2</c:v>
                </c:pt>
                <c:pt idx="417">
                  <c:v>-3.8669830000000002E-2</c:v>
                </c:pt>
                <c:pt idx="418">
                  <c:v>-3.8666279999999997E-2</c:v>
                </c:pt>
                <c:pt idx="419">
                  <c:v>-3.8811180000000001E-2</c:v>
                </c:pt>
                <c:pt idx="420">
                  <c:v>-3.8789570000000002E-2</c:v>
                </c:pt>
                <c:pt idx="421">
                  <c:v>-3.8470999999999998E-2</c:v>
                </c:pt>
                <c:pt idx="422">
                  <c:v>-3.80799E-2</c:v>
                </c:pt>
                <c:pt idx="423">
                  <c:v>-3.7843729999999999E-2</c:v>
                </c:pt>
                <c:pt idx="424">
                  <c:v>-3.7698049999999997E-2</c:v>
                </c:pt>
                <c:pt idx="425">
                  <c:v>-3.7481939999999998E-2</c:v>
                </c:pt>
                <c:pt idx="426">
                  <c:v>-3.7215940000000003E-2</c:v>
                </c:pt>
                <c:pt idx="427">
                  <c:v>-3.6998980000000001E-2</c:v>
                </c:pt>
                <c:pt idx="428">
                  <c:v>-3.680398E-2</c:v>
                </c:pt>
                <c:pt idx="429">
                  <c:v>-3.6582860000000002E-2</c:v>
                </c:pt>
                <c:pt idx="430">
                  <c:v>-3.6439529999999998E-2</c:v>
                </c:pt>
                <c:pt idx="431">
                  <c:v>-3.649434E-2</c:v>
                </c:pt>
                <c:pt idx="432">
                  <c:v>-3.6666700000000003E-2</c:v>
                </c:pt>
                <c:pt idx="433">
                  <c:v>-3.6772079999999999E-2</c:v>
                </c:pt>
                <c:pt idx="434">
                  <c:v>-3.6760420000000002E-2</c:v>
                </c:pt>
                <c:pt idx="435">
                  <c:v>-3.6695569999999997E-2</c:v>
                </c:pt>
                <c:pt idx="436">
                  <c:v>-3.6580939999999999E-2</c:v>
                </c:pt>
                <c:pt idx="437">
                  <c:v>-3.6388400000000001E-2</c:v>
                </c:pt>
                <c:pt idx="438">
                  <c:v>-3.6182100000000002E-2</c:v>
                </c:pt>
                <c:pt idx="439">
                  <c:v>-3.604392E-2</c:v>
                </c:pt>
                <c:pt idx="440">
                  <c:v>-3.5938480000000002E-2</c:v>
                </c:pt>
                <c:pt idx="441">
                  <c:v>-3.5799730000000002E-2</c:v>
                </c:pt>
                <c:pt idx="442">
                  <c:v>-3.567596E-2</c:v>
                </c:pt>
                <c:pt idx="443">
                  <c:v>-3.5643029999999999E-2</c:v>
                </c:pt>
                <c:pt idx="444">
                  <c:v>-3.5651389999999998E-2</c:v>
                </c:pt>
                <c:pt idx="445">
                  <c:v>-3.5612930000000001E-2</c:v>
                </c:pt>
                <c:pt idx="446">
                  <c:v>-3.556082E-2</c:v>
                </c:pt>
                <c:pt idx="447">
                  <c:v>-3.5558800000000002E-2</c:v>
                </c:pt>
                <c:pt idx="448">
                  <c:v>-3.5530659999999999E-2</c:v>
                </c:pt>
                <c:pt idx="449">
                  <c:v>-3.5364140000000002E-2</c:v>
                </c:pt>
                <c:pt idx="450">
                  <c:v>-3.5127949999999998E-2</c:v>
                </c:pt>
                <c:pt idx="451">
                  <c:v>-3.4986339999999998E-2</c:v>
                </c:pt>
                <c:pt idx="452">
                  <c:v>-3.4942719999999997E-2</c:v>
                </c:pt>
                <c:pt idx="453">
                  <c:v>-3.4855700000000003E-2</c:v>
                </c:pt>
                <c:pt idx="454">
                  <c:v>-3.4686719999999997E-2</c:v>
                </c:pt>
                <c:pt idx="455">
                  <c:v>-3.4554330000000001E-2</c:v>
                </c:pt>
                <c:pt idx="456">
                  <c:v>-3.4543039999999997E-2</c:v>
                </c:pt>
                <c:pt idx="457">
                  <c:v>-3.4618309999999999E-2</c:v>
                </c:pt>
                <c:pt idx="458">
                  <c:v>-3.4725810000000003E-2</c:v>
                </c:pt>
                <c:pt idx="459">
                  <c:v>-3.4817069999999999E-2</c:v>
                </c:pt>
                <c:pt idx="460">
                  <c:v>-3.4776210000000002E-2</c:v>
                </c:pt>
                <c:pt idx="461">
                  <c:v>-3.449178E-2</c:v>
                </c:pt>
                <c:pt idx="462">
                  <c:v>-3.4038480000000003E-2</c:v>
                </c:pt>
                <c:pt idx="463">
                  <c:v>-3.3646040000000002E-2</c:v>
                </c:pt>
                <c:pt idx="464">
                  <c:v>-3.3468459999999998E-2</c:v>
                </c:pt>
                <c:pt idx="465">
                  <c:v>-3.3477470000000002E-2</c:v>
                </c:pt>
                <c:pt idx="466">
                  <c:v>-3.3568939999999999E-2</c:v>
                </c:pt>
                <c:pt idx="467">
                  <c:v>-3.365195E-2</c:v>
                </c:pt>
                <c:pt idx="468">
                  <c:v>-3.3634320000000002E-2</c:v>
                </c:pt>
                <c:pt idx="469">
                  <c:v>-3.3472229999999999E-2</c:v>
                </c:pt>
                <c:pt idx="470">
                  <c:v>-3.3265759999999998E-2</c:v>
                </c:pt>
                <c:pt idx="471">
                  <c:v>-3.3178220000000001E-2</c:v>
                </c:pt>
                <c:pt idx="472">
                  <c:v>-3.323678E-2</c:v>
                </c:pt>
                <c:pt idx="473">
                  <c:v>-3.3310350000000002E-2</c:v>
                </c:pt>
                <c:pt idx="474">
                  <c:v>-3.3298960000000002E-2</c:v>
                </c:pt>
                <c:pt idx="475">
                  <c:v>-3.3228100000000003E-2</c:v>
                </c:pt>
                <c:pt idx="476">
                  <c:v>-3.3138250000000001E-2</c:v>
                </c:pt>
                <c:pt idx="477">
                  <c:v>-3.3016080000000003E-2</c:v>
                </c:pt>
                <c:pt idx="478">
                  <c:v>-3.2873779999999998E-2</c:v>
                </c:pt>
                <c:pt idx="479">
                  <c:v>-3.2783149999999997E-2</c:v>
                </c:pt>
                <c:pt idx="480">
                  <c:v>-3.277062E-2</c:v>
                </c:pt>
                <c:pt idx="481">
                  <c:v>-3.2760600000000001E-2</c:v>
                </c:pt>
                <c:pt idx="482">
                  <c:v>-3.2675360000000001E-2</c:v>
                </c:pt>
                <c:pt idx="483">
                  <c:v>-3.2531839999999999E-2</c:v>
                </c:pt>
                <c:pt idx="484">
                  <c:v>-3.2407310000000002E-2</c:v>
                </c:pt>
                <c:pt idx="485">
                  <c:v>-3.2372100000000001E-2</c:v>
                </c:pt>
                <c:pt idx="486">
                  <c:v>-3.2465649999999999E-2</c:v>
                </c:pt>
                <c:pt idx="487">
                  <c:v>-3.2669179999999999E-2</c:v>
                </c:pt>
                <c:pt idx="488">
                  <c:v>-3.287317E-2</c:v>
                </c:pt>
                <c:pt idx="489">
                  <c:v>-3.293712E-2</c:v>
                </c:pt>
                <c:pt idx="490">
                  <c:v>-3.2829730000000001E-2</c:v>
                </c:pt>
                <c:pt idx="491">
                  <c:v>-3.2656669999999999E-2</c:v>
                </c:pt>
                <c:pt idx="492">
                  <c:v>-3.2540850000000003E-2</c:v>
                </c:pt>
                <c:pt idx="493">
                  <c:v>-3.2538049999999999E-2</c:v>
                </c:pt>
                <c:pt idx="494">
                  <c:v>-3.2659470000000003E-2</c:v>
                </c:pt>
                <c:pt idx="495">
                  <c:v>-3.2901369999999999E-2</c:v>
                </c:pt>
                <c:pt idx="496">
                  <c:v>-3.3220949999999999E-2</c:v>
                </c:pt>
                <c:pt idx="497">
                  <c:v>-3.3523909999999997E-2</c:v>
                </c:pt>
                <c:pt idx="498">
                  <c:v>-3.3708769999999999E-2</c:v>
                </c:pt>
                <c:pt idx="499">
                  <c:v>-3.3715700000000001E-2</c:v>
                </c:pt>
                <c:pt idx="500">
                  <c:v>-3.3578660000000003E-2</c:v>
                </c:pt>
                <c:pt idx="501">
                  <c:v>-3.3435779999999998E-2</c:v>
                </c:pt>
                <c:pt idx="502">
                  <c:v>-3.347903E-2</c:v>
                </c:pt>
                <c:pt idx="503">
                  <c:v>-3.37405E-2</c:v>
                </c:pt>
                <c:pt idx="504">
                  <c:v>-3.401179E-2</c:v>
                </c:pt>
                <c:pt idx="505">
                  <c:v>-3.4092699999999997E-2</c:v>
                </c:pt>
                <c:pt idx="506">
                  <c:v>-3.4052390000000002E-2</c:v>
                </c:pt>
                <c:pt idx="507">
                  <c:v>-3.4104919999999997E-2</c:v>
                </c:pt>
                <c:pt idx="508">
                  <c:v>-3.4302569999999998E-2</c:v>
                </c:pt>
                <c:pt idx="509">
                  <c:v>-3.4515780000000003E-2</c:v>
                </c:pt>
                <c:pt idx="510">
                  <c:v>-3.4667629999999998E-2</c:v>
                </c:pt>
                <c:pt idx="511">
                  <c:v>-3.479343E-2</c:v>
                </c:pt>
                <c:pt idx="512">
                  <c:v>-3.489022E-2</c:v>
                </c:pt>
                <c:pt idx="513">
                  <c:v>-3.4916210000000003E-2</c:v>
                </c:pt>
                <c:pt idx="514">
                  <c:v>-3.4948680000000003E-2</c:v>
                </c:pt>
                <c:pt idx="515">
                  <c:v>-3.5132160000000003E-2</c:v>
                </c:pt>
                <c:pt idx="516">
                  <c:v>-3.5432180000000001E-2</c:v>
                </c:pt>
                <c:pt idx="517">
                  <c:v>-3.563384E-2</c:v>
                </c:pt>
                <c:pt idx="518">
                  <c:v>-3.5646049999999999E-2</c:v>
                </c:pt>
                <c:pt idx="519">
                  <c:v>-3.562324E-2</c:v>
                </c:pt>
                <c:pt idx="520">
                  <c:v>-3.5713290000000002E-2</c:v>
                </c:pt>
                <c:pt idx="521">
                  <c:v>-3.5861369999999997E-2</c:v>
                </c:pt>
                <c:pt idx="522">
                  <c:v>-3.5959869999999998E-2</c:v>
                </c:pt>
                <c:pt idx="523">
                  <c:v>-3.6042329999999997E-2</c:v>
                </c:pt>
                <c:pt idx="524">
                  <c:v>-3.6194169999999998E-2</c:v>
                </c:pt>
                <c:pt idx="525">
                  <c:v>-3.637667E-2</c:v>
                </c:pt>
                <c:pt idx="526">
                  <c:v>-3.6467619999999999E-2</c:v>
                </c:pt>
                <c:pt idx="527">
                  <c:v>-3.6431760000000001E-2</c:v>
                </c:pt>
                <c:pt idx="528">
                  <c:v>-3.6361440000000002E-2</c:v>
                </c:pt>
                <c:pt idx="529">
                  <c:v>-3.6377680000000003E-2</c:v>
                </c:pt>
                <c:pt idx="530">
                  <c:v>-3.653431E-2</c:v>
                </c:pt>
                <c:pt idx="531">
                  <c:v>-3.679342E-2</c:v>
                </c:pt>
                <c:pt idx="532">
                  <c:v>-3.70616E-2</c:v>
                </c:pt>
                <c:pt idx="533">
                  <c:v>-3.7268309999999999E-2</c:v>
                </c:pt>
                <c:pt idx="534">
                  <c:v>-3.7419479999999998E-2</c:v>
                </c:pt>
                <c:pt idx="535">
                  <c:v>-3.7538380000000003E-2</c:v>
                </c:pt>
                <c:pt idx="536">
                  <c:v>-3.7589770000000002E-2</c:v>
                </c:pt>
                <c:pt idx="537">
                  <c:v>-3.7536949999999999E-2</c:v>
                </c:pt>
                <c:pt idx="538">
                  <c:v>-3.7447050000000003E-2</c:v>
                </c:pt>
                <c:pt idx="539">
                  <c:v>-3.7434639999999998E-2</c:v>
                </c:pt>
                <c:pt idx="540">
                  <c:v>-3.7514100000000002E-2</c:v>
                </c:pt>
                <c:pt idx="541">
                  <c:v>-3.7591859999999998E-2</c:v>
                </c:pt>
                <c:pt idx="542">
                  <c:v>-3.7599550000000002E-2</c:v>
                </c:pt>
                <c:pt idx="543">
                  <c:v>-3.7553660000000003E-2</c:v>
                </c:pt>
                <c:pt idx="544">
                  <c:v>-3.7493400000000003E-2</c:v>
                </c:pt>
                <c:pt idx="545">
                  <c:v>-3.745395E-2</c:v>
                </c:pt>
                <c:pt idx="546">
                  <c:v>-3.748659E-2</c:v>
                </c:pt>
                <c:pt idx="547">
                  <c:v>-3.761101E-2</c:v>
                </c:pt>
                <c:pt idx="548">
                  <c:v>-3.7752969999999997E-2</c:v>
                </c:pt>
                <c:pt idx="549">
                  <c:v>-3.7808250000000002E-2</c:v>
                </c:pt>
                <c:pt idx="550">
                  <c:v>-3.775999E-2</c:v>
                </c:pt>
                <c:pt idx="551">
                  <c:v>-3.7657580000000003E-2</c:v>
                </c:pt>
                <c:pt idx="552">
                  <c:v>-3.7525250000000003E-2</c:v>
                </c:pt>
                <c:pt idx="553">
                  <c:v>-3.7385549999999997E-2</c:v>
                </c:pt>
                <c:pt idx="554">
                  <c:v>-3.7322769999999998E-2</c:v>
                </c:pt>
                <c:pt idx="555">
                  <c:v>-3.7396890000000002E-2</c:v>
                </c:pt>
                <c:pt idx="556">
                  <c:v>-3.752962E-2</c:v>
                </c:pt>
                <c:pt idx="557">
                  <c:v>-3.7591069999999997E-2</c:v>
                </c:pt>
                <c:pt idx="558">
                  <c:v>-3.7581679999999999E-2</c:v>
                </c:pt>
                <c:pt idx="559">
                  <c:v>-3.7595120000000003E-2</c:v>
                </c:pt>
                <c:pt idx="560">
                  <c:v>-3.7628200000000001E-2</c:v>
                </c:pt>
                <c:pt idx="561">
                  <c:v>-3.758189E-2</c:v>
                </c:pt>
                <c:pt idx="562">
                  <c:v>-3.7458480000000002E-2</c:v>
                </c:pt>
                <c:pt idx="563">
                  <c:v>-3.7400990000000002E-2</c:v>
                </c:pt>
                <c:pt idx="564">
                  <c:v>-3.749297E-2</c:v>
                </c:pt>
                <c:pt idx="565">
                  <c:v>-3.764224E-2</c:v>
                </c:pt>
                <c:pt idx="566">
                  <c:v>-3.7708930000000002E-2</c:v>
                </c:pt>
                <c:pt idx="567">
                  <c:v>-3.7660079999999999E-2</c:v>
                </c:pt>
                <c:pt idx="568">
                  <c:v>-3.7558189999999998E-2</c:v>
                </c:pt>
                <c:pt idx="569">
                  <c:v>-3.7468599999999998E-2</c:v>
                </c:pt>
                <c:pt idx="570">
                  <c:v>-3.7407889999999999E-2</c:v>
                </c:pt>
                <c:pt idx="571">
                  <c:v>-3.7334869999999999E-2</c:v>
                </c:pt>
                <c:pt idx="572">
                  <c:v>-3.719426E-2</c:v>
                </c:pt>
                <c:pt idx="573">
                  <c:v>-3.700987E-2</c:v>
                </c:pt>
                <c:pt idx="574">
                  <c:v>-3.6896180000000001E-2</c:v>
                </c:pt>
                <c:pt idx="575">
                  <c:v>-3.691183E-2</c:v>
                </c:pt>
                <c:pt idx="576">
                  <c:v>-3.6961729999999998E-2</c:v>
                </c:pt>
                <c:pt idx="577">
                  <c:v>-3.6921469999999998E-2</c:v>
                </c:pt>
                <c:pt idx="578">
                  <c:v>-3.6810349999999999E-2</c:v>
                </c:pt>
                <c:pt idx="579">
                  <c:v>-3.6730980000000003E-2</c:v>
                </c:pt>
                <c:pt idx="580">
                  <c:v>-3.6683319999999998E-2</c:v>
                </c:pt>
                <c:pt idx="581">
                  <c:v>-3.6588549999999997E-2</c:v>
                </c:pt>
                <c:pt idx="582">
                  <c:v>-3.6454279999999999E-2</c:v>
                </c:pt>
                <c:pt idx="583">
                  <c:v>-3.6363300000000001E-2</c:v>
                </c:pt>
                <c:pt idx="584">
                  <c:v>-3.632121E-2</c:v>
                </c:pt>
                <c:pt idx="585">
                  <c:v>-3.6244159999999997E-2</c:v>
                </c:pt>
                <c:pt idx="586">
                  <c:v>-3.6100210000000001E-2</c:v>
                </c:pt>
                <c:pt idx="587">
                  <c:v>-3.5937480000000001E-2</c:v>
                </c:pt>
                <c:pt idx="588">
                  <c:v>-3.5771209999999998E-2</c:v>
                </c:pt>
                <c:pt idx="589">
                  <c:v>-3.5564209999999999E-2</c:v>
                </c:pt>
                <c:pt idx="590">
                  <c:v>-3.5335579999999998E-2</c:v>
                </c:pt>
                <c:pt idx="591">
                  <c:v>-3.517149E-2</c:v>
                </c:pt>
                <c:pt idx="592">
                  <c:v>-3.5104839999999998E-2</c:v>
                </c:pt>
                <c:pt idx="593">
                  <c:v>-3.5075589999999997E-2</c:v>
                </c:pt>
                <c:pt idx="594">
                  <c:v>-3.501932E-2</c:v>
                </c:pt>
                <c:pt idx="595">
                  <c:v>-3.4917160000000003E-2</c:v>
                </c:pt>
                <c:pt idx="596">
                  <c:v>-3.477674E-2</c:v>
                </c:pt>
                <c:pt idx="597">
                  <c:v>-3.4641650000000003E-2</c:v>
                </c:pt>
                <c:pt idx="598">
                  <c:v>-3.4601180000000002E-2</c:v>
                </c:pt>
                <c:pt idx="599">
                  <c:v>-3.469568E-2</c:v>
                </c:pt>
                <c:pt idx="600">
                  <c:v>-3.4817529999999999E-2</c:v>
                </c:pt>
                <c:pt idx="601">
                  <c:v>-3.4810679999999997E-2</c:v>
                </c:pt>
                <c:pt idx="602">
                  <c:v>-3.4669159999999997E-2</c:v>
                </c:pt>
                <c:pt idx="603">
                  <c:v>-3.4533550000000003E-2</c:v>
                </c:pt>
                <c:pt idx="604">
                  <c:v>-3.4497439999999997E-2</c:v>
                </c:pt>
                <c:pt idx="605">
                  <c:v>-3.4519870000000001E-2</c:v>
                </c:pt>
                <c:pt idx="606">
                  <c:v>-3.4529909999999997E-2</c:v>
                </c:pt>
                <c:pt idx="607">
                  <c:v>-3.451605E-2</c:v>
                </c:pt>
                <c:pt idx="608">
                  <c:v>-3.4490769999999997E-2</c:v>
                </c:pt>
                <c:pt idx="609">
                  <c:v>-3.4468579999999999E-2</c:v>
                </c:pt>
                <c:pt idx="610">
                  <c:v>-3.4503619999999999E-2</c:v>
                </c:pt>
                <c:pt idx="611">
                  <c:v>-3.4647560000000001E-2</c:v>
                </c:pt>
                <c:pt idx="612">
                  <c:v>-3.4843979999999997E-2</c:v>
                </c:pt>
                <c:pt idx="613">
                  <c:v>-3.4955710000000001E-2</c:v>
                </c:pt>
                <c:pt idx="614">
                  <c:v>-3.4928130000000002E-2</c:v>
                </c:pt>
                <c:pt idx="615">
                  <c:v>-3.4839920000000003E-2</c:v>
                </c:pt>
                <c:pt idx="616">
                  <c:v>-3.4776149999999999E-2</c:v>
                </c:pt>
                <c:pt idx="617">
                  <c:v>-3.4737459999999998E-2</c:v>
                </c:pt>
                <c:pt idx="618">
                  <c:v>-3.4695249999999997E-2</c:v>
                </c:pt>
                <c:pt idx="619">
                  <c:v>-3.4656770000000003E-2</c:v>
                </c:pt>
                <c:pt idx="620">
                  <c:v>-3.4627369999999998E-2</c:v>
                </c:pt>
                <c:pt idx="621">
                  <c:v>-3.4580279999999998E-2</c:v>
                </c:pt>
                <c:pt idx="622">
                  <c:v>-3.4500469999999998E-2</c:v>
                </c:pt>
                <c:pt idx="623">
                  <c:v>-3.4411900000000002E-2</c:v>
                </c:pt>
                <c:pt idx="624">
                  <c:v>-3.4337479999999997E-2</c:v>
                </c:pt>
                <c:pt idx="625">
                  <c:v>-3.4270549999999997E-2</c:v>
                </c:pt>
                <c:pt idx="626">
                  <c:v>-3.4198770000000003E-2</c:v>
                </c:pt>
                <c:pt idx="627">
                  <c:v>-3.4119040000000003E-2</c:v>
                </c:pt>
                <c:pt idx="628">
                  <c:v>-3.4030629999999999E-2</c:v>
                </c:pt>
                <c:pt idx="629">
                  <c:v>-3.3943769999999998E-2</c:v>
                </c:pt>
                <c:pt idx="630">
                  <c:v>-3.3882019999999999E-2</c:v>
                </c:pt>
                <c:pt idx="631">
                  <c:v>-3.3844939999999997E-2</c:v>
                </c:pt>
                <c:pt idx="632">
                  <c:v>-3.3791939999999999E-2</c:v>
                </c:pt>
                <c:pt idx="633">
                  <c:v>-3.3704539999999998E-2</c:v>
                </c:pt>
                <c:pt idx="634">
                  <c:v>-3.3618559999999999E-2</c:v>
                </c:pt>
                <c:pt idx="635">
                  <c:v>-3.3539859999999998E-2</c:v>
                </c:pt>
                <c:pt idx="636">
                  <c:v>-3.3394090000000001E-2</c:v>
                </c:pt>
                <c:pt idx="637">
                  <c:v>-3.3121579999999998E-2</c:v>
                </c:pt>
                <c:pt idx="638">
                  <c:v>-3.2789850000000002E-2</c:v>
                </c:pt>
                <c:pt idx="639">
                  <c:v>-3.2539430000000001E-2</c:v>
                </c:pt>
                <c:pt idx="640">
                  <c:v>-3.2416170000000001E-2</c:v>
                </c:pt>
                <c:pt idx="641">
                  <c:v>-3.2355740000000001E-2</c:v>
                </c:pt>
                <c:pt idx="642">
                  <c:v>-3.2314959999999997E-2</c:v>
                </c:pt>
                <c:pt idx="643">
                  <c:v>-3.228694E-2</c:v>
                </c:pt>
                <c:pt idx="644">
                  <c:v>-3.2228890000000003E-2</c:v>
                </c:pt>
                <c:pt idx="645">
                  <c:v>-3.209791E-2</c:v>
                </c:pt>
                <c:pt idx="646">
                  <c:v>-3.193025E-2</c:v>
                </c:pt>
                <c:pt idx="647">
                  <c:v>-3.1773740000000002E-2</c:v>
                </c:pt>
                <c:pt idx="648">
                  <c:v>-3.157509E-2</c:v>
                </c:pt>
                <c:pt idx="649">
                  <c:v>-3.1243130000000001E-2</c:v>
                </c:pt>
                <c:pt idx="650">
                  <c:v>-3.0801149999999999E-2</c:v>
                </c:pt>
                <c:pt idx="651">
                  <c:v>-3.0365509999999998E-2</c:v>
                </c:pt>
                <c:pt idx="652">
                  <c:v>-2.999156E-2</c:v>
                </c:pt>
                <c:pt idx="653">
                  <c:v>-2.9637159999999999E-2</c:v>
                </c:pt>
                <c:pt idx="654">
                  <c:v>-2.9256669999999999E-2</c:v>
                </c:pt>
                <c:pt idx="655">
                  <c:v>-2.883179E-2</c:v>
                </c:pt>
                <c:pt idx="656">
                  <c:v>-2.8310829999999999E-2</c:v>
                </c:pt>
                <c:pt idx="657">
                  <c:v>-2.7621070000000001E-2</c:v>
                </c:pt>
                <c:pt idx="658">
                  <c:v>-2.6757329999999999E-2</c:v>
                </c:pt>
                <c:pt idx="659">
                  <c:v>-2.5820860000000001E-2</c:v>
                </c:pt>
                <c:pt idx="660">
                  <c:v>-2.5005800000000002E-2</c:v>
                </c:pt>
                <c:pt idx="661">
                  <c:v>-2.44236E-2</c:v>
                </c:pt>
                <c:pt idx="662">
                  <c:v>-2.3871360000000001E-2</c:v>
                </c:pt>
                <c:pt idx="663">
                  <c:v>-2.311786E-2</c:v>
                </c:pt>
                <c:pt idx="664">
                  <c:v>-2.2101389999999999E-2</c:v>
                </c:pt>
                <c:pt idx="665">
                  <c:v>-2.0802089999999999E-2</c:v>
                </c:pt>
                <c:pt idx="666">
                  <c:v>-1.9233210000000001E-2</c:v>
                </c:pt>
                <c:pt idx="667">
                  <c:v>-1.7475640000000001E-2</c:v>
                </c:pt>
                <c:pt idx="668">
                  <c:v>-1.562359E-2</c:v>
                </c:pt>
                <c:pt idx="669">
                  <c:v>-1.374129E-2</c:v>
                </c:pt>
                <c:pt idx="670">
                  <c:v>-1.1937720000000001E-2</c:v>
                </c:pt>
                <c:pt idx="671">
                  <c:v>-1.0491769999999999E-2</c:v>
                </c:pt>
                <c:pt idx="672">
                  <c:v>-9.8353529999999998E-3</c:v>
                </c:pt>
                <c:pt idx="673">
                  <c:v>-1.033743E-2</c:v>
                </c:pt>
                <c:pt idx="674">
                  <c:v>-1.2178319999999999E-2</c:v>
                </c:pt>
                <c:pt idx="675">
                  <c:v>-1.53884E-2</c:v>
                </c:pt>
                <c:pt idx="676">
                  <c:v>-1.9673119999999999E-2</c:v>
                </c:pt>
                <c:pt idx="677">
                  <c:v>-2.4206109999999999E-2</c:v>
                </c:pt>
                <c:pt idx="678">
                  <c:v>-2.8139839999999999E-2</c:v>
                </c:pt>
                <c:pt idx="679">
                  <c:v>-3.1230000000000001E-2</c:v>
                </c:pt>
                <c:pt idx="680">
                  <c:v>-3.3602269999999997E-2</c:v>
                </c:pt>
                <c:pt idx="681">
                  <c:v>-3.533182E-2</c:v>
                </c:pt>
                <c:pt idx="682">
                  <c:v>-3.6492209999999997E-2</c:v>
                </c:pt>
                <c:pt idx="683">
                  <c:v>-3.7322580000000001E-2</c:v>
                </c:pt>
                <c:pt idx="684">
                  <c:v>-3.8132190000000003E-2</c:v>
                </c:pt>
                <c:pt idx="685">
                  <c:v>-3.8920160000000002E-2</c:v>
                </c:pt>
                <c:pt idx="686">
                  <c:v>-3.9377870000000002E-2</c:v>
                </c:pt>
                <c:pt idx="687">
                  <c:v>-3.9494880000000003E-2</c:v>
                </c:pt>
                <c:pt idx="688">
                  <c:v>-3.9454749999999997E-2</c:v>
                </c:pt>
                <c:pt idx="689">
                  <c:v>-3.931722E-2</c:v>
                </c:pt>
                <c:pt idx="690">
                  <c:v>-3.9124890000000002E-2</c:v>
                </c:pt>
                <c:pt idx="691">
                  <c:v>-3.9017059999999999E-2</c:v>
                </c:pt>
                <c:pt idx="692">
                  <c:v>-3.903935E-2</c:v>
                </c:pt>
                <c:pt idx="693">
                  <c:v>-3.9070420000000002E-2</c:v>
                </c:pt>
                <c:pt idx="694">
                  <c:v>-3.8997820000000002E-2</c:v>
                </c:pt>
                <c:pt idx="695">
                  <c:v>-3.8809209999999997E-2</c:v>
                </c:pt>
                <c:pt idx="696">
                  <c:v>-3.8664370000000003E-2</c:v>
                </c:pt>
                <c:pt idx="697">
                  <c:v>-3.8772269999999998E-2</c:v>
                </c:pt>
                <c:pt idx="698">
                  <c:v>-3.8942780000000003E-2</c:v>
                </c:pt>
                <c:pt idx="699">
                  <c:v>-3.889422E-2</c:v>
                </c:pt>
                <c:pt idx="700">
                  <c:v>-3.8560509999999999E-2</c:v>
                </c:pt>
                <c:pt idx="701">
                  <c:v>-3.8039009999999998E-2</c:v>
                </c:pt>
                <c:pt idx="702">
                  <c:v>-3.761192E-2</c:v>
                </c:pt>
                <c:pt idx="703">
                  <c:v>-3.7488349999999997E-2</c:v>
                </c:pt>
                <c:pt idx="704">
                  <c:v>-3.7576730000000003E-2</c:v>
                </c:pt>
                <c:pt idx="705">
                  <c:v>-3.7642639999999998E-2</c:v>
                </c:pt>
                <c:pt idx="706">
                  <c:v>-3.7590949999999998E-2</c:v>
                </c:pt>
                <c:pt idx="707">
                  <c:v>-3.7503849999999998E-2</c:v>
                </c:pt>
                <c:pt idx="708">
                  <c:v>-3.7428169999999997E-2</c:v>
                </c:pt>
                <c:pt idx="709">
                  <c:v>-3.7326350000000001E-2</c:v>
                </c:pt>
                <c:pt idx="710">
                  <c:v>-3.7268059999999999E-2</c:v>
                </c:pt>
                <c:pt idx="711">
                  <c:v>-3.7261040000000002E-2</c:v>
                </c:pt>
                <c:pt idx="712">
                  <c:v>-3.7116110000000001E-2</c:v>
                </c:pt>
                <c:pt idx="713">
                  <c:v>-3.680481E-2</c:v>
                </c:pt>
                <c:pt idx="714">
                  <c:v>-3.6518219999999997E-2</c:v>
                </c:pt>
                <c:pt idx="715">
                  <c:v>-3.6452419999999999E-2</c:v>
                </c:pt>
                <c:pt idx="716">
                  <c:v>-3.6557060000000002E-2</c:v>
                </c:pt>
                <c:pt idx="717">
                  <c:v>-3.65206E-2</c:v>
                </c:pt>
                <c:pt idx="718">
                  <c:v>-3.6241450000000001E-2</c:v>
                </c:pt>
                <c:pt idx="719">
                  <c:v>-3.5988289999999999E-2</c:v>
                </c:pt>
                <c:pt idx="720">
                  <c:v>-3.585319E-2</c:v>
                </c:pt>
                <c:pt idx="721">
                  <c:v>-3.577081E-2</c:v>
                </c:pt>
                <c:pt idx="722">
                  <c:v>-3.5770499999999997E-2</c:v>
                </c:pt>
                <c:pt idx="723">
                  <c:v>-3.5869669999999999E-2</c:v>
                </c:pt>
                <c:pt idx="724">
                  <c:v>-3.5881099999999999E-2</c:v>
                </c:pt>
                <c:pt idx="725">
                  <c:v>-3.5745510000000001E-2</c:v>
                </c:pt>
                <c:pt idx="726">
                  <c:v>-3.5556579999999997E-2</c:v>
                </c:pt>
                <c:pt idx="727">
                  <c:v>-3.5369299999999999E-2</c:v>
                </c:pt>
                <c:pt idx="728">
                  <c:v>-3.5211180000000002E-2</c:v>
                </c:pt>
                <c:pt idx="729">
                  <c:v>-3.5081920000000003E-2</c:v>
                </c:pt>
                <c:pt idx="730">
                  <c:v>-3.4960600000000001E-2</c:v>
                </c:pt>
                <c:pt idx="731">
                  <c:v>-3.4858819999999999E-2</c:v>
                </c:pt>
                <c:pt idx="732">
                  <c:v>-3.473511E-2</c:v>
                </c:pt>
                <c:pt idx="733">
                  <c:v>-3.4533059999999997E-2</c:v>
                </c:pt>
                <c:pt idx="734">
                  <c:v>-3.436968E-2</c:v>
                </c:pt>
                <c:pt idx="735">
                  <c:v>-3.445815E-2</c:v>
                </c:pt>
                <c:pt idx="736">
                  <c:v>-3.4726119999999999E-2</c:v>
                </c:pt>
                <c:pt idx="737">
                  <c:v>-3.4840620000000003E-2</c:v>
                </c:pt>
                <c:pt idx="738">
                  <c:v>-3.464242E-2</c:v>
                </c:pt>
                <c:pt idx="739">
                  <c:v>-3.4295010000000001E-2</c:v>
                </c:pt>
                <c:pt idx="740">
                  <c:v>-3.4048559999999999E-2</c:v>
                </c:pt>
                <c:pt idx="741">
                  <c:v>-3.3956640000000003E-2</c:v>
                </c:pt>
                <c:pt idx="742">
                  <c:v>-3.389814E-2</c:v>
                </c:pt>
                <c:pt idx="743">
                  <c:v>-3.3887599999999997E-2</c:v>
                </c:pt>
                <c:pt idx="744">
                  <c:v>-3.3784059999999998E-2</c:v>
                </c:pt>
                <c:pt idx="745">
                  <c:v>-3.3436399999999998E-2</c:v>
                </c:pt>
                <c:pt idx="746">
                  <c:v>-3.3060359999999997E-2</c:v>
                </c:pt>
                <c:pt idx="747">
                  <c:v>-3.2830159999999997E-2</c:v>
                </c:pt>
                <c:pt idx="748">
                  <c:v>-3.2808499999999997E-2</c:v>
                </c:pt>
                <c:pt idx="749">
                  <c:v>-3.2909040000000001E-2</c:v>
                </c:pt>
                <c:pt idx="750">
                  <c:v>-3.2978800000000003E-2</c:v>
                </c:pt>
                <c:pt idx="751">
                  <c:v>-3.3070090000000003E-2</c:v>
                </c:pt>
                <c:pt idx="752">
                  <c:v>-3.3221010000000002E-2</c:v>
                </c:pt>
                <c:pt idx="753">
                  <c:v>-3.331013E-2</c:v>
                </c:pt>
                <c:pt idx="754">
                  <c:v>-3.3244919999999997E-2</c:v>
                </c:pt>
                <c:pt idx="755">
                  <c:v>-3.3011529999999997E-2</c:v>
                </c:pt>
                <c:pt idx="756">
                  <c:v>-3.2589659999999999E-2</c:v>
                </c:pt>
                <c:pt idx="757">
                  <c:v>-3.207169E-2</c:v>
                </c:pt>
                <c:pt idx="758">
                  <c:v>-3.1705120000000003E-2</c:v>
                </c:pt>
                <c:pt idx="759">
                  <c:v>-3.1679369999999998E-2</c:v>
                </c:pt>
                <c:pt idx="760">
                  <c:v>-3.188589E-2</c:v>
                </c:pt>
                <c:pt idx="761">
                  <c:v>-3.2019800000000001E-2</c:v>
                </c:pt>
                <c:pt idx="762">
                  <c:v>-3.200339E-2</c:v>
                </c:pt>
                <c:pt idx="763">
                  <c:v>-3.1912049999999997E-2</c:v>
                </c:pt>
                <c:pt idx="764">
                  <c:v>-3.1875050000000002E-2</c:v>
                </c:pt>
                <c:pt idx="765">
                  <c:v>-3.1868979999999998E-2</c:v>
                </c:pt>
                <c:pt idx="766">
                  <c:v>-3.1793050000000003E-2</c:v>
                </c:pt>
                <c:pt idx="767">
                  <c:v>-3.16624E-2</c:v>
                </c:pt>
                <c:pt idx="768">
                  <c:v>-3.155078E-2</c:v>
                </c:pt>
                <c:pt idx="769">
                  <c:v>-3.1453490000000001E-2</c:v>
                </c:pt>
                <c:pt idx="770">
                  <c:v>-3.1353970000000002E-2</c:v>
                </c:pt>
                <c:pt idx="771">
                  <c:v>-3.1269650000000003E-2</c:v>
                </c:pt>
                <c:pt idx="772">
                  <c:v>-3.1127579999999998E-2</c:v>
                </c:pt>
                <c:pt idx="773">
                  <c:v>-3.0776919999999999E-2</c:v>
                </c:pt>
                <c:pt idx="774">
                  <c:v>-3.026073E-2</c:v>
                </c:pt>
                <c:pt idx="775">
                  <c:v>-2.9848030000000001E-2</c:v>
                </c:pt>
                <c:pt idx="776">
                  <c:v>-2.9710259999999999E-2</c:v>
                </c:pt>
                <c:pt idx="777">
                  <c:v>-2.9694410000000001E-2</c:v>
                </c:pt>
                <c:pt idx="778">
                  <c:v>-2.9467409999999999E-2</c:v>
                </c:pt>
                <c:pt idx="779">
                  <c:v>-2.888369E-2</c:v>
                </c:pt>
                <c:pt idx="780">
                  <c:v>-2.7967789999999999E-2</c:v>
                </c:pt>
                <c:pt idx="781">
                  <c:v>-2.662846E-2</c:v>
                </c:pt>
                <c:pt idx="782">
                  <c:v>-2.5851699999999998E-2</c:v>
                </c:pt>
                <c:pt idx="783">
                  <c:v>-2.7751729999999999E-2</c:v>
                </c:pt>
                <c:pt idx="784">
                  <c:v>-2.925736E-2</c:v>
                </c:pt>
                <c:pt idx="785">
                  <c:v>-2.9262989999999999E-2</c:v>
                </c:pt>
                <c:pt idx="786">
                  <c:v>-2.880199E-2</c:v>
                </c:pt>
                <c:pt idx="787">
                  <c:v>-2.84528E-2</c:v>
                </c:pt>
                <c:pt idx="788">
                  <c:v>-2.831123E-2</c:v>
                </c:pt>
                <c:pt idx="789">
                  <c:v>-2.8176860000000001E-2</c:v>
                </c:pt>
                <c:pt idx="790">
                  <c:v>-2.793325E-2</c:v>
                </c:pt>
                <c:pt idx="791">
                  <c:v>-2.7777489999999998E-2</c:v>
                </c:pt>
                <c:pt idx="792">
                  <c:v>-2.7618179999999999E-2</c:v>
                </c:pt>
                <c:pt idx="793">
                  <c:v>-2.7306859999999999E-2</c:v>
                </c:pt>
                <c:pt idx="794">
                  <c:v>-2.6952469999999999E-2</c:v>
                </c:pt>
                <c:pt idx="795">
                  <c:v>-2.671861E-2</c:v>
                </c:pt>
                <c:pt idx="796">
                  <c:v>-2.6590780000000001E-2</c:v>
                </c:pt>
                <c:pt idx="797">
                  <c:v>-2.6174920000000001E-2</c:v>
                </c:pt>
                <c:pt idx="798">
                  <c:v>-2.5206699999999999E-2</c:v>
                </c:pt>
                <c:pt idx="799">
                  <c:v>-2.4718960000000002E-2</c:v>
                </c:pt>
                <c:pt idx="800">
                  <c:v>-2.483223E-2</c:v>
                </c:pt>
                <c:pt idx="801">
                  <c:v>-2.489065E-2</c:v>
                </c:pt>
                <c:pt idx="802">
                  <c:v>-2.4858539999999998E-2</c:v>
                </c:pt>
                <c:pt idx="803">
                  <c:v>-2.4753859999999999E-2</c:v>
                </c:pt>
                <c:pt idx="804">
                  <c:v>-2.4516779999999998E-2</c:v>
                </c:pt>
                <c:pt idx="805">
                  <c:v>-2.4210720000000002E-2</c:v>
                </c:pt>
                <c:pt idx="806">
                  <c:v>-2.3950229999999999E-2</c:v>
                </c:pt>
                <c:pt idx="807">
                  <c:v>-2.3776160000000001E-2</c:v>
                </c:pt>
                <c:pt idx="808">
                  <c:v>-2.364863E-2</c:v>
                </c:pt>
                <c:pt idx="809">
                  <c:v>-2.3474510000000001E-2</c:v>
                </c:pt>
                <c:pt idx="810">
                  <c:v>-2.324822E-2</c:v>
                </c:pt>
                <c:pt idx="811">
                  <c:v>-2.302527E-2</c:v>
                </c:pt>
                <c:pt idx="812">
                  <c:v>-2.2802139999999999E-2</c:v>
                </c:pt>
                <c:pt idx="813">
                  <c:v>-2.2581629999999998E-2</c:v>
                </c:pt>
                <c:pt idx="814">
                  <c:v>-2.2431840000000002E-2</c:v>
                </c:pt>
                <c:pt idx="815">
                  <c:v>-2.2330539999999999E-2</c:v>
                </c:pt>
                <c:pt idx="816">
                  <c:v>-2.2193109999999999E-2</c:v>
                </c:pt>
                <c:pt idx="817">
                  <c:v>-2.204215E-2</c:v>
                </c:pt>
                <c:pt idx="818">
                  <c:v>-2.176784E-2</c:v>
                </c:pt>
                <c:pt idx="819">
                  <c:v>-2.1408650000000001E-2</c:v>
                </c:pt>
                <c:pt idx="820">
                  <c:v>-2.1113119999999999E-2</c:v>
                </c:pt>
                <c:pt idx="821">
                  <c:v>-2.0876499999999999E-2</c:v>
                </c:pt>
                <c:pt idx="822">
                  <c:v>-2.063216E-2</c:v>
                </c:pt>
                <c:pt idx="823">
                  <c:v>-2.0562270000000001E-2</c:v>
                </c:pt>
                <c:pt idx="824">
                  <c:v>-2.0919500000000001E-2</c:v>
                </c:pt>
                <c:pt idx="825">
                  <c:v>-2.130131E-2</c:v>
                </c:pt>
                <c:pt idx="826">
                  <c:v>-2.129822E-2</c:v>
                </c:pt>
                <c:pt idx="827">
                  <c:v>-2.0975170000000001E-2</c:v>
                </c:pt>
                <c:pt idx="828">
                  <c:v>-2.050563E-2</c:v>
                </c:pt>
                <c:pt idx="829">
                  <c:v>-2.0037490000000002E-2</c:v>
                </c:pt>
                <c:pt idx="830">
                  <c:v>-1.9751399999999999E-2</c:v>
                </c:pt>
                <c:pt idx="831">
                  <c:v>-1.9825829999999999E-2</c:v>
                </c:pt>
                <c:pt idx="832">
                  <c:v>-2.005185E-2</c:v>
                </c:pt>
                <c:pt idx="833">
                  <c:v>-1.8716409999999999E-2</c:v>
                </c:pt>
                <c:pt idx="834">
                  <c:v>-1.5655490000000001E-2</c:v>
                </c:pt>
                <c:pt idx="835">
                  <c:v>-1.714684E-2</c:v>
                </c:pt>
                <c:pt idx="836">
                  <c:v>-1.8792380000000001E-2</c:v>
                </c:pt>
                <c:pt idx="837">
                  <c:v>-1.9189080000000001E-2</c:v>
                </c:pt>
                <c:pt idx="838">
                  <c:v>-1.9160429999999999E-2</c:v>
                </c:pt>
                <c:pt idx="839">
                  <c:v>-1.9059340000000001E-2</c:v>
                </c:pt>
                <c:pt idx="840">
                  <c:v>-1.8927619999999999E-2</c:v>
                </c:pt>
                <c:pt idx="841">
                  <c:v>-1.8788349999999999E-2</c:v>
                </c:pt>
                <c:pt idx="842">
                  <c:v>-1.8736050000000001E-2</c:v>
                </c:pt>
                <c:pt idx="843">
                  <c:v>-1.873497E-2</c:v>
                </c:pt>
                <c:pt idx="844">
                  <c:v>-1.857058E-2</c:v>
                </c:pt>
                <c:pt idx="845">
                  <c:v>-1.815017E-2</c:v>
                </c:pt>
                <c:pt idx="846">
                  <c:v>-1.756071E-2</c:v>
                </c:pt>
                <c:pt idx="847">
                  <c:v>-1.7058920000000002E-2</c:v>
                </c:pt>
                <c:pt idx="848">
                  <c:v>-1.6563149999999999E-2</c:v>
                </c:pt>
                <c:pt idx="849">
                  <c:v>-1.5939430000000001E-2</c:v>
                </c:pt>
                <c:pt idx="850">
                  <c:v>-1.5739309999999999E-2</c:v>
                </c:pt>
                <c:pt idx="851">
                  <c:v>-1.559265E-2</c:v>
                </c:pt>
                <c:pt idx="852">
                  <c:v>-1.553095E-2</c:v>
                </c:pt>
                <c:pt idx="853">
                  <c:v>-1.5735030000000001E-2</c:v>
                </c:pt>
                <c:pt idx="854">
                  <c:v>-1.6072630000000001E-2</c:v>
                </c:pt>
                <c:pt idx="855">
                  <c:v>-1.636023E-2</c:v>
                </c:pt>
                <c:pt idx="856">
                  <c:v>-1.6541980000000001E-2</c:v>
                </c:pt>
                <c:pt idx="857">
                  <c:v>-1.6578809999999999E-2</c:v>
                </c:pt>
                <c:pt idx="858">
                  <c:v>-1.647531E-2</c:v>
                </c:pt>
                <c:pt idx="859">
                  <c:v>-1.6359459999999999E-2</c:v>
                </c:pt>
                <c:pt idx="860">
                  <c:v>-1.6275370000000001E-2</c:v>
                </c:pt>
                <c:pt idx="861">
                  <c:v>-1.610172E-2</c:v>
                </c:pt>
                <c:pt idx="862">
                  <c:v>-1.5933869999999999E-2</c:v>
                </c:pt>
                <c:pt idx="863">
                  <c:v>-1.558146E-2</c:v>
                </c:pt>
                <c:pt idx="864">
                  <c:v>-1.5081219999999999E-2</c:v>
                </c:pt>
                <c:pt idx="865">
                  <c:v>-1.4743549999999999E-2</c:v>
                </c:pt>
                <c:pt idx="866">
                  <c:v>-1.446014E-2</c:v>
                </c:pt>
                <c:pt idx="867">
                  <c:v>-1.327952E-2</c:v>
                </c:pt>
                <c:pt idx="868">
                  <c:v>-1.0292519999999999E-2</c:v>
                </c:pt>
                <c:pt idx="869">
                  <c:v>-9.6640619999999993E-3</c:v>
                </c:pt>
                <c:pt idx="870">
                  <c:v>-1.180556E-2</c:v>
                </c:pt>
                <c:pt idx="871">
                  <c:v>-1.29096E-2</c:v>
                </c:pt>
                <c:pt idx="872">
                  <c:v>-1.322157E-2</c:v>
                </c:pt>
                <c:pt idx="873">
                  <c:v>-1.346937E-2</c:v>
                </c:pt>
                <c:pt idx="874">
                  <c:v>-1.363139E-2</c:v>
                </c:pt>
                <c:pt idx="875">
                  <c:v>-1.348443E-2</c:v>
                </c:pt>
                <c:pt idx="876">
                  <c:v>-1.3205369999999999E-2</c:v>
                </c:pt>
                <c:pt idx="877">
                  <c:v>-1.2907119999999999E-2</c:v>
                </c:pt>
                <c:pt idx="878">
                  <c:v>-1.253686E-2</c:v>
                </c:pt>
                <c:pt idx="879">
                  <c:v>-1.229039E-2</c:v>
                </c:pt>
                <c:pt idx="880">
                  <c:v>-1.2320569999999999E-2</c:v>
                </c:pt>
                <c:pt idx="881">
                  <c:v>-1.253399E-2</c:v>
                </c:pt>
                <c:pt idx="882">
                  <c:v>-1.2730699999999999E-2</c:v>
                </c:pt>
                <c:pt idx="883">
                  <c:v>-1.2561640000000001E-2</c:v>
                </c:pt>
                <c:pt idx="884">
                  <c:v>-1.202288E-2</c:v>
                </c:pt>
                <c:pt idx="885">
                  <c:v>-1.149909E-2</c:v>
                </c:pt>
                <c:pt idx="886">
                  <c:v>-1.093099E-2</c:v>
                </c:pt>
                <c:pt idx="887">
                  <c:v>-8.7488600000000007E-3</c:v>
                </c:pt>
                <c:pt idx="888">
                  <c:v>-7.1982909999999999E-3</c:v>
                </c:pt>
                <c:pt idx="889">
                  <c:v>-1.0383760000000001E-2</c:v>
                </c:pt>
                <c:pt idx="890">
                  <c:v>-1.096072E-2</c:v>
                </c:pt>
                <c:pt idx="891">
                  <c:v>-1.065549E-2</c:v>
                </c:pt>
                <c:pt idx="892">
                  <c:v>-1.041301E-2</c:v>
                </c:pt>
                <c:pt idx="893">
                  <c:v>-1.016864E-2</c:v>
                </c:pt>
                <c:pt idx="894">
                  <c:v>-9.7693980000000003E-3</c:v>
                </c:pt>
                <c:pt idx="895">
                  <c:v>-9.3865879999999995E-3</c:v>
                </c:pt>
                <c:pt idx="896">
                  <c:v>-9.2839810000000002E-3</c:v>
                </c:pt>
                <c:pt idx="897">
                  <c:v>-9.5156540000000001E-3</c:v>
                </c:pt>
                <c:pt idx="898">
                  <c:v>-9.8118679999999996E-3</c:v>
                </c:pt>
                <c:pt idx="899">
                  <c:v>-9.8043850000000005E-3</c:v>
                </c:pt>
                <c:pt idx="900">
                  <c:v>-9.4269230000000002E-3</c:v>
                </c:pt>
                <c:pt idx="901">
                  <c:v>-8.7931180000000008E-3</c:v>
                </c:pt>
                <c:pt idx="902">
                  <c:v>-8.1965930000000003E-3</c:v>
                </c:pt>
                <c:pt idx="903">
                  <c:v>-7.7625020000000001E-3</c:v>
                </c:pt>
                <c:pt idx="904">
                  <c:v>-7.3707199999999999E-3</c:v>
                </c:pt>
                <c:pt idx="905">
                  <c:v>-6.8118370000000003E-3</c:v>
                </c:pt>
                <c:pt idx="906">
                  <c:v>-6.4347680000000004E-3</c:v>
                </c:pt>
                <c:pt idx="907">
                  <c:v>-6.4889580000000004E-3</c:v>
                </c:pt>
                <c:pt idx="908">
                  <c:v>-6.319379E-3</c:v>
                </c:pt>
                <c:pt idx="909">
                  <c:v>-5.9535500000000002E-3</c:v>
                </c:pt>
                <c:pt idx="910">
                  <c:v>-5.6622139999999996E-3</c:v>
                </c:pt>
                <c:pt idx="911">
                  <c:v>-5.4949949999999999E-3</c:v>
                </c:pt>
                <c:pt idx="912">
                  <c:v>-5.3344539999999998E-3</c:v>
                </c:pt>
                <c:pt idx="913">
                  <c:v>-5.1106900000000002E-3</c:v>
                </c:pt>
                <c:pt idx="914">
                  <c:v>-4.892871E-3</c:v>
                </c:pt>
                <c:pt idx="915">
                  <c:v>-4.761309E-3</c:v>
                </c:pt>
                <c:pt idx="916">
                  <c:v>-4.687465E-3</c:v>
                </c:pt>
                <c:pt idx="917">
                  <c:v>-4.5879060000000001E-3</c:v>
                </c:pt>
                <c:pt idx="918">
                  <c:v>-4.4177139999999997E-3</c:v>
                </c:pt>
                <c:pt idx="919">
                  <c:v>-4.1576740000000001E-3</c:v>
                </c:pt>
                <c:pt idx="920">
                  <c:v>-3.8121890000000001E-3</c:v>
                </c:pt>
                <c:pt idx="921">
                  <c:v>-3.4601509999999999E-3</c:v>
                </c:pt>
                <c:pt idx="922">
                  <c:v>-3.2049959999999999E-3</c:v>
                </c:pt>
                <c:pt idx="923">
                  <c:v>-3.0251800000000001E-3</c:v>
                </c:pt>
                <c:pt idx="924">
                  <c:v>-2.7482370000000002E-3</c:v>
                </c:pt>
                <c:pt idx="925">
                  <c:v>-2.2685180000000002E-3</c:v>
                </c:pt>
                <c:pt idx="926">
                  <c:v>-1.7323659999999999E-3</c:v>
                </c:pt>
                <c:pt idx="927">
                  <c:v>-1.346103E-3</c:v>
                </c:pt>
                <c:pt idx="928">
                  <c:v>-1.0990559999999999E-3</c:v>
                </c:pt>
                <c:pt idx="929">
                  <c:v>-8.624835E-4</c:v>
                </c:pt>
                <c:pt idx="930">
                  <c:v>-6.1847010000000001E-4</c:v>
                </c:pt>
                <c:pt idx="931">
                  <c:v>-4.5055479999999998E-4</c:v>
                </c:pt>
                <c:pt idx="932">
                  <c:v>-3.7845769999999998E-4</c:v>
                </c:pt>
                <c:pt idx="933">
                  <c:v>-3.2167859999999998E-4</c:v>
                </c:pt>
                <c:pt idx="934">
                  <c:v>-2.4124819999999999E-4</c:v>
                </c:pt>
                <c:pt idx="935">
                  <c:v>-1.7636980000000001E-4</c:v>
                </c:pt>
                <c:pt idx="936">
                  <c:v>-1.321847E-4</c:v>
                </c:pt>
                <c:pt idx="937">
                  <c:v>-7.5141499999999999E-5</c:v>
                </c:pt>
                <c:pt idx="938">
                  <c:v>-2.355766E-5</c:v>
                </c:pt>
                <c:pt idx="939">
                  <c:v>-4.2674550000000003E-5</c:v>
                </c:pt>
                <c:pt idx="940">
                  <c:v>-1.2125369999999999E-4</c:v>
                </c:pt>
                <c:pt idx="941">
                  <c:v>-1.8438490000000001E-4</c:v>
                </c:pt>
                <c:pt idx="942">
                  <c:v>-2.4797060000000001E-4</c:v>
                </c:pt>
                <c:pt idx="943">
                  <c:v>-3.5564759999999999E-4</c:v>
                </c:pt>
                <c:pt idx="944">
                  <c:v>-4.6240430000000002E-4</c:v>
                </c:pt>
                <c:pt idx="945">
                  <c:v>-5.1747719999999998E-4</c:v>
                </c:pt>
                <c:pt idx="946">
                  <c:v>-5.7297330000000005E-4</c:v>
                </c:pt>
                <c:pt idx="947">
                  <c:v>-8.8311770000000002E-4</c:v>
                </c:pt>
                <c:pt idx="948">
                  <c:v>-1.82694E-3</c:v>
                </c:pt>
                <c:pt idx="949">
                  <c:v>-2.733816E-3</c:v>
                </c:pt>
                <c:pt idx="950">
                  <c:v>-2.9960590000000001E-3</c:v>
                </c:pt>
                <c:pt idx="951">
                  <c:v>-3.018073E-3</c:v>
                </c:pt>
                <c:pt idx="952">
                  <c:v>-3.0935490000000001E-3</c:v>
                </c:pt>
                <c:pt idx="953">
                  <c:v>-3.1744400000000002E-3</c:v>
                </c:pt>
                <c:pt idx="954">
                  <c:v>-3.224204E-3</c:v>
                </c:pt>
                <c:pt idx="955">
                  <c:v>-3.5388699999999999E-3</c:v>
                </c:pt>
                <c:pt idx="956">
                  <c:v>-3.961343E-3</c:v>
                </c:pt>
                <c:pt idx="957">
                  <c:v>-4.1576740000000001E-3</c:v>
                </c:pt>
                <c:pt idx="958">
                  <c:v>-4.2318039999999996E-3</c:v>
                </c:pt>
                <c:pt idx="959">
                  <c:v>-4.288895E-3</c:v>
                </c:pt>
                <c:pt idx="960">
                  <c:v>-4.2644190000000002E-3</c:v>
                </c:pt>
                <c:pt idx="961">
                  <c:v>-4.0243120000000004E-3</c:v>
                </c:pt>
                <c:pt idx="962">
                  <c:v>-3.640674E-3</c:v>
                </c:pt>
                <c:pt idx="963">
                  <c:v>-3.3210510000000002E-3</c:v>
                </c:pt>
                <c:pt idx="964">
                  <c:v>-3.1637169999999999E-3</c:v>
                </c:pt>
                <c:pt idx="965">
                  <c:v>-3.1392759999999999E-3</c:v>
                </c:pt>
                <c:pt idx="966">
                  <c:v>-3.0512389999999999E-3</c:v>
                </c:pt>
                <c:pt idx="967">
                  <c:v>-2.595076E-3</c:v>
                </c:pt>
                <c:pt idx="968">
                  <c:v>-2.5406280000000001E-3</c:v>
                </c:pt>
                <c:pt idx="969">
                  <c:v>-2.9544630000000001E-3</c:v>
                </c:pt>
                <c:pt idx="970">
                  <c:v>-2.9229680000000002E-3</c:v>
                </c:pt>
                <c:pt idx="971">
                  <c:v>-2.7814900000000002E-3</c:v>
                </c:pt>
                <c:pt idx="972">
                  <c:v>-2.7232129999999999E-3</c:v>
                </c:pt>
                <c:pt idx="973">
                  <c:v>-2.5795950000000001E-3</c:v>
                </c:pt>
                <c:pt idx="974">
                  <c:v>-2.2400050000000002E-3</c:v>
                </c:pt>
                <c:pt idx="975">
                  <c:v>-1.859505E-3</c:v>
                </c:pt>
                <c:pt idx="976">
                  <c:v>-1.672595E-3</c:v>
                </c:pt>
                <c:pt idx="977">
                  <c:v>-1.728109E-3</c:v>
                </c:pt>
                <c:pt idx="978">
                  <c:v>-1.740716E-3</c:v>
                </c:pt>
                <c:pt idx="979">
                  <c:v>-1.69735E-3</c:v>
                </c:pt>
                <c:pt idx="980">
                  <c:v>-1.9821539999999999E-3</c:v>
                </c:pt>
                <c:pt idx="981">
                  <c:v>-1.6892630000000001E-3</c:v>
                </c:pt>
                <c:pt idx="982">
                  <c:v>-9.7645499999999999E-4</c:v>
                </c:pt>
                <c:pt idx="983">
                  <c:v>-4.746838E-4</c:v>
                </c:pt>
                <c:pt idx="984">
                  <c:v>-2.632364E-4</c:v>
                </c:pt>
                <c:pt idx="985">
                  <c:v>7.4628930000000002E-4</c:v>
                </c:pt>
                <c:pt idx="986">
                  <c:v>1.004825E-3</c:v>
                </c:pt>
                <c:pt idx="987">
                  <c:v>-3.3886209999999998E-4</c:v>
                </c:pt>
                <c:pt idx="988">
                  <c:v>-4.7994630000000002E-4</c:v>
                </c:pt>
                <c:pt idx="989">
                  <c:v>-6.9609040000000007E-5</c:v>
                </c:pt>
                <c:pt idx="990">
                  <c:v>4.263793E-4</c:v>
                </c:pt>
                <c:pt idx="991">
                  <c:v>8.6841619999999996E-4</c:v>
                </c:pt>
                <c:pt idx="992">
                  <c:v>1.2258320000000001E-3</c:v>
                </c:pt>
                <c:pt idx="993">
                  <c:v>1.491203E-3</c:v>
                </c:pt>
                <c:pt idx="994">
                  <c:v>1.6857479999999999E-3</c:v>
                </c:pt>
                <c:pt idx="995">
                  <c:v>1.897351E-3</c:v>
                </c:pt>
                <c:pt idx="996">
                  <c:v>2.2137179999999999E-3</c:v>
                </c:pt>
                <c:pt idx="997">
                  <c:v>2.7586030000000001E-3</c:v>
                </c:pt>
                <c:pt idx="998">
                  <c:v>3.411191E-3</c:v>
                </c:pt>
                <c:pt idx="999">
                  <c:v>3.8489240000000001E-3</c:v>
                </c:pt>
                <c:pt idx="1000">
                  <c:v>3.991288E-3</c:v>
                </c:pt>
                <c:pt idx="1001">
                  <c:v>4.0933920000000004E-3</c:v>
                </c:pt>
                <c:pt idx="1002">
                  <c:v>4.4858119999999996E-3</c:v>
                </c:pt>
                <c:pt idx="1003">
                  <c:v>5.0555130000000002E-3</c:v>
                </c:pt>
                <c:pt idx="1004">
                  <c:v>5.6271369999999999E-3</c:v>
                </c:pt>
                <c:pt idx="1005">
                  <c:v>6.4081850000000003E-3</c:v>
                </c:pt>
                <c:pt idx="1006">
                  <c:v>7.307483E-3</c:v>
                </c:pt>
                <c:pt idx="1007">
                  <c:v>8.1498300000000003E-3</c:v>
                </c:pt>
                <c:pt idx="1008">
                  <c:v>9.0252749999999993E-3</c:v>
                </c:pt>
                <c:pt idx="1009">
                  <c:v>9.9481510000000006E-3</c:v>
                </c:pt>
                <c:pt idx="1010">
                  <c:v>1.086025E-2</c:v>
                </c:pt>
                <c:pt idx="1011">
                  <c:v>1.166814E-2</c:v>
                </c:pt>
                <c:pt idx="1012">
                  <c:v>1.2289090000000001E-2</c:v>
                </c:pt>
                <c:pt idx="1013">
                  <c:v>1.2911010000000001E-2</c:v>
                </c:pt>
                <c:pt idx="1014">
                  <c:v>1.3635120000000001E-2</c:v>
                </c:pt>
                <c:pt idx="1015">
                  <c:v>1.4144820000000001E-2</c:v>
                </c:pt>
                <c:pt idx="1016">
                  <c:v>1.4196169999999999E-2</c:v>
                </c:pt>
                <c:pt idx="1017">
                  <c:v>1.449553E-2</c:v>
                </c:pt>
                <c:pt idx="1018">
                  <c:v>1.5772850000000001E-2</c:v>
                </c:pt>
                <c:pt idx="1019">
                  <c:v>1.6835860000000001E-2</c:v>
                </c:pt>
                <c:pt idx="1020">
                  <c:v>1.7628620000000001E-2</c:v>
                </c:pt>
                <c:pt idx="1021">
                  <c:v>1.828726E-2</c:v>
                </c:pt>
                <c:pt idx="1022">
                  <c:v>1.9224370000000001E-2</c:v>
                </c:pt>
                <c:pt idx="1023">
                  <c:v>2.0665759999999998E-2</c:v>
                </c:pt>
                <c:pt idx="1024">
                  <c:v>2.2212639999999999E-2</c:v>
                </c:pt>
                <c:pt idx="1025">
                  <c:v>2.3532210000000001E-2</c:v>
                </c:pt>
                <c:pt idx="1026">
                  <c:v>2.4744169999999999E-2</c:v>
                </c:pt>
                <c:pt idx="1027">
                  <c:v>2.5923999999999999E-2</c:v>
                </c:pt>
                <c:pt idx="1028">
                  <c:v>2.7041519999999999E-2</c:v>
                </c:pt>
                <c:pt idx="1029">
                  <c:v>2.8519920000000001E-2</c:v>
                </c:pt>
                <c:pt idx="1030">
                  <c:v>3.0910090000000001E-2</c:v>
                </c:pt>
                <c:pt idx="1031">
                  <c:v>3.2816819999999997E-2</c:v>
                </c:pt>
                <c:pt idx="1032">
                  <c:v>3.3106650000000001E-2</c:v>
                </c:pt>
                <c:pt idx="1033">
                  <c:v>3.2340019999999997E-2</c:v>
                </c:pt>
                <c:pt idx="1034">
                  <c:v>3.2751570000000001E-2</c:v>
                </c:pt>
                <c:pt idx="1035">
                  <c:v>3.6050209999999999E-2</c:v>
                </c:pt>
                <c:pt idx="1036">
                  <c:v>3.9228020000000002E-2</c:v>
                </c:pt>
                <c:pt idx="1037">
                  <c:v>4.1050589999999998E-2</c:v>
                </c:pt>
                <c:pt idx="1038">
                  <c:v>4.2391369999999998E-2</c:v>
                </c:pt>
                <c:pt idx="1039">
                  <c:v>4.4290400000000001E-2</c:v>
                </c:pt>
                <c:pt idx="1040">
                  <c:v>4.6819810000000003E-2</c:v>
                </c:pt>
                <c:pt idx="1041">
                  <c:v>4.9143550000000001E-2</c:v>
                </c:pt>
                <c:pt idx="1042">
                  <c:v>5.1865689999999999E-2</c:v>
                </c:pt>
                <c:pt idx="1043">
                  <c:v>5.5974589999999998E-2</c:v>
                </c:pt>
                <c:pt idx="1044">
                  <c:v>6.1485789999999999E-2</c:v>
                </c:pt>
                <c:pt idx="1045">
                  <c:v>6.7326280000000002E-2</c:v>
                </c:pt>
                <c:pt idx="1046">
                  <c:v>7.1722380000000002E-2</c:v>
                </c:pt>
                <c:pt idx="1047">
                  <c:v>7.2017369999999997E-2</c:v>
                </c:pt>
                <c:pt idx="1048">
                  <c:v>6.3878710000000005E-2</c:v>
                </c:pt>
                <c:pt idx="1049">
                  <c:v>4.425639E-2</c:v>
                </c:pt>
                <c:pt idx="1050">
                  <c:v>1.815841E-2</c:v>
                </c:pt>
                <c:pt idx="1051">
                  <c:v>-5.798442E-3</c:v>
                </c:pt>
                <c:pt idx="1052">
                  <c:v>-2.7181759999999999E-2</c:v>
                </c:pt>
                <c:pt idx="1053">
                  <c:v>-4.4827989999999998E-2</c:v>
                </c:pt>
                <c:pt idx="1054">
                  <c:v>-5.2939140000000003E-2</c:v>
                </c:pt>
                <c:pt idx="1055">
                  <c:v>-5.4677040000000003E-2</c:v>
                </c:pt>
                <c:pt idx="1056">
                  <c:v>-5.468216E-2</c:v>
                </c:pt>
                <c:pt idx="1057">
                  <c:v>-5.4665680000000001E-2</c:v>
                </c:pt>
                <c:pt idx="1058">
                  <c:v>-5.4509759999999997E-2</c:v>
                </c:pt>
                <c:pt idx="1059">
                  <c:v>-5.3752769999999998E-2</c:v>
                </c:pt>
                <c:pt idx="1060">
                  <c:v>-5.2656969999999997E-2</c:v>
                </c:pt>
                <c:pt idx="1061">
                  <c:v>-5.1714059999999999E-2</c:v>
                </c:pt>
                <c:pt idx="1062">
                  <c:v>-5.0898270000000002E-2</c:v>
                </c:pt>
                <c:pt idx="1063">
                  <c:v>-4.9894849999999998E-2</c:v>
                </c:pt>
                <c:pt idx="1064">
                  <c:v>-4.8547989999999999E-2</c:v>
                </c:pt>
                <c:pt idx="1065">
                  <c:v>-4.7012480000000002E-2</c:v>
                </c:pt>
                <c:pt idx="1066">
                  <c:v>-4.559647E-2</c:v>
                </c:pt>
                <c:pt idx="1067">
                  <c:v>-4.4453670000000001E-2</c:v>
                </c:pt>
                <c:pt idx="1068">
                  <c:v>-4.3420750000000001E-2</c:v>
                </c:pt>
                <c:pt idx="1069">
                  <c:v>-4.1842799999999999E-2</c:v>
                </c:pt>
                <c:pt idx="1070">
                  <c:v>-3.9860670000000001E-2</c:v>
                </c:pt>
                <c:pt idx="1071">
                  <c:v>-3.8307670000000002E-2</c:v>
                </c:pt>
                <c:pt idx="1072">
                  <c:v>-3.7087670000000003E-2</c:v>
                </c:pt>
                <c:pt idx="1073">
                  <c:v>-3.6205510000000003E-2</c:v>
                </c:pt>
                <c:pt idx="1074">
                  <c:v>-3.5359920000000003E-2</c:v>
                </c:pt>
                <c:pt idx="1075">
                  <c:v>-3.4109729999999998E-2</c:v>
                </c:pt>
                <c:pt idx="1076">
                  <c:v>-3.2743979999999999E-2</c:v>
                </c:pt>
                <c:pt idx="1077">
                  <c:v>-3.1750210000000001E-2</c:v>
                </c:pt>
                <c:pt idx="1078">
                  <c:v>-3.0985530000000001E-2</c:v>
                </c:pt>
                <c:pt idx="1079">
                  <c:v>-3.0066699999999998E-2</c:v>
                </c:pt>
                <c:pt idx="1080">
                  <c:v>-2.89495E-2</c:v>
                </c:pt>
                <c:pt idx="1081">
                  <c:v>-2.797009E-2</c:v>
                </c:pt>
                <c:pt idx="1082">
                  <c:v>-2.7270050000000001E-2</c:v>
                </c:pt>
                <c:pt idx="1083">
                  <c:v>-2.663971E-2</c:v>
                </c:pt>
                <c:pt idx="1084">
                  <c:v>-2.5913169999999999E-2</c:v>
                </c:pt>
                <c:pt idx="1085">
                  <c:v>-2.529605E-2</c:v>
                </c:pt>
                <c:pt idx="1086">
                  <c:v>-2.4939860000000001E-2</c:v>
                </c:pt>
                <c:pt idx="1087">
                  <c:v>-2.4687069999999998E-2</c:v>
                </c:pt>
                <c:pt idx="1088">
                  <c:v>-2.4358540000000001E-2</c:v>
                </c:pt>
                <c:pt idx="1089">
                  <c:v>-2.3934730000000001E-2</c:v>
                </c:pt>
                <c:pt idx="1090">
                  <c:v>-2.3552070000000001E-2</c:v>
                </c:pt>
                <c:pt idx="1091">
                  <c:v>-2.327473E-2</c:v>
                </c:pt>
                <c:pt idx="1092">
                  <c:v>-2.29374E-2</c:v>
                </c:pt>
                <c:pt idx="1093">
                  <c:v>-2.2403590000000001E-2</c:v>
                </c:pt>
                <c:pt idx="1094">
                  <c:v>-2.1857809999999998E-2</c:v>
                </c:pt>
                <c:pt idx="1095">
                  <c:v>-2.145416E-2</c:v>
                </c:pt>
                <c:pt idx="1096">
                  <c:v>-2.119126E-2</c:v>
                </c:pt>
                <c:pt idx="1097">
                  <c:v>-2.0997330000000002E-2</c:v>
                </c:pt>
                <c:pt idx="1098">
                  <c:v>-2.0810209999999999E-2</c:v>
                </c:pt>
                <c:pt idx="1099">
                  <c:v>-2.0645400000000001E-2</c:v>
                </c:pt>
                <c:pt idx="1100">
                  <c:v>-2.040875E-2</c:v>
                </c:pt>
                <c:pt idx="1101">
                  <c:v>-2.004742E-2</c:v>
                </c:pt>
                <c:pt idx="1102">
                  <c:v>-1.964076E-2</c:v>
                </c:pt>
                <c:pt idx="1103">
                  <c:v>-1.921289E-2</c:v>
                </c:pt>
                <c:pt idx="1104">
                  <c:v>-1.8772830000000001E-2</c:v>
                </c:pt>
                <c:pt idx="1105">
                  <c:v>-1.845285E-2</c:v>
                </c:pt>
                <c:pt idx="1106">
                  <c:v>-1.828105E-2</c:v>
                </c:pt>
                <c:pt idx="1107">
                  <c:v>-1.8046980000000001E-2</c:v>
                </c:pt>
                <c:pt idx="1108">
                  <c:v>-1.75161E-2</c:v>
                </c:pt>
                <c:pt idx="1109">
                  <c:v>-1.702203E-2</c:v>
                </c:pt>
                <c:pt idx="1110">
                  <c:v>-1.709192E-2</c:v>
                </c:pt>
                <c:pt idx="1111">
                  <c:v>-1.715034E-2</c:v>
                </c:pt>
                <c:pt idx="1112">
                  <c:v>-1.6939180000000002E-2</c:v>
                </c:pt>
                <c:pt idx="1113">
                  <c:v>-1.6628759999999999E-2</c:v>
                </c:pt>
                <c:pt idx="1114">
                  <c:v>-1.6371839999999999E-2</c:v>
                </c:pt>
                <c:pt idx="1115">
                  <c:v>-1.625683E-2</c:v>
                </c:pt>
                <c:pt idx="1116">
                  <c:v>-1.6310450000000001E-2</c:v>
                </c:pt>
                <c:pt idx="1117">
                  <c:v>-1.6462230000000001E-2</c:v>
                </c:pt>
                <c:pt idx="1118">
                  <c:v>-1.6554260000000001E-2</c:v>
                </c:pt>
                <c:pt idx="1119">
                  <c:v>-1.6473560000000002E-2</c:v>
                </c:pt>
                <c:pt idx="1120">
                  <c:v>-1.6317439999999999E-2</c:v>
                </c:pt>
                <c:pt idx="1121">
                  <c:v>-1.6245180000000001E-2</c:v>
                </c:pt>
                <c:pt idx="1122">
                  <c:v>-1.6233850000000001E-2</c:v>
                </c:pt>
                <c:pt idx="1123">
                  <c:v>-1.6119310000000001E-2</c:v>
                </c:pt>
                <c:pt idx="1124">
                  <c:v>-1.583408E-2</c:v>
                </c:pt>
                <c:pt idx="1125">
                  <c:v>-1.547721E-2</c:v>
                </c:pt>
                <c:pt idx="1126">
                  <c:v>-1.5146919999999999E-2</c:v>
                </c:pt>
                <c:pt idx="1127">
                  <c:v>-1.484766E-2</c:v>
                </c:pt>
                <c:pt idx="1128">
                  <c:v>-1.4558130000000001E-2</c:v>
                </c:pt>
                <c:pt idx="1129">
                  <c:v>-1.438876E-2</c:v>
                </c:pt>
                <c:pt idx="1130">
                  <c:v>-1.452349E-2</c:v>
                </c:pt>
                <c:pt idx="1131">
                  <c:v>-1.467741E-2</c:v>
                </c:pt>
                <c:pt idx="1132">
                  <c:v>-1.4578320000000001E-2</c:v>
                </c:pt>
                <c:pt idx="1133">
                  <c:v>-1.443754E-2</c:v>
                </c:pt>
                <c:pt idx="1134">
                  <c:v>-1.441748E-2</c:v>
                </c:pt>
                <c:pt idx="1135">
                  <c:v>-1.442065E-2</c:v>
                </c:pt>
                <c:pt idx="1136">
                  <c:v>-1.430406E-2</c:v>
                </c:pt>
                <c:pt idx="1137">
                  <c:v>-1.409228E-2</c:v>
                </c:pt>
                <c:pt idx="1138">
                  <c:v>-1.39268E-2</c:v>
                </c:pt>
                <c:pt idx="1139">
                  <c:v>-1.3874299999999999E-2</c:v>
                </c:pt>
                <c:pt idx="1140">
                  <c:v>-1.382311E-2</c:v>
                </c:pt>
                <c:pt idx="1141">
                  <c:v>-1.3695219999999999E-2</c:v>
                </c:pt>
                <c:pt idx="1142">
                  <c:v>-1.3549220000000001E-2</c:v>
                </c:pt>
                <c:pt idx="1143">
                  <c:v>-1.3416839999999999E-2</c:v>
                </c:pt>
                <c:pt idx="1144">
                  <c:v>-1.327418E-2</c:v>
                </c:pt>
                <c:pt idx="1145">
                  <c:v>-1.314047E-2</c:v>
                </c:pt>
                <c:pt idx="1146">
                  <c:v>-1.307791E-2</c:v>
                </c:pt>
                <c:pt idx="1147">
                  <c:v>-1.308965E-2</c:v>
                </c:pt>
                <c:pt idx="1148">
                  <c:v>-1.3100509999999999E-2</c:v>
                </c:pt>
                <c:pt idx="1149">
                  <c:v>-1.3072800000000001E-2</c:v>
                </c:pt>
                <c:pt idx="1150">
                  <c:v>-1.3052960000000001E-2</c:v>
                </c:pt>
                <c:pt idx="1151">
                  <c:v>-1.3041189999999999E-2</c:v>
                </c:pt>
                <c:pt idx="1152">
                  <c:v>-1.296726E-2</c:v>
                </c:pt>
                <c:pt idx="1153">
                  <c:v>-1.2812520000000001E-2</c:v>
                </c:pt>
                <c:pt idx="1154">
                  <c:v>-1.261343E-2</c:v>
                </c:pt>
                <c:pt idx="1155">
                  <c:v>-1.2433059999999999E-2</c:v>
                </c:pt>
                <c:pt idx="1156">
                  <c:v>-1.2346019999999999E-2</c:v>
                </c:pt>
                <c:pt idx="1157">
                  <c:v>-1.235755E-2</c:v>
                </c:pt>
                <c:pt idx="1158">
                  <c:v>-1.23806E-2</c:v>
                </c:pt>
                <c:pt idx="1159">
                  <c:v>-1.23208E-2</c:v>
                </c:pt>
                <c:pt idx="1160">
                  <c:v>-1.219775E-2</c:v>
                </c:pt>
                <c:pt idx="1161">
                  <c:v>-1.215899E-2</c:v>
                </c:pt>
                <c:pt idx="1162">
                  <c:v>-1.2312490000000001E-2</c:v>
                </c:pt>
                <c:pt idx="1163">
                  <c:v>-1.2561320000000001E-2</c:v>
                </c:pt>
                <c:pt idx="1164">
                  <c:v>-1.266596E-2</c:v>
                </c:pt>
                <c:pt idx="1165">
                  <c:v>-1.25188E-2</c:v>
                </c:pt>
                <c:pt idx="1166">
                  <c:v>-1.2264529999999999E-2</c:v>
                </c:pt>
                <c:pt idx="1167">
                  <c:v>-1.206319E-2</c:v>
                </c:pt>
                <c:pt idx="1168">
                  <c:v>-1.1931270000000001E-2</c:v>
                </c:pt>
                <c:pt idx="1169">
                  <c:v>-1.194568E-2</c:v>
                </c:pt>
                <c:pt idx="1170">
                  <c:v>-1.2055099999999999E-2</c:v>
                </c:pt>
                <c:pt idx="1171">
                  <c:v>-1.203048E-2</c:v>
                </c:pt>
                <c:pt idx="1172">
                  <c:v>-1.19078E-2</c:v>
                </c:pt>
                <c:pt idx="1173">
                  <c:v>-1.1787509999999999E-2</c:v>
                </c:pt>
                <c:pt idx="1174">
                  <c:v>-1.1695560000000001E-2</c:v>
                </c:pt>
                <c:pt idx="1175">
                  <c:v>-1.165353E-2</c:v>
                </c:pt>
                <c:pt idx="1176">
                  <c:v>-1.169972E-2</c:v>
                </c:pt>
                <c:pt idx="1177">
                  <c:v>-1.182565E-2</c:v>
                </c:pt>
                <c:pt idx="1178">
                  <c:v>-1.1942009999999999E-2</c:v>
                </c:pt>
                <c:pt idx="1179">
                  <c:v>-1.196505E-2</c:v>
                </c:pt>
                <c:pt idx="1180">
                  <c:v>-1.1917860000000001E-2</c:v>
                </c:pt>
                <c:pt idx="1181">
                  <c:v>-1.1872860000000001E-2</c:v>
                </c:pt>
                <c:pt idx="1182">
                  <c:v>-1.18154E-2</c:v>
                </c:pt>
                <c:pt idx="1183">
                  <c:v>-1.1659889999999999E-2</c:v>
                </c:pt>
                <c:pt idx="1184">
                  <c:v>-1.149625E-2</c:v>
                </c:pt>
                <c:pt idx="1185">
                  <c:v>-1.144768E-2</c:v>
                </c:pt>
                <c:pt idx="1186">
                  <c:v>-1.146237E-2</c:v>
                </c:pt>
                <c:pt idx="1187">
                  <c:v>-1.152445E-2</c:v>
                </c:pt>
                <c:pt idx="1188">
                  <c:v>-1.1622820000000001E-2</c:v>
                </c:pt>
                <c:pt idx="1189">
                  <c:v>-1.1708659999999999E-2</c:v>
                </c:pt>
                <c:pt idx="1190">
                  <c:v>-1.17549E-2</c:v>
                </c:pt>
                <c:pt idx="1191">
                  <c:v>-1.178393E-2</c:v>
                </c:pt>
                <c:pt idx="1192">
                  <c:v>-1.1821720000000001E-2</c:v>
                </c:pt>
                <c:pt idx="1193">
                  <c:v>-1.186683E-2</c:v>
                </c:pt>
                <c:pt idx="1194">
                  <c:v>-1.1903159999999999E-2</c:v>
                </c:pt>
                <c:pt idx="1195">
                  <c:v>-1.190661E-2</c:v>
                </c:pt>
                <c:pt idx="1196">
                  <c:v>-1.185493E-2</c:v>
                </c:pt>
                <c:pt idx="1197">
                  <c:v>-1.1765319999999999E-2</c:v>
                </c:pt>
                <c:pt idx="1198">
                  <c:v>-1.171614E-2</c:v>
                </c:pt>
                <c:pt idx="1199">
                  <c:v>-1.177403E-2</c:v>
                </c:pt>
                <c:pt idx="1200">
                  <c:v>-1.1901190000000001E-2</c:v>
                </c:pt>
                <c:pt idx="1201">
                  <c:v>-1.198784E-2</c:v>
                </c:pt>
                <c:pt idx="1202">
                  <c:v>-1.197601E-2</c:v>
                </c:pt>
                <c:pt idx="1203">
                  <c:v>-1.191103E-2</c:v>
                </c:pt>
                <c:pt idx="1204">
                  <c:v>-1.1852669999999999E-2</c:v>
                </c:pt>
                <c:pt idx="1205">
                  <c:v>-1.179173E-2</c:v>
                </c:pt>
                <c:pt idx="1206">
                  <c:v>-1.1678630000000001E-2</c:v>
                </c:pt>
                <c:pt idx="1207">
                  <c:v>-1.1489859999999999E-2</c:v>
                </c:pt>
                <c:pt idx="1208">
                  <c:v>-1.12852E-2</c:v>
                </c:pt>
                <c:pt idx="1209">
                  <c:v>-1.1270830000000001E-2</c:v>
                </c:pt>
                <c:pt idx="1210">
                  <c:v>-1.1518810000000001E-2</c:v>
                </c:pt>
                <c:pt idx="1211">
                  <c:v>-1.175203E-2</c:v>
                </c:pt>
                <c:pt idx="1212">
                  <c:v>-1.186737E-2</c:v>
                </c:pt>
                <c:pt idx="1213">
                  <c:v>-1.1959640000000001E-2</c:v>
                </c:pt>
                <c:pt idx="1214">
                  <c:v>-1.2065350000000001E-2</c:v>
                </c:pt>
                <c:pt idx="1215">
                  <c:v>-1.2170139999999999E-2</c:v>
                </c:pt>
                <c:pt idx="1216">
                  <c:v>-1.228598E-2</c:v>
                </c:pt>
                <c:pt idx="1217">
                  <c:v>-1.2426970000000001E-2</c:v>
                </c:pt>
                <c:pt idx="1218">
                  <c:v>-1.255939E-2</c:v>
                </c:pt>
                <c:pt idx="1219">
                  <c:v>-1.264034E-2</c:v>
                </c:pt>
                <c:pt idx="1220">
                  <c:v>-1.2672549999999999E-2</c:v>
                </c:pt>
                <c:pt idx="1221">
                  <c:v>-1.267156E-2</c:v>
                </c:pt>
                <c:pt idx="1222">
                  <c:v>-1.26152E-2</c:v>
                </c:pt>
                <c:pt idx="1223">
                  <c:v>-1.2487409999999999E-2</c:v>
                </c:pt>
                <c:pt idx="1224">
                  <c:v>-1.234447E-2</c:v>
                </c:pt>
                <c:pt idx="1225">
                  <c:v>-1.2282919999999999E-2</c:v>
                </c:pt>
                <c:pt idx="1226">
                  <c:v>-1.233893E-2</c:v>
                </c:pt>
                <c:pt idx="1227">
                  <c:v>-1.245608E-2</c:v>
                </c:pt>
                <c:pt idx="1228">
                  <c:v>-1.257951E-2</c:v>
                </c:pt>
                <c:pt idx="1229">
                  <c:v>-1.270924E-2</c:v>
                </c:pt>
                <c:pt idx="1230">
                  <c:v>-1.286167E-2</c:v>
                </c:pt>
                <c:pt idx="1231">
                  <c:v>-1.3044729999999999E-2</c:v>
                </c:pt>
                <c:pt idx="1232">
                  <c:v>-1.319888E-2</c:v>
                </c:pt>
                <c:pt idx="1233">
                  <c:v>-1.3257659999999999E-2</c:v>
                </c:pt>
                <c:pt idx="1234">
                  <c:v>-1.3250909999999999E-2</c:v>
                </c:pt>
                <c:pt idx="1235">
                  <c:v>-1.32164E-2</c:v>
                </c:pt>
                <c:pt idx="1236">
                  <c:v>-1.3178240000000001E-2</c:v>
                </c:pt>
                <c:pt idx="1237">
                  <c:v>-1.318943E-2</c:v>
                </c:pt>
                <c:pt idx="1238">
                  <c:v>-1.327907E-2</c:v>
                </c:pt>
                <c:pt idx="1239">
                  <c:v>-1.342719E-2</c:v>
                </c:pt>
                <c:pt idx="1240">
                  <c:v>-1.3587210000000001E-2</c:v>
                </c:pt>
                <c:pt idx="1241">
                  <c:v>-1.3692330000000001E-2</c:v>
                </c:pt>
                <c:pt idx="1242">
                  <c:v>-1.3697340000000001E-2</c:v>
                </c:pt>
                <c:pt idx="1243">
                  <c:v>-1.3635410000000001E-2</c:v>
                </c:pt>
                <c:pt idx="1244">
                  <c:v>-1.3605580000000001E-2</c:v>
                </c:pt>
                <c:pt idx="1245">
                  <c:v>-1.3677409999999999E-2</c:v>
                </c:pt>
                <c:pt idx="1246">
                  <c:v>-1.382276E-2</c:v>
                </c:pt>
                <c:pt idx="1247">
                  <c:v>-1.3955810000000001E-2</c:v>
                </c:pt>
                <c:pt idx="1248">
                  <c:v>-1.402116E-2</c:v>
                </c:pt>
                <c:pt idx="1249">
                  <c:v>-1.402197E-2</c:v>
                </c:pt>
                <c:pt idx="1250">
                  <c:v>-1.399855E-2</c:v>
                </c:pt>
                <c:pt idx="1251">
                  <c:v>-1.401231E-2</c:v>
                </c:pt>
                <c:pt idx="1252">
                  <c:v>-1.411159E-2</c:v>
                </c:pt>
                <c:pt idx="1253">
                  <c:v>-1.4267699999999999E-2</c:v>
                </c:pt>
                <c:pt idx="1254">
                  <c:v>-1.441097E-2</c:v>
                </c:pt>
                <c:pt idx="1255">
                  <c:v>-1.451676E-2</c:v>
                </c:pt>
                <c:pt idx="1256">
                  <c:v>-1.460414E-2</c:v>
                </c:pt>
                <c:pt idx="1257">
                  <c:v>-1.4699769999999999E-2</c:v>
                </c:pt>
                <c:pt idx="1258">
                  <c:v>-1.481269E-2</c:v>
                </c:pt>
                <c:pt idx="1259">
                  <c:v>-1.492655E-2</c:v>
                </c:pt>
                <c:pt idx="1260">
                  <c:v>-1.5029529999999999E-2</c:v>
                </c:pt>
                <c:pt idx="1261">
                  <c:v>-1.510564E-2</c:v>
                </c:pt>
                <c:pt idx="1262">
                  <c:v>-1.510269E-2</c:v>
                </c:pt>
                <c:pt idx="1263">
                  <c:v>-1.5063780000000001E-2</c:v>
                </c:pt>
                <c:pt idx="1264">
                  <c:v>-1.5100290000000001E-2</c:v>
                </c:pt>
                <c:pt idx="1265">
                  <c:v>-1.526894E-2</c:v>
                </c:pt>
                <c:pt idx="1266">
                  <c:v>-1.5506239999999999E-2</c:v>
                </c:pt>
                <c:pt idx="1267">
                  <c:v>-1.5676610000000001E-2</c:v>
                </c:pt>
                <c:pt idx="1268">
                  <c:v>-1.5782770000000002E-2</c:v>
                </c:pt>
                <c:pt idx="1269">
                  <c:v>-1.590656E-2</c:v>
                </c:pt>
                <c:pt idx="1270">
                  <c:v>-1.6048650000000001E-2</c:v>
                </c:pt>
                <c:pt idx="1271">
                  <c:v>-1.6162320000000001E-2</c:v>
                </c:pt>
                <c:pt idx="1272">
                  <c:v>-1.6245760000000001E-2</c:v>
                </c:pt>
                <c:pt idx="1273">
                  <c:v>-1.6330419999999998E-2</c:v>
                </c:pt>
                <c:pt idx="1274">
                  <c:v>-1.6419349999999999E-2</c:v>
                </c:pt>
                <c:pt idx="1275">
                  <c:v>-1.650188E-2</c:v>
                </c:pt>
                <c:pt idx="1276">
                  <c:v>-1.6596320000000001E-2</c:v>
                </c:pt>
                <c:pt idx="1277">
                  <c:v>-1.6723330000000002E-2</c:v>
                </c:pt>
                <c:pt idx="1278">
                  <c:v>-1.686238E-2</c:v>
                </c:pt>
                <c:pt idx="1279">
                  <c:v>-1.6981909999999999E-2</c:v>
                </c:pt>
                <c:pt idx="1280">
                  <c:v>-1.7087399999999999E-2</c:v>
                </c:pt>
                <c:pt idx="1281">
                  <c:v>-1.719503E-2</c:v>
                </c:pt>
                <c:pt idx="1282">
                  <c:v>-1.729524E-2</c:v>
                </c:pt>
                <c:pt idx="1283">
                  <c:v>-1.7379680000000002E-2</c:v>
                </c:pt>
                <c:pt idx="1284">
                  <c:v>-1.746282E-2</c:v>
                </c:pt>
                <c:pt idx="1285">
                  <c:v>-1.7570189999999999E-2</c:v>
                </c:pt>
                <c:pt idx="1286">
                  <c:v>-1.7720650000000001E-2</c:v>
                </c:pt>
                <c:pt idx="1287">
                  <c:v>-1.7873679999999999E-2</c:v>
                </c:pt>
                <c:pt idx="1288">
                  <c:v>-1.799514E-2</c:v>
                </c:pt>
                <c:pt idx="1289">
                  <c:v>-1.8109779999999999E-2</c:v>
                </c:pt>
                <c:pt idx="1290">
                  <c:v>-1.821805E-2</c:v>
                </c:pt>
                <c:pt idx="1291">
                  <c:v>-1.8296610000000001E-2</c:v>
                </c:pt>
                <c:pt idx="1292">
                  <c:v>-1.8349600000000001E-2</c:v>
                </c:pt>
                <c:pt idx="1293">
                  <c:v>-1.8393719999999999E-2</c:v>
                </c:pt>
                <c:pt idx="1294">
                  <c:v>-1.8436210000000001E-2</c:v>
                </c:pt>
                <c:pt idx="1295">
                  <c:v>-1.8513749999999999E-2</c:v>
                </c:pt>
                <c:pt idx="1296">
                  <c:v>-1.8695590000000002E-2</c:v>
                </c:pt>
                <c:pt idx="1297">
                  <c:v>-1.8984020000000001E-2</c:v>
                </c:pt>
                <c:pt idx="1298">
                  <c:v>-1.92611E-2</c:v>
                </c:pt>
                <c:pt idx="1299">
                  <c:v>-1.9408209999999999E-2</c:v>
                </c:pt>
                <c:pt idx="1300">
                  <c:v>-1.9457740000000001E-2</c:v>
                </c:pt>
                <c:pt idx="1301">
                  <c:v>-1.952576E-2</c:v>
                </c:pt>
                <c:pt idx="1302">
                  <c:v>-1.9640629999999999E-2</c:v>
                </c:pt>
                <c:pt idx="1303">
                  <c:v>-1.9741580000000002E-2</c:v>
                </c:pt>
                <c:pt idx="1304">
                  <c:v>-1.980759E-2</c:v>
                </c:pt>
                <c:pt idx="1305">
                  <c:v>-1.988995E-2</c:v>
                </c:pt>
                <c:pt idx="1306">
                  <c:v>-2.001872E-2</c:v>
                </c:pt>
                <c:pt idx="1307">
                  <c:v>-2.0164660000000001E-2</c:v>
                </c:pt>
                <c:pt idx="1308">
                  <c:v>-2.030214E-2</c:v>
                </c:pt>
                <c:pt idx="1309">
                  <c:v>-2.043505E-2</c:v>
                </c:pt>
                <c:pt idx="1310">
                  <c:v>-2.055645E-2</c:v>
                </c:pt>
                <c:pt idx="1311">
                  <c:v>-2.0665530000000001E-2</c:v>
                </c:pt>
                <c:pt idx="1312">
                  <c:v>-2.0802500000000002E-2</c:v>
                </c:pt>
                <c:pt idx="1313">
                  <c:v>-2.0991429999999998E-2</c:v>
                </c:pt>
                <c:pt idx="1314">
                  <c:v>-2.1194950000000001E-2</c:v>
                </c:pt>
                <c:pt idx="1315">
                  <c:v>-2.135689E-2</c:v>
                </c:pt>
                <c:pt idx="1316">
                  <c:v>-2.1463030000000001E-2</c:v>
                </c:pt>
                <c:pt idx="1317">
                  <c:v>-2.1545140000000001E-2</c:v>
                </c:pt>
                <c:pt idx="1318">
                  <c:v>-2.1623389999999999E-2</c:v>
                </c:pt>
                <c:pt idx="1319">
                  <c:v>-2.1690149999999998E-2</c:v>
                </c:pt>
                <c:pt idx="1320">
                  <c:v>-2.1758110000000001E-2</c:v>
                </c:pt>
                <c:pt idx="1321">
                  <c:v>-2.1863569999999999E-2</c:v>
                </c:pt>
                <c:pt idx="1322">
                  <c:v>-2.2015980000000001E-2</c:v>
                </c:pt>
                <c:pt idx="1323">
                  <c:v>-2.21926E-2</c:v>
                </c:pt>
                <c:pt idx="1324">
                  <c:v>-2.238615E-2</c:v>
                </c:pt>
                <c:pt idx="1325">
                  <c:v>-2.260129E-2</c:v>
                </c:pt>
                <c:pt idx="1326">
                  <c:v>-2.2802800000000002E-2</c:v>
                </c:pt>
                <c:pt idx="1327">
                  <c:v>-2.2927469999999998E-2</c:v>
                </c:pt>
                <c:pt idx="1328">
                  <c:v>-2.2964370000000001E-2</c:v>
                </c:pt>
                <c:pt idx="1329">
                  <c:v>-2.2980520000000001E-2</c:v>
                </c:pt>
                <c:pt idx="1330">
                  <c:v>-2.3046759999999999E-2</c:v>
                </c:pt>
                <c:pt idx="1331">
                  <c:v>-2.3174380000000001E-2</c:v>
                </c:pt>
                <c:pt idx="1332">
                  <c:v>-2.3331629999999999E-2</c:v>
                </c:pt>
                <c:pt idx="1333">
                  <c:v>-2.348801E-2</c:v>
                </c:pt>
                <c:pt idx="1334">
                  <c:v>-2.362707E-2</c:v>
                </c:pt>
                <c:pt idx="1335">
                  <c:v>-2.3744700000000001E-2</c:v>
                </c:pt>
                <c:pt idx="1336">
                  <c:v>-2.384708E-2</c:v>
                </c:pt>
                <c:pt idx="1337">
                  <c:v>-2.3954489999999998E-2</c:v>
                </c:pt>
                <c:pt idx="1338">
                  <c:v>-2.4088200000000001E-2</c:v>
                </c:pt>
                <c:pt idx="1339">
                  <c:v>-2.424538E-2</c:v>
                </c:pt>
                <c:pt idx="1340">
                  <c:v>-2.4421760000000001E-2</c:v>
                </c:pt>
                <c:pt idx="1341">
                  <c:v>-2.4604230000000001E-2</c:v>
                </c:pt>
                <c:pt idx="1342">
                  <c:v>-2.475718E-2</c:v>
                </c:pt>
                <c:pt idx="1343">
                  <c:v>-2.4874719999999999E-2</c:v>
                </c:pt>
                <c:pt idx="1344">
                  <c:v>-2.500146E-2</c:v>
                </c:pt>
                <c:pt idx="1345">
                  <c:v>-2.516208E-2</c:v>
                </c:pt>
                <c:pt idx="1346">
                  <c:v>-2.5324590000000001E-2</c:v>
                </c:pt>
                <c:pt idx="1347">
                  <c:v>-2.54705E-2</c:v>
                </c:pt>
                <c:pt idx="1348">
                  <c:v>-2.563911E-2</c:v>
                </c:pt>
                <c:pt idx="1349">
                  <c:v>-2.5853540000000001E-2</c:v>
                </c:pt>
                <c:pt idx="1350">
                  <c:v>-2.6057299999999999E-2</c:v>
                </c:pt>
                <c:pt idx="1351">
                  <c:v>-2.6189830000000001E-2</c:v>
                </c:pt>
                <c:pt idx="1352">
                  <c:v>-2.6281720000000001E-2</c:v>
                </c:pt>
                <c:pt idx="1353">
                  <c:v>-2.640253E-2</c:v>
                </c:pt>
                <c:pt idx="1354">
                  <c:v>-2.6554939999999999E-2</c:v>
                </c:pt>
                <c:pt idx="1355">
                  <c:v>-2.6693809999999998E-2</c:v>
                </c:pt>
                <c:pt idx="1356">
                  <c:v>-2.6814190000000002E-2</c:v>
                </c:pt>
                <c:pt idx="1357">
                  <c:v>-2.6944160000000002E-2</c:v>
                </c:pt>
                <c:pt idx="1358">
                  <c:v>-2.7074310000000001E-2</c:v>
                </c:pt>
                <c:pt idx="1359">
                  <c:v>-2.717634E-2</c:v>
                </c:pt>
                <c:pt idx="1360">
                  <c:v>-2.726787E-2</c:v>
                </c:pt>
                <c:pt idx="1361">
                  <c:v>-2.7387189999999999E-2</c:v>
                </c:pt>
                <c:pt idx="1362">
                  <c:v>-2.7523300000000001E-2</c:v>
                </c:pt>
                <c:pt idx="1363">
                  <c:v>-2.7644140000000001E-2</c:v>
                </c:pt>
                <c:pt idx="1364">
                  <c:v>-2.7778460000000001E-2</c:v>
                </c:pt>
                <c:pt idx="1365">
                  <c:v>-2.7983669999999999E-2</c:v>
                </c:pt>
                <c:pt idx="1366">
                  <c:v>-2.824629E-2</c:v>
                </c:pt>
                <c:pt idx="1367">
                  <c:v>-2.8482589999999999E-2</c:v>
                </c:pt>
                <c:pt idx="1368">
                  <c:v>-2.8631980000000001E-2</c:v>
                </c:pt>
                <c:pt idx="1369">
                  <c:v>-2.8704460000000001E-2</c:v>
                </c:pt>
                <c:pt idx="1370">
                  <c:v>-2.8745710000000001E-2</c:v>
                </c:pt>
                <c:pt idx="1371">
                  <c:v>-2.8805560000000001E-2</c:v>
                </c:pt>
                <c:pt idx="1372">
                  <c:v>-2.893304E-2</c:v>
                </c:pt>
                <c:pt idx="1373">
                  <c:v>-2.9143200000000001E-2</c:v>
                </c:pt>
                <c:pt idx="1374">
                  <c:v>-2.938607E-2</c:v>
                </c:pt>
                <c:pt idx="1375">
                  <c:v>-2.9595010000000001E-2</c:v>
                </c:pt>
                <c:pt idx="1376">
                  <c:v>-2.9762670000000001E-2</c:v>
                </c:pt>
                <c:pt idx="1377">
                  <c:v>-2.992034E-2</c:v>
                </c:pt>
                <c:pt idx="1378">
                  <c:v>-3.0063889999999999E-2</c:v>
                </c:pt>
                <c:pt idx="1379">
                  <c:v>-3.0161919999999998E-2</c:v>
                </c:pt>
                <c:pt idx="1380">
                  <c:v>-3.0229450000000001E-2</c:v>
                </c:pt>
                <c:pt idx="1381">
                  <c:v>-3.0326579999999999E-2</c:v>
                </c:pt>
                <c:pt idx="1382">
                  <c:v>-3.048E-2</c:v>
                </c:pt>
                <c:pt idx="1383">
                  <c:v>-3.066019E-2</c:v>
                </c:pt>
                <c:pt idx="1384">
                  <c:v>-3.0832539999999999E-2</c:v>
                </c:pt>
                <c:pt idx="1385">
                  <c:v>-3.0982909999999999E-2</c:v>
                </c:pt>
                <c:pt idx="1386">
                  <c:v>-3.109748E-2</c:v>
                </c:pt>
                <c:pt idx="1387">
                  <c:v>-3.1175629999999999E-2</c:v>
                </c:pt>
                <c:pt idx="1388">
                  <c:v>-3.1264590000000002E-2</c:v>
                </c:pt>
                <c:pt idx="1389">
                  <c:v>-3.1417680000000003E-2</c:v>
                </c:pt>
                <c:pt idx="1390">
                  <c:v>-3.161228E-2</c:v>
                </c:pt>
                <c:pt idx="1391">
                  <c:v>-3.1773830000000003E-2</c:v>
                </c:pt>
                <c:pt idx="1392">
                  <c:v>-3.1877759999999998E-2</c:v>
                </c:pt>
                <c:pt idx="1393">
                  <c:v>-3.1974860000000001E-2</c:v>
                </c:pt>
                <c:pt idx="1394">
                  <c:v>-3.2117050000000001E-2</c:v>
                </c:pt>
                <c:pt idx="1395">
                  <c:v>-3.2303360000000003E-2</c:v>
                </c:pt>
                <c:pt idx="1396">
                  <c:v>-3.2504909999999998E-2</c:v>
                </c:pt>
                <c:pt idx="1397">
                  <c:v>-3.2703110000000001E-2</c:v>
                </c:pt>
                <c:pt idx="1398">
                  <c:v>-3.2890610000000001E-2</c:v>
                </c:pt>
                <c:pt idx="1399">
                  <c:v>-3.3069899999999999E-2</c:v>
                </c:pt>
                <c:pt idx="1400">
                  <c:v>-3.325612E-2</c:v>
                </c:pt>
                <c:pt idx="1401">
                  <c:v>-3.345327E-2</c:v>
                </c:pt>
                <c:pt idx="1402">
                  <c:v>-3.3630269999999997E-2</c:v>
                </c:pt>
                <c:pt idx="1403">
                  <c:v>-3.3746539999999998E-2</c:v>
                </c:pt>
                <c:pt idx="1404">
                  <c:v>-3.3799200000000001E-2</c:v>
                </c:pt>
                <c:pt idx="1405">
                  <c:v>-3.3827740000000002E-2</c:v>
                </c:pt>
                <c:pt idx="1406">
                  <c:v>-3.3882969999999998E-2</c:v>
                </c:pt>
                <c:pt idx="1407">
                  <c:v>-3.4007040000000002E-2</c:v>
                </c:pt>
                <c:pt idx="1408">
                  <c:v>-3.421184E-2</c:v>
                </c:pt>
                <c:pt idx="1409">
                  <c:v>-3.4451379999999997E-2</c:v>
                </c:pt>
                <c:pt idx="1410">
                  <c:v>-3.4648569999999997E-2</c:v>
                </c:pt>
                <c:pt idx="1411">
                  <c:v>-3.4776830000000002E-2</c:v>
                </c:pt>
                <c:pt idx="1412">
                  <c:v>-3.4891659999999998E-2</c:v>
                </c:pt>
                <c:pt idx="1413">
                  <c:v>-3.5051850000000002E-2</c:v>
                </c:pt>
                <c:pt idx="1414">
                  <c:v>-3.523917E-2</c:v>
                </c:pt>
                <c:pt idx="1415">
                  <c:v>-3.5408090000000003E-2</c:v>
                </c:pt>
                <c:pt idx="1416">
                  <c:v>-3.557022E-2</c:v>
                </c:pt>
                <c:pt idx="1417">
                  <c:v>-3.5757690000000002E-2</c:v>
                </c:pt>
                <c:pt idx="1418">
                  <c:v>-3.5943700000000002E-2</c:v>
                </c:pt>
                <c:pt idx="1419">
                  <c:v>-3.606935E-2</c:v>
                </c:pt>
                <c:pt idx="1420">
                  <c:v>-3.6136889999999998E-2</c:v>
                </c:pt>
                <c:pt idx="1421">
                  <c:v>-3.6216940000000003E-2</c:v>
                </c:pt>
                <c:pt idx="1422">
                  <c:v>-3.6363810000000003E-2</c:v>
                </c:pt>
                <c:pt idx="1423">
                  <c:v>-3.6565800000000002E-2</c:v>
                </c:pt>
                <c:pt idx="1424">
                  <c:v>-3.6776429999999999E-2</c:v>
                </c:pt>
                <c:pt idx="1425">
                  <c:v>-3.6957049999999998E-2</c:v>
                </c:pt>
                <c:pt idx="1426">
                  <c:v>-3.7092479999999997E-2</c:v>
                </c:pt>
                <c:pt idx="1427">
                  <c:v>-3.7196109999999998E-2</c:v>
                </c:pt>
                <c:pt idx="1428">
                  <c:v>-3.7296099999999999E-2</c:v>
                </c:pt>
                <c:pt idx="1429">
                  <c:v>-3.7400750000000003E-2</c:v>
                </c:pt>
                <c:pt idx="1430">
                  <c:v>-3.7499690000000002E-2</c:v>
                </c:pt>
                <c:pt idx="1431">
                  <c:v>-3.7602320000000002E-2</c:v>
                </c:pt>
                <c:pt idx="1432">
                  <c:v>-3.7736510000000001E-2</c:v>
                </c:pt>
                <c:pt idx="1433">
                  <c:v>-3.7889430000000002E-2</c:v>
                </c:pt>
                <c:pt idx="1434">
                  <c:v>-3.8002950000000001E-2</c:v>
                </c:pt>
                <c:pt idx="1435">
                  <c:v>-3.806126E-2</c:v>
                </c:pt>
                <c:pt idx="1436">
                  <c:v>-3.8131199999999997E-2</c:v>
                </c:pt>
                <c:pt idx="1437">
                  <c:v>-3.8271720000000002E-2</c:v>
                </c:pt>
                <c:pt idx="1438">
                  <c:v>-3.8452319999999998E-2</c:v>
                </c:pt>
                <c:pt idx="1439">
                  <c:v>-3.8608139999999999E-2</c:v>
                </c:pt>
                <c:pt idx="1440">
                  <c:v>-3.8736600000000003E-2</c:v>
                </c:pt>
                <c:pt idx="1441">
                  <c:v>-3.8879379999999998E-2</c:v>
                </c:pt>
                <c:pt idx="1442">
                  <c:v>-3.9049889999999997E-2</c:v>
                </c:pt>
                <c:pt idx="1443">
                  <c:v>-3.9236460000000001E-2</c:v>
                </c:pt>
                <c:pt idx="1444">
                  <c:v>-3.9438960000000002E-2</c:v>
                </c:pt>
                <c:pt idx="1445">
                  <c:v>-3.964633E-2</c:v>
                </c:pt>
                <c:pt idx="1446">
                  <c:v>-3.981502E-2</c:v>
                </c:pt>
                <c:pt idx="1447">
                  <c:v>-3.993058E-2</c:v>
                </c:pt>
                <c:pt idx="1448">
                  <c:v>-4.0058499999999997E-2</c:v>
                </c:pt>
                <c:pt idx="1449">
                  <c:v>-4.0259679999999999E-2</c:v>
                </c:pt>
                <c:pt idx="1450">
                  <c:v>-4.0500729999999999E-2</c:v>
                </c:pt>
                <c:pt idx="1451">
                  <c:v>-4.0695769999999999E-2</c:v>
                </c:pt>
                <c:pt idx="1452">
                  <c:v>-4.0820479999999999E-2</c:v>
                </c:pt>
                <c:pt idx="1453">
                  <c:v>-4.0929559999999997E-2</c:v>
                </c:pt>
                <c:pt idx="1454">
                  <c:v>-4.1076950000000001E-2</c:v>
                </c:pt>
                <c:pt idx="1455">
                  <c:v>-4.126908E-2</c:v>
                </c:pt>
                <c:pt idx="1456">
                  <c:v>-4.1481740000000003E-2</c:v>
                </c:pt>
                <c:pt idx="1457">
                  <c:v>-4.167589E-2</c:v>
                </c:pt>
                <c:pt idx="1458">
                  <c:v>-4.1812259999999997E-2</c:v>
                </c:pt>
                <c:pt idx="1459">
                  <c:v>-4.188923E-2</c:v>
                </c:pt>
                <c:pt idx="1460">
                  <c:v>-4.1952650000000001E-2</c:v>
                </c:pt>
                <c:pt idx="1461">
                  <c:v>-4.2040149999999998E-2</c:v>
                </c:pt>
                <c:pt idx="1462">
                  <c:v>-4.214213E-2</c:v>
                </c:pt>
                <c:pt idx="1463">
                  <c:v>-4.2245890000000001E-2</c:v>
                </c:pt>
                <c:pt idx="1464">
                  <c:v>-4.2372800000000002E-2</c:v>
                </c:pt>
                <c:pt idx="1465">
                  <c:v>-4.2532210000000001E-2</c:v>
                </c:pt>
                <c:pt idx="1466">
                  <c:v>-4.2683560000000002E-2</c:v>
                </c:pt>
                <c:pt idx="1467">
                  <c:v>-4.2798839999999998E-2</c:v>
                </c:pt>
                <c:pt idx="1468">
                  <c:v>-4.2925860000000003E-2</c:v>
                </c:pt>
                <c:pt idx="1469">
                  <c:v>-4.3128090000000001E-2</c:v>
                </c:pt>
                <c:pt idx="1470">
                  <c:v>-4.339142E-2</c:v>
                </c:pt>
                <c:pt idx="1471">
                  <c:v>-4.3642130000000001E-2</c:v>
                </c:pt>
                <c:pt idx="1472">
                  <c:v>-4.3834350000000001E-2</c:v>
                </c:pt>
                <c:pt idx="1473">
                  <c:v>-4.3967560000000003E-2</c:v>
                </c:pt>
                <c:pt idx="1474">
                  <c:v>-4.4049150000000002E-2</c:v>
                </c:pt>
                <c:pt idx="1475">
                  <c:v>-4.4096120000000003E-2</c:v>
                </c:pt>
                <c:pt idx="1476">
                  <c:v>-4.4151679999999999E-2</c:v>
                </c:pt>
                <c:pt idx="1477">
                  <c:v>-4.4246939999999998E-2</c:v>
                </c:pt>
                <c:pt idx="1478">
                  <c:v>-4.4366589999999997E-2</c:v>
                </c:pt>
                <c:pt idx="1479">
                  <c:v>-4.4491589999999998E-2</c:v>
                </c:pt>
                <c:pt idx="1480">
                  <c:v>-4.464191E-2</c:v>
                </c:pt>
                <c:pt idx="1481">
                  <c:v>-4.4828760000000002E-2</c:v>
                </c:pt>
                <c:pt idx="1482">
                  <c:v>-4.5004210000000003E-2</c:v>
                </c:pt>
                <c:pt idx="1483">
                  <c:v>-4.5115559999999999E-2</c:v>
                </c:pt>
                <c:pt idx="1484">
                  <c:v>-4.5184299999999997E-2</c:v>
                </c:pt>
                <c:pt idx="1485">
                  <c:v>-4.5274019999999998E-2</c:v>
                </c:pt>
                <c:pt idx="1486">
                  <c:v>-4.5408339999999998E-2</c:v>
                </c:pt>
                <c:pt idx="1487">
                  <c:v>-4.5572630000000003E-2</c:v>
                </c:pt>
                <c:pt idx="1488">
                  <c:v>-4.5765470000000003E-2</c:v>
                </c:pt>
                <c:pt idx="1489">
                  <c:v>-4.5990339999999998E-2</c:v>
                </c:pt>
                <c:pt idx="1490">
                  <c:v>-4.6217540000000001E-2</c:v>
                </c:pt>
                <c:pt idx="1491">
                  <c:v>-4.6413540000000003E-2</c:v>
                </c:pt>
                <c:pt idx="1492">
                  <c:v>-4.6581409999999997E-2</c:v>
                </c:pt>
                <c:pt idx="1493">
                  <c:v>-4.6726490000000002E-2</c:v>
                </c:pt>
                <c:pt idx="1494">
                  <c:v>-4.6817999999999999E-2</c:v>
                </c:pt>
                <c:pt idx="1495">
                  <c:v>-4.6849300000000003E-2</c:v>
                </c:pt>
                <c:pt idx="1496">
                  <c:v>-4.6897059999999997E-2</c:v>
                </c:pt>
                <c:pt idx="1497">
                  <c:v>-4.7042689999999998E-2</c:v>
                </c:pt>
                <c:pt idx="1498">
                  <c:v>-4.7257750000000001E-2</c:v>
                </c:pt>
                <c:pt idx="1499">
                  <c:v>-4.744226E-2</c:v>
                </c:pt>
                <c:pt idx="1500">
                  <c:v>-4.7560709999999999E-2</c:v>
                </c:pt>
                <c:pt idx="1501">
                  <c:v>-4.7668580000000002E-2</c:v>
                </c:pt>
                <c:pt idx="1502">
                  <c:v>-4.7813389999999997E-2</c:v>
                </c:pt>
                <c:pt idx="1503">
                  <c:v>-4.7982549999999999E-2</c:v>
                </c:pt>
                <c:pt idx="1504">
                  <c:v>-4.814798E-2</c:v>
                </c:pt>
                <c:pt idx="1505">
                  <c:v>-4.8298559999999997E-2</c:v>
                </c:pt>
                <c:pt idx="1506">
                  <c:v>-4.8420089999999999E-2</c:v>
                </c:pt>
                <c:pt idx="1507">
                  <c:v>-4.8500080000000001E-2</c:v>
                </c:pt>
                <c:pt idx="1508">
                  <c:v>-4.8559430000000001E-2</c:v>
                </c:pt>
                <c:pt idx="1509">
                  <c:v>-4.864102E-2</c:v>
                </c:pt>
                <c:pt idx="1510">
                  <c:v>-4.8763760000000003E-2</c:v>
                </c:pt>
                <c:pt idx="1511">
                  <c:v>-4.8918059999999999E-2</c:v>
                </c:pt>
                <c:pt idx="1512">
                  <c:v>-4.9092860000000002E-2</c:v>
                </c:pt>
                <c:pt idx="1513">
                  <c:v>-4.9272009999999998E-2</c:v>
                </c:pt>
                <c:pt idx="1514">
                  <c:v>-4.9422929999999997E-2</c:v>
                </c:pt>
                <c:pt idx="1515">
                  <c:v>-4.9532E-2</c:v>
                </c:pt>
                <c:pt idx="1516">
                  <c:v>-4.9632330000000002E-2</c:v>
                </c:pt>
                <c:pt idx="1517">
                  <c:v>-4.9755029999999999E-2</c:v>
                </c:pt>
                <c:pt idx="1518">
                  <c:v>-4.9874290000000002E-2</c:v>
                </c:pt>
                <c:pt idx="1519">
                  <c:v>-4.9946329999999997E-2</c:v>
                </c:pt>
                <c:pt idx="1520">
                  <c:v>-4.9987589999999998E-2</c:v>
                </c:pt>
                <c:pt idx="1521">
                  <c:v>-5.0063570000000002E-2</c:v>
                </c:pt>
                <c:pt idx="1522">
                  <c:v>-5.0215160000000002E-2</c:v>
                </c:pt>
                <c:pt idx="1523">
                  <c:v>-5.0432959999999999E-2</c:v>
                </c:pt>
                <c:pt idx="1524">
                  <c:v>-5.068831E-2</c:v>
                </c:pt>
                <c:pt idx="1525">
                  <c:v>-5.0945570000000003E-2</c:v>
                </c:pt>
                <c:pt idx="1526">
                  <c:v>-5.115865E-2</c:v>
                </c:pt>
                <c:pt idx="1527">
                  <c:v>-5.1300079999999998E-2</c:v>
                </c:pt>
                <c:pt idx="1528">
                  <c:v>-5.1385960000000001E-2</c:v>
                </c:pt>
                <c:pt idx="1529">
                  <c:v>-5.144671E-2</c:v>
                </c:pt>
                <c:pt idx="1530">
                  <c:v>-5.1492009999999998E-2</c:v>
                </c:pt>
                <c:pt idx="1531">
                  <c:v>-5.1536850000000002E-2</c:v>
                </c:pt>
                <c:pt idx="1532">
                  <c:v>-5.1621710000000001E-2</c:v>
                </c:pt>
                <c:pt idx="1533">
                  <c:v>-5.1766729999999997E-2</c:v>
                </c:pt>
                <c:pt idx="1534">
                  <c:v>-5.193337E-2</c:v>
                </c:pt>
                <c:pt idx="1535">
                  <c:v>-5.207767E-2</c:v>
                </c:pt>
                <c:pt idx="1536">
                  <c:v>-5.2212670000000003E-2</c:v>
                </c:pt>
                <c:pt idx="1537">
                  <c:v>-5.2375850000000002E-2</c:v>
                </c:pt>
                <c:pt idx="1538">
                  <c:v>-5.2560830000000003E-2</c:v>
                </c:pt>
                <c:pt idx="1539">
                  <c:v>-5.273245E-2</c:v>
                </c:pt>
                <c:pt idx="1540">
                  <c:v>-5.2886170000000003E-2</c:v>
                </c:pt>
                <c:pt idx="1541">
                  <c:v>-5.3042840000000001E-2</c:v>
                </c:pt>
                <c:pt idx="1542">
                  <c:v>-5.3202659999999999E-2</c:v>
                </c:pt>
                <c:pt idx="1543">
                  <c:v>-5.334643E-2</c:v>
                </c:pt>
                <c:pt idx="1544">
                  <c:v>-5.3464940000000002E-2</c:v>
                </c:pt>
                <c:pt idx="1545">
                  <c:v>-5.3557100000000003E-2</c:v>
                </c:pt>
                <c:pt idx="1546">
                  <c:v>-5.3625369999999999E-2</c:v>
                </c:pt>
                <c:pt idx="1547">
                  <c:v>-5.3703960000000002E-2</c:v>
                </c:pt>
                <c:pt idx="1548">
                  <c:v>-5.38504E-2</c:v>
                </c:pt>
                <c:pt idx="1549">
                  <c:v>-5.4065950000000002E-2</c:v>
                </c:pt>
                <c:pt idx="1550">
                  <c:v>-5.4264369999999999E-2</c:v>
                </c:pt>
                <c:pt idx="1551">
                  <c:v>-5.4366789999999998E-2</c:v>
                </c:pt>
                <c:pt idx="1552">
                  <c:v>-5.4397639999999997E-2</c:v>
                </c:pt>
                <c:pt idx="1553">
                  <c:v>-5.4442949999999997E-2</c:v>
                </c:pt>
                <c:pt idx="1554">
                  <c:v>-5.4549939999999998E-2</c:v>
                </c:pt>
                <c:pt idx="1555">
                  <c:v>-5.4713560000000001E-2</c:v>
                </c:pt>
                <c:pt idx="1556">
                  <c:v>-5.4914989999999997E-2</c:v>
                </c:pt>
                <c:pt idx="1557">
                  <c:v>-5.5117670000000001E-2</c:v>
                </c:pt>
                <c:pt idx="1558">
                  <c:v>-5.5263220000000002E-2</c:v>
                </c:pt>
                <c:pt idx="1559">
                  <c:v>-5.5333550000000002E-2</c:v>
                </c:pt>
                <c:pt idx="1560">
                  <c:v>-5.5389880000000002E-2</c:v>
                </c:pt>
                <c:pt idx="1561">
                  <c:v>-5.5497110000000002E-2</c:v>
                </c:pt>
                <c:pt idx="1562">
                  <c:v>-5.5641679999999999E-2</c:v>
                </c:pt>
                <c:pt idx="1563">
                  <c:v>-5.5777470000000003E-2</c:v>
                </c:pt>
                <c:pt idx="1564">
                  <c:v>-5.5907419999999999E-2</c:v>
                </c:pt>
                <c:pt idx="1565">
                  <c:v>-5.6058089999999998E-2</c:v>
                </c:pt>
                <c:pt idx="1566">
                  <c:v>-5.6210400000000001E-2</c:v>
                </c:pt>
                <c:pt idx="1567">
                  <c:v>-5.6330150000000002E-2</c:v>
                </c:pt>
                <c:pt idx="1568">
                  <c:v>-5.6436359999999998E-2</c:v>
                </c:pt>
                <c:pt idx="1569">
                  <c:v>-5.6567970000000002E-2</c:v>
                </c:pt>
                <c:pt idx="1570">
                  <c:v>-5.6707109999999998E-2</c:v>
                </c:pt>
                <c:pt idx="1571">
                  <c:v>-5.6810199999999998E-2</c:v>
                </c:pt>
                <c:pt idx="1572">
                  <c:v>-5.6892760000000001E-2</c:v>
                </c:pt>
                <c:pt idx="1573">
                  <c:v>-5.7007200000000001E-2</c:v>
                </c:pt>
                <c:pt idx="1574">
                  <c:v>-5.7152099999999997E-2</c:v>
                </c:pt>
                <c:pt idx="1575">
                  <c:v>-5.7278290000000003E-2</c:v>
                </c:pt>
                <c:pt idx="1576">
                  <c:v>-5.7377890000000001E-2</c:v>
                </c:pt>
                <c:pt idx="1577">
                  <c:v>-5.7495459999999998E-2</c:v>
                </c:pt>
                <c:pt idx="1578">
                  <c:v>-5.7651210000000001E-2</c:v>
                </c:pt>
                <c:pt idx="1579">
                  <c:v>-5.7818540000000002E-2</c:v>
                </c:pt>
                <c:pt idx="1580">
                  <c:v>-5.7979269999999999E-2</c:v>
                </c:pt>
                <c:pt idx="1581">
                  <c:v>-5.814097E-2</c:v>
                </c:pt>
                <c:pt idx="1582">
                  <c:v>-5.8292110000000001E-2</c:v>
                </c:pt>
                <c:pt idx="1583">
                  <c:v>-5.8401550000000003E-2</c:v>
                </c:pt>
                <c:pt idx="1584">
                  <c:v>-5.847596E-2</c:v>
                </c:pt>
                <c:pt idx="1585">
                  <c:v>-5.8570909999999997E-2</c:v>
                </c:pt>
                <c:pt idx="1586">
                  <c:v>-5.8710180000000001E-2</c:v>
                </c:pt>
                <c:pt idx="1587">
                  <c:v>-5.8874700000000002E-2</c:v>
                </c:pt>
                <c:pt idx="1588">
                  <c:v>-5.9025130000000002E-2</c:v>
                </c:pt>
                <c:pt idx="1589">
                  <c:v>-5.9138490000000002E-2</c:v>
                </c:pt>
                <c:pt idx="1590">
                  <c:v>-5.9225E-2</c:v>
                </c:pt>
                <c:pt idx="1591">
                  <c:v>-5.9322220000000002E-2</c:v>
                </c:pt>
                <c:pt idx="1592">
                  <c:v>-5.9456589999999997E-2</c:v>
                </c:pt>
                <c:pt idx="1593">
                  <c:v>-5.9602919999999997E-2</c:v>
                </c:pt>
                <c:pt idx="1594">
                  <c:v>-5.9710480000000003E-2</c:v>
                </c:pt>
                <c:pt idx="1595">
                  <c:v>-5.9780239999999998E-2</c:v>
                </c:pt>
                <c:pt idx="1596">
                  <c:v>-5.9876749999999999E-2</c:v>
                </c:pt>
                <c:pt idx="1597">
                  <c:v>-6.0039160000000001E-2</c:v>
                </c:pt>
                <c:pt idx="1598">
                  <c:v>-6.0226250000000002E-2</c:v>
                </c:pt>
                <c:pt idx="1599">
                  <c:v>-6.03835E-2</c:v>
                </c:pt>
                <c:pt idx="1600">
                  <c:v>-6.0522769999999997E-2</c:v>
                </c:pt>
                <c:pt idx="1601">
                  <c:v>-6.069049E-2</c:v>
                </c:pt>
                <c:pt idx="1602">
                  <c:v>-6.0885219999999997E-2</c:v>
                </c:pt>
                <c:pt idx="1603">
                  <c:v>-6.1057239999999999E-2</c:v>
                </c:pt>
                <c:pt idx="1604">
                  <c:v>-6.1173699999999998E-2</c:v>
                </c:pt>
                <c:pt idx="1605">
                  <c:v>-6.1244439999999997E-2</c:v>
                </c:pt>
                <c:pt idx="1606">
                  <c:v>-6.129764E-2</c:v>
                </c:pt>
                <c:pt idx="1607">
                  <c:v>-6.1361140000000002E-2</c:v>
                </c:pt>
                <c:pt idx="1608">
                  <c:v>-6.1452149999999997E-2</c:v>
                </c:pt>
                <c:pt idx="1609">
                  <c:v>-6.156002E-2</c:v>
                </c:pt>
                <c:pt idx="1610">
                  <c:v>-6.1657179999999999E-2</c:v>
                </c:pt>
                <c:pt idx="1611">
                  <c:v>-6.1741490000000003E-2</c:v>
                </c:pt>
                <c:pt idx="1612">
                  <c:v>-6.184191E-2</c:v>
                </c:pt>
                <c:pt idx="1613">
                  <c:v>-6.1968240000000001E-2</c:v>
                </c:pt>
                <c:pt idx="1614">
                  <c:v>-6.209489E-2</c:v>
                </c:pt>
                <c:pt idx="1615">
                  <c:v>-6.2214140000000001E-2</c:v>
                </c:pt>
                <c:pt idx="1616">
                  <c:v>-6.2360600000000002E-2</c:v>
                </c:pt>
                <c:pt idx="1617">
                  <c:v>-6.2551800000000005E-2</c:v>
                </c:pt>
                <c:pt idx="1618">
                  <c:v>-6.2744930000000004E-2</c:v>
                </c:pt>
                <c:pt idx="1619">
                  <c:v>-6.2889059999999997E-2</c:v>
                </c:pt>
                <c:pt idx="1620">
                  <c:v>-6.2985429999999995E-2</c:v>
                </c:pt>
                <c:pt idx="1621">
                  <c:v>-6.3061740000000005E-2</c:v>
                </c:pt>
                <c:pt idx="1622">
                  <c:v>-6.3126710000000003E-2</c:v>
                </c:pt>
                <c:pt idx="1623">
                  <c:v>-6.3185889999999995E-2</c:v>
                </c:pt>
                <c:pt idx="1624">
                  <c:v>-6.3264150000000005E-2</c:v>
                </c:pt>
                <c:pt idx="1625">
                  <c:v>-6.3375379999999995E-2</c:v>
                </c:pt>
                <c:pt idx="1626">
                  <c:v>-6.3498009999999994E-2</c:v>
                </c:pt>
                <c:pt idx="1627">
                  <c:v>-6.3612849999999999E-2</c:v>
                </c:pt>
                <c:pt idx="1628">
                  <c:v>-6.3732070000000002E-2</c:v>
                </c:pt>
                <c:pt idx="1629">
                  <c:v>-6.3862680000000005E-2</c:v>
                </c:pt>
                <c:pt idx="1630">
                  <c:v>-6.398297E-2</c:v>
                </c:pt>
                <c:pt idx="1631">
                  <c:v>-6.4087580000000005E-2</c:v>
                </c:pt>
                <c:pt idx="1632">
                  <c:v>-6.4212469999999994E-2</c:v>
                </c:pt>
                <c:pt idx="1633">
                  <c:v>-6.4375009999999996E-2</c:v>
                </c:pt>
                <c:pt idx="1634">
                  <c:v>-6.452505E-2</c:v>
                </c:pt>
                <c:pt idx="1635">
                  <c:v>-6.4602240000000005E-2</c:v>
                </c:pt>
                <c:pt idx="1636">
                  <c:v>-6.46124E-2</c:v>
                </c:pt>
                <c:pt idx="1637">
                  <c:v>-6.4611699999999994E-2</c:v>
                </c:pt>
                <c:pt idx="1638">
                  <c:v>-6.4645330000000001E-2</c:v>
                </c:pt>
                <c:pt idx="1639">
                  <c:v>-6.4729430000000004E-2</c:v>
                </c:pt>
                <c:pt idx="1640">
                  <c:v>-6.4860979999999999E-2</c:v>
                </c:pt>
                <c:pt idx="1641">
                  <c:v>-6.5009490000000003E-2</c:v>
                </c:pt>
                <c:pt idx="1642">
                  <c:v>-6.5126690000000001E-2</c:v>
                </c:pt>
                <c:pt idx="1643">
                  <c:v>-6.5198930000000002E-2</c:v>
                </c:pt>
                <c:pt idx="1644">
                  <c:v>-6.5269049999999995E-2</c:v>
                </c:pt>
                <c:pt idx="1645">
                  <c:v>-6.5379789999999993E-2</c:v>
                </c:pt>
                <c:pt idx="1646">
                  <c:v>-6.552579E-2</c:v>
                </c:pt>
                <c:pt idx="1647">
                  <c:v>-6.5677780000000005E-2</c:v>
                </c:pt>
                <c:pt idx="1648">
                  <c:v>-6.5811629999999996E-2</c:v>
                </c:pt>
                <c:pt idx="1649">
                  <c:v>-6.5895389999999998E-2</c:v>
                </c:pt>
                <c:pt idx="1650">
                  <c:v>-6.5901230000000005E-2</c:v>
                </c:pt>
                <c:pt idx="1651">
                  <c:v>-6.5867010000000004E-2</c:v>
                </c:pt>
                <c:pt idx="1652">
                  <c:v>-6.5891240000000004E-2</c:v>
                </c:pt>
                <c:pt idx="1653">
                  <c:v>-6.6024120000000006E-2</c:v>
                </c:pt>
                <c:pt idx="1654">
                  <c:v>-6.6209820000000003E-2</c:v>
                </c:pt>
                <c:pt idx="1655">
                  <c:v>-6.6368449999999996E-2</c:v>
                </c:pt>
                <c:pt idx="1656">
                  <c:v>-6.6476779999999999E-2</c:v>
                </c:pt>
                <c:pt idx="1657">
                  <c:v>-6.653821E-2</c:v>
                </c:pt>
                <c:pt idx="1658">
                  <c:v>-6.6540550000000004E-2</c:v>
                </c:pt>
                <c:pt idx="1659">
                  <c:v>-6.6501149999999995E-2</c:v>
                </c:pt>
                <c:pt idx="1660">
                  <c:v>-6.6490850000000004E-2</c:v>
                </c:pt>
                <c:pt idx="1661">
                  <c:v>-6.6553420000000002E-2</c:v>
                </c:pt>
                <c:pt idx="1662">
                  <c:v>-6.6652050000000004E-2</c:v>
                </c:pt>
                <c:pt idx="1663">
                  <c:v>-6.6745830000000006E-2</c:v>
                </c:pt>
                <c:pt idx="1664">
                  <c:v>-6.6857139999999995E-2</c:v>
                </c:pt>
                <c:pt idx="1665">
                  <c:v>-6.7002450000000005E-2</c:v>
                </c:pt>
                <c:pt idx="1666">
                  <c:v>-6.7131629999999998E-2</c:v>
                </c:pt>
                <c:pt idx="1667">
                  <c:v>-6.7213380000000003E-2</c:v>
                </c:pt>
                <c:pt idx="1668">
                  <c:v>-6.730295E-2</c:v>
                </c:pt>
                <c:pt idx="1669">
                  <c:v>-6.7436960000000004E-2</c:v>
                </c:pt>
                <c:pt idx="1670">
                  <c:v>-6.7539859999999993E-2</c:v>
                </c:pt>
                <c:pt idx="1671">
                  <c:v>-6.7537310000000003E-2</c:v>
                </c:pt>
                <c:pt idx="1672">
                  <c:v>-6.7485429999999999E-2</c:v>
                </c:pt>
                <c:pt idx="1673">
                  <c:v>-6.7484409999999995E-2</c:v>
                </c:pt>
                <c:pt idx="1674">
                  <c:v>-6.7538310000000004E-2</c:v>
                </c:pt>
                <c:pt idx="1675">
                  <c:v>-6.7604659999999997E-2</c:v>
                </c:pt>
                <c:pt idx="1676">
                  <c:v>-6.7703250000000006E-2</c:v>
                </c:pt>
                <c:pt idx="1677">
                  <c:v>-6.7856970000000003E-2</c:v>
                </c:pt>
                <c:pt idx="1678">
                  <c:v>-6.7990670000000003E-2</c:v>
                </c:pt>
                <c:pt idx="1679">
                  <c:v>-6.80341E-2</c:v>
                </c:pt>
                <c:pt idx="1680">
                  <c:v>-6.8068660000000003E-2</c:v>
                </c:pt>
                <c:pt idx="1681">
                  <c:v>-6.8218000000000001E-2</c:v>
                </c:pt>
                <c:pt idx="1682">
                  <c:v>-6.8467860000000005E-2</c:v>
                </c:pt>
                <c:pt idx="1683">
                  <c:v>-6.8734719999999999E-2</c:v>
                </c:pt>
                <c:pt idx="1684">
                  <c:v>-6.8998870000000004E-2</c:v>
                </c:pt>
                <c:pt idx="1685">
                  <c:v>-6.9221329999999998E-2</c:v>
                </c:pt>
                <c:pt idx="1686">
                  <c:v>-6.9280480000000005E-2</c:v>
                </c:pt>
                <c:pt idx="1687">
                  <c:v>-6.9158029999999995E-2</c:v>
                </c:pt>
                <c:pt idx="1688">
                  <c:v>-6.9038500000000003E-2</c:v>
                </c:pt>
                <c:pt idx="1689">
                  <c:v>-6.9055229999999995E-2</c:v>
                </c:pt>
                <c:pt idx="1690">
                  <c:v>-6.9104689999999996E-2</c:v>
                </c:pt>
                <c:pt idx="1691">
                  <c:v>-6.9095530000000002E-2</c:v>
                </c:pt>
                <c:pt idx="1692">
                  <c:v>-6.913184E-2</c:v>
                </c:pt>
                <c:pt idx="1693">
                  <c:v>-6.9252040000000001E-2</c:v>
                </c:pt>
                <c:pt idx="1694">
                  <c:v>-6.9284100000000001E-2</c:v>
                </c:pt>
                <c:pt idx="1695">
                  <c:v>-6.9162360000000006E-2</c:v>
                </c:pt>
                <c:pt idx="1696">
                  <c:v>-6.9117819999999996E-2</c:v>
                </c:pt>
                <c:pt idx="1697">
                  <c:v>-6.9313840000000002E-2</c:v>
                </c:pt>
                <c:pt idx="1698">
                  <c:v>-6.9564680000000004E-2</c:v>
                </c:pt>
                <c:pt idx="1699">
                  <c:v>-6.965992E-2</c:v>
                </c:pt>
                <c:pt idx="1700">
                  <c:v>-6.9758470000000003E-2</c:v>
                </c:pt>
                <c:pt idx="1701">
                  <c:v>-7.0023230000000006E-2</c:v>
                </c:pt>
                <c:pt idx="1702">
                  <c:v>-7.0352869999999998E-2</c:v>
                </c:pt>
                <c:pt idx="1703">
                  <c:v>-7.0627560000000006E-2</c:v>
                </c:pt>
                <c:pt idx="1704">
                  <c:v>-7.086605E-2</c:v>
                </c:pt>
                <c:pt idx="1705">
                  <c:v>-7.1141650000000001E-2</c:v>
                </c:pt>
                <c:pt idx="1706">
                  <c:v>-7.1401829999999999E-2</c:v>
                </c:pt>
                <c:pt idx="1707">
                  <c:v>-7.157347E-2</c:v>
                </c:pt>
                <c:pt idx="1708">
                  <c:v>-7.1700100000000003E-2</c:v>
                </c:pt>
                <c:pt idx="1709">
                  <c:v>-7.1869680000000005E-2</c:v>
                </c:pt>
                <c:pt idx="1710">
                  <c:v>-7.2083910000000001E-2</c:v>
                </c:pt>
                <c:pt idx="1711">
                  <c:v>-7.2308440000000002E-2</c:v>
                </c:pt>
                <c:pt idx="1712">
                  <c:v>-7.2645360000000006E-2</c:v>
                </c:pt>
                <c:pt idx="1713">
                  <c:v>-7.3072780000000004E-2</c:v>
                </c:pt>
                <c:pt idx="1714">
                  <c:v>-7.3220019999999997E-2</c:v>
                </c:pt>
                <c:pt idx="1715">
                  <c:v>-7.2964790000000002E-2</c:v>
                </c:pt>
                <c:pt idx="1716">
                  <c:v>-7.2855500000000004E-2</c:v>
                </c:pt>
                <c:pt idx="1717">
                  <c:v>-7.3140930000000007E-2</c:v>
                </c:pt>
                <c:pt idx="1718">
                  <c:v>-7.3453370000000004E-2</c:v>
                </c:pt>
                <c:pt idx="1719">
                  <c:v>-7.3776560000000005E-2</c:v>
                </c:pt>
                <c:pt idx="1720">
                  <c:v>-7.3919429999999994E-2</c:v>
                </c:pt>
                <c:pt idx="1721">
                  <c:v>-7.3689039999999997E-2</c:v>
                </c:pt>
                <c:pt idx="1722">
                  <c:v>-7.3476899999999998E-2</c:v>
                </c:pt>
                <c:pt idx="1723">
                  <c:v>-7.3657700000000007E-2</c:v>
                </c:pt>
                <c:pt idx="1724">
                  <c:v>-7.4024720000000002E-2</c:v>
                </c:pt>
                <c:pt idx="1725">
                  <c:v>-7.4251769999999995E-2</c:v>
                </c:pt>
                <c:pt idx="1726">
                  <c:v>-7.4264899999999995E-2</c:v>
                </c:pt>
                <c:pt idx="1727">
                  <c:v>-7.4224399999999996E-2</c:v>
                </c:pt>
                <c:pt idx="1728">
                  <c:v>-7.4316869999999993E-2</c:v>
                </c:pt>
                <c:pt idx="1729">
                  <c:v>-7.4529479999999995E-2</c:v>
                </c:pt>
                <c:pt idx="1730">
                  <c:v>-7.4678229999999998E-2</c:v>
                </c:pt>
                <c:pt idx="1731">
                  <c:v>-7.4682189999999996E-2</c:v>
                </c:pt>
                <c:pt idx="1732">
                  <c:v>-7.4655550000000001E-2</c:v>
                </c:pt>
                <c:pt idx="1733">
                  <c:v>-7.4690229999999996E-2</c:v>
                </c:pt>
                <c:pt idx="1734">
                  <c:v>-7.4744069999999996E-2</c:v>
                </c:pt>
                <c:pt idx="1735">
                  <c:v>-7.4788359999999998E-2</c:v>
                </c:pt>
                <c:pt idx="1736">
                  <c:v>-7.4884610000000004E-2</c:v>
                </c:pt>
                <c:pt idx="1737">
                  <c:v>-7.5053010000000003E-2</c:v>
                </c:pt>
                <c:pt idx="1738">
                  <c:v>-7.5207079999999996E-2</c:v>
                </c:pt>
                <c:pt idx="1739">
                  <c:v>-7.5288079999999993E-2</c:v>
                </c:pt>
                <c:pt idx="1740">
                  <c:v>-7.5352150000000007E-2</c:v>
                </c:pt>
                <c:pt idx="1741">
                  <c:v>-7.5460219999999995E-2</c:v>
                </c:pt>
                <c:pt idx="1742">
                  <c:v>-7.5582209999999997E-2</c:v>
                </c:pt>
                <c:pt idx="1743">
                  <c:v>-7.5673160000000003E-2</c:v>
                </c:pt>
                <c:pt idx="1744">
                  <c:v>-7.5770100000000007E-2</c:v>
                </c:pt>
                <c:pt idx="1745">
                  <c:v>-7.5934150000000006E-2</c:v>
                </c:pt>
                <c:pt idx="1746">
                  <c:v>-7.6144550000000005E-2</c:v>
                </c:pt>
                <c:pt idx="1747">
                  <c:v>-7.6325610000000002E-2</c:v>
                </c:pt>
                <c:pt idx="1748">
                  <c:v>-7.644811E-2</c:v>
                </c:pt>
                <c:pt idx="1749">
                  <c:v>-7.6534320000000003E-2</c:v>
                </c:pt>
                <c:pt idx="1750">
                  <c:v>-7.6583239999999997E-2</c:v>
                </c:pt>
                <c:pt idx="1751">
                  <c:v>-7.6572370000000001E-2</c:v>
                </c:pt>
                <c:pt idx="1752">
                  <c:v>-7.6527010000000006E-2</c:v>
                </c:pt>
                <c:pt idx="1753">
                  <c:v>-7.651935E-2</c:v>
                </c:pt>
                <c:pt idx="1754">
                  <c:v>-7.6589320000000002E-2</c:v>
                </c:pt>
                <c:pt idx="1755">
                  <c:v>-7.6713489999999995E-2</c:v>
                </c:pt>
                <c:pt idx="1756">
                  <c:v>-7.6842400000000005E-2</c:v>
                </c:pt>
                <c:pt idx="1757">
                  <c:v>-7.6929010000000006E-2</c:v>
                </c:pt>
                <c:pt idx="1758">
                  <c:v>-7.6937759999999994E-2</c:v>
                </c:pt>
                <c:pt idx="1759">
                  <c:v>-7.6882329999999999E-2</c:v>
                </c:pt>
                <c:pt idx="1760">
                  <c:v>-7.6846289999999998E-2</c:v>
                </c:pt>
                <c:pt idx="1761">
                  <c:v>-7.6909359999999996E-2</c:v>
                </c:pt>
                <c:pt idx="1762">
                  <c:v>-7.7067319999999995E-2</c:v>
                </c:pt>
                <c:pt idx="1763">
                  <c:v>-7.7240089999999997E-2</c:v>
                </c:pt>
                <c:pt idx="1764">
                  <c:v>-7.7365110000000001E-2</c:v>
                </c:pt>
                <c:pt idx="1765">
                  <c:v>-7.7442510000000006E-2</c:v>
                </c:pt>
                <c:pt idx="1766">
                  <c:v>-7.7497559999999993E-2</c:v>
                </c:pt>
                <c:pt idx="1767">
                  <c:v>-7.7550900000000006E-2</c:v>
                </c:pt>
                <c:pt idx="1768">
                  <c:v>-7.7622179999999999E-2</c:v>
                </c:pt>
                <c:pt idx="1769">
                  <c:v>-7.7716019999999997E-2</c:v>
                </c:pt>
                <c:pt idx="1770">
                  <c:v>-7.7805109999999997E-2</c:v>
                </c:pt>
                <c:pt idx="1771">
                  <c:v>-7.7860890000000002E-2</c:v>
                </c:pt>
                <c:pt idx="1772">
                  <c:v>-7.7899750000000004E-2</c:v>
                </c:pt>
                <c:pt idx="1773">
                  <c:v>-7.796612E-2</c:v>
                </c:pt>
                <c:pt idx="1774">
                  <c:v>-7.8078469999999997E-2</c:v>
                </c:pt>
                <c:pt idx="1775">
                  <c:v>-7.8217549999999997E-2</c:v>
                </c:pt>
                <c:pt idx="1776">
                  <c:v>-7.8356670000000003E-2</c:v>
                </c:pt>
                <c:pt idx="1777">
                  <c:v>-7.8478759999999995E-2</c:v>
                </c:pt>
                <c:pt idx="1778">
                  <c:v>-7.8581490000000004E-2</c:v>
                </c:pt>
                <c:pt idx="1779">
                  <c:v>-7.8684560000000001E-2</c:v>
                </c:pt>
                <c:pt idx="1780">
                  <c:v>-7.8810980000000003E-2</c:v>
                </c:pt>
                <c:pt idx="1781">
                  <c:v>-7.8940540000000003E-2</c:v>
                </c:pt>
                <c:pt idx="1782">
                  <c:v>-7.9021949999999994E-2</c:v>
                </c:pt>
                <c:pt idx="1783">
                  <c:v>-7.9051399999999994E-2</c:v>
                </c:pt>
                <c:pt idx="1784">
                  <c:v>-7.9093159999999996E-2</c:v>
                </c:pt>
                <c:pt idx="1785">
                  <c:v>-7.9184840000000006E-2</c:v>
                </c:pt>
                <c:pt idx="1786">
                  <c:v>-7.9274919999999999E-2</c:v>
                </c:pt>
                <c:pt idx="1787">
                  <c:v>-7.9303159999999998E-2</c:v>
                </c:pt>
                <c:pt idx="1788">
                  <c:v>-7.9296539999999999E-2</c:v>
                </c:pt>
                <c:pt idx="1789">
                  <c:v>-7.9327750000000002E-2</c:v>
                </c:pt>
                <c:pt idx="1790">
                  <c:v>-7.9413150000000002E-2</c:v>
                </c:pt>
                <c:pt idx="1791">
                  <c:v>-7.9513680000000003E-2</c:v>
                </c:pt>
                <c:pt idx="1792">
                  <c:v>-7.9606969999999999E-2</c:v>
                </c:pt>
                <c:pt idx="1793">
                  <c:v>-7.9695650000000007E-2</c:v>
                </c:pt>
                <c:pt idx="1794">
                  <c:v>-7.9769419999999994E-2</c:v>
                </c:pt>
                <c:pt idx="1795">
                  <c:v>-7.981618E-2</c:v>
                </c:pt>
                <c:pt idx="1796">
                  <c:v>-7.9857339999999999E-2</c:v>
                </c:pt>
                <c:pt idx="1797">
                  <c:v>-7.9921820000000005E-2</c:v>
                </c:pt>
                <c:pt idx="1798">
                  <c:v>-7.9999600000000004E-2</c:v>
                </c:pt>
                <c:pt idx="1799">
                  <c:v>-8.0067559999999996E-2</c:v>
                </c:pt>
                <c:pt idx="1800">
                  <c:v>-8.0137349999999996E-2</c:v>
                </c:pt>
                <c:pt idx="1801">
                  <c:v>-8.0234159999999999E-2</c:v>
                </c:pt>
                <c:pt idx="1802">
                  <c:v>-8.0349909999999997E-2</c:v>
                </c:pt>
                <c:pt idx="1803">
                  <c:v>-8.0464259999999996E-2</c:v>
                </c:pt>
                <c:pt idx="1804">
                  <c:v>-8.0587580000000006E-2</c:v>
                </c:pt>
                <c:pt idx="1805">
                  <c:v>-8.0734130000000001E-2</c:v>
                </c:pt>
                <c:pt idx="1806">
                  <c:v>-8.0873799999999996E-2</c:v>
                </c:pt>
                <c:pt idx="1807">
                  <c:v>-8.09618E-2</c:v>
                </c:pt>
                <c:pt idx="1808">
                  <c:v>-8.1005030000000006E-2</c:v>
                </c:pt>
                <c:pt idx="1809">
                  <c:v>-8.1056390000000006E-2</c:v>
                </c:pt>
                <c:pt idx="1810">
                  <c:v>-8.1156179999999994E-2</c:v>
                </c:pt>
                <c:pt idx="1811">
                  <c:v>-8.130801E-2</c:v>
                </c:pt>
                <c:pt idx="1812">
                  <c:v>-8.1485370000000001E-2</c:v>
                </c:pt>
                <c:pt idx="1813">
                  <c:v>-8.1633709999999998E-2</c:v>
                </c:pt>
                <c:pt idx="1814">
                  <c:v>-8.1698140000000002E-2</c:v>
                </c:pt>
                <c:pt idx="1815">
                  <c:v>-8.1688999999999998E-2</c:v>
                </c:pt>
                <c:pt idx="1816">
                  <c:v>-8.1686780000000001E-2</c:v>
                </c:pt>
                <c:pt idx="1817">
                  <c:v>-8.1748379999999995E-2</c:v>
                </c:pt>
                <c:pt idx="1818">
                  <c:v>-8.1845319999999999E-2</c:v>
                </c:pt>
                <c:pt idx="1819">
                  <c:v>-8.1930520000000007E-2</c:v>
                </c:pt>
                <c:pt idx="1820">
                  <c:v>-8.2010299999999994E-2</c:v>
                </c:pt>
                <c:pt idx="1821">
                  <c:v>-8.2102519999999998E-2</c:v>
                </c:pt>
                <c:pt idx="1822">
                  <c:v>-8.2176239999999998E-2</c:v>
                </c:pt>
                <c:pt idx="1823">
                  <c:v>-8.2198579999999993E-2</c:v>
                </c:pt>
                <c:pt idx="1824">
                  <c:v>-8.2203269999999995E-2</c:v>
                </c:pt>
                <c:pt idx="1825">
                  <c:v>-8.2243109999999994E-2</c:v>
                </c:pt>
                <c:pt idx="1826">
                  <c:v>-8.2314090000000006E-2</c:v>
                </c:pt>
                <c:pt idx="1827">
                  <c:v>-8.238711E-2</c:v>
                </c:pt>
                <c:pt idx="1828">
                  <c:v>-8.2478460000000003E-2</c:v>
                </c:pt>
                <c:pt idx="1829">
                  <c:v>-8.2613720000000002E-2</c:v>
                </c:pt>
                <c:pt idx="1830">
                  <c:v>-8.2749829999999996E-2</c:v>
                </c:pt>
                <c:pt idx="1831">
                  <c:v>-8.2815379999999994E-2</c:v>
                </c:pt>
                <c:pt idx="1832">
                  <c:v>-8.2818939999999994E-2</c:v>
                </c:pt>
                <c:pt idx="1833">
                  <c:v>-8.2844760000000003E-2</c:v>
                </c:pt>
                <c:pt idx="1834">
                  <c:v>-8.2945149999999995E-2</c:v>
                </c:pt>
                <c:pt idx="1835">
                  <c:v>-8.3094829999999995E-2</c:v>
                </c:pt>
                <c:pt idx="1836">
                  <c:v>-8.3244380000000007E-2</c:v>
                </c:pt>
                <c:pt idx="1837">
                  <c:v>-8.3361770000000002E-2</c:v>
                </c:pt>
                <c:pt idx="1838">
                  <c:v>-8.342803E-2</c:v>
                </c:pt>
                <c:pt idx="1839">
                  <c:v>-8.3449739999999994E-2</c:v>
                </c:pt>
                <c:pt idx="1840">
                  <c:v>-8.3473930000000002E-2</c:v>
                </c:pt>
                <c:pt idx="1841">
                  <c:v>-8.3544220000000002E-2</c:v>
                </c:pt>
                <c:pt idx="1842">
                  <c:v>-8.3652909999999997E-2</c:v>
                </c:pt>
                <c:pt idx="1843">
                  <c:v>-8.3772520000000003E-2</c:v>
                </c:pt>
                <c:pt idx="1844">
                  <c:v>-8.3912459999999994E-2</c:v>
                </c:pt>
                <c:pt idx="1845">
                  <c:v>-8.4088969999999999E-2</c:v>
                </c:pt>
                <c:pt idx="1846">
                  <c:v>-8.4258299999999994E-2</c:v>
                </c:pt>
                <c:pt idx="1847">
                  <c:v>-8.4342890000000004E-2</c:v>
                </c:pt>
                <c:pt idx="1848">
                  <c:v>-8.4326949999999998E-2</c:v>
                </c:pt>
                <c:pt idx="1849">
                  <c:v>-8.4273989999999993E-2</c:v>
                </c:pt>
                <c:pt idx="1850">
                  <c:v>-8.4252369999999993E-2</c:v>
                </c:pt>
                <c:pt idx="1851">
                  <c:v>-8.4285719999999995E-2</c:v>
                </c:pt>
                <c:pt idx="1852">
                  <c:v>-8.4367520000000001E-2</c:v>
                </c:pt>
                <c:pt idx="1853">
                  <c:v>-8.4477029999999995E-2</c:v>
                </c:pt>
                <c:pt idx="1854">
                  <c:v>-8.4581160000000002E-2</c:v>
                </c:pt>
                <c:pt idx="1855">
                  <c:v>-8.4658380000000005E-2</c:v>
                </c:pt>
                <c:pt idx="1856">
                  <c:v>-8.4723900000000005E-2</c:v>
                </c:pt>
                <c:pt idx="1857">
                  <c:v>-8.4803470000000006E-2</c:v>
                </c:pt>
                <c:pt idx="1858">
                  <c:v>-8.4891629999999996E-2</c:v>
                </c:pt>
                <c:pt idx="1859">
                  <c:v>-8.4960999999999995E-2</c:v>
                </c:pt>
                <c:pt idx="1860">
                  <c:v>-8.5004739999999995E-2</c:v>
                </c:pt>
                <c:pt idx="1861">
                  <c:v>-8.5038649999999993E-2</c:v>
                </c:pt>
                <c:pt idx="1862">
                  <c:v>-8.5076159999999998E-2</c:v>
                </c:pt>
                <c:pt idx="1863">
                  <c:v>-8.5123829999999998E-2</c:v>
                </c:pt>
                <c:pt idx="1864">
                  <c:v>-8.5186250000000005E-2</c:v>
                </c:pt>
                <c:pt idx="1865">
                  <c:v>-8.5255990000000004E-2</c:v>
                </c:pt>
                <c:pt idx="1866">
                  <c:v>-8.5321250000000001E-2</c:v>
                </c:pt>
                <c:pt idx="1867">
                  <c:v>-8.5403000000000007E-2</c:v>
                </c:pt>
                <c:pt idx="1868">
                  <c:v>-8.5549139999999996E-2</c:v>
                </c:pt>
                <c:pt idx="1869">
                  <c:v>-8.5762580000000005E-2</c:v>
                </c:pt>
                <c:pt idx="1870">
                  <c:v>-8.5968020000000006E-2</c:v>
                </c:pt>
                <c:pt idx="1871">
                  <c:v>-8.6090550000000002E-2</c:v>
                </c:pt>
                <c:pt idx="1872">
                  <c:v>-8.6138240000000005E-2</c:v>
                </c:pt>
                <c:pt idx="1873">
                  <c:v>-8.6176740000000002E-2</c:v>
                </c:pt>
                <c:pt idx="1874">
                  <c:v>-8.6248580000000005E-2</c:v>
                </c:pt>
                <c:pt idx="1875">
                  <c:v>-8.6354749999999994E-2</c:v>
                </c:pt>
                <c:pt idx="1876">
                  <c:v>-8.6478520000000003E-2</c:v>
                </c:pt>
                <c:pt idx="1877">
                  <c:v>-8.6587819999999996E-2</c:v>
                </c:pt>
                <c:pt idx="1878">
                  <c:v>-8.6645940000000005E-2</c:v>
                </c:pt>
                <c:pt idx="1879">
                  <c:v>-8.6659159999999999E-2</c:v>
                </c:pt>
                <c:pt idx="1880">
                  <c:v>-8.6689799999999997E-2</c:v>
                </c:pt>
                <c:pt idx="1881">
                  <c:v>-8.6781620000000004E-2</c:v>
                </c:pt>
                <c:pt idx="1882">
                  <c:v>-8.6906800000000006E-2</c:v>
                </c:pt>
                <c:pt idx="1883">
                  <c:v>-8.7015960000000003E-2</c:v>
                </c:pt>
                <c:pt idx="1884">
                  <c:v>-8.7106959999999997E-2</c:v>
                </c:pt>
                <c:pt idx="1885">
                  <c:v>-8.7202569999999993E-2</c:v>
                </c:pt>
                <c:pt idx="1886">
                  <c:v>-8.7292480000000006E-2</c:v>
                </c:pt>
                <c:pt idx="1887">
                  <c:v>-8.7353100000000003E-2</c:v>
                </c:pt>
                <c:pt idx="1888">
                  <c:v>-8.7400430000000001E-2</c:v>
                </c:pt>
                <c:pt idx="1889">
                  <c:v>-8.7475529999999996E-2</c:v>
                </c:pt>
                <c:pt idx="1890">
                  <c:v>-8.7589150000000005E-2</c:v>
                </c:pt>
                <c:pt idx="1891">
                  <c:v>-8.771031E-2</c:v>
                </c:pt>
                <c:pt idx="1892">
                  <c:v>-8.7799879999999997E-2</c:v>
                </c:pt>
                <c:pt idx="1893">
                  <c:v>-8.7837319999999997E-2</c:v>
                </c:pt>
                <c:pt idx="1894">
                  <c:v>-8.7842600000000007E-2</c:v>
                </c:pt>
                <c:pt idx="1895">
                  <c:v>-8.7883710000000004E-2</c:v>
                </c:pt>
                <c:pt idx="1896">
                  <c:v>-8.8018490000000005E-2</c:v>
                </c:pt>
                <c:pt idx="1897">
                  <c:v>-8.8212250000000006E-2</c:v>
                </c:pt>
                <c:pt idx="1898">
                  <c:v>-8.8360800000000003E-2</c:v>
                </c:pt>
                <c:pt idx="1899">
                  <c:v>-8.8421490000000005E-2</c:v>
                </c:pt>
                <c:pt idx="1900">
                  <c:v>-8.8464680000000004E-2</c:v>
                </c:pt>
                <c:pt idx="1901">
                  <c:v>-8.8564779999999996E-2</c:v>
                </c:pt>
                <c:pt idx="1902">
                  <c:v>-8.8702509999999998E-2</c:v>
                </c:pt>
                <c:pt idx="1903">
                  <c:v>-8.8817599999999997E-2</c:v>
                </c:pt>
                <c:pt idx="1904">
                  <c:v>-8.8895479999999999E-2</c:v>
                </c:pt>
                <c:pt idx="1905">
                  <c:v>-8.8947970000000001E-2</c:v>
                </c:pt>
                <c:pt idx="1906">
                  <c:v>-8.8968430000000001E-2</c:v>
                </c:pt>
                <c:pt idx="1907">
                  <c:v>-8.8966240000000002E-2</c:v>
                </c:pt>
                <c:pt idx="1908">
                  <c:v>-8.8997690000000004E-2</c:v>
                </c:pt>
                <c:pt idx="1909">
                  <c:v>-8.9095670000000002E-2</c:v>
                </c:pt>
                <c:pt idx="1910">
                  <c:v>-8.9211059999999995E-2</c:v>
                </c:pt>
                <c:pt idx="1911">
                  <c:v>-8.9279700000000004E-2</c:v>
                </c:pt>
                <c:pt idx="1912">
                  <c:v>-8.9309659999999999E-2</c:v>
                </c:pt>
                <c:pt idx="1913">
                  <c:v>-8.9349230000000002E-2</c:v>
                </c:pt>
                <c:pt idx="1914">
                  <c:v>-8.9410649999999994E-2</c:v>
                </c:pt>
                <c:pt idx="1915">
                  <c:v>-8.9481000000000005E-2</c:v>
                </c:pt>
                <c:pt idx="1916">
                  <c:v>-8.9564930000000001E-2</c:v>
                </c:pt>
                <c:pt idx="1917">
                  <c:v>-8.9659279999999994E-2</c:v>
                </c:pt>
                <c:pt idx="1918">
                  <c:v>-8.9728169999999996E-2</c:v>
                </c:pt>
                <c:pt idx="1919">
                  <c:v>-8.9762400000000006E-2</c:v>
                </c:pt>
                <c:pt idx="1920">
                  <c:v>-8.9820250000000004E-2</c:v>
                </c:pt>
                <c:pt idx="1921">
                  <c:v>-8.9947299999999994E-2</c:v>
                </c:pt>
                <c:pt idx="1922">
                  <c:v>-9.0102769999999999E-2</c:v>
                </c:pt>
                <c:pt idx="1923">
                  <c:v>-9.0227920000000003E-2</c:v>
                </c:pt>
                <c:pt idx="1924">
                  <c:v>-9.0337169999999994E-2</c:v>
                </c:pt>
                <c:pt idx="1925">
                  <c:v>-9.0469530000000006E-2</c:v>
                </c:pt>
                <c:pt idx="1926">
                  <c:v>-9.0594750000000002E-2</c:v>
                </c:pt>
                <c:pt idx="1927">
                  <c:v>-9.0653399999999995E-2</c:v>
                </c:pt>
                <c:pt idx="1928">
                  <c:v>-9.0659749999999997E-2</c:v>
                </c:pt>
                <c:pt idx="1929">
                  <c:v>-9.0680750000000004E-2</c:v>
                </c:pt>
                <c:pt idx="1930">
                  <c:v>-9.0735060000000006E-2</c:v>
                </c:pt>
                <c:pt idx="1931">
                  <c:v>-9.0788350000000004E-2</c:v>
                </c:pt>
                <c:pt idx="1932">
                  <c:v>-9.0827140000000001E-2</c:v>
                </c:pt>
                <c:pt idx="1933">
                  <c:v>-9.0871279999999999E-2</c:v>
                </c:pt>
                <c:pt idx="1934">
                  <c:v>-9.0925220000000001E-2</c:v>
                </c:pt>
                <c:pt idx="1935">
                  <c:v>-9.09856E-2</c:v>
                </c:pt>
                <c:pt idx="1936">
                  <c:v>-9.1077660000000005E-2</c:v>
                </c:pt>
                <c:pt idx="1937">
                  <c:v>-9.1224189999999997E-2</c:v>
                </c:pt>
                <c:pt idx="1938">
                  <c:v>-9.1394340000000004E-2</c:v>
                </c:pt>
                <c:pt idx="1939">
                  <c:v>-9.1538430000000004E-2</c:v>
                </c:pt>
                <c:pt idx="1940">
                  <c:v>-9.1646969999999994E-2</c:v>
                </c:pt>
                <c:pt idx="1941">
                  <c:v>-9.1725979999999999E-2</c:v>
                </c:pt>
                <c:pt idx="1942">
                  <c:v>-9.175403E-2</c:v>
                </c:pt>
                <c:pt idx="1943">
                  <c:v>-9.1732610000000006E-2</c:v>
                </c:pt>
                <c:pt idx="1944">
                  <c:v>-9.1742050000000006E-2</c:v>
                </c:pt>
                <c:pt idx="1945">
                  <c:v>-9.18577E-2</c:v>
                </c:pt>
                <c:pt idx="1946">
                  <c:v>-9.2037309999999997E-2</c:v>
                </c:pt>
                <c:pt idx="1947">
                  <c:v>-9.2166129999999999E-2</c:v>
                </c:pt>
                <c:pt idx="1948">
                  <c:v>-9.2201169999999999E-2</c:v>
                </c:pt>
                <c:pt idx="1949">
                  <c:v>-9.2196E-2</c:v>
                </c:pt>
                <c:pt idx="1950">
                  <c:v>-9.2204629999999996E-2</c:v>
                </c:pt>
                <c:pt idx="1951">
                  <c:v>-9.2243989999999998E-2</c:v>
                </c:pt>
                <c:pt idx="1952">
                  <c:v>-9.2336340000000003E-2</c:v>
                </c:pt>
                <c:pt idx="1953">
                  <c:v>-9.2495640000000004E-2</c:v>
                </c:pt>
                <c:pt idx="1954">
                  <c:v>-9.2669210000000002E-2</c:v>
                </c:pt>
                <c:pt idx="1955">
                  <c:v>-9.2772309999999997E-2</c:v>
                </c:pt>
                <c:pt idx="1956">
                  <c:v>-9.2793550000000002E-2</c:v>
                </c:pt>
                <c:pt idx="1957">
                  <c:v>-9.2802060000000006E-2</c:v>
                </c:pt>
                <c:pt idx="1958">
                  <c:v>-9.2845170000000005E-2</c:v>
                </c:pt>
                <c:pt idx="1959">
                  <c:v>-9.2905799999999997E-2</c:v>
                </c:pt>
                <c:pt idx="1960">
                  <c:v>-9.2963149999999994E-2</c:v>
                </c:pt>
                <c:pt idx="1961">
                  <c:v>-9.302879E-2</c:v>
                </c:pt>
                <c:pt idx="1962">
                  <c:v>-9.3107280000000001E-2</c:v>
                </c:pt>
                <c:pt idx="1963">
                  <c:v>-9.3184820000000002E-2</c:v>
                </c:pt>
                <c:pt idx="1964">
                  <c:v>-9.327307E-2</c:v>
                </c:pt>
                <c:pt idx="1965">
                  <c:v>-9.3408320000000003E-2</c:v>
                </c:pt>
                <c:pt idx="1966">
                  <c:v>-9.3584490000000006E-2</c:v>
                </c:pt>
                <c:pt idx="1967">
                  <c:v>-9.3734289999999998E-2</c:v>
                </c:pt>
                <c:pt idx="1968">
                  <c:v>-9.379709E-2</c:v>
                </c:pt>
                <c:pt idx="1969">
                  <c:v>-9.3780559999999999E-2</c:v>
                </c:pt>
                <c:pt idx="1970">
                  <c:v>-9.3743640000000003E-2</c:v>
                </c:pt>
                <c:pt idx="1971">
                  <c:v>-9.3747349999999993E-2</c:v>
                </c:pt>
                <c:pt idx="1972">
                  <c:v>-9.3821139999999997E-2</c:v>
                </c:pt>
                <c:pt idx="1973">
                  <c:v>-9.3945559999999997E-2</c:v>
                </c:pt>
                <c:pt idx="1974">
                  <c:v>-9.4068360000000004E-2</c:v>
                </c:pt>
                <c:pt idx="1975">
                  <c:v>-9.4158980000000003E-2</c:v>
                </c:pt>
                <c:pt idx="1976">
                  <c:v>-9.423687E-2</c:v>
                </c:pt>
                <c:pt idx="1977">
                  <c:v>-9.4325300000000001E-2</c:v>
                </c:pt>
                <c:pt idx="1978">
                  <c:v>-9.4402360000000005E-2</c:v>
                </c:pt>
                <c:pt idx="1979">
                  <c:v>-9.4437489999999999E-2</c:v>
                </c:pt>
                <c:pt idx="1980">
                  <c:v>-9.4448190000000001E-2</c:v>
                </c:pt>
                <c:pt idx="1981">
                  <c:v>-9.4474520000000006E-2</c:v>
                </c:pt>
                <c:pt idx="1982">
                  <c:v>-9.4514989999999993E-2</c:v>
                </c:pt>
                <c:pt idx="1983">
                  <c:v>-9.4542790000000002E-2</c:v>
                </c:pt>
                <c:pt idx="1984">
                  <c:v>-9.4570719999999997E-2</c:v>
                </c:pt>
                <c:pt idx="1985">
                  <c:v>-9.4641660000000002E-2</c:v>
                </c:pt>
                <c:pt idx="1986">
                  <c:v>-9.475451E-2</c:v>
                </c:pt>
                <c:pt idx="1987">
                  <c:v>-9.4857250000000004E-2</c:v>
                </c:pt>
                <c:pt idx="1988">
                  <c:v>-9.491993E-2</c:v>
                </c:pt>
                <c:pt idx="1989">
                  <c:v>-9.4971399999999997E-2</c:v>
                </c:pt>
                <c:pt idx="1990">
                  <c:v>-9.5048030000000006E-2</c:v>
                </c:pt>
                <c:pt idx="1991">
                  <c:v>-9.5146410000000001E-2</c:v>
                </c:pt>
                <c:pt idx="1992">
                  <c:v>-9.5238169999999997E-2</c:v>
                </c:pt>
                <c:pt idx="1993">
                  <c:v>-9.5305639999999997E-2</c:v>
                </c:pt>
                <c:pt idx="1994">
                  <c:v>-9.5348950000000002E-2</c:v>
                </c:pt>
                <c:pt idx="1995">
                  <c:v>-9.5377240000000002E-2</c:v>
                </c:pt>
                <c:pt idx="1996">
                  <c:v>-9.5402319999999999E-2</c:v>
                </c:pt>
                <c:pt idx="1997">
                  <c:v>-9.5431420000000003E-2</c:v>
                </c:pt>
                <c:pt idx="1998">
                  <c:v>-9.5466419999999996E-2</c:v>
                </c:pt>
                <c:pt idx="1999">
                  <c:v>-9.5515939999999994E-2</c:v>
                </c:pt>
                <c:pt idx="2000">
                  <c:v>-9.55926E-2</c:v>
                </c:pt>
                <c:pt idx="2001">
                  <c:v>-9.5691789999999999E-2</c:v>
                </c:pt>
                <c:pt idx="2002">
                  <c:v>-9.579124E-2</c:v>
                </c:pt>
                <c:pt idx="2003">
                  <c:v>-9.5878530000000003E-2</c:v>
                </c:pt>
                <c:pt idx="2004">
                  <c:v>-9.5957650000000005E-2</c:v>
                </c:pt>
                <c:pt idx="2005">
                  <c:v>-9.6022360000000001E-2</c:v>
                </c:pt>
                <c:pt idx="2006">
                  <c:v>-9.6058829999999998E-2</c:v>
                </c:pt>
                <c:pt idx="2007">
                  <c:v>-9.6087930000000002E-2</c:v>
                </c:pt>
                <c:pt idx="2008">
                  <c:v>-9.6160460000000003E-2</c:v>
                </c:pt>
                <c:pt idx="2009">
                  <c:v>-9.6284419999999996E-2</c:v>
                </c:pt>
                <c:pt idx="2010">
                  <c:v>-9.6397300000000005E-2</c:v>
                </c:pt>
                <c:pt idx="2011">
                  <c:v>-9.6442620000000007E-2</c:v>
                </c:pt>
                <c:pt idx="2012">
                  <c:v>-9.6441319999999997E-2</c:v>
                </c:pt>
                <c:pt idx="2013">
                  <c:v>-9.6452579999999996E-2</c:v>
                </c:pt>
                <c:pt idx="2014">
                  <c:v>-9.6496670000000007E-2</c:v>
                </c:pt>
                <c:pt idx="2015">
                  <c:v>-9.6551490000000004E-2</c:v>
                </c:pt>
                <c:pt idx="2016">
                  <c:v>-9.6594749999999993E-2</c:v>
                </c:pt>
                <c:pt idx="2017">
                  <c:v>-9.6618280000000001E-2</c:v>
                </c:pt>
                <c:pt idx="2018">
                  <c:v>-9.6626829999999997E-2</c:v>
                </c:pt>
                <c:pt idx="2019">
                  <c:v>-9.664963E-2</c:v>
                </c:pt>
                <c:pt idx="2020">
                  <c:v>-9.6722059999999999E-2</c:v>
                </c:pt>
                <c:pt idx="2021">
                  <c:v>-9.6832470000000004E-2</c:v>
                </c:pt>
                <c:pt idx="2022">
                  <c:v>-9.6921779999999999E-2</c:v>
                </c:pt>
                <c:pt idx="2023">
                  <c:v>-9.6965620000000002E-2</c:v>
                </c:pt>
                <c:pt idx="2024">
                  <c:v>-9.7010669999999993E-2</c:v>
                </c:pt>
                <c:pt idx="2025">
                  <c:v>-9.7100000000000006E-2</c:v>
                </c:pt>
                <c:pt idx="2026">
                  <c:v>-9.7207370000000001E-2</c:v>
                </c:pt>
                <c:pt idx="2027">
                  <c:v>-9.7289319999999999E-2</c:v>
                </c:pt>
                <c:pt idx="2028">
                  <c:v>-9.7357089999999993E-2</c:v>
                </c:pt>
                <c:pt idx="2029">
                  <c:v>-9.7447279999999997E-2</c:v>
                </c:pt>
                <c:pt idx="2030">
                  <c:v>-9.7555059999999999E-2</c:v>
                </c:pt>
                <c:pt idx="2031">
                  <c:v>-9.7644839999999997E-2</c:v>
                </c:pt>
                <c:pt idx="2032">
                  <c:v>-9.7700220000000004E-2</c:v>
                </c:pt>
                <c:pt idx="2033">
                  <c:v>-9.7722119999999996E-2</c:v>
                </c:pt>
                <c:pt idx="2034">
                  <c:v>-9.7708310000000007E-2</c:v>
                </c:pt>
                <c:pt idx="2035">
                  <c:v>-9.7674869999999997E-2</c:v>
                </c:pt>
                <c:pt idx="2036">
                  <c:v>-9.7667219999999999E-2</c:v>
                </c:pt>
                <c:pt idx="2037">
                  <c:v>-9.7712229999999997E-2</c:v>
                </c:pt>
                <c:pt idx="2038">
                  <c:v>-9.7788269999999997E-2</c:v>
                </c:pt>
                <c:pt idx="2039">
                  <c:v>-9.7873959999999996E-2</c:v>
                </c:pt>
                <c:pt idx="2040">
                  <c:v>-9.7983399999999998E-2</c:v>
                </c:pt>
                <c:pt idx="2041">
                  <c:v>-9.8116239999999993E-2</c:v>
                </c:pt>
                <c:pt idx="2042">
                  <c:v>-9.8223870000000005E-2</c:v>
                </c:pt>
                <c:pt idx="2043">
                  <c:v>-9.8277009999999998E-2</c:v>
                </c:pt>
                <c:pt idx="2044">
                  <c:v>-9.832246E-2</c:v>
                </c:pt>
                <c:pt idx="2045">
                  <c:v>-9.8413760000000003E-2</c:v>
                </c:pt>
                <c:pt idx="2046">
                  <c:v>-9.8522689999999996E-2</c:v>
                </c:pt>
                <c:pt idx="2047">
                  <c:v>-9.8580959999999995E-2</c:v>
                </c:pt>
                <c:pt idx="2048">
                  <c:v>-9.8579620000000007E-2</c:v>
                </c:pt>
                <c:pt idx="2049">
                  <c:v>-9.8566409999999993E-2</c:v>
                </c:pt>
                <c:pt idx="2050">
                  <c:v>-9.8571430000000002E-2</c:v>
                </c:pt>
                <c:pt idx="2051">
                  <c:v>-9.8594589999999996E-2</c:v>
                </c:pt>
                <c:pt idx="2052">
                  <c:v>-9.8646369999999997E-2</c:v>
                </c:pt>
                <c:pt idx="2053">
                  <c:v>-9.8739339999999995E-2</c:v>
                </c:pt>
                <c:pt idx="2054">
                  <c:v>-9.8849080000000006E-2</c:v>
                </c:pt>
                <c:pt idx="2055">
                  <c:v>-9.8934359999999999E-2</c:v>
                </c:pt>
                <c:pt idx="2056">
                  <c:v>-9.8989579999999994E-2</c:v>
                </c:pt>
                <c:pt idx="2057">
                  <c:v>-9.9040100000000006E-2</c:v>
                </c:pt>
                <c:pt idx="2058">
                  <c:v>-9.9100179999999996E-2</c:v>
                </c:pt>
                <c:pt idx="2059">
                  <c:v>-9.9169220000000002E-2</c:v>
                </c:pt>
                <c:pt idx="2060">
                  <c:v>-9.9248879999999998E-2</c:v>
                </c:pt>
                <c:pt idx="2061">
                  <c:v>-9.9326620000000004E-2</c:v>
                </c:pt>
                <c:pt idx="2062">
                  <c:v>-9.9368369999999998E-2</c:v>
                </c:pt>
                <c:pt idx="2063">
                  <c:v>-9.9366309999999999E-2</c:v>
                </c:pt>
                <c:pt idx="2064">
                  <c:v>-9.9371589999999996E-2</c:v>
                </c:pt>
                <c:pt idx="2065">
                  <c:v>-9.9438929999999995E-2</c:v>
                </c:pt>
                <c:pt idx="2066">
                  <c:v>-9.9555809999999995E-2</c:v>
                </c:pt>
                <c:pt idx="2067">
                  <c:v>-9.9663689999999999E-2</c:v>
                </c:pt>
                <c:pt idx="2068">
                  <c:v>-9.9731269999999997E-2</c:v>
                </c:pt>
                <c:pt idx="2069">
                  <c:v>-9.9775199999999994E-2</c:v>
                </c:pt>
                <c:pt idx="2070">
                  <c:v>-9.9829169999999995E-2</c:v>
                </c:pt>
                <c:pt idx="2071">
                  <c:v>-9.9915660000000003E-2</c:v>
                </c:pt>
                <c:pt idx="2072">
                  <c:v>-0.100027</c:v>
                </c:pt>
                <c:pt idx="2073">
                  <c:v>-0.1001165</c:v>
                </c:pt>
                <c:pt idx="2074">
                  <c:v>-0.1001384</c:v>
                </c:pt>
                <c:pt idx="2075">
                  <c:v>-0.10011150000000001</c:v>
                </c:pt>
                <c:pt idx="2076">
                  <c:v>-0.1001032</c:v>
                </c:pt>
                <c:pt idx="2077">
                  <c:v>-0.1001351</c:v>
                </c:pt>
                <c:pt idx="2078">
                  <c:v>-0.1001623</c:v>
                </c:pt>
                <c:pt idx="2079">
                  <c:v>-0.1001655</c:v>
                </c:pt>
                <c:pt idx="2080">
                  <c:v>-0.1001978</c:v>
                </c:pt>
                <c:pt idx="2081">
                  <c:v>-0.1002994</c:v>
                </c:pt>
                <c:pt idx="2082">
                  <c:v>-0.1004302</c:v>
                </c:pt>
                <c:pt idx="2083">
                  <c:v>-0.1005371</c:v>
                </c:pt>
                <c:pt idx="2084">
                  <c:v>-0.1006278</c:v>
                </c:pt>
                <c:pt idx="2085">
                  <c:v>-0.1007263</c:v>
                </c:pt>
                <c:pt idx="2086">
                  <c:v>-0.1008119</c:v>
                </c:pt>
                <c:pt idx="2087">
                  <c:v>-0.10085769999999999</c:v>
                </c:pt>
                <c:pt idx="2088">
                  <c:v>-0.1008783</c:v>
                </c:pt>
                <c:pt idx="2089">
                  <c:v>-0.1008874</c:v>
                </c:pt>
                <c:pt idx="2090">
                  <c:v>-0.10086589999999999</c:v>
                </c:pt>
                <c:pt idx="2091">
                  <c:v>-0.1008281</c:v>
                </c:pt>
                <c:pt idx="2092">
                  <c:v>-0.100855</c:v>
                </c:pt>
                <c:pt idx="2093">
                  <c:v>-0.100989</c:v>
                </c:pt>
                <c:pt idx="2094">
                  <c:v>-0.1011555</c:v>
                </c:pt>
                <c:pt idx="2095">
                  <c:v>-0.1012617</c:v>
                </c:pt>
                <c:pt idx="2096">
                  <c:v>-0.1013223</c:v>
                </c:pt>
                <c:pt idx="2097">
                  <c:v>-0.10140589999999999</c:v>
                </c:pt>
                <c:pt idx="2098">
                  <c:v>-0.1015078</c:v>
                </c:pt>
                <c:pt idx="2099">
                  <c:v>-0.1015716</c:v>
                </c:pt>
                <c:pt idx="2100">
                  <c:v>-0.1015964</c:v>
                </c:pt>
                <c:pt idx="2101">
                  <c:v>-0.1016268</c:v>
                </c:pt>
                <c:pt idx="2102">
                  <c:v>-0.1016618</c:v>
                </c:pt>
                <c:pt idx="2103">
                  <c:v>-0.1016643</c:v>
                </c:pt>
                <c:pt idx="2104">
                  <c:v>-0.1016471</c:v>
                </c:pt>
                <c:pt idx="2105">
                  <c:v>-0.10166219999999999</c:v>
                </c:pt>
                <c:pt idx="2106">
                  <c:v>-0.1017163</c:v>
                </c:pt>
                <c:pt idx="2107">
                  <c:v>-0.101775</c:v>
                </c:pt>
                <c:pt idx="2108">
                  <c:v>-0.10183830000000001</c:v>
                </c:pt>
                <c:pt idx="2109">
                  <c:v>-0.10193530000000001</c:v>
                </c:pt>
                <c:pt idx="2110">
                  <c:v>-0.10204679999999999</c:v>
                </c:pt>
                <c:pt idx="2111">
                  <c:v>-0.1021167</c:v>
                </c:pt>
                <c:pt idx="2112">
                  <c:v>-0.10213800000000001</c:v>
                </c:pt>
                <c:pt idx="2113">
                  <c:v>-0.102163</c:v>
                </c:pt>
                <c:pt idx="2114">
                  <c:v>-0.1022213</c:v>
                </c:pt>
                <c:pt idx="2115">
                  <c:v>-0.1022908</c:v>
                </c:pt>
                <c:pt idx="2116">
                  <c:v>-0.102354</c:v>
                </c:pt>
                <c:pt idx="2117">
                  <c:v>-0.102426</c:v>
                </c:pt>
                <c:pt idx="2118">
                  <c:v>-0.10251879999999999</c:v>
                </c:pt>
                <c:pt idx="2119">
                  <c:v>-0.102621</c:v>
                </c:pt>
                <c:pt idx="2120">
                  <c:v>-0.1027175</c:v>
                </c:pt>
                <c:pt idx="2121">
                  <c:v>-0.1027916</c:v>
                </c:pt>
                <c:pt idx="2122">
                  <c:v>-0.1028207</c:v>
                </c:pt>
                <c:pt idx="2123">
                  <c:v>-0.10281079999999999</c:v>
                </c:pt>
                <c:pt idx="2124">
                  <c:v>-0.1028145</c:v>
                </c:pt>
                <c:pt idx="2125">
                  <c:v>-0.10287250000000001</c:v>
                </c:pt>
                <c:pt idx="2126">
                  <c:v>-0.10295169999999999</c:v>
                </c:pt>
                <c:pt idx="2127">
                  <c:v>-0.1029931</c:v>
                </c:pt>
                <c:pt idx="2128">
                  <c:v>-0.10300040000000001</c:v>
                </c:pt>
                <c:pt idx="2129">
                  <c:v>-0.1030292</c:v>
                </c:pt>
                <c:pt idx="2130">
                  <c:v>-0.10310179999999999</c:v>
                </c:pt>
                <c:pt idx="2131">
                  <c:v>-0.1031835</c:v>
                </c:pt>
                <c:pt idx="2132">
                  <c:v>-0.1032366</c:v>
                </c:pt>
                <c:pt idx="2133">
                  <c:v>-0.1032527</c:v>
                </c:pt>
                <c:pt idx="2134">
                  <c:v>-0.1032458</c:v>
                </c:pt>
                <c:pt idx="2135">
                  <c:v>-0.1032497</c:v>
                </c:pt>
                <c:pt idx="2136">
                  <c:v>-0.1033063</c:v>
                </c:pt>
                <c:pt idx="2137">
                  <c:v>-0.1034151</c:v>
                </c:pt>
                <c:pt idx="2138">
                  <c:v>-0.1035184</c:v>
                </c:pt>
                <c:pt idx="2139">
                  <c:v>-0.10357570000000001</c:v>
                </c:pt>
                <c:pt idx="2140">
                  <c:v>-0.10362399999999999</c:v>
                </c:pt>
                <c:pt idx="2141">
                  <c:v>-0.1037174</c:v>
                </c:pt>
                <c:pt idx="2142">
                  <c:v>-0.1038372</c:v>
                </c:pt>
                <c:pt idx="2143">
                  <c:v>-0.10392129999999999</c:v>
                </c:pt>
                <c:pt idx="2144">
                  <c:v>-0.1039564</c:v>
                </c:pt>
                <c:pt idx="2145">
                  <c:v>-0.10398350000000001</c:v>
                </c:pt>
                <c:pt idx="2146">
                  <c:v>-0.1040249</c:v>
                </c:pt>
                <c:pt idx="2147">
                  <c:v>-0.1040635</c:v>
                </c:pt>
                <c:pt idx="2148">
                  <c:v>-0.104087</c:v>
                </c:pt>
                <c:pt idx="2149">
                  <c:v>-0.104099</c:v>
                </c:pt>
                <c:pt idx="2150">
                  <c:v>-0.1040987</c:v>
                </c:pt>
                <c:pt idx="2151">
                  <c:v>-0.1040886</c:v>
                </c:pt>
                <c:pt idx="2152">
                  <c:v>-0.10409499999999999</c:v>
                </c:pt>
                <c:pt idx="2153">
                  <c:v>-0.1041425</c:v>
                </c:pt>
                <c:pt idx="2154">
                  <c:v>-0.10422289999999999</c:v>
                </c:pt>
                <c:pt idx="2155">
                  <c:v>-0.10431849999999999</c:v>
                </c:pt>
                <c:pt idx="2156">
                  <c:v>-0.1044262</c:v>
                </c:pt>
                <c:pt idx="2157">
                  <c:v>-0.1045307</c:v>
                </c:pt>
                <c:pt idx="2158">
                  <c:v>-0.104589</c:v>
                </c:pt>
                <c:pt idx="2159">
                  <c:v>-0.1045836</c:v>
                </c:pt>
                <c:pt idx="2160">
                  <c:v>-0.1045533</c:v>
                </c:pt>
                <c:pt idx="2161">
                  <c:v>-0.1045301</c:v>
                </c:pt>
                <c:pt idx="2162">
                  <c:v>-0.1044924</c:v>
                </c:pt>
                <c:pt idx="2163">
                  <c:v>-0.104431</c:v>
                </c:pt>
                <c:pt idx="2164">
                  <c:v>-0.10440679999999999</c:v>
                </c:pt>
                <c:pt idx="2165">
                  <c:v>-0.10447620000000001</c:v>
                </c:pt>
                <c:pt idx="2166">
                  <c:v>-0.1045996</c:v>
                </c:pt>
                <c:pt idx="2167">
                  <c:v>-0.1046989</c:v>
                </c:pt>
                <c:pt idx="2168">
                  <c:v>-0.1047632</c:v>
                </c:pt>
                <c:pt idx="2169">
                  <c:v>-0.10482320000000001</c:v>
                </c:pt>
                <c:pt idx="2170">
                  <c:v>-0.1048583</c:v>
                </c:pt>
                <c:pt idx="2171">
                  <c:v>-0.1048258</c:v>
                </c:pt>
                <c:pt idx="2172">
                  <c:v>-0.1047617</c:v>
                </c:pt>
                <c:pt idx="2173">
                  <c:v>-0.1047539</c:v>
                </c:pt>
                <c:pt idx="2174">
                  <c:v>-0.10481459999999999</c:v>
                </c:pt>
                <c:pt idx="2175">
                  <c:v>-0.1048679</c:v>
                </c:pt>
                <c:pt idx="2176">
                  <c:v>-0.10487349999999999</c:v>
                </c:pt>
                <c:pt idx="2177">
                  <c:v>-0.1048801</c:v>
                </c:pt>
                <c:pt idx="2178">
                  <c:v>-0.1049368</c:v>
                </c:pt>
                <c:pt idx="2179">
                  <c:v>-0.1050215</c:v>
                </c:pt>
                <c:pt idx="2180">
                  <c:v>-0.1050888</c:v>
                </c:pt>
                <c:pt idx="2181">
                  <c:v>-0.1051357</c:v>
                </c:pt>
                <c:pt idx="2182">
                  <c:v>-0.1051883</c:v>
                </c:pt>
                <c:pt idx="2183">
                  <c:v>-0.1052563</c:v>
                </c:pt>
                <c:pt idx="2184">
                  <c:v>-0.105322</c:v>
                </c:pt>
                <c:pt idx="2185">
                  <c:v>-0.10535990000000001</c:v>
                </c:pt>
                <c:pt idx="2186">
                  <c:v>-0.1053622</c:v>
                </c:pt>
                <c:pt idx="2187">
                  <c:v>-0.1053602</c:v>
                </c:pt>
                <c:pt idx="2188">
                  <c:v>-0.1054015</c:v>
                </c:pt>
                <c:pt idx="2189">
                  <c:v>-0.1054847</c:v>
                </c:pt>
                <c:pt idx="2190">
                  <c:v>-0.1055431</c:v>
                </c:pt>
                <c:pt idx="2191">
                  <c:v>-0.1055271</c:v>
                </c:pt>
                <c:pt idx="2192">
                  <c:v>-0.1054756</c:v>
                </c:pt>
                <c:pt idx="2193">
                  <c:v>-0.1054614</c:v>
                </c:pt>
                <c:pt idx="2194">
                  <c:v>-0.1054932</c:v>
                </c:pt>
                <c:pt idx="2195">
                  <c:v>-0.1055246</c:v>
                </c:pt>
                <c:pt idx="2196">
                  <c:v>-0.1055393</c:v>
                </c:pt>
                <c:pt idx="2197">
                  <c:v>-0.1055668</c:v>
                </c:pt>
                <c:pt idx="2198">
                  <c:v>-0.1056255</c:v>
                </c:pt>
                <c:pt idx="2199">
                  <c:v>-0.1057017</c:v>
                </c:pt>
                <c:pt idx="2200">
                  <c:v>-0.10578120000000001</c:v>
                </c:pt>
                <c:pt idx="2201">
                  <c:v>-0.1058567</c:v>
                </c:pt>
                <c:pt idx="2202">
                  <c:v>-0.10591150000000001</c:v>
                </c:pt>
                <c:pt idx="2203">
                  <c:v>-0.10593900000000001</c:v>
                </c:pt>
                <c:pt idx="2204">
                  <c:v>-0.1059696</c:v>
                </c:pt>
                <c:pt idx="2205">
                  <c:v>-0.1060338</c:v>
                </c:pt>
                <c:pt idx="2206">
                  <c:v>-0.10610749999999999</c:v>
                </c:pt>
                <c:pt idx="2207">
                  <c:v>-0.106141</c:v>
                </c:pt>
                <c:pt idx="2208">
                  <c:v>-0.1061262</c:v>
                </c:pt>
                <c:pt idx="2209">
                  <c:v>-0.1060971</c:v>
                </c:pt>
                <c:pt idx="2210">
                  <c:v>-0.1060704</c:v>
                </c:pt>
                <c:pt idx="2211">
                  <c:v>-0.106035</c:v>
                </c:pt>
                <c:pt idx="2212">
                  <c:v>-0.1059923</c:v>
                </c:pt>
                <c:pt idx="2213">
                  <c:v>-0.10595889999999999</c:v>
                </c:pt>
                <c:pt idx="2214">
                  <c:v>-0.10593569999999999</c:v>
                </c:pt>
                <c:pt idx="2215">
                  <c:v>-0.1059128</c:v>
                </c:pt>
                <c:pt idx="2216">
                  <c:v>-0.1059042</c:v>
                </c:pt>
                <c:pt idx="2217">
                  <c:v>-0.1059374</c:v>
                </c:pt>
                <c:pt idx="2218">
                  <c:v>-0.1060082</c:v>
                </c:pt>
                <c:pt idx="2219">
                  <c:v>-0.1060745</c:v>
                </c:pt>
                <c:pt idx="2220">
                  <c:v>-0.1060922</c:v>
                </c:pt>
                <c:pt idx="2221">
                  <c:v>-0.10603849999999999</c:v>
                </c:pt>
                <c:pt idx="2222">
                  <c:v>-0.10591349999999999</c:v>
                </c:pt>
                <c:pt idx="2223">
                  <c:v>-0.1057491</c:v>
                </c:pt>
                <c:pt idx="2224">
                  <c:v>-0.10560079999999999</c:v>
                </c:pt>
                <c:pt idx="2225">
                  <c:v>-0.1055039</c:v>
                </c:pt>
                <c:pt idx="2226">
                  <c:v>-0.1054486</c:v>
                </c:pt>
                <c:pt idx="2227">
                  <c:v>-0.1054133</c:v>
                </c:pt>
                <c:pt idx="2228">
                  <c:v>-0.1053959</c:v>
                </c:pt>
                <c:pt idx="2229">
                  <c:v>-0.1053958</c:v>
                </c:pt>
                <c:pt idx="2230">
                  <c:v>-0.105397</c:v>
                </c:pt>
                <c:pt idx="2231">
                  <c:v>-0.10539569999999999</c:v>
                </c:pt>
                <c:pt idx="2232">
                  <c:v>-0.1054148</c:v>
                </c:pt>
                <c:pt idx="2233">
                  <c:v>-0.10546170000000001</c:v>
                </c:pt>
                <c:pt idx="2234">
                  <c:v>-0.10550569999999999</c:v>
                </c:pt>
                <c:pt idx="2235">
                  <c:v>-0.10552499999999999</c:v>
                </c:pt>
                <c:pt idx="2236">
                  <c:v>-0.1055403</c:v>
                </c:pt>
                <c:pt idx="2237">
                  <c:v>-0.1055777</c:v>
                </c:pt>
                <c:pt idx="2238">
                  <c:v>-0.10563309999999999</c:v>
                </c:pt>
                <c:pt idx="2239">
                  <c:v>-0.1057004</c:v>
                </c:pt>
                <c:pt idx="2240">
                  <c:v>-0.1057905</c:v>
                </c:pt>
                <c:pt idx="2241">
                  <c:v>-0.10589460000000001</c:v>
                </c:pt>
                <c:pt idx="2242">
                  <c:v>-0.10597570000000001</c:v>
                </c:pt>
                <c:pt idx="2243">
                  <c:v>-0.1060292</c:v>
                </c:pt>
                <c:pt idx="2244">
                  <c:v>-0.1061013</c:v>
                </c:pt>
                <c:pt idx="2245">
                  <c:v>-0.106209</c:v>
                </c:pt>
                <c:pt idx="2246">
                  <c:v>-0.1062955</c:v>
                </c:pt>
                <c:pt idx="2247">
                  <c:v>-0.1063037</c:v>
                </c:pt>
                <c:pt idx="2248">
                  <c:v>-0.1062453</c:v>
                </c:pt>
                <c:pt idx="2249">
                  <c:v>-0.1061588</c:v>
                </c:pt>
                <c:pt idx="2250">
                  <c:v>-0.1060599</c:v>
                </c:pt>
                <c:pt idx="2251">
                  <c:v>-0.10598050000000001</c:v>
                </c:pt>
                <c:pt idx="2252">
                  <c:v>-0.10598589999999999</c:v>
                </c:pt>
                <c:pt idx="2253">
                  <c:v>-0.1060903</c:v>
                </c:pt>
                <c:pt idx="2254">
                  <c:v>-0.1062176</c:v>
                </c:pt>
                <c:pt idx="2255">
                  <c:v>-0.1063064</c:v>
                </c:pt>
                <c:pt idx="2256">
                  <c:v>-0.1063931</c:v>
                </c:pt>
                <c:pt idx="2257">
                  <c:v>-0.10651819999999999</c:v>
                </c:pt>
                <c:pt idx="2258">
                  <c:v>-0.10662000000000001</c:v>
                </c:pt>
                <c:pt idx="2259">
                  <c:v>-0.1066127</c:v>
                </c:pt>
                <c:pt idx="2260">
                  <c:v>-0.1065251</c:v>
                </c:pt>
                <c:pt idx="2261">
                  <c:v>-0.10646170000000001</c:v>
                </c:pt>
                <c:pt idx="2262">
                  <c:v>-0.1064629</c:v>
                </c:pt>
                <c:pt idx="2263">
                  <c:v>-0.1064922</c:v>
                </c:pt>
                <c:pt idx="2264">
                  <c:v>-0.106534</c:v>
                </c:pt>
                <c:pt idx="2265">
                  <c:v>-0.1066049</c:v>
                </c:pt>
                <c:pt idx="2266">
                  <c:v>-0.1066844</c:v>
                </c:pt>
                <c:pt idx="2267">
                  <c:v>-0.1067254</c:v>
                </c:pt>
                <c:pt idx="2268">
                  <c:v>-0.1067298</c:v>
                </c:pt>
                <c:pt idx="2269">
                  <c:v>-0.1067423</c:v>
                </c:pt>
                <c:pt idx="2270">
                  <c:v>-0.10677209999999999</c:v>
                </c:pt>
                <c:pt idx="2271">
                  <c:v>-0.1067906</c:v>
                </c:pt>
                <c:pt idx="2272">
                  <c:v>-0.1067934</c:v>
                </c:pt>
                <c:pt idx="2273">
                  <c:v>-0.10679619999999999</c:v>
                </c:pt>
                <c:pt idx="2274">
                  <c:v>-0.106782</c:v>
                </c:pt>
                <c:pt idx="2275">
                  <c:v>-0.1067202</c:v>
                </c:pt>
                <c:pt idx="2276">
                  <c:v>-0.1066285</c:v>
                </c:pt>
                <c:pt idx="2277">
                  <c:v>-0.10655000000000001</c:v>
                </c:pt>
                <c:pt idx="2278">
                  <c:v>-0.1064818</c:v>
                </c:pt>
                <c:pt idx="2279">
                  <c:v>-0.1063963</c:v>
                </c:pt>
                <c:pt idx="2280">
                  <c:v>-0.10631980000000001</c:v>
                </c:pt>
                <c:pt idx="2281">
                  <c:v>-0.1063139</c:v>
                </c:pt>
                <c:pt idx="2282">
                  <c:v>-0.1063788</c:v>
                </c:pt>
                <c:pt idx="2283">
                  <c:v>-0.1064401</c:v>
                </c:pt>
                <c:pt idx="2284">
                  <c:v>-0.1064365</c:v>
                </c:pt>
                <c:pt idx="2285">
                  <c:v>-0.10637389999999999</c:v>
                </c:pt>
                <c:pt idx="2286">
                  <c:v>-0.1062926</c:v>
                </c:pt>
                <c:pt idx="2287">
                  <c:v>-0.1062265</c:v>
                </c:pt>
                <c:pt idx="2288">
                  <c:v>-0.10618710000000001</c:v>
                </c:pt>
                <c:pt idx="2289">
                  <c:v>-0.1061492</c:v>
                </c:pt>
                <c:pt idx="2290">
                  <c:v>-0.10606549999999999</c:v>
                </c:pt>
                <c:pt idx="2291">
                  <c:v>-0.1059325</c:v>
                </c:pt>
                <c:pt idx="2292">
                  <c:v>-0.1058052</c:v>
                </c:pt>
                <c:pt idx="2293">
                  <c:v>-0.1057111</c:v>
                </c:pt>
                <c:pt idx="2294">
                  <c:v>-0.10559880000000001</c:v>
                </c:pt>
                <c:pt idx="2295">
                  <c:v>-0.105433</c:v>
                </c:pt>
                <c:pt idx="2296">
                  <c:v>-0.105283</c:v>
                </c:pt>
                <c:pt idx="2297">
                  <c:v>-0.105237</c:v>
                </c:pt>
                <c:pt idx="2298">
                  <c:v>-0.10527359999999999</c:v>
                </c:pt>
                <c:pt idx="2299">
                  <c:v>-0.1053085</c:v>
                </c:pt>
                <c:pt idx="2300">
                  <c:v>-0.1053289</c:v>
                </c:pt>
                <c:pt idx="2301">
                  <c:v>-0.105376</c:v>
                </c:pt>
                <c:pt idx="2302">
                  <c:v>-0.1054215</c:v>
                </c:pt>
                <c:pt idx="2303">
                  <c:v>-0.1053838</c:v>
                </c:pt>
                <c:pt idx="2304">
                  <c:v>-0.1052674</c:v>
                </c:pt>
                <c:pt idx="2305">
                  <c:v>-0.1051807</c:v>
                </c:pt>
                <c:pt idx="2306">
                  <c:v>-0.1052008</c:v>
                </c:pt>
                <c:pt idx="2307">
                  <c:v>-0.1053021</c:v>
                </c:pt>
                <c:pt idx="2308">
                  <c:v>-0.1054239</c:v>
                </c:pt>
                <c:pt idx="2309">
                  <c:v>-0.1055217</c:v>
                </c:pt>
                <c:pt idx="2310">
                  <c:v>-0.1055494</c:v>
                </c:pt>
                <c:pt idx="2311">
                  <c:v>-0.10548349999999999</c:v>
                </c:pt>
                <c:pt idx="2312">
                  <c:v>-0.1053871</c:v>
                </c:pt>
                <c:pt idx="2313">
                  <c:v>-0.1053714</c:v>
                </c:pt>
                <c:pt idx="2314">
                  <c:v>-0.1054698</c:v>
                </c:pt>
                <c:pt idx="2315">
                  <c:v>-0.1056129</c:v>
                </c:pt>
                <c:pt idx="2316">
                  <c:v>-0.10573920000000001</c:v>
                </c:pt>
                <c:pt idx="2317">
                  <c:v>-0.10585</c:v>
                </c:pt>
                <c:pt idx="2318">
                  <c:v>-0.1059459</c:v>
                </c:pt>
                <c:pt idx="2319">
                  <c:v>-0.1059928</c:v>
                </c:pt>
                <c:pt idx="2320">
                  <c:v>-0.1059874</c:v>
                </c:pt>
                <c:pt idx="2321">
                  <c:v>-0.105985</c:v>
                </c:pt>
                <c:pt idx="2322">
                  <c:v>-0.1060297</c:v>
                </c:pt>
                <c:pt idx="2323">
                  <c:v>-0.1061014</c:v>
                </c:pt>
                <c:pt idx="2324">
                  <c:v>-0.1061589</c:v>
                </c:pt>
                <c:pt idx="2325">
                  <c:v>-0.1061938</c:v>
                </c:pt>
                <c:pt idx="2326">
                  <c:v>-0.106221</c:v>
                </c:pt>
                <c:pt idx="2327">
                  <c:v>-0.10625419999999999</c:v>
                </c:pt>
                <c:pt idx="2328">
                  <c:v>-0.1063027</c:v>
                </c:pt>
                <c:pt idx="2329">
                  <c:v>-0.1063591</c:v>
                </c:pt>
                <c:pt idx="2330">
                  <c:v>-0.1063846</c:v>
                </c:pt>
                <c:pt idx="2331">
                  <c:v>-0.1063441</c:v>
                </c:pt>
                <c:pt idx="2332">
                  <c:v>-0.1062558</c:v>
                </c:pt>
                <c:pt idx="2333">
                  <c:v>-0.1061716</c:v>
                </c:pt>
                <c:pt idx="2334">
                  <c:v>-0.10611329999999999</c:v>
                </c:pt>
                <c:pt idx="2335">
                  <c:v>-0.10606790000000001</c:v>
                </c:pt>
                <c:pt idx="2336">
                  <c:v>-0.10603360000000001</c:v>
                </c:pt>
                <c:pt idx="2337">
                  <c:v>-0.106017</c:v>
                </c:pt>
                <c:pt idx="2338">
                  <c:v>-0.1059963</c:v>
                </c:pt>
                <c:pt idx="2339">
                  <c:v>-0.10594190000000001</c:v>
                </c:pt>
                <c:pt idx="2340">
                  <c:v>-0.1058736</c:v>
                </c:pt>
                <c:pt idx="2341">
                  <c:v>-0.10584060000000001</c:v>
                </c:pt>
                <c:pt idx="2342">
                  <c:v>-0.10584689999999999</c:v>
                </c:pt>
                <c:pt idx="2343">
                  <c:v>-0.1058499</c:v>
                </c:pt>
                <c:pt idx="2344">
                  <c:v>-0.1058331</c:v>
                </c:pt>
                <c:pt idx="2345">
                  <c:v>-0.1058238</c:v>
                </c:pt>
                <c:pt idx="2346">
                  <c:v>-0.105839</c:v>
                </c:pt>
                <c:pt idx="2347">
                  <c:v>-0.1058747</c:v>
                </c:pt>
                <c:pt idx="2348">
                  <c:v>-0.10595300000000001</c:v>
                </c:pt>
                <c:pt idx="2349">
                  <c:v>-0.1061159</c:v>
                </c:pt>
                <c:pt idx="2350">
                  <c:v>-0.1063544</c:v>
                </c:pt>
                <c:pt idx="2351">
                  <c:v>-0.1065894</c:v>
                </c:pt>
                <c:pt idx="2352">
                  <c:v>-0.10674160000000001</c:v>
                </c:pt>
                <c:pt idx="2353">
                  <c:v>-0.106792</c:v>
                </c:pt>
                <c:pt idx="2354">
                  <c:v>-0.1067787</c:v>
                </c:pt>
                <c:pt idx="2355">
                  <c:v>-0.1067722</c:v>
                </c:pt>
                <c:pt idx="2356">
                  <c:v>-0.1068389</c:v>
                </c:pt>
                <c:pt idx="2357">
                  <c:v>-0.1069812</c:v>
                </c:pt>
                <c:pt idx="2358">
                  <c:v>-0.10712240000000001</c:v>
                </c:pt>
                <c:pt idx="2359">
                  <c:v>-0.1071973</c:v>
                </c:pt>
                <c:pt idx="2360">
                  <c:v>-0.1072417</c:v>
                </c:pt>
                <c:pt idx="2361">
                  <c:v>-0.10733239999999999</c:v>
                </c:pt>
                <c:pt idx="2362">
                  <c:v>-0.10744769999999999</c:v>
                </c:pt>
                <c:pt idx="2363">
                  <c:v>-0.1074725</c:v>
                </c:pt>
                <c:pt idx="2364">
                  <c:v>-0.10736080000000001</c:v>
                </c:pt>
                <c:pt idx="2365">
                  <c:v>-0.10721749999999999</c:v>
                </c:pt>
                <c:pt idx="2366">
                  <c:v>-0.10717599999999999</c:v>
                </c:pt>
                <c:pt idx="2367">
                  <c:v>-0.1072482</c:v>
                </c:pt>
                <c:pt idx="2368">
                  <c:v>-0.10733280000000001</c:v>
                </c:pt>
                <c:pt idx="2369">
                  <c:v>-0.1073387</c:v>
                </c:pt>
                <c:pt idx="2370">
                  <c:v>-0.10726140000000001</c:v>
                </c:pt>
                <c:pt idx="2371">
                  <c:v>-0.1071599</c:v>
                </c:pt>
                <c:pt idx="2372">
                  <c:v>-0.1070917</c:v>
                </c:pt>
                <c:pt idx="2373">
                  <c:v>-0.10707029999999999</c:v>
                </c:pt>
                <c:pt idx="2374">
                  <c:v>-0.1070676</c:v>
                </c:pt>
                <c:pt idx="2375">
                  <c:v>-0.1070532</c:v>
                </c:pt>
                <c:pt idx="2376">
                  <c:v>-0.1070257</c:v>
                </c:pt>
                <c:pt idx="2377">
                  <c:v>-0.10700079999999999</c:v>
                </c:pt>
                <c:pt idx="2378">
                  <c:v>-0.1069785</c:v>
                </c:pt>
                <c:pt idx="2379">
                  <c:v>-0.1069441</c:v>
                </c:pt>
                <c:pt idx="2380">
                  <c:v>-0.10689369999999999</c:v>
                </c:pt>
                <c:pt idx="2381">
                  <c:v>-0.1068405</c:v>
                </c:pt>
                <c:pt idx="2382">
                  <c:v>-0.1067984</c:v>
                </c:pt>
                <c:pt idx="2383">
                  <c:v>-0.1067695</c:v>
                </c:pt>
                <c:pt idx="2384">
                  <c:v>-0.1067367</c:v>
                </c:pt>
                <c:pt idx="2385">
                  <c:v>-0.10666299999999999</c:v>
                </c:pt>
                <c:pt idx="2386">
                  <c:v>-0.1065261</c:v>
                </c:pt>
                <c:pt idx="2387">
                  <c:v>-0.1063713</c:v>
                </c:pt>
                <c:pt idx="2388">
                  <c:v>-0.1062892</c:v>
                </c:pt>
                <c:pt idx="2389">
                  <c:v>-0.10630829999999999</c:v>
                </c:pt>
                <c:pt idx="2390">
                  <c:v>-0.1063528</c:v>
                </c:pt>
                <c:pt idx="2391">
                  <c:v>-0.1063424</c:v>
                </c:pt>
                <c:pt idx="2392">
                  <c:v>-0.10629470000000001</c:v>
                </c:pt>
                <c:pt idx="2393">
                  <c:v>-0.106279</c:v>
                </c:pt>
                <c:pt idx="2394">
                  <c:v>-0.1062978</c:v>
                </c:pt>
                <c:pt idx="2395">
                  <c:v>-0.1062814</c:v>
                </c:pt>
                <c:pt idx="2396">
                  <c:v>-0.1061918</c:v>
                </c:pt>
                <c:pt idx="2397">
                  <c:v>-0.1060663</c:v>
                </c:pt>
                <c:pt idx="2398">
                  <c:v>-0.1059518</c:v>
                </c:pt>
                <c:pt idx="2399">
                  <c:v>-0.1058639</c:v>
                </c:pt>
                <c:pt idx="2400">
                  <c:v>-0.1058123</c:v>
                </c:pt>
                <c:pt idx="2401">
                  <c:v>-0.10580349999999999</c:v>
                </c:pt>
                <c:pt idx="2402">
                  <c:v>-0.1058056</c:v>
                </c:pt>
                <c:pt idx="2403">
                  <c:v>-0.1057632</c:v>
                </c:pt>
                <c:pt idx="2404">
                  <c:v>-0.1056724</c:v>
                </c:pt>
                <c:pt idx="2405">
                  <c:v>-0.1055961</c:v>
                </c:pt>
                <c:pt idx="2406">
                  <c:v>-0.1055827</c:v>
                </c:pt>
                <c:pt idx="2407">
                  <c:v>-0.1056072</c:v>
                </c:pt>
                <c:pt idx="2408">
                  <c:v>-0.1056183</c:v>
                </c:pt>
                <c:pt idx="2409">
                  <c:v>-0.1056045</c:v>
                </c:pt>
                <c:pt idx="2410">
                  <c:v>-0.1055804</c:v>
                </c:pt>
                <c:pt idx="2411">
                  <c:v>-0.1055373</c:v>
                </c:pt>
                <c:pt idx="2412">
                  <c:v>-0.10545590000000001</c:v>
                </c:pt>
                <c:pt idx="2413">
                  <c:v>-0.1053658</c:v>
                </c:pt>
                <c:pt idx="2414">
                  <c:v>-0.1053468</c:v>
                </c:pt>
                <c:pt idx="2415">
                  <c:v>-0.1054418</c:v>
                </c:pt>
                <c:pt idx="2416">
                  <c:v>-0.1055758</c:v>
                </c:pt>
                <c:pt idx="2417">
                  <c:v>-0.1056145</c:v>
                </c:pt>
                <c:pt idx="2418">
                  <c:v>-0.1055065</c:v>
                </c:pt>
                <c:pt idx="2419">
                  <c:v>-0.105339</c:v>
                </c:pt>
                <c:pt idx="2420">
                  <c:v>-0.10524890000000001</c:v>
                </c:pt>
                <c:pt idx="2421">
                  <c:v>-0.1052915</c:v>
                </c:pt>
                <c:pt idx="2422">
                  <c:v>-0.10541200000000001</c:v>
                </c:pt>
                <c:pt idx="2423">
                  <c:v>-0.1055209</c:v>
                </c:pt>
                <c:pt idx="2424">
                  <c:v>-0.10555929999999999</c:v>
                </c:pt>
                <c:pt idx="2425">
                  <c:v>-0.10551099999999999</c:v>
                </c:pt>
                <c:pt idx="2426">
                  <c:v>-0.1054003</c:v>
                </c:pt>
                <c:pt idx="2427">
                  <c:v>-0.1052874</c:v>
                </c:pt>
                <c:pt idx="2428">
                  <c:v>-0.105224</c:v>
                </c:pt>
                <c:pt idx="2429">
                  <c:v>-0.10519630000000001</c:v>
                </c:pt>
                <c:pt idx="2430">
                  <c:v>-0.105146</c:v>
                </c:pt>
                <c:pt idx="2431">
                  <c:v>-0.1050557</c:v>
                </c:pt>
                <c:pt idx="2432">
                  <c:v>-0.1049751</c:v>
                </c:pt>
                <c:pt idx="2433">
                  <c:v>-0.10494680000000001</c:v>
                </c:pt>
                <c:pt idx="2434">
                  <c:v>-0.1049469</c:v>
                </c:pt>
                <c:pt idx="2435">
                  <c:v>-0.10492890000000001</c:v>
                </c:pt>
                <c:pt idx="2436">
                  <c:v>-0.1048864</c:v>
                </c:pt>
                <c:pt idx="2437">
                  <c:v>-0.10483960000000001</c:v>
                </c:pt>
                <c:pt idx="2438">
                  <c:v>-0.1047978</c:v>
                </c:pt>
                <c:pt idx="2439">
                  <c:v>-0.1047647</c:v>
                </c:pt>
                <c:pt idx="2440">
                  <c:v>-0.1047469</c:v>
                </c:pt>
                <c:pt idx="2441">
                  <c:v>-0.1047318</c:v>
                </c:pt>
                <c:pt idx="2442">
                  <c:v>-0.10468619999999999</c:v>
                </c:pt>
                <c:pt idx="2443">
                  <c:v>-0.1046026</c:v>
                </c:pt>
                <c:pt idx="2444">
                  <c:v>-0.1045142</c:v>
                </c:pt>
                <c:pt idx="2445">
                  <c:v>-0.10444539999999999</c:v>
                </c:pt>
                <c:pt idx="2446">
                  <c:v>-0.1043882</c:v>
                </c:pt>
                <c:pt idx="2447">
                  <c:v>-0.1043473</c:v>
                </c:pt>
                <c:pt idx="2448">
                  <c:v>-0.1043597</c:v>
                </c:pt>
                <c:pt idx="2449">
                  <c:v>-0.1044325</c:v>
                </c:pt>
                <c:pt idx="2450">
                  <c:v>-0.1044972</c:v>
                </c:pt>
                <c:pt idx="2451">
                  <c:v>-0.10447099999999999</c:v>
                </c:pt>
                <c:pt idx="2452">
                  <c:v>-0.1043451</c:v>
                </c:pt>
                <c:pt idx="2453">
                  <c:v>-0.1041758</c:v>
                </c:pt>
                <c:pt idx="2454">
                  <c:v>-0.104017</c:v>
                </c:pt>
                <c:pt idx="2455">
                  <c:v>-0.1038932</c:v>
                </c:pt>
                <c:pt idx="2456">
                  <c:v>-0.10380730000000001</c:v>
                </c:pt>
                <c:pt idx="2457">
                  <c:v>-0.1037521</c:v>
                </c:pt>
                <c:pt idx="2458">
                  <c:v>-0.1037353</c:v>
                </c:pt>
              </c:numCache>
              <c:extLst xmlns:c15="http://schemas.microsoft.com/office/drawing/2012/chart"/>
            </c:numRef>
          </c:yVal>
          <c:smooth val="1"/>
          <c:extLst xmlns:c15="http://schemas.microsoft.com/office/drawing/2012/chart">
            <c:ext xmlns:c16="http://schemas.microsoft.com/office/drawing/2014/chart" uri="{C3380CC4-5D6E-409C-BE32-E72D297353CC}">
              <c16:uniqueId val="{00000001-FD5F-4280-A98F-618ADE2DE47A}"/>
            </c:ext>
          </c:extLst>
        </c:ser>
        <c:ser>
          <c:idx val="5"/>
          <c:order val="5"/>
          <c:tx>
            <c:strRef>
              <c:f>Data!$G$1</c:f>
              <c:strCache>
                <c:ptCount val="1"/>
                <c:pt idx="0">
                  <c:v>PVK_TEAI</c:v>
                </c:pt>
              </c:strCache>
            </c:strRef>
          </c:tx>
          <c:spPr>
            <a:ln w="1905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xVal>
            <c:numRef>
              <c:f>Data!$A$2:$A$2460</c:f>
              <c:numCache>
                <c:formatCode>0.00E+00</c:formatCode>
                <c:ptCount val="2459"/>
                <c:pt idx="0">
                  <c:v>702.92610000000002</c:v>
                </c:pt>
                <c:pt idx="1">
                  <c:v>703.8904</c:v>
                </c:pt>
                <c:pt idx="2">
                  <c:v>704.8546</c:v>
                </c:pt>
                <c:pt idx="3">
                  <c:v>705.81880000000001</c:v>
                </c:pt>
                <c:pt idx="4">
                  <c:v>706.78309999999999</c:v>
                </c:pt>
                <c:pt idx="5">
                  <c:v>707.7473</c:v>
                </c:pt>
                <c:pt idx="6">
                  <c:v>708.7115</c:v>
                </c:pt>
                <c:pt idx="7">
                  <c:v>709.67579999999998</c:v>
                </c:pt>
                <c:pt idx="8">
                  <c:v>710.64</c:v>
                </c:pt>
                <c:pt idx="9">
                  <c:v>711.60419999999999</c:v>
                </c:pt>
                <c:pt idx="10">
                  <c:v>712.56849999999997</c:v>
                </c:pt>
                <c:pt idx="11">
                  <c:v>713.53269999999998</c:v>
                </c:pt>
                <c:pt idx="12">
                  <c:v>714.49689999999998</c:v>
                </c:pt>
                <c:pt idx="13">
                  <c:v>715.46119999999996</c:v>
                </c:pt>
                <c:pt idx="14">
                  <c:v>716.42539999999997</c:v>
                </c:pt>
                <c:pt idx="15">
                  <c:v>717.38959999999997</c:v>
                </c:pt>
                <c:pt idx="16">
                  <c:v>718.35389999999995</c:v>
                </c:pt>
                <c:pt idx="17">
                  <c:v>719.31809999999996</c:v>
                </c:pt>
                <c:pt idx="18">
                  <c:v>720.28229999999996</c:v>
                </c:pt>
                <c:pt idx="19">
                  <c:v>721.24659999999994</c:v>
                </c:pt>
                <c:pt idx="20">
                  <c:v>722.21079999999995</c:v>
                </c:pt>
                <c:pt idx="21">
                  <c:v>723.17499999999995</c:v>
                </c:pt>
                <c:pt idx="22">
                  <c:v>724.13930000000005</c:v>
                </c:pt>
                <c:pt idx="23">
                  <c:v>725.10350000000005</c:v>
                </c:pt>
                <c:pt idx="24">
                  <c:v>726.06769999999995</c:v>
                </c:pt>
                <c:pt idx="25">
                  <c:v>727.03200000000004</c:v>
                </c:pt>
                <c:pt idx="26">
                  <c:v>727.99620000000004</c:v>
                </c:pt>
                <c:pt idx="27">
                  <c:v>728.96040000000005</c:v>
                </c:pt>
                <c:pt idx="28">
                  <c:v>729.92470000000003</c:v>
                </c:pt>
                <c:pt idx="29">
                  <c:v>730.88890000000004</c:v>
                </c:pt>
                <c:pt idx="30">
                  <c:v>731.85310000000004</c:v>
                </c:pt>
                <c:pt idx="31">
                  <c:v>732.81740000000002</c:v>
                </c:pt>
                <c:pt idx="32">
                  <c:v>733.78160000000003</c:v>
                </c:pt>
                <c:pt idx="33">
                  <c:v>734.74580000000003</c:v>
                </c:pt>
                <c:pt idx="34">
                  <c:v>735.71010000000001</c:v>
                </c:pt>
                <c:pt idx="35">
                  <c:v>736.67430000000002</c:v>
                </c:pt>
                <c:pt idx="36">
                  <c:v>737.63850000000002</c:v>
                </c:pt>
                <c:pt idx="37">
                  <c:v>738.6028</c:v>
                </c:pt>
                <c:pt idx="38">
                  <c:v>739.56700000000001</c:v>
                </c:pt>
                <c:pt idx="39">
                  <c:v>740.53129999999999</c:v>
                </c:pt>
                <c:pt idx="40">
                  <c:v>741.49549999999999</c:v>
                </c:pt>
                <c:pt idx="41">
                  <c:v>742.4597</c:v>
                </c:pt>
                <c:pt idx="42">
                  <c:v>743.42399999999998</c:v>
                </c:pt>
                <c:pt idx="43">
                  <c:v>744.38819999999998</c:v>
                </c:pt>
                <c:pt idx="44">
                  <c:v>745.35239999999999</c:v>
                </c:pt>
                <c:pt idx="45">
                  <c:v>746.31669999999997</c:v>
                </c:pt>
                <c:pt idx="46">
                  <c:v>747.28089999999997</c:v>
                </c:pt>
                <c:pt idx="47">
                  <c:v>748.24509999999998</c:v>
                </c:pt>
                <c:pt idx="48">
                  <c:v>749.20939999999996</c:v>
                </c:pt>
                <c:pt idx="49">
                  <c:v>750.17359999999996</c:v>
                </c:pt>
                <c:pt idx="50">
                  <c:v>751.13779999999997</c:v>
                </c:pt>
                <c:pt idx="51">
                  <c:v>752.10209999999995</c:v>
                </c:pt>
                <c:pt idx="52">
                  <c:v>753.06629999999996</c:v>
                </c:pt>
                <c:pt idx="53">
                  <c:v>754.03049999999996</c:v>
                </c:pt>
                <c:pt idx="54">
                  <c:v>754.99480000000005</c:v>
                </c:pt>
                <c:pt idx="55">
                  <c:v>755.95899999999995</c:v>
                </c:pt>
                <c:pt idx="56">
                  <c:v>756.92319999999995</c:v>
                </c:pt>
                <c:pt idx="57">
                  <c:v>757.88750000000005</c:v>
                </c:pt>
                <c:pt idx="58">
                  <c:v>758.85170000000005</c:v>
                </c:pt>
                <c:pt idx="59">
                  <c:v>759.81590000000006</c:v>
                </c:pt>
                <c:pt idx="60">
                  <c:v>760.78020000000004</c:v>
                </c:pt>
                <c:pt idx="61">
                  <c:v>761.74440000000004</c:v>
                </c:pt>
                <c:pt idx="62">
                  <c:v>762.70860000000005</c:v>
                </c:pt>
                <c:pt idx="63">
                  <c:v>763.67290000000003</c:v>
                </c:pt>
                <c:pt idx="64">
                  <c:v>764.63710000000003</c:v>
                </c:pt>
                <c:pt idx="65">
                  <c:v>765.60130000000004</c:v>
                </c:pt>
                <c:pt idx="66">
                  <c:v>766.56560000000002</c:v>
                </c:pt>
                <c:pt idx="67">
                  <c:v>767.52980000000002</c:v>
                </c:pt>
                <c:pt idx="68">
                  <c:v>768.49400000000003</c:v>
                </c:pt>
                <c:pt idx="69">
                  <c:v>769.45830000000001</c:v>
                </c:pt>
                <c:pt idx="70">
                  <c:v>770.42250000000001</c:v>
                </c:pt>
                <c:pt idx="71">
                  <c:v>771.38670000000002</c:v>
                </c:pt>
                <c:pt idx="72">
                  <c:v>772.351</c:v>
                </c:pt>
                <c:pt idx="73">
                  <c:v>773.3152</c:v>
                </c:pt>
                <c:pt idx="74">
                  <c:v>774.27940000000001</c:v>
                </c:pt>
                <c:pt idx="75">
                  <c:v>775.24369999999999</c:v>
                </c:pt>
                <c:pt idx="76">
                  <c:v>776.2079</c:v>
                </c:pt>
                <c:pt idx="77">
                  <c:v>777.1721</c:v>
                </c:pt>
                <c:pt idx="78">
                  <c:v>778.13639999999998</c:v>
                </c:pt>
                <c:pt idx="79">
                  <c:v>779.10059999999999</c:v>
                </c:pt>
                <c:pt idx="80">
                  <c:v>780.06479999999999</c:v>
                </c:pt>
                <c:pt idx="81">
                  <c:v>781.02909999999997</c:v>
                </c:pt>
                <c:pt idx="82">
                  <c:v>781.99329999999998</c:v>
                </c:pt>
                <c:pt idx="83">
                  <c:v>782.95749999999998</c:v>
                </c:pt>
                <c:pt idx="84">
                  <c:v>783.92179999999996</c:v>
                </c:pt>
                <c:pt idx="85">
                  <c:v>784.88599999999997</c:v>
                </c:pt>
                <c:pt idx="86">
                  <c:v>785.85019999999997</c:v>
                </c:pt>
                <c:pt idx="87">
                  <c:v>786.81449999999995</c:v>
                </c:pt>
                <c:pt idx="88">
                  <c:v>787.77869999999996</c:v>
                </c:pt>
                <c:pt idx="89">
                  <c:v>788.74289999999996</c:v>
                </c:pt>
                <c:pt idx="90">
                  <c:v>789.70719999999994</c:v>
                </c:pt>
                <c:pt idx="91">
                  <c:v>790.67139999999995</c:v>
                </c:pt>
                <c:pt idx="92">
                  <c:v>791.63559999999995</c:v>
                </c:pt>
                <c:pt idx="93">
                  <c:v>792.59990000000005</c:v>
                </c:pt>
                <c:pt idx="94">
                  <c:v>793.56410000000005</c:v>
                </c:pt>
                <c:pt idx="95">
                  <c:v>794.52829999999994</c:v>
                </c:pt>
                <c:pt idx="96">
                  <c:v>795.49260000000004</c:v>
                </c:pt>
                <c:pt idx="97">
                  <c:v>796.45680000000004</c:v>
                </c:pt>
                <c:pt idx="98">
                  <c:v>797.42100000000005</c:v>
                </c:pt>
                <c:pt idx="99">
                  <c:v>798.38530000000003</c:v>
                </c:pt>
                <c:pt idx="100">
                  <c:v>799.34950000000003</c:v>
                </c:pt>
                <c:pt idx="101">
                  <c:v>800.31370000000004</c:v>
                </c:pt>
                <c:pt idx="102">
                  <c:v>801.27800000000002</c:v>
                </c:pt>
                <c:pt idx="103">
                  <c:v>802.24220000000003</c:v>
                </c:pt>
                <c:pt idx="104">
                  <c:v>803.20640000000003</c:v>
                </c:pt>
                <c:pt idx="105">
                  <c:v>804.17070000000001</c:v>
                </c:pt>
                <c:pt idx="106">
                  <c:v>805.13490000000002</c:v>
                </c:pt>
                <c:pt idx="107">
                  <c:v>806.09910000000002</c:v>
                </c:pt>
                <c:pt idx="108">
                  <c:v>807.0634</c:v>
                </c:pt>
                <c:pt idx="109">
                  <c:v>808.02760000000001</c:v>
                </c:pt>
                <c:pt idx="110">
                  <c:v>808.99180000000001</c:v>
                </c:pt>
                <c:pt idx="111">
                  <c:v>809.95609999999999</c:v>
                </c:pt>
                <c:pt idx="112">
                  <c:v>810.9203</c:v>
                </c:pt>
                <c:pt idx="113">
                  <c:v>811.8845</c:v>
                </c:pt>
                <c:pt idx="114">
                  <c:v>812.84879999999998</c:v>
                </c:pt>
                <c:pt idx="115">
                  <c:v>813.81299999999999</c:v>
                </c:pt>
                <c:pt idx="116">
                  <c:v>814.77719999999999</c:v>
                </c:pt>
                <c:pt idx="117">
                  <c:v>815.74149999999997</c:v>
                </c:pt>
                <c:pt idx="118">
                  <c:v>816.70569999999998</c:v>
                </c:pt>
                <c:pt idx="119">
                  <c:v>817.66989999999998</c:v>
                </c:pt>
                <c:pt idx="120">
                  <c:v>818.63419999999996</c:v>
                </c:pt>
                <c:pt idx="121">
                  <c:v>819.59839999999997</c:v>
                </c:pt>
                <c:pt idx="122">
                  <c:v>820.56259999999997</c:v>
                </c:pt>
                <c:pt idx="123">
                  <c:v>821.52689999999996</c:v>
                </c:pt>
                <c:pt idx="124">
                  <c:v>822.49109999999996</c:v>
                </c:pt>
                <c:pt idx="125">
                  <c:v>823.45529999999997</c:v>
                </c:pt>
                <c:pt idx="126">
                  <c:v>824.41959999999995</c:v>
                </c:pt>
                <c:pt idx="127">
                  <c:v>825.38379999999995</c:v>
                </c:pt>
                <c:pt idx="128">
                  <c:v>826.34799999999996</c:v>
                </c:pt>
                <c:pt idx="129">
                  <c:v>827.31230000000005</c:v>
                </c:pt>
                <c:pt idx="130">
                  <c:v>828.27650000000006</c:v>
                </c:pt>
                <c:pt idx="131">
                  <c:v>829.24069999999995</c:v>
                </c:pt>
                <c:pt idx="132">
                  <c:v>830.20500000000004</c:v>
                </c:pt>
                <c:pt idx="133">
                  <c:v>831.16920000000005</c:v>
                </c:pt>
                <c:pt idx="134">
                  <c:v>832.13340000000005</c:v>
                </c:pt>
                <c:pt idx="135">
                  <c:v>833.09770000000003</c:v>
                </c:pt>
                <c:pt idx="136">
                  <c:v>834.06190000000004</c:v>
                </c:pt>
                <c:pt idx="137">
                  <c:v>835.02610000000004</c:v>
                </c:pt>
                <c:pt idx="138">
                  <c:v>835.99040000000002</c:v>
                </c:pt>
                <c:pt idx="139">
                  <c:v>836.95460000000003</c:v>
                </c:pt>
                <c:pt idx="140">
                  <c:v>837.91880000000003</c:v>
                </c:pt>
                <c:pt idx="141">
                  <c:v>838.88310000000001</c:v>
                </c:pt>
                <c:pt idx="142">
                  <c:v>839.84730000000002</c:v>
                </c:pt>
                <c:pt idx="143">
                  <c:v>840.81150000000002</c:v>
                </c:pt>
                <c:pt idx="144">
                  <c:v>841.7758</c:v>
                </c:pt>
                <c:pt idx="145">
                  <c:v>842.74</c:v>
                </c:pt>
                <c:pt idx="146">
                  <c:v>843.70420000000001</c:v>
                </c:pt>
                <c:pt idx="147">
                  <c:v>844.66849999999999</c:v>
                </c:pt>
                <c:pt idx="148">
                  <c:v>845.6327</c:v>
                </c:pt>
                <c:pt idx="149">
                  <c:v>846.59690000000001</c:v>
                </c:pt>
                <c:pt idx="150">
                  <c:v>847.56119999999999</c:v>
                </c:pt>
                <c:pt idx="151">
                  <c:v>848.52539999999999</c:v>
                </c:pt>
                <c:pt idx="152">
                  <c:v>849.4896</c:v>
                </c:pt>
                <c:pt idx="153">
                  <c:v>850.45389999999998</c:v>
                </c:pt>
                <c:pt idx="154">
                  <c:v>851.41809999999998</c:v>
                </c:pt>
                <c:pt idx="155">
                  <c:v>852.38229999999999</c:v>
                </c:pt>
                <c:pt idx="156">
                  <c:v>853.34659999999997</c:v>
                </c:pt>
                <c:pt idx="157">
                  <c:v>854.31079999999997</c:v>
                </c:pt>
                <c:pt idx="158">
                  <c:v>855.27499999999998</c:v>
                </c:pt>
                <c:pt idx="159">
                  <c:v>856.23929999999996</c:v>
                </c:pt>
                <c:pt idx="160">
                  <c:v>857.20349999999996</c:v>
                </c:pt>
                <c:pt idx="161">
                  <c:v>858.16769999999997</c:v>
                </c:pt>
                <c:pt idx="162">
                  <c:v>859.13199999999995</c:v>
                </c:pt>
                <c:pt idx="163">
                  <c:v>860.09619999999995</c:v>
                </c:pt>
                <c:pt idx="164">
                  <c:v>861.06039999999996</c:v>
                </c:pt>
                <c:pt idx="165">
                  <c:v>862.02470000000005</c:v>
                </c:pt>
                <c:pt idx="166">
                  <c:v>862.98889999999994</c:v>
                </c:pt>
                <c:pt idx="167">
                  <c:v>863.95309999999995</c:v>
                </c:pt>
                <c:pt idx="168">
                  <c:v>864.91740000000004</c:v>
                </c:pt>
                <c:pt idx="169">
                  <c:v>865.88160000000005</c:v>
                </c:pt>
                <c:pt idx="170">
                  <c:v>866.84580000000005</c:v>
                </c:pt>
                <c:pt idx="171">
                  <c:v>867.81010000000003</c:v>
                </c:pt>
                <c:pt idx="172">
                  <c:v>868.77430000000004</c:v>
                </c:pt>
                <c:pt idx="173">
                  <c:v>869.73850000000004</c:v>
                </c:pt>
                <c:pt idx="174">
                  <c:v>870.70280000000002</c:v>
                </c:pt>
                <c:pt idx="175">
                  <c:v>871.66700000000003</c:v>
                </c:pt>
                <c:pt idx="176">
                  <c:v>872.63120000000004</c:v>
                </c:pt>
                <c:pt idx="177">
                  <c:v>873.59550000000002</c:v>
                </c:pt>
                <c:pt idx="178">
                  <c:v>874.55970000000002</c:v>
                </c:pt>
                <c:pt idx="179">
                  <c:v>875.52390000000003</c:v>
                </c:pt>
                <c:pt idx="180">
                  <c:v>876.48820000000001</c:v>
                </c:pt>
                <c:pt idx="181">
                  <c:v>877.45240000000001</c:v>
                </c:pt>
                <c:pt idx="182">
                  <c:v>878.41660000000002</c:v>
                </c:pt>
                <c:pt idx="183">
                  <c:v>879.3809</c:v>
                </c:pt>
                <c:pt idx="184">
                  <c:v>880.3451</c:v>
                </c:pt>
                <c:pt idx="185">
                  <c:v>881.30930000000001</c:v>
                </c:pt>
                <c:pt idx="186">
                  <c:v>882.27359999999999</c:v>
                </c:pt>
                <c:pt idx="187">
                  <c:v>883.23779999999999</c:v>
                </c:pt>
                <c:pt idx="188">
                  <c:v>884.202</c:v>
                </c:pt>
                <c:pt idx="189">
                  <c:v>885.16629999999998</c:v>
                </c:pt>
                <c:pt idx="190">
                  <c:v>886.13049999999998</c:v>
                </c:pt>
                <c:pt idx="191">
                  <c:v>887.09469999999999</c:v>
                </c:pt>
                <c:pt idx="192">
                  <c:v>888.05899999999997</c:v>
                </c:pt>
                <c:pt idx="193">
                  <c:v>889.02319999999997</c:v>
                </c:pt>
                <c:pt idx="194">
                  <c:v>889.98739999999998</c:v>
                </c:pt>
                <c:pt idx="195">
                  <c:v>890.95169999999996</c:v>
                </c:pt>
                <c:pt idx="196">
                  <c:v>891.91589999999997</c:v>
                </c:pt>
                <c:pt idx="197">
                  <c:v>892.88009999999997</c:v>
                </c:pt>
                <c:pt idx="198">
                  <c:v>893.84439999999995</c:v>
                </c:pt>
                <c:pt idx="199">
                  <c:v>894.80859999999996</c:v>
                </c:pt>
                <c:pt idx="200">
                  <c:v>895.77279999999996</c:v>
                </c:pt>
                <c:pt idx="201">
                  <c:v>896.73710000000005</c:v>
                </c:pt>
                <c:pt idx="202">
                  <c:v>897.70129999999995</c:v>
                </c:pt>
                <c:pt idx="203">
                  <c:v>898.66549999999995</c:v>
                </c:pt>
                <c:pt idx="204">
                  <c:v>899.62980000000005</c:v>
                </c:pt>
                <c:pt idx="205">
                  <c:v>900.59400000000005</c:v>
                </c:pt>
                <c:pt idx="206">
                  <c:v>901.55820000000006</c:v>
                </c:pt>
                <c:pt idx="207">
                  <c:v>902.52250000000004</c:v>
                </c:pt>
                <c:pt idx="208">
                  <c:v>903.48670000000004</c:v>
                </c:pt>
                <c:pt idx="209">
                  <c:v>904.45090000000005</c:v>
                </c:pt>
                <c:pt idx="210">
                  <c:v>905.41520000000003</c:v>
                </c:pt>
                <c:pt idx="211">
                  <c:v>906.37940000000003</c:v>
                </c:pt>
                <c:pt idx="212">
                  <c:v>907.34360000000004</c:v>
                </c:pt>
                <c:pt idx="213">
                  <c:v>908.30790000000002</c:v>
                </c:pt>
                <c:pt idx="214">
                  <c:v>909.27210000000002</c:v>
                </c:pt>
                <c:pt idx="215">
                  <c:v>910.23630000000003</c:v>
                </c:pt>
                <c:pt idx="216">
                  <c:v>911.20060000000001</c:v>
                </c:pt>
                <c:pt idx="217">
                  <c:v>912.16480000000001</c:v>
                </c:pt>
                <c:pt idx="218">
                  <c:v>913.12900000000002</c:v>
                </c:pt>
                <c:pt idx="219">
                  <c:v>914.0933</c:v>
                </c:pt>
                <c:pt idx="220">
                  <c:v>915.0575</c:v>
                </c:pt>
                <c:pt idx="221">
                  <c:v>916.02170000000001</c:v>
                </c:pt>
                <c:pt idx="222">
                  <c:v>916.98599999999999</c:v>
                </c:pt>
                <c:pt idx="223">
                  <c:v>917.9502</c:v>
                </c:pt>
                <c:pt idx="224">
                  <c:v>918.9144</c:v>
                </c:pt>
                <c:pt idx="225">
                  <c:v>919.87869999999998</c:v>
                </c:pt>
                <c:pt idx="226">
                  <c:v>920.84289999999999</c:v>
                </c:pt>
                <c:pt idx="227">
                  <c:v>921.80709999999999</c:v>
                </c:pt>
                <c:pt idx="228">
                  <c:v>922.77139999999997</c:v>
                </c:pt>
                <c:pt idx="229">
                  <c:v>923.73559999999998</c:v>
                </c:pt>
                <c:pt idx="230">
                  <c:v>924.69979999999998</c:v>
                </c:pt>
                <c:pt idx="231">
                  <c:v>925.66409999999996</c:v>
                </c:pt>
                <c:pt idx="232">
                  <c:v>926.62829999999997</c:v>
                </c:pt>
                <c:pt idx="233">
                  <c:v>927.59249999999997</c:v>
                </c:pt>
                <c:pt idx="234">
                  <c:v>928.55679999999995</c:v>
                </c:pt>
                <c:pt idx="235">
                  <c:v>929.52099999999996</c:v>
                </c:pt>
                <c:pt idx="236">
                  <c:v>930.48519999999996</c:v>
                </c:pt>
                <c:pt idx="237">
                  <c:v>931.44949999999994</c:v>
                </c:pt>
                <c:pt idx="238">
                  <c:v>932.41369999999995</c:v>
                </c:pt>
                <c:pt idx="239">
                  <c:v>933.37789999999995</c:v>
                </c:pt>
                <c:pt idx="240">
                  <c:v>934.34220000000005</c:v>
                </c:pt>
                <c:pt idx="241">
                  <c:v>935.30640000000005</c:v>
                </c:pt>
                <c:pt idx="242">
                  <c:v>936.27059999999994</c:v>
                </c:pt>
                <c:pt idx="243">
                  <c:v>937.23490000000004</c:v>
                </c:pt>
                <c:pt idx="244">
                  <c:v>938.19910000000004</c:v>
                </c:pt>
                <c:pt idx="245">
                  <c:v>939.16330000000005</c:v>
                </c:pt>
                <c:pt idx="246">
                  <c:v>940.12760000000003</c:v>
                </c:pt>
                <c:pt idx="247">
                  <c:v>941.09180000000003</c:v>
                </c:pt>
                <c:pt idx="248">
                  <c:v>942.05600000000004</c:v>
                </c:pt>
                <c:pt idx="249">
                  <c:v>943.02030000000002</c:v>
                </c:pt>
                <c:pt idx="250">
                  <c:v>943.98450000000003</c:v>
                </c:pt>
                <c:pt idx="251">
                  <c:v>944.94870000000003</c:v>
                </c:pt>
                <c:pt idx="252">
                  <c:v>945.91300000000001</c:v>
                </c:pt>
                <c:pt idx="253">
                  <c:v>946.87720000000002</c:v>
                </c:pt>
                <c:pt idx="254">
                  <c:v>947.84140000000002</c:v>
                </c:pt>
                <c:pt idx="255">
                  <c:v>948.8057</c:v>
                </c:pt>
                <c:pt idx="256">
                  <c:v>949.76990000000001</c:v>
                </c:pt>
                <c:pt idx="257">
                  <c:v>950.73419999999999</c:v>
                </c:pt>
                <c:pt idx="258">
                  <c:v>951.69839999999999</c:v>
                </c:pt>
                <c:pt idx="259">
                  <c:v>952.66269999999997</c:v>
                </c:pt>
                <c:pt idx="260">
                  <c:v>953.62689999999998</c:v>
                </c:pt>
                <c:pt idx="261">
                  <c:v>954.59109999999998</c:v>
                </c:pt>
                <c:pt idx="262">
                  <c:v>955.55539999999996</c:v>
                </c:pt>
                <c:pt idx="263">
                  <c:v>956.51959999999997</c:v>
                </c:pt>
                <c:pt idx="264">
                  <c:v>957.48379999999997</c:v>
                </c:pt>
                <c:pt idx="265">
                  <c:v>958.44809999999995</c:v>
                </c:pt>
                <c:pt idx="266">
                  <c:v>959.41229999999996</c:v>
                </c:pt>
                <c:pt idx="267">
                  <c:v>960.37649999999996</c:v>
                </c:pt>
                <c:pt idx="268">
                  <c:v>961.34079999999994</c:v>
                </c:pt>
                <c:pt idx="269">
                  <c:v>962.30499999999995</c:v>
                </c:pt>
                <c:pt idx="270">
                  <c:v>963.26919999999996</c:v>
                </c:pt>
                <c:pt idx="271">
                  <c:v>964.23350000000005</c:v>
                </c:pt>
                <c:pt idx="272">
                  <c:v>965.19770000000005</c:v>
                </c:pt>
                <c:pt idx="273">
                  <c:v>966.16189999999995</c:v>
                </c:pt>
                <c:pt idx="274">
                  <c:v>967.12620000000004</c:v>
                </c:pt>
                <c:pt idx="275">
                  <c:v>968.09040000000005</c:v>
                </c:pt>
                <c:pt idx="276">
                  <c:v>969.05460000000005</c:v>
                </c:pt>
                <c:pt idx="277">
                  <c:v>970.01890000000003</c:v>
                </c:pt>
                <c:pt idx="278">
                  <c:v>970.98310000000004</c:v>
                </c:pt>
                <c:pt idx="279">
                  <c:v>971.94730000000004</c:v>
                </c:pt>
                <c:pt idx="280">
                  <c:v>972.91160000000002</c:v>
                </c:pt>
                <c:pt idx="281">
                  <c:v>973.87580000000003</c:v>
                </c:pt>
                <c:pt idx="282">
                  <c:v>974.84</c:v>
                </c:pt>
                <c:pt idx="283">
                  <c:v>975.80430000000001</c:v>
                </c:pt>
                <c:pt idx="284">
                  <c:v>976.76850000000002</c:v>
                </c:pt>
                <c:pt idx="285">
                  <c:v>977.73270000000002</c:v>
                </c:pt>
                <c:pt idx="286">
                  <c:v>978.697</c:v>
                </c:pt>
                <c:pt idx="287">
                  <c:v>979.66120000000001</c:v>
                </c:pt>
                <c:pt idx="288">
                  <c:v>980.62540000000001</c:v>
                </c:pt>
                <c:pt idx="289">
                  <c:v>981.58969999999999</c:v>
                </c:pt>
                <c:pt idx="290">
                  <c:v>982.5539</c:v>
                </c:pt>
                <c:pt idx="291">
                  <c:v>983.5181</c:v>
                </c:pt>
                <c:pt idx="292">
                  <c:v>984.48239999999998</c:v>
                </c:pt>
                <c:pt idx="293">
                  <c:v>985.44659999999999</c:v>
                </c:pt>
                <c:pt idx="294">
                  <c:v>986.41079999999999</c:v>
                </c:pt>
                <c:pt idx="295">
                  <c:v>987.37509999999997</c:v>
                </c:pt>
                <c:pt idx="296">
                  <c:v>988.33929999999998</c:v>
                </c:pt>
                <c:pt idx="297">
                  <c:v>989.30349999999999</c:v>
                </c:pt>
                <c:pt idx="298">
                  <c:v>990.26779999999997</c:v>
                </c:pt>
                <c:pt idx="299">
                  <c:v>991.23199999999997</c:v>
                </c:pt>
                <c:pt idx="300">
                  <c:v>992.19619999999998</c:v>
                </c:pt>
                <c:pt idx="301">
                  <c:v>993.16049999999996</c:v>
                </c:pt>
                <c:pt idx="302">
                  <c:v>994.12469999999996</c:v>
                </c:pt>
                <c:pt idx="303">
                  <c:v>995.08889999999997</c:v>
                </c:pt>
                <c:pt idx="304">
                  <c:v>996.05319999999995</c:v>
                </c:pt>
                <c:pt idx="305">
                  <c:v>997.01739999999995</c:v>
                </c:pt>
                <c:pt idx="306">
                  <c:v>997.98159999999996</c:v>
                </c:pt>
                <c:pt idx="307">
                  <c:v>998.94590000000005</c:v>
                </c:pt>
                <c:pt idx="308">
                  <c:v>999.91010000000006</c:v>
                </c:pt>
                <c:pt idx="309">
                  <c:v>1000.874</c:v>
                </c:pt>
                <c:pt idx="310">
                  <c:v>1001.8390000000001</c:v>
                </c:pt>
                <c:pt idx="311">
                  <c:v>1002.803</c:v>
                </c:pt>
                <c:pt idx="312">
                  <c:v>1003.7670000000001</c:v>
                </c:pt>
                <c:pt idx="313">
                  <c:v>1004.731</c:v>
                </c:pt>
                <c:pt idx="314">
                  <c:v>1005.6950000000001</c:v>
                </c:pt>
                <c:pt idx="315">
                  <c:v>1006.66</c:v>
                </c:pt>
                <c:pt idx="316">
                  <c:v>1007.624</c:v>
                </c:pt>
                <c:pt idx="317">
                  <c:v>1008.588</c:v>
                </c:pt>
                <c:pt idx="318">
                  <c:v>1009.552</c:v>
                </c:pt>
                <c:pt idx="319">
                  <c:v>1010.5170000000001</c:v>
                </c:pt>
                <c:pt idx="320">
                  <c:v>1011.481</c:v>
                </c:pt>
                <c:pt idx="321">
                  <c:v>1012.4450000000001</c:v>
                </c:pt>
                <c:pt idx="322">
                  <c:v>1013.409</c:v>
                </c:pt>
                <c:pt idx="323">
                  <c:v>1014.374</c:v>
                </c:pt>
                <c:pt idx="324">
                  <c:v>1015.338</c:v>
                </c:pt>
                <c:pt idx="325">
                  <c:v>1016.302</c:v>
                </c:pt>
                <c:pt idx="326">
                  <c:v>1017.266</c:v>
                </c:pt>
                <c:pt idx="327">
                  <c:v>1018.231</c:v>
                </c:pt>
                <c:pt idx="328">
                  <c:v>1019.1950000000001</c:v>
                </c:pt>
                <c:pt idx="329">
                  <c:v>1020.159</c:v>
                </c:pt>
                <c:pt idx="330">
                  <c:v>1021.123</c:v>
                </c:pt>
                <c:pt idx="331">
                  <c:v>1022.087</c:v>
                </c:pt>
                <c:pt idx="332">
                  <c:v>1023.052</c:v>
                </c:pt>
                <c:pt idx="333">
                  <c:v>1024.0160000000001</c:v>
                </c:pt>
                <c:pt idx="334">
                  <c:v>1024.98</c:v>
                </c:pt>
                <c:pt idx="335">
                  <c:v>1025.944</c:v>
                </c:pt>
                <c:pt idx="336">
                  <c:v>1026.9090000000001</c:v>
                </c:pt>
                <c:pt idx="337">
                  <c:v>1027.873</c:v>
                </c:pt>
                <c:pt idx="338">
                  <c:v>1028.837</c:v>
                </c:pt>
                <c:pt idx="339">
                  <c:v>1029.8009999999999</c:v>
                </c:pt>
                <c:pt idx="340">
                  <c:v>1030.7660000000001</c:v>
                </c:pt>
                <c:pt idx="341">
                  <c:v>1031.73</c:v>
                </c:pt>
                <c:pt idx="342">
                  <c:v>1032.694</c:v>
                </c:pt>
                <c:pt idx="343">
                  <c:v>1033.6579999999999</c:v>
                </c:pt>
                <c:pt idx="344">
                  <c:v>1034.6220000000001</c:v>
                </c:pt>
                <c:pt idx="345">
                  <c:v>1035.587</c:v>
                </c:pt>
                <c:pt idx="346">
                  <c:v>1036.5509999999999</c:v>
                </c:pt>
                <c:pt idx="347">
                  <c:v>1037.5150000000001</c:v>
                </c:pt>
                <c:pt idx="348">
                  <c:v>1038.479</c:v>
                </c:pt>
                <c:pt idx="349">
                  <c:v>1039.444</c:v>
                </c:pt>
                <c:pt idx="350">
                  <c:v>1040.4079999999999</c:v>
                </c:pt>
                <c:pt idx="351">
                  <c:v>1041.3720000000001</c:v>
                </c:pt>
                <c:pt idx="352">
                  <c:v>1042.336</c:v>
                </c:pt>
                <c:pt idx="353">
                  <c:v>1043.3009999999999</c:v>
                </c:pt>
                <c:pt idx="354">
                  <c:v>1044.2650000000001</c:v>
                </c:pt>
                <c:pt idx="355">
                  <c:v>1045.229</c:v>
                </c:pt>
                <c:pt idx="356">
                  <c:v>1046.193</c:v>
                </c:pt>
                <c:pt idx="357">
                  <c:v>1047.1569999999999</c:v>
                </c:pt>
                <c:pt idx="358">
                  <c:v>1048.1220000000001</c:v>
                </c:pt>
                <c:pt idx="359">
                  <c:v>1049.086</c:v>
                </c:pt>
                <c:pt idx="360">
                  <c:v>1050.05</c:v>
                </c:pt>
                <c:pt idx="361">
                  <c:v>1051.0139999999999</c:v>
                </c:pt>
                <c:pt idx="362">
                  <c:v>1051.979</c:v>
                </c:pt>
                <c:pt idx="363">
                  <c:v>1052.943</c:v>
                </c:pt>
                <c:pt idx="364">
                  <c:v>1053.9069999999999</c:v>
                </c:pt>
                <c:pt idx="365">
                  <c:v>1054.8710000000001</c:v>
                </c:pt>
                <c:pt idx="366">
                  <c:v>1055.836</c:v>
                </c:pt>
                <c:pt idx="367">
                  <c:v>1056.8</c:v>
                </c:pt>
                <c:pt idx="368">
                  <c:v>1057.7639999999999</c:v>
                </c:pt>
                <c:pt idx="369">
                  <c:v>1058.7280000000001</c:v>
                </c:pt>
                <c:pt idx="370">
                  <c:v>1059.693</c:v>
                </c:pt>
                <c:pt idx="371">
                  <c:v>1060.6569999999999</c:v>
                </c:pt>
                <c:pt idx="372">
                  <c:v>1061.6210000000001</c:v>
                </c:pt>
                <c:pt idx="373">
                  <c:v>1062.585</c:v>
                </c:pt>
                <c:pt idx="374">
                  <c:v>1063.549</c:v>
                </c:pt>
                <c:pt idx="375">
                  <c:v>1064.5139999999999</c:v>
                </c:pt>
                <c:pt idx="376">
                  <c:v>1065.4780000000001</c:v>
                </c:pt>
                <c:pt idx="377">
                  <c:v>1066.442</c:v>
                </c:pt>
                <c:pt idx="378">
                  <c:v>1067.4059999999999</c:v>
                </c:pt>
                <c:pt idx="379">
                  <c:v>1068.3710000000001</c:v>
                </c:pt>
                <c:pt idx="380">
                  <c:v>1069.335</c:v>
                </c:pt>
                <c:pt idx="381">
                  <c:v>1070.299</c:v>
                </c:pt>
                <c:pt idx="382">
                  <c:v>1071.2629999999999</c:v>
                </c:pt>
                <c:pt idx="383">
                  <c:v>1072.2280000000001</c:v>
                </c:pt>
                <c:pt idx="384">
                  <c:v>1073.192</c:v>
                </c:pt>
                <c:pt idx="385">
                  <c:v>1074.1559999999999</c:v>
                </c:pt>
                <c:pt idx="386">
                  <c:v>1075.1199999999999</c:v>
                </c:pt>
                <c:pt idx="387">
                  <c:v>1076.0840000000001</c:v>
                </c:pt>
                <c:pt idx="388">
                  <c:v>1077.049</c:v>
                </c:pt>
                <c:pt idx="389">
                  <c:v>1078.0129999999999</c:v>
                </c:pt>
                <c:pt idx="390">
                  <c:v>1078.9770000000001</c:v>
                </c:pt>
                <c:pt idx="391">
                  <c:v>1079.941</c:v>
                </c:pt>
                <c:pt idx="392">
                  <c:v>1080.9059999999999</c:v>
                </c:pt>
                <c:pt idx="393">
                  <c:v>1081.8699999999999</c:v>
                </c:pt>
                <c:pt idx="394">
                  <c:v>1082.8340000000001</c:v>
                </c:pt>
                <c:pt idx="395">
                  <c:v>1083.798</c:v>
                </c:pt>
                <c:pt idx="396">
                  <c:v>1084.7629999999999</c:v>
                </c:pt>
                <c:pt idx="397">
                  <c:v>1085.7270000000001</c:v>
                </c:pt>
                <c:pt idx="398">
                  <c:v>1086.691</c:v>
                </c:pt>
                <c:pt idx="399">
                  <c:v>1087.655</c:v>
                </c:pt>
                <c:pt idx="400">
                  <c:v>1088.6199999999999</c:v>
                </c:pt>
                <c:pt idx="401">
                  <c:v>1089.5840000000001</c:v>
                </c:pt>
                <c:pt idx="402">
                  <c:v>1090.548</c:v>
                </c:pt>
                <c:pt idx="403">
                  <c:v>1091.5119999999999</c:v>
                </c:pt>
                <c:pt idx="404">
                  <c:v>1092.4760000000001</c:v>
                </c:pt>
                <c:pt idx="405">
                  <c:v>1093.441</c:v>
                </c:pt>
                <c:pt idx="406">
                  <c:v>1094.405</c:v>
                </c:pt>
                <c:pt idx="407">
                  <c:v>1095.3689999999999</c:v>
                </c:pt>
                <c:pt idx="408">
                  <c:v>1096.3330000000001</c:v>
                </c:pt>
                <c:pt idx="409">
                  <c:v>1097.298</c:v>
                </c:pt>
                <c:pt idx="410">
                  <c:v>1098.2619999999999</c:v>
                </c:pt>
                <c:pt idx="411">
                  <c:v>1099.2260000000001</c:v>
                </c:pt>
                <c:pt idx="412">
                  <c:v>1100.19</c:v>
                </c:pt>
                <c:pt idx="413">
                  <c:v>1101.155</c:v>
                </c:pt>
                <c:pt idx="414">
                  <c:v>1102.1189999999999</c:v>
                </c:pt>
                <c:pt idx="415">
                  <c:v>1103.0830000000001</c:v>
                </c:pt>
                <c:pt idx="416">
                  <c:v>1104.047</c:v>
                </c:pt>
                <c:pt idx="417">
                  <c:v>1105.011</c:v>
                </c:pt>
                <c:pt idx="418">
                  <c:v>1105.9760000000001</c:v>
                </c:pt>
                <c:pt idx="419">
                  <c:v>1106.94</c:v>
                </c:pt>
                <c:pt idx="420">
                  <c:v>1107.904</c:v>
                </c:pt>
                <c:pt idx="421">
                  <c:v>1108.8679999999999</c:v>
                </c:pt>
                <c:pt idx="422">
                  <c:v>1109.8330000000001</c:v>
                </c:pt>
                <c:pt idx="423">
                  <c:v>1110.797</c:v>
                </c:pt>
                <c:pt idx="424">
                  <c:v>1111.761</c:v>
                </c:pt>
                <c:pt idx="425">
                  <c:v>1112.7249999999999</c:v>
                </c:pt>
                <c:pt idx="426">
                  <c:v>1113.69</c:v>
                </c:pt>
                <c:pt idx="427">
                  <c:v>1114.654</c:v>
                </c:pt>
                <c:pt idx="428">
                  <c:v>1115.6179999999999</c:v>
                </c:pt>
                <c:pt idx="429">
                  <c:v>1116.5820000000001</c:v>
                </c:pt>
                <c:pt idx="430">
                  <c:v>1117.547</c:v>
                </c:pt>
                <c:pt idx="431">
                  <c:v>1118.511</c:v>
                </c:pt>
                <c:pt idx="432">
                  <c:v>1119.4749999999999</c:v>
                </c:pt>
                <c:pt idx="433">
                  <c:v>1120.4390000000001</c:v>
                </c:pt>
                <c:pt idx="434">
                  <c:v>1121.403</c:v>
                </c:pt>
                <c:pt idx="435">
                  <c:v>1122.3679999999999</c:v>
                </c:pt>
                <c:pt idx="436">
                  <c:v>1123.3320000000001</c:v>
                </c:pt>
                <c:pt idx="437">
                  <c:v>1124.296</c:v>
                </c:pt>
                <c:pt idx="438">
                  <c:v>1125.26</c:v>
                </c:pt>
                <c:pt idx="439">
                  <c:v>1126.2249999999999</c:v>
                </c:pt>
                <c:pt idx="440">
                  <c:v>1127.1890000000001</c:v>
                </c:pt>
                <c:pt idx="441">
                  <c:v>1128.153</c:v>
                </c:pt>
                <c:pt idx="442">
                  <c:v>1129.117</c:v>
                </c:pt>
                <c:pt idx="443">
                  <c:v>1130.0820000000001</c:v>
                </c:pt>
                <c:pt idx="444">
                  <c:v>1131.046</c:v>
                </c:pt>
                <c:pt idx="445">
                  <c:v>1132.01</c:v>
                </c:pt>
                <c:pt idx="446">
                  <c:v>1132.9739999999999</c:v>
                </c:pt>
                <c:pt idx="447">
                  <c:v>1133.9380000000001</c:v>
                </c:pt>
                <c:pt idx="448">
                  <c:v>1134.903</c:v>
                </c:pt>
                <c:pt idx="449">
                  <c:v>1135.867</c:v>
                </c:pt>
                <c:pt idx="450">
                  <c:v>1136.8309999999999</c:v>
                </c:pt>
                <c:pt idx="451">
                  <c:v>1137.7950000000001</c:v>
                </c:pt>
                <c:pt idx="452">
                  <c:v>1138.76</c:v>
                </c:pt>
                <c:pt idx="453">
                  <c:v>1139.7239999999999</c:v>
                </c:pt>
                <c:pt idx="454">
                  <c:v>1140.6880000000001</c:v>
                </c:pt>
                <c:pt idx="455">
                  <c:v>1141.652</c:v>
                </c:pt>
                <c:pt idx="456">
                  <c:v>1142.617</c:v>
                </c:pt>
                <c:pt idx="457">
                  <c:v>1143.5809999999999</c:v>
                </c:pt>
                <c:pt idx="458">
                  <c:v>1144.5450000000001</c:v>
                </c:pt>
                <c:pt idx="459">
                  <c:v>1145.509</c:v>
                </c:pt>
                <c:pt idx="460">
                  <c:v>1146.4739999999999</c:v>
                </c:pt>
                <c:pt idx="461">
                  <c:v>1147.4380000000001</c:v>
                </c:pt>
                <c:pt idx="462">
                  <c:v>1148.402</c:v>
                </c:pt>
                <c:pt idx="463">
                  <c:v>1149.366</c:v>
                </c:pt>
                <c:pt idx="464">
                  <c:v>1150.33</c:v>
                </c:pt>
                <c:pt idx="465">
                  <c:v>1151.2950000000001</c:v>
                </c:pt>
                <c:pt idx="466">
                  <c:v>1152.259</c:v>
                </c:pt>
                <c:pt idx="467">
                  <c:v>1153.223</c:v>
                </c:pt>
                <c:pt idx="468">
                  <c:v>1154.1869999999999</c:v>
                </c:pt>
                <c:pt idx="469">
                  <c:v>1155.152</c:v>
                </c:pt>
                <c:pt idx="470">
                  <c:v>1156.116</c:v>
                </c:pt>
                <c:pt idx="471">
                  <c:v>1157.08</c:v>
                </c:pt>
                <c:pt idx="472">
                  <c:v>1158.0440000000001</c:v>
                </c:pt>
                <c:pt idx="473">
                  <c:v>1159.009</c:v>
                </c:pt>
                <c:pt idx="474">
                  <c:v>1159.973</c:v>
                </c:pt>
                <c:pt idx="475">
                  <c:v>1160.9369999999999</c:v>
                </c:pt>
                <c:pt idx="476">
                  <c:v>1161.9010000000001</c:v>
                </c:pt>
                <c:pt idx="477">
                  <c:v>1162.865</c:v>
                </c:pt>
                <c:pt idx="478">
                  <c:v>1163.83</c:v>
                </c:pt>
                <c:pt idx="479">
                  <c:v>1164.7940000000001</c:v>
                </c:pt>
                <c:pt idx="480">
                  <c:v>1165.758</c:v>
                </c:pt>
                <c:pt idx="481">
                  <c:v>1166.722</c:v>
                </c:pt>
                <c:pt idx="482">
                  <c:v>1167.6869999999999</c:v>
                </c:pt>
                <c:pt idx="483">
                  <c:v>1168.6510000000001</c:v>
                </c:pt>
                <c:pt idx="484">
                  <c:v>1169.615</c:v>
                </c:pt>
                <c:pt idx="485">
                  <c:v>1170.579</c:v>
                </c:pt>
                <c:pt idx="486">
                  <c:v>1171.5440000000001</c:v>
                </c:pt>
                <c:pt idx="487">
                  <c:v>1172.508</c:v>
                </c:pt>
                <c:pt idx="488">
                  <c:v>1173.472</c:v>
                </c:pt>
                <c:pt idx="489">
                  <c:v>1174.4359999999999</c:v>
                </c:pt>
                <c:pt idx="490">
                  <c:v>1175.4010000000001</c:v>
                </c:pt>
                <c:pt idx="491">
                  <c:v>1176.365</c:v>
                </c:pt>
                <c:pt idx="492">
                  <c:v>1177.329</c:v>
                </c:pt>
                <c:pt idx="493">
                  <c:v>1178.2929999999999</c:v>
                </c:pt>
                <c:pt idx="494">
                  <c:v>1179.2570000000001</c:v>
                </c:pt>
                <c:pt idx="495">
                  <c:v>1180.222</c:v>
                </c:pt>
                <c:pt idx="496">
                  <c:v>1181.1859999999999</c:v>
                </c:pt>
                <c:pt idx="497">
                  <c:v>1182.1500000000001</c:v>
                </c:pt>
                <c:pt idx="498">
                  <c:v>1183.114</c:v>
                </c:pt>
                <c:pt idx="499">
                  <c:v>1184.079</c:v>
                </c:pt>
                <c:pt idx="500">
                  <c:v>1185.0429999999999</c:v>
                </c:pt>
                <c:pt idx="501">
                  <c:v>1186.0070000000001</c:v>
                </c:pt>
                <c:pt idx="502">
                  <c:v>1186.971</c:v>
                </c:pt>
                <c:pt idx="503">
                  <c:v>1187.9359999999999</c:v>
                </c:pt>
                <c:pt idx="504">
                  <c:v>1188.9000000000001</c:v>
                </c:pt>
                <c:pt idx="505">
                  <c:v>1189.864</c:v>
                </c:pt>
                <c:pt idx="506">
                  <c:v>1190.828</c:v>
                </c:pt>
                <c:pt idx="507">
                  <c:v>1191.7919999999999</c:v>
                </c:pt>
                <c:pt idx="508">
                  <c:v>1192.7570000000001</c:v>
                </c:pt>
                <c:pt idx="509">
                  <c:v>1193.721</c:v>
                </c:pt>
                <c:pt idx="510">
                  <c:v>1194.6849999999999</c:v>
                </c:pt>
                <c:pt idx="511">
                  <c:v>1195.6489999999999</c:v>
                </c:pt>
                <c:pt idx="512">
                  <c:v>1196.614</c:v>
                </c:pt>
                <c:pt idx="513">
                  <c:v>1197.578</c:v>
                </c:pt>
                <c:pt idx="514">
                  <c:v>1198.5419999999999</c:v>
                </c:pt>
                <c:pt idx="515">
                  <c:v>1199.5060000000001</c:v>
                </c:pt>
                <c:pt idx="516">
                  <c:v>1200.471</c:v>
                </c:pt>
                <c:pt idx="517">
                  <c:v>1201.4349999999999</c:v>
                </c:pt>
                <c:pt idx="518">
                  <c:v>1202.3989999999999</c:v>
                </c:pt>
                <c:pt idx="519">
                  <c:v>1203.3630000000001</c:v>
                </c:pt>
                <c:pt idx="520">
                  <c:v>1204.328</c:v>
                </c:pt>
                <c:pt idx="521">
                  <c:v>1205.2919999999999</c:v>
                </c:pt>
                <c:pt idx="522">
                  <c:v>1206.2560000000001</c:v>
                </c:pt>
                <c:pt idx="523">
                  <c:v>1207.22</c:v>
                </c:pt>
                <c:pt idx="524">
                  <c:v>1208.1849999999999</c:v>
                </c:pt>
                <c:pt idx="525">
                  <c:v>1209.1489999999999</c:v>
                </c:pt>
                <c:pt idx="526">
                  <c:v>1210.1130000000001</c:v>
                </c:pt>
                <c:pt idx="527">
                  <c:v>1211.077</c:v>
                </c:pt>
                <c:pt idx="528">
                  <c:v>1212.0419999999999</c:v>
                </c:pt>
                <c:pt idx="529">
                  <c:v>1213.0060000000001</c:v>
                </c:pt>
                <c:pt idx="530">
                  <c:v>1213.97</c:v>
                </c:pt>
                <c:pt idx="531">
                  <c:v>1214.934</c:v>
                </c:pt>
                <c:pt idx="532">
                  <c:v>1215.8979999999999</c:v>
                </c:pt>
                <c:pt idx="533">
                  <c:v>1216.8630000000001</c:v>
                </c:pt>
                <c:pt idx="534">
                  <c:v>1217.827</c:v>
                </c:pt>
                <c:pt idx="535">
                  <c:v>1218.7909999999999</c:v>
                </c:pt>
                <c:pt idx="536">
                  <c:v>1219.7550000000001</c:v>
                </c:pt>
                <c:pt idx="537">
                  <c:v>1220.72</c:v>
                </c:pt>
                <c:pt idx="538">
                  <c:v>1221.684</c:v>
                </c:pt>
                <c:pt idx="539">
                  <c:v>1222.6479999999999</c:v>
                </c:pt>
                <c:pt idx="540">
                  <c:v>1223.6120000000001</c:v>
                </c:pt>
                <c:pt idx="541">
                  <c:v>1224.577</c:v>
                </c:pt>
                <c:pt idx="542">
                  <c:v>1225.5409999999999</c:v>
                </c:pt>
                <c:pt idx="543">
                  <c:v>1226.5050000000001</c:v>
                </c:pt>
                <c:pt idx="544">
                  <c:v>1227.4690000000001</c:v>
                </c:pt>
                <c:pt idx="545">
                  <c:v>1228.433</c:v>
                </c:pt>
                <c:pt idx="546">
                  <c:v>1229.3979999999999</c:v>
                </c:pt>
                <c:pt idx="547">
                  <c:v>1230.3620000000001</c:v>
                </c:pt>
                <c:pt idx="548">
                  <c:v>1231.326</c:v>
                </c:pt>
                <c:pt idx="549">
                  <c:v>1232.29</c:v>
                </c:pt>
                <c:pt idx="550">
                  <c:v>1233.2550000000001</c:v>
                </c:pt>
                <c:pt idx="551">
                  <c:v>1234.2190000000001</c:v>
                </c:pt>
                <c:pt idx="552">
                  <c:v>1235.183</c:v>
                </c:pt>
                <c:pt idx="553">
                  <c:v>1236.1469999999999</c:v>
                </c:pt>
                <c:pt idx="554">
                  <c:v>1237.1120000000001</c:v>
                </c:pt>
                <c:pt idx="555">
                  <c:v>1238.076</c:v>
                </c:pt>
                <c:pt idx="556">
                  <c:v>1239.04</c:v>
                </c:pt>
                <c:pt idx="557">
                  <c:v>1240.0039999999999</c:v>
                </c:pt>
                <c:pt idx="558">
                  <c:v>1240.9690000000001</c:v>
                </c:pt>
                <c:pt idx="559">
                  <c:v>1241.933</c:v>
                </c:pt>
                <c:pt idx="560">
                  <c:v>1242.8969999999999</c:v>
                </c:pt>
                <c:pt idx="561">
                  <c:v>1243.8610000000001</c:v>
                </c:pt>
                <c:pt idx="562">
                  <c:v>1244.825</c:v>
                </c:pt>
                <c:pt idx="563">
                  <c:v>1245.79</c:v>
                </c:pt>
                <c:pt idx="564">
                  <c:v>1246.7539999999999</c:v>
                </c:pt>
                <c:pt idx="565">
                  <c:v>1247.7180000000001</c:v>
                </c:pt>
                <c:pt idx="566">
                  <c:v>1248.682</c:v>
                </c:pt>
                <c:pt idx="567">
                  <c:v>1249.6469999999999</c:v>
                </c:pt>
                <c:pt idx="568">
                  <c:v>1250.6110000000001</c:v>
                </c:pt>
                <c:pt idx="569">
                  <c:v>1251.575</c:v>
                </c:pt>
                <c:pt idx="570">
                  <c:v>1252.539</c:v>
                </c:pt>
                <c:pt idx="571">
                  <c:v>1253.5039999999999</c:v>
                </c:pt>
                <c:pt idx="572">
                  <c:v>1254.4680000000001</c:v>
                </c:pt>
                <c:pt idx="573">
                  <c:v>1255.432</c:v>
                </c:pt>
                <c:pt idx="574">
                  <c:v>1256.396</c:v>
                </c:pt>
                <c:pt idx="575">
                  <c:v>1257.3599999999999</c:v>
                </c:pt>
                <c:pt idx="576">
                  <c:v>1258.325</c:v>
                </c:pt>
                <c:pt idx="577">
                  <c:v>1259.289</c:v>
                </c:pt>
                <c:pt idx="578">
                  <c:v>1260.2529999999999</c:v>
                </c:pt>
                <c:pt idx="579">
                  <c:v>1261.2170000000001</c:v>
                </c:pt>
                <c:pt idx="580">
                  <c:v>1262.182</c:v>
                </c:pt>
                <c:pt idx="581">
                  <c:v>1263.146</c:v>
                </c:pt>
                <c:pt idx="582">
                  <c:v>1264.1099999999999</c:v>
                </c:pt>
                <c:pt idx="583">
                  <c:v>1265.0740000000001</c:v>
                </c:pt>
                <c:pt idx="584">
                  <c:v>1266.039</c:v>
                </c:pt>
                <c:pt idx="585">
                  <c:v>1267.0029999999999</c:v>
                </c:pt>
                <c:pt idx="586">
                  <c:v>1267.9670000000001</c:v>
                </c:pt>
                <c:pt idx="587">
                  <c:v>1268.931</c:v>
                </c:pt>
                <c:pt idx="588">
                  <c:v>1269.896</c:v>
                </c:pt>
                <c:pt idx="589">
                  <c:v>1270.8599999999999</c:v>
                </c:pt>
                <c:pt idx="590">
                  <c:v>1271.8240000000001</c:v>
                </c:pt>
                <c:pt idx="591">
                  <c:v>1272.788</c:v>
                </c:pt>
                <c:pt idx="592">
                  <c:v>1273.752</c:v>
                </c:pt>
                <c:pt idx="593">
                  <c:v>1274.7170000000001</c:v>
                </c:pt>
                <c:pt idx="594">
                  <c:v>1275.681</c:v>
                </c:pt>
                <c:pt idx="595">
                  <c:v>1276.645</c:v>
                </c:pt>
                <c:pt idx="596">
                  <c:v>1277.6089999999999</c:v>
                </c:pt>
                <c:pt idx="597">
                  <c:v>1278.5740000000001</c:v>
                </c:pt>
                <c:pt idx="598">
                  <c:v>1279.538</c:v>
                </c:pt>
                <c:pt idx="599">
                  <c:v>1280.502</c:v>
                </c:pt>
                <c:pt idx="600">
                  <c:v>1281.4659999999999</c:v>
                </c:pt>
                <c:pt idx="601">
                  <c:v>1282.431</c:v>
                </c:pt>
                <c:pt idx="602">
                  <c:v>1283.395</c:v>
                </c:pt>
                <c:pt idx="603">
                  <c:v>1284.3589999999999</c:v>
                </c:pt>
                <c:pt idx="604">
                  <c:v>1285.3230000000001</c:v>
                </c:pt>
                <c:pt idx="605">
                  <c:v>1286.287</c:v>
                </c:pt>
                <c:pt idx="606">
                  <c:v>1287.252</c:v>
                </c:pt>
                <c:pt idx="607">
                  <c:v>1288.2159999999999</c:v>
                </c:pt>
                <c:pt idx="608">
                  <c:v>1289.18</c:v>
                </c:pt>
                <c:pt idx="609">
                  <c:v>1290.144</c:v>
                </c:pt>
                <c:pt idx="610">
                  <c:v>1291.1089999999999</c:v>
                </c:pt>
                <c:pt idx="611">
                  <c:v>1292.0730000000001</c:v>
                </c:pt>
                <c:pt idx="612">
                  <c:v>1293.037</c:v>
                </c:pt>
                <c:pt idx="613">
                  <c:v>1294.001</c:v>
                </c:pt>
                <c:pt idx="614">
                  <c:v>1294.9659999999999</c:v>
                </c:pt>
                <c:pt idx="615">
                  <c:v>1295.93</c:v>
                </c:pt>
                <c:pt idx="616">
                  <c:v>1296.894</c:v>
                </c:pt>
                <c:pt idx="617">
                  <c:v>1297.8579999999999</c:v>
                </c:pt>
                <c:pt idx="618">
                  <c:v>1298.8230000000001</c:v>
                </c:pt>
                <c:pt idx="619">
                  <c:v>1299.787</c:v>
                </c:pt>
                <c:pt idx="620">
                  <c:v>1300.751</c:v>
                </c:pt>
                <c:pt idx="621">
                  <c:v>1301.7149999999999</c:v>
                </c:pt>
                <c:pt idx="622">
                  <c:v>1302.6790000000001</c:v>
                </c:pt>
                <c:pt idx="623">
                  <c:v>1303.644</c:v>
                </c:pt>
                <c:pt idx="624">
                  <c:v>1304.6079999999999</c:v>
                </c:pt>
                <c:pt idx="625">
                  <c:v>1305.5719999999999</c:v>
                </c:pt>
                <c:pt idx="626">
                  <c:v>1306.5360000000001</c:v>
                </c:pt>
                <c:pt idx="627">
                  <c:v>1307.501</c:v>
                </c:pt>
                <c:pt idx="628">
                  <c:v>1308.4649999999999</c:v>
                </c:pt>
                <c:pt idx="629">
                  <c:v>1309.4290000000001</c:v>
                </c:pt>
                <c:pt idx="630">
                  <c:v>1310.393</c:v>
                </c:pt>
                <c:pt idx="631">
                  <c:v>1311.3579999999999</c:v>
                </c:pt>
                <c:pt idx="632">
                  <c:v>1312.3219999999999</c:v>
                </c:pt>
                <c:pt idx="633">
                  <c:v>1313.2860000000001</c:v>
                </c:pt>
                <c:pt idx="634">
                  <c:v>1314.25</c:v>
                </c:pt>
                <c:pt idx="635">
                  <c:v>1315.2139999999999</c:v>
                </c:pt>
                <c:pt idx="636">
                  <c:v>1316.1790000000001</c:v>
                </c:pt>
                <c:pt idx="637">
                  <c:v>1317.143</c:v>
                </c:pt>
                <c:pt idx="638">
                  <c:v>1318.107</c:v>
                </c:pt>
                <c:pt idx="639">
                  <c:v>1319.0709999999999</c:v>
                </c:pt>
                <c:pt idx="640">
                  <c:v>1320.0360000000001</c:v>
                </c:pt>
                <c:pt idx="641">
                  <c:v>1321</c:v>
                </c:pt>
                <c:pt idx="642">
                  <c:v>1321.9639999999999</c:v>
                </c:pt>
                <c:pt idx="643">
                  <c:v>1322.9280000000001</c:v>
                </c:pt>
                <c:pt idx="644">
                  <c:v>1323.893</c:v>
                </c:pt>
                <c:pt idx="645">
                  <c:v>1324.857</c:v>
                </c:pt>
                <c:pt idx="646">
                  <c:v>1325.8209999999999</c:v>
                </c:pt>
                <c:pt idx="647">
                  <c:v>1326.7850000000001</c:v>
                </c:pt>
                <c:pt idx="648">
                  <c:v>1327.75</c:v>
                </c:pt>
                <c:pt idx="649">
                  <c:v>1328.7139999999999</c:v>
                </c:pt>
                <c:pt idx="650">
                  <c:v>1329.6780000000001</c:v>
                </c:pt>
                <c:pt idx="651">
                  <c:v>1330.6420000000001</c:v>
                </c:pt>
                <c:pt idx="652">
                  <c:v>1331.606</c:v>
                </c:pt>
                <c:pt idx="653">
                  <c:v>1332.5709999999999</c:v>
                </c:pt>
                <c:pt idx="654">
                  <c:v>1333.5350000000001</c:v>
                </c:pt>
                <c:pt idx="655">
                  <c:v>1334.499</c:v>
                </c:pt>
                <c:pt idx="656">
                  <c:v>1335.463</c:v>
                </c:pt>
                <c:pt idx="657">
                  <c:v>1336.4280000000001</c:v>
                </c:pt>
                <c:pt idx="658">
                  <c:v>1337.3920000000001</c:v>
                </c:pt>
                <c:pt idx="659">
                  <c:v>1338.356</c:v>
                </c:pt>
                <c:pt idx="660">
                  <c:v>1339.32</c:v>
                </c:pt>
                <c:pt idx="661">
                  <c:v>1340.2850000000001</c:v>
                </c:pt>
                <c:pt idx="662">
                  <c:v>1341.249</c:v>
                </c:pt>
                <c:pt idx="663">
                  <c:v>1342.213</c:v>
                </c:pt>
                <c:pt idx="664">
                  <c:v>1343.1769999999999</c:v>
                </c:pt>
                <c:pt idx="665">
                  <c:v>1344.1410000000001</c:v>
                </c:pt>
                <c:pt idx="666">
                  <c:v>1345.106</c:v>
                </c:pt>
                <c:pt idx="667">
                  <c:v>1346.07</c:v>
                </c:pt>
                <c:pt idx="668">
                  <c:v>1347.0340000000001</c:v>
                </c:pt>
                <c:pt idx="669">
                  <c:v>1347.998</c:v>
                </c:pt>
                <c:pt idx="670">
                  <c:v>1348.963</c:v>
                </c:pt>
                <c:pt idx="671">
                  <c:v>1349.9269999999999</c:v>
                </c:pt>
                <c:pt idx="672">
                  <c:v>1350.8910000000001</c:v>
                </c:pt>
                <c:pt idx="673">
                  <c:v>1351.855</c:v>
                </c:pt>
                <c:pt idx="674">
                  <c:v>1352.82</c:v>
                </c:pt>
                <c:pt idx="675">
                  <c:v>1353.7840000000001</c:v>
                </c:pt>
                <c:pt idx="676">
                  <c:v>1354.748</c:v>
                </c:pt>
                <c:pt idx="677">
                  <c:v>1355.712</c:v>
                </c:pt>
                <c:pt idx="678">
                  <c:v>1356.6769999999999</c:v>
                </c:pt>
                <c:pt idx="679">
                  <c:v>1357.6410000000001</c:v>
                </c:pt>
                <c:pt idx="680">
                  <c:v>1358.605</c:v>
                </c:pt>
                <c:pt idx="681">
                  <c:v>1359.569</c:v>
                </c:pt>
                <c:pt idx="682">
                  <c:v>1360.5329999999999</c:v>
                </c:pt>
                <c:pt idx="683">
                  <c:v>1361.498</c:v>
                </c:pt>
                <c:pt idx="684">
                  <c:v>1362.462</c:v>
                </c:pt>
                <c:pt idx="685">
                  <c:v>1363.4259999999999</c:v>
                </c:pt>
                <c:pt idx="686">
                  <c:v>1364.39</c:v>
                </c:pt>
                <c:pt idx="687">
                  <c:v>1365.355</c:v>
                </c:pt>
                <c:pt idx="688">
                  <c:v>1366.319</c:v>
                </c:pt>
                <c:pt idx="689">
                  <c:v>1367.2829999999999</c:v>
                </c:pt>
                <c:pt idx="690">
                  <c:v>1368.2470000000001</c:v>
                </c:pt>
                <c:pt idx="691">
                  <c:v>1369.212</c:v>
                </c:pt>
                <c:pt idx="692">
                  <c:v>1370.1759999999999</c:v>
                </c:pt>
                <c:pt idx="693">
                  <c:v>1371.14</c:v>
                </c:pt>
                <c:pt idx="694">
                  <c:v>1372.104</c:v>
                </c:pt>
                <c:pt idx="695">
                  <c:v>1373.068</c:v>
                </c:pt>
                <c:pt idx="696">
                  <c:v>1374.0329999999999</c:v>
                </c:pt>
                <c:pt idx="697">
                  <c:v>1374.9970000000001</c:v>
                </c:pt>
                <c:pt idx="698">
                  <c:v>1375.961</c:v>
                </c:pt>
                <c:pt idx="699">
                  <c:v>1376.925</c:v>
                </c:pt>
                <c:pt idx="700">
                  <c:v>1377.89</c:v>
                </c:pt>
                <c:pt idx="701">
                  <c:v>1378.854</c:v>
                </c:pt>
                <c:pt idx="702">
                  <c:v>1379.818</c:v>
                </c:pt>
                <c:pt idx="703">
                  <c:v>1380.7819999999999</c:v>
                </c:pt>
                <c:pt idx="704">
                  <c:v>1381.7470000000001</c:v>
                </c:pt>
                <c:pt idx="705">
                  <c:v>1382.711</c:v>
                </c:pt>
                <c:pt idx="706">
                  <c:v>1383.675</c:v>
                </c:pt>
                <c:pt idx="707">
                  <c:v>1384.6389999999999</c:v>
                </c:pt>
                <c:pt idx="708">
                  <c:v>1385.604</c:v>
                </c:pt>
                <c:pt idx="709">
                  <c:v>1386.568</c:v>
                </c:pt>
                <c:pt idx="710">
                  <c:v>1387.5319999999999</c:v>
                </c:pt>
                <c:pt idx="711">
                  <c:v>1388.4960000000001</c:v>
                </c:pt>
                <c:pt idx="712">
                  <c:v>1389.46</c:v>
                </c:pt>
                <c:pt idx="713">
                  <c:v>1390.425</c:v>
                </c:pt>
                <c:pt idx="714">
                  <c:v>1391.3889999999999</c:v>
                </c:pt>
                <c:pt idx="715">
                  <c:v>1392.3530000000001</c:v>
                </c:pt>
                <c:pt idx="716">
                  <c:v>1393.317</c:v>
                </c:pt>
                <c:pt idx="717">
                  <c:v>1394.2819999999999</c:v>
                </c:pt>
                <c:pt idx="718">
                  <c:v>1395.2460000000001</c:v>
                </c:pt>
                <c:pt idx="719">
                  <c:v>1396.21</c:v>
                </c:pt>
                <c:pt idx="720">
                  <c:v>1397.174</c:v>
                </c:pt>
                <c:pt idx="721">
                  <c:v>1398.1389999999999</c:v>
                </c:pt>
                <c:pt idx="722">
                  <c:v>1399.1030000000001</c:v>
                </c:pt>
                <c:pt idx="723">
                  <c:v>1400.067</c:v>
                </c:pt>
                <c:pt idx="724">
                  <c:v>1401.0309999999999</c:v>
                </c:pt>
                <c:pt idx="725">
                  <c:v>1401.9949999999999</c:v>
                </c:pt>
                <c:pt idx="726">
                  <c:v>1402.96</c:v>
                </c:pt>
                <c:pt idx="727">
                  <c:v>1403.924</c:v>
                </c:pt>
                <c:pt idx="728">
                  <c:v>1404.8879999999999</c:v>
                </c:pt>
                <c:pt idx="729">
                  <c:v>1405.8520000000001</c:v>
                </c:pt>
                <c:pt idx="730">
                  <c:v>1406.817</c:v>
                </c:pt>
                <c:pt idx="731">
                  <c:v>1407.7809999999999</c:v>
                </c:pt>
                <c:pt idx="732">
                  <c:v>1408.7449999999999</c:v>
                </c:pt>
                <c:pt idx="733">
                  <c:v>1409.7090000000001</c:v>
                </c:pt>
                <c:pt idx="734">
                  <c:v>1410.674</c:v>
                </c:pt>
                <c:pt idx="735">
                  <c:v>1411.6379999999999</c:v>
                </c:pt>
                <c:pt idx="736">
                  <c:v>1412.6020000000001</c:v>
                </c:pt>
                <c:pt idx="737">
                  <c:v>1413.566</c:v>
                </c:pt>
                <c:pt idx="738">
                  <c:v>1414.5309999999999</c:v>
                </c:pt>
                <c:pt idx="739">
                  <c:v>1415.4949999999999</c:v>
                </c:pt>
                <c:pt idx="740">
                  <c:v>1416.4590000000001</c:v>
                </c:pt>
                <c:pt idx="741">
                  <c:v>1417.423</c:v>
                </c:pt>
                <c:pt idx="742">
                  <c:v>1418.3869999999999</c:v>
                </c:pt>
                <c:pt idx="743">
                  <c:v>1419.3520000000001</c:v>
                </c:pt>
                <c:pt idx="744">
                  <c:v>1420.316</c:v>
                </c:pt>
                <c:pt idx="745">
                  <c:v>1421.28</c:v>
                </c:pt>
                <c:pt idx="746">
                  <c:v>1422.2439999999999</c:v>
                </c:pt>
                <c:pt idx="747">
                  <c:v>1423.2090000000001</c:v>
                </c:pt>
                <c:pt idx="748">
                  <c:v>1424.173</c:v>
                </c:pt>
                <c:pt idx="749">
                  <c:v>1425.1369999999999</c:v>
                </c:pt>
                <c:pt idx="750">
                  <c:v>1426.1010000000001</c:v>
                </c:pt>
                <c:pt idx="751">
                  <c:v>1427.066</c:v>
                </c:pt>
                <c:pt idx="752">
                  <c:v>1428.03</c:v>
                </c:pt>
                <c:pt idx="753">
                  <c:v>1428.9939999999999</c:v>
                </c:pt>
                <c:pt idx="754">
                  <c:v>1429.9580000000001</c:v>
                </c:pt>
                <c:pt idx="755">
                  <c:v>1430.922</c:v>
                </c:pt>
                <c:pt idx="756">
                  <c:v>1431.8869999999999</c:v>
                </c:pt>
                <c:pt idx="757">
                  <c:v>1432.8510000000001</c:v>
                </c:pt>
                <c:pt idx="758">
                  <c:v>1433.8150000000001</c:v>
                </c:pt>
                <c:pt idx="759">
                  <c:v>1434.779</c:v>
                </c:pt>
                <c:pt idx="760">
                  <c:v>1435.7439999999999</c:v>
                </c:pt>
                <c:pt idx="761">
                  <c:v>1436.7080000000001</c:v>
                </c:pt>
                <c:pt idx="762">
                  <c:v>1437.672</c:v>
                </c:pt>
                <c:pt idx="763">
                  <c:v>1438.636</c:v>
                </c:pt>
                <c:pt idx="764">
                  <c:v>1439.6010000000001</c:v>
                </c:pt>
                <c:pt idx="765">
                  <c:v>1440.5650000000001</c:v>
                </c:pt>
                <c:pt idx="766">
                  <c:v>1441.529</c:v>
                </c:pt>
                <c:pt idx="767">
                  <c:v>1442.4929999999999</c:v>
                </c:pt>
                <c:pt idx="768">
                  <c:v>1443.4580000000001</c:v>
                </c:pt>
                <c:pt idx="769">
                  <c:v>1444.422</c:v>
                </c:pt>
                <c:pt idx="770">
                  <c:v>1445.386</c:v>
                </c:pt>
                <c:pt idx="771">
                  <c:v>1446.35</c:v>
                </c:pt>
                <c:pt idx="772">
                  <c:v>1447.3140000000001</c:v>
                </c:pt>
                <c:pt idx="773">
                  <c:v>1448.279</c:v>
                </c:pt>
                <c:pt idx="774">
                  <c:v>1449.2429999999999</c:v>
                </c:pt>
                <c:pt idx="775">
                  <c:v>1450.2070000000001</c:v>
                </c:pt>
                <c:pt idx="776">
                  <c:v>1451.171</c:v>
                </c:pt>
                <c:pt idx="777">
                  <c:v>1452.136</c:v>
                </c:pt>
                <c:pt idx="778">
                  <c:v>1453.1</c:v>
                </c:pt>
                <c:pt idx="779">
                  <c:v>1454.0640000000001</c:v>
                </c:pt>
                <c:pt idx="780">
                  <c:v>1455.028</c:v>
                </c:pt>
                <c:pt idx="781">
                  <c:v>1455.9929999999999</c:v>
                </c:pt>
                <c:pt idx="782">
                  <c:v>1456.9570000000001</c:v>
                </c:pt>
                <c:pt idx="783">
                  <c:v>1457.921</c:v>
                </c:pt>
                <c:pt idx="784">
                  <c:v>1458.885</c:v>
                </c:pt>
                <c:pt idx="785">
                  <c:v>1459.8489999999999</c:v>
                </c:pt>
                <c:pt idx="786">
                  <c:v>1460.8140000000001</c:v>
                </c:pt>
                <c:pt idx="787">
                  <c:v>1461.778</c:v>
                </c:pt>
                <c:pt idx="788">
                  <c:v>1462.742</c:v>
                </c:pt>
                <c:pt idx="789">
                  <c:v>1463.7059999999999</c:v>
                </c:pt>
                <c:pt idx="790">
                  <c:v>1464.671</c:v>
                </c:pt>
                <c:pt idx="791">
                  <c:v>1465.635</c:v>
                </c:pt>
                <c:pt idx="792">
                  <c:v>1466.5989999999999</c:v>
                </c:pt>
                <c:pt idx="793">
                  <c:v>1467.5630000000001</c:v>
                </c:pt>
                <c:pt idx="794">
                  <c:v>1468.528</c:v>
                </c:pt>
                <c:pt idx="795">
                  <c:v>1469.492</c:v>
                </c:pt>
                <c:pt idx="796">
                  <c:v>1470.4559999999999</c:v>
                </c:pt>
                <c:pt idx="797">
                  <c:v>1471.42</c:v>
                </c:pt>
                <c:pt idx="798">
                  <c:v>1472.385</c:v>
                </c:pt>
                <c:pt idx="799">
                  <c:v>1473.3489999999999</c:v>
                </c:pt>
                <c:pt idx="800">
                  <c:v>1474.3130000000001</c:v>
                </c:pt>
                <c:pt idx="801">
                  <c:v>1475.277</c:v>
                </c:pt>
                <c:pt idx="802">
                  <c:v>1476.241</c:v>
                </c:pt>
                <c:pt idx="803">
                  <c:v>1477.2059999999999</c:v>
                </c:pt>
                <c:pt idx="804">
                  <c:v>1478.17</c:v>
                </c:pt>
                <c:pt idx="805">
                  <c:v>1479.134</c:v>
                </c:pt>
                <c:pt idx="806">
                  <c:v>1480.098</c:v>
                </c:pt>
                <c:pt idx="807">
                  <c:v>1481.0630000000001</c:v>
                </c:pt>
                <c:pt idx="808">
                  <c:v>1482.027</c:v>
                </c:pt>
                <c:pt idx="809">
                  <c:v>1482.991</c:v>
                </c:pt>
                <c:pt idx="810">
                  <c:v>1483.9549999999999</c:v>
                </c:pt>
                <c:pt idx="811">
                  <c:v>1484.92</c:v>
                </c:pt>
                <c:pt idx="812">
                  <c:v>1485.884</c:v>
                </c:pt>
                <c:pt idx="813">
                  <c:v>1486.848</c:v>
                </c:pt>
                <c:pt idx="814">
                  <c:v>1487.8119999999999</c:v>
                </c:pt>
                <c:pt idx="815">
                  <c:v>1488.7760000000001</c:v>
                </c:pt>
                <c:pt idx="816">
                  <c:v>1489.741</c:v>
                </c:pt>
                <c:pt idx="817">
                  <c:v>1490.7049999999999</c:v>
                </c:pt>
                <c:pt idx="818">
                  <c:v>1491.6690000000001</c:v>
                </c:pt>
                <c:pt idx="819">
                  <c:v>1492.633</c:v>
                </c:pt>
                <c:pt idx="820">
                  <c:v>1493.598</c:v>
                </c:pt>
                <c:pt idx="821">
                  <c:v>1494.5619999999999</c:v>
                </c:pt>
                <c:pt idx="822">
                  <c:v>1495.5260000000001</c:v>
                </c:pt>
                <c:pt idx="823">
                  <c:v>1496.49</c:v>
                </c:pt>
                <c:pt idx="824">
                  <c:v>1497.4549999999999</c:v>
                </c:pt>
                <c:pt idx="825">
                  <c:v>1498.4190000000001</c:v>
                </c:pt>
                <c:pt idx="826">
                  <c:v>1499.383</c:v>
                </c:pt>
                <c:pt idx="827">
                  <c:v>1500.347</c:v>
                </c:pt>
                <c:pt idx="828">
                  <c:v>1501.3119999999999</c:v>
                </c:pt>
                <c:pt idx="829">
                  <c:v>1502.2760000000001</c:v>
                </c:pt>
                <c:pt idx="830">
                  <c:v>1503.24</c:v>
                </c:pt>
                <c:pt idx="831">
                  <c:v>1504.204</c:v>
                </c:pt>
                <c:pt idx="832">
                  <c:v>1505.1679999999999</c:v>
                </c:pt>
                <c:pt idx="833">
                  <c:v>1506.133</c:v>
                </c:pt>
                <c:pt idx="834">
                  <c:v>1507.097</c:v>
                </c:pt>
                <c:pt idx="835">
                  <c:v>1508.0609999999999</c:v>
                </c:pt>
                <c:pt idx="836">
                  <c:v>1509.0250000000001</c:v>
                </c:pt>
                <c:pt idx="837">
                  <c:v>1509.99</c:v>
                </c:pt>
                <c:pt idx="838">
                  <c:v>1510.954</c:v>
                </c:pt>
                <c:pt idx="839">
                  <c:v>1511.9179999999999</c:v>
                </c:pt>
                <c:pt idx="840">
                  <c:v>1512.8820000000001</c:v>
                </c:pt>
                <c:pt idx="841">
                  <c:v>1513.847</c:v>
                </c:pt>
                <c:pt idx="842">
                  <c:v>1514.8109999999999</c:v>
                </c:pt>
                <c:pt idx="843">
                  <c:v>1515.7750000000001</c:v>
                </c:pt>
                <c:pt idx="844">
                  <c:v>1516.739</c:v>
                </c:pt>
                <c:pt idx="845">
                  <c:v>1517.703</c:v>
                </c:pt>
                <c:pt idx="846">
                  <c:v>1518.6679999999999</c:v>
                </c:pt>
                <c:pt idx="847">
                  <c:v>1519.6320000000001</c:v>
                </c:pt>
                <c:pt idx="848">
                  <c:v>1520.596</c:v>
                </c:pt>
                <c:pt idx="849">
                  <c:v>1521.56</c:v>
                </c:pt>
                <c:pt idx="850">
                  <c:v>1522.5250000000001</c:v>
                </c:pt>
                <c:pt idx="851">
                  <c:v>1523.489</c:v>
                </c:pt>
                <c:pt idx="852">
                  <c:v>1524.453</c:v>
                </c:pt>
                <c:pt idx="853">
                  <c:v>1525.4169999999999</c:v>
                </c:pt>
                <c:pt idx="854">
                  <c:v>1526.3820000000001</c:v>
                </c:pt>
                <c:pt idx="855">
                  <c:v>1527.346</c:v>
                </c:pt>
                <c:pt idx="856">
                  <c:v>1528.31</c:v>
                </c:pt>
                <c:pt idx="857">
                  <c:v>1529.2739999999999</c:v>
                </c:pt>
                <c:pt idx="858">
                  <c:v>1530.239</c:v>
                </c:pt>
                <c:pt idx="859">
                  <c:v>1531.203</c:v>
                </c:pt>
                <c:pt idx="860">
                  <c:v>1532.1669999999999</c:v>
                </c:pt>
                <c:pt idx="861">
                  <c:v>1533.1310000000001</c:v>
                </c:pt>
                <c:pt idx="862">
                  <c:v>1534.095</c:v>
                </c:pt>
                <c:pt idx="863">
                  <c:v>1535.06</c:v>
                </c:pt>
                <c:pt idx="864">
                  <c:v>1536.0239999999999</c:v>
                </c:pt>
                <c:pt idx="865">
                  <c:v>1536.9880000000001</c:v>
                </c:pt>
                <c:pt idx="866">
                  <c:v>1537.952</c:v>
                </c:pt>
                <c:pt idx="867">
                  <c:v>1538.9169999999999</c:v>
                </c:pt>
                <c:pt idx="868">
                  <c:v>1539.8810000000001</c:v>
                </c:pt>
                <c:pt idx="869">
                  <c:v>1540.845</c:v>
                </c:pt>
                <c:pt idx="870">
                  <c:v>1541.809</c:v>
                </c:pt>
                <c:pt idx="871">
                  <c:v>1542.7739999999999</c:v>
                </c:pt>
                <c:pt idx="872">
                  <c:v>1543.7380000000001</c:v>
                </c:pt>
                <c:pt idx="873">
                  <c:v>1544.702</c:v>
                </c:pt>
                <c:pt idx="874">
                  <c:v>1545.6659999999999</c:v>
                </c:pt>
                <c:pt idx="875">
                  <c:v>1546.63</c:v>
                </c:pt>
                <c:pt idx="876">
                  <c:v>1547.595</c:v>
                </c:pt>
                <c:pt idx="877">
                  <c:v>1548.559</c:v>
                </c:pt>
                <c:pt idx="878">
                  <c:v>1549.5229999999999</c:v>
                </c:pt>
                <c:pt idx="879">
                  <c:v>1550.4870000000001</c:v>
                </c:pt>
                <c:pt idx="880">
                  <c:v>1551.452</c:v>
                </c:pt>
                <c:pt idx="881">
                  <c:v>1552.4159999999999</c:v>
                </c:pt>
                <c:pt idx="882">
                  <c:v>1553.38</c:v>
                </c:pt>
                <c:pt idx="883">
                  <c:v>1554.3440000000001</c:v>
                </c:pt>
                <c:pt idx="884">
                  <c:v>1555.309</c:v>
                </c:pt>
                <c:pt idx="885">
                  <c:v>1556.2729999999999</c:v>
                </c:pt>
                <c:pt idx="886">
                  <c:v>1557.2370000000001</c:v>
                </c:pt>
                <c:pt idx="887">
                  <c:v>1558.201</c:v>
                </c:pt>
                <c:pt idx="888">
                  <c:v>1559.1659999999999</c:v>
                </c:pt>
                <c:pt idx="889">
                  <c:v>1560.13</c:v>
                </c:pt>
                <c:pt idx="890">
                  <c:v>1561.0940000000001</c:v>
                </c:pt>
                <c:pt idx="891">
                  <c:v>1562.058</c:v>
                </c:pt>
                <c:pt idx="892">
                  <c:v>1563.0219999999999</c:v>
                </c:pt>
                <c:pt idx="893">
                  <c:v>1563.9870000000001</c:v>
                </c:pt>
                <c:pt idx="894">
                  <c:v>1564.951</c:v>
                </c:pt>
                <c:pt idx="895">
                  <c:v>1565.915</c:v>
                </c:pt>
                <c:pt idx="896">
                  <c:v>1566.8789999999999</c:v>
                </c:pt>
                <c:pt idx="897">
                  <c:v>1567.8440000000001</c:v>
                </c:pt>
                <c:pt idx="898">
                  <c:v>1568.808</c:v>
                </c:pt>
                <c:pt idx="899">
                  <c:v>1569.7719999999999</c:v>
                </c:pt>
                <c:pt idx="900">
                  <c:v>1570.7360000000001</c:v>
                </c:pt>
                <c:pt idx="901">
                  <c:v>1571.701</c:v>
                </c:pt>
                <c:pt idx="902">
                  <c:v>1572.665</c:v>
                </c:pt>
                <c:pt idx="903">
                  <c:v>1573.6289999999999</c:v>
                </c:pt>
                <c:pt idx="904">
                  <c:v>1574.5930000000001</c:v>
                </c:pt>
                <c:pt idx="905">
                  <c:v>1575.557</c:v>
                </c:pt>
                <c:pt idx="906">
                  <c:v>1576.5219999999999</c:v>
                </c:pt>
                <c:pt idx="907">
                  <c:v>1577.4860000000001</c:v>
                </c:pt>
                <c:pt idx="908">
                  <c:v>1578.45</c:v>
                </c:pt>
                <c:pt idx="909">
                  <c:v>1579.414</c:v>
                </c:pt>
                <c:pt idx="910">
                  <c:v>1580.3789999999999</c:v>
                </c:pt>
                <c:pt idx="911">
                  <c:v>1581.3430000000001</c:v>
                </c:pt>
                <c:pt idx="912">
                  <c:v>1582.307</c:v>
                </c:pt>
                <c:pt idx="913">
                  <c:v>1583.271</c:v>
                </c:pt>
                <c:pt idx="914">
                  <c:v>1584.2360000000001</c:v>
                </c:pt>
                <c:pt idx="915">
                  <c:v>1585.2</c:v>
                </c:pt>
                <c:pt idx="916">
                  <c:v>1586.164</c:v>
                </c:pt>
                <c:pt idx="917">
                  <c:v>1587.1279999999999</c:v>
                </c:pt>
                <c:pt idx="918">
                  <c:v>1588.0930000000001</c:v>
                </c:pt>
                <c:pt idx="919">
                  <c:v>1589.057</c:v>
                </c:pt>
                <c:pt idx="920">
                  <c:v>1590.021</c:v>
                </c:pt>
                <c:pt idx="921">
                  <c:v>1590.9849999999999</c:v>
                </c:pt>
                <c:pt idx="922">
                  <c:v>1591.9490000000001</c:v>
                </c:pt>
                <c:pt idx="923">
                  <c:v>1592.914</c:v>
                </c:pt>
                <c:pt idx="924">
                  <c:v>1593.8779999999999</c:v>
                </c:pt>
                <c:pt idx="925">
                  <c:v>1594.8420000000001</c:v>
                </c:pt>
                <c:pt idx="926">
                  <c:v>1595.806</c:v>
                </c:pt>
                <c:pt idx="927">
                  <c:v>1596.771</c:v>
                </c:pt>
                <c:pt idx="928">
                  <c:v>1597.7349999999999</c:v>
                </c:pt>
                <c:pt idx="929">
                  <c:v>1598.6990000000001</c:v>
                </c:pt>
                <c:pt idx="930">
                  <c:v>1599.663</c:v>
                </c:pt>
                <c:pt idx="931">
                  <c:v>1600.6279999999999</c:v>
                </c:pt>
                <c:pt idx="932">
                  <c:v>1601.5920000000001</c:v>
                </c:pt>
                <c:pt idx="933">
                  <c:v>1602.556</c:v>
                </c:pt>
                <c:pt idx="934">
                  <c:v>1603.52</c:v>
                </c:pt>
                <c:pt idx="935">
                  <c:v>1604.4839999999999</c:v>
                </c:pt>
                <c:pt idx="936">
                  <c:v>1605.4490000000001</c:v>
                </c:pt>
                <c:pt idx="937">
                  <c:v>1606.413</c:v>
                </c:pt>
                <c:pt idx="938">
                  <c:v>1607.377</c:v>
                </c:pt>
                <c:pt idx="939">
                  <c:v>1608.3409999999999</c:v>
                </c:pt>
                <c:pt idx="940">
                  <c:v>1609.306</c:v>
                </c:pt>
                <c:pt idx="941">
                  <c:v>1610.27</c:v>
                </c:pt>
                <c:pt idx="942">
                  <c:v>1611.2339999999999</c:v>
                </c:pt>
                <c:pt idx="943">
                  <c:v>1612.1980000000001</c:v>
                </c:pt>
                <c:pt idx="944">
                  <c:v>1613.163</c:v>
                </c:pt>
                <c:pt idx="945">
                  <c:v>1614.127</c:v>
                </c:pt>
                <c:pt idx="946">
                  <c:v>1615.0909999999999</c:v>
                </c:pt>
                <c:pt idx="947">
                  <c:v>1616.0550000000001</c:v>
                </c:pt>
                <c:pt idx="948">
                  <c:v>1617.02</c:v>
                </c:pt>
                <c:pt idx="949">
                  <c:v>1617.9839999999999</c:v>
                </c:pt>
                <c:pt idx="950">
                  <c:v>1618.9480000000001</c:v>
                </c:pt>
                <c:pt idx="951">
                  <c:v>1619.912</c:v>
                </c:pt>
                <c:pt idx="952">
                  <c:v>1620.876</c:v>
                </c:pt>
                <c:pt idx="953">
                  <c:v>1621.8409999999999</c:v>
                </c:pt>
                <c:pt idx="954">
                  <c:v>1622.8050000000001</c:v>
                </c:pt>
                <c:pt idx="955">
                  <c:v>1623.769</c:v>
                </c:pt>
                <c:pt idx="956">
                  <c:v>1624.7329999999999</c:v>
                </c:pt>
                <c:pt idx="957">
                  <c:v>1625.6980000000001</c:v>
                </c:pt>
                <c:pt idx="958">
                  <c:v>1626.662</c:v>
                </c:pt>
                <c:pt idx="959">
                  <c:v>1627.626</c:v>
                </c:pt>
                <c:pt idx="960">
                  <c:v>1628.59</c:v>
                </c:pt>
                <c:pt idx="961">
                  <c:v>1629.5550000000001</c:v>
                </c:pt>
                <c:pt idx="962">
                  <c:v>1630.519</c:v>
                </c:pt>
                <c:pt idx="963">
                  <c:v>1631.4829999999999</c:v>
                </c:pt>
                <c:pt idx="964">
                  <c:v>1632.4469999999999</c:v>
                </c:pt>
                <c:pt idx="965">
                  <c:v>1633.4110000000001</c:v>
                </c:pt>
                <c:pt idx="966">
                  <c:v>1634.376</c:v>
                </c:pt>
                <c:pt idx="967">
                  <c:v>1635.34</c:v>
                </c:pt>
                <c:pt idx="968">
                  <c:v>1636.3040000000001</c:v>
                </c:pt>
                <c:pt idx="969">
                  <c:v>1637.268</c:v>
                </c:pt>
                <c:pt idx="970">
                  <c:v>1638.2329999999999</c:v>
                </c:pt>
                <c:pt idx="971">
                  <c:v>1639.1969999999999</c:v>
                </c:pt>
                <c:pt idx="972">
                  <c:v>1640.1610000000001</c:v>
                </c:pt>
                <c:pt idx="973">
                  <c:v>1641.125</c:v>
                </c:pt>
                <c:pt idx="974">
                  <c:v>1642.09</c:v>
                </c:pt>
                <c:pt idx="975">
                  <c:v>1643.0540000000001</c:v>
                </c:pt>
                <c:pt idx="976">
                  <c:v>1644.018</c:v>
                </c:pt>
                <c:pt idx="977">
                  <c:v>1644.982</c:v>
                </c:pt>
                <c:pt idx="978">
                  <c:v>1645.9469999999999</c:v>
                </c:pt>
                <c:pt idx="979">
                  <c:v>1646.9110000000001</c:v>
                </c:pt>
                <c:pt idx="980">
                  <c:v>1647.875</c:v>
                </c:pt>
                <c:pt idx="981">
                  <c:v>1648.8389999999999</c:v>
                </c:pt>
                <c:pt idx="982">
                  <c:v>1649.8030000000001</c:v>
                </c:pt>
                <c:pt idx="983">
                  <c:v>1650.768</c:v>
                </c:pt>
                <c:pt idx="984">
                  <c:v>1651.732</c:v>
                </c:pt>
                <c:pt idx="985">
                  <c:v>1652.6959999999999</c:v>
                </c:pt>
                <c:pt idx="986">
                  <c:v>1653.66</c:v>
                </c:pt>
                <c:pt idx="987">
                  <c:v>1654.625</c:v>
                </c:pt>
                <c:pt idx="988">
                  <c:v>1655.5889999999999</c:v>
                </c:pt>
                <c:pt idx="989">
                  <c:v>1656.5530000000001</c:v>
                </c:pt>
                <c:pt idx="990">
                  <c:v>1657.5170000000001</c:v>
                </c:pt>
                <c:pt idx="991">
                  <c:v>1658.482</c:v>
                </c:pt>
                <c:pt idx="992">
                  <c:v>1659.4459999999999</c:v>
                </c:pt>
                <c:pt idx="993">
                  <c:v>1660.41</c:v>
                </c:pt>
                <c:pt idx="994">
                  <c:v>1661.374</c:v>
                </c:pt>
                <c:pt idx="995">
                  <c:v>1662.3389999999999</c:v>
                </c:pt>
                <c:pt idx="996">
                  <c:v>1663.3030000000001</c:v>
                </c:pt>
                <c:pt idx="997">
                  <c:v>1664.2670000000001</c:v>
                </c:pt>
                <c:pt idx="998">
                  <c:v>1665.231</c:v>
                </c:pt>
                <c:pt idx="999">
                  <c:v>1666.1949999999999</c:v>
                </c:pt>
                <c:pt idx="1000">
                  <c:v>1667.16</c:v>
                </c:pt>
                <c:pt idx="1001">
                  <c:v>1668.124</c:v>
                </c:pt>
                <c:pt idx="1002">
                  <c:v>1669.088</c:v>
                </c:pt>
                <c:pt idx="1003">
                  <c:v>1670.0519999999999</c:v>
                </c:pt>
                <c:pt idx="1004">
                  <c:v>1671.0170000000001</c:v>
                </c:pt>
                <c:pt idx="1005">
                  <c:v>1671.981</c:v>
                </c:pt>
                <c:pt idx="1006">
                  <c:v>1672.9449999999999</c:v>
                </c:pt>
                <c:pt idx="1007">
                  <c:v>1673.9090000000001</c:v>
                </c:pt>
                <c:pt idx="1008">
                  <c:v>1674.874</c:v>
                </c:pt>
                <c:pt idx="1009">
                  <c:v>1675.838</c:v>
                </c:pt>
                <c:pt idx="1010">
                  <c:v>1676.8019999999999</c:v>
                </c:pt>
                <c:pt idx="1011">
                  <c:v>1677.7660000000001</c:v>
                </c:pt>
                <c:pt idx="1012">
                  <c:v>1678.73</c:v>
                </c:pt>
                <c:pt idx="1013">
                  <c:v>1679.6949999999999</c:v>
                </c:pt>
                <c:pt idx="1014">
                  <c:v>1680.6590000000001</c:v>
                </c:pt>
                <c:pt idx="1015">
                  <c:v>1681.623</c:v>
                </c:pt>
                <c:pt idx="1016">
                  <c:v>1682.587</c:v>
                </c:pt>
                <c:pt idx="1017">
                  <c:v>1683.5519999999999</c:v>
                </c:pt>
                <c:pt idx="1018">
                  <c:v>1684.5160000000001</c:v>
                </c:pt>
                <c:pt idx="1019">
                  <c:v>1685.48</c:v>
                </c:pt>
                <c:pt idx="1020">
                  <c:v>1686.444</c:v>
                </c:pt>
                <c:pt idx="1021">
                  <c:v>1687.4090000000001</c:v>
                </c:pt>
                <c:pt idx="1022">
                  <c:v>1688.373</c:v>
                </c:pt>
                <c:pt idx="1023">
                  <c:v>1689.337</c:v>
                </c:pt>
                <c:pt idx="1024">
                  <c:v>1690.3009999999999</c:v>
                </c:pt>
                <c:pt idx="1025">
                  <c:v>1691.2660000000001</c:v>
                </c:pt>
                <c:pt idx="1026">
                  <c:v>1692.23</c:v>
                </c:pt>
                <c:pt idx="1027">
                  <c:v>1693.194</c:v>
                </c:pt>
                <c:pt idx="1028">
                  <c:v>1694.1579999999999</c:v>
                </c:pt>
                <c:pt idx="1029">
                  <c:v>1695.1220000000001</c:v>
                </c:pt>
                <c:pt idx="1030">
                  <c:v>1696.087</c:v>
                </c:pt>
                <c:pt idx="1031">
                  <c:v>1697.0509999999999</c:v>
                </c:pt>
                <c:pt idx="1032">
                  <c:v>1698.0150000000001</c:v>
                </c:pt>
                <c:pt idx="1033">
                  <c:v>1698.979</c:v>
                </c:pt>
                <c:pt idx="1034">
                  <c:v>1699.944</c:v>
                </c:pt>
                <c:pt idx="1035">
                  <c:v>1700.9079999999999</c:v>
                </c:pt>
                <c:pt idx="1036">
                  <c:v>1701.8720000000001</c:v>
                </c:pt>
                <c:pt idx="1037">
                  <c:v>1702.836</c:v>
                </c:pt>
                <c:pt idx="1038">
                  <c:v>1703.8009999999999</c:v>
                </c:pt>
                <c:pt idx="1039">
                  <c:v>1704.7650000000001</c:v>
                </c:pt>
                <c:pt idx="1040">
                  <c:v>1705.729</c:v>
                </c:pt>
                <c:pt idx="1041">
                  <c:v>1706.693</c:v>
                </c:pt>
                <c:pt idx="1042">
                  <c:v>1707.6569999999999</c:v>
                </c:pt>
                <c:pt idx="1043">
                  <c:v>1708.6220000000001</c:v>
                </c:pt>
                <c:pt idx="1044">
                  <c:v>1709.586</c:v>
                </c:pt>
                <c:pt idx="1045">
                  <c:v>1710.55</c:v>
                </c:pt>
                <c:pt idx="1046">
                  <c:v>1711.5139999999999</c:v>
                </c:pt>
                <c:pt idx="1047">
                  <c:v>1712.479</c:v>
                </c:pt>
                <c:pt idx="1048">
                  <c:v>1713.443</c:v>
                </c:pt>
                <c:pt idx="1049">
                  <c:v>1714.4069999999999</c:v>
                </c:pt>
                <c:pt idx="1050">
                  <c:v>1715.3710000000001</c:v>
                </c:pt>
                <c:pt idx="1051">
                  <c:v>1716.336</c:v>
                </c:pt>
                <c:pt idx="1052">
                  <c:v>1717.3</c:v>
                </c:pt>
                <c:pt idx="1053">
                  <c:v>1718.2639999999999</c:v>
                </c:pt>
                <c:pt idx="1054">
                  <c:v>1719.2280000000001</c:v>
                </c:pt>
                <c:pt idx="1055">
                  <c:v>1720.193</c:v>
                </c:pt>
                <c:pt idx="1056">
                  <c:v>1721.1569999999999</c:v>
                </c:pt>
                <c:pt idx="1057">
                  <c:v>1722.1210000000001</c:v>
                </c:pt>
                <c:pt idx="1058">
                  <c:v>1723.085</c:v>
                </c:pt>
                <c:pt idx="1059">
                  <c:v>1724.049</c:v>
                </c:pt>
                <c:pt idx="1060">
                  <c:v>1725.0139999999999</c:v>
                </c:pt>
                <c:pt idx="1061">
                  <c:v>1725.9780000000001</c:v>
                </c:pt>
                <c:pt idx="1062">
                  <c:v>1726.942</c:v>
                </c:pt>
                <c:pt idx="1063">
                  <c:v>1727.9059999999999</c:v>
                </c:pt>
                <c:pt idx="1064">
                  <c:v>1728.8710000000001</c:v>
                </c:pt>
                <c:pt idx="1065">
                  <c:v>1729.835</c:v>
                </c:pt>
                <c:pt idx="1066">
                  <c:v>1730.799</c:v>
                </c:pt>
                <c:pt idx="1067">
                  <c:v>1731.7629999999999</c:v>
                </c:pt>
                <c:pt idx="1068">
                  <c:v>1732.7280000000001</c:v>
                </c:pt>
                <c:pt idx="1069">
                  <c:v>1733.692</c:v>
                </c:pt>
                <c:pt idx="1070">
                  <c:v>1734.6559999999999</c:v>
                </c:pt>
                <c:pt idx="1071">
                  <c:v>1735.62</c:v>
                </c:pt>
                <c:pt idx="1072">
                  <c:v>1736.5840000000001</c:v>
                </c:pt>
                <c:pt idx="1073">
                  <c:v>1737.549</c:v>
                </c:pt>
                <c:pt idx="1074">
                  <c:v>1738.5129999999999</c:v>
                </c:pt>
                <c:pt idx="1075">
                  <c:v>1739.4770000000001</c:v>
                </c:pt>
                <c:pt idx="1076">
                  <c:v>1740.441</c:v>
                </c:pt>
                <c:pt idx="1077">
                  <c:v>1741.4059999999999</c:v>
                </c:pt>
                <c:pt idx="1078">
                  <c:v>1742.37</c:v>
                </c:pt>
                <c:pt idx="1079">
                  <c:v>1743.3340000000001</c:v>
                </c:pt>
                <c:pt idx="1080">
                  <c:v>1744.298</c:v>
                </c:pt>
                <c:pt idx="1081">
                  <c:v>1745.2629999999999</c:v>
                </c:pt>
                <c:pt idx="1082">
                  <c:v>1746.2270000000001</c:v>
                </c:pt>
                <c:pt idx="1083">
                  <c:v>1747.191</c:v>
                </c:pt>
                <c:pt idx="1084">
                  <c:v>1748.155</c:v>
                </c:pt>
                <c:pt idx="1085">
                  <c:v>1749.12</c:v>
                </c:pt>
                <c:pt idx="1086">
                  <c:v>1750.0840000000001</c:v>
                </c:pt>
                <c:pt idx="1087">
                  <c:v>1751.048</c:v>
                </c:pt>
                <c:pt idx="1088">
                  <c:v>1752.0119999999999</c:v>
                </c:pt>
                <c:pt idx="1089">
                  <c:v>1752.9760000000001</c:v>
                </c:pt>
                <c:pt idx="1090">
                  <c:v>1753.941</c:v>
                </c:pt>
                <c:pt idx="1091">
                  <c:v>1754.905</c:v>
                </c:pt>
                <c:pt idx="1092">
                  <c:v>1755.8689999999999</c:v>
                </c:pt>
                <c:pt idx="1093">
                  <c:v>1756.8330000000001</c:v>
                </c:pt>
                <c:pt idx="1094">
                  <c:v>1757.798</c:v>
                </c:pt>
                <c:pt idx="1095">
                  <c:v>1758.7619999999999</c:v>
                </c:pt>
                <c:pt idx="1096">
                  <c:v>1759.7260000000001</c:v>
                </c:pt>
                <c:pt idx="1097">
                  <c:v>1760.69</c:v>
                </c:pt>
                <c:pt idx="1098">
                  <c:v>1761.655</c:v>
                </c:pt>
                <c:pt idx="1099">
                  <c:v>1762.6189999999999</c:v>
                </c:pt>
                <c:pt idx="1100">
                  <c:v>1763.5830000000001</c:v>
                </c:pt>
                <c:pt idx="1101">
                  <c:v>1764.547</c:v>
                </c:pt>
                <c:pt idx="1102">
                  <c:v>1765.511</c:v>
                </c:pt>
                <c:pt idx="1103">
                  <c:v>1766.4760000000001</c:v>
                </c:pt>
                <c:pt idx="1104">
                  <c:v>1767.44</c:v>
                </c:pt>
                <c:pt idx="1105">
                  <c:v>1768.404</c:v>
                </c:pt>
                <c:pt idx="1106">
                  <c:v>1769.3679999999999</c:v>
                </c:pt>
                <c:pt idx="1107">
                  <c:v>1770.3330000000001</c:v>
                </c:pt>
                <c:pt idx="1108">
                  <c:v>1771.297</c:v>
                </c:pt>
                <c:pt idx="1109">
                  <c:v>1772.261</c:v>
                </c:pt>
                <c:pt idx="1110">
                  <c:v>1773.2249999999999</c:v>
                </c:pt>
                <c:pt idx="1111">
                  <c:v>1774.19</c:v>
                </c:pt>
                <c:pt idx="1112">
                  <c:v>1775.154</c:v>
                </c:pt>
                <c:pt idx="1113">
                  <c:v>1776.1179999999999</c:v>
                </c:pt>
                <c:pt idx="1114">
                  <c:v>1777.0820000000001</c:v>
                </c:pt>
                <c:pt idx="1115">
                  <c:v>1778.047</c:v>
                </c:pt>
                <c:pt idx="1116">
                  <c:v>1779.011</c:v>
                </c:pt>
                <c:pt idx="1117">
                  <c:v>1779.9749999999999</c:v>
                </c:pt>
                <c:pt idx="1118">
                  <c:v>1780.9390000000001</c:v>
                </c:pt>
                <c:pt idx="1119">
                  <c:v>1781.903</c:v>
                </c:pt>
                <c:pt idx="1120">
                  <c:v>1782.8679999999999</c:v>
                </c:pt>
                <c:pt idx="1121">
                  <c:v>1783.8320000000001</c:v>
                </c:pt>
                <c:pt idx="1122">
                  <c:v>1784.796</c:v>
                </c:pt>
                <c:pt idx="1123">
                  <c:v>1785.76</c:v>
                </c:pt>
                <c:pt idx="1124">
                  <c:v>1786.7249999999999</c:v>
                </c:pt>
                <c:pt idx="1125">
                  <c:v>1787.6890000000001</c:v>
                </c:pt>
                <c:pt idx="1126">
                  <c:v>1788.653</c:v>
                </c:pt>
                <c:pt idx="1127">
                  <c:v>1789.617</c:v>
                </c:pt>
                <c:pt idx="1128">
                  <c:v>1790.5820000000001</c:v>
                </c:pt>
                <c:pt idx="1129">
                  <c:v>1791.546</c:v>
                </c:pt>
                <c:pt idx="1130">
                  <c:v>1792.51</c:v>
                </c:pt>
                <c:pt idx="1131">
                  <c:v>1793.4739999999999</c:v>
                </c:pt>
                <c:pt idx="1132">
                  <c:v>1794.4380000000001</c:v>
                </c:pt>
                <c:pt idx="1133">
                  <c:v>1795.403</c:v>
                </c:pt>
                <c:pt idx="1134">
                  <c:v>1796.367</c:v>
                </c:pt>
                <c:pt idx="1135">
                  <c:v>1797.3309999999999</c:v>
                </c:pt>
                <c:pt idx="1136">
                  <c:v>1798.2950000000001</c:v>
                </c:pt>
                <c:pt idx="1137">
                  <c:v>1799.26</c:v>
                </c:pt>
                <c:pt idx="1138">
                  <c:v>1800.2239999999999</c:v>
                </c:pt>
                <c:pt idx="1139">
                  <c:v>1801.1880000000001</c:v>
                </c:pt>
                <c:pt idx="1140">
                  <c:v>1802.152</c:v>
                </c:pt>
                <c:pt idx="1141">
                  <c:v>1803.117</c:v>
                </c:pt>
                <c:pt idx="1142">
                  <c:v>1804.0809999999999</c:v>
                </c:pt>
                <c:pt idx="1143">
                  <c:v>1805.0450000000001</c:v>
                </c:pt>
                <c:pt idx="1144">
                  <c:v>1806.009</c:v>
                </c:pt>
                <c:pt idx="1145">
                  <c:v>1806.9739999999999</c:v>
                </c:pt>
                <c:pt idx="1146">
                  <c:v>1807.9380000000001</c:v>
                </c:pt>
                <c:pt idx="1147">
                  <c:v>1808.902</c:v>
                </c:pt>
                <c:pt idx="1148">
                  <c:v>1809.866</c:v>
                </c:pt>
                <c:pt idx="1149">
                  <c:v>1810.83</c:v>
                </c:pt>
                <c:pt idx="1150">
                  <c:v>1811.7950000000001</c:v>
                </c:pt>
                <c:pt idx="1151">
                  <c:v>1812.759</c:v>
                </c:pt>
                <c:pt idx="1152">
                  <c:v>1813.723</c:v>
                </c:pt>
                <c:pt idx="1153">
                  <c:v>1814.6869999999999</c:v>
                </c:pt>
                <c:pt idx="1154">
                  <c:v>1815.652</c:v>
                </c:pt>
                <c:pt idx="1155">
                  <c:v>1816.616</c:v>
                </c:pt>
                <c:pt idx="1156">
                  <c:v>1817.58</c:v>
                </c:pt>
                <c:pt idx="1157">
                  <c:v>1818.5440000000001</c:v>
                </c:pt>
                <c:pt idx="1158">
                  <c:v>1819.509</c:v>
                </c:pt>
                <c:pt idx="1159">
                  <c:v>1820.473</c:v>
                </c:pt>
                <c:pt idx="1160">
                  <c:v>1821.4369999999999</c:v>
                </c:pt>
                <c:pt idx="1161">
                  <c:v>1822.4010000000001</c:v>
                </c:pt>
                <c:pt idx="1162">
                  <c:v>1823.365</c:v>
                </c:pt>
                <c:pt idx="1163">
                  <c:v>1824.33</c:v>
                </c:pt>
                <c:pt idx="1164">
                  <c:v>1825.2940000000001</c:v>
                </c:pt>
                <c:pt idx="1165">
                  <c:v>1826.258</c:v>
                </c:pt>
                <c:pt idx="1166">
                  <c:v>1827.222</c:v>
                </c:pt>
                <c:pt idx="1167">
                  <c:v>1828.1869999999999</c:v>
                </c:pt>
                <c:pt idx="1168">
                  <c:v>1829.1510000000001</c:v>
                </c:pt>
                <c:pt idx="1169">
                  <c:v>1830.115</c:v>
                </c:pt>
                <c:pt idx="1170">
                  <c:v>1831.079</c:v>
                </c:pt>
                <c:pt idx="1171">
                  <c:v>1832.0440000000001</c:v>
                </c:pt>
                <c:pt idx="1172">
                  <c:v>1833.008</c:v>
                </c:pt>
                <c:pt idx="1173">
                  <c:v>1833.972</c:v>
                </c:pt>
                <c:pt idx="1174">
                  <c:v>1834.9359999999999</c:v>
                </c:pt>
                <c:pt idx="1175">
                  <c:v>1835.9010000000001</c:v>
                </c:pt>
                <c:pt idx="1176">
                  <c:v>1836.865</c:v>
                </c:pt>
                <c:pt idx="1177">
                  <c:v>1837.829</c:v>
                </c:pt>
                <c:pt idx="1178">
                  <c:v>1838.7929999999999</c:v>
                </c:pt>
                <c:pt idx="1179">
                  <c:v>1839.7570000000001</c:v>
                </c:pt>
                <c:pt idx="1180">
                  <c:v>1840.722</c:v>
                </c:pt>
                <c:pt idx="1181">
                  <c:v>1841.6859999999999</c:v>
                </c:pt>
                <c:pt idx="1182">
                  <c:v>1842.65</c:v>
                </c:pt>
                <c:pt idx="1183">
                  <c:v>1843.614</c:v>
                </c:pt>
                <c:pt idx="1184">
                  <c:v>1844.579</c:v>
                </c:pt>
                <c:pt idx="1185">
                  <c:v>1845.5429999999999</c:v>
                </c:pt>
                <c:pt idx="1186">
                  <c:v>1846.5070000000001</c:v>
                </c:pt>
                <c:pt idx="1187">
                  <c:v>1847.471</c:v>
                </c:pt>
                <c:pt idx="1188">
                  <c:v>1848.4359999999999</c:v>
                </c:pt>
                <c:pt idx="1189">
                  <c:v>1849.4</c:v>
                </c:pt>
                <c:pt idx="1190">
                  <c:v>1850.364</c:v>
                </c:pt>
                <c:pt idx="1191">
                  <c:v>1851.328</c:v>
                </c:pt>
                <c:pt idx="1192">
                  <c:v>1852.2919999999999</c:v>
                </c:pt>
                <c:pt idx="1193">
                  <c:v>1853.2570000000001</c:v>
                </c:pt>
                <c:pt idx="1194">
                  <c:v>1854.221</c:v>
                </c:pt>
                <c:pt idx="1195">
                  <c:v>1855.1849999999999</c:v>
                </c:pt>
                <c:pt idx="1196">
                  <c:v>1856.1489999999999</c:v>
                </c:pt>
                <c:pt idx="1197">
                  <c:v>1857.114</c:v>
                </c:pt>
                <c:pt idx="1198">
                  <c:v>1858.078</c:v>
                </c:pt>
                <c:pt idx="1199">
                  <c:v>1859.0419999999999</c:v>
                </c:pt>
                <c:pt idx="1200">
                  <c:v>1860.0060000000001</c:v>
                </c:pt>
                <c:pt idx="1201">
                  <c:v>1860.971</c:v>
                </c:pt>
                <c:pt idx="1202">
                  <c:v>1861.9349999999999</c:v>
                </c:pt>
                <c:pt idx="1203">
                  <c:v>1862.8989999999999</c:v>
                </c:pt>
                <c:pt idx="1204">
                  <c:v>1863.8630000000001</c:v>
                </c:pt>
                <c:pt idx="1205">
                  <c:v>1864.828</c:v>
                </c:pt>
                <c:pt idx="1206">
                  <c:v>1865.7919999999999</c:v>
                </c:pt>
                <c:pt idx="1207">
                  <c:v>1866.7560000000001</c:v>
                </c:pt>
                <c:pt idx="1208">
                  <c:v>1867.72</c:v>
                </c:pt>
                <c:pt idx="1209">
                  <c:v>1868.684</c:v>
                </c:pt>
                <c:pt idx="1210">
                  <c:v>1869.6489999999999</c:v>
                </c:pt>
                <c:pt idx="1211">
                  <c:v>1870.6130000000001</c:v>
                </c:pt>
                <c:pt idx="1212">
                  <c:v>1871.577</c:v>
                </c:pt>
                <c:pt idx="1213">
                  <c:v>1872.5409999999999</c:v>
                </c:pt>
                <c:pt idx="1214">
                  <c:v>1873.5060000000001</c:v>
                </c:pt>
                <c:pt idx="1215">
                  <c:v>1874.47</c:v>
                </c:pt>
                <c:pt idx="1216">
                  <c:v>1875.434</c:v>
                </c:pt>
                <c:pt idx="1217">
                  <c:v>1876.3979999999999</c:v>
                </c:pt>
                <c:pt idx="1218">
                  <c:v>1877.3630000000001</c:v>
                </c:pt>
                <c:pt idx="1219">
                  <c:v>1878.327</c:v>
                </c:pt>
                <c:pt idx="1220">
                  <c:v>1879.2909999999999</c:v>
                </c:pt>
                <c:pt idx="1221">
                  <c:v>1880.2550000000001</c:v>
                </c:pt>
                <c:pt idx="1222">
                  <c:v>1881.2190000000001</c:v>
                </c:pt>
                <c:pt idx="1223">
                  <c:v>1882.184</c:v>
                </c:pt>
                <c:pt idx="1224">
                  <c:v>1883.1479999999999</c:v>
                </c:pt>
                <c:pt idx="1225">
                  <c:v>1884.1120000000001</c:v>
                </c:pt>
                <c:pt idx="1226">
                  <c:v>1885.076</c:v>
                </c:pt>
                <c:pt idx="1227">
                  <c:v>1886.0409999999999</c:v>
                </c:pt>
                <c:pt idx="1228">
                  <c:v>1887.0050000000001</c:v>
                </c:pt>
                <c:pt idx="1229">
                  <c:v>1887.9690000000001</c:v>
                </c:pt>
                <c:pt idx="1230">
                  <c:v>1888.933</c:v>
                </c:pt>
                <c:pt idx="1231">
                  <c:v>1889.8979999999999</c:v>
                </c:pt>
                <c:pt idx="1232">
                  <c:v>1890.8620000000001</c:v>
                </c:pt>
                <c:pt idx="1233">
                  <c:v>1891.826</c:v>
                </c:pt>
                <c:pt idx="1234">
                  <c:v>1892.79</c:v>
                </c:pt>
                <c:pt idx="1235">
                  <c:v>1893.7550000000001</c:v>
                </c:pt>
                <c:pt idx="1236">
                  <c:v>1894.7190000000001</c:v>
                </c:pt>
                <c:pt idx="1237">
                  <c:v>1895.683</c:v>
                </c:pt>
                <c:pt idx="1238">
                  <c:v>1896.6469999999999</c:v>
                </c:pt>
                <c:pt idx="1239">
                  <c:v>1897.6110000000001</c:v>
                </c:pt>
                <c:pt idx="1240">
                  <c:v>1898.576</c:v>
                </c:pt>
                <c:pt idx="1241">
                  <c:v>1899.54</c:v>
                </c:pt>
                <c:pt idx="1242">
                  <c:v>1900.5039999999999</c:v>
                </c:pt>
                <c:pt idx="1243">
                  <c:v>1901.4680000000001</c:v>
                </c:pt>
                <c:pt idx="1244">
                  <c:v>1902.433</c:v>
                </c:pt>
                <c:pt idx="1245">
                  <c:v>1903.3969999999999</c:v>
                </c:pt>
                <c:pt idx="1246">
                  <c:v>1904.3610000000001</c:v>
                </c:pt>
                <c:pt idx="1247">
                  <c:v>1905.325</c:v>
                </c:pt>
                <c:pt idx="1248">
                  <c:v>1906.29</c:v>
                </c:pt>
                <c:pt idx="1249">
                  <c:v>1907.2539999999999</c:v>
                </c:pt>
                <c:pt idx="1250">
                  <c:v>1908.2180000000001</c:v>
                </c:pt>
                <c:pt idx="1251">
                  <c:v>1909.182</c:v>
                </c:pt>
                <c:pt idx="1252">
                  <c:v>1910.146</c:v>
                </c:pt>
                <c:pt idx="1253">
                  <c:v>1911.1110000000001</c:v>
                </c:pt>
                <c:pt idx="1254">
                  <c:v>1912.075</c:v>
                </c:pt>
                <c:pt idx="1255">
                  <c:v>1913.039</c:v>
                </c:pt>
                <c:pt idx="1256">
                  <c:v>1914.0029999999999</c:v>
                </c:pt>
                <c:pt idx="1257">
                  <c:v>1914.9680000000001</c:v>
                </c:pt>
                <c:pt idx="1258">
                  <c:v>1915.932</c:v>
                </c:pt>
                <c:pt idx="1259">
                  <c:v>1916.896</c:v>
                </c:pt>
                <c:pt idx="1260">
                  <c:v>1917.86</c:v>
                </c:pt>
                <c:pt idx="1261">
                  <c:v>1918.825</c:v>
                </c:pt>
                <c:pt idx="1262">
                  <c:v>1919.789</c:v>
                </c:pt>
                <c:pt idx="1263">
                  <c:v>1920.7529999999999</c:v>
                </c:pt>
                <c:pt idx="1264">
                  <c:v>1921.7170000000001</c:v>
                </c:pt>
                <c:pt idx="1265">
                  <c:v>1922.682</c:v>
                </c:pt>
                <c:pt idx="1266">
                  <c:v>1923.646</c:v>
                </c:pt>
                <c:pt idx="1267">
                  <c:v>1924.61</c:v>
                </c:pt>
                <c:pt idx="1268">
                  <c:v>1925.5740000000001</c:v>
                </c:pt>
                <c:pt idx="1269">
                  <c:v>1926.538</c:v>
                </c:pt>
                <c:pt idx="1270">
                  <c:v>1927.5029999999999</c:v>
                </c:pt>
                <c:pt idx="1271">
                  <c:v>1928.4670000000001</c:v>
                </c:pt>
                <c:pt idx="1272">
                  <c:v>1929.431</c:v>
                </c:pt>
                <c:pt idx="1273">
                  <c:v>1930.395</c:v>
                </c:pt>
                <c:pt idx="1274">
                  <c:v>1931.36</c:v>
                </c:pt>
                <c:pt idx="1275">
                  <c:v>1932.3240000000001</c:v>
                </c:pt>
                <c:pt idx="1276">
                  <c:v>1933.288</c:v>
                </c:pt>
                <c:pt idx="1277">
                  <c:v>1934.252</c:v>
                </c:pt>
                <c:pt idx="1278">
                  <c:v>1935.2170000000001</c:v>
                </c:pt>
                <c:pt idx="1279">
                  <c:v>1936.181</c:v>
                </c:pt>
                <c:pt idx="1280">
                  <c:v>1937.145</c:v>
                </c:pt>
                <c:pt idx="1281">
                  <c:v>1938.1089999999999</c:v>
                </c:pt>
                <c:pt idx="1282">
                  <c:v>1939.0730000000001</c:v>
                </c:pt>
                <c:pt idx="1283">
                  <c:v>1940.038</c:v>
                </c:pt>
                <c:pt idx="1284">
                  <c:v>1941.002</c:v>
                </c:pt>
                <c:pt idx="1285">
                  <c:v>1941.9659999999999</c:v>
                </c:pt>
                <c:pt idx="1286">
                  <c:v>1942.93</c:v>
                </c:pt>
                <c:pt idx="1287">
                  <c:v>1943.895</c:v>
                </c:pt>
                <c:pt idx="1288">
                  <c:v>1944.8589999999999</c:v>
                </c:pt>
                <c:pt idx="1289">
                  <c:v>1945.8230000000001</c:v>
                </c:pt>
                <c:pt idx="1290">
                  <c:v>1946.787</c:v>
                </c:pt>
                <c:pt idx="1291">
                  <c:v>1947.752</c:v>
                </c:pt>
                <c:pt idx="1292">
                  <c:v>1948.7159999999999</c:v>
                </c:pt>
                <c:pt idx="1293">
                  <c:v>1949.68</c:v>
                </c:pt>
                <c:pt idx="1294">
                  <c:v>1950.644</c:v>
                </c:pt>
                <c:pt idx="1295">
                  <c:v>1951.6089999999999</c:v>
                </c:pt>
                <c:pt idx="1296">
                  <c:v>1952.5730000000001</c:v>
                </c:pt>
                <c:pt idx="1297">
                  <c:v>1953.537</c:v>
                </c:pt>
                <c:pt idx="1298">
                  <c:v>1954.501</c:v>
                </c:pt>
                <c:pt idx="1299">
                  <c:v>1955.4649999999999</c:v>
                </c:pt>
                <c:pt idx="1300">
                  <c:v>1956.43</c:v>
                </c:pt>
                <c:pt idx="1301">
                  <c:v>1957.394</c:v>
                </c:pt>
                <c:pt idx="1302">
                  <c:v>1958.3579999999999</c:v>
                </c:pt>
                <c:pt idx="1303">
                  <c:v>1959.3219999999999</c:v>
                </c:pt>
                <c:pt idx="1304">
                  <c:v>1960.287</c:v>
                </c:pt>
                <c:pt idx="1305">
                  <c:v>1961.251</c:v>
                </c:pt>
                <c:pt idx="1306">
                  <c:v>1962.2149999999999</c:v>
                </c:pt>
                <c:pt idx="1307">
                  <c:v>1963.1790000000001</c:v>
                </c:pt>
                <c:pt idx="1308">
                  <c:v>1964.144</c:v>
                </c:pt>
                <c:pt idx="1309">
                  <c:v>1965.1079999999999</c:v>
                </c:pt>
                <c:pt idx="1310">
                  <c:v>1966.0719999999999</c:v>
                </c:pt>
                <c:pt idx="1311">
                  <c:v>1967.0360000000001</c:v>
                </c:pt>
                <c:pt idx="1312">
                  <c:v>1968</c:v>
                </c:pt>
                <c:pt idx="1313">
                  <c:v>1968.9649999999999</c:v>
                </c:pt>
                <c:pt idx="1314">
                  <c:v>1969.9290000000001</c:v>
                </c:pt>
                <c:pt idx="1315">
                  <c:v>1970.893</c:v>
                </c:pt>
                <c:pt idx="1316">
                  <c:v>1971.857</c:v>
                </c:pt>
                <c:pt idx="1317">
                  <c:v>1972.8219999999999</c:v>
                </c:pt>
                <c:pt idx="1318">
                  <c:v>1973.7860000000001</c:v>
                </c:pt>
                <c:pt idx="1319">
                  <c:v>1974.75</c:v>
                </c:pt>
                <c:pt idx="1320">
                  <c:v>1975.7139999999999</c:v>
                </c:pt>
                <c:pt idx="1321">
                  <c:v>1976.6790000000001</c:v>
                </c:pt>
                <c:pt idx="1322">
                  <c:v>1977.643</c:v>
                </c:pt>
                <c:pt idx="1323">
                  <c:v>1978.607</c:v>
                </c:pt>
                <c:pt idx="1324">
                  <c:v>1979.5709999999999</c:v>
                </c:pt>
                <c:pt idx="1325">
                  <c:v>1980.5360000000001</c:v>
                </c:pt>
                <c:pt idx="1326">
                  <c:v>1981.5</c:v>
                </c:pt>
                <c:pt idx="1327">
                  <c:v>1982.4639999999999</c:v>
                </c:pt>
                <c:pt idx="1328">
                  <c:v>1983.4280000000001</c:v>
                </c:pt>
                <c:pt idx="1329">
                  <c:v>1984.3920000000001</c:v>
                </c:pt>
                <c:pt idx="1330">
                  <c:v>1985.357</c:v>
                </c:pt>
                <c:pt idx="1331">
                  <c:v>1986.3209999999999</c:v>
                </c:pt>
                <c:pt idx="1332">
                  <c:v>1987.2850000000001</c:v>
                </c:pt>
                <c:pt idx="1333">
                  <c:v>1988.249</c:v>
                </c:pt>
                <c:pt idx="1334">
                  <c:v>1989.2139999999999</c:v>
                </c:pt>
                <c:pt idx="1335">
                  <c:v>1990.1780000000001</c:v>
                </c:pt>
                <c:pt idx="1336">
                  <c:v>1991.1420000000001</c:v>
                </c:pt>
                <c:pt idx="1337">
                  <c:v>1992.106</c:v>
                </c:pt>
                <c:pt idx="1338">
                  <c:v>1993.0709999999999</c:v>
                </c:pt>
                <c:pt idx="1339">
                  <c:v>1994.0350000000001</c:v>
                </c:pt>
                <c:pt idx="1340">
                  <c:v>1994.999</c:v>
                </c:pt>
                <c:pt idx="1341">
                  <c:v>1995.963</c:v>
                </c:pt>
                <c:pt idx="1342">
                  <c:v>1996.9269999999999</c:v>
                </c:pt>
                <c:pt idx="1343">
                  <c:v>1997.8920000000001</c:v>
                </c:pt>
                <c:pt idx="1344">
                  <c:v>1998.856</c:v>
                </c:pt>
                <c:pt idx="1345">
                  <c:v>1999.82</c:v>
                </c:pt>
                <c:pt idx="1346">
                  <c:v>2000.7840000000001</c:v>
                </c:pt>
                <c:pt idx="1347">
                  <c:v>2001.749</c:v>
                </c:pt>
                <c:pt idx="1348">
                  <c:v>2002.713</c:v>
                </c:pt>
                <c:pt idx="1349">
                  <c:v>2003.6769999999999</c:v>
                </c:pt>
                <c:pt idx="1350">
                  <c:v>2004.6410000000001</c:v>
                </c:pt>
                <c:pt idx="1351">
                  <c:v>2005.606</c:v>
                </c:pt>
                <c:pt idx="1352">
                  <c:v>2006.57</c:v>
                </c:pt>
                <c:pt idx="1353">
                  <c:v>2007.5340000000001</c:v>
                </c:pt>
                <c:pt idx="1354">
                  <c:v>2008.498</c:v>
                </c:pt>
                <c:pt idx="1355">
                  <c:v>2009.463</c:v>
                </c:pt>
                <c:pt idx="1356">
                  <c:v>2010.4269999999999</c:v>
                </c:pt>
                <c:pt idx="1357">
                  <c:v>2011.3910000000001</c:v>
                </c:pt>
                <c:pt idx="1358">
                  <c:v>2012.355</c:v>
                </c:pt>
                <c:pt idx="1359">
                  <c:v>2013.319</c:v>
                </c:pt>
                <c:pt idx="1360">
                  <c:v>2014.2840000000001</c:v>
                </c:pt>
                <c:pt idx="1361">
                  <c:v>2015.248</c:v>
                </c:pt>
                <c:pt idx="1362">
                  <c:v>2016.212</c:v>
                </c:pt>
                <c:pt idx="1363">
                  <c:v>2017.1759999999999</c:v>
                </c:pt>
                <c:pt idx="1364">
                  <c:v>2018.1410000000001</c:v>
                </c:pt>
                <c:pt idx="1365">
                  <c:v>2019.105</c:v>
                </c:pt>
                <c:pt idx="1366">
                  <c:v>2020.069</c:v>
                </c:pt>
                <c:pt idx="1367">
                  <c:v>2021.0329999999999</c:v>
                </c:pt>
                <c:pt idx="1368">
                  <c:v>2021.998</c:v>
                </c:pt>
                <c:pt idx="1369">
                  <c:v>2022.962</c:v>
                </c:pt>
                <c:pt idx="1370">
                  <c:v>2023.9259999999999</c:v>
                </c:pt>
                <c:pt idx="1371">
                  <c:v>2024.89</c:v>
                </c:pt>
                <c:pt idx="1372">
                  <c:v>2025.854</c:v>
                </c:pt>
                <c:pt idx="1373">
                  <c:v>2026.819</c:v>
                </c:pt>
                <c:pt idx="1374">
                  <c:v>2027.7829999999999</c:v>
                </c:pt>
                <c:pt idx="1375">
                  <c:v>2028.7470000000001</c:v>
                </c:pt>
                <c:pt idx="1376">
                  <c:v>2029.711</c:v>
                </c:pt>
                <c:pt idx="1377">
                  <c:v>2030.6759999999999</c:v>
                </c:pt>
                <c:pt idx="1378">
                  <c:v>2031.64</c:v>
                </c:pt>
                <c:pt idx="1379">
                  <c:v>2032.604</c:v>
                </c:pt>
                <c:pt idx="1380">
                  <c:v>2033.568</c:v>
                </c:pt>
                <c:pt idx="1381">
                  <c:v>2034.5329999999999</c:v>
                </c:pt>
                <c:pt idx="1382">
                  <c:v>2035.4970000000001</c:v>
                </c:pt>
                <c:pt idx="1383">
                  <c:v>2036.461</c:v>
                </c:pt>
                <c:pt idx="1384">
                  <c:v>2037.425</c:v>
                </c:pt>
                <c:pt idx="1385">
                  <c:v>2038.39</c:v>
                </c:pt>
                <c:pt idx="1386">
                  <c:v>2039.354</c:v>
                </c:pt>
                <c:pt idx="1387">
                  <c:v>2040.318</c:v>
                </c:pt>
                <c:pt idx="1388">
                  <c:v>2041.2819999999999</c:v>
                </c:pt>
                <c:pt idx="1389">
                  <c:v>2042.2460000000001</c:v>
                </c:pt>
                <c:pt idx="1390">
                  <c:v>2043.211</c:v>
                </c:pt>
                <c:pt idx="1391">
                  <c:v>2044.175</c:v>
                </c:pt>
                <c:pt idx="1392">
                  <c:v>2045.1389999999999</c:v>
                </c:pt>
                <c:pt idx="1393">
                  <c:v>2046.1030000000001</c:v>
                </c:pt>
                <c:pt idx="1394">
                  <c:v>2047.068</c:v>
                </c:pt>
                <c:pt idx="1395">
                  <c:v>2048.0320000000002</c:v>
                </c:pt>
                <c:pt idx="1396">
                  <c:v>2048.9960000000001</c:v>
                </c:pt>
                <c:pt idx="1397">
                  <c:v>2049.96</c:v>
                </c:pt>
                <c:pt idx="1398">
                  <c:v>2050.9250000000002</c:v>
                </c:pt>
                <c:pt idx="1399">
                  <c:v>2051.8890000000001</c:v>
                </c:pt>
                <c:pt idx="1400">
                  <c:v>2052.8530000000001</c:v>
                </c:pt>
                <c:pt idx="1401">
                  <c:v>2053.817</c:v>
                </c:pt>
                <c:pt idx="1402">
                  <c:v>2054.7809999999999</c:v>
                </c:pt>
                <c:pt idx="1403">
                  <c:v>2055.7460000000001</c:v>
                </c:pt>
                <c:pt idx="1404">
                  <c:v>2056.71</c:v>
                </c:pt>
                <c:pt idx="1405">
                  <c:v>2057.674</c:v>
                </c:pt>
                <c:pt idx="1406">
                  <c:v>2058.6379999999999</c:v>
                </c:pt>
                <c:pt idx="1407">
                  <c:v>2059.6030000000001</c:v>
                </c:pt>
                <c:pt idx="1408">
                  <c:v>2060.567</c:v>
                </c:pt>
                <c:pt idx="1409">
                  <c:v>2061.5309999999999</c:v>
                </c:pt>
                <c:pt idx="1410">
                  <c:v>2062.4949999999999</c:v>
                </c:pt>
                <c:pt idx="1411">
                  <c:v>2063.46</c:v>
                </c:pt>
                <c:pt idx="1412">
                  <c:v>2064.424</c:v>
                </c:pt>
                <c:pt idx="1413">
                  <c:v>2065.3879999999999</c:v>
                </c:pt>
                <c:pt idx="1414">
                  <c:v>2066.3519999999999</c:v>
                </c:pt>
                <c:pt idx="1415">
                  <c:v>2067.317</c:v>
                </c:pt>
                <c:pt idx="1416">
                  <c:v>2068.2809999999999</c:v>
                </c:pt>
                <c:pt idx="1417">
                  <c:v>2069.2449999999999</c:v>
                </c:pt>
                <c:pt idx="1418">
                  <c:v>2070.2089999999998</c:v>
                </c:pt>
                <c:pt idx="1419">
                  <c:v>2071.174</c:v>
                </c:pt>
                <c:pt idx="1420">
                  <c:v>2072.1379999999999</c:v>
                </c:pt>
                <c:pt idx="1421">
                  <c:v>2073.1019999999999</c:v>
                </c:pt>
                <c:pt idx="1422">
                  <c:v>2074.0659999999998</c:v>
                </c:pt>
                <c:pt idx="1423">
                  <c:v>2075.0309999999999</c:v>
                </c:pt>
                <c:pt idx="1424">
                  <c:v>2075.9949999999999</c:v>
                </c:pt>
                <c:pt idx="1425">
                  <c:v>2076.9589999999998</c:v>
                </c:pt>
                <c:pt idx="1426">
                  <c:v>2077.9229999999998</c:v>
                </c:pt>
                <c:pt idx="1427">
                  <c:v>2078.8870000000002</c:v>
                </c:pt>
                <c:pt idx="1428">
                  <c:v>2079.8519999999999</c:v>
                </c:pt>
                <c:pt idx="1429">
                  <c:v>2080.8159999999998</c:v>
                </c:pt>
                <c:pt idx="1430">
                  <c:v>2081.7800000000002</c:v>
                </c:pt>
                <c:pt idx="1431">
                  <c:v>2082.7440000000001</c:v>
                </c:pt>
                <c:pt idx="1432">
                  <c:v>2083.7080000000001</c:v>
                </c:pt>
                <c:pt idx="1433">
                  <c:v>2084.6729999999998</c:v>
                </c:pt>
                <c:pt idx="1434">
                  <c:v>2085.6370000000002</c:v>
                </c:pt>
                <c:pt idx="1435">
                  <c:v>2086.6010000000001</c:v>
                </c:pt>
                <c:pt idx="1436">
                  <c:v>2087.5650000000001</c:v>
                </c:pt>
                <c:pt idx="1437">
                  <c:v>2088.5300000000002</c:v>
                </c:pt>
                <c:pt idx="1438">
                  <c:v>2089.4940000000001</c:v>
                </c:pt>
                <c:pt idx="1439">
                  <c:v>2090.4580000000001</c:v>
                </c:pt>
                <c:pt idx="1440">
                  <c:v>2091.422</c:v>
                </c:pt>
                <c:pt idx="1441">
                  <c:v>2092.3870000000002</c:v>
                </c:pt>
                <c:pt idx="1442">
                  <c:v>2093.3510000000001</c:v>
                </c:pt>
                <c:pt idx="1443">
                  <c:v>2094.3150000000001</c:v>
                </c:pt>
                <c:pt idx="1444">
                  <c:v>2095.279</c:v>
                </c:pt>
                <c:pt idx="1445">
                  <c:v>2096.2440000000001</c:v>
                </c:pt>
                <c:pt idx="1446">
                  <c:v>2097.2080000000001</c:v>
                </c:pt>
                <c:pt idx="1447">
                  <c:v>2098.172</c:v>
                </c:pt>
                <c:pt idx="1448">
                  <c:v>2099.136</c:v>
                </c:pt>
                <c:pt idx="1449">
                  <c:v>2100.1010000000001</c:v>
                </c:pt>
                <c:pt idx="1450">
                  <c:v>2101.0650000000001</c:v>
                </c:pt>
                <c:pt idx="1451">
                  <c:v>2102.029</c:v>
                </c:pt>
                <c:pt idx="1452">
                  <c:v>2102.9929999999999</c:v>
                </c:pt>
                <c:pt idx="1453">
                  <c:v>2103.9580000000001</c:v>
                </c:pt>
                <c:pt idx="1454">
                  <c:v>2104.922</c:v>
                </c:pt>
                <c:pt idx="1455">
                  <c:v>2105.886</c:v>
                </c:pt>
                <c:pt idx="1456">
                  <c:v>2106.85</c:v>
                </c:pt>
                <c:pt idx="1457">
                  <c:v>2107.8139999999999</c:v>
                </c:pt>
                <c:pt idx="1458">
                  <c:v>2108.779</c:v>
                </c:pt>
                <c:pt idx="1459">
                  <c:v>2109.7429999999999</c:v>
                </c:pt>
                <c:pt idx="1460">
                  <c:v>2110.7069999999999</c:v>
                </c:pt>
                <c:pt idx="1461">
                  <c:v>2111.6709999999998</c:v>
                </c:pt>
                <c:pt idx="1462">
                  <c:v>2112.6350000000002</c:v>
                </c:pt>
                <c:pt idx="1463">
                  <c:v>2113.6</c:v>
                </c:pt>
                <c:pt idx="1464">
                  <c:v>2114.5639999999999</c:v>
                </c:pt>
                <c:pt idx="1465">
                  <c:v>2115.5279999999998</c:v>
                </c:pt>
                <c:pt idx="1466">
                  <c:v>2116.4920000000002</c:v>
                </c:pt>
                <c:pt idx="1467">
                  <c:v>2117.4569999999999</c:v>
                </c:pt>
                <c:pt idx="1468">
                  <c:v>2118.4209999999998</c:v>
                </c:pt>
                <c:pt idx="1469">
                  <c:v>2119.3850000000002</c:v>
                </c:pt>
                <c:pt idx="1470">
                  <c:v>2120.3490000000002</c:v>
                </c:pt>
                <c:pt idx="1471">
                  <c:v>2121.3139999999999</c:v>
                </c:pt>
                <c:pt idx="1472">
                  <c:v>2122.2779999999998</c:v>
                </c:pt>
                <c:pt idx="1473">
                  <c:v>2123.2420000000002</c:v>
                </c:pt>
                <c:pt idx="1474">
                  <c:v>2124.2060000000001</c:v>
                </c:pt>
                <c:pt idx="1475">
                  <c:v>2125.1709999999998</c:v>
                </c:pt>
                <c:pt idx="1476">
                  <c:v>2126.1350000000002</c:v>
                </c:pt>
                <c:pt idx="1477">
                  <c:v>2127.0990000000002</c:v>
                </c:pt>
                <c:pt idx="1478">
                  <c:v>2128.0630000000001</c:v>
                </c:pt>
                <c:pt idx="1479">
                  <c:v>2129.0279999999998</c:v>
                </c:pt>
                <c:pt idx="1480">
                  <c:v>2129.9920000000002</c:v>
                </c:pt>
                <c:pt idx="1481">
                  <c:v>2130.9560000000001</c:v>
                </c:pt>
                <c:pt idx="1482">
                  <c:v>2131.92</c:v>
                </c:pt>
                <c:pt idx="1483">
                  <c:v>2132.8850000000002</c:v>
                </c:pt>
                <c:pt idx="1484">
                  <c:v>2133.8490000000002</c:v>
                </c:pt>
                <c:pt idx="1485">
                  <c:v>2134.8130000000001</c:v>
                </c:pt>
                <c:pt idx="1486">
                  <c:v>2135.777</c:v>
                </c:pt>
                <c:pt idx="1487">
                  <c:v>2136.741</c:v>
                </c:pt>
                <c:pt idx="1488">
                  <c:v>2137.7060000000001</c:v>
                </c:pt>
                <c:pt idx="1489">
                  <c:v>2138.67</c:v>
                </c:pt>
                <c:pt idx="1490">
                  <c:v>2139.634</c:v>
                </c:pt>
                <c:pt idx="1491">
                  <c:v>2140.598</c:v>
                </c:pt>
                <c:pt idx="1492">
                  <c:v>2141.5630000000001</c:v>
                </c:pt>
                <c:pt idx="1493">
                  <c:v>2142.527</c:v>
                </c:pt>
                <c:pt idx="1494">
                  <c:v>2143.491</c:v>
                </c:pt>
                <c:pt idx="1495">
                  <c:v>2144.4549999999999</c:v>
                </c:pt>
                <c:pt idx="1496">
                  <c:v>2145.4189999999999</c:v>
                </c:pt>
                <c:pt idx="1497">
                  <c:v>2146.384</c:v>
                </c:pt>
                <c:pt idx="1498">
                  <c:v>2147.348</c:v>
                </c:pt>
                <c:pt idx="1499">
                  <c:v>2148.3119999999999</c:v>
                </c:pt>
                <c:pt idx="1500">
                  <c:v>2149.2759999999998</c:v>
                </c:pt>
                <c:pt idx="1501">
                  <c:v>2150.241</c:v>
                </c:pt>
                <c:pt idx="1502">
                  <c:v>2151.2049999999999</c:v>
                </c:pt>
                <c:pt idx="1503">
                  <c:v>2152.1689999999999</c:v>
                </c:pt>
                <c:pt idx="1504">
                  <c:v>2153.1329999999998</c:v>
                </c:pt>
                <c:pt idx="1505">
                  <c:v>2154.098</c:v>
                </c:pt>
                <c:pt idx="1506">
                  <c:v>2155.0619999999999</c:v>
                </c:pt>
                <c:pt idx="1507">
                  <c:v>2156.0259999999998</c:v>
                </c:pt>
                <c:pt idx="1508">
                  <c:v>2156.9899999999998</c:v>
                </c:pt>
                <c:pt idx="1509">
                  <c:v>2157.9549999999999</c:v>
                </c:pt>
                <c:pt idx="1510">
                  <c:v>2158.9189999999999</c:v>
                </c:pt>
                <c:pt idx="1511">
                  <c:v>2159.8829999999998</c:v>
                </c:pt>
                <c:pt idx="1512">
                  <c:v>2160.8470000000002</c:v>
                </c:pt>
                <c:pt idx="1513">
                  <c:v>2161.8119999999999</c:v>
                </c:pt>
                <c:pt idx="1514">
                  <c:v>2162.7759999999998</c:v>
                </c:pt>
                <c:pt idx="1515">
                  <c:v>2163.7399999999998</c:v>
                </c:pt>
                <c:pt idx="1516">
                  <c:v>2164.7040000000002</c:v>
                </c:pt>
                <c:pt idx="1517">
                  <c:v>2165.6680000000001</c:v>
                </c:pt>
                <c:pt idx="1518">
                  <c:v>2166.6329999999998</c:v>
                </c:pt>
                <c:pt idx="1519">
                  <c:v>2167.5970000000002</c:v>
                </c:pt>
                <c:pt idx="1520">
                  <c:v>2168.5610000000001</c:v>
                </c:pt>
                <c:pt idx="1521">
                  <c:v>2169.5250000000001</c:v>
                </c:pt>
                <c:pt idx="1522">
                  <c:v>2170.4899999999998</c:v>
                </c:pt>
                <c:pt idx="1523">
                  <c:v>2171.4540000000002</c:v>
                </c:pt>
                <c:pt idx="1524">
                  <c:v>2172.4180000000001</c:v>
                </c:pt>
                <c:pt idx="1525">
                  <c:v>2173.3820000000001</c:v>
                </c:pt>
                <c:pt idx="1526">
                  <c:v>2174.346</c:v>
                </c:pt>
                <c:pt idx="1527">
                  <c:v>2175.3110000000001</c:v>
                </c:pt>
                <c:pt idx="1528">
                  <c:v>2176.2750000000001</c:v>
                </c:pt>
                <c:pt idx="1529">
                  <c:v>2177.239</c:v>
                </c:pt>
                <c:pt idx="1530">
                  <c:v>2178.203</c:v>
                </c:pt>
                <c:pt idx="1531">
                  <c:v>2179.1680000000001</c:v>
                </c:pt>
                <c:pt idx="1532">
                  <c:v>2180.1320000000001</c:v>
                </c:pt>
                <c:pt idx="1533">
                  <c:v>2181.096</c:v>
                </c:pt>
                <c:pt idx="1534">
                  <c:v>2182.06</c:v>
                </c:pt>
                <c:pt idx="1535">
                  <c:v>2183.0250000000001</c:v>
                </c:pt>
                <c:pt idx="1536">
                  <c:v>2183.989</c:v>
                </c:pt>
                <c:pt idx="1537">
                  <c:v>2184.953</c:v>
                </c:pt>
                <c:pt idx="1538">
                  <c:v>2185.9169999999999</c:v>
                </c:pt>
                <c:pt idx="1539">
                  <c:v>2186.8820000000001</c:v>
                </c:pt>
                <c:pt idx="1540">
                  <c:v>2187.846</c:v>
                </c:pt>
                <c:pt idx="1541">
                  <c:v>2188.81</c:v>
                </c:pt>
                <c:pt idx="1542">
                  <c:v>2189.7739999999999</c:v>
                </c:pt>
                <c:pt idx="1543">
                  <c:v>2190.739</c:v>
                </c:pt>
                <c:pt idx="1544">
                  <c:v>2191.703</c:v>
                </c:pt>
                <c:pt idx="1545">
                  <c:v>2192.6669999999999</c:v>
                </c:pt>
                <c:pt idx="1546">
                  <c:v>2193.6309999999999</c:v>
                </c:pt>
                <c:pt idx="1547">
                  <c:v>2194.5949999999998</c:v>
                </c:pt>
                <c:pt idx="1548">
                  <c:v>2195.56</c:v>
                </c:pt>
                <c:pt idx="1549">
                  <c:v>2196.5239999999999</c:v>
                </c:pt>
                <c:pt idx="1550">
                  <c:v>2197.4879999999998</c:v>
                </c:pt>
                <c:pt idx="1551">
                  <c:v>2198.4520000000002</c:v>
                </c:pt>
                <c:pt idx="1552">
                  <c:v>2199.4169999999999</c:v>
                </c:pt>
                <c:pt idx="1553">
                  <c:v>2200.3809999999999</c:v>
                </c:pt>
                <c:pt idx="1554">
                  <c:v>2201.3449999999998</c:v>
                </c:pt>
                <c:pt idx="1555">
                  <c:v>2202.3090000000002</c:v>
                </c:pt>
                <c:pt idx="1556">
                  <c:v>2203.2730000000001</c:v>
                </c:pt>
                <c:pt idx="1557">
                  <c:v>2204.2379999999998</c:v>
                </c:pt>
                <c:pt idx="1558">
                  <c:v>2205.2020000000002</c:v>
                </c:pt>
                <c:pt idx="1559">
                  <c:v>2206.1660000000002</c:v>
                </c:pt>
                <c:pt idx="1560">
                  <c:v>2207.13</c:v>
                </c:pt>
                <c:pt idx="1561">
                  <c:v>2208.0949999999998</c:v>
                </c:pt>
                <c:pt idx="1562">
                  <c:v>2209.0590000000002</c:v>
                </c:pt>
                <c:pt idx="1563">
                  <c:v>2210.0230000000001</c:v>
                </c:pt>
                <c:pt idx="1564">
                  <c:v>2210.9870000000001</c:v>
                </c:pt>
                <c:pt idx="1565">
                  <c:v>2211.9520000000002</c:v>
                </c:pt>
                <c:pt idx="1566">
                  <c:v>2212.9160000000002</c:v>
                </c:pt>
                <c:pt idx="1567">
                  <c:v>2213.88</c:v>
                </c:pt>
                <c:pt idx="1568">
                  <c:v>2214.8440000000001</c:v>
                </c:pt>
                <c:pt idx="1569">
                  <c:v>2215.8090000000002</c:v>
                </c:pt>
                <c:pt idx="1570">
                  <c:v>2216.7730000000001</c:v>
                </c:pt>
                <c:pt idx="1571">
                  <c:v>2217.7370000000001</c:v>
                </c:pt>
                <c:pt idx="1572">
                  <c:v>2218.701</c:v>
                </c:pt>
                <c:pt idx="1573">
                  <c:v>2219.6660000000002</c:v>
                </c:pt>
                <c:pt idx="1574">
                  <c:v>2220.63</c:v>
                </c:pt>
                <c:pt idx="1575">
                  <c:v>2221.5940000000001</c:v>
                </c:pt>
                <c:pt idx="1576">
                  <c:v>2222.558</c:v>
                </c:pt>
                <c:pt idx="1577">
                  <c:v>2223.5219999999999</c:v>
                </c:pt>
                <c:pt idx="1578">
                  <c:v>2224.4870000000001</c:v>
                </c:pt>
                <c:pt idx="1579">
                  <c:v>2225.451</c:v>
                </c:pt>
                <c:pt idx="1580">
                  <c:v>2226.415</c:v>
                </c:pt>
                <c:pt idx="1581">
                  <c:v>2227.3789999999999</c:v>
                </c:pt>
                <c:pt idx="1582">
                  <c:v>2228.3440000000001</c:v>
                </c:pt>
                <c:pt idx="1583">
                  <c:v>2229.308</c:v>
                </c:pt>
                <c:pt idx="1584">
                  <c:v>2230.2719999999999</c:v>
                </c:pt>
                <c:pt idx="1585">
                  <c:v>2231.2359999999999</c:v>
                </c:pt>
                <c:pt idx="1586">
                  <c:v>2232.1999999999998</c:v>
                </c:pt>
                <c:pt idx="1587">
                  <c:v>2233.165</c:v>
                </c:pt>
                <c:pt idx="1588">
                  <c:v>2234.1289999999999</c:v>
                </c:pt>
                <c:pt idx="1589">
                  <c:v>2235.0929999999998</c:v>
                </c:pt>
                <c:pt idx="1590">
                  <c:v>2236.0569999999998</c:v>
                </c:pt>
                <c:pt idx="1591">
                  <c:v>2237.0219999999999</c:v>
                </c:pt>
                <c:pt idx="1592">
                  <c:v>2237.9859999999999</c:v>
                </c:pt>
                <c:pt idx="1593">
                  <c:v>2238.9499999999998</c:v>
                </c:pt>
                <c:pt idx="1594">
                  <c:v>2239.9140000000002</c:v>
                </c:pt>
                <c:pt idx="1595">
                  <c:v>2240.8789999999999</c:v>
                </c:pt>
                <c:pt idx="1596">
                  <c:v>2241.8429999999998</c:v>
                </c:pt>
                <c:pt idx="1597">
                  <c:v>2242.8069999999998</c:v>
                </c:pt>
                <c:pt idx="1598">
                  <c:v>2243.7710000000002</c:v>
                </c:pt>
                <c:pt idx="1599">
                  <c:v>2244.7359999999999</c:v>
                </c:pt>
                <c:pt idx="1600">
                  <c:v>2245.6999999999998</c:v>
                </c:pt>
                <c:pt idx="1601">
                  <c:v>2246.6640000000002</c:v>
                </c:pt>
                <c:pt idx="1602">
                  <c:v>2247.6280000000002</c:v>
                </c:pt>
                <c:pt idx="1603">
                  <c:v>2248.5929999999998</c:v>
                </c:pt>
                <c:pt idx="1604">
                  <c:v>2249.5569999999998</c:v>
                </c:pt>
                <c:pt idx="1605">
                  <c:v>2250.5210000000002</c:v>
                </c:pt>
                <c:pt idx="1606">
                  <c:v>2251.4850000000001</c:v>
                </c:pt>
                <c:pt idx="1607">
                  <c:v>2252.4490000000001</c:v>
                </c:pt>
                <c:pt idx="1608">
                  <c:v>2253.4140000000002</c:v>
                </c:pt>
                <c:pt idx="1609">
                  <c:v>2254.3780000000002</c:v>
                </c:pt>
                <c:pt idx="1610">
                  <c:v>2255.3420000000001</c:v>
                </c:pt>
                <c:pt idx="1611">
                  <c:v>2256.306</c:v>
                </c:pt>
                <c:pt idx="1612">
                  <c:v>2257.2710000000002</c:v>
                </c:pt>
                <c:pt idx="1613">
                  <c:v>2258.2350000000001</c:v>
                </c:pt>
                <c:pt idx="1614">
                  <c:v>2259.1990000000001</c:v>
                </c:pt>
                <c:pt idx="1615">
                  <c:v>2260.163</c:v>
                </c:pt>
                <c:pt idx="1616">
                  <c:v>2261.127</c:v>
                </c:pt>
                <c:pt idx="1617">
                  <c:v>2262.0920000000001</c:v>
                </c:pt>
                <c:pt idx="1618">
                  <c:v>2263.056</c:v>
                </c:pt>
                <c:pt idx="1619">
                  <c:v>2264.02</c:v>
                </c:pt>
                <c:pt idx="1620">
                  <c:v>2264.9839999999999</c:v>
                </c:pt>
                <c:pt idx="1621">
                  <c:v>2265.9490000000001</c:v>
                </c:pt>
                <c:pt idx="1622">
                  <c:v>2266.913</c:v>
                </c:pt>
                <c:pt idx="1623">
                  <c:v>2267.877</c:v>
                </c:pt>
                <c:pt idx="1624">
                  <c:v>2268.8409999999999</c:v>
                </c:pt>
                <c:pt idx="1625">
                  <c:v>2269.806</c:v>
                </c:pt>
                <c:pt idx="1626">
                  <c:v>2270.77</c:v>
                </c:pt>
                <c:pt idx="1627">
                  <c:v>2271.7339999999999</c:v>
                </c:pt>
                <c:pt idx="1628">
                  <c:v>2272.6979999999999</c:v>
                </c:pt>
                <c:pt idx="1629">
                  <c:v>2273.663</c:v>
                </c:pt>
                <c:pt idx="1630">
                  <c:v>2274.627</c:v>
                </c:pt>
                <c:pt idx="1631">
                  <c:v>2275.5909999999999</c:v>
                </c:pt>
                <c:pt idx="1632">
                  <c:v>2276.5549999999998</c:v>
                </c:pt>
                <c:pt idx="1633">
                  <c:v>2277.52</c:v>
                </c:pt>
                <c:pt idx="1634">
                  <c:v>2278.4839999999999</c:v>
                </c:pt>
                <c:pt idx="1635">
                  <c:v>2279.4479999999999</c:v>
                </c:pt>
                <c:pt idx="1636">
                  <c:v>2280.4119999999998</c:v>
                </c:pt>
                <c:pt idx="1637">
                  <c:v>2281.3760000000002</c:v>
                </c:pt>
                <c:pt idx="1638">
                  <c:v>2282.3409999999999</c:v>
                </c:pt>
                <c:pt idx="1639">
                  <c:v>2283.3049999999998</c:v>
                </c:pt>
                <c:pt idx="1640">
                  <c:v>2284.2689999999998</c:v>
                </c:pt>
                <c:pt idx="1641">
                  <c:v>2285.2330000000002</c:v>
                </c:pt>
                <c:pt idx="1642">
                  <c:v>2286.1979999999999</c:v>
                </c:pt>
                <c:pt idx="1643">
                  <c:v>2287.1619999999998</c:v>
                </c:pt>
                <c:pt idx="1644">
                  <c:v>2288.1260000000002</c:v>
                </c:pt>
                <c:pt idx="1645">
                  <c:v>2289.09</c:v>
                </c:pt>
                <c:pt idx="1646">
                  <c:v>2290.0540000000001</c:v>
                </c:pt>
                <c:pt idx="1647">
                  <c:v>2291.0189999999998</c:v>
                </c:pt>
                <c:pt idx="1648">
                  <c:v>2291.9830000000002</c:v>
                </c:pt>
                <c:pt idx="1649">
                  <c:v>2292.9470000000001</c:v>
                </c:pt>
                <c:pt idx="1650">
                  <c:v>2293.9110000000001</c:v>
                </c:pt>
                <c:pt idx="1651">
                  <c:v>2294.8760000000002</c:v>
                </c:pt>
                <c:pt idx="1652">
                  <c:v>2295.84</c:v>
                </c:pt>
                <c:pt idx="1653">
                  <c:v>2296.8040000000001</c:v>
                </c:pt>
                <c:pt idx="1654">
                  <c:v>2297.768</c:v>
                </c:pt>
                <c:pt idx="1655">
                  <c:v>2298.7330000000002</c:v>
                </c:pt>
                <c:pt idx="1656">
                  <c:v>2299.6970000000001</c:v>
                </c:pt>
                <c:pt idx="1657">
                  <c:v>2300.6610000000001</c:v>
                </c:pt>
                <c:pt idx="1658">
                  <c:v>2301.625</c:v>
                </c:pt>
                <c:pt idx="1659">
                  <c:v>2302.59</c:v>
                </c:pt>
                <c:pt idx="1660">
                  <c:v>2303.5540000000001</c:v>
                </c:pt>
                <c:pt idx="1661">
                  <c:v>2304.518</c:v>
                </c:pt>
                <c:pt idx="1662">
                  <c:v>2305.482</c:v>
                </c:pt>
                <c:pt idx="1663">
                  <c:v>2306.4470000000001</c:v>
                </c:pt>
                <c:pt idx="1664">
                  <c:v>2307.4110000000001</c:v>
                </c:pt>
                <c:pt idx="1665">
                  <c:v>2308.375</c:v>
                </c:pt>
                <c:pt idx="1666">
                  <c:v>2309.3389999999999</c:v>
                </c:pt>
                <c:pt idx="1667">
                  <c:v>2310.3029999999999</c:v>
                </c:pt>
                <c:pt idx="1668">
                  <c:v>2311.268</c:v>
                </c:pt>
                <c:pt idx="1669">
                  <c:v>2312.232</c:v>
                </c:pt>
                <c:pt idx="1670">
                  <c:v>2313.1959999999999</c:v>
                </c:pt>
                <c:pt idx="1671">
                  <c:v>2314.16</c:v>
                </c:pt>
                <c:pt idx="1672">
                  <c:v>2315.125</c:v>
                </c:pt>
                <c:pt idx="1673">
                  <c:v>2316.0889999999999</c:v>
                </c:pt>
                <c:pt idx="1674">
                  <c:v>2317.0529999999999</c:v>
                </c:pt>
                <c:pt idx="1675">
                  <c:v>2318.0169999999998</c:v>
                </c:pt>
                <c:pt idx="1676">
                  <c:v>2318.9810000000002</c:v>
                </c:pt>
                <c:pt idx="1677">
                  <c:v>2319.9459999999999</c:v>
                </c:pt>
                <c:pt idx="1678">
                  <c:v>2320.91</c:v>
                </c:pt>
                <c:pt idx="1679">
                  <c:v>2321.8739999999998</c:v>
                </c:pt>
                <c:pt idx="1680">
                  <c:v>2322.8380000000002</c:v>
                </c:pt>
                <c:pt idx="1681">
                  <c:v>2323.8029999999999</c:v>
                </c:pt>
                <c:pt idx="1682">
                  <c:v>2324.7669999999998</c:v>
                </c:pt>
                <c:pt idx="1683">
                  <c:v>2325.7310000000002</c:v>
                </c:pt>
                <c:pt idx="1684">
                  <c:v>2326.6950000000002</c:v>
                </c:pt>
                <c:pt idx="1685">
                  <c:v>2327.66</c:v>
                </c:pt>
                <c:pt idx="1686">
                  <c:v>2328.6239999999998</c:v>
                </c:pt>
                <c:pt idx="1687">
                  <c:v>2329.5880000000002</c:v>
                </c:pt>
                <c:pt idx="1688">
                  <c:v>2330.5520000000001</c:v>
                </c:pt>
                <c:pt idx="1689">
                  <c:v>2331.5169999999998</c:v>
                </c:pt>
                <c:pt idx="1690">
                  <c:v>2332.4810000000002</c:v>
                </c:pt>
                <c:pt idx="1691">
                  <c:v>2333.4450000000002</c:v>
                </c:pt>
                <c:pt idx="1692">
                  <c:v>2334.4090000000001</c:v>
                </c:pt>
                <c:pt idx="1693">
                  <c:v>2335.3739999999998</c:v>
                </c:pt>
                <c:pt idx="1694">
                  <c:v>2336.3380000000002</c:v>
                </c:pt>
                <c:pt idx="1695">
                  <c:v>2337.3020000000001</c:v>
                </c:pt>
                <c:pt idx="1696">
                  <c:v>2338.2660000000001</c:v>
                </c:pt>
                <c:pt idx="1697">
                  <c:v>2339.23</c:v>
                </c:pt>
                <c:pt idx="1698">
                  <c:v>2340.1950000000002</c:v>
                </c:pt>
                <c:pt idx="1699">
                  <c:v>2341.1590000000001</c:v>
                </c:pt>
                <c:pt idx="1700">
                  <c:v>2342.123</c:v>
                </c:pt>
                <c:pt idx="1701">
                  <c:v>2343.087</c:v>
                </c:pt>
                <c:pt idx="1702">
                  <c:v>2344.0520000000001</c:v>
                </c:pt>
                <c:pt idx="1703">
                  <c:v>2345.0160000000001</c:v>
                </c:pt>
                <c:pt idx="1704">
                  <c:v>2345.98</c:v>
                </c:pt>
                <c:pt idx="1705">
                  <c:v>2346.944</c:v>
                </c:pt>
                <c:pt idx="1706">
                  <c:v>2347.9079999999999</c:v>
                </c:pt>
                <c:pt idx="1707">
                  <c:v>2348.873</c:v>
                </c:pt>
                <c:pt idx="1708">
                  <c:v>2349.837</c:v>
                </c:pt>
                <c:pt idx="1709">
                  <c:v>2350.8009999999999</c:v>
                </c:pt>
                <c:pt idx="1710">
                  <c:v>2351.7649999999999</c:v>
                </c:pt>
                <c:pt idx="1711">
                  <c:v>2352.73</c:v>
                </c:pt>
                <c:pt idx="1712">
                  <c:v>2353.694</c:v>
                </c:pt>
                <c:pt idx="1713">
                  <c:v>2354.6579999999999</c:v>
                </c:pt>
                <c:pt idx="1714">
                  <c:v>2355.6219999999998</c:v>
                </c:pt>
                <c:pt idx="1715">
                  <c:v>2356.587</c:v>
                </c:pt>
                <c:pt idx="1716">
                  <c:v>2357.5509999999999</c:v>
                </c:pt>
                <c:pt idx="1717">
                  <c:v>2358.5149999999999</c:v>
                </c:pt>
                <c:pt idx="1718">
                  <c:v>2359.4789999999998</c:v>
                </c:pt>
                <c:pt idx="1719">
                  <c:v>2360.444</c:v>
                </c:pt>
                <c:pt idx="1720">
                  <c:v>2361.4079999999999</c:v>
                </c:pt>
                <c:pt idx="1721">
                  <c:v>2362.3719999999998</c:v>
                </c:pt>
                <c:pt idx="1722">
                  <c:v>2363.3359999999998</c:v>
                </c:pt>
                <c:pt idx="1723">
                  <c:v>2364.3009999999999</c:v>
                </c:pt>
                <c:pt idx="1724">
                  <c:v>2365.2649999999999</c:v>
                </c:pt>
                <c:pt idx="1725">
                  <c:v>2366.2289999999998</c:v>
                </c:pt>
                <c:pt idx="1726">
                  <c:v>2367.1930000000002</c:v>
                </c:pt>
                <c:pt idx="1727">
                  <c:v>2368.1570000000002</c:v>
                </c:pt>
                <c:pt idx="1728">
                  <c:v>2369.1219999999998</c:v>
                </c:pt>
                <c:pt idx="1729">
                  <c:v>2370.0859999999998</c:v>
                </c:pt>
                <c:pt idx="1730">
                  <c:v>2371.0500000000002</c:v>
                </c:pt>
                <c:pt idx="1731">
                  <c:v>2372.0140000000001</c:v>
                </c:pt>
                <c:pt idx="1732">
                  <c:v>2372.9789999999998</c:v>
                </c:pt>
                <c:pt idx="1733">
                  <c:v>2373.9430000000002</c:v>
                </c:pt>
                <c:pt idx="1734">
                  <c:v>2374.9070000000002</c:v>
                </c:pt>
                <c:pt idx="1735">
                  <c:v>2375.8710000000001</c:v>
                </c:pt>
                <c:pt idx="1736">
                  <c:v>2376.835</c:v>
                </c:pt>
                <c:pt idx="1737">
                  <c:v>2377.8000000000002</c:v>
                </c:pt>
                <c:pt idx="1738">
                  <c:v>2378.7640000000001</c:v>
                </c:pt>
                <c:pt idx="1739">
                  <c:v>2379.7280000000001</c:v>
                </c:pt>
                <c:pt idx="1740">
                  <c:v>2380.692</c:v>
                </c:pt>
                <c:pt idx="1741">
                  <c:v>2381.6570000000002</c:v>
                </c:pt>
                <c:pt idx="1742">
                  <c:v>2382.6210000000001</c:v>
                </c:pt>
                <c:pt idx="1743">
                  <c:v>2383.585</c:v>
                </c:pt>
                <c:pt idx="1744">
                  <c:v>2384.549</c:v>
                </c:pt>
                <c:pt idx="1745">
                  <c:v>2385.5140000000001</c:v>
                </c:pt>
                <c:pt idx="1746">
                  <c:v>2386.4780000000001</c:v>
                </c:pt>
                <c:pt idx="1747">
                  <c:v>2387.442</c:v>
                </c:pt>
                <c:pt idx="1748">
                  <c:v>2388.4059999999999</c:v>
                </c:pt>
                <c:pt idx="1749">
                  <c:v>2389.3710000000001</c:v>
                </c:pt>
                <c:pt idx="1750">
                  <c:v>2390.335</c:v>
                </c:pt>
                <c:pt idx="1751">
                  <c:v>2391.299</c:v>
                </c:pt>
                <c:pt idx="1752">
                  <c:v>2392.2629999999999</c:v>
                </c:pt>
                <c:pt idx="1753">
                  <c:v>2393.2280000000001</c:v>
                </c:pt>
                <c:pt idx="1754">
                  <c:v>2394.192</c:v>
                </c:pt>
                <c:pt idx="1755">
                  <c:v>2395.1559999999999</c:v>
                </c:pt>
                <c:pt idx="1756">
                  <c:v>2396.12</c:v>
                </c:pt>
                <c:pt idx="1757">
                  <c:v>2397.0839999999998</c:v>
                </c:pt>
                <c:pt idx="1758">
                  <c:v>2398.049</c:v>
                </c:pt>
                <c:pt idx="1759">
                  <c:v>2399.0129999999999</c:v>
                </c:pt>
                <c:pt idx="1760">
                  <c:v>2399.9769999999999</c:v>
                </c:pt>
                <c:pt idx="1761">
                  <c:v>2400.9409999999998</c:v>
                </c:pt>
                <c:pt idx="1762">
                  <c:v>2401.9059999999999</c:v>
                </c:pt>
                <c:pt idx="1763">
                  <c:v>2402.87</c:v>
                </c:pt>
                <c:pt idx="1764">
                  <c:v>2403.8339999999998</c:v>
                </c:pt>
                <c:pt idx="1765">
                  <c:v>2404.7979999999998</c:v>
                </c:pt>
                <c:pt idx="1766">
                  <c:v>2405.7620000000002</c:v>
                </c:pt>
                <c:pt idx="1767">
                  <c:v>2406.7269999999999</c:v>
                </c:pt>
                <c:pt idx="1768">
                  <c:v>2407.6909999999998</c:v>
                </c:pt>
                <c:pt idx="1769">
                  <c:v>2408.6550000000002</c:v>
                </c:pt>
                <c:pt idx="1770">
                  <c:v>2409.6190000000001</c:v>
                </c:pt>
                <c:pt idx="1771">
                  <c:v>2410.5839999999998</c:v>
                </c:pt>
                <c:pt idx="1772">
                  <c:v>2411.5479999999998</c:v>
                </c:pt>
                <c:pt idx="1773">
                  <c:v>2412.5120000000002</c:v>
                </c:pt>
                <c:pt idx="1774">
                  <c:v>2413.4760000000001</c:v>
                </c:pt>
                <c:pt idx="1775">
                  <c:v>2414.4409999999998</c:v>
                </c:pt>
                <c:pt idx="1776">
                  <c:v>2415.4050000000002</c:v>
                </c:pt>
                <c:pt idx="1777">
                  <c:v>2416.3690000000001</c:v>
                </c:pt>
                <c:pt idx="1778">
                  <c:v>2417.3330000000001</c:v>
                </c:pt>
                <c:pt idx="1779">
                  <c:v>2418.2979999999998</c:v>
                </c:pt>
                <c:pt idx="1780">
                  <c:v>2419.2620000000002</c:v>
                </c:pt>
                <c:pt idx="1781">
                  <c:v>2420.2260000000001</c:v>
                </c:pt>
                <c:pt idx="1782">
                  <c:v>2421.19</c:v>
                </c:pt>
                <c:pt idx="1783">
                  <c:v>2422.1550000000002</c:v>
                </c:pt>
                <c:pt idx="1784">
                  <c:v>2423.1190000000001</c:v>
                </c:pt>
                <c:pt idx="1785">
                  <c:v>2424.0830000000001</c:v>
                </c:pt>
                <c:pt idx="1786">
                  <c:v>2425.047</c:v>
                </c:pt>
                <c:pt idx="1787">
                  <c:v>2426.011</c:v>
                </c:pt>
                <c:pt idx="1788">
                  <c:v>2426.9760000000001</c:v>
                </c:pt>
                <c:pt idx="1789">
                  <c:v>2427.94</c:v>
                </c:pt>
                <c:pt idx="1790">
                  <c:v>2428.904</c:v>
                </c:pt>
                <c:pt idx="1791">
                  <c:v>2429.8679999999999</c:v>
                </c:pt>
                <c:pt idx="1792">
                  <c:v>2430.8330000000001</c:v>
                </c:pt>
                <c:pt idx="1793">
                  <c:v>2431.797</c:v>
                </c:pt>
                <c:pt idx="1794">
                  <c:v>2432.761</c:v>
                </c:pt>
                <c:pt idx="1795">
                  <c:v>2433.7249999999999</c:v>
                </c:pt>
                <c:pt idx="1796">
                  <c:v>2434.6889999999999</c:v>
                </c:pt>
                <c:pt idx="1797">
                  <c:v>2435.654</c:v>
                </c:pt>
                <c:pt idx="1798">
                  <c:v>2436.6179999999999</c:v>
                </c:pt>
                <c:pt idx="1799">
                  <c:v>2437.5819999999999</c:v>
                </c:pt>
                <c:pt idx="1800">
                  <c:v>2438.5459999999998</c:v>
                </c:pt>
                <c:pt idx="1801">
                  <c:v>2439.511</c:v>
                </c:pt>
                <c:pt idx="1802">
                  <c:v>2440.4749999999999</c:v>
                </c:pt>
                <c:pt idx="1803">
                  <c:v>2441.4389999999999</c:v>
                </c:pt>
                <c:pt idx="1804">
                  <c:v>2442.4029999999998</c:v>
                </c:pt>
                <c:pt idx="1805">
                  <c:v>2443.3679999999999</c:v>
                </c:pt>
                <c:pt idx="1806">
                  <c:v>2444.3319999999999</c:v>
                </c:pt>
                <c:pt idx="1807">
                  <c:v>2445.2959999999998</c:v>
                </c:pt>
                <c:pt idx="1808">
                  <c:v>2446.2600000000002</c:v>
                </c:pt>
                <c:pt idx="1809">
                  <c:v>2447.2249999999999</c:v>
                </c:pt>
                <c:pt idx="1810">
                  <c:v>2448.1889999999999</c:v>
                </c:pt>
                <c:pt idx="1811">
                  <c:v>2449.1529999999998</c:v>
                </c:pt>
                <c:pt idx="1812">
                  <c:v>2450.1170000000002</c:v>
                </c:pt>
                <c:pt idx="1813">
                  <c:v>2451.0819999999999</c:v>
                </c:pt>
                <c:pt idx="1814">
                  <c:v>2452.0459999999998</c:v>
                </c:pt>
                <c:pt idx="1815">
                  <c:v>2453.0100000000002</c:v>
                </c:pt>
                <c:pt idx="1816">
                  <c:v>2453.9740000000002</c:v>
                </c:pt>
                <c:pt idx="1817">
                  <c:v>2454.9380000000001</c:v>
                </c:pt>
                <c:pt idx="1818">
                  <c:v>2455.9029999999998</c:v>
                </c:pt>
                <c:pt idx="1819">
                  <c:v>2456.8670000000002</c:v>
                </c:pt>
                <c:pt idx="1820">
                  <c:v>2457.8310000000001</c:v>
                </c:pt>
                <c:pt idx="1821">
                  <c:v>2458.7950000000001</c:v>
                </c:pt>
                <c:pt idx="1822">
                  <c:v>2459.7600000000002</c:v>
                </c:pt>
                <c:pt idx="1823">
                  <c:v>2460.7240000000002</c:v>
                </c:pt>
                <c:pt idx="1824">
                  <c:v>2461.6880000000001</c:v>
                </c:pt>
                <c:pt idx="1825">
                  <c:v>2462.652</c:v>
                </c:pt>
                <c:pt idx="1826">
                  <c:v>2463.616</c:v>
                </c:pt>
                <c:pt idx="1827">
                  <c:v>2464.5810000000001</c:v>
                </c:pt>
                <c:pt idx="1828">
                  <c:v>2465.5450000000001</c:v>
                </c:pt>
                <c:pt idx="1829">
                  <c:v>2466.509</c:v>
                </c:pt>
                <c:pt idx="1830">
                  <c:v>2467.473</c:v>
                </c:pt>
                <c:pt idx="1831">
                  <c:v>2468.4380000000001</c:v>
                </c:pt>
                <c:pt idx="1832">
                  <c:v>2469.402</c:v>
                </c:pt>
                <c:pt idx="1833">
                  <c:v>2470.366</c:v>
                </c:pt>
                <c:pt idx="1834">
                  <c:v>2471.33</c:v>
                </c:pt>
                <c:pt idx="1835">
                  <c:v>2472.2950000000001</c:v>
                </c:pt>
                <c:pt idx="1836">
                  <c:v>2473.259</c:v>
                </c:pt>
                <c:pt idx="1837">
                  <c:v>2474.223</c:v>
                </c:pt>
                <c:pt idx="1838">
                  <c:v>2475.1869999999999</c:v>
                </c:pt>
                <c:pt idx="1839">
                  <c:v>2476.152</c:v>
                </c:pt>
                <c:pt idx="1840">
                  <c:v>2477.116</c:v>
                </c:pt>
                <c:pt idx="1841">
                  <c:v>2478.08</c:v>
                </c:pt>
                <c:pt idx="1842">
                  <c:v>2479.0439999999999</c:v>
                </c:pt>
                <c:pt idx="1843">
                  <c:v>2480.009</c:v>
                </c:pt>
                <c:pt idx="1844">
                  <c:v>2480.973</c:v>
                </c:pt>
                <c:pt idx="1845">
                  <c:v>2481.9369999999999</c:v>
                </c:pt>
                <c:pt idx="1846">
                  <c:v>2482.9009999999998</c:v>
                </c:pt>
                <c:pt idx="1847">
                  <c:v>2483.8649999999998</c:v>
                </c:pt>
                <c:pt idx="1848">
                  <c:v>2484.83</c:v>
                </c:pt>
                <c:pt idx="1849">
                  <c:v>2485.7939999999999</c:v>
                </c:pt>
                <c:pt idx="1850">
                  <c:v>2486.7579999999998</c:v>
                </c:pt>
                <c:pt idx="1851">
                  <c:v>2487.7220000000002</c:v>
                </c:pt>
                <c:pt idx="1852">
                  <c:v>2488.6869999999999</c:v>
                </c:pt>
                <c:pt idx="1853">
                  <c:v>2489.6509999999998</c:v>
                </c:pt>
                <c:pt idx="1854">
                  <c:v>2490.6149999999998</c:v>
                </c:pt>
                <c:pt idx="1855">
                  <c:v>2491.5790000000002</c:v>
                </c:pt>
                <c:pt idx="1856">
                  <c:v>2492.5430000000001</c:v>
                </c:pt>
                <c:pt idx="1857">
                  <c:v>2493.5079999999998</c:v>
                </c:pt>
                <c:pt idx="1858">
                  <c:v>2494.4720000000002</c:v>
                </c:pt>
                <c:pt idx="1859">
                  <c:v>2495.4360000000001</c:v>
                </c:pt>
                <c:pt idx="1860">
                  <c:v>2496.4</c:v>
                </c:pt>
                <c:pt idx="1861">
                  <c:v>2497.3649999999998</c:v>
                </c:pt>
                <c:pt idx="1862">
                  <c:v>2498.3290000000002</c:v>
                </c:pt>
                <c:pt idx="1863">
                  <c:v>2499.2930000000001</c:v>
                </c:pt>
                <c:pt idx="1864">
                  <c:v>2500.2570000000001</c:v>
                </c:pt>
                <c:pt idx="1865">
                  <c:v>2501.2220000000002</c:v>
                </c:pt>
                <c:pt idx="1866">
                  <c:v>2502.1860000000001</c:v>
                </c:pt>
                <c:pt idx="1867">
                  <c:v>2503.15</c:v>
                </c:pt>
                <c:pt idx="1868">
                  <c:v>2504.114</c:v>
                </c:pt>
                <c:pt idx="1869">
                  <c:v>2505.0790000000002</c:v>
                </c:pt>
                <c:pt idx="1870">
                  <c:v>2506.0430000000001</c:v>
                </c:pt>
                <c:pt idx="1871">
                  <c:v>2507.0070000000001</c:v>
                </c:pt>
                <c:pt idx="1872">
                  <c:v>2507.971</c:v>
                </c:pt>
                <c:pt idx="1873">
                  <c:v>2508.9360000000001</c:v>
                </c:pt>
                <c:pt idx="1874">
                  <c:v>2509.9</c:v>
                </c:pt>
                <c:pt idx="1875">
                  <c:v>2510.864</c:v>
                </c:pt>
                <c:pt idx="1876">
                  <c:v>2511.828</c:v>
                </c:pt>
                <c:pt idx="1877">
                  <c:v>2512.7919999999999</c:v>
                </c:pt>
                <c:pt idx="1878">
                  <c:v>2513.7570000000001</c:v>
                </c:pt>
                <c:pt idx="1879">
                  <c:v>2514.721</c:v>
                </c:pt>
                <c:pt idx="1880">
                  <c:v>2515.6849999999999</c:v>
                </c:pt>
                <c:pt idx="1881">
                  <c:v>2516.6489999999999</c:v>
                </c:pt>
                <c:pt idx="1882">
                  <c:v>2517.614</c:v>
                </c:pt>
                <c:pt idx="1883">
                  <c:v>2518.578</c:v>
                </c:pt>
                <c:pt idx="1884">
                  <c:v>2519.5419999999999</c:v>
                </c:pt>
                <c:pt idx="1885">
                  <c:v>2520.5059999999999</c:v>
                </c:pt>
                <c:pt idx="1886">
                  <c:v>2521.4699999999998</c:v>
                </c:pt>
                <c:pt idx="1887">
                  <c:v>2522.4349999999999</c:v>
                </c:pt>
                <c:pt idx="1888">
                  <c:v>2523.3989999999999</c:v>
                </c:pt>
                <c:pt idx="1889">
                  <c:v>2524.3629999999998</c:v>
                </c:pt>
                <c:pt idx="1890">
                  <c:v>2525.3270000000002</c:v>
                </c:pt>
                <c:pt idx="1891">
                  <c:v>2526.2919999999999</c:v>
                </c:pt>
                <c:pt idx="1892">
                  <c:v>2527.2559999999999</c:v>
                </c:pt>
                <c:pt idx="1893">
                  <c:v>2528.2199999999998</c:v>
                </c:pt>
                <c:pt idx="1894">
                  <c:v>2529.1840000000002</c:v>
                </c:pt>
                <c:pt idx="1895">
                  <c:v>2530.1489999999999</c:v>
                </c:pt>
                <c:pt idx="1896">
                  <c:v>2531.1129999999998</c:v>
                </c:pt>
                <c:pt idx="1897">
                  <c:v>2532.0770000000002</c:v>
                </c:pt>
                <c:pt idx="1898">
                  <c:v>2533.0410000000002</c:v>
                </c:pt>
                <c:pt idx="1899">
                  <c:v>2534.0059999999999</c:v>
                </c:pt>
                <c:pt idx="1900">
                  <c:v>2534.9699999999998</c:v>
                </c:pt>
                <c:pt idx="1901">
                  <c:v>2535.9340000000002</c:v>
                </c:pt>
                <c:pt idx="1902">
                  <c:v>2536.8980000000001</c:v>
                </c:pt>
                <c:pt idx="1903">
                  <c:v>2537.8629999999998</c:v>
                </c:pt>
                <c:pt idx="1904">
                  <c:v>2538.8270000000002</c:v>
                </c:pt>
                <c:pt idx="1905">
                  <c:v>2539.7910000000002</c:v>
                </c:pt>
                <c:pt idx="1906">
                  <c:v>2540.7550000000001</c:v>
                </c:pt>
                <c:pt idx="1907">
                  <c:v>2541.7190000000001</c:v>
                </c:pt>
                <c:pt idx="1908">
                  <c:v>2542.6840000000002</c:v>
                </c:pt>
                <c:pt idx="1909">
                  <c:v>2543.6480000000001</c:v>
                </c:pt>
                <c:pt idx="1910">
                  <c:v>2544.6120000000001</c:v>
                </c:pt>
                <c:pt idx="1911">
                  <c:v>2545.576</c:v>
                </c:pt>
                <c:pt idx="1912">
                  <c:v>2546.5410000000002</c:v>
                </c:pt>
                <c:pt idx="1913">
                  <c:v>2547.5050000000001</c:v>
                </c:pt>
                <c:pt idx="1914">
                  <c:v>2548.4690000000001</c:v>
                </c:pt>
                <c:pt idx="1915">
                  <c:v>2549.433</c:v>
                </c:pt>
                <c:pt idx="1916">
                  <c:v>2550.3969999999999</c:v>
                </c:pt>
                <c:pt idx="1917">
                  <c:v>2551.3620000000001</c:v>
                </c:pt>
                <c:pt idx="1918">
                  <c:v>2552.326</c:v>
                </c:pt>
                <c:pt idx="1919">
                  <c:v>2553.29</c:v>
                </c:pt>
                <c:pt idx="1920">
                  <c:v>2554.2539999999999</c:v>
                </c:pt>
                <c:pt idx="1921">
                  <c:v>2555.2190000000001</c:v>
                </c:pt>
                <c:pt idx="1922">
                  <c:v>2556.183</c:v>
                </c:pt>
                <c:pt idx="1923">
                  <c:v>2557.1469999999999</c:v>
                </c:pt>
                <c:pt idx="1924">
                  <c:v>2558.1109999999999</c:v>
                </c:pt>
                <c:pt idx="1925">
                  <c:v>2559.076</c:v>
                </c:pt>
                <c:pt idx="1926">
                  <c:v>2560.04</c:v>
                </c:pt>
                <c:pt idx="1927">
                  <c:v>2561.0039999999999</c:v>
                </c:pt>
                <c:pt idx="1928">
                  <c:v>2561.9679999999998</c:v>
                </c:pt>
                <c:pt idx="1929">
                  <c:v>2562.933</c:v>
                </c:pt>
                <c:pt idx="1930">
                  <c:v>2563.8969999999999</c:v>
                </c:pt>
                <c:pt idx="1931">
                  <c:v>2564.8609999999999</c:v>
                </c:pt>
                <c:pt idx="1932">
                  <c:v>2565.8249999999998</c:v>
                </c:pt>
                <c:pt idx="1933">
                  <c:v>2566.79</c:v>
                </c:pt>
                <c:pt idx="1934">
                  <c:v>2567.7539999999999</c:v>
                </c:pt>
                <c:pt idx="1935">
                  <c:v>2568.7179999999998</c:v>
                </c:pt>
                <c:pt idx="1936">
                  <c:v>2569.6819999999998</c:v>
                </c:pt>
                <c:pt idx="1937">
                  <c:v>2570.6460000000002</c:v>
                </c:pt>
                <c:pt idx="1938">
                  <c:v>2571.6109999999999</c:v>
                </c:pt>
                <c:pt idx="1939">
                  <c:v>2572.5749999999998</c:v>
                </c:pt>
                <c:pt idx="1940">
                  <c:v>2573.5390000000002</c:v>
                </c:pt>
                <c:pt idx="1941">
                  <c:v>2574.5030000000002</c:v>
                </c:pt>
                <c:pt idx="1942">
                  <c:v>2575.4679999999998</c:v>
                </c:pt>
                <c:pt idx="1943">
                  <c:v>2576.4319999999998</c:v>
                </c:pt>
                <c:pt idx="1944">
                  <c:v>2577.3960000000002</c:v>
                </c:pt>
                <c:pt idx="1945">
                  <c:v>2578.36</c:v>
                </c:pt>
                <c:pt idx="1946">
                  <c:v>2579.3240000000001</c:v>
                </c:pt>
                <c:pt idx="1947">
                  <c:v>2580.2890000000002</c:v>
                </c:pt>
                <c:pt idx="1948">
                  <c:v>2581.2530000000002</c:v>
                </c:pt>
                <c:pt idx="1949">
                  <c:v>2582.2170000000001</c:v>
                </c:pt>
                <c:pt idx="1950">
                  <c:v>2583.181</c:v>
                </c:pt>
                <c:pt idx="1951">
                  <c:v>2584.1460000000002</c:v>
                </c:pt>
                <c:pt idx="1952">
                  <c:v>2585.11</c:v>
                </c:pt>
                <c:pt idx="1953">
                  <c:v>2586.0740000000001</c:v>
                </c:pt>
                <c:pt idx="1954">
                  <c:v>2587.038</c:v>
                </c:pt>
                <c:pt idx="1955">
                  <c:v>2588.0030000000002</c:v>
                </c:pt>
                <c:pt idx="1956">
                  <c:v>2588.9670000000001</c:v>
                </c:pt>
                <c:pt idx="1957">
                  <c:v>2589.931</c:v>
                </c:pt>
                <c:pt idx="1958">
                  <c:v>2590.895</c:v>
                </c:pt>
                <c:pt idx="1959">
                  <c:v>2591.86</c:v>
                </c:pt>
                <c:pt idx="1960">
                  <c:v>2592.8240000000001</c:v>
                </c:pt>
                <c:pt idx="1961">
                  <c:v>2593.788</c:v>
                </c:pt>
                <c:pt idx="1962">
                  <c:v>2594.752</c:v>
                </c:pt>
                <c:pt idx="1963">
                  <c:v>2595.7170000000001</c:v>
                </c:pt>
                <c:pt idx="1964">
                  <c:v>2596.681</c:v>
                </c:pt>
                <c:pt idx="1965">
                  <c:v>2597.645</c:v>
                </c:pt>
                <c:pt idx="1966">
                  <c:v>2598.6089999999999</c:v>
                </c:pt>
                <c:pt idx="1967">
                  <c:v>2599.5729999999999</c:v>
                </c:pt>
                <c:pt idx="1968">
                  <c:v>2600.538</c:v>
                </c:pt>
                <c:pt idx="1969">
                  <c:v>2601.502</c:v>
                </c:pt>
                <c:pt idx="1970">
                  <c:v>2602.4659999999999</c:v>
                </c:pt>
                <c:pt idx="1971">
                  <c:v>2603.4299999999998</c:v>
                </c:pt>
                <c:pt idx="1972">
                  <c:v>2604.395</c:v>
                </c:pt>
                <c:pt idx="1973">
                  <c:v>2605.3589999999999</c:v>
                </c:pt>
                <c:pt idx="1974">
                  <c:v>2606.3229999999999</c:v>
                </c:pt>
                <c:pt idx="1975">
                  <c:v>2607.2869999999998</c:v>
                </c:pt>
                <c:pt idx="1976">
                  <c:v>2608.2510000000002</c:v>
                </c:pt>
                <c:pt idx="1977">
                  <c:v>2609.2159999999999</c:v>
                </c:pt>
                <c:pt idx="1978">
                  <c:v>2610.1799999999998</c:v>
                </c:pt>
                <c:pt idx="1979">
                  <c:v>2611.1439999999998</c:v>
                </c:pt>
                <c:pt idx="1980">
                  <c:v>2612.1080000000002</c:v>
                </c:pt>
                <c:pt idx="1981">
                  <c:v>2613.0729999999999</c:v>
                </c:pt>
                <c:pt idx="1982">
                  <c:v>2614.0369999999998</c:v>
                </c:pt>
                <c:pt idx="1983">
                  <c:v>2615.0010000000002</c:v>
                </c:pt>
                <c:pt idx="1984">
                  <c:v>2615.9650000000001</c:v>
                </c:pt>
                <c:pt idx="1985">
                  <c:v>2616.9299999999998</c:v>
                </c:pt>
                <c:pt idx="1986">
                  <c:v>2617.8939999999998</c:v>
                </c:pt>
                <c:pt idx="1987">
                  <c:v>2618.8580000000002</c:v>
                </c:pt>
                <c:pt idx="1988">
                  <c:v>2619.8220000000001</c:v>
                </c:pt>
                <c:pt idx="1989">
                  <c:v>2620.7869999999998</c:v>
                </c:pt>
                <c:pt idx="1990">
                  <c:v>2621.7510000000002</c:v>
                </c:pt>
                <c:pt idx="1991">
                  <c:v>2622.7150000000001</c:v>
                </c:pt>
                <c:pt idx="1992">
                  <c:v>2623.6790000000001</c:v>
                </c:pt>
                <c:pt idx="1993">
                  <c:v>2624.6439999999998</c:v>
                </c:pt>
                <c:pt idx="1994">
                  <c:v>2625.6080000000002</c:v>
                </c:pt>
                <c:pt idx="1995">
                  <c:v>2626.5720000000001</c:v>
                </c:pt>
                <c:pt idx="1996">
                  <c:v>2627.5360000000001</c:v>
                </c:pt>
                <c:pt idx="1997">
                  <c:v>2628.5</c:v>
                </c:pt>
                <c:pt idx="1998">
                  <c:v>2629.4650000000001</c:v>
                </c:pt>
                <c:pt idx="1999">
                  <c:v>2630.4290000000001</c:v>
                </c:pt>
                <c:pt idx="2000">
                  <c:v>2631.393</c:v>
                </c:pt>
                <c:pt idx="2001">
                  <c:v>2632.357</c:v>
                </c:pt>
                <c:pt idx="2002">
                  <c:v>2633.3220000000001</c:v>
                </c:pt>
                <c:pt idx="2003">
                  <c:v>2634.2860000000001</c:v>
                </c:pt>
                <c:pt idx="2004">
                  <c:v>2635.25</c:v>
                </c:pt>
                <c:pt idx="2005">
                  <c:v>2636.2139999999999</c:v>
                </c:pt>
                <c:pt idx="2006">
                  <c:v>2637.1779999999999</c:v>
                </c:pt>
                <c:pt idx="2007">
                  <c:v>2638.143</c:v>
                </c:pt>
                <c:pt idx="2008">
                  <c:v>2639.107</c:v>
                </c:pt>
                <c:pt idx="2009">
                  <c:v>2640.0709999999999</c:v>
                </c:pt>
                <c:pt idx="2010">
                  <c:v>2641.0349999999999</c:v>
                </c:pt>
                <c:pt idx="2011">
                  <c:v>2642</c:v>
                </c:pt>
                <c:pt idx="2012">
                  <c:v>2642.9639999999999</c:v>
                </c:pt>
                <c:pt idx="2013">
                  <c:v>2643.9279999999999</c:v>
                </c:pt>
                <c:pt idx="2014">
                  <c:v>2644.8919999999998</c:v>
                </c:pt>
                <c:pt idx="2015">
                  <c:v>2645.857</c:v>
                </c:pt>
                <c:pt idx="2016">
                  <c:v>2646.8209999999999</c:v>
                </c:pt>
                <c:pt idx="2017">
                  <c:v>2647.7849999999999</c:v>
                </c:pt>
                <c:pt idx="2018">
                  <c:v>2648.7489999999998</c:v>
                </c:pt>
                <c:pt idx="2019">
                  <c:v>2649.7139999999999</c:v>
                </c:pt>
                <c:pt idx="2020">
                  <c:v>2650.6779999999999</c:v>
                </c:pt>
                <c:pt idx="2021">
                  <c:v>2651.6419999999998</c:v>
                </c:pt>
                <c:pt idx="2022">
                  <c:v>2652.6060000000002</c:v>
                </c:pt>
                <c:pt idx="2023">
                  <c:v>2653.5709999999999</c:v>
                </c:pt>
                <c:pt idx="2024">
                  <c:v>2654.5349999999999</c:v>
                </c:pt>
                <c:pt idx="2025">
                  <c:v>2655.4989999999998</c:v>
                </c:pt>
                <c:pt idx="2026">
                  <c:v>2656.4630000000002</c:v>
                </c:pt>
                <c:pt idx="2027">
                  <c:v>2657.4270000000001</c:v>
                </c:pt>
                <c:pt idx="2028">
                  <c:v>2658.3919999999998</c:v>
                </c:pt>
                <c:pt idx="2029">
                  <c:v>2659.3560000000002</c:v>
                </c:pt>
                <c:pt idx="2030">
                  <c:v>2660.32</c:v>
                </c:pt>
                <c:pt idx="2031">
                  <c:v>2661.2840000000001</c:v>
                </c:pt>
                <c:pt idx="2032">
                  <c:v>2662.2489999999998</c:v>
                </c:pt>
                <c:pt idx="2033">
                  <c:v>2663.2130000000002</c:v>
                </c:pt>
                <c:pt idx="2034">
                  <c:v>2664.1770000000001</c:v>
                </c:pt>
                <c:pt idx="2035">
                  <c:v>2665.1410000000001</c:v>
                </c:pt>
                <c:pt idx="2036">
                  <c:v>2666.105</c:v>
                </c:pt>
                <c:pt idx="2037">
                  <c:v>2667.07</c:v>
                </c:pt>
                <c:pt idx="2038">
                  <c:v>2668.0340000000001</c:v>
                </c:pt>
                <c:pt idx="2039">
                  <c:v>2668.998</c:v>
                </c:pt>
                <c:pt idx="2040">
                  <c:v>2669.962</c:v>
                </c:pt>
                <c:pt idx="2041">
                  <c:v>2670.9270000000001</c:v>
                </c:pt>
                <c:pt idx="2042">
                  <c:v>2671.8910000000001</c:v>
                </c:pt>
                <c:pt idx="2043">
                  <c:v>2672.855</c:v>
                </c:pt>
                <c:pt idx="2044">
                  <c:v>2673.819</c:v>
                </c:pt>
                <c:pt idx="2045">
                  <c:v>2674.7840000000001</c:v>
                </c:pt>
                <c:pt idx="2046">
                  <c:v>2675.748</c:v>
                </c:pt>
                <c:pt idx="2047">
                  <c:v>2676.712</c:v>
                </c:pt>
                <c:pt idx="2048">
                  <c:v>2677.6759999999999</c:v>
                </c:pt>
                <c:pt idx="2049">
                  <c:v>2678.6410000000001</c:v>
                </c:pt>
                <c:pt idx="2050">
                  <c:v>2679.605</c:v>
                </c:pt>
                <c:pt idx="2051">
                  <c:v>2680.569</c:v>
                </c:pt>
                <c:pt idx="2052">
                  <c:v>2681.5329999999999</c:v>
                </c:pt>
                <c:pt idx="2053">
                  <c:v>2682.498</c:v>
                </c:pt>
                <c:pt idx="2054">
                  <c:v>2683.462</c:v>
                </c:pt>
                <c:pt idx="2055">
                  <c:v>2684.4259999999999</c:v>
                </c:pt>
                <c:pt idx="2056">
                  <c:v>2685.39</c:v>
                </c:pt>
                <c:pt idx="2057">
                  <c:v>2686.3539999999998</c:v>
                </c:pt>
                <c:pt idx="2058">
                  <c:v>2687.319</c:v>
                </c:pt>
                <c:pt idx="2059">
                  <c:v>2688.2829999999999</c:v>
                </c:pt>
                <c:pt idx="2060">
                  <c:v>2689.2469999999998</c:v>
                </c:pt>
                <c:pt idx="2061">
                  <c:v>2690.2109999999998</c:v>
                </c:pt>
                <c:pt idx="2062">
                  <c:v>2691.1759999999999</c:v>
                </c:pt>
                <c:pt idx="2063">
                  <c:v>2692.14</c:v>
                </c:pt>
                <c:pt idx="2064">
                  <c:v>2693.1039999999998</c:v>
                </c:pt>
                <c:pt idx="2065">
                  <c:v>2694.0680000000002</c:v>
                </c:pt>
                <c:pt idx="2066">
                  <c:v>2695.0329999999999</c:v>
                </c:pt>
                <c:pt idx="2067">
                  <c:v>2695.9969999999998</c:v>
                </c:pt>
                <c:pt idx="2068">
                  <c:v>2696.9609999999998</c:v>
                </c:pt>
                <c:pt idx="2069">
                  <c:v>2697.9250000000002</c:v>
                </c:pt>
                <c:pt idx="2070">
                  <c:v>2698.89</c:v>
                </c:pt>
                <c:pt idx="2071">
                  <c:v>2699.8539999999998</c:v>
                </c:pt>
                <c:pt idx="2072">
                  <c:v>2700.8180000000002</c:v>
                </c:pt>
                <c:pt idx="2073">
                  <c:v>2701.7820000000002</c:v>
                </c:pt>
                <c:pt idx="2074">
                  <c:v>2702.7469999999998</c:v>
                </c:pt>
                <c:pt idx="2075">
                  <c:v>2703.7109999999998</c:v>
                </c:pt>
                <c:pt idx="2076">
                  <c:v>2704.6750000000002</c:v>
                </c:pt>
                <c:pt idx="2077">
                  <c:v>2705.6390000000001</c:v>
                </c:pt>
                <c:pt idx="2078">
                  <c:v>2706.6039999999998</c:v>
                </c:pt>
                <c:pt idx="2079">
                  <c:v>2707.5680000000002</c:v>
                </c:pt>
                <c:pt idx="2080">
                  <c:v>2708.5320000000002</c:v>
                </c:pt>
                <c:pt idx="2081">
                  <c:v>2709.4960000000001</c:v>
                </c:pt>
                <c:pt idx="2082">
                  <c:v>2710.46</c:v>
                </c:pt>
                <c:pt idx="2083">
                  <c:v>2711.4250000000002</c:v>
                </c:pt>
                <c:pt idx="2084">
                  <c:v>2712.3890000000001</c:v>
                </c:pt>
                <c:pt idx="2085">
                  <c:v>2713.3530000000001</c:v>
                </c:pt>
                <c:pt idx="2086">
                  <c:v>2714.317</c:v>
                </c:pt>
                <c:pt idx="2087">
                  <c:v>2715.2809999999999</c:v>
                </c:pt>
                <c:pt idx="2088">
                  <c:v>2716.2460000000001</c:v>
                </c:pt>
                <c:pt idx="2089">
                  <c:v>2717.21</c:v>
                </c:pt>
                <c:pt idx="2090">
                  <c:v>2718.174</c:v>
                </c:pt>
                <c:pt idx="2091">
                  <c:v>2719.1379999999999</c:v>
                </c:pt>
                <c:pt idx="2092">
                  <c:v>2720.1030000000001</c:v>
                </c:pt>
                <c:pt idx="2093">
                  <c:v>2721.067</c:v>
                </c:pt>
                <c:pt idx="2094">
                  <c:v>2722.0309999999999</c:v>
                </c:pt>
                <c:pt idx="2095">
                  <c:v>2722.9949999999999</c:v>
                </c:pt>
                <c:pt idx="2096">
                  <c:v>2723.96</c:v>
                </c:pt>
                <c:pt idx="2097">
                  <c:v>2724.924</c:v>
                </c:pt>
                <c:pt idx="2098">
                  <c:v>2725.8879999999999</c:v>
                </c:pt>
                <c:pt idx="2099">
                  <c:v>2726.8519999999999</c:v>
                </c:pt>
                <c:pt idx="2100">
                  <c:v>2727.817</c:v>
                </c:pt>
                <c:pt idx="2101">
                  <c:v>2728.7809999999999</c:v>
                </c:pt>
                <c:pt idx="2102">
                  <c:v>2729.7449999999999</c:v>
                </c:pt>
                <c:pt idx="2103">
                  <c:v>2730.7089999999998</c:v>
                </c:pt>
                <c:pt idx="2104">
                  <c:v>2731.674</c:v>
                </c:pt>
                <c:pt idx="2105">
                  <c:v>2732.6379999999999</c:v>
                </c:pt>
                <c:pt idx="2106">
                  <c:v>2733.6019999999999</c:v>
                </c:pt>
                <c:pt idx="2107">
                  <c:v>2734.5659999999998</c:v>
                </c:pt>
                <c:pt idx="2108">
                  <c:v>2735.5309999999999</c:v>
                </c:pt>
                <c:pt idx="2109">
                  <c:v>2736.4949999999999</c:v>
                </c:pt>
                <c:pt idx="2110">
                  <c:v>2737.4589999999998</c:v>
                </c:pt>
                <c:pt idx="2111">
                  <c:v>2738.4229999999998</c:v>
                </c:pt>
                <c:pt idx="2112">
                  <c:v>2739.3870000000002</c:v>
                </c:pt>
                <c:pt idx="2113">
                  <c:v>2740.3519999999999</c:v>
                </c:pt>
                <c:pt idx="2114">
                  <c:v>2741.3159999999998</c:v>
                </c:pt>
                <c:pt idx="2115">
                  <c:v>2742.28</c:v>
                </c:pt>
                <c:pt idx="2116">
                  <c:v>2743.2440000000001</c:v>
                </c:pt>
                <c:pt idx="2117">
                  <c:v>2744.2080000000001</c:v>
                </c:pt>
                <c:pt idx="2118">
                  <c:v>2745.1729999999998</c:v>
                </c:pt>
                <c:pt idx="2119">
                  <c:v>2746.1370000000002</c:v>
                </c:pt>
                <c:pt idx="2120">
                  <c:v>2747.1010000000001</c:v>
                </c:pt>
                <c:pt idx="2121">
                  <c:v>2748.0650000000001</c:v>
                </c:pt>
                <c:pt idx="2122">
                  <c:v>2749.03</c:v>
                </c:pt>
                <c:pt idx="2123">
                  <c:v>2749.9940000000001</c:v>
                </c:pt>
                <c:pt idx="2124">
                  <c:v>2750.9580000000001</c:v>
                </c:pt>
                <c:pt idx="2125">
                  <c:v>2751.922</c:v>
                </c:pt>
                <c:pt idx="2126">
                  <c:v>2752.8870000000002</c:v>
                </c:pt>
                <c:pt idx="2127">
                  <c:v>2753.8510000000001</c:v>
                </c:pt>
                <c:pt idx="2128">
                  <c:v>2754.8150000000001</c:v>
                </c:pt>
                <c:pt idx="2129">
                  <c:v>2755.779</c:v>
                </c:pt>
                <c:pt idx="2130">
                  <c:v>2756.7440000000001</c:v>
                </c:pt>
                <c:pt idx="2131">
                  <c:v>2757.7080000000001</c:v>
                </c:pt>
                <c:pt idx="2132">
                  <c:v>2758.672</c:v>
                </c:pt>
                <c:pt idx="2133">
                  <c:v>2759.636</c:v>
                </c:pt>
                <c:pt idx="2134">
                  <c:v>2760.6010000000001</c:v>
                </c:pt>
                <c:pt idx="2135">
                  <c:v>2761.5650000000001</c:v>
                </c:pt>
                <c:pt idx="2136">
                  <c:v>2762.529</c:v>
                </c:pt>
                <c:pt idx="2137">
                  <c:v>2763.4929999999999</c:v>
                </c:pt>
                <c:pt idx="2138">
                  <c:v>2764.4580000000001</c:v>
                </c:pt>
                <c:pt idx="2139">
                  <c:v>2765.422</c:v>
                </c:pt>
                <c:pt idx="2140">
                  <c:v>2766.386</c:v>
                </c:pt>
                <c:pt idx="2141">
                  <c:v>2767.35</c:v>
                </c:pt>
                <c:pt idx="2142">
                  <c:v>2768.3139999999999</c:v>
                </c:pt>
                <c:pt idx="2143">
                  <c:v>2769.279</c:v>
                </c:pt>
                <c:pt idx="2144">
                  <c:v>2770.2429999999999</c:v>
                </c:pt>
                <c:pt idx="2145">
                  <c:v>2771.2069999999999</c:v>
                </c:pt>
                <c:pt idx="2146">
                  <c:v>2772.1709999999998</c:v>
                </c:pt>
                <c:pt idx="2147">
                  <c:v>2773.1350000000002</c:v>
                </c:pt>
                <c:pt idx="2148">
                  <c:v>2774.1</c:v>
                </c:pt>
                <c:pt idx="2149">
                  <c:v>2775.0639999999999</c:v>
                </c:pt>
                <c:pt idx="2150">
                  <c:v>2776.0279999999998</c:v>
                </c:pt>
                <c:pt idx="2151">
                  <c:v>2776.9920000000002</c:v>
                </c:pt>
                <c:pt idx="2152">
                  <c:v>2777.9569999999999</c:v>
                </c:pt>
                <c:pt idx="2153">
                  <c:v>2778.9209999999998</c:v>
                </c:pt>
                <c:pt idx="2154">
                  <c:v>2779.8850000000002</c:v>
                </c:pt>
                <c:pt idx="2155">
                  <c:v>2780.8490000000002</c:v>
                </c:pt>
                <c:pt idx="2156">
                  <c:v>2781.8139999999999</c:v>
                </c:pt>
                <c:pt idx="2157">
                  <c:v>2782.7779999999998</c:v>
                </c:pt>
                <c:pt idx="2158">
                  <c:v>2783.7420000000002</c:v>
                </c:pt>
                <c:pt idx="2159">
                  <c:v>2784.7060000000001</c:v>
                </c:pt>
                <c:pt idx="2160">
                  <c:v>2785.6709999999998</c:v>
                </c:pt>
                <c:pt idx="2161">
                  <c:v>2786.6350000000002</c:v>
                </c:pt>
                <c:pt idx="2162">
                  <c:v>2787.5990000000002</c:v>
                </c:pt>
                <c:pt idx="2163">
                  <c:v>2788.5630000000001</c:v>
                </c:pt>
                <c:pt idx="2164">
                  <c:v>2789.5279999999998</c:v>
                </c:pt>
                <c:pt idx="2165">
                  <c:v>2790.4920000000002</c:v>
                </c:pt>
                <c:pt idx="2166">
                  <c:v>2791.4560000000001</c:v>
                </c:pt>
                <c:pt idx="2167">
                  <c:v>2792.42</c:v>
                </c:pt>
                <c:pt idx="2168">
                  <c:v>2793.3850000000002</c:v>
                </c:pt>
                <c:pt idx="2169">
                  <c:v>2794.3490000000002</c:v>
                </c:pt>
                <c:pt idx="2170">
                  <c:v>2795.3130000000001</c:v>
                </c:pt>
                <c:pt idx="2171">
                  <c:v>2796.277</c:v>
                </c:pt>
                <c:pt idx="2172">
                  <c:v>2797.241</c:v>
                </c:pt>
                <c:pt idx="2173">
                  <c:v>2798.2060000000001</c:v>
                </c:pt>
                <c:pt idx="2174">
                  <c:v>2799.17</c:v>
                </c:pt>
                <c:pt idx="2175">
                  <c:v>2800.134</c:v>
                </c:pt>
                <c:pt idx="2176">
                  <c:v>2801.098</c:v>
                </c:pt>
                <c:pt idx="2177">
                  <c:v>2802.0630000000001</c:v>
                </c:pt>
                <c:pt idx="2178">
                  <c:v>2803.027</c:v>
                </c:pt>
                <c:pt idx="2179">
                  <c:v>2803.991</c:v>
                </c:pt>
                <c:pt idx="2180">
                  <c:v>2804.9549999999999</c:v>
                </c:pt>
                <c:pt idx="2181">
                  <c:v>2805.9189999999999</c:v>
                </c:pt>
                <c:pt idx="2182">
                  <c:v>2806.884</c:v>
                </c:pt>
                <c:pt idx="2183">
                  <c:v>2807.848</c:v>
                </c:pt>
                <c:pt idx="2184">
                  <c:v>2808.8119999999999</c:v>
                </c:pt>
                <c:pt idx="2185">
                  <c:v>2809.7759999999998</c:v>
                </c:pt>
                <c:pt idx="2186">
                  <c:v>2810.741</c:v>
                </c:pt>
                <c:pt idx="2187">
                  <c:v>2811.7049999999999</c:v>
                </c:pt>
                <c:pt idx="2188">
                  <c:v>2812.6689999999999</c:v>
                </c:pt>
                <c:pt idx="2189">
                  <c:v>2813.6329999999998</c:v>
                </c:pt>
                <c:pt idx="2190">
                  <c:v>2814.598</c:v>
                </c:pt>
                <c:pt idx="2191">
                  <c:v>2815.5619999999999</c:v>
                </c:pt>
                <c:pt idx="2192">
                  <c:v>2816.5259999999998</c:v>
                </c:pt>
                <c:pt idx="2193">
                  <c:v>2817.49</c:v>
                </c:pt>
                <c:pt idx="2194">
                  <c:v>2818.4549999999999</c:v>
                </c:pt>
                <c:pt idx="2195">
                  <c:v>2819.4189999999999</c:v>
                </c:pt>
                <c:pt idx="2196">
                  <c:v>2820.3829999999998</c:v>
                </c:pt>
                <c:pt idx="2197">
                  <c:v>2821.3470000000002</c:v>
                </c:pt>
                <c:pt idx="2198">
                  <c:v>2822.3119999999999</c:v>
                </c:pt>
                <c:pt idx="2199">
                  <c:v>2823.2759999999998</c:v>
                </c:pt>
                <c:pt idx="2200">
                  <c:v>2824.24</c:v>
                </c:pt>
                <c:pt idx="2201">
                  <c:v>2825.2040000000002</c:v>
                </c:pt>
                <c:pt idx="2202">
                  <c:v>2826.1680000000001</c:v>
                </c:pt>
                <c:pt idx="2203">
                  <c:v>2827.1329999999998</c:v>
                </c:pt>
                <c:pt idx="2204">
                  <c:v>2828.0970000000002</c:v>
                </c:pt>
                <c:pt idx="2205">
                  <c:v>2829.0610000000001</c:v>
                </c:pt>
                <c:pt idx="2206">
                  <c:v>2830.0250000000001</c:v>
                </c:pt>
                <c:pt idx="2207">
                  <c:v>2830.99</c:v>
                </c:pt>
                <c:pt idx="2208">
                  <c:v>2831.9540000000002</c:v>
                </c:pt>
                <c:pt idx="2209">
                  <c:v>2832.9180000000001</c:v>
                </c:pt>
                <c:pt idx="2210">
                  <c:v>2833.8820000000001</c:v>
                </c:pt>
                <c:pt idx="2211">
                  <c:v>2834.846</c:v>
                </c:pt>
                <c:pt idx="2212">
                  <c:v>2835.8110000000001</c:v>
                </c:pt>
                <c:pt idx="2213">
                  <c:v>2836.7750000000001</c:v>
                </c:pt>
                <c:pt idx="2214">
                  <c:v>2837.739</c:v>
                </c:pt>
                <c:pt idx="2215">
                  <c:v>2838.703</c:v>
                </c:pt>
                <c:pt idx="2216">
                  <c:v>2839.6680000000001</c:v>
                </c:pt>
                <c:pt idx="2217">
                  <c:v>2840.6320000000001</c:v>
                </c:pt>
                <c:pt idx="2218">
                  <c:v>2841.596</c:v>
                </c:pt>
                <c:pt idx="2219">
                  <c:v>2842.56</c:v>
                </c:pt>
                <c:pt idx="2220">
                  <c:v>2843.5250000000001</c:v>
                </c:pt>
                <c:pt idx="2221">
                  <c:v>2844.489</c:v>
                </c:pt>
                <c:pt idx="2222">
                  <c:v>2845.453</c:v>
                </c:pt>
                <c:pt idx="2223">
                  <c:v>2846.4169999999999</c:v>
                </c:pt>
                <c:pt idx="2224">
                  <c:v>2847.3820000000001</c:v>
                </c:pt>
                <c:pt idx="2225">
                  <c:v>2848.346</c:v>
                </c:pt>
                <c:pt idx="2226">
                  <c:v>2849.31</c:v>
                </c:pt>
                <c:pt idx="2227">
                  <c:v>2850.2739999999999</c:v>
                </c:pt>
                <c:pt idx="2228">
                  <c:v>2851.239</c:v>
                </c:pt>
                <c:pt idx="2229">
                  <c:v>2852.203</c:v>
                </c:pt>
                <c:pt idx="2230">
                  <c:v>2853.1669999999999</c:v>
                </c:pt>
                <c:pt idx="2231">
                  <c:v>2854.1309999999999</c:v>
                </c:pt>
                <c:pt idx="2232">
                  <c:v>2855.0949999999998</c:v>
                </c:pt>
                <c:pt idx="2233">
                  <c:v>2856.06</c:v>
                </c:pt>
                <c:pt idx="2234">
                  <c:v>2857.0239999999999</c:v>
                </c:pt>
                <c:pt idx="2235">
                  <c:v>2857.9879999999998</c:v>
                </c:pt>
                <c:pt idx="2236">
                  <c:v>2858.9520000000002</c:v>
                </c:pt>
                <c:pt idx="2237">
                  <c:v>2859.9169999999999</c:v>
                </c:pt>
                <c:pt idx="2238">
                  <c:v>2860.8809999999999</c:v>
                </c:pt>
                <c:pt idx="2239">
                  <c:v>2861.8449999999998</c:v>
                </c:pt>
                <c:pt idx="2240">
                  <c:v>2862.8090000000002</c:v>
                </c:pt>
                <c:pt idx="2241">
                  <c:v>2863.7730000000001</c:v>
                </c:pt>
                <c:pt idx="2242">
                  <c:v>2864.7379999999998</c:v>
                </c:pt>
                <c:pt idx="2243">
                  <c:v>2865.7020000000002</c:v>
                </c:pt>
                <c:pt idx="2244">
                  <c:v>2866.6660000000002</c:v>
                </c:pt>
                <c:pt idx="2245">
                  <c:v>2867.63</c:v>
                </c:pt>
                <c:pt idx="2246">
                  <c:v>2868.5949999999998</c:v>
                </c:pt>
                <c:pt idx="2247">
                  <c:v>2869.5590000000002</c:v>
                </c:pt>
                <c:pt idx="2248">
                  <c:v>2870.5230000000001</c:v>
                </c:pt>
                <c:pt idx="2249">
                  <c:v>2871.4870000000001</c:v>
                </c:pt>
                <c:pt idx="2250">
                  <c:v>2872.4520000000002</c:v>
                </c:pt>
                <c:pt idx="2251">
                  <c:v>2873.4160000000002</c:v>
                </c:pt>
                <c:pt idx="2252">
                  <c:v>2874.38</c:v>
                </c:pt>
                <c:pt idx="2253">
                  <c:v>2875.3440000000001</c:v>
                </c:pt>
                <c:pt idx="2254">
                  <c:v>2876.3090000000002</c:v>
                </c:pt>
                <c:pt idx="2255">
                  <c:v>2877.2730000000001</c:v>
                </c:pt>
                <c:pt idx="2256">
                  <c:v>2878.2370000000001</c:v>
                </c:pt>
                <c:pt idx="2257">
                  <c:v>2879.201</c:v>
                </c:pt>
                <c:pt idx="2258">
                  <c:v>2880.1660000000002</c:v>
                </c:pt>
                <c:pt idx="2259">
                  <c:v>2881.13</c:v>
                </c:pt>
                <c:pt idx="2260">
                  <c:v>2882.0940000000001</c:v>
                </c:pt>
                <c:pt idx="2261">
                  <c:v>2883.058</c:v>
                </c:pt>
                <c:pt idx="2262">
                  <c:v>2884.0219999999999</c:v>
                </c:pt>
                <c:pt idx="2263">
                  <c:v>2884.9870000000001</c:v>
                </c:pt>
                <c:pt idx="2264">
                  <c:v>2885.951</c:v>
                </c:pt>
                <c:pt idx="2265">
                  <c:v>2886.915</c:v>
                </c:pt>
                <c:pt idx="2266">
                  <c:v>2887.8789999999999</c:v>
                </c:pt>
                <c:pt idx="2267">
                  <c:v>2888.8440000000001</c:v>
                </c:pt>
                <c:pt idx="2268">
                  <c:v>2889.808</c:v>
                </c:pt>
                <c:pt idx="2269">
                  <c:v>2890.7719999999999</c:v>
                </c:pt>
                <c:pt idx="2270">
                  <c:v>2891.7359999999999</c:v>
                </c:pt>
                <c:pt idx="2271">
                  <c:v>2892.7</c:v>
                </c:pt>
                <c:pt idx="2272">
                  <c:v>2893.665</c:v>
                </c:pt>
                <c:pt idx="2273">
                  <c:v>2894.6289999999999</c:v>
                </c:pt>
                <c:pt idx="2274">
                  <c:v>2895.5929999999998</c:v>
                </c:pt>
                <c:pt idx="2275">
                  <c:v>2896.5569999999998</c:v>
                </c:pt>
                <c:pt idx="2276">
                  <c:v>2897.5219999999999</c:v>
                </c:pt>
                <c:pt idx="2277">
                  <c:v>2898.4859999999999</c:v>
                </c:pt>
                <c:pt idx="2278">
                  <c:v>2899.45</c:v>
                </c:pt>
                <c:pt idx="2279">
                  <c:v>2900.4140000000002</c:v>
                </c:pt>
                <c:pt idx="2280">
                  <c:v>2901.3789999999999</c:v>
                </c:pt>
                <c:pt idx="2281">
                  <c:v>2902.3429999999998</c:v>
                </c:pt>
                <c:pt idx="2282">
                  <c:v>2903.3069999999998</c:v>
                </c:pt>
                <c:pt idx="2283">
                  <c:v>2904.2710000000002</c:v>
                </c:pt>
                <c:pt idx="2284">
                  <c:v>2905.2359999999999</c:v>
                </c:pt>
                <c:pt idx="2285">
                  <c:v>2906.2</c:v>
                </c:pt>
                <c:pt idx="2286">
                  <c:v>2907.1640000000002</c:v>
                </c:pt>
                <c:pt idx="2287">
                  <c:v>2908.1280000000002</c:v>
                </c:pt>
                <c:pt idx="2288">
                  <c:v>2909.0929999999998</c:v>
                </c:pt>
                <c:pt idx="2289">
                  <c:v>2910.0569999999998</c:v>
                </c:pt>
                <c:pt idx="2290">
                  <c:v>2911.0210000000002</c:v>
                </c:pt>
                <c:pt idx="2291">
                  <c:v>2911.9850000000001</c:v>
                </c:pt>
                <c:pt idx="2292">
                  <c:v>2912.9490000000001</c:v>
                </c:pt>
                <c:pt idx="2293">
                  <c:v>2913.9140000000002</c:v>
                </c:pt>
                <c:pt idx="2294">
                  <c:v>2914.8780000000002</c:v>
                </c:pt>
                <c:pt idx="2295">
                  <c:v>2915.8420000000001</c:v>
                </c:pt>
                <c:pt idx="2296">
                  <c:v>2916.806</c:v>
                </c:pt>
                <c:pt idx="2297">
                  <c:v>2917.7710000000002</c:v>
                </c:pt>
                <c:pt idx="2298">
                  <c:v>2918.7350000000001</c:v>
                </c:pt>
                <c:pt idx="2299">
                  <c:v>2919.6990000000001</c:v>
                </c:pt>
                <c:pt idx="2300">
                  <c:v>2920.663</c:v>
                </c:pt>
                <c:pt idx="2301">
                  <c:v>2921.627</c:v>
                </c:pt>
                <c:pt idx="2302">
                  <c:v>2922.5920000000001</c:v>
                </c:pt>
                <c:pt idx="2303">
                  <c:v>2923.556</c:v>
                </c:pt>
                <c:pt idx="2304">
                  <c:v>2924.52</c:v>
                </c:pt>
                <c:pt idx="2305">
                  <c:v>2925.4839999999999</c:v>
                </c:pt>
                <c:pt idx="2306">
                  <c:v>2926.4490000000001</c:v>
                </c:pt>
                <c:pt idx="2307">
                  <c:v>2927.413</c:v>
                </c:pt>
                <c:pt idx="2308">
                  <c:v>2928.377</c:v>
                </c:pt>
                <c:pt idx="2309">
                  <c:v>2929.3409999999999</c:v>
                </c:pt>
                <c:pt idx="2310">
                  <c:v>2930.306</c:v>
                </c:pt>
                <c:pt idx="2311">
                  <c:v>2931.27</c:v>
                </c:pt>
                <c:pt idx="2312">
                  <c:v>2932.2339999999999</c:v>
                </c:pt>
                <c:pt idx="2313">
                  <c:v>2933.1979999999999</c:v>
                </c:pt>
                <c:pt idx="2314">
                  <c:v>2934.163</c:v>
                </c:pt>
                <c:pt idx="2315">
                  <c:v>2935.127</c:v>
                </c:pt>
                <c:pt idx="2316">
                  <c:v>2936.0909999999999</c:v>
                </c:pt>
                <c:pt idx="2317">
                  <c:v>2937.0549999999998</c:v>
                </c:pt>
                <c:pt idx="2318">
                  <c:v>2938.02</c:v>
                </c:pt>
                <c:pt idx="2319">
                  <c:v>2938.9839999999999</c:v>
                </c:pt>
                <c:pt idx="2320">
                  <c:v>2939.9479999999999</c:v>
                </c:pt>
                <c:pt idx="2321">
                  <c:v>2940.9119999999998</c:v>
                </c:pt>
                <c:pt idx="2322">
                  <c:v>2941.8760000000002</c:v>
                </c:pt>
                <c:pt idx="2323">
                  <c:v>2942.8409999999999</c:v>
                </c:pt>
                <c:pt idx="2324">
                  <c:v>2943.8049999999998</c:v>
                </c:pt>
                <c:pt idx="2325">
                  <c:v>2944.7689999999998</c:v>
                </c:pt>
                <c:pt idx="2326">
                  <c:v>2945.7330000000002</c:v>
                </c:pt>
                <c:pt idx="2327">
                  <c:v>2946.6979999999999</c:v>
                </c:pt>
                <c:pt idx="2328">
                  <c:v>2947.6619999999998</c:v>
                </c:pt>
                <c:pt idx="2329">
                  <c:v>2948.6260000000002</c:v>
                </c:pt>
                <c:pt idx="2330">
                  <c:v>2949.59</c:v>
                </c:pt>
                <c:pt idx="2331">
                  <c:v>2950.5540000000001</c:v>
                </c:pt>
                <c:pt idx="2332">
                  <c:v>2951.5189999999998</c:v>
                </c:pt>
                <c:pt idx="2333">
                  <c:v>2952.4830000000002</c:v>
                </c:pt>
                <c:pt idx="2334">
                  <c:v>2953.4470000000001</c:v>
                </c:pt>
                <c:pt idx="2335">
                  <c:v>2954.4110000000001</c:v>
                </c:pt>
                <c:pt idx="2336">
                  <c:v>2955.3760000000002</c:v>
                </c:pt>
                <c:pt idx="2337">
                  <c:v>2956.34</c:v>
                </c:pt>
                <c:pt idx="2338">
                  <c:v>2957.3040000000001</c:v>
                </c:pt>
                <c:pt idx="2339">
                  <c:v>2958.268</c:v>
                </c:pt>
                <c:pt idx="2340">
                  <c:v>2959.2330000000002</c:v>
                </c:pt>
                <c:pt idx="2341">
                  <c:v>2960.1970000000001</c:v>
                </c:pt>
                <c:pt idx="2342">
                  <c:v>2961.1610000000001</c:v>
                </c:pt>
                <c:pt idx="2343">
                  <c:v>2962.125</c:v>
                </c:pt>
                <c:pt idx="2344">
                  <c:v>2963.09</c:v>
                </c:pt>
                <c:pt idx="2345">
                  <c:v>2964.0540000000001</c:v>
                </c:pt>
                <c:pt idx="2346">
                  <c:v>2965.018</c:v>
                </c:pt>
                <c:pt idx="2347">
                  <c:v>2965.982</c:v>
                </c:pt>
                <c:pt idx="2348">
                  <c:v>2966.9470000000001</c:v>
                </c:pt>
                <c:pt idx="2349">
                  <c:v>2967.9110000000001</c:v>
                </c:pt>
                <c:pt idx="2350">
                  <c:v>2968.875</c:v>
                </c:pt>
                <c:pt idx="2351">
                  <c:v>2969.8389999999999</c:v>
                </c:pt>
                <c:pt idx="2352">
                  <c:v>2970.8029999999999</c:v>
                </c:pt>
                <c:pt idx="2353">
                  <c:v>2971.768</c:v>
                </c:pt>
                <c:pt idx="2354">
                  <c:v>2972.732</c:v>
                </c:pt>
                <c:pt idx="2355">
                  <c:v>2973.6959999999999</c:v>
                </c:pt>
                <c:pt idx="2356">
                  <c:v>2974.66</c:v>
                </c:pt>
                <c:pt idx="2357">
                  <c:v>2975.625</c:v>
                </c:pt>
                <c:pt idx="2358">
                  <c:v>2976.5889999999999</c:v>
                </c:pt>
                <c:pt idx="2359">
                  <c:v>2977.5529999999999</c:v>
                </c:pt>
                <c:pt idx="2360">
                  <c:v>2978.5169999999998</c:v>
                </c:pt>
                <c:pt idx="2361">
                  <c:v>2979.4810000000002</c:v>
                </c:pt>
                <c:pt idx="2362">
                  <c:v>2980.4459999999999</c:v>
                </c:pt>
                <c:pt idx="2363">
                  <c:v>2981.41</c:v>
                </c:pt>
                <c:pt idx="2364">
                  <c:v>2982.3739999999998</c:v>
                </c:pt>
                <c:pt idx="2365">
                  <c:v>2983.3380000000002</c:v>
                </c:pt>
                <c:pt idx="2366">
                  <c:v>2984.3029999999999</c:v>
                </c:pt>
                <c:pt idx="2367">
                  <c:v>2985.2669999999998</c:v>
                </c:pt>
                <c:pt idx="2368">
                  <c:v>2986.2310000000002</c:v>
                </c:pt>
                <c:pt idx="2369">
                  <c:v>2987.1950000000002</c:v>
                </c:pt>
                <c:pt idx="2370">
                  <c:v>2988.16</c:v>
                </c:pt>
                <c:pt idx="2371">
                  <c:v>2989.1239999999998</c:v>
                </c:pt>
                <c:pt idx="2372">
                  <c:v>2990.0880000000002</c:v>
                </c:pt>
                <c:pt idx="2373">
                  <c:v>2991.0520000000001</c:v>
                </c:pt>
                <c:pt idx="2374">
                  <c:v>2992.0169999999998</c:v>
                </c:pt>
                <c:pt idx="2375">
                  <c:v>2992.9810000000002</c:v>
                </c:pt>
                <c:pt idx="2376">
                  <c:v>2993.9450000000002</c:v>
                </c:pt>
                <c:pt idx="2377">
                  <c:v>2994.9090000000001</c:v>
                </c:pt>
                <c:pt idx="2378">
                  <c:v>2995.8739999999998</c:v>
                </c:pt>
                <c:pt idx="2379">
                  <c:v>2996.8380000000002</c:v>
                </c:pt>
                <c:pt idx="2380">
                  <c:v>2997.8020000000001</c:v>
                </c:pt>
                <c:pt idx="2381">
                  <c:v>2998.7660000000001</c:v>
                </c:pt>
                <c:pt idx="2382">
                  <c:v>2999.73</c:v>
                </c:pt>
                <c:pt idx="2383">
                  <c:v>3000.6950000000002</c:v>
                </c:pt>
                <c:pt idx="2384">
                  <c:v>3001.6590000000001</c:v>
                </c:pt>
                <c:pt idx="2385">
                  <c:v>3002.623</c:v>
                </c:pt>
                <c:pt idx="2386">
                  <c:v>3003.587</c:v>
                </c:pt>
                <c:pt idx="2387">
                  <c:v>3004.5520000000001</c:v>
                </c:pt>
                <c:pt idx="2388">
                  <c:v>3005.5160000000001</c:v>
                </c:pt>
                <c:pt idx="2389">
                  <c:v>3006.48</c:v>
                </c:pt>
                <c:pt idx="2390">
                  <c:v>3007.444</c:v>
                </c:pt>
                <c:pt idx="2391">
                  <c:v>3008.4079999999999</c:v>
                </c:pt>
                <c:pt idx="2392">
                  <c:v>3009.373</c:v>
                </c:pt>
                <c:pt idx="2393">
                  <c:v>3010.337</c:v>
                </c:pt>
                <c:pt idx="2394">
                  <c:v>3011.3009999999999</c:v>
                </c:pt>
                <c:pt idx="2395">
                  <c:v>3012.2649999999999</c:v>
                </c:pt>
                <c:pt idx="2396">
                  <c:v>3013.23</c:v>
                </c:pt>
                <c:pt idx="2397">
                  <c:v>3014.194</c:v>
                </c:pt>
                <c:pt idx="2398">
                  <c:v>3015.1579999999999</c:v>
                </c:pt>
                <c:pt idx="2399">
                  <c:v>3016.1219999999998</c:v>
                </c:pt>
                <c:pt idx="2400">
                  <c:v>3017.087</c:v>
                </c:pt>
                <c:pt idx="2401">
                  <c:v>3018.0509999999999</c:v>
                </c:pt>
                <c:pt idx="2402">
                  <c:v>3019.0149999999999</c:v>
                </c:pt>
                <c:pt idx="2403">
                  <c:v>3019.9789999999998</c:v>
                </c:pt>
                <c:pt idx="2404">
                  <c:v>3020.944</c:v>
                </c:pt>
                <c:pt idx="2405">
                  <c:v>3021.9079999999999</c:v>
                </c:pt>
                <c:pt idx="2406">
                  <c:v>3022.8719999999998</c:v>
                </c:pt>
                <c:pt idx="2407">
                  <c:v>3023.8359999999998</c:v>
                </c:pt>
                <c:pt idx="2408">
                  <c:v>3024.8009999999999</c:v>
                </c:pt>
                <c:pt idx="2409">
                  <c:v>3025.7649999999999</c:v>
                </c:pt>
                <c:pt idx="2410">
                  <c:v>3026.7289999999998</c:v>
                </c:pt>
                <c:pt idx="2411">
                  <c:v>3027.6930000000002</c:v>
                </c:pt>
                <c:pt idx="2412">
                  <c:v>3028.6570000000002</c:v>
                </c:pt>
                <c:pt idx="2413">
                  <c:v>3029.6219999999998</c:v>
                </c:pt>
                <c:pt idx="2414">
                  <c:v>3030.5859999999998</c:v>
                </c:pt>
                <c:pt idx="2415">
                  <c:v>3031.55</c:v>
                </c:pt>
                <c:pt idx="2416">
                  <c:v>3032.5140000000001</c:v>
                </c:pt>
                <c:pt idx="2417">
                  <c:v>3033.4789999999998</c:v>
                </c:pt>
                <c:pt idx="2418">
                  <c:v>3034.4430000000002</c:v>
                </c:pt>
                <c:pt idx="2419">
                  <c:v>3035.4070000000002</c:v>
                </c:pt>
                <c:pt idx="2420">
                  <c:v>3036.3710000000001</c:v>
                </c:pt>
                <c:pt idx="2421">
                  <c:v>3037.335</c:v>
                </c:pt>
                <c:pt idx="2422">
                  <c:v>3038.3</c:v>
                </c:pt>
                <c:pt idx="2423">
                  <c:v>3039.2640000000001</c:v>
                </c:pt>
                <c:pt idx="2424">
                  <c:v>3040.2280000000001</c:v>
                </c:pt>
                <c:pt idx="2425">
                  <c:v>3041.192</c:v>
                </c:pt>
                <c:pt idx="2426">
                  <c:v>3042.1570000000002</c:v>
                </c:pt>
                <c:pt idx="2427">
                  <c:v>3043.1210000000001</c:v>
                </c:pt>
                <c:pt idx="2428">
                  <c:v>3044.085</c:v>
                </c:pt>
                <c:pt idx="2429">
                  <c:v>3045.049</c:v>
                </c:pt>
                <c:pt idx="2430">
                  <c:v>3046.0140000000001</c:v>
                </c:pt>
                <c:pt idx="2431">
                  <c:v>3046.9780000000001</c:v>
                </c:pt>
                <c:pt idx="2432">
                  <c:v>3047.942</c:v>
                </c:pt>
                <c:pt idx="2433">
                  <c:v>3048.9059999999999</c:v>
                </c:pt>
                <c:pt idx="2434">
                  <c:v>3049.8710000000001</c:v>
                </c:pt>
                <c:pt idx="2435">
                  <c:v>3050.835</c:v>
                </c:pt>
                <c:pt idx="2436">
                  <c:v>3051.799</c:v>
                </c:pt>
                <c:pt idx="2437">
                  <c:v>3052.7629999999999</c:v>
                </c:pt>
                <c:pt idx="2438">
                  <c:v>3053.7280000000001</c:v>
                </c:pt>
                <c:pt idx="2439">
                  <c:v>3054.692</c:v>
                </c:pt>
                <c:pt idx="2440">
                  <c:v>3055.6559999999999</c:v>
                </c:pt>
                <c:pt idx="2441">
                  <c:v>3056.62</c:v>
                </c:pt>
                <c:pt idx="2442">
                  <c:v>3057.5839999999998</c:v>
                </c:pt>
                <c:pt idx="2443">
                  <c:v>3058.549</c:v>
                </c:pt>
                <c:pt idx="2444">
                  <c:v>3059.5129999999999</c:v>
                </c:pt>
                <c:pt idx="2445">
                  <c:v>3060.4769999999999</c:v>
                </c:pt>
                <c:pt idx="2446">
                  <c:v>3061.4409999999998</c:v>
                </c:pt>
                <c:pt idx="2447">
                  <c:v>3062.4059999999999</c:v>
                </c:pt>
                <c:pt idx="2448">
                  <c:v>3063.37</c:v>
                </c:pt>
                <c:pt idx="2449">
                  <c:v>3064.3339999999998</c:v>
                </c:pt>
                <c:pt idx="2450">
                  <c:v>3065.2979999999998</c:v>
                </c:pt>
                <c:pt idx="2451">
                  <c:v>3066.2620000000002</c:v>
                </c:pt>
                <c:pt idx="2452">
                  <c:v>3067.2269999999999</c:v>
                </c:pt>
                <c:pt idx="2453">
                  <c:v>3068.1909999999998</c:v>
                </c:pt>
                <c:pt idx="2454">
                  <c:v>3069.1550000000002</c:v>
                </c:pt>
                <c:pt idx="2455">
                  <c:v>3070.1190000000001</c:v>
                </c:pt>
                <c:pt idx="2456">
                  <c:v>3071.0839999999998</c:v>
                </c:pt>
                <c:pt idx="2457">
                  <c:v>3072.0479999999998</c:v>
                </c:pt>
                <c:pt idx="2458">
                  <c:v>3073.0120000000002</c:v>
                </c:pt>
              </c:numCache>
            </c:numRef>
          </c:xVal>
          <c:yVal>
            <c:numRef>
              <c:f>Data!$G$2:$G$2460</c:f>
              <c:numCache>
                <c:formatCode>0.00E+00</c:formatCode>
                <c:ptCount val="2459"/>
                <c:pt idx="0">
                  <c:v>-0.15979019999999999</c:v>
                </c:pt>
                <c:pt idx="1">
                  <c:v>-0.1601166</c:v>
                </c:pt>
                <c:pt idx="2">
                  <c:v>-0.1604776</c:v>
                </c:pt>
                <c:pt idx="3">
                  <c:v>-0.1613233</c:v>
                </c:pt>
                <c:pt idx="4">
                  <c:v>-0.16241729999999999</c:v>
                </c:pt>
                <c:pt idx="5">
                  <c:v>-0.16333020000000001</c:v>
                </c:pt>
                <c:pt idx="6">
                  <c:v>-0.1641465</c:v>
                </c:pt>
                <c:pt idx="7">
                  <c:v>-0.1650585</c:v>
                </c:pt>
                <c:pt idx="8">
                  <c:v>-0.1657826</c:v>
                </c:pt>
                <c:pt idx="9">
                  <c:v>-0.1660846</c:v>
                </c:pt>
                <c:pt idx="10">
                  <c:v>-0.166438</c:v>
                </c:pt>
                <c:pt idx="11">
                  <c:v>-0.16739709999999999</c:v>
                </c:pt>
                <c:pt idx="12">
                  <c:v>-0.16872970000000001</c:v>
                </c:pt>
                <c:pt idx="13">
                  <c:v>-0.1698789</c:v>
                </c:pt>
                <c:pt idx="14">
                  <c:v>-0.17090240000000001</c:v>
                </c:pt>
                <c:pt idx="15">
                  <c:v>-0.17215320000000001</c:v>
                </c:pt>
                <c:pt idx="16">
                  <c:v>-0.17340910000000001</c:v>
                </c:pt>
                <c:pt idx="17">
                  <c:v>-0.1741704</c:v>
                </c:pt>
                <c:pt idx="18">
                  <c:v>-0.1746154</c:v>
                </c:pt>
                <c:pt idx="19">
                  <c:v>-0.1753364</c:v>
                </c:pt>
                <c:pt idx="20">
                  <c:v>-0.17626339999999999</c:v>
                </c:pt>
                <c:pt idx="21">
                  <c:v>-0.17683760000000001</c:v>
                </c:pt>
                <c:pt idx="22">
                  <c:v>-0.17704619999999999</c:v>
                </c:pt>
                <c:pt idx="23">
                  <c:v>-0.17741170000000001</c:v>
                </c:pt>
                <c:pt idx="24">
                  <c:v>-0.17811830000000001</c:v>
                </c:pt>
                <c:pt idx="25">
                  <c:v>-0.17883859999999999</c:v>
                </c:pt>
                <c:pt idx="26">
                  <c:v>-0.1793643</c:v>
                </c:pt>
                <c:pt idx="27">
                  <c:v>-0.179783</c:v>
                </c:pt>
                <c:pt idx="28">
                  <c:v>-0.18012919999999999</c:v>
                </c:pt>
                <c:pt idx="29">
                  <c:v>-0.18044950000000001</c:v>
                </c:pt>
                <c:pt idx="30">
                  <c:v>-0.18102370000000001</c:v>
                </c:pt>
                <c:pt idx="31">
                  <c:v>-0.18197179999999999</c:v>
                </c:pt>
                <c:pt idx="32">
                  <c:v>-0.182868</c:v>
                </c:pt>
                <c:pt idx="33">
                  <c:v>-0.18326329999999999</c:v>
                </c:pt>
                <c:pt idx="34">
                  <c:v>-0.1833391</c:v>
                </c:pt>
                <c:pt idx="35">
                  <c:v>-0.18350179999999999</c:v>
                </c:pt>
                <c:pt idx="36">
                  <c:v>-0.18371709999999999</c:v>
                </c:pt>
                <c:pt idx="37">
                  <c:v>-0.18379429999999999</c:v>
                </c:pt>
                <c:pt idx="38">
                  <c:v>-0.18388579999999999</c:v>
                </c:pt>
                <c:pt idx="39">
                  <c:v>-0.18409790000000001</c:v>
                </c:pt>
                <c:pt idx="40">
                  <c:v>-0.18405869999999999</c:v>
                </c:pt>
                <c:pt idx="41">
                  <c:v>-0.18352399999999999</c:v>
                </c:pt>
                <c:pt idx="42">
                  <c:v>-0.1829559</c:v>
                </c:pt>
                <c:pt idx="43">
                  <c:v>-0.1827898</c:v>
                </c:pt>
                <c:pt idx="44">
                  <c:v>-0.18260570000000001</c:v>
                </c:pt>
                <c:pt idx="45">
                  <c:v>-0.18173329999999999</c:v>
                </c:pt>
                <c:pt idx="46">
                  <c:v>-0.18030969999999999</c:v>
                </c:pt>
                <c:pt idx="47">
                  <c:v>-0.1790013</c:v>
                </c:pt>
                <c:pt idx="48">
                  <c:v>-0.17806359999999999</c:v>
                </c:pt>
                <c:pt idx="49">
                  <c:v>-0.17729590000000001</c:v>
                </c:pt>
                <c:pt idx="50">
                  <c:v>-0.1765803</c:v>
                </c:pt>
                <c:pt idx="51">
                  <c:v>-0.17588290000000001</c:v>
                </c:pt>
                <c:pt idx="52">
                  <c:v>-0.1749819</c:v>
                </c:pt>
                <c:pt idx="53">
                  <c:v>-0.1737485</c:v>
                </c:pt>
                <c:pt idx="54">
                  <c:v>-0.1724687</c:v>
                </c:pt>
                <c:pt idx="55">
                  <c:v>-0.1714329</c:v>
                </c:pt>
                <c:pt idx="56">
                  <c:v>-0.1705295</c:v>
                </c:pt>
                <c:pt idx="57">
                  <c:v>-0.16961480000000001</c:v>
                </c:pt>
                <c:pt idx="58">
                  <c:v>-0.1689022</c:v>
                </c:pt>
                <c:pt idx="59">
                  <c:v>-0.1685584</c:v>
                </c:pt>
                <c:pt idx="60">
                  <c:v>-0.16829649999999999</c:v>
                </c:pt>
                <c:pt idx="61">
                  <c:v>-0.16782620000000001</c:v>
                </c:pt>
                <c:pt idx="62">
                  <c:v>-0.16739090000000001</c:v>
                </c:pt>
                <c:pt idx="63">
                  <c:v>-0.1673345</c:v>
                </c:pt>
                <c:pt idx="64">
                  <c:v>-0.16744390000000001</c:v>
                </c:pt>
                <c:pt idx="65">
                  <c:v>-0.1672266</c:v>
                </c:pt>
                <c:pt idx="66">
                  <c:v>-0.16663800000000001</c:v>
                </c:pt>
                <c:pt idx="67">
                  <c:v>-0.16604389999999999</c:v>
                </c:pt>
                <c:pt idx="68">
                  <c:v>-0.16568720000000001</c:v>
                </c:pt>
                <c:pt idx="69">
                  <c:v>-0.16562260000000001</c:v>
                </c:pt>
                <c:pt idx="70">
                  <c:v>-0.16591800000000001</c:v>
                </c:pt>
                <c:pt idx="71">
                  <c:v>-0.1664891</c:v>
                </c:pt>
                <c:pt idx="72">
                  <c:v>-0.1669146</c:v>
                </c:pt>
                <c:pt idx="73">
                  <c:v>-0.16684840000000001</c:v>
                </c:pt>
                <c:pt idx="74">
                  <c:v>-0.16647149999999999</c:v>
                </c:pt>
                <c:pt idx="75">
                  <c:v>-0.1661569</c:v>
                </c:pt>
                <c:pt idx="76">
                  <c:v>-0.16594909999999999</c:v>
                </c:pt>
                <c:pt idx="77">
                  <c:v>-0.16575229999999999</c:v>
                </c:pt>
                <c:pt idx="78">
                  <c:v>-0.16571630000000001</c:v>
                </c:pt>
                <c:pt idx="79">
                  <c:v>-0.1659785</c:v>
                </c:pt>
                <c:pt idx="80">
                  <c:v>-0.1662758</c:v>
                </c:pt>
                <c:pt idx="81">
                  <c:v>-0.16627359999999999</c:v>
                </c:pt>
                <c:pt idx="82">
                  <c:v>-0.1661021</c:v>
                </c:pt>
                <c:pt idx="83">
                  <c:v>-0.16613339999999999</c:v>
                </c:pt>
                <c:pt idx="84">
                  <c:v>-0.16643579999999999</c:v>
                </c:pt>
                <c:pt idx="85">
                  <c:v>-0.16684360000000001</c:v>
                </c:pt>
                <c:pt idx="86">
                  <c:v>-0.1673296</c:v>
                </c:pt>
                <c:pt idx="87">
                  <c:v>-0.16789760000000001</c:v>
                </c:pt>
                <c:pt idx="88">
                  <c:v>-0.16833629999999999</c:v>
                </c:pt>
                <c:pt idx="89">
                  <c:v>-0.16853470000000001</c:v>
                </c:pt>
                <c:pt idx="90">
                  <c:v>-0.16880049999999999</c:v>
                </c:pt>
                <c:pt idx="91">
                  <c:v>-0.1693885</c:v>
                </c:pt>
                <c:pt idx="92">
                  <c:v>-0.17000270000000001</c:v>
                </c:pt>
                <c:pt idx="93">
                  <c:v>-0.1702688</c:v>
                </c:pt>
                <c:pt idx="94">
                  <c:v>-0.170429</c:v>
                </c:pt>
                <c:pt idx="95">
                  <c:v>-0.17095769999999999</c:v>
                </c:pt>
                <c:pt idx="96">
                  <c:v>-0.1717458</c:v>
                </c:pt>
                <c:pt idx="97">
                  <c:v>-0.17228499999999999</c:v>
                </c:pt>
                <c:pt idx="98">
                  <c:v>-0.1724984</c:v>
                </c:pt>
                <c:pt idx="99">
                  <c:v>-0.1727194</c:v>
                </c:pt>
                <c:pt idx="100">
                  <c:v>-0.17296110000000001</c:v>
                </c:pt>
                <c:pt idx="101">
                  <c:v>-0.1728624</c:v>
                </c:pt>
                <c:pt idx="102">
                  <c:v>-0.17233480000000001</c:v>
                </c:pt>
                <c:pt idx="103">
                  <c:v>-0.1717101</c:v>
                </c:pt>
                <c:pt idx="104">
                  <c:v>-0.1712977</c:v>
                </c:pt>
                <c:pt idx="105">
                  <c:v>-0.1712178</c:v>
                </c:pt>
                <c:pt idx="106">
                  <c:v>-0.17153189999999999</c:v>
                </c:pt>
                <c:pt idx="107">
                  <c:v>-0.17214979999999999</c:v>
                </c:pt>
                <c:pt idx="108">
                  <c:v>-0.17272129999999999</c:v>
                </c:pt>
                <c:pt idx="109">
                  <c:v>-0.17299529999999999</c:v>
                </c:pt>
                <c:pt idx="110">
                  <c:v>-0.17316799999999999</c:v>
                </c:pt>
                <c:pt idx="111">
                  <c:v>-0.17349680000000001</c:v>
                </c:pt>
                <c:pt idx="112">
                  <c:v>-0.1738179</c:v>
                </c:pt>
                <c:pt idx="113">
                  <c:v>-0.1738585</c:v>
                </c:pt>
                <c:pt idx="114">
                  <c:v>-0.17375399999999999</c:v>
                </c:pt>
                <c:pt idx="115">
                  <c:v>-0.17376530000000001</c:v>
                </c:pt>
                <c:pt idx="116">
                  <c:v>-0.17376169999999999</c:v>
                </c:pt>
                <c:pt idx="117">
                  <c:v>-0.17351</c:v>
                </c:pt>
                <c:pt idx="118">
                  <c:v>-0.17323069999999999</c:v>
                </c:pt>
                <c:pt idx="119">
                  <c:v>-0.17328540000000001</c:v>
                </c:pt>
                <c:pt idx="120">
                  <c:v>-0.1734995</c:v>
                </c:pt>
                <c:pt idx="121">
                  <c:v>-0.1733557</c:v>
                </c:pt>
                <c:pt idx="122">
                  <c:v>-0.1727843</c:v>
                </c:pt>
                <c:pt idx="123">
                  <c:v>-0.1722495</c:v>
                </c:pt>
                <c:pt idx="124">
                  <c:v>-0.17212530000000001</c:v>
                </c:pt>
                <c:pt idx="125">
                  <c:v>-0.17240230000000001</c:v>
                </c:pt>
                <c:pt idx="126">
                  <c:v>-0.17290530000000001</c:v>
                </c:pt>
                <c:pt idx="127">
                  <c:v>-0.17342460000000001</c:v>
                </c:pt>
                <c:pt idx="128">
                  <c:v>-0.17369219999999999</c:v>
                </c:pt>
                <c:pt idx="129">
                  <c:v>-0.1736019</c:v>
                </c:pt>
                <c:pt idx="130">
                  <c:v>-0.1733895</c:v>
                </c:pt>
                <c:pt idx="131">
                  <c:v>-0.17329459999999999</c:v>
                </c:pt>
                <c:pt idx="132">
                  <c:v>-0.17324320000000001</c:v>
                </c:pt>
                <c:pt idx="133">
                  <c:v>-0.1731328</c:v>
                </c:pt>
                <c:pt idx="134">
                  <c:v>-0.17314209999999999</c:v>
                </c:pt>
                <c:pt idx="135">
                  <c:v>-0.17339199999999999</c:v>
                </c:pt>
                <c:pt idx="136">
                  <c:v>-0.1735894</c:v>
                </c:pt>
                <c:pt idx="137">
                  <c:v>-0.17341200000000001</c:v>
                </c:pt>
                <c:pt idx="138">
                  <c:v>-0.1730091</c:v>
                </c:pt>
                <c:pt idx="139">
                  <c:v>-0.17269709999999999</c:v>
                </c:pt>
                <c:pt idx="140">
                  <c:v>-0.1724482</c:v>
                </c:pt>
                <c:pt idx="141">
                  <c:v>-0.1721115</c:v>
                </c:pt>
                <c:pt idx="142">
                  <c:v>-0.1718431</c:v>
                </c:pt>
                <c:pt idx="143">
                  <c:v>-0.1718402</c:v>
                </c:pt>
                <c:pt idx="144">
                  <c:v>-0.17188980000000001</c:v>
                </c:pt>
                <c:pt idx="145">
                  <c:v>-0.1716539</c:v>
                </c:pt>
                <c:pt idx="146">
                  <c:v>-0.1712272</c:v>
                </c:pt>
                <c:pt idx="147">
                  <c:v>-0.17095369999999999</c:v>
                </c:pt>
                <c:pt idx="148">
                  <c:v>-0.17088300000000001</c:v>
                </c:pt>
                <c:pt idx="149">
                  <c:v>-0.17082310000000001</c:v>
                </c:pt>
                <c:pt idx="150">
                  <c:v>-0.17076269999999999</c:v>
                </c:pt>
                <c:pt idx="151">
                  <c:v>-0.17084179999999999</c:v>
                </c:pt>
                <c:pt idx="152">
                  <c:v>-0.1710265</c:v>
                </c:pt>
                <c:pt idx="153">
                  <c:v>-0.1711577</c:v>
                </c:pt>
                <c:pt idx="154">
                  <c:v>-0.1711995</c:v>
                </c:pt>
                <c:pt idx="155">
                  <c:v>-0.1711713</c:v>
                </c:pt>
                <c:pt idx="156">
                  <c:v>-0.17102410000000001</c:v>
                </c:pt>
                <c:pt idx="157">
                  <c:v>-0.1708258</c:v>
                </c:pt>
                <c:pt idx="158">
                  <c:v>-0.17080149999999999</c:v>
                </c:pt>
                <c:pt idx="159">
                  <c:v>-0.1709484</c:v>
                </c:pt>
                <c:pt idx="160">
                  <c:v>-0.17093520000000001</c:v>
                </c:pt>
                <c:pt idx="161">
                  <c:v>-0.17062769999999999</c:v>
                </c:pt>
                <c:pt idx="162">
                  <c:v>-0.17036709999999999</c:v>
                </c:pt>
                <c:pt idx="163">
                  <c:v>-0.17042080000000001</c:v>
                </c:pt>
                <c:pt idx="164">
                  <c:v>-0.17054810000000001</c:v>
                </c:pt>
                <c:pt idx="165">
                  <c:v>-0.17041249999999999</c:v>
                </c:pt>
                <c:pt idx="166">
                  <c:v>-0.17005619999999999</c:v>
                </c:pt>
                <c:pt idx="167">
                  <c:v>-0.1696337</c:v>
                </c:pt>
                <c:pt idx="168">
                  <c:v>-0.1691037</c:v>
                </c:pt>
                <c:pt idx="169">
                  <c:v>-0.16855319999999999</c:v>
                </c:pt>
                <c:pt idx="170">
                  <c:v>-0.16838049999999999</c:v>
                </c:pt>
                <c:pt idx="171">
                  <c:v>-0.1687438</c:v>
                </c:pt>
                <c:pt idx="172">
                  <c:v>-0.1692216</c:v>
                </c:pt>
                <c:pt idx="173">
                  <c:v>-0.1693993</c:v>
                </c:pt>
                <c:pt idx="174">
                  <c:v>-0.1694341</c:v>
                </c:pt>
                <c:pt idx="175">
                  <c:v>-0.1695923</c:v>
                </c:pt>
                <c:pt idx="176">
                  <c:v>-0.1696357</c:v>
                </c:pt>
                <c:pt idx="177">
                  <c:v>-0.1691956</c:v>
                </c:pt>
                <c:pt idx="178">
                  <c:v>-0.168433</c:v>
                </c:pt>
                <c:pt idx="179">
                  <c:v>-0.1677804</c:v>
                </c:pt>
                <c:pt idx="180">
                  <c:v>-0.1673212</c:v>
                </c:pt>
                <c:pt idx="181">
                  <c:v>-0.16688729999999999</c:v>
                </c:pt>
                <c:pt idx="182">
                  <c:v>-0.16650590000000001</c:v>
                </c:pt>
                <c:pt idx="183">
                  <c:v>-0.16631850000000001</c:v>
                </c:pt>
                <c:pt idx="184">
                  <c:v>-0.16627230000000001</c:v>
                </c:pt>
                <c:pt idx="185">
                  <c:v>-0.16625819999999999</c:v>
                </c:pt>
                <c:pt idx="186">
                  <c:v>-0.16633680000000001</c:v>
                </c:pt>
                <c:pt idx="187">
                  <c:v>-0.16648270000000001</c:v>
                </c:pt>
                <c:pt idx="188">
                  <c:v>-0.1663655</c:v>
                </c:pt>
                <c:pt idx="189">
                  <c:v>-0.16575400000000001</c:v>
                </c:pt>
                <c:pt idx="190">
                  <c:v>-0.16489819999999999</c:v>
                </c:pt>
                <c:pt idx="191">
                  <c:v>-0.1641649</c:v>
                </c:pt>
                <c:pt idx="192">
                  <c:v>-0.16360669999999999</c:v>
                </c:pt>
                <c:pt idx="193">
                  <c:v>-0.1631898</c:v>
                </c:pt>
                <c:pt idx="194">
                  <c:v>-0.16308030000000001</c:v>
                </c:pt>
                <c:pt idx="195">
                  <c:v>-0.16332740000000001</c:v>
                </c:pt>
                <c:pt idx="196">
                  <c:v>-0.1635645</c:v>
                </c:pt>
                <c:pt idx="197">
                  <c:v>-0.16342590000000001</c:v>
                </c:pt>
                <c:pt idx="198">
                  <c:v>-0.16303049999999999</c:v>
                </c:pt>
                <c:pt idx="199">
                  <c:v>-0.16267860000000001</c:v>
                </c:pt>
                <c:pt idx="200">
                  <c:v>-0.16236700000000001</c:v>
                </c:pt>
                <c:pt idx="201">
                  <c:v>-0.16198129999999999</c:v>
                </c:pt>
                <c:pt idx="202">
                  <c:v>-0.16164400000000001</c:v>
                </c:pt>
                <c:pt idx="203">
                  <c:v>-0.1614447</c:v>
                </c:pt>
                <c:pt idx="204">
                  <c:v>-0.1611225</c:v>
                </c:pt>
                <c:pt idx="205">
                  <c:v>-0.16045380000000001</c:v>
                </c:pt>
                <c:pt idx="206">
                  <c:v>-0.15969549999999999</c:v>
                </c:pt>
                <c:pt idx="207">
                  <c:v>-0.1591881</c:v>
                </c:pt>
                <c:pt idx="208">
                  <c:v>-0.15879009999999999</c:v>
                </c:pt>
                <c:pt idx="209">
                  <c:v>-0.1581524</c:v>
                </c:pt>
                <c:pt idx="210">
                  <c:v>-0.1573447</c:v>
                </c:pt>
                <c:pt idx="211">
                  <c:v>-0.15673210000000001</c:v>
                </c:pt>
                <c:pt idx="212">
                  <c:v>-0.15639410000000001</c:v>
                </c:pt>
                <c:pt idx="213">
                  <c:v>-0.1561013</c:v>
                </c:pt>
                <c:pt idx="214">
                  <c:v>-0.1557433</c:v>
                </c:pt>
                <c:pt idx="215">
                  <c:v>-0.1553628</c:v>
                </c:pt>
                <c:pt idx="216">
                  <c:v>-0.15486369999999999</c:v>
                </c:pt>
                <c:pt idx="217">
                  <c:v>-0.15410509999999999</c:v>
                </c:pt>
                <c:pt idx="218">
                  <c:v>-0.15323790000000001</c:v>
                </c:pt>
                <c:pt idx="219">
                  <c:v>-0.1525668</c:v>
                </c:pt>
                <c:pt idx="220">
                  <c:v>-0.15211849999999999</c:v>
                </c:pt>
                <c:pt idx="221">
                  <c:v>-0.1516487</c:v>
                </c:pt>
                <c:pt idx="222">
                  <c:v>-0.1510359</c:v>
                </c:pt>
                <c:pt idx="223">
                  <c:v>-0.1503786</c:v>
                </c:pt>
                <c:pt idx="224">
                  <c:v>-0.14973900000000001</c:v>
                </c:pt>
                <c:pt idx="225">
                  <c:v>-0.1490803</c:v>
                </c:pt>
                <c:pt idx="226">
                  <c:v>-0.14843219999999999</c:v>
                </c:pt>
                <c:pt idx="227">
                  <c:v>-0.1478624</c:v>
                </c:pt>
                <c:pt idx="228">
                  <c:v>-0.14729030000000001</c:v>
                </c:pt>
                <c:pt idx="229">
                  <c:v>-0.14655499999999999</c:v>
                </c:pt>
                <c:pt idx="230">
                  <c:v>-0.1456817</c:v>
                </c:pt>
                <c:pt idx="231">
                  <c:v>-0.1448942</c:v>
                </c:pt>
                <c:pt idx="232">
                  <c:v>-0.1443596</c:v>
                </c:pt>
                <c:pt idx="233">
                  <c:v>-0.14404810000000001</c:v>
                </c:pt>
                <c:pt idx="234">
                  <c:v>-0.1438159</c:v>
                </c:pt>
                <c:pt idx="235">
                  <c:v>-0.14351079999999999</c:v>
                </c:pt>
                <c:pt idx="236">
                  <c:v>-0.14302590000000001</c:v>
                </c:pt>
                <c:pt idx="237">
                  <c:v>-0.1423914</c:v>
                </c:pt>
                <c:pt idx="238">
                  <c:v>-0.14178840000000001</c:v>
                </c:pt>
                <c:pt idx="239">
                  <c:v>-0.1413498</c:v>
                </c:pt>
                <c:pt idx="240">
                  <c:v>-0.14099600000000001</c:v>
                </c:pt>
                <c:pt idx="241">
                  <c:v>-0.1405574</c:v>
                </c:pt>
                <c:pt idx="242">
                  <c:v>-0.14000360000000001</c:v>
                </c:pt>
                <c:pt idx="243">
                  <c:v>-0.13944509999999999</c:v>
                </c:pt>
                <c:pt idx="244">
                  <c:v>-0.1389764</c:v>
                </c:pt>
                <c:pt idx="245">
                  <c:v>-0.138624</c:v>
                </c:pt>
                <c:pt idx="246">
                  <c:v>-0.13837440000000001</c:v>
                </c:pt>
                <c:pt idx="247">
                  <c:v>-0.1381424</c:v>
                </c:pt>
                <c:pt idx="248">
                  <c:v>-0.1377709</c:v>
                </c:pt>
                <c:pt idx="249">
                  <c:v>-0.1371918</c:v>
                </c:pt>
                <c:pt idx="250">
                  <c:v>-0.13654640000000001</c:v>
                </c:pt>
                <c:pt idx="251">
                  <c:v>-0.13603390000000001</c:v>
                </c:pt>
                <c:pt idx="252">
                  <c:v>-0.1356829</c:v>
                </c:pt>
                <c:pt idx="253">
                  <c:v>-0.13536010000000001</c:v>
                </c:pt>
                <c:pt idx="254">
                  <c:v>-0.13495889999999999</c:v>
                </c:pt>
                <c:pt idx="255">
                  <c:v>-0.1344949</c:v>
                </c:pt>
                <c:pt idx="256">
                  <c:v>-0.13405049999999999</c:v>
                </c:pt>
                <c:pt idx="257">
                  <c:v>-0.13369929999999999</c:v>
                </c:pt>
                <c:pt idx="258">
                  <c:v>-0.133438</c:v>
                </c:pt>
                <c:pt idx="259">
                  <c:v>-0.13313150000000001</c:v>
                </c:pt>
                <c:pt idx="260">
                  <c:v>-0.13258729999999999</c:v>
                </c:pt>
                <c:pt idx="261">
                  <c:v>-0.13177140000000001</c:v>
                </c:pt>
                <c:pt idx="262">
                  <c:v>-0.13089970000000001</c:v>
                </c:pt>
                <c:pt idx="263">
                  <c:v>-0.13023760000000001</c:v>
                </c:pt>
                <c:pt idx="264">
                  <c:v>-0.12986739999999999</c:v>
                </c:pt>
                <c:pt idx="265">
                  <c:v>-0.12969040000000001</c:v>
                </c:pt>
                <c:pt idx="266">
                  <c:v>-0.12957750000000001</c:v>
                </c:pt>
                <c:pt idx="267">
                  <c:v>-0.1294447</c:v>
                </c:pt>
                <c:pt idx="268">
                  <c:v>-0.12923370000000001</c:v>
                </c:pt>
                <c:pt idx="269">
                  <c:v>-0.12892890000000001</c:v>
                </c:pt>
                <c:pt idx="270">
                  <c:v>-0.12858240000000001</c:v>
                </c:pt>
                <c:pt idx="271">
                  <c:v>-0.1282517</c:v>
                </c:pt>
                <c:pt idx="272">
                  <c:v>-0.12793379999999999</c:v>
                </c:pt>
                <c:pt idx="273">
                  <c:v>-0.1276043</c:v>
                </c:pt>
                <c:pt idx="274">
                  <c:v>-0.12727189999999999</c:v>
                </c:pt>
                <c:pt idx="275">
                  <c:v>-0.1269412</c:v>
                </c:pt>
                <c:pt idx="276">
                  <c:v>-0.1265809</c:v>
                </c:pt>
                <c:pt idx="277">
                  <c:v>-0.1261941</c:v>
                </c:pt>
                <c:pt idx="278">
                  <c:v>-0.12585859999999999</c:v>
                </c:pt>
                <c:pt idx="279">
                  <c:v>-0.12562580000000001</c:v>
                </c:pt>
                <c:pt idx="280">
                  <c:v>-0.12543509999999999</c:v>
                </c:pt>
                <c:pt idx="281">
                  <c:v>-0.1252172</c:v>
                </c:pt>
                <c:pt idx="282">
                  <c:v>-0.12503600000000001</c:v>
                </c:pt>
                <c:pt idx="283">
                  <c:v>-0.12502150000000001</c:v>
                </c:pt>
                <c:pt idx="284">
                  <c:v>-0.12517780000000001</c:v>
                </c:pt>
                <c:pt idx="285">
                  <c:v>-0.12535460000000001</c:v>
                </c:pt>
                <c:pt idx="286">
                  <c:v>-0.12542049999999999</c:v>
                </c:pt>
                <c:pt idx="287">
                  <c:v>-0.1253763</c:v>
                </c:pt>
                <c:pt idx="288">
                  <c:v>-0.12528549999999999</c:v>
                </c:pt>
                <c:pt idx="289">
                  <c:v>-0.12518370000000001</c:v>
                </c:pt>
                <c:pt idx="290">
                  <c:v>-0.12507989999999999</c:v>
                </c:pt>
                <c:pt idx="291">
                  <c:v>-0.1249812</c:v>
                </c:pt>
                <c:pt idx="292">
                  <c:v>-0.1248871</c:v>
                </c:pt>
                <c:pt idx="293">
                  <c:v>-0.12479949999999999</c:v>
                </c:pt>
                <c:pt idx="294">
                  <c:v>-0.12474540000000001</c:v>
                </c:pt>
                <c:pt idx="295">
                  <c:v>-0.1247583</c:v>
                </c:pt>
                <c:pt idx="296">
                  <c:v>-0.1248301</c:v>
                </c:pt>
                <c:pt idx="297">
                  <c:v>-0.1249036</c:v>
                </c:pt>
                <c:pt idx="298">
                  <c:v>-0.1249088</c:v>
                </c:pt>
                <c:pt idx="299">
                  <c:v>-0.1247998</c:v>
                </c:pt>
                <c:pt idx="300">
                  <c:v>-0.1245996</c:v>
                </c:pt>
                <c:pt idx="301">
                  <c:v>-0.1244338</c:v>
                </c:pt>
                <c:pt idx="302">
                  <c:v>-0.12445730000000001</c:v>
                </c:pt>
                <c:pt idx="303">
                  <c:v>-0.12468949999999999</c:v>
                </c:pt>
                <c:pt idx="304">
                  <c:v>-0.12497709999999999</c:v>
                </c:pt>
                <c:pt idx="305">
                  <c:v>-0.1251699</c:v>
                </c:pt>
                <c:pt idx="306">
                  <c:v>-0.12527959999999999</c:v>
                </c:pt>
                <c:pt idx="307">
                  <c:v>-0.12539629999999999</c:v>
                </c:pt>
                <c:pt idx="308">
                  <c:v>-0.12553059999999999</c:v>
                </c:pt>
                <c:pt idx="309">
                  <c:v>-0.1256526</c:v>
                </c:pt>
                <c:pt idx="310">
                  <c:v>-0.12581780000000001</c:v>
                </c:pt>
                <c:pt idx="311">
                  <c:v>-0.12610080000000001</c:v>
                </c:pt>
                <c:pt idx="312">
                  <c:v>-0.12642719999999999</c:v>
                </c:pt>
                <c:pt idx="313">
                  <c:v>-0.12662190000000001</c:v>
                </c:pt>
                <c:pt idx="314">
                  <c:v>-0.1266427</c:v>
                </c:pt>
                <c:pt idx="315">
                  <c:v>-0.1266361</c:v>
                </c:pt>
                <c:pt idx="316">
                  <c:v>-0.1267423</c:v>
                </c:pt>
                <c:pt idx="317">
                  <c:v>-0.12695609999999999</c:v>
                </c:pt>
                <c:pt idx="318">
                  <c:v>-0.12719649999999999</c:v>
                </c:pt>
                <c:pt idx="319">
                  <c:v>-0.12741250000000001</c:v>
                </c:pt>
                <c:pt idx="320">
                  <c:v>-0.12758820000000001</c:v>
                </c:pt>
                <c:pt idx="321">
                  <c:v>-0.12772900000000001</c:v>
                </c:pt>
                <c:pt idx="322">
                  <c:v>-0.12786220000000001</c:v>
                </c:pt>
                <c:pt idx="323">
                  <c:v>-0.12799260000000001</c:v>
                </c:pt>
                <c:pt idx="324">
                  <c:v>-0.1280801</c:v>
                </c:pt>
                <c:pt idx="325">
                  <c:v>-0.12813040000000001</c:v>
                </c:pt>
                <c:pt idx="326">
                  <c:v>-0.1282462</c:v>
                </c:pt>
                <c:pt idx="327">
                  <c:v>-0.12847749999999999</c:v>
                </c:pt>
                <c:pt idx="328">
                  <c:v>-0.12868740000000001</c:v>
                </c:pt>
                <c:pt idx="329">
                  <c:v>-0.12871969999999999</c:v>
                </c:pt>
                <c:pt idx="330">
                  <c:v>-0.12865860000000001</c:v>
                </c:pt>
                <c:pt idx="331">
                  <c:v>-0.12873999999999999</c:v>
                </c:pt>
                <c:pt idx="332">
                  <c:v>-0.12901560000000001</c:v>
                </c:pt>
                <c:pt idx="333">
                  <c:v>-0.12928709999999999</c:v>
                </c:pt>
                <c:pt idx="334">
                  <c:v>-0.12939609999999999</c:v>
                </c:pt>
                <c:pt idx="335">
                  <c:v>-0.12940479999999999</c:v>
                </c:pt>
                <c:pt idx="336">
                  <c:v>-0.12944829999999999</c:v>
                </c:pt>
                <c:pt idx="337">
                  <c:v>-0.12957340000000001</c:v>
                </c:pt>
                <c:pt idx="338">
                  <c:v>-0.12977</c:v>
                </c:pt>
                <c:pt idx="339">
                  <c:v>-0.13001789999999999</c:v>
                </c:pt>
                <c:pt idx="340">
                  <c:v>-0.1302403</c:v>
                </c:pt>
                <c:pt idx="341">
                  <c:v>-0.1303416</c:v>
                </c:pt>
                <c:pt idx="342">
                  <c:v>-0.13034509999999999</c:v>
                </c:pt>
                <c:pt idx="343">
                  <c:v>-0.13037180000000001</c:v>
                </c:pt>
                <c:pt idx="344">
                  <c:v>-0.1304487</c:v>
                </c:pt>
                <c:pt idx="345">
                  <c:v>-0.13046949999999999</c:v>
                </c:pt>
                <c:pt idx="346">
                  <c:v>-0.13039039999999999</c:v>
                </c:pt>
                <c:pt idx="347">
                  <c:v>-0.13032779999999999</c:v>
                </c:pt>
                <c:pt idx="348">
                  <c:v>-0.13039980000000001</c:v>
                </c:pt>
                <c:pt idx="349">
                  <c:v>-0.13058549999999999</c:v>
                </c:pt>
                <c:pt idx="350">
                  <c:v>-0.13080359999999999</c:v>
                </c:pt>
                <c:pt idx="351">
                  <c:v>-0.13102710000000001</c:v>
                </c:pt>
                <c:pt idx="352">
                  <c:v>-0.1312451</c:v>
                </c:pt>
                <c:pt idx="353">
                  <c:v>-0.1314099</c:v>
                </c:pt>
                <c:pt idx="354">
                  <c:v>-0.1314948</c:v>
                </c:pt>
                <c:pt idx="355">
                  <c:v>-0.13153129999999999</c:v>
                </c:pt>
                <c:pt idx="356">
                  <c:v>-0.13153999999999999</c:v>
                </c:pt>
                <c:pt idx="357">
                  <c:v>-0.13149920000000001</c:v>
                </c:pt>
                <c:pt idx="358">
                  <c:v>-0.1314102</c:v>
                </c:pt>
                <c:pt idx="359">
                  <c:v>-0.13131960000000001</c:v>
                </c:pt>
                <c:pt idx="360">
                  <c:v>-0.13124930000000001</c:v>
                </c:pt>
                <c:pt idx="361">
                  <c:v>-0.13117819999999999</c:v>
                </c:pt>
                <c:pt idx="362">
                  <c:v>-0.13110459999999999</c:v>
                </c:pt>
                <c:pt idx="363">
                  <c:v>-0.13105140000000001</c:v>
                </c:pt>
                <c:pt idx="364">
                  <c:v>-0.1310047</c:v>
                </c:pt>
                <c:pt idx="365">
                  <c:v>-0.13092819999999999</c:v>
                </c:pt>
                <c:pt idx="366">
                  <c:v>-0.13085260000000001</c:v>
                </c:pt>
                <c:pt idx="367">
                  <c:v>-0.13086420000000001</c:v>
                </c:pt>
                <c:pt idx="368">
                  <c:v>-0.13098770000000001</c:v>
                </c:pt>
                <c:pt idx="369">
                  <c:v>-0.1311573</c:v>
                </c:pt>
                <c:pt idx="370">
                  <c:v>-0.13130820000000001</c:v>
                </c:pt>
                <c:pt idx="371">
                  <c:v>-0.13140389999999999</c:v>
                </c:pt>
                <c:pt idx="372">
                  <c:v>-0.13137119999999999</c:v>
                </c:pt>
                <c:pt idx="373">
                  <c:v>-0.1311368</c:v>
                </c:pt>
                <c:pt idx="374">
                  <c:v>-0.130776</c:v>
                </c:pt>
                <c:pt idx="375">
                  <c:v>-0.13051670000000001</c:v>
                </c:pt>
                <c:pt idx="376">
                  <c:v>-0.1305403</c:v>
                </c:pt>
                <c:pt idx="377">
                  <c:v>-0.13082240000000001</c:v>
                </c:pt>
                <c:pt idx="378">
                  <c:v>-0.13118679999999999</c:v>
                </c:pt>
                <c:pt idx="379">
                  <c:v>-0.13145299999999999</c:v>
                </c:pt>
                <c:pt idx="380">
                  <c:v>-0.1315067</c:v>
                </c:pt>
                <c:pt idx="381">
                  <c:v>-0.1313298</c:v>
                </c:pt>
                <c:pt idx="382">
                  <c:v>-0.13103690000000001</c:v>
                </c:pt>
                <c:pt idx="383">
                  <c:v>-0.13080939999999999</c:v>
                </c:pt>
                <c:pt idx="384">
                  <c:v>-0.13074350000000001</c:v>
                </c:pt>
                <c:pt idx="385">
                  <c:v>-0.13078210000000001</c:v>
                </c:pt>
                <c:pt idx="386">
                  <c:v>-0.13081760000000001</c:v>
                </c:pt>
                <c:pt idx="387">
                  <c:v>-0.13082949999999999</c:v>
                </c:pt>
                <c:pt idx="388">
                  <c:v>-0.13088459999999999</c:v>
                </c:pt>
                <c:pt idx="389">
                  <c:v>-0.13102929999999999</c:v>
                </c:pt>
                <c:pt idx="390">
                  <c:v>-0.1312123</c:v>
                </c:pt>
                <c:pt idx="391">
                  <c:v>-0.13131490000000001</c:v>
                </c:pt>
                <c:pt idx="392">
                  <c:v>-0.1312547</c:v>
                </c:pt>
                <c:pt idx="393">
                  <c:v>-0.13106760000000001</c:v>
                </c:pt>
                <c:pt idx="394">
                  <c:v>-0.1308725</c:v>
                </c:pt>
                <c:pt idx="395">
                  <c:v>-0.13075139999999999</c:v>
                </c:pt>
                <c:pt idx="396">
                  <c:v>-0.13070490000000001</c:v>
                </c:pt>
                <c:pt idx="397">
                  <c:v>-0.1307133</c:v>
                </c:pt>
                <c:pt idx="398">
                  <c:v>-0.13076309999999999</c:v>
                </c:pt>
                <c:pt idx="399">
                  <c:v>-0.13080140000000001</c:v>
                </c:pt>
                <c:pt idx="400">
                  <c:v>-0.13075200000000001</c:v>
                </c:pt>
                <c:pt idx="401">
                  <c:v>-0.13062570000000001</c:v>
                </c:pt>
                <c:pt idx="402">
                  <c:v>-0.1305268</c:v>
                </c:pt>
                <c:pt idx="403">
                  <c:v>-0.1304929</c:v>
                </c:pt>
                <c:pt idx="404">
                  <c:v>-0.13042500000000001</c:v>
                </c:pt>
                <c:pt idx="405">
                  <c:v>-0.13025</c:v>
                </c:pt>
                <c:pt idx="406">
                  <c:v>-0.13005349999999999</c:v>
                </c:pt>
                <c:pt idx="407">
                  <c:v>-0.12994310000000001</c:v>
                </c:pt>
                <c:pt idx="408">
                  <c:v>-0.12986829999999999</c:v>
                </c:pt>
                <c:pt idx="409">
                  <c:v>-0.1297024</c:v>
                </c:pt>
                <c:pt idx="410">
                  <c:v>-0.12945290000000001</c:v>
                </c:pt>
                <c:pt idx="411">
                  <c:v>-0.12926360000000001</c:v>
                </c:pt>
                <c:pt idx="412">
                  <c:v>-0.12922800000000001</c:v>
                </c:pt>
                <c:pt idx="413">
                  <c:v>-0.1292923</c:v>
                </c:pt>
                <c:pt idx="414">
                  <c:v>-0.12933410000000001</c:v>
                </c:pt>
                <c:pt idx="415">
                  <c:v>-0.1292748</c:v>
                </c:pt>
                <c:pt idx="416">
                  <c:v>-0.12912850000000001</c:v>
                </c:pt>
                <c:pt idx="417">
                  <c:v>-0.1289961</c:v>
                </c:pt>
                <c:pt idx="418">
                  <c:v>-0.12897069999999999</c:v>
                </c:pt>
                <c:pt idx="419">
                  <c:v>-0.12900159999999999</c:v>
                </c:pt>
                <c:pt idx="420">
                  <c:v>-0.12890750000000001</c:v>
                </c:pt>
                <c:pt idx="421">
                  <c:v>-0.12857740000000001</c:v>
                </c:pt>
                <c:pt idx="422">
                  <c:v>-0.12808990000000001</c:v>
                </c:pt>
                <c:pt idx="423">
                  <c:v>-0.12758439999999999</c:v>
                </c:pt>
                <c:pt idx="424">
                  <c:v>-0.12711720000000001</c:v>
                </c:pt>
                <c:pt idx="425">
                  <c:v>-0.12670770000000001</c:v>
                </c:pt>
                <c:pt idx="426">
                  <c:v>-0.12640100000000001</c:v>
                </c:pt>
                <c:pt idx="427">
                  <c:v>-0.1261872</c:v>
                </c:pt>
                <c:pt idx="428">
                  <c:v>-0.1259651</c:v>
                </c:pt>
                <c:pt idx="429">
                  <c:v>-0.12569359999999999</c:v>
                </c:pt>
                <c:pt idx="430">
                  <c:v>-0.12549179999999999</c:v>
                </c:pt>
                <c:pt idx="431">
                  <c:v>-0.12546840000000001</c:v>
                </c:pt>
                <c:pt idx="432">
                  <c:v>-0.12553329999999999</c:v>
                </c:pt>
                <c:pt idx="433">
                  <c:v>-0.12551029999999999</c:v>
                </c:pt>
                <c:pt idx="434">
                  <c:v>-0.12537409999999999</c:v>
                </c:pt>
                <c:pt idx="435">
                  <c:v>-0.1252248</c:v>
                </c:pt>
                <c:pt idx="436">
                  <c:v>-0.12508569999999999</c:v>
                </c:pt>
                <c:pt idx="437">
                  <c:v>-0.1248923</c:v>
                </c:pt>
                <c:pt idx="438">
                  <c:v>-0.1246438</c:v>
                </c:pt>
                <c:pt idx="439">
                  <c:v>-0.1243953</c:v>
                </c:pt>
                <c:pt idx="440">
                  <c:v>-0.1241184</c:v>
                </c:pt>
                <c:pt idx="441">
                  <c:v>-0.1237378</c:v>
                </c:pt>
                <c:pt idx="442">
                  <c:v>-0.1233059</c:v>
                </c:pt>
                <c:pt idx="443">
                  <c:v>-0.1229758</c:v>
                </c:pt>
                <c:pt idx="444">
                  <c:v>-0.1227868</c:v>
                </c:pt>
                <c:pt idx="445">
                  <c:v>-0.1226276</c:v>
                </c:pt>
                <c:pt idx="446">
                  <c:v>-0.12244579999999999</c:v>
                </c:pt>
                <c:pt idx="447">
                  <c:v>-0.1223423</c:v>
                </c:pt>
                <c:pt idx="448">
                  <c:v>-0.1223894</c:v>
                </c:pt>
                <c:pt idx="449">
                  <c:v>-0.12249019999999999</c:v>
                </c:pt>
                <c:pt idx="450">
                  <c:v>-0.1225082</c:v>
                </c:pt>
                <c:pt idx="451">
                  <c:v>-0.12241929999999999</c:v>
                </c:pt>
                <c:pt idx="452">
                  <c:v>-0.1222471</c:v>
                </c:pt>
                <c:pt idx="453">
                  <c:v>-0.1219659</c:v>
                </c:pt>
                <c:pt idx="454">
                  <c:v>-0.12159150000000001</c:v>
                </c:pt>
                <c:pt idx="455">
                  <c:v>-0.121283</c:v>
                </c:pt>
                <c:pt idx="456">
                  <c:v>-0.121222</c:v>
                </c:pt>
                <c:pt idx="457">
                  <c:v>-0.1213968</c:v>
                </c:pt>
                <c:pt idx="458">
                  <c:v>-0.1215999</c:v>
                </c:pt>
                <c:pt idx="459">
                  <c:v>-0.12164220000000001</c:v>
                </c:pt>
                <c:pt idx="460">
                  <c:v>-0.1215006</c:v>
                </c:pt>
                <c:pt idx="461">
                  <c:v>-0.1212845</c:v>
                </c:pt>
                <c:pt idx="462">
                  <c:v>-0.1211315</c:v>
                </c:pt>
                <c:pt idx="463">
                  <c:v>-0.121128</c:v>
                </c:pt>
                <c:pt idx="464">
                  <c:v>-0.1212651</c:v>
                </c:pt>
                <c:pt idx="465">
                  <c:v>-0.121438</c:v>
                </c:pt>
                <c:pt idx="466">
                  <c:v>-0.1215162</c:v>
                </c:pt>
                <c:pt idx="467">
                  <c:v>-0.121436</c:v>
                </c:pt>
                <c:pt idx="468">
                  <c:v>-0.1212361</c:v>
                </c:pt>
                <c:pt idx="469">
                  <c:v>-0.1210359</c:v>
                </c:pt>
                <c:pt idx="470">
                  <c:v>-0.1209612</c:v>
                </c:pt>
                <c:pt idx="471">
                  <c:v>-0.1210459</c:v>
                </c:pt>
                <c:pt idx="472">
                  <c:v>-0.1211922</c:v>
                </c:pt>
                <c:pt idx="473">
                  <c:v>-0.1212594</c:v>
                </c:pt>
                <c:pt idx="474">
                  <c:v>-0.1212024</c:v>
                </c:pt>
                <c:pt idx="475">
                  <c:v>-0.1210875</c:v>
                </c:pt>
                <c:pt idx="476">
                  <c:v>-0.1209832</c:v>
                </c:pt>
                <c:pt idx="477">
                  <c:v>-0.1209076</c:v>
                </c:pt>
                <c:pt idx="478">
                  <c:v>-0.1208806</c:v>
                </c:pt>
                <c:pt idx="479">
                  <c:v>-0.12094389999999999</c:v>
                </c:pt>
                <c:pt idx="480">
                  <c:v>-0.12108090000000001</c:v>
                </c:pt>
                <c:pt idx="481">
                  <c:v>-0.121184</c:v>
                </c:pt>
                <c:pt idx="482">
                  <c:v>-0.1211579</c:v>
                </c:pt>
                <c:pt idx="483">
                  <c:v>-0.1210165</c:v>
                </c:pt>
                <c:pt idx="484">
                  <c:v>-0.120835</c:v>
                </c:pt>
                <c:pt idx="485">
                  <c:v>-0.1206646</c:v>
                </c:pt>
                <c:pt idx="486">
                  <c:v>-0.1205311</c:v>
                </c:pt>
                <c:pt idx="487">
                  <c:v>-0.1204682</c:v>
                </c:pt>
                <c:pt idx="488">
                  <c:v>-0.1204875</c:v>
                </c:pt>
                <c:pt idx="489">
                  <c:v>-0.1205263</c:v>
                </c:pt>
                <c:pt idx="490">
                  <c:v>-0.12049550000000001</c:v>
                </c:pt>
                <c:pt idx="491">
                  <c:v>-0.1203893</c:v>
                </c:pt>
                <c:pt idx="492">
                  <c:v>-0.12030449999999999</c:v>
                </c:pt>
                <c:pt idx="493">
                  <c:v>-0.1203412</c:v>
                </c:pt>
                <c:pt idx="494">
                  <c:v>-0.12050089999999999</c:v>
                </c:pt>
                <c:pt idx="495">
                  <c:v>-0.12068470000000001</c:v>
                </c:pt>
                <c:pt idx="496">
                  <c:v>-0.120779</c:v>
                </c:pt>
                <c:pt idx="497">
                  <c:v>-0.12073689999999999</c:v>
                </c:pt>
                <c:pt idx="498">
                  <c:v>-0.12057859999999999</c:v>
                </c:pt>
                <c:pt idx="499">
                  <c:v>-0.120336</c:v>
                </c:pt>
                <c:pt idx="500">
                  <c:v>-0.12005830000000001</c:v>
                </c:pt>
                <c:pt idx="501">
                  <c:v>-0.1197969</c:v>
                </c:pt>
                <c:pt idx="502">
                  <c:v>-0.1196716</c:v>
                </c:pt>
                <c:pt idx="503">
                  <c:v>-0.1197069</c:v>
                </c:pt>
                <c:pt idx="504">
                  <c:v>-0.1197603</c:v>
                </c:pt>
                <c:pt idx="505">
                  <c:v>-0.1197029</c:v>
                </c:pt>
                <c:pt idx="506">
                  <c:v>-0.119604</c:v>
                </c:pt>
                <c:pt idx="507">
                  <c:v>-0.1196054</c:v>
                </c:pt>
                <c:pt idx="508">
                  <c:v>-0.11968910000000001</c:v>
                </c:pt>
                <c:pt idx="509">
                  <c:v>-0.11971519999999999</c:v>
                </c:pt>
                <c:pt idx="510">
                  <c:v>-0.11965489999999999</c:v>
                </c:pt>
                <c:pt idx="511">
                  <c:v>-0.119613</c:v>
                </c:pt>
                <c:pt idx="512">
                  <c:v>-0.1196263</c:v>
                </c:pt>
                <c:pt idx="513">
                  <c:v>-0.1196135</c:v>
                </c:pt>
                <c:pt idx="514">
                  <c:v>-0.11954869999999999</c:v>
                </c:pt>
                <c:pt idx="515">
                  <c:v>-0.1195256</c:v>
                </c:pt>
                <c:pt idx="516">
                  <c:v>-0.1195958</c:v>
                </c:pt>
                <c:pt idx="517">
                  <c:v>-0.11967899999999999</c:v>
                </c:pt>
                <c:pt idx="518">
                  <c:v>-0.11969730000000001</c:v>
                </c:pt>
                <c:pt idx="519">
                  <c:v>-0.119689</c:v>
                </c:pt>
                <c:pt idx="520">
                  <c:v>-0.1197279</c:v>
                </c:pt>
                <c:pt idx="521">
                  <c:v>-0.1198221</c:v>
                </c:pt>
                <c:pt idx="522">
                  <c:v>-0.11994580000000001</c:v>
                </c:pt>
                <c:pt idx="523">
                  <c:v>-0.120089</c:v>
                </c:pt>
                <c:pt idx="524">
                  <c:v>-0.1202199</c:v>
                </c:pt>
                <c:pt idx="525">
                  <c:v>-0.1202792</c:v>
                </c:pt>
                <c:pt idx="526">
                  <c:v>-0.1202594</c:v>
                </c:pt>
                <c:pt idx="527">
                  <c:v>-0.1202284</c:v>
                </c:pt>
                <c:pt idx="528">
                  <c:v>-0.1202459</c:v>
                </c:pt>
                <c:pt idx="529">
                  <c:v>-0.1203195</c:v>
                </c:pt>
                <c:pt idx="530">
                  <c:v>-0.1204542</c:v>
                </c:pt>
                <c:pt idx="531">
                  <c:v>-0.1206658</c:v>
                </c:pt>
                <c:pt idx="532">
                  <c:v>-0.1209165</c:v>
                </c:pt>
                <c:pt idx="533">
                  <c:v>-0.12112100000000001</c:v>
                </c:pt>
                <c:pt idx="534">
                  <c:v>-0.1212555</c:v>
                </c:pt>
                <c:pt idx="535">
                  <c:v>-0.1213829</c:v>
                </c:pt>
                <c:pt idx="536">
                  <c:v>-0.12153799999999999</c:v>
                </c:pt>
                <c:pt idx="537">
                  <c:v>-0.12167</c:v>
                </c:pt>
                <c:pt idx="538">
                  <c:v>-0.12173249999999999</c:v>
                </c:pt>
                <c:pt idx="539">
                  <c:v>-0.1217574</c:v>
                </c:pt>
                <c:pt idx="540">
                  <c:v>-0.12180240000000001</c:v>
                </c:pt>
                <c:pt idx="541">
                  <c:v>-0.1218883</c:v>
                </c:pt>
                <c:pt idx="542">
                  <c:v>-0.1220092</c:v>
                </c:pt>
                <c:pt idx="543">
                  <c:v>-0.1221521</c:v>
                </c:pt>
                <c:pt idx="544">
                  <c:v>-0.122285</c:v>
                </c:pt>
                <c:pt idx="545">
                  <c:v>-0.1223794</c:v>
                </c:pt>
                <c:pt idx="546">
                  <c:v>-0.1224531</c:v>
                </c:pt>
                <c:pt idx="547">
                  <c:v>-0.12254429999999999</c:v>
                </c:pt>
                <c:pt idx="548">
                  <c:v>-0.122641</c:v>
                </c:pt>
                <c:pt idx="549">
                  <c:v>-0.1226911</c:v>
                </c:pt>
                <c:pt idx="550">
                  <c:v>-0.1226811</c:v>
                </c:pt>
                <c:pt idx="551">
                  <c:v>-0.1226498</c:v>
                </c:pt>
                <c:pt idx="552">
                  <c:v>-0.1226385</c:v>
                </c:pt>
                <c:pt idx="553">
                  <c:v>-0.1226727</c:v>
                </c:pt>
                <c:pt idx="554">
                  <c:v>-0.12276860000000001</c:v>
                </c:pt>
                <c:pt idx="555">
                  <c:v>-0.12290719999999999</c:v>
                </c:pt>
                <c:pt idx="556">
                  <c:v>-0.12302979999999999</c:v>
                </c:pt>
                <c:pt idx="557">
                  <c:v>-0.12310649999999999</c:v>
                </c:pt>
                <c:pt idx="558">
                  <c:v>-0.12317069999999999</c:v>
                </c:pt>
                <c:pt idx="559">
                  <c:v>-0.12323720000000001</c:v>
                </c:pt>
                <c:pt idx="560">
                  <c:v>-0.1232528</c:v>
                </c:pt>
                <c:pt idx="561">
                  <c:v>-0.1231956</c:v>
                </c:pt>
                <c:pt idx="562">
                  <c:v>-0.1231435</c:v>
                </c:pt>
                <c:pt idx="563">
                  <c:v>-0.1231563</c:v>
                </c:pt>
                <c:pt idx="564">
                  <c:v>-0.12317160000000001</c:v>
                </c:pt>
                <c:pt idx="565">
                  <c:v>-0.123113</c:v>
                </c:pt>
                <c:pt idx="566">
                  <c:v>-0.12302150000000001</c:v>
                </c:pt>
                <c:pt idx="567">
                  <c:v>-0.12297470000000001</c:v>
                </c:pt>
                <c:pt idx="568">
                  <c:v>-0.1229571</c:v>
                </c:pt>
                <c:pt idx="569">
                  <c:v>-0.12292409999999999</c:v>
                </c:pt>
                <c:pt idx="570">
                  <c:v>-0.1229054</c:v>
                </c:pt>
                <c:pt idx="571">
                  <c:v>-0.1229253</c:v>
                </c:pt>
                <c:pt idx="572">
                  <c:v>-0.1229083</c:v>
                </c:pt>
                <c:pt idx="573">
                  <c:v>-0.1228046</c:v>
                </c:pt>
                <c:pt idx="574">
                  <c:v>-0.122715</c:v>
                </c:pt>
                <c:pt idx="575">
                  <c:v>-0.1227308</c:v>
                </c:pt>
                <c:pt idx="576">
                  <c:v>-0.12274350000000001</c:v>
                </c:pt>
                <c:pt idx="577">
                  <c:v>-0.12258860000000001</c:v>
                </c:pt>
                <c:pt idx="578">
                  <c:v>-0.12231110000000001</c:v>
                </c:pt>
                <c:pt idx="579">
                  <c:v>-0.1220923</c:v>
                </c:pt>
                <c:pt idx="580">
                  <c:v>-0.1219664</c:v>
                </c:pt>
                <c:pt idx="581">
                  <c:v>-0.12183049999999999</c:v>
                </c:pt>
                <c:pt idx="582">
                  <c:v>-0.1216733</c:v>
                </c:pt>
                <c:pt idx="583">
                  <c:v>-0.1215661</c:v>
                </c:pt>
                <c:pt idx="584">
                  <c:v>-0.1214614</c:v>
                </c:pt>
                <c:pt idx="585">
                  <c:v>-0.12122910000000001</c:v>
                </c:pt>
                <c:pt idx="586">
                  <c:v>-0.1208917</c:v>
                </c:pt>
                <c:pt idx="587">
                  <c:v>-0.1206248</c:v>
                </c:pt>
                <c:pt idx="588">
                  <c:v>-0.12051439999999999</c:v>
                </c:pt>
                <c:pt idx="589">
                  <c:v>-0.1204882</c:v>
                </c:pt>
                <c:pt idx="590">
                  <c:v>-0.12049410000000001</c:v>
                </c:pt>
                <c:pt idx="591">
                  <c:v>-0.1205645</c:v>
                </c:pt>
                <c:pt idx="592">
                  <c:v>-0.12067319999999999</c:v>
                </c:pt>
                <c:pt idx="593">
                  <c:v>-0.1207095</c:v>
                </c:pt>
                <c:pt idx="594">
                  <c:v>-0.12063749999999999</c:v>
                </c:pt>
                <c:pt idx="595">
                  <c:v>-0.1205358</c:v>
                </c:pt>
                <c:pt idx="596">
                  <c:v>-0.1204525</c:v>
                </c:pt>
                <c:pt idx="597">
                  <c:v>-0.12035990000000001</c:v>
                </c:pt>
                <c:pt idx="598">
                  <c:v>-0.12026340000000001</c:v>
                </c:pt>
                <c:pt idx="599">
                  <c:v>-0.1202216</c:v>
                </c:pt>
                <c:pt idx="600">
                  <c:v>-0.1202326</c:v>
                </c:pt>
                <c:pt idx="601">
                  <c:v>-0.1202318</c:v>
                </c:pt>
                <c:pt idx="602">
                  <c:v>-0.1202091</c:v>
                </c:pt>
                <c:pt idx="603">
                  <c:v>-0.1201957</c:v>
                </c:pt>
                <c:pt idx="604">
                  <c:v>-0.1201525</c:v>
                </c:pt>
                <c:pt idx="605">
                  <c:v>-0.12002210000000001</c:v>
                </c:pt>
                <c:pt idx="606">
                  <c:v>-0.1198881</c:v>
                </c:pt>
                <c:pt idx="607">
                  <c:v>-0.1199047</c:v>
                </c:pt>
                <c:pt idx="608">
                  <c:v>-0.1200517</c:v>
                </c:pt>
                <c:pt idx="609">
                  <c:v>-0.1201451</c:v>
                </c:pt>
                <c:pt idx="610">
                  <c:v>-0.1201121</c:v>
                </c:pt>
                <c:pt idx="611">
                  <c:v>-0.12005979999999999</c:v>
                </c:pt>
                <c:pt idx="612">
                  <c:v>-0.1200623</c:v>
                </c:pt>
                <c:pt idx="613">
                  <c:v>-0.1200735</c:v>
                </c:pt>
                <c:pt idx="614">
                  <c:v>-0.1200843</c:v>
                </c:pt>
                <c:pt idx="615">
                  <c:v>-0.1201745</c:v>
                </c:pt>
                <c:pt idx="616">
                  <c:v>-0.120336</c:v>
                </c:pt>
                <c:pt idx="617">
                  <c:v>-0.1204192</c:v>
                </c:pt>
                <c:pt idx="618">
                  <c:v>-0.120341</c:v>
                </c:pt>
                <c:pt idx="619">
                  <c:v>-0.1201928</c:v>
                </c:pt>
                <c:pt idx="620">
                  <c:v>-0.12007610000000001</c:v>
                </c:pt>
                <c:pt idx="621">
                  <c:v>-0.1199824</c:v>
                </c:pt>
                <c:pt idx="622">
                  <c:v>-0.1198834</c:v>
                </c:pt>
                <c:pt idx="623">
                  <c:v>-0.1198077</c:v>
                </c:pt>
                <c:pt idx="624">
                  <c:v>-0.1197579</c:v>
                </c:pt>
                <c:pt idx="625">
                  <c:v>-0.1196686</c:v>
                </c:pt>
                <c:pt idx="626">
                  <c:v>-0.11951440000000001</c:v>
                </c:pt>
                <c:pt idx="627">
                  <c:v>-0.1193519</c:v>
                </c:pt>
                <c:pt idx="628">
                  <c:v>-0.11921379999999999</c:v>
                </c:pt>
                <c:pt idx="629">
                  <c:v>-0.11906369999999999</c:v>
                </c:pt>
                <c:pt idx="630">
                  <c:v>-0.1188921</c:v>
                </c:pt>
                <c:pt idx="631">
                  <c:v>-0.1187542</c:v>
                </c:pt>
                <c:pt idx="632">
                  <c:v>-0.118684</c:v>
                </c:pt>
                <c:pt idx="633">
                  <c:v>-0.11865340000000001</c:v>
                </c:pt>
                <c:pt idx="634">
                  <c:v>-0.1186285</c:v>
                </c:pt>
                <c:pt idx="635">
                  <c:v>-0.1185856</c:v>
                </c:pt>
                <c:pt idx="636">
                  <c:v>-0.11846719999999999</c:v>
                </c:pt>
                <c:pt idx="637">
                  <c:v>-0.11826639999999999</c:v>
                </c:pt>
                <c:pt idx="638">
                  <c:v>-0.1181606</c:v>
                </c:pt>
                <c:pt idx="639">
                  <c:v>-0.1183589</c:v>
                </c:pt>
                <c:pt idx="640">
                  <c:v>-0.1187696</c:v>
                </c:pt>
                <c:pt idx="641">
                  <c:v>-0.1190775</c:v>
                </c:pt>
                <c:pt idx="642">
                  <c:v>-0.11918090000000001</c:v>
                </c:pt>
                <c:pt idx="643">
                  <c:v>-0.1192484</c:v>
                </c:pt>
                <c:pt idx="644">
                  <c:v>-0.11938070000000001</c:v>
                </c:pt>
                <c:pt idx="645">
                  <c:v>-0.119467</c:v>
                </c:pt>
                <c:pt idx="646">
                  <c:v>-0.1194202</c:v>
                </c:pt>
                <c:pt idx="647">
                  <c:v>-0.11933729999999999</c:v>
                </c:pt>
                <c:pt idx="648">
                  <c:v>-0.1193195</c:v>
                </c:pt>
                <c:pt idx="649">
                  <c:v>-0.1193264</c:v>
                </c:pt>
                <c:pt idx="650">
                  <c:v>-0.119312</c:v>
                </c:pt>
                <c:pt idx="651">
                  <c:v>-0.1193328</c:v>
                </c:pt>
                <c:pt idx="652">
                  <c:v>-0.1194052</c:v>
                </c:pt>
                <c:pt idx="653">
                  <c:v>-0.1194207</c:v>
                </c:pt>
                <c:pt idx="654">
                  <c:v>-0.1193198</c:v>
                </c:pt>
                <c:pt idx="655">
                  <c:v>-0.11916549999999999</c:v>
                </c:pt>
                <c:pt idx="656">
                  <c:v>-0.11893579999999999</c:v>
                </c:pt>
                <c:pt idx="657">
                  <c:v>-0.11843090000000001</c:v>
                </c:pt>
                <c:pt idx="658">
                  <c:v>-0.11757529999999999</c:v>
                </c:pt>
                <c:pt idx="659">
                  <c:v>-0.1167907</c:v>
                </c:pt>
                <c:pt idx="660">
                  <c:v>-0.1168722</c:v>
                </c:pt>
                <c:pt idx="661">
                  <c:v>-0.1179747</c:v>
                </c:pt>
                <c:pt idx="662">
                  <c:v>-0.1192045</c:v>
                </c:pt>
                <c:pt idx="663">
                  <c:v>-0.1199447</c:v>
                </c:pt>
                <c:pt idx="664">
                  <c:v>-0.1202622</c:v>
                </c:pt>
                <c:pt idx="665">
                  <c:v>-0.1203901</c:v>
                </c:pt>
                <c:pt idx="666">
                  <c:v>-0.1204852</c:v>
                </c:pt>
                <c:pt idx="667">
                  <c:v>-0.12056649999999999</c:v>
                </c:pt>
                <c:pt idx="668">
                  <c:v>-0.12054910000000001</c:v>
                </c:pt>
                <c:pt idx="669">
                  <c:v>-0.1204052</c:v>
                </c:pt>
                <c:pt idx="670">
                  <c:v>-0.1202887</c:v>
                </c:pt>
                <c:pt idx="671">
                  <c:v>-0.12037050000000001</c:v>
                </c:pt>
                <c:pt idx="672">
                  <c:v>-0.120562</c:v>
                </c:pt>
                <c:pt idx="673">
                  <c:v>-0.1206021</c:v>
                </c:pt>
                <c:pt idx="674">
                  <c:v>-0.120434</c:v>
                </c:pt>
                <c:pt idx="675">
                  <c:v>-0.1202867</c:v>
                </c:pt>
                <c:pt idx="676">
                  <c:v>-0.1203467</c:v>
                </c:pt>
                <c:pt idx="677">
                  <c:v>-0.1205137</c:v>
                </c:pt>
                <c:pt idx="678">
                  <c:v>-0.120601</c:v>
                </c:pt>
                <c:pt idx="679">
                  <c:v>-0.12058679999999999</c:v>
                </c:pt>
                <c:pt idx="680">
                  <c:v>-0.12047090000000001</c:v>
                </c:pt>
                <c:pt idx="681">
                  <c:v>-0.12013119999999999</c:v>
                </c:pt>
                <c:pt idx="682">
                  <c:v>-0.119531</c:v>
                </c:pt>
                <c:pt idx="683">
                  <c:v>-0.1190283</c:v>
                </c:pt>
                <c:pt idx="684">
                  <c:v>-0.11929679999999999</c:v>
                </c:pt>
                <c:pt idx="685">
                  <c:v>-0.1203268</c:v>
                </c:pt>
                <c:pt idx="686">
                  <c:v>-0.1211912</c:v>
                </c:pt>
                <c:pt idx="687">
                  <c:v>-0.12148929999999999</c:v>
                </c:pt>
                <c:pt idx="688">
                  <c:v>-0.1214025</c:v>
                </c:pt>
                <c:pt idx="689">
                  <c:v>-0.1211343</c:v>
                </c:pt>
                <c:pt idx="690">
                  <c:v>-0.120921</c:v>
                </c:pt>
                <c:pt idx="691">
                  <c:v>-0.12097040000000001</c:v>
                </c:pt>
                <c:pt idx="692">
                  <c:v>-0.1211723</c:v>
                </c:pt>
                <c:pt idx="693">
                  <c:v>-0.1211718</c:v>
                </c:pt>
                <c:pt idx="694">
                  <c:v>-0.1207838</c:v>
                </c:pt>
                <c:pt idx="695">
                  <c:v>-0.1203012</c:v>
                </c:pt>
                <c:pt idx="696">
                  <c:v>-0.1204572</c:v>
                </c:pt>
                <c:pt idx="697">
                  <c:v>-0.1213899</c:v>
                </c:pt>
                <c:pt idx="698">
                  <c:v>-0.1221769</c:v>
                </c:pt>
                <c:pt idx="699">
                  <c:v>-0.1224021</c:v>
                </c:pt>
                <c:pt idx="700">
                  <c:v>-0.1223272</c:v>
                </c:pt>
                <c:pt idx="701">
                  <c:v>-0.1222468</c:v>
                </c:pt>
                <c:pt idx="702">
                  <c:v>-0.1223139</c:v>
                </c:pt>
                <c:pt idx="703">
                  <c:v>-0.1225482</c:v>
                </c:pt>
                <c:pt idx="704">
                  <c:v>-0.1228544</c:v>
                </c:pt>
                <c:pt idx="705">
                  <c:v>-0.12301570000000001</c:v>
                </c:pt>
                <c:pt idx="706">
                  <c:v>-0.12288449999999999</c:v>
                </c:pt>
                <c:pt idx="707">
                  <c:v>-0.12256830000000001</c:v>
                </c:pt>
                <c:pt idx="708">
                  <c:v>-0.1222707</c:v>
                </c:pt>
                <c:pt idx="709">
                  <c:v>-0.1222733</c:v>
                </c:pt>
                <c:pt idx="710">
                  <c:v>-0.1228148</c:v>
                </c:pt>
                <c:pt idx="711">
                  <c:v>-0.1234319</c:v>
                </c:pt>
                <c:pt idx="712">
                  <c:v>-0.1236134</c:v>
                </c:pt>
                <c:pt idx="713">
                  <c:v>-0.1234439</c:v>
                </c:pt>
                <c:pt idx="714">
                  <c:v>-0.1231923</c:v>
                </c:pt>
                <c:pt idx="715">
                  <c:v>-0.1229502</c:v>
                </c:pt>
                <c:pt idx="716">
                  <c:v>-0.12257469999999999</c:v>
                </c:pt>
                <c:pt idx="717">
                  <c:v>-0.1221315</c:v>
                </c:pt>
                <c:pt idx="718">
                  <c:v>-0.1220262</c:v>
                </c:pt>
                <c:pt idx="719">
                  <c:v>-0.1221266</c:v>
                </c:pt>
                <c:pt idx="720">
                  <c:v>-0.1221645</c:v>
                </c:pt>
                <c:pt idx="721">
                  <c:v>-0.1223433</c:v>
                </c:pt>
                <c:pt idx="722">
                  <c:v>-0.1229753</c:v>
                </c:pt>
                <c:pt idx="723">
                  <c:v>-0.1237414</c:v>
                </c:pt>
                <c:pt idx="724">
                  <c:v>-0.1239634</c:v>
                </c:pt>
                <c:pt idx="725">
                  <c:v>-0.1236303</c:v>
                </c:pt>
                <c:pt idx="726">
                  <c:v>-0.12311270000000001</c:v>
                </c:pt>
                <c:pt idx="727">
                  <c:v>-0.1228287</c:v>
                </c:pt>
                <c:pt idx="728">
                  <c:v>-0.12306309999999999</c:v>
                </c:pt>
                <c:pt idx="729">
                  <c:v>-0.1235362</c:v>
                </c:pt>
                <c:pt idx="730">
                  <c:v>-0.123807</c:v>
                </c:pt>
                <c:pt idx="731">
                  <c:v>-0.1238374</c:v>
                </c:pt>
                <c:pt idx="732">
                  <c:v>-0.1237361</c:v>
                </c:pt>
                <c:pt idx="733">
                  <c:v>-0.1235837</c:v>
                </c:pt>
                <c:pt idx="734">
                  <c:v>-0.1235653</c:v>
                </c:pt>
                <c:pt idx="735">
                  <c:v>-0.1238418</c:v>
                </c:pt>
                <c:pt idx="736">
                  <c:v>-0.1241915</c:v>
                </c:pt>
                <c:pt idx="737">
                  <c:v>-0.12416580000000001</c:v>
                </c:pt>
                <c:pt idx="738">
                  <c:v>-0.1236307</c:v>
                </c:pt>
                <c:pt idx="739">
                  <c:v>-0.1229658</c:v>
                </c:pt>
                <c:pt idx="740">
                  <c:v>-0.1226951</c:v>
                </c:pt>
                <c:pt idx="741">
                  <c:v>-0.1230352</c:v>
                </c:pt>
                <c:pt idx="742">
                  <c:v>-0.1240556</c:v>
                </c:pt>
                <c:pt idx="743">
                  <c:v>-0.12543489999999999</c:v>
                </c:pt>
                <c:pt idx="744">
                  <c:v>-0.12563340000000001</c:v>
                </c:pt>
                <c:pt idx="745">
                  <c:v>-0.1243252</c:v>
                </c:pt>
                <c:pt idx="746">
                  <c:v>-0.1227714</c:v>
                </c:pt>
                <c:pt idx="747">
                  <c:v>-0.1220243</c:v>
                </c:pt>
                <c:pt idx="748">
                  <c:v>-0.12236180000000001</c:v>
                </c:pt>
                <c:pt idx="749">
                  <c:v>-0.1230425</c:v>
                </c:pt>
                <c:pt idx="750">
                  <c:v>-0.123276</c:v>
                </c:pt>
                <c:pt idx="751">
                  <c:v>-0.1231901</c:v>
                </c:pt>
                <c:pt idx="752">
                  <c:v>-0.12308040000000001</c:v>
                </c:pt>
                <c:pt idx="753">
                  <c:v>-0.12313250000000001</c:v>
                </c:pt>
                <c:pt idx="754">
                  <c:v>-0.1234107</c:v>
                </c:pt>
                <c:pt idx="755">
                  <c:v>-0.1236473</c:v>
                </c:pt>
                <c:pt idx="756">
                  <c:v>-0.1234934</c:v>
                </c:pt>
                <c:pt idx="757">
                  <c:v>-0.1229875</c:v>
                </c:pt>
                <c:pt idx="758">
                  <c:v>-0.1226751</c:v>
                </c:pt>
                <c:pt idx="759">
                  <c:v>-0.12293519999999999</c:v>
                </c:pt>
                <c:pt idx="760">
                  <c:v>-0.1235426</c:v>
                </c:pt>
                <c:pt idx="761">
                  <c:v>-0.1243055</c:v>
                </c:pt>
                <c:pt idx="762">
                  <c:v>-0.12451760000000001</c:v>
                </c:pt>
                <c:pt idx="763">
                  <c:v>-0.12389849999999999</c:v>
                </c:pt>
                <c:pt idx="764">
                  <c:v>-0.1233597</c:v>
                </c:pt>
                <c:pt idx="765">
                  <c:v>-0.1232313</c:v>
                </c:pt>
                <c:pt idx="766">
                  <c:v>-0.1232065</c:v>
                </c:pt>
                <c:pt idx="767">
                  <c:v>-0.1231425</c:v>
                </c:pt>
                <c:pt idx="768">
                  <c:v>-0.12305439999999999</c:v>
                </c:pt>
                <c:pt idx="769">
                  <c:v>-0.1227675</c:v>
                </c:pt>
                <c:pt idx="770">
                  <c:v>-0.12216299999999999</c:v>
                </c:pt>
                <c:pt idx="771">
                  <c:v>-0.121515</c:v>
                </c:pt>
                <c:pt idx="772">
                  <c:v>-0.1212794</c:v>
                </c:pt>
                <c:pt idx="773">
                  <c:v>-0.1214677</c:v>
                </c:pt>
                <c:pt idx="774">
                  <c:v>-0.1214799</c:v>
                </c:pt>
                <c:pt idx="775">
                  <c:v>-0.1211964</c:v>
                </c:pt>
                <c:pt idx="776">
                  <c:v>-0.120946</c:v>
                </c:pt>
                <c:pt idx="777">
                  <c:v>-0.12070599999999999</c:v>
                </c:pt>
                <c:pt idx="778">
                  <c:v>-0.1203661</c:v>
                </c:pt>
                <c:pt idx="779">
                  <c:v>-0.1201545</c:v>
                </c:pt>
                <c:pt idx="780">
                  <c:v>-0.1198617</c:v>
                </c:pt>
                <c:pt idx="781">
                  <c:v>-0.118436</c:v>
                </c:pt>
                <c:pt idx="782">
                  <c:v>-0.1178525</c:v>
                </c:pt>
                <c:pt idx="783">
                  <c:v>-0.1204464</c:v>
                </c:pt>
                <c:pt idx="784">
                  <c:v>-0.1214153</c:v>
                </c:pt>
                <c:pt idx="785">
                  <c:v>-0.12091739999999999</c:v>
                </c:pt>
                <c:pt idx="786">
                  <c:v>-0.1203848</c:v>
                </c:pt>
                <c:pt idx="787">
                  <c:v>-0.1200398</c:v>
                </c:pt>
                <c:pt idx="788">
                  <c:v>-0.1197715</c:v>
                </c:pt>
                <c:pt idx="789">
                  <c:v>-0.1195652</c:v>
                </c:pt>
                <c:pt idx="790">
                  <c:v>-0.1198038</c:v>
                </c:pt>
                <c:pt idx="791">
                  <c:v>-0.1203505</c:v>
                </c:pt>
                <c:pt idx="792">
                  <c:v>-0.1203576</c:v>
                </c:pt>
                <c:pt idx="793">
                  <c:v>-0.1198362</c:v>
                </c:pt>
                <c:pt idx="794">
                  <c:v>-0.1192068</c:v>
                </c:pt>
                <c:pt idx="795">
                  <c:v>-0.1186672</c:v>
                </c:pt>
                <c:pt idx="796">
                  <c:v>-0.118048</c:v>
                </c:pt>
                <c:pt idx="797">
                  <c:v>-0.1169967</c:v>
                </c:pt>
                <c:pt idx="798">
                  <c:v>-0.11629829999999999</c:v>
                </c:pt>
                <c:pt idx="799">
                  <c:v>-0.11679249999999999</c:v>
                </c:pt>
                <c:pt idx="800">
                  <c:v>-0.116936</c:v>
                </c:pt>
                <c:pt idx="801">
                  <c:v>-0.11667180000000001</c:v>
                </c:pt>
                <c:pt idx="802">
                  <c:v>-0.1167871</c:v>
                </c:pt>
                <c:pt idx="803">
                  <c:v>-0.1170524</c:v>
                </c:pt>
                <c:pt idx="804">
                  <c:v>-0.1168362</c:v>
                </c:pt>
                <c:pt idx="805">
                  <c:v>-0.11617760000000001</c:v>
                </c:pt>
                <c:pt idx="806">
                  <c:v>-0.1155622</c:v>
                </c:pt>
                <c:pt idx="807">
                  <c:v>-0.1154102</c:v>
                </c:pt>
                <c:pt idx="808">
                  <c:v>-0.11565499999999999</c:v>
                </c:pt>
                <c:pt idx="809">
                  <c:v>-0.11575340000000001</c:v>
                </c:pt>
                <c:pt idx="810">
                  <c:v>-0.1154377</c:v>
                </c:pt>
                <c:pt idx="811">
                  <c:v>-0.114784</c:v>
                </c:pt>
                <c:pt idx="812">
                  <c:v>-0.1139173</c:v>
                </c:pt>
                <c:pt idx="813">
                  <c:v>-0.1129677</c:v>
                </c:pt>
                <c:pt idx="814">
                  <c:v>-0.112036</c:v>
                </c:pt>
                <c:pt idx="815">
                  <c:v>-0.1114845</c:v>
                </c:pt>
                <c:pt idx="816">
                  <c:v>-0.1122547</c:v>
                </c:pt>
                <c:pt idx="817">
                  <c:v>-0.11401799999999999</c:v>
                </c:pt>
                <c:pt idx="818">
                  <c:v>-0.1149674</c:v>
                </c:pt>
                <c:pt idx="819">
                  <c:v>-0.11493639999999999</c:v>
                </c:pt>
                <c:pt idx="820">
                  <c:v>-0.1147411</c:v>
                </c:pt>
                <c:pt idx="821">
                  <c:v>-0.11466320000000001</c:v>
                </c:pt>
                <c:pt idx="822">
                  <c:v>-0.11449429999999999</c:v>
                </c:pt>
                <c:pt idx="823">
                  <c:v>-0.1144936</c:v>
                </c:pt>
                <c:pt idx="824">
                  <c:v>-0.114949</c:v>
                </c:pt>
                <c:pt idx="825">
                  <c:v>-0.1153715</c:v>
                </c:pt>
                <c:pt idx="826">
                  <c:v>-0.1155704</c:v>
                </c:pt>
                <c:pt idx="827">
                  <c:v>-0.1155458</c:v>
                </c:pt>
                <c:pt idx="828">
                  <c:v>-0.11520089999999999</c:v>
                </c:pt>
                <c:pt idx="829">
                  <c:v>-0.1148576</c:v>
                </c:pt>
                <c:pt idx="830">
                  <c:v>-0.1151909</c:v>
                </c:pt>
                <c:pt idx="831">
                  <c:v>-0.1161423</c:v>
                </c:pt>
                <c:pt idx="832">
                  <c:v>-0.1158399</c:v>
                </c:pt>
                <c:pt idx="833">
                  <c:v>-0.1122322</c:v>
                </c:pt>
                <c:pt idx="834">
                  <c:v>-0.1105521</c:v>
                </c:pt>
                <c:pt idx="835">
                  <c:v>-0.11320239999999999</c:v>
                </c:pt>
                <c:pt idx="836">
                  <c:v>-0.11396299999999999</c:v>
                </c:pt>
                <c:pt idx="837">
                  <c:v>-0.1142388</c:v>
                </c:pt>
                <c:pt idx="838">
                  <c:v>-0.1149473</c:v>
                </c:pt>
                <c:pt idx="839">
                  <c:v>-0.1155867</c:v>
                </c:pt>
                <c:pt idx="840">
                  <c:v>-0.11553670000000001</c:v>
                </c:pt>
                <c:pt idx="841">
                  <c:v>-0.1148204</c:v>
                </c:pt>
                <c:pt idx="842">
                  <c:v>-0.1138029</c:v>
                </c:pt>
                <c:pt idx="843">
                  <c:v>-0.1128913</c:v>
                </c:pt>
                <c:pt idx="844">
                  <c:v>-0.112923</c:v>
                </c:pt>
                <c:pt idx="845">
                  <c:v>-0.1137267</c:v>
                </c:pt>
                <c:pt idx="846">
                  <c:v>-0.1142306</c:v>
                </c:pt>
                <c:pt idx="847">
                  <c:v>-0.1142787</c:v>
                </c:pt>
                <c:pt idx="848">
                  <c:v>-0.11397939999999999</c:v>
                </c:pt>
                <c:pt idx="849">
                  <c:v>-0.1149029</c:v>
                </c:pt>
                <c:pt idx="850">
                  <c:v>-0.1158595</c:v>
                </c:pt>
                <c:pt idx="851">
                  <c:v>-0.11493159999999999</c:v>
                </c:pt>
                <c:pt idx="852">
                  <c:v>-0.11384850000000001</c:v>
                </c:pt>
                <c:pt idx="853">
                  <c:v>-0.1135563</c:v>
                </c:pt>
                <c:pt idx="854">
                  <c:v>-0.11391469999999999</c:v>
                </c:pt>
                <c:pt idx="855">
                  <c:v>-0.1145012</c:v>
                </c:pt>
                <c:pt idx="856">
                  <c:v>-0.1151943</c:v>
                </c:pt>
                <c:pt idx="857">
                  <c:v>-0.1158327</c:v>
                </c:pt>
                <c:pt idx="858">
                  <c:v>-0.1160065</c:v>
                </c:pt>
                <c:pt idx="859">
                  <c:v>-0.11561440000000001</c:v>
                </c:pt>
                <c:pt idx="860">
                  <c:v>-0.1149767</c:v>
                </c:pt>
                <c:pt idx="861">
                  <c:v>-0.115144</c:v>
                </c:pt>
                <c:pt idx="862">
                  <c:v>-0.1163845</c:v>
                </c:pt>
                <c:pt idx="863">
                  <c:v>-0.1165215</c:v>
                </c:pt>
                <c:pt idx="864">
                  <c:v>-0.1160783</c:v>
                </c:pt>
                <c:pt idx="865">
                  <c:v>-0.1164602</c:v>
                </c:pt>
                <c:pt idx="866">
                  <c:v>-0.1169679</c:v>
                </c:pt>
                <c:pt idx="867">
                  <c:v>-0.11553769999999999</c:v>
                </c:pt>
                <c:pt idx="868">
                  <c:v>-0.1131297</c:v>
                </c:pt>
                <c:pt idx="869">
                  <c:v>-0.11466800000000001</c:v>
                </c:pt>
                <c:pt idx="870">
                  <c:v>-0.1164163</c:v>
                </c:pt>
                <c:pt idx="871">
                  <c:v>-0.1159771</c:v>
                </c:pt>
                <c:pt idx="872">
                  <c:v>-0.11571190000000001</c:v>
                </c:pt>
                <c:pt idx="873">
                  <c:v>-0.11702799999999999</c:v>
                </c:pt>
                <c:pt idx="874">
                  <c:v>-0.118535</c:v>
                </c:pt>
                <c:pt idx="875">
                  <c:v>-0.1187341</c:v>
                </c:pt>
                <c:pt idx="876">
                  <c:v>-0.11798409999999999</c:v>
                </c:pt>
                <c:pt idx="877">
                  <c:v>-0.1170812</c:v>
                </c:pt>
                <c:pt idx="878">
                  <c:v>-0.1166832</c:v>
                </c:pt>
                <c:pt idx="879">
                  <c:v>-0.1169758</c:v>
                </c:pt>
                <c:pt idx="880">
                  <c:v>-0.1173664</c:v>
                </c:pt>
                <c:pt idx="881">
                  <c:v>-0.117599</c:v>
                </c:pt>
                <c:pt idx="882">
                  <c:v>-0.1175604</c:v>
                </c:pt>
                <c:pt idx="883">
                  <c:v>-0.1173587</c:v>
                </c:pt>
                <c:pt idx="884">
                  <c:v>-0.11745510000000001</c:v>
                </c:pt>
                <c:pt idx="885">
                  <c:v>-0.1180221</c:v>
                </c:pt>
                <c:pt idx="886">
                  <c:v>-0.1180359</c:v>
                </c:pt>
                <c:pt idx="887">
                  <c:v>-0.1160254</c:v>
                </c:pt>
                <c:pt idx="888">
                  <c:v>-0.1202352</c:v>
                </c:pt>
                <c:pt idx="889">
                  <c:v>-0.12507090000000001</c:v>
                </c:pt>
                <c:pt idx="890">
                  <c:v>-0.1235416</c:v>
                </c:pt>
                <c:pt idx="891">
                  <c:v>-0.1208161</c:v>
                </c:pt>
                <c:pt idx="892">
                  <c:v>-0.119107</c:v>
                </c:pt>
                <c:pt idx="893">
                  <c:v>-0.118558</c:v>
                </c:pt>
                <c:pt idx="894">
                  <c:v>-0.11873259999999999</c:v>
                </c:pt>
                <c:pt idx="895">
                  <c:v>-0.11902500000000001</c:v>
                </c:pt>
                <c:pt idx="896">
                  <c:v>-0.1190377</c:v>
                </c:pt>
                <c:pt idx="897">
                  <c:v>-0.1188374</c:v>
                </c:pt>
                <c:pt idx="898">
                  <c:v>-0.1190179</c:v>
                </c:pt>
                <c:pt idx="899">
                  <c:v>-0.1204793</c:v>
                </c:pt>
                <c:pt idx="900">
                  <c:v>-0.1215897</c:v>
                </c:pt>
                <c:pt idx="901">
                  <c:v>-0.1210653</c:v>
                </c:pt>
                <c:pt idx="902">
                  <c:v>-0.1202101</c:v>
                </c:pt>
                <c:pt idx="903">
                  <c:v>-0.1200976</c:v>
                </c:pt>
                <c:pt idx="904">
                  <c:v>-0.1204238</c:v>
                </c:pt>
                <c:pt idx="905">
                  <c:v>-0.1206638</c:v>
                </c:pt>
                <c:pt idx="906">
                  <c:v>-0.1216945</c:v>
                </c:pt>
                <c:pt idx="907">
                  <c:v>-0.12241970000000001</c:v>
                </c:pt>
                <c:pt idx="908">
                  <c:v>-0.12177259999999999</c:v>
                </c:pt>
                <c:pt idx="909">
                  <c:v>-0.1210257</c:v>
                </c:pt>
                <c:pt idx="910">
                  <c:v>-0.1207879</c:v>
                </c:pt>
                <c:pt idx="911">
                  <c:v>-0.1207969</c:v>
                </c:pt>
                <c:pt idx="912">
                  <c:v>-0.1207955</c:v>
                </c:pt>
                <c:pt idx="913">
                  <c:v>-0.12076249999999999</c:v>
                </c:pt>
                <c:pt idx="914">
                  <c:v>-0.1207148</c:v>
                </c:pt>
                <c:pt idx="915">
                  <c:v>-0.12061180000000001</c:v>
                </c:pt>
                <c:pt idx="916">
                  <c:v>-0.12047190000000001</c:v>
                </c:pt>
                <c:pt idx="917">
                  <c:v>-0.12040289999999999</c:v>
                </c:pt>
                <c:pt idx="918">
                  <c:v>-0.1204432</c:v>
                </c:pt>
                <c:pt idx="919">
                  <c:v>-0.1204857</c:v>
                </c:pt>
                <c:pt idx="920">
                  <c:v>-0.1204156</c:v>
                </c:pt>
                <c:pt idx="921">
                  <c:v>-0.1202674</c:v>
                </c:pt>
                <c:pt idx="922">
                  <c:v>-0.12016590000000001</c:v>
                </c:pt>
                <c:pt idx="923">
                  <c:v>-0.1201496</c:v>
                </c:pt>
                <c:pt idx="924">
                  <c:v>-0.1201675</c:v>
                </c:pt>
                <c:pt idx="925">
                  <c:v>-0.1201931</c:v>
                </c:pt>
                <c:pt idx="926">
                  <c:v>-0.1202628</c:v>
                </c:pt>
                <c:pt idx="927">
                  <c:v>-0.120375</c:v>
                </c:pt>
                <c:pt idx="928">
                  <c:v>-0.1204481</c:v>
                </c:pt>
                <c:pt idx="929">
                  <c:v>-0.1204134</c:v>
                </c:pt>
                <c:pt idx="930">
                  <c:v>-0.12025669999999999</c:v>
                </c:pt>
                <c:pt idx="931">
                  <c:v>-0.12005010000000001</c:v>
                </c:pt>
                <c:pt idx="932">
                  <c:v>-0.1199799</c:v>
                </c:pt>
                <c:pt idx="933">
                  <c:v>-0.1201885</c:v>
                </c:pt>
                <c:pt idx="934">
                  <c:v>-0.1205444</c:v>
                </c:pt>
                <c:pt idx="935">
                  <c:v>-0.1207091</c:v>
                </c:pt>
                <c:pt idx="936">
                  <c:v>-0.12052789999999999</c:v>
                </c:pt>
                <c:pt idx="937">
                  <c:v>-0.12019680000000001</c:v>
                </c:pt>
                <c:pt idx="938">
                  <c:v>-0.1200136</c:v>
                </c:pt>
                <c:pt idx="939">
                  <c:v>-0.12009450000000001</c:v>
                </c:pt>
                <c:pt idx="940">
                  <c:v>-0.1203135</c:v>
                </c:pt>
                <c:pt idx="941">
                  <c:v>-0.1205267</c:v>
                </c:pt>
                <c:pt idx="942">
                  <c:v>-0.1206166</c:v>
                </c:pt>
                <c:pt idx="943">
                  <c:v>-0.1204398</c:v>
                </c:pt>
                <c:pt idx="944">
                  <c:v>-0.1201455</c:v>
                </c:pt>
                <c:pt idx="945">
                  <c:v>-0.1201692</c:v>
                </c:pt>
                <c:pt idx="946">
                  <c:v>-0.12063020000000001</c:v>
                </c:pt>
                <c:pt idx="947">
                  <c:v>-0.1215601</c:v>
                </c:pt>
                <c:pt idx="948">
                  <c:v>-0.1228759</c:v>
                </c:pt>
                <c:pt idx="949">
                  <c:v>-0.12268800000000001</c:v>
                </c:pt>
                <c:pt idx="950">
                  <c:v>-0.1210218</c:v>
                </c:pt>
                <c:pt idx="951">
                  <c:v>-0.1194921</c:v>
                </c:pt>
                <c:pt idx="952">
                  <c:v>-0.1185364</c:v>
                </c:pt>
                <c:pt idx="953">
                  <c:v>-0.1178244</c:v>
                </c:pt>
                <c:pt idx="954">
                  <c:v>-0.11779539999999999</c:v>
                </c:pt>
                <c:pt idx="955">
                  <c:v>-0.11893430000000001</c:v>
                </c:pt>
                <c:pt idx="956">
                  <c:v>-0.1197389</c:v>
                </c:pt>
                <c:pt idx="957">
                  <c:v>-0.11946610000000001</c:v>
                </c:pt>
                <c:pt idx="958">
                  <c:v>-0.1189234</c:v>
                </c:pt>
                <c:pt idx="959">
                  <c:v>-0.11901490000000001</c:v>
                </c:pt>
                <c:pt idx="960">
                  <c:v>-0.1196719</c:v>
                </c:pt>
                <c:pt idx="961">
                  <c:v>-0.11986769999999999</c:v>
                </c:pt>
                <c:pt idx="962">
                  <c:v>-0.1193697</c:v>
                </c:pt>
                <c:pt idx="963">
                  <c:v>-0.1188422</c:v>
                </c:pt>
                <c:pt idx="964">
                  <c:v>-0.1188126</c:v>
                </c:pt>
                <c:pt idx="965">
                  <c:v>-0.1190377</c:v>
                </c:pt>
                <c:pt idx="966">
                  <c:v>-0.11848939999999999</c:v>
                </c:pt>
                <c:pt idx="967">
                  <c:v>-0.11739280000000001</c:v>
                </c:pt>
                <c:pt idx="968">
                  <c:v>-0.1183502</c:v>
                </c:pt>
                <c:pt idx="969">
                  <c:v>-0.1191613</c:v>
                </c:pt>
                <c:pt idx="970">
                  <c:v>-0.1186717</c:v>
                </c:pt>
                <c:pt idx="971">
                  <c:v>-0.118413</c:v>
                </c:pt>
                <c:pt idx="972">
                  <c:v>-0.1185046</c:v>
                </c:pt>
                <c:pt idx="973">
                  <c:v>-0.1183051</c:v>
                </c:pt>
                <c:pt idx="974">
                  <c:v>-0.1178295</c:v>
                </c:pt>
                <c:pt idx="975">
                  <c:v>-0.1176143</c:v>
                </c:pt>
                <c:pt idx="976">
                  <c:v>-0.117587</c:v>
                </c:pt>
                <c:pt idx="977">
                  <c:v>-0.11684799999999999</c:v>
                </c:pt>
                <c:pt idx="978">
                  <c:v>-0.11531810000000001</c:v>
                </c:pt>
                <c:pt idx="979">
                  <c:v>-0.1157103</c:v>
                </c:pt>
                <c:pt idx="980">
                  <c:v>-0.11733490000000001</c:v>
                </c:pt>
                <c:pt idx="981">
                  <c:v>-0.116938</c:v>
                </c:pt>
                <c:pt idx="982">
                  <c:v>-0.116703</c:v>
                </c:pt>
                <c:pt idx="983">
                  <c:v>-0.1182371</c:v>
                </c:pt>
                <c:pt idx="984">
                  <c:v>-0.11963989999999999</c:v>
                </c:pt>
                <c:pt idx="985">
                  <c:v>-0.1188729</c:v>
                </c:pt>
                <c:pt idx="986">
                  <c:v>-0.1211917</c:v>
                </c:pt>
                <c:pt idx="987">
                  <c:v>-0.121535</c:v>
                </c:pt>
                <c:pt idx="988">
                  <c:v>-0.1191951</c:v>
                </c:pt>
                <c:pt idx="989">
                  <c:v>-0.11734459999999999</c:v>
                </c:pt>
                <c:pt idx="990">
                  <c:v>-0.1164179</c:v>
                </c:pt>
                <c:pt idx="991">
                  <c:v>-0.1159072</c:v>
                </c:pt>
                <c:pt idx="992">
                  <c:v>-0.11556760000000001</c:v>
                </c:pt>
                <c:pt idx="993">
                  <c:v>-0.11532820000000001</c:v>
                </c:pt>
                <c:pt idx="994">
                  <c:v>-0.1151291</c:v>
                </c:pt>
                <c:pt idx="995">
                  <c:v>-0.1153841</c:v>
                </c:pt>
                <c:pt idx="996">
                  <c:v>-0.1162291</c:v>
                </c:pt>
                <c:pt idx="997">
                  <c:v>-0.1163347</c:v>
                </c:pt>
                <c:pt idx="998">
                  <c:v>-0.1154024</c:v>
                </c:pt>
                <c:pt idx="999">
                  <c:v>-0.1142894</c:v>
                </c:pt>
                <c:pt idx="1000">
                  <c:v>-0.11341900000000001</c:v>
                </c:pt>
                <c:pt idx="1001">
                  <c:v>-0.1126978</c:v>
                </c:pt>
                <c:pt idx="1002">
                  <c:v>-0.11243980000000001</c:v>
                </c:pt>
                <c:pt idx="1003">
                  <c:v>-0.1132788</c:v>
                </c:pt>
                <c:pt idx="1004">
                  <c:v>-0.1142574</c:v>
                </c:pt>
                <c:pt idx="1005">
                  <c:v>-0.1143314</c:v>
                </c:pt>
                <c:pt idx="1006">
                  <c:v>-0.1140211</c:v>
                </c:pt>
                <c:pt idx="1007">
                  <c:v>-0.1138961</c:v>
                </c:pt>
                <c:pt idx="1008">
                  <c:v>-0.1143426</c:v>
                </c:pt>
                <c:pt idx="1009">
                  <c:v>-0.1150547</c:v>
                </c:pt>
                <c:pt idx="1010">
                  <c:v>-0.11440790000000001</c:v>
                </c:pt>
                <c:pt idx="1011">
                  <c:v>-0.1127678</c:v>
                </c:pt>
                <c:pt idx="1012">
                  <c:v>-0.1112566</c:v>
                </c:pt>
                <c:pt idx="1013">
                  <c:v>-0.11015759999999999</c:v>
                </c:pt>
                <c:pt idx="1014">
                  <c:v>-0.1095201</c:v>
                </c:pt>
                <c:pt idx="1015">
                  <c:v>-0.1094229</c:v>
                </c:pt>
                <c:pt idx="1016">
                  <c:v>-0.1095214</c:v>
                </c:pt>
                <c:pt idx="1017">
                  <c:v>-0.11004</c:v>
                </c:pt>
                <c:pt idx="1018">
                  <c:v>-0.1133579</c:v>
                </c:pt>
                <c:pt idx="1019">
                  <c:v>-0.1144409</c:v>
                </c:pt>
                <c:pt idx="1020">
                  <c:v>-0.1122069</c:v>
                </c:pt>
                <c:pt idx="1021">
                  <c:v>-0.10994370000000001</c:v>
                </c:pt>
                <c:pt idx="1022">
                  <c:v>-0.10904800000000001</c:v>
                </c:pt>
                <c:pt idx="1023">
                  <c:v>-0.1094391</c:v>
                </c:pt>
                <c:pt idx="1024">
                  <c:v>-0.1101973</c:v>
                </c:pt>
                <c:pt idx="1025">
                  <c:v>-0.11040129999999999</c:v>
                </c:pt>
                <c:pt idx="1026">
                  <c:v>-0.1101936</c:v>
                </c:pt>
                <c:pt idx="1027">
                  <c:v>-0.1104077</c:v>
                </c:pt>
                <c:pt idx="1028">
                  <c:v>-0.11106340000000001</c:v>
                </c:pt>
                <c:pt idx="1029">
                  <c:v>-0.1111235</c:v>
                </c:pt>
                <c:pt idx="1030">
                  <c:v>-0.110679</c:v>
                </c:pt>
                <c:pt idx="1031">
                  <c:v>-0.1101627</c:v>
                </c:pt>
                <c:pt idx="1032">
                  <c:v>-0.1101574</c:v>
                </c:pt>
                <c:pt idx="1033">
                  <c:v>-0.1116383</c:v>
                </c:pt>
                <c:pt idx="1034">
                  <c:v>-0.1141901</c:v>
                </c:pt>
                <c:pt idx="1035">
                  <c:v>-0.1153806</c:v>
                </c:pt>
                <c:pt idx="1036">
                  <c:v>-0.11295769999999999</c:v>
                </c:pt>
                <c:pt idx="1037">
                  <c:v>-0.1097535</c:v>
                </c:pt>
                <c:pt idx="1038">
                  <c:v>-0.1079615</c:v>
                </c:pt>
                <c:pt idx="1039">
                  <c:v>-0.1076438</c:v>
                </c:pt>
                <c:pt idx="1040">
                  <c:v>-0.10860259999999999</c:v>
                </c:pt>
                <c:pt idx="1041">
                  <c:v>-0.1097751</c:v>
                </c:pt>
                <c:pt idx="1042">
                  <c:v>-0.11024630000000001</c:v>
                </c:pt>
                <c:pt idx="1043">
                  <c:v>-0.1102055</c:v>
                </c:pt>
                <c:pt idx="1044">
                  <c:v>-0.109962</c:v>
                </c:pt>
                <c:pt idx="1045">
                  <c:v>-0.1097533</c:v>
                </c:pt>
                <c:pt idx="1046">
                  <c:v>-0.1095177</c:v>
                </c:pt>
                <c:pt idx="1047">
                  <c:v>-0.10892590000000001</c:v>
                </c:pt>
                <c:pt idx="1048">
                  <c:v>-0.1079556</c:v>
                </c:pt>
                <c:pt idx="1049">
                  <c:v>-0.1072763</c:v>
                </c:pt>
                <c:pt idx="1050">
                  <c:v>-0.1074162</c:v>
                </c:pt>
                <c:pt idx="1051">
                  <c:v>-0.1081565</c:v>
                </c:pt>
                <c:pt idx="1052">
                  <c:v>-0.1100222</c:v>
                </c:pt>
                <c:pt idx="1053">
                  <c:v>-0.1126151</c:v>
                </c:pt>
                <c:pt idx="1054">
                  <c:v>-0.11315509999999999</c:v>
                </c:pt>
                <c:pt idx="1055">
                  <c:v>-0.11200499999999999</c:v>
                </c:pt>
                <c:pt idx="1056">
                  <c:v>-0.11071540000000001</c:v>
                </c:pt>
                <c:pt idx="1057">
                  <c:v>-0.1099885</c:v>
                </c:pt>
                <c:pt idx="1058">
                  <c:v>-0.109955</c:v>
                </c:pt>
                <c:pt idx="1059">
                  <c:v>-0.1103917</c:v>
                </c:pt>
                <c:pt idx="1060">
                  <c:v>-0.1108156</c:v>
                </c:pt>
                <c:pt idx="1061">
                  <c:v>-0.1109513</c:v>
                </c:pt>
                <c:pt idx="1062">
                  <c:v>-0.110807</c:v>
                </c:pt>
                <c:pt idx="1063">
                  <c:v>-0.1103947</c:v>
                </c:pt>
                <c:pt idx="1064">
                  <c:v>-0.10975360000000001</c:v>
                </c:pt>
                <c:pt idx="1065">
                  <c:v>-0.1092022</c:v>
                </c:pt>
                <c:pt idx="1066">
                  <c:v>-0.10921889999999999</c:v>
                </c:pt>
                <c:pt idx="1067">
                  <c:v>-0.1099492</c:v>
                </c:pt>
                <c:pt idx="1068">
                  <c:v>-0.1109174</c:v>
                </c:pt>
                <c:pt idx="1069">
                  <c:v>-0.1121978</c:v>
                </c:pt>
                <c:pt idx="1070">
                  <c:v>-0.1136596</c:v>
                </c:pt>
                <c:pt idx="1071">
                  <c:v>-0.11237320000000001</c:v>
                </c:pt>
                <c:pt idx="1072">
                  <c:v>-0.109712</c:v>
                </c:pt>
                <c:pt idx="1073">
                  <c:v>-0.1079716</c:v>
                </c:pt>
                <c:pt idx="1074">
                  <c:v>-0.107514</c:v>
                </c:pt>
                <c:pt idx="1075">
                  <c:v>-0.1078684</c:v>
                </c:pt>
                <c:pt idx="1076">
                  <c:v>-0.1080667</c:v>
                </c:pt>
                <c:pt idx="1077">
                  <c:v>-0.10741340000000001</c:v>
                </c:pt>
                <c:pt idx="1078">
                  <c:v>-0.1064118</c:v>
                </c:pt>
                <c:pt idx="1079">
                  <c:v>-0.1056795</c:v>
                </c:pt>
                <c:pt idx="1080">
                  <c:v>-0.1052467</c:v>
                </c:pt>
                <c:pt idx="1081">
                  <c:v>-0.1046999</c:v>
                </c:pt>
                <c:pt idx="1082">
                  <c:v>-0.1038639</c:v>
                </c:pt>
                <c:pt idx="1083">
                  <c:v>-0.1031099</c:v>
                </c:pt>
                <c:pt idx="1084">
                  <c:v>-0.1031661</c:v>
                </c:pt>
                <c:pt idx="1085">
                  <c:v>-0.1041758</c:v>
                </c:pt>
                <c:pt idx="1086">
                  <c:v>-0.1056395</c:v>
                </c:pt>
                <c:pt idx="1087">
                  <c:v>-0.10719910000000001</c:v>
                </c:pt>
                <c:pt idx="1088">
                  <c:v>-0.108169</c:v>
                </c:pt>
                <c:pt idx="1089">
                  <c:v>-0.1079884</c:v>
                </c:pt>
                <c:pt idx="1090">
                  <c:v>-0.1072514</c:v>
                </c:pt>
                <c:pt idx="1091">
                  <c:v>-0.1066815</c:v>
                </c:pt>
                <c:pt idx="1092">
                  <c:v>-0.10651960000000001</c:v>
                </c:pt>
                <c:pt idx="1093">
                  <c:v>-0.1068141</c:v>
                </c:pt>
                <c:pt idx="1094">
                  <c:v>-0.107088</c:v>
                </c:pt>
                <c:pt idx="1095">
                  <c:v>-0.10698100000000001</c:v>
                </c:pt>
                <c:pt idx="1096">
                  <c:v>-0.10676570000000001</c:v>
                </c:pt>
                <c:pt idx="1097">
                  <c:v>-0.106752</c:v>
                </c:pt>
                <c:pt idx="1098">
                  <c:v>-0.1072422</c:v>
                </c:pt>
                <c:pt idx="1099">
                  <c:v>-0.108032</c:v>
                </c:pt>
                <c:pt idx="1100">
                  <c:v>-0.1082977</c:v>
                </c:pt>
                <c:pt idx="1101">
                  <c:v>-0.1079676</c:v>
                </c:pt>
                <c:pt idx="1102">
                  <c:v>-0.1075311</c:v>
                </c:pt>
                <c:pt idx="1103">
                  <c:v>-0.1072314</c:v>
                </c:pt>
                <c:pt idx="1104">
                  <c:v>-0.10711329999999999</c:v>
                </c:pt>
                <c:pt idx="1105">
                  <c:v>-0.1070059</c:v>
                </c:pt>
                <c:pt idx="1106">
                  <c:v>-0.1065369</c:v>
                </c:pt>
                <c:pt idx="1107">
                  <c:v>-0.1058096</c:v>
                </c:pt>
                <c:pt idx="1108">
                  <c:v>-0.105631</c:v>
                </c:pt>
                <c:pt idx="1109">
                  <c:v>-0.10710799999999999</c:v>
                </c:pt>
                <c:pt idx="1110">
                  <c:v>-0.108614</c:v>
                </c:pt>
                <c:pt idx="1111">
                  <c:v>-0.1083363</c:v>
                </c:pt>
                <c:pt idx="1112">
                  <c:v>-0.1074884</c:v>
                </c:pt>
                <c:pt idx="1113">
                  <c:v>-0.1071482</c:v>
                </c:pt>
                <c:pt idx="1114">
                  <c:v>-0.10707899999999999</c:v>
                </c:pt>
                <c:pt idx="1115">
                  <c:v>-0.10675659999999999</c:v>
                </c:pt>
                <c:pt idx="1116">
                  <c:v>-0.106347</c:v>
                </c:pt>
                <c:pt idx="1117">
                  <c:v>-0.1064898</c:v>
                </c:pt>
                <c:pt idx="1118">
                  <c:v>-0.1072308</c:v>
                </c:pt>
                <c:pt idx="1119">
                  <c:v>-0.107782</c:v>
                </c:pt>
                <c:pt idx="1120">
                  <c:v>-0.10789899999999999</c:v>
                </c:pt>
                <c:pt idx="1121">
                  <c:v>-0.1079796</c:v>
                </c:pt>
                <c:pt idx="1122">
                  <c:v>-0.1082499</c:v>
                </c:pt>
                <c:pt idx="1123">
                  <c:v>-0.1084828</c:v>
                </c:pt>
                <c:pt idx="1124">
                  <c:v>-0.10838349999999999</c:v>
                </c:pt>
                <c:pt idx="1125">
                  <c:v>-0.10799309999999999</c:v>
                </c:pt>
                <c:pt idx="1126">
                  <c:v>-0.10743</c:v>
                </c:pt>
                <c:pt idx="1127">
                  <c:v>-0.1067631</c:v>
                </c:pt>
                <c:pt idx="1128">
                  <c:v>-0.10628799999999999</c:v>
                </c:pt>
                <c:pt idx="1129">
                  <c:v>-0.10671120000000001</c:v>
                </c:pt>
                <c:pt idx="1130">
                  <c:v>-0.1080639</c:v>
                </c:pt>
                <c:pt idx="1131">
                  <c:v>-0.10870589999999999</c:v>
                </c:pt>
                <c:pt idx="1132">
                  <c:v>-0.1081683</c:v>
                </c:pt>
                <c:pt idx="1133">
                  <c:v>-0.10755149999999999</c:v>
                </c:pt>
                <c:pt idx="1134">
                  <c:v>-0.1074465</c:v>
                </c:pt>
                <c:pt idx="1135">
                  <c:v>-0.1074649</c:v>
                </c:pt>
                <c:pt idx="1136">
                  <c:v>-0.10713780000000001</c:v>
                </c:pt>
                <c:pt idx="1137">
                  <c:v>-0.1066496</c:v>
                </c:pt>
                <c:pt idx="1138">
                  <c:v>-0.1065707</c:v>
                </c:pt>
                <c:pt idx="1139">
                  <c:v>-0.1070272</c:v>
                </c:pt>
                <c:pt idx="1140">
                  <c:v>-0.1074591</c:v>
                </c:pt>
                <c:pt idx="1141">
                  <c:v>-0.1075702</c:v>
                </c:pt>
                <c:pt idx="1142">
                  <c:v>-0.1075289</c:v>
                </c:pt>
                <c:pt idx="1143">
                  <c:v>-0.10741240000000001</c:v>
                </c:pt>
                <c:pt idx="1144">
                  <c:v>-0.1071701</c:v>
                </c:pt>
                <c:pt idx="1145">
                  <c:v>-0.106845</c:v>
                </c:pt>
                <c:pt idx="1146">
                  <c:v>-0.1065373</c:v>
                </c:pt>
                <c:pt idx="1147">
                  <c:v>-0.1062835</c:v>
                </c:pt>
                <c:pt idx="1148">
                  <c:v>-0.10613649999999999</c:v>
                </c:pt>
                <c:pt idx="1149">
                  <c:v>-0.1062633</c:v>
                </c:pt>
                <c:pt idx="1150">
                  <c:v>-0.10672619999999999</c:v>
                </c:pt>
                <c:pt idx="1151">
                  <c:v>-0.1072179</c:v>
                </c:pt>
                <c:pt idx="1152">
                  <c:v>-0.1073865</c:v>
                </c:pt>
                <c:pt idx="1153">
                  <c:v>-0.1072321</c:v>
                </c:pt>
                <c:pt idx="1154">
                  <c:v>-0.1069695</c:v>
                </c:pt>
                <c:pt idx="1155">
                  <c:v>-0.1068086</c:v>
                </c:pt>
                <c:pt idx="1156">
                  <c:v>-0.1068185</c:v>
                </c:pt>
                <c:pt idx="1157">
                  <c:v>-0.10691059999999999</c:v>
                </c:pt>
                <c:pt idx="1158">
                  <c:v>-0.1069654</c:v>
                </c:pt>
                <c:pt idx="1159">
                  <c:v>-0.1068803</c:v>
                </c:pt>
                <c:pt idx="1160">
                  <c:v>-0.10662050000000001</c:v>
                </c:pt>
                <c:pt idx="1161">
                  <c:v>-0.1062858</c:v>
                </c:pt>
                <c:pt idx="1162">
                  <c:v>-0.10607370000000001</c:v>
                </c:pt>
                <c:pt idx="1163">
                  <c:v>-0.1062365</c:v>
                </c:pt>
                <c:pt idx="1164">
                  <c:v>-0.1067052</c:v>
                </c:pt>
                <c:pt idx="1165">
                  <c:v>-0.1067951</c:v>
                </c:pt>
                <c:pt idx="1166">
                  <c:v>-0.1062317</c:v>
                </c:pt>
                <c:pt idx="1167">
                  <c:v>-0.10541830000000001</c:v>
                </c:pt>
                <c:pt idx="1168">
                  <c:v>-0.1051783</c:v>
                </c:pt>
                <c:pt idx="1169">
                  <c:v>-0.1061158</c:v>
                </c:pt>
                <c:pt idx="1170">
                  <c:v>-0.1071474</c:v>
                </c:pt>
                <c:pt idx="1171">
                  <c:v>-0.10731739999999999</c:v>
                </c:pt>
                <c:pt idx="1172">
                  <c:v>-0.1069943</c:v>
                </c:pt>
                <c:pt idx="1173">
                  <c:v>-0.1066609</c:v>
                </c:pt>
                <c:pt idx="1174">
                  <c:v>-0.1064182</c:v>
                </c:pt>
                <c:pt idx="1175">
                  <c:v>-0.10623970000000001</c:v>
                </c:pt>
                <c:pt idx="1176">
                  <c:v>-0.1062514</c:v>
                </c:pt>
                <c:pt idx="1177">
                  <c:v>-0.1065449</c:v>
                </c:pt>
                <c:pt idx="1178">
                  <c:v>-0.1068443</c:v>
                </c:pt>
                <c:pt idx="1179">
                  <c:v>-0.106768</c:v>
                </c:pt>
                <c:pt idx="1180">
                  <c:v>-0.106365</c:v>
                </c:pt>
                <c:pt idx="1181">
                  <c:v>-0.10598870000000001</c:v>
                </c:pt>
                <c:pt idx="1182">
                  <c:v>-0.1058297</c:v>
                </c:pt>
                <c:pt idx="1183">
                  <c:v>-0.1060334</c:v>
                </c:pt>
                <c:pt idx="1184">
                  <c:v>-0.106598</c:v>
                </c:pt>
                <c:pt idx="1185">
                  <c:v>-0.1068365</c:v>
                </c:pt>
                <c:pt idx="1186">
                  <c:v>-0.10660169999999999</c:v>
                </c:pt>
                <c:pt idx="1187">
                  <c:v>-0.1064455</c:v>
                </c:pt>
                <c:pt idx="1188">
                  <c:v>-0.1066361</c:v>
                </c:pt>
                <c:pt idx="1189">
                  <c:v>-0.1069845</c:v>
                </c:pt>
                <c:pt idx="1190">
                  <c:v>-0.1071932</c:v>
                </c:pt>
                <c:pt idx="1191">
                  <c:v>-0.1071874</c:v>
                </c:pt>
                <c:pt idx="1192">
                  <c:v>-0.10710509999999999</c:v>
                </c:pt>
                <c:pt idx="1193">
                  <c:v>-0.1070913</c:v>
                </c:pt>
                <c:pt idx="1194">
                  <c:v>-0.10712729999999999</c:v>
                </c:pt>
                <c:pt idx="1195">
                  <c:v>-0.107082</c:v>
                </c:pt>
                <c:pt idx="1196">
                  <c:v>-0.1069165</c:v>
                </c:pt>
                <c:pt idx="1197">
                  <c:v>-0.10674400000000001</c:v>
                </c:pt>
                <c:pt idx="1198">
                  <c:v>-0.1066936</c:v>
                </c:pt>
                <c:pt idx="1199">
                  <c:v>-0.1067853</c:v>
                </c:pt>
                <c:pt idx="1200">
                  <c:v>-0.1069687</c:v>
                </c:pt>
                <c:pt idx="1201">
                  <c:v>-0.1071867</c:v>
                </c:pt>
                <c:pt idx="1202">
                  <c:v>-0.1073503</c:v>
                </c:pt>
                <c:pt idx="1203">
                  <c:v>-0.10733620000000001</c:v>
                </c:pt>
                <c:pt idx="1204">
                  <c:v>-0.10704379999999999</c:v>
                </c:pt>
                <c:pt idx="1205">
                  <c:v>-0.106447</c:v>
                </c:pt>
                <c:pt idx="1206">
                  <c:v>-0.10563110000000001</c:v>
                </c:pt>
                <c:pt idx="1207">
                  <c:v>-0.104848</c:v>
                </c:pt>
                <c:pt idx="1208">
                  <c:v>-0.1046366</c:v>
                </c:pt>
                <c:pt idx="1209">
                  <c:v>-0.1055054</c:v>
                </c:pt>
                <c:pt idx="1210">
                  <c:v>-0.1068075</c:v>
                </c:pt>
                <c:pt idx="1211">
                  <c:v>-0.1074712</c:v>
                </c:pt>
                <c:pt idx="1212">
                  <c:v>-0.1075378</c:v>
                </c:pt>
                <c:pt idx="1213">
                  <c:v>-0.10749980000000001</c:v>
                </c:pt>
                <c:pt idx="1214">
                  <c:v>-0.1075446</c:v>
                </c:pt>
                <c:pt idx="1215">
                  <c:v>-0.1075903</c:v>
                </c:pt>
                <c:pt idx="1216">
                  <c:v>-0.10758810000000001</c:v>
                </c:pt>
                <c:pt idx="1217">
                  <c:v>-0.10760989999999999</c:v>
                </c:pt>
                <c:pt idx="1218">
                  <c:v>-0.1076901</c:v>
                </c:pt>
                <c:pt idx="1219">
                  <c:v>-0.107765</c:v>
                </c:pt>
                <c:pt idx="1220">
                  <c:v>-0.1077959</c:v>
                </c:pt>
                <c:pt idx="1221">
                  <c:v>-0.1078021</c:v>
                </c:pt>
                <c:pt idx="1222">
                  <c:v>-0.10774209999999999</c:v>
                </c:pt>
                <c:pt idx="1223">
                  <c:v>-0.1075366</c:v>
                </c:pt>
                <c:pt idx="1224">
                  <c:v>-0.1072505</c:v>
                </c:pt>
                <c:pt idx="1225">
                  <c:v>-0.1070938</c:v>
                </c:pt>
                <c:pt idx="1226">
                  <c:v>-0.1071331</c:v>
                </c:pt>
                <c:pt idx="1227">
                  <c:v>-0.10714609999999999</c:v>
                </c:pt>
                <c:pt idx="1228">
                  <c:v>-0.1069326</c:v>
                </c:pt>
                <c:pt idx="1229">
                  <c:v>-0.10662430000000001</c:v>
                </c:pt>
                <c:pt idx="1230">
                  <c:v>-0.10664120000000001</c:v>
                </c:pt>
                <c:pt idx="1231">
                  <c:v>-0.1071674</c:v>
                </c:pt>
                <c:pt idx="1232">
                  <c:v>-0.1076742</c:v>
                </c:pt>
                <c:pt idx="1233">
                  <c:v>-0.10769040000000001</c:v>
                </c:pt>
                <c:pt idx="1234">
                  <c:v>-0.1073413</c:v>
                </c:pt>
                <c:pt idx="1235">
                  <c:v>-0.1069972</c:v>
                </c:pt>
                <c:pt idx="1236">
                  <c:v>-0.10697950000000001</c:v>
                </c:pt>
                <c:pt idx="1237">
                  <c:v>-0.1072916</c:v>
                </c:pt>
                <c:pt idx="1238">
                  <c:v>-0.1076476</c:v>
                </c:pt>
                <c:pt idx="1239">
                  <c:v>-0.1078486</c:v>
                </c:pt>
                <c:pt idx="1240">
                  <c:v>-0.1078915</c:v>
                </c:pt>
                <c:pt idx="1241">
                  <c:v>-0.10784580000000001</c:v>
                </c:pt>
                <c:pt idx="1242">
                  <c:v>-0.107764</c:v>
                </c:pt>
                <c:pt idx="1243">
                  <c:v>-0.1076807</c:v>
                </c:pt>
                <c:pt idx="1244">
                  <c:v>-0.10762720000000001</c:v>
                </c:pt>
                <c:pt idx="1245">
                  <c:v>-0.1076037</c:v>
                </c:pt>
                <c:pt idx="1246">
                  <c:v>-0.1075583</c:v>
                </c:pt>
                <c:pt idx="1247">
                  <c:v>-0.10741240000000001</c:v>
                </c:pt>
                <c:pt idx="1248">
                  <c:v>-0.1071158</c:v>
                </c:pt>
                <c:pt idx="1249">
                  <c:v>-0.1067121</c:v>
                </c:pt>
                <c:pt idx="1250">
                  <c:v>-0.10639940000000001</c:v>
                </c:pt>
                <c:pt idx="1251">
                  <c:v>-0.10646029999999999</c:v>
                </c:pt>
                <c:pt idx="1252">
                  <c:v>-0.10693080000000001</c:v>
                </c:pt>
                <c:pt idx="1253">
                  <c:v>-0.1074541</c:v>
                </c:pt>
                <c:pt idx="1254">
                  <c:v>-0.1076985</c:v>
                </c:pt>
                <c:pt idx="1255">
                  <c:v>-0.107653</c:v>
                </c:pt>
                <c:pt idx="1256">
                  <c:v>-0.1074739</c:v>
                </c:pt>
                <c:pt idx="1257">
                  <c:v>-0.10724599999999999</c:v>
                </c:pt>
                <c:pt idx="1258">
                  <c:v>-0.1069691</c:v>
                </c:pt>
                <c:pt idx="1259">
                  <c:v>-0.1067834</c:v>
                </c:pt>
                <c:pt idx="1260">
                  <c:v>-0.1069808</c:v>
                </c:pt>
                <c:pt idx="1261">
                  <c:v>-0.1073205</c:v>
                </c:pt>
                <c:pt idx="1262">
                  <c:v>-0.1071488</c:v>
                </c:pt>
                <c:pt idx="1263">
                  <c:v>-0.10647180000000001</c:v>
                </c:pt>
                <c:pt idx="1264">
                  <c:v>-0.1059153</c:v>
                </c:pt>
                <c:pt idx="1265">
                  <c:v>-0.1061159</c:v>
                </c:pt>
                <c:pt idx="1266">
                  <c:v>-0.10687339999999999</c:v>
                </c:pt>
                <c:pt idx="1267">
                  <c:v>-0.10738250000000001</c:v>
                </c:pt>
                <c:pt idx="1268">
                  <c:v>-0.1074354</c:v>
                </c:pt>
                <c:pt idx="1269">
                  <c:v>-0.10733280000000001</c:v>
                </c:pt>
                <c:pt idx="1270">
                  <c:v>-0.1072786</c:v>
                </c:pt>
                <c:pt idx="1271">
                  <c:v>-0.10724549999999999</c:v>
                </c:pt>
                <c:pt idx="1272">
                  <c:v>-0.10719670000000001</c:v>
                </c:pt>
                <c:pt idx="1273">
                  <c:v>-0.1071761</c:v>
                </c:pt>
                <c:pt idx="1274">
                  <c:v>-0.107169</c:v>
                </c:pt>
                <c:pt idx="1275">
                  <c:v>-0.1071061</c:v>
                </c:pt>
                <c:pt idx="1276">
                  <c:v>-0.10702449999999999</c:v>
                </c:pt>
                <c:pt idx="1277">
                  <c:v>-0.1070286</c:v>
                </c:pt>
                <c:pt idx="1278">
                  <c:v>-0.1070977</c:v>
                </c:pt>
                <c:pt idx="1279">
                  <c:v>-0.1071223</c:v>
                </c:pt>
                <c:pt idx="1280">
                  <c:v>-0.10708380000000001</c:v>
                </c:pt>
                <c:pt idx="1281">
                  <c:v>-0.10699790000000001</c:v>
                </c:pt>
                <c:pt idx="1282">
                  <c:v>-0.1067578</c:v>
                </c:pt>
                <c:pt idx="1283">
                  <c:v>-0.1062683</c:v>
                </c:pt>
                <c:pt idx="1284">
                  <c:v>-0.105729</c:v>
                </c:pt>
                <c:pt idx="1285">
                  <c:v>-0.1056136</c:v>
                </c:pt>
                <c:pt idx="1286">
                  <c:v>-0.1060412</c:v>
                </c:pt>
                <c:pt idx="1287">
                  <c:v>-0.106451</c:v>
                </c:pt>
                <c:pt idx="1288">
                  <c:v>-0.1065026</c:v>
                </c:pt>
                <c:pt idx="1289">
                  <c:v>-0.10642649999999999</c:v>
                </c:pt>
                <c:pt idx="1290">
                  <c:v>-0.1064647</c:v>
                </c:pt>
                <c:pt idx="1291">
                  <c:v>-0.10654660000000001</c:v>
                </c:pt>
                <c:pt idx="1292">
                  <c:v>-0.1065306</c:v>
                </c:pt>
                <c:pt idx="1293">
                  <c:v>-0.10647189999999999</c:v>
                </c:pt>
                <c:pt idx="1294">
                  <c:v>-0.1064687</c:v>
                </c:pt>
                <c:pt idx="1295">
                  <c:v>-0.1064591</c:v>
                </c:pt>
                <c:pt idx="1296">
                  <c:v>-0.1063504</c:v>
                </c:pt>
                <c:pt idx="1297">
                  <c:v>-0.10621220000000001</c:v>
                </c:pt>
                <c:pt idx="1298">
                  <c:v>-0.1061677</c:v>
                </c:pt>
                <c:pt idx="1299">
                  <c:v>-0.1061969</c:v>
                </c:pt>
                <c:pt idx="1300">
                  <c:v>-0.1062017</c:v>
                </c:pt>
                <c:pt idx="1301">
                  <c:v>-0.1061742</c:v>
                </c:pt>
                <c:pt idx="1302">
                  <c:v>-0.1061428</c:v>
                </c:pt>
                <c:pt idx="1303">
                  <c:v>-0.1060677</c:v>
                </c:pt>
                <c:pt idx="1304">
                  <c:v>-0.1059339</c:v>
                </c:pt>
                <c:pt idx="1305">
                  <c:v>-0.10583910000000001</c:v>
                </c:pt>
                <c:pt idx="1306">
                  <c:v>-0.1058322</c:v>
                </c:pt>
                <c:pt idx="1307">
                  <c:v>-0.10575850000000001</c:v>
                </c:pt>
                <c:pt idx="1308">
                  <c:v>-0.10544679999999999</c:v>
                </c:pt>
                <c:pt idx="1309">
                  <c:v>-0.1049925</c:v>
                </c:pt>
                <c:pt idx="1310">
                  <c:v>-0.1047361</c:v>
                </c:pt>
                <c:pt idx="1311">
                  <c:v>-0.10491839999999999</c:v>
                </c:pt>
                <c:pt idx="1312">
                  <c:v>-0.105353</c:v>
                </c:pt>
                <c:pt idx="1313">
                  <c:v>-0.10566780000000001</c:v>
                </c:pt>
                <c:pt idx="1314">
                  <c:v>-0.1057269</c:v>
                </c:pt>
                <c:pt idx="1315">
                  <c:v>-0.1056178</c:v>
                </c:pt>
                <c:pt idx="1316">
                  <c:v>-0.1054741</c:v>
                </c:pt>
                <c:pt idx="1317">
                  <c:v>-0.1053761</c:v>
                </c:pt>
                <c:pt idx="1318">
                  <c:v>-0.10532420000000001</c:v>
                </c:pt>
                <c:pt idx="1319">
                  <c:v>-0.10527880000000001</c:v>
                </c:pt>
                <c:pt idx="1320">
                  <c:v>-0.1052239</c:v>
                </c:pt>
                <c:pt idx="1321">
                  <c:v>-0.1051767</c:v>
                </c:pt>
                <c:pt idx="1322">
                  <c:v>-0.1051472</c:v>
                </c:pt>
                <c:pt idx="1323">
                  <c:v>-0.10512589999999999</c:v>
                </c:pt>
                <c:pt idx="1324">
                  <c:v>-0.1051074</c:v>
                </c:pt>
                <c:pt idx="1325">
                  <c:v>-0.1050893</c:v>
                </c:pt>
                <c:pt idx="1326">
                  <c:v>-0.10505299999999999</c:v>
                </c:pt>
                <c:pt idx="1327">
                  <c:v>-0.1049823</c:v>
                </c:pt>
                <c:pt idx="1328">
                  <c:v>-0.1048886</c:v>
                </c:pt>
                <c:pt idx="1329">
                  <c:v>-0.1047753</c:v>
                </c:pt>
                <c:pt idx="1330">
                  <c:v>-0.1046144</c:v>
                </c:pt>
                <c:pt idx="1331">
                  <c:v>-0.1044149</c:v>
                </c:pt>
                <c:pt idx="1332">
                  <c:v>-0.10427119999999999</c:v>
                </c:pt>
                <c:pt idx="1333">
                  <c:v>-0.1042411</c:v>
                </c:pt>
                <c:pt idx="1334">
                  <c:v>-0.10422099999999999</c:v>
                </c:pt>
                <c:pt idx="1335">
                  <c:v>-0.10409350000000001</c:v>
                </c:pt>
                <c:pt idx="1336">
                  <c:v>-0.1039655</c:v>
                </c:pt>
                <c:pt idx="1337">
                  <c:v>-0.1040856</c:v>
                </c:pt>
                <c:pt idx="1338">
                  <c:v>-0.1044317</c:v>
                </c:pt>
                <c:pt idx="1339">
                  <c:v>-0.1046815</c:v>
                </c:pt>
                <c:pt idx="1340">
                  <c:v>-0.104672</c:v>
                </c:pt>
                <c:pt idx="1341">
                  <c:v>-0.1045272</c:v>
                </c:pt>
                <c:pt idx="1342">
                  <c:v>-0.10442609999999999</c:v>
                </c:pt>
                <c:pt idx="1343">
                  <c:v>-0.1044182</c:v>
                </c:pt>
                <c:pt idx="1344">
                  <c:v>-0.1044563</c:v>
                </c:pt>
                <c:pt idx="1345">
                  <c:v>-0.10450470000000001</c:v>
                </c:pt>
                <c:pt idx="1346">
                  <c:v>-0.10452930000000001</c:v>
                </c:pt>
                <c:pt idx="1347">
                  <c:v>-0.1044829</c:v>
                </c:pt>
                <c:pt idx="1348">
                  <c:v>-0.1043847</c:v>
                </c:pt>
                <c:pt idx="1349">
                  <c:v>-0.1043258</c:v>
                </c:pt>
                <c:pt idx="1350">
                  <c:v>-0.1043369</c:v>
                </c:pt>
                <c:pt idx="1351">
                  <c:v>-0.1043403</c:v>
                </c:pt>
                <c:pt idx="1352">
                  <c:v>-0.10428850000000001</c:v>
                </c:pt>
                <c:pt idx="1353">
                  <c:v>-0.1042423</c:v>
                </c:pt>
                <c:pt idx="1354">
                  <c:v>-0.1042483</c:v>
                </c:pt>
                <c:pt idx="1355">
                  <c:v>-0.1042558</c:v>
                </c:pt>
                <c:pt idx="1356">
                  <c:v>-0.10423300000000001</c:v>
                </c:pt>
                <c:pt idx="1357">
                  <c:v>-0.1042392</c:v>
                </c:pt>
                <c:pt idx="1358">
                  <c:v>-0.10428229999999999</c:v>
                </c:pt>
                <c:pt idx="1359">
                  <c:v>-0.10422960000000001</c:v>
                </c:pt>
                <c:pt idx="1360">
                  <c:v>-0.1039832</c:v>
                </c:pt>
                <c:pt idx="1361">
                  <c:v>-0.1036617</c:v>
                </c:pt>
                <c:pt idx="1362">
                  <c:v>-0.1035054</c:v>
                </c:pt>
                <c:pt idx="1363">
                  <c:v>-0.1036173</c:v>
                </c:pt>
                <c:pt idx="1364">
                  <c:v>-0.1038722</c:v>
                </c:pt>
                <c:pt idx="1365">
                  <c:v>-0.1041079</c:v>
                </c:pt>
                <c:pt idx="1366">
                  <c:v>-0.10426290000000001</c:v>
                </c:pt>
                <c:pt idx="1367">
                  <c:v>-0.10431940000000001</c:v>
                </c:pt>
                <c:pt idx="1368">
                  <c:v>-0.1042768</c:v>
                </c:pt>
                <c:pt idx="1369">
                  <c:v>-0.1041835</c:v>
                </c:pt>
                <c:pt idx="1370">
                  <c:v>-0.1041082</c:v>
                </c:pt>
                <c:pt idx="1371">
                  <c:v>-0.1040802</c:v>
                </c:pt>
                <c:pt idx="1372">
                  <c:v>-0.10409649999999999</c:v>
                </c:pt>
                <c:pt idx="1373">
                  <c:v>-0.1041556</c:v>
                </c:pt>
                <c:pt idx="1374">
                  <c:v>-0.1042327</c:v>
                </c:pt>
                <c:pt idx="1375">
                  <c:v>-0.10426870000000001</c:v>
                </c:pt>
                <c:pt idx="1376">
                  <c:v>-0.10423839999999999</c:v>
                </c:pt>
                <c:pt idx="1377">
                  <c:v>-0.10419399999999999</c:v>
                </c:pt>
                <c:pt idx="1378">
                  <c:v>-0.1041917</c:v>
                </c:pt>
                <c:pt idx="1379">
                  <c:v>-0.1042203</c:v>
                </c:pt>
                <c:pt idx="1380">
                  <c:v>-0.1042443</c:v>
                </c:pt>
                <c:pt idx="1381">
                  <c:v>-0.1042701</c:v>
                </c:pt>
                <c:pt idx="1382">
                  <c:v>-0.1043119</c:v>
                </c:pt>
                <c:pt idx="1383">
                  <c:v>-0.104337</c:v>
                </c:pt>
                <c:pt idx="1384">
                  <c:v>-0.10430250000000001</c:v>
                </c:pt>
                <c:pt idx="1385">
                  <c:v>-0.10421660000000001</c:v>
                </c:pt>
                <c:pt idx="1386">
                  <c:v>-0.1041257</c:v>
                </c:pt>
                <c:pt idx="1387">
                  <c:v>-0.104076</c:v>
                </c:pt>
                <c:pt idx="1388">
                  <c:v>-0.1041049</c:v>
                </c:pt>
                <c:pt idx="1389">
                  <c:v>-0.10421619999999999</c:v>
                </c:pt>
                <c:pt idx="1390">
                  <c:v>-0.1043405</c:v>
                </c:pt>
                <c:pt idx="1391">
                  <c:v>-0.1043819</c:v>
                </c:pt>
                <c:pt idx="1392">
                  <c:v>-0.1043292</c:v>
                </c:pt>
                <c:pt idx="1393">
                  <c:v>-0.1042732</c:v>
                </c:pt>
                <c:pt idx="1394">
                  <c:v>-0.1042848</c:v>
                </c:pt>
                <c:pt idx="1395">
                  <c:v>-0.1043309</c:v>
                </c:pt>
                <c:pt idx="1396">
                  <c:v>-0.10434880000000001</c:v>
                </c:pt>
                <c:pt idx="1397">
                  <c:v>-0.10434069999999999</c:v>
                </c:pt>
                <c:pt idx="1398">
                  <c:v>-0.1043466</c:v>
                </c:pt>
                <c:pt idx="1399">
                  <c:v>-0.1043771</c:v>
                </c:pt>
                <c:pt idx="1400">
                  <c:v>-0.1044228</c:v>
                </c:pt>
                <c:pt idx="1401">
                  <c:v>-0.1044812</c:v>
                </c:pt>
                <c:pt idx="1402">
                  <c:v>-0.1045287</c:v>
                </c:pt>
                <c:pt idx="1403">
                  <c:v>-0.1045118</c:v>
                </c:pt>
                <c:pt idx="1404">
                  <c:v>-0.1044136</c:v>
                </c:pt>
                <c:pt idx="1405">
                  <c:v>-0.10429570000000001</c:v>
                </c:pt>
                <c:pt idx="1406">
                  <c:v>-0.10423499999999999</c:v>
                </c:pt>
                <c:pt idx="1407">
                  <c:v>-0.10424509999999999</c:v>
                </c:pt>
                <c:pt idx="1408">
                  <c:v>-0.1042815</c:v>
                </c:pt>
                <c:pt idx="1409">
                  <c:v>-0.1042892</c:v>
                </c:pt>
                <c:pt idx="1410">
                  <c:v>-0.1042376</c:v>
                </c:pt>
                <c:pt idx="1411">
                  <c:v>-0.1041511</c:v>
                </c:pt>
                <c:pt idx="1412">
                  <c:v>-0.1041208</c:v>
                </c:pt>
                <c:pt idx="1413">
                  <c:v>-0.10421469999999999</c:v>
                </c:pt>
                <c:pt idx="1414">
                  <c:v>-0.10436570000000001</c:v>
                </c:pt>
                <c:pt idx="1415">
                  <c:v>-0.10443769999999999</c:v>
                </c:pt>
                <c:pt idx="1416">
                  <c:v>-0.1043989</c:v>
                </c:pt>
                <c:pt idx="1417">
                  <c:v>-0.10433580000000001</c:v>
                </c:pt>
                <c:pt idx="1418">
                  <c:v>-0.1043071</c:v>
                </c:pt>
                <c:pt idx="1419">
                  <c:v>-0.1042772</c:v>
                </c:pt>
                <c:pt idx="1420">
                  <c:v>-0.1042201</c:v>
                </c:pt>
                <c:pt idx="1421">
                  <c:v>-0.1041827</c:v>
                </c:pt>
                <c:pt idx="1422">
                  <c:v>-0.1041892</c:v>
                </c:pt>
                <c:pt idx="1423">
                  <c:v>-0.104181</c:v>
                </c:pt>
                <c:pt idx="1424">
                  <c:v>-0.1041219</c:v>
                </c:pt>
                <c:pt idx="1425">
                  <c:v>-0.1040716</c:v>
                </c:pt>
                <c:pt idx="1426">
                  <c:v>-0.1040812</c:v>
                </c:pt>
                <c:pt idx="1427">
                  <c:v>-0.1040971</c:v>
                </c:pt>
                <c:pt idx="1428">
                  <c:v>-0.1040499</c:v>
                </c:pt>
                <c:pt idx="1429">
                  <c:v>-0.10396950000000001</c:v>
                </c:pt>
                <c:pt idx="1430">
                  <c:v>-0.1039252</c:v>
                </c:pt>
                <c:pt idx="1431">
                  <c:v>-0.10391209999999999</c:v>
                </c:pt>
                <c:pt idx="1432">
                  <c:v>-0.1038818</c:v>
                </c:pt>
                <c:pt idx="1433">
                  <c:v>-0.1038355</c:v>
                </c:pt>
                <c:pt idx="1434">
                  <c:v>-0.1038</c:v>
                </c:pt>
                <c:pt idx="1435">
                  <c:v>-0.1037563</c:v>
                </c:pt>
                <c:pt idx="1436">
                  <c:v>-0.1036738</c:v>
                </c:pt>
                <c:pt idx="1437">
                  <c:v>-0.1035833</c:v>
                </c:pt>
                <c:pt idx="1438">
                  <c:v>-0.1035391</c:v>
                </c:pt>
                <c:pt idx="1439">
                  <c:v>-0.1035315</c:v>
                </c:pt>
                <c:pt idx="1440">
                  <c:v>-0.10351009999999999</c:v>
                </c:pt>
                <c:pt idx="1441">
                  <c:v>-0.10346809999999999</c:v>
                </c:pt>
                <c:pt idx="1442">
                  <c:v>-0.10343479999999999</c:v>
                </c:pt>
                <c:pt idx="1443">
                  <c:v>-0.1034148</c:v>
                </c:pt>
                <c:pt idx="1444">
                  <c:v>-0.1033979</c:v>
                </c:pt>
                <c:pt idx="1445">
                  <c:v>-0.10340439999999999</c:v>
                </c:pt>
                <c:pt idx="1446">
                  <c:v>-0.103447</c:v>
                </c:pt>
                <c:pt idx="1447">
                  <c:v>-0.10347430000000001</c:v>
                </c:pt>
                <c:pt idx="1448">
                  <c:v>-0.10342369999999999</c:v>
                </c:pt>
                <c:pt idx="1449">
                  <c:v>-0.1033037</c:v>
                </c:pt>
                <c:pt idx="1450">
                  <c:v>-0.1031822</c:v>
                </c:pt>
                <c:pt idx="1451">
                  <c:v>-0.10310850000000001</c:v>
                </c:pt>
                <c:pt idx="1452">
                  <c:v>-0.10306999999999999</c:v>
                </c:pt>
                <c:pt idx="1453">
                  <c:v>-0.1030331</c:v>
                </c:pt>
                <c:pt idx="1454">
                  <c:v>-0.1029873</c:v>
                </c:pt>
                <c:pt idx="1455">
                  <c:v>-0.102938</c:v>
                </c:pt>
                <c:pt idx="1456">
                  <c:v>-0.1028867</c:v>
                </c:pt>
                <c:pt idx="1457">
                  <c:v>-0.1028298</c:v>
                </c:pt>
                <c:pt idx="1458">
                  <c:v>-0.1027653</c:v>
                </c:pt>
                <c:pt idx="1459">
                  <c:v>-0.102697</c:v>
                </c:pt>
                <c:pt idx="1460">
                  <c:v>-0.1026386</c:v>
                </c:pt>
                <c:pt idx="1461">
                  <c:v>-0.1026035</c:v>
                </c:pt>
                <c:pt idx="1462">
                  <c:v>-0.1025855</c:v>
                </c:pt>
                <c:pt idx="1463">
                  <c:v>-0.1025649</c:v>
                </c:pt>
                <c:pt idx="1464">
                  <c:v>-0.1025378</c:v>
                </c:pt>
                <c:pt idx="1465">
                  <c:v>-0.1025142</c:v>
                </c:pt>
                <c:pt idx="1466">
                  <c:v>-0.1024803</c:v>
                </c:pt>
                <c:pt idx="1467">
                  <c:v>-0.1023992</c:v>
                </c:pt>
                <c:pt idx="1468">
                  <c:v>-0.102274</c:v>
                </c:pt>
                <c:pt idx="1469">
                  <c:v>-0.10216939999999999</c:v>
                </c:pt>
                <c:pt idx="1470">
                  <c:v>-0.1021466</c:v>
                </c:pt>
                <c:pt idx="1471">
                  <c:v>-0.1021976</c:v>
                </c:pt>
                <c:pt idx="1472">
                  <c:v>-0.102268</c:v>
                </c:pt>
                <c:pt idx="1473">
                  <c:v>-0.10231320000000001</c:v>
                </c:pt>
                <c:pt idx="1474">
                  <c:v>-0.10230649999999999</c:v>
                </c:pt>
                <c:pt idx="1475">
                  <c:v>-0.102232</c:v>
                </c:pt>
                <c:pt idx="1476">
                  <c:v>-0.10210959999999999</c:v>
                </c:pt>
                <c:pt idx="1477">
                  <c:v>-0.10200149999999999</c:v>
                </c:pt>
                <c:pt idx="1478">
                  <c:v>-0.1019573</c:v>
                </c:pt>
                <c:pt idx="1479">
                  <c:v>-0.10196719999999999</c:v>
                </c:pt>
                <c:pt idx="1480">
                  <c:v>-0.1019897</c:v>
                </c:pt>
                <c:pt idx="1481">
                  <c:v>-0.1019967</c:v>
                </c:pt>
                <c:pt idx="1482">
                  <c:v>-0.1019685</c:v>
                </c:pt>
                <c:pt idx="1483">
                  <c:v>-0.10188469999999999</c:v>
                </c:pt>
                <c:pt idx="1484">
                  <c:v>-0.1017609</c:v>
                </c:pt>
                <c:pt idx="1485">
                  <c:v>-0.10166169999999999</c:v>
                </c:pt>
                <c:pt idx="1486">
                  <c:v>-0.10163609999999999</c:v>
                </c:pt>
                <c:pt idx="1487">
                  <c:v>-0.1016606</c:v>
                </c:pt>
                <c:pt idx="1488">
                  <c:v>-0.1016817</c:v>
                </c:pt>
                <c:pt idx="1489">
                  <c:v>-0.10168870000000001</c:v>
                </c:pt>
                <c:pt idx="1490">
                  <c:v>-0.1016976</c:v>
                </c:pt>
                <c:pt idx="1491">
                  <c:v>-0.1016953</c:v>
                </c:pt>
                <c:pt idx="1492">
                  <c:v>-0.1016492</c:v>
                </c:pt>
                <c:pt idx="1493">
                  <c:v>-0.10155790000000001</c:v>
                </c:pt>
                <c:pt idx="1494">
                  <c:v>-0.1014486</c:v>
                </c:pt>
                <c:pt idx="1495">
                  <c:v>-0.1013421</c:v>
                </c:pt>
                <c:pt idx="1496">
                  <c:v>-0.1012533</c:v>
                </c:pt>
                <c:pt idx="1497">
                  <c:v>-0.1012086</c:v>
                </c:pt>
                <c:pt idx="1498">
                  <c:v>-0.10121670000000001</c:v>
                </c:pt>
                <c:pt idx="1499">
                  <c:v>-0.1012367</c:v>
                </c:pt>
                <c:pt idx="1500">
                  <c:v>-0.1012199</c:v>
                </c:pt>
                <c:pt idx="1501">
                  <c:v>-0.10117089999999999</c:v>
                </c:pt>
                <c:pt idx="1502">
                  <c:v>-0.1011296</c:v>
                </c:pt>
                <c:pt idx="1503">
                  <c:v>-0.10110429999999999</c:v>
                </c:pt>
                <c:pt idx="1504">
                  <c:v>-0.1010679</c:v>
                </c:pt>
                <c:pt idx="1505">
                  <c:v>-0.10101300000000001</c:v>
                </c:pt>
                <c:pt idx="1506">
                  <c:v>-0.100964</c:v>
                </c:pt>
                <c:pt idx="1507">
                  <c:v>-0.100939</c:v>
                </c:pt>
                <c:pt idx="1508">
                  <c:v>-0.1009314</c:v>
                </c:pt>
                <c:pt idx="1509">
                  <c:v>-0.1009303</c:v>
                </c:pt>
                <c:pt idx="1510">
                  <c:v>-0.1009256</c:v>
                </c:pt>
                <c:pt idx="1511">
                  <c:v>-0.1008998</c:v>
                </c:pt>
                <c:pt idx="1512">
                  <c:v>-0.1008481</c:v>
                </c:pt>
                <c:pt idx="1513">
                  <c:v>-0.10079970000000001</c:v>
                </c:pt>
                <c:pt idx="1514">
                  <c:v>-0.1007863</c:v>
                </c:pt>
                <c:pt idx="1515">
                  <c:v>-0.10079639999999999</c:v>
                </c:pt>
                <c:pt idx="1516">
                  <c:v>-0.1007943</c:v>
                </c:pt>
                <c:pt idx="1517">
                  <c:v>-0.1007729</c:v>
                </c:pt>
                <c:pt idx="1518">
                  <c:v>-0.1007499</c:v>
                </c:pt>
                <c:pt idx="1519">
                  <c:v>-0.1007193</c:v>
                </c:pt>
                <c:pt idx="1520">
                  <c:v>-0.1006572</c:v>
                </c:pt>
                <c:pt idx="1521">
                  <c:v>-0.1005752</c:v>
                </c:pt>
                <c:pt idx="1522">
                  <c:v>-0.1005298</c:v>
                </c:pt>
                <c:pt idx="1523">
                  <c:v>-0.1005591</c:v>
                </c:pt>
                <c:pt idx="1524">
                  <c:v>-0.1006377</c:v>
                </c:pt>
                <c:pt idx="1525">
                  <c:v>-0.1007073</c:v>
                </c:pt>
                <c:pt idx="1526">
                  <c:v>-0.1007289</c:v>
                </c:pt>
                <c:pt idx="1527">
                  <c:v>-0.1006981</c:v>
                </c:pt>
                <c:pt idx="1528">
                  <c:v>-0.10063469999999999</c:v>
                </c:pt>
                <c:pt idx="1529">
                  <c:v>-0.1005713</c:v>
                </c:pt>
                <c:pt idx="1530">
                  <c:v>-0.1005355</c:v>
                </c:pt>
                <c:pt idx="1531">
                  <c:v>-0.1005317</c:v>
                </c:pt>
                <c:pt idx="1532">
                  <c:v>-0.10053810000000001</c:v>
                </c:pt>
                <c:pt idx="1533">
                  <c:v>-0.1005311</c:v>
                </c:pt>
                <c:pt idx="1534">
                  <c:v>-0.1005072</c:v>
                </c:pt>
                <c:pt idx="1535">
                  <c:v>-0.1004844</c:v>
                </c:pt>
                <c:pt idx="1536">
                  <c:v>-0.1004813</c:v>
                </c:pt>
                <c:pt idx="1537">
                  <c:v>-0.100497</c:v>
                </c:pt>
                <c:pt idx="1538">
                  <c:v>-0.1005118</c:v>
                </c:pt>
                <c:pt idx="1539">
                  <c:v>-0.1005163</c:v>
                </c:pt>
                <c:pt idx="1540">
                  <c:v>-0.1005282</c:v>
                </c:pt>
                <c:pt idx="1541">
                  <c:v>-0.10056470000000001</c:v>
                </c:pt>
                <c:pt idx="1542">
                  <c:v>-0.1006055</c:v>
                </c:pt>
                <c:pt idx="1543">
                  <c:v>-0.1006123</c:v>
                </c:pt>
                <c:pt idx="1544">
                  <c:v>-0.10058300000000001</c:v>
                </c:pt>
                <c:pt idx="1545">
                  <c:v>-0.100549</c:v>
                </c:pt>
                <c:pt idx="1546">
                  <c:v>-0.1005226</c:v>
                </c:pt>
                <c:pt idx="1547">
                  <c:v>-0.1004881</c:v>
                </c:pt>
                <c:pt idx="1548">
                  <c:v>-0.1004593</c:v>
                </c:pt>
                <c:pt idx="1549">
                  <c:v>-0.1004939</c:v>
                </c:pt>
                <c:pt idx="1550">
                  <c:v>-0.1006153</c:v>
                </c:pt>
                <c:pt idx="1551">
                  <c:v>-0.1007576</c:v>
                </c:pt>
                <c:pt idx="1552">
                  <c:v>-0.1008312</c:v>
                </c:pt>
                <c:pt idx="1553">
                  <c:v>-0.1008163</c:v>
                </c:pt>
                <c:pt idx="1554">
                  <c:v>-0.1007562</c:v>
                </c:pt>
                <c:pt idx="1555">
                  <c:v>-0.10067959999999999</c:v>
                </c:pt>
                <c:pt idx="1556">
                  <c:v>-0.10058</c:v>
                </c:pt>
                <c:pt idx="1557">
                  <c:v>-0.1004654</c:v>
                </c:pt>
                <c:pt idx="1558">
                  <c:v>-0.1003849</c:v>
                </c:pt>
                <c:pt idx="1559">
                  <c:v>-0.10038800000000001</c:v>
                </c:pt>
                <c:pt idx="1560">
                  <c:v>-0.10047150000000001</c:v>
                </c:pt>
                <c:pt idx="1561">
                  <c:v>-0.1005736</c:v>
                </c:pt>
                <c:pt idx="1562">
                  <c:v>-0.1006171</c:v>
                </c:pt>
                <c:pt idx="1563">
                  <c:v>-0.1005717</c:v>
                </c:pt>
                <c:pt idx="1564">
                  <c:v>-0.1004782</c:v>
                </c:pt>
                <c:pt idx="1565">
                  <c:v>-0.1004046</c:v>
                </c:pt>
                <c:pt idx="1566">
                  <c:v>-0.1003778</c:v>
                </c:pt>
                <c:pt idx="1567">
                  <c:v>-0.100379</c:v>
                </c:pt>
                <c:pt idx="1568">
                  <c:v>-0.1003942</c:v>
                </c:pt>
                <c:pt idx="1569">
                  <c:v>-0.10043050000000001</c:v>
                </c:pt>
                <c:pt idx="1570">
                  <c:v>-0.1004726</c:v>
                </c:pt>
                <c:pt idx="1571">
                  <c:v>-0.10047300000000001</c:v>
                </c:pt>
                <c:pt idx="1572">
                  <c:v>-0.100412</c:v>
                </c:pt>
                <c:pt idx="1573">
                  <c:v>-0.1003304</c:v>
                </c:pt>
                <c:pt idx="1574">
                  <c:v>-0.1002743</c:v>
                </c:pt>
                <c:pt idx="1575">
                  <c:v>-0.1002415</c:v>
                </c:pt>
                <c:pt idx="1576">
                  <c:v>-0.100213</c:v>
                </c:pt>
                <c:pt idx="1577">
                  <c:v>-0.1002017</c:v>
                </c:pt>
                <c:pt idx="1578">
                  <c:v>-0.1002325</c:v>
                </c:pt>
                <c:pt idx="1579">
                  <c:v>-0.10029540000000001</c:v>
                </c:pt>
                <c:pt idx="1580">
                  <c:v>-0.1003574</c:v>
                </c:pt>
                <c:pt idx="1581">
                  <c:v>-0.1003988</c:v>
                </c:pt>
                <c:pt idx="1582">
                  <c:v>-0.10040880000000001</c:v>
                </c:pt>
                <c:pt idx="1583">
                  <c:v>-0.1003728</c:v>
                </c:pt>
                <c:pt idx="1584">
                  <c:v>-0.10030799999999999</c:v>
                </c:pt>
                <c:pt idx="1585">
                  <c:v>-0.10028629999999999</c:v>
                </c:pt>
                <c:pt idx="1586">
                  <c:v>-0.10034559999999999</c:v>
                </c:pt>
                <c:pt idx="1587">
                  <c:v>-0.1004404</c:v>
                </c:pt>
                <c:pt idx="1588">
                  <c:v>-0.1004755</c:v>
                </c:pt>
                <c:pt idx="1589">
                  <c:v>-0.1004147</c:v>
                </c:pt>
                <c:pt idx="1590">
                  <c:v>-0.1003206</c:v>
                </c:pt>
                <c:pt idx="1591">
                  <c:v>-0.1002789</c:v>
                </c:pt>
                <c:pt idx="1592">
                  <c:v>-0.10030799999999999</c:v>
                </c:pt>
                <c:pt idx="1593">
                  <c:v>-0.1003559</c:v>
                </c:pt>
                <c:pt idx="1594">
                  <c:v>-0.10036630000000001</c:v>
                </c:pt>
                <c:pt idx="1595">
                  <c:v>-0.1003252</c:v>
                </c:pt>
                <c:pt idx="1596">
                  <c:v>-0.1002552</c:v>
                </c:pt>
                <c:pt idx="1597">
                  <c:v>-0.1001895</c:v>
                </c:pt>
                <c:pt idx="1598">
                  <c:v>-0.1001553</c:v>
                </c:pt>
                <c:pt idx="1599">
                  <c:v>-0.1001626</c:v>
                </c:pt>
                <c:pt idx="1600">
                  <c:v>-0.10019599999999999</c:v>
                </c:pt>
                <c:pt idx="1601">
                  <c:v>-0.1002169</c:v>
                </c:pt>
                <c:pt idx="1602">
                  <c:v>-0.1001891</c:v>
                </c:pt>
                <c:pt idx="1603">
                  <c:v>-0.1001132</c:v>
                </c:pt>
                <c:pt idx="1604">
                  <c:v>-0.10003280000000001</c:v>
                </c:pt>
                <c:pt idx="1605">
                  <c:v>-9.999537E-2</c:v>
                </c:pt>
                <c:pt idx="1606">
                  <c:v>-0.100005</c:v>
                </c:pt>
                <c:pt idx="1607">
                  <c:v>-0.10002229999999999</c:v>
                </c:pt>
                <c:pt idx="1608">
                  <c:v>-0.10001119999999999</c:v>
                </c:pt>
                <c:pt idx="1609">
                  <c:v>-9.9971439999999995E-2</c:v>
                </c:pt>
                <c:pt idx="1610">
                  <c:v>-9.9921819999999995E-2</c:v>
                </c:pt>
                <c:pt idx="1611">
                  <c:v>-9.9867830000000005E-2</c:v>
                </c:pt>
                <c:pt idx="1612">
                  <c:v>-9.9800920000000001E-2</c:v>
                </c:pt>
                <c:pt idx="1613">
                  <c:v>-9.9722969999999994E-2</c:v>
                </c:pt>
                <c:pt idx="1614">
                  <c:v>-9.9655949999999993E-2</c:v>
                </c:pt>
                <c:pt idx="1615">
                  <c:v>-9.9628469999999997E-2</c:v>
                </c:pt>
                <c:pt idx="1616">
                  <c:v>-9.9655369999999993E-2</c:v>
                </c:pt>
                <c:pt idx="1617">
                  <c:v>-9.9725820000000007E-2</c:v>
                </c:pt>
                <c:pt idx="1618">
                  <c:v>-9.980348E-2</c:v>
                </c:pt>
                <c:pt idx="1619">
                  <c:v>-9.9845050000000005E-2</c:v>
                </c:pt>
                <c:pt idx="1620">
                  <c:v>-9.9831020000000006E-2</c:v>
                </c:pt>
                <c:pt idx="1621">
                  <c:v>-9.9778179999999994E-2</c:v>
                </c:pt>
                <c:pt idx="1622">
                  <c:v>-9.9720870000000003E-2</c:v>
                </c:pt>
                <c:pt idx="1623">
                  <c:v>-9.9685389999999999E-2</c:v>
                </c:pt>
                <c:pt idx="1624">
                  <c:v>-9.9678489999999995E-2</c:v>
                </c:pt>
                <c:pt idx="1625">
                  <c:v>-9.9691420000000003E-2</c:v>
                </c:pt>
                <c:pt idx="1626">
                  <c:v>-9.9705589999999997E-2</c:v>
                </c:pt>
                <c:pt idx="1627">
                  <c:v>-9.9701040000000005E-2</c:v>
                </c:pt>
                <c:pt idx="1628">
                  <c:v>-9.9665799999999999E-2</c:v>
                </c:pt>
                <c:pt idx="1629">
                  <c:v>-9.9601889999999998E-2</c:v>
                </c:pt>
                <c:pt idx="1630">
                  <c:v>-9.9527569999999996E-2</c:v>
                </c:pt>
                <c:pt idx="1631">
                  <c:v>-9.9476430000000005E-2</c:v>
                </c:pt>
                <c:pt idx="1632">
                  <c:v>-9.9478090000000005E-2</c:v>
                </c:pt>
                <c:pt idx="1633">
                  <c:v>-9.9522559999999996E-2</c:v>
                </c:pt>
                <c:pt idx="1634">
                  <c:v>-9.9550100000000002E-2</c:v>
                </c:pt>
                <c:pt idx="1635">
                  <c:v>-9.9502750000000001E-2</c:v>
                </c:pt>
                <c:pt idx="1636">
                  <c:v>-9.9388879999999999E-2</c:v>
                </c:pt>
                <c:pt idx="1637">
                  <c:v>-9.9276299999999998E-2</c:v>
                </c:pt>
                <c:pt idx="1638">
                  <c:v>-9.92175E-2</c:v>
                </c:pt>
                <c:pt idx="1639">
                  <c:v>-9.9201629999999999E-2</c:v>
                </c:pt>
                <c:pt idx="1640">
                  <c:v>-9.9187709999999998E-2</c:v>
                </c:pt>
                <c:pt idx="1641">
                  <c:v>-9.9160369999999998E-2</c:v>
                </c:pt>
                <c:pt idx="1642">
                  <c:v>-9.9136230000000006E-2</c:v>
                </c:pt>
                <c:pt idx="1643">
                  <c:v>-9.9128900000000006E-2</c:v>
                </c:pt>
                <c:pt idx="1644">
                  <c:v>-9.9129190000000006E-2</c:v>
                </c:pt>
                <c:pt idx="1645">
                  <c:v>-9.9117410000000003E-2</c:v>
                </c:pt>
                <c:pt idx="1646">
                  <c:v>-9.9083770000000002E-2</c:v>
                </c:pt>
                <c:pt idx="1647">
                  <c:v>-9.9030199999999999E-2</c:v>
                </c:pt>
                <c:pt idx="1648">
                  <c:v>-9.8957110000000001E-2</c:v>
                </c:pt>
                <c:pt idx="1649">
                  <c:v>-9.8856369999999999E-2</c:v>
                </c:pt>
                <c:pt idx="1650">
                  <c:v>-9.8729230000000001E-2</c:v>
                </c:pt>
                <c:pt idx="1651">
                  <c:v>-9.8614999999999994E-2</c:v>
                </c:pt>
                <c:pt idx="1652">
                  <c:v>-9.8577819999999997E-2</c:v>
                </c:pt>
                <c:pt idx="1653">
                  <c:v>-9.8638240000000002E-2</c:v>
                </c:pt>
                <c:pt idx="1654">
                  <c:v>-9.8732799999999996E-2</c:v>
                </c:pt>
                <c:pt idx="1655">
                  <c:v>-9.8770540000000004E-2</c:v>
                </c:pt>
                <c:pt idx="1656">
                  <c:v>-9.8725170000000001E-2</c:v>
                </c:pt>
                <c:pt idx="1657">
                  <c:v>-9.8640370000000005E-2</c:v>
                </c:pt>
                <c:pt idx="1658">
                  <c:v>-9.855361E-2</c:v>
                </c:pt>
                <c:pt idx="1659">
                  <c:v>-9.8459770000000002E-2</c:v>
                </c:pt>
                <c:pt idx="1660">
                  <c:v>-9.8356410000000005E-2</c:v>
                </c:pt>
                <c:pt idx="1661">
                  <c:v>-9.8273200000000005E-2</c:v>
                </c:pt>
                <c:pt idx="1662">
                  <c:v>-9.8231639999999995E-2</c:v>
                </c:pt>
                <c:pt idx="1663">
                  <c:v>-9.8214330000000002E-2</c:v>
                </c:pt>
                <c:pt idx="1664">
                  <c:v>-9.8199739999999994E-2</c:v>
                </c:pt>
                <c:pt idx="1665">
                  <c:v>-9.8192790000000002E-2</c:v>
                </c:pt>
                <c:pt idx="1666">
                  <c:v>-9.8196599999999995E-2</c:v>
                </c:pt>
                <c:pt idx="1667">
                  <c:v>-9.8189990000000005E-2</c:v>
                </c:pt>
                <c:pt idx="1668">
                  <c:v>-9.8160650000000002E-2</c:v>
                </c:pt>
                <c:pt idx="1669">
                  <c:v>-9.8134120000000005E-2</c:v>
                </c:pt>
                <c:pt idx="1670">
                  <c:v>-9.813827E-2</c:v>
                </c:pt>
                <c:pt idx="1671">
                  <c:v>-9.816221E-2</c:v>
                </c:pt>
                <c:pt idx="1672">
                  <c:v>-9.8170300000000002E-2</c:v>
                </c:pt>
                <c:pt idx="1673">
                  <c:v>-9.8132659999999997E-2</c:v>
                </c:pt>
                <c:pt idx="1674">
                  <c:v>-9.8027890000000006E-2</c:v>
                </c:pt>
                <c:pt idx="1675">
                  <c:v>-9.786222E-2</c:v>
                </c:pt>
                <c:pt idx="1676">
                  <c:v>-9.7707730000000007E-2</c:v>
                </c:pt>
                <c:pt idx="1677">
                  <c:v>-9.7669889999999995E-2</c:v>
                </c:pt>
                <c:pt idx="1678">
                  <c:v>-9.7775909999999994E-2</c:v>
                </c:pt>
                <c:pt idx="1679">
                  <c:v>-9.793876E-2</c:v>
                </c:pt>
                <c:pt idx="1680">
                  <c:v>-9.8061659999999995E-2</c:v>
                </c:pt>
                <c:pt idx="1681">
                  <c:v>-9.8117640000000006E-2</c:v>
                </c:pt>
                <c:pt idx="1682">
                  <c:v>-9.8096450000000002E-2</c:v>
                </c:pt>
                <c:pt idx="1683">
                  <c:v>-9.7973530000000003E-2</c:v>
                </c:pt>
                <c:pt idx="1684">
                  <c:v>-9.7785300000000006E-2</c:v>
                </c:pt>
                <c:pt idx="1685">
                  <c:v>-9.7646179999999999E-2</c:v>
                </c:pt>
                <c:pt idx="1686">
                  <c:v>-9.7629540000000001E-2</c:v>
                </c:pt>
                <c:pt idx="1687">
                  <c:v>-9.7681489999999996E-2</c:v>
                </c:pt>
                <c:pt idx="1688">
                  <c:v>-9.7714510000000004E-2</c:v>
                </c:pt>
                <c:pt idx="1689">
                  <c:v>-9.7728159999999994E-2</c:v>
                </c:pt>
                <c:pt idx="1690">
                  <c:v>-9.7757469999999999E-2</c:v>
                </c:pt>
                <c:pt idx="1691">
                  <c:v>-9.7776089999999996E-2</c:v>
                </c:pt>
                <c:pt idx="1692">
                  <c:v>-9.7730139999999993E-2</c:v>
                </c:pt>
                <c:pt idx="1693">
                  <c:v>-9.7612920000000006E-2</c:v>
                </c:pt>
                <c:pt idx="1694">
                  <c:v>-9.7474649999999996E-2</c:v>
                </c:pt>
                <c:pt idx="1695">
                  <c:v>-9.7397890000000001E-2</c:v>
                </c:pt>
                <c:pt idx="1696">
                  <c:v>-9.7443909999999995E-2</c:v>
                </c:pt>
                <c:pt idx="1697">
                  <c:v>-9.7576919999999998E-2</c:v>
                </c:pt>
                <c:pt idx="1698">
                  <c:v>-9.766445E-2</c:v>
                </c:pt>
                <c:pt idx="1699">
                  <c:v>-9.7631889999999999E-2</c:v>
                </c:pt>
                <c:pt idx="1700">
                  <c:v>-9.7621340000000001E-2</c:v>
                </c:pt>
                <c:pt idx="1701">
                  <c:v>-9.7779480000000002E-2</c:v>
                </c:pt>
                <c:pt idx="1702">
                  <c:v>-9.8032209999999995E-2</c:v>
                </c:pt>
                <c:pt idx="1703">
                  <c:v>-9.8243819999999996E-2</c:v>
                </c:pt>
                <c:pt idx="1704">
                  <c:v>-9.8354499999999997E-2</c:v>
                </c:pt>
                <c:pt idx="1705">
                  <c:v>-9.844348E-2</c:v>
                </c:pt>
                <c:pt idx="1706">
                  <c:v>-9.8620360000000004E-2</c:v>
                </c:pt>
                <c:pt idx="1707">
                  <c:v>-9.8825070000000001E-2</c:v>
                </c:pt>
                <c:pt idx="1708">
                  <c:v>-9.8912860000000005E-2</c:v>
                </c:pt>
                <c:pt idx="1709">
                  <c:v>-9.8865709999999996E-2</c:v>
                </c:pt>
                <c:pt idx="1710">
                  <c:v>-9.8843249999999994E-2</c:v>
                </c:pt>
                <c:pt idx="1711">
                  <c:v>-9.8984730000000007E-2</c:v>
                </c:pt>
                <c:pt idx="1712">
                  <c:v>-9.9227339999999997E-2</c:v>
                </c:pt>
                <c:pt idx="1713">
                  <c:v>-9.9367559999999994E-2</c:v>
                </c:pt>
                <c:pt idx="1714">
                  <c:v>-9.9318340000000005E-2</c:v>
                </c:pt>
                <c:pt idx="1715">
                  <c:v>-9.9223489999999998E-2</c:v>
                </c:pt>
                <c:pt idx="1716">
                  <c:v>-9.925291E-2</c:v>
                </c:pt>
                <c:pt idx="1717">
                  <c:v>-9.9334839999999994E-2</c:v>
                </c:pt>
                <c:pt idx="1718">
                  <c:v>-9.9330390000000005E-2</c:v>
                </c:pt>
                <c:pt idx="1719">
                  <c:v>-9.9236009999999999E-2</c:v>
                </c:pt>
                <c:pt idx="1720">
                  <c:v>-9.9008470000000001E-2</c:v>
                </c:pt>
                <c:pt idx="1721">
                  <c:v>-9.8741480000000006E-2</c:v>
                </c:pt>
                <c:pt idx="1722">
                  <c:v>-9.8756449999999996E-2</c:v>
                </c:pt>
                <c:pt idx="1723">
                  <c:v>-9.9055770000000001E-2</c:v>
                </c:pt>
                <c:pt idx="1724">
                  <c:v>-9.9232979999999998E-2</c:v>
                </c:pt>
                <c:pt idx="1725">
                  <c:v>-9.9134420000000001E-2</c:v>
                </c:pt>
                <c:pt idx="1726">
                  <c:v>-9.8991720000000005E-2</c:v>
                </c:pt>
                <c:pt idx="1727">
                  <c:v>-9.89622E-2</c:v>
                </c:pt>
                <c:pt idx="1728">
                  <c:v>-9.8986779999999996E-2</c:v>
                </c:pt>
                <c:pt idx="1729">
                  <c:v>-9.9005570000000001E-2</c:v>
                </c:pt>
                <c:pt idx="1730">
                  <c:v>-9.901393E-2</c:v>
                </c:pt>
                <c:pt idx="1731">
                  <c:v>-9.8964150000000001E-2</c:v>
                </c:pt>
                <c:pt idx="1732">
                  <c:v>-9.8790939999999994E-2</c:v>
                </c:pt>
                <c:pt idx="1733">
                  <c:v>-9.8516720000000002E-2</c:v>
                </c:pt>
                <c:pt idx="1734">
                  <c:v>-9.8247890000000004E-2</c:v>
                </c:pt>
                <c:pt idx="1735">
                  <c:v>-9.8081619999999994E-2</c:v>
                </c:pt>
                <c:pt idx="1736">
                  <c:v>-9.8052459999999994E-2</c:v>
                </c:pt>
                <c:pt idx="1737">
                  <c:v>-9.8143069999999999E-2</c:v>
                </c:pt>
                <c:pt idx="1738">
                  <c:v>-9.8291669999999998E-2</c:v>
                </c:pt>
                <c:pt idx="1739">
                  <c:v>-9.8406839999999995E-2</c:v>
                </c:pt>
                <c:pt idx="1740">
                  <c:v>-9.8428080000000001E-2</c:v>
                </c:pt>
                <c:pt idx="1741">
                  <c:v>-9.8376119999999997E-2</c:v>
                </c:pt>
                <c:pt idx="1742">
                  <c:v>-9.8321160000000005E-2</c:v>
                </c:pt>
                <c:pt idx="1743">
                  <c:v>-9.8307339999999993E-2</c:v>
                </c:pt>
                <c:pt idx="1744">
                  <c:v>-9.8326150000000001E-2</c:v>
                </c:pt>
                <c:pt idx="1745">
                  <c:v>-9.8356250000000006E-2</c:v>
                </c:pt>
                <c:pt idx="1746">
                  <c:v>-9.8392889999999997E-2</c:v>
                </c:pt>
                <c:pt idx="1747">
                  <c:v>-9.8433489999999998E-2</c:v>
                </c:pt>
                <c:pt idx="1748">
                  <c:v>-9.8463389999999998E-2</c:v>
                </c:pt>
                <c:pt idx="1749">
                  <c:v>-9.8475069999999998E-2</c:v>
                </c:pt>
                <c:pt idx="1750">
                  <c:v>-9.8475069999999998E-2</c:v>
                </c:pt>
                <c:pt idx="1751">
                  <c:v>-9.8461809999999997E-2</c:v>
                </c:pt>
                <c:pt idx="1752">
                  <c:v>-9.8421389999999997E-2</c:v>
                </c:pt>
                <c:pt idx="1753">
                  <c:v>-9.8362930000000001E-2</c:v>
                </c:pt>
                <c:pt idx="1754">
                  <c:v>-9.8328460000000006E-2</c:v>
                </c:pt>
                <c:pt idx="1755">
                  <c:v>-9.8340999999999998E-2</c:v>
                </c:pt>
                <c:pt idx="1756">
                  <c:v>-9.8355880000000007E-2</c:v>
                </c:pt>
                <c:pt idx="1757">
                  <c:v>-9.8299890000000001E-2</c:v>
                </c:pt>
                <c:pt idx="1758">
                  <c:v>-9.8152030000000001E-2</c:v>
                </c:pt>
                <c:pt idx="1759">
                  <c:v>-9.796618E-2</c:v>
                </c:pt>
                <c:pt idx="1760">
                  <c:v>-9.781869E-2</c:v>
                </c:pt>
                <c:pt idx="1761">
                  <c:v>-9.7749989999999995E-2</c:v>
                </c:pt>
                <c:pt idx="1762">
                  <c:v>-9.7777760000000005E-2</c:v>
                </c:pt>
                <c:pt idx="1763">
                  <c:v>-9.7867800000000005E-2</c:v>
                </c:pt>
                <c:pt idx="1764">
                  <c:v>-9.7960710000000006E-2</c:v>
                </c:pt>
                <c:pt idx="1765">
                  <c:v>-9.8012639999999998E-2</c:v>
                </c:pt>
                <c:pt idx="1766">
                  <c:v>-9.801087E-2</c:v>
                </c:pt>
                <c:pt idx="1767">
                  <c:v>-9.7963939999999999E-2</c:v>
                </c:pt>
                <c:pt idx="1768">
                  <c:v>-9.7896520000000001E-2</c:v>
                </c:pt>
                <c:pt idx="1769">
                  <c:v>-9.7841620000000004E-2</c:v>
                </c:pt>
                <c:pt idx="1770">
                  <c:v>-9.7819130000000004E-2</c:v>
                </c:pt>
                <c:pt idx="1771">
                  <c:v>-9.781927E-2</c:v>
                </c:pt>
                <c:pt idx="1772">
                  <c:v>-9.7815669999999993E-2</c:v>
                </c:pt>
                <c:pt idx="1773">
                  <c:v>-9.7787760000000001E-2</c:v>
                </c:pt>
                <c:pt idx="1774">
                  <c:v>-9.7731700000000005E-2</c:v>
                </c:pt>
                <c:pt idx="1775">
                  <c:v>-9.7662959999999993E-2</c:v>
                </c:pt>
                <c:pt idx="1776">
                  <c:v>-9.7615930000000004E-2</c:v>
                </c:pt>
                <c:pt idx="1777">
                  <c:v>-9.7617709999999996E-2</c:v>
                </c:pt>
                <c:pt idx="1778">
                  <c:v>-9.7650790000000001E-2</c:v>
                </c:pt>
                <c:pt idx="1779">
                  <c:v>-9.7660849999999993E-2</c:v>
                </c:pt>
                <c:pt idx="1780">
                  <c:v>-9.761541E-2</c:v>
                </c:pt>
                <c:pt idx="1781">
                  <c:v>-9.7535449999999996E-2</c:v>
                </c:pt>
                <c:pt idx="1782">
                  <c:v>-9.7463900000000006E-2</c:v>
                </c:pt>
                <c:pt idx="1783">
                  <c:v>-9.7428790000000001E-2</c:v>
                </c:pt>
                <c:pt idx="1784">
                  <c:v>-9.7442849999999998E-2</c:v>
                </c:pt>
                <c:pt idx="1785">
                  <c:v>-9.749911E-2</c:v>
                </c:pt>
                <c:pt idx="1786">
                  <c:v>-9.7550960000000006E-2</c:v>
                </c:pt>
                <c:pt idx="1787">
                  <c:v>-9.7537200000000004E-2</c:v>
                </c:pt>
                <c:pt idx="1788">
                  <c:v>-9.7457859999999993E-2</c:v>
                </c:pt>
                <c:pt idx="1789">
                  <c:v>-9.7390320000000002E-2</c:v>
                </c:pt>
                <c:pt idx="1790">
                  <c:v>-9.7394910000000001E-2</c:v>
                </c:pt>
                <c:pt idx="1791">
                  <c:v>-9.7437720000000005E-2</c:v>
                </c:pt>
                <c:pt idx="1792">
                  <c:v>-9.7441470000000002E-2</c:v>
                </c:pt>
                <c:pt idx="1793">
                  <c:v>-9.73855E-2</c:v>
                </c:pt>
                <c:pt idx="1794">
                  <c:v>-9.7311540000000002E-2</c:v>
                </c:pt>
                <c:pt idx="1795">
                  <c:v>-9.7258150000000002E-2</c:v>
                </c:pt>
                <c:pt idx="1796">
                  <c:v>-9.7233860000000005E-2</c:v>
                </c:pt>
                <c:pt idx="1797">
                  <c:v>-9.7241099999999997E-2</c:v>
                </c:pt>
                <c:pt idx="1798">
                  <c:v>-9.7277349999999999E-2</c:v>
                </c:pt>
                <c:pt idx="1799">
                  <c:v>-9.7316100000000003E-2</c:v>
                </c:pt>
                <c:pt idx="1800">
                  <c:v>-9.7322610000000004E-2</c:v>
                </c:pt>
                <c:pt idx="1801">
                  <c:v>-9.729256E-2</c:v>
                </c:pt>
                <c:pt idx="1802">
                  <c:v>-9.724621E-2</c:v>
                </c:pt>
                <c:pt idx="1803">
                  <c:v>-9.7197069999999997E-2</c:v>
                </c:pt>
                <c:pt idx="1804">
                  <c:v>-9.7148280000000004E-2</c:v>
                </c:pt>
                <c:pt idx="1805">
                  <c:v>-9.7112829999999997E-2</c:v>
                </c:pt>
                <c:pt idx="1806">
                  <c:v>-9.7102389999999997E-2</c:v>
                </c:pt>
                <c:pt idx="1807">
                  <c:v>-9.7105380000000005E-2</c:v>
                </c:pt>
                <c:pt idx="1808">
                  <c:v>-9.7102599999999997E-2</c:v>
                </c:pt>
                <c:pt idx="1809">
                  <c:v>-9.7102869999999994E-2</c:v>
                </c:pt>
                <c:pt idx="1810">
                  <c:v>-9.7133990000000003E-2</c:v>
                </c:pt>
                <c:pt idx="1811">
                  <c:v>-9.7198400000000004E-2</c:v>
                </c:pt>
                <c:pt idx="1812">
                  <c:v>-9.7256410000000001E-2</c:v>
                </c:pt>
                <c:pt idx="1813">
                  <c:v>-9.7258200000000003E-2</c:v>
                </c:pt>
                <c:pt idx="1814">
                  <c:v>-9.7184590000000001E-2</c:v>
                </c:pt>
                <c:pt idx="1815">
                  <c:v>-9.7067249999999994E-2</c:v>
                </c:pt>
                <c:pt idx="1816">
                  <c:v>-9.6971639999999998E-2</c:v>
                </c:pt>
                <c:pt idx="1817">
                  <c:v>-9.6948500000000007E-2</c:v>
                </c:pt>
                <c:pt idx="1818">
                  <c:v>-9.6985870000000002E-2</c:v>
                </c:pt>
                <c:pt idx="1819">
                  <c:v>-9.7024780000000005E-2</c:v>
                </c:pt>
                <c:pt idx="1820">
                  <c:v>-9.7022869999999997E-2</c:v>
                </c:pt>
                <c:pt idx="1821">
                  <c:v>-9.6981999999999999E-2</c:v>
                </c:pt>
                <c:pt idx="1822">
                  <c:v>-9.6912289999999998E-2</c:v>
                </c:pt>
                <c:pt idx="1823">
                  <c:v>-9.6814709999999998E-2</c:v>
                </c:pt>
                <c:pt idx="1824">
                  <c:v>-9.6717049999999999E-2</c:v>
                </c:pt>
                <c:pt idx="1825">
                  <c:v>-9.667663E-2</c:v>
                </c:pt>
                <c:pt idx="1826">
                  <c:v>-9.6713209999999994E-2</c:v>
                </c:pt>
                <c:pt idx="1827">
                  <c:v>-9.6769499999999994E-2</c:v>
                </c:pt>
                <c:pt idx="1828">
                  <c:v>-9.6779530000000002E-2</c:v>
                </c:pt>
                <c:pt idx="1829">
                  <c:v>-9.6747330000000006E-2</c:v>
                </c:pt>
                <c:pt idx="1830">
                  <c:v>-9.6719250000000007E-2</c:v>
                </c:pt>
                <c:pt idx="1831">
                  <c:v>-9.6704979999999996E-2</c:v>
                </c:pt>
                <c:pt idx="1832">
                  <c:v>-9.6676680000000001E-2</c:v>
                </c:pt>
                <c:pt idx="1833">
                  <c:v>-9.6628950000000005E-2</c:v>
                </c:pt>
                <c:pt idx="1834">
                  <c:v>-9.6591090000000004E-2</c:v>
                </c:pt>
                <c:pt idx="1835">
                  <c:v>-9.6580189999999996E-2</c:v>
                </c:pt>
                <c:pt idx="1836">
                  <c:v>-9.6582840000000003E-2</c:v>
                </c:pt>
                <c:pt idx="1837">
                  <c:v>-9.6583189999999999E-2</c:v>
                </c:pt>
                <c:pt idx="1838">
                  <c:v>-9.6582100000000004E-2</c:v>
                </c:pt>
                <c:pt idx="1839">
                  <c:v>-9.6586740000000004E-2</c:v>
                </c:pt>
                <c:pt idx="1840">
                  <c:v>-9.6602919999999995E-2</c:v>
                </c:pt>
                <c:pt idx="1841">
                  <c:v>-9.6632560000000006E-2</c:v>
                </c:pt>
                <c:pt idx="1842">
                  <c:v>-9.6664620000000007E-2</c:v>
                </c:pt>
                <c:pt idx="1843">
                  <c:v>-9.6681039999999996E-2</c:v>
                </c:pt>
                <c:pt idx="1844">
                  <c:v>-9.6686209999999995E-2</c:v>
                </c:pt>
                <c:pt idx="1845">
                  <c:v>-9.6709619999999996E-2</c:v>
                </c:pt>
                <c:pt idx="1846">
                  <c:v>-9.6757410000000002E-2</c:v>
                </c:pt>
                <c:pt idx="1847">
                  <c:v>-9.6785940000000001E-2</c:v>
                </c:pt>
                <c:pt idx="1848">
                  <c:v>-9.6754839999999995E-2</c:v>
                </c:pt>
                <c:pt idx="1849">
                  <c:v>-9.6679390000000004E-2</c:v>
                </c:pt>
                <c:pt idx="1850">
                  <c:v>-9.6603240000000007E-2</c:v>
                </c:pt>
                <c:pt idx="1851">
                  <c:v>-9.6543530000000002E-2</c:v>
                </c:pt>
                <c:pt idx="1852">
                  <c:v>-9.649837E-2</c:v>
                </c:pt>
                <c:pt idx="1853">
                  <c:v>-9.6484360000000005E-2</c:v>
                </c:pt>
                <c:pt idx="1854">
                  <c:v>-9.6519149999999998E-2</c:v>
                </c:pt>
                <c:pt idx="1855">
                  <c:v>-9.6581780000000006E-2</c:v>
                </c:pt>
                <c:pt idx="1856">
                  <c:v>-9.6634620000000004E-2</c:v>
                </c:pt>
                <c:pt idx="1857">
                  <c:v>-9.667531E-2</c:v>
                </c:pt>
                <c:pt idx="1858">
                  <c:v>-9.6722429999999998E-2</c:v>
                </c:pt>
                <c:pt idx="1859">
                  <c:v>-9.6756410000000001E-2</c:v>
                </c:pt>
                <c:pt idx="1860">
                  <c:v>-9.6727579999999994E-2</c:v>
                </c:pt>
                <c:pt idx="1861">
                  <c:v>-9.6630480000000005E-2</c:v>
                </c:pt>
                <c:pt idx="1862">
                  <c:v>-9.6534110000000006E-2</c:v>
                </c:pt>
                <c:pt idx="1863">
                  <c:v>-9.651825E-2</c:v>
                </c:pt>
                <c:pt idx="1864">
                  <c:v>-9.6597039999999995E-2</c:v>
                </c:pt>
                <c:pt idx="1865">
                  <c:v>-9.6713450000000006E-2</c:v>
                </c:pt>
                <c:pt idx="1866">
                  <c:v>-9.6793680000000007E-2</c:v>
                </c:pt>
                <c:pt idx="1867">
                  <c:v>-9.6809430000000002E-2</c:v>
                </c:pt>
                <c:pt idx="1868">
                  <c:v>-9.6803550000000002E-2</c:v>
                </c:pt>
                <c:pt idx="1869">
                  <c:v>-9.6844269999999996E-2</c:v>
                </c:pt>
                <c:pt idx="1870">
                  <c:v>-9.6941979999999997E-2</c:v>
                </c:pt>
                <c:pt idx="1871">
                  <c:v>-9.7028699999999996E-2</c:v>
                </c:pt>
                <c:pt idx="1872">
                  <c:v>-9.7039829999999994E-2</c:v>
                </c:pt>
                <c:pt idx="1873">
                  <c:v>-9.6994769999999994E-2</c:v>
                </c:pt>
                <c:pt idx="1874">
                  <c:v>-9.6963079999999993E-2</c:v>
                </c:pt>
                <c:pt idx="1875">
                  <c:v>-9.6970840000000003E-2</c:v>
                </c:pt>
                <c:pt idx="1876">
                  <c:v>-9.6978339999999996E-2</c:v>
                </c:pt>
                <c:pt idx="1877">
                  <c:v>-9.6943940000000006E-2</c:v>
                </c:pt>
                <c:pt idx="1878">
                  <c:v>-9.6872E-2</c:v>
                </c:pt>
                <c:pt idx="1879">
                  <c:v>-9.6795770000000003E-2</c:v>
                </c:pt>
                <c:pt idx="1880">
                  <c:v>-9.6749399999999999E-2</c:v>
                </c:pt>
                <c:pt idx="1881">
                  <c:v>-9.6758979999999994E-2</c:v>
                </c:pt>
                <c:pt idx="1882">
                  <c:v>-9.6835840000000006E-2</c:v>
                </c:pt>
                <c:pt idx="1883">
                  <c:v>-9.6963900000000006E-2</c:v>
                </c:pt>
                <c:pt idx="1884">
                  <c:v>-9.7107020000000002E-2</c:v>
                </c:pt>
                <c:pt idx="1885">
                  <c:v>-9.7230129999999998E-2</c:v>
                </c:pt>
                <c:pt idx="1886">
                  <c:v>-9.7300819999999996E-2</c:v>
                </c:pt>
                <c:pt idx="1887">
                  <c:v>-9.7294519999999995E-2</c:v>
                </c:pt>
                <c:pt idx="1888">
                  <c:v>-9.7223589999999999E-2</c:v>
                </c:pt>
                <c:pt idx="1889">
                  <c:v>-9.7149120000000005E-2</c:v>
                </c:pt>
                <c:pt idx="1890">
                  <c:v>-9.7132850000000007E-2</c:v>
                </c:pt>
                <c:pt idx="1891">
                  <c:v>-9.7171980000000005E-2</c:v>
                </c:pt>
                <c:pt idx="1892">
                  <c:v>-9.7210469999999993E-2</c:v>
                </c:pt>
                <c:pt idx="1893">
                  <c:v>-9.7209199999999996E-2</c:v>
                </c:pt>
                <c:pt idx="1894">
                  <c:v>-9.7180959999999997E-2</c:v>
                </c:pt>
                <c:pt idx="1895">
                  <c:v>-9.7157629999999995E-2</c:v>
                </c:pt>
                <c:pt idx="1896">
                  <c:v>-9.715174E-2</c:v>
                </c:pt>
                <c:pt idx="1897">
                  <c:v>-9.7156619999999999E-2</c:v>
                </c:pt>
                <c:pt idx="1898">
                  <c:v>-9.7158789999999995E-2</c:v>
                </c:pt>
                <c:pt idx="1899">
                  <c:v>-9.7142339999999994E-2</c:v>
                </c:pt>
                <c:pt idx="1900">
                  <c:v>-9.7101989999999999E-2</c:v>
                </c:pt>
                <c:pt idx="1901">
                  <c:v>-9.7057599999999994E-2</c:v>
                </c:pt>
                <c:pt idx="1902">
                  <c:v>-9.7042370000000003E-2</c:v>
                </c:pt>
                <c:pt idx="1903">
                  <c:v>-9.7066139999999995E-2</c:v>
                </c:pt>
                <c:pt idx="1904">
                  <c:v>-9.7104739999999995E-2</c:v>
                </c:pt>
                <c:pt idx="1905">
                  <c:v>-9.7126130000000005E-2</c:v>
                </c:pt>
                <c:pt idx="1906">
                  <c:v>-9.7118789999999997E-2</c:v>
                </c:pt>
                <c:pt idx="1907">
                  <c:v>-9.7090270000000006E-2</c:v>
                </c:pt>
                <c:pt idx="1908">
                  <c:v>-9.7052600000000003E-2</c:v>
                </c:pt>
                <c:pt idx="1909">
                  <c:v>-9.7015889999999994E-2</c:v>
                </c:pt>
                <c:pt idx="1910">
                  <c:v>-9.6992490000000001E-2</c:v>
                </c:pt>
                <c:pt idx="1911">
                  <c:v>-9.6996659999999998E-2</c:v>
                </c:pt>
                <c:pt idx="1912">
                  <c:v>-9.7037150000000003E-2</c:v>
                </c:pt>
                <c:pt idx="1913">
                  <c:v>-9.7104560000000006E-2</c:v>
                </c:pt>
                <c:pt idx="1914">
                  <c:v>-9.7172599999999998E-2</c:v>
                </c:pt>
                <c:pt idx="1915">
                  <c:v>-9.7217540000000005E-2</c:v>
                </c:pt>
                <c:pt idx="1916">
                  <c:v>-9.7234370000000001E-2</c:v>
                </c:pt>
                <c:pt idx="1917">
                  <c:v>-9.7229759999999998E-2</c:v>
                </c:pt>
                <c:pt idx="1918">
                  <c:v>-9.7205150000000004E-2</c:v>
                </c:pt>
                <c:pt idx="1919">
                  <c:v>-9.716313E-2</c:v>
                </c:pt>
                <c:pt idx="1920">
                  <c:v>-9.7122739999999999E-2</c:v>
                </c:pt>
                <c:pt idx="1921">
                  <c:v>-9.7107209999999999E-2</c:v>
                </c:pt>
                <c:pt idx="1922">
                  <c:v>-9.7118259999999998E-2</c:v>
                </c:pt>
                <c:pt idx="1923">
                  <c:v>-9.7143270000000004E-2</c:v>
                </c:pt>
                <c:pt idx="1924">
                  <c:v>-9.7180890000000006E-2</c:v>
                </c:pt>
                <c:pt idx="1925">
                  <c:v>-9.7235719999999998E-2</c:v>
                </c:pt>
                <c:pt idx="1926">
                  <c:v>-9.7289609999999999E-2</c:v>
                </c:pt>
                <c:pt idx="1927">
                  <c:v>-9.7310220000000003E-2</c:v>
                </c:pt>
                <c:pt idx="1928">
                  <c:v>-9.7293770000000002E-2</c:v>
                </c:pt>
                <c:pt idx="1929">
                  <c:v>-9.7267469999999995E-2</c:v>
                </c:pt>
                <c:pt idx="1930">
                  <c:v>-9.7245780000000004E-2</c:v>
                </c:pt>
                <c:pt idx="1931">
                  <c:v>-9.7219589999999995E-2</c:v>
                </c:pt>
                <c:pt idx="1932">
                  <c:v>-9.7189280000000003E-2</c:v>
                </c:pt>
                <c:pt idx="1933">
                  <c:v>-9.7171900000000005E-2</c:v>
                </c:pt>
                <c:pt idx="1934">
                  <c:v>-9.7166180000000005E-2</c:v>
                </c:pt>
                <c:pt idx="1935">
                  <c:v>-9.7153569999999995E-2</c:v>
                </c:pt>
                <c:pt idx="1936">
                  <c:v>-9.7146969999999999E-2</c:v>
                </c:pt>
                <c:pt idx="1937">
                  <c:v>-9.7190239999999997E-2</c:v>
                </c:pt>
                <c:pt idx="1938">
                  <c:v>-9.728204E-2</c:v>
                </c:pt>
                <c:pt idx="1939">
                  <c:v>-9.7348439999999994E-2</c:v>
                </c:pt>
                <c:pt idx="1940">
                  <c:v>-9.732971E-2</c:v>
                </c:pt>
                <c:pt idx="1941">
                  <c:v>-9.7259689999999996E-2</c:v>
                </c:pt>
                <c:pt idx="1942">
                  <c:v>-9.7220539999999994E-2</c:v>
                </c:pt>
                <c:pt idx="1943">
                  <c:v>-9.7247180000000003E-2</c:v>
                </c:pt>
                <c:pt idx="1944">
                  <c:v>-9.731621E-2</c:v>
                </c:pt>
                <c:pt idx="1945">
                  <c:v>-9.7392389999999995E-2</c:v>
                </c:pt>
                <c:pt idx="1946">
                  <c:v>-9.7445290000000004E-2</c:v>
                </c:pt>
                <c:pt idx="1947">
                  <c:v>-9.7438830000000004E-2</c:v>
                </c:pt>
                <c:pt idx="1948">
                  <c:v>-9.73604E-2</c:v>
                </c:pt>
                <c:pt idx="1949">
                  <c:v>-9.7256800000000004E-2</c:v>
                </c:pt>
                <c:pt idx="1950">
                  <c:v>-9.7199510000000003E-2</c:v>
                </c:pt>
                <c:pt idx="1951">
                  <c:v>-9.7211480000000003E-2</c:v>
                </c:pt>
                <c:pt idx="1952">
                  <c:v>-9.7253889999999996E-2</c:v>
                </c:pt>
                <c:pt idx="1953">
                  <c:v>-9.7284129999999996E-2</c:v>
                </c:pt>
                <c:pt idx="1954">
                  <c:v>-9.7302459999999993E-2</c:v>
                </c:pt>
                <c:pt idx="1955">
                  <c:v>-9.7337149999999997E-2</c:v>
                </c:pt>
                <c:pt idx="1956">
                  <c:v>-9.7397339999999999E-2</c:v>
                </c:pt>
                <c:pt idx="1957">
                  <c:v>-9.7446030000000003E-2</c:v>
                </c:pt>
                <c:pt idx="1958">
                  <c:v>-9.7423629999999997E-2</c:v>
                </c:pt>
                <c:pt idx="1959">
                  <c:v>-9.7315299999999993E-2</c:v>
                </c:pt>
                <c:pt idx="1960">
                  <c:v>-9.7184039999999999E-2</c:v>
                </c:pt>
                <c:pt idx="1961">
                  <c:v>-9.7104480000000007E-2</c:v>
                </c:pt>
                <c:pt idx="1962">
                  <c:v>-9.7070429999999999E-2</c:v>
                </c:pt>
                <c:pt idx="1963">
                  <c:v>-9.7015660000000004E-2</c:v>
                </c:pt>
                <c:pt idx="1964">
                  <c:v>-9.6929470000000004E-2</c:v>
                </c:pt>
                <c:pt idx="1965">
                  <c:v>-9.6884170000000006E-2</c:v>
                </c:pt>
                <c:pt idx="1966">
                  <c:v>-9.692038E-2</c:v>
                </c:pt>
                <c:pt idx="1967">
                  <c:v>-9.6974870000000005E-2</c:v>
                </c:pt>
                <c:pt idx="1968">
                  <c:v>-9.6971299999999996E-2</c:v>
                </c:pt>
                <c:pt idx="1969">
                  <c:v>-9.6927459999999993E-2</c:v>
                </c:pt>
                <c:pt idx="1970">
                  <c:v>-9.6906859999999997E-2</c:v>
                </c:pt>
                <c:pt idx="1971">
                  <c:v>-9.6912079999999998E-2</c:v>
                </c:pt>
                <c:pt idx="1972">
                  <c:v>-9.6900440000000004E-2</c:v>
                </c:pt>
                <c:pt idx="1973">
                  <c:v>-9.6873689999999998E-2</c:v>
                </c:pt>
                <c:pt idx="1974">
                  <c:v>-9.6873989999999993E-2</c:v>
                </c:pt>
                <c:pt idx="1975">
                  <c:v>-9.6902379999999996E-2</c:v>
                </c:pt>
                <c:pt idx="1976">
                  <c:v>-9.6915840000000003E-2</c:v>
                </c:pt>
                <c:pt idx="1977">
                  <c:v>-9.6903760000000005E-2</c:v>
                </c:pt>
                <c:pt idx="1978">
                  <c:v>-9.6897849999999994E-2</c:v>
                </c:pt>
                <c:pt idx="1979">
                  <c:v>-9.6901609999999999E-2</c:v>
                </c:pt>
                <c:pt idx="1980">
                  <c:v>-9.6871579999999999E-2</c:v>
                </c:pt>
                <c:pt idx="1981">
                  <c:v>-9.6788509999999994E-2</c:v>
                </c:pt>
                <c:pt idx="1982">
                  <c:v>-9.6690830000000005E-2</c:v>
                </c:pt>
                <c:pt idx="1983">
                  <c:v>-9.6626539999999997E-2</c:v>
                </c:pt>
                <c:pt idx="1984">
                  <c:v>-9.6608840000000001E-2</c:v>
                </c:pt>
                <c:pt idx="1985">
                  <c:v>-9.6631389999999998E-2</c:v>
                </c:pt>
                <c:pt idx="1986">
                  <c:v>-9.6680130000000003E-2</c:v>
                </c:pt>
                <c:pt idx="1987">
                  <c:v>-9.6721340000000003E-2</c:v>
                </c:pt>
                <c:pt idx="1988">
                  <c:v>-9.6717419999999998E-2</c:v>
                </c:pt>
                <c:pt idx="1989">
                  <c:v>-9.6671220000000002E-2</c:v>
                </c:pt>
                <c:pt idx="1990">
                  <c:v>-9.6621230000000002E-2</c:v>
                </c:pt>
                <c:pt idx="1991">
                  <c:v>-9.6588199999999999E-2</c:v>
                </c:pt>
                <c:pt idx="1992">
                  <c:v>-9.6562259999999997E-2</c:v>
                </c:pt>
                <c:pt idx="1993">
                  <c:v>-9.6543160000000003E-2</c:v>
                </c:pt>
                <c:pt idx="1994">
                  <c:v>-9.6545699999999998E-2</c:v>
                </c:pt>
                <c:pt idx="1995">
                  <c:v>-9.6554059999999997E-2</c:v>
                </c:pt>
                <c:pt idx="1996">
                  <c:v>-9.6519389999999997E-2</c:v>
                </c:pt>
                <c:pt idx="1997">
                  <c:v>-9.6427079999999998E-2</c:v>
                </c:pt>
                <c:pt idx="1998">
                  <c:v>-9.6324469999999995E-2</c:v>
                </c:pt>
                <c:pt idx="1999">
                  <c:v>-9.6264160000000001E-2</c:v>
                </c:pt>
                <c:pt idx="2000">
                  <c:v>-9.6251820000000002E-2</c:v>
                </c:pt>
                <c:pt idx="2001">
                  <c:v>-9.6271430000000005E-2</c:v>
                </c:pt>
                <c:pt idx="2002">
                  <c:v>-9.6322420000000006E-2</c:v>
                </c:pt>
                <c:pt idx="2003">
                  <c:v>-9.6396930000000006E-2</c:v>
                </c:pt>
                <c:pt idx="2004">
                  <c:v>-9.6452309999999999E-2</c:v>
                </c:pt>
                <c:pt idx="2005">
                  <c:v>-9.6445139999999999E-2</c:v>
                </c:pt>
                <c:pt idx="2006">
                  <c:v>-9.6380999999999994E-2</c:v>
                </c:pt>
                <c:pt idx="2007">
                  <c:v>-9.6307589999999998E-2</c:v>
                </c:pt>
                <c:pt idx="2008">
                  <c:v>-9.6267980000000003E-2</c:v>
                </c:pt>
                <c:pt idx="2009">
                  <c:v>-9.6275200000000005E-2</c:v>
                </c:pt>
                <c:pt idx="2010">
                  <c:v>-9.6317630000000001E-2</c:v>
                </c:pt>
                <c:pt idx="2011">
                  <c:v>-9.6369460000000004E-2</c:v>
                </c:pt>
                <c:pt idx="2012">
                  <c:v>-9.6405359999999996E-2</c:v>
                </c:pt>
                <c:pt idx="2013">
                  <c:v>-9.6418530000000002E-2</c:v>
                </c:pt>
                <c:pt idx="2014">
                  <c:v>-9.6415529999999999E-2</c:v>
                </c:pt>
                <c:pt idx="2015">
                  <c:v>-9.6393030000000005E-2</c:v>
                </c:pt>
                <c:pt idx="2016">
                  <c:v>-9.6337500000000006E-2</c:v>
                </c:pt>
                <c:pt idx="2017">
                  <c:v>-9.6257570000000001E-2</c:v>
                </c:pt>
                <c:pt idx="2018">
                  <c:v>-9.6190460000000005E-2</c:v>
                </c:pt>
                <c:pt idx="2019">
                  <c:v>-9.6159129999999995E-2</c:v>
                </c:pt>
                <c:pt idx="2020">
                  <c:v>-9.6147689999999994E-2</c:v>
                </c:pt>
                <c:pt idx="2021">
                  <c:v>-9.6139509999999997E-2</c:v>
                </c:pt>
                <c:pt idx="2022">
                  <c:v>-9.6155519999999994E-2</c:v>
                </c:pt>
                <c:pt idx="2023">
                  <c:v>-9.6227709999999994E-2</c:v>
                </c:pt>
                <c:pt idx="2024">
                  <c:v>-9.6343349999999994E-2</c:v>
                </c:pt>
                <c:pt idx="2025">
                  <c:v>-9.6445359999999994E-2</c:v>
                </c:pt>
                <c:pt idx="2026">
                  <c:v>-9.6488340000000006E-2</c:v>
                </c:pt>
                <c:pt idx="2027">
                  <c:v>-9.6475290000000005E-2</c:v>
                </c:pt>
                <c:pt idx="2028">
                  <c:v>-9.6441319999999997E-2</c:v>
                </c:pt>
                <c:pt idx="2029">
                  <c:v>-9.6418610000000002E-2</c:v>
                </c:pt>
                <c:pt idx="2030">
                  <c:v>-9.6415799999999996E-2</c:v>
                </c:pt>
                <c:pt idx="2031">
                  <c:v>-9.6418400000000001E-2</c:v>
                </c:pt>
                <c:pt idx="2032">
                  <c:v>-9.6404219999999999E-2</c:v>
                </c:pt>
                <c:pt idx="2033">
                  <c:v>-9.6370629999999999E-2</c:v>
                </c:pt>
                <c:pt idx="2034">
                  <c:v>-9.6343579999999998E-2</c:v>
                </c:pt>
                <c:pt idx="2035">
                  <c:v>-9.6351060000000002E-2</c:v>
                </c:pt>
                <c:pt idx="2036">
                  <c:v>-9.6390900000000002E-2</c:v>
                </c:pt>
                <c:pt idx="2037">
                  <c:v>-9.6438220000000005E-2</c:v>
                </c:pt>
                <c:pt idx="2038">
                  <c:v>-9.6480590000000005E-2</c:v>
                </c:pt>
                <c:pt idx="2039">
                  <c:v>-9.6527769999999999E-2</c:v>
                </c:pt>
                <c:pt idx="2040">
                  <c:v>-9.6584859999999995E-2</c:v>
                </c:pt>
                <c:pt idx="2041">
                  <c:v>-9.6634189999999995E-2</c:v>
                </c:pt>
                <c:pt idx="2042">
                  <c:v>-9.6656850000000002E-2</c:v>
                </c:pt>
                <c:pt idx="2043">
                  <c:v>-9.6658330000000001E-2</c:v>
                </c:pt>
                <c:pt idx="2044">
                  <c:v>-9.6660700000000002E-2</c:v>
                </c:pt>
                <c:pt idx="2045">
                  <c:v>-9.6672939999999999E-2</c:v>
                </c:pt>
                <c:pt idx="2046">
                  <c:v>-9.6683229999999995E-2</c:v>
                </c:pt>
                <c:pt idx="2047">
                  <c:v>-9.6678539999999993E-2</c:v>
                </c:pt>
                <c:pt idx="2048">
                  <c:v>-9.6661810000000001E-2</c:v>
                </c:pt>
                <c:pt idx="2049">
                  <c:v>-9.664942E-2</c:v>
                </c:pt>
                <c:pt idx="2050">
                  <c:v>-9.6659610000000007E-2</c:v>
                </c:pt>
                <c:pt idx="2051">
                  <c:v>-9.6699439999999998E-2</c:v>
                </c:pt>
                <c:pt idx="2052">
                  <c:v>-9.6752560000000001E-2</c:v>
                </c:pt>
                <c:pt idx="2053">
                  <c:v>-9.6779680000000007E-2</c:v>
                </c:pt>
                <c:pt idx="2054">
                  <c:v>-9.6751260000000006E-2</c:v>
                </c:pt>
                <c:pt idx="2055">
                  <c:v>-9.6686850000000005E-2</c:v>
                </c:pt>
                <c:pt idx="2056">
                  <c:v>-9.6648919999999999E-2</c:v>
                </c:pt>
                <c:pt idx="2057">
                  <c:v>-9.6687670000000003E-2</c:v>
                </c:pt>
                <c:pt idx="2058">
                  <c:v>-9.679596E-2</c:v>
                </c:pt>
                <c:pt idx="2059">
                  <c:v>-9.6923430000000005E-2</c:v>
                </c:pt>
                <c:pt idx="2060">
                  <c:v>-9.7018969999999996E-2</c:v>
                </c:pt>
                <c:pt idx="2061">
                  <c:v>-9.7057190000000002E-2</c:v>
                </c:pt>
                <c:pt idx="2062">
                  <c:v>-9.7042660000000003E-2</c:v>
                </c:pt>
                <c:pt idx="2063">
                  <c:v>-9.7007179999999998E-2</c:v>
                </c:pt>
                <c:pt idx="2064">
                  <c:v>-9.6992099999999998E-2</c:v>
                </c:pt>
                <c:pt idx="2065">
                  <c:v>-9.7013169999999996E-2</c:v>
                </c:pt>
                <c:pt idx="2066">
                  <c:v>-9.7046670000000002E-2</c:v>
                </c:pt>
                <c:pt idx="2067">
                  <c:v>-9.7062350000000006E-2</c:v>
                </c:pt>
                <c:pt idx="2068">
                  <c:v>-9.706041E-2</c:v>
                </c:pt>
                <c:pt idx="2069">
                  <c:v>-9.7062640000000006E-2</c:v>
                </c:pt>
                <c:pt idx="2070">
                  <c:v>-9.7079390000000002E-2</c:v>
                </c:pt>
                <c:pt idx="2071">
                  <c:v>-9.7104010000000004E-2</c:v>
                </c:pt>
                <c:pt idx="2072">
                  <c:v>-9.7127400000000003E-2</c:v>
                </c:pt>
                <c:pt idx="2073">
                  <c:v>-9.7138740000000001E-2</c:v>
                </c:pt>
                <c:pt idx="2074">
                  <c:v>-9.7127469999999994E-2</c:v>
                </c:pt>
                <c:pt idx="2075">
                  <c:v>-9.7104369999999995E-2</c:v>
                </c:pt>
                <c:pt idx="2076">
                  <c:v>-9.7109509999999996E-2</c:v>
                </c:pt>
                <c:pt idx="2077">
                  <c:v>-9.7165500000000002E-2</c:v>
                </c:pt>
                <c:pt idx="2078">
                  <c:v>-9.7236059999999999E-2</c:v>
                </c:pt>
                <c:pt idx="2079">
                  <c:v>-9.7263240000000001E-2</c:v>
                </c:pt>
                <c:pt idx="2080">
                  <c:v>-9.7240140000000003E-2</c:v>
                </c:pt>
                <c:pt idx="2081">
                  <c:v>-9.7211060000000002E-2</c:v>
                </c:pt>
                <c:pt idx="2082">
                  <c:v>-9.7206420000000002E-2</c:v>
                </c:pt>
                <c:pt idx="2083">
                  <c:v>-9.721718E-2</c:v>
                </c:pt>
                <c:pt idx="2084">
                  <c:v>-9.7236059999999999E-2</c:v>
                </c:pt>
                <c:pt idx="2085">
                  <c:v>-9.7278439999999994E-2</c:v>
                </c:pt>
                <c:pt idx="2086">
                  <c:v>-9.7346160000000001E-2</c:v>
                </c:pt>
                <c:pt idx="2087">
                  <c:v>-9.7409229999999999E-2</c:v>
                </c:pt>
                <c:pt idx="2088">
                  <c:v>-9.7441239999999998E-2</c:v>
                </c:pt>
                <c:pt idx="2089">
                  <c:v>-9.7445660000000003E-2</c:v>
                </c:pt>
                <c:pt idx="2090">
                  <c:v>-9.7434480000000004E-2</c:v>
                </c:pt>
                <c:pt idx="2091">
                  <c:v>-9.7413860000000005E-2</c:v>
                </c:pt>
                <c:pt idx="2092">
                  <c:v>-9.7403509999999999E-2</c:v>
                </c:pt>
                <c:pt idx="2093">
                  <c:v>-9.7436369999999994E-2</c:v>
                </c:pt>
                <c:pt idx="2094">
                  <c:v>-9.7515599999999994E-2</c:v>
                </c:pt>
                <c:pt idx="2095">
                  <c:v>-9.7601590000000002E-2</c:v>
                </c:pt>
                <c:pt idx="2096">
                  <c:v>-9.765981E-2</c:v>
                </c:pt>
                <c:pt idx="2097">
                  <c:v>-9.7693870000000002E-2</c:v>
                </c:pt>
                <c:pt idx="2098">
                  <c:v>-9.7712519999999997E-2</c:v>
                </c:pt>
                <c:pt idx="2099">
                  <c:v>-9.7698969999999996E-2</c:v>
                </c:pt>
                <c:pt idx="2100">
                  <c:v>-9.7642080000000006E-2</c:v>
                </c:pt>
                <c:pt idx="2101">
                  <c:v>-9.7567269999999998E-2</c:v>
                </c:pt>
                <c:pt idx="2102">
                  <c:v>-9.7503450000000005E-2</c:v>
                </c:pt>
                <c:pt idx="2103">
                  <c:v>-9.7443360000000007E-2</c:v>
                </c:pt>
                <c:pt idx="2104">
                  <c:v>-9.7370940000000003E-2</c:v>
                </c:pt>
                <c:pt idx="2105">
                  <c:v>-9.7306480000000001E-2</c:v>
                </c:pt>
                <c:pt idx="2106">
                  <c:v>-9.7286990000000004E-2</c:v>
                </c:pt>
                <c:pt idx="2107">
                  <c:v>-9.731766E-2</c:v>
                </c:pt>
                <c:pt idx="2108">
                  <c:v>-9.7375279999999995E-2</c:v>
                </c:pt>
                <c:pt idx="2109">
                  <c:v>-9.744651E-2</c:v>
                </c:pt>
                <c:pt idx="2110">
                  <c:v>-9.7521979999999994E-2</c:v>
                </c:pt>
                <c:pt idx="2111">
                  <c:v>-9.7567319999999999E-2</c:v>
                </c:pt>
                <c:pt idx="2112">
                  <c:v>-9.7544610000000004E-2</c:v>
                </c:pt>
                <c:pt idx="2113">
                  <c:v>-9.7468139999999995E-2</c:v>
                </c:pt>
                <c:pt idx="2114">
                  <c:v>-9.7398589999999993E-2</c:v>
                </c:pt>
                <c:pt idx="2115">
                  <c:v>-9.7370100000000001E-2</c:v>
                </c:pt>
                <c:pt idx="2116">
                  <c:v>-9.7361509999999998E-2</c:v>
                </c:pt>
                <c:pt idx="2117">
                  <c:v>-9.7349939999999996E-2</c:v>
                </c:pt>
                <c:pt idx="2118">
                  <c:v>-9.7355769999999994E-2</c:v>
                </c:pt>
                <c:pt idx="2119">
                  <c:v>-9.7402100000000005E-2</c:v>
                </c:pt>
                <c:pt idx="2120">
                  <c:v>-9.7454559999999996E-2</c:v>
                </c:pt>
                <c:pt idx="2121">
                  <c:v>-9.7444760000000005E-2</c:v>
                </c:pt>
                <c:pt idx="2122">
                  <c:v>-9.7354789999999997E-2</c:v>
                </c:pt>
                <c:pt idx="2123">
                  <c:v>-9.7249920000000004E-2</c:v>
                </c:pt>
                <c:pt idx="2124">
                  <c:v>-9.7211000000000006E-2</c:v>
                </c:pt>
                <c:pt idx="2125">
                  <c:v>-9.7249219999999997E-2</c:v>
                </c:pt>
                <c:pt idx="2126">
                  <c:v>-9.7302589999999994E-2</c:v>
                </c:pt>
                <c:pt idx="2127">
                  <c:v>-9.7308320000000004E-2</c:v>
                </c:pt>
                <c:pt idx="2128">
                  <c:v>-9.7263580000000002E-2</c:v>
                </c:pt>
                <c:pt idx="2129">
                  <c:v>-9.7214610000000007E-2</c:v>
                </c:pt>
                <c:pt idx="2130">
                  <c:v>-9.7202819999999995E-2</c:v>
                </c:pt>
                <c:pt idx="2131">
                  <c:v>-9.7229889999999999E-2</c:v>
                </c:pt>
                <c:pt idx="2132">
                  <c:v>-9.7262260000000003E-2</c:v>
                </c:pt>
                <c:pt idx="2133">
                  <c:v>-9.7260589999999994E-2</c:v>
                </c:pt>
                <c:pt idx="2134">
                  <c:v>-9.7213250000000001E-2</c:v>
                </c:pt>
                <c:pt idx="2135">
                  <c:v>-9.7153600000000007E-2</c:v>
                </c:pt>
                <c:pt idx="2136">
                  <c:v>-9.7134020000000001E-2</c:v>
                </c:pt>
                <c:pt idx="2137">
                  <c:v>-9.7172120000000001E-2</c:v>
                </c:pt>
                <c:pt idx="2138">
                  <c:v>-9.7230579999999997E-2</c:v>
                </c:pt>
                <c:pt idx="2139">
                  <c:v>-9.7263290000000002E-2</c:v>
                </c:pt>
                <c:pt idx="2140">
                  <c:v>-9.7267950000000006E-2</c:v>
                </c:pt>
                <c:pt idx="2141">
                  <c:v>-9.7273620000000005E-2</c:v>
                </c:pt>
                <c:pt idx="2142">
                  <c:v>-9.7288589999999994E-2</c:v>
                </c:pt>
                <c:pt idx="2143">
                  <c:v>-9.7293959999999999E-2</c:v>
                </c:pt>
                <c:pt idx="2144">
                  <c:v>-9.7285079999999996E-2</c:v>
                </c:pt>
                <c:pt idx="2145">
                  <c:v>-9.7285060000000007E-2</c:v>
                </c:pt>
                <c:pt idx="2146">
                  <c:v>-9.7306429999999999E-2</c:v>
                </c:pt>
                <c:pt idx="2147">
                  <c:v>-9.7328040000000005E-2</c:v>
                </c:pt>
                <c:pt idx="2148">
                  <c:v>-9.7324129999999995E-2</c:v>
                </c:pt>
                <c:pt idx="2149">
                  <c:v>-9.7295469999999995E-2</c:v>
                </c:pt>
                <c:pt idx="2150">
                  <c:v>-9.7255629999999996E-2</c:v>
                </c:pt>
                <c:pt idx="2151">
                  <c:v>-9.7205230000000004E-2</c:v>
                </c:pt>
                <c:pt idx="2152">
                  <c:v>-9.7141060000000001E-2</c:v>
                </c:pt>
                <c:pt idx="2153">
                  <c:v>-9.7077979999999994E-2</c:v>
                </c:pt>
                <c:pt idx="2154">
                  <c:v>-9.7040699999999994E-2</c:v>
                </c:pt>
                <c:pt idx="2155">
                  <c:v>-9.7034159999999994E-2</c:v>
                </c:pt>
                <c:pt idx="2156">
                  <c:v>-9.7033309999999998E-2</c:v>
                </c:pt>
                <c:pt idx="2157">
                  <c:v>-9.7009460000000006E-2</c:v>
                </c:pt>
                <c:pt idx="2158">
                  <c:v>-9.69608E-2</c:v>
                </c:pt>
                <c:pt idx="2159">
                  <c:v>-9.6916269999999999E-2</c:v>
                </c:pt>
                <c:pt idx="2160">
                  <c:v>-9.690116E-2</c:v>
                </c:pt>
                <c:pt idx="2161">
                  <c:v>-9.6903890000000006E-2</c:v>
                </c:pt>
                <c:pt idx="2162">
                  <c:v>-9.6885120000000005E-2</c:v>
                </c:pt>
                <c:pt idx="2163">
                  <c:v>-9.6825179999999997E-2</c:v>
                </c:pt>
                <c:pt idx="2164">
                  <c:v>-9.6747040000000006E-2</c:v>
                </c:pt>
                <c:pt idx="2165">
                  <c:v>-9.6686209999999995E-2</c:v>
                </c:pt>
                <c:pt idx="2166">
                  <c:v>-9.6655840000000007E-2</c:v>
                </c:pt>
                <c:pt idx="2167">
                  <c:v>-9.6654089999999998E-2</c:v>
                </c:pt>
                <c:pt idx="2168">
                  <c:v>-9.6680240000000001E-2</c:v>
                </c:pt>
                <c:pt idx="2169">
                  <c:v>-9.6718009999999993E-2</c:v>
                </c:pt>
                <c:pt idx="2170">
                  <c:v>-9.6723680000000006E-2</c:v>
                </c:pt>
                <c:pt idx="2171">
                  <c:v>-9.6671969999999996E-2</c:v>
                </c:pt>
                <c:pt idx="2172">
                  <c:v>-9.6601140000000002E-2</c:v>
                </c:pt>
                <c:pt idx="2173">
                  <c:v>-9.6571249999999997E-2</c:v>
                </c:pt>
                <c:pt idx="2174">
                  <c:v>-9.6585920000000006E-2</c:v>
                </c:pt>
                <c:pt idx="2175">
                  <c:v>-9.6598890000000007E-2</c:v>
                </c:pt>
                <c:pt idx="2176">
                  <c:v>-9.6593269999999995E-2</c:v>
                </c:pt>
                <c:pt idx="2177">
                  <c:v>-9.6597989999999995E-2</c:v>
                </c:pt>
                <c:pt idx="2178">
                  <c:v>-9.6617140000000004E-2</c:v>
                </c:pt>
                <c:pt idx="2179">
                  <c:v>-9.6606269999999994E-2</c:v>
                </c:pt>
                <c:pt idx="2180">
                  <c:v>-9.6552520000000003E-2</c:v>
                </c:pt>
                <c:pt idx="2181">
                  <c:v>-9.6525540000000007E-2</c:v>
                </c:pt>
                <c:pt idx="2182">
                  <c:v>-9.6596580000000001E-2</c:v>
                </c:pt>
                <c:pt idx="2183">
                  <c:v>-9.6734130000000002E-2</c:v>
                </c:pt>
                <c:pt idx="2184">
                  <c:v>-9.6831970000000003E-2</c:v>
                </c:pt>
                <c:pt idx="2185">
                  <c:v>-9.6831219999999996E-2</c:v>
                </c:pt>
                <c:pt idx="2186">
                  <c:v>-9.6773159999999997E-2</c:v>
                </c:pt>
                <c:pt idx="2187">
                  <c:v>-9.6733200000000005E-2</c:v>
                </c:pt>
                <c:pt idx="2188">
                  <c:v>-9.67393E-2</c:v>
                </c:pt>
                <c:pt idx="2189">
                  <c:v>-9.6763080000000001E-2</c:v>
                </c:pt>
                <c:pt idx="2190">
                  <c:v>-9.6764119999999995E-2</c:v>
                </c:pt>
                <c:pt idx="2191">
                  <c:v>-9.6727649999999998E-2</c:v>
                </c:pt>
                <c:pt idx="2192">
                  <c:v>-9.6668889999999993E-2</c:v>
                </c:pt>
                <c:pt idx="2193">
                  <c:v>-9.6614889999999995E-2</c:v>
                </c:pt>
                <c:pt idx="2194">
                  <c:v>-9.6584310000000007E-2</c:v>
                </c:pt>
                <c:pt idx="2195">
                  <c:v>-9.6581810000000004E-2</c:v>
                </c:pt>
                <c:pt idx="2196">
                  <c:v>-9.6603209999999995E-2</c:v>
                </c:pt>
                <c:pt idx="2197">
                  <c:v>-9.6632679999999999E-2</c:v>
                </c:pt>
                <c:pt idx="2198">
                  <c:v>-9.6641909999999998E-2</c:v>
                </c:pt>
                <c:pt idx="2199">
                  <c:v>-9.6609349999999997E-2</c:v>
                </c:pt>
                <c:pt idx="2200">
                  <c:v>-9.6547590000000003E-2</c:v>
                </c:pt>
                <c:pt idx="2201">
                  <c:v>-9.6496219999999994E-2</c:v>
                </c:pt>
                <c:pt idx="2202">
                  <c:v>-9.6482239999999997E-2</c:v>
                </c:pt>
                <c:pt idx="2203">
                  <c:v>-9.6501900000000002E-2</c:v>
                </c:pt>
                <c:pt idx="2204">
                  <c:v>-9.6542870000000003E-2</c:v>
                </c:pt>
                <c:pt idx="2205">
                  <c:v>-9.6599099999999993E-2</c:v>
                </c:pt>
                <c:pt idx="2206">
                  <c:v>-9.6652600000000005E-2</c:v>
                </c:pt>
                <c:pt idx="2207">
                  <c:v>-9.6667719999999999E-2</c:v>
                </c:pt>
                <c:pt idx="2208">
                  <c:v>-9.6629019999999996E-2</c:v>
                </c:pt>
                <c:pt idx="2209">
                  <c:v>-9.6575889999999998E-2</c:v>
                </c:pt>
                <c:pt idx="2210">
                  <c:v>-9.6568230000000005E-2</c:v>
                </c:pt>
                <c:pt idx="2211">
                  <c:v>-9.6617069999999999E-2</c:v>
                </c:pt>
                <c:pt idx="2212">
                  <c:v>-9.6669320000000003E-2</c:v>
                </c:pt>
                <c:pt idx="2213">
                  <c:v>-9.6666820000000001E-2</c:v>
                </c:pt>
                <c:pt idx="2214">
                  <c:v>-9.6608620000000006E-2</c:v>
                </c:pt>
                <c:pt idx="2215">
                  <c:v>-9.6543240000000002E-2</c:v>
                </c:pt>
                <c:pt idx="2216">
                  <c:v>-9.6508670000000005E-2</c:v>
                </c:pt>
                <c:pt idx="2217">
                  <c:v>-9.6499669999999996E-2</c:v>
                </c:pt>
                <c:pt idx="2218">
                  <c:v>-9.6493860000000001E-2</c:v>
                </c:pt>
                <c:pt idx="2219">
                  <c:v>-9.6491900000000005E-2</c:v>
                </c:pt>
                <c:pt idx="2220">
                  <c:v>-9.6508960000000005E-2</c:v>
                </c:pt>
                <c:pt idx="2221">
                  <c:v>-9.653196E-2</c:v>
                </c:pt>
                <c:pt idx="2222">
                  <c:v>-9.6518430000000002E-2</c:v>
                </c:pt>
                <c:pt idx="2223">
                  <c:v>-9.6446420000000005E-2</c:v>
                </c:pt>
                <c:pt idx="2224">
                  <c:v>-9.6346799999999996E-2</c:v>
                </c:pt>
                <c:pt idx="2225">
                  <c:v>-9.6268199999999998E-2</c:v>
                </c:pt>
                <c:pt idx="2226">
                  <c:v>-9.6227629999999995E-2</c:v>
                </c:pt>
                <c:pt idx="2227">
                  <c:v>-9.6209420000000004E-2</c:v>
                </c:pt>
                <c:pt idx="2228">
                  <c:v>-9.6193310000000004E-2</c:v>
                </c:pt>
                <c:pt idx="2229">
                  <c:v>-9.6166160000000001E-2</c:v>
                </c:pt>
                <c:pt idx="2230">
                  <c:v>-9.6124399999999999E-2</c:v>
                </c:pt>
                <c:pt idx="2231">
                  <c:v>-9.6083580000000002E-2</c:v>
                </c:pt>
                <c:pt idx="2232">
                  <c:v>-9.6069870000000002E-2</c:v>
                </c:pt>
                <c:pt idx="2233">
                  <c:v>-9.6081109999999997E-2</c:v>
                </c:pt>
                <c:pt idx="2234">
                  <c:v>-9.6081159999999999E-2</c:v>
                </c:pt>
                <c:pt idx="2235">
                  <c:v>-9.6055639999999998E-2</c:v>
                </c:pt>
                <c:pt idx="2236">
                  <c:v>-9.6043530000000002E-2</c:v>
                </c:pt>
                <c:pt idx="2237">
                  <c:v>-9.608063E-2</c:v>
                </c:pt>
                <c:pt idx="2238">
                  <c:v>-9.6137840000000002E-2</c:v>
                </c:pt>
                <c:pt idx="2239">
                  <c:v>-9.6163239999999997E-2</c:v>
                </c:pt>
                <c:pt idx="2240">
                  <c:v>-9.6164440000000004E-2</c:v>
                </c:pt>
                <c:pt idx="2241">
                  <c:v>-9.6195849999999999E-2</c:v>
                </c:pt>
                <c:pt idx="2242">
                  <c:v>-9.6271889999999999E-2</c:v>
                </c:pt>
                <c:pt idx="2243">
                  <c:v>-9.6349840000000006E-2</c:v>
                </c:pt>
                <c:pt idx="2244">
                  <c:v>-9.6399869999999999E-2</c:v>
                </c:pt>
                <c:pt idx="2245">
                  <c:v>-9.6436309999999997E-2</c:v>
                </c:pt>
                <c:pt idx="2246">
                  <c:v>-9.6469769999999996E-2</c:v>
                </c:pt>
                <c:pt idx="2247">
                  <c:v>-9.6478229999999998E-2</c:v>
                </c:pt>
                <c:pt idx="2248">
                  <c:v>-9.6446770000000001E-2</c:v>
                </c:pt>
                <c:pt idx="2249">
                  <c:v>-9.6393240000000005E-2</c:v>
                </c:pt>
                <c:pt idx="2250">
                  <c:v>-9.6331479999999997E-2</c:v>
                </c:pt>
                <c:pt idx="2251">
                  <c:v>-9.6246319999999996E-2</c:v>
                </c:pt>
                <c:pt idx="2252">
                  <c:v>-9.6133560000000007E-2</c:v>
                </c:pt>
                <c:pt idx="2253">
                  <c:v>-9.6033729999999998E-2</c:v>
                </c:pt>
                <c:pt idx="2254">
                  <c:v>-9.5998479999999997E-2</c:v>
                </c:pt>
                <c:pt idx="2255">
                  <c:v>-9.6034679999999997E-2</c:v>
                </c:pt>
                <c:pt idx="2256">
                  <c:v>-9.6099539999999997E-2</c:v>
                </c:pt>
                <c:pt idx="2257">
                  <c:v>-9.6137539999999994E-2</c:v>
                </c:pt>
                <c:pt idx="2258">
                  <c:v>-9.6114439999999995E-2</c:v>
                </c:pt>
                <c:pt idx="2259">
                  <c:v>-9.6033939999999998E-2</c:v>
                </c:pt>
                <c:pt idx="2260">
                  <c:v>-9.5936480000000005E-2</c:v>
                </c:pt>
                <c:pt idx="2261">
                  <c:v>-9.5866019999999996E-2</c:v>
                </c:pt>
                <c:pt idx="2262">
                  <c:v>-9.583216E-2</c:v>
                </c:pt>
                <c:pt idx="2263">
                  <c:v>-9.5816700000000005E-2</c:v>
                </c:pt>
                <c:pt idx="2264">
                  <c:v>-9.5816029999999996E-2</c:v>
                </c:pt>
                <c:pt idx="2265">
                  <c:v>-9.5851510000000001E-2</c:v>
                </c:pt>
                <c:pt idx="2266">
                  <c:v>-9.5931219999999998E-2</c:v>
                </c:pt>
                <c:pt idx="2267">
                  <c:v>-9.6020449999999993E-2</c:v>
                </c:pt>
                <c:pt idx="2268">
                  <c:v>-9.6063079999999995E-2</c:v>
                </c:pt>
                <c:pt idx="2269">
                  <c:v>-9.6024479999999995E-2</c:v>
                </c:pt>
                <c:pt idx="2270">
                  <c:v>-9.5917349999999998E-2</c:v>
                </c:pt>
                <c:pt idx="2271">
                  <c:v>-9.5800910000000003E-2</c:v>
                </c:pt>
                <c:pt idx="2272">
                  <c:v>-9.5743510000000004E-2</c:v>
                </c:pt>
                <c:pt idx="2273">
                  <c:v>-9.5762139999999996E-2</c:v>
                </c:pt>
                <c:pt idx="2274">
                  <c:v>-9.5801419999999998E-2</c:v>
                </c:pt>
                <c:pt idx="2275">
                  <c:v>-9.5789009999999994E-2</c:v>
                </c:pt>
                <c:pt idx="2276">
                  <c:v>-9.5705579999999998E-2</c:v>
                </c:pt>
                <c:pt idx="2277">
                  <c:v>-9.5583370000000001E-2</c:v>
                </c:pt>
                <c:pt idx="2278">
                  <c:v>-9.5456899999999997E-2</c:v>
                </c:pt>
                <c:pt idx="2279">
                  <c:v>-9.5347390000000004E-2</c:v>
                </c:pt>
                <c:pt idx="2280">
                  <c:v>-9.5275849999999995E-2</c:v>
                </c:pt>
                <c:pt idx="2281">
                  <c:v>-9.5247479999999995E-2</c:v>
                </c:pt>
                <c:pt idx="2282">
                  <c:v>-9.5227980000000004E-2</c:v>
                </c:pt>
                <c:pt idx="2283">
                  <c:v>-9.5180050000000002E-2</c:v>
                </c:pt>
                <c:pt idx="2284">
                  <c:v>-9.5119679999999998E-2</c:v>
                </c:pt>
                <c:pt idx="2285">
                  <c:v>-9.5097860000000006E-2</c:v>
                </c:pt>
                <c:pt idx="2286">
                  <c:v>-9.5123070000000004E-2</c:v>
                </c:pt>
                <c:pt idx="2287">
                  <c:v>-9.5141329999999996E-2</c:v>
                </c:pt>
                <c:pt idx="2288">
                  <c:v>-9.5090300000000003E-2</c:v>
                </c:pt>
                <c:pt idx="2289">
                  <c:v>-9.4942650000000003E-2</c:v>
                </c:pt>
                <c:pt idx="2290">
                  <c:v>-9.4712530000000003E-2</c:v>
                </c:pt>
                <c:pt idx="2291">
                  <c:v>-9.4467140000000005E-2</c:v>
                </c:pt>
                <c:pt idx="2292">
                  <c:v>-9.4311779999999998E-2</c:v>
                </c:pt>
                <c:pt idx="2293">
                  <c:v>-9.4292509999999996E-2</c:v>
                </c:pt>
                <c:pt idx="2294">
                  <c:v>-9.4315120000000002E-2</c:v>
                </c:pt>
                <c:pt idx="2295">
                  <c:v>-9.4233330000000004E-2</c:v>
                </c:pt>
                <c:pt idx="2296">
                  <c:v>-9.4036419999999996E-2</c:v>
                </c:pt>
                <c:pt idx="2297">
                  <c:v>-9.3876370000000001E-2</c:v>
                </c:pt>
                <c:pt idx="2298">
                  <c:v>-9.3883419999999995E-2</c:v>
                </c:pt>
                <c:pt idx="2299">
                  <c:v>-9.4019800000000001E-2</c:v>
                </c:pt>
                <c:pt idx="2300">
                  <c:v>-9.4150129999999999E-2</c:v>
                </c:pt>
                <c:pt idx="2301">
                  <c:v>-9.4190490000000002E-2</c:v>
                </c:pt>
                <c:pt idx="2302">
                  <c:v>-9.4139219999999996E-2</c:v>
                </c:pt>
                <c:pt idx="2303">
                  <c:v>-9.4031299999999998E-2</c:v>
                </c:pt>
                <c:pt idx="2304">
                  <c:v>-9.3925430000000004E-2</c:v>
                </c:pt>
                <c:pt idx="2305">
                  <c:v>-9.3892359999999994E-2</c:v>
                </c:pt>
                <c:pt idx="2306">
                  <c:v>-9.3943529999999997E-2</c:v>
                </c:pt>
                <c:pt idx="2307">
                  <c:v>-9.3989859999999995E-2</c:v>
                </c:pt>
                <c:pt idx="2308">
                  <c:v>-9.3929380000000007E-2</c:v>
                </c:pt>
                <c:pt idx="2309">
                  <c:v>-9.3763659999999999E-2</c:v>
                </c:pt>
                <c:pt idx="2310">
                  <c:v>-9.3584810000000004E-2</c:v>
                </c:pt>
                <c:pt idx="2311">
                  <c:v>-9.3464430000000001E-2</c:v>
                </c:pt>
                <c:pt idx="2312">
                  <c:v>-9.339865E-2</c:v>
                </c:pt>
                <c:pt idx="2313">
                  <c:v>-9.3356350000000005E-2</c:v>
                </c:pt>
                <c:pt idx="2314">
                  <c:v>-9.3327939999999998E-2</c:v>
                </c:pt>
                <c:pt idx="2315">
                  <c:v>-9.3344060000000006E-2</c:v>
                </c:pt>
                <c:pt idx="2316">
                  <c:v>-9.3410170000000001E-2</c:v>
                </c:pt>
                <c:pt idx="2317">
                  <c:v>-9.3500399999999997E-2</c:v>
                </c:pt>
                <c:pt idx="2318">
                  <c:v>-9.3559970000000006E-2</c:v>
                </c:pt>
                <c:pt idx="2319">
                  <c:v>-9.3527490000000005E-2</c:v>
                </c:pt>
                <c:pt idx="2320">
                  <c:v>-9.3385049999999997E-2</c:v>
                </c:pt>
                <c:pt idx="2321">
                  <c:v>-9.3182680000000004E-2</c:v>
                </c:pt>
                <c:pt idx="2322">
                  <c:v>-9.2994709999999994E-2</c:v>
                </c:pt>
                <c:pt idx="2323">
                  <c:v>-9.2854539999999999E-2</c:v>
                </c:pt>
                <c:pt idx="2324">
                  <c:v>-9.2749910000000005E-2</c:v>
                </c:pt>
                <c:pt idx="2325">
                  <c:v>-9.2670069999999993E-2</c:v>
                </c:pt>
                <c:pt idx="2326">
                  <c:v>-9.2630370000000004E-2</c:v>
                </c:pt>
                <c:pt idx="2327">
                  <c:v>-9.2645039999999998E-2</c:v>
                </c:pt>
                <c:pt idx="2328">
                  <c:v>-9.268883E-2</c:v>
                </c:pt>
                <c:pt idx="2329">
                  <c:v>-9.2697429999999997E-2</c:v>
                </c:pt>
                <c:pt idx="2330">
                  <c:v>-9.2616710000000005E-2</c:v>
                </c:pt>
                <c:pt idx="2331">
                  <c:v>-9.2463000000000004E-2</c:v>
                </c:pt>
                <c:pt idx="2332">
                  <c:v>-9.2320929999999995E-2</c:v>
                </c:pt>
                <c:pt idx="2333">
                  <c:v>-9.2258090000000001E-2</c:v>
                </c:pt>
                <c:pt idx="2334">
                  <c:v>-9.224715E-2</c:v>
                </c:pt>
                <c:pt idx="2335">
                  <c:v>-9.2204330000000001E-2</c:v>
                </c:pt>
                <c:pt idx="2336">
                  <c:v>-9.2094620000000002E-2</c:v>
                </c:pt>
                <c:pt idx="2337">
                  <c:v>-9.1960849999999997E-2</c:v>
                </c:pt>
                <c:pt idx="2338">
                  <c:v>-9.1850059999999997E-2</c:v>
                </c:pt>
                <c:pt idx="2339">
                  <c:v>-9.1766829999999994E-2</c:v>
                </c:pt>
                <c:pt idx="2340">
                  <c:v>-9.17105E-2</c:v>
                </c:pt>
                <c:pt idx="2341">
                  <c:v>-9.1692280000000001E-2</c:v>
                </c:pt>
                <c:pt idx="2342">
                  <c:v>-9.16907E-2</c:v>
                </c:pt>
                <c:pt idx="2343">
                  <c:v>-9.1641790000000001E-2</c:v>
                </c:pt>
                <c:pt idx="2344">
                  <c:v>-9.1518829999999995E-2</c:v>
                </c:pt>
                <c:pt idx="2345">
                  <c:v>-9.1380729999999993E-2</c:v>
                </c:pt>
                <c:pt idx="2346">
                  <c:v>-9.1298439999999995E-2</c:v>
                </c:pt>
                <c:pt idx="2347">
                  <c:v>-9.1271500000000005E-2</c:v>
                </c:pt>
                <c:pt idx="2348">
                  <c:v>-9.1259069999999998E-2</c:v>
                </c:pt>
                <c:pt idx="2349">
                  <c:v>-9.1262019999999999E-2</c:v>
                </c:pt>
                <c:pt idx="2350">
                  <c:v>-9.1322310000000004E-2</c:v>
                </c:pt>
                <c:pt idx="2351">
                  <c:v>-9.1450480000000001E-2</c:v>
                </c:pt>
                <c:pt idx="2352">
                  <c:v>-9.1594110000000006E-2</c:v>
                </c:pt>
                <c:pt idx="2353">
                  <c:v>-9.1682169999999993E-2</c:v>
                </c:pt>
                <c:pt idx="2354">
                  <c:v>-9.1680719999999993E-2</c:v>
                </c:pt>
                <c:pt idx="2355">
                  <c:v>-9.1620300000000002E-2</c:v>
                </c:pt>
                <c:pt idx="2356">
                  <c:v>-9.1575859999999995E-2</c:v>
                </c:pt>
                <c:pt idx="2357">
                  <c:v>-9.1600230000000005E-2</c:v>
                </c:pt>
                <c:pt idx="2358">
                  <c:v>-9.1668459999999993E-2</c:v>
                </c:pt>
                <c:pt idx="2359">
                  <c:v>-9.1713580000000003E-2</c:v>
                </c:pt>
                <c:pt idx="2360">
                  <c:v>-9.1717179999999995E-2</c:v>
                </c:pt>
                <c:pt idx="2361">
                  <c:v>-9.1719079999999995E-2</c:v>
                </c:pt>
                <c:pt idx="2362">
                  <c:v>-9.1723910000000006E-2</c:v>
                </c:pt>
                <c:pt idx="2363">
                  <c:v>-9.166291E-2</c:v>
                </c:pt>
                <c:pt idx="2364">
                  <c:v>-9.1490039999999995E-2</c:v>
                </c:pt>
                <c:pt idx="2365">
                  <c:v>-9.1267989999999993E-2</c:v>
                </c:pt>
                <c:pt idx="2366">
                  <c:v>-9.1098419999999999E-2</c:v>
                </c:pt>
                <c:pt idx="2367">
                  <c:v>-9.0998830000000003E-2</c:v>
                </c:pt>
                <c:pt idx="2368">
                  <c:v>-9.0901549999999998E-2</c:v>
                </c:pt>
                <c:pt idx="2369">
                  <c:v>-9.075184E-2</c:v>
                </c:pt>
                <c:pt idx="2370">
                  <c:v>-9.0555769999999994E-2</c:v>
                </c:pt>
                <c:pt idx="2371">
                  <c:v>-9.0346940000000001E-2</c:v>
                </c:pt>
                <c:pt idx="2372">
                  <c:v>-9.0163160000000006E-2</c:v>
                </c:pt>
                <c:pt idx="2373">
                  <c:v>-9.0055430000000006E-2</c:v>
                </c:pt>
                <c:pt idx="2374">
                  <c:v>-9.0060899999999999E-2</c:v>
                </c:pt>
                <c:pt idx="2375">
                  <c:v>-9.0151040000000002E-2</c:v>
                </c:pt>
                <c:pt idx="2376">
                  <c:v>-9.0236269999999993E-2</c:v>
                </c:pt>
                <c:pt idx="2377">
                  <c:v>-9.0240280000000006E-2</c:v>
                </c:pt>
                <c:pt idx="2378">
                  <c:v>-9.0152869999999996E-2</c:v>
                </c:pt>
                <c:pt idx="2379">
                  <c:v>-9.0017029999999998E-2</c:v>
                </c:pt>
                <c:pt idx="2380">
                  <c:v>-8.9887869999999995E-2</c:v>
                </c:pt>
                <c:pt idx="2381">
                  <c:v>-8.9799799999999999E-2</c:v>
                </c:pt>
                <c:pt idx="2382">
                  <c:v>-8.9745309999999995E-2</c:v>
                </c:pt>
                <c:pt idx="2383">
                  <c:v>-8.9681570000000002E-2</c:v>
                </c:pt>
                <c:pt idx="2384">
                  <c:v>-8.9582410000000001E-2</c:v>
                </c:pt>
                <c:pt idx="2385">
                  <c:v>-8.9477500000000001E-2</c:v>
                </c:pt>
                <c:pt idx="2386">
                  <c:v>-8.9420760000000002E-2</c:v>
                </c:pt>
                <c:pt idx="2387">
                  <c:v>-8.9421760000000003E-2</c:v>
                </c:pt>
                <c:pt idx="2388">
                  <c:v>-8.9429499999999995E-2</c:v>
                </c:pt>
                <c:pt idx="2389">
                  <c:v>-8.9383089999999998E-2</c:v>
                </c:pt>
                <c:pt idx="2390">
                  <c:v>-8.9258160000000003E-2</c:v>
                </c:pt>
                <c:pt idx="2391">
                  <c:v>-8.9076829999999996E-2</c:v>
                </c:pt>
                <c:pt idx="2392">
                  <c:v>-8.8901040000000001E-2</c:v>
                </c:pt>
                <c:pt idx="2393">
                  <c:v>-8.8809009999999994E-2</c:v>
                </c:pt>
                <c:pt idx="2394">
                  <c:v>-8.8837970000000002E-2</c:v>
                </c:pt>
                <c:pt idx="2395">
                  <c:v>-8.8942380000000001E-2</c:v>
                </c:pt>
                <c:pt idx="2396">
                  <c:v>-8.9027010000000004E-2</c:v>
                </c:pt>
                <c:pt idx="2397">
                  <c:v>-8.9031170000000007E-2</c:v>
                </c:pt>
                <c:pt idx="2398">
                  <c:v>-8.8967840000000006E-2</c:v>
                </c:pt>
                <c:pt idx="2399">
                  <c:v>-8.8890159999999996E-2</c:v>
                </c:pt>
                <c:pt idx="2400">
                  <c:v>-8.8836100000000001E-2</c:v>
                </c:pt>
                <c:pt idx="2401">
                  <c:v>-8.8794319999999996E-2</c:v>
                </c:pt>
                <c:pt idx="2402">
                  <c:v>-8.8714589999999996E-2</c:v>
                </c:pt>
                <c:pt idx="2403">
                  <c:v>-8.856108E-2</c:v>
                </c:pt>
                <c:pt idx="2404">
                  <c:v>-8.8367100000000004E-2</c:v>
                </c:pt>
                <c:pt idx="2405">
                  <c:v>-8.8216169999999997E-2</c:v>
                </c:pt>
                <c:pt idx="2406">
                  <c:v>-8.8156429999999994E-2</c:v>
                </c:pt>
                <c:pt idx="2407">
                  <c:v>-8.8164190000000003E-2</c:v>
                </c:pt>
                <c:pt idx="2408">
                  <c:v>-8.8202699999999995E-2</c:v>
                </c:pt>
                <c:pt idx="2409">
                  <c:v>-8.8265990000000003E-2</c:v>
                </c:pt>
                <c:pt idx="2410">
                  <c:v>-8.8326409999999994E-2</c:v>
                </c:pt>
                <c:pt idx="2411">
                  <c:v>-8.8299699999999995E-2</c:v>
                </c:pt>
                <c:pt idx="2412">
                  <c:v>-8.8140739999999995E-2</c:v>
                </c:pt>
                <c:pt idx="2413">
                  <c:v>-8.7943999999999994E-2</c:v>
                </c:pt>
                <c:pt idx="2414">
                  <c:v>-8.7871660000000004E-2</c:v>
                </c:pt>
                <c:pt idx="2415">
                  <c:v>-8.7962780000000004E-2</c:v>
                </c:pt>
                <c:pt idx="2416">
                  <c:v>-8.8084120000000002E-2</c:v>
                </c:pt>
                <c:pt idx="2417">
                  <c:v>-8.8113419999999998E-2</c:v>
                </c:pt>
                <c:pt idx="2418">
                  <c:v>-8.8073849999999995E-2</c:v>
                </c:pt>
                <c:pt idx="2419">
                  <c:v>-8.8040220000000002E-2</c:v>
                </c:pt>
                <c:pt idx="2420">
                  <c:v>-8.8016090000000005E-2</c:v>
                </c:pt>
                <c:pt idx="2421">
                  <c:v>-8.796611E-2</c:v>
                </c:pt>
                <c:pt idx="2422">
                  <c:v>-8.7905759999999999E-2</c:v>
                </c:pt>
                <c:pt idx="2423">
                  <c:v>-8.7874160000000007E-2</c:v>
                </c:pt>
                <c:pt idx="2424">
                  <c:v>-8.7855939999999993E-2</c:v>
                </c:pt>
                <c:pt idx="2425">
                  <c:v>-8.7808629999999999E-2</c:v>
                </c:pt>
                <c:pt idx="2426">
                  <c:v>-8.774875E-2</c:v>
                </c:pt>
                <c:pt idx="2427">
                  <c:v>-8.7731719999999999E-2</c:v>
                </c:pt>
                <c:pt idx="2428">
                  <c:v>-8.7742109999999998E-2</c:v>
                </c:pt>
                <c:pt idx="2429">
                  <c:v>-8.7688130000000003E-2</c:v>
                </c:pt>
                <c:pt idx="2430">
                  <c:v>-8.7531250000000005E-2</c:v>
                </c:pt>
                <c:pt idx="2431">
                  <c:v>-8.7352340000000001E-2</c:v>
                </c:pt>
                <c:pt idx="2432">
                  <c:v>-8.7255319999999997E-2</c:v>
                </c:pt>
                <c:pt idx="2433">
                  <c:v>-8.7247050000000007E-2</c:v>
                </c:pt>
                <c:pt idx="2434">
                  <c:v>-8.7251090000000003E-2</c:v>
                </c:pt>
                <c:pt idx="2435">
                  <c:v>-8.7204550000000006E-2</c:v>
                </c:pt>
                <c:pt idx="2436">
                  <c:v>-8.7095220000000001E-2</c:v>
                </c:pt>
                <c:pt idx="2437">
                  <c:v>-8.6943980000000004E-2</c:v>
                </c:pt>
                <c:pt idx="2438">
                  <c:v>-8.6807780000000001E-2</c:v>
                </c:pt>
                <c:pt idx="2439">
                  <c:v>-8.6767670000000005E-2</c:v>
                </c:pt>
                <c:pt idx="2440">
                  <c:v>-8.6847930000000004E-2</c:v>
                </c:pt>
                <c:pt idx="2441">
                  <c:v>-8.6956539999999999E-2</c:v>
                </c:pt>
                <c:pt idx="2442">
                  <c:v>-8.6968260000000006E-2</c:v>
                </c:pt>
                <c:pt idx="2443">
                  <c:v>-8.6864579999999997E-2</c:v>
                </c:pt>
                <c:pt idx="2444">
                  <c:v>-8.6729329999999993E-2</c:v>
                </c:pt>
                <c:pt idx="2445">
                  <c:v>-8.6622889999999994E-2</c:v>
                </c:pt>
                <c:pt idx="2446">
                  <c:v>-8.6528670000000002E-2</c:v>
                </c:pt>
                <c:pt idx="2447">
                  <c:v>-8.6421799999999993E-2</c:v>
                </c:pt>
                <c:pt idx="2448">
                  <c:v>-8.6325200000000005E-2</c:v>
                </c:pt>
                <c:pt idx="2449">
                  <c:v>-8.6278069999999998E-2</c:v>
                </c:pt>
                <c:pt idx="2450">
                  <c:v>-8.6287249999999996E-2</c:v>
                </c:pt>
                <c:pt idx="2451">
                  <c:v>-8.6328080000000001E-2</c:v>
                </c:pt>
                <c:pt idx="2452">
                  <c:v>-8.6360590000000001E-2</c:v>
                </c:pt>
                <c:pt idx="2453">
                  <c:v>-8.6332640000000002E-2</c:v>
                </c:pt>
                <c:pt idx="2454">
                  <c:v>-8.6209099999999997E-2</c:v>
                </c:pt>
                <c:pt idx="2455">
                  <c:v>-8.6013989999999999E-2</c:v>
                </c:pt>
                <c:pt idx="2456">
                  <c:v>-8.5811150000000003E-2</c:v>
                </c:pt>
                <c:pt idx="2457">
                  <c:v>-8.5644360000000003E-2</c:v>
                </c:pt>
                <c:pt idx="2458">
                  <c:v>-8.5533280000000003E-2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FD5F-4280-A98F-618ADE2DE47A}"/>
            </c:ext>
          </c:extLst>
        </c:ser>
        <c:ser>
          <c:idx val="6"/>
          <c:order val="6"/>
          <c:tx>
            <c:strRef>
              <c:f>Data!$H$1</c:f>
              <c:strCache>
                <c:ptCount val="1"/>
                <c:pt idx="0">
                  <c:v>PVK_TEAI_Degraded</c:v>
                </c:pt>
              </c:strCache>
              <c:extLst xmlns:c15="http://schemas.microsoft.com/office/drawing/2012/chart"/>
            </c:strRef>
          </c:tx>
          <c:spPr>
            <a:ln w="19050" cap="rnd">
              <a:solidFill>
                <a:srgbClr val="FFC000"/>
              </a:solidFill>
              <a:prstDash val="sysDot"/>
              <a:round/>
            </a:ln>
            <a:effectLst/>
          </c:spPr>
          <c:marker>
            <c:symbol val="none"/>
          </c:marker>
          <c:xVal>
            <c:numRef>
              <c:f>Data!$A$2:$A$2460</c:f>
              <c:numCache>
                <c:formatCode>0.00E+00</c:formatCode>
                <c:ptCount val="2459"/>
                <c:pt idx="0">
                  <c:v>702.92610000000002</c:v>
                </c:pt>
                <c:pt idx="1">
                  <c:v>703.8904</c:v>
                </c:pt>
                <c:pt idx="2">
                  <c:v>704.8546</c:v>
                </c:pt>
                <c:pt idx="3">
                  <c:v>705.81880000000001</c:v>
                </c:pt>
                <c:pt idx="4">
                  <c:v>706.78309999999999</c:v>
                </c:pt>
                <c:pt idx="5">
                  <c:v>707.7473</c:v>
                </c:pt>
                <c:pt idx="6">
                  <c:v>708.7115</c:v>
                </c:pt>
                <c:pt idx="7">
                  <c:v>709.67579999999998</c:v>
                </c:pt>
                <c:pt idx="8">
                  <c:v>710.64</c:v>
                </c:pt>
                <c:pt idx="9">
                  <c:v>711.60419999999999</c:v>
                </c:pt>
                <c:pt idx="10">
                  <c:v>712.56849999999997</c:v>
                </c:pt>
                <c:pt idx="11">
                  <c:v>713.53269999999998</c:v>
                </c:pt>
                <c:pt idx="12">
                  <c:v>714.49689999999998</c:v>
                </c:pt>
                <c:pt idx="13">
                  <c:v>715.46119999999996</c:v>
                </c:pt>
                <c:pt idx="14">
                  <c:v>716.42539999999997</c:v>
                </c:pt>
                <c:pt idx="15">
                  <c:v>717.38959999999997</c:v>
                </c:pt>
                <c:pt idx="16">
                  <c:v>718.35389999999995</c:v>
                </c:pt>
                <c:pt idx="17">
                  <c:v>719.31809999999996</c:v>
                </c:pt>
                <c:pt idx="18">
                  <c:v>720.28229999999996</c:v>
                </c:pt>
                <c:pt idx="19">
                  <c:v>721.24659999999994</c:v>
                </c:pt>
                <c:pt idx="20">
                  <c:v>722.21079999999995</c:v>
                </c:pt>
                <c:pt idx="21">
                  <c:v>723.17499999999995</c:v>
                </c:pt>
                <c:pt idx="22">
                  <c:v>724.13930000000005</c:v>
                </c:pt>
                <c:pt idx="23">
                  <c:v>725.10350000000005</c:v>
                </c:pt>
                <c:pt idx="24">
                  <c:v>726.06769999999995</c:v>
                </c:pt>
                <c:pt idx="25">
                  <c:v>727.03200000000004</c:v>
                </c:pt>
                <c:pt idx="26">
                  <c:v>727.99620000000004</c:v>
                </c:pt>
                <c:pt idx="27">
                  <c:v>728.96040000000005</c:v>
                </c:pt>
                <c:pt idx="28">
                  <c:v>729.92470000000003</c:v>
                </c:pt>
                <c:pt idx="29">
                  <c:v>730.88890000000004</c:v>
                </c:pt>
                <c:pt idx="30">
                  <c:v>731.85310000000004</c:v>
                </c:pt>
                <c:pt idx="31">
                  <c:v>732.81740000000002</c:v>
                </c:pt>
                <c:pt idx="32">
                  <c:v>733.78160000000003</c:v>
                </c:pt>
                <c:pt idx="33">
                  <c:v>734.74580000000003</c:v>
                </c:pt>
                <c:pt idx="34">
                  <c:v>735.71010000000001</c:v>
                </c:pt>
                <c:pt idx="35">
                  <c:v>736.67430000000002</c:v>
                </c:pt>
                <c:pt idx="36">
                  <c:v>737.63850000000002</c:v>
                </c:pt>
                <c:pt idx="37">
                  <c:v>738.6028</c:v>
                </c:pt>
                <c:pt idx="38">
                  <c:v>739.56700000000001</c:v>
                </c:pt>
                <c:pt idx="39">
                  <c:v>740.53129999999999</c:v>
                </c:pt>
                <c:pt idx="40">
                  <c:v>741.49549999999999</c:v>
                </c:pt>
                <c:pt idx="41">
                  <c:v>742.4597</c:v>
                </c:pt>
                <c:pt idx="42">
                  <c:v>743.42399999999998</c:v>
                </c:pt>
                <c:pt idx="43">
                  <c:v>744.38819999999998</c:v>
                </c:pt>
                <c:pt idx="44">
                  <c:v>745.35239999999999</c:v>
                </c:pt>
                <c:pt idx="45">
                  <c:v>746.31669999999997</c:v>
                </c:pt>
                <c:pt idx="46">
                  <c:v>747.28089999999997</c:v>
                </c:pt>
                <c:pt idx="47">
                  <c:v>748.24509999999998</c:v>
                </c:pt>
                <c:pt idx="48">
                  <c:v>749.20939999999996</c:v>
                </c:pt>
                <c:pt idx="49">
                  <c:v>750.17359999999996</c:v>
                </c:pt>
                <c:pt idx="50">
                  <c:v>751.13779999999997</c:v>
                </c:pt>
                <c:pt idx="51">
                  <c:v>752.10209999999995</c:v>
                </c:pt>
                <c:pt idx="52">
                  <c:v>753.06629999999996</c:v>
                </c:pt>
                <c:pt idx="53">
                  <c:v>754.03049999999996</c:v>
                </c:pt>
                <c:pt idx="54">
                  <c:v>754.99480000000005</c:v>
                </c:pt>
                <c:pt idx="55">
                  <c:v>755.95899999999995</c:v>
                </c:pt>
                <c:pt idx="56">
                  <c:v>756.92319999999995</c:v>
                </c:pt>
                <c:pt idx="57">
                  <c:v>757.88750000000005</c:v>
                </c:pt>
                <c:pt idx="58">
                  <c:v>758.85170000000005</c:v>
                </c:pt>
                <c:pt idx="59">
                  <c:v>759.81590000000006</c:v>
                </c:pt>
                <c:pt idx="60">
                  <c:v>760.78020000000004</c:v>
                </c:pt>
                <c:pt idx="61">
                  <c:v>761.74440000000004</c:v>
                </c:pt>
                <c:pt idx="62">
                  <c:v>762.70860000000005</c:v>
                </c:pt>
                <c:pt idx="63">
                  <c:v>763.67290000000003</c:v>
                </c:pt>
                <c:pt idx="64">
                  <c:v>764.63710000000003</c:v>
                </c:pt>
                <c:pt idx="65">
                  <c:v>765.60130000000004</c:v>
                </c:pt>
                <c:pt idx="66">
                  <c:v>766.56560000000002</c:v>
                </c:pt>
                <c:pt idx="67">
                  <c:v>767.52980000000002</c:v>
                </c:pt>
                <c:pt idx="68">
                  <c:v>768.49400000000003</c:v>
                </c:pt>
                <c:pt idx="69">
                  <c:v>769.45830000000001</c:v>
                </c:pt>
                <c:pt idx="70">
                  <c:v>770.42250000000001</c:v>
                </c:pt>
                <c:pt idx="71">
                  <c:v>771.38670000000002</c:v>
                </c:pt>
                <c:pt idx="72">
                  <c:v>772.351</c:v>
                </c:pt>
                <c:pt idx="73">
                  <c:v>773.3152</c:v>
                </c:pt>
                <c:pt idx="74">
                  <c:v>774.27940000000001</c:v>
                </c:pt>
                <c:pt idx="75">
                  <c:v>775.24369999999999</c:v>
                </c:pt>
                <c:pt idx="76">
                  <c:v>776.2079</c:v>
                </c:pt>
                <c:pt idx="77">
                  <c:v>777.1721</c:v>
                </c:pt>
                <c:pt idx="78">
                  <c:v>778.13639999999998</c:v>
                </c:pt>
                <c:pt idx="79">
                  <c:v>779.10059999999999</c:v>
                </c:pt>
                <c:pt idx="80">
                  <c:v>780.06479999999999</c:v>
                </c:pt>
                <c:pt idx="81">
                  <c:v>781.02909999999997</c:v>
                </c:pt>
                <c:pt idx="82">
                  <c:v>781.99329999999998</c:v>
                </c:pt>
                <c:pt idx="83">
                  <c:v>782.95749999999998</c:v>
                </c:pt>
                <c:pt idx="84">
                  <c:v>783.92179999999996</c:v>
                </c:pt>
                <c:pt idx="85">
                  <c:v>784.88599999999997</c:v>
                </c:pt>
                <c:pt idx="86">
                  <c:v>785.85019999999997</c:v>
                </c:pt>
                <c:pt idx="87">
                  <c:v>786.81449999999995</c:v>
                </c:pt>
                <c:pt idx="88">
                  <c:v>787.77869999999996</c:v>
                </c:pt>
                <c:pt idx="89">
                  <c:v>788.74289999999996</c:v>
                </c:pt>
                <c:pt idx="90">
                  <c:v>789.70719999999994</c:v>
                </c:pt>
                <c:pt idx="91">
                  <c:v>790.67139999999995</c:v>
                </c:pt>
                <c:pt idx="92">
                  <c:v>791.63559999999995</c:v>
                </c:pt>
                <c:pt idx="93">
                  <c:v>792.59990000000005</c:v>
                </c:pt>
                <c:pt idx="94">
                  <c:v>793.56410000000005</c:v>
                </c:pt>
                <c:pt idx="95">
                  <c:v>794.52829999999994</c:v>
                </c:pt>
                <c:pt idx="96">
                  <c:v>795.49260000000004</c:v>
                </c:pt>
                <c:pt idx="97">
                  <c:v>796.45680000000004</c:v>
                </c:pt>
                <c:pt idx="98">
                  <c:v>797.42100000000005</c:v>
                </c:pt>
                <c:pt idx="99">
                  <c:v>798.38530000000003</c:v>
                </c:pt>
                <c:pt idx="100">
                  <c:v>799.34950000000003</c:v>
                </c:pt>
                <c:pt idx="101">
                  <c:v>800.31370000000004</c:v>
                </c:pt>
                <c:pt idx="102">
                  <c:v>801.27800000000002</c:v>
                </c:pt>
                <c:pt idx="103">
                  <c:v>802.24220000000003</c:v>
                </c:pt>
                <c:pt idx="104">
                  <c:v>803.20640000000003</c:v>
                </c:pt>
                <c:pt idx="105">
                  <c:v>804.17070000000001</c:v>
                </c:pt>
                <c:pt idx="106">
                  <c:v>805.13490000000002</c:v>
                </c:pt>
                <c:pt idx="107">
                  <c:v>806.09910000000002</c:v>
                </c:pt>
                <c:pt idx="108">
                  <c:v>807.0634</c:v>
                </c:pt>
                <c:pt idx="109">
                  <c:v>808.02760000000001</c:v>
                </c:pt>
                <c:pt idx="110">
                  <c:v>808.99180000000001</c:v>
                </c:pt>
                <c:pt idx="111">
                  <c:v>809.95609999999999</c:v>
                </c:pt>
                <c:pt idx="112">
                  <c:v>810.9203</c:v>
                </c:pt>
                <c:pt idx="113">
                  <c:v>811.8845</c:v>
                </c:pt>
                <c:pt idx="114">
                  <c:v>812.84879999999998</c:v>
                </c:pt>
                <c:pt idx="115">
                  <c:v>813.81299999999999</c:v>
                </c:pt>
                <c:pt idx="116">
                  <c:v>814.77719999999999</c:v>
                </c:pt>
                <c:pt idx="117">
                  <c:v>815.74149999999997</c:v>
                </c:pt>
                <c:pt idx="118">
                  <c:v>816.70569999999998</c:v>
                </c:pt>
                <c:pt idx="119">
                  <c:v>817.66989999999998</c:v>
                </c:pt>
                <c:pt idx="120">
                  <c:v>818.63419999999996</c:v>
                </c:pt>
                <c:pt idx="121">
                  <c:v>819.59839999999997</c:v>
                </c:pt>
                <c:pt idx="122">
                  <c:v>820.56259999999997</c:v>
                </c:pt>
                <c:pt idx="123">
                  <c:v>821.52689999999996</c:v>
                </c:pt>
                <c:pt idx="124">
                  <c:v>822.49109999999996</c:v>
                </c:pt>
                <c:pt idx="125">
                  <c:v>823.45529999999997</c:v>
                </c:pt>
                <c:pt idx="126">
                  <c:v>824.41959999999995</c:v>
                </c:pt>
                <c:pt idx="127">
                  <c:v>825.38379999999995</c:v>
                </c:pt>
                <c:pt idx="128">
                  <c:v>826.34799999999996</c:v>
                </c:pt>
                <c:pt idx="129">
                  <c:v>827.31230000000005</c:v>
                </c:pt>
                <c:pt idx="130">
                  <c:v>828.27650000000006</c:v>
                </c:pt>
                <c:pt idx="131">
                  <c:v>829.24069999999995</c:v>
                </c:pt>
                <c:pt idx="132">
                  <c:v>830.20500000000004</c:v>
                </c:pt>
                <c:pt idx="133">
                  <c:v>831.16920000000005</c:v>
                </c:pt>
                <c:pt idx="134">
                  <c:v>832.13340000000005</c:v>
                </c:pt>
                <c:pt idx="135">
                  <c:v>833.09770000000003</c:v>
                </c:pt>
                <c:pt idx="136">
                  <c:v>834.06190000000004</c:v>
                </c:pt>
                <c:pt idx="137">
                  <c:v>835.02610000000004</c:v>
                </c:pt>
                <c:pt idx="138">
                  <c:v>835.99040000000002</c:v>
                </c:pt>
                <c:pt idx="139">
                  <c:v>836.95460000000003</c:v>
                </c:pt>
                <c:pt idx="140">
                  <c:v>837.91880000000003</c:v>
                </c:pt>
                <c:pt idx="141">
                  <c:v>838.88310000000001</c:v>
                </c:pt>
                <c:pt idx="142">
                  <c:v>839.84730000000002</c:v>
                </c:pt>
                <c:pt idx="143">
                  <c:v>840.81150000000002</c:v>
                </c:pt>
                <c:pt idx="144">
                  <c:v>841.7758</c:v>
                </c:pt>
                <c:pt idx="145">
                  <c:v>842.74</c:v>
                </c:pt>
                <c:pt idx="146">
                  <c:v>843.70420000000001</c:v>
                </c:pt>
                <c:pt idx="147">
                  <c:v>844.66849999999999</c:v>
                </c:pt>
                <c:pt idx="148">
                  <c:v>845.6327</c:v>
                </c:pt>
                <c:pt idx="149">
                  <c:v>846.59690000000001</c:v>
                </c:pt>
                <c:pt idx="150">
                  <c:v>847.56119999999999</c:v>
                </c:pt>
                <c:pt idx="151">
                  <c:v>848.52539999999999</c:v>
                </c:pt>
                <c:pt idx="152">
                  <c:v>849.4896</c:v>
                </c:pt>
                <c:pt idx="153">
                  <c:v>850.45389999999998</c:v>
                </c:pt>
                <c:pt idx="154">
                  <c:v>851.41809999999998</c:v>
                </c:pt>
                <c:pt idx="155">
                  <c:v>852.38229999999999</c:v>
                </c:pt>
                <c:pt idx="156">
                  <c:v>853.34659999999997</c:v>
                </c:pt>
                <c:pt idx="157">
                  <c:v>854.31079999999997</c:v>
                </c:pt>
                <c:pt idx="158">
                  <c:v>855.27499999999998</c:v>
                </c:pt>
                <c:pt idx="159">
                  <c:v>856.23929999999996</c:v>
                </c:pt>
                <c:pt idx="160">
                  <c:v>857.20349999999996</c:v>
                </c:pt>
                <c:pt idx="161">
                  <c:v>858.16769999999997</c:v>
                </c:pt>
                <c:pt idx="162">
                  <c:v>859.13199999999995</c:v>
                </c:pt>
                <c:pt idx="163">
                  <c:v>860.09619999999995</c:v>
                </c:pt>
                <c:pt idx="164">
                  <c:v>861.06039999999996</c:v>
                </c:pt>
                <c:pt idx="165">
                  <c:v>862.02470000000005</c:v>
                </c:pt>
                <c:pt idx="166">
                  <c:v>862.98889999999994</c:v>
                </c:pt>
                <c:pt idx="167">
                  <c:v>863.95309999999995</c:v>
                </c:pt>
                <c:pt idx="168">
                  <c:v>864.91740000000004</c:v>
                </c:pt>
                <c:pt idx="169">
                  <c:v>865.88160000000005</c:v>
                </c:pt>
                <c:pt idx="170">
                  <c:v>866.84580000000005</c:v>
                </c:pt>
                <c:pt idx="171">
                  <c:v>867.81010000000003</c:v>
                </c:pt>
                <c:pt idx="172">
                  <c:v>868.77430000000004</c:v>
                </c:pt>
                <c:pt idx="173">
                  <c:v>869.73850000000004</c:v>
                </c:pt>
                <c:pt idx="174">
                  <c:v>870.70280000000002</c:v>
                </c:pt>
                <c:pt idx="175">
                  <c:v>871.66700000000003</c:v>
                </c:pt>
                <c:pt idx="176">
                  <c:v>872.63120000000004</c:v>
                </c:pt>
                <c:pt idx="177">
                  <c:v>873.59550000000002</c:v>
                </c:pt>
                <c:pt idx="178">
                  <c:v>874.55970000000002</c:v>
                </c:pt>
                <c:pt idx="179">
                  <c:v>875.52390000000003</c:v>
                </c:pt>
                <c:pt idx="180">
                  <c:v>876.48820000000001</c:v>
                </c:pt>
                <c:pt idx="181">
                  <c:v>877.45240000000001</c:v>
                </c:pt>
                <c:pt idx="182">
                  <c:v>878.41660000000002</c:v>
                </c:pt>
                <c:pt idx="183">
                  <c:v>879.3809</c:v>
                </c:pt>
                <c:pt idx="184">
                  <c:v>880.3451</c:v>
                </c:pt>
                <c:pt idx="185">
                  <c:v>881.30930000000001</c:v>
                </c:pt>
                <c:pt idx="186">
                  <c:v>882.27359999999999</c:v>
                </c:pt>
                <c:pt idx="187">
                  <c:v>883.23779999999999</c:v>
                </c:pt>
                <c:pt idx="188">
                  <c:v>884.202</c:v>
                </c:pt>
                <c:pt idx="189">
                  <c:v>885.16629999999998</c:v>
                </c:pt>
                <c:pt idx="190">
                  <c:v>886.13049999999998</c:v>
                </c:pt>
                <c:pt idx="191">
                  <c:v>887.09469999999999</c:v>
                </c:pt>
                <c:pt idx="192">
                  <c:v>888.05899999999997</c:v>
                </c:pt>
                <c:pt idx="193">
                  <c:v>889.02319999999997</c:v>
                </c:pt>
                <c:pt idx="194">
                  <c:v>889.98739999999998</c:v>
                </c:pt>
                <c:pt idx="195">
                  <c:v>890.95169999999996</c:v>
                </c:pt>
                <c:pt idx="196">
                  <c:v>891.91589999999997</c:v>
                </c:pt>
                <c:pt idx="197">
                  <c:v>892.88009999999997</c:v>
                </c:pt>
                <c:pt idx="198">
                  <c:v>893.84439999999995</c:v>
                </c:pt>
                <c:pt idx="199">
                  <c:v>894.80859999999996</c:v>
                </c:pt>
                <c:pt idx="200">
                  <c:v>895.77279999999996</c:v>
                </c:pt>
                <c:pt idx="201">
                  <c:v>896.73710000000005</c:v>
                </c:pt>
                <c:pt idx="202">
                  <c:v>897.70129999999995</c:v>
                </c:pt>
                <c:pt idx="203">
                  <c:v>898.66549999999995</c:v>
                </c:pt>
                <c:pt idx="204">
                  <c:v>899.62980000000005</c:v>
                </c:pt>
                <c:pt idx="205">
                  <c:v>900.59400000000005</c:v>
                </c:pt>
                <c:pt idx="206">
                  <c:v>901.55820000000006</c:v>
                </c:pt>
                <c:pt idx="207">
                  <c:v>902.52250000000004</c:v>
                </c:pt>
                <c:pt idx="208">
                  <c:v>903.48670000000004</c:v>
                </c:pt>
                <c:pt idx="209">
                  <c:v>904.45090000000005</c:v>
                </c:pt>
                <c:pt idx="210">
                  <c:v>905.41520000000003</c:v>
                </c:pt>
                <c:pt idx="211">
                  <c:v>906.37940000000003</c:v>
                </c:pt>
                <c:pt idx="212">
                  <c:v>907.34360000000004</c:v>
                </c:pt>
                <c:pt idx="213">
                  <c:v>908.30790000000002</c:v>
                </c:pt>
                <c:pt idx="214">
                  <c:v>909.27210000000002</c:v>
                </c:pt>
                <c:pt idx="215">
                  <c:v>910.23630000000003</c:v>
                </c:pt>
                <c:pt idx="216">
                  <c:v>911.20060000000001</c:v>
                </c:pt>
                <c:pt idx="217">
                  <c:v>912.16480000000001</c:v>
                </c:pt>
                <c:pt idx="218">
                  <c:v>913.12900000000002</c:v>
                </c:pt>
                <c:pt idx="219">
                  <c:v>914.0933</c:v>
                </c:pt>
                <c:pt idx="220">
                  <c:v>915.0575</c:v>
                </c:pt>
                <c:pt idx="221">
                  <c:v>916.02170000000001</c:v>
                </c:pt>
                <c:pt idx="222">
                  <c:v>916.98599999999999</c:v>
                </c:pt>
                <c:pt idx="223">
                  <c:v>917.9502</c:v>
                </c:pt>
                <c:pt idx="224">
                  <c:v>918.9144</c:v>
                </c:pt>
                <c:pt idx="225">
                  <c:v>919.87869999999998</c:v>
                </c:pt>
                <c:pt idx="226">
                  <c:v>920.84289999999999</c:v>
                </c:pt>
                <c:pt idx="227">
                  <c:v>921.80709999999999</c:v>
                </c:pt>
                <c:pt idx="228">
                  <c:v>922.77139999999997</c:v>
                </c:pt>
                <c:pt idx="229">
                  <c:v>923.73559999999998</c:v>
                </c:pt>
                <c:pt idx="230">
                  <c:v>924.69979999999998</c:v>
                </c:pt>
                <c:pt idx="231">
                  <c:v>925.66409999999996</c:v>
                </c:pt>
                <c:pt idx="232">
                  <c:v>926.62829999999997</c:v>
                </c:pt>
                <c:pt idx="233">
                  <c:v>927.59249999999997</c:v>
                </c:pt>
                <c:pt idx="234">
                  <c:v>928.55679999999995</c:v>
                </c:pt>
                <c:pt idx="235">
                  <c:v>929.52099999999996</c:v>
                </c:pt>
                <c:pt idx="236">
                  <c:v>930.48519999999996</c:v>
                </c:pt>
                <c:pt idx="237">
                  <c:v>931.44949999999994</c:v>
                </c:pt>
                <c:pt idx="238">
                  <c:v>932.41369999999995</c:v>
                </c:pt>
                <c:pt idx="239">
                  <c:v>933.37789999999995</c:v>
                </c:pt>
                <c:pt idx="240">
                  <c:v>934.34220000000005</c:v>
                </c:pt>
                <c:pt idx="241">
                  <c:v>935.30640000000005</c:v>
                </c:pt>
                <c:pt idx="242">
                  <c:v>936.27059999999994</c:v>
                </c:pt>
                <c:pt idx="243">
                  <c:v>937.23490000000004</c:v>
                </c:pt>
                <c:pt idx="244">
                  <c:v>938.19910000000004</c:v>
                </c:pt>
                <c:pt idx="245">
                  <c:v>939.16330000000005</c:v>
                </c:pt>
                <c:pt idx="246">
                  <c:v>940.12760000000003</c:v>
                </c:pt>
                <c:pt idx="247">
                  <c:v>941.09180000000003</c:v>
                </c:pt>
                <c:pt idx="248">
                  <c:v>942.05600000000004</c:v>
                </c:pt>
                <c:pt idx="249">
                  <c:v>943.02030000000002</c:v>
                </c:pt>
                <c:pt idx="250">
                  <c:v>943.98450000000003</c:v>
                </c:pt>
                <c:pt idx="251">
                  <c:v>944.94870000000003</c:v>
                </c:pt>
                <c:pt idx="252">
                  <c:v>945.91300000000001</c:v>
                </c:pt>
                <c:pt idx="253">
                  <c:v>946.87720000000002</c:v>
                </c:pt>
                <c:pt idx="254">
                  <c:v>947.84140000000002</c:v>
                </c:pt>
                <c:pt idx="255">
                  <c:v>948.8057</c:v>
                </c:pt>
                <c:pt idx="256">
                  <c:v>949.76990000000001</c:v>
                </c:pt>
                <c:pt idx="257">
                  <c:v>950.73419999999999</c:v>
                </c:pt>
                <c:pt idx="258">
                  <c:v>951.69839999999999</c:v>
                </c:pt>
                <c:pt idx="259">
                  <c:v>952.66269999999997</c:v>
                </c:pt>
                <c:pt idx="260">
                  <c:v>953.62689999999998</c:v>
                </c:pt>
                <c:pt idx="261">
                  <c:v>954.59109999999998</c:v>
                </c:pt>
                <c:pt idx="262">
                  <c:v>955.55539999999996</c:v>
                </c:pt>
                <c:pt idx="263">
                  <c:v>956.51959999999997</c:v>
                </c:pt>
                <c:pt idx="264">
                  <c:v>957.48379999999997</c:v>
                </c:pt>
                <c:pt idx="265">
                  <c:v>958.44809999999995</c:v>
                </c:pt>
                <c:pt idx="266">
                  <c:v>959.41229999999996</c:v>
                </c:pt>
                <c:pt idx="267">
                  <c:v>960.37649999999996</c:v>
                </c:pt>
                <c:pt idx="268">
                  <c:v>961.34079999999994</c:v>
                </c:pt>
                <c:pt idx="269">
                  <c:v>962.30499999999995</c:v>
                </c:pt>
                <c:pt idx="270">
                  <c:v>963.26919999999996</c:v>
                </c:pt>
                <c:pt idx="271">
                  <c:v>964.23350000000005</c:v>
                </c:pt>
                <c:pt idx="272">
                  <c:v>965.19770000000005</c:v>
                </c:pt>
                <c:pt idx="273">
                  <c:v>966.16189999999995</c:v>
                </c:pt>
                <c:pt idx="274">
                  <c:v>967.12620000000004</c:v>
                </c:pt>
                <c:pt idx="275">
                  <c:v>968.09040000000005</c:v>
                </c:pt>
                <c:pt idx="276">
                  <c:v>969.05460000000005</c:v>
                </c:pt>
                <c:pt idx="277">
                  <c:v>970.01890000000003</c:v>
                </c:pt>
                <c:pt idx="278">
                  <c:v>970.98310000000004</c:v>
                </c:pt>
                <c:pt idx="279">
                  <c:v>971.94730000000004</c:v>
                </c:pt>
                <c:pt idx="280">
                  <c:v>972.91160000000002</c:v>
                </c:pt>
                <c:pt idx="281">
                  <c:v>973.87580000000003</c:v>
                </c:pt>
                <c:pt idx="282">
                  <c:v>974.84</c:v>
                </c:pt>
                <c:pt idx="283">
                  <c:v>975.80430000000001</c:v>
                </c:pt>
                <c:pt idx="284">
                  <c:v>976.76850000000002</c:v>
                </c:pt>
                <c:pt idx="285">
                  <c:v>977.73270000000002</c:v>
                </c:pt>
                <c:pt idx="286">
                  <c:v>978.697</c:v>
                </c:pt>
                <c:pt idx="287">
                  <c:v>979.66120000000001</c:v>
                </c:pt>
                <c:pt idx="288">
                  <c:v>980.62540000000001</c:v>
                </c:pt>
                <c:pt idx="289">
                  <c:v>981.58969999999999</c:v>
                </c:pt>
                <c:pt idx="290">
                  <c:v>982.5539</c:v>
                </c:pt>
                <c:pt idx="291">
                  <c:v>983.5181</c:v>
                </c:pt>
                <c:pt idx="292">
                  <c:v>984.48239999999998</c:v>
                </c:pt>
                <c:pt idx="293">
                  <c:v>985.44659999999999</c:v>
                </c:pt>
                <c:pt idx="294">
                  <c:v>986.41079999999999</c:v>
                </c:pt>
                <c:pt idx="295">
                  <c:v>987.37509999999997</c:v>
                </c:pt>
                <c:pt idx="296">
                  <c:v>988.33929999999998</c:v>
                </c:pt>
                <c:pt idx="297">
                  <c:v>989.30349999999999</c:v>
                </c:pt>
                <c:pt idx="298">
                  <c:v>990.26779999999997</c:v>
                </c:pt>
                <c:pt idx="299">
                  <c:v>991.23199999999997</c:v>
                </c:pt>
                <c:pt idx="300">
                  <c:v>992.19619999999998</c:v>
                </c:pt>
                <c:pt idx="301">
                  <c:v>993.16049999999996</c:v>
                </c:pt>
                <c:pt idx="302">
                  <c:v>994.12469999999996</c:v>
                </c:pt>
                <c:pt idx="303">
                  <c:v>995.08889999999997</c:v>
                </c:pt>
                <c:pt idx="304">
                  <c:v>996.05319999999995</c:v>
                </c:pt>
                <c:pt idx="305">
                  <c:v>997.01739999999995</c:v>
                </c:pt>
                <c:pt idx="306">
                  <c:v>997.98159999999996</c:v>
                </c:pt>
                <c:pt idx="307">
                  <c:v>998.94590000000005</c:v>
                </c:pt>
                <c:pt idx="308">
                  <c:v>999.91010000000006</c:v>
                </c:pt>
                <c:pt idx="309">
                  <c:v>1000.874</c:v>
                </c:pt>
                <c:pt idx="310">
                  <c:v>1001.8390000000001</c:v>
                </c:pt>
                <c:pt idx="311">
                  <c:v>1002.803</c:v>
                </c:pt>
                <c:pt idx="312">
                  <c:v>1003.7670000000001</c:v>
                </c:pt>
                <c:pt idx="313">
                  <c:v>1004.731</c:v>
                </c:pt>
                <c:pt idx="314">
                  <c:v>1005.6950000000001</c:v>
                </c:pt>
                <c:pt idx="315">
                  <c:v>1006.66</c:v>
                </c:pt>
                <c:pt idx="316">
                  <c:v>1007.624</c:v>
                </c:pt>
                <c:pt idx="317">
                  <c:v>1008.588</c:v>
                </c:pt>
                <c:pt idx="318">
                  <c:v>1009.552</c:v>
                </c:pt>
                <c:pt idx="319">
                  <c:v>1010.5170000000001</c:v>
                </c:pt>
                <c:pt idx="320">
                  <c:v>1011.481</c:v>
                </c:pt>
                <c:pt idx="321">
                  <c:v>1012.4450000000001</c:v>
                </c:pt>
                <c:pt idx="322">
                  <c:v>1013.409</c:v>
                </c:pt>
                <c:pt idx="323">
                  <c:v>1014.374</c:v>
                </c:pt>
                <c:pt idx="324">
                  <c:v>1015.338</c:v>
                </c:pt>
                <c:pt idx="325">
                  <c:v>1016.302</c:v>
                </c:pt>
                <c:pt idx="326">
                  <c:v>1017.266</c:v>
                </c:pt>
                <c:pt idx="327">
                  <c:v>1018.231</c:v>
                </c:pt>
                <c:pt idx="328">
                  <c:v>1019.1950000000001</c:v>
                </c:pt>
                <c:pt idx="329">
                  <c:v>1020.159</c:v>
                </c:pt>
                <c:pt idx="330">
                  <c:v>1021.123</c:v>
                </c:pt>
                <c:pt idx="331">
                  <c:v>1022.087</c:v>
                </c:pt>
                <c:pt idx="332">
                  <c:v>1023.052</c:v>
                </c:pt>
                <c:pt idx="333">
                  <c:v>1024.0160000000001</c:v>
                </c:pt>
                <c:pt idx="334">
                  <c:v>1024.98</c:v>
                </c:pt>
                <c:pt idx="335">
                  <c:v>1025.944</c:v>
                </c:pt>
                <c:pt idx="336">
                  <c:v>1026.9090000000001</c:v>
                </c:pt>
                <c:pt idx="337">
                  <c:v>1027.873</c:v>
                </c:pt>
                <c:pt idx="338">
                  <c:v>1028.837</c:v>
                </c:pt>
                <c:pt idx="339">
                  <c:v>1029.8009999999999</c:v>
                </c:pt>
                <c:pt idx="340">
                  <c:v>1030.7660000000001</c:v>
                </c:pt>
                <c:pt idx="341">
                  <c:v>1031.73</c:v>
                </c:pt>
                <c:pt idx="342">
                  <c:v>1032.694</c:v>
                </c:pt>
                <c:pt idx="343">
                  <c:v>1033.6579999999999</c:v>
                </c:pt>
                <c:pt idx="344">
                  <c:v>1034.6220000000001</c:v>
                </c:pt>
                <c:pt idx="345">
                  <c:v>1035.587</c:v>
                </c:pt>
                <c:pt idx="346">
                  <c:v>1036.5509999999999</c:v>
                </c:pt>
                <c:pt idx="347">
                  <c:v>1037.5150000000001</c:v>
                </c:pt>
                <c:pt idx="348">
                  <c:v>1038.479</c:v>
                </c:pt>
                <c:pt idx="349">
                  <c:v>1039.444</c:v>
                </c:pt>
                <c:pt idx="350">
                  <c:v>1040.4079999999999</c:v>
                </c:pt>
                <c:pt idx="351">
                  <c:v>1041.3720000000001</c:v>
                </c:pt>
                <c:pt idx="352">
                  <c:v>1042.336</c:v>
                </c:pt>
                <c:pt idx="353">
                  <c:v>1043.3009999999999</c:v>
                </c:pt>
                <c:pt idx="354">
                  <c:v>1044.2650000000001</c:v>
                </c:pt>
                <c:pt idx="355">
                  <c:v>1045.229</c:v>
                </c:pt>
                <c:pt idx="356">
                  <c:v>1046.193</c:v>
                </c:pt>
                <c:pt idx="357">
                  <c:v>1047.1569999999999</c:v>
                </c:pt>
                <c:pt idx="358">
                  <c:v>1048.1220000000001</c:v>
                </c:pt>
                <c:pt idx="359">
                  <c:v>1049.086</c:v>
                </c:pt>
                <c:pt idx="360">
                  <c:v>1050.05</c:v>
                </c:pt>
                <c:pt idx="361">
                  <c:v>1051.0139999999999</c:v>
                </c:pt>
                <c:pt idx="362">
                  <c:v>1051.979</c:v>
                </c:pt>
                <c:pt idx="363">
                  <c:v>1052.943</c:v>
                </c:pt>
                <c:pt idx="364">
                  <c:v>1053.9069999999999</c:v>
                </c:pt>
                <c:pt idx="365">
                  <c:v>1054.8710000000001</c:v>
                </c:pt>
                <c:pt idx="366">
                  <c:v>1055.836</c:v>
                </c:pt>
                <c:pt idx="367">
                  <c:v>1056.8</c:v>
                </c:pt>
                <c:pt idx="368">
                  <c:v>1057.7639999999999</c:v>
                </c:pt>
                <c:pt idx="369">
                  <c:v>1058.7280000000001</c:v>
                </c:pt>
                <c:pt idx="370">
                  <c:v>1059.693</c:v>
                </c:pt>
                <c:pt idx="371">
                  <c:v>1060.6569999999999</c:v>
                </c:pt>
                <c:pt idx="372">
                  <c:v>1061.6210000000001</c:v>
                </c:pt>
                <c:pt idx="373">
                  <c:v>1062.585</c:v>
                </c:pt>
                <c:pt idx="374">
                  <c:v>1063.549</c:v>
                </c:pt>
                <c:pt idx="375">
                  <c:v>1064.5139999999999</c:v>
                </c:pt>
                <c:pt idx="376">
                  <c:v>1065.4780000000001</c:v>
                </c:pt>
                <c:pt idx="377">
                  <c:v>1066.442</c:v>
                </c:pt>
                <c:pt idx="378">
                  <c:v>1067.4059999999999</c:v>
                </c:pt>
                <c:pt idx="379">
                  <c:v>1068.3710000000001</c:v>
                </c:pt>
                <c:pt idx="380">
                  <c:v>1069.335</c:v>
                </c:pt>
                <c:pt idx="381">
                  <c:v>1070.299</c:v>
                </c:pt>
                <c:pt idx="382">
                  <c:v>1071.2629999999999</c:v>
                </c:pt>
                <c:pt idx="383">
                  <c:v>1072.2280000000001</c:v>
                </c:pt>
                <c:pt idx="384">
                  <c:v>1073.192</c:v>
                </c:pt>
                <c:pt idx="385">
                  <c:v>1074.1559999999999</c:v>
                </c:pt>
                <c:pt idx="386">
                  <c:v>1075.1199999999999</c:v>
                </c:pt>
                <c:pt idx="387">
                  <c:v>1076.0840000000001</c:v>
                </c:pt>
                <c:pt idx="388">
                  <c:v>1077.049</c:v>
                </c:pt>
                <c:pt idx="389">
                  <c:v>1078.0129999999999</c:v>
                </c:pt>
                <c:pt idx="390">
                  <c:v>1078.9770000000001</c:v>
                </c:pt>
                <c:pt idx="391">
                  <c:v>1079.941</c:v>
                </c:pt>
                <c:pt idx="392">
                  <c:v>1080.9059999999999</c:v>
                </c:pt>
                <c:pt idx="393">
                  <c:v>1081.8699999999999</c:v>
                </c:pt>
                <c:pt idx="394">
                  <c:v>1082.8340000000001</c:v>
                </c:pt>
                <c:pt idx="395">
                  <c:v>1083.798</c:v>
                </c:pt>
                <c:pt idx="396">
                  <c:v>1084.7629999999999</c:v>
                </c:pt>
                <c:pt idx="397">
                  <c:v>1085.7270000000001</c:v>
                </c:pt>
                <c:pt idx="398">
                  <c:v>1086.691</c:v>
                </c:pt>
                <c:pt idx="399">
                  <c:v>1087.655</c:v>
                </c:pt>
                <c:pt idx="400">
                  <c:v>1088.6199999999999</c:v>
                </c:pt>
                <c:pt idx="401">
                  <c:v>1089.5840000000001</c:v>
                </c:pt>
                <c:pt idx="402">
                  <c:v>1090.548</c:v>
                </c:pt>
                <c:pt idx="403">
                  <c:v>1091.5119999999999</c:v>
                </c:pt>
                <c:pt idx="404">
                  <c:v>1092.4760000000001</c:v>
                </c:pt>
                <c:pt idx="405">
                  <c:v>1093.441</c:v>
                </c:pt>
                <c:pt idx="406">
                  <c:v>1094.405</c:v>
                </c:pt>
                <c:pt idx="407">
                  <c:v>1095.3689999999999</c:v>
                </c:pt>
                <c:pt idx="408">
                  <c:v>1096.3330000000001</c:v>
                </c:pt>
                <c:pt idx="409">
                  <c:v>1097.298</c:v>
                </c:pt>
                <c:pt idx="410">
                  <c:v>1098.2619999999999</c:v>
                </c:pt>
                <c:pt idx="411">
                  <c:v>1099.2260000000001</c:v>
                </c:pt>
                <c:pt idx="412">
                  <c:v>1100.19</c:v>
                </c:pt>
                <c:pt idx="413">
                  <c:v>1101.155</c:v>
                </c:pt>
                <c:pt idx="414">
                  <c:v>1102.1189999999999</c:v>
                </c:pt>
                <c:pt idx="415">
                  <c:v>1103.0830000000001</c:v>
                </c:pt>
                <c:pt idx="416">
                  <c:v>1104.047</c:v>
                </c:pt>
                <c:pt idx="417">
                  <c:v>1105.011</c:v>
                </c:pt>
                <c:pt idx="418">
                  <c:v>1105.9760000000001</c:v>
                </c:pt>
                <c:pt idx="419">
                  <c:v>1106.94</c:v>
                </c:pt>
                <c:pt idx="420">
                  <c:v>1107.904</c:v>
                </c:pt>
                <c:pt idx="421">
                  <c:v>1108.8679999999999</c:v>
                </c:pt>
                <c:pt idx="422">
                  <c:v>1109.8330000000001</c:v>
                </c:pt>
                <c:pt idx="423">
                  <c:v>1110.797</c:v>
                </c:pt>
                <c:pt idx="424">
                  <c:v>1111.761</c:v>
                </c:pt>
                <c:pt idx="425">
                  <c:v>1112.7249999999999</c:v>
                </c:pt>
                <c:pt idx="426">
                  <c:v>1113.69</c:v>
                </c:pt>
                <c:pt idx="427">
                  <c:v>1114.654</c:v>
                </c:pt>
                <c:pt idx="428">
                  <c:v>1115.6179999999999</c:v>
                </c:pt>
                <c:pt idx="429">
                  <c:v>1116.5820000000001</c:v>
                </c:pt>
                <c:pt idx="430">
                  <c:v>1117.547</c:v>
                </c:pt>
                <c:pt idx="431">
                  <c:v>1118.511</c:v>
                </c:pt>
                <c:pt idx="432">
                  <c:v>1119.4749999999999</c:v>
                </c:pt>
                <c:pt idx="433">
                  <c:v>1120.4390000000001</c:v>
                </c:pt>
                <c:pt idx="434">
                  <c:v>1121.403</c:v>
                </c:pt>
                <c:pt idx="435">
                  <c:v>1122.3679999999999</c:v>
                </c:pt>
                <c:pt idx="436">
                  <c:v>1123.3320000000001</c:v>
                </c:pt>
                <c:pt idx="437">
                  <c:v>1124.296</c:v>
                </c:pt>
                <c:pt idx="438">
                  <c:v>1125.26</c:v>
                </c:pt>
                <c:pt idx="439">
                  <c:v>1126.2249999999999</c:v>
                </c:pt>
                <c:pt idx="440">
                  <c:v>1127.1890000000001</c:v>
                </c:pt>
                <c:pt idx="441">
                  <c:v>1128.153</c:v>
                </c:pt>
                <c:pt idx="442">
                  <c:v>1129.117</c:v>
                </c:pt>
                <c:pt idx="443">
                  <c:v>1130.0820000000001</c:v>
                </c:pt>
                <c:pt idx="444">
                  <c:v>1131.046</c:v>
                </c:pt>
                <c:pt idx="445">
                  <c:v>1132.01</c:v>
                </c:pt>
                <c:pt idx="446">
                  <c:v>1132.9739999999999</c:v>
                </c:pt>
                <c:pt idx="447">
                  <c:v>1133.9380000000001</c:v>
                </c:pt>
                <c:pt idx="448">
                  <c:v>1134.903</c:v>
                </c:pt>
                <c:pt idx="449">
                  <c:v>1135.867</c:v>
                </c:pt>
                <c:pt idx="450">
                  <c:v>1136.8309999999999</c:v>
                </c:pt>
                <c:pt idx="451">
                  <c:v>1137.7950000000001</c:v>
                </c:pt>
                <c:pt idx="452">
                  <c:v>1138.76</c:v>
                </c:pt>
                <c:pt idx="453">
                  <c:v>1139.7239999999999</c:v>
                </c:pt>
                <c:pt idx="454">
                  <c:v>1140.6880000000001</c:v>
                </c:pt>
                <c:pt idx="455">
                  <c:v>1141.652</c:v>
                </c:pt>
                <c:pt idx="456">
                  <c:v>1142.617</c:v>
                </c:pt>
                <c:pt idx="457">
                  <c:v>1143.5809999999999</c:v>
                </c:pt>
                <c:pt idx="458">
                  <c:v>1144.5450000000001</c:v>
                </c:pt>
                <c:pt idx="459">
                  <c:v>1145.509</c:v>
                </c:pt>
                <c:pt idx="460">
                  <c:v>1146.4739999999999</c:v>
                </c:pt>
                <c:pt idx="461">
                  <c:v>1147.4380000000001</c:v>
                </c:pt>
                <c:pt idx="462">
                  <c:v>1148.402</c:v>
                </c:pt>
                <c:pt idx="463">
                  <c:v>1149.366</c:v>
                </c:pt>
                <c:pt idx="464">
                  <c:v>1150.33</c:v>
                </c:pt>
                <c:pt idx="465">
                  <c:v>1151.2950000000001</c:v>
                </c:pt>
                <c:pt idx="466">
                  <c:v>1152.259</c:v>
                </c:pt>
                <c:pt idx="467">
                  <c:v>1153.223</c:v>
                </c:pt>
                <c:pt idx="468">
                  <c:v>1154.1869999999999</c:v>
                </c:pt>
                <c:pt idx="469">
                  <c:v>1155.152</c:v>
                </c:pt>
                <c:pt idx="470">
                  <c:v>1156.116</c:v>
                </c:pt>
                <c:pt idx="471">
                  <c:v>1157.08</c:v>
                </c:pt>
                <c:pt idx="472">
                  <c:v>1158.0440000000001</c:v>
                </c:pt>
                <c:pt idx="473">
                  <c:v>1159.009</c:v>
                </c:pt>
                <c:pt idx="474">
                  <c:v>1159.973</c:v>
                </c:pt>
                <c:pt idx="475">
                  <c:v>1160.9369999999999</c:v>
                </c:pt>
                <c:pt idx="476">
                  <c:v>1161.9010000000001</c:v>
                </c:pt>
                <c:pt idx="477">
                  <c:v>1162.865</c:v>
                </c:pt>
                <c:pt idx="478">
                  <c:v>1163.83</c:v>
                </c:pt>
                <c:pt idx="479">
                  <c:v>1164.7940000000001</c:v>
                </c:pt>
                <c:pt idx="480">
                  <c:v>1165.758</c:v>
                </c:pt>
                <c:pt idx="481">
                  <c:v>1166.722</c:v>
                </c:pt>
                <c:pt idx="482">
                  <c:v>1167.6869999999999</c:v>
                </c:pt>
                <c:pt idx="483">
                  <c:v>1168.6510000000001</c:v>
                </c:pt>
                <c:pt idx="484">
                  <c:v>1169.615</c:v>
                </c:pt>
                <c:pt idx="485">
                  <c:v>1170.579</c:v>
                </c:pt>
                <c:pt idx="486">
                  <c:v>1171.5440000000001</c:v>
                </c:pt>
                <c:pt idx="487">
                  <c:v>1172.508</c:v>
                </c:pt>
                <c:pt idx="488">
                  <c:v>1173.472</c:v>
                </c:pt>
                <c:pt idx="489">
                  <c:v>1174.4359999999999</c:v>
                </c:pt>
                <c:pt idx="490">
                  <c:v>1175.4010000000001</c:v>
                </c:pt>
                <c:pt idx="491">
                  <c:v>1176.365</c:v>
                </c:pt>
                <c:pt idx="492">
                  <c:v>1177.329</c:v>
                </c:pt>
                <c:pt idx="493">
                  <c:v>1178.2929999999999</c:v>
                </c:pt>
                <c:pt idx="494">
                  <c:v>1179.2570000000001</c:v>
                </c:pt>
                <c:pt idx="495">
                  <c:v>1180.222</c:v>
                </c:pt>
                <c:pt idx="496">
                  <c:v>1181.1859999999999</c:v>
                </c:pt>
                <c:pt idx="497">
                  <c:v>1182.1500000000001</c:v>
                </c:pt>
                <c:pt idx="498">
                  <c:v>1183.114</c:v>
                </c:pt>
                <c:pt idx="499">
                  <c:v>1184.079</c:v>
                </c:pt>
                <c:pt idx="500">
                  <c:v>1185.0429999999999</c:v>
                </c:pt>
                <c:pt idx="501">
                  <c:v>1186.0070000000001</c:v>
                </c:pt>
                <c:pt idx="502">
                  <c:v>1186.971</c:v>
                </c:pt>
                <c:pt idx="503">
                  <c:v>1187.9359999999999</c:v>
                </c:pt>
                <c:pt idx="504">
                  <c:v>1188.9000000000001</c:v>
                </c:pt>
                <c:pt idx="505">
                  <c:v>1189.864</c:v>
                </c:pt>
                <c:pt idx="506">
                  <c:v>1190.828</c:v>
                </c:pt>
                <c:pt idx="507">
                  <c:v>1191.7919999999999</c:v>
                </c:pt>
                <c:pt idx="508">
                  <c:v>1192.7570000000001</c:v>
                </c:pt>
                <c:pt idx="509">
                  <c:v>1193.721</c:v>
                </c:pt>
                <c:pt idx="510">
                  <c:v>1194.6849999999999</c:v>
                </c:pt>
                <c:pt idx="511">
                  <c:v>1195.6489999999999</c:v>
                </c:pt>
                <c:pt idx="512">
                  <c:v>1196.614</c:v>
                </c:pt>
                <c:pt idx="513">
                  <c:v>1197.578</c:v>
                </c:pt>
                <c:pt idx="514">
                  <c:v>1198.5419999999999</c:v>
                </c:pt>
                <c:pt idx="515">
                  <c:v>1199.5060000000001</c:v>
                </c:pt>
                <c:pt idx="516">
                  <c:v>1200.471</c:v>
                </c:pt>
                <c:pt idx="517">
                  <c:v>1201.4349999999999</c:v>
                </c:pt>
                <c:pt idx="518">
                  <c:v>1202.3989999999999</c:v>
                </c:pt>
                <c:pt idx="519">
                  <c:v>1203.3630000000001</c:v>
                </c:pt>
                <c:pt idx="520">
                  <c:v>1204.328</c:v>
                </c:pt>
                <c:pt idx="521">
                  <c:v>1205.2919999999999</c:v>
                </c:pt>
                <c:pt idx="522">
                  <c:v>1206.2560000000001</c:v>
                </c:pt>
                <c:pt idx="523">
                  <c:v>1207.22</c:v>
                </c:pt>
                <c:pt idx="524">
                  <c:v>1208.1849999999999</c:v>
                </c:pt>
                <c:pt idx="525">
                  <c:v>1209.1489999999999</c:v>
                </c:pt>
                <c:pt idx="526">
                  <c:v>1210.1130000000001</c:v>
                </c:pt>
                <c:pt idx="527">
                  <c:v>1211.077</c:v>
                </c:pt>
                <c:pt idx="528">
                  <c:v>1212.0419999999999</c:v>
                </c:pt>
                <c:pt idx="529">
                  <c:v>1213.0060000000001</c:v>
                </c:pt>
                <c:pt idx="530">
                  <c:v>1213.97</c:v>
                </c:pt>
                <c:pt idx="531">
                  <c:v>1214.934</c:v>
                </c:pt>
                <c:pt idx="532">
                  <c:v>1215.8979999999999</c:v>
                </c:pt>
                <c:pt idx="533">
                  <c:v>1216.8630000000001</c:v>
                </c:pt>
                <c:pt idx="534">
                  <c:v>1217.827</c:v>
                </c:pt>
                <c:pt idx="535">
                  <c:v>1218.7909999999999</c:v>
                </c:pt>
                <c:pt idx="536">
                  <c:v>1219.7550000000001</c:v>
                </c:pt>
                <c:pt idx="537">
                  <c:v>1220.72</c:v>
                </c:pt>
                <c:pt idx="538">
                  <c:v>1221.684</c:v>
                </c:pt>
                <c:pt idx="539">
                  <c:v>1222.6479999999999</c:v>
                </c:pt>
                <c:pt idx="540">
                  <c:v>1223.6120000000001</c:v>
                </c:pt>
                <c:pt idx="541">
                  <c:v>1224.577</c:v>
                </c:pt>
                <c:pt idx="542">
                  <c:v>1225.5409999999999</c:v>
                </c:pt>
                <c:pt idx="543">
                  <c:v>1226.5050000000001</c:v>
                </c:pt>
                <c:pt idx="544">
                  <c:v>1227.4690000000001</c:v>
                </c:pt>
                <c:pt idx="545">
                  <c:v>1228.433</c:v>
                </c:pt>
                <c:pt idx="546">
                  <c:v>1229.3979999999999</c:v>
                </c:pt>
                <c:pt idx="547">
                  <c:v>1230.3620000000001</c:v>
                </c:pt>
                <c:pt idx="548">
                  <c:v>1231.326</c:v>
                </c:pt>
                <c:pt idx="549">
                  <c:v>1232.29</c:v>
                </c:pt>
                <c:pt idx="550">
                  <c:v>1233.2550000000001</c:v>
                </c:pt>
                <c:pt idx="551">
                  <c:v>1234.2190000000001</c:v>
                </c:pt>
                <c:pt idx="552">
                  <c:v>1235.183</c:v>
                </c:pt>
                <c:pt idx="553">
                  <c:v>1236.1469999999999</c:v>
                </c:pt>
                <c:pt idx="554">
                  <c:v>1237.1120000000001</c:v>
                </c:pt>
                <c:pt idx="555">
                  <c:v>1238.076</c:v>
                </c:pt>
                <c:pt idx="556">
                  <c:v>1239.04</c:v>
                </c:pt>
                <c:pt idx="557">
                  <c:v>1240.0039999999999</c:v>
                </c:pt>
                <c:pt idx="558">
                  <c:v>1240.9690000000001</c:v>
                </c:pt>
                <c:pt idx="559">
                  <c:v>1241.933</c:v>
                </c:pt>
                <c:pt idx="560">
                  <c:v>1242.8969999999999</c:v>
                </c:pt>
                <c:pt idx="561">
                  <c:v>1243.8610000000001</c:v>
                </c:pt>
                <c:pt idx="562">
                  <c:v>1244.825</c:v>
                </c:pt>
                <c:pt idx="563">
                  <c:v>1245.79</c:v>
                </c:pt>
                <c:pt idx="564">
                  <c:v>1246.7539999999999</c:v>
                </c:pt>
                <c:pt idx="565">
                  <c:v>1247.7180000000001</c:v>
                </c:pt>
                <c:pt idx="566">
                  <c:v>1248.682</c:v>
                </c:pt>
                <c:pt idx="567">
                  <c:v>1249.6469999999999</c:v>
                </c:pt>
                <c:pt idx="568">
                  <c:v>1250.6110000000001</c:v>
                </c:pt>
                <c:pt idx="569">
                  <c:v>1251.575</c:v>
                </c:pt>
                <c:pt idx="570">
                  <c:v>1252.539</c:v>
                </c:pt>
                <c:pt idx="571">
                  <c:v>1253.5039999999999</c:v>
                </c:pt>
                <c:pt idx="572">
                  <c:v>1254.4680000000001</c:v>
                </c:pt>
                <c:pt idx="573">
                  <c:v>1255.432</c:v>
                </c:pt>
                <c:pt idx="574">
                  <c:v>1256.396</c:v>
                </c:pt>
                <c:pt idx="575">
                  <c:v>1257.3599999999999</c:v>
                </c:pt>
                <c:pt idx="576">
                  <c:v>1258.325</c:v>
                </c:pt>
                <c:pt idx="577">
                  <c:v>1259.289</c:v>
                </c:pt>
                <c:pt idx="578">
                  <c:v>1260.2529999999999</c:v>
                </c:pt>
                <c:pt idx="579">
                  <c:v>1261.2170000000001</c:v>
                </c:pt>
                <c:pt idx="580">
                  <c:v>1262.182</c:v>
                </c:pt>
                <c:pt idx="581">
                  <c:v>1263.146</c:v>
                </c:pt>
                <c:pt idx="582">
                  <c:v>1264.1099999999999</c:v>
                </c:pt>
                <c:pt idx="583">
                  <c:v>1265.0740000000001</c:v>
                </c:pt>
                <c:pt idx="584">
                  <c:v>1266.039</c:v>
                </c:pt>
                <c:pt idx="585">
                  <c:v>1267.0029999999999</c:v>
                </c:pt>
                <c:pt idx="586">
                  <c:v>1267.9670000000001</c:v>
                </c:pt>
                <c:pt idx="587">
                  <c:v>1268.931</c:v>
                </c:pt>
                <c:pt idx="588">
                  <c:v>1269.896</c:v>
                </c:pt>
                <c:pt idx="589">
                  <c:v>1270.8599999999999</c:v>
                </c:pt>
                <c:pt idx="590">
                  <c:v>1271.8240000000001</c:v>
                </c:pt>
                <c:pt idx="591">
                  <c:v>1272.788</c:v>
                </c:pt>
                <c:pt idx="592">
                  <c:v>1273.752</c:v>
                </c:pt>
                <c:pt idx="593">
                  <c:v>1274.7170000000001</c:v>
                </c:pt>
                <c:pt idx="594">
                  <c:v>1275.681</c:v>
                </c:pt>
                <c:pt idx="595">
                  <c:v>1276.645</c:v>
                </c:pt>
                <c:pt idx="596">
                  <c:v>1277.6089999999999</c:v>
                </c:pt>
                <c:pt idx="597">
                  <c:v>1278.5740000000001</c:v>
                </c:pt>
                <c:pt idx="598">
                  <c:v>1279.538</c:v>
                </c:pt>
                <c:pt idx="599">
                  <c:v>1280.502</c:v>
                </c:pt>
                <c:pt idx="600">
                  <c:v>1281.4659999999999</c:v>
                </c:pt>
                <c:pt idx="601">
                  <c:v>1282.431</c:v>
                </c:pt>
                <c:pt idx="602">
                  <c:v>1283.395</c:v>
                </c:pt>
                <c:pt idx="603">
                  <c:v>1284.3589999999999</c:v>
                </c:pt>
                <c:pt idx="604">
                  <c:v>1285.3230000000001</c:v>
                </c:pt>
                <c:pt idx="605">
                  <c:v>1286.287</c:v>
                </c:pt>
                <c:pt idx="606">
                  <c:v>1287.252</c:v>
                </c:pt>
                <c:pt idx="607">
                  <c:v>1288.2159999999999</c:v>
                </c:pt>
                <c:pt idx="608">
                  <c:v>1289.18</c:v>
                </c:pt>
                <c:pt idx="609">
                  <c:v>1290.144</c:v>
                </c:pt>
                <c:pt idx="610">
                  <c:v>1291.1089999999999</c:v>
                </c:pt>
                <c:pt idx="611">
                  <c:v>1292.0730000000001</c:v>
                </c:pt>
                <c:pt idx="612">
                  <c:v>1293.037</c:v>
                </c:pt>
                <c:pt idx="613">
                  <c:v>1294.001</c:v>
                </c:pt>
                <c:pt idx="614">
                  <c:v>1294.9659999999999</c:v>
                </c:pt>
                <c:pt idx="615">
                  <c:v>1295.93</c:v>
                </c:pt>
                <c:pt idx="616">
                  <c:v>1296.894</c:v>
                </c:pt>
                <c:pt idx="617">
                  <c:v>1297.8579999999999</c:v>
                </c:pt>
                <c:pt idx="618">
                  <c:v>1298.8230000000001</c:v>
                </c:pt>
                <c:pt idx="619">
                  <c:v>1299.787</c:v>
                </c:pt>
                <c:pt idx="620">
                  <c:v>1300.751</c:v>
                </c:pt>
                <c:pt idx="621">
                  <c:v>1301.7149999999999</c:v>
                </c:pt>
                <c:pt idx="622">
                  <c:v>1302.6790000000001</c:v>
                </c:pt>
                <c:pt idx="623">
                  <c:v>1303.644</c:v>
                </c:pt>
                <c:pt idx="624">
                  <c:v>1304.6079999999999</c:v>
                </c:pt>
                <c:pt idx="625">
                  <c:v>1305.5719999999999</c:v>
                </c:pt>
                <c:pt idx="626">
                  <c:v>1306.5360000000001</c:v>
                </c:pt>
                <c:pt idx="627">
                  <c:v>1307.501</c:v>
                </c:pt>
                <c:pt idx="628">
                  <c:v>1308.4649999999999</c:v>
                </c:pt>
                <c:pt idx="629">
                  <c:v>1309.4290000000001</c:v>
                </c:pt>
                <c:pt idx="630">
                  <c:v>1310.393</c:v>
                </c:pt>
                <c:pt idx="631">
                  <c:v>1311.3579999999999</c:v>
                </c:pt>
                <c:pt idx="632">
                  <c:v>1312.3219999999999</c:v>
                </c:pt>
                <c:pt idx="633">
                  <c:v>1313.2860000000001</c:v>
                </c:pt>
                <c:pt idx="634">
                  <c:v>1314.25</c:v>
                </c:pt>
                <c:pt idx="635">
                  <c:v>1315.2139999999999</c:v>
                </c:pt>
                <c:pt idx="636">
                  <c:v>1316.1790000000001</c:v>
                </c:pt>
                <c:pt idx="637">
                  <c:v>1317.143</c:v>
                </c:pt>
                <c:pt idx="638">
                  <c:v>1318.107</c:v>
                </c:pt>
                <c:pt idx="639">
                  <c:v>1319.0709999999999</c:v>
                </c:pt>
                <c:pt idx="640">
                  <c:v>1320.0360000000001</c:v>
                </c:pt>
                <c:pt idx="641">
                  <c:v>1321</c:v>
                </c:pt>
                <c:pt idx="642">
                  <c:v>1321.9639999999999</c:v>
                </c:pt>
                <c:pt idx="643">
                  <c:v>1322.9280000000001</c:v>
                </c:pt>
                <c:pt idx="644">
                  <c:v>1323.893</c:v>
                </c:pt>
                <c:pt idx="645">
                  <c:v>1324.857</c:v>
                </c:pt>
                <c:pt idx="646">
                  <c:v>1325.8209999999999</c:v>
                </c:pt>
                <c:pt idx="647">
                  <c:v>1326.7850000000001</c:v>
                </c:pt>
                <c:pt idx="648">
                  <c:v>1327.75</c:v>
                </c:pt>
                <c:pt idx="649">
                  <c:v>1328.7139999999999</c:v>
                </c:pt>
                <c:pt idx="650">
                  <c:v>1329.6780000000001</c:v>
                </c:pt>
                <c:pt idx="651">
                  <c:v>1330.6420000000001</c:v>
                </c:pt>
                <c:pt idx="652">
                  <c:v>1331.606</c:v>
                </c:pt>
                <c:pt idx="653">
                  <c:v>1332.5709999999999</c:v>
                </c:pt>
                <c:pt idx="654">
                  <c:v>1333.5350000000001</c:v>
                </c:pt>
                <c:pt idx="655">
                  <c:v>1334.499</c:v>
                </c:pt>
                <c:pt idx="656">
                  <c:v>1335.463</c:v>
                </c:pt>
                <c:pt idx="657">
                  <c:v>1336.4280000000001</c:v>
                </c:pt>
                <c:pt idx="658">
                  <c:v>1337.3920000000001</c:v>
                </c:pt>
                <c:pt idx="659">
                  <c:v>1338.356</c:v>
                </c:pt>
                <c:pt idx="660">
                  <c:v>1339.32</c:v>
                </c:pt>
                <c:pt idx="661">
                  <c:v>1340.2850000000001</c:v>
                </c:pt>
                <c:pt idx="662">
                  <c:v>1341.249</c:v>
                </c:pt>
                <c:pt idx="663">
                  <c:v>1342.213</c:v>
                </c:pt>
                <c:pt idx="664">
                  <c:v>1343.1769999999999</c:v>
                </c:pt>
                <c:pt idx="665">
                  <c:v>1344.1410000000001</c:v>
                </c:pt>
                <c:pt idx="666">
                  <c:v>1345.106</c:v>
                </c:pt>
                <c:pt idx="667">
                  <c:v>1346.07</c:v>
                </c:pt>
                <c:pt idx="668">
                  <c:v>1347.0340000000001</c:v>
                </c:pt>
                <c:pt idx="669">
                  <c:v>1347.998</c:v>
                </c:pt>
                <c:pt idx="670">
                  <c:v>1348.963</c:v>
                </c:pt>
                <c:pt idx="671">
                  <c:v>1349.9269999999999</c:v>
                </c:pt>
                <c:pt idx="672">
                  <c:v>1350.8910000000001</c:v>
                </c:pt>
                <c:pt idx="673">
                  <c:v>1351.855</c:v>
                </c:pt>
                <c:pt idx="674">
                  <c:v>1352.82</c:v>
                </c:pt>
                <c:pt idx="675">
                  <c:v>1353.7840000000001</c:v>
                </c:pt>
                <c:pt idx="676">
                  <c:v>1354.748</c:v>
                </c:pt>
                <c:pt idx="677">
                  <c:v>1355.712</c:v>
                </c:pt>
                <c:pt idx="678">
                  <c:v>1356.6769999999999</c:v>
                </c:pt>
                <c:pt idx="679">
                  <c:v>1357.6410000000001</c:v>
                </c:pt>
                <c:pt idx="680">
                  <c:v>1358.605</c:v>
                </c:pt>
                <c:pt idx="681">
                  <c:v>1359.569</c:v>
                </c:pt>
                <c:pt idx="682">
                  <c:v>1360.5329999999999</c:v>
                </c:pt>
                <c:pt idx="683">
                  <c:v>1361.498</c:v>
                </c:pt>
                <c:pt idx="684">
                  <c:v>1362.462</c:v>
                </c:pt>
                <c:pt idx="685">
                  <c:v>1363.4259999999999</c:v>
                </c:pt>
                <c:pt idx="686">
                  <c:v>1364.39</c:v>
                </c:pt>
                <c:pt idx="687">
                  <c:v>1365.355</c:v>
                </c:pt>
                <c:pt idx="688">
                  <c:v>1366.319</c:v>
                </c:pt>
                <c:pt idx="689">
                  <c:v>1367.2829999999999</c:v>
                </c:pt>
                <c:pt idx="690">
                  <c:v>1368.2470000000001</c:v>
                </c:pt>
                <c:pt idx="691">
                  <c:v>1369.212</c:v>
                </c:pt>
                <c:pt idx="692">
                  <c:v>1370.1759999999999</c:v>
                </c:pt>
                <c:pt idx="693">
                  <c:v>1371.14</c:v>
                </c:pt>
                <c:pt idx="694">
                  <c:v>1372.104</c:v>
                </c:pt>
                <c:pt idx="695">
                  <c:v>1373.068</c:v>
                </c:pt>
                <c:pt idx="696">
                  <c:v>1374.0329999999999</c:v>
                </c:pt>
                <c:pt idx="697">
                  <c:v>1374.9970000000001</c:v>
                </c:pt>
                <c:pt idx="698">
                  <c:v>1375.961</c:v>
                </c:pt>
                <c:pt idx="699">
                  <c:v>1376.925</c:v>
                </c:pt>
                <c:pt idx="700">
                  <c:v>1377.89</c:v>
                </c:pt>
                <c:pt idx="701">
                  <c:v>1378.854</c:v>
                </c:pt>
                <c:pt idx="702">
                  <c:v>1379.818</c:v>
                </c:pt>
                <c:pt idx="703">
                  <c:v>1380.7819999999999</c:v>
                </c:pt>
                <c:pt idx="704">
                  <c:v>1381.7470000000001</c:v>
                </c:pt>
                <c:pt idx="705">
                  <c:v>1382.711</c:v>
                </c:pt>
                <c:pt idx="706">
                  <c:v>1383.675</c:v>
                </c:pt>
                <c:pt idx="707">
                  <c:v>1384.6389999999999</c:v>
                </c:pt>
                <c:pt idx="708">
                  <c:v>1385.604</c:v>
                </c:pt>
                <c:pt idx="709">
                  <c:v>1386.568</c:v>
                </c:pt>
                <c:pt idx="710">
                  <c:v>1387.5319999999999</c:v>
                </c:pt>
                <c:pt idx="711">
                  <c:v>1388.4960000000001</c:v>
                </c:pt>
                <c:pt idx="712">
                  <c:v>1389.46</c:v>
                </c:pt>
                <c:pt idx="713">
                  <c:v>1390.425</c:v>
                </c:pt>
                <c:pt idx="714">
                  <c:v>1391.3889999999999</c:v>
                </c:pt>
                <c:pt idx="715">
                  <c:v>1392.3530000000001</c:v>
                </c:pt>
                <c:pt idx="716">
                  <c:v>1393.317</c:v>
                </c:pt>
                <c:pt idx="717">
                  <c:v>1394.2819999999999</c:v>
                </c:pt>
                <c:pt idx="718">
                  <c:v>1395.2460000000001</c:v>
                </c:pt>
                <c:pt idx="719">
                  <c:v>1396.21</c:v>
                </c:pt>
                <c:pt idx="720">
                  <c:v>1397.174</c:v>
                </c:pt>
                <c:pt idx="721">
                  <c:v>1398.1389999999999</c:v>
                </c:pt>
                <c:pt idx="722">
                  <c:v>1399.1030000000001</c:v>
                </c:pt>
                <c:pt idx="723">
                  <c:v>1400.067</c:v>
                </c:pt>
                <c:pt idx="724">
                  <c:v>1401.0309999999999</c:v>
                </c:pt>
                <c:pt idx="725">
                  <c:v>1401.9949999999999</c:v>
                </c:pt>
                <c:pt idx="726">
                  <c:v>1402.96</c:v>
                </c:pt>
                <c:pt idx="727">
                  <c:v>1403.924</c:v>
                </c:pt>
                <c:pt idx="728">
                  <c:v>1404.8879999999999</c:v>
                </c:pt>
                <c:pt idx="729">
                  <c:v>1405.8520000000001</c:v>
                </c:pt>
                <c:pt idx="730">
                  <c:v>1406.817</c:v>
                </c:pt>
                <c:pt idx="731">
                  <c:v>1407.7809999999999</c:v>
                </c:pt>
                <c:pt idx="732">
                  <c:v>1408.7449999999999</c:v>
                </c:pt>
                <c:pt idx="733">
                  <c:v>1409.7090000000001</c:v>
                </c:pt>
                <c:pt idx="734">
                  <c:v>1410.674</c:v>
                </c:pt>
                <c:pt idx="735">
                  <c:v>1411.6379999999999</c:v>
                </c:pt>
                <c:pt idx="736">
                  <c:v>1412.6020000000001</c:v>
                </c:pt>
                <c:pt idx="737">
                  <c:v>1413.566</c:v>
                </c:pt>
                <c:pt idx="738">
                  <c:v>1414.5309999999999</c:v>
                </c:pt>
                <c:pt idx="739">
                  <c:v>1415.4949999999999</c:v>
                </c:pt>
                <c:pt idx="740">
                  <c:v>1416.4590000000001</c:v>
                </c:pt>
                <c:pt idx="741">
                  <c:v>1417.423</c:v>
                </c:pt>
                <c:pt idx="742">
                  <c:v>1418.3869999999999</c:v>
                </c:pt>
                <c:pt idx="743">
                  <c:v>1419.3520000000001</c:v>
                </c:pt>
                <c:pt idx="744">
                  <c:v>1420.316</c:v>
                </c:pt>
                <c:pt idx="745">
                  <c:v>1421.28</c:v>
                </c:pt>
                <c:pt idx="746">
                  <c:v>1422.2439999999999</c:v>
                </c:pt>
                <c:pt idx="747">
                  <c:v>1423.2090000000001</c:v>
                </c:pt>
                <c:pt idx="748">
                  <c:v>1424.173</c:v>
                </c:pt>
                <c:pt idx="749">
                  <c:v>1425.1369999999999</c:v>
                </c:pt>
                <c:pt idx="750">
                  <c:v>1426.1010000000001</c:v>
                </c:pt>
                <c:pt idx="751">
                  <c:v>1427.066</c:v>
                </c:pt>
                <c:pt idx="752">
                  <c:v>1428.03</c:v>
                </c:pt>
                <c:pt idx="753">
                  <c:v>1428.9939999999999</c:v>
                </c:pt>
                <c:pt idx="754">
                  <c:v>1429.9580000000001</c:v>
                </c:pt>
                <c:pt idx="755">
                  <c:v>1430.922</c:v>
                </c:pt>
                <c:pt idx="756">
                  <c:v>1431.8869999999999</c:v>
                </c:pt>
                <c:pt idx="757">
                  <c:v>1432.8510000000001</c:v>
                </c:pt>
                <c:pt idx="758">
                  <c:v>1433.8150000000001</c:v>
                </c:pt>
                <c:pt idx="759">
                  <c:v>1434.779</c:v>
                </c:pt>
                <c:pt idx="760">
                  <c:v>1435.7439999999999</c:v>
                </c:pt>
                <c:pt idx="761">
                  <c:v>1436.7080000000001</c:v>
                </c:pt>
                <c:pt idx="762">
                  <c:v>1437.672</c:v>
                </c:pt>
                <c:pt idx="763">
                  <c:v>1438.636</c:v>
                </c:pt>
                <c:pt idx="764">
                  <c:v>1439.6010000000001</c:v>
                </c:pt>
                <c:pt idx="765">
                  <c:v>1440.5650000000001</c:v>
                </c:pt>
                <c:pt idx="766">
                  <c:v>1441.529</c:v>
                </c:pt>
                <c:pt idx="767">
                  <c:v>1442.4929999999999</c:v>
                </c:pt>
                <c:pt idx="768">
                  <c:v>1443.4580000000001</c:v>
                </c:pt>
                <c:pt idx="769">
                  <c:v>1444.422</c:v>
                </c:pt>
                <c:pt idx="770">
                  <c:v>1445.386</c:v>
                </c:pt>
                <c:pt idx="771">
                  <c:v>1446.35</c:v>
                </c:pt>
                <c:pt idx="772">
                  <c:v>1447.3140000000001</c:v>
                </c:pt>
                <c:pt idx="773">
                  <c:v>1448.279</c:v>
                </c:pt>
                <c:pt idx="774">
                  <c:v>1449.2429999999999</c:v>
                </c:pt>
                <c:pt idx="775">
                  <c:v>1450.2070000000001</c:v>
                </c:pt>
                <c:pt idx="776">
                  <c:v>1451.171</c:v>
                </c:pt>
                <c:pt idx="777">
                  <c:v>1452.136</c:v>
                </c:pt>
                <c:pt idx="778">
                  <c:v>1453.1</c:v>
                </c:pt>
                <c:pt idx="779">
                  <c:v>1454.0640000000001</c:v>
                </c:pt>
                <c:pt idx="780">
                  <c:v>1455.028</c:v>
                </c:pt>
                <c:pt idx="781">
                  <c:v>1455.9929999999999</c:v>
                </c:pt>
                <c:pt idx="782">
                  <c:v>1456.9570000000001</c:v>
                </c:pt>
                <c:pt idx="783">
                  <c:v>1457.921</c:v>
                </c:pt>
                <c:pt idx="784">
                  <c:v>1458.885</c:v>
                </c:pt>
                <c:pt idx="785">
                  <c:v>1459.8489999999999</c:v>
                </c:pt>
                <c:pt idx="786">
                  <c:v>1460.8140000000001</c:v>
                </c:pt>
                <c:pt idx="787">
                  <c:v>1461.778</c:v>
                </c:pt>
                <c:pt idx="788">
                  <c:v>1462.742</c:v>
                </c:pt>
                <c:pt idx="789">
                  <c:v>1463.7059999999999</c:v>
                </c:pt>
                <c:pt idx="790">
                  <c:v>1464.671</c:v>
                </c:pt>
                <c:pt idx="791">
                  <c:v>1465.635</c:v>
                </c:pt>
                <c:pt idx="792">
                  <c:v>1466.5989999999999</c:v>
                </c:pt>
                <c:pt idx="793">
                  <c:v>1467.5630000000001</c:v>
                </c:pt>
                <c:pt idx="794">
                  <c:v>1468.528</c:v>
                </c:pt>
                <c:pt idx="795">
                  <c:v>1469.492</c:v>
                </c:pt>
                <c:pt idx="796">
                  <c:v>1470.4559999999999</c:v>
                </c:pt>
                <c:pt idx="797">
                  <c:v>1471.42</c:v>
                </c:pt>
                <c:pt idx="798">
                  <c:v>1472.385</c:v>
                </c:pt>
                <c:pt idx="799">
                  <c:v>1473.3489999999999</c:v>
                </c:pt>
                <c:pt idx="800">
                  <c:v>1474.3130000000001</c:v>
                </c:pt>
                <c:pt idx="801">
                  <c:v>1475.277</c:v>
                </c:pt>
                <c:pt idx="802">
                  <c:v>1476.241</c:v>
                </c:pt>
                <c:pt idx="803">
                  <c:v>1477.2059999999999</c:v>
                </c:pt>
                <c:pt idx="804">
                  <c:v>1478.17</c:v>
                </c:pt>
                <c:pt idx="805">
                  <c:v>1479.134</c:v>
                </c:pt>
                <c:pt idx="806">
                  <c:v>1480.098</c:v>
                </c:pt>
                <c:pt idx="807">
                  <c:v>1481.0630000000001</c:v>
                </c:pt>
                <c:pt idx="808">
                  <c:v>1482.027</c:v>
                </c:pt>
                <c:pt idx="809">
                  <c:v>1482.991</c:v>
                </c:pt>
                <c:pt idx="810">
                  <c:v>1483.9549999999999</c:v>
                </c:pt>
                <c:pt idx="811">
                  <c:v>1484.92</c:v>
                </c:pt>
                <c:pt idx="812">
                  <c:v>1485.884</c:v>
                </c:pt>
                <c:pt idx="813">
                  <c:v>1486.848</c:v>
                </c:pt>
                <c:pt idx="814">
                  <c:v>1487.8119999999999</c:v>
                </c:pt>
                <c:pt idx="815">
                  <c:v>1488.7760000000001</c:v>
                </c:pt>
                <c:pt idx="816">
                  <c:v>1489.741</c:v>
                </c:pt>
                <c:pt idx="817">
                  <c:v>1490.7049999999999</c:v>
                </c:pt>
                <c:pt idx="818">
                  <c:v>1491.6690000000001</c:v>
                </c:pt>
                <c:pt idx="819">
                  <c:v>1492.633</c:v>
                </c:pt>
                <c:pt idx="820">
                  <c:v>1493.598</c:v>
                </c:pt>
                <c:pt idx="821">
                  <c:v>1494.5619999999999</c:v>
                </c:pt>
                <c:pt idx="822">
                  <c:v>1495.5260000000001</c:v>
                </c:pt>
                <c:pt idx="823">
                  <c:v>1496.49</c:v>
                </c:pt>
                <c:pt idx="824">
                  <c:v>1497.4549999999999</c:v>
                </c:pt>
                <c:pt idx="825">
                  <c:v>1498.4190000000001</c:v>
                </c:pt>
                <c:pt idx="826">
                  <c:v>1499.383</c:v>
                </c:pt>
                <c:pt idx="827">
                  <c:v>1500.347</c:v>
                </c:pt>
                <c:pt idx="828">
                  <c:v>1501.3119999999999</c:v>
                </c:pt>
                <c:pt idx="829">
                  <c:v>1502.2760000000001</c:v>
                </c:pt>
                <c:pt idx="830">
                  <c:v>1503.24</c:v>
                </c:pt>
                <c:pt idx="831">
                  <c:v>1504.204</c:v>
                </c:pt>
                <c:pt idx="832">
                  <c:v>1505.1679999999999</c:v>
                </c:pt>
                <c:pt idx="833">
                  <c:v>1506.133</c:v>
                </c:pt>
                <c:pt idx="834">
                  <c:v>1507.097</c:v>
                </c:pt>
                <c:pt idx="835">
                  <c:v>1508.0609999999999</c:v>
                </c:pt>
                <c:pt idx="836">
                  <c:v>1509.0250000000001</c:v>
                </c:pt>
                <c:pt idx="837">
                  <c:v>1509.99</c:v>
                </c:pt>
                <c:pt idx="838">
                  <c:v>1510.954</c:v>
                </c:pt>
                <c:pt idx="839">
                  <c:v>1511.9179999999999</c:v>
                </c:pt>
                <c:pt idx="840">
                  <c:v>1512.8820000000001</c:v>
                </c:pt>
                <c:pt idx="841">
                  <c:v>1513.847</c:v>
                </c:pt>
                <c:pt idx="842">
                  <c:v>1514.8109999999999</c:v>
                </c:pt>
                <c:pt idx="843">
                  <c:v>1515.7750000000001</c:v>
                </c:pt>
                <c:pt idx="844">
                  <c:v>1516.739</c:v>
                </c:pt>
                <c:pt idx="845">
                  <c:v>1517.703</c:v>
                </c:pt>
                <c:pt idx="846">
                  <c:v>1518.6679999999999</c:v>
                </c:pt>
                <c:pt idx="847">
                  <c:v>1519.6320000000001</c:v>
                </c:pt>
                <c:pt idx="848">
                  <c:v>1520.596</c:v>
                </c:pt>
                <c:pt idx="849">
                  <c:v>1521.56</c:v>
                </c:pt>
                <c:pt idx="850">
                  <c:v>1522.5250000000001</c:v>
                </c:pt>
                <c:pt idx="851">
                  <c:v>1523.489</c:v>
                </c:pt>
                <c:pt idx="852">
                  <c:v>1524.453</c:v>
                </c:pt>
                <c:pt idx="853">
                  <c:v>1525.4169999999999</c:v>
                </c:pt>
                <c:pt idx="854">
                  <c:v>1526.3820000000001</c:v>
                </c:pt>
                <c:pt idx="855">
                  <c:v>1527.346</c:v>
                </c:pt>
                <c:pt idx="856">
                  <c:v>1528.31</c:v>
                </c:pt>
                <c:pt idx="857">
                  <c:v>1529.2739999999999</c:v>
                </c:pt>
                <c:pt idx="858">
                  <c:v>1530.239</c:v>
                </c:pt>
                <c:pt idx="859">
                  <c:v>1531.203</c:v>
                </c:pt>
                <c:pt idx="860">
                  <c:v>1532.1669999999999</c:v>
                </c:pt>
                <c:pt idx="861">
                  <c:v>1533.1310000000001</c:v>
                </c:pt>
                <c:pt idx="862">
                  <c:v>1534.095</c:v>
                </c:pt>
                <c:pt idx="863">
                  <c:v>1535.06</c:v>
                </c:pt>
                <c:pt idx="864">
                  <c:v>1536.0239999999999</c:v>
                </c:pt>
                <c:pt idx="865">
                  <c:v>1536.9880000000001</c:v>
                </c:pt>
                <c:pt idx="866">
                  <c:v>1537.952</c:v>
                </c:pt>
                <c:pt idx="867">
                  <c:v>1538.9169999999999</c:v>
                </c:pt>
                <c:pt idx="868">
                  <c:v>1539.8810000000001</c:v>
                </c:pt>
                <c:pt idx="869">
                  <c:v>1540.845</c:v>
                </c:pt>
                <c:pt idx="870">
                  <c:v>1541.809</c:v>
                </c:pt>
                <c:pt idx="871">
                  <c:v>1542.7739999999999</c:v>
                </c:pt>
                <c:pt idx="872">
                  <c:v>1543.7380000000001</c:v>
                </c:pt>
                <c:pt idx="873">
                  <c:v>1544.702</c:v>
                </c:pt>
                <c:pt idx="874">
                  <c:v>1545.6659999999999</c:v>
                </c:pt>
                <c:pt idx="875">
                  <c:v>1546.63</c:v>
                </c:pt>
                <c:pt idx="876">
                  <c:v>1547.595</c:v>
                </c:pt>
                <c:pt idx="877">
                  <c:v>1548.559</c:v>
                </c:pt>
                <c:pt idx="878">
                  <c:v>1549.5229999999999</c:v>
                </c:pt>
                <c:pt idx="879">
                  <c:v>1550.4870000000001</c:v>
                </c:pt>
                <c:pt idx="880">
                  <c:v>1551.452</c:v>
                </c:pt>
                <c:pt idx="881">
                  <c:v>1552.4159999999999</c:v>
                </c:pt>
                <c:pt idx="882">
                  <c:v>1553.38</c:v>
                </c:pt>
                <c:pt idx="883">
                  <c:v>1554.3440000000001</c:v>
                </c:pt>
                <c:pt idx="884">
                  <c:v>1555.309</c:v>
                </c:pt>
                <c:pt idx="885">
                  <c:v>1556.2729999999999</c:v>
                </c:pt>
                <c:pt idx="886">
                  <c:v>1557.2370000000001</c:v>
                </c:pt>
                <c:pt idx="887">
                  <c:v>1558.201</c:v>
                </c:pt>
                <c:pt idx="888">
                  <c:v>1559.1659999999999</c:v>
                </c:pt>
                <c:pt idx="889">
                  <c:v>1560.13</c:v>
                </c:pt>
                <c:pt idx="890">
                  <c:v>1561.0940000000001</c:v>
                </c:pt>
                <c:pt idx="891">
                  <c:v>1562.058</c:v>
                </c:pt>
                <c:pt idx="892">
                  <c:v>1563.0219999999999</c:v>
                </c:pt>
                <c:pt idx="893">
                  <c:v>1563.9870000000001</c:v>
                </c:pt>
                <c:pt idx="894">
                  <c:v>1564.951</c:v>
                </c:pt>
                <c:pt idx="895">
                  <c:v>1565.915</c:v>
                </c:pt>
                <c:pt idx="896">
                  <c:v>1566.8789999999999</c:v>
                </c:pt>
                <c:pt idx="897">
                  <c:v>1567.8440000000001</c:v>
                </c:pt>
                <c:pt idx="898">
                  <c:v>1568.808</c:v>
                </c:pt>
                <c:pt idx="899">
                  <c:v>1569.7719999999999</c:v>
                </c:pt>
                <c:pt idx="900">
                  <c:v>1570.7360000000001</c:v>
                </c:pt>
                <c:pt idx="901">
                  <c:v>1571.701</c:v>
                </c:pt>
                <c:pt idx="902">
                  <c:v>1572.665</c:v>
                </c:pt>
                <c:pt idx="903">
                  <c:v>1573.6289999999999</c:v>
                </c:pt>
                <c:pt idx="904">
                  <c:v>1574.5930000000001</c:v>
                </c:pt>
                <c:pt idx="905">
                  <c:v>1575.557</c:v>
                </c:pt>
                <c:pt idx="906">
                  <c:v>1576.5219999999999</c:v>
                </c:pt>
                <c:pt idx="907">
                  <c:v>1577.4860000000001</c:v>
                </c:pt>
                <c:pt idx="908">
                  <c:v>1578.45</c:v>
                </c:pt>
                <c:pt idx="909">
                  <c:v>1579.414</c:v>
                </c:pt>
                <c:pt idx="910">
                  <c:v>1580.3789999999999</c:v>
                </c:pt>
                <c:pt idx="911">
                  <c:v>1581.3430000000001</c:v>
                </c:pt>
                <c:pt idx="912">
                  <c:v>1582.307</c:v>
                </c:pt>
                <c:pt idx="913">
                  <c:v>1583.271</c:v>
                </c:pt>
                <c:pt idx="914">
                  <c:v>1584.2360000000001</c:v>
                </c:pt>
                <c:pt idx="915">
                  <c:v>1585.2</c:v>
                </c:pt>
                <c:pt idx="916">
                  <c:v>1586.164</c:v>
                </c:pt>
                <c:pt idx="917">
                  <c:v>1587.1279999999999</c:v>
                </c:pt>
                <c:pt idx="918">
                  <c:v>1588.0930000000001</c:v>
                </c:pt>
                <c:pt idx="919">
                  <c:v>1589.057</c:v>
                </c:pt>
                <c:pt idx="920">
                  <c:v>1590.021</c:v>
                </c:pt>
                <c:pt idx="921">
                  <c:v>1590.9849999999999</c:v>
                </c:pt>
                <c:pt idx="922">
                  <c:v>1591.9490000000001</c:v>
                </c:pt>
                <c:pt idx="923">
                  <c:v>1592.914</c:v>
                </c:pt>
                <c:pt idx="924">
                  <c:v>1593.8779999999999</c:v>
                </c:pt>
                <c:pt idx="925">
                  <c:v>1594.8420000000001</c:v>
                </c:pt>
                <c:pt idx="926">
                  <c:v>1595.806</c:v>
                </c:pt>
                <c:pt idx="927">
                  <c:v>1596.771</c:v>
                </c:pt>
                <c:pt idx="928">
                  <c:v>1597.7349999999999</c:v>
                </c:pt>
                <c:pt idx="929">
                  <c:v>1598.6990000000001</c:v>
                </c:pt>
                <c:pt idx="930">
                  <c:v>1599.663</c:v>
                </c:pt>
                <c:pt idx="931">
                  <c:v>1600.6279999999999</c:v>
                </c:pt>
                <c:pt idx="932">
                  <c:v>1601.5920000000001</c:v>
                </c:pt>
                <c:pt idx="933">
                  <c:v>1602.556</c:v>
                </c:pt>
                <c:pt idx="934">
                  <c:v>1603.52</c:v>
                </c:pt>
                <c:pt idx="935">
                  <c:v>1604.4839999999999</c:v>
                </c:pt>
                <c:pt idx="936">
                  <c:v>1605.4490000000001</c:v>
                </c:pt>
                <c:pt idx="937">
                  <c:v>1606.413</c:v>
                </c:pt>
                <c:pt idx="938">
                  <c:v>1607.377</c:v>
                </c:pt>
                <c:pt idx="939">
                  <c:v>1608.3409999999999</c:v>
                </c:pt>
                <c:pt idx="940">
                  <c:v>1609.306</c:v>
                </c:pt>
                <c:pt idx="941">
                  <c:v>1610.27</c:v>
                </c:pt>
                <c:pt idx="942">
                  <c:v>1611.2339999999999</c:v>
                </c:pt>
                <c:pt idx="943">
                  <c:v>1612.1980000000001</c:v>
                </c:pt>
                <c:pt idx="944">
                  <c:v>1613.163</c:v>
                </c:pt>
                <c:pt idx="945">
                  <c:v>1614.127</c:v>
                </c:pt>
                <c:pt idx="946">
                  <c:v>1615.0909999999999</c:v>
                </c:pt>
                <c:pt idx="947">
                  <c:v>1616.0550000000001</c:v>
                </c:pt>
                <c:pt idx="948">
                  <c:v>1617.02</c:v>
                </c:pt>
                <c:pt idx="949">
                  <c:v>1617.9839999999999</c:v>
                </c:pt>
                <c:pt idx="950">
                  <c:v>1618.9480000000001</c:v>
                </c:pt>
                <c:pt idx="951">
                  <c:v>1619.912</c:v>
                </c:pt>
                <c:pt idx="952">
                  <c:v>1620.876</c:v>
                </c:pt>
                <c:pt idx="953">
                  <c:v>1621.8409999999999</c:v>
                </c:pt>
                <c:pt idx="954">
                  <c:v>1622.8050000000001</c:v>
                </c:pt>
                <c:pt idx="955">
                  <c:v>1623.769</c:v>
                </c:pt>
                <c:pt idx="956">
                  <c:v>1624.7329999999999</c:v>
                </c:pt>
                <c:pt idx="957">
                  <c:v>1625.6980000000001</c:v>
                </c:pt>
                <c:pt idx="958">
                  <c:v>1626.662</c:v>
                </c:pt>
                <c:pt idx="959">
                  <c:v>1627.626</c:v>
                </c:pt>
                <c:pt idx="960">
                  <c:v>1628.59</c:v>
                </c:pt>
                <c:pt idx="961">
                  <c:v>1629.5550000000001</c:v>
                </c:pt>
                <c:pt idx="962">
                  <c:v>1630.519</c:v>
                </c:pt>
                <c:pt idx="963">
                  <c:v>1631.4829999999999</c:v>
                </c:pt>
                <c:pt idx="964">
                  <c:v>1632.4469999999999</c:v>
                </c:pt>
                <c:pt idx="965">
                  <c:v>1633.4110000000001</c:v>
                </c:pt>
                <c:pt idx="966">
                  <c:v>1634.376</c:v>
                </c:pt>
                <c:pt idx="967">
                  <c:v>1635.34</c:v>
                </c:pt>
                <c:pt idx="968">
                  <c:v>1636.3040000000001</c:v>
                </c:pt>
                <c:pt idx="969">
                  <c:v>1637.268</c:v>
                </c:pt>
                <c:pt idx="970">
                  <c:v>1638.2329999999999</c:v>
                </c:pt>
                <c:pt idx="971">
                  <c:v>1639.1969999999999</c:v>
                </c:pt>
                <c:pt idx="972">
                  <c:v>1640.1610000000001</c:v>
                </c:pt>
                <c:pt idx="973">
                  <c:v>1641.125</c:v>
                </c:pt>
                <c:pt idx="974">
                  <c:v>1642.09</c:v>
                </c:pt>
                <c:pt idx="975">
                  <c:v>1643.0540000000001</c:v>
                </c:pt>
                <c:pt idx="976">
                  <c:v>1644.018</c:v>
                </c:pt>
                <c:pt idx="977">
                  <c:v>1644.982</c:v>
                </c:pt>
                <c:pt idx="978">
                  <c:v>1645.9469999999999</c:v>
                </c:pt>
                <c:pt idx="979">
                  <c:v>1646.9110000000001</c:v>
                </c:pt>
                <c:pt idx="980">
                  <c:v>1647.875</c:v>
                </c:pt>
                <c:pt idx="981">
                  <c:v>1648.8389999999999</c:v>
                </c:pt>
                <c:pt idx="982">
                  <c:v>1649.8030000000001</c:v>
                </c:pt>
                <c:pt idx="983">
                  <c:v>1650.768</c:v>
                </c:pt>
                <c:pt idx="984">
                  <c:v>1651.732</c:v>
                </c:pt>
                <c:pt idx="985">
                  <c:v>1652.6959999999999</c:v>
                </c:pt>
                <c:pt idx="986">
                  <c:v>1653.66</c:v>
                </c:pt>
                <c:pt idx="987">
                  <c:v>1654.625</c:v>
                </c:pt>
                <c:pt idx="988">
                  <c:v>1655.5889999999999</c:v>
                </c:pt>
                <c:pt idx="989">
                  <c:v>1656.5530000000001</c:v>
                </c:pt>
                <c:pt idx="990">
                  <c:v>1657.5170000000001</c:v>
                </c:pt>
                <c:pt idx="991">
                  <c:v>1658.482</c:v>
                </c:pt>
                <c:pt idx="992">
                  <c:v>1659.4459999999999</c:v>
                </c:pt>
                <c:pt idx="993">
                  <c:v>1660.41</c:v>
                </c:pt>
                <c:pt idx="994">
                  <c:v>1661.374</c:v>
                </c:pt>
                <c:pt idx="995">
                  <c:v>1662.3389999999999</c:v>
                </c:pt>
                <c:pt idx="996">
                  <c:v>1663.3030000000001</c:v>
                </c:pt>
                <c:pt idx="997">
                  <c:v>1664.2670000000001</c:v>
                </c:pt>
                <c:pt idx="998">
                  <c:v>1665.231</c:v>
                </c:pt>
                <c:pt idx="999">
                  <c:v>1666.1949999999999</c:v>
                </c:pt>
                <c:pt idx="1000">
                  <c:v>1667.16</c:v>
                </c:pt>
                <c:pt idx="1001">
                  <c:v>1668.124</c:v>
                </c:pt>
                <c:pt idx="1002">
                  <c:v>1669.088</c:v>
                </c:pt>
                <c:pt idx="1003">
                  <c:v>1670.0519999999999</c:v>
                </c:pt>
                <c:pt idx="1004">
                  <c:v>1671.0170000000001</c:v>
                </c:pt>
                <c:pt idx="1005">
                  <c:v>1671.981</c:v>
                </c:pt>
                <c:pt idx="1006">
                  <c:v>1672.9449999999999</c:v>
                </c:pt>
                <c:pt idx="1007">
                  <c:v>1673.9090000000001</c:v>
                </c:pt>
                <c:pt idx="1008">
                  <c:v>1674.874</c:v>
                </c:pt>
                <c:pt idx="1009">
                  <c:v>1675.838</c:v>
                </c:pt>
                <c:pt idx="1010">
                  <c:v>1676.8019999999999</c:v>
                </c:pt>
                <c:pt idx="1011">
                  <c:v>1677.7660000000001</c:v>
                </c:pt>
                <c:pt idx="1012">
                  <c:v>1678.73</c:v>
                </c:pt>
                <c:pt idx="1013">
                  <c:v>1679.6949999999999</c:v>
                </c:pt>
                <c:pt idx="1014">
                  <c:v>1680.6590000000001</c:v>
                </c:pt>
                <c:pt idx="1015">
                  <c:v>1681.623</c:v>
                </c:pt>
                <c:pt idx="1016">
                  <c:v>1682.587</c:v>
                </c:pt>
                <c:pt idx="1017">
                  <c:v>1683.5519999999999</c:v>
                </c:pt>
                <c:pt idx="1018">
                  <c:v>1684.5160000000001</c:v>
                </c:pt>
                <c:pt idx="1019">
                  <c:v>1685.48</c:v>
                </c:pt>
                <c:pt idx="1020">
                  <c:v>1686.444</c:v>
                </c:pt>
                <c:pt idx="1021">
                  <c:v>1687.4090000000001</c:v>
                </c:pt>
                <c:pt idx="1022">
                  <c:v>1688.373</c:v>
                </c:pt>
                <c:pt idx="1023">
                  <c:v>1689.337</c:v>
                </c:pt>
                <c:pt idx="1024">
                  <c:v>1690.3009999999999</c:v>
                </c:pt>
                <c:pt idx="1025">
                  <c:v>1691.2660000000001</c:v>
                </c:pt>
                <c:pt idx="1026">
                  <c:v>1692.23</c:v>
                </c:pt>
                <c:pt idx="1027">
                  <c:v>1693.194</c:v>
                </c:pt>
                <c:pt idx="1028">
                  <c:v>1694.1579999999999</c:v>
                </c:pt>
                <c:pt idx="1029">
                  <c:v>1695.1220000000001</c:v>
                </c:pt>
                <c:pt idx="1030">
                  <c:v>1696.087</c:v>
                </c:pt>
                <c:pt idx="1031">
                  <c:v>1697.0509999999999</c:v>
                </c:pt>
                <c:pt idx="1032">
                  <c:v>1698.0150000000001</c:v>
                </c:pt>
                <c:pt idx="1033">
                  <c:v>1698.979</c:v>
                </c:pt>
                <c:pt idx="1034">
                  <c:v>1699.944</c:v>
                </c:pt>
                <c:pt idx="1035">
                  <c:v>1700.9079999999999</c:v>
                </c:pt>
                <c:pt idx="1036">
                  <c:v>1701.8720000000001</c:v>
                </c:pt>
                <c:pt idx="1037">
                  <c:v>1702.836</c:v>
                </c:pt>
                <c:pt idx="1038">
                  <c:v>1703.8009999999999</c:v>
                </c:pt>
                <c:pt idx="1039">
                  <c:v>1704.7650000000001</c:v>
                </c:pt>
                <c:pt idx="1040">
                  <c:v>1705.729</c:v>
                </c:pt>
                <c:pt idx="1041">
                  <c:v>1706.693</c:v>
                </c:pt>
                <c:pt idx="1042">
                  <c:v>1707.6569999999999</c:v>
                </c:pt>
                <c:pt idx="1043">
                  <c:v>1708.6220000000001</c:v>
                </c:pt>
                <c:pt idx="1044">
                  <c:v>1709.586</c:v>
                </c:pt>
                <c:pt idx="1045">
                  <c:v>1710.55</c:v>
                </c:pt>
                <c:pt idx="1046">
                  <c:v>1711.5139999999999</c:v>
                </c:pt>
                <c:pt idx="1047">
                  <c:v>1712.479</c:v>
                </c:pt>
                <c:pt idx="1048">
                  <c:v>1713.443</c:v>
                </c:pt>
                <c:pt idx="1049">
                  <c:v>1714.4069999999999</c:v>
                </c:pt>
                <c:pt idx="1050">
                  <c:v>1715.3710000000001</c:v>
                </c:pt>
                <c:pt idx="1051">
                  <c:v>1716.336</c:v>
                </c:pt>
                <c:pt idx="1052">
                  <c:v>1717.3</c:v>
                </c:pt>
                <c:pt idx="1053">
                  <c:v>1718.2639999999999</c:v>
                </c:pt>
                <c:pt idx="1054">
                  <c:v>1719.2280000000001</c:v>
                </c:pt>
                <c:pt idx="1055">
                  <c:v>1720.193</c:v>
                </c:pt>
                <c:pt idx="1056">
                  <c:v>1721.1569999999999</c:v>
                </c:pt>
                <c:pt idx="1057">
                  <c:v>1722.1210000000001</c:v>
                </c:pt>
                <c:pt idx="1058">
                  <c:v>1723.085</c:v>
                </c:pt>
                <c:pt idx="1059">
                  <c:v>1724.049</c:v>
                </c:pt>
                <c:pt idx="1060">
                  <c:v>1725.0139999999999</c:v>
                </c:pt>
                <c:pt idx="1061">
                  <c:v>1725.9780000000001</c:v>
                </c:pt>
                <c:pt idx="1062">
                  <c:v>1726.942</c:v>
                </c:pt>
                <c:pt idx="1063">
                  <c:v>1727.9059999999999</c:v>
                </c:pt>
                <c:pt idx="1064">
                  <c:v>1728.8710000000001</c:v>
                </c:pt>
                <c:pt idx="1065">
                  <c:v>1729.835</c:v>
                </c:pt>
                <c:pt idx="1066">
                  <c:v>1730.799</c:v>
                </c:pt>
                <c:pt idx="1067">
                  <c:v>1731.7629999999999</c:v>
                </c:pt>
                <c:pt idx="1068">
                  <c:v>1732.7280000000001</c:v>
                </c:pt>
                <c:pt idx="1069">
                  <c:v>1733.692</c:v>
                </c:pt>
                <c:pt idx="1070">
                  <c:v>1734.6559999999999</c:v>
                </c:pt>
                <c:pt idx="1071">
                  <c:v>1735.62</c:v>
                </c:pt>
                <c:pt idx="1072">
                  <c:v>1736.5840000000001</c:v>
                </c:pt>
                <c:pt idx="1073">
                  <c:v>1737.549</c:v>
                </c:pt>
                <c:pt idx="1074">
                  <c:v>1738.5129999999999</c:v>
                </c:pt>
                <c:pt idx="1075">
                  <c:v>1739.4770000000001</c:v>
                </c:pt>
                <c:pt idx="1076">
                  <c:v>1740.441</c:v>
                </c:pt>
                <c:pt idx="1077">
                  <c:v>1741.4059999999999</c:v>
                </c:pt>
                <c:pt idx="1078">
                  <c:v>1742.37</c:v>
                </c:pt>
                <c:pt idx="1079">
                  <c:v>1743.3340000000001</c:v>
                </c:pt>
                <c:pt idx="1080">
                  <c:v>1744.298</c:v>
                </c:pt>
                <c:pt idx="1081">
                  <c:v>1745.2629999999999</c:v>
                </c:pt>
                <c:pt idx="1082">
                  <c:v>1746.2270000000001</c:v>
                </c:pt>
                <c:pt idx="1083">
                  <c:v>1747.191</c:v>
                </c:pt>
                <c:pt idx="1084">
                  <c:v>1748.155</c:v>
                </c:pt>
                <c:pt idx="1085">
                  <c:v>1749.12</c:v>
                </c:pt>
                <c:pt idx="1086">
                  <c:v>1750.0840000000001</c:v>
                </c:pt>
                <c:pt idx="1087">
                  <c:v>1751.048</c:v>
                </c:pt>
                <c:pt idx="1088">
                  <c:v>1752.0119999999999</c:v>
                </c:pt>
                <c:pt idx="1089">
                  <c:v>1752.9760000000001</c:v>
                </c:pt>
                <c:pt idx="1090">
                  <c:v>1753.941</c:v>
                </c:pt>
                <c:pt idx="1091">
                  <c:v>1754.905</c:v>
                </c:pt>
                <c:pt idx="1092">
                  <c:v>1755.8689999999999</c:v>
                </c:pt>
                <c:pt idx="1093">
                  <c:v>1756.8330000000001</c:v>
                </c:pt>
                <c:pt idx="1094">
                  <c:v>1757.798</c:v>
                </c:pt>
                <c:pt idx="1095">
                  <c:v>1758.7619999999999</c:v>
                </c:pt>
                <c:pt idx="1096">
                  <c:v>1759.7260000000001</c:v>
                </c:pt>
                <c:pt idx="1097">
                  <c:v>1760.69</c:v>
                </c:pt>
                <c:pt idx="1098">
                  <c:v>1761.655</c:v>
                </c:pt>
                <c:pt idx="1099">
                  <c:v>1762.6189999999999</c:v>
                </c:pt>
                <c:pt idx="1100">
                  <c:v>1763.5830000000001</c:v>
                </c:pt>
                <c:pt idx="1101">
                  <c:v>1764.547</c:v>
                </c:pt>
                <c:pt idx="1102">
                  <c:v>1765.511</c:v>
                </c:pt>
                <c:pt idx="1103">
                  <c:v>1766.4760000000001</c:v>
                </c:pt>
                <c:pt idx="1104">
                  <c:v>1767.44</c:v>
                </c:pt>
                <c:pt idx="1105">
                  <c:v>1768.404</c:v>
                </c:pt>
                <c:pt idx="1106">
                  <c:v>1769.3679999999999</c:v>
                </c:pt>
                <c:pt idx="1107">
                  <c:v>1770.3330000000001</c:v>
                </c:pt>
                <c:pt idx="1108">
                  <c:v>1771.297</c:v>
                </c:pt>
                <c:pt idx="1109">
                  <c:v>1772.261</c:v>
                </c:pt>
                <c:pt idx="1110">
                  <c:v>1773.2249999999999</c:v>
                </c:pt>
                <c:pt idx="1111">
                  <c:v>1774.19</c:v>
                </c:pt>
                <c:pt idx="1112">
                  <c:v>1775.154</c:v>
                </c:pt>
                <c:pt idx="1113">
                  <c:v>1776.1179999999999</c:v>
                </c:pt>
                <c:pt idx="1114">
                  <c:v>1777.0820000000001</c:v>
                </c:pt>
                <c:pt idx="1115">
                  <c:v>1778.047</c:v>
                </c:pt>
                <c:pt idx="1116">
                  <c:v>1779.011</c:v>
                </c:pt>
                <c:pt idx="1117">
                  <c:v>1779.9749999999999</c:v>
                </c:pt>
                <c:pt idx="1118">
                  <c:v>1780.9390000000001</c:v>
                </c:pt>
                <c:pt idx="1119">
                  <c:v>1781.903</c:v>
                </c:pt>
                <c:pt idx="1120">
                  <c:v>1782.8679999999999</c:v>
                </c:pt>
                <c:pt idx="1121">
                  <c:v>1783.8320000000001</c:v>
                </c:pt>
                <c:pt idx="1122">
                  <c:v>1784.796</c:v>
                </c:pt>
                <c:pt idx="1123">
                  <c:v>1785.76</c:v>
                </c:pt>
                <c:pt idx="1124">
                  <c:v>1786.7249999999999</c:v>
                </c:pt>
                <c:pt idx="1125">
                  <c:v>1787.6890000000001</c:v>
                </c:pt>
                <c:pt idx="1126">
                  <c:v>1788.653</c:v>
                </c:pt>
                <c:pt idx="1127">
                  <c:v>1789.617</c:v>
                </c:pt>
                <c:pt idx="1128">
                  <c:v>1790.5820000000001</c:v>
                </c:pt>
                <c:pt idx="1129">
                  <c:v>1791.546</c:v>
                </c:pt>
                <c:pt idx="1130">
                  <c:v>1792.51</c:v>
                </c:pt>
                <c:pt idx="1131">
                  <c:v>1793.4739999999999</c:v>
                </c:pt>
                <c:pt idx="1132">
                  <c:v>1794.4380000000001</c:v>
                </c:pt>
                <c:pt idx="1133">
                  <c:v>1795.403</c:v>
                </c:pt>
                <c:pt idx="1134">
                  <c:v>1796.367</c:v>
                </c:pt>
                <c:pt idx="1135">
                  <c:v>1797.3309999999999</c:v>
                </c:pt>
                <c:pt idx="1136">
                  <c:v>1798.2950000000001</c:v>
                </c:pt>
                <c:pt idx="1137">
                  <c:v>1799.26</c:v>
                </c:pt>
                <c:pt idx="1138">
                  <c:v>1800.2239999999999</c:v>
                </c:pt>
                <c:pt idx="1139">
                  <c:v>1801.1880000000001</c:v>
                </c:pt>
                <c:pt idx="1140">
                  <c:v>1802.152</c:v>
                </c:pt>
                <c:pt idx="1141">
                  <c:v>1803.117</c:v>
                </c:pt>
                <c:pt idx="1142">
                  <c:v>1804.0809999999999</c:v>
                </c:pt>
                <c:pt idx="1143">
                  <c:v>1805.0450000000001</c:v>
                </c:pt>
                <c:pt idx="1144">
                  <c:v>1806.009</c:v>
                </c:pt>
                <c:pt idx="1145">
                  <c:v>1806.9739999999999</c:v>
                </c:pt>
                <c:pt idx="1146">
                  <c:v>1807.9380000000001</c:v>
                </c:pt>
                <c:pt idx="1147">
                  <c:v>1808.902</c:v>
                </c:pt>
                <c:pt idx="1148">
                  <c:v>1809.866</c:v>
                </c:pt>
                <c:pt idx="1149">
                  <c:v>1810.83</c:v>
                </c:pt>
                <c:pt idx="1150">
                  <c:v>1811.7950000000001</c:v>
                </c:pt>
                <c:pt idx="1151">
                  <c:v>1812.759</c:v>
                </c:pt>
                <c:pt idx="1152">
                  <c:v>1813.723</c:v>
                </c:pt>
                <c:pt idx="1153">
                  <c:v>1814.6869999999999</c:v>
                </c:pt>
                <c:pt idx="1154">
                  <c:v>1815.652</c:v>
                </c:pt>
                <c:pt idx="1155">
                  <c:v>1816.616</c:v>
                </c:pt>
                <c:pt idx="1156">
                  <c:v>1817.58</c:v>
                </c:pt>
                <c:pt idx="1157">
                  <c:v>1818.5440000000001</c:v>
                </c:pt>
                <c:pt idx="1158">
                  <c:v>1819.509</c:v>
                </c:pt>
                <c:pt idx="1159">
                  <c:v>1820.473</c:v>
                </c:pt>
                <c:pt idx="1160">
                  <c:v>1821.4369999999999</c:v>
                </c:pt>
                <c:pt idx="1161">
                  <c:v>1822.4010000000001</c:v>
                </c:pt>
                <c:pt idx="1162">
                  <c:v>1823.365</c:v>
                </c:pt>
                <c:pt idx="1163">
                  <c:v>1824.33</c:v>
                </c:pt>
                <c:pt idx="1164">
                  <c:v>1825.2940000000001</c:v>
                </c:pt>
                <c:pt idx="1165">
                  <c:v>1826.258</c:v>
                </c:pt>
                <c:pt idx="1166">
                  <c:v>1827.222</c:v>
                </c:pt>
                <c:pt idx="1167">
                  <c:v>1828.1869999999999</c:v>
                </c:pt>
                <c:pt idx="1168">
                  <c:v>1829.1510000000001</c:v>
                </c:pt>
                <c:pt idx="1169">
                  <c:v>1830.115</c:v>
                </c:pt>
                <c:pt idx="1170">
                  <c:v>1831.079</c:v>
                </c:pt>
                <c:pt idx="1171">
                  <c:v>1832.0440000000001</c:v>
                </c:pt>
                <c:pt idx="1172">
                  <c:v>1833.008</c:v>
                </c:pt>
                <c:pt idx="1173">
                  <c:v>1833.972</c:v>
                </c:pt>
                <c:pt idx="1174">
                  <c:v>1834.9359999999999</c:v>
                </c:pt>
                <c:pt idx="1175">
                  <c:v>1835.9010000000001</c:v>
                </c:pt>
                <c:pt idx="1176">
                  <c:v>1836.865</c:v>
                </c:pt>
                <c:pt idx="1177">
                  <c:v>1837.829</c:v>
                </c:pt>
                <c:pt idx="1178">
                  <c:v>1838.7929999999999</c:v>
                </c:pt>
                <c:pt idx="1179">
                  <c:v>1839.7570000000001</c:v>
                </c:pt>
                <c:pt idx="1180">
                  <c:v>1840.722</c:v>
                </c:pt>
                <c:pt idx="1181">
                  <c:v>1841.6859999999999</c:v>
                </c:pt>
                <c:pt idx="1182">
                  <c:v>1842.65</c:v>
                </c:pt>
                <c:pt idx="1183">
                  <c:v>1843.614</c:v>
                </c:pt>
                <c:pt idx="1184">
                  <c:v>1844.579</c:v>
                </c:pt>
                <c:pt idx="1185">
                  <c:v>1845.5429999999999</c:v>
                </c:pt>
                <c:pt idx="1186">
                  <c:v>1846.5070000000001</c:v>
                </c:pt>
                <c:pt idx="1187">
                  <c:v>1847.471</c:v>
                </c:pt>
                <c:pt idx="1188">
                  <c:v>1848.4359999999999</c:v>
                </c:pt>
                <c:pt idx="1189">
                  <c:v>1849.4</c:v>
                </c:pt>
                <c:pt idx="1190">
                  <c:v>1850.364</c:v>
                </c:pt>
                <c:pt idx="1191">
                  <c:v>1851.328</c:v>
                </c:pt>
                <c:pt idx="1192">
                  <c:v>1852.2919999999999</c:v>
                </c:pt>
                <c:pt idx="1193">
                  <c:v>1853.2570000000001</c:v>
                </c:pt>
                <c:pt idx="1194">
                  <c:v>1854.221</c:v>
                </c:pt>
                <c:pt idx="1195">
                  <c:v>1855.1849999999999</c:v>
                </c:pt>
                <c:pt idx="1196">
                  <c:v>1856.1489999999999</c:v>
                </c:pt>
                <c:pt idx="1197">
                  <c:v>1857.114</c:v>
                </c:pt>
                <c:pt idx="1198">
                  <c:v>1858.078</c:v>
                </c:pt>
                <c:pt idx="1199">
                  <c:v>1859.0419999999999</c:v>
                </c:pt>
                <c:pt idx="1200">
                  <c:v>1860.0060000000001</c:v>
                </c:pt>
                <c:pt idx="1201">
                  <c:v>1860.971</c:v>
                </c:pt>
                <c:pt idx="1202">
                  <c:v>1861.9349999999999</c:v>
                </c:pt>
                <c:pt idx="1203">
                  <c:v>1862.8989999999999</c:v>
                </c:pt>
                <c:pt idx="1204">
                  <c:v>1863.8630000000001</c:v>
                </c:pt>
                <c:pt idx="1205">
                  <c:v>1864.828</c:v>
                </c:pt>
                <c:pt idx="1206">
                  <c:v>1865.7919999999999</c:v>
                </c:pt>
                <c:pt idx="1207">
                  <c:v>1866.7560000000001</c:v>
                </c:pt>
                <c:pt idx="1208">
                  <c:v>1867.72</c:v>
                </c:pt>
                <c:pt idx="1209">
                  <c:v>1868.684</c:v>
                </c:pt>
                <c:pt idx="1210">
                  <c:v>1869.6489999999999</c:v>
                </c:pt>
                <c:pt idx="1211">
                  <c:v>1870.6130000000001</c:v>
                </c:pt>
                <c:pt idx="1212">
                  <c:v>1871.577</c:v>
                </c:pt>
                <c:pt idx="1213">
                  <c:v>1872.5409999999999</c:v>
                </c:pt>
                <c:pt idx="1214">
                  <c:v>1873.5060000000001</c:v>
                </c:pt>
                <c:pt idx="1215">
                  <c:v>1874.47</c:v>
                </c:pt>
                <c:pt idx="1216">
                  <c:v>1875.434</c:v>
                </c:pt>
                <c:pt idx="1217">
                  <c:v>1876.3979999999999</c:v>
                </c:pt>
                <c:pt idx="1218">
                  <c:v>1877.3630000000001</c:v>
                </c:pt>
                <c:pt idx="1219">
                  <c:v>1878.327</c:v>
                </c:pt>
                <c:pt idx="1220">
                  <c:v>1879.2909999999999</c:v>
                </c:pt>
                <c:pt idx="1221">
                  <c:v>1880.2550000000001</c:v>
                </c:pt>
                <c:pt idx="1222">
                  <c:v>1881.2190000000001</c:v>
                </c:pt>
                <c:pt idx="1223">
                  <c:v>1882.184</c:v>
                </c:pt>
                <c:pt idx="1224">
                  <c:v>1883.1479999999999</c:v>
                </c:pt>
                <c:pt idx="1225">
                  <c:v>1884.1120000000001</c:v>
                </c:pt>
                <c:pt idx="1226">
                  <c:v>1885.076</c:v>
                </c:pt>
                <c:pt idx="1227">
                  <c:v>1886.0409999999999</c:v>
                </c:pt>
                <c:pt idx="1228">
                  <c:v>1887.0050000000001</c:v>
                </c:pt>
                <c:pt idx="1229">
                  <c:v>1887.9690000000001</c:v>
                </c:pt>
                <c:pt idx="1230">
                  <c:v>1888.933</c:v>
                </c:pt>
                <c:pt idx="1231">
                  <c:v>1889.8979999999999</c:v>
                </c:pt>
                <c:pt idx="1232">
                  <c:v>1890.8620000000001</c:v>
                </c:pt>
                <c:pt idx="1233">
                  <c:v>1891.826</c:v>
                </c:pt>
                <c:pt idx="1234">
                  <c:v>1892.79</c:v>
                </c:pt>
                <c:pt idx="1235">
                  <c:v>1893.7550000000001</c:v>
                </c:pt>
                <c:pt idx="1236">
                  <c:v>1894.7190000000001</c:v>
                </c:pt>
                <c:pt idx="1237">
                  <c:v>1895.683</c:v>
                </c:pt>
                <c:pt idx="1238">
                  <c:v>1896.6469999999999</c:v>
                </c:pt>
                <c:pt idx="1239">
                  <c:v>1897.6110000000001</c:v>
                </c:pt>
                <c:pt idx="1240">
                  <c:v>1898.576</c:v>
                </c:pt>
                <c:pt idx="1241">
                  <c:v>1899.54</c:v>
                </c:pt>
                <c:pt idx="1242">
                  <c:v>1900.5039999999999</c:v>
                </c:pt>
                <c:pt idx="1243">
                  <c:v>1901.4680000000001</c:v>
                </c:pt>
                <c:pt idx="1244">
                  <c:v>1902.433</c:v>
                </c:pt>
                <c:pt idx="1245">
                  <c:v>1903.3969999999999</c:v>
                </c:pt>
                <c:pt idx="1246">
                  <c:v>1904.3610000000001</c:v>
                </c:pt>
                <c:pt idx="1247">
                  <c:v>1905.325</c:v>
                </c:pt>
                <c:pt idx="1248">
                  <c:v>1906.29</c:v>
                </c:pt>
                <c:pt idx="1249">
                  <c:v>1907.2539999999999</c:v>
                </c:pt>
                <c:pt idx="1250">
                  <c:v>1908.2180000000001</c:v>
                </c:pt>
                <c:pt idx="1251">
                  <c:v>1909.182</c:v>
                </c:pt>
                <c:pt idx="1252">
                  <c:v>1910.146</c:v>
                </c:pt>
                <c:pt idx="1253">
                  <c:v>1911.1110000000001</c:v>
                </c:pt>
                <c:pt idx="1254">
                  <c:v>1912.075</c:v>
                </c:pt>
                <c:pt idx="1255">
                  <c:v>1913.039</c:v>
                </c:pt>
                <c:pt idx="1256">
                  <c:v>1914.0029999999999</c:v>
                </c:pt>
                <c:pt idx="1257">
                  <c:v>1914.9680000000001</c:v>
                </c:pt>
                <c:pt idx="1258">
                  <c:v>1915.932</c:v>
                </c:pt>
                <c:pt idx="1259">
                  <c:v>1916.896</c:v>
                </c:pt>
                <c:pt idx="1260">
                  <c:v>1917.86</c:v>
                </c:pt>
                <c:pt idx="1261">
                  <c:v>1918.825</c:v>
                </c:pt>
                <c:pt idx="1262">
                  <c:v>1919.789</c:v>
                </c:pt>
                <c:pt idx="1263">
                  <c:v>1920.7529999999999</c:v>
                </c:pt>
                <c:pt idx="1264">
                  <c:v>1921.7170000000001</c:v>
                </c:pt>
                <c:pt idx="1265">
                  <c:v>1922.682</c:v>
                </c:pt>
                <c:pt idx="1266">
                  <c:v>1923.646</c:v>
                </c:pt>
                <c:pt idx="1267">
                  <c:v>1924.61</c:v>
                </c:pt>
                <c:pt idx="1268">
                  <c:v>1925.5740000000001</c:v>
                </c:pt>
                <c:pt idx="1269">
                  <c:v>1926.538</c:v>
                </c:pt>
                <c:pt idx="1270">
                  <c:v>1927.5029999999999</c:v>
                </c:pt>
                <c:pt idx="1271">
                  <c:v>1928.4670000000001</c:v>
                </c:pt>
                <c:pt idx="1272">
                  <c:v>1929.431</c:v>
                </c:pt>
                <c:pt idx="1273">
                  <c:v>1930.395</c:v>
                </c:pt>
                <c:pt idx="1274">
                  <c:v>1931.36</c:v>
                </c:pt>
                <c:pt idx="1275">
                  <c:v>1932.3240000000001</c:v>
                </c:pt>
                <c:pt idx="1276">
                  <c:v>1933.288</c:v>
                </c:pt>
                <c:pt idx="1277">
                  <c:v>1934.252</c:v>
                </c:pt>
                <c:pt idx="1278">
                  <c:v>1935.2170000000001</c:v>
                </c:pt>
                <c:pt idx="1279">
                  <c:v>1936.181</c:v>
                </c:pt>
                <c:pt idx="1280">
                  <c:v>1937.145</c:v>
                </c:pt>
                <c:pt idx="1281">
                  <c:v>1938.1089999999999</c:v>
                </c:pt>
                <c:pt idx="1282">
                  <c:v>1939.0730000000001</c:v>
                </c:pt>
                <c:pt idx="1283">
                  <c:v>1940.038</c:v>
                </c:pt>
                <c:pt idx="1284">
                  <c:v>1941.002</c:v>
                </c:pt>
                <c:pt idx="1285">
                  <c:v>1941.9659999999999</c:v>
                </c:pt>
                <c:pt idx="1286">
                  <c:v>1942.93</c:v>
                </c:pt>
                <c:pt idx="1287">
                  <c:v>1943.895</c:v>
                </c:pt>
                <c:pt idx="1288">
                  <c:v>1944.8589999999999</c:v>
                </c:pt>
                <c:pt idx="1289">
                  <c:v>1945.8230000000001</c:v>
                </c:pt>
                <c:pt idx="1290">
                  <c:v>1946.787</c:v>
                </c:pt>
                <c:pt idx="1291">
                  <c:v>1947.752</c:v>
                </c:pt>
                <c:pt idx="1292">
                  <c:v>1948.7159999999999</c:v>
                </c:pt>
                <c:pt idx="1293">
                  <c:v>1949.68</c:v>
                </c:pt>
                <c:pt idx="1294">
                  <c:v>1950.644</c:v>
                </c:pt>
                <c:pt idx="1295">
                  <c:v>1951.6089999999999</c:v>
                </c:pt>
                <c:pt idx="1296">
                  <c:v>1952.5730000000001</c:v>
                </c:pt>
                <c:pt idx="1297">
                  <c:v>1953.537</c:v>
                </c:pt>
                <c:pt idx="1298">
                  <c:v>1954.501</c:v>
                </c:pt>
                <c:pt idx="1299">
                  <c:v>1955.4649999999999</c:v>
                </c:pt>
                <c:pt idx="1300">
                  <c:v>1956.43</c:v>
                </c:pt>
                <c:pt idx="1301">
                  <c:v>1957.394</c:v>
                </c:pt>
                <c:pt idx="1302">
                  <c:v>1958.3579999999999</c:v>
                </c:pt>
                <c:pt idx="1303">
                  <c:v>1959.3219999999999</c:v>
                </c:pt>
                <c:pt idx="1304">
                  <c:v>1960.287</c:v>
                </c:pt>
                <c:pt idx="1305">
                  <c:v>1961.251</c:v>
                </c:pt>
                <c:pt idx="1306">
                  <c:v>1962.2149999999999</c:v>
                </c:pt>
                <c:pt idx="1307">
                  <c:v>1963.1790000000001</c:v>
                </c:pt>
                <c:pt idx="1308">
                  <c:v>1964.144</c:v>
                </c:pt>
                <c:pt idx="1309">
                  <c:v>1965.1079999999999</c:v>
                </c:pt>
                <c:pt idx="1310">
                  <c:v>1966.0719999999999</c:v>
                </c:pt>
                <c:pt idx="1311">
                  <c:v>1967.0360000000001</c:v>
                </c:pt>
                <c:pt idx="1312">
                  <c:v>1968</c:v>
                </c:pt>
                <c:pt idx="1313">
                  <c:v>1968.9649999999999</c:v>
                </c:pt>
                <c:pt idx="1314">
                  <c:v>1969.9290000000001</c:v>
                </c:pt>
                <c:pt idx="1315">
                  <c:v>1970.893</c:v>
                </c:pt>
                <c:pt idx="1316">
                  <c:v>1971.857</c:v>
                </c:pt>
                <c:pt idx="1317">
                  <c:v>1972.8219999999999</c:v>
                </c:pt>
                <c:pt idx="1318">
                  <c:v>1973.7860000000001</c:v>
                </c:pt>
                <c:pt idx="1319">
                  <c:v>1974.75</c:v>
                </c:pt>
                <c:pt idx="1320">
                  <c:v>1975.7139999999999</c:v>
                </c:pt>
                <c:pt idx="1321">
                  <c:v>1976.6790000000001</c:v>
                </c:pt>
                <c:pt idx="1322">
                  <c:v>1977.643</c:v>
                </c:pt>
                <c:pt idx="1323">
                  <c:v>1978.607</c:v>
                </c:pt>
                <c:pt idx="1324">
                  <c:v>1979.5709999999999</c:v>
                </c:pt>
                <c:pt idx="1325">
                  <c:v>1980.5360000000001</c:v>
                </c:pt>
                <c:pt idx="1326">
                  <c:v>1981.5</c:v>
                </c:pt>
                <c:pt idx="1327">
                  <c:v>1982.4639999999999</c:v>
                </c:pt>
                <c:pt idx="1328">
                  <c:v>1983.4280000000001</c:v>
                </c:pt>
                <c:pt idx="1329">
                  <c:v>1984.3920000000001</c:v>
                </c:pt>
                <c:pt idx="1330">
                  <c:v>1985.357</c:v>
                </c:pt>
                <c:pt idx="1331">
                  <c:v>1986.3209999999999</c:v>
                </c:pt>
                <c:pt idx="1332">
                  <c:v>1987.2850000000001</c:v>
                </c:pt>
                <c:pt idx="1333">
                  <c:v>1988.249</c:v>
                </c:pt>
                <c:pt idx="1334">
                  <c:v>1989.2139999999999</c:v>
                </c:pt>
                <c:pt idx="1335">
                  <c:v>1990.1780000000001</c:v>
                </c:pt>
                <c:pt idx="1336">
                  <c:v>1991.1420000000001</c:v>
                </c:pt>
                <c:pt idx="1337">
                  <c:v>1992.106</c:v>
                </c:pt>
                <c:pt idx="1338">
                  <c:v>1993.0709999999999</c:v>
                </c:pt>
                <c:pt idx="1339">
                  <c:v>1994.0350000000001</c:v>
                </c:pt>
                <c:pt idx="1340">
                  <c:v>1994.999</c:v>
                </c:pt>
                <c:pt idx="1341">
                  <c:v>1995.963</c:v>
                </c:pt>
                <c:pt idx="1342">
                  <c:v>1996.9269999999999</c:v>
                </c:pt>
                <c:pt idx="1343">
                  <c:v>1997.8920000000001</c:v>
                </c:pt>
                <c:pt idx="1344">
                  <c:v>1998.856</c:v>
                </c:pt>
                <c:pt idx="1345">
                  <c:v>1999.82</c:v>
                </c:pt>
                <c:pt idx="1346">
                  <c:v>2000.7840000000001</c:v>
                </c:pt>
                <c:pt idx="1347">
                  <c:v>2001.749</c:v>
                </c:pt>
                <c:pt idx="1348">
                  <c:v>2002.713</c:v>
                </c:pt>
                <c:pt idx="1349">
                  <c:v>2003.6769999999999</c:v>
                </c:pt>
                <c:pt idx="1350">
                  <c:v>2004.6410000000001</c:v>
                </c:pt>
                <c:pt idx="1351">
                  <c:v>2005.606</c:v>
                </c:pt>
                <c:pt idx="1352">
                  <c:v>2006.57</c:v>
                </c:pt>
                <c:pt idx="1353">
                  <c:v>2007.5340000000001</c:v>
                </c:pt>
                <c:pt idx="1354">
                  <c:v>2008.498</c:v>
                </c:pt>
                <c:pt idx="1355">
                  <c:v>2009.463</c:v>
                </c:pt>
                <c:pt idx="1356">
                  <c:v>2010.4269999999999</c:v>
                </c:pt>
                <c:pt idx="1357">
                  <c:v>2011.3910000000001</c:v>
                </c:pt>
                <c:pt idx="1358">
                  <c:v>2012.355</c:v>
                </c:pt>
                <c:pt idx="1359">
                  <c:v>2013.319</c:v>
                </c:pt>
                <c:pt idx="1360">
                  <c:v>2014.2840000000001</c:v>
                </c:pt>
                <c:pt idx="1361">
                  <c:v>2015.248</c:v>
                </c:pt>
                <c:pt idx="1362">
                  <c:v>2016.212</c:v>
                </c:pt>
                <c:pt idx="1363">
                  <c:v>2017.1759999999999</c:v>
                </c:pt>
                <c:pt idx="1364">
                  <c:v>2018.1410000000001</c:v>
                </c:pt>
                <c:pt idx="1365">
                  <c:v>2019.105</c:v>
                </c:pt>
                <c:pt idx="1366">
                  <c:v>2020.069</c:v>
                </c:pt>
                <c:pt idx="1367">
                  <c:v>2021.0329999999999</c:v>
                </c:pt>
                <c:pt idx="1368">
                  <c:v>2021.998</c:v>
                </c:pt>
                <c:pt idx="1369">
                  <c:v>2022.962</c:v>
                </c:pt>
                <c:pt idx="1370">
                  <c:v>2023.9259999999999</c:v>
                </c:pt>
                <c:pt idx="1371">
                  <c:v>2024.89</c:v>
                </c:pt>
                <c:pt idx="1372">
                  <c:v>2025.854</c:v>
                </c:pt>
                <c:pt idx="1373">
                  <c:v>2026.819</c:v>
                </c:pt>
                <c:pt idx="1374">
                  <c:v>2027.7829999999999</c:v>
                </c:pt>
                <c:pt idx="1375">
                  <c:v>2028.7470000000001</c:v>
                </c:pt>
                <c:pt idx="1376">
                  <c:v>2029.711</c:v>
                </c:pt>
                <c:pt idx="1377">
                  <c:v>2030.6759999999999</c:v>
                </c:pt>
                <c:pt idx="1378">
                  <c:v>2031.64</c:v>
                </c:pt>
                <c:pt idx="1379">
                  <c:v>2032.604</c:v>
                </c:pt>
                <c:pt idx="1380">
                  <c:v>2033.568</c:v>
                </c:pt>
                <c:pt idx="1381">
                  <c:v>2034.5329999999999</c:v>
                </c:pt>
                <c:pt idx="1382">
                  <c:v>2035.4970000000001</c:v>
                </c:pt>
                <c:pt idx="1383">
                  <c:v>2036.461</c:v>
                </c:pt>
                <c:pt idx="1384">
                  <c:v>2037.425</c:v>
                </c:pt>
                <c:pt idx="1385">
                  <c:v>2038.39</c:v>
                </c:pt>
                <c:pt idx="1386">
                  <c:v>2039.354</c:v>
                </c:pt>
                <c:pt idx="1387">
                  <c:v>2040.318</c:v>
                </c:pt>
                <c:pt idx="1388">
                  <c:v>2041.2819999999999</c:v>
                </c:pt>
                <c:pt idx="1389">
                  <c:v>2042.2460000000001</c:v>
                </c:pt>
                <c:pt idx="1390">
                  <c:v>2043.211</c:v>
                </c:pt>
                <c:pt idx="1391">
                  <c:v>2044.175</c:v>
                </c:pt>
                <c:pt idx="1392">
                  <c:v>2045.1389999999999</c:v>
                </c:pt>
                <c:pt idx="1393">
                  <c:v>2046.1030000000001</c:v>
                </c:pt>
                <c:pt idx="1394">
                  <c:v>2047.068</c:v>
                </c:pt>
                <c:pt idx="1395">
                  <c:v>2048.0320000000002</c:v>
                </c:pt>
                <c:pt idx="1396">
                  <c:v>2048.9960000000001</c:v>
                </c:pt>
                <c:pt idx="1397">
                  <c:v>2049.96</c:v>
                </c:pt>
                <c:pt idx="1398">
                  <c:v>2050.9250000000002</c:v>
                </c:pt>
                <c:pt idx="1399">
                  <c:v>2051.8890000000001</c:v>
                </c:pt>
                <c:pt idx="1400">
                  <c:v>2052.8530000000001</c:v>
                </c:pt>
                <c:pt idx="1401">
                  <c:v>2053.817</c:v>
                </c:pt>
                <c:pt idx="1402">
                  <c:v>2054.7809999999999</c:v>
                </c:pt>
                <c:pt idx="1403">
                  <c:v>2055.7460000000001</c:v>
                </c:pt>
                <c:pt idx="1404">
                  <c:v>2056.71</c:v>
                </c:pt>
                <c:pt idx="1405">
                  <c:v>2057.674</c:v>
                </c:pt>
                <c:pt idx="1406">
                  <c:v>2058.6379999999999</c:v>
                </c:pt>
                <c:pt idx="1407">
                  <c:v>2059.6030000000001</c:v>
                </c:pt>
                <c:pt idx="1408">
                  <c:v>2060.567</c:v>
                </c:pt>
                <c:pt idx="1409">
                  <c:v>2061.5309999999999</c:v>
                </c:pt>
                <c:pt idx="1410">
                  <c:v>2062.4949999999999</c:v>
                </c:pt>
                <c:pt idx="1411">
                  <c:v>2063.46</c:v>
                </c:pt>
                <c:pt idx="1412">
                  <c:v>2064.424</c:v>
                </c:pt>
                <c:pt idx="1413">
                  <c:v>2065.3879999999999</c:v>
                </c:pt>
                <c:pt idx="1414">
                  <c:v>2066.3519999999999</c:v>
                </c:pt>
                <c:pt idx="1415">
                  <c:v>2067.317</c:v>
                </c:pt>
                <c:pt idx="1416">
                  <c:v>2068.2809999999999</c:v>
                </c:pt>
                <c:pt idx="1417">
                  <c:v>2069.2449999999999</c:v>
                </c:pt>
                <c:pt idx="1418">
                  <c:v>2070.2089999999998</c:v>
                </c:pt>
                <c:pt idx="1419">
                  <c:v>2071.174</c:v>
                </c:pt>
                <c:pt idx="1420">
                  <c:v>2072.1379999999999</c:v>
                </c:pt>
                <c:pt idx="1421">
                  <c:v>2073.1019999999999</c:v>
                </c:pt>
                <c:pt idx="1422">
                  <c:v>2074.0659999999998</c:v>
                </c:pt>
                <c:pt idx="1423">
                  <c:v>2075.0309999999999</c:v>
                </c:pt>
                <c:pt idx="1424">
                  <c:v>2075.9949999999999</c:v>
                </c:pt>
                <c:pt idx="1425">
                  <c:v>2076.9589999999998</c:v>
                </c:pt>
                <c:pt idx="1426">
                  <c:v>2077.9229999999998</c:v>
                </c:pt>
                <c:pt idx="1427">
                  <c:v>2078.8870000000002</c:v>
                </c:pt>
                <c:pt idx="1428">
                  <c:v>2079.8519999999999</c:v>
                </c:pt>
                <c:pt idx="1429">
                  <c:v>2080.8159999999998</c:v>
                </c:pt>
                <c:pt idx="1430">
                  <c:v>2081.7800000000002</c:v>
                </c:pt>
                <c:pt idx="1431">
                  <c:v>2082.7440000000001</c:v>
                </c:pt>
                <c:pt idx="1432">
                  <c:v>2083.7080000000001</c:v>
                </c:pt>
                <c:pt idx="1433">
                  <c:v>2084.6729999999998</c:v>
                </c:pt>
                <c:pt idx="1434">
                  <c:v>2085.6370000000002</c:v>
                </c:pt>
                <c:pt idx="1435">
                  <c:v>2086.6010000000001</c:v>
                </c:pt>
                <c:pt idx="1436">
                  <c:v>2087.5650000000001</c:v>
                </c:pt>
                <c:pt idx="1437">
                  <c:v>2088.5300000000002</c:v>
                </c:pt>
                <c:pt idx="1438">
                  <c:v>2089.4940000000001</c:v>
                </c:pt>
                <c:pt idx="1439">
                  <c:v>2090.4580000000001</c:v>
                </c:pt>
                <c:pt idx="1440">
                  <c:v>2091.422</c:v>
                </c:pt>
                <c:pt idx="1441">
                  <c:v>2092.3870000000002</c:v>
                </c:pt>
                <c:pt idx="1442">
                  <c:v>2093.3510000000001</c:v>
                </c:pt>
                <c:pt idx="1443">
                  <c:v>2094.3150000000001</c:v>
                </c:pt>
                <c:pt idx="1444">
                  <c:v>2095.279</c:v>
                </c:pt>
                <c:pt idx="1445">
                  <c:v>2096.2440000000001</c:v>
                </c:pt>
                <c:pt idx="1446">
                  <c:v>2097.2080000000001</c:v>
                </c:pt>
                <c:pt idx="1447">
                  <c:v>2098.172</c:v>
                </c:pt>
                <c:pt idx="1448">
                  <c:v>2099.136</c:v>
                </c:pt>
                <c:pt idx="1449">
                  <c:v>2100.1010000000001</c:v>
                </c:pt>
                <c:pt idx="1450">
                  <c:v>2101.0650000000001</c:v>
                </c:pt>
                <c:pt idx="1451">
                  <c:v>2102.029</c:v>
                </c:pt>
                <c:pt idx="1452">
                  <c:v>2102.9929999999999</c:v>
                </c:pt>
                <c:pt idx="1453">
                  <c:v>2103.9580000000001</c:v>
                </c:pt>
                <c:pt idx="1454">
                  <c:v>2104.922</c:v>
                </c:pt>
                <c:pt idx="1455">
                  <c:v>2105.886</c:v>
                </c:pt>
                <c:pt idx="1456">
                  <c:v>2106.85</c:v>
                </c:pt>
                <c:pt idx="1457">
                  <c:v>2107.8139999999999</c:v>
                </c:pt>
                <c:pt idx="1458">
                  <c:v>2108.779</c:v>
                </c:pt>
                <c:pt idx="1459">
                  <c:v>2109.7429999999999</c:v>
                </c:pt>
                <c:pt idx="1460">
                  <c:v>2110.7069999999999</c:v>
                </c:pt>
                <c:pt idx="1461">
                  <c:v>2111.6709999999998</c:v>
                </c:pt>
                <c:pt idx="1462">
                  <c:v>2112.6350000000002</c:v>
                </c:pt>
                <c:pt idx="1463">
                  <c:v>2113.6</c:v>
                </c:pt>
                <c:pt idx="1464">
                  <c:v>2114.5639999999999</c:v>
                </c:pt>
                <c:pt idx="1465">
                  <c:v>2115.5279999999998</c:v>
                </c:pt>
                <c:pt idx="1466">
                  <c:v>2116.4920000000002</c:v>
                </c:pt>
                <c:pt idx="1467">
                  <c:v>2117.4569999999999</c:v>
                </c:pt>
                <c:pt idx="1468">
                  <c:v>2118.4209999999998</c:v>
                </c:pt>
                <c:pt idx="1469">
                  <c:v>2119.3850000000002</c:v>
                </c:pt>
                <c:pt idx="1470">
                  <c:v>2120.3490000000002</c:v>
                </c:pt>
                <c:pt idx="1471">
                  <c:v>2121.3139999999999</c:v>
                </c:pt>
                <c:pt idx="1472">
                  <c:v>2122.2779999999998</c:v>
                </c:pt>
                <c:pt idx="1473">
                  <c:v>2123.2420000000002</c:v>
                </c:pt>
                <c:pt idx="1474">
                  <c:v>2124.2060000000001</c:v>
                </c:pt>
                <c:pt idx="1475">
                  <c:v>2125.1709999999998</c:v>
                </c:pt>
                <c:pt idx="1476">
                  <c:v>2126.1350000000002</c:v>
                </c:pt>
                <c:pt idx="1477">
                  <c:v>2127.0990000000002</c:v>
                </c:pt>
                <c:pt idx="1478">
                  <c:v>2128.0630000000001</c:v>
                </c:pt>
                <c:pt idx="1479">
                  <c:v>2129.0279999999998</c:v>
                </c:pt>
                <c:pt idx="1480">
                  <c:v>2129.9920000000002</c:v>
                </c:pt>
                <c:pt idx="1481">
                  <c:v>2130.9560000000001</c:v>
                </c:pt>
                <c:pt idx="1482">
                  <c:v>2131.92</c:v>
                </c:pt>
                <c:pt idx="1483">
                  <c:v>2132.8850000000002</c:v>
                </c:pt>
                <c:pt idx="1484">
                  <c:v>2133.8490000000002</c:v>
                </c:pt>
                <c:pt idx="1485">
                  <c:v>2134.8130000000001</c:v>
                </c:pt>
                <c:pt idx="1486">
                  <c:v>2135.777</c:v>
                </c:pt>
                <c:pt idx="1487">
                  <c:v>2136.741</c:v>
                </c:pt>
                <c:pt idx="1488">
                  <c:v>2137.7060000000001</c:v>
                </c:pt>
                <c:pt idx="1489">
                  <c:v>2138.67</c:v>
                </c:pt>
                <c:pt idx="1490">
                  <c:v>2139.634</c:v>
                </c:pt>
                <c:pt idx="1491">
                  <c:v>2140.598</c:v>
                </c:pt>
                <c:pt idx="1492">
                  <c:v>2141.5630000000001</c:v>
                </c:pt>
                <c:pt idx="1493">
                  <c:v>2142.527</c:v>
                </c:pt>
                <c:pt idx="1494">
                  <c:v>2143.491</c:v>
                </c:pt>
                <c:pt idx="1495">
                  <c:v>2144.4549999999999</c:v>
                </c:pt>
                <c:pt idx="1496">
                  <c:v>2145.4189999999999</c:v>
                </c:pt>
                <c:pt idx="1497">
                  <c:v>2146.384</c:v>
                </c:pt>
                <c:pt idx="1498">
                  <c:v>2147.348</c:v>
                </c:pt>
                <c:pt idx="1499">
                  <c:v>2148.3119999999999</c:v>
                </c:pt>
                <c:pt idx="1500">
                  <c:v>2149.2759999999998</c:v>
                </c:pt>
                <c:pt idx="1501">
                  <c:v>2150.241</c:v>
                </c:pt>
                <c:pt idx="1502">
                  <c:v>2151.2049999999999</c:v>
                </c:pt>
                <c:pt idx="1503">
                  <c:v>2152.1689999999999</c:v>
                </c:pt>
                <c:pt idx="1504">
                  <c:v>2153.1329999999998</c:v>
                </c:pt>
                <c:pt idx="1505">
                  <c:v>2154.098</c:v>
                </c:pt>
                <c:pt idx="1506">
                  <c:v>2155.0619999999999</c:v>
                </c:pt>
                <c:pt idx="1507">
                  <c:v>2156.0259999999998</c:v>
                </c:pt>
                <c:pt idx="1508">
                  <c:v>2156.9899999999998</c:v>
                </c:pt>
                <c:pt idx="1509">
                  <c:v>2157.9549999999999</c:v>
                </c:pt>
                <c:pt idx="1510">
                  <c:v>2158.9189999999999</c:v>
                </c:pt>
                <c:pt idx="1511">
                  <c:v>2159.8829999999998</c:v>
                </c:pt>
                <c:pt idx="1512">
                  <c:v>2160.8470000000002</c:v>
                </c:pt>
                <c:pt idx="1513">
                  <c:v>2161.8119999999999</c:v>
                </c:pt>
                <c:pt idx="1514">
                  <c:v>2162.7759999999998</c:v>
                </c:pt>
                <c:pt idx="1515">
                  <c:v>2163.7399999999998</c:v>
                </c:pt>
                <c:pt idx="1516">
                  <c:v>2164.7040000000002</c:v>
                </c:pt>
                <c:pt idx="1517">
                  <c:v>2165.6680000000001</c:v>
                </c:pt>
                <c:pt idx="1518">
                  <c:v>2166.6329999999998</c:v>
                </c:pt>
                <c:pt idx="1519">
                  <c:v>2167.5970000000002</c:v>
                </c:pt>
                <c:pt idx="1520">
                  <c:v>2168.5610000000001</c:v>
                </c:pt>
                <c:pt idx="1521">
                  <c:v>2169.5250000000001</c:v>
                </c:pt>
                <c:pt idx="1522">
                  <c:v>2170.4899999999998</c:v>
                </c:pt>
                <c:pt idx="1523">
                  <c:v>2171.4540000000002</c:v>
                </c:pt>
                <c:pt idx="1524">
                  <c:v>2172.4180000000001</c:v>
                </c:pt>
                <c:pt idx="1525">
                  <c:v>2173.3820000000001</c:v>
                </c:pt>
                <c:pt idx="1526">
                  <c:v>2174.346</c:v>
                </c:pt>
                <c:pt idx="1527">
                  <c:v>2175.3110000000001</c:v>
                </c:pt>
                <c:pt idx="1528">
                  <c:v>2176.2750000000001</c:v>
                </c:pt>
                <c:pt idx="1529">
                  <c:v>2177.239</c:v>
                </c:pt>
                <c:pt idx="1530">
                  <c:v>2178.203</c:v>
                </c:pt>
                <c:pt idx="1531">
                  <c:v>2179.1680000000001</c:v>
                </c:pt>
                <c:pt idx="1532">
                  <c:v>2180.1320000000001</c:v>
                </c:pt>
                <c:pt idx="1533">
                  <c:v>2181.096</c:v>
                </c:pt>
                <c:pt idx="1534">
                  <c:v>2182.06</c:v>
                </c:pt>
                <c:pt idx="1535">
                  <c:v>2183.0250000000001</c:v>
                </c:pt>
                <c:pt idx="1536">
                  <c:v>2183.989</c:v>
                </c:pt>
                <c:pt idx="1537">
                  <c:v>2184.953</c:v>
                </c:pt>
                <c:pt idx="1538">
                  <c:v>2185.9169999999999</c:v>
                </c:pt>
                <c:pt idx="1539">
                  <c:v>2186.8820000000001</c:v>
                </c:pt>
                <c:pt idx="1540">
                  <c:v>2187.846</c:v>
                </c:pt>
                <c:pt idx="1541">
                  <c:v>2188.81</c:v>
                </c:pt>
                <c:pt idx="1542">
                  <c:v>2189.7739999999999</c:v>
                </c:pt>
                <c:pt idx="1543">
                  <c:v>2190.739</c:v>
                </c:pt>
                <c:pt idx="1544">
                  <c:v>2191.703</c:v>
                </c:pt>
                <c:pt idx="1545">
                  <c:v>2192.6669999999999</c:v>
                </c:pt>
                <c:pt idx="1546">
                  <c:v>2193.6309999999999</c:v>
                </c:pt>
                <c:pt idx="1547">
                  <c:v>2194.5949999999998</c:v>
                </c:pt>
                <c:pt idx="1548">
                  <c:v>2195.56</c:v>
                </c:pt>
                <c:pt idx="1549">
                  <c:v>2196.5239999999999</c:v>
                </c:pt>
                <c:pt idx="1550">
                  <c:v>2197.4879999999998</c:v>
                </c:pt>
                <c:pt idx="1551">
                  <c:v>2198.4520000000002</c:v>
                </c:pt>
                <c:pt idx="1552">
                  <c:v>2199.4169999999999</c:v>
                </c:pt>
                <c:pt idx="1553">
                  <c:v>2200.3809999999999</c:v>
                </c:pt>
                <c:pt idx="1554">
                  <c:v>2201.3449999999998</c:v>
                </c:pt>
                <c:pt idx="1555">
                  <c:v>2202.3090000000002</c:v>
                </c:pt>
                <c:pt idx="1556">
                  <c:v>2203.2730000000001</c:v>
                </c:pt>
                <c:pt idx="1557">
                  <c:v>2204.2379999999998</c:v>
                </c:pt>
                <c:pt idx="1558">
                  <c:v>2205.2020000000002</c:v>
                </c:pt>
                <c:pt idx="1559">
                  <c:v>2206.1660000000002</c:v>
                </c:pt>
                <c:pt idx="1560">
                  <c:v>2207.13</c:v>
                </c:pt>
                <c:pt idx="1561">
                  <c:v>2208.0949999999998</c:v>
                </c:pt>
                <c:pt idx="1562">
                  <c:v>2209.0590000000002</c:v>
                </c:pt>
                <c:pt idx="1563">
                  <c:v>2210.0230000000001</c:v>
                </c:pt>
                <c:pt idx="1564">
                  <c:v>2210.9870000000001</c:v>
                </c:pt>
                <c:pt idx="1565">
                  <c:v>2211.9520000000002</c:v>
                </c:pt>
                <c:pt idx="1566">
                  <c:v>2212.9160000000002</c:v>
                </c:pt>
                <c:pt idx="1567">
                  <c:v>2213.88</c:v>
                </c:pt>
                <c:pt idx="1568">
                  <c:v>2214.8440000000001</c:v>
                </c:pt>
                <c:pt idx="1569">
                  <c:v>2215.8090000000002</c:v>
                </c:pt>
                <c:pt idx="1570">
                  <c:v>2216.7730000000001</c:v>
                </c:pt>
                <c:pt idx="1571">
                  <c:v>2217.7370000000001</c:v>
                </c:pt>
                <c:pt idx="1572">
                  <c:v>2218.701</c:v>
                </c:pt>
                <c:pt idx="1573">
                  <c:v>2219.6660000000002</c:v>
                </c:pt>
                <c:pt idx="1574">
                  <c:v>2220.63</c:v>
                </c:pt>
                <c:pt idx="1575">
                  <c:v>2221.5940000000001</c:v>
                </c:pt>
                <c:pt idx="1576">
                  <c:v>2222.558</c:v>
                </c:pt>
                <c:pt idx="1577">
                  <c:v>2223.5219999999999</c:v>
                </c:pt>
                <c:pt idx="1578">
                  <c:v>2224.4870000000001</c:v>
                </c:pt>
                <c:pt idx="1579">
                  <c:v>2225.451</c:v>
                </c:pt>
                <c:pt idx="1580">
                  <c:v>2226.415</c:v>
                </c:pt>
                <c:pt idx="1581">
                  <c:v>2227.3789999999999</c:v>
                </c:pt>
                <c:pt idx="1582">
                  <c:v>2228.3440000000001</c:v>
                </c:pt>
                <c:pt idx="1583">
                  <c:v>2229.308</c:v>
                </c:pt>
                <c:pt idx="1584">
                  <c:v>2230.2719999999999</c:v>
                </c:pt>
                <c:pt idx="1585">
                  <c:v>2231.2359999999999</c:v>
                </c:pt>
                <c:pt idx="1586">
                  <c:v>2232.1999999999998</c:v>
                </c:pt>
                <c:pt idx="1587">
                  <c:v>2233.165</c:v>
                </c:pt>
                <c:pt idx="1588">
                  <c:v>2234.1289999999999</c:v>
                </c:pt>
                <c:pt idx="1589">
                  <c:v>2235.0929999999998</c:v>
                </c:pt>
                <c:pt idx="1590">
                  <c:v>2236.0569999999998</c:v>
                </c:pt>
                <c:pt idx="1591">
                  <c:v>2237.0219999999999</c:v>
                </c:pt>
                <c:pt idx="1592">
                  <c:v>2237.9859999999999</c:v>
                </c:pt>
                <c:pt idx="1593">
                  <c:v>2238.9499999999998</c:v>
                </c:pt>
                <c:pt idx="1594">
                  <c:v>2239.9140000000002</c:v>
                </c:pt>
                <c:pt idx="1595">
                  <c:v>2240.8789999999999</c:v>
                </c:pt>
                <c:pt idx="1596">
                  <c:v>2241.8429999999998</c:v>
                </c:pt>
                <c:pt idx="1597">
                  <c:v>2242.8069999999998</c:v>
                </c:pt>
                <c:pt idx="1598">
                  <c:v>2243.7710000000002</c:v>
                </c:pt>
                <c:pt idx="1599">
                  <c:v>2244.7359999999999</c:v>
                </c:pt>
                <c:pt idx="1600">
                  <c:v>2245.6999999999998</c:v>
                </c:pt>
                <c:pt idx="1601">
                  <c:v>2246.6640000000002</c:v>
                </c:pt>
                <c:pt idx="1602">
                  <c:v>2247.6280000000002</c:v>
                </c:pt>
                <c:pt idx="1603">
                  <c:v>2248.5929999999998</c:v>
                </c:pt>
                <c:pt idx="1604">
                  <c:v>2249.5569999999998</c:v>
                </c:pt>
                <c:pt idx="1605">
                  <c:v>2250.5210000000002</c:v>
                </c:pt>
                <c:pt idx="1606">
                  <c:v>2251.4850000000001</c:v>
                </c:pt>
                <c:pt idx="1607">
                  <c:v>2252.4490000000001</c:v>
                </c:pt>
                <c:pt idx="1608">
                  <c:v>2253.4140000000002</c:v>
                </c:pt>
                <c:pt idx="1609">
                  <c:v>2254.3780000000002</c:v>
                </c:pt>
                <c:pt idx="1610">
                  <c:v>2255.3420000000001</c:v>
                </c:pt>
                <c:pt idx="1611">
                  <c:v>2256.306</c:v>
                </c:pt>
                <c:pt idx="1612">
                  <c:v>2257.2710000000002</c:v>
                </c:pt>
                <c:pt idx="1613">
                  <c:v>2258.2350000000001</c:v>
                </c:pt>
                <c:pt idx="1614">
                  <c:v>2259.1990000000001</c:v>
                </c:pt>
                <c:pt idx="1615">
                  <c:v>2260.163</c:v>
                </c:pt>
                <c:pt idx="1616">
                  <c:v>2261.127</c:v>
                </c:pt>
                <c:pt idx="1617">
                  <c:v>2262.0920000000001</c:v>
                </c:pt>
                <c:pt idx="1618">
                  <c:v>2263.056</c:v>
                </c:pt>
                <c:pt idx="1619">
                  <c:v>2264.02</c:v>
                </c:pt>
                <c:pt idx="1620">
                  <c:v>2264.9839999999999</c:v>
                </c:pt>
                <c:pt idx="1621">
                  <c:v>2265.9490000000001</c:v>
                </c:pt>
                <c:pt idx="1622">
                  <c:v>2266.913</c:v>
                </c:pt>
                <c:pt idx="1623">
                  <c:v>2267.877</c:v>
                </c:pt>
                <c:pt idx="1624">
                  <c:v>2268.8409999999999</c:v>
                </c:pt>
                <c:pt idx="1625">
                  <c:v>2269.806</c:v>
                </c:pt>
                <c:pt idx="1626">
                  <c:v>2270.77</c:v>
                </c:pt>
                <c:pt idx="1627">
                  <c:v>2271.7339999999999</c:v>
                </c:pt>
                <c:pt idx="1628">
                  <c:v>2272.6979999999999</c:v>
                </c:pt>
                <c:pt idx="1629">
                  <c:v>2273.663</c:v>
                </c:pt>
                <c:pt idx="1630">
                  <c:v>2274.627</c:v>
                </c:pt>
                <c:pt idx="1631">
                  <c:v>2275.5909999999999</c:v>
                </c:pt>
                <c:pt idx="1632">
                  <c:v>2276.5549999999998</c:v>
                </c:pt>
                <c:pt idx="1633">
                  <c:v>2277.52</c:v>
                </c:pt>
                <c:pt idx="1634">
                  <c:v>2278.4839999999999</c:v>
                </c:pt>
                <c:pt idx="1635">
                  <c:v>2279.4479999999999</c:v>
                </c:pt>
                <c:pt idx="1636">
                  <c:v>2280.4119999999998</c:v>
                </c:pt>
                <c:pt idx="1637">
                  <c:v>2281.3760000000002</c:v>
                </c:pt>
                <c:pt idx="1638">
                  <c:v>2282.3409999999999</c:v>
                </c:pt>
                <c:pt idx="1639">
                  <c:v>2283.3049999999998</c:v>
                </c:pt>
                <c:pt idx="1640">
                  <c:v>2284.2689999999998</c:v>
                </c:pt>
                <c:pt idx="1641">
                  <c:v>2285.2330000000002</c:v>
                </c:pt>
                <c:pt idx="1642">
                  <c:v>2286.1979999999999</c:v>
                </c:pt>
                <c:pt idx="1643">
                  <c:v>2287.1619999999998</c:v>
                </c:pt>
                <c:pt idx="1644">
                  <c:v>2288.1260000000002</c:v>
                </c:pt>
                <c:pt idx="1645">
                  <c:v>2289.09</c:v>
                </c:pt>
                <c:pt idx="1646">
                  <c:v>2290.0540000000001</c:v>
                </c:pt>
                <c:pt idx="1647">
                  <c:v>2291.0189999999998</c:v>
                </c:pt>
                <c:pt idx="1648">
                  <c:v>2291.9830000000002</c:v>
                </c:pt>
                <c:pt idx="1649">
                  <c:v>2292.9470000000001</c:v>
                </c:pt>
                <c:pt idx="1650">
                  <c:v>2293.9110000000001</c:v>
                </c:pt>
                <c:pt idx="1651">
                  <c:v>2294.8760000000002</c:v>
                </c:pt>
                <c:pt idx="1652">
                  <c:v>2295.84</c:v>
                </c:pt>
                <c:pt idx="1653">
                  <c:v>2296.8040000000001</c:v>
                </c:pt>
                <c:pt idx="1654">
                  <c:v>2297.768</c:v>
                </c:pt>
                <c:pt idx="1655">
                  <c:v>2298.7330000000002</c:v>
                </c:pt>
                <c:pt idx="1656">
                  <c:v>2299.6970000000001</c:v>
                </c:pt>
                <c:pt idx="1657">
                  <c:v>2300.6610000000001</c:v>
                </c:pt>
                <c:pt idx="1658">
                  <c:v>2301.625</c:v>
                </c:pt>
                <c:pt idx="1659">
                  <c:v>2302.59</c:v>
                </c:pt>
                <c:pt idx="1660">
                  <c:v>2303.5540000000001</c:v>
                </c:pt>
                <c:pt idx="1661">
                  <c:v>2304.518</c:v>
                </c:pt>
                <c:pt idx="1662">
                  <c:v>2305.482</c:v>
                </c:pt>
                <c:pt idx="1663">
                  <c:v>2306.4470000000001</c:v>
                </c:pt>
                <c:pt idx="1664">
                  <c:v>2307.4110000000001</c:v>
                </c:pt>
                <c:pt idx="1665">
                  <c:v>2308.375</c:v>
                </c:pt>
                <c:pt idx="1666">
                  <c:v>2309.3389999999999</c:v>
                </c:pt>
                <c:pt idx="1667">
                  <c:v>2310.3029999999999</c:v>
                </c:pt>
                <c:pt idx="1668">
                  <c:v>2311.268</c:v>
                </c:pt>
                <c:pt idx="1669">
                  <c:v>2312.232</c:v>
                </c:pt>
                <c:pt idx="1670">
                  <c:v>2313.1959999999999</c:v>
                </c:pt>
                <c:pt idx="1671">
                  <c:v>2314.16</c:v>
                </c:pt>
                <c:pt idx="1672">
                  <c:v>2315.125</c:v>
                </c:pt>
                <c:pt idx="1673">
                  <c:v>2316.0889999999999</c:v>
                </c:pt>
                <c:pt idx="1674">
                  <c:v>2317.0529999999999</c:v>
                </c:pt>
                <c:pt idx="1675">
                  <c:v>2318.0169999999998</c:v>
                </c:pt>
                <c:pt idx="1676">
                  <c:v>2318.9810000000002</c:v>
                </c:pt>
                <c:pt idx="1677">
                  <c:v>2319.9459999999999</c:v>
                </c:pt>
                <c:pt idx="1678">
                  <c:v>2320.91</c:v>
                </c:pt>
                <c:pt idx="1679">
                  <c:v>2321.8739999999998</c:v>
                </c:pt>
                <c:pt idx="1680">
                  <c:v>2322.8380000000002</c:v>
                </c:pt>
                <c:pt idx="1681">
                  <c:v>2323.8029999999999</c:v>
                </c:pt>
                <c:pt idx="1682">
                  <c:v>2324.7669999999998</c:v>
                </c:pt>
                <c:pt idx="1683">
                  <c:v>2325.7310000000002</c:v>
                </c:pt>
                <c:pt idx="1684">
                  <c:v>2326.6950000000002</c:v>
                </c:pt>
                <c:pt idx="1685">
                  <c:v>2327.66</c:v>
                </c:pt>
                <c:pt idx="1686">
                  <c:v>2328.6239999999998</c:v>
                </c:pt>
                <c:pt idx="1687">
                  <c:v>2329.5880000000002</c:v>
                </c:pt>
                <c:pt idx="1688">
                  <c:v>2330.5520000000001</c:v>
                </c:pt>
                <c:pt idx="1689">
                  <c:v>2331.5169999999998</c:v>
                </c:pt>
                <c:pt idx="1690">
                  <c:v>2332.4810000000002</c:v>
                </c:pt>
                <c:pt idx="1691">
                  <c:v>2333.4450000000002</c:v>
                </c:pt>
                <c:pt idx="1692">
                  <c:v>2334.4090000000001</c:v>
                </c:pt>
                <c:pt idx="1693">
                  <c:v>2335.3739999999998</c:v>
                </c:pt>
                <c:pt idx="1694">
                  <c:v>2336.3380000000002</c:v>
                </c:pt>
                <c:pt idx="1695">
                  <c:v>2337.3020000000001</c:v>
                </c:pt>
                <c:pt idx="1696">
                  <c:v>2338.2660000000001</c:v>
                </c:pt>
                <c:pt idx="1697">
                  <c:v>2339.23</c:v>
                </c:pt>
                <c:pt idx="1698">
                  <c:v>2340.1950000000002</c:v>
                </c:pt>
                <c:pt idx="1699">
                  <c:v>2341.1590000000001</c:v>
                </c:pt>
                <c:pt idx="1700">
                  <c:v>2342.123</c:v>
                </c:pt>
                <c:pt idx="1701">
                  <c:v>2343.087</c:v>
                </c:pt>
                <c:pt idx="1702">
                  <c:v>2344.0520000000001</c:v>
                </c:pt>
                <c:pt idx="1703">
                  <c:v>2345.0160000000001</c:v>
                </c:pt>
                <c:pt idx="1704">
                  <c:v>2345.98</c:v>
                </c:pt>
                <c:pt idx="1705">
                  <c:v>2346.944</c:v>
                </c:pt>
                <c:pt idx="1706">
                  <c:v>2347.9079999999999</c:v>
                </c:pt>
                <c:pt idx="1707">
                  <c:v>2348.873</c:v>
                </c:pt>
                <c:pt idx="1708">
                  <c:v>2349.837</c:v>
                </c:pt>
                <c:pt idx="1709">
                  <c:v>2350.8009999999999</c:v>
                </c:pt>
                <c:pt idx="1710">
                  <c:v>2351.7649999999999</c:v>
                </c:pt>
                <c:pt idx="1711">
                  <c:v>2352.73</c:v>
                </c:pt>
                <c:pt idx="1712">
                  <c:v>2353.694</c:v>
                </c:pt>
                <c:pt idx="1713">
                  <c:v>2354.6579999999999</c:v>
                </c:pt>
                <c:pt idx="1714">
                  <c:v>2355.6219999999998</c:v>
                </c:pt>
                <c:pt idx="1715">
                  <c:v>2356.587</c:v>
                </c:pt>
                <c:pt idx="1716">
                  <c:v>2357.5509999999999</c:v>
                </c:pt>
                <c:pt idx="1717">
                  <c:v>2358.5149999999999</c:v>
                </c:pt>
                <c:pt idx="1718">
                  <c:v>2359.4789999999998</c:v>
                </c:pt>
                <c:pt idx="1719">
                  <c:v>2360.444</c:v>
                </c:pt>
                <c:pt idx="1720">
                  <c:v>2361.4079999999999</c:v>
                </c:pt>
                <c:pt idx="1721">
                  <c:v>2362.3719999999998</c:v>
                </c:pt>
                <c:pt idx="1722">
                  <c:v>2363.3359999999998</c:v>
                </c:pt>
                <c:pt idx="1723">
                  <c:v>2364.3009999999999</c:v>
                </c:pt>
                <c:pt idx="1724">
                  <c:v>2365.2649999999999</c:v>
                </c:pt>
                <c:pt idx="1725">
                  <c:v>2366.2289999999998</c:v>
                </c:pt>
                <c:pt idx="1726">
                  <c:v>2367.1930000000002</c:v>
                </c:pt>
                <c:pt idx="1727">
                  <c:v>2368.1570000000002</c:v>
                </c:pt>
                <c:pt idx="1728">
                  <c:v>2369.1219999999998</c:v>
                </c:pt>
                <c:pt idx="1729">
                  <c:v>2370.0859999999998</c:v>
                </c:pt>
                <c:pt idx="1730">
                  <c:v>2371.0500000000002</c:v>
                </c:pt>
                <c:pt idx="1731">
                  <c:v>2372.0140000000001</c:v>
                </c:pt>
                <c:pt idx="1732">
                  <c:v>2372.9789999999998</c:v>
                </c:pt>
                <c:pt idx="1733">
                  <c:v>2373.9430000000002</c:v>
                </c:pt>
                <c:pt idx="1734">
                  <c:v>2374.9070000000002</c:v>
                </c:pt>
                <c:pt idx="1735">
                  <c:v>2375.8710000000001</c:v>
                </c:pt>
                <c:pt idx="1736">
                  <c:v>2376.835</c:v>
                </c:pt>
                <c:pt idx="1737">
                  <c:v>2377.8000000000002</c:v>
                </c:pt>
                <c:pt idx="1738">
                  <c:v>2378.7640000000001</c:v>
                </c:pt>
                <c:pt idx="1739">
                  <c:v>2379.7280000000001</c:v>
                </c:pt>
                <c:pt idx="1740">
                  <c:v>2380.692</c:v>
                </c:pt>
                <c:pt idx="1741">
                  <c:v>2381.6570000000002</c:v>
                </c:pt>
                <c:pt idx="1742">
                  <c:v>2382.6210000000001</c:v>
                </c:pt>
                <c:pt idx="1743">
                  <c:v>2383.585</c:v>
                </c:pt>
                <c:pt idx="1744">
                  <c:v>2384.549</c:v>
                </c:pt>
                <c:pt idx="1745">
                  <c:v>2385.5140000000001</c:v>
                </c:pt>
                <c:pt idx="1746">
                  <c:v>2386.4780000000001</c:v>
                </c:pt>
                <c:pt idx="1747">
                  <c:v>2387.442</c:v>
                </c:pt>
                <c:pt idx="1748">
                  <c:v>2388.4059999999999</c:v>
                </c:pt>
                <c:pt idx="1749">
                  <c:v>2389.3710000000001</c:v>
                </c:pt>
                <c:pt idx="1750">
                  <c:v>2390.335</c:v>
                </c:pt>
                <c:pt idx="1751">
                  <c:v>2391.299</c:v>
                </c:pt>
                <c:pt idx="1752">
                  <c:v>2392.2629999999999</c:v>
                </c:pt>
                <c:pt idx="1753">
                  <c:v>2393.2280000000001</c:v>
                </c:pt>
                <c:pt idx="1754">
                  <c:v>2394.192</c:v>
                </c:pt>
                <c:pt idx="1755">
                  <c:v>2395.1559999999999</c:v>
                </c:pt>
                <c:pt idx="1756">
                  <c:v>2396.12</c:v>
                </c:pt>
                <c:pt idx="1757">
                  <c:v>2397.0839999999998</c:v>
                </c:pt>
                <c:pt idx="1758">
                  <c:v>2398.049</c:v>
                </c:pt>
                <c:pt idx="1759">
                  <c:v>2399.0129999999999</c:v>
                </c:pt>
                <c:pt idx="1760">
                  <c:v>2399.9769999999999</c:v>
                </c:pt>
                <c:pt idx="1761">
                  <c:v>2400.9409999999998</c:v>
                </c:pt>
                <c:pt idx="1762">
                  <c:v>2401.9059999999999</c:v>
                </c:pt>
                <c:pt idx="1763">
                  <c:v>2402.87</c:v>
                </c:pt>
                <c:pt idx="1764">
                  <c:v>2403.8339999999998</c:v>
                </c:pt>
                <c:pt idx="1765">
                  <c:v>2404.7979999999998</c:v>
                </c:pt>
                <c:pt idx="1766">
                  <c:v>2405.7620000000002</c:v>
                </c:pt>
                <c:pt idx="1767">
                  <c:v>2406.7269999999999</c:v>
                </c:pt>
                <c:pt idx="1768">
                  <c:v>2407.6909999999998</c:v>
                </c:pt>
                <c:pt idx="1769">
                  <c:v>2408.6550000000002</c:v>
                </c:pt>
                <c:pt idx="1770">
                  <c:v>2409.6190000000001</c:v>
                </c:pt>
                <c:pt idx="1771">
                  <c:v>2410.5839999999998</c:v>
                </c:pt>
                <c:pt idx="1772">
                  <c:v>2411.5479999999998</c:v>
                </c:pt>
                <c:pt idx="1773">
                  <c:v>2412.5120000000002</c:v>
                </c:pt>
                <c:pt idx="1774">
                  <c:v>2413.4760000000001</c:v>
                </c:pt>
                <c:pt idx="1775">
                  <c:v>2414.4409999999998</c:v>
                </c:pt>
                <c:pt idx="1776">
                  <c:v>2415.4050000000002</c:v>
                </c:pt>
                <c:pt idx="1777">
                  <c:v>2416.3690000000001</c:v>
                </c:pt>
                <c:pt idx="1778">
                  <c:v>2417.3330000000001</c:v>
                </c:pt>
                <c:pt idx="1779">
                  <c:v>2418.2979999999998</c:v>
                </c:pt>
                <c:pt idx="1780">
                  <c:v>2419.2620000000002</c:v>
                </c:pt>
                <c:pt idx="1781">
                  <c:v>2420.2260000000001</c:v>
                </c:pt>
                <c:pt idx="1782">
                  <c:v>2421.19</c:v>
                </c:pt>
                <c:pt idx="1783">
                  <c:v>2422.1550000000002</c:v>
                </c:pt>
                <c:pt idx="1784">
                  <c:v>2423.1190000000001</c:v>
                </c:pt>
                <c:pt idx="1785">
                  <c:v>2424.0830000000001</c:v>
                </c:pt>
                <c:pt idx="1786">
                  <c:v>2425.047</c:v>
                </c:pt>
                <c:pt idx="1787">
                  <c:v>2426.011</c:v>
                </c:pt>
                <c:pt idx="1788">
                  <c:v>2426.9760000000001</c:v>
                </c:pt>
                <c:pt idx="1789">
                  <c:v>2427.94</c:v>
                </c:pt>
                <c:pt idx="1790">
                  <c:v>2428.904</c:v>
                </c:pt>
                <c:pt idx="1791">
                  <c:v>2429.8679999999999</c:v>
                </c:pt>
                <c:pt idx="1792">
                  <c:v>2430.8330000000001</c:v>
                </c:pt>
                <c:pt idx="1793">
                  <c:v>2431.797</c:v>
                </c:pt>
                <c:pt idx="1794">
                  <c:v>2432.761</c:v>
                </c:pt>
                <c:pt idx="1795">
                  <c:v>2433.7249999999999</c:v>
                </c:pt>
                <c:pt idx="1796">
                  <c:v>2434.6889999999999</c:v>
                </c:pt>
                <c:pt idx="1797">
                  <c:v>2435.654</c:v>
                </c:pt>
                <c:pt idx="1798">
                  <c:v>2436.6179999999999</c:v>
                </c:pt>
                <c:pt idx="1799">
                  <c:v>2437.5819999999999</c:v>
                </c:pt>
                <c:pt idx="1800">
                  <c:v>2438.5459999999998</c:v>
                </c:pt>
                <c:pt idx="1801">
                  <c:v>2439.511</c:v>
                </c:pt>
                <c:pt idx="1802">
                  <c:v>2440.4749999999999</c:v>
                </c:pt>
                <c:pt idx="1803">
                  <c:v>2441.4389999999999</c:v>
                </c:pt>
                <c:pt idx="1804">
                  <c:v>2442.4029999999998</c:v>
                </c:pt>
                <c:pt idx="1805">
                  <c:v>2443.3679999999999</c:v>
                </c:pt>
                <c:pt idx="1806">
                  <c:v>2444.3319999999999</c:v>
                </c:pt>
                <c:pt idx="1807">
                  <c:v>2445.2959999999998</c:v>
                </c:pt>
                <c:pt idx="1808">
                  <c:v>2446.2600000000002</c:v>
                </c:pt>
                <c:pt idx="1809">
                  <c:v>2447.2249999999999</c:v>
                </c:pt>
                <c:pt idx="1810">
                  <c:v>2448.1889999999999</c:v>
                </c:pt>
                <c:pt idx="1811">
                  <c:v>2449.1529999999998</c:v>
                </c:pt>
                <c:pt idx="1812">
                  <c:v>2450.1170000000002</c:v>
                </c:pt>
                <c:pt idx="1813">
                  <c:v>2451.0819999999999</c:v>
                </c:pt>
                <c:pt idx="1814">
                  <c:v>2452.0459999999998</c:v>
                </c:pt>
                <c:pt idx="1815">
                  <c:v>2453.0100000000002</c:v>
                </c:pt>
                <c:pt idx="1816">
                  <c:v>2453.9740000000002</c:v>
                </c:pt>
                <c:pt idx="1817">
                  <c:v>2454.9380000000001</c:v>
                </c:pt>
                <c:pt idx="1818">
                  <c:v>2455.9029999999998</c:v>
                </c:pt>
                <c:pt idx="1819">
                  <c:v>2456.8670000000002</c:v>
                </c:pt>
                <c:pt idx="1820">
                  <c:v>2457.8310000000001</c:v>
                </c:pt>
                <c:pt idx="1821">
                  <c:v>2458.7950000000001</c:v>
                </c:pt>
                <c:pt idx="1822">
                  <c:v>2459.7600000000002</c:v>
                </c:pt>
                <c:pt idx="1823">
                  <c:v>2460.7240000000002</c:v>
                </c:pt>
                <c:pt idx="1824">
                  <c:v>2461.6880000000001</c:v>
                </c:pt>
                <c:pt idx="1825">
                  <c:v>2462.652</c:v>
                </c:pt>
                <c:pt idx="1826">
                  <c:v>2463.616</c:v>
                </c:pt>
                <c:pt idx="1827">
                  <c:v>2464.5810000000001</c:v>
                </c:pt>
                <c:pt idx="1828">
                  <c:v>2465.5450000000001</c:v>
                </c:pt>
                <c:pt idx="1829">
                  <c:v>2466.509</c:v>
                </c:pt>
                <c:pt idx="1830">
                  <c:v>2467.473</c:v>
                </c:pt>
                <c:pt idx="1831">
                  <c:v>2468.4380000000001</c:v>
                </c:pt>
                <c:pt idx="1832">
                  <c:v>2469.402</c:v>
                </c:pt>
                <c:pt idx="1833">
                  <c:v>2470.366</c:v>
                </c:pt>
                <c:pt idx="1834">
                  <c:v>2471.33</c:v>
                </c:pt>
                <c:pt idx="1835">
                  <c:v>2472.2950000000001</c:v>
                </c:pt>
                <c:pt idx="1836">
                  <c:v>2473.259</c:v>
                </c:pt>
                <c:pt idx="1837">
                  <c:v>2474.223</c:v>
                </c:pt>
                <c:pt idx="1838">
                  <c:v>2475.1869999999999</c:v>
                </c:pt>
                <c:pt idx="1839">
                  <c:v>2476.152</c:v>
                </c:pt>
                <c:pt idx="1840">
                  <c:v>2477.116</c:v>
                </c:pt>
                <c:pt idx="1841">
                  <c:v>2478.08</c:v>
                </c:pt>
                <c:pt idx="1842">
                  <c:v>2479.0439999999999</c:v>
                </c:pt>
                <c:pt idx="1843">
                  <c:v>2480.009</c:v>
                </c:pt>
                <c:pt idx="1844">
                  <c:v>2480.973</c:v>
                </c:pt>
                <c:pt idx="1845">
                  <c:v>2481.9369999999999</c:v>
                </c:pt>
                <c:pt idx="1846">
                  <c:v>2482.9009999999998</c:v>
                </c:pt>
                <c:pt idx="1847">
                  <c:v>2483.8649999999998</c:v>
                </c:pt>
                <c:pt idx="1848">
                  <c:v>2484.83</c:v>
                </c:pt>
                <c:pt idx="1849">
                  <c:v>2485.7939999999999</c:v>
                </c:pt>
                <c:pt idx="1850">
                  <c:v>2486.7579999999998</c:v>
                </c:pt>
                <c:pt idx="1851">
                  <c:v>2487.7220000000002</c:v>
                </c:pt>
                <c:pt idx="1852">
                  <c:v>2488.6869999999999</c:v>
                </c:pt>
                <c:pt idx="1853">
                  <c:v>2489.6509999999998</c:v>
                </c:pt>
                <c:pt idx="1854">
                  <c:v>2490.6149999999998</c:v>
                </c:pt>
                <c:pt idx="1855">
                  <c:v>2491.5790000000002</c:v>
                </c:pt>
                <c:pt idx="1856">
                  <c:v>2492.5430000000001</c:v>
                </c:pt>
                <c:pt idx="1857">
                  <c:v>2493.5079999999998</c:v>
                </c:pt>
                <c:pt idx="1858">
                  <c:v>2494.4720000000002</c:v>
                </c:pt>
                <c:pt idx="1859">
                  <c:v>2495.4360000000001</c:v>
                </c:pt>
                <c:pt idx="1860">
                  <c:v>2496.4</c:v>
                </c:pt>
                <c:pt idx="1861">
                  <c:v>2497.3649999999998</c:v>
                </c:pt>
                <c:pt idx="1862">
                  <c:v>2498.3290000000002</c:v>
                </c:pt>
                <c:pt idx="1863">
                  <c:v>2499.2930000000001</c:v>
                </c:pt>
                <c:pt idx="1864">
                  <c:v>2500.2570000000001</c:v>
                </c:pt>
                <c:pt idx="1865">
                  <c:v>2501.2220000000002</c:v>
                </c:pt>
                <c:pt idx="1866">
                  <c:v>2502.1860000000001</c:v>
                </c:pt>
                <c:pt idx="1867">
                  <c:v>2503.15</c:v>
                </c:pt>
                <c:pt idx="1868">
                  <c:v>2504.114</c:v>
                </c:pt>
                <c:pt idx="1869">
                  <c:v>2505.0790000000002</c:v>
                </c:pt>
                <c:pt idx="1870">
                  <c:v>2506.0430000000001</c:v>
                </c:pt>
                <c:pt idx="1871">
                  <c:v>2507.0070000000001</c:v>
                </c:pt>
                <c:pt idx="1872">
                  <c:v>2507.971</c:v>
                </c:pt>
                <c:pt idx="1873">
                  <c:v>2508.9360000000001</c:v>
                </c:pt>
                <c:pt idx="1874">
                  <c:v>2509.9</c:v>
                </c:pt>
                <c:pt idx="1875">
                  <c:v>2510.864</c:v>
                </c:pt>
                <c:pt idx="1876">
                  <c:v>2511.828</c:v>
                </c:pt>
                <c:pt idx="1877">
                  <c:v>2512.7919999999999</c:v>
                </c:pt>
                <c:pt idx="1878">
                  <c:v>2513.7570000000001</c:v>
                </c:pt>
                <c:pt idx="1879">
                  <c:v>2514.721</c:v>
                </c:pt>
                <c:pt idx="1880">
                  <c:v>2515.6849999999999</c:v>
                </c:pt>
                <c:pt idx="1881">
                  <c:v>2516.6489999999999</c:v>
                </c:pt>
                <c:pt idx="1882">
                  <c:v>2517.614</c:v>
                </c:pt>
                <c:pt idx="1883">
                  <c:v>2518.578</c:v>
                </c:pt>
                <c:pt idx="1884">
                  <c:v>2519.5419999999999</c:v>
                </c:pt>
                <c:pt idx="1885">
                  <c:v>2520.5059999999999</c:v>
                </c:pt>
                <c:pt idx="1886">
                  <c:v>2521.4699999999998</c:v>
                </c:pt>
                <c:pt idx="1887">
                  <c:v>2522.4349999999999</c:v>
                </c:pt>
                <c:pt idx="1888">
                  <c:v>2523.3989999999999</c:v>
                </c:pt>
                <c:pt idx="1889">
                  <c:v>2524.3629999999998</c:v>
                </c:pt>
                <c:pt idx="1890">
                  <c:v>2525.3270000000002</c:v>
                </c:pt>
                <c:pt idx="1891">
                  <c:v>2526.2919999999999</c:v>
                </c:pt>
                <c:pt idx="1892">
                  <c:v>2527.2559999999999</c:v>
                </c:pt>
                <c:pt idx="1893">
                  <c:v>2528.2199999999998</c:v>
                </c:pt>
                <c:pt idx="1894">
                  <c:v>2529.1840000000002</c:v>
                </c:pt>
                <c:pt idx="1895">
                  <c:v>2530.1489999999999</c:v>
                </c:pt>
                <c:pt idx="1896">
                  <c:v>2531.1129999999998</c:v>
                </c:pt>
                <c:pt idx="1897">
                  <c:v>2532.0770000000002</c:v>
                </c:pt>
                <c:pt idx="1898">
                  <c:v>2533.0410000000002</c:v>
                </c:pt>
                <c:pt idx="1899">
                  <c:v>2534.0059999999999</c:v>
                </c:pt>
                <c:pt idx="1900">
                  <c:v>2534.9699999999998</c:v>
                </c:pt>
                <c:pt idx="1901">
                  <c:v>2535.9340000000002</c:v>
                </c:pt>
                <c:pt idx="1902">
                  <c:v>2536.8980000000001</c:v>
                </c:pt>
                <c:pt idx="1903">
                  <c:v>2537.8629999999998</c:v>
                </c:pt>
                <c:pt idx="1904">
                  <c:v>2538.8270000000002</c:v>
                </c:pt>
                <c:pt idx="1905">
                  <c:v>2539.7910000000002</c:v>
                </c:pt>
                <c:pt idx="1906">
                  <c:v>2540.7550000000001</c:v>
                </c:pt>
                <c:pt idx="1907">
                  <c:v>2541.7190000000001</c:v>
                </c:pt>
                <c:pt idx="1908">
                  <c:v>2542.6840000000002</c:v>
                </c:pt>
                <c:pt idx="1909">
                  <c:v>2543.6480000000001</c:v>
                </c:pt>
                <c:pt idx="1910">
                  <c:v>2544.6120000000001</c:v>
                </c:pt>
                <c:pt idx="1911">
                  <c:v>2545.576</c:v>
                </c:pt>
                <c:pt idx="1912">
                  <c:v>2546.5410000000002</c:v>
                </c:pt>
                <c:pt idx="1913">
                  <c:v>2547.5050000000001</c:v>
                </c:pt>
                <c:pt idx="1914">
                  <c:v>2548.4690000000001</c:v>
                </c:pt>
                <c:pt idx="1915">
                  <c:v>2549.433</c:v>
                </c:pt>
                <c:pt idx="1916">
                  <c:v>2550.3969999999999</c:v>
                </c:pt>
                <c:pt idx="1917">
                  <c:v>2551.3620000000001</c:v>
                </c:pt>
                <c:pt idx="1918">
                  <c:v>2552.326</c:v>
                </c:pt>
                <c:pt idx="1919">
                  <c:v>2553.29</c:v>
                </c:pt>
                <c:pt idx="1920">
                  <c:v>2554.2539999999999</c:v>
                </c:pt>
                <c:pt idx="1921">
                  <c:v>2555.2190000000001</c:v>
                </c:pt>
                <c:pt idx="1922">
                  <c:v>2556.183</c:v>
                </c:pt>
                <c:pt idx="1923">
                  <c:v>2557.1469999999999</c:v>
                </c:pt>
                <c:pt idx="1924">
                  <c:v>2558.1109999999999</c:v>
                </c:pt>
                <c:pt idx="1925">
                  <c:v>2559.076</c:v>
                </c:pt>
                <c:pt idx="1926">
                  <c:v>2560.04</c:v>
                </c:pt>
                <c:pt idx="1927">
                  <c:v>2561.0039999999999</c:v>
                </c:pt>
                <c:pt idx="1928">
                  <c:v>2561.9679999999998</c:v>
                </c:pt>
                <c:pt idx="1929">
                  <c:v>2562.933</c:v>
                </c:pt>
                <c:pt idx="1930">
                  <c:v>2563.8969999999999</c:v>
                </c:pt>
                <c:pt idx="1931">
                  <c:v>2564.8609999999999</c:v>
                </c:pt>
                <c:pt idx="1932">
                  <c:v>2565.8249999999998</c:v>
                </c:pt>
                <c:pt idx="1933">
                  <c:v>2566.79</c:v>
                </c:pt>
                <c:pt idx="1934">
                  <c:v>2567.7539999999999</c:v>
                </c:pt>
                <c:pt idx="1935">
                  <c:v>2568.7179999999998</c:v>
                </c:pt>
                <c:pt idx="1936">
                  <c:v>2569.6819999999998</c:v>
                </c:pt>
                <c:pt idx="1937">
                  <c:v>2570.6460000000002</c:v>
                </c:pt>
                <c:pt idx="1938">
                  <c:v>2571.6109999999999</c:v>
                </c:pt>
                <c:pt idx="1939">
                  <c:v>2572.5749999999998</c:v>
                </c:pt>
                <c:pt idx="1940">
                  <c:v>2573.5390000000002</c:v>
                </c:pt>
                <c:pt idx="1941">
                  <c:v>2574.5030000000002</c:v>
                </c:pt>
                <c:pt idx="1942">
                  <c:v>2575.4679999999998</c:v>
                </c:pt>
                <c:pt idx="1943">
                  <c:v>2576.4319999999998</c:v>
                </c:pt>
                <c:pt idx="1944">
                  <c:v>2577.3960000000002</c:v>
                </c:pt>
                <c:pt idx="1945">
                  <c:v>2578.36</c:v>
                </c:pt>
                <c:pt idx="1946">
                  <c:v>2579.3240000000001</c:v>
                </c:pt>
                <c:pt idx="1947">
                  <c:v>2580.2890000000002</c:v>
                </c:pt>
                <c:pt idx="1948">
                  <c:v>2581.2530000000002</c:v>
                </c:pt>
                <c:pt idx="1949">
                  <c:v>2582.2170000000001</c:v>
                </c:pt>
                <c:pt idx="1950">
                  <c:v>2583.181</c:v>
                </c:pt>
                <c:pt idx="1951">
                  <c:v>2584.1460000000002</c:v>
                </c:pt>
                <c:pt idx="1952">
                  <c:v>2585.11</c:v>
                </c:pt>
                <c:pt idx="1953">
                  <c:v>2586.0740000000001</c:v>
                </c:pt>
                <c:pt idx="1954">
                  <c:v>2587.038</c:v>
                </c:pt>
                <c:pt idx="1955">
                  <c:v>2588.0030000000002</c:v>
                </c:pt>
                <c:pt idx="1956">
                  <c:v>2588.9670000000001</c:v>
                </c:pt>
                <c:pt idx="1957">
                  <c:v>2589.931</c:v>
                </c:pt>
                <c:pt idx="1958">
                  <c:v>2590.895</c:v>
                </c:pt>
                <c:pt idx="1959">
                  <c:v>2591.86</c:v>
                </c:pt>
                <c:pt idx="1960">
                  <c:v>2592.8240000000001</c:v>
                </c:pt>
                <c:pt idx="1961">
                  <c:v>2593.788</c:v>
                </c:pt>
                <c:pt idx="1962">
                  <c:v>2594.752</c:v>
                </c:pt>
                <c:pt idx="1963">
                  <c:v>2595.7170000000001</c:v>
                </c:pt>
                <c:pt idx="1964">
                  <c:v>2596.681</c:v>
                </c:pt>
                <c:pt idx="1965">
                  <c:v>2597.645</c:v>
                </c:pt>
                <c:pt idx="1966">
                  <c:v>2598.6089999999999</c:v>
                </c:pt>
                <c:pt idx="1967">
                  <c:v>2599.5729999999999</c:v>
                </c:pt>
                <c:pt idx="1968">
                  <c:v>2600.538</c:v>
                </c:pt>
                <c:pt idx="1969">
                  <c:v>2601.502</c:v>
                </c:pt>
                <c:pt idx="1970">
                  <c:v>2602.4659999999999</c:v>
                </c:pt>
                <c:pt idx="1971">
                  <c:v>2603.4299999999998</c:v>
                </c:pt>
                <c:pt idx="1972">
                  <c:v>2604.395</c:v>
                </c:pt>
                <c:pt idx="1973">
                  <c:v>2605.3589999999999</c:v>
                </c:pt>
                <c:pt idx="1974">
                  <c:v>2606.3229999999999</c:v>
                </c:pt>
                <c:pt idx="1975">
                  <c:v>2607.2869999999998</c:v>
                </c:pt>
                <c:pt idx="1976">
                  <c:v>2608.2510000000002</c:v>
                </c:pt>
                <c:pt idx="1977">
                  <c:v>2609.2159999999999</c:v>
                </c:pt>
                <c:pt idx="1978">
                  <c:v>2610.1799999999998</c:v>
                </c:pt>
                <c:pt idx="1979">
                  <c:v>2611.1439999999998</c:v>
                </c:pt>
                <c:pt idx="1980">
                  <c:v>2612.1080000000002</c:v>
                </c:pt>
                <c:pt idx="1981">
                  <c:v>2613.0729999999999</c:v>
                </c:pt>
                <c:pt idx="1982">
                  <c:v>2614.0369999999998</c:v>
                </c:pt>
                <c:pt idx="1983">
                  <c:v>2615.0010000000002</c:v>
                </c:pt>
                <c:pt idx="1984">
                  <c:v>2615.9650000000001</c:v>
                </c:pt>
                <c:pt idx="1985">
                  <c:v>2616.9299999999998</c:v>
                </c:pt>
                <c:pt idx="1986">
                  <c:v>2617.8939999999998</c:v>
                </c:pt>
                <c:pt idx="1987">
                  <c:v>2618.8580000000002</c:v>
                </c:pt>
                <c:pt idx="1988">
                  <c:v>2619.8220000000001</c:v>
                </c:pt>
                <c:pt idx="1989">
                  <c:v>2620.7869999999998</c:v>
                </c:pt>
                <c:pt idx="1990">
                  <c:v>2621.7510000000002</c:v>
                </c:pt>
                <c:pt idx="1991">
                  <c:v>2622.7150000000001</c:v>
                </c:pt>
                <c:pt idx="1992">
                  <c:v>2623.6790000000001</c:v>
                </c:pt>
                <c:pt idx="1993">
                  <c:v>2624.6439999999998</c:v>
                </c:pt>
                <c:pt idx="1994">
                  <c:v>2625.6080000000002</c:v>
                </c:pt>
                <c:pt idx="1995">
                  <c:v>2626.5720000000001</c:v>
                </c:pt>
                <c:pt idx="1996">
                  <c:v>2627.5360000000001</c:v>
                </c:pt>
                <c:pt idx="1997">
                  <c:v>2628.5</c:v>
                </c:pt>
                <c:pt idx="1998">
                  <c:v>2629.4650000000001</c:v>
                </c:pt>
                <c:pt idx="1999">
                  <c:v>2630.4290000000001</c:v>
                </c:pt>
                <c:pt idx="2000">
                  <c:v>2631.393</c:v>
                </c:pt>
                <c:pt idx="2001">
                  <c:v>2632.357</c:v>
                </c:pt>
                <c:pt idx="2002">
                  <c:v>2633.3220000000001</c:v>
                </c:pt>
                <c:pt idx="2003">
                  <c:v>2634.2860000000001</c:v>
                </c:pt>
                <c:pt idx="2004">
                  <c:v>2635.25</c:v>
                </c:pt>
                <c:pt idx="2005">
                  <c:v>2636.2139999999999</c:v>
                </c:pt>
                <c:pt idx="2006">
                  <c:v>2637.1779999999999</c:v>
                </c:pt>
                <c:pt idx="2007">
                  <c:v>2638.143</c:v>
                </c:pt>
                <c:pt idx="2008">
                  <c:v>2639.107</c:v>
                </c:pt>
                <c:pt idx="2009">
                  <c:v>2640.0709999999999</c:v>
                </c:pt>
                <c:pt idx="2010">
                  <c:v>2641.0349999999999</c:v>
                </c:pt>
                <c:pt idx="2011">
                  <c:v>2642</c:v>
                </c:pt>
                <c:pt idx="2012">
                  <c:v>2642.9639999999999</c:v>
                </c:pt>
                <c:pt idx="2013">
                  <c:v>2643.9279999999999</c:v>
                </c:pt>
                <c:pt idx="2014">
                  <c:v>2644.8919999999998</c:v>
                </c:pt>
                <c:pt idx="2015">
                  <c:v>2645.857</c:v>
                </c:pt>
                <c:pt idx="2016">
                  <c:v>2646.8209999999999</c:v>
                </c:pt>
                <c:pt idx="2017">
                  <c:v>2647.7849999999999</c:v>
                </c:pt>
                <c:pt idx="2018">
                  <c:v>2648.7489999999998</c:v>
                </c:pt>
                <c:pt idx="2019">
                  <c:v>2649.7139999999999</c:v>
                </c:pt>
                <c:pt idx="2020">
                  <c:v>2650.6779999999999</c:v>
                </c:pt>
                <c:pt idx="2021">
                  <c:v>2651.6419999999998</c:v>
                </c:pt>
                <c:pt idx="2022">
                  <c:v>2652.6060000000002</c:v>
                </c:pt>
                <c:pt idx="2023">
                  <c:v>2653.5709999999999</c:v>
                </c:pt>
                <c:pt idx="2024">
                  <c:v>2654.5349999999999</c:v>
                </c:pt>
                <c:pt idx="2025">
                  <c:v>2655.4989999999998</c:v>
                </c:pt>
                <c:pt idx="2026">
                  <c:v>2656.4630000000002</c:v>
                </c:pt>
                <c:pt idx="2027">
                  <c:v>2657.4270000000001</c:v>
                </c:pt>
                <c:pt idx="2028">
                  <c:v>2658.3919999999998</c:v>
                </c:pt>
                <c:pt idx="2029">
                  <c:v>2659.3560000000002</c:v>
                </c:pt>
                <c:pt idx="2030">
                  <c:v>2660.32</c:v>
                </c:pt>
                <c:pt idx="2031">
                  <c:v>2661.2840000000001</c:v>
                </c:pt>
                <c:pt idx="2032">
                  <c:v>2662.2489999999998</c:v>
                </c:pt>
                <c:pt idx="2033">
                  <c:v>2663.2130000000002</c:v>
                </c:pt>
                <c:pt idx="2034">
                  <c:v>2664.1770000000001</c:v>
                </c:pt>
                <c:pt idx="2035">
                  <c:v>2665.1410000000001</c:v>
                </c:pt>
                <c:pt idx="2036">
                  <c:v>2666.105</c:v>
                </c:pt>
                <c:pt idx="2037">
                  <c:v>2667.07</c:v>
                </c:pt>
                <c:pt idx="2038">
                  <c:v>2668.0340000000001</c:v>
                </c:pt>
                <c:pt idx="2039">
                  <c:v>2668.998</c:v>
                </c:pt>
                <c:pt idx="2040">
                  <c:v>2669.962</c:v>
                </c:pt>
                <c:pt idx="2041">
                  <c:v>2670.9270000000001</c:v>
                </c:pt>
                <c:pt idx="2042">
                  <c:v>2671.8910000000001</c:v>
                </c:pt>
                <c:pt idx="2043">
                  <c:v>2672.855</c:v>
                </c:pt>
                <c:pt idx="2044">
                  <c:v>2673.819</c:v>
                </c:pt>
                <c:pt idx="2045">
                  <c:v>2674.7840000000001</c:v>
                </c:pt>
                <c:pt idx="2046">
                  <c:v>2675.748</c:v>
                </c:pt>
                <c:pt idx="2047">
                  <c:v>2676.712</c:v>
                </c:pt>
                <c:pt idx="2048">
                  <c:v>2677.6759999999999</c:v>
                </c:pt>
                <c:pt idx="2049">
                  <c:v>2678.6410000000001</c:v>
                </c:pt>
                <c:pt idx="2050">
                  <c:v>2679.605</c:v>
                </c:pt>
                <c:pt idx="2051">
                  <c:v>2680.569</c:v>
                </c:pt>
                <c:pt idx="2052">
                  <c:v>2681.5329999999999</c:v>
                </c:pt>
                <c:pt idx="2053">
                  <c:v>2682.498</c:v>
                </c:pt>
                <c:pt idx="2054">
                  <c:v>2683.462</c:v>
                </c:pt>
                <c:pt idx="2055">
                  <c:v>2684.4259999999999</c:v>
                </c:pt>
                <c:pt idx="2056">
                  <c:v>2685.39</c:v>
                </c:pt>
                <c:pt idx="2057">
                  <c:v>2686.3539999999998</c:v>
                </c:pt>
                <c:pt idx="2058">
                  <c:v>2687.319</c:v>
                </c:pt>
                <c:pt idx="2059">
                  <c:v>2688.2829999999999</c:v>
                </c:pt>
                <c:pt idx="2060">
                  <c:v>2689.2469999999998</c:v>
                </c:pt>
                <c:pt idx="2061">
                  <c:v>2690.2109999999998</c:v>
                </c:pt>
                <c:pt idx="2062">
                  <c:v>2691.1759999999999</c:v>
                </c:pt>
                <c:pt idx="2063">
                  <c:v>2692.14</c:v>
                </c:pt>
                <c:pt idx="2064">
                  <c:v>2693.1039999999998</c:v>
                </c:pt>
                <c:pt idx="2065">
                  <c:v>2694.0680000000002</c:v>
                </c:pt>
                <c:pt idx="2066">
                  <c:v>2695.0329999999999</c:v>
                </c:pt>
                <c:pt idx="2067">
                  <c:v>2695.9969999999998</c:v>
                </c:pt>
                <c:pt idx="2068">
                  <c:v>2696.9609999999998</c:v>
                </c:pt>
                <c:pt idx="2069">
                  <c:v>2697.9250000000002</c:v>
                </c:pt>
                <c:pt idx="2070">
                  <c:v>2698.89</c:v>
                </c:pt>
                <c:pt idx="2071">
                  <c:v>2699.8539999999998</c:v>
                </c:pt>
                <c:pt idx="2072">
                  <c:v>2700.8180000000002</c:v>
                </c:pt>
                <c:pt idx="2073">
                  <c:v>2701.7820000000002</c:v>
                </c:pt>
                <c:pt idx="2074">
                  <c:v>2702.7469999999998</c:v>
                </c:pt>
                <c:pt idx="2075">
                  <c:v>2703.7109999999998</c:v>
                </c:pt>
                <c:pt idx="2076">
                  <c:v>2704.6750000000002</c:v>
                </c:pt>
                <c:pt idx="2077">
                  <c:v>2705.6390000000001</c:v>
                </c:pt>
                <c:pt idx="2078">
                  <c:v>2706.6039999999998</c:v>
                </c:pt>
                <c:pt idx="2079">
                  <c:v>2707.5680000000002</c:v>
                </c:pt>
                <c:pt idx="2080">
                  <c:v>2708.5320000000002</c:v>
                </c:pt>
                <c:pt idx="2081">
                  <c:v>2709.4960000000001</c:v>
                </c:pt>
                <c:pt idx="2082">
                  <c:v>2710.46</c:v>
                </c:pt>
                <c:pt idx="2083">
                  <c:v>2711.4250000000002</c:v>
                </c:pt>
                <c:pt idx="2084">
                  <c:v>2712.3890000000001</c:v>
                </c:pt>
                <c:pt idx="2085">
                  <c:v>2713.3530000000001</c:v>
                </c:pt>
                <c:pt idx="2086">
                  <c:v>2714.317</c:v>
                </c:pt>
                <c:pt idx="2087">
                  <c:v>2715.2809999999999</c:v>
                </c:pt>
                <c:pt idx="2088">
                  <c:v>2716.2460000000001</c:v>
                </c:pt>
                <c:pt idx="2089">
                  <c:v>2717.21</c:v>
                </c:pt>
                <c:pt idx="2090">
                  <c:v>2718.174</c:v>
                </c:pt>
                <c:pt idx="2091">
                  <c:v>2719.1379999999999</c:v>
                </c:pt>
                <c:pt idx="2092">
                  <c:v>2720.1030000000001</c:v>
                </c:pt>
                <c:pt idx="2093">
                  <c:v>2721.067</c:v>
                </c:pt>
                <c:pt idx="2094">
                  <c:v>2722.0309999999999</c:v>
                </c:pt>
                <c:pt idx="2095">
                  <c:v>2722.9949999999999</c:v>
                </c:pt>
                <c:pt idx="2096">
                  <c:v>2723.96</c:v>
                </c:pt>
                <c:pt idx="2097">
                  <c:v>2724.924</c:v>
                </c:pt>
                <c:pt idx="2098">
                  <c:v>2725.8879999999999</c:v>
                </c:pt>
                <c:pt idx="2099">
                  <c:v>2726.8519999999999</c:v>
                </c:pt>
                <c:pt idx="2100">
                  <c:v>2727.817</c:v>
                </c:pt>
                <c:pt idx="2101">
                  <c:v>2728.7809999999999</c:v>
                </c:pt>
                <c:pt idx="2102">
                  <c:v>2729.7449999999999</c:v>
                </c:pt>
                <c:pt idx="2103">
                  <c:v>2730.7089999999998</c:v>
                </c:pt>
                <c:pt idx="2104">
                  <c:v>2731.674</c:v>
                </c:pt>
                <c:pt idx="2105">
                  <c:v>2732.6379999999999</c:v>
                </c:pt>
                <c:pt idx="2106">
                  <c:v>2733.6019999999999</c:v>
                </c:pt>
                <c:pt idx="2107">
                  <c:v>2734.5659999999998</c:v>
                </c:pt>
                <c:pt idx="2108">
                  <c:v>2735.5309999999999</c:v>
                </c:pt>
                <c:pt idx="2109">
                  <c:v>2736.4949999999999</c:v>
                </c:pt>
                <c:pt idx="2110">
                  <c:v>2737.4589999999998</c:v>
                </c:pt>
                <c:pt idx="2111">
                  <c:v>2738.4229999999998</c:v>
                </c:pt>
                <c:pt idx="2112">
                  <c:v>2739.3870000000002</c:v>
                </c:pt>
                <c:pt idx="2113">
                  <c:v>2740.3519999999999</c:v>
                </c:pt>
                <c:pt idx="2114">
                  <c:v>2741.3159999999998</c:v>
                </c:pt>
                <c:pt idx="2115">
                  <c:v>2742.28</c:v>
                </c:pt>
                <c:pt idx="2116">
                  <c:v>2743.2440000000001</c:v>
                </c:pt>
                <c:pt idx="2117">
                  <c:v>2744.2080000000001</c:v>
                </c:pt>
                <c:pt idx="2118">
                  <c:v>2745.1729999999998</c:v>
                </c:pt>
                <c:pt idx="2119">
                  <c:v>2746.1370000000002</c:v>
                </c:pt>
                <c:pt idx="2120">
                  <c:v>2747.1010000000001</c:v>
                </c:pt>
                <c:pt idx="2121">
                  <c:v>2748.0650000000001</c:v>
                </c:pt>
                <c:pt idx="2122">
                  <c:v>2749.03</c:v>
                </c:pt>
                <c:pt idx="2123">
                  <c:v>2749.9940000000001</c:v>
                </c:pt>
                <c:pt idx="2124">
                  <c:v>2750.9580000000001</c:v>
                </c:pt>
                <c:pt idx="2125">
                  <c:v>2751.922</c:v>
                </c:pt>
                <c:pt idx="2126">
                  <c:v>2752.8870000000002</c:v>
                </c:pt>
                <c:pt idx="2127">
                  <c:v>2753.8510000000001</c:v>
                </c:pt>
                <c:pt idx="2128">
                  <c:v>2754.8150000000001</c:v>
                </c:pt>
                <c:pt idx="2129">
                  <c:v>2755.779</c:v>
                </c:pt>
                <c:pt idx="2130">
                  <c:v>2756.7440000000001</c:v>
                </c:pt>
                <c:pt idx="2131">
                  <c:v>2757.7080000000001</c:v>
                </c:pt>
                <c:pt idx="2132">
                  <c:v>2758.672</c:v>
                </c:pt>
                <c:pt idx="2133">
                  <c:v>2759.636</c:v>
                </c:pt>
                <c:pt idx="2134">
                  <c:v>2760.6010000000001</c:v>
                </c:pt>
                <c:pt idx="2135">
                  <c:v>2761.5650000000001</c:v>
                </c:pt>
                <c:pt idx="2136">
                  <c:v>2762.529</c:v>
                </c:pt>
                <c:pt idx="2137">
                  <c:v>2763.4929999999999</c:v>
                </c:pt>
                <c:pt idx="2138">
                  <c:v>2764.4580000000001</c:v>
                </c:pt>
                <c:pt idx="2139">
                  <c:v>2765.422</c:v>
                </c:pt>
                <c:pt idx="2140">
                  <c:v>2766.386</c:v>
                </c:pt>
                <c:pt idx="2141">
                  <c:v>2767.35</c:v>
                </c:pt>
                <c:pt idx="2142">
                  <c:v>2768.3139999999999</c:v>
                </c:pt>
                <c:pt idx="2143">
                  <c:v>2769.279</c:v>
                </c:pt>
                <c:pt idx="2144">
                  <c:v>2770.2429999999999</c:v>
                </c:pt>
                <c:pt idx="2145">
                  <c:v>2771.2069999999999</c:v>
                </c:pt>
                <c:pt idx="2146">
                  <c:v>2772.1709999999998</c:v>
                </c:pt>
                <c:pt idx="2147">
                  <c:v>2773.1350000000002</c:v>
                </c:pt>
                <c:pt idx="2148">
                  <c:v>2774.1</c:v>
                </c:pt>
                <c:pt idx="2149">
                  <c:v>2775.0639999999999</c:v>
                </c:pt>
                <c:pt idx="2150">
                  <c:v>2776.0279999999998</c:v>
                </c:pt>
                <c:pt idx="2151">
                  <c:v>2776.9920000000002</c:v>
                </c:pt>
                <c:pt idx="2152">
                  <c:v>2777.9569999999999</c:v>
                </c:pt>
                <c:pt idx="2153">
                  <c:v>2778.9209999999998</c:v>
                </c:pt>
                <c:pt idx="2154">
                  <c:v>2779.8850000000002</c:v>
                </c:pt>
                <c:pt idx="2155">
                  <c:v>2780.8490000000002</c:v>
                </c:pt>
                <c:pt idx="2156">
                  <c:v>2781.8139999999999</c:v>
                </c:pt>
                <c:pt idx="2157">
                  <c:v>2782.7779999999998</c:v>
                </c:pt>
                <c:pt idx="2158">
                  <c:v>2783.7420000000002</c:v>
                </c:pt>
                <c:pt idx="2159">
                  <c:v>2784.7060000000001</c:v>
                </c:pt>
                <c:pt idx="2160">
                  <c:v>2785.6709999999998</c:v>
                </c:pt>
                <c:pt idx="2161">
                  <c:v>2786.6350000000002</c:v>
                </c:pt>
                <c:pt idx="2162">
                  <c:v>2787.5990000000002</c:v>
                </c:pt>
                <c:pt idx="2163">
                  <c:v>2788.5630000000001</c:v>
                </c:pt>
                <c:pt idx="2164">
                  <c:v>2789.5279999999998</c:v>
                </c:pt>
                <c:pt idx="2165">
                  <c:v>2790.4920000000002</c:v>
                </c:pt>
                <c:pt idx="2166">
                  <c:v>2791.4560000000001</c:v>
                </c:pt>
                <c:pt idx="2167">
                  <c:v>2792.42</c:v>
                </c:pt>
                <c:pt idx="2168">
                  <c:v>2793.3850000000002</c:v>
                </c:pt>
                <c:pt idx="2169">
                  <c:v>2794.3490000000002</c:v>
                </c:pt>
                <c:pt idx="2170">
                  <c:v>2795.3130000000001</c:v>
                </c:pt>
                <c:pt idx="2171">
                  <c:v>2796.277</c:v>
                </c:pt>
                <c:pt idx="2172">
                  <c:v>2797.241</c:v>
                </c:pt>
                <c:pt idx="2173">
                  <c:v>2798.2060000000001</c:v>
                </c:pt>
                <c:pt idx="2174">
                  <c:v>2799.17</c:v>
                </c:pt>
                <c:pt idx="2175">
                  <c:v>2800.134</c:v>
                </c:pt>
                <c:pt idx="2176">
                  <c:v>2801.098</c:v>
                </c:pt>
                <c:pt idx="2177">
                  <c:v>2802.0630000000001</c:v>
                </c:pt>
                <c:pt idx="2178">
                  <c:v>2803.027</c:v>
                </c:pt>
                <c:pt idx="2179">
                  <c:v>2803.991</c:v>
                </c:pt>
                <c:pt idx="2180">
                  <c:v>2804.9549999999999</c:v>
                </c:pt>
                <c:pt idx="2181">
                  <c:v>2805.9189999999999</c:v>
                </c:pt>
                <c:pt idx="2182">
                  <c:v>2806.884</c:v>
                </c:pt>
                <c:pt idx="2183">
                  <c:v>2807.848</c:v>
                </c:pt>
                <c:pt idx="2184">
                  <c:v>2808.8119999999999</c:v>
                </c:pt>
                <c:pt idx="2185">
                  <c:v>2809.7759999999998</c:v>
                </c:pt>
                <c:pt idx="2186">
                  <c:v>2810.741</c:v>
                </c:pt>
                <c:pt idx="2187">
                  <c:v>2811.7049999999999</c:v>
                </c:pt>
                <c:pt idx="2188">
                  <c:v>2812.6689999999999</c:v>
                </c:pt>
                <c:pt idx="2189">
                  <c:v>2813.6329999999998</c:v>
                </c:pt>
                <c:pt idx="2190">
                  <c:v>2814.598</c:v>
                </c:pt>
                <c:pt idx="2191">
                  <c:v>2815.5619999999999</c:v>
                </c:pt>
                <c:pt idx="2192">
                  <c:v>2816.5259999999998</c:v>
                </c:pt>
                <c:pt idx="2193">
                  <c:v>2817.49</c:v>
                </c:pt>
                <c:pt idx="2194">
                  <c:v>2818.4549999999999</c:v>
                </c:pt>
                <c:pt idx="2195">
                  <c:v>2819.4189999999999</c:v>
                </c:pt>
                <c:pt idx="2196">
                  <c:v>2820.3829999999998</c:v>
                </c:pt>
                <c:pt idx="2197">
                  <c:v>2821.3470000000002</c:v>
                </c:pt>
                <c:pt idx="2198">
                  <c:v>2822.3119999999999</c:v>
                </c:pt>
                <c:pt idx="2199">
                  <c:v>2823.2759999999998</c:v>
                </c:pt>
                <c:pt idx="2200">
                  <c:v>2824.24</c:v>
                </c:pt>
                <c:pt idx="2201">
                  <c:v>2825.2040000000002</c:v>
                </c:pt>
                <c:pt idx="2202">
                  <c:v>2826.1680000000001</c:v>
                </c:pt>
                <c:pt idx="2203">
                  <c:v>2827.1329999999998</c:v>
                </c:pt>
                <c:pt idx="2204">
                  <c:v>2828.0970000000002</c:v>
                </c:pt>
                <c:pt idx="2205">
                  <c:v>2829.0610000000001</c:v>
                </c:pt>
                <c:pt idx="2206">
                  <c:v>2830.0250000000001</c:v>
                </c:pt>
                <c:pt idx="2207">
                  <c:v>2830.99</c:v>
                </c:pt>
                <c:pt idx="2208">
                  <c:v>2831.9540000000002</c:v>
                </c:pt>
                <c:pt idx="2209">
                  <c:v>2832.9180000000001</c:v>
                </c:pt>
                <c:pt idx="2210">
                  <c:v>2833.8820000000001</c:v>
                </c:pt>
                <c:pt idx="2211">
                  <c:v>2834.846</c:v>
                </c:pt>
                <c:pt idx="2212">
                  <c:v>2835.8110000000001</c:v>
                </c:pt>
                <c:pt idx="2213">
                  <c:v>2836.7750000000001</c:v>
                </c:pt>
                <c:pt idx="2214">
                  <c:v>2837.739</c:v>
                </c:pt>
                <c:pt idx="2215">
                  <c:v>2838.703</c:v>
                </c:pt>
                <c:pt idx="2216">
                  <c:v>2839.6680000000001</c:v>
                </c:pt>
                <c:pt idx="2217">
                  <c:v>2840.6320000000001</c:v>
                </c:pt>
                <c:pt idx="2218">
                  <c:v>2841.596</c:v>
                </c:pt>
                <c:pt idx="2219">
                  <c:v>2842.56</c:v>
                </c:pt>
                <c:pt idx="2220">
                  <c:v>2843.5250000000001</c:v>
                </c:pt>
                <c:pt idx="2221">
                  <c:v>2844.489</c:v>
                </c:pt>
                <c:pt idx="2222">
                  <c:v>2845.453</c:v>
                </c:pt>
                <c:pt idx="2223">
                  <c:v>2846.4169999999999</c:v>
                </c:pt>
                <c:pt idx="2224">
                  <c:v>2847.3820000000001</c:v>
                </c:pt>
                <c:pt idx="2225">
                  <c:v>2848.346</c:v>
                </c:pt>
                <c:pt idx="2226">
                  <c:v>2849.31</c:v>
                </c:pt>
                <c:pt idx="2227">
                  <c:v>2850.2739999999999</c:v>
                </c:pt>
                <c:pt idx="2228">
                  <c:v>2851.239</c:v>
                </c:pt>
                <c:pt idx="2229">
                  <c:v>2852.203</c:v>
                </c:pt>
                <c:pt idx="2230">
                  <c:v>2853.1669999999999</c:v>
                </c:pt>
                <c:pt idx="2231">
                  <c:v>2854.1309999999999</c:v>
                </c:pt>
                <c:pt idx="2232">
                  <c:v>2855.0949999999998</c:v>
                </c:pt>
                <c:pt idx="2233">
                  <c:v>2856.06</c:v>
                </c:pt>
                <c:pt idx="2234">
                  <c:v>2857.0239999999999</c:v>
                </c:pt>
                <c:pt idx="2235">
                  <c:v>2857.9879999999998</c:v>
                </c:pt>
                <c:pt idx="2236">
                  <c:v>2858.9520000000002</c:v>
                </c:pt>
                <c:pt idx="2237">
                  <c:v>2859.9169999999999</c:v>
                </c:pt>
                <c:pt idx="2238">
                  <c:v>2860.8809999999999</c:v>
                </c:pt>
                <c:pt idx="2239">
                  <c:v>2861.8449999999998</c:v>
                </c:pt>
                <c:pt idx="2240">
                  <c:v>2862.8090000000002</c:v>
                </c:pt>
                <c:pt idx="2241">
                  <c:v>2863.7730000000001</c:v>
                </c:pt>
                <c:pt idx="2242">
                  <c:v>2864.7379999999998</c:v>
                </c:pt>
                <c:pt idx="2243">
                  <c:v>2865.7020000000002</c:v>
                </c:pt>
                <c:pt idx="2244">
                  <c:v>2866.6660000000002</c:v>
                </c:pt>
                <c:pt idx="2245">
                  <c:v>2867.63</c:v>
                </c:pt>
                <c:pt idx="2246">
                  <c:v>2868.5949999999998</c:v>
                </c:pt>
                <c:pt idx="2247">
                  <c:v>2869.5590000000002</c:v>
                </c:pt>
                <c:pt idx="2248">
                  <c:v>2870.5230000000001</c:v>
                </c:pt>
                <c:pt idx="2249">
                  <c:v>2871.4870000000001</c:v>
                </c:pt>
                <c:pt idx="2250">
                  <c:v>2872.4520000000002</c:v>
                </c:pt>
                <c:pt idx="2251">
                  <c:v>2873.4160000000002</c:v>
                </c:pt>
                <c:pt idx="2252">
                  <c:v>2874.38</c:v>
                </c:pt>
                <c:pt idx="2253">
                  <c:v>2875.3440000000001</c:v>
                </c:pt>
                <c:pt idx="2254">
                  <c:v>2876.3090000000002</c:v>
                </c:pt>
                <c:pt idx="2255">
                  <c:v>2877.2730000000001</c:v>
                </c:pt>
                <c:pt idx="2256">
                  <c:v>2878.2370000000001</c:v>
                </c:pt>
                <c:pt idx="2257">
                  <c:v>2879.201</c:v>
                </c:pt>
                <c:pt idx="2258">
                  <c:v>2880.1660000000002</c:v>
                </c:pt>
                <c:pt idx="2259">
                  <c:v>2881.13</c:v>
                </c:pt>
                <c:pt idx="2260">
                  <c:v>2882.0940000000001</c:v>
                </c:pt>
                <c:pt idx="2261">
                  <c:v>2883.058</c:v>
                </c:pt>
                <c:pt idx="2262">
                  <c:v>2884.0219999999999</c:v>
                </c:pt>
                <c:pt idx="2263">
                  <c:v>2884.9870000000001</c:v>
                </c:pt>
                <c:pt idx="2264">
                  <c:v>2885.951</c:v>
                </c:pt>
                <c:pt idx="2265">
                  <c:v>2886.915</c:v>
                </c:pt>
                <c:pt idx="2266">
                  <c:v>2887.8789999999999</c:v>
                </c:pt>
                <c:pt idx="2267">
                  <c:v>2888.8440000000001</c:v>
                </c:pt>
                <c:pt idx="2268">
                  <c:v>2889.808</c:v>
                </c:pt>
                <c:pt idx="2269">
                  <c:v>2890.7719999999999</c:v>
                </c:pt>
                <c:pt idx="2270">
                  <c:v>2891.7359999999999</c:v>
                </c:pt>
                <c:pt idx="2271">
                  <c:v>2892.7</c:v>
                </c:pt>
                <c:pt idx="2272">
                  <c:v>2893.665</c:v>
                </c:pt>
                <c:pt idx="2273">
                  <c:v>2894.6289999999999</c:v>
                </c:pt>
                <c:pt idx="2274">
                  <c:v>2895.5929999999998</c:v>
                </c:pt>
                <c:pt idx="2275">
                  <c:v>2896.5569999999998</c:v>
                </c:pt>
                <c:pt idx="2276">
                  <c:v>2897.5219999999999</c:v>
                </c:pt>
                <c:pt idx="2277">
                  <c:v>2898.4859999999999</c:v>
                </c:pt>
                <c:pt idx="2278">
                  <c:v>2899.45</c:v>
                </c:pt>
                <c:pt idx="2279">
                  <c:v>2900.4140000000002</c:v>
                </c:pt>
                <c:pt idx="2280">
                  <c:v>2901.3789999999999</c:v>
                </c:pt>
                <c:pt idx="2281">
                  <c:v>2902.3429999999998</c:v>
                </c:pt>
                <c:pt idx="2282">
                  <c:v>2903.3069999999998</c:v>
                </c:pt>
                <c:pt idx="2283">
                  <c:v>2904.2710000000002</c:v>
                </c:pt>
                <c:pt idx="2284">
                  <c:v>2905.2359999999999</c:v>
                </c:pt>
                <c:pt idx="2285">
                  <c:v>2906.2</c:v>
                </c:pt>
                <c:pt idx="2286">
                  <c:v>2907.1640000000002</c:v>
                </c:pt>
                <c:pt idx="2287">
                  <c:v>2908.1280000000002</c:v>
                </c:pt>
                <c:pt idx="2288">
                  <c:v>2909.0929999999998</c:v>
                </c:pt>
                <c:pt idx="2289">
                  <c:v>2910.0569999999998</c:v>
                </c:pt>
                <c:pt idx="2290">
                  <c:v>2911.0210000000002</c:v>
                </c:pt>
                <c:pt idx="2291">
                  <c:v>2911.9850000000001</c:v>
                </c:pt>
                <c:pt idx="2292">
                  <c:v>2912.9490000000001</c:v>
                </c:pt>
                <c:pt idx="2293">
                  <c:v>2913.9140000000002</c:v>
                </c:pt>
                <c:pt idx="2294">
                  <c:v>2914.8780000000002</c:v>
                </c:pt>
                <c:pt idx="2295">
                  <c:v>2915.8420000000001</c:v>
                </c:pt>
                <c:pt idx="2296">
                  <c:v>2916.806</c:v>
                </c:pt>
                <c:pt idx="2297">
                  <c:v>2917.7710000000002</c:v>
                </c:pt>
                <c:pt idx="2298">
                  <c:v>2918.7350000000001</c:v>
                </c:pt>
                <c:pt idx="2299">
                  <c:v>2919.6990000000001</c:v>
                </c:pt>
                <c:pt idx="2300">
                  <c:v>2920.663</c:v>
                </c:pt>
                <c:pt idx="2301">
                  <c:v>2921.627</c:v>
                </c:pt>
                <c:pt idx="2302">
                  <c:v>2922.5920000000001</c:v>
                </c:pt>
                <c:pt idx="2303">
                  <c:v>2923.556</c:v>
                </c:pt>
                <c:pt idx="2304">
                  <c:v>2924.52</c:v>
                </c:pt>
                <c:pt idx="2305">
                  <c:v>2925.4839999999999</c:v>
                </c:pt>
                <c:pt idx="2306">
                  <c:v>2926.4490000000001</c:v>
                </c:pt>
                <c:pt idx="2307">
                  <c:v>2927.413</c:v>
                </c:pt>
                <c:pt idx="2308">
                  <c:v>2928.377</c:v>
                </c:pt>
                <c:pt idx="2309">
                  <c:v>2929.3409999999999</c:v>
                </c:pt>
                <c:pt idx="2310">
                  <c:v>2930.306</c:v>
                </c:pt>
                <c:pt idx="2311">
                  <c:v>2931.27</c:v>
                </c:pt>
                <c:pt idx="2312">
                  <c:v>2932.2339999999999</c:v>
                </c:pt>
                <c:pt idx="2313">
                  <c:v>2933.1979999999999</c:v>
                </c:pt>
                <c:pt idx="2314">
                  <c:v>2934.163</c:v>
                </c:pt>
                <c:pt idx="2315">
                  <c:v>2935.127</c:v>
                </c:pt>
                <c:pt idx="2316">
                  <c:v>2936.0909999999999</c:v>
                </c:pt>
                <c:pt idx="2317">
                  <c:v>2937.0549999999998</c:v>
                </c:pt>
                <c:pt idx="2318">
                  <c:v>2938.02</c:v>
                </c:pt>
                <c:pt idx="2319">
                  <c:v>2938.9839999999999</c:v>
                </c:pt>
                <c:pt idx="2320">
                  <c:v>2939.9479999999999</c:v>
                </c:pt>
                <c:pt idx="2321">
                  <c:v>2940.9119999999998</c:v>
                </c:pt>
                <c:pt idx="2322">
                  <c:v>2941.8760000000002</c:v>
                </c:pt>
                <c:pt idx="2323">
                  <c:v>2942.8409999999999</c:v>
                </c:pt>
                <c:pt idx="2324">
                  <c:v>2943.8049999999998</c:v>
                </c:pt>
                <c:pt idx="2325">
                  <c:v>2944.7689999999998</c:v>
                </c:pt>
                <c:pt idx="2326">
                  <c:v>2945.7330000000002</c:v>
                </c:pt>
                <c:pt idx="2327">
                  <c:v>2946.6979999999999</c:v>
                </c:pt>
                <c:pt idx="2328">
                  <c:v>2947.6619999999998</c:v>
                </c:pt>
                <c:pt idx="2329">
                  <c:v>2948.6260000000002</c:v>
                </c:pt>
                <c:pt idx="2330">
                  <c:v>2949.59</c:v>
                </c:pt>
                <c:pt idx="2331">
                  <c:v>2950.5540000000001</c:v>
                </c:pt>
                <c:pt idx="2332">
                  <c:v>2951.5189999999998</c:v>
                </c:pt>
                <c:pt idx="2333">
                  <c:v>2952.4830000000002</c:v>
                </c:pt>
                <c:pt idx="2334">
                  <c:v>2953.4470000000001</c:v>
                </c:pt>
                <c:pt idx="2335">
                  <c:v>2954.4110000000001</c:v>
                </c:pt>
                <c:pt idx="2336">
                  <c:v>2955.3760000000002</c:v>
                </c:pt>
                <c:pt idx="2337">
                  <c:v>2956.34</c:v>
                </c:pt>
                <c:pt idx="2338">
                  <c:v>2957.3040000000001</c:v>
                </c:pt>
                <c:pt idx="2339">
                  <c:v>2958.268</c:v>
                </c:pt>
                <c:pt idx="2340">
                  <c:v>2959.2330000000002</c:v>
                </c:pt>
                <c:pt idx="2341">
                  <c:v>2960.1970000000001</c:v>
                </c:pt>
                <c:pt idx="2342">
                  <c:v>2961.1610000000001</c:v>
                </c:pt>
                <c:pt idx="2343">
                  <c:v>2962.125</c:v>
                </c:pt>
                <c:pt idx="2344">
                  <c:v>2963.09</c:v>
                </c:pt>
                <c:pt idx="2345">
                  <c:v>2964.0540000000001</c:v>
                </c:pt>
                <c:pt idx="2346">
                  <c:v>2965.018</c:v>
                </c:pt>
                <c:pt idx="2347">
                  <c:v>2965.982</c:v>
                </c:pt>
                <c:pt idx="2348">
                  <c:v>2966.9470000000001</c:v>
                </c:pt>
                <c:pt idx="2349">
                  <c:v>2967.9110000000001</c:v>
                </c:pt>
                <c:pt idx="2350">
                  <c:v>2968.875</c:v>
                </c:pt>
                <c:pt idx="2351">
                  <c:v>2969.8389999999999</c:v>
                </c:pt>
                <c:pt idx="2352">
                  <c:v>2970.8029999999999</c:v>
                </c:pt>
                <c:pt idx="2353">
                  <c:v>2971.768</c:v>
                </c:pt>
                <c:pt idx="2354">
                  <c:v>2972.732</c:v>
                </c:pt>
                <c:pt idx="2355">
                  <c:v>2973.6959999999999</c:v>
                </c:pt>
                <c:pt idx="2356">
                  <c:v>2974.66</c:v>
                </c:pt>
                <c:pt idx="2357">
                  <c:v>2975.625</c:v>
                </c:pt>
                <c:pt idx="2358">
                  <c:v>2976.5889999999999</c:v>
                </c:pt>
                <c:pt idx="2359">
                  <c:v>2977.5529999999999</c:v>
                </c:pt>
                <c:pt idx="2360">
                  <c:v>2978.5169999999998</c:v>
                </c:pt>
                <c:pt idx="2361">
                  <c:v>2979.4810000000002</c:v>
                </c:pt>
                <c:pt idx="2362">
                  <c:v>2980.4459999999999</c:v>
                </c:pt>
                <c:pt idx="2363">
                  <c:v>2981.41</c:v>
                </c:pt>
                <c:pt idx="2364">
                  <c:v>2982.3739999999998</c:v>
                </c:pt>
                <c:pt idx="2365">
                  <c:v>2983.3380000000002</c:v>
                </c:pt>
                <c:pt idx="2366">
                  <c:v>2984.3029999999999</c:v>
                </c:pt>
                <c:pt idx="2367">
                  <c:v>2985.2669999999998</c:v>
                </c:pt>
                <c:pt idx="2368">
                  <c:v>2986.2310000000002</c:v>
                </c:pt>
                <c:pt idx="2369">
                  <c:v>2987.1950000000002</c:v>
                </c:pt>
                <c:pt idx="2370">
                  <c:v>2988.16</c:v>
                </c:pt>
                <c:pt idx="2371">
                  <c:v>2989.1239999999998</c:v>
                </c:pt>
                <c:pt idx="2372">
                  <c:v>2990.0880000000002</c:v>
                </c:pt>
                <c:pt idx="2373">
                  <c:v>2991.0520000000001</c:v>
                </c:pt>
                <c:pt idx="2374">
                  <c:v>2992.0169999999998</c:v>
                </c:pt>
                <c:pt idx="2375">
                  <c:v>2992.9810000000002</c:v>
                </c:pt>
                <c:pt idx="2376">
                  <c:v>2993.9450000000002</c:v>
                </c:pt>
                <c:pt idx="2377">
                  <c:v>2994.9090000000001</c:v>
                </c:pt>
                <c:pt idx="2378">
                  <c:v>2995.8739999999998</c:v>
                </c:pt>
                <c:pt idx="2379">
                  <c:v>2996.8380000000002</c:v>
                </c:pt>
                <c:pt idx="2380">
                  <c:v>2997.8020000000001</c:v>
                </c:pt>
                <c:pt idx="2381">
                  <c:v>2998.7660000000001</c:v>
                </c:pt>
                <c:pt idx="2382">
                  <c:v>2999.73</c:v>
                </c:pt>
                <c:pt idx="2383">
                  <c:v>3000.6950000000002</c:v>
                </c:pt>
                <c:pt idx="2384">
                  <c:v>3001.6590000000001</c:v>
                </c:pt>
                <c:pt idx="2385">
                  <c:v>3002.623</c:v>
                </c:pt>
                <c:pt idx="2386">
                  <c:v>3003.587</c:v>
                </c:pt>
                <c:pt idx="2387">
                  <c:v>3004.5520000000001</c:v>
                </c:pt>
                <c:pt idx="2388">
                  <c:v>3005.5160000000001</c:v>
                </c:pt>
                <c:pt idx="2389">
                  <c:v>3006.48</c:v>
                </c:pt>
                <c:pt idx="2390">
                  <c:v>3007.444</c:v>
                </c:pt>
                <c:pt idx="2391">
                  <c:v>3008.4079999999999</c:v>
                </c:pt>
                <c:pt idx="2392">
                  <c:v>3009.373</c:v>
                </c:pt>
                <c:pt idx="2393">
                  <c:v>3010.337</c:v>
                </c:pt>
                <c:pt idx="2394">
                  <c:v>3011.3009999999999</c:v>
                </c:pt>
                <c:pt idx="2395">
                  <c:v>3012.2649999999999</c:v>
                </c:pt>
                <c:pt idx="2396">
                  <c:v>3013.23</c:v>
                </c:pt>
                <c:pt idx="2397">
                  <c:v>3014.194</c:v>
                </c:pt>
                <c:pt idx="2398">
                  <c:v>3015.1579999999999</c:v>
                </c:pt>
                <c:pt idx="2399">
                  <c:v>3016.1219999999998</c:v>
                </c:pt>
                <c:pt idx="2400">
                  <c:v>3017.087</c:v>
                </c:pt>
                <c:pt idx="2401">
                  <c:v>3018.0509999999999</c:v>
                </c:pt>
                <c:pt idx="2402">
                  <c:v>3019.0149999999999</c:v>
                </c:pt>
                <c:pt idx="2403">
                  <c:v>3019.9789999999998</c:v>
                </c:pt>
                <c:pt idx="2404">
                  <c:v>3020.944</c:v>
                </c:pt>
                <c:pt idx="2405">
                  <c:v>3021.9079999999999</c:v>
                </c:pt>
                <c:pt idx="2406">
                  <c:v>3022.8719999999998</c:v>
                </c:pt>
                <c:pt idx="2407">
                  <c:v>3023.8359999999998</c:v>
                </c:pt>
                <c:pt idx="2408">
                  <c:v>3024.8009999999999</c:v>
                </c:pt>
                <c:pt idx="2409">
                  <c:v>3025.7649999999999</c:v>
                </c:pt>
                <c:pt idx="2410">
                  <c:v>3026.7289999999998</c:v>
                </c:pt>
                <c:pt idx="2411">
                  <c:v>3027.6930000000002</c:v>
                </c:pt>
                <c:pt idx="2412">
                  <c:v>3028.6570000000002</c:v>
                </c:pt>
                <c:pt idx="2413">
                  <c:v>3029.6219999999998</c:v>
                </c:pt>
                <c:pt idx="2414">
                  <c:v>3030.5859999999998</c:v>
                </c:pt>
                <c:pt idx="2415">
                  <c:v>3031.55</c:v>
                </c:pt>
                <c:pt idx="2416">
                  <c:v>3032.5140000000001</c:v>
                </c:pt>
                <c:pt idx="2417">
                  <c:v>3033.4789999999998</c:v>
                </c:pt>
                <c:pt idx="2418">
                  <c:v>3034.4430000000002</c:v>
                </c:pt>
                <c:pt idx="2419">
                  <c:v>3035.4070000000002</c:v>
                </c:pt>
                <c:pt idx="2420">
                  <c:v>3036.3710000000001</c:v>
                </c:pt>
                <c:pt idx="2421">
                  <c:v>3037.335</c:v>
                </c:pt>
                <c:pt idx="2422">
                  <c:v>3038.3</c:v>
                </c:pt>
                <c:pt idx="2423">
                  <c:v>3039.2640000000001</c:v>
                </c:pt>
                <c:pt idx="2424">
                  <c:v>3040.2280000000001</c:v>
                </c:pt>
                <c:pt idx="2425">
                  <c:v>3041.192</c:v>
                </c:pt>
                <c:pt idx="2426">
                  <c:v>3042.1570000000002</c:v>
                </c:pt>
                <c:pt idx="2427">
                  <c:v>3043.1210000000001</c:v>
                </c:pt>
                <c:pt idx="2428">
                  <c:v>3044.085</c:v>
                </c:pt>
                <c:pt idx="2429">
                  <c:v>3045.049</c:v>
                </c:pt>
                <c:pt idx="2430">
                  <c:v>3046.0140000000001</c:v>
                </c:pt>
                <c:pt idx="2431">
                  <c:v>3046.9780000000001</c:v>
                </c:pt>
                <c:pt idx="2432">
                  <c:v>3047.942</c:v>
                </c:pt>
                <c:pt idx="2433">
                  <c:v>3048.9059999999999</c:v>
                </c:pt>
                <c:pt idx="2434">
                  <c:v>3049.8710000000001</c:v>
                </c:pt>
                <c:pt idx="2435">
                  <c:v>3050.835</c:v>
                </c:pt>
                <c:pt idx="2436">
                  <c:v>3051.799</c:v>
                </c:pt>
                <c:pt idx="2437">
                  <c:v>3052.7629999999999</c:v>
                </c:pt>
                <c:pt idx="2438">
                  <c:v>3053.7280000000001</c:v>
                </c:pt>
                <c:pt idx="2439">
                  <c:v>3054.692</c:v>
                </c:pt>
                <c:pt idx="2440">
                  <c:v>3055.6559999999999</c:v>
                </c:pt>
                <c:pt idx="2441">
                  <c:v>3056.62</c:v>
                </c:pt>
                <c:pt idx="2442">
                  <c:v>3057.5839999999998</c:v>
                </c:pt>
                <c:pt idx="2443">
                  <c:v>3058.549</c:v>
                </c:pt>
                <c:pt idx="2444">
                  <c:v>3059.5129999999999</c:v>
                </c:pt>
                <c:pt idx="2445">
                  <c:v>3060.4769999999999</c:v>
                </c:pt>
                <c:pt idx="2446">
                  <c:v>3061.4409999999998</c:v>
                </c:pt>
                <c:pt idx="2447">
                  <c:v>3062.4059999999999</c:v>
                </c:pt>
                <c:pt idx="2448">
                  <c:v>3063.37</c:v>
                </c:pt>
                <c:pt idx="2449">
                  <c:v>3064.3339999999998</c:v>
                </c:pt>
                <c:pt idx="2450">
                  <c:v>3065.2979999999998</c:v>
                </c:pt>
                <c:pt idx="2451">
                  <c:v>3066.2620000000002</c:v>
                </c:pt>
                <c:pt idx="2452">
                  <c:v>3067.2269999999999</c:v>
                </c:pt>
                <c:pt idx="2453">
                  <c:v>3068.1909999999998</c:v>
                </c:pt>
                <c:pt idx="2454">
                  <c:v>3069.1550000000002</c:v>
                </c:pt>
                <c:pt idx="2455">
                  <c:v>3070.1190000000001</c:v>
                </c:pt>
                <c:pt idx="2456">
                  <c:v>3071.0839999999998</c:v>
                </c:pt>
                <c:pt idx="2457">
                  <c:v>3072.0479999999998</c:v>
                </c:pt>
                <c:pt idx="2458">
                  <c:v>3073.0120000000002</c:v>
                </c:pt>
              </c:numCache>
              <c:extLst xmlns:c15="http://schemas.microsoft.com/office/drawing/2012/chart"/>
            </c:numRef>
          </c:xVal>
          <c:yVal>
            <c:numRef>
              <c:f>Data!$H$2:$H$2460</c:f>
              <c:numCache>
                <c:formatCode>0.00E+00</c:formatCode>
                <c:ptCount val="2459"/>
                <c:pt idx="0">
                  <c:v>-4.1210829999999997E-2</c:v>
                </c:pt>
                <c:pt idx="1">
                  <c:v>-4.1093949999999997E-2</c:v>
                </c:pt>
                <c:pt idx="2">
                  <c:v>-4.0679390000000003E-2</c:v>
                </c:pt>
                <c:pt idx="3">
                  <c:v>-4.0713390000000002E-2</c:v>
                </c:pt>
                <c:pt idx="4">
                  <c:v>-4.1282399999999997E-2</c:v>
                </c:pt>
                <c:pt idx="5">
                  <c:v>-4.1975060000000002E-2</c:v>
                </c:pt>
                <c:pt idx="6">
                  <c:v>-4.2681219999999999E-2</c:v>
                </c:pt>
                <c:pt idx="7">
                  <c:v>-4.3495569999999997E-2</c:v>
                </c:pt>
                <c:pt idx="8">
                  <c:v>-4.4177840000000003E-2</c:v>
                </c:pt>
                <c:pt idx="9">
                  <c:v>-4.4472989999999997E-2</c:v>
                </c:pt>
                <c:pt idx="10">
                  <c:v>-4.4692019999999999E-2</c:v>
                </c:pt>
                <c:pt idx="11">
                  <c:v>-4.5238470000000003E-2</c:v>
                </c:pt>
                <c:pt idx="12">
                  <c:v>-4.5889949999999999E-2</c:v>
                </c:pt>
                <c:pt idx="13">
                  <c:v>-4.6272590000000002E-2</c:v>
                </c:pt>
                <c:pt idx="14">
                  <c:v>-4.669997E-2</c:v>
                </c:pt>
                <c:pt idx="15">
                  <c:v>-4.7685329999999998E-2</c:v>
                </c:pt>
                <c:pt idx="16">
                  <c:v>-4.890071E-2</c:v>
                </c:pt>
                <c:pt idx="17">
                  <c:v>-4.9440640000000001E-2</c:v>
                </c:pt>
                <c:pt idx="18">
                  <c:v>-4.91037E-2</c:v>
                </c:pt>
                <c:pt idx="19">
                  <c:v>-4.8598389999999998E-2</c:v>
                </c:pt>
                <c:pt idx="20">
                  <c:v>-4.8418700000000002E-2</c:v>
                </c:pt>
                <c:pt idx="21">
                  <c:v>-4.8426400000000001E-2</c:v>
                </c:pt>
                <c:pt idx="22">
                  <c:v>-4.852882E-2</c:v>
                </c:pt>
                <c:pt idx="23">
                  <c:v>-4.8951420000000002E-2</c:v>
                </c:pt>
                <c:pt idx="24">
                  <c:v>-4.975168E-2</c:v>
                </c:pt>
                <c:pt idx="25">
                  <c:v>-5.0603889999999999E-2</c:v>
                </c:pt>
                <c:pt idx="26">
                  <c:v>-5.117994E-2</c:v>
                </c:pt>
                <c:pt idx="27">
                  <c:v>-5.1373179999999997E-2</c:v>
                </c:pt>
                <c:pt idx="28">
                  <c:v>-5.1222469999999999E-2</c:v>
                </c:pt>
                <c:pt idx="29">
                  <c:v>-5.101667E-2</c:v>
                </c:pt>
                <c:pt idx="30">
                  <c:v>-5.1224319999999997E-2</c:v>
                </c:pt>
                <c:pt idx="31">
                  <c:v>-5.1895089999999998E-2</c:v>
                </c:pt>
                <c:pt idx="32">
                  <c:v>-5.240131E-2</c:v>
                </c:pt>
                <c:pt idx="33">
                  <c:v>-5.2177080000000001E-2</c:v>
                </c:pt>
                <c:pt idx="34">
                  <c:v>-5.1463630000000003E-2</c:v>
                </c:pt>
                <c:pt idx="35">
                  <c:v>-5.0863970000000001E-2</c:v>
                </c:pt>
                <c:pt idx="36">
                  <c:v>-5.0561450000000001E-2</c:v>
                </c:pt>
                <c:pt idx="37">
                  <c:v>-5.0432730000000002E-2</c:v>
                </c:pt>
                <c:pt idx="38">
                  <c:v>-5.0507089999999998E-2</c:v>
                </c:pt>
                <c:pt idx="39">
                  <c:v>-5.0782319999999999E-2</c:v>
                </c:pt>
                <c:pt idx="40">
                  <c:v>-5.0931160000000003E-2</c:v>
                </c:pt>
                <c:pt idx="41">
                  <c:v>-5.0746949999999999E-2</c:v>
                </c:pt>
                <c:pt idx="42">
                  <c:v>-5.0565609999999997E-2</c:v>
                </c:pt>
                <c:pt idx="43">
                  <c:v>-5.0701929999999999E-2</c:v>
                </c:pt>
                <c:pt idx="44">
                  <c:v>-5.0853299999999997E-2</c:v>
                </c:pt>
                <c:pt idx="45">
                  <c:v>-5.0624089999999997E-2</c:v>
                </c:pt>
                <c:pt idx="46">
                  <c:v>-5.0293400000000002E-2</c:v>
                </c:pt>
                <c:pt idx="47">
                  <c:v>-5.0416879999999997E-2</c:v>
                </c:pt>
                <c:pt idx="48">
                  <c:v>-5.097554E-2</c:v>
                </c:pt>
                <c:pt idx="49">
                  <c:v>-5.1478030000000001E-2</c:v>
                </c:pt>
                <c:pt idx="50">
                  <c:v>-5.1680230000000001E-2</c:v>
                </c:pt>
                <c:pt idx="51">
                  <c:v>-5.1651780000000001E-2</c:v>
                </c:pt>
                <c:pt idx="52">
                  <c:v>-5.1360030000000001E-2</c:v>
                </c:pt>
                <c:pt idx="53">
                  <c:v>-5.0756999999999997E-2</c:v>
                </c:pt>
                <c:pt idx="54">
                  <c:v>-5.0058520000000002E-2</c:v>
                </c:pt>
                <c:pt idx="55">
                  <c:v>-4.946072E-2</c:v>
                </c:pt>
                <c:pt idx="56">
                  <c:v>-4.8856589999999998E-2</c:v>
                </c:pt>
                <c:pt idx="57">
                  <c:v>-4.8204089999999998E-2</c:v>
                </c:pt>
                <c:pt idx="58">
                  <c:v>-4.7802610000000002E-2</c:v>
                </c:pt>
                <c:pt idx="59">
                  <c:v>-4.7776550000000001E-2</c:v>
                </c:pt>
                <c:pt idx="60">
                  <c:v>-4.7678169999999999E-2</c:v>
                </c:pt>
                <c:pt idx="61">
                  <c:v>-4.7090350000000003E-2</c:v>
                </c:pt>
                <c:pt idx="62">
                  <c:v>-4.6294929999999998E-2</c:v>
                </c:pt>
                <c:pt idx="63">
                  <c:v>-4.5780700000000001E-2</c:v>
                </c:pt>
                <c:pt idx="64">
                  <c:v>-4.5434990000000001E-2</c:v>
                </c:pt>
                <c:pt idx="65">
                  <c:v>-4.4781509999999997E-2</c:v>
                </c:pt>
                <c:pt idx="66">
                  <c:v>-4.3791700000000003E-2</c:v>
                </c:pt>
                <c:pt idx="67">
                  <c:v>-4.2885069999999997E-2</c:v>
                </c:pt>
                <c:pt idx="68">
                  <c:v>-4.2282510000000002E-2</c:v>
                </c:pt>
                <c:pt idx="69">
                  <c:v>-4.1825050000000003E-2</c:v>
                </c:pt>
                <c:pt idx="70">
                  <c:v>-4.1279620000000003E-2</c:v>
                </c:pt>
                <c:pt idx="71">
                  <c:v>-4.0389220000000003E-2</c:v>
                </c:pt>
                <c:pt idx="72">
                  <c:v>-3.8680260000000001E-2</c:v>
                </c:pt>
                <c:pt idx="73">
                  <c:v>-3.5621960000000001E-2</c:v>
                </c:pt>
                <c:pt idx="74">
                  <c:v>-3.0995189999999999E-2</c:v>
                </c:pt>
                <c:pt idx="75">
                  <c:v>-2.5043180000000002E-2</c:v>
                </c:pt>
                <c:pt idx="76">
                  <c:v>-1.8748170000000002E-2</c:v>
                </c:pt>
                <c:pt idx="77">
                  <c:v>-1.4101590000000001E-2</c:v>
                </c:pt>
                <c:pt idx="78">
                  <c:v>-1.326695E-2</c:v>
                </c:pt>
                <c:pt idx="79">
                  <c:v>-1.6990769999999999E-2</c:v>
                </c:pt>
                <c:pt idx="80">
                  <c:v>-2.3907769999999998E-2</c:v>
                </c:pt>
                <c:pt idx="81">
                  <c:v>-3.1444560000000003E-2</c:v>
                </c:pt>
                <c:pt idx="82">
                  <c:v>-3.7673529999999997E-2</c:v>
                </c:pt>
                <c:pt idx="83">
                  <c:v>-4.2126860000000002E-2</c:v>
                </c:pt>
                <c:pt idx="84">
                  <c:v>-4.5036199999999998E-2</c:v>
                </c:pt>
                <c:pt idx="85">
                  <c:v>-4.6688819999999999E-2</c:v>
                </c:pt>
                <c:pt idx="86">
                  <c:v>-4.7495610000000001E-2</c:v>
                </c:pt>
                <c:pt idx="87">
                  <c:v>-4.7903099999999997E-2</c:v>
                </c:pt>
                <c:pt idx="88">
                  <c:v>-4.8083800000000003E-2</c:v>
                </c:pt>
                <c:pt idx="89">
                  <c:v>-4.8051589999999998E-2</c:v>
                </c:pt>
                <c:pt idx="90">
                  <c:v>-4.797775E-2</c:v>
                </c:pt>
                <c:pt idx="91">
                  <c:v>-4.8027859999999999E-2</c:v>
                </c:pt>
                <c:pt idx="92">
                  <c:v>-4.8032810000000002E-2</c:v>
                </c:pt>
                <c:pt idx="93">
                  <c:v>-4.7721100000000002E-2</c:v>
                </c:pt>
                <c:pt idx="94">
                  <c:v>-4.7195010000000003E-2</c:v>
                </c:pt>
                <c:pt idx="95">
                  <c:v>-4.6816389999999999E-2</c:v>
                </c:pt>
                <c:pt idx="96">
                  <c:v>-4.675178E-2</c:v>
                </c:pt>
                <c:pt idx="97">
                  <c:v>-4.6925229999999998E-2</c:v>
                </c:pt>
                <c:pt idx="98">
                  <c:v>-4.7270590000000001E-2</c:v>
                </c:pt>
                <c:pt idx="99">
                  <c:v>-4.7708519999999997E-2</c:v>
                </c:pt>
                <c:pt idx="100">
                  <c:v>-4.7997039999999998E-2</c:v>
                </c:pt>
                <c:pt idx="101">
                  <c:v>-4.7935079999999998E-2</c:v>
                </c:pt>
                <c:pt idx="102">
                  <c:v>-4.7627019999999999E-2</c:v>
                </c:pt>
                <c:pt idx="103">
                  <c:v>-4.7276680000000001E-2</c:v>
                </c:pt>
                <c:pt idx="104">
                  <c:v>-4.691128E-2</c:v>
                </c:pt>
                <c:pt idx="105">
                  <c:v>-4.6518070000000002E-2</c:v>
                </c:pt>
                <c:pt idx="106">
                  <c:v>-4.6180930000000002E-2</c:v>
                </c:pt>
                <c:pt idx="107">
                  <c:v>-4.5850439999999999E-2</c:v>
                </c:pt>
                <c:pt idx="108">
                  <c:v>-4.5286050000000001E-2</c:v>
                </c:pt>
                <c:pt idx="109">
                  <c:v>-4.4482349999999997E-2</c:v>
                </c:pt>
                <c:pt idx="110">
                  <c:v>-4.3821199999999998E-2</c:v>
                </c:pt>
                <c:pt idx="111">
                  <c:v>-4.3523720000000002E-2</c:v>
                </c:pt>
                <c:pt idx="112">
                  <c:v>-4.3340030000000002E-2</c:v>
                </c:pt>
                <c:pt idx="113">
                  <c:v>-4.3066130000000001E-2</c:v>
                </c:pt>
                <c:pt idx="114">
                  <c:v>-4.2984599999999998E-2</c:v>
                </c:pt>
                <c:pt idx="115">
                  <c:v>-4.3387099999999998E-2</c:v>
                </c:pt>
                <c:pt idx="116">
                  <c:v>-4.3996250000000001E-2</c:v>
                </c:pt>
                <c:pt idx="117">
                  <c:v>-4.4301279999999998E-2</c:v>
                </c:pt>
                <c:pt idx="118">
                  <c:v>-4.4262830000000003E-2</c:v>
                </c:pt>
                <c:pt idx="119">
                  <c:v>-4.4214829999999997E-2</c:v>
                </c:pt>
                <c:pt idx="120">
                  <c:v>-4.4259239999999998E-2</c:v>
                </c:pt>
                <c:pt idx="121">
                  <c:v>-4.420872E-2</c:v>
                </c:pt>
                <c:pt idx="122">
                  <c:v>-4.4014600000000001E-2</c:v>
                </c:pt>
                <c:pt idx="123">
                  <c:v>-4.3868650000000002E-2</c:v>
                </c:pt>
                <c:pt idx="124">
                  <c:v>-4.3944179999999999E-2</c:v>
                </c:pt>
                <c:pt idx="125">
                  <c:v>-4.4280189999999997E-2</c:v>
                </c:pt>
                <c:pt idx="126">
                  <c:v>-4.4787130000000001E-2</c:v>
                </c:pt>
                <c:pt idx="127">
                  <c:v>-4.5193169999999998E-2</c:v>
                </c:pt>
                <c:pt idx="128">
                  <c:v>-4.5181760000000001E-2</c:v>
                </c:pt>
                <c:pt idx="129">
                  <c:v>-4.478874E-2</c:v>
                </c:pt>
                <c:pt idx="130">
                  <c:v>-4.4408650000000001E-2</c:v>
                </c:pt>
                <c:pt idx="131">
                  <c:v>-4.4199540000000002E-2</c:v>
                </c:pt>
                <c:pt idx="132">
                  <c:v>-4.3859839999999997E-2</c:v>
                </c:pt>
                <c:pt idx="133">
                  <c:v>-4.3204399999999997E-2</c:v>
                </c:pt>
                <c:pt idx="134">
                  <c:v>-4.2537850000000002E-2</c:v>
                </c:pt>
                <c:pt idx="135">
                  <c:v>-4.2138979999999999E-2</c:v>
                </c:pt>
                <c:pt idx="136">
                  <c:v>-4.1810069999999998E-2</c:v>
                </c:pt>
                <c:pt idx="137">
                  <c:v>-4.1263050000000003E-2</c:v>
                </c:pt>
                <c:pt idx="138">
                  <c:v>-4.0544980000000001E-2</c:v>
                </c:pt>
                <c:pt idx="139">
                  <c:v>-3.9697950000000003E-2</c:v>
                </c:pt>
                <c:pt idx="140">
                  <c:v>-3.8459050000000002E-2</c:v>
                </c:pt>
                <c:pt idx="141">
                  <c:v>-3.6806899999999997E-2</c:v>
                </c:pt>
                <c:pt idx="142">
                  <c:v>-3.545185E-2</c:v>
                </c:pt>
                <c:pt idx="143">
                  <c:v>-3.524534E-2</c:v>
                </c:pt>
                <c:pt idx="144">
                  <c:v>-3.628845E-2</c:v>
                </c:pt>
                <c:pt idx="145">
                  <c:v>-3.7913139999999998E-2</c:v>
                </c:pt>
                <c:pt idx="146">
                  <c:v>-3.939115E-2</c:v>
                </c:pt>
                <c:pt idx="147">
                  <c:v>-4.0345079999999998E-2</c:v>
                </c:pt>
                <c:pt idx="148">
                  <c:v>-4.0653620000000001E-2</c:v>
                </c:pt>
                <c:pt idx="149">
                  <c:v>-4.045555E-2</c:v>
                </c:pt>
                <c:pt idx="150">
                  <c:v>-4.0085419999999997E-2</c:v>
                </c:pt>
                <c:pt idx="151">
                  <c:v>-3.9605380000000003E-2</c:v>
                </c:pt>
                <c:pt idx="152">
                  <c:v>-3.8639939999999998E-2</c:v>
                </c:pt>
                <c:pt idx="153">
                  <c:v>-3.7031389999999997E-2</c:v>
                </c:pt>
                <c:pt idx="154">
                  <c:v>-3.5404239999999997E-2</c:v>
                </c:pt>
                <c:pt idx="155">
                  <c:v>-3.4688610000000002E-2</c:v>
                </c:pt>
                <c:pt idx="156">
                  <c:v>-3.5282340000000002E-2</c:v>
                </c:pt>
                <c:pt idx="157">
                  <c:v>-3.6853080000000003E-2</c:v>
                </c:pt>
                <c:pt idx="158">
                  <c:v>-3.877415E-2</c:v>
                </c:pt>
                <c:pt idx="159">
                  <c:v>-4.0516249999999997E-2</c:v>
                </c:pt>
                <c:pt idx="160">
                  <c:v>-4.1744879999999998E-2</c:v>
                </c:pt>
                <c:pt idx="161">
                  <c:v>-4.2435729999999998E-2</c:v>
                </c:pt>
                <c:pt idx="162">
                  <c:v>-4.2839710000000003E-2</c:v>
                </c:pt>
                <c:pt idx="163">
                  <c:v>-4.3071470000000001E-2</c:v>
                </c:pt>
                <c:pt idx="164">
                  <c:v>-4.2951280000000001E-2</c:v>
                </c:pt>
                <c:pt idx="165">
                  <c:v>-4.2439419999999999E-2</c:v>
                </c:pt>
                <c:pt idx="166">
                  <c:v>-4.1851800000000002E-2</c:v>
                </c:pt>
                <c:pt idx="167">
                  <c:v>-4.1380699999999999E-2</c:v>
                </c:pt>
                <c:pt idx="168">
                  <c:v>-4.0827019999999999E-2</c:v>
                </c:pt>
                <c:pt idx="169">
                  <c:v>-4.0087350000000001E-2</c:v>
                </c:pt>
                <c:pt idx="170">
                  <c:v>-3.9475940000000001E-2</c:v>
                </c:pt>
                <c:pt idx="171">
                  <c:v>-3.9234039999999998E-2</c:v>
                </c:pt>
                <c:pt idx="172">
                  <c:v>-3.9148330000000002E-2</c:v>
                </c:pt>
                <c:pt idx="173">
                  <c:v>-3.9000670000000001E-2</c:v>
                </c:pt>
                <c:pt idx="174">
                  <c:v>-3.9006180000000001E-2</c:v>
                </c:pt>
                <c:pt idx="175">
                  <c:v>-3.9374930000000002E-2</c:v>
                </c:pt>
                <c:pt idx="176">
                  <c:v>-3.9769400000000003E-2</c:v>
                </c:pt>
                <c:pt idx="177">
                  <c:v>-3.9660899999999999E-2</c:v>
                </c:pt>
                <c:pt idx="178">
                  <c:v>-3.9033320000000003E-2</c:v>
                </c:pt>
                <c:pt idx="179">
                  <c:v>-3.8306060000000003E-2</c:v>
                </c:pt>
                <c:pt idx="180">
                  <c:v>-3.7790030000000002E-2</c:v>
                </c:pt>
                <c:pt idx="181">
                  <c:v>-3.7570859999999998E-2</c:v>
                </c:pt>
                <c:pt idx="182">
                  <c:v>-3.767086E-2</c:v>
                </c:pt>
                <c:pt idx="183">
                  <c:v>-3.7994119999999999E-2</c:v>
                </c:pt>
                <c:pt idx="184">
                  <c:v>-3.8276539999999998E-2</c:v>
                </c:pt>
                <c:pt idx="185">
                  <c:v>-3.8360239999999997E-2</c:v>
                </c:pt>
                <c:pt idx="186">
                  <c:v>-3.836461E-2</c:v>
                </c:pt>
                <c:pt idx="187">
                  <c:v>-3.8377649999999999E-2</c:v>
                </c:pt>
                <c:pt idx="188">
                  <c:v>-3.8256579999999998E-2</c:v>
                </c:pt>
                <c:pt idx="189">
                  <c:v>-3.7966699999999999E-2</c:v>
                </c:pt>
                <c:pt idx="190">
                  <c:v>-3.7777520000000002E-2</c:v>
                </c:pt>
                <c:pt idx="191">
                  <c:v>-3.7822469999999997E-2</c:v>
                </c:pt>
                <c:pt idx="192">
                  <c:v>-3.7802479999999999E-2</c:v>
                </c:pt>
                <c:pt idx="193">
                  <c:v>-3.7460090000000001E-2</c:v>
                </c:pt>
                <c:pt idx="194">
                  <c:v>-3.7073309999999998E-2</c:v>
                </c:pt>
                <c:pt idx="195">
                  <c:v>-3.7105590000000001E-2</c:v>
                </c:pt>
                <c:pt idx="196">
                  <c:v>-3.7590499999999999E-2</c:v>
                </c:pt>
                <c:pt idx="197">
                  <c:v>-3.8145119999999998E-2</c:v>
                </c:pt>
                <c:pt idx="198">
                  <c:v>-3.8419259999999997E-2</c:v>
                </c:pt>
                <c:pt idx="199">
                  <c:v>-3.8287580000000002E-2</c:v>
                </c:pt>
                <c:pt idx="200">
                  <c:v>-3.7816240000000001E-2</c:v>
                </c:pt>
                <c:pt idx="201">
                  <c:v>-3.7306619999999999E-2</c:v>
                </c:pt>
                <c:pt idx="202">
                  <c:v>-3.7105560000000003E-2</c:v>
                </c:pt>
                <c:pt idx="203">
                  <c:v>-3.7165570000000002E-2</c:v>
                </c:pt>
                <c:pt idx="204">
                  <c:v>-3.7076600000000001E-2</c:v>
                </c:pt>
                <c:pt idx="205">
                  <c:v>-3.6669649999999998E-2</c:v>
                </c:pt>
                <c:pt idx="206">
                  <c:v>-3.6227799999999998E-2</c:v>
                </c:pt>
                <c:pt idx="207">
                  <c:v>-3.5924049999999999E-2</c:v>
                </c:pt>
                <c:pt idx="208">
                  <c:v>-3.5533370000000002E-2</c:v>
                </c:pt>
                <c:pt idx="209">
                  <c:v>-3.4954520000000003E-2</c:v>
                </c:pt>
                <c:pt idx="210">
                  <c:v>-3.4520179999999998E-2</c:v>
                </c:pt>
                <c:pt idx="211">
                  <c:v>-3.4432400000000002E-2</c:v>
                </c:pt>
                <c:pt idx="212">
                  <c:v>-3.4373140000000003E-2</c:v>
                </c:pt>
                <c:pt idx="213">
                  <c:v>-3.4077910000000003E-2</c:v>
                </c:pt>
                <c:pt idx="214">
                  <c:v>-3.386869E-2</c:v>
                </c:pt>
                <c:pt idx="215">
                  <c:v>-3.4121800000000001E-2</c:v>
                </c:pt>
                <c:pt idx="216">
                  <c:v>-3.4580189999999997E-2</c:v>
                </c:pt>
                <c:pt idx="217">
                  <c:v>-3.4716909999999997E-2</c:v>
                </c:pt>
                <c:pt idx="218">
                  <c:v>-3.4515249999999997E-2</c:v>
                </c:pt>
                <c:pt idx="219">
                  <c:v>-3.4333530000000001E-2</c:v>
                </c:pt>
                <c:pt idx="220">
                  <c:v>-3.4224739999999997E-2</c:v>
                </c:pt>
                <c:pt idx="221">
                  <c:v>-3.3954650000000003E-2</c:v>
                </c:pt>
                <c:pt idx="222">
                  <c:v>-3.355284E-2</c:v>
                </c:pt>
                <c:pt idx="223">
                  <c:v>-3.3315070000000002E-2</c:v>
                </c:pt>
                <c:pt idx="224">
                  <c:v>-3.331489E-2</c:v>
                </c:pt>
                <c:pt idx="225">
                  <c:v>-3.334438E-2</c:v>
                </c:pt>
                <c:pt idx="226">
                  <c:v>-3.3309859999999997E-2</c:v>
                </c:pt>
                <c:pt idx="227">
                  <c:v>-3.3298260000000003E-2</c:v>
                </c:pt>
                <c:pt idx="228">
                  <c:v>-3.3276189999999997E-2</c:v>
                </c:pt>
                <c:pt idx="229">
                  <c:v>-3.3082979999999998E-2</c:v>
                </c:pt>
                <c:pt idx="230">
                  <c:v>-3.2727869999999999E-2</c:v>
                </c:pt>
                <c:pt idx="231">
                  <c:v>-3.2405160000000002E-2</c:v>
                </c:pt>
                <c:pt idx="232">
                  <c:v>-3.223206E-2</c:v>
                </c:pt>
                <c:pt idx="233">
                  <c:v>-3.2191629999999999E-2</c:v>
                </c:pt>
                <c:pt idx="234">
                  <c:v>-3.2262760000000001E-2</c:v>
                </c:pt>
                <c:pt idx="235">
                  <c:v>-3.2398429999999999E-2</c:v>
                </c:pt>
                <c:pt idx="236">
                  <c:v>-3.2457439999999997E-2</c:v>
                </c:pt>
                <c:pt idx="237">
                  <c:v>-3.2369460000000003E-2</c:v>
                </c:pt>
                <c:pt idx="238">
                  <c:v>-3.2270449999999999E-2</c:v>
                </c:pt>
                <c:pt idx="239">
                  <c:v>-3.2271769999999998E-2</c:v>
                </c:pt>
                <c:pt idx="240">
                  <c:v>-3.2240610000000003E-2</c:v>
                </c:pt>
                <c:pt idx="241">
                  <c:v>-3.2029889999999998E-2</c:v>
                </c:pt>
                <c:pt idx="242">
                  <c:v>-3.177497E-2</c:v>
                </c:pt>
                <c:pt idx="243">
                  <c:v>-3.1707560000000003E-2</c:v>
                </c:pt>
                <c:pt idx="244">
                  <c:v>-3.1808759999999998E-2</c:v>
                </c:pt>
                <c:pt idx="245">
                  <c:v>-3.1875140000000003E-2</c:v>
                </c:pt>
                <c:pt idx="246">
                  <c:v>-3.1793790000000002E-2</c:v>
                </c:pt>
                <c:pt idx="247">
                  <c:v>-3.152804E-2</c:v>
                </c:pt>
                <c:pt idx="248">
                  <c:v>-3.1009689999999999E-2</c:v>
                </c:pt>
                <c:pt idx="249">
                  <c:v>-3.033189E-2</c:v>
                </c:pt>
                <c:pt idx="250">
                  <c:v>-2.9885789999999999E-2</c:v>
                </c:pt>
                <c:pt idx="251">
                  <c:v>-2.99881E-2</c:v>
                </c:pt>
                <c:pt idx="252">
                  <c:v>-3.046718E-2</c:v>
                </c:pt>
                <c:pt idx="253">
                  <c:v>-3.0860309999999998E-2</c:v>
                </c:pt>
                <c:pt idx="254">
                  <c:v>-3.096051E-2</c:v>
                </c:pt>
                <c:pt idx="255">
                  <c:v>-3.0919100000000001E-2</c:v>
                </c:pt>
                <c:pt idx="256">
                  <c:v>-3.0899409999999999E-2</c:v>
                </c:pt>
                <c:pt idx="257">
                  <c:v>-3.0913449999999999E-2</c:v>
                </c:pt>
                <c:pt idx="258">
                  <c:v>-3.094363E-2</c:v>
                </c:pt>
                <c:pt idx="259">
                  <c:v>-3.0963310000000001E-2</c:v>
                </c:pt>
                <c:pt idx="260">
                  <c:v>-3.0861610000000001E-2</c:v>
                </c:pt>
                <c:pt idx="261">
                  <c:v>-3.0558539999999999E-2</c:v>
                </c:pt>
                <c:pt idx="262">
                  <c:v>-3.0164170000000001E-2</c:v>
                </c:pt>
                <c:pt idx="263">
                  <c:v>-2.9848670000000001E-2</c:v>
                </c:pt>
                <c:pt idx="264">
                  <c:v>-2.9641029999999999E-2</c:v>
                </c:pt>
                <c:pt idx="265">
                  <c:v>-2.951283E-2</c:v>
                </c:pt>
                <c:pt idx="266">
                  <c:v>-2.9533719999999999E-2</c:v>
                </c:pt>
                <c:pt idx="267">
                  <c:v>-2.9739720000000001E-2</c:v>
                </c:pt>
                <c:pt idx="268">
                  <c:v>-2.995538E-2</c:v>
                </c:pt>
                <c:pt idx="269">
                  <c:v>-2.9975330000000001E-2</c:v>
                </c:pt>
                <c:pt idx="270">
                  <c:v>-2.985084E-2</c:v>
                </c:pt>
                <c:pt idx="271">
                  <c:v>-2.9769449999999999E-2</c:v>
                </c:pt>
                <c:pt idx="272">
                  <c:v>-2.9733369999999999E-2</c:v>
                </c:pt>
                <c:pt idx="273">
                  <c:v>-2.9596339999999999E-2</c:v>
                </c:pt>
                <c:pt idx="274">
                  <c:v>-2.935931E-2</c:v>
                </c:pt>
                <c:pt idx="275">
                  <c:v>-2.918716E-2</c:v>
                </c:pt>
                <c:pt idx="276">
                  <c:v>-2.9154780000000002E-2</c:v>
                </c:pt>
                <c:pt idx="277">
                  <c:v>-2.9181149999999999E-2</c:v>
                </c:pt>
                <c:pt idx="278">
                  <c:v>-2.9196420000000001E-2</c:v>
                </c:pt>
                <c:pt idx="279">
                  <c:v>-2.9194629999999999E-2</c:v>
                </c:pt>
                <c:pt idx="280">
                  <c:v>-2.9144429999999999E-2</c:v>
                </c:pt>
                <c:pt idx="281">
                  <c:v>-2.9025410000000001E-2</c:v>
                </c:pt>
                <c:pt idx="282">
                  <c:v>-2.893314E-2</c:v>
                </c:pt>
                <c:pt idx="283">
                  <c:v>-2.8984159999999998E-2</c:v>
                </c:pt>
                <c:pt idx="284">
                  <c:v>-2.9139140000000001E-2</c:v>
                </c:pt>
                <c:pt idx="285">
                  <c:v>-2.924738E-2</c:v>
                </c:pt>
                <c:pt idx="286">
                  <c:v>-2.922628E-2</c:v>
                </c:pt>
                <c:pt idx="287">
                  <c:v>-2.9075239999999999E-2</c:v>
                </c:pt>
                <c:pt idx="288">
                  <c:v>-2.879551E-2</c:v>
                </c:pt>
                <c:pt idx="289">
                  <c:v>-2.8458170000000001E-2</c:v>
                </c:pt>
                <c:pt idx="290">
                  <c:v>-2.826383E-2</c:v>
                </c:pt>
                <c:pt idx="291">
                  <c:v>-2.834476E-2</c:v>
                </c:pt>
                <c:pt idx="292">
                  <c:v>-2.8553390000000001E-2</c:v>
                </c:pt>
                <c:pt idx="293">
                  <c:v>-2.8607190000000001E-2</c:v>
                </c:pt>
                <c:pt idx="294">
                  <c:v>-2.8416150000000001E-2</c:v>
                </c:pt>
                <c:pt idx="295">
                  <c:v>-2.8128569999999999E-2</c:v>
                </c:pt>
                <c:pt idx="296">
                  <c:v>-2.7907080000000001E-2</c:v>
                </c:pt>
                <c:pt idx="297">
                  <c:v>-2.7809420000000001E-2</c:v>
                </c:pt>
                <c:pt idx="298">
                  <c:v>-2.7820629999999999E-2</c:v>
                </c:pt>
                <c:pt idx="299">
                  <c:v>-2.784559E-2</c:v>
                </c:pt>
                <c:pt idx="300">
                  <c:v>-2.7714610000000001E-2</c:v>
                </c:pt>
                <c:pt idx="301">
                  <c:v>-2.7358380000000002E-2</c:v>
                </c:pt>
                <c:pt idx="302">
                  <c:v>-2.6958699999999999E-2</c:v>
                </c:pt>
                <c:pt idx="303">
                  <c:v>-2.6774719999999998E-2</c:v>
                </c:pt>
                <c:pt idx="304">
                  <c:v>-2.6839140000000001E-2</c:v>
                </c:pt>
                <c:pt idx="305">
                  <c:v>-2.6928649999999998E-2</c:v>
                </c:pt>
                <c:pt idx="306">
                  <c:v>-2.6817239999999999E-2</c:v>
                </c:pt>
                <c:pt idx="307">
                  <c:v>-2.6459369999999999E-2</c:v>
                </c:pt>
                <c:pt idx="308">
                  <c:v>-2.5961990000000001E-2</c:v>
                </c:pt>
                <c:pt idx="309">
                  <c:v>-2.5484409999999999E-2</c:v>
                </c:pt>
                <c:pt idx="310">
                  <c:v>-2.5123960000000001E-2</c:v>
                </c:pt>
                <c:pt idx="311">
                  <c:v>-2.4824059999999998E-2</c:v>
                </c:pt>
                <c:pt idx="312">
                  <c:v>-2.4431439999999999E-2</c:v>
                </c:pt>
                <c:pt idx="313">
                  <c:v>-2.3877760000000001E-2</c:v>
                </c:pt>
                <c:pt idx="314">
                  <c:v>-2.3237069999999999E-2</c:v>
                </c:pt>
                <c:pt idx="315">
                  <c:v>-2.2588420000000001E-2</c:v>
                </c:pt>
                <c:pt idx="316">
                  <c:v>-2.1967029999999999E-2</c:v>
                </c:pt>
                <c:pt idx="317">
                  <c:v>-2.1497970000000002E-2</c:v>
                </c:pt>
                <c:pt idx="318">
                  <c:v>-2.1402629999999999E-2</c:v>
                </c:pt>
                <c:pt idx="319">
                  <c:v>-2.177695E-2</c:v>
                </c:pt>
                <c:pt idx="320">
                  <c:v>-2.2486280000000001E-2</c:v>
                </c:pt>
                <c:pt idx="321">
                  <c:v>-2.334758E-2</c:v>
                </c:pt>
                <c:pt idx="322">
                  <c:v>-2.428081E-2</c:v>
                </c:pt>
                <c:pt idx="323">
                  <c:v>-2.5180749999999998E-2</c:v>
                </c:pt>
                <c:pt idx="324">
                  <c:v>-2.582251E-2</c:v>
                </c:pt>
                <c:pt idx="325">
                  <c:v>-2.6091960000000001E-2</c:v>
                </c:pt>
                <c:pt idx="326">
                  <c:v>-2.6174550000000001E-2</c:v>
                </c:pt>
                <c:pt idx="327">
                  <c:v>-2.6307980000000002E-2</c:v>
                </c:pt>
                <c:pt idx="328">
                  <c:v>-2.6495029999999999E-2</c:v>
                </c:pt>
                <c:pt idx="329">
                  <c:v>-2.6648560000000002E-2</c:v>
                </c:pt>
                <c:pt idx="330">
                  <c:v>-2.684079E-2</c:v>
                </c:pt>
                <c:pt idx="331">
                  <c:v>-2.7151439999999999E-2</c:v>
                </c:pt>
                <c:pt idx="332">
                  <c:v>-2.7406260000000002E-2</c:v>
                </c:pt>
                <c:pt idx="333">
                  <c:v>-2.7355609999999999E-2</c:v>
                </c:pt>
                <c:pt idx="334">
                  <c:v>-2.7047249999999998E-2</c:v>
                </c:pt>
                <c:pt idx="335">
                  <c:v>-2.6748770000000002E-2</c:v>
                </c:pt>
                <c:pt idx="336">
                  <c:v>-2.6559119999999999E-2</c:v>
                </c:pt>
                <c:pt idx="337">
                  <c:v>-2.6338790000000001E-2</c:v>
                </c:pt>
                <c:pt idx="338">
                  <c:v>-2.598543E-2</c:v>
                </c:pt>
                <c:pt idx="339">
                  <c:v>-2.5554799999999999E-2</c:v>
                </c:pt>
                <c:pt idx="340">
                  <c:v>-2.5124400000000002E-2</c:v>
                </c:pt>
                <c:pt idx="341">
                  <c:v>-2.4724349999999999E-2</c:v>
                </c:pt>
                <c:pt idx="342">
                  <c:v>-2.4378E-2</c:v>
                </c:pt>
                <c:pt idx="343">
                  <c:v>-2.4060930000000001E-2</c:v>
                </c:pt>
                <c:pt idx="344">
                  <c:v>-2.3649199999999999E-2</c:v>
                </c:pt>
                <c:pt idx="345">
                  <c:v>-2.3038469999999998E-2</c:v>
                </c:pt>
                <c:pt idx="346">
                  <c:v>-2.2283460000000001E-2</c:v>
                </c:pt>
                <c:pt idx="347">
                  <c:v>-2.151575E-2</c:v>
                </c:pt>
                <c:pt idx="348">
                  <c:v>-2.0809890000000001E-2</c:v>
                </c:pt>
                <c:pt idx="349">
                  <c:v>-2.021622E-2</c:v>
                </c:pt>
                <c:pt idx="350">
                  <c:v>-1.980531E-2</c:v>
                </c:pt>
                <c:pt idx="351">
                  <c:v>-1.9570199999999999E-2</c:v>
                </c:pt>
                <c:pt idx="352">
                  <c:v>-1.940238E-2</c:v>
                </c:pt>
                <c:pt idx="353">
                  <c:v>-1.9285380000000001E-2</c:v>
                </c:pt>
                <c:pt idx="354">
                  <c:v>-1.9387330000000001E-2</c:v>
                </c:pt>
                <c:pt idx="355">
                  <c:v>-1.98056E-2</c:v>
                </c:pt>
                <c:pt idx="356">
                  <c:v>-2.0335619999999999E-2</c:v>
                </c:pt>
                <c:pt idx="357">
                  <c:v>-2.0673360000000002E-2</c:v>
                </c:pt>
                <c:pt idx="358">
                  <c:v>-2.0783039999999999E-2</c:v>
                </c:pt>
                <c:pt idx="359">
                  <c:v>-2.088139E-2</c:v>
                </c:pt>
                <c:pt idx="360">
                  <c:v>-2.1144610000000001E-2</c:v>
                </c:pt>
                <c:pt idx="361">
                  <c:v>-2.1614589999999999E-2</c:v>
                </c:pt>
                <c:pt idx="362">
                  <c:v>-2.2300609999999998E-2</c:v>
                </c:pt>
                <c:pt idx="363">
                  <c:v>-2.3163130000000001E-2</c:v>
                </c:pt>
                <c:pt idx="364">
                  <c:v>-2.4038449999999999E-2</c:v>
                </c:pt>
                <c:pt idx="365">
                  <c:v>-2.4766699999999999E-2</c:v>
                </c:pt>
                <c:pt idx="366">
                  <c:v>-2.5362969999999999E-2</c:v>
                </c:pt>
                <c:pt idx="367">
                  <c:v>-2.589578E-2</c:v>
                </c:pt>
                <c:pt idx="368">
                  <c:v>-2.629254E-2</c:v>
                </c:pt>
                <c:pt idx="369">
                  <c:v>-2.6467350000000001E-2</c:v>
                </c:pt>
                <c:pt idx="370">
                  <c:v>-2.6523020000000001E-2</c:v>
                </c:pt>
                <c:pt idx="371">
                  <c:v>-2.6589939999999999E-2</c:v>
                </c:pt>
                <c:pt idx="372">
                  <c:v>-2.6586289999999999E-2</c:v>
                </c:pt>
                <c:pt idx="373">
                  <c:v>-2.6385410000000002E-2</c:v>
                </c:pt>
                <c:pt idx="374">
                  <c:v>-2.6109810000000001E-2</c:v>
                </c:pt>
                <c:pt idx="375">
                  <c:v>-2.5981520000000001E-2</c:v>
                </c:pt>
                <c:pt idx="376">
                  <c:v>-2.5967919999999999E-2</c:v>
                </c:pt>
                <c:pt idx="377">
                  <c:v>-2.5839150000000002E-2</c:v>
                </c:pt>
                <c:pt idx="378">
                  <c:v>-2.551865E-2</c:v>
                </c:pt>
                <c:pt idx="379">
                  <c:v>-2.5129410000000001E-2</c:v>
                </c:pt>
                <c:pt idx="380">
                  <c:v>-2.476385E-2</c:v>
                </c:pt>
                <c:pt idx="381">
                  <c:v>-2.447322E-2</c:v>
                </c:pt>
                <c:pt idx="382">
                  <c:v>-2.4423420000000001E-2</c:v>
                </c:pt>
                <c:pt idx="383">
                  <c:v>-2.4781149999999998E-2</c:v>
                </c:pt>
                <c:pt idx="384">
                  <c:v>-2.5445849999999999E-2</c:v>
                </c:pt>
                <c:pt idx="385">
                  <c:v>-2.6113339999999999E-2</c:v>
                </c:pt>
                <c:pt idx="386">
                  <c:v>-2.662347E-2</c:v>
                </c:pt>
                <c:pt idx="387">
                  <c:v>-2.702798E-2</c:v>
                </c:pt>
                <c:pt idx="388">
                  <c:v>-2.7338000000000001E-2</c:v>
                </c:pt>
                <c:pt idx="389">
                  <c:v>-2.747074E-2</c:v>
                </c:pt>
                <c:pt idx="390">
                  <c:v>-2.7442999999999999E-2</c:v>
                </c:pt>
                <c:pt idx="391">
                  <c:v>-2.7364949999999999E-2</c:v>
                </c:pt>
                <c:pt idx="392">
                  <c:v>-2.7241330000000001E-2</c:v>
                </c:pt>
                <c:pt idx="393">
                  <c:v>-2.700808E-2</c:v>
                </c:pt>
                <c:pt idx="394">
                  <c:v>-2.675752E-2</c:v>
                </c:pt>
                <c:pt idx="395">
                  <c:v>-2.6693310000000001E-2</c:v>
                </c:pt>
                <c:pt idx="396">
                  <c:v>-2.6852190000000001E-2</c:v>
                </c:pt>
                <c:pt idx="397">
                  <c:v>-2.7066460000000001E-2</c:v>
                </c:pt>
                <c:pt idx="398">
                  <c:v>-2.7210829999999998E-2</c:v>
                </c:pt>
                <c:pt idx="399">
                  <c:v>-2.7301160000000001E-2</c:v>
                </c:pt>
                <c:pt idx="400">
                  <c:v>-2.734317E-2</c:v>
                </c:pt>
                <c:pt idx="401">
                  <c:v>-2.728645E-2</c:v>
                </c:pt>
                <c:pt idx="402">
                  <c:v>-2.7145900000000001E-2</c:v>
                </c:pt>
                <c:pt idx="403">
                  <c:v>-2.6994170000000001E-2</c:v>
                </c:pt>
                <c:pt idx="404">
                  <c:v>-2.6832100000000001E-2</c:v>
                </c:pt>
                <c:pt idx="405">
                  <c:v>-2.6622949999999999E-2</c:v>
                </c:pt>
                <c:pt idx="406">
                  <c:v>-2.6428719999999999E-2</c:v>
                </c:pt>
                <c:pt idx="407">
                  <c:v>-2.6338790000000001E-2</c:v>
                </c:pt>
                <c:pt idx="408">
                  <c:v>-2.6286489999999999E-2</c:v>
                </c:pt>
                <c:pt idx="409">
                  <c:v>-2.6115889999999999E-2</c:v>
                </c:pt>
                <c:pt idx="410">
                  <c:v>-2.5837869999999999E-2</c:v>
                </c:pt>
                <c:pt idx="411">
                  <c:v>-2.5645729999999999E-2</c:v>
                </c:pt>
                <c:pt idx="412">
                  <c:v>-2.5653949999999998E-2</c:v>
                </c:pt>
                <c:pt idx="413">
                  <c:v>-2.5748449999999999E-2</c:v>
                </c:pt>
                <c:pt idx="414">
                  <c:v>-2.5717879999999999E-2</c:v>
                </c:pt>
                <c:pt idx="415">
                  <c:v>-2.5442039999999999E-2</c:v>
                </c:pt>
                <c:pt idx="416">
                  <c:v>-2.4965950000000001E-2</c:v>
                </c:pt>
                <c:pt idx="417">
                  <c:v>-2.449345E-2</c:v>
                </c:pt>
                <c:pt idx="418">
                  <c:v>-2.4267150000000001E-2</c:v>
                </c:pt>
                <c:pt idx="419">
                  <c:v>-2.435052E-2</c:v>
                </c:pt>
                <c:pt idx="420">
                  <c:v>-2.4551219999999999E-2</c:v>
                </c:pt>
                <c:pt idx="421">
                  <c:v>-2.461967E-2</c:v>
                </c:pt>
                <c:pt idx="422">
                  <c:v>-2.447469E-2</c:v>
                </c:pt>
                <c:pt idx="423">
                  <c:v>-2.41707E-2</c:v>
                </c:pt>
                <c:pt idx="424">
                  <c:v>-2.3759260000000001E-2</c:v>
                </c:pt>
                <c:pt idx="425">
                  <c:v>-2.3312320000000001E-2</c:v>
                </c:pt>
                <c:pt idx="426">
                  <c:v>-2.2968800000000001E-2</c:v>
                </c:pt>
                <c:pt idx="427">
                  <c:v>-2.2809240000000001E-2</c:v>
                </c:pt>
                <c:pt idx="428">
                  <c:v>-2.2753309999999999E-2</c:v>
                </c:pt>
                <c:pt idx="429">
                  <c:v>-2.268734E-2</c:v>
                </c:pt>
                <c:pt idx="430">
                  <c:v>-2.2617959999999999E-2</c:v>
                </c:pt>
                <c:pt idx="431">
                  <c:v>-2.259044E-2</c:v>
                </c:pt>
                <c:pt idx="432">
                  <c:v>-2.2554169999999998E-2</c:v>
                </c:pt>
                <c:pt idx="433">
                  <c:v>-2.2447829999999998E-2</c:v>
                </c:pt>
                <c:pt idx="434">
                  <c:v>-2.2334449999999999E-2</c:v>
                </c:pt>
                <c:pt idx="435">
                  <c:v>-2.2300520000000001E-2</c:v>
                </c:pt>
                <c:pt idx="436">
                  <c:v>-2.2304580000000001E-2</c:v>
                </c:pt>
                <c:pt idx="437">
                  <c:v>-2.226703E-2</c:v>
                </c:pt>
                <c:pt idx="438">
                  <c:v>-2.2222510000000001E-2</c:v>
                </c:pt>
                <c:pt idx="439">
                  <c:v>-2.2225849999999998E-2</c:v>
                </c:pt>
                <c:pt idx="440">
                  <c:v>-2.2194269999999999E-2</c:v>
                </c:pt>
                <c:pt idx="441">
                  <c:v>-2.2018369999999999E-2</c:v>
                </c:pt>
                <c:pt idx="442">
                  <c:v>-2.1763459999999998E-2</c:v>
                </c:pt>
                <c:pt idx="443">
                  <c:v>-2.1584829999999999E-2</c:v>
                </c:pt>
                <c:pt idx="444">
                  <c:v>-2.1506730000000002E-2</c:v>
                </c:pt>
                <c:pt idx="445">
                  <c:v>-2.144486E-2</c:v>
                </c:pt>
                <c:pt idx="446">
                  <c:v>-2.1376610000000001E-2</c:v>
                </c:pt>
                <c:pt idx="447">
                  <c:v>-2.1321150000000001E-2</c:v>
                </c:pt>
                <c:pt idx="448">
                  <c:v>-2.1213159999999998E-2</c:v>
                </c:pt>
                <c:pt idx="449">
                  <c:v>-2.0993830000000002E-2</c:v>
                </c:pt>
                <c:pt idx="450">
                  <c:v>-2.0783550000000001E-2</c:v>
                </c:pt>
                <c:pt idx="451">
                  <c:v>-2.0755220000000001E-2</c:v>
                </c:pt>
                <c:pt idx="452">
                  <c:v>-2.085979E-2</c:v>
                </c:pt>
                <c:pt idx="453">
                  <c:v>-2.0871480000000001E-2</c:v>
                </c:pt>
                <c:pt idx="454">
                  <c:v>-2.0713639999999998E-2</c:v>
                </c:pt>
                <c:pt idx="455">
                  <c:v>-2.0557490000000001E-2</c:v>
                </c:pt>
                <c:pt idx="456">
                  <c:v>-2.056502E-2</c:v>
                </c:pt>
                <c:pt idx="457">
                  <c:v>-2.0692289999999999E-2</c:v>
                </c:pt>
                <c:pt idx="458">
                  <c:v>-2.0785410000000001E-2</c:v>
                </c:pt>
                <c:pt idx="459">
                  <c:v>-2.0744410000000001E-2</c:v>
                </c:pt>
                <c:pt idx="460">
                  <c:v>-2.05544E-2</c:v>
                </c:pt>
                <c:pt idx="461">
                  <c:v>-2.027456E-2</c:v>
                </c:pt>
                <c:pt idx="462">
                  <c:v>-2.0025020000000001E-2</c:v>
                </c:pt>
                <c:pt idx="463">
                  <c:v>-1.9890459999999999E-2</c:v>
                </c:pt>
                <c:pt idx="464">
                  <c:v>-1.9828169999999999E-2</c:v>
                </c:pt>
                <c:pt idx="465">
                  <c:v>-1.9734870000000002E-2</c:v>
                </c:pt>
                <c:pt idx="466">
                  <c:v>-1.9578399999999999E-2</c:v>
                </c:pt>
                <c:pt idx="467">
                  <c:v>-1.9379569999999999E-2</c:v>
                </c:pt>
                <c:pt idx="468">
                  <c:v>-1.912003E-2</c:v>
                </c:pt>
                <c:pt idx="469">
                  <c:v>-1.879542E-2</c:v>
                </c:pt>
                <c:pt idx="470">
                  <c:v>-1.8518639999999999E-2</c:v>
                </c:pt>
                <c:pt idx="471">
                  <c:v>-1.8429919999999999E-2</c:v>
                </c:pt>
                <c:pt idx="472">
                  <c:v>-1.850572E-2</c:v>
                </c:pt>
                <c:pt idx="473">
                  <c:v>-1.8569570000000001E-2</c:v>
                </c:pt>
                <c:pt idx="474">
                  <c:v>-1.8504130000000001E-2</c:v>
                </c:pt>
                <c:pt idx="475">
                  <c:v>-1.835964E-2</c:v>
                </c:pt>
                <c:pt idx="476">
                  <c:v>-1.8250200000000001E-2</c:v>
                </c:pt>
                <c:pt idx="477">
                  <c:v>-1.8245589999999999E-2</c:v>
                </c:pt>
                <c:pt idx="478">
                  <c:v>-1.835529E-2</c:v>
                </c:pt>
                <c:pt idx="479">
                  <c:v>-1.8525630000000001E-2</c:v>
                </c:pt>
                <c:pt idx="480">
                  <c:v>-1.8643980000000001E-2</c:v>
                </c:pt>
                <c:pt idx="481">
                  <c:v>-1.8629150000000001E-2</c:v>
                </c:pt>
                <c:pt idx="482">
                  <c:v>-1.8518639999999999E-2</c:v>
                </c:pt>
                <c:pt idx="483">
                  <c:v>-1.8393240000000002E-2</c:v>
                </c:pt>
                <c:pt idx="484">
                  <c:v>-1.8257700000000002E-2</c:v>
                </c:pt>
                <c:pt idx="485">
                  <c:v>-1.8087539999999999E-2</c:v>
                </c:pt>
                <c:pt idx="486">
                  <c:v>-1.7945099999999999E-2</c:v>
                </c:pt>
                <c:pt idx="487">
                  <c:v>-1.7930000000000001E-2</c:v>
                </c:pt>
                <c:pt idx="488">
                  <c:v>-1.8039070000000001E-2</c:v>
                </c:pt>
                <c:pt idx="489">
                  <c:v>-1.817881E-2</c:v>
                </c:pt>
                <c:pt idx="490">
                  <c:v>-1.8303699999999999E-2</c:v>
                </c:pt>
                <c:pt idx="491">
                  <c:v>-1.8433479999999999E-2</c:v>
                </c:pt>
                <c:pt idx="492">
                  <c:v>-1.8546799999999999E-2</c:v>
                </c:pt>
                <c:pt idx="493">
                  <c:v>-1.8586140000000001E-2</c:v>
                </c:pt>
                <c:pt idx="494">
                  <c:v>-1.8570969999999999E-2</c:v>
                </c:pt>
                <c:pt idx="495">
                  <c:v>-1.8594619999999999E-2</c:v>
                </c:pt>
                <c:pt idx="496">
                  <c:v>-1.8697080000000001E-2</c:v>
                </c:pt>
                <c:pt idx="497">
                  <c:v>-1.8831850000000001E-2</c:v>
                </c:pt>
                <c:pt idx="498">
                  <c:v>-1.8952460000000001E-2</c:v>
                </c:pt>
                <c:pt idx="499">
                  <c:v>-1.903962E-2</c:v>
                </c:pt>
                <c:pt idx="500">
                  <c:v>-1.9073320000000001E-2</c:v>
                </c:pt>
                <c:pt idx="501">
                  <c:v>-1.9066099999999999E-2</c:v>
                </c:pt>
                <c:pt idx="502">
                  <c:v>-1.913658E-2</c:v>
                </c:pt>
                <c:pt idx="503">
                  <c:v>-1.937117E-2</c:v>
                </c:pt>
                <c:pt idx="504">
                  <c:v>-1.964165E-2</c:v>
                </c:pt>
                <c:pt idx="505">
                  <c:v>-1.9711409999999999E-2</c:v>
                </c:pt>
                <c:pt idx="506">
                  <c:v>-1.9531110000000001E-2</c:v>
                </c:pt>
                <c:pt idx="507">
                  <c:v>-1.9299839999999999E-2</c:v>
                </c:pt>
                <c:pt idx="508">
                  <c:v>-1.923917E-2</c:v>
                </c:pt>
                <c:pt idx="509">
                  <c:v>-1.9414359999999999E-2</c:v>
                </c:pt>
                <c:pt idx="510">
                  <c:v>-1.9750569999999999E-2</c:v>
                </c:pt>
                <c:pt idx="511">
                  <c:v>-2.0103260000000001E-2</c:v>
                </c:pt>
                <c:pt idx="512">
                  <c:v>-2.0311659999999999E-2</c:v>
                </c:pt>
                <c:pt idx="513">
                  <c:v>-2.0317310000000002E-2</c:v>
                </c:pt>
                <c:pt idx="514">
                  <c:v>-2.0253719999999999E-2</c:v>
                </c:pt>
                <c:pt idx="515">
                  <c:v>-2.029765E-2</c:v>
                </c:pt>
                <c:pt idx="516">
                  <c:v>-2.0446869999999999E-2</c:v>
                </c:pt>
                <c:pt idx="517">
                  <c:v>-2.0559580000000001E-2</c:v>
                </c:pt>
                <c:pt idx="518">
                  <c:v>-2.0586819999999999E-2</c:v>
                </c:pt>
                <c:pt idx="519">
                  <c:v>-2.062054E-2</c:v>
                </c:pt>
                <c:pt idx="520">
                  <c:v>-2.0716519999999999E-2</c:v>
                </c:pt>
                <c:pt idx="521">
                  <c:v>-2.0827450000000001E-2</c:v>
                </c:pt>
                <c:pt idx="522">
                  <c:v>-2.0935479999999999E-2</c:v>
                </c:pt>
                <c:pt idx="523">
                  <c:v>-2.1105349999999998E-2</c:v>
                </c:pt>
                <c:pt idx="524">
                  <c:v>-2.1348059999999999E-2</c:v>
                </c:pt>
                <c:pt idx="525">
                  <c:v>-2.1548390000000001E-2</c:v>
                </c:pt>
                <c:pt idx="526">
                  <c:v>-2.1593029999999999E-2</c:v>
                </c:pt>
                <c:pt idx="527">
                  <c:v>-2.150084E-2</c:v>
                </c:pt>
                <c:pt idx="528">
                  <c:v>-2.1391500000000001E-2</c:v>
                </c:pt>
                <c:pt idx="529">
                  <c:v>-2.137841E-2</c:v>
                </c:pt>
                <c:pt idx="530">
                  <c:v>-2.1485420000000002E-2</c:v>
                </c:pt>
                <c:pt idx="531">
                  <c:v>-2.1619510000000002E-2</c:v>
                </c:pt>
                <c:pt idx="532">
                  <c:v>-2.1635560000000002E-2</c:v>
                </c:pt>
                <c:pt idx="533">
                  <c:v>-2.148624E-2</c:v>
                </c:pt>
                <c:pt idx="534">
                  <c:v>-2.1293960000000001E-2</c:v>
                </c:pt>
                <c:pt idx="535">
                  <c:v>-2.120814E-2</c:v>
                </c:pt>
                <c:pt idx="536">
                  <c:v>-2.1234579999999999E-2</c:v>
                </c:pt>
                <c:pt idx="537">
                  <c:v>-2.1277649999999999E-2</c:v>
                </c:pt>
                <c:pt idx="538">
                  <c:v>-2.1305190000000002E-2</c:v>
                </c:pt>
                <c:pt idx="539">
                  <c:v>-2.1380199999999999E-2</c:v>
                </c:pt>
                <c:pt idx="540">
                  <c:v>-2.1559519999999999E-2</c:v>
                </c:pt>
                <c:pt idx="541">
                  <c:v>-2.184183E-2</c:v>
                </c:pt>
                <c:pt idx="542">
                  <c:v>-2.218382E-2</c:v>
                </c:pt>
                <c:pt idx="543">
                  <c:v>-2.249348E-2</c:v>
                </c:pt>
                <c:pt idx="544">
                  <c:v>-2.2645820000000001E-2</c:v>
                </c:pt>
                <c:pt idx="545">
                  <c:v>-2.2600249999999999E-2</c:v>
                </c:pt>
                <c:pt idx="546">
                  <c:v>-2.2475169999999999E-2</c:v>
                </c:pt>
                <c:pt idx="547">
                  <c:v>-2.2422810000000001E-2</c:v>
                </c:pt>
                <c:pt idx="548">
                  <c:v>-2.246488E-2</c:v>
                </c:pt>
                <c:pt idx="549">
                  <c:v>-2.2516100000000001E-2</c:v>
                </c:pt>
                <c:pt idx="550">
                  <c:v>-2.2510659999999998E-2</c:v>
                </c:pt>
                <c:pt idx="551">
                  <c:v>-2.243417E-2</c:v>
                </c:pt>
                <c:pt idx="552">
                  <c:v>-2.2297870000000001E-2</c:v>
                </c:pt>
                <c:pt idx="553">
                  <c:v>-2.216663E-2</c:v>
                </c:pt>
                <c:pt idx="554">
                  <c:v>-2.214317E-2</c:v>
                </c:pt>
                <c:pt idx="555">
                  <c:v>-2.2241940000000002E-2</c:v>
                </c:pt>
                <c:pt idx="556">
                  <c:v>-2.2355340000000001E-2</c:v>
                </c:pt>
                <c:pt idx="557">
                  <c:v>-2.240752E-2</c:v>
                </c:pt>
                <c:pt idx="558">
                  <c:v>-2.2453270000000001E-2</c:v>
                </c:pt>
                <c:pt idx="559">
                  <c:v>-2.2541519999999999E-2</c:v>
                </c:pt>
                <c:pt idx="560">
                  <c:v>-2.2599589999999999E-2</c:v>
                </c:pt>
                <c:pt idx="561">
                  <c:v>-2.2558950000000001E-2</c:v>
                </c:pt>
                <c:pt idx="562">
                  <c:v>-2.2482660000000002E-2</c:v>
                </c:pt>
                <c:pt idx="563">
                  <c:v>-2.2436629999999999E-2</c:v>
                </c:pt>
                <c:pt idx="564">
                  <c:v>-2.235204E-2</c:v>
                </c:pt>
                <c:pt idx="565">
                  <c:v>-2.215785E-2</c:v>
                </c:pt>
                <c:pt idx="566">
                  <c:v>-2.1934809999999999E-2</c:v>
                </c:pt>
                <c:pt idx="567">
                  <c:v>-2.1783509999999999E-2</c:v>
                </c:pt>
                <c:pt idx="568">
                  <c:v>-2.1646530000000001E-2</c:v>
                </c:pt>
                <c:pt idx="569">
                  <c:v>-2.1414269999999999E-2</c:v>
                </c:pt>
                <c:pt idx="570">
                  <c:v>-2.111567E-2</c:v>
                </c:pt>
                <c:pt idx="571">
                  <c:v>-2.0850319999999999E-2</c:v>
                </c:pt>
                <c:pt idx="572">
                  <c:v>-2.0639049999999999E-2</c:v>
                </c:pt>
                <c:pt idx="573">
                  <c:v>-2.0501180000000001E-2</c:v>
                </c:pt>
                <c:pt idx="574">
                  <c:v>-2.0559109999999998E-2</c:v>
                </c:pt>
                <c:pt idx="575">
                  <c:v>-2.0871219999999999E-2</c:v>
                </c:pt>
                <c:pt idx="576">
                  <c:v>-2.1248590000000001E-2</c:v>
                </c:pt>
                <c:pt idx="577">
                  <c:v>-2.1425309999999999E-2</c:v>
                </c:pt>
                <c:pt idx="578">
                  <c:v>-2.1375600000000002E-2</c:v>
                </c:pt>
                <c:pt idx="579">
                  <c:v>-2.1271970000000001E-2</c:v>
                </c:pt>
                <c:pt idx="580">
                  <c:v>-2.1171120000000002E-2</c:v>
                </c:pt>
                <c:pt idx="581">
                  <c:v>-2.0983060000000001E-2</c:v>
                </c:pt>
                <c:pt idx="582">
                  <c:v>-2.070748E-2</c:v>
                </c:pt>
                <c:pt idx="583">
                  <c:v>-2.0467639999999999E-2</c:v>
                </c:pt>
                <c:pt idx="584">
                  <c:v>-2.0316649999999999E-2</c:v>
                </c:pt>
                <c:pt idx="585">
                  <c:v>-2.0185379999999999E-2</c:v>
                </c:pt>
                <c:pt idx="586">
                  <c:v>-2.0027710000000001E-2</c:v>
                </c:pt>
                <c:pt idx="587">
                  <c:v>-1.9863909999999999E-2</c:v>
                </c:pt>
                <c:pt idx="588">
                  <c:v>-1.968278E-2</c:v>
                </c:pt>
                <c:pt idx="589">
                  <c:v>-1.9441960000000001E-2</c:v>
                </c:pt>
                <c:pt idx="590">
                  <c:v>-1.917456E-2</c:v>
                </c:pt>
                <c:pt idx="591">
                  <c:v>-1.8969679999999999E-2</c:v>
                </c:pt>
                <c:pt idx="592">
                  <c:v>-1.885034E-2</c:v>
                </c:pt>
                <c:pt idx="593">
                  <c:v>-1.8771650000000001E-2</c:v>
                </c:pt>
                <c:pt idx="594">
                  <c:v>-1.8705739999999998E-2</c:v>
                </c:pt>
                <c:pt idx="595">
                  <c:v>-1.8637689999999998E-2</c:v>
                </c:pt>
                <c:pt idx="596">
                  <c:v>-1.8531470000000001E-2</c:v>
                </c:pt>
                <c:pt idx="597">
                  <c:v>-1.839578E-2</c:v>
                </c:pt>
                <c:pt idx="598">
                  <c:v>-1.8324920000000001E-2</c:v>
                </c:pt>
                <c:pt idx="599">
                  <c:v>-1.8373009999999999E-2</c:v>
                </c:pt>
                <c:pt idx="600">
                  <c:v>-1.8449420000000001E-2</c:v>
                </c:pt>
                <c:pt idx="601">
                  <c:v>-1.844701E-2</c:v>
                </c:pt>
                <c:pt idx="602">
                  <c:v>-1.8390159999999999E-2</c:v>
                </c:pt>
                <c:pt idx="603">
                  <c:v>-1.8343180000000001E-2</c:v>
                </c:pt>
                <c:pt idx="604">
                  <c:v>-1.8272150000000001E-2</c:v>
                </c:pt>
                <c:pt idx="605">
                  <c:v>-1.8143409999999999E-2</c:v>
                </c:pt>
                <c:pt idx="606">
                  <c:v>-1.8059599999999999E-2</c:v>
                </c:pt>
                <c:pt idx="607">
                  <c:v>-1.8120750000000001E-2</c:v>
                </c:pt>
                <c:pt idx="608">
                  <c:v>-1.8227610000000002E-2</c:v>
                </c:pt>
                <c:pt idx="609">
                  <c:v>-1.8229169999999999E-2</c:v>
                </c:pt>
                <c:pt idx="610">
                  <c:v>-1.8181760000000002E-2</c:v>
                </c:pt>
                <c:pt idx="611">
                  <c:v>-1.8236479999999999E-2</c:v>
                </c:pt>
                <c:pt idx="612">
                  <c:v>-1.835465E-2</c:v>
                </c:pt>
                <c:pt idx="613">
                  <c:v>-1.835525E-2</c:v>
                </c:pt>
                <c:pt idx="614">
                  <c:v>-1.820782E-2</c:v>
                </c:pt>
                <c:pt idx="615">
                  <c:v>-1.8049300000000001E-2</c:v>
                </c:pt>
                <c:pt idx="616">
                  <c:v>-1.792707E-2</c:v>
                </c:pt>
                <c:pt idx="617">
                  <c:v>-1.7757289999999998E-2</c:v>
                </c:pt>
                <c:pt idx="618">
                  <c:v>-1.755893E-2</c:v>
                </c:pt>
                <c:pt idx="619">
                  <c:v>-1.750063E-2</c:v>
                </c:pt>
                <c:pt idx="620">
                  <c:v>-1.7656229999999998E-2</c:v>
                </c:pt>
                <c:pt idx="621">
                  <c:v>-1.7893240000000001E-2</c:v>
                </c:pt>
                <c:pt idx="622">
                  <c:v>-1.8066370000000002E-2</c:v>
                </c:pt>
                <c:pt idx="623">
                  <c:v>-1.8160760000000001E-2</c:v>
                </c:pt>
                <c:pt idx="624">
                  <c:v>-1.818167E-2</c:v>
                </c:pt>
                <c:pt idx="625">
                  <c:v>-1.8081590000000002E-2</c:v>
                </c:pt>
                <c:pt idx="626">
                  <c:v>-1.78719E-2</c:v>
                </c:pt>
                <c:pt idx="627">
                  <c:v>-1.7667619999999998E-2</c:v>
                </c:pt>
                <c:pt idx="628">
                  <c:v>-1.7553450000000002E-2</c:v>
                </c:pt>
                <c:pt idx="629">
                  <c:v>-1.7489999999999999E-2</c:v>
                </c:pt>
                <c:pt idx="630">
                  <c:v>-1.7405009999999999E-2</c:v>
                </c:pt>
                <c:pt idx="631">
                  <c:v>-1.728362E-2</c:v>
                </c:pt>
                <c:pt idx="632">
                  <c:v>-1.7134070000000001E-2</c:v>
                </c:pt>
                <c:pt idx="633">
                  <c:v>-1.6962350000000001E-2</c:v>
                </c:pt>
                <c:pt idx="634">
                  <c:v>-1.679404E-2</c:v>
                </c:pt>
                <c:pt idx="635">
                  <c:v>-1.6643390000000001E-2</c:v>
                </c:pt>
                <c:pt idx="636">
                  <c:v>-1.6464340000000001E-2</c:v>
                </c:pt>
                <c:pt idx="637">
                  <c:v>-1.621042E-2</c:v>
                </c:pt>
                <c:pt idx="638">
                  <c:v>-1.5939979999999999E-2</c:v>
                </c:pt>
                <c:pt idx="639">
                  <c:v>-1.5777590000000001E-2</c:v>
                </c:pt>
                <c:pt idx="640">
                  <c:v>-1.574737E-2</c:v>
                </c:pt>
                <c:pt idx="641">
                  <c:v>-1.5752510000000001E-2</c:v>
                </c:pt>
                <c:pt idx="642">
                  <c:v>-1.5721929999999999E-2</c:v>
                </c:pt>
                <c:pt idx="643">
                  <c:v>-1.564277E-2</c:v>
                </c:pt>
                <c:pt idx="644">
                  <c:v>-1.549418E-2</c:v>
                </c:pt>
                <c:pt idx="645">
                  <c:v>-1.527774E-2</c:v>
                </c:pt>
                <c:pt idx="646">
                  <c:v>-1.507181E-2</c:v>
                </c:pt>
                <c:pt idx="647">
                  <c:v>-1.4933790000000001E-2</c:v>
                </c:pt>
                <c:pt idx="648">
                  <c:v>-1.47905E-2</c:v>
                </c:pt>
                <c:pt idx="649">
                  <c:v>-1.4534099999999999E-2</c:v>
                </c:pt>
                <c:pt idx="650">
                  <c:v>-1.419081E-2</c:v>
                </c:pt>
                <c:pt idx="651">
                  <c:v>-1.3860819999999999E-2</c:v>
                </c:pt>
                <c:pt idx="652">
                  <c:v>-1.3532870000000001E-2</c:v>
                </c:pt>
                <c:pt idx="653">
                  <c:v>-1.3104370000000001E-2</c:v>
                </c:pt>
                <c:pt idx="654">
                  <c:v>-1.255208E-2</c:v>
                </c:pt>
                <c:pt idx="655">
                  <c:v>-1.1923990000000001E-2</c:v>
                </c:pt>
                <c:pt idx="656">
                  <c:v>-1.1182070000000001E-2</c:v>
                </c:pt>
                <c:pt idx="657">
                  <c:v>-1.0203459999999999E-2</c:v>
                </c:pt>
                <c:pt idx="658">
                  <c:v>-8.9679979999999996E-3</c:v>
                </c:pt>
                <c:pt idx="659">
                  <c:v>-7.6913490000000001E-3</c:v>
                </c:pt>
                <c:pt idx="660">
                  <c:v>-6.7723339999999996E-3</c:v>
                </c:pt>
                <c:pt idx="661">
                  <c:v>-6.3890930000000002E-3</c:v>
                </c:pt>
                <c:pt idx="662">
                  <c:v>-6.1662310000000003E-3</c:v>
                </c:pt>
                <c:pt idx="663">
                  <c:v>-5.6990720000000003E-3</c:v>
                </c:pt>
                <c:pt idx="664">
                  <c:v>-4.8727220000000003E-3</c:v>
                </c:pt>
                <c:pt idx="665">
                  <c:v>-3.6836500000000001E-3</c:v>
                </c:pt>
                <c:pt idx="666">
                  <c:v>-2.1643470000000001E-3</c:v>
                </c:pt>
                <c:pt idx="667">
                  <c:v>-3.8703190000000001E-4</c:v>
                </c:pt>
                <c:pt idx="668">
                  <c:v>1.5651860000000001E-3</c:v>
                </c:pt>
                <c:pt idx="669">
                  <c:v>3.5836449999999999E-3</c:v>
                </c:pt>
                <c:pt idx="670">
                  <c:v>5.4520580000000001E-3</c:v>
                </c:pt>
                <c:pt idx="671">
                  <c:v>6.8033089999999996E-3</c:v>
                </c:pt>
                <c:pt idx="672">
                  <c:v>7.2221389999999998E-3</c:v>
                </c:pt>
                <c:pt idx="673">
                  <c:v>6.4388539999999999E-3</c:v>
                </c:pt>
                <c:pt idx="674">
                  <c:v>4.3679510000000001E-3</c:v>
                </c:pt>
                <c:pt idx="675">
                  <c:v>1.0358450000000001E-3</c:v>
                </c:pt>
                <c:pt idx="676">
                  <c:v>-3.232656E-3</c:v>
                </c:pt>
                <c:pt idx="677">
                  <c:v>-7.6352900000000003E-3</c:v>
                </c:pt>
                <c:pt idx="678">
                  <c:v>-1.140889E-2</c:v>
                </c:pt>
                <c:pt idx="679">
                  <c:v>-1.4379370000000001E-2</c:v>
                </c:pt>
                <c:pt idx="680">
                  <c:v>-1.6678499999999999E-2</c:v>
                </c:pt>
                <c:pt idx="681">
                  <c:v>-1.835154E-2</c:v>
                </c:pt>
                <c:pt idx="682">
                  <c:v>-1.9441960000000001E-2</c:v>
                </c:pt>
                <c:pt idx="683">
                  <c:v>-2.0164089999999999E-2</c:v>
                </c:pt>
                <c:pt idx="684">
                  <c:v>-2.0807269999999999E-2</c:v>
                </c:pt>
                <c:pt idx="685">
                  <c:v>-2.1439119999999999E-2</c:v>
                </c:pt>
                <c:pt idx="686">
                  <c:v>-2.188358E-2</c:v>
                </c:pt>
                <c:pt idx="687">
                  <c:v>-2.2070119999999999E-2</c:v>
                </c:pt>
                <c:pt idx="688">
                  <c:v>-2.1981870000000001E-2</c:v>
                </c:pt>
                <c:pt idx="689">
                  <c:v>-2.1561500000000001E-2</c:v>
                </c:pt>
                <c:pt idx="690">
                  <c:v>-2.092434E-2</c:v>
                </c:pt>
                <c:pt idx="691">
                  <c:v>-2.0385070000000002E-2</c:v>
                </c:pt>
                <c:pt idx="692">
                  <c:v>-2.004821E-2</c:v>
                </c:pt>
                <c:pt idx="693">
                  <c:v>-1.9706149999999999E-2</c:v>
                </c:pt>
                <c:pt idx="694">
                  <c:v>-1.9192219999999999E-2</c:v>
                </c:pt>
                <c:pt idx="695">
                  <c:v>-1.8602299999999999E-2</c:v>
                </c:pt>
                <c:pt idx="696">
                  <c:v>-1.8340510000000001E-2</c:v>
                </c:pt>
                <c:pt idx="697">
                  <c:v>-1.8733130000000001E-2</c:v>
                </c:pt>
                <c:pt idx="698">
                  <c:v>-1.9451280000000001E-2</c:v>
                </c:pt>
                <c:pt idx="699">
                  <c:v>-2.0080890000000001E-2</c:v>
                </c:pt>
                <c:pt idx="700">
                  <c:v>-2.049229E-2</c:v>
                </c:pt>
                <c:pt idx="701">
                  <c:v>-2.065763E-2</c:v>
                </c:pt>
                <c:pt idx="702">
                  <c:v>-2.0703820000000001E-2</c:v>
                </c:pt>
                <c:pt idx="703">
                  <c:v>-2.0845989999999998E-2</c:v>
                </c:pt>
                <c:pt idx="704">
                  <c:v>-2.109718E-2</c:v>
                </c:pt>
                <c:pt idx="705">
                  <c:v>-2.1229499999999998E-2</c:v>
                </c:pt>
                <c:pt idx="706">
                  <c:v>-2.1075139999999999E-2</c:v>
                </c:pt>
                <c:pt idx="707">
                  <c:v>-2.0703880000000001E-2</c:v>
                </c:pt>
                <c:pt idx="708">
                  <c:v>-2.025252E-2</c:v>
                </c:pt>
                <c:pt idx="709">
                  <c:v>-1.9877260000000001E-2</c:v>
                </c:pt>
                <c:pt idx="710">
                  <c:v>-1.9824499999999998E-2</c:v>
                </c:pt>
                <c:pt idx="711">
                  <c:v>-2.001141E-2</c:v>
                </c:pt>
                <c:pt idx="712">
                  <c:v>-2.0021730000000001E-2</c:v>
                </c:pt>
                <c:pt idx="713">
                  <c:v>-1.9707260000000001E-2</c:v>
                </c:pt>
                <c:pt idx="714">
                  <c:v>-1.925321E-2</c:v>
                </c:pt>
                <c:pt idx="715">
                  <c:v>-1.8883939999999998E-2</c:v>
                </c:pt>
                <c:pt idx="716">
                  <c:v>-1.858512E-2</c:v>
                </c:pt>
                <c:pt idx="717">
                  <c:v>-1.8176709999999999E-2</c:v>
                </c:pt>
                <c:pt idx="718">
                  <c:v>-1.7753499999999998E-2</c:v>
                </c:pt>
                <c:pt idx="719">
                  <c:v>-1.7572419999999998E-2</c:v>
                </c:pt>
                <c:pt idx="720">
                  <c:v>-1.7527460000000002E-2</c:v>
                </c:pt>
                <c:pt idx="721">
                  <c:v>-1.7441999999999999E-2</c:v>
                </c:pt>
                <c:pt idx="722">
                  <c:v>-1.7418320000000001E-2</c:v>
                </c:pt>
                <c:pt idx="723">
                  <c:v>-1.7588679999999999E-2</c:v>
                </c:pt>
                <c:pt idx="724">
                  <c:v>-1.772402E-2</c:v>
                </c:pt>
                <c:pt idx="725">
                  <c:v>-1.763373E-2</c:v>
                </c:pt>
                <c:pt idx="726">
                  <c:v>-1.7372769999999999E-2</c:v>
                </c:pt>
                <c:pt idx="727">
                  <c:v>-1.7083129999999998E-2</c:v>
                </c:pt>
                <c:pt idx="728">
                  <c:v>-1.6859800000000001E-2</c:v>
                </c:pt>
                <c:pt idx="729">
                  <c:v>-1.6660580000000001E-2</c:v>
                </c:pt>
                <c:pt idx="730">
                  <c:v>-1.6458750000000001E-2</c:v>
                </c:pt>
                <c:pt idx="731">
                  <c:v>-1.6321680000000002E-2</c:v>
                </c:pt>
                <c:pt idx="732">
                  <c:v>-1.6231809999999999E-2</c:v>
                </c:pt>
                <c:pt idx="733">
                  <c:v>-1.6101750000000001E-2</c:v>
                </c:pt>
                <c:pt idx="734">
                  <c:v>-1.5989860000000002E-2</c:v>
                </c:pt>
                <c:pt idx="735">
                  <c:v>-1.606318E-2</c:v>
                </c:pt>
                <c:pt idx="736">
                  <c:v>-1.625035E-2</c:v>
                </c:pt>
                <c:pt idx="737">
                  <c:v>-1.6266530000000001E-2</c:v>
                </c:pt>
                <c:pt idx="738">
                  <c:v>-1.6013940000000001E-2</c:v>
                </c:pt>
                <c:pt idx="739">
                  <c:v>-1.567172E-2</c:v>
                </c:pt>
                <c:pt idx="740">
                  <c:v>-1.5402280000000001E-2</c:v>
                </c:pt>
                <c:pt idx="741">
                  <c:v>-1.5122500000000001E-2</c:v>
                </c:pt>
                <c:pt idx="742">
                  <c:v>-1.4763760000000001E-2</c:v>
                </c:pt>
                <c:pt idx="743">
                  <c:v>-1.46981E-2</c:v>
                </c:pt>
                <c:pt idx="744">
                  <c:v>-1.486841E-2</c:v>
                </c:pt>
                <c:pt idx="745">
                  <c:v>-1.477186E-2</c:v>
                </c:pt>
                <c:pt idx="746">
                  <c:v>-1.443123E-2</c:v>
                </c:pt>
                <c:pt idx="747">
                  <c:v>-1.407368E-2</c:v>
                </c:pt>
                <c:pt idx="748">
                  <c:v>-1.3877159999999999E-2</c:v>
                </c:pt>
                <c:pt idx="749">
                  <c:v>-1.3795770000000001E-2</c:v>
                </c:pt>
                <c:pt idx="750">
                  <c:v>-1.362937E-2</c:v>
                </c:pt>
                <c:pt idx="751">
                  <c:v>-1.335545E-2</c:v>
                </c:pt>
                <c:pt idx="752">
                  <c:v>-1.301888E-2</c:v>
                </c:pt>
                <c:pt idx="753">
                  <c:v>-1.2660899999999999E-2</c:v>
                </c:pt>
                <c:pt idx="754">
                  <c:v>-1.2381339999999999E-2</c:v>
                </c:pt>
                <c:pt idx="755">
                  <c:v>-1.2188539999999999E-2</c:v>
                </c:pt>
                <c:pt idx="756">
                  <c:v>-1.195151E-2</c:v>
                </c:pt>
                <c:pt idx="757">
                  <c:v>-1.163895E-2</c:v>
                </c:pt>
                <c:pt idx="758">
                  <c:v>-1.141499E-2</c:v>
                </c:pt>
                <c:pt idx="759">
                  <c:v>-1.146056E-2</c:v>
                </c:pt>
                <c:pt idx="760">
                  <c:v>-1.1820590000000001E-2</c:v>
                </c:pt>
                <c:pt idx="761">
                  <c:v>-1.2418469999999999E-2</c:v>
                </c:pt>
                <c:pt idx="762">
                  <c:v>-1.2954240000000001E-2</c:v>
                </c:pt>
                <c:pt idx="763">
                  <c:v>-1.322707E-2</c:v>
                </c:pt>
                <c:pt idx="764">
                  <c:v>-1.334892E-2</c:v>
                </c:pt>
                <c:pt idx="765">
                  <c:v>-1.333459E-2</c:v>
                </c:pt>
                <c:pt idx="766">
                  <c:v>-1.317808E-2</c:v>
                </c:pt>
                <c:pt idx="767">
                  <c:v>-1.3009649999999999E-2</c:v>
                </c:pt>
                <c:pt idx="768">
                  <c:v>-1.288628E-2</c:v>
                </c:pt>
                <c:pt idx="769">
                  <c:v>-1.2654429999999999E-2</c:v>
                </c:pt>
                <c:pt idx="770">
                  <c:v>-1.221582E-2</c:v>
                </c:pt>
                <c:pt idx="771">
                  <c:v>-1.1698719999999999E-2</c:v>
                </c:pt>
                <c:pt idx="772">
                  <c:v>-1.128003E-2</c:v>
                </c:pt>
                <c:pt idx="773">
                  <c:v>-1.0967370000000001E-2</c:v>
                </c:pt>
                <c:pt idx="774">
                  <c:v>-1.065989E-2</c:v>
                </c:pt>
                <c:pt idx="775">
                  <c:v>-1.0398320000000001E-2</c:v>
                </c:pt>
                <c:pt idx="776">
                  <c:v>-1.022987E-2</c:v>
                </c:pt>
                <c:pt idx="777">
                  <c:v>-9.9713460000000007E-3</c:v>
                </c:pt>
                <c:pt idx="778">
                  <c:v>-9.3924569999999999E-3</c:v>
                </c:pt>
                <c:pt idx="779">
                  <c:v>-8.5098229999999997E-3</c:v>
                </c:pt>
                <c:pt idx="780">
                  <c:v>-7.3548870000000001E-3</c:v>
                </c:pt>
                <c:pt idx="781">
                  <c:v>-5.5965049999999999E-3</c:v>
                </c:pt>
                <c:pt idx="782">
                  <c:v>-3.6602900000000001E-3</c:v>
                </c:pt>
                <c:pt idx="783">
                  <c:v>-3.8461820000000001E-3</c:v>
                </c:pt>
                <c:pt idx="784">
                  <c:v>-4.7604570000000001E-3</c:v>
                </c:pt>
                <c:pt idx="785">
                  <c:v>-5.0173850000000001E-3</c:v>
                </c:pt>
                <c:pt idx="786">
                  <c:v>-4.8271440000000002E-3</c:v>
                </c:pt>
                <c:pt idx="787">
                  <c:v>-4.3302640000000003E-3</c:v>
                </c:pt>
                <c:pt idx="788">
                  <c:v>-3.5209909999999998E-3</c:v>
                </c:pt>
                <c:pt idx="789">
                  <c:v>-2.574556E-3</c:v>
                </c:pt>
                <c:pt idx="790">
                  <c:v>-2.371115E-3</c:v>
                </c:pt>
                <c:pt idx="791">
                  <c:v>-3.5081729999999998E-3</c:v>
                </c:pt>
                <c:pt idx="792">
                  <c:v>-4.9258949999999996E-3</c:v>
                </c:pt>
                <c:pt idx="793">
                  <c:v>-5.8356140000000003E-3</c:v>
                </c:pt>
                <c:pt idx="794">
                  <c:v>-6.3012880000000004E-3</c:v>
                </c:pt>
                <c:pt idx="795">
                  <c:v>-6.5058989999999999E-3</c:v>
                </c:pt>
                <c:pt idx="796">
                  <c:v>-6.4308830000000001E-3</c:v>
                </c:pt>
                <c:pt idx="797">
                  <c:v>-5.8245969999999999E-3</c:v>
                </c:pt>
                <c:pt idx="798">
                  <c:v>-4.8871050000000001E-3</c:v>
                </c:pt>
                <c:pt idx="799">
                  <c:v>-4.8496879999999996E-3</c:v>
                </c:pt>
                <c:pt idx="800">
                  <c:v>-5.4620149999999998E-3</c:v>
                </c:pt>
                <c:pt idx="801">
                  <c:v>-5.9031830000000002E-3</c:v>
                </c:pt>
                <c:pt idx="802">
                  <c:v>-6.1221940000000001E-3</c:v>
                </c:pt>
                <c:pt idx="803">
                  <c:v>-6.1359479999999996E-3</c:v>
                </c:pt>
                <c:pt idx="804">
                  <c:v>-5.9232190000000004E-3</c:v>
                </c:pt>
                <c:pt idx="805">
                  <c:v>-5.5940850000000004E-3</c:v>
                </c:pt>
                <c:pt idx="806">
                  <c:v>-5.324896E-3</c:v>
                </c:pt>
                <c:pt idx="807">
                  <c:v>-5.2218170000000001E-3</c:v>
                </c:pt>
                <c:pt idx="808">
                  <c:v>-5.1985720000000003E-3</c:v>
                </c:pt>
                <c:pt idx="809">
                  <c:v>-5.044308E-3</c:v>
                </c:pt>
                <c:pt idx="810">
                  <c:v>-4.7099510000000004E-3</c:v>
                </c:pt>
                <c:pt idx="811">
                  <c:v>-4.2738350000000001E-3</c:v>
                </c:pt>
                <c:pt idx="812">
                  <c:v>-3.7802299999999999E-3</c:v>
                </c:pt>
                <c:pt idx="813">
                  <c:v>-3.2509420000000002E-3</c:v>
                </c:pt>
                <c:pt idx="814">
                  <c:v>-2.7182740000000001E-3</c:v>
                </c:pt>
                <c:pt idx="815">
                  <c:v>-2.2047E-3</c:v>
                </c:pt>
                <c:pt idx="816">
                  <c:v>-1.9065169999999999E-3</c:v>
                </c:pt>
                <c:pt idx="817">
                  <c:v>-2.0664170000000001E-3</c:v>
                </c:pt>
                <c:pt idx="818">
                  <c:v>-2.3357209999999998E-3</c:v>
                </c:pt>
                <c:pt idx="819">
                  <c:v>-2.4172799999999999E-3</c:v>
                </c:pt>
                <c:pt idx="820">
                  <c:v>-2.317001E-3</c:v>
                </c:pt>
                <c:pt idx="821">
                  <c:v>-2.0369680000000001E-3</c:v>
                </c:pt>
                <c:pt idx="822">
                  <c:v>-1.652758E-3</c:v>
                </c:pt>
                <c:pt idx="823">
                  <c:v>-1.5769650000000001E-3</c:v>
                </c:pt>
                <c:pt idx="824">
                  <c:v>-2.0270739999999998E-3</c:v>
                </c:pt>
                <c:pt idx="825">
                  <c:v>-2.3976420000000002E-3</c:v>
                </c:pt>
                <c:pt idx="826">
                  <c:v>-2.359515E-3</c:v>
                </c:pt>
                <c:pt idx="827">
                  <c:v>-2.1242549999999998E-3</c:v>
                </c:pt>
                <c:pt idx="828">
                  <c:v>-1.826907E-3</c:v>
                </c:pt>
                <c:pt idx="829">
                  <c:v>-1.4817090000000001E-3</c:v>
                </c:pt>
                <c:pt idx="830">
                  <c:v>-1.201335E-3</c:v>
                </c:pt>
                <c:pt idx="831">
                  <c:v>-1.155833E-3</c:v>
                </c:pt>
                <c:pt idx="832">
                  <c:v>-1.233385E-3</c:v>
                </c:pt>
                <c:pt idx="833">
                  <c:v>-4.5177949999999998E-4</c:v>
                </c:pt>
                <c:pt idx="834">
                  <c:v>1.6065229999999999E-3</c:v>
                </c:pt>
                <c:pt idx="835">
                  <c:v>1.594151E-3</c:v>
                </c:pt>
                <c:pt idx="836">
                  <c:v>9.9449629999999998E-4</c:v>
                </c:pt>
                <c:pt idx="837">
                  <c:v>7.2737080000000003E-4</c:v>
                </c:pt>
                <c:pt idx="838">
                  <c:v>5.4755370000000002E-4</c:v>
                </c:pt>
                <c:pt idx="839">
                  <c:v>4.2442240000000001E-4</c:v>
                </c:pt>
                <c:pt idx="840">
                  <c:v>5.1112819999999998E-4</c:v>
                </c:pt>
                <c:pt idx="841">
                  <c:v>8.7754640000000002E-4</c:v>
                </c:pt>
                <c:pt idx="842">
                  <c:v>1.4253110000000001E-3</c:v>
                </c:pt>
                <c:pt idx="843">
                  <c:v>2.0148089999999998E-3</c:v>
                </c:pt>
                <c:pt idx="844">
                  <c:v>2.4416389999999998E-3</c:v>
                </c:pt>
                <c:pt idx="845">
                  <c:v>2.6806489999999998E-3</c:v>
                </c:pt>
                <c:pt idx="846">
                  <c:v>3.0064279999999998E-3</c:v>
                </c:pt>
                <c:pt idx="847">
                  <c:v>3.3914879999999998E-3</c:v>
                </c:pt>
                <c:pt idx="848">
                  <c:v>3.7886220000000002E-3</c:v>
                </c:pt>
                <c:pt idx="849">
                  <c:v>4.0742269999999997E-3</c:v>
                </c:pt>
                <c:pt idx="850">
                  <c:v>4.2209470000000001E-3</c:v>
                </c:pt>
                <c:pt idx="851">
                  <c:v>4.6280499999999999E-3</c:v>
                </c:pt>
                <c:pt idx="852">
                  <c:v>5.1021449999999998E-3</c:v>
                </c:pt>
                <c:pt idx="853">
                  <c:v>5.3991819999999998E-3</c:v>
                </c:pt>
                <c:pt idx="854">
                  <c:v>5.3284680000000003E-3</c:v>
                </c:pt>
                <c:pt idx="855">
                  <c:v>4.828695E-3</c:v>
                </c:pt>
                <c:pt idx="856">
                  <c:v>4.1935799999999997E-3</c:v>
                </c:pt>
                <c:pt idx="857">
                  <c:v>3.8350179999999999E-3</c:v>
                </c:pt>
                <c:pt idx="858">
                  <c:v>3.902581E-3</c:v>
                </c:pt>
                <c:pt idx="859">
                  <c:v>4.2066949999999999E-3</c:v>
                </c:pt>
                <c:pt idx="860">
                  <c:v>4.4898289999999999E-3</c:v>
                </c:pt>
                <c:pt idx="861">
                  <c:v>4.5737679999999998E-3</c:v>
                </c:pt>
                <c:pt idx="862">
                  <c:v>4.5333530000000004E-3</c:v>
                </c:pt>
                <c:pt idx="863">
                  <c:v>4.8088280000000002E-3</c:v>
                </c:pt>
                <c:pt idx="864">
                  <c:v>5.2054830000000003E-3</c:v>
                </c:pt>
                <c:pt idx="865">
                  <c:v>5.3583559999999999E-3</c:v>
                </c:pt>
                <c:pt idx="866">
                  <c:v>5.360704E-3</c:v>
                </c:pt>
                <c:pt idx="867">
                  <c:v>5.9659520000000001E-3</c:v>
                </c:pt>
                <c:pt idx="868">
                  <c:v>8.1158340000000006E-3</c:v>
                </c:pt>
                <c:pt idx="869">
                  <c:v>9.6527969999999994E-3</c:v>
                </c:pt>
                <c:pt idx="870">
                  <c:v>9.2635019999999998E-3</c:v>
                </c:pt>
                <c:pt idx="871">
                  <c:v>8.9623559999999994E-3</c:v>
                </c:pt>
                <c:pt idx="872">
                  <c:v>8.7305820000000006E-3</c:v>
                </c:pt>
                <c:pt idx="873">
                  <c:v>8.0810629999999994E-3</c:v>
                </c:pt>
                <c:pt idx="874">
                  <c:v>7.3825990000000001E-3</c:v>
                </c:pt>
                <c:pt idx="875">
                  <c:v>7.168677E-3</c:v>
                </c:pt>
                <c:pt idx="876">
                  <c:v>7.3610630000000002E-3</c:v>
                </c:pt>
                <c:pt idx="877">
                  <c:v>7.7992219999999998E-3</c:v>
                </c:pt>
                <c:pt idx="878">
                  <c:v>8.3997389999999998E-3</c:v>
                </c:pt>
                <c:pt idx="879">
                  <c:v>8.8907880000000002E-3</c:v>
                </c:pt>
                <c:pt idx="880">
                  <c:v>9.1378069999999995E-3</c:v>
                </c:pt>
                <c:pt idx="881">
                  <c:v>9.3005669999999992E-3</c:v>
                </c:pt>
                <c:pt idx="882">
                  <c:v>9.6254919999999994E-3</c:v>
                </c:pt>
                <c:pt idx="883">
                  <c:v>1.0335749999999999E-2</c:v>
                </c:pt>
                <c:pt idx="884">
                  <c:v>1.126339E-2</c:v>
                </c:pt>
                <c:pt idx="885">
                  <c:v>1.198458E-2</c:v>
                </c:pt>
                <c:pt idx="886">
                  <c:v>1.242655E-2</c:v>
                </c:pt>
                <c:pt idx="887">
                  <c:v>1.314165E-2</c:v>
                </c:pt>
                <c:pt idx="888">
                  <c:v>1.330663E-2</c:v>
                </c:pt>
                <c:pt idx="889">
                  <c:v>1.252346E-2</c:v>
                </c:pt>
                <c:pt idx="890">
                  <c:v>1.287255E-2</c:v>
                </c:pt>
                <c:pt idx="891">
                  <c:v>1.329321E-2</c:v>
                </c:pt>
                <c:pt idx="892">
                  <c:v>1.3452850000000001E-2</c:v>
                </c:pt>
                <c:pt idx="893">
                  <c:v>1.350234E-2</c:v>
                </c:pt>
                <c:pt idx="894">
                  <c:v>1.359197E-2</c:v>
                </c:pt>
                <c:pt idx="895">
                  <c:v>1.371062E-2</c:v>
                </c:pt>
                <c:pt idx="896">
                  <c:v>1.3828780000000001E-2</c:v>
                </c:pt>
                <c:pt idx="897">
                  <c:v>1.3979689999999999E-2</c:v>
                </c:pt>
                <c:pt idx="898">
                  <c:v>1.4197990000000001E-2</c:v>
                </c:pt>
                <c:pt idx="899">
                  <c:v>1.431964E-2</c:v>
                </c:pt>
                <c:pt idx="900">
                  <c:v>1.4449480000000001E-2</c:v>
                </c:pt>
                <c:pt idx="901">
                  <c:v>1.49345E-2</c:v>
                </c:pt>
                <c:pt idx="902">
                  <c:v>1.558144E-2</c:v>
                </c:pt>
                <c:pt idx="903">
                  <c:v>1.6138449999999999E-2</c:v>
                </c:pt>
                <c:pt idx="904">
                  <c:v>1.6566009999999999E-2</c:v>
                </c:pt>
                <c:pt idx="905">
                  <c:v>1.6780550000000002E-2</c:v>
                </c:pt>
                <c:pt idx="906">
                  <c:v>1.6226939999999999E-2</c:v>
                </c:pt>
                <c:pt idx="907">
                  <c:v>1.5220839999999999E-2</c:v>
                </c:pt>
                <c:pt idx="908">
                  <c:v>1.4674120000000001E-2</c:v>
                </c:pt>
                <c:pt idx="909">
                  <c:v>1.445288E-2</c:v>
                </c:pt>
                <c:pt idx="910">
                  <c:v>1.4283240000000001E-2</c:v>
                </c:pt>
                <c:pt idx="911">
                  <c:v>1.415099E-2</c:v>
                </c:pt>
                <c:pt idx="912">
                  <c:v>1.4158550000000001E-2</c:v>
                </c:pt>
                <c:pt idx="913">
                  <c:v>1.432838E-2</c:v>
                </c:pt>
                <c:pt idx="914">
                  <c:v>1.4585020000000001E-2</c:v>
                </c:pt>
                <c:pt idx="915">
                  <c:v>1.488046E-2</c:v>
                </c:pt>
                <c:pt idx="916">
                  <c:v>1.522334E-2</c:v>
                </c:pt>
                <c:pt idx="917">
                  <c:v>1.5582779999999999E-2</c:v>
                </c:pt>
                <c:pt idx="918">
                  <c:v>1.5864050000000001E-2</c:v>
                </c:pt>
                <c:pt idx="919">
                  <c:v>1.6024739999999999E-2</c:v>
                </c:pt>
                <c:pt idx="920">
                  <c:v>1.6157230000000002E-2</c:v>
                </c:pt>
                <c:pt idx="921">
                  <c:v>1.6365339999999999E-2</c:v>
                </c:pt>
                <c:pt idx="922">
                  <c:v>1.6613550000000001E-2</c:v>
                </c:pt>
                <c:pt idx="923">
                  <c:v>1.683049E-2</c:v>
                </c:pt>
                <c:pt idx="924">
                  <c:v>1.7076959999999999E-2</c:v>
                </c:pt>
                <c:pt idx="925">
                  <c:v>1.7471469999999999E-2</c:v>
                </c:pt>
                <c:pt idx="926">
                  <c:v>1.7965809999999999E-2</c:v>
                </c:pt>
                <c:pt idx="927">
                  <c:v>1.8381169999999999E-2</c:v>
                </c:pt>
                <c:pt idx="928">
                  <c:v>1.8659970000000001E-2</c:v>
                </c:pt>
                <c:pt idx="929">
                  <c:v>1.888426E-2</c:v>
                </c:pt>
                <c:pt idx="930">
                  <c:v>1.909663E-2</c:v>
                </c:pt>
                <c:pt idx="931">
                  <c:v>1.9256860000000001E-2</c:v>
                </c:pt>
                <c:pt idx="932">
                  <c:v>1.935597E-2</c:v>
                </c:pt>
                <c:pt idx="933">
                  <c:v>1.9464450000000001E-2</c:v>
                </c:pt>
                <c:pt idx="934">
                  <c:v>1.962624E-2</c:v>
                </c:pt>
                <c:pt idx="935">
                  <c:v>1.98073E-2</c:v>
                </c:pt>
                <c:pt idx="936">
                  <c:v>1.9970020000000002E-2</c:v>
                </c:pt>
                <c:pt idx="937">
                  <c:v>2.008685E-2</c:v>
                </c:pt>
                <c:pt idx="938">
                  <c:v>2.0098540000000002E-2</c:v>
                </c:pt>
                <c:pt idx="939">
                  <c:v>1.9968420000000001E-2</c:v>
                </c:pt>
                <c:pt idx="940">
                  <c:v>1.9777099999999999E-2</c:v>
                </c:pt>
                <c:pt idx="941">
                  <c:v>1.9610220000000001E-2</c:v>
                </c:pt>
                <c:pt idx="942">
                  <c:v>1.9437909999999999E-2</c:v>
                </c:pt>
                <c:pt idx="943">
                  <c:v>1.9258109999999998E-2</c:v>
                </c:pt>
                <c:pt idx="944">
                  <c:v>1.9163179999999998E-2</c:v>
                </c:pt>
                <c:pt idx="945">
                  <c:v>1.918313E-2</c:v>
                </c:pt>
                <c:pt idx="946">
                  <c:v>1.9176269999999999E-2</c:v>
                </c:pt>
                <c:pt idx="947">
                  <c:v>1.8753260000000001E-2</c:v>
                </c:pt>
                <c:pt idx="948">
                  <c:v>1.7702019999999999E-2</c:v>
                </c:pt>
                <c:pt idx="949">
                  <c:v>1.6967349999999999E-2</c:v>
                </c:pt>
                <c:pt idx="950">
                  <c:v>1.689659E-2</c:v>
                </c:pt>
                <c:pt idx="951">
                  <c:v>1.699119E-2</c:v>
                </c:pt>
                <c:pt idx="952">
                  <c:v>1.7083310000000001E-2</c:v>
                </c:pt>
                <c:pt idx="953">
                  <c:v>1.730713E-2</c:v>
                </c:pt>
                <c:pt idx="954">
                  <c:v>1.7537980000000002E-2</c:v>
                </c:pt>
                <c:pt idx="955">
                  <c:v>1.7231280000000002E-2</c:v>
                </c:pt>
                <c:pt idx="956">
                  <c:v>1.661864E-2</c:v>
                </c:pt>
                <c:pt idx="957">
                  <c:v>1.623664E-2</c:v>
                </c:pt>
                <c:pt idx="958">
                  <c:v>1.5992220000000001E-2</c:v>
                </c:pt>
                <c:pt idx="959">
                  <c:v>1.5659409999999999E-2</c:v>
                </c:pt>
                <c:pt idx="960">
                  <c:v>1.538456E-2</c:v>
                </c:pt>
                <c:pt idx="961">
                  <c:v>1.552395E-2</c:v>
                </c:pt>
                <c:pt idx="962">
                  <c:v>1.5982050000000001E-2</c:v>
                </c:pt>
                <c:pt idx="963">
                  <c:v>1.638684E-2</c:v>
                </c:pt>
                <c:pt idx="964">
                  <c:v>1.6543080000000002E-2</c:v>
                </c:pt>
                <c:pt idx="965">
                  <c:v>1.6562259999999999E-2</c:v>
                </c:pt>
                <c:pt idx="966">
                  <c:v>1.6825010000000001E-2</c:v>
                </c:pt>
                <c:pt idx="967">
                  <c:v>1.760432E-2</c:v>
                </c:pt>
                <c:pt idx="968">
                  <c:v>1.788988E-2</c:v>
                </c:pt>
                <c:pt idx="969">
                  <c:v>1.7418320000000001E-2</c:v>
                </c:pt>
                <c:pt idx="970">
                  <c:v>1.714307E-2</c:v>
                </c:pt>
                <c:pt idx="971">
                  <c:v>1.6956880000000001E-2</c:v>
                </c:pt>
                <c:pt idx="972">
                  <c:v>1.6774799999999999E-2</c:v>
                </c:pt>
                <c:pt idx="973">
                  <c:v>1.6761089999999999E-2</c:v>
                </c:pt>
                <c:pt idx="974">
                  <c:v>1.6958049999999999E-2</c:v>
                </c:pt>
                <c:pt idx="975">
                  <c:v>1.7184230000000002E-2</c:v>
                </c:pt>
                <c:pt idx="976">
                  <c:v>1.729058E-2</c:v>
                </c:pt>
                <c:pt idx="977">
                  <c:v>1.7335860000000002E-2</c:v>
                </c:pt>
                <c:pt idx="978">
                  <c:v>1.7513549999999999E-2</c:v>
                </c:pt>
                <c:pt idx="979">
                  <c:v>1.7763589999999999E-2</c:v>
                </c:pt>
                <c:pt idx="980">
                  <c:v>1.798553E-2</c:v>
                </c:pt>
                <c:pt idx="981">
                  <c:v>1.8569869999999999E-2</c:v>
                </c:pt>
                <c:pt idx="982">
                  <c:v>1.919701E-2</c:v>
                </c:pt>
                <c:pt idx="983">
                  <c:v>1.9485140000000001E-2</c:v>
                </c:pt>
                <c:pt idx="984">
                  <c:v>1.9633830000000001E-2</c:v>
                </c:pt>
                <c:pt idx="985">
                  <c:v>2.0472460000000001E-2</c:v>
                </c:pt>
                <c:pt idx="986">
                  <c:v>2.0427859999999999E-2</c:v>
                </c:pt>
                <c:pt idx="987">
                  <c:v>1.922482E-2</c:v>
                </c:pt>
                <c:pt idx="988">
                  <c:v>1.8940160000000001E-2</c:v>
                </c:pt>
                <c:pt idx="989">
                  <c:v>1.9134089999999999E-2</c:v>
                </c:pt>
                <c:pt idx="990">
                  <c:v>1.948167E-2</c:v>
                </c:pt>
                <c:pt idx="991">
                  <c:v>1.986682E-2</c:v>
                </c:pt>
                <c:pt idx="992">
                  <c:v>2.0264560000000001E-2</c:v>
                </c:pt>
                <c:pt idx="993">
                  <c:v>2.0728449999999999E-2</c:v>
                </c:pt>
                <c:pt idx="994">
                  <c:v>2.1296800000000001E-2</c:v>
                </c:pt>
                <c:pt idx="995">
                  <c:v>2.183179E-2</c:v>
                </c:pt>
                <c:pt idx="996">
                  <c:v>2.215905E-2</c:v>
                </c:pt>
                <c:pt idx="997">
                  <c:v>2.257781E-2</c:v>
                </c:pt>
                <c:pt idx="998">
                  <c:v>2.325296E-2</c:v>
                </c:pt>
                <c:pt idx="999">
                  <c:v>2.395748E-2</c:v>
                </c:pt>
                <c:pt idx="1000">
                  <c:v>2.4589300000000001E-2</c:v>
                </c:pt>
                <c:pt idx="1001">
                  <c:v>2.532483E-2</c:v>
                </c:pt>
                <c:pt idx="1002">
                  <c:v>2.6281490000000001E-2</c:v>
                </c:pt>
                <c:pt idx="1003">
                  <c:v>2.6935210000000001E-2</c:v>
                </c:pt>
                <c:pt idx="1004">
                  <c:v>2.7007420000000001E-2</c:v>
                </c:pt>
                <c:pt idx="1005">
                  <c:v>2.715793E-2</c:v>
                </c:pt>
                <c:pt idx="1006">
                  <c:v>2.764782E-2</c:v>
                </c:pt>
                <c:pt idx="1007">
                  <c:v>2.8339960000000001E-2</c:v>
                </c:pt>
                <c:pt idx="1008">
                  <c:v>2.913431E-2</c:v>
                </c:pt>
                <c:pt idx="1009">
                  <c:v>2.9963989999999999E-2</c:v>
                </c:pt>
                <c:pt idx="1010">
                  <c:v>3.091201E-2</c:v>
                </c:pt>
                <c:pt idx="1011">
                  <c:v>3.1903389999999997E-2</c:v>
                </c:pt>
                <c:pt idx="1012">
                  <c:v>3.2787940000000002E-2</c:v>
                </c:pt>
                <c:pt idx="1013">
                  <c:v>3.3625389999999998E-2</c:v>
                </c:pt>
                <c:pt idx="1014">
                  <c:v>3.4474100000000001E-2</c:v>
                </c:pt>
                <c:pt idx="1015">
                  <c:v>3.5159429999999998E-2</c:v>
                </c:pt>
                <c:pt idx="1016">
                  <c:v>3.5543310000000002E-2</c:v>
                </c:pt>
                <c:pt idx="1017">
                  <c:v>3.6044439999999997E-2</c:v>
                </c:pt>
                <c:pt idx="1018">
                  <c:v>3.721708E-2</c:v>
                </c:pt>
                <c:pt idx="1019">
                  <c:v>3.8475460000000003E-2</c:v>
                </c:pt>
                <c:pt idx="1020">
                  <c:v>3.9526850000000002E-2</c:v>
                </c:pt>
                <c:pt idx="1021">
                  <c:v>4.03962E-2</c:v>
                </c:pt>
                <c:pt idx="1022">
                  <c:v>4.1332889999999997E-2</c:v>
                </c:pt>
                <c:pt idx="1023">
                  <c:v>4.2469079999999999E-2</c:v>
                </c:pt>
                <c:pt idx="1024">
                  <c:v>4.3595950000000001E-2</c:v>
                </c:pt>
                <c:pt idx="1025">
                  <c:v>4.4626699999999998E-2</c:v>
                </c:pt>
                <c:pt idx="1026">
                  <c:v>4.5684309999999999E-2</c:v>
                </c:pt>
                <c:pt idx="1027">
                  <c:v>4.6712360000000001E-2</c:v>
                </c:pt>
                <c:pt idx="1028">
                  <c:v>4.7593419999999997E-2</c:v>
                </c:pt>
                <c:pt idx="1029">
                  <c:v>4.8738200000000002E-2</c:v>
                </c:pt>
                <c:pt idx="1030">
                  <c:v>5.1062379999999997E-2</c:v>
                </c:pt>
                <c:pt idx="1031">
                  <c:v>5.374872E-2</c:v>
                </c:pt>
                <c:pt idx="1032">
                  <c:v>5.5054039999999999E-2</c:v>
                </c:pt>
                <c:pt idx="1033">
                  <c:v>5.4977159999999997E-2</c:v>
                </c:pt>
                <c:pt idx="1034">
                  <c:v>5.5358690000000002E-2</c:v>
                </c:pt>
                <c:pt idx="1035">
                  <c:v>5.7970479999999998E-2</c:v>
                </c:pt>
                <c:pt idx="1036">
                  <c:v>6.0691099999999998E-2</c:v>
                </c:pt>
                <c:pt idx="1037">
                  <c:v>6.2351509999999999E-2</c:v>
                </c:pt>
                <c:pt idx="1038">
                  <c:v>6.3607259999999999E-2</c:v>
                </c:pt>
                <c:pt idx="1039">
                  <c:v>6.5301520000000002E-2</c:v>
                </c:pt>
                <c:pt idx="1040">
                  <c:v>6.7399109999999998E-2</c:v>
                </c:pt>
                <c:pt idx="1041">
                  <c:v>6.9320569999999998E-2</c:v>
                </c:pt>
                <c:pt idx="1042">
                  <c:v>7.1878120000000004E-2</c:v>
                </c:pt>
                <c:pt idx="1043">
                  <c:v>7.6141719999999996E-2</c:v>
                </c:pt>
                <c:pt idx="1044">
                  <c:v>8.2134109999999996E-2</c:v>
                </c:pt>
                <c:pt idx="1045">
                  <c:v>8.8576669999999996E-2</c:v>
                </c:pt>
                <c:pt idx="1046">
                  <c:v>9.3406219999999998E-2</c:v>
                </c:pt>
                <c:pt idx="1047">
                  <c:v>9.3805089999999994E-2</c:v>
                </c:pt>
                <c:pt idx="1048">
                  <c:v>8.5354509999999995E-2</c:v>
                </c:pt>
                <c:pt idx="1049">
                  <c:v>6.5055509999999997E-2</c:v>
                </c:pt>
                <c:pt idx="1050">
                  <c:v>3.8337330000000003E-2</c:v>
                </c:pt>
                <c:pt idx="1051">
                  <c:v>1.4252870000000001E-2</c:v>
                </c:pt>
                <c:pt idx="1052">
                  <c:v>-6.7983330000000002E-3</c:v>
                </c:pt>
                <c:pt idx="1053">
                  <c:v>-2.408472E-2</c:v>
                </c:pt>
                <c:pt idx="1054">
                  <c:v>-3.2121360000000002E-2</c:v>
                </c:pt>
                <c:pt idx="1055">
                  <c:v>-3.3900720000000002E-2</c:v>
                </c:pt>
                <c:pt idx="1056">
                  <c:v>-3.3845640000000003E-2</c:v>
                </c:pt>
                <c:pt idx="1057">
                  <c:v>-3.3663600000000002E-2</c:v>
                </c:pt>
                <c:pt idx="1058">
                  <c:v>-3.3375429999999998E-2</c:v>
                </c:pt>
                <c:pt idx="1059">
                  <c:v>-3.2601869999999998E-2</c:v>
                </c:pt>
                <c:pt idx="1060">
                  <c:v>-3.1523200000000001E-2</c:v>
                </c:pt>
                <c:pt idx="1061">
                  <c:v>-3.0538679999999999E-2</c:v>
                </c:pt>
                <c:pt idx="1062">
                  <c:v>-2.9614390000000001E-2</c:v>
                </c:pt>
                <c:pt idx="1063">
                  <c:v>-2.844855E-2</c:v>
                </c:pt>
                <c:pt idx="1064">
                  <c:v>-2.6884109999999999E-2</c:v>
                </c:pt>
                <c:pt idx="1065">
                  <c:v>-2.508991E-2</c:v>
                </c:pt>
                <c:pt idx="1066">
                  <c:v>-2.3424219999999999E-2</c:v>
                </c:pt>
                <c:pt idx="1067">
                  <c:v>-2.209581E-2</c:v>
                </c:pt>
                <c:pt idx="1068">
                  <c:v>-2.1020569999999999E-2</c:v>
                </c:pt>
                <c:pt idx="1069">
                  <c:v>-1.9829119999999999E-2</c:v>
                </c:pt>
                <c:pt idx="1070">
                  <c:v>-1.8290669999999998E-2</c:v>
                </c:pt>
                <c:pt idx="1071">
                  <c:v>-1.6597600000000001E-2</c:v>
                </c:pt>
                <c:pt idx="1072">
                  <c:v>-1.5061919999999999E-2</c:v>
                </c:pt>
                <c:pt idx="1073">
                  <c:v>-1.388464E-2</c:v>
                </c:pt>
                <c:pt idx="1074">
                  <c:v>-1.2879939999999999E-2</c:v>
                </c:pt>
                <c:pt idx="1075">
                  <c:v>-1.16953E-2</c:v>
                </c:pt>
                <c:pt idx="1076">
                  <c:v>-1.037803E-2</c:v>
                </c:pt>
                <c:pt idx="1077">
                  <c:v>-9.2033449999999999E-3</c:v>
                </c:pt>
                <c:pt idx="1078">
                  <c:v>-8.162875E-3</c:v>
                </c:pt>
                <c:pt idx="1079">
                  <c:v>-7.0842459999999998E-3</c:v>
                </c:pt>
                <c:pt idx="1080">
                  <c:v>-5.960478E-3</c:v>
                </c:pt>
                <c:pt idx="1081">
                  <c:v>-4.9658610000000002E-3</c:v>
                </c:pt>
                <c:pt idx="1082">
                  <c:v>-4.1376210000000002E-3</c:v>
                </c:pt>
                <c:pt idx="1083">
                  <c:v>-3.326608E-3</c:v>
                </c:pt>
                <c:pt idx="1084">
                  <c:v>-2.471282E-3</c:v>
                </c:pt>
                <c:pt idx="1085">
                  <c:v>-1.8022590000000001E-3</c:v>
                </c:pt>
                <c:pt idx="1086">
                  <c:v>-1.527144E-3</c:v>
                </c:pt>
                <c:pt idx="1087">
                  <c:v>-1.52612E-3</c:v>
                </c:pt>
                <c:pt idx="1088">
                  <c:v>-1.4412229999999999E-3</c:v>
                </c:pt>
                <c:pt idx="1089">
                  <c:v>-1.08881E-3</c:v>
                </c:pt>
                <c:pt idx="1090">
                  <c:v>-6.4156420000000003E-4</c:v>
                </c:pt>
                <c:pt idx="1091">
                  <c:v>-2.6115019999999999E-4</c:v>
                </c:pt>
                <c:pt idx="1092">
                  <c:v>1.010374E-4</c:v>
                </c:pt>
                <c:pt idx="1093">
                  <c:v>5.4360580000000001E-4</c:v>
                </c:pt>
                <c:pt idx="1094">
                  <c:v>1.034416E-3</c:v>
                </c:pt>
                <c:pt idx="1095">
                  <c:v>1.5020089999999999E-3</c:v>
                </c:pt>
                <c:pt idx="1096">
                  <c:v>1.9209800000000001E-3</c:v>
                </c:pt>
                <c:pt idx="1097">
                  <c:v>2.3091090000000002E-3</c:v>
                </c:pt>
                <c:pt idx="1098">
                  <c:v>2.609409E-3</c:v>
                </c:pt>
                <c:pt idx="1099">
                  <c:v>2.724326E-3</c:v>
                </c:pt>
                <c:pt idx="1100">
                  <c:v>2.8119590000000002E-3</c:v>
                </c:pt>
                <c:pt idx="1101">
                  <c:v>3.042997E-3</c:v>
                </c:pt>
                <c:pt idx="1102">
                  <c:v>3.405581E-3</c:v>
                </c:pt>
                <c:pt idx="1103">
                  <c:v>3.8632990000000002E-3</c:v>
                </c:pt>
                <c:pt idx="1104">
                  <c:v>4.3620280000000004E-3</c:v>
                </c:pt>
                <c:pt idx="1105">
                  <c:v>4.7974699999999999E-3</c:v>
                </c:pt>
                <c:pt idx="1106">
                  <c:v>5.1776840000000001E-3</c:v>
                </c:pt>
                <c:pt idx="1107">
                  <c:v>5.5932710000000004E-3</c:v>
                </c:pt>
                <c:pt idx="1108">
                  <c:v>5.9955809999999998E-3</c:v>
                </c:pt>
                <c:pt idx="1109">
                  <c:v>6.0210810000000002E-3</c:v>
                </c:pt>
                <c:pt idx="1110">
                  <c:v>5.7585020000000004E-3</c:v>
                </c:pt>
                <c:pt idx="1111">
                  <c:v>5.8148799999999997E-3</c:v>
                </c:pt>
                <c:pt idx="1112">
                  <c:v>6.1024590000000002E-3</c:v>
                </c:pt>
                <c:pt idx="1113">
                  <c:v>6.3665570000000001E-3</c:v>
                </c:pt>
                <c:pt idx="1114">
                  <c:v>6.6014460000000004E-3</c:v>
                </c:pt>
                <c:pt idx="1115">
                  <c:v>6.8932170000000001E-3</c:v>
                </c:pt>
                <c:pt idx="1116">
                  <c:v>7.1987589999999999E-3</c:v>
                </c:pt>
                <c:pt idx="1117">
                  <c:v>7.3390579999999999E-3</c:v>
                </c:pt>
                <c:pt idx="1118">
                  <c:v>7.232919E-3</c:v>
                </c:pt>
                <c:pt idx="1119">
                  <c:v>7.1010079999999998E-3</c:v>
                </c:pt>
                <c:pt idx="1120">
                  <c:v>7.1138729999999997E-3</c:v>
                </c:pt>
                <c:pt idx="1121">
                  <c:v>7.212301E-3</c:v>
                </c:pt>
                <c:pt idx="1122">
                  <c:v>7.3142220000000004E-3</c:v>
                </c:pt>
                <c:pt idx="1123">
                  <c:v>7.4102350000000003E-3</c:v>
                </c:pt>
                <c:pt idx="1124">
                  <c:v>7.5343520000000002E-3</c:v>
                </c:pt>
                <c:pt idx="1125">
                  <c:v>7.7181649999999999E-3</c:v>
                </c:pt>
                <c:pt idx="1126">
                  <c:v>8.0130830000000007E-3</c:v>
                </c:pt>
                <c:pt idx="1127">
                  <c:v>8.4677789999999999E-3</c:v>
                </c:pt>
                <c:pt idx="1128">
                  <c:v>8.9915140000000008E-3</c:v>
                </c:pt>
                <c:pt idx="1129">
                  <c:v>9.2214640000000004E-3</c:v>
                </c:pt>
                <c:pt idx="1130">
                  <c:v>8.9203809999999998E-3</c:v>
                </c:pt>
                <c:pt idx="1131">
                  <c:v>8.6680439999999997E-3</c:v>
                </c:pt>
                <c:pt idx="1132">
                  <c:v>8.8352940000000005E-3</c:v>
                </c:pt>
                <c:pt idx="1133">
                  <c:v>9.0883040000000002E-3</c:v>
                </c:pt>
                <c:pt idx="1134">
                  <c:v>9.1541520000000005E-3</c:v>
                </c:pt>
                <c:pt idx="1135">
                  <c:v>9.1349989999999995E-3</c:v>
                </c:pt>
                <c:pt idx="1136">
                  <c:v>9.2615730000000004E-3</c:v>
                </c:pt>
                <c:pt idx="1137">
                  <c:v>9.5499539999999994E-3</c:v>
                </c:pt>
                <c:pt idx="1138">
                  <c:v>9.7891460000000003E-3</c:v>
                </c:pt>
                <c:pt idx="1139">
                  <c:v>9.8153100000000007E-3</c:v>
                </c:pt>
                <c:pt idx="1140">
                  <c:v>9.7263880000000007E-3</c:v>
                </c:pt>
                <c:pt idx="1141">
                  <c:v>9.6547620000000008E-3</c:v>
                </c:pt>
                <c:pt idx="1142">
                  <c:v>9.611975E-3</c:v>
                </c:pt>
                <c:pt idx="1143">
                  <c:v>9.637451E-3</c:v>
                </c:pt>
                <c:pt idx="1144">
                  <c:v>9.8020590000000001E-3</c:v>
                </c:pt>
                <c:pt idx="1145">
                  <c:v>1.00734E-2</c:v>
                </c:pt>
                <c:pt idx="1146">
                  <c:v>1.0323300000000001E-2</c:v>
                </c:pt>
                <c:pt idx="1147">
                  <c:v>1.04825E-2</c:v>
                </c:pt>
                <c:pt idx="1148">
                  <c:v>1.0597789999999999E-2</c:v>
                </c:pt>
                <c:pt idx="1149">
                  <c:v>1.069266E-2</c:v>
                </c:pt>
                <c:pt idx="1150">
                  <c:v>1.067792E-2</c:v>
                </c:pt>
                <c:pt idx="1151">
                  <c:v>1.0526529999999999E-2</c:v>
                </c:pt>
                <c:pt idx="1152">
                  <c:v>1.0364770000000001E-2</c:v>
                </c:pt>
                <c:pt idx="1153">
                  <c:v>1.030793E-2</c:v>
                </c:pt>
                <c:pt idx="1154">
                  <c:v>1.038231E-2</c:v>
                </c:pt>
                <c:pt idx="1155">
                  <c:v>1.053481E-2</c:v>
                </c:pt>
                <c:pt idx="1156">
                  <c:v>1.065412E-2</c:v>
                </c:pt>
                <c:pt idx="1157">
                  <c:v>1.066977E-2</c:v>
                </c:pt>
                <c:pt idx="1158">
                  <c:v>1.0624369999999999E-2</c:v>
                </c:pt>
                <c:pt idx="1159">
                  <c:v>1.0625829999999999E-2</c:v>
                </c:pt>
                <c:pt idx="1160">
                  <c:v>1.07236E-2</c:v>
                </c:pt>
                <c:pt idx="1161">
                  <c:v>1.084164E-2</c:v>
                </c:pt>
                <c:pt idx="1162">
                  <c:v>1.0874689999999999E-2</c:v>
                </c:pt>
                <c:pt idx="1163">
                  <c:v>1.0824719999999999E-2</c:v>
                </c:pt>
                <c:pt idx="1164">
                  <c:v>1.08307E-2</c:v>
                </c:pt>
                <c:pt idx="1165">
                  <c:v>1.1027500000000001E-2</c:v>
                </c:pt>
                <c:pt idx="1166">
                  <c:v>1.136212E-2</c:v>
                </c:pt>
                <c:pt idx="1167">
                  <c:v>1.1692060000000001E-2</c:v>
                </c:pt>
                <c:pt idx="1168">
                  <c:v>1.1858270000000001E-2</c:v>
                </c:pt>
                <c:pt idx="1169">
                  <c:v>1.167607E-2</c:v>
                </c:pt>
                <c:pt idx="1170">
                  <c:v>1.133988E-2</c:v>
                </c:pt>
                <c:pt idx="1171">
                  <c:v>1.1194340000000001E-2</c:v>
                </c:pt>
                <c:pt idx="1172">
                  <c:v>1.123034E-2</c:v>
                </c:pt>
                <c:pt idx="1173">
                  <c:v>1.134746E-2</c:v>
                </c:pt>
                <c:pt idx="1174">
                  <c:v>1.1503940000000001E-2</c:v>
                </c:pt>
                <c:pt idx="1175">
                  <c:v>1.164336E-2</c:v>
                </c:pt>
                <c:pt idx="1176">
                  <c:v>1.1662179999999999E-2</c:v>
                </c:pt>
                <c:pt idx="1177">
                  <c:v>1.151582E-2</c:v>
                </c:pt>
                <c:pt idx="1178">
                  <c:v>1.132624E-2</c:v>
                </c:pt>
                <c:pt idx="1179">
                  <c:v>1.127713E-2</c:v>
                </c:pt>
                <c:pt idx="1180">
                  <c:v>1.1413110000000001E-2</c:v>
                </c:pt>
                <c:pt idx="1181">
                  <c:v>1.164785E-2</c:v>
                </c:pt>
                <c:pt idx="1182">
                  <c:v>1.189488E-2</c:v>
                </c:pt>
                <c:pt idx="1183">
                  <c:v>1.206314E-2</c:v>
                </c:pt>
                <c:pt idx="1184">
                  <c:v>1.203949E-2</c:v>
                </c:pt>
                <c:pt idx="1185">
                  <c:v>1.192178E-2</c:v>
                </c:pt>
                <c:pt idx="1186">
                  <c:v>1.1844820000000001E-2</c:v>
                </c:pt>
                <c:pt idx="1187">
                  <c:v>1.1748400000000001E-2</c:v>
                </c:pt>
                <c:pt idx="1188">
                  <c:v>1.156277E-2</c:v>
                </c:pt>
                <c:pt idx="1189">
                  <c:v>1.132933E-2</c:v>
                </c:pt>
                <c:pt idx="1190">
                  <c:v>1.115034E-2</c:v>
                </c:pt>
                <c:pt idx="1191">
                  <c:v>1.107406E-2</c:v>
                </c:pt>
                <c:pt idx="1192">
                  <c:v>1.106995E-2</c:v>
                </c:pt>
                <c:pt idx="1193">
                  <c:v>1.108368E-2</c:v>
                </c:pt>
                <c:pt idx="1194">
                  <c:v>1.109833E-2</c:v>
                </c:pt>
                <c:pt idx="1195">
                  <c:v>1.11447E-2</c:v>
                </c:pt>
                <c:pt idx="1196">
                  <c:v>1.12415E-2</c:v>
                </c:pt>
                <c:pt idx="1197">
                  <c:v>1.1345350000000001E-2</c:v>
                </c:pt>
                <c:pt idx="1198">
                  <c:v>1.1382969999999999E-2</c:v>
                </c:pt>
                <c:pt idx="1199">
                  <c:v>1.1325119999999999E-2</c:v>
                </c:pt>
                <c:pt idx="1200">
                  <c:v>1.1198349999999999E-2</c:v>
                </c:pt>
                <c:pt idx="1201">
                  <c:v>1.1042690000000001E-2</c:v>
                </c:pt>
                <c:pt idx="1202">
                  <c:v>1.090204E-2</c:v>
                </c:pt>
                <c:pt idx="1203">
                  <c:v>1.0837690000000001E-2</c:v>
                </c:pt>
                <c:pt idx="1204">
                  <c:v>1.091223E-2</c:v>
                </c:pt>
                <c:pt idx="1205">
                  <c:v>1.1153740000000001E-2</c:v>
                </c:pt>
                <c:pt idx="1206">
                  <c:v>1.153596E-2</c:v>
                </c:pt>
                <c:pt idx="1207">
                  <c:v>1.198343E-2</c:v>
                </c:pt>
                <c:pt idx="1208">
                  <c:v>1.2330610000000001E-2</c:v>
                </c:pt>
                <c:pt idx="1209">
                  <c:v>1.229687E-2</c:v>
                </c:pt>
                <c:pt idx="1210">
                  <c:v>1.1884520000000001E-2</c:v>
                </c:pt>
                <c:pt idx="1211">
                  <c:v>1.150323E-2</c:v>
                </c:pt>
                <c:pt idx="1212">
                  <c:v>1.131158E-2</c:v>
                </c:pt>
                <c:pt idx="1213">
                  <c:v>1.1188149999999999E-2</c:v>
                </c:pt>
                <c:pt idx="1214">
                  <c:v>1.1029850000000001E-2</c:v>
                </c:pt>
                <c:pt idx="1215">
                  <c:v>1.083423E-2</c:v>
                </c:pt>
                <c:pt idx="1216">
                  <c:v>1.0651269999999999E-2</c:v>
                </c:pt>
                <c:pt idx="1217">
                  <c:v>1.052293E-2</c:v>
                </c:pt>
                <c:pt idx="1218">
                  <c:v>1.046655E-2</c:v>
                </c:pt>
                <c:pt idx="1219">
                  <c:v>1.0474020000000001E-2</c:v>
                </c:pt>
                <c:pt idx="1220">
                  <c:v>1.0507280000000001E-2</c:v>
                </c:pt>
                <c:pt idx="1221">
                  <c:v>1.052693E-2</c:v>
                </c:pt>
                <c:pt idx="1222">
                  <c:v>1.054421E-2</c:v>
                </c:pt>
                <c:pt idx="1223">
                  <c:v>1.0615070000000001E-2</c:v>
                </c:pt>
                <c:pt idx="1224">
                  <c:v>1.0757839999999999E-2</c:v>
                </c:pt>
                <c:pt idx="1225">
                  <c:v>1.0902139999999999E-2</c:v>
                </c:pt>
                <c:pt idx="1226">
                  <c:v>1.09543E-2</c:v>
                </c:pt>
                <c:pt idx="1227">
                  <c:v>1.091285E-2</c:v>
                </c:pt>
                <c:pt idx="1228">
                  <c:v>1.084564E-2</c:v>
                </c:pt>
                <c:pt idx="1229">
                  <c:v>1.076969E-2</c:v>
                </c:pt>
                <c:pt idx="1230">
                  <c:v>1.0617649999999999E-2</c:v>
                </c:pt>
                <c:pt idx="1231">
                  <c:v>1.0361510000000001E-2</c:v>
                </c:pt>
                <c:pt idx="1232">
                  <c:v>1.016128E-2</c:v>
                </c:pt>
                <c:pt idx="1233">
                  <c:v>1.016335E-2</c:v>
                </c:pt>
                <c:pt idx="1234">
                  <c:v>1.0310919999999999E-2</c:v>
                </c:pt>
                <c:pt idx="1235">
                  <c:v>1.0462539999999999E-2</c:v>
                </c:pt>
                <c:pt idx="1236">
                  <c:v>1.049594E-2</c:v>
                </c:pt>
                <c:pt idx="1237">
                  <c:v>1.0375290000000001E-2</c:v>
                </c:pt>
                <c:pt idx="1238">
                  <c:v>1.016718E-2</c:v>
                </c:pt>
                <c:pt idx="1239">
                  <c:v>9.9487610000000004E-3</c:v>
                </c:pt>
                <c:pt idx="1240">
                  <c:v>9.7636630000000005E-3</c:v>
                </c:pt>
                <c:pt idx="1241">
                  <c:v>9.6361290000000002E-3</c:v>
                </c:pt>
                <c:pt idx="1242">
                  <c:v>9.5585570000000005E-3</c:v>
                </c:pt>
                <c:pt idx="1243">
                  <c:v>9.4926479999999994E-3</c:v>
                </c:pt>
                <c:pt idx="1244">
                  <c:v>9.4179799999999994E-3</c:v>
                </c:pt>
                <c:pt idx="1245">
                  <c:v>9.3604889999999996E-3</c:v>
                </c:pt>
                <c:pt idx="1246">
                  <c:v>9.3534120000000002E-3</c:v>
                </c:pt>
                <c:pt idx="1247">
                  <c:v>9.3993570000000005E-3</c:v>
                </c:pt>
                <c:pt idx="1248">
                  <c:v>9.4859430000000002E-3</c:v>
                </c:pt>
                <c:pt idx="1249">
                  <c:v>9.5955799999999994E-3</c:v>
                </c:pt>
                <c:pt idx="1250">
                  <c:v>9.6593019999999998E-3</c:v>
                </c:pt>
                <c:pt idx="1251">
                  <c:v>9.5551360000000005E-3</c:v>
                </c:pt>
                <c:pt idx="1252">
                  <c:v>9.260997E-3</c:v>
                </c:pt>
                <c:pt idx="1253">
                  <c:v>8.9525799999999999E-3</c:v>
                </c:pt>
                <c:pt idx="1254">
                  <c:v>8.7971179999999996E-3</c:v>
                </c:pt>
                <c:pt idx="1255">
                  <c:v>8.7737219999999994E-3</c:v>
                </c:pt>
                <c:pt idx="1256">
                  <c:v>8.7634089999999998E-3</c:v>
                </c:pt>
                <c:pt idx="1257">
                  <c:v>8.7118869999999998E-3</c:v>
                </c:pt>
                <c:pt idx="1258">
                  <c:v>8.6545909999999997E-3</c:v>
                </c:pt>
                <c:pt idx="1259">
                  <c:v>8.6090969999999996E-3</c:v>
                </c:pt>
                <c:pt idx="1260">
                  <c:v>8.5203540000000008E-3</c:v>
                </c:pt>
                <c:pt idx="1261">
                  <c:v>8.4075420000000005E-3</c:v>
                </c:pt>
                <c:pt idx="1262">
                  <c:v>8.4198050000000007E-3</c:v>
                </c:pt>
                <c:pt idx="1263">
                  <c:v>8.5753340000000004E-3</c:v>
                </c:pt>
                <c:pt idx="1264">
                  <c:v>8.7186480000000007E-3</c:v>
                </c:pt>
                <c:pt idx="1265">
                  <c:v>8.6539479999999998E-3</c:v>
                </c:pt>
                <c:pt idx="1266">
                  <c:v>8.3573120000000004E-3</c:v>
                </c:pt>
                <c:pt idx="1267">
                  <c:v>8.0237150000000007E-3</c:v>
                </c:pt>
                <c:pt idx="1268">
                  <c:v>7.7575949999999999E-3</c:v>
                </c:pt>
                <c:pt idx="1269">
                  <c:v>7.5393750000000001E-3</c:v>
                </c:pt>
                <c:pt idx="1270">
                  <c:v>7.3758920000000002E-3</c:v>
                </c:pt>
                <c:pt idx="1271">
                  <c:v>7.2899269999999999E-3</c:v>
                </c:pt>
                <c:pt idx="1272">
                  <c:v>7.255493E-3</c:v>
                </c:pt>
                <c:pt idx="1273">
                  <c:v>7.2340989999999999E-3</c:v>
                </c:pt>
                <c:pt idx="1274">
                  <c:v>7.2238909999999996E-3</c:v>
                </c:pt>
                <c:pt idx="1275">
                  <c:v>7.210246E-3</c:v>
                </c:pt>
                <c:pt idx="1276">
                  <c:v>7.1263020000000002E-3</c:v>
                </c:pt>
                <c:pt idx="1277">
                  <c:v>6.9349620000000002E-3</c:v>
                </c:pt>
                <c:pt idx="1278">
                  <c:v>6.7047720000000003E-3</c:v>
                </c:pt>
                <c:pt idx="1279">
                  <c:v>6.5248520000000003E-3</c:v>
                </c:pt>
                <c:pt idx="1280">
                  <c:v>6.3989720000000002E-3</c:v>
                </c:pt>
                <c:pt idx="1281">
                  <c:v>6.2991810000000001E-3</c:v>
                </c:pt>
                <c:pt idx="1282">
                  <c:v>6.2521190000000004E-3</c:v>
                </c:pt>
                <c:pt idx="1283">
                  <c:v>6.2811630000000002E-3</c:v>
                </c:pt>
                <c:pt idx="1284">
                  <c:v>6.3113509999999998E-3</c:v>
                </c:pt>
                <c:pt idx="1285">
                  <c:v>6.201565E-3</c:v>
                </c:pt>
                <c:pt idx="1286">
                  <c:v>5.9339060000000001E-3</c:v>
                </c:pt>
                <c:pt idx="1287">
                  <c:v>5.6992099999999997E-3</c:v>
                </c:pt>
                <c:pt idx="1288">
                  <c:v>5.6021990000000004E-3</c:v>
                </c:pt>
                <c:pt idx="1289">
                  <c:v>5.5454120000000004E-3</c:v>
                </c:pt>
                <c:pt idx="1290">
                  <c:v>5.4267600000000001E-3</c:v>
                </c:pt>
                <c:pt idx="1291">
                  <c:v>5.2545450000000002E-3</c:v>
                </c:pt>
                <c:pt idx="1292">
                  <c:v>5.089606E-3</c:v>
                </c:pt>
                <c:pt idx="1293">
                  <c:v>4.9633710000000003E-3</c:v>
                </c:pt>
                <c:pt idx="1294">
                  <c:v>4.8780840000000004E-3</c:v>
                </c:pt>
                <c:pt idx="1295">
                  <c:v>4.8111730000000002E-3</c:v>
                </c:pt>
                <c:pt idx="1296">
                  <c:v>4.7103730000000003E-3</c:v>
                </c:pt>
                <c:pt idx="1297">
                  <c:v>4.5439670000000003E-3</c:v>
                </c:pt>
                <c:pt idx="1298">
                  <c:v>4.3568729999999998E-3</c:v>
                </c:pt>
                <c:pt idx="1299">
                  <c:v>4.2224860000000001E-3</c:v>
                </c:pt>
                <c:pt idx="1300">
                  <c:v>4.136107E-3</c:v>
                </c:pt>
                <c:pt idx="1301">
                  <c:v>4.0305150000000001E-3</c:v>
                </c:pt>
                <c:pt idx="1302">
                  <c:v>3.8918149999999999E-3</c:v>
                </c:pt>
                <c:pt idx="1303">
                  <c:v>3.7738820000000001E-3</c:v>
                </c:pt>
                <c:pt idx="1304">
                  <c:v>3.6950770000000002E-3</c:v>
                </c:pt>
                <c:pt idx="1305">
                  <c:v>3.5994479999999999E-3</c:v>
                </c:pt>
                <c:pt idx="1306">
                  <c:v>3.4496639999999999E-3</c:v>
                </c:pt>
                <c:pt idx="1307">
                  <c:v>3.296827E-3</c:v>
                </c:pt>
                <c:pt idx="1308">
                  <c:v>3.2114000000000001E-3</c:v>
                </c:pt>
                <c:pt idx="1309">
                  <c:v>3.1899699999999999E-3</c:v>
                </c:pt>
                <c:pt idx="1310">
                  <c:v>3.1464470000000001E-3</c:v>
                </c:pt>
                <c:pt idx="1311">
                  <c:v>2.972532E-3</c:v>
                </c:pt>
                <c:pt idx="1312">
                  <c:v>2.6594119999999999E-3</c:v>
                </c:pt>
                <c:pt idx="1313">
                  <c:v>2.3363910000000002E-3</c:v>
                </c:pt>
                <c:pt idx="1314">
                  <c:v>2.131333E-3</c:v>
                </c:pt>
                <c:pt idx="1315">
                  <c:v>2.0517270000000002E-3</c:v>
                </c:pt>
                <c:pt idx="1316">
                  <c:v>1.9940380000000001E-3</c:v>
                </c:pt>
                <c:pt idx="1317">
                  <c:v>1.8540570000000001E-3</c:v>
                </c:pt>
                <c:pt idx="1318">
                  <c:v>1.6427080000000001E-3</c:v>
                </c:pt>
                <c:pt idx="1319">
                  <c:v>1.4543329999999999E-3</c:v>
                </c:pt>
                <c:pt idx="1320">
                  <c:v>1.338821E-3</c:v>
                </c:pt>
                <c:pt idx="1321">
                  <c:v>1.261554E-3</c:v>
                </c:pt>
                <c:pt idx="1322">
                  <c:v>1.1725380000000001E-3</c:v>
                </c:pt>
                <c:pt idx="1323">
                  <c:v>1.0524519999999999E-3</c:v>
                </c:pt>
                <c:pt idx="1324">
                  <c:v>8.9105949999999999E-4</c:v>
                </c:pt>
                <c:pt idx="1325">
                  <c:v>6.8293219999999999E-4</c:v>
                </c:pt>
                <c:pt idx="1326">
                  <c:v>4.5881740000000001E-4</c:v>
                </c:pt>
                <c:pt idx="1327">
                  <c:v>2.7519909999999999E-4</c:v>
                </c:pt>
                <c:pt idx="1328">
                  <c:v>1.612602E-4</c:v>
                </c:pt>
                <c:pt idx="1329">
                  <c:v>1.010374E-4</c:v>
                </c:pt>
                <c:pt idx="1330">
                  <c:v>6.0009890000000002E-5</c:v>
                </c:pt>
                <c:pt idx="1331">
                  <c:v>1.7892420000000001E-6</c:v>
                </c:pt>
                <c:pt idx="1332">
                  <c:v>-1.0936169999999999E-4</c:v>
                </c:pt>
                <c:pt idx="1333">
                  <c:v>-2.7105119999999998E-4</c:v>
                </c:pt>
                <c:pt idx="1334">
                  <c:v>-4.1761940000000002E-4</c:v>
                </c:pt>
                <c:pt idx="1335">
                  <c:v>-4.8835299999999996E-4</c:v>
                </c:pt>
                <c:pt idx="1336">
                  <c:v>-5.1377059999999997E-4</c:v>
                </c:pt>
                <c:pt idx="1337">
                  <c:v>-6.0272050000000001E-4</c:v>
                </c:pt>
                <c:pt idx="1338">
                  <c:v>-8.1281210000000003E-4</c:v>
                </c:pt>
                <c:pt idx="1339">
                  <c:v>-1.076383E-3</c:v>
                </c:pt>
                <c:pt idx="1340">
                  <c:v>-1.311418E-3</c:v>
                </c:pt>
                <c:pt idx="1341">
                  <c:v>-1.4916479999999999E-3</c:v>
                </c:pt>
                <c:pt idx="1342">
                  <c:v>-1.62097E-3</c:v>
                </c:pt>
                <c:pt idx="1343">
                  <c:v>-1.73329E-3</c:v>
                </c:pt>
                <c:pt idx="1344">
                  <c:v>-1.883853E-3</c:v>
                </c:pt>
                <c:pt idx="1345">
                  <c:v>-2.0853460000000001E-3</c:v>
                </c:pt>
                <c:pt idx="1346">
                  <c:v>-2.2775489999999998E-3</c:v>
                </c:pt>
                <c:pt idx="1347">
                  <c:v>-2.4077909999999998E-3</c:v>
                </c:pt>
                <c:pt idx="1348">
                  <c:v>-2.512331E-3</c:v>
                </c:pt>
                <c:pt idx="1349">
                  <c:v>-2.662195E-3</c:v>
                </c:pt>
                <c:pt idx="1350">
                  <c:v>-2.8544400000000002E-3</c:v>
                </c:pt>
                <c:pt idx="1351">
                  <c:v>-3.0211000000000001E-3</c:v>
                </c:pt>
                <c:pt idx="1352">
                  <c:v>-3.1337829999999998E-3</c:v>
                </c:pt>
                <c:pt idx="1353">
                  <c:v>-3.2345640000000001E-3</c:v>
                </c:pt>
                <c:pt idx="1354">
                  <c:v>-3.3651430000000001E-3</c:v>
                </c:pt>
                <c:pt idx="1355">
                  <c:v>-3.5250659999999999E-3</c:v>
                </c:pt>
                <c:pt idx="1356">
                  <c:v>-3.7005359999999999E-3</c:v>
                </c:pt>
                <c:pt idx="1357">
                  <c:v>-3.8801059999999999E-3</c:v>
                </c:pt>
                <c:pt idx="1358">
                  <c:v>-4.0348169999999996E-3</c:v>
                </c:pt>
                <c:pt idx="1359">
                  <c:v>-4.1356190000000001E-3</c:v>
                </c:pt>
                <c:pt idx="1360">
                  <c:v>-4.1966599999999996E-3</c:v>
                </c:pt>
                <c:pt idx="1361">
                  <c:v>-4.2629419999999996E-3</c:v>
                </c:pt>
                <c:pt idx="1362">
                  <c:v>-4.3599520000000003E-3</c:v>
                </c:pt>
                <c:pt idx="1363">
                  <c:v>-4.485635E-3</c:v>
                </c:pt>
                <c:pt idx="1364">
                  <c:v>-4.6402290000000001E-3</c:v>
                </c:pt>
                <c:pt idx="1365">
                  <c:v>-4.8279630000000002E-3</c:v>
                </c:pt>
                <c:pt idx="1366">
                  <c:v>-5.0347439999999999E-3</c:v>
                </c:pt>
                <c:pt idx="1367">
                  <c:v>-5.2312449999999998E-3</c:v>
                </c:pt>
                <c:pt idx="1368">
                  <c:v>-5.3947700000000001E-3</c:v>
                </c:pt>
                <c:pt idx="1369">
                  <c:v>-5.5152140000000001E-3</c:v>
                </c:pt>
                <c:pt idx="1370">
                  <c:v>-5.597683E-3</c:v>
                </c:pt>
                <c:pt idx="1371">
                  <c:v>-5.6835699999999998E-3</c:v>
                </c:pt>
                <c:pt idx="1372">
                  <c:v>-5.8366929999999996E-3</c:v>
                </c:pt>
                <c:pt idx="1373">
                  <c:v>-6.0703099999999998E-3</c:v>
                </c:pt>
                <c:pt idx="1374">
                  <c:v>-6.3172890000000002E-3</c:v>
                </c:pt>
                <c:pt idx="1375">
                  <c:v>-6.5123289999999999E-3</c:v>
                </c:pt>
                <c:pt idx="1376">
                  <c:v>-6.671359E-3</c:v>
                </c:pt>
                <c:pt idx="1377">
                  <c:v>-6.8379959999999998E-3</c:v>
                </c:pt>
                <c:pt idx="1378">
                  <c:v>-6.991494E-3</c:v>
                </c:pt>
                <c:pt idx="1379">
                  <c:v>-7.083822E-3</c:v>
                </c:pt>
                <c:pt idx="1380">
                  <c:v>-7.1417770000000002E-3</c:v>
                </c:pt>
                <c:pt idx="1381">
                  <c:v>-7.2534610000000001E-3</c:v>
                </c:pt>
                <c:pt idx="1382">
                  <c:v>-7.4500360000000002E-3</c:v>
                </c:pt>
                <c:pt idx="1383">
                  <c:v>-7.6678459999999999E-3</c:v>
                </c:pt>
                <c:pt idx="1384">
                  <c:v>-7.8336770000000007E-3</c:v>
                </c:pt>
                <c:pt idx="1385">
                  <c:v>-7.9346420000000004E-3</c:v>
                </c:pt>
                <c:pt idx="1386">
                  <c:v>-8.000844E-3</c:v>
                </c:pt>
                <c:pt idx="1387">
                  <c:v>-8.0725329999999998E-3</c:v>
                </c:pt>
                <c:pt idx="1388">
                  <c:v>-8.1926269999999992E-3</c:v>
                </c:pt>
                <c:pt idx="1389">
                  <c:v>-8.3774020000000008E-3</c:v>
                </c:pt>
                <c:pt idx="1390">
                  <c:v>-8.5889320000000005E-3</c:v>
                </c:pt>
                <c:pt idx="1391">
                  <c:v>-8.7785390000000001E-3</c:v>
                </c:pt>
                <c:pt idx="1392">
                  <c:v>-8.9469990000000006E-3</c:v>
                </c:pt>
                <c:pt idx="1393">
                  <c:v>-9.1272679999999991E-3</c:v>
                </c:pt>
                <c:pt idx="1394">
                  <c:v>-9.3211800000000001E-3</c:v>
                </c:pt>
                <c:pt idx="1395">
                  <c:v>-9.4956859999999997E-3</c:v>
                </c:pt>
                <c:pt idx="1396">
                  <c:v>-9.6367439999999992E-3</c:v>
                </c:pt>
                <c:pt idx="1397">
                  <c:v>-9.7642470000000002E-3</c:v>
                </c:pt>
                <c:pt idx="1398">
                  <c:v>-9.8944319999999999E-3</c:v>
                </c:pt>
                <c:pt idx="1399">
                  <c:v>-1.002808E-2</c:v>
                </c:pt>
                <c:pt idx="1400">
                  <c:v>-1.017239E-2</c:v>
                </c:pt>
                <c:pt idx="1401">
                  <c:v>-1.0337499999999999E-2</c:v>
                </c:pt>
                <c:pt idx="1402">
                  <c:v>-1.051127E-2</c:v>
                </c:pt>
                <c:pt idx="1403">
                  <c:v>-1.0662960000000001E-2</c:v>
                </c:pt>
                <c:pt idx="1404">
                  <c:v>-1.0772E-2</c:v>
                </c:pt>
                <c:pt idx="1405">
                  <c:v>-1.084009E-2</c:v>
                </c:pt>
                <c:pt idx="1406">
                  <c:v>-1.089212E-2</c:v>
                </c:pt>
                <c:pt idx="1407">
                  <c:v>-1.098272E-2</c:v>
                </c:pt>
                <c:pt idx="1408">
                  <c:v>-1.1167669999999999E-2</c:v>
                </c:pt>
                <c:pt idx="1409">
                  <c:v>-1.143371E-2</c:v>
                </c:pt>
                <c:pt idx="1410">
                  <c:v>-1.1691689999999999E-2</c:v>
                </c:pt>
                <c:pt idx="1411">
                  <c:v>-1.187211E-2</c:v>
                </c:pt>
                <c:pt idx="1412">
                  <c:v>-1.200293E-2</c:v>
                </c:pt>
                <c:pt idx="1413">
                  <c:v>-1.215542E-2</c:v>
                </c:pt>
                <c:pt idx="1414">
                  <c:v>-1.233854E-2</c:v>
                </c:pt>
                <c:pt idx="1415">
                  <c:v>-1.2501440000000001E-2</c:v>
                </c:pt>
                <c:pt idx="1416">
                  <c:v>-1.2616840000000001E-2</c:v>
                </c:pt>
                <c:pt idx="1417">
                  <c:v>-1.269575E-2</c:v>
                </c:pt>
                <c:pt idx="1418">
                  <c:v>-1.2748199999999999E-2</c:v>
                </c:pt>
                <c:pt idx="1419">
                  <c:v>-1.2785619999999999E-2</c:v>
                </c:pt>
                <c:pt idx="1420">
                  <c:v>-1.2848740000000001E-2</c:v>
                </c:pt>
                <c:pt idx="1421">
                  <c:v>-1.2981289999999999E-2</c:v>
                </c:pt>
                <c:pt idx="1422">
                  <c:v>-1.3173580000000001E-2</c:v>
                </c:pt>
                <c:pt idx="1423">
                  <c:v>-1.3370160000000001E-2</c:v>
                </c:pt>
                <c:pt idx="1424">
                  <c:v>-1.3534569999999999E-2</c:v>
                </c:pt>
                <c:pt idx="1425">
                  <c:v>-1.367464E-2</c:v>
                </c:pt>
                <c:pt idx="1426">
                  <c:v>-1.381076E-2</c:v>
                </c:pt>
                <c:pt idx="1427">
                  <c:v>-1.3955749999999999E-2</c:v>
                </c:pt>
                <c:pt idx="1428">
                  <c:v>-1.41166E-2</c:v>
                </c:pt>
                <c:pt idx="1429">
                  <c:v>-1.428694E-2</c:v>
                </c:pt>
                <c:pt idx="1430">
                  <c:v>-1.4444179999999999E-2</c:v>
                </c:pt>
                <c:pt idx="1431">
                  <c:v>-1.457511E-2</c:v>
                </c:pt>
                <c:pt idx="1432">
                  <c:v>-1.4691849999999999E-2</c:v>
                </c:pt>
                <c:pt idx="1433">
                  <c:v>-1.4803500000000001E-2</c:v>
                </c:pt>
                <c:pt idx="1434">
                  <c:v>-1.4896329999999999E-2</c:v>
                </c:pt>
                <c:pt idx="1435">
                  <c:v>-1.4966439999999999E-2</c:v>
                </c:pt>
                <c:pt idx="1436">
                  <c:v>-1.5042399999999999E-2</c:v>
                </c:pt>
                <c:pt idx="1437">
                  <c:v>-1.515085E-2</c:v>
                </c:pt>
                <c:pt idx="1438">
                  <c:v>-1.528356E-2</c:v>
                </c:pt>
                <c:pt idx="1439">
                  <c:v>-1.5422490000000001E-2</c:v>
                </c:pt>
                <c:pt idx="1440">
                  <c:v>-1.557059E-2</c:v>
                </c:pt>
                <c:pt idx="1441">
                  <c:v>-1.573078E-2</c:v>
                </c:pt>
                <c:pt idx="1442">
                  <c:v>-1.5886890000000001E-2</c:v>
                </c:pt>
                <c:pt idx="1443">
                  <c:v>-1.602953E-2</c:v>
                </c:pt>
                <c:pt idx="1444">
                  <c:v>-1.6171250000000002E-2</c:v>
                </c:pt>
                <c:pt idx="1445">
                  <c:v>-1.631488E-2</c:v>
                </c:pt>
                <c:pt idx="1446">
                  <c:v>-1.6441020000000001E-2</c:v>
                </c:pt>
                <c:pt idx="1447">
                  <c:v>-1.655336E-2</c:v>
                </c:pt>
                <c:pt idx="1448">
                  <c:v>-1.6692789999999999E-2</c:v>
                </c:pt>
                <c:pt idx="1449">
                  <c:v>-1.6875290000000001E-2</c:v>
                </c:pt>
                <c:pt idx="1450">
                  <c:v>-1.7067809999999999E-2</c:v>
                </c:pt>
                <c:pt idx="1451">
                  <c:v>-1.7243689999999999E-2</c:v>
                </c:pt>
                <c:pt idx="1452">
                  <c:v>-1.7409500000000001E-2</c:v>
                </c:pt>
                <c:pt idx="1453">
                  <c:v>-1.7552789999999999E-2</c:v>
                </c:pt>
                <c:pt idx="1454">
                  <c:v>-1.7632269999999998E-2</c:v>
                </c:pt>
                <c:pt idx="1455">
                  <c:v>-1.7664530000000001E-2</c:v>
                </c:pt>
                <c:pt idx="1456">
                  <c:v>-1.7753660000000001E-2</c:v>
                </c:pt>
                <c:pt idx="1457">
                  <c:v>-1.7971669999999999E-2</c:v>
                </c:pt>
                <c:pt idx="1458">
                  <c:v>-1.8260019999999998E-2</c:v>
                </c:pt>
                <c:pt idx="1459">
                  <c:v>-1.850572E-2</c:v>
                </c:pt>
                <c:pt idx="1460">
                  <c:v>-1.8667719999999999E-2</c:v>
                </c:pt>
                <c:pt idx="1461">
                  <c:v>-1.8772609999999999E-2</c:v>
                </c:pt>
                <c:pt idx="1462">
                  <c:v>-1.8838259999999999E-2</c:v>
                </c:pt>
                <c:pt idx="1463">
                  <c:v>-1.8880580000000001E-2</c:v>
                </c:pt>
                <c:pt idx="1464">
                  <c:v>-1.8954490000000001E-2</c:v>
                </c:pt>
                <c:pt idx="1465">
                  <c:v>-1.9106709999999999E-2</c:v>
                </c:pt>
                <c:pt idx="1466">
                  <c:v>-1.9310330000000001E-2</c:v>
                </c:pt>
                <c:pt idx="1467">
                  <c:v>-1.9508359999999999E-2</c:v>
                </c:pt>
                <c:pt idx="1468">
                  <c:v>-1.9702319999999999E-2</c:v>
                </c:pt>
                <c:pt idx="1469">
                  <c:v>-1.9925620000000002E-2</c:v>
                </c:pt>
                <c:pt idx="1470">
                  <c:v>-2.015745E-2</c:v>
                </c:pt>
                <c:pt idx="1471">
                  <c:v>-2.03336E-2</c:v>
                </c:pt>
                <c:pt idx="1472">
                  <c:v>-2.043967E-2</c:v>
                </c:pt>
                <c:pt idx="1473">
                  <c:v>-2.0527030000000002E-2</c:v>
                </c:pt>
                <c:pt idx="1474">
                  <c:v>-2.063949E-2</c:v>
                </c:pt>
                <c:pt idx="1475">
                  <c:v>-2.0773130000000001E-2</c:v>
                </c:pt>
                <c:pt idx="1476">
                  <c:v>-2.090709E-2</c:v>
                </c:pt>
                <c:pt idx="1477">
                  <c:v>-2.1033949999999999E-2</c:v>
                </c:pt>
                <c:pt idx="1478">
                  <c:v>-2.1160200000000001E-2</c:v>
                </c:pt>
                <c:pt idx="1479">
                  <c:v>-2.1307110000000001E-2</c:v>
                </c:pt>
                <c:pt idx="1480">
                  <c:v>-2.1492669999999998E-2</c:v>
                </c:pt>
                <c:pt idx="1481">
                  <c:v>-2.1690089999999999E-2</c:v>
                </c:pt>
                <c:pt idx="1482">
                  <c:v>-2.183421E-2</c:v>
                </c:pt>
                <c:pt idx="1483">
                  <c:v>-2.1902100000000001E-2</c:v>
                </c:pt>
                <c:pt idx="1484">
                  <c:v>-2.1953739999999999E-2</c:v>
                </c:pt>
                <c:pt idx="1485">
                  <c:v>-2.205406E-2</c:v>
                </c:pt>
                <c:pt idx="1486">
                  <c:v>-2.2194269999999999E-2</c:v>
                </c:pt>
                <c:pt idx="1487">
                  <c:v>-2.2331770000000001E-2</c:v>
                </c:pt>
                <c:pt idx="1488">
                  <c:v>-2.246513E-2</c:v>
                </c:pt>
                <c:pt idx="1489">
                  <c:v>-2.261761E-2</c:v>
                </c:pt>
                <c:pt idx="1490">
                  <c:v>-2.2780379999999999E-2</c:v>
                </c:pt>
                <c:pt idx="1491">
                  <c:v>-2.293218E-2</c:v>
                </c:pt>
                <c:pt idx="1492">
                  <c:v>-2.308644E-2</c:v>
                </c:pt>
                <c:pt idx="1493">
                  <c:v>-2.326628E-2</c:v>
                </c:pt>
                <c:pt idx="1494">
                  <c:v>-2.3457869999999999E-2</c:v>
                </c:pt>
                <c:pt idx="1495">
                  <c:v>-2.363765E-2</c:v>
                </c:pt>
                <c:pt idx="1496">
                  <c:v>-2.381666E-2</c:v>
                </c:pt>
                <c:pt idx="1497">
                  <c:v>-2.4004749999999998E-2</c:v>
                </c:pt>
                <c:pt idx="1498">
                  <c:v>-2.4165059999999999E-2</c:v>
                </c:pt>
                <c:pt idx="1499">
                  <c:v>-2.426242E-2</c:v>
                </c:pt>
                <c:pt idx="1500">
                  <c:v>-2.4329880000000002E-2</c:v>
                </c:pt>
                <c:pt idx="1501">
                  <c:v>-2.4429079999999999E-2</c:v>
                </c:pt>
                <c:pt idx="1502">
                  <c:v>-2.4570539999999998E-2</c:v>
                </c:pt>
                <c:pt idx="1503">
                  <c:v>-2.4727510000000001E-2</c:v>
                </c:pt>
                <c:pt idx="1504">
                  <c:v>-2.489866E-2</c:v>
                </c:pt>
                <c:pt idx="1505">
                  <c:v>-2.509041E-2</c:v>
                </c:pt>
                <c:pt idx="1506">
                  <c:v>-2.5263979999999998E-2</c:v>
                </c:pt>
                <c:pt idx="1507">
                  <c:v>-2.5373630000000001E-2</c:v>
                </c:pt>
                <c:pt idx="1508">
                  <c:v>-2.544594E-2</c:v>
                </c:pt>
                <c:pt idx="1509">
                  <c:v>-2.5554489999999999E-2</c:v>
                </c:pt>
                <c:pt idx="1510">
                  <c:v>-2.5719909999999999E-2</c:v>
                </c:pt>
                <c:pt idx="1511">
                  <c:v>-2.5895439999999999E-2</c:v>
                </c:pt>
                <c:pt idx="1512">
                  <c:v>-2.6048120000000001E-2</c:v>
                </c:pt>
                <c:pt idx="1513">
                  <c:v>-2.6195099999999999E-2</c:v>
                </c:pt>
                <c:pt idx="1514">
                  <c:v>-2.6354260000000001E-2</c:v>
                </c:pt>
                <c:pt idx="1515">
                  <c:v>-2.65127E-2</c:v>
                </c:pt>
                <c:pt idx="1516">
                  <c:v>-2.6653329999999999E-2</c:v>
                </c:pt>
                <c:pt idx="1517">
                  <c:v>-2.6773040000000001E-2</c:v>
                </c:pt>
                <c:pt idx="1518">
                  <c:v>-2.6867140000000001E-2</c:v>
                </c:pt>
                <c:pt idx="1519">
                  <c:v>-2.6930389999999998E-2</c:v>
                </c:pt>
                <c:pt idx="1520">
                  <c:v>-2.6978849999999999E-2</c:v>
                </c:pt>
                <c:pt idx="1521">
                  <c:v>-2.704442E-2</c:v>
                </c:pt>
                <c:pt idx="1522">
                  <c:v>-2.7154560000000001E-2</c:v>
                </c:pt>
                <c:pt idx="1523">
                  <c:v>-2.7328669999999999E-2</c:v>
                </c:pt>
                <c:pt idx="1524">
                  <c:v>-2.7573770000000001E-2</c:v>
                </c:pt>
                <c:pt idx="1525">
                  <c:v>-2.7856369999999998E-2</c:v>
                </c:pt>
                <c:pt idx="1526">
                  <c:v>-2.809938E-2</c:v>
                </c:pt>
                <c:pt idx="1527">
                  <c:v>-2.8243029999999999E-2</c:v>
                </c:pt>
                <c:pt idx="1528">
                  <c:v>-2.8299499999999998E-2</c:v>
                </c:pt>
                <c:pt idx="1529">
                  <c:v>-2.8326230000000001E-2</c:v>
                </c:pt>
                <c:pt idx="1530">
                  <c:v>-2.8366329999999999E-2</c:v>
                </c:pt>
                <c:pt idx="1531">
                  <c:v>-2.843772E-2</c:v>
                </c:pt>
                <c:pt idx="1532">
                  <c:v>-2.8547869999999999E-2</c:v>
                </c:pt>
                <c:pt idx="1533">
                  <c:v>-2.8689539999999999E-2</c:v>
                </c:pt>
                <c:pt idx="1534">
                  <c:v>-2.8841930000000002E-2</c:v>
                </c:pt>
                <c:pt idx="1535">
                  <c:v>-2.9000990000000001E-2</c:v>
                </c:pt>
                <c:pt idx="1536">
                  <c:v>-2.9186819999999999E-2</c:v>
                </c:pt>
                <c:pt idx="1537">
                  <c:v>-2.9401989999999999E-2</c:v>
                </c:pt>
                <c:pt idx="1538">
                  <c:v>-2.9614789999999998E-2</c:v>
                </c:pt>
                <c:pt idx="1539">
                  <c:v>-2.9804870000000001E-2</c:v>
                </c:pt>
                <c:pt idx="1540">
                  <c:v>-2.998553E-2</c:v>
                </c:pt>
                <c:pt idx="1541">
                  <c:v>-3.0154810000000001E-2</c:v>
                </c:pt>
                <c:pt idx="1542">
                  <c:v>-3.027235E-2</c:v>
                </c:pt>
                <c:pt idx="1543">
                  <c:v>-3.0321850000000001E-2</c:v>
                </c:pt>
                <c:pt idx="1544">
                  <c:v>-3.0352870000000001E-2</c:v>
                </c:pt>
                <c:pt idx="1545">
                  <c:v>-3.0419419999999999E-2</c:v>
                </c:pt>
                <c:pt idx="1546">
                  <c:v>-3.0517590000000001E-2</c:v>
                </c:pt>
                <c:pt idx="1547">
                  <c:v>-3.0624809999999999E-2</c:v>
                </c:pt>
                <c:pt idx="1548">
                  <c:v>-3.0759229999999999E-2</c:v>
                </c:pt>
                <c:pt idx="1549">
                  <c:v>-3.0951340000000001E-2</c:v>
                </c:pt>
                <c:pt idx="1550">
                  <c:v>-3.1186729999999999E-2</c:v>
                </c:pt>
                <c:pt idx="1551">
                  <c:v>-3.1422150000000003E-2</c:v>
                </c:pt>
                <c:pt idx="1552">
                  <c:v>-3.16368E-2</c:v>
                </c:pt>
                <c:pt idx="1553">
                  <c:v>-3.1826739999999999E-2</c:v>
                </c:pt>
                <c:pt idx="1554">
                  <c:v>-3.1976829999999998E-2</c:v>
                </c:pt>
                <c:pt idx="1555">
                  <c:v>-3.2075930000000002E-2</c:v>
                </c:pt>
                <c:pt idx="1556">
                  <c:v>-3.2133509999999997E-2</c:v>
                </c:pt>
                <c:pt idx="1557">
                  <c:v>-3.2154740000000001E-2</c:v>
                </c:pt>
                <c:pt idx="1558">
                  <c:v>-3.2133879999999997E-2</c:v>
                </c:pt>
                <c:pt idx="1559">
                  <c:v>-3.2101879999999999E-2</c:v>
                </c:pt>
                <c:pt idx="1560">
                  <c:v>-3.2133540000000002E-2</c:v>
                </c:pt>
                <c:pt idx="1561">
                  <c:v>-3.2269560000000003E-2</c:v>
                </c:pt>
                <c:pt idx="1562">
                  <c:v>-3.246574E-2</c:v>
                </c:pt>
                <c:pt idx="1563">
                  <c:v>-3.2654919999999997E-2</c:v>
                </c:pt>
                <c:pt idx="1564">
                  <c:v>-3.2816449999999997E-2</c:v>
                </c:pt>
                <c:pt idx="1565">
                  <c:v>-3.2955520000000002E-2</c:v>
                </c:pt>
                <c:pt idx="1566">
                  <c:v>-3.3063269999999999E-2</c:v>
                </c:pt>
                <c:pt idx="1567">
                  <c:v>-3.3145710000000002E-2</c:v>
                </c:pt>
                <c:pt idx="1568">
                  <c:v>-3.324274E-2</c:v>
                </c:pt>
                <c:pt idx="1569">
                  <c:v>-3.3371900000000003E-2</c:v>
                </c:pt>
                <c:pt idx="1570">
                  <c:v>-3.3491399999999998E-2</c:v>
                </c:pt>
                <c:pt idx="1571">
                  <c:v>-3.3564549999999999E-2</c:v>
                </c:pt>
                <c:pt idx="1572">
                  <c:v>-3.3620610000000002E-2</c:v>
                </c:pt>
                <c:pt idx="1573">
                  <c:v>-3.3707599999999997E-2</c:v>
                </c:pt>
                <c:pt idx="1574">
                  <c:v>-3.3827929999999999E-2</c:v>
                </c:pt>
                <c:pt idx="1575">
                  <c:v>-3.3964300000000003E-2</c:v>
                </c:pt>
                <c:pt idx="1576">
                  <c:v>-3.4121890000000002E-2</c:v>
                </c:pt>
                <c:pt idx="1577">
                  <c:v>-3.4297029999999999E-2</c:v>
                </c:pt>
                <c:pt idx="1578">
                  <c:v>-3.44485E-2</c:v>
                </c:pt>
                <c:pt idx="1579">
                  <c:v>-3.4554609999999999E-2</c:v>
                </c:pt>
                <c:pt idx="1580">
                  <c:v>-3.4655699999999998E-2</c:v>
                </c:pt>
                <c:pt idx="1581">
                  <c:v>-3.4784959999999997E-2</c:v>
                </c:pt>
                <c:pt idx="1582">
                  <c:v>-3.490364E-2</c:v>
                </c:pt>
                <c:pt idx="1583">
                  <c:v>-3.4963319999999999E-2</c:v>
                </c:pt>
                <c:pt idx="1584">
                  <c:v>-3.4996859999999998E-2</c:v>
                </c:pt>
                <c:pt idx="1585">
                  <c:v>-3.5074979999999999E-2</c:v>
                </c:pt>
                <c:pt idx="1586">
                  <c:v>-3.5216070000000002E-2</c:v>
                </c:pt>
                <c:pt idx="1587">
                  <c:v>-3.5374120000000002E-2</c:v>
                </c:pt>
                <c:pt idx="1588">
                  <c:v>-3.5520059999999999E-2</c:v>
                </c:pt>
                <c:pt idx="1589">
                  <c:v>-3.5667110000000002E-2</c:v>
                </c:pt>
                <c:pt idx="1590">
                  <c:v>-3.582921E-2</c:v>
                </c:pt>
                <c:pt idx="1591">
                  <c:v>-3.6003050000000002E-2</c:v>
                </c:pt>
                <c:pt idx="1592">
                  <c:v>-3.6179450000000002E-2</c:v>
                </c:pt>
                <c:pt idx="1593">
                  <c:v>-3.633368E-2</c:v>
                </c:pt>
                <c:pt idx="1594">
                  <c:v>-3.6428960000000003E-2</c:v>
                </c:pt>
                <c:pt idx="1595">
                  <c:v>-3.646775E-2</c:v>
                </c:pt>
                <c:pt idx="1596">
                  <c:v>-3.6514449999999997E-2</c:v>
                </c:pt>
                <c:pt idx="1597">
                  <c:v>-3.6621540000000001E-2</c:v>
                </c:pt>
                <c:pt idx="1598">
                  <c:v>-3.6762490000000002E-2</c:v>
                </c:pt>
                <c:pt idx="1599">
                  <c:v>-3.6879870000000002E-2</c:v>
                </c:pt>
                <c:pt idx="1600">
                  <c:v>-3.6967029999999998E-2</c:v>
                </c:pt>
                <c:pt idx="1601">
                  <c:v>-3.7056520000000003E-2</c:v>
                </c:pt>
                <c:pt idx="1602">
                  <c:v>-3.7159949999999997E-2</c:v>
                </c:pt>
                <c:pt idx="1603">
                  <c:v>-3.726782E-2</c:v>
                </c:pt>
                <c:pt idx="1604">
                  <c:v>-3.7376340000000001E-2</c:v>
                </c:pt>
                <c:pt idx="1605">
                  <c:v>-3.7469450000000001E-2</c:v>
                </c:pt>
                <c:pt idx="1606">
                  <c:v>-3.7511059999999999E-2</c:v>
                </c:pt>
                <c:pt idx="1607">
                  <c:v>-3.7506739999999997E-2</c:v>
                </c:pt>
                <c:pt idx="1608">
                  <c:v>-3.7534430000000001E-2</c:v>
                </c:pt>
                <c:pt idx="1609">
                  <c:v>-3.7655399999999999E-2</c:v>
                </c:pt>
                <c:pt idx="1610">
                  <c:v>-3.7828779999999999E-2</c:v>
                </c:pt>
                <c:pt idx="1611">
                  <c:v>-3.7968740000000001E-2</c:v>
                </c:pt>
                <c:pt idx="1612">
                  <c:v>-3.8055859999999997E-2</c:v>
                </c:pt>
                <c:pt idx="1613">
                  <c:v>-3.813308E-2</c:v>
                </c:pt>
                <c:pt idx="1614">
                  <c:v>-3.8227999999999998E-2</c:v>
                </c:pt>
                <c:pt idx="1615">
                  <c:v>-3.8343160000000001E-2</c:v>
                </c:pt>
                <c:pt idx="1616">
                  <c:v>-3.8494349999999997E-2</c:v>
                </c:pt>
                <c:pt idx="1617">
                  <c:v>-3.8689349999999997E-2</c:v>
                </c:pt>
                <c:pt idx="1618">
                  <c:v>-3.8883099999999997E-2</c:v>
                </c:pt>
                <c:pt idx="1619">
                  <c:v>-3.901524E-2</c:v>
                </c:pt>
                <c:pt idx="1620">
                  <c:v>-3.9084229999999998E-2</c:v>
                </c:pt>
                <c:pt idx="1621">
                  <c:v>-3.9133620000000001E-2</c:v>
                </c:pt>
                <c:pt idx="1622">
                  <c:v>-3.9186180000000001E-2</c:v>
                </c:pt>
                <c:pt idx="1623">
                  <c:v>-3.9239250000000003E-2</c:v>
                </c:pt>
                <c:pt idx="1624">
                  <c:v>-3.9301330000000002E-2</c:v>
                </c:pt>
                <c:pt idx="1625">
                  <c:v>-3.9383040000000001E-2</c:v>
                </c:pt>
                <c:pt idx="1626">
                  <c:v>-3.9469310000000001E-2</c:v>
                </c:pt>
                <c:pt idx="1627">
                  <c:v>-3.9543370000000001E-2</c:v>
                </c:pt>
                <c:pt idx="1628">
                  <c:v>-3.9620229999999999E-2</c:v>
                </c:pt>
                <c:pt idx="1629">
                  <c:v>-3.972175E-2</c:v>
                </c:pt>
                <c:pt idx="1630">
                  <c:v>-3.9848399999999999E-2</c:v>
                </c:pt>
                <c:pt idx="1631">
                  <c:v>-4.000302E-2</c:v>
                </c:pt>
                <c:pt idx="1632">
                  <c:v>-4.0199400000000003E-2</c:v>
                </c:pt>
                <c:pt idx="1633">
                  <c:v>-4.0410509999999997E-2</c:v>
                </c:pt>
                <c:pt idx="1634">
                  <c:v>-4.0557179999999998E-2</c:v>
                </c:pt>
                <c:pt idx="1635">
                  <c:v>-4.060362E-2</c:v>
                </c:pt>
                <c:pt idx="1636">
                  <c:v>-4.0616319999999997E-2</c:v>
                </c:pt>
                <c:pt idx="1637">
                  <c:v>-4.0678779999999998E-2</c:v>
                </c:pt>
                <c:pt idx="1638">
                  <c:v>-4.0791519999999998E-2</c:v>
                </c:pt>
                <c:pt idx="1639">
                  <c:v>-4.0907989999999998E-2</c:v>
                </c:pt>
                <c:pt idx="1640">
                  <c:v>-4.1015160000000002E-2</c:v>
                </c:pt>
                <c:pt idx="1641">
                  <c:v>-4.1116890000000003E-2</c:v>
                </c:pt>
                <c:pt idx="1642">
                  <c:v>-4.1188200000000001E-2</c:v>
                </c:pt>
                <c:pt idx="1643">
                  <c:v>-4.1215889999999998E-2</c:v>
                </c:pt>
                <c:pt idx="1644">
                  <c:v>-4.1249580000000001E-2</c:v>
                </c:pt>
                <c:pt idx="1645">
                  <c:v>-4.1336900000000003E-2</c:v>
                </c:pt>
                <c:pt idx="1646">
                  <c:v>-4.143877E-2</c:v>
                </c:pt>
                <c:pt idx="1647">
                  <c:v>-4.148367E-2</c:v>
                </c:pt>
                <c:pt idx="1648">
                  <c:v>-4.1479849999999999E-2</c:v>
                </c:pt>
                <c:pt idx="1649">
                  <c:v>-4.1496900000000003E-2</c:v>
                </c:pt>
                <c:pt idx="1650">
                  <c:v>-4.1557749999999997E-2</c:v>
                </c:pt>
                <c:pt idx="1651">
                  <c:v>-4.1627989999999997E-2</c:v>
                </c:pt>
                <c:pt idx="1652">
                  <c:v>-4.1700689999999999E-2</c:v>
                </c:pt>
                <c:pt idx="1653">
                  <c:v>-4.1809430000000002E-2</c:v>
                </c:pt>
                <c:pt idx="1654">
                  <c:v>-4.1956859999999999E-2</c:v>
                </c:pt>
                <c:pt idx="1655">
                  <c:v>-4.2098620000000003E-2</c:v>
                </c:pt>
                <c:pt idx="1656">
                  <c:v>-4.2200769999999999E-2</c:v>
                </c:pt>
                <c:pt idx="1657">
                  <c:v>-4.2260829999999999E-2</c:v>
                </c:pt>
                <c:pt idx="1658">
                  <c:v>-4.2276830000000001E-2</c:v>
                </c:pt>
                <c:pt idx="1659">
                  <c:v>-4.225106E-2</c:v>
                </c:pt>
                <c:pt idx="1660">
                  <c:v>-4.2219769999999997E-2</c:v>
                </c:pt>
                <c:pt idx="1661">
                  <c:v>-4.2227760000000003E-2</c:v>
                </c:pt>
                <c:pt idx="1662">
                  <c:v>-4.2274869999999999E-2</c:v>
                </c:pt>
                <c:pt idx="1663">
                  <c:v>-4.2329940000000003E-2</c:v>
                </c:pt>
                <c:pt idx="1664">
                  <c:v>-4.2382080000000003E-2</c:v>
                </c:pt>
                <c:pt idx="1665">
                  <c:v>-4.2431219999999999E-2</c:v>
                </c:pt>
                <c:pt idx="1666">
                  <c:v>-4.2461119999999998E-2</c:v>
                </c:pt>
                <c:pt idx="1667">
                  <c:v>-4.2480499999999997E-2</c:v>
                </c:pt>
                <c:pt idx="1668">
                  <c:v>-4.2554050000000003E-2</c:v>
                </c:pt>
                <c:pt idx="1669">
                  <c:v>-4.2722999999999997E-2</c:v>
                </c:pt>
                <c:pt idx="1670">
                  <c:v>-4.2921719999999997E-2</c:v>
                </c:pt>
                <c:pt idx="1671">
                  <c:v>-4.3048580000000003E-2</c:v>
                </c:pt>
                <c:pt idx="1672">
                  <c:v>-4.3091360000000002E-2</c:v>
                </c:pt>
                <c:pt idx="1673">
                  <c:v>-4.3113600000000002E-2</c:v>
                </c:pt>
                <c:pt idx="1674">
                  <c:v>-4.3160400000000002E-2</c:v>
                </c:pt>
                <c:pt idx="1675">
                  <c:v>-4.32506E-2</c:v>
                </c:pt>
                <c:pt idx="1676">
                  <c:v>-4.3410909999999997E-2</c:v>
                </c:pt>
                <c:pt idx="1677">
                  <c:v>-4.3631669999999997E-2</c:v>
                </c:pt>
                <c:pt idx="1678">
                  <c:v>-4.3825429999999999E-2</c:v>
                </c:pt>
                <c:pt idx="1679">
                  <c:v>-4.3929139999999998E-2</c:v>
                </c:pt>
                <c:pt idx="1680">
                  <c:v>-4.3995859999999998E-2</c:v>
                </c:pt>
                <c:pt idx="1681">
                  <c:v>-4.4073309999999997E-2</c:v>
                </c:pt>
                <c:pt idx="1682">
                  <c:v>-4.407867E-2</c:v>
                </c:pt>
                <c:pt idx="1683">
                  <c:v>-4.3936990000000002E-2</c:v>
                </c:pt>
                <c:pt idx="1684">
                  <c:v>-4.3744779999999997E-2</c:v>
                </c:pt>
                <c:pt idx="1685">
                  <c:v>-4.3650609999999999E-2</c:v>
                </c:pt>
                <c:pt idx="1686">
                  <c:v>-4.3659150000000001E-2</c:v>
                </c:pt>
                <c:pt idx="1687">
                  <c:v>-4.3683930000000003E-2</c:v>
                </c:pt>
                <c:pt idx="1688">
                  <c:v>-4.372492E-2</c:v>
                </c:pt>
                <c:pt idx="1689">
                  <c:v>-4.3836449999999999E-2</c:v>
                </c:pt>
                <c:pt idx="1690">
                  <c:v>-4.3983220000000003E-2</c:v>
                </c:pt>
                <c:pt idx="1691">
                  <c:v>-4.4121899999999999E-2</c:v>
                </c:pt>
                <c:pt idx="1692">
                  <c:v>-4.4316990000000001E-2</c:v>
                </c:pt>
                <c:pt idx="1693">
                  <c:v>-4.4594429999999997E-2</c:v>
                </c:pt>
                <c:pt idx="1694">
                  <c:v>-4.4801630000000002E-2</c:v>
                </c:pt>
                <c:pt idx="1695">
                  <c:v>-4.4784049999999999E-2</c:v>
                </c:pt>
                <c:pt idx="1696">
                  <c:v>-4.4613479999999997E-2</c:v>
                </c:pt>
                <c:pt idx="1697">
                  <c:v>-4.4482290000000001E-2</c:v>
                </c:pt>
                <c:pt idx="1698">
                  <c:v>-4.4474779999999998E-2</c:v>
                </c:pt>
                <c:pt idx="1699">
                  <c:v>-4.4601549999999997E-2</c:v>
                </c:pt>
                <c:pt idx="1700">
                  <c:v>-4.4921099999999999E-2</c:v>
                </c:pt>
                <c:pt idx="1701">
                  <c:v>-4.5335720000000003E-2</c:v>
                </c:pt>
                <c:pt idx="1702">
                  <c:v>-4.5648439999999998E-2</c:v>
                </c:pt>
                <c:pt idx="1703">
                  <c:v>-4.5916060000000002E-2</c:v>
                </c:pt>
                <c:pt idx="1704">
                  <c:v>-4.6268539999999997E-2</c:v>
                </c:pt>
                <c:pt idx="1705">
                  <c:v>-4.6630669999999999E-2</c:v>
                </c:pt>
                <c:pt idx="1706">
                  <c:v>-4.6893259999999999E-2</c:v>
                </c:pt>
                <c:pt idx="1707">
                  <c:v>-4.7065820000000001E-2</c:v>
                </c:pt>
                <c:pt idx="1708">
                  <c:v>-4.7240780000000003E-2</c:v>
                </c:pt>
                <c:pt idx="1709">
                  <c:v>-4.749602E-2</c:v>
                </c:pt>
                <c:pt idx="1710">
                  <c:v>-4.7792580000000001E-2</c:v>
                </c:pt>
                <c:pt idx="1711">
                  <c:v>-4.8062180000000003E-2</c:v>
                </c:pt>
                <c:pt idx="1712">
                  <c:v>-4.8370799999999999E-2</c:v>
                </c:pt>
                <c:pt idx="1713">
                  <c:v>-4.8689780000000002E-2</c:v>
                </c:pt>
                <c:pt idx="1714">
                  <c:v>-4.8868259999999997E-2</c:v>
                </c:pt>
                <c:pt idx="1715">
                  <c:v>-4.8928739999999998E-2</c:v>
                </c:pt>
                <c:pt idx="1716">
                  <c:v>-4.8976550000000001E-2</c:v>
                </c:pt>
                <c:pt idx="1717">
                  <c:v>-4.8994719999999999E-2</c:v>
                </c:pt>
                <c:pt idx="1718">
                  <c:v>-4.9074779999999998E-2</c:v>
                </c:pt>
                <c:pt idx="1719">
                  <c:v>-4.9085320000000002E-2</c:v>
                </c:pt>
                <c:pt idx="1720">
                  <c:v>-4.875517E-2</c:v>
                </c:pt>
                <c:pt idx="1721">
                  <c:v>-4.8478269999999997E-2</c:v>
                </c:pt>
                <c:pt idx="1722">
                  <c:v>-4.8648539999999997E-2</c:v>
                </c:pt>
                <c:pt idx="1723">
                  <c:v>-4.9064450000000003E-2</c:v>
                </c:pt>
                <c:pt idx="1724">
                  <c:v>-4.9366779999999999E-2</c:v>
                </c:pt>
                <c:pt idx="1725">
                  <c:v>-4.9500339999999997E-2</c:v>
                </c:pt>
                <c:pt idx="1726">
                  <c:v>-4.9475419999999999E-2</c:v>
                </c:pt>
                <c:pt idx="1727">
                  <c:v>-4.9345899999999998E-2</c:v>
                </c:pt>
                <c:pt idx="1728">
                  <c:v>-4.9310819999999998E-2</c:v>
                </c:pt>
                <c:pt idx="1729">
                  <c:v>-4.9482449999999997E-2</c:v>
                </c:pt>
                <c:pt idx="1730">
                  <c:v>-4.9675570000000002E-2</c:v>
                </c:pt>
                <c:pt idx="1731">
                  <c:v>-4.9673670000000003E-2</c:v>
                </c:pt>
                <c:pt idx="1732">
                  <c:v>-4.952633E-2</c:v>
                </c:pt>
                <c:pt idx="1733">
                  <c:v>-4.9401199999999999E-2</c:v>
                </c:pt>
                <c:pt idx="1734">
                  <c:v>-4.934152E-2</c:v>
                </c:pt>
                <c:pt idx="1735">
                  <c:v>-4.9324189999999997E-2</c:v>
                </c:pt>
                <c:pt idx="1736">
                  <c:v>-4.9396200000000001E-2</c:v>
                </c:pt>
                <c:pt idx="1737">
                  <c:v>-4.9610899999999999E-2</c:v>
                </c:pt>
                <c:pt idx="1738">
                  <c:v>-4.991744E-2</c:v>
                </c:pt>
                <c:pt idx="1739">
                  <c:v>-5.0209339999999998E-2</c:v>
                </c:pt>
                <c:pt idx="1740">
                  <c:v>-5.0431429999999999E-2</c:v>
                </c:pt>
                <c:pt idx="1741">
                  <c:v>-5.0578619999999998E-2</c:v>
                </c:pt>
                <c:pt idx="1742">
                  <c:v>-5.0649180000000002E-2</c:v>
                </c:pt>
                <c:pt idx="1743">
                  <c:v>-5.066876E-2</c:v>
                </c:pt>
                <c:pt idx="1744">
                  <c:v>-5.0714929999999998E-2</c:v>
                </c:pt>
                <c:pt idx="1745">
                  <c:v>-5.0853269999999999E-2</c:v>
                </c:pt>
                <c:pt idx="1746">
                  <c:v>-5.1064129999999999E-2</c:v>
                </c:pt>
                <c:pt idx="1747">
                  <c:v>-5.1273640000000002E-2</c:v>
                </c:pt>
                <c:pt idx="1748">
                  <c:v>-5.1443419999999997E-2</c:v>
                </c:pt>
                <c:pt idx="1749">
                  <c:v>-5.1585199999999998E-2</c:v>
                </c:pt>
                <c:pt idx="1750">
                  <c:v>-5.170632E-2</c:v>
                </c:pt>
                <c:pt idx="1751">
                  <c:v>-5.179164E-2</c:v>
                </c:pt>
                <c:pt idx="1752">
                  <c:v>-5.1842630000000001E-2</c:v>
                </c:pt>
                <c:pt idx="1753">
                  <c:v>-5.1888589999999998E-2</c:v>
                </c:pt>
                <c:pt idx="1754">
                  <c:v>-5.1955510000000003E-2</c:v>
                </c:pt>
                <c:pt idx="1755">
                  <c:v>-5.2044630000000001E-2</c:v>
                </c:pt>
                <c:pt idx="1756">
                  <c:v>-5.2134949999999999E-2</c:v>
                </c:pt>
                <c:pt idx="1757">
                  <c:v>-5.2192450000000001E-2</c:v>
                </c:pt>
                <c:pt idx="1758">
                  <c:v>-5.2195419999999999E-2</c:v>
                </c:pt>
                <c:pt idx="1759">
                  <c:v>-5.2171799999999997E-2</c:v>
                </c:pt>
                <c:pt idx="1760">
                  <c:v>-5.219178E-2</c:v>
                </c:pt>
                <c:pt idx="1761">
                  <c:v>-5.2301590000000002E-2</c:v>
                </c:pt>
                <c:pt idx="1762">
                  <c:v>-5.2480949999999998E-2</c:v>
                </c:pt>
                <c:pt idx="1763">
                  <c:v>-5.2676779999999999E-2</c:v>
                </c:pt>
                <c:pt idx="1764">
                  <c:v>-5.2847209999999999E-2</c:v>
                </c:pt>
                <c:pt idx="1765">
                  <c:v>-5.2956589999999998E-2</c:v>
                </c:pt>
                <c:pt idx="1766">
                  <c:v>-5.2974809999999997E-2</c:v>
                </c:pt>
                <c:pt idx="1767">
                  <c:v>-5.2924619999999999E-2</c:v>
                </c:pt>
                <c:pt idx="1768">
                  <c:v>-5.289174E-2</c:v>
                </c:pt>
                <c:pt idx="1769">
                  <c:v>-5.2938989999999998E-2</c:v>
                </c:pt>
                <c:pt idx="1770">
                  <c:v>-5.3038679999999998E-2</c:v>
                </c:pt>
                <c:pt idx="1771">
                  <c:v>-5.3123950000000003E-2</c:v>
                </c:pt>
                <c:pt idx="1772">
                  <c:v>-5.3175140000000003E-2</c:v>
                </c:pt>
                <c:pt idx="1773">
                  <c:v>-5.3217380000000002E-2</c:v>
                </c:pt>
                <c:pt idx="1774">
                  <c:v>-5.326935E-2</c:v>
                </c:pt>
                <c:pt idx="1775">
                  <c:v>-5.3340949999999998E-2</c:v>
                </c:pt>
                <c:pt idx="1776">
                  <c:v>-5.3452960000000001E-2</c:v>
                </c:pt>
                <c:pt idx="1777">
                  <c:v>-5.3610049999999999E-2</c:v>
                </c:pt>
                <c:pt idx="1778">
                  <c:v>-5.3775370000000003E-2</c:v>
                </c:pt>
                <c:pt idx="1779">
                  <c:v>-5.3906500000000003E-2</c:v>
                </c:pt>
                <c:pt idx="1780">
                  <c:v>-5.3994149999999998E-2</c:v>
                </c:pt>
                <c:pt idx="1781">
                  <c:v>-5.4041520000000003E-2</c:v>
                </c:pt>
                <c:pt idx="1782">
                  <c:v>-5.404482E-2</c:v>
                </c:pt>
                <c:pt idx="1783">
                  <c:v>-5.4029729999999998E-2</c:v>
                </c:pt>
                <c:pt idx="1784">
                  <c:v>-5.4056470000000002E-2</c:v>
                </c:pt>
                <c:pt idx="1785">
                  <c:v>-5.4145459999999999E-2</c:v>
                </c:pt>
                <c:pt idx="1786">
                  <c:v>-5.4240009999999998E-2</c:v>
                </c:pt>
                <c:pt idx="1787">
                  <c:v>-5.428873E-2</c:v>
                </c:pt>
                <c:pt idx="1788">
                  <c:v>-5.4322589999999997E-2</c:v>
                </c:pt>
                <c:pt idx="1789">
                  <c:v>-5.4401230000000002E-2</c:v>
                </c:pt>
                <c:pt idx="1790">
                  <c:v>-5.4522849999999998E-2</c:v>
                </c:pt>
                <c:pt idx="1791">
                  <c:v>-5.4646309999999997E-2</c:v>
                </c:pt>
                <c:pt idx="1792">
                  <c:v>-5.4762489999999997E-2</c:v>
                </c:pt>
                <c:pt idx="1793">
                  <c:v>-5.4881909999999999E-2</c:v>
                </c:pt>
                <c:pt idx="1794">
                  <c:v>-5.4983690000000002E-2</c:v>
                </c:pt>
                <c:pt idx="1795">
                  <c:v>-5.504146E-2</c:v>
                </c:pt>
                <c:pt idx="1796">
                  <c:v>-5.5079139999999999E-2</c:v>
                </c:pt>
                <c:pt idx="1797">
                  <c:v>-5.514674E-2</c:v>
                </c:pt>
                <c:pt idx="1798">
                  <c:v>-5.5252599999999999E-2</c:v>
                </c:pt>
                <c:pt idx="1799">
                  <c:v>-5.5368090000000002E-2</c:v>
                </c:pt>
                <c:pt idx="1800">
                  <c:v>-5.5478909999999999E-2</c:v>
                </c:pt>
                <c:pt idx="1801">
                  <c:v>-5.5588800000000001E-2</c:v>
                </c:pt>
                <c:pt idx="1802">
                  <c:v>-5.5691259999999999E-2</c:v>
                </c:pt>
                <c:pt idx="1803">
                  <c:v>-5.5778670000000002E-2</c:v>
                </c:pt>
                <c:pt idx="1804">
                  <c:v>-5.5860079999999999E-2</c:v>
                </c:pt>
                <c:pt idx="1805">
                  <c:v>-5.5941850000000001E-2</c:v>
                </c:pt>
                <c:pt idx="1806">
                  <c:v>-5.6014670000000003E-2</c:v>
                </c:pt>
                <c:pt idx="1807">
                  <c:v>-5.6088989999999998E-2</c:v>
                </c:pt>
                <c:pt idx="1808">
                  <c:v>-5.6201349999999997E-2</c:v>
                </c:pt>
                <c:pt idx="1809">
                  <c:v>-5.6354269999999998E-2</c:v>
                </c:pt>
                <c:pt idx="1810">
                  <c:v>-5.649187E-2</c:v>
                </c:pt>
                <c:pt idx="1811">
                  <c:v>-5.6576729999999999E-2</c:v>
                </c:pt>
                <c:pt idx="1812">
                  <c:v>-5.6639380000000003E-2</c:v>
                </c:pt>
                <c:pt idx="1813">
                  <c:v>-5.6711850000000001E-2</c:v>
                </c:pt>
                <c:pt idx="1814">
                  <c:v>-5.676776E-2</c:v>
                </c:pt>
                <c:pt idx="1815">
                  <c:v>-5.6783899999999998E-2</c:v>
                </c:pt>
                <c:pt idx="1816">
                  <c:v>-5.6806889999999999E-2</c:v>
                </c:pt>
                <c:pt idx="1817">
                  <c:v>-5.6889099999999998E-2</c:v>
                </c:pt>
                <c:pt idx="1818">
                  <c:v>-5.7000380000000003E-2</c:v>
                </c:pt>
                <c:pt idx="1819">
                  <c:v>-5.7077610000000001E-2</c:v>
                </c:pt>
                <c:pt idx="1820">
                  <c:v>-5.7120949999999997E-2</c:v>
                </c:pt>
                <c:pt idx="1821">
                  <c:v>-5.7172599999999997E-2</c:v>
                </c:pt>
                <c:pt idx="1822">
                  <c:v>-5.723226E-2</c:v>
                </c:pt>
                <c:pt idx="1823">
                  <c:v>-5.7270099999999997E-2</c:v>
                </c:pt>
                <c:pt idx="1824">
                  <c:v>-5.7303260000000002E-2</c:v>
                </c:pt>
                <c:pt idx="1825">
                  <c:v>-5.7378180000000001E-2</c:v>
                </c:pt>
                <c:pt idx="1826">
                  <c:v>-5.749261E-2</c:v>
                </c:pt>
                <c:pt idx="1827">
                  <c:v>-5.7600400000000003E-2</c:v>
                </c:pt>
                <c:pt idx="1828">
                  <c:v>-5.7682600000000001E-2</c:v>
                </c:pt>
                <c:pt idx="1829">
                  <c:v>-5.7755130000000002E-2</c:v>
                </c:pt>
                <c:pt idx="1830">
                  <c:v>-5.7817920000000002E-2</c:v>
                </c:pt>
                <c:pt idx="1831">
                  <c:v>-5.7860149999999999E-2</c:v>
                </c:pt>
                <c:pt idx="1832">
                  <c:v>-5.7906930000000002E-2</c:v>
                </c:pt>
                <c:pt idx="1833">
                  <c:v>-5.7998439999999998E-2</c:v>
                </c:pt>
                <c:pt idx="1834">
                  <c:v>-5.8128529999999998E-2</c:v>
                </c:pt>
                <c:pt idx="1835">
                  <c:v>-5.8254100000000003E-2</c:v>
                </c:pt>
                <c:pt idx="1836">
                  <c:v>-5.8361000000000003E-2</c:v>
                </c:pt>
                <c:pt idx="1837">
                  <c:v>-5.8466289999999997E-2</c:v>
                </c:pt>
                <c:pt idx="1838">
                  <c:v>-5.8568389999999998E-2</c:v>
                </c:pt>
                <c:pt idx="1839">
                  <c:v>-5.8649510000000002E-2</c:v>
                </c:pt>
                <c:pt idx="1840">
                  <c:v>-5.8721469999999998E-2</c:v>
                </c:pt>
                <c:pt idx="1841">
                  <c:v>-5.881434E-2</c:v>
                </c:pt>
                <c:pt idx="1842">
                  <c:v>-5.8921710000000002E-2</c:v>
                </c:pt>
                <c:pt idx="1843">
                  <c:v>-5.9005460000000003E-2</c:v>
                </c:pt>
                <c:pt idx="1844">
                  <c:v>-5.9058880000000001E-2</c:v>
                </c:pt>
                <c:pt idx="1845">
                  <c:v>-5.9116549999999997E-2</c:v>
                </c:pt>
                <c:pt idx="1846">
                  <c:v>-5.9200629999999997E-2</c:v>
                </c:pt>
                <c:pt idx="1847">
                  <c:v>-5.9290969999999998E-2</c:v>
                </c:pt>
                <c:pt idx="1848">
                  <c:v>-5.9357069999999998E-2</c:v>
                </c:pt>
                <c:pt idx="1849">
                  <c:v>-5.9387389999999998E-2</c:v>
                </c:pt>
                <c:pt idx="1850">
                  <c:v>-5.9389579999999997E-2</c:v>
                </c:pt>
                <c:pt idx="1851">
                  <c:v>-5.9385540000000001E-2</c:v>
                </c:pt>
                <c:pt idx="1852">
                  <c:v>-5.9402009999999998E-2</c:v>
                </c:pt>
                <c:pt idx="1853">
                  <c:v>-5.9448590000000003E-2</c:v>
                </c:pt>
                <c:pt idx="1854">
                  <c:v>-5.951389E-2</c:v>
                </c:pt>
                <c:pt idx="1855">
                  <c:v>-5.9597259999999999E-2</c:v>
                </c:pt>
                <c:pt idx="1856">
                  <c:v>-5.9716249999999998E-2</c:v>
                </c:pt>
                <c:pt idx="1857">
                  <c:v>-5.9865260000000003E-2</c:v>
                </c:pt>
                <c:pt idx="1858">
                  <c:v>-5.9995729999999997E-2</c:v>
                </c:pt>
                <c:pt idx="1859">
                  <c:v>-6.0068730000000001E-2</c:v>
                </c:pt>
                <c:pt idx="1860">
                  <c:v>-6.0101590000000003E-2</c:v>
                </c:pt>
                <c:pt idx="1861">
                  <c:v>-6.0135180000000003E-2</c:v>
                </c:pt>
                <c:pt idx="1862">
                  <c:v>-6.0183550000000002E-2</c:v>
                </c:pt>
                <c:pt idx="1863">
                  <c:v>-6.0241759999999998E-2</c:v>
                </c:pt>
                <c:pt idx="1864">
                  <c:v>-6.0310320000000001E-2</c:v>
                </c:pt>
                <c:pt idx="1865">
                  <c:v>-6.0380879999999998E-2</c:v>
                </c:pt>
                <c:pt idx="1866">
                  <c:v>-6.0434359999999999E-2</c:v>
                </c:pt>
                <c:pt idx="1867">
                  <c:v>-6.048746E-2</c:v>
                </c:pt>
                <c:pt idx="1868">
                  <c:v>-6.0604619999999998E-2</c:v>
                </c:pt>
                <c:pt idx="1869">
                  <c:v>-6.0813739999999998E-2</c:v>
                </c:pt>
                <c:pt idx="1870">
                  <c:v>-6.1041400000000003E-2</c:v>
                </c:pt>
                <c:pt idx="1871">
                  <c:v>-6.1185929999999999E-2</c:v>
                </c:pt>
                <c:pt idx="1872">
                  <c:v>-6.1237989999999999E-2</c:v>
                </c:pt>
                <c:pt idx="1873">
                  <c:v>-6.1282910000000003E-2</c:v>
                </c:pt>
                <c:pt idx="1874">
                  <c:v>-6.1391139999999997E-2</c:v>
                </c:pt>
                <c:pt idx="1875">
                  <c:v>-6.1547230000000001E-2</c:v>
                </c:pt>
                <c:pt idx="1876">
                  <c:v>-6.1679339999999999E-2</c:v>
                </c:pt>
                <c:pt idx="1877">
                  <c:v>-6.1730050000000002E-2</c:v>
                </c:pt>
                <c:pt idx="1878">
                  <c:v>-6.1704290000000002E-2</c:v>
                </c:pt>
                <c:pt idx="1879">
                  <c:v>-6.1670549999999998E-2</c:v>
                </c:pt>
                <c:pt idx="1880">
                  <c:v>-6.1705500000000003E-2</c:v>
                </c:pt>
                <c:pt idx="1881">
                  <c:v>-6.182199E-2</c:v>
                </c:pt>
                <c:pt idx="1882">
                  <c:v>-6.1968530000000001E-2</c:v>
                </c:pt>
                <c:pt idx="1883">
                  <c:v>-6.2101780000000002E-2</c:v>
                </c:pt>
                <c:pt idx="1884">
                  <c:v>-6.2224309999999998E-2</c:v>
                </c:pt>
                <c:pt idx="1885">
                  <c:v>-6.2343009999999997E-2</c:v>
                </c:pt>
                <c:pt idx="1886">
                  <c:v>-6.2433849999999999E-2</c:v>
                </c:pt>
                <c:pt idx="1887">
                  <c:v>-6.2478779999999998E-2</c:v>
                </c:pt>
                <c:pt idx="1888">
                  <c:v>-6.2499270000000003E-2</c:v>
                </c:pt>
                <c:pt idx="1889">
                  <c:v>-6.2524010000000005E-2</c:v>
                </c:pt>
                <c:pt idx="1890">
                  <c:v>-6.2556189999999998E-2</c:v>
                </c:pt>
                <c:pt idx="1891">
                  <c:v>-6.2593259999999998E-2</c:v>
                </c:pt>
                <c:pt idx="1892">
                  <c:v>-6.2647359999999999E-2</c:v>
                </c:pt>
                <c:pt idx="1893">
                  <c:v>-6.2724479999999999E-2</c:v>
                </c:pt>
                <c:pt idx="1894">
                  <c:v>-6.2814690000000006E-2</c:v>
                </c:pt>
                <c:pt idx="1895">
                  <c:v>-6.2915349999999995E-2</c:v>
                </c:pt>
                <c:pt idx="1896">
                  <c:v>-6.3026609999999997E-2</c:v>
                </c:pt>
                <c:pt idx="1897">
                  <c:v>-6.3117080000000006E-2</c:v>
                </c:pt>
                <c:pt idx="1898">
                  <c:v>-6.3146560000000004E-2</c:v>
                </c:pt>
                <c:pt idx="1899">
                  <c:v>-6.3137760000000001E-2</c:v>
                </c:pt>
                <c:pt idx="1900">
                  <c:v>-6.3163659999999996E-2</c:v>
                </c:pt>
                <c:pt idx="1901">
                  <c:v>-6.3246220000000006E-2</c:v>
                </c:pt>
                <c:pt idx="1902">
                  <c:v>-6.3330999999999998E-2</c:v>
                </c:pt>
                <c:pt idx="1903">
                  <c:v>-6.3387470000000001E-2</c:v>
                </c:pt>
                <c:pt idx="1904">
                  <c:v>-6.3461680000000006E-2</c:v>
                </c:pt>
                <c:pt idx="1905">
                  <c:v>-6.3587519999999995E-2</c:v>
                </c:pt>
                <c:pt idx="1906">
                  <c:v>-6.3717190000000007E-2</c:v>
                </c:pt>
                <c:pt idx="1907">
                  <c:v>-6.3788139999999993E-2</c:v>
                </c:pt>
                <c:pt idx="1908">
                  <c:v>-6.3804669999999994E-2</c:v>
                </c:pt>
                <c:pt idx="1909">
                  <c:v>-6.3804929999999996E-2</c:v>
                </c:pt>
                <c:pt idx="1910">
                  <c:v>-6.3805420000000002E-2</c:v>
                </c:pt>
                <c:pt idx="1911">
                  <c:v>-6.3825010000000001E-2</c:v>
                </c:pt>
                <c:pt idx="1912">
                  <c:v>-6.3904870000000003E-2</c:v>
                </c:pt>
                <c:pt idx="1913">
                  <c:v>-6.4048019999999997E-2</c:v>
                </c:pt>
                <c:pt idx="1914">
                  <c:v>-6.4190209999999998E-2</c:v>
                </c:pt>
                <c:pt idx="1915">
                  <c:v>-6.4281050000000006E-2</c:v>
                </c:pt>
                <c:pt idx="1916">
                  <c:v>-6.4344120000000005E-2</c:v>
                </c:pt>
                <c:pt idx="1917">
                  <c:v>-6.4410309999999998E-2</c:v>
                </c:pt>
                <c:pt idx="1918">
                  <c:v>-6.4452040000000002E-2</c:v>
                </c:pt>
                <c:pt idx="1919">
                  <c:v>-6.4440849999999994E-2</c:v>
                </c:pt>
                <c:pt idx="1920">
                  <c:v>-6.4416570000000006E-2</c:v>
                </c:pt>
                <c:pt idx="1921">
                  <c:v>-6.4436339999999995E-2</c:v>
                </c:pt>
                <c:pt idx="1922">
                  <c:v>-6.4503229999999995E-2</c:v>
                </c:pt>
                <c:pt idx="1923">
                  <c:v>-6.4596929999999997E-2</c:v>
                </c:pt>
                <c:pt idx="1924">
                  <c:v>-6.472601E-2</c:v>
                </c:pt>
                <c:pt idx="1925">
                  <c:v>-6.4890710000000004E-2</c:v>
                </c:pt>
                <c:pt idx="1926">
                  <c:v>-6.5048720000000004E-2</c:v>
                </c:pt>
                <c:pt idx="1927">
                  <c:v>-6.5172469999999996E-2</c:v>
                </c:pt>
                <c:pt idx="1928">
                  <c:v>-6.5292080000000002E-2</c:v>
                </c:pt>
                <c:pt idx="1929">
                  <c:v>-6.5421289999999993E-2</c:v>
                </c:pt>
                <c:pt idx="1930">
                  <c:v>-6.5500199999999995E-2</c:v>
                </c:pt>
                <c:pt idx="1931">
                  <c:v>-6.5480739999999996E-2</c:v>
                </c:pt>
                <c:pt idx="1932">
                  <c:v>-6.5412399999999996E-2</c:v>
                </c:pt>
                <c:pt idx="1933">
                  <c:v>-6.5373810000000004E-2</c:v>
                </c:pt>
                <c:pt idx="1934">
                  <c:v>-6.5372269999999996E-2</c:v>
                </c:pt>
                <c:pt idx="1935">
                  <c:v>-6.5387630000000002E-2</c:v>
                </c:pt>
                <c:pt idx="1936">
                  <c:v>-6.5455440000000004E-2</c:v>
                </c:pt>
                <c:pt idx="1937">
                  <c:v>-6.5612660000000003E-2</c:v>
                </c:pt>
                <c:pt idx="1938">
                  <c:v>-6.5799389999999999E-2</c:v>
                </c:pt>
                <c:pt idx="1939">
                  <c:v>-6.5909709999999996E-2</c:v>
                </c:pt>
                <c:pt idx="1940">
                  <c:v>-6.5925059999999994E-2</c:v>
                </c:pt>
                <c:pt idx="1941">
                  <c:v>-6.5917779999999995E-2</c:v>
                </c:pt>
                <c:pt idx="1942">
                  <c:v>-6.5945069999999995E-2</c:v>
                </c:pt>
                <c:pt idx="1943">
                  <c:v>-6.6016720000000001E-2</c:v>
                </c:pt>
                <c:pt idx="1944">
                  <c:v>-6.6141220000000001E-2</c:v>
                </c:pt>
                <c:pt idx="1945">
                  <c:v>-6.6311480000000006E-2</c:v>
                </c:pt>
                <c:pt idx="1946">
                  <c:v>-6.6453780000000004E-2</c:v>
                </c:pt>
                <c:pt idx="1947">
                  <c:v>-6.64738E-2</c:v>
                </c:pt>
                <c:pt idx="1948">
                  <c:v>-6.6370520000000002E-2</c:v>
                </c:pt>
                <c:pt idx="1949">
                  <c:v>-6.6251199999999996E-2</c:v>
                </c:pt>
                <c:pt idx="1950">
                  <c:v>-6.6227910000000001E-2</c:v>
                </c:pt>
                <c:pt idx="1951">
                  <c:v>-6.6336930000000002E-2</c:v>
                </c:pt>
                <c:pt idx="1952">
                  <c:v>-6.6540459999999996E-2</c:v>
                </c:pt>
                <c:pt idx="1953">
                  <c:v>-6.6759299999999994E-2</c:v>
                </c:pt>
                <c:pt idx="1954">
                  <c:v>-6.6916359999999994E-2</c:v>
                </c:pt>
                <c:pt idx="1955">
                  <c:v>-6.6993269999999994E-2</c:v>
                </c:pt>
                <c:pt idx="1956">
                  <c:v>-6.7033250000000003E-2</c:v>
                </c:pt>
                <c:pt idx="1957">
                  <c:v>-6.7065159999999999E-2</c:v>
                </c:pt>
                <c:pt idx="1958">
                  <c:v>-6.7064139999999994E-2</c:v>
                </c:pt>
                <c:pt idx="1959">
                  <c:v>-6.7025669999999996E-2</c:v>
                </c:pt>
                <c:pt idx="1960">
                  <c:v>-6.7018910000000001E-2</c:v>
                </c:pt>
                <c:pt idx="1961">
                  <c:v>-6.7101450000000007E-2</c:v>
                </c:pt>
                <c:pt idx="1962">
                  <c:v>-6.7227010000000004E-2</c:v>
                </c:pt>
                <c:pt idx="1963">
                  <c:v>-6.7312769999999994E-2</c:v>
                </c:pt>
                <c:pt idx="1964">
                  <c:v>-6.7363930000000002E-2</c:v>
                </c:pt>
                <c:pt idx="1965">
                  <c:v>-6.7447359999999998E-2</c:v>
                </c:pt>
                <c:pt idx="1966">
                  <c:v>-6.7571880000000001E-2</c:v>
                </c:pt>
                <c:pt idx="1967">
                  <c:v>-6.7679639999999999E-2</c:v>
                </c:pt>
                <c:pt idx="1968">
                  <c:v>-6.7743709999999999E-2</c:v>
                </c:pt>
                <c:pt idx="1969">
                  <c:v>-6.7794049999999995E-2</c:v>
                </c:pt>
                <c:pt idx="1970">
                  <c:v>-6.7847420000000006E-2</c:v>
                </c:pt>
                <c:pt idx="1971">
                  <c:v>-6.7888680000000007E-2</c:v>
                </c:pt>
                <c:pt idx="1972">
                  <c:v>-6.7926059999999996E-2</c:v>
                </c:pt>
                <c:pt idx="1973">
                  <c:v>-6.799384E-2</c:v>
                </c:pt>
                <c:pt idx="1974">
                  <c:v>-6.8089960000000005E-2</c:v>
                </c:pt>
                <c:pt idx="1975">
                  <c:v>-6.8167710000000006E-2</c:v>
                </c:pt>
                <c:pt idx="1976">
                  <c:v>-6.8203050000000001E-2</c:v>
                </c:pt>
                <c:pt idx="1977">
                  <c:v>-6.8223980000000004E-2</c:v>
                </c:pt>
                <c:pt idx="1978">
                  <c:v>-6.8264409999999998E-2</c:v>
                </c:pt>
                <c:pt idx="1979">
                  <c:v>-6.8329730000000005E-2</c:v>
                </c:pt>
                <c:pt idx="1980">
                  <c:v>-6.8411230000000003E-2</c:v>
                </c:pt>
                <c:pt idx="1981">
                  <c:v>-6.8502170000000001E-2</c:v>
                </c:pt>
                <c:pt idx="1982">
                  <c:v>-6.8591330000000006E-2</c:v>
                </c:pt>
                <c:pt idx="1983">
                  <c:v>-6.867028E-2</c:v>
                </c:pt>
                <c:pt idx="1984">
                  <c:v>-6.8740380000000004E-2</c:v>
                </c:pt>
                <c:pt idx="1985">
                  <c:v>-6.8795099999999998E-2</c:v>
                </c:pt>
                <c:pt idx="1986">
                  <c:v>-6.8812769999999995E-2</c:v>
                </c:pt>
                <c:pt idx="1987">
                  <c:v>-6.8793489999999999E-2</c:v>
                </c:pt>
                <c:pt idx="1988">
                  <c:v>-6.8778019999999995E-2</c:v>
                </c:pt>
                <c:pt idx="1989">
                  <c:v>-6.8801490000000007E-2</c:v>
                </c:pt>
                <c:pt idx="1990">
                  <c:v>-6.8852540000000004E-2</c:v>
                </c:pt>
                <c:pt idx="1991">
                  <c:v>-6.8911990000000006E-2</c:v>
                </c:pt>
                <c:pt idx="1992">
                  <c:v>-6.8997729999999993E-2</c:v>
                </c:pt>
                <c:pt idx="1993">
                  <c:v>-6.9127289999999994E-2</c:v>
                </c:pt>
                <c:pt idx="1994">
                  <c:v>-6.9262909999999997E-2</c:v>
                </c:pt>
                <c:pt idx="1995">
                  <c:v>-6.9344349999999999E-2</c:v>
                </c:pt>
                <c:pt idx="1996">
                  <c:v>-6.9362759999999996E-2</c:v>
                </c:pt>
                <c:pt idx="1997">
                  <c:v>-6.9362649999999998E-2</c:v>
                </c:pt>
                <c:pt idx="1998">
                  <c:v>-6.9382819999999998E-2</c:v>
                </c:pt>
                <c:pt idx="1999">
                  <c:v>-6.9433640000000005E-2</c:v>
                </c:pt>
                <c:pt idx="2000">
                  <c:v>-6.9511660000000003E-2</c:v>
                </c:pt>
                <c:pt idx="2001">
                  <c:v>-6.9599259999999996E-2</c:v>
                </c:pt>
                <c:pt idx="2002">
                  <c:v>-6.9667480000000004E-2</c:v>
                </c:pt>
                <c:pt idx="2003">
                  <c:v>-6.9710969999999997E-2</c:v>
                </c:pt>
                <c:pt idx="2004">
                  <c:v>-6.9764279999999998E-2</c:v>
                </c:pt>
                <c:pt idx="2005">
                  <c:v>-6.9853540000000006E-2</c:v>
                </c:pt>
                <c:pt idx="2006">
                  <c:v>-6.9955349999999999E-2</c:v>
                </c:pt>
                <c:pt idx="2007">
                  <c:v>-7.0034449999999998E-2</c:v>
                </c:pt>
                <c:pt idx="2008">
                  <c:v>-7.0093920000000004E-2</c:v>
                </c:pt>
                <c:pt idx="2009">
                  <c:v>-7.0155129999999996E-2</c:v>
                </c:pt>
                <c:pt idx="2010">
                  <c:v>-7.0216559999999997E-2</c:v>
                </c:pt>
                <c:pt idx="2011">
                  <c:v>-7.0267010000000005E-2</c:v>
                </c:pt>
                <c:pt idx="2012">
                  <c:v>-7.0315030000000001E-2</c:v>
                </c:pt>
                <c:pt idx="2013">
                  <c:v>-7.0368459999999994E-2</c:v>
                </c:pt>
                <c:pt idx="2014">
                  <c:v>-7.041124E-2</c:v>
                </c:pt>
                <c:pt idx="2015">
                  <c:v>-7.0433519999999999E-2</c:v>
                </c:pt>
                <c:pt idx="2016">
                  <c:v>-7.0457290000000006E-2</c:v>
                </c:pt>
                <c:pt idx="2017">
                  <c:v>-7.0500900000000005E-2</c:v>
                </c:pt>
                <c:pt idx="2018">
                  <c:v>-7.0547520000000002E-2</c:v>
                </c:pt>
                <c:pt idx="2019">
                  <c:v>-7.057571E-2</c:v>
                </c:pt>
                <c:pt idx="2020">
                  <c:v>-7.0593459999999997E-2</c:v>
                </c:pt>
                <c:pt idx="2021">
                  <c:v>-7.0615339999999999E-2</c:v>
                </c:pt>
                <c:pt idx="2022">
                  <c:v>-7.0643700000000004E-2</c:v>
                </c:pt>
                <c:pt idx="2023">
                  <c:v>-7.0697650000000001E-2</c:v>
                </c:pt>
                <c:pt idx="2024">
                  <c:v>-7.0809079999999996E-2</c:v>
                </c:pt>
                <c:pt idx="2025">
                  <c:v>-7.0962319999999995E-2</c:v>
                </c:pt>
                <c:pt idx="2026">
                  <c:v>-7.1085469999999998E-2</c:v>
                </c:pt>
                <c:pt idx="2027">
                  <c:v>-7.1141529999999994E-2</c:v>
                </c:pt>
                <c:pt idx="2028">
                  <c:v>-7.1178489999999997E-2</c:v>
                </c:pt>
                <c:pt idx="2029">
                  <c:v>-7.1249859999999998E-2</c:v>
                </c:pt>
                <c:pt idx="2030">
                  <c:v>-7.1337650000000002E-2</c:v>
                </c:pt>
                <c:pt idx="2031">
                  <c:v>-7.1403549999999996E-2</c:v>
                </c:pt>
                <c:pt idx="2032">
                  <c:v>-7.1458999999999995E-2</c:v>
                </c:pt>
                <c:pt idx="2033">
                  <c:v>-7.1529430000000005E-2</c:v>
                </c:pt>
                <c:pt idx="2034">
                  <c:v>-7.1595530000000004E-2</c:v>
                </c:pt>
                <c:pt idx="2035">
                  <c:v>-7.1631600000000004E-2</c:v>
                </c:pt>
                <c:pt idx="2036">
                  <c:v>-7.16638E-2</c:v>
                </c:pt>
                <c:pt idx="2037">
                  <c:v>-7.1731310000000006E-2</c:v>
                </c:pt>
                <c:pt idx="2038">
                  <c:v>-7.1821350000000006E-2</c:v>
                </c:pt>
                <c:pt idx="2039">
                  <c:v>-7.1896810000000005E-2</c:v>
                </c:pt>
                <c:pt idx="2040">
                  <c:v>-7.1953939999999994E-2</c:v>
                </c:pt>
                <c:pt idx="2041">
                  <c:v>-7.2004780000000004E-2</c:v>
                </c:pt>
                <c:pt idx="2042">
                  <c:v>-7.2042620000000002E-2</c:v>
                </c:pt>
                <c:pt idx="2043">
                  <c:v>-7.2074959999999993E-2</c:v>
                </c:pt>
                <c:pt idx="2044">
                  <c:v>-7.214661E-2</c:v>
                </c:pt>
                <c:pt idx="2045">
                  <c:v>-7.2272420000000004E-2</c:v>
                </c:pt>
                <c:pt idx="2046">
                  <c:v>-7.2386500000000006E-2</c:v>
                </c:pt>
                <c:pt idx="2047">
                  <c:v>-7.2418650000000001E-2</c:v>
                </c:pt>
                <c:pt idx="2048">
                  <c:v>-7.2388190000000005E-2</c:v>
                </c:pt>
                <c:pt idx="2049">
                  <c:v>-7.2365840000000001E-2</c:v>
                </c:pt>
                <c:pt idx="2050">
                  <c:v>-7.2380559999999997E-2</c:v>
                </c:pt>
                <c:pt idx="2051">
                  <c:v>-7.2419899999999995E-2</c:v>
                </c:pt>
                <c:pt idx="2052">
                  <c:v>-7.2481599999999993E-2</c:v>
                </c:pt>
                <c:pt idx="2053">
                  <c:v>-7.2561760000000003E-2</c:v>
                </c:pt>
                <c:pt idx="2054">
                  <c:v>-7.2625369999999995E-2</c:v>
                </c:pt>
                <c:pt idx="2055">
                  <c:v>-7.2650069999999997E-2</c:v>
                </c:pt>
                <c:pt idx="2056">
                  <c:v>-7.2672100000000003E-2</c:v>
                </c:pt>
                <c:pt idx="2057">
                  <c:v>-7.2738269999999994E-2</c:v>
                </c:pt>
                <c:pt idx="2058">
                  <c:v>-7.2845030000000005E-2</c:v>
                </c:pt>
                <c:pt idx="2059">
                  <c:v>-7.2968850000000002E-2</c:v>
                </c:pt>
                <c:pt idx="2060">
                  <c:v>-7.3104020000000006E-2</c:v>
                </c:pt>
                <c:pt idx="2061">
                  <c:v>-7.3218290000000005E-2</c:v>
                </c:pt>
                <c:pt idx="2062">
                  <c:v>-7.3236090000000004E-2</c:v>
                </c:pt>
                <c:pt idx="2063">
                  <c:v>-7.3145130000000003E-2</c:v>
                </c:pt>
                <c:pt idx="2064">
                  <c:v>-7.3064320000000002E-2</c:v>
                </c:pt>
                <c:pt idx="2065">
                  <c:v>-7.3114609999999997E-2</c:v>
                </c:pt>
                <c:pt idx="2066">
                  <c:v>-7.3262149999999998E-2</c:v>
                </c:pt>
                <c:pt idx="2067">
                  <c:v>-7.3376810000000001E-2</c:v>
                </c:pt>
                <c:pt idx="2068">
                  <c:v>-7.3413190000000003E-2</c:v>
                </c:pt>
                <c:pt idx="2069">
                  <c:v>-7.3435959999999995E-2</c:v>
                </c:pt>
                <c:pt idx="2070">
                  <c:v>-7.3492870000000002E-2</c:v>
                </c:pt>
                <c:pt idx="2071">
                  <c:v>-7.3563580000000003E-2</c:v>
                </c:pt>
                <c:pt idx="2072">
                  <c:v>-7.3628609999999997E-2</c:v>
                </c:pt>
                <c:pt idx="2073">
                  <c:v>-7.369858E-2</c:v>
                </c:pt>
                <c:pt idx="2074">
                  <c:v>-7.3767250000000006E-2</c:v>
                </c:pt>
                <c:pt idx="2075">
                  <c:v>-7.3810280000000006E-2</c:v>
                </c:pt>
                <c:pt idx="2076">
                  <c:v>-7.3836609999999997E-2</c:v>
                </c:pt>
                <c:pt idx="2077">
                  <c:v>-7.3873949999999994E-2</c:v>
                </c:pt>
                <c:pt idx="2078">
                  <c:v>-7.3912270000000002E-2</c:v>
                </c:pt>
                <c:pt idx="2079">
                  <c:v>-7.3923390000000005E-2</c:v>
                </c:pt>
                <c:pt idx="2080">
                  <c:v>-7.3931640000000007E-2</c:v>
                </c:pt>
                <c:pt idx="2081">
                  <c:v>-7.3990749999999994E-2</c:v>
                </c:pt>
                <c:pt idx="2082">
                  <c:v>-7.4093599999999996E-2</c:v>
                </c:pt>
                <c:pt idx="2083">
                  <c:v>-7.4171280000000006E-2</c:v>
                </c:pt>
                <c:pt idx="2084">
                  <c:v>-7.4187900000000001E-2</c:v>
                </c:pt>
                <c:pt idx="2085">
                  <c:v>-7.4179129999999996E-2</c:v>
                </c:pt>
                <c:pt idx="2086">
                  <c:v>-7.419307E-2</c:v>
                </c:pt>
                <c:pt idx="2087">
                  <c:v>-7.4244679999999993E-2</c:v>
                </c:pt>
                <c:pt idx="2088">
                  <c:v>-7.4324319999999999E-2</c:v>
                </c:pt>
                <c:pt idx="2089">
                  <c:v>-7.4403670000000005E-2</c:v>
                </c:pt>
                <c:pt idx="2090">
                  <c:v>-7.4439710000000006E-2</c:v>
                </c:pt>
                <c:pt idx="2091">
                  <c:v>-7.4425619999999998E-2</c:v>
                </c:pt>
                <c:pt idx="2092">
                  <c:v>-7.4424920000000006E-2</c:v>
                </c:pt>
                <c:pt idx="2093">
                  <c:v>-7.4502369999999998E-2</c:v>
                </c:pt>
                <c:pt idx="2094">
                  <c:v>-7.463446E-2</c:v>
                </c:pt>
                <c:pt idx="2095">
                  <c:v>-7.4747389999999997E-2</c:v>
                </c:pt>
                <c:pt idx="2096">
                  <c:v>-7.482635E-2</c:v>
                </c:pt>
                <c:pt idx="2097">
                  <c:v>-7.4917960000000006E-2</c:v>
                </c:pt>
                <c:pt idx="2098">
                  <c:v>-7.5034139999999999E-2</c:v>
                </c:pt>
                <c:pt idx="2099">
                  <c:v>-7.5125170000000005E-2</c:v>
                </c:pt>
                <c:pt idx="2100">
                  <c:v>-7.5155410000000006E-2</c:v>
                </c:pt>
                <c:pt idx="2101">
                  <c:v>-7.5144710000000003E-2</c:v>
                </c:pt>
                <c:pt idx="2102">
                  <c:v>-7.5123949999999995E-2</c:v>
                </c:pt>
                <c:pt idx="2103">
                  <c:v>-7.5102879999999997E-2</c:v>
                </c:pt>
                <c:pt idx="2104">
                  <c:v>-7.5087550000000003E-2</c:v>
                </c:pt>
                <c:pt idx="2105">
                  <c:v>-7.5085959999999993E-2</c:v>
                </c:pt>
                <c:pt idx="2106">
                  <c:v>-7.5095850000000006E-2</c:v>
                </c:pt>
                <c:pt idx="2107">
                  <c:v>-7.5125339999999999E-2</c:v>
                </c:pt>
                <c:pt idx="2108">
                  <c:v>-7.5209559999999995E-2</c:v>
                </c:pt>
                <c:pt idx="2109">
                  <c:v>-7.5355989999999998E-2</c:v>
                </c:pt>
                <c:pt idx="2110">
                  <c:v>-7.5489909999999993E-2</c:v>
                </c:pt>
                <c:pt idx="2111">
                  <c:v>-7.5524430000000004E-2</c:v>
                </c:pt>
                <c:pt idx="2112">
                  <c:v>-7.5477760000000005E-2</c:v>
                </c:pt>
                <c:pt idx="2113">
                  <c:v>-7.5454789999999994E-2</c:v>
                </c:pt>
                <c:pt idx="2114">
                  <c:v>-7.5507249999999998E-2</c:v>
                </c:pt>
                <c:pt idx="2115">
                  <c:v>-7.5582880000000005E-2</c:v>
                </c:pt>
                <c:pt idx="2116">
                  <c:v>-7.5625020000000001E-2</c:v>
                </c:pt>
                <c:pt idx="2117">
                  <c:v>-7.5652810000000001E-2</c:v>
                </c:pt>
                <c:pt idx="2118">
                  <c:v>-7.5708780000000003E-2</c:v>
                </c:pt>
                <c:pt idx="2119">
                  <c:v>-7.578037E-2</c:v>
                </c:pt>
                <c:pt idx="2120">
                  <c:v>-7.5816120000000001E-2</c:v>
                </c:pt>
                <c:pt idx="2121">
                  <c:v>-7.5793860000000005E-2</c:v>
                </c:pt>
                <c:pt idx="2122">
                  <c:v>-7.5746659999999993E-2</c:v>
                </c:pt>
                <c:pt idx="2123">
                  <c:v>-7.5736200000000004E-2</c:v>
                </c:pt>
                <c:pt idx="2124">
                  <c:v>-7.5805810000000001E-2</c:v>
                </c:pt>
                <c:pt idx="2125">
                  <c:v>-7.5942800000000005E-2</c:v>
                </c:pt>
                <c:pt idx="2126">
                  <c:v>-7.6078649999999998E-2</c:v>
                </c:pt>
                <c:pt idx="2127">
                  <c:v>-7.6148610000000005E-2</c:v>
                </c:pt>
                <c:pt idx="2128">
                  <c:v>-7.6152780000000003E-2</c:v>
                </c:pt>
                <c:pt idx="2129">
                  <c:v>-7.6142050000000003E-2</c:v>
                </c:pt>
                <c:pt idx="2130">
                  <c:v>-7.6154250000000007E-2</c:v>
                </c:pt>
                <c:pt idx="2131">
                  <c:v>-7.6190040000000001E-2</c:v>
                </c:pt>
                <c:pt idx="2132">
                  <c:v>-7.6238210000000001E-2</c:v>
                </c:pt>
                <c:pt idx="2133">
                  <c:v>-7.6290259999999999E-2</c:v>
                </c:pt>
                <c:pt idx="2134">
                  <c:v>-7.6330800000000004E-2</c:v>
                </c:pt>
                <c:pt idx="2135">
                  <c:v>-7.6349620000000007E-2</c:v>
                </c:pt>
                <c:pt idx="2136">
                  <c:v>-7.6364989999999994E-2</c:v>
                </c:pt>
                <c:pt idx="2137">
                  <c:v>-7.6410900000000004E-2</c:v>
                </c:pt>
                <c:pt idx="2138">
                  <c:v>-7.6498010000000005E-2</c:v>
                </c:pt>
                <c:pt idx="2139">
                  <c:v>-7.6605850000000003E-2</c:v>
                </c:pt>
                <c:pt idx="2140">
                  <c:v>-7.6710219999999996E-2</c:v>
                </c:pt>
                <c:pt idx="2141">
                  <c:v>-7.679793E-2</c:v>
                </c:pt>
                <c:pt idx="2142">
                  <c:v>-7.6864089999999996E-2</c:v>
                </c:pt>
                <c:pt idx="2143">
                  <c:v>-7.6916609999999996E-2</c:v>
                </c:pt>
                <c:pt idx="2144">
                  <c:v>-7.6977719999999999E-2</c:v>
                </c:pt>
                <c:pt idx="2145">
                  <c:v>-7.7057470000000003E-2</c:v>
                </c:pt>
                <c:pt idx="2146">
                  <c:v>-7.713457E-2</c:v>
                </c:pt>
                <c:pt idx="2147">
                  <c:v>-7.7180979999999996E-2</c:v>
                </c:pt>
                <c:pt idx="2148">
                  <c:v>-7.7199489999999996E-2</c:v>
                </c:pt>
                <c:pt idx="2149">
                  <c:v>-7.7214430000000001E-2</c:v>
                </c:pt>
                <c:pt idx="2150">
                  <c:v>-7.7236910000000006E-2</c:v>
                </c:pt>
                <c:pt idx="2151">
                  <c:v>-7.7259419999999995E-2</c:v>
                </c:pt>
                <c:pt idx="2152">
                  <c:v>-7.7278529999999998E-2</c:v>
                </c:pt>
                <c:pt idx="2153">
                  <c:v>-7.7303720000000006E-2</c:v>
                </c:pt>
                <c:pt idx="2154">
                  <c:v>-7.7346830000000005E-2</c:v>
                </c:pt>
                <c:pt idx="2155">
                  <c:v>-7.7410389999999996E-2</c:v>
                </c:pt>
                <c:pt idx="2156">
                  <c:v>-7.7476390000000006E-2</c:v>
                </c:pt>
                <c:pt idx="2157">
                  <c:v>-7.7509239999999993E-2</c:v>
                </c:pt>
                <c:pt idx="2158">
                  <c:v>-7.7491630000000006E-2</c:v>
                </c:pt>
                <c:pt idx="2159">
                  <c:v>-7.7461530000000001E-2</c:v>
                </c:pt>
                <c:pt idx="2160">
                  <c:v>-7.7480770000000004E-2</c:v>
                </c:pt>
                <c:pt idx="2161">
                  <c:v>-7.7561679999999994E-2</c:v>
                </c:pt>
                <c:pt idx="2162">
                  <c:v>-7.7656509999999998E-2</c:v>
                </c:pt>
                <c:pt idx="2163">
                  <c:v>-7.7722620000000006E-2</c:v>
                </c:pt>
                <c:pt idx="2164">
                  <c:v>-7.7759099999999998E-2</c:v>
                </c:pt>
                <c:pt idx="2165">
                  <c:v>-7.7772480000000005E-2</c:v>
                </c:pt>
                <c:pt idx="2166">
                  <c:v>-7.7757960000000001E-2</c:v>
                </c:pt>
                <c:pt idx="2167">
                  <c:v>-7.7735410000000005E-2</c:v>
                </c:pt>
                <c:pt idx="2168">
                  <c:v>-7.7746319999999994E-2</c:v>
                </c:pt>
                <c:pt idx="2169">
                  <c:v>-7.7786419999999995E-2</c:v>
                </c:pt>
                <c:pt idx="2170">
                  <c:v>-7.7795639999999999E-2</c:v>
                </c:pt>
                <c:pt idx="2171">
                  <c:v>-7.7754719999999999E-2</c:v>
                </c:pt>
                <c:pt idx="2172">
                  <c:v>-7.7737410000000007E-2</c:v>
                </c:pt>
                <c:pt idx="2173">
                  <c:v>-7.7815529999999994E-2</c:v>
                </c:pt>
                <c:pt idx="2174">
                  <c:v>-7.79556E-2</c:v>
                </c:pt>
                <c:pt idx="2175">
                  <c:v>-7.8065960000000004E-2</c:v>
                </c:pt>
                <c:pt idx="2176">
                  <c:v>-7.8114539999999996E-2</c:v>
                </c:pt>
                <c:pt idx="2177">
                  <c:v>-7.8142690000000001E-2</c:v>
                </c:pt>
                <c:pt idx="2178">
                  <c:v>-7.8184039999999996E-2</c:v>
                </c:pt>
                <c:pt idx="2179">
                  <c:v>-7.8230339999999995E-2</c:v>
                </c:pt>
                <c:pt idx="2180">
                  <c:v>-7.8268329999999997E-2</c:v>
                </c:pt>
                <c:pt idx="2181">
                  <c:v>-7.830297E-2</c:v>
                </c:pt>
                <c:pt idx="2182">
                  <c:v>-7.8339790000000006E-2</c:v>
                </c:pt>
                <c:pt idx="2183">
                  <c:v>-7.8372220000000006E-2</c:v>
                </c:pt>
                <c:pt idx="2184">
                  <c:v>-7.8384330000000002E-2</c:v>
                </c:pt>
                <c:pt idx="2185">
                  <c:v>-7.8356910000000002E-2</c:v>
                </c:pt>
                <c:pt idx="2186">
                  <c:v>-7.8291459999999993E-2</c:v>
                </c:pt>
                <c:pt idx="2187">
                  <c:v>-7.8238500000000002E-2</c:v>
                </c:pt>
                <c:pt idx="2188">
                  <c:v>-7.8265059999999997E-2</c:v>
                </c:pt>
                <c:pt idx="2189">
                  <c:v>-7.8370999999999996E-2</c:v>
                </c:pt>
                <c:pt idx="2190">
                  <c:v>-7.8470940000000003E-2</c:v>
                </c:pt>
                <c:pt idx="2191">
                  <c:v>-7.849093E-2</c:v>
                </c:pt>
                <c:pt idx="2192">
                  <c:v>-7.8451190000000004E-2</c:v>
                </c:pt>
                <c:pt idx="2193">
                  <c:v>-7.8424610000000006E-2</c:v>
                </c:pt>
                <c:pt idx="2194">
                  <c:v>-7.8447180000000005E-2</c:v>
                </c:pt>
                <c:pt idx="2195">
                  <c:v>-7.8498760000000001E-2</c:v>
                </c:pt>
                <c:pt idx="2196">
                  <c:v>-7.8544219999999998E-2</c:v>
                </c:pt>
                <c:pt idx="2197">
                  <c:v>-7.855935E-2</c:v>
                </c:pt>
                <c:pt idx="2198">
                  <c:v>-7.8543559999999998E-2</c:v>
                </c:pt>
                <c:pt idx="2199">
                  <c:v>-7.8535919999999995E-2</c:v>
                </c:pt>
                <c:pt idx="2200">
                  <c:v>-7.858685E-2</c:v>
                </c:pt>
                <c:pt idx="2201">
                  <c:v>-7.8690529999999995E-2</c:v>
                </c:pt>
                <c:pt idx="2202">
                  <c:v>-7.8778650000000006E-2</c:v>
                </c:pt>
                <c:pt idx="2203">
                  <c:v>-7.8805310000000003E-2</c:v>
                </c:pt>
                <c:pt idx="2204">
                  <c:v>-7.8799099999999997E-2</c:v>
                </c:pt>
                <c:pt idx="2205">
                  <c:v>-7.8803899999999996E-2</c:v>
                </c:pt>
                <c:pt idx="2206">
                  <c:v>-7.8813579999999994E-2</c:v>
                </c:pt>
                <c:pt idx="2207">
                  <c:v>-7.8805210000000001E-2</c:v>
                </c:pt>
                <c:pt idx="2208">
                  <c:v>-7.8790579999999999E-2</c:v>
                </c:pt>
                <c:pt idx="2209">
                  <c:v>-7.8794230000000007E-2</c:v>
                </c:pt>
                <c:pt idx="2210">
                  <c:v>-7.8808439999999993E-2</c:v>
                </c:pt>
                <c:pt idx="2211">
                  <c:v>-7.8812419999999994E-2</c:v>
                </c:pt>
                <c:pt idx="2212">
                  <c:v>-7.8806920000000003E-2</c:v>
                </c:pt>
                <c:pt idx="2213">
                  <c:v>-7.8794569999999994E-2</c:v>
                </c:pt>
                <c:pt idx="2214">
                  <c:v>-7.8763310000000003E-2</c:v>
                </c:pt>
                <c:pt idx="2215">
                  <c:v>-7.8723860000000007E-2</c:v>
                </c:pt>
                <c:pt idx="2216">
                  <c:v>-7.872643E-2</c:v>
                </c:pt>
                <c:pt idx="2217">
                  <c:v>-7.87968E-2</c:v>
                </c:pt>
                <c:pt idx="2218">
                  <c:v>-7.8885150000000001E-2</c:v>
                </c:pt>
                <c:pt idx="2219">
                  <c:v>-7.8923199999999999E-2</c:v>
                </c:pt>
                <c:pt idx="2220">
                  <c:v>-7.8909930000000003E-2</c:v>
                </c:pt>
                <c:pt idx="2221">
                  <c:v>-7.8898270000000006E-2</c:v>
                </c:pt>
                <c:pt idx="2222">
                  <c:v>-7.891563E-2</c:v>
                </c:pt>
                <c:pt idx="2223">
                  <c:v>-7.8932009999999997E-2</c:v>
                </c:pt>
                <c:pt idx="2224">
                  <c:v>-7.8893099999999994E-2</c:v>
                </c:pt>
                <c:pt idx="2225">
                  <c:v>-7.8764710000000002E-2</c:v>
                </c:pt>
                <c:pt idx="2226">
                  <c:v>-7.8565899999999994E-2</c:v>
                </c:pt>
                <c:pt idx="2227">
                  <c:v>-7.8374509999999994E-2</c:v>
                </c:pt>
                <c:pt idx="2228">
                  <c:v>-7.8268550000000006E-2</c:v>
                </c:pt>
                <c:pt idx="2229">
                  <c:v>-7.8248079999999998E-2</c:v>
                </c:pt>
                <c:pt idx="2230">
                  <c:v>-7.825145E-2</c:v>
                </c:pt>
                <c:pt idx="2231">
                  <c:v>-7.8252340000000004E-2</c:v>
                </c:pt>
                <c:pt idx="2232">
                  <c:v>-7.8290189999999996E-2</c:v>
                </c:pt>
                <c:pt idx="2233">
                  <c:v>-7.8389890000000004E-2</c:v>
                </c:pt>
                <c:pt idx="2234">
                  <c:v>-7.8513940000000004E-2</c:v>
                </c:pt>
                <c:pt idx="2235">
                  <c:v>-7.8616050000000007E-2</c:v>
                </c:pt>
                <c:pt idx="2236">
                  <c:v>-7.8686359999999997E-2</c:v>
                </c:pt>
                <c:pt idx="2237">
                  <c:v>-7.8721760000000002E-2</c:v>
                </c:pt>
                <c:pt idx="2238">
                  <c:v>-7.8716759999999997E-2</c:v>
                </c:pt>
                <c:pt idx="2239">
                  <c:v>-7.8714080000000006E-2</c:v>
                </c:pt>
                <c:pt idx="2240">
                  <c:v>-7.8793349999999998E-2</c:v>
                </c:pt>
                <c:pt idx="2241">
                  <c:v>-7.896359E-2</c:v>
                </c:pt>
                <c:pt idx="2242">
                  <c:v>-7.9127450000000002E-2</c:v>
                </c:pt>
                <c:pt idx="2243">
                  <c:v>-7.9197619999999996E-2</c:v>
                </c:pt>
                <c:pt idx="2244">
                  <c:v>-7.9193009999999994E-2</c:v>
                </c:pt>
                <c:pt idx="2245">
                  <c:v>-7.9175140000000005E-2</c:v>
                </c:pt>
                <c:pt idx="2246">
                  <c:v>-7.9153080000000001E-2</c:v>
                </c:pt>
                <c:pt idx="2247">
                  <c:v>-7.9104969999999997E-2</c:v>
                </c:pt>
                <c:pt idx="2248">
                  <c:v>-7.9039129999999999E-2</c:v>
                </c:pt>
                <c:pt idx="2249">
                  <c:v>-7.8977149999999996E-2</c:v>
                </c:pt>
                <c:pt idx="2250">
                  <c:v>-7.891753E-2</c:v>
                </c:pt>
                <c:pt idx="2251">
                  <c:v>-7.8864039999999996E-2</c:v>
                </c:pt>
                <c:pt idx="2252">
                  <c:v>-7.8845659999999998E-2</c:v>
                </c:pt>
                <c:pt idx="2253">
                  <c:v>-7.8866640000000002E-2</c:v>
                </c:pt>
                <c:pt idx="2254">
                  <c:v>-7.8887440000000003E-2</c:v>
                </c:pt>
                <c:pt idx="2255">
                  <c:v>-7.8893439999999995E-2</c:v>
                </c:pt>
                <c:pt idx="2256">
                  <c:v>-7.8925510000000004E-2</c:v>
                </c:pt>
                <c:pt idx="2257">
                  <c:v>-7.8997399999999995E-2</c:v>
                </c:pt>
                <c:pt idx="2258">
                  <c:v>-7.9050510000000004E-2</c:v>
                </c:pt>
                <c:pt idx="2259">
                  <c:v>-7.9044680000000006E-2</c:v>
                </c:pt>
                <c:pt idx="2260">
                  <c:v>-7.9035400000000006E-2</c:v>
                </c:pt>
                <c:pt idx="2261">
                  <c:v>-7.908954E-2</c:v>
                </c:pt>
                <c:pt idx="2262">
                  <c:v>-7.9174679999999997E-2</c:v>
                </c:pt>
                <c:pt idx="2263">
                  <c:v>-7.9205510000000007E-2</c:v>
                </c:pt>
                <c:pt idx="2264">
                  <c:v>-7.9164869999999998E-2</c:v>
                </c:pt>
                <c:pt idx="2265">
                  <c:v>-7.9116300000000001E-2</c:v>
                </c:pt>
                <c:pt idx="2266">
                  <c:v>-7.9118229999999998E-2</c:v>
                </c:pt>
                <c:pt idx="2267">
                  <c:v>-7.9178819999999997E-2</c:v>
                </c:pt>
                <c:pt idx="2268">
                  <c:v>-7.9269320000000004E-2</c:v>
                </c:pt>
                <c:pt idx="2269">
                  <c:v>-7.9340400000000005E-2</c:v>
                </c:pt>
                <c:pt idx="2270">
                  <c:v>-7.9350909999999997E-2</c:v>
                </c:pt>
                <c:pt idx="2271">
                  <c:v>-7.931299E-2</c:v>
                </c:pt>
                <c:pt idx="2272">
                  <c:v>-7.9275780000000004E-2</c:v>
                </c:pt>
                <c:pt idx="2273">
                  <c:v>-7.9245330000000003E-2</c:v>
                </c:pt>
                <c:pt idx="2274">
                  <c:v>-7.9173709999999994E-2</c:v>
                </c:pt>
                <c:pt idx="2275">
                  <c:v>-7.9047919999999994E-2</c:v>
                </c:pt>
                <c:pt idx="2276">
                  <c:v>-7.8921500000000006E-2</c:v>
                </c:pt>
                <c:pt idx="2277">
                  <c:v>-7.8823030000000002E-2</c:v>
                </c:pt>
                <c:pt idx="2278">
                  <c:v>-7.8711539999999997E-2</c:v>
                </c:pt>
                <c:pt idx="2279">
                  <c:v>-7.8571100000000005E-2</c:v>
                </c:pt>
                <c:pt idx="2280">
                  <c:v>-7.8477790000000006E-2</c:v>
                </c:pt>
                <c:pt idx="2281">
                  <c:v>-7.850451E-2</c:v>
                </c:pt>
                <c:pt idx="2282">
                  <c:v>-7.8614370000000003E-2</c:v>
                </c:pt>
                <c:pt idx="2283">
                  <c:v>-7.8705209999999998E-2</c:v>
                </c:pt>
                <c:pt idx="2284">
                  <c:v>-7.8711429999999999E-2</c:v>
                </c:pt>
                <c:pt idx="2285">
                  <c:v>-7.8625340000000002E-2</c:v>
                </c:pt>
                <c:pt idx="2286">
                  <c:v>-7.848144E-2</c:v>
                </c:pt>
                <c:pt idx="2287">
                  <c:v>-7.8361539999999993E-2</c:v>
                </c:pt>
                <c:pt idx="2288">
                  <c:v>-7.8337630000000005E-2</c:v>
                </c:pt>
                <c:pt idx="2289">
                  <c:v>-7.8361539999999993E-2</c:v>
                </c:pt>
                <c:pt idx="2290">
                  <c:v>-7.8293589999999996E-2</c:v>
                </c:pt>
                <c:pt idx="2291">
                  <c:v>-7.8093109999999993E-2</c:v>
                </c:pt>
                <c:pt idx="2292">
                  <c:v>-7.7883679999999997E-2</c:v>
                </c:pt>
                <c:pt idx="2293">
                  <c:v>-7.7765580000000001E-2</c:v>
                </c:pt>
                <c:pt idx="2294">
                  <c:v>-7.7678670000000005E-2</c:v>
                </c:pt>
                <c:pt idx="2295">
                  <c:v>-7.754482E-2</c:v>
                </c:pt>
                <c:pt idx="2296">
                  <c:v>-7.7433589999999997E-2</c:v>
                </c:pt>
                <c:pt idx="2297">
                  <c:v>-7.7453430000000004E-2</c:v>
                </c:pt>
                <c:pt idx="2298">
                  <c:v>-7.7561840000000007E-2</c:v>
                </c:pt>
                <c:pt idx="2299">
                  <c:v>-7.7626109999999998E-2</c:v>
                </c:pt>
                <c:pt idx="2300">
                  <c:v>-7.7622200000000002E-2</c:v>
                </c:pt>
                <c:pt idx="2301">
                  <c:v>-7.7631039999999998E-2</c:v>
                </c:pt>
                <c:pt idx="2302">
                  <c:v>-7.7672240000000004E-2</c:v>
                </c:pt>
                <c:pt idx="2303">
                  <c:v>-7.7682000000000001E-2</c:v>
                </c:pt>
                <c:pt idx="2304">
                  <c:v>-7.7639379999999994E-2</c:v>
                </c:pt>
                <c:pt idx="2305">
                  <c:v>-7.7593540000000003E-2</c:v>
                </c:pt>
                <c:pt idx="2306">
                  <c:v>-7.7568020000000001E-2</c:v>
                </c:pt>
                <c:pt idx="2307">
                  <c:v>-7.7542440000000004E-2</c:v>
                </c:pt>
                <c:pt idx="2308">
                  <c:v>-7.752626E-2</c:v>
                </c:pt>
                <c:pt idx="2309">
                  <c:v>-7.7554670000000006E-2</c:v>
                </c:pt>
                <c:pt idx="2310">
                  <c:v>-7.7613409999999994E-2</c:v>
                </c:pt>
                <c:pt idx="2311">
                  <c:v>-7.7649529999999994E-2</c:v>
                </c:pt>
                <c:pt idx="2312">
                  <c:v>-7.7650579999999997E-2</c:v>
                </c:pt>
                <c:pt idx="2313">
                  <c:v>-7.7646809999999997E-2</c:v>
                </c:pt>
                <c:pt idx="2314">
                  <c:v>-7.7651769999999995E-2</c:v>
                </c:pt>
                <c:pt idx="2315">
                  <c:v>-7.7664960000000005E-2</c:v>
                </c:pt>
                <c:pt idx="2316">
                  <c:v>-7.7711199999999994E-2</c:v>
                </c:pt>
                <c:pt idx="2317">
                  <c:v>-7.7803200000000003E-2</c:v>
                </c:pt>
                <c:pt idx="2318">
                  <c:v>-7.7895679999999995E-2</c:v>
                </c:pt>
                <c:pt idx="2319">
                  <c:v>-7.7944890000000003E-2</c:v>
                </c:pt>
                <c:pt idx="2320">
                  <c:v>-7.7979060000000003E-2</c:v>
                </c:pt>
                <c:pt idx="2321">
                  <c:v>-7.8038220000000005E-2</c:v>
                </c:pt>
                <c:pt idx="2322">
                  <c:v>-7.8088879999999999E-2</c:v>
                </c:pt>
                <c:pt idx="2323">
                  <c:v>-7.8075790000000006E-2</c:v>
                </c:pt>
                <c:pt idx="2324">
                  <c:v>-7.8025369999999997E-2</c:v>
                </c:pt>
                <c:pt idx="2325">
                  <c:v>-7.8009899999999993E-2</c:v>
                </c:pt>
                <c:pt idx="2326">
                  <c:v>-7.8038499999999997E-2</c:v>
                </c:pt>
                <c:pt idx="2327">
                  <c:v>-7.8065460000000003E-2</c:v>
                </c:pt>
                <c:pt idx="2328">
                  <c:v>-7.8075950000000005E-2</c:v>
                </c:pt>
                <c:pt idx="2329">
                  <c:v>-7.8078549999999997E-2</c:v>
                </c:pt>
                <c:pt idx="2330">
                  <c:v>-7.8045580000000003E-2</c:v>
                </c:pt>
                <c:pt idx="2331">
                  <c:v>-7.7951699999999999E-2</c:v>
                </c:pt>
                <c:pt idx="2332">
                  <c:v>-7.7849399999999999E-2</c:v>
                </c:pt>
                <c:pt idx="2333">
                  <c:v>-7.7820790000000001E-2</c:v>
                </c:pt>
                <c:pt idx="2334">
                  <c:v>-7.7870729999999999E-2</c:v>
                </c:pt>
                <c:pt idx="2335">
                  <c:v>-7.7942419999999998E-2</c:v>
                </c:pt>
                <c:pt idx="2336">
                  <c:v>-7.800812E-2</c:v>
                </c:pt>
                <c:pt idx="2337">
                  <c:v>-7.8060699999999997E-2</c:v>
                </c:pt>
                <c:pt idx="2338">
                  <c:v>-7.8049960000000002E-2</c:v>
                </c:pt>
                <c:pt idx="2339">
                  <c:v>-7.7931650000000005E-2</c:v>
                </c:pt>
                <c:pt idx="2340">
                  <c:v>-7.7764390000000003E-2</c:v>
                </c:pt>
                <c:pt idx="2341">
                  <c:v>-7.7659409999999998E-2</c:v>
                </c:pt>
                <c:pt idx="2342">
                  <c:v>-7.7639360000000004E-2</c:v>
                </c:pt>
                <c:pt idx="2343">
                  <c:v>-7.7629429999999999E-2</c:v>
                </c:pt>
                <c:pt idx="2344">
                  <c:v>-7.7577439999999998E-2</c:v>
                </c:pt>
                <c:pt idx="2345">
                  <c:v>-7.7502360000000006E-2</c:v>
                </c:pt>
                <c:pt idx="2346">
                  <c:v>-7.7440629999999996E-2</c:v>
                </c:pt>
                <c:pt idx="2347">
                  <c:v>-7.7422469999999993E-2</c:v>
                </c:pt>
                <c:pt idx="2348">
                  <c:v>-7.7488009999999996E-2</c:v>
                </c:pt>
                <c:pt idx="2349">
                  <c:v>-7.7649629999999997E-2</c:v>
                </c:pt>
                <c:pt idx="2350">
                  <c:v>-7.7854989999999999E-2</c:v>
                </c:pt>
                <c:pt idx="2351">
                  <c:v>-7.8046000000000004E-2</c:v>
                </c:pt>
                <c:pt idx="2352">
                  <c:v>-7.8221979999999997E-2</c:v>
                </c:pt>
                <c:pt idx="2353">
                  <c:v>-7.8388559999999996E-2</c:v>
                </c:pt>
                <c:pt idx="2354">
                  <c:v>-7.8497010000000006E-2</c:v>
                </c:pt>
                <c:pt idx="2355">
                  <c:v>-7.8519389999999994E-2</c:v>
                </c:pt>
                <c:pt idx="2356">
                  <c:v>-7.8526410000000005E-2</c:v>
                </c:pt>
                <c:pt idx="2357">
                  <c:v>-7.8590229999999997E-2</c:v>
                </c:pt>
                <c:pt idx="2358">
                  <c:v>-7.8661610000000007E-2</c:v>
                </c:pt>
                <c:pt idx="2359">
                  <c:v>-7.8656610000000002E-2</c:v>
                </c:pt>
                <c:pt idx="2360">
                  <c:v>-7.8615500000000005E-2</c:v>
                </c:pt>
                <c:pt idx="2361">
                  <c:v>-7.864351E-2</c:v>
                </c:pt>
                <c:pt idx="2362">
                  <c:v>-7.8725169999999997E-2</c:v>
                </c:pt>
                <c:pt idx="2363">
                  <c:v>-7.8743930000000004E-2</c:v>
                </c:pt>
                <c:pt idx="2364">
                  <c:v>-7.8680280000000005E-2</c:v>
                </c:pt>
                <c:pt idx="2365">
                  <c:v>-7.8639940000000005E-2</c:v>
                </c:pt>
                <c:pt idx="2366">
                  <c:v>-7.8665869999999999E-2</c:v>
                </c:pt>
                <c:pt idx="2367">
                  <c:v>-7.8663330000000004E-2</c:v>
                </c:pt>
                <c:pt idx="2368">
                  <c:v>-7.8551190000000007E-2</c:v>
                </c:pt>
                <c:pt idx="2369">
                  <c:v>-7.8370999999999996E-2</c:v>
                </c:pt>
                <c:pt idx="2370">
                  <c:v>-7.8200229999999996E-2</c:v>
                </c:pt>
                <c:pt idx="2371">
                  <c:v>-7.8058959999999997E-2</c:v>
                </c:pt>
                <c:pt idx="2372">
                  <c:v>-7.7957180000000001E-2</c:v>
                </c:pt>
                <c:pt idx="2373">
                  <c:v>-7.7936489999999997E-2</c:v>
                </c:pt>
                <c:pt idx="2374">
                  <c:v>-7.7996889999999999E-2</c:v>
                </c:pt>
                <c:pt idx="2375">
                  <c:v>-7.8050149999999999E-2</c:v>
                </c:pt>
                <c:pt idx="2376">
                  <c:v>-7.8010399999999994E-2</c:v>
                </c:pt>
                <c:pt idx="2377">
                  <c:v>-7.7894240000000003E-2</c:v>
                </c:pt>
                <c:pt idx="2378">
                  <c:v>-7.7785530000000006E-2</c:v>
                </c:pt>
                <c:pt idx="2379">
                  <c:v>-7.7741309999999994E-2</c:v>
                </c:pt>
                <c:pt idx="2380">
                  <c:v>-7.7759739999999994E-2</c:v>
                </c:pt>
                <c:pt idx="2381">
                  <c:v>-7.779577E-2</c:v>
                </c:pt>
                <c:pt idx="2382">
                  <c:v>-7.7784580000000006E-2</c:v>
                </c:pt>
                <c:pt idx="2383">
                  <c:v>-7.7692049999999999E-2</c:v>
                </c:pt>
                <c:pt idx="2384">
                  <c:v>-7.7560260000000006E-2</c:v>
                </c:pt>
                <c:pt idx="2385">
                  <c:v>-7.7462550000000005E-2</c:v>
                </c:pt>
                <c:pt idx="2386">
                  <c:v>-7.7407610000000002E-2</c:v>
                </c:pt>
                <c:pt idx="2387">
                  <c:v>-7.7336240000000001E-2</c:v>
                </c:pt>
                <c:pt idx="2388">
                  <c:v>-7.7216629999999994E-2</c:v>
                </c:pt>
                <c:pt idx="2389">
                  <c:v>-7.7082419999999999E-2</c:v>
                </c:pt>
                <c:pt idx="2390">
                  <c:v>-7.6964229999999995E-2</c:v>
                </c:pt>
                <c:pt idx="2391">
                  <c:v>-7.6851039999999995E-2</c:v>
                </c:pt>
                <c:pt idx="2392">
                  <c:v>-7.6737319999999998E-2</c:v>
                </c:pt>
                <c:pt idx="2393">
                  <c:v>-7.6650280000000001E-2</c:v>
                </c:pt>
                <c:pt idx="2394">
                  <c:v>-7.6600630000000003E-2</c:v>
                </c:pt>
                <c:pt idx="2395">
                  <c:v>-7.6557040000000007E-2</c:v>
                </c:pt>
                <c:pt idx="2396">
                  <c:v>-7.6493950000000005E-2</c:v>
                </c:pt>
                <c:pt idx="2397">
                  <c:v>-7.6424549999999994E-2</c:v>
                </c:pt>
                <c:pt idx="2398">
                  <c:v>-7.6367270000000001E-2</c:v>
                </c:pt>
                <c:pt idx="2399">
                  <c:v>-7.6321299999999995E-2</c:v>
                </c:pt>
                <c:pt idx="2400">
                  <c:v>-7.6291639999999994E-2</c:v>
                </c:pt>
                <c:pt idx="2401">
                  <c:v>-7.6287919999999995E-2</c:v>
                </c:pt>
                <c:pt idx="2402">
                  <c:v>-7.6283859999999995E-2</c:v>
                </c:pt>
                <c:pt idx="2403">
                  <c:v>-7.6222700000000004E-2</c:v>
                </c:pt>
                <c:pt idx="2404">
                  <c:v>-7.6087100000000005E-2</c:v>
                </c:pt>
                <c:pt idx="2405">
                  <c:v>-7.5930120000000004E-2</c:v>
                </c:pt>
                <c:pt idx="2406">
                  <c:v>-7.5818910000000003E-2</c:v>
                </c:pt>
                <c:pt idx="2407">
                  <c:v>-7.5781059999999997E-2</c:v>
                </c:pt>
                <c:pt idx="2408">
                  <c:v>-7.5814229999999996E-2</c:v>
                </c:pt>
                <c:pt idx="2409">
                  <c:v>-7.5899270000000005E-2</c:v>
                </c:pt>
                <c:pt idx="2410">
                  <c:v>-7.5983579999999995E-2</c:v>
                </c:pt>
                <c:pt idx="2411">
                  <c:v>-7.5995270000000004E-2</c:v>
                </c:pt>
                <c:pt idx="2412">
                  <c:v>-7.5909699999999997E-2</c:v>
                </c:pt>
                <c:pt idx="2413">
                  <c:v>-7.5782600000000006E-2</c:v>
                </c:pt>
                <c:pt idx="2414">
                  <c:v>-7.5702530000000004E-2</c:v>
                </c:pt>
                <c:pt idx="2415">
                  <c:v>-7.5715550000000006E-2</c:v>
                </c:pt>
                <c:pt idx="2416">
                  <c:v>-7.5783900000000001E-2</c:v>
                </c:pt>
                <c:pt idx="2417">
                  <c:v>-7.5817380000000004E-2</c:v>
                </c:pt>
                <c:pt idx="2418">
                  <c:v>-7.5749590000000006E-2</c:v>
                </c:pt>
                <c:pt idx="2419">
                  <c:v>-7.5600749999999994E-2</c:v>
                </c:pt>
                <c:pt idx="2420">
                  <c:v>-7.5470629999999997E-2</c:v>
                </c:pt>
                <c:pt idx="2421">
                  <c:v>-7.5440560000000004E-2</c:v>
                </c:pt>
                <c:pt idx="2422">
                  <c:v>-7.5487059999999995E-2</c:v>
                </c:pt>
                <c:pt idx="2423">
                  <c:v>-7.5516829999999993E-2</c:v>
                </c:pt>
                <c:pt idx="2424">
                  <c:v>-7.5477150000000007E-2</c:v>
                </c:pt>
                <c:pt idx="2425">
                  <c:v>-7.53992E-2</c:v>
                </c:pt>
                <c:pt idx="2426">
                  <c:v>-7.5329950000000007E-2</c:v>
                </c:pt>
                <c:pt idx="2427">
                  <c:v>-7.5267459999999994E-2</c:v>
                </c:pt>
                <c:pt idx="2428">
                  <c:v>-7.5177069999999999E-2</c:v>
                </c:pt>
                <c:pt idx="2429">
                  <c:v>-7.5043250000000006E-2</c:v>
                </c:pt>
                <c:pt idx="2430">
                  <c:v>-7.4887629999999997E-2</c:v>
                </c:pt>
                <c:pt idx="2431">
                  <c:v>-7.4750570000000002E-2</c:v>
                </c:pt>
                <c:pt idx="2432">
                  <c:v>-7.4666099999999999E-2</c:v>
                </c:pt>
                <c:pt idx="2433">
                  <c:v>-7.4637780000000001E-2</c:v>
                </c:pt>
                <c:pt idx="2434">
                  <c:v>-7.4635599999999996E-2</c:v>
                </c:pt>
                <c:pt idx="2435">
                  <c:v>-7.4627310000000002E-2</c:v>
                </c:pt>
                <c:pt idx="2436">
                  <c:v>-7.460965E-2</c:v>
                </c:pt>
                <c:pt idx="2437">
                  <c:v>-7.4597730000000001E-2</c:v>
                </c:pt>
                <c:pt idx="2438">
                  <c:v>-7.4599239999999997E-2</c:v>
                </c:pt>
                <c:pt idx="2439">
                  <c:v>-7.4605179999999993E-2</c:v>
                </c:pt>
                <c:pt idx="2440">
                  <c:v>-7.4593629999999994E-2</c:v>
                </c:pt>
                <c:pt idx="2441">
                  <c:v>-7.4534749999999997E-2</c:v>
                </c:pt>
                <c:pt idx="2442">
                  <c:v>-7.4409980000000001E-2</c:v>
                </c:pt>
                <c:pt idx="2443">
                  <c:v>-7.4237339999999999E-2</c:v>
                </c:pt>
                <c:pt idx="2444">
                  <c:v>-7.4058609999999997E-2</c:v>
                </c:pt>
                <c:pt idx="2445">
                  <c:v>-7.3898829999999999E-2</c:v>
                </c:pt>
                <c:pt idx="2446">
                  <c:v>-7.3763449999999994E-2</c:v>
                </c:pt>
                <c:pt idx="2447">
                  <c:v>-7.3675039999999997E-2</c:v>
                </c:pt>
                <c:pt idx="2448">
                  <c:v>-7.3668990000000004E-2</c:v>
                </c:pt>
                <c:pt idx="2449">
                  <c:v>-7.3735679999999998E-2</c:v>
                </c:pt>
                <c:pt idx="2450">
                  <c:v>-7.3802229999999996E-2</c:v>
                </c:pt>
                <c:pt idx="2451">
                  <c:v>-7.3801329999999998E-2</c:v>
                </c:pt>
                <c:pt idx="2452">
                  <c:v>-7.3726100000000003E-2</c:v>
                </c:pt>
                <c:pt idx="2453">
                  <c:v>-7.3598330000000003E-2</c:v>
                </c:pt>
                <c:pt idx="2454">
                  <c:v>-7.3432269999999994E-2</c:v>
                </c:pt>
                <c:pt idx="2455">
                  <c:v>-7.3259179999999993E-2</c:v>
                </c:pt>
                <c:pt idx="2456">
                  <c:v>-7.3135049999999993E-2</c:v>
                </c:pt>
                <c:pt idx="2457">
                  <c:v>-7.3089909999999994E-2</c:v>
                </c:pt>
                <c:pt idx="2458">
                  <c:v>-7.31068E-2</c:v>
                </c:pt>
              </c:numCache>
              <c:extLst xmlns:c15="http://schemas.microsoft.com/office/drawing/2012/chart"/>
            </c:numRef>
          </c:yVal>
          <c:smooth val="1"/>
          <c:extLst xmlns:c15="http://schemas.microsoft.com/office/drawing/2012/chart">
            <c:ext xmlns:c16="http://schemas.microsoft.com/office/drawing/2014/chart" uri="{C3380CC4-5D6E-409C-BE32-E72D297353CC}">
              <c16:uniqueId val="{00000003-FD5F-4280-A98F-618ADE2DE47A}"/>
            </c:ext>
          </c:extLst>
        </c:ser>
        <c:ser>
          <c:idx val="9"/>
          <c:order val="9"/>
          <c:tx>
            <c:strRef>
              <c:f>Data!$K$1</c:f>
              <c:strCache>
                <c:ptCount val="1"/>
                <c:pt idx="0">
                  <c:v>PVK_TEAI_1e-3H2O2</c:v>
                </c:pt>
              </c:strCache>
            </c:strRef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xVal>
            <c:numRef>
              <c:f>Data!$A$2:$A$2460</c:f>
              <c:numCache>
                <c:formatCode>0.00E+00</c:formatCode>
                <c:ptCount val="2459"/>
                <c:pt idx="0">
                  <c:v>702.92610000000002</c:v>
                </c:pt>
                <c:pt idx="1">
                  <c:v>703.8904</c:v>
                </c:pt>
                <c:pt idx="2">
                  <c:v>704.8546</c:v>
                </c:pt>
                <c:pt idx="3">
                  <c:v>705.81880000000001</c:v>
                </c:pt>
                <c:pt idx="4">
                  <c:v>706.78309999999999</c:v>
                </c:pt>
                <c:pt idx="5">
                  <c:v>707.7473</c:v>
                </c:pt>
                <c:pt idx="6">
                  <c:v>708.7115</c:v>
                </c:pt>
                <c:pt idx="7">
                  <c:v>709.67579999999998</c:v>
                </c:pt>
                <c:pt idx="8">
                  <c:v>710.64</c:v>
                </c:pt>
                <c:pt idx="9">
                  <c:v>711.60419999999999</c:v>
                </c:pt>
                <c:pt idx="10">
                  <c:v>712.56849999999997</c:v>
                </c:pt>
                <c:pt idx="11">
                  <c:v>713.53269999999998</c:v>
                </c:pt>
                <c:pt idx="12">
                  <c:v>714.49689999999998</c:v>
                </c:pt>
                <c:pt idx="13">
                  <c:v>715.46119999999996</c:v>
                </c:pt>
                <c:pt idx="14">
                  <c:v>716.42539999999997</c:v>
                </c:pt>
                <c:pt idx="15">
                  <c:v>717.38959999999997</c:v>
                </c:pt>
                <c:pt idx="16">
                  <c:v>718.35389999999995</c:v>
                </c:pt>
                <c:pt idx="17">
                  <c:v>719.31809999999996</c:v>
                </c:pt>
                <c:pt idx="18">
                  <c:v>720.28229999999996</c:v>
                </c:pt>
                <c:pt idx="19">
                  <c:v>721.24659999999994</c:v>
                </c:pt>
                <c:pt idx="20">
                  <c:v>722.21079999999995</c:v>
                </c:pt>
                <c:pt idx="21">
                  <c:v>723.17499999999995</c:v>
                </c:pt>
                <c:pt idx="22">
                  <c:v>724.13930000000005</c:v>
                </c:pt>
                <c:pt idx="23">
                  <c:v>725.10350000000005</c:v>
                </c:pt>
                <c:pt idx="24">
                  <c:v>726.06769999999995</c:v>
                </c:pt>
                <c:pt idx="25">
                  <c:v>727.03200000000004</c:v>
                </c:pt>
                <c:pt idx="26">
                  <c:v>727.99620000000004</c:v>
                </c:pt>
                <c:pt idx="27">
                  <c:v>728.96040000000005</c:v>
                </c:pt>
                <c:pt idx="28">
                  <c:v>729.92470000000003</c:v>
                </c:pt>
                <c:pt idx="29">
                  <c:v>730.88890000000004</c:v>
                </c:pt>
                <c:pt idx="30">
                  <c:v>731.85310000000004</c:v>
                </c:pt>
                <c:pt idx="31">
                  <c:v>732.81740000000002</c:v>
                </c:pt>
                <c:pt idx="32">
                  <c:v>733.78160000000003</c:v>
                </c:pt>
                <c:pt idx="33">
                  <c:v>734.74580000000003</c:v>
                </c:pt>
                <c:pt idx="34">
                  <c:v>735.71010000000001</c:v>
                </c:pt>
                <c:pt idx="35">
                  <c:v>736.67430000000002</c:v>
                </c:pt>
                <c:pt idx="36">
                  <c:v>737.63850000000002</c:v>
                </c:pt>
                <c:pt idx="37">
                  <c:v>738.6028</c:v>
                </c:pt>
                <c:pt idx="38">
                  <c:v>739.56700000000001</c:v>
                </c:pt>
                <c:pt idx="39">
                  <c:v>740.53129999999999</c:v>
                </c:pt>
                <c:pt idx="40">
                  <c:v>741.49549999999999</c:v>
                </c:pt>
                <c:pt idx="41">
                  <c:v>742.4597</c:v>
                </c:pt>
                <c:pt idx="42">
                  <c:v>743.42399999999998</c:v>
                </c:pt>
                <c:pt idx="43">
                  <c:v>744.38819999999998</c:v>
                </c:pt>
                <c:pt idx="44">
                  <c:v>745.35239999999999</c:v>
                </c:pt>
                <c:pt idx="45">
                  <c:v>746.31669999999997</c:v>
                </c:pt>
                <c:pt idx="46">
                  <c:v>747.28089999999997</c:v>
                </c:pt>
                <c:pt idx="47">
                  <c:v>748.24509999999998</c:v>
                </c:pt>
                <c:pt idx="48">
                  <c:v>749.20939999999996</c:v>
                </c:pt>
                <c:pt idx="49">
                  <c:v>750.17359999999996</c:v>
                </c:pt>
                <c:pt idx="50">
                  <c:v>751.13779999999997</c:v>
                </c:pt>
                <c:pt idx="51">
                  <c:v>752.10209999999995</c:v>
                </c:pt>
                <c:pt idx="52">
                  <c:v>753.06629999999996</c:v>
                </c:pt>
                <c:pt idx="53">
                  <c:v>754.03049999999996</c:v>
                </c:pt>
                <c:pt idx="54">
                  <c:v>754.99480000000005</c:v>
                </c:pt>
                <c:pt idx="55">
                  <c:v>755.95899999999995</c:v>
                </c:pt>
                <c:pt idx="56">
                  <c:v>756.92319999999995</c:v>
                </c:pt>
                <c:pt idx="57">
                  <c:v>757.88750000000005</c:v>
                </c:pt>
                <c:pt idx="58">
                  <c:v>758.85170000000005</c:v>
                </c:pt>
                <c:pt idx="59">
                  <c:v>759.81590000000006</c:v>
                </c:pt>
                <c:pt idx="60">
                  <c:v>760.78020000000004</c:v>
                </c:pt>
                <c:pt idx="61">
                  <c:v>761.74440000000004</c:v>
                </c:pt>
                <c:pt idx="62">
                  <c:v>762.70860000000005</c:v>
                </c:pt>
                <c:pt idx="63">
                  <c:v>763.67290000000003</c:v>
                </c:pt>
                <c:pt idx="64">
                  <c:v>764.63710000000003</c:v>
                </c:pt>
                <c:pt idx="65">
                  <c:v>765.60130000000004</c:v>
                </c:pt>
                <c:pt idx="66">
                  <c:v>766.56560000000002</c:v>
                </c:pt>
                <c:pt idx="67">
                  <c:v>767.52980000000002</c:v>
                </c:pt>
                <c:pt idx="68">
                  <c:v>768.49400000000003</c:v>
                </c:pt>
                <c:pt idx="69">
                  <c:v>769.45830000000001</c:v>
                </c:pt>
                <c:pt idx="70">
                  <c:v>770.42250000000001</c:v>
                </c:pt>
                <c:pt idx="71">
                  <c:v>771.38670000000002</c:v>
                </c:pt>
                <c:pt idx="72">
                  <c:v>772.351</c:v>
                </c:pt>
                <c:pt idx="73">
                  <c:v>773.3152</c:v>
                </c:pt>
                <c:pt idx="74">
                  <c:v>774.27940000000001</c:v>
                </c:pt>
                <c:pt idx="75">
                  <c:v>775.24369999999999</c:v>
                </c:pt>
                <c:pt idx="76">
                  <c:v>776.2079</c:v>
                </c:pt>
                <c:pt idx="77">
                  <c:v>777.1721</c:v>
                </c:pt>
                <c:pt idx="78">
                  <c:v>778.13639999999998</c:v>
                </c:pt>
                <c:pt idx="79">
                  <c:v>779.10059999999999</c:v>
                </c:pt>
                <c:pt idx="80">
                  <c:v>780.06479999999999</c:v>
                </c:pt>
                <c:pt idx="81">
                  <c:v>781.02909999999997</c:v>
                </c:pt>
                <c:pt idx="82">
                  <c:v>781.99329999999998</c:v>
                </c:pt>
                <c:pt idx="83">
                  <c:v>782.95749999999998</c:v>
                </c:pt>
                <c:pt idx="84">
                  <c:v>783.92179999999996</c:v>
                </c:pt>
                <c:pt idx="85">
                  <c:v>784.88599999999997</c:v>
                </c:pt>
                <c:pt idx="86">
                  <c:v>785.85019999999997</c:v>
                </c:pt>
                <c:pt idx="87">
                  <c:v>786.81449999999995</c:v>
                </c:pt>
                <c:pt idx="88">
                  <c:v>787.77869999999996</c:v>
                </c:pt>
                <c:pt idx="89">
                  <c:v>788.74289999999996</c:v>
                </c:pt>
                <c:pt idx="90">
                  <c:v>789.70719999999994</c:v>
                </c:pt>
                <c:pt idx="91">
                  <c:v>790.67139999999995</c:v>
                </c:pt>
                <c:pt idx="92">
                  <c:v>791.63559999999995</c:v>
                </c:pt>
                <c:pt idx="93">
                  <c:v>792.59990000000005</c:v>
                </c:pt>
                <c:pt idx="94">
                  <c:v>793.56410000000005</c:v>
                </c:pt>
                <c:pt idx="95">
                  <c:v>794.52829999999994</c:v>
                </c:pt>
                <c:pt idx="96">
                  <c:v>795.49260000000004</c:v>
                </c:pt>
                <c:pt idx="97">
                  <c:v>796.45680000000004</c:v>
                </c:pt>
                <c:pt idx="98">
                  <c:v>797.42100000000005</c:v>
                </c:pt>
                <c:pt idx="99">
                  <c:v>798.38530000000003</c:v>
                </c:pt>
                <c:pt idx="100">
                  <c:v>799.34950000000003</c:v>
                </c:pt>
                <c:pt idx="101">
                  <c:v>800.31370000000004</c:v>
                </c:pt>
                <c:pt idx="102">
                  <c:v>801.27800000000002</c:v>
                </c:pt>
                <c:pt idx="103">
                  <c:v>802.24220000000003</c:v>
                </c:pt>
                <c:pt idx="104">
                  <c:v>803.20640000000003</c:v>
                </c:pt>
                <c:pt idx="105">
                  <c:v>804.17070000000001</c:v>
                </c:pt>
                <c:pt idx="106">
                  <c:v>805.13490000000002</c:v>
                </c:pt>
                <c:pt idx="107">
                  <c:v>806.09910000000002</c:v>
                </c:pt>
                <c:pt idx="108">
                  <c:v>807.0634</c:v>
                </c:pt>
                <c:pt idx="109">
                  <c:v>808.02760000000001</c:v>
                </c:pt>
                <c:pt idx="110">
                  <c:v>808.99180000000001</c:v>
                </c:pt>
                <c:pt idx="111">
                  <c:v>809.95609999999999</c:v>
                </c:pt>
                <c:pt idx="112">
                  <c:v>810.9203</c:v>
                </c:pt>
                <c:pt idx="113">
                  <c:v>811.8845</c:v>
                </c:pt>
                <c:pt idx="114">
                  <c:v>812.84879999999998</c:v>
                </c:pt>
                <c:pt idx="115">
                  <c:v>813.81299999999999</c:v>
                </c:pt>
                <c:pt idx="116">
                  <c:v>814.77719999999999</c:v>
                </c:pt>
                <c:pt idx="117">
                  <c:v>815.74149999999997</c:v>
                </c:pt>
                <c:pt idx="118">
                  <c:v>816.70569999999998</c:v>
                </c:pt>
                <c:pt idx="119">
                  <c:v>817.66989999999998</c:v>
                </c:pt>
                <c:pt idx="120">
                  <c:v>818.63419999999996</c:v>
                </c:pt>
                <c:pt idx="121">
                  <c:v>819.59839999999997</c:v>
                </c:pt>
                <c:pt idx="122">
                  <c:v>820.56259999999997</c:v>
                </c:pt>
                <c:pt idx="123">
                  <c:v>821.52689999999996</c:v>
                </c:pt>
                <c:pt idx="124">
                  <c:v>822.49109999999996</c:v>
                </c:pt>
                <c:pt idx="125">
                  <c:v>823.45529999999997</c:v>
                </c:pt>
                <c:pt idx="126">
                  <c:v>824.41959999999995</c:v>
                </c:pt>
                <c:pt idx="127">
                  <c:v>825.38379999999995</c:v>
                </c:pt>
                <c:pt idx="128">
                  <c:v>826.34799999999996</c:v>
                </c:pt>
                <c:pt idx="129">
                  <c:v>827.31230000000005</c:v>
                </c:pt>
                <c:pt idx="130">
                  <c:v>828.27650000000006</c:v>
                </c:pt>
                <c:pt idx="131">
                  <c:v>829.24069999999995</c:v>
                </c:pt>
                <c:pt idx="132">
                  <c:v>830.20500000000004</c:v>
                </c:pt>
                <c:pt idx="133">
                  <c:v>831.16920000000005</c:v>
                </c:pt>
                <c:pt idx="134">
                  <c:v>832.13340000000005</c:v>
                </c:pt>
                <c:pt idx="135">
                  <c:v>833.09770000000003</c:v>
                </c:pt>
                <c:pt idx="136">
                  <c:v>834.06190000000004</c:v>
                </c:pt>
                <c:pt idx="137">
                  <c:v>835.02610000000004</c:v>
                </c:pt>
                <c:pt idx="138">
                  <c:v>835.99040000000002</c:v>
                </c:pt>
                <c:pt idx="139">
                  <c:v>836.95460000000003</c:v>
                </c:pt>
                <c:pt idx="140">
                  <c:v>837.91880000000003</c:v>
                </c:pt>
                <c:pt idx="141">
                  <c:v>838.88310000000001</c:v>
                </c:pt>
                <c:pt idx="142">
                  <c:v>839.84730000000002</c:v>
                </c:pt>
                <c:pt idx="143">
                  <c:v>840.81150000000002</c:v>
                </c:pt>
                <c:pt idx="144">
                  <c:v>841.7758</c:v>
                </c:pt>
                <c:pt idx="145">
                  <c:v>842.74</c:v>
                </c:pt>
                <c:pt idx="146">
                  <c:v>843.70420000000001</c:v>
                </c:pt>
                <c:pt idx="147">
                  <c:v>844.66849999999999</c:v>
                </c:pt>
                <c:pt idx="148">
                  <c:v>845.6327</c:v>
                </c:pt>
                <c:pt idx="149">
                  <c:v>846.59690000000001</c:v>
                </c:pt>
                <c:pt idx="150">
                  <c:v>847.56119999999999</c:v>
                </c:pt>
                <c:pt idx="151">
                  <c:v>848.52539999999999</c:v>
                </c:pt>
                <c:pt idx="152">
                  <c:v>849.4896</c:v>
                </c:pt>
                <c:pt idx="153">
                  <c:v>850.45389999999998</c:v>
                </c:pt>
                <c:pt idx="154">
                  <c:v>851.41809999999998</c:v>
                </c:pt>
                <c:pt idx="155">
                  <c:v>852.38229999999999</c:v>
                </c:pt>
                <c:pt idx="156">
                  <c:v>853.34659999999997</c:v>
                </c:pt>
                <c:pt idx="157">
                  <c:v>854.31079999999997</c:v>
                </c:pt>
                <c:pt idx="158">
                  <c:v>855.27499999999998</c:v>
                </c:pt>
                <c:pt idx="159">
                  <c:v>856.23929999999996</c:v>
                </c:pt>
                <c:pt idx="160">
                  <c:v>857.20349999999996</c:v>
                </c:pt>
                <c:pt idx="161">
                  <c:v>858.16769999999997</c:v>
                </c:pt>
                <c:pt idx="162">
                  <c:v>859.13199999999995</c:v>
                </c:pt>
                <c:pt idx="163">
                  <c:v>860.09619999999995</c:v>
                </c:pt>
                <c:pt idx="164">
                  <c:v>861.06039999999996</c:v>
                </c:pt>
                <c:pt idx="165">
                  <c:v>862.02470000000005</c:v>
                </c:pt>
                <c:pt idx="166">
                  <c:v>862.98889999999994</c:v>
                </c:pt>
                <c:pt idx="167">
                  <c:v>863.95309999999995</c:v>
                </c:pt>
                <c:pt idx="168">
                  <c:v>864.91740000000004</c:v>
                </c:pt>
                <c:pt idx="169">
                  <c:v>865.88160000000005</c:v>
                </c:pt>
                <c:pt idx="170">
                  <c:v>866.84580000000005</c:v>
                </c:pt>
                <c:pt idx="171">
                  <c:v>867.81010000000003</c:v>
                </c:pt>
                <c:pt idx="172">
                  <c:v>868.77430000000004</c:v>
                </c:pt>
                <c:pt idx="173">
                  <c:v>869.73850000000004</c:v>
                </c:pt>
                <c:pt idx="174">
                  <c:v>870.70280000000002</c:v>
                </c:pt>
                <c:pt idx="175">
                  <c:v>871.66700000000003</c:v>
                </c:pt>
                <c:pt idx="176">
                  <c:v>872.63120000000004</c:v>
                </c:pt>
                <c:pt idx="177">
                  <c:v>873.59550000000002</c:v>
                </c:pt>
                <c:pt idx="178">
                  <c:v>874.55970000000002</c:v>
                </c:pt>
                <c:pt idx="179">
                  <c:v>875.52390000000003</c:v>
                </c:pt>
                <c:pt idx="180">
                  <c:v>876.48820000000001</c:v>
                </c:pt>
                <c:pt idx="181">
                  <c:v>877.45240000000001</c:v>
                </c:pt>
                <c:pt idx="182">
                  <c:v>878.41660000000002</c:v>
                </c:pt>
                <c:pt idx="183">
                  <c:v>879.3809</c:v>
                </c:pt>
                <c:pt idx="184">
                  <c:v>880.3451</c:v>
                </c:pt>
                <c:pt idx="185">
                  <c:v>881.30930000000001</c:v>
                </c:pt>
                <c:pt idx="186">
                  <c:v>882.27359999999999</c:v>
                </c:pt>
                <c:pt idx="187">
                  <c:v>883.23779999999999</c:v>
                </c:pt>
                <c:pt idx="188">
                  <c:v>884.202</c:v>
                </c:pt>
                <c:pt idx="189">
                  <c:v>885.16629999999998</c:v>
                </c:pt>
                <c:pt idx="190">
                  <c:v>886.13049999999998</c:v>
                </c:pt>
                <c:pt idx="191">
                  <c:v>887.09469999999999</c:v>
                </c:pt>
                <c:pt idx="192">
                  <c:v>888.05899999999997</c:v>
                </c:pt>
                <c:pt idx="193">
                  <c:v>889.02319999999997</c:v>
                </c:pt>
                <c:pt idx="194">
                  <c:v>889.98739999999998</c:v>
                </c:pt>
                <c:pt idx="195">
                  <c:v>890.95169999999996</c:v>
                </c:pt>
                <c:pt idx="196">
                  <c:v>891.91589999999997</c:v>
                </c:pt>
                <c:pt idx="197">
                  <c:v>892.88009999999997</c:v>
                </c:pt>
                <c:pt idx="198">
                  <c:v>893.84439999999995</c:v>
                </c:pt>
                <c:pt idx="199">
                  <c:v>894.80859999999996</c:v>
                </c:pt>
                <c:pt idx="200">
                  <c:v>895.77279999999996</c:v>
                </c:pt>
                <c:pt idx="201">
                  <c:v>896.73710000000005</c:v>
                </c:pt>
                <c:pt idx="202">
                  <c:v>897.70129999999995</c:v>
                </c:pt>
                <c:pt idx="203">
                  <c:v>898.66549999999995</c:v>
                </c:pt>
                <c:pt idx="204">
                  <c:v>899.62980000000005</c:v>
                </c:pt>
                <c:pt idx="205">
                  <c:v>900.59400000000005</c:v>
                </c:pt>
                <c:pt idx="206">
                  <c:v>901.55820000000006</c:v>
                </c:pt>
                <c:pt idx="207">
                  <c:v>902.52250000000004</c:v>
                </c:pt>
                <c:pt idx="208">
                  <c:v>903.48670000000004</c:v>
                </c:pt>
                <c:pt idx="209">
                  <c:v>904.45090000000005</c:v>
                </c:pt>
                <c:pt idx="210">
                  <c:v>905.41520000000003</c:v>
                </c:pt>
                <c:pt idx="211">
                  <c:v>906.37940000000003</c:v>
                </c:pt>
                <c:pt idx="212">
                  <c:v>907.34360000000004</c:v>
                </c:pt>
                <c:pt idx="213">
                  <c:v>908.30790000000002</c:v>
                </c:pt>
                <c:pt idx="214">
                  <c:v>909.27210000000002</c:v>
                </c:pt>
                <c:pt idx="215">
                  <c:v>910.23630000000003</c:v>
                </c:pt>
                <c:pt idx="216">
                  <c:v>911.20060000000001</c:v>
                </c:pt>
                <c:pt idx="217">
                  <c:v>912.16480000000001</c:v>
                </c:pt>
                <c:pt idx="218">
                  <c:v>913.12900000000002</c:v>
                </c:pt>
                <c:pt idx="219">
                  <c:v>914.0933</c:v>
                </c:pt>
                <c:pt idx="220">
                  <c:v>915.0575</c:v>
                </c:pt>
                <c:pt idx="221">
                  <c:v>916.02170000000001</c:v>
                </c:pt>
                <c:pt idx="222">
                  <c:v>916.98599999999999</c:v>
                </c:pt>
                <c:pt idx="223">
                  <c:v>917.9502</c:v>
                </c:pt>
                <c:pt idx="224">
                  <c:v>918.9144</c:v>
                </c:pt>
                <c:pt idx="225">
                  <c:v>919.87869999999998</c:v>
                </c:pt>
                <c:pt idx="226">
                  <c:v>920.84289999999999</c:v>
                </c:pt>
                <c:pt idx="227">
                  <c:v>921.80709999999999</c:v>
                </c:pt>
                <c:pt idx="228">
                  <c:v>922.77139999999997</c:v>
                </c:pt>
                <c:pt idx="229">
                  <c:v>923.73559999999998</c:v>
                </c:pt>
                <c:pt idx="230">
                  <c:v>924.69979999999998</c:v>
                </c:pt>
                <c:pt idx="231">
                  <c:v>925.66409999999996</c:v>
                </c:pt>
                <c:pt idx="232">
                  <c:v>926.62829999999997</c:v>
                </c:pt>
                <c:pt idx="233">
                  <c:v>927.59249999999997</c:v>
                </c:pt>
                <c:pt idx="234">
                  <c:v>928.55679999999995</c:v>
                </c:pt>
                <c:pt idx="235">
                  <c:v>929.52099999999996</c:v>
                </c:pt>
                <c:pt idx="236">
                  <c:v>930.48519999999996</c:v>
                </c:pt>
                <c:pt idx="237">
                  <c:v>931.44949999999994</c:v>
                </c:pt>
                <c:pt idx="238">
                  <c:v>932.41369999999995</c:v>
                </c:pt>
                <c:pt idx="239">
                  <c:v>933.37789999999995</c:v>
                </c:pt>
                <c:pt idx="240">
                  <c:v>934.34220000000005</c:v>
                </c:pt>
                <c:pt idx="241">
                  <c:v>935.30640000000005</c:v>
                </c:pt>
                <c:pt idx="242">
                  <c:v>936.27059999999994</c:v>
                </c:pt>
                <c:pt idx="243">
                  <c:v>937.23490000000004</c:v>
                </c:pt>
                <c:pt idx="244">
                  <c:v>938.19910000000004</c:v>
                </c:pt>
                <c:pt idx="245">
                  <c:v>939.16330000000005</c:v>
                </c:pt>
                <c:pt idx="246">
                  <c:v>940.12760000000003</c:v>
                </c:pt>
                <c:pt idx="247">
                  <c:v>941.09180000000003</c:v>
                </c:pt>
                <c:pt idx="248">
                  <c:v>942.05600000000004</c:v>
                </c:pt>
                <c:pt idx="249">
                  <c:v>943.02030000000002</c:v>
                </c:pt>
                <c:pt idx="250">
                  <c:v>943.98450000000003</c:v>
                </c:pt>
                <c:pt idx="251">
                  <c:v>944.94870000000003</c:v>
                </c:pt>
                <c:pt idx="252">
                  <c:v>945.91300000000001</c:v>
                </c:pt>
                <c:pt idx="253">
                  <c:v>946.87720000000002</c:v>
                </c:pt>
                <c:pt idx="254">
                  <c:v>947.84140000000002</c:v>
                </c:pt>
                <c:pt idx="255">
                  <c:v>948.8057</c:v>
                </c:pt>
                <c:pt idx="256">
                  <c:v>949.76990000000001</c:v>
                </c:pt>
                <c:pt idx="257">
                  <c:v>950.73419999999999</c:v>
                </c:pt>
                <c:pt idx="258">
                  <c:v>951.69839999999999</c:v>
                </c:pt>
                <c:pt idx="259">
                  <c:v>952.66269999999997</c:v>
                </c:pt>
                <c:pt idx="260">
                  <c:v>953.62689999999998</c:v>
                </c:pt>
                <c:pt idx="261">
                  <c:v>954.59109999999998</c:v>
                </c:pt>
                <c:pt idx="262">
                  <c:v>955.55539999999996</c:v>
                </c:pt>
                <c:pt idx="263">
                  <c:v>956.51959999999997</c:v>
                </c:pt>
                <c:pt idx="264">
                  <c:v>957.48379999999997</c:v>
                </c:pt>
                <c:pt idx="265">
                  <c:v>958.44809999999995</c:v>
                </c:pt>
                <c:pt idx="266">
                  <c:v>959.41229999999996</c:v>
                </c:pt>
                <c:pt idx="267">
                  <c:v>960.37649999999996</c:v>
                </c:pt>
                <c:pt idx="268">
                  <c:v>961.34079999999994</c:v>
                </c:pt>
                <c:pt idx="269">
                  <c:v>962.30499999999995</c:v>
                </c:pt>
                <c:pt idx="270">
                  <c:v>963.26919999999996</c:v>
                </c:pt>
                <c:pt idx="271">
                  <c:v>964.23350000000005</c:v>
                </c:pt>
                <c:pt idx="272">
                  <c:v>965.19770000000005</c:v>
                </c:pt>
                <c:pt idx="273">
                  <c:v>966.16189999999995</c:v>
                </c:pt>
                <c:pt idx="274">
                  <c:v>967.12620000000004</c:v>
                </c:pt>
                <c:pt idx="275">
                  <c:v>968.09040000000005</c:v>
                </c:pt>
                <c:pt idx="276">
                  <c:v>969.05460000000005</c:v>
                </c:pt>
                <c:pt idx="277">
                  <c:v>970.01890000000003</c:v>
                </c:pt>
                <c:pt idx="278">
                  <c:v>970.98310000000004</c:v>
                </c:pt>
                <c:pt idx="279">
                  <c:v>971.94730000000004</c:v>
                </c:pt>
                <c:pt idx="280">
                  <c:v>972.91160000000002</c:v>
                </c:pt>
                <c:pt idx="281">
                  <c:v>973.87580000000003</c:v>
                </c:pt>
                <c:pt idx="282">
                  <c:v>974.84</c:v>
                </c:pt>
                <c:pt idx="283">
                  <c:v>975.80430000000001</c:v>
                </c:pt>
                <c:pt idx="284">
                  <c:v>976.76850000000002</c:v>
                </c:pt>
                <c:pt idx="285">
                  <c:v>977.73270000000002</c:v>
                </c:pt>
                <c:pt idx="286">
                  <c:v>978.697</c:v>
                </c:pt>
                <c:pt idx="287">
                  <c:v>979.66120000000001</c:v>
                </c:pt>
                <c:pt idx="288">
                  <c:v>980.62540000000001</c:v>
                </c:pt>
                <c:pt idx="289">
                  <c:v>981.58969999999999</c:v>
                </c:pt>
                <c:pt idx="290">
                  <c:v>982.5539</c:v>
                </c:pt>
                <c:pt idx="291">
                  <c:v>983.5181</c:v>
                </c:pt>
                <c:pt idx="292">
                  <c:v>984.48239999999998</c:v>
                </c:pt>
                <c:pt idx="293">
                  <c:v>985.44659999999999</c:v>
                </c:pt>
                <c:pt idx="294">
                  <c:v>986.41079999999999</c:v>
                </c:pt>
                <c:pt idx="295">
                  <c:v>987.37509999999997</c:v>
                </c:pt>
                <c:pt idx="296">
                  <c:v>988.33929999999998</c:v>
                </c:pt>
                <c:pt idx="297">
                  <c:v>989.30349999999999</c:v>
                </c:pt>
                <c:pt idx="298">
                  <c:v>990.26779999999997</c:v>
                </c:pt>
                <c:pt idx="299">
                  <c:v>991.23199999999997</c:v>
                </c:pt>
                <c:pt idx="300">
                  <c:v>992.19619999999998</c:v>
                </c:pt>
                <c:pt idx="301">
                  <c:v>993.16049999999996</c:v>
                </c:pt>
                <c:pt idx="302">
                  <c:v>994.12469999999996</c:v>
                </c:pt>
                <c:pt idx="303">
                  <c:v>995.08889999999997</c:v>
                </c:pt>
                <c:pt idx="304">
                  <c:v>996.05319999999995</c:v>
                </c:pt>
                <c:pt idx="305">
                  <c:v>997.01739999999995</c:v>
                </c:pt>
                <c:pt idx="306">
                  <c:v>997.98159999999996</c:v>
                </c:pt>
                <c:pt idx="307">
                  <c:v>998.94590000000005</c:v>
                </c:pt>
                <c:pt idx="308">
                  <c:v>999.91010000000006</c:v>
                </c:pt>
                <c:pt idx="309">
                  <c:v>1000.874</c:v>
                </c:pt>
                <c:pt idx="310">
                  <c:v>1001.8390000000001</c:v>
                </c:pt>
                <c:pt idx="311">
                  <c:v>1002.803</c:v>
                </c:pt>
                <c:pt idx="312">
                  <c:v>1003.7670000000001</c:v>
                </c:pt>
                <c:pt idx="313">
                  <c:v>1004.731</c:v>
                </c:pt>
                <c:pt idx="314">
                  <c:v>1005.6950000000001</c:v>
                </c:pt>
                <c:pt idx="315">
                  <c:v>1006.66</c:v>
                </c:pt>
                <c:pt idx="316">
                  <c:v>1007.624</c:v>
                </c:pt>
                <c:pt idx="317">
                  <c:v>1008.588</c:v>
                </c:pt>
                <c:pt idx="318">
                  <c:v>1009.552</c:v>
                </c:pt>
                <c:pt idx="319">
                  <c:v>1010.5170000000001</c:v>
                </c:pt>
                <c:pt idx="320">
                  <c:v>1011.481</c:v>
                </c:pt>
                <c:pt idx="321">
                  <c:v>1012.4450000000001</c:v>
                </c:pt>
                <c:pt idx="322">
                  <c:v>1013.409</c:v>
                </c:pt>
                <c:pt idx="323">
                  <c:v>1014.374</c:v>
                </c:pt>
                <c:pt idx="324">
                  <c:v>1015.338</c:v>
                </c:pt>
                <c:pt idx="325">
                  <c:v>1016.302</c:v>
                </c:pt>
                <c:pt idx="326">
                  <c:v>1017.266</c:v>
                </c:pt>
                <c:pt idx="327">
                  <c:v>1018.231</c:v>
                </c:pt>
                <c:pt idx="328">
                  <c:v>1019.1950000000001</c:v>
                </c:pt>
                <c:pt idx="329">
                  <c:v>1020.159</c:v>
                </c:pt>
                <c:pt idx="330">
                  <c:v>1021.123</c:v>
                </c:pt>
                <c:pt idx="331">
                  <c:v>1022.087</c:v>
                </c:pt>
                <c:pt idx="332">
                  <c:v>1023.052</c:v>
                </c:pt>
                <c:pt idx="333">
                  <c:v>1024.0160000000001</c:v>
                </c:pt>
                <c:pt idx="334">
                  <c:v>1024.98</c:v>
                </c:pt>
                <c:pt idx="335">
                  <c:v>1025.944</c:v>
                </c:pt>
                <c:pt idx="336">
                  <c:v>1026.9090000000001</c:v>
                </c:pt>
                <c:pt idx="337">
                  <c:v>1027.873</c:v>
                </c:pt>
                <c:pt idx="338">
                  <c:v>1028.837</c:v>
                </c:pt>
                <c:pt idx="339">
                  <c:v>1029.8009999999999</c:v>
                </c:pt>
                <c:pt idx="340">
                  <c:v>1030.7660000000001</c:v>
                </c:pt>
                <c:pt idx="341">
                  <c:v>1031.73</c:v>
                </c:pt>
                <c:pt idx="342">
                  <c:v>1032.694</c:v>
                </c:pt>
                <c:pt idx="343">
                  <c:v>1033.6579999999999</c:v>
                </c:pt>
                <c:pt idx="344">
                  <c:v>1034.6220000000001</c:v>
                </c:pt>
                <c:pt idx="345">
                  <c:v>1035.587</c:v>
                </c:pt>
                <c:pt idx="346">
                  <c:v>1036.5509999999999</c:v>
                </c:pt>
                <c:pt idx="347">
                  <c:v>1037.5150000000001</c:v>
                </c:pt>
                <c:pt idx="348">
                  <c:v>1038.479</c:v>
                </c:pt>
                <c:pt idx="349">
                  <c:v>1039.444</c:v>
                </c:pt>
                <c:pt idx="350">
                  <c:v>1040.4079999999999</c:v>
                </c:pt>
                <c:pt idx="351">
                  <c:v>1041.3720000000001</c:v>
                </c:pt>
                <c:pt idx="352">
                  <c:v>1042.336</c:v>
                </c:pt>
                <c:pt idx="353">
                  <c:v>1043.3009999999999</c:v>
                </c:pt>
                <c:pt idx="354">
                  <c:v>1044.2650000000001</c:v>
                </c:pt>
                <c:pt idx="355">
                  <c:v>1045.229</c:v>
                </c:pt>
                <c:pt idx="356">
                  <c:v>1046.193</c:v>
                </c:pt>
                <c:pt idx="357">
                  <c:v>1047.1569999999999</c:v>
                </c:pt>
                <c:pt idx="358">
                  <c:v>1048.1220000000001</c:v>
                </c:pt>
                <c:pt idx="359">
                  <c:v>1049.086</c:v>
                </c:pt>
                <c:pt idx="360">
                  <c:v>1050.05</c:v>
                </c:pt>
                <c:pt idx="361">
                  <c:v>1051.0139999999999</c:v>
                </c:pt>
                <c:pt idx="362">
                  <c:v>1051.979</c:v>
                </c:pt>
                <c:pt idx="363">
                  <c:v>1052.943</c:v>
                </c:pt>
                <c:pt idx="364">
                  <c:v>1053.9069999999999</c:v>
                </c:pt>
                <c:pt idx="365">
                  <c:v>1054.8710000000001</c:v>
                </c:pt>
                <c:pt idx="366">
                  <c:v>1055.836</c:v>
                </c:pt>
                <c:pt idx="367">
                  <c:v>1056.8</c:v>
                </c:pt>
                <c:pt idx="368">
                  <c:v>1057.7639999999999</c:v>
                </c:pt>
                <c:pt idx="369">
                  <c:v>1058.7280000000001</c:v>
                </c:pt>
                <c:pt idx="370">
                  <c:v>1059.693</c:v>
                </c:pt>
                <c:pt idx="371">
                  <c:v>1060.6569999999999</c:v>
                </c:pt>
                <c:pt idx="372">
                  <c:v>1061.6210000000001</c:v>
                </c:pt>
                <c:pt idx="373">
                  <c:v>1062.585</c:v>
                </c:pt>
                <c:pt idx="374">
                  <c:v>1063.549</c:v>
                </c:pt>
                <c:pt idx="375">
                  <c:v>1064.5139999999999</c:v>
                </c:pt>
                <c:pt idx="376">
                  <c:v>1065.4780000000001</c:v>
                </c:pt>
                <c:pt idx="377">
                  <c:v>1066.442</c:v>
                </c:pt>
                <c:pt idx="378">
                  <c:v>1067.4059999999999</c:v>
                </c:pt>
                <c:pt idx="379">
                  <c:v>1068.3710000000001</c:v>
                </c:pt>
                <c:pt idx="380">
                  <c:v>1069.335</c:v>
                </c:pt>
                <c:pt idx="381">
                  <c:v>1070.299</c:v>
                </c:pt>
                <c:pt idx="382">
                  <c:v>1071.2629999999999</c:v>
                </c:pt>
                <c:pt idx="383">
                  <c:v>1072.2280000000001</c:v>
                </c:pt>
                <c:pt idx="384">
                  <c:v>1073.192</c:v>
                </c:pt>
                <c:pt idx="385">
                  <c:v>1074.1559999999999</c:v>
                </c:pt>
                <c:pt idx="386">
                  <c:v>1075.1199999999999</c:v>
                </c:pt>
                <c:pt idx="387">
                  <c:v>1076.0840000000001</c:v>
                </c:pt>
                <c:pt idx="388">
                  <c:v>1077.049</c:v>
                </c:pt>
                <c:pt idx="389">
                  <c:v>1078.0129999999999</c:v>
                </c:pt>
                <c:pt idx="390">
                  <c:v>1078.9770000000001</c:v>
                </c:pt>
                <c:pt idx="391">
                  <c:v>1079.941</c:v>
                </c:pt>
                <c:pt idx="392">
                  <c:v>1080.9059999999999</c:v>
                </c:pt>
                <c:pt idx="393">
                  <c:v>1081.8699999999999</c:v>
                </c:pt>
                <c:pt idx="394">
                  <c:v>1082.8340000000001</c:v>
                </c:pt>
                <c:pt idx="395">
                  <c:v>1083.798</c:v>
                </c:pt>
                <c:pt idx="396">
                  <c:v>1084.7629999999999</c:v>
                </c:pt>
                <c:pt idx="397">
                  <c:v>1085.7270000000001</c:v>
                </c:pt>
                <c:pt idx="398">
                  <c:v>1086.691</c:v>
                </c:pt>
                <c:pt idx="399">
                  <c:v>1087.655</c:v>
                </c:pt>
                <c:pt idx="400">
                  <c:v>1088.6199999999999</c:v>
                </c:pt>
                <c:pt idx="401">
                  <c:v>1089.5840000000001</c:v>
                </c:pt>
                <c:pt idx="402">
                  <c:v>1090.548</c:v>
                </c:pt>
                <c:pt idx="403">
                  <c:v>1091.5119999999999</c:v>
                </c:pt>
                <c:pt idx="404">
                  <c:v>1092.4760000000001</c:v>
                </c:pt>
                <c:pt idx="405">
                  <c:v>1093.441</c:v>
                </c:pt>
                <c:pt idx="406">
                  <c:v>1094.405</c:v>
                </c:pt>
                <c:pt idx="407">
                  <c:v>1095.3689999999999</c:v>
                </c:pt>
                <c:pt idx="408">
                  <c:v>1096.3330000000001</c:v>
                </c:pt>
                <c:pt idx="409">
                  <c:v>1097.298</c:v>
                </c:pt>
                <c:pt idx="410">
                  <c:v>1098.2619999999999</c:v>
                </c:pt>
                <c:pt idx="411">
                  <c:v>1099.2260000000001</c:v>
                </c:pt>
                <c:pt idx="412">
                  <c:v>1100.19</c:v>
                </c:pt>
                <c:pt idx="413">
                  <c:v>1101.155</c:v>
                </c:pt>
                <c:pt idx="414">
                  <c:v>1102.1189999999999</c:v>
                </c:pt>
                <c:pt idx="415">
                  <c:v>1103.0830000000001</c:v>
                </c:pt>
                <c:pt idx="416">
                  <c:v>1104.047</c:v>
                </c:pt>
                <c:pt idx="417">
                  <c:v>1105.011</c:v>
                </c:pt>
                <c:pt idx="418">
                  <c:v>1105.9760000000001</c:v>
                </c:pt>
                <c:pt idx="419">
                  <c:v>1106.94</c:v>
                </c:pt>
                <c:pt idx="420">
                  <c:v>1107.904</c:v>
                </c:pt>
                <c:pt idx="421">
                  <c:v>1108.8679999999999</c:v>
                </c:pt>
                <c:pt idx="422">
                  <c:v>1109.8330000000001</c:v>
                </c:pt>
                <c:pt idx="423">
                  <c:v>1110.797</c:v>
                </c:pt>
                <c:pt idx="424">
                  <c:v>1111.761</c:v>
                </c:pt>
                <c:pt idx="425">
                  <c:v>1112.7249999999999</c:v>
                </c:pt>
                <c:pt idx="426">
                  <c:v>1113.69</c:v>
                </c:pt>
                <c:pt idx="427">
                  <c:v>1114.654</c:v>
                </c:pt>
                <c:pt idx="428">
                  <c:v>1115.6179999999999</c:v>
                </c:pt>
                <c:pt idx="429">
                  <c:v>1116.5820000000001</c:v>
                </c:pt>
                <c:pt idx="430">
                  <c:v>1117.547</c:v>
                </c:pt>
                <c:pt idx="431">
                  <c:v>1118.511</c:v>
                </c:pt>
                <c:pt idx="432">
                  <c:v>1119.4749999999999</c:v>
                </c:pt>
                <c:pt idx="433">
                  <c:v>1120.4390000000001</c:v>
                </c:pt>
                <c:pt idx="434">
                  <c:v>1121.403</c:v>
                </c:pt>
                <c:pt idx="435">
                  <c:v>1122.3679999999999</c:v>
                </c:pt>
                <c:pt idx="436">
                  <c:v>1123.3320000000001</c:v>
                </c:pt>
                <c:pt idx="437">
                  <c:v>1124.296</c:v>
                </c:pt>
                <c:pt idx="438">
                  <c:v>1125.26</c:v>
                </c:pt>
                <c:pt idx="439">
                  <c:v>1126.2249999999999</c:v>
                </c:pt>
                <c:pt idx="440">
                  <c:v>1127.1890000000001</c:v>
                </c:pt>
                <c:pt idx="441">
                  <c:v>1128.153</c:v>
                </c:pt>
                <c:pt idx="442">
                  <c:v>1129.117</c:v>
                </c:pt>
                <c:pt idx="443">
                  <c:v>1130.0820000000001</c:v>
                </c:pt>
                <c:pt idx="444">
                  <c:v>1131.046</c:v>
                </c:pt>
                <c:pt idx="445">
                  <c:v>1132.01</c:v>
                </c:pt>
                <c:pt idx="446">
                  <c:v>1132.9739999999999</c:v>
                </c:pt>
                <c:pt idx="447">
                  <c:v>1133.9380000000001</c:v>
                </c:pt>
                <c:pt idx="448">
                  <c:v>1134.903</c:v>
                </c:pt>
                <c:pt idx="449">
                  <c:v>1135.867</c:v>
                </c:pt>
                <c:pt idx="450">
                  <c:v>1136.8309999999999</c:v>
                </c:pt>
                <c:pt idx="451">
                  <c:v>1137.7950000000001</c:v>
                </c:pt>
                <c:pt idx="452">
                  <c:v>1138.76</c:v>
                </c:pt>
                <c:pt idx="453">
                  <c:v>1139.7239999999999</c:v>
                </c:pt>
                <c:pt idx="454">
                  <c:v>1140.6880000000001</c:v>
                </c:pt>
                <c:pt idx="455">
                  <c:v>1141.652</c:v>
                </c:pt>
                <c:pt idx="456">
                  <c:v>1142.617</c:v>
                </c:pt>
                <c:pt idx="457">
                  <c:v>1143.5809999999999</c:v>
                </c:pt>
                <c:pt idx="458">
                  <c:v>1144.5450000000001</c:v>
                </c:pt>
                <c:pt idx="459">
                  <c:v>1145.509</c:v>
                </c:pt>
                <c:pt idx="460">
                  <c:v>1146.4739999999999</c:v>
                </c:pt>
                <c:pt idx="461">
                  <c:v>1147.4380000000001</c:v>
                </c:pt>
                <c:pt idx="462">
                  <c:v>1148.402</c:v>
                </c:pt>
                <c:pt idx="463">
                  <c:v>1149.366</c:v>
                </c:pt>
                <c:pt idx="464">
                  <c:v>1150.33</c:v>
                </c:pt>
                <c:pt idx="465">
                  <c:v>1151.2950000000001</c:v>
                </c:pt>
                <c:pt idx="466">
                  <c:v>1152.259</c:v>
                </c:pt>
                <c:pt idx="467">
                  <c:v>1153.223</c:v>
                </c:pt>
                <c:pt idx="468">
                  <c:v>1154.1869999999999</c:v>
                </c:pt>
                <c:pt idx="469">
                  <c:v>1155.152</c:v>
                </c:pt>
                <c:pt idx="470">
                  <c:v>1156.116</c:v>
                </c:pt>
                <c:pt idx="471">
                  <c:v>1157.08</c:v>
                </c:pt>
                <c:pt idx="472">
                  <c:v>1158.0440000000001</c:v>
                </c:pt>
                <c:pt idx="473">
                  <c:v>1159.009</c:v>
                </c:pt>
                <c:pt idx="474">
                  <c:v>1159.973</c:v>
                </c:pt>
                <c:pt idx="475">
                  <c:v>1160.9369999999999</c:v>
                </c:pt>
                <c:pt idx="476">
                  <c:v>1161.9010000000001</c:v>
                </c:pt>
                <c:pt idx="477">
                  <c:v>1162.865</c:v>
                </c:pt>
                <c:pt idx="478">
                  <c:v>1163.83</c:v>
                </c:pt>
                <c:pt idx="479">
                  <c:v>1164.7940000000001</c:v>
                </c:pt>
                <c:pt idx="480">
                  <c:v>1165.758</c:v>
                </c:pt>
                <c:pt idx="481">
                  <c:v>1166.722</c:v>
                </c:pt>
                <c:pt idx="482">
                  <c:v>1167.6869999999999</c:v>
                </c:pt>
                <c:pt idx="483">
                  <c:v>1168.6510000000001</c:v>
                </c:pt>
                <c:pt idx="484">
                  <c:v>1169.615</c:v>
                </c:pt>
                <c:pt idx="485">
                  <c:v>1170.579</c:v>
                </c:pt>
                <c:pt idx="486">
                  <c:v>1171.5440000000001</c:v>
                </c:pt>
                <c:pt idx="487">
                  <c:v>1172.508</c:v>
                </c:pt>
                <c:pt idx="488">
                  <c:v>1173.472</c:v>
                </c:pt>
                <c:pt idx="489">
                  <c:v>1174.4359999999999</c:v>
                </c:pt>
                <c:pt idx="490">
                  <c:v>1175.4010000000001</c:v>
                </c:pt>
                <c:pt idx="491">
                  <c:v>1176.365</c:v>
                </c:pt>
                <c:pt idx="492">
                  <c:v>1177.329</c:v>
                </c:pt>
                <c:pt idx="493">
                  <c:v>1178.2929999999999</c:v>
                </c:pt>
                <c:pt idx="494">
                  <c:v>1179.2570000000001</c:v>
                </c:pt>
                <c:pt idx="495">
                  <c:v>1180.222</c:v>
                </c:pt>
                <c:pt idx="496">
                  <c:v>1181.1859999999999</c:v>
                </c:pt>
                <c:pt idx="497">
                  <c:v>1182.1500000000001</c:v>
                </c:pt>
                <c:pt idx="498">
                  <c:v>1183.114</c:v>
                </c:pt>
                <c:pt idx="499">
                  <c:v>1184.079</c:v>
                </c:pt>
                <c:pt idx="500">
                  <c:v>1185.0429999999999</c:v>
                </c:pt>
                <c:pt idx="501">
                  <c:v>1186.0070000000001</c:v>
                </c:pt>
                <c:pt idx="502">
                  <c:v>1186.971</c:v>
                </c:pt>
                <c:pt idx="503">
                  <c:v>1187.9359999999999</c:v>
                </c:pt>
                <c:pt idx="504">
                  <c:v>1188.9000000000001</c:v>
                </c:pt>
                <c:pt idx="505">
                  <c:v>1189.864</c:v>
                </c:pt>
                <c:pt idx="506">
                  <c:v>1190.828</c:v>
                </c:pt>
                <c:pt idx="507">
                  <c:v>1191.7919999999999</c:v>
                </c:pt>
                <c:pt idx="508">
                  <c:v>1192.7570000000001</c:v>
                </c:pt>
                <c:pt idx="509">
                  <c:v>1193.721</c:v>
                </c:pt>
                <c:pt idx="510">
                  <c:v>1194.6849999999999</c:v>
                </c:pt>
                <c:pt idx="511">
                  <c:v>1195.6489999999999</c:v>
                </c:pt>
                <c:pt idx="512">
                  <c:v>1196.614</c:v>
                </c:pt>
                <c:pt idx="513">
                  <c:v>1197.578</c:v>
                </c:pt>
                <c:pt idx="514">
                  <c:v>1198.5419999999999</c:v>
                </c:pt>
                <c:pt idx="515">
                  <c:v>1199.5060000000001</c:v>
                </c:pt>
                <c:pt idx="516">
                  <c:v>1200.471</c:v>
                </c:pt>
                <c:pt idx="517">
                  <c:v>1201.4349999999999</c:v>
                </c:pt>
                <c:pt idx="518">
                  <c:v>1202.3989999999999</c:v>
                </c:pt>
                <c:pt idx="519">
                  <c:v>1203.3630000000001</c:v>
                </c:pt>
                <c:pt idx="520">
                  <c:v>1204.328</c:v>
                </c:pt>
                <c:pt idx="521">
                  <c:v>1205.2919999999999</c:v>
                </c:pt>
                <c:pt idx="522">
                  <c:v>1206.2560000000001</c:v>
                </c:pt>
                <c:pt idx="523">
                  <c:v>1207.22</c:v>
                </c:pt>
                <c:pt idx="524">
                  <c:v>1208.1849999999999</c:v>
                </c:pt>
                <c:pt idx="525">
                  <c:v>1209.1489999999999</c:v>
                </c:pt>
                <c:pt idx="526">
                  <c:v>1210.1130000000001</c:v>
                </c:pt>
                <c:pt idx="527">
                  <c:v>1211.077</c:v>
                </c:pt>
                <c:pt idx="528">
                  <c:v>1212.0419999999999</c:v>
                </c:pt>
                <c:pt idx="529">
                  <c:v>1213.0060000000001</c:v>
                </c:pt>
                <c:pt idx="530">
                  <c:v>1213.97</c:v>
                </c:pt>
                <c:pt idx="531">
                  <c:v>1214.934</c:v>
                </c:pt>
                <c:pt idx="532">
                  <c:v>1215.8979999999999</c:v>
                </c:pt>
                <c:pt idx="533">
                  <c:v>1216.8630000000001</c:v>
                </c:pt>
                <c:pt idx="534">
                  <c:v>1217.827</c:v>
                </c:pt>
                <c:pt idx="535">
                  <c:v>1218.7909999999999</c:v>
                </c:pt>
                <c:pt idx="536">
                  <c:v>1219.7550000000001</c:v>
                </c:pt>
                <c:pt idx="537">
                  <c:v>1220.72</c:v>
                </c:pt>
                <c:pt idx="538">
                  <c:v>1221.684</c:v>
                </c:pt>
                <c:pt idx="539">
                  <c:v>1222.6479999999999</c:v>
                </c:pt>
                <c:pt idx="540">
                  <c:v>1223.6120000000001</c:v>
                </c:pt>
                <c:pt idx="541">
                  <c:v>1224.577</c:v>
                </c:pt>
                <c:pt idx="542">
                  <c:v>1225.5409999999999</c:v>
                </c:pt>
                <c:pt idx="543">
                  <c:v>1226.5050000000001</c:v>
                </c:pt>
                <c:pt idx="544">
                  <c:v>1227.4690000000001</c:v>
                </c:pt>
                <c:pt idx="545">
                  <c:v>1228.433</c:v>
                </c:pt>
                <c:pt idx="546">
                  <c:v>1229.3979999999999</c:v>
                </c:pt>
                <c:pt idx="547">
                  <c:v>1230.3620000000001</c:v>
                </c:pt>
                <c:pt idx="548">
                  <c:v>1231.326</c:v>
                </c:pt>
                <c:pt idx="549">
                  <c:v>1232.29</c:v>
                </c:pt>
                <c:pt idx="550">
                  <c:v>1233.2550000000001</c:v>
                </c:pt>
                <c:pt idx="551">
                  <c:v>1234.2190000000001</c:v>
                </c:pt>
                <c:pt idx="552">
                  <c:v>1235.183</c:v>
                </c:pt>
                <c:pt idx="553">
                  <c:v>1236.1469999999999</c:v>
                </c:pt>
                <c:pt idx="554">
                  <c:v>1237.1120000000001</c:v>
                </c:pt>
                <c:pt idx="555">
                  <c:v>1238.076</c:v>
                </c:pt>
                <c:pt idx="556">
                  <c:v>1239.04</c:v>
                </c:pt>
                <c:pt idx="557">
                  <c:v>1240.0039999999999</c:v>
                </c:pt>
                <c:pt idx="558">
                  <c:v>1240.9690000000001</c:v>
                </c:pt>
                <c:pt idx="559">
                  <c:v>1241.933</c:v>
                </c:pt>
                <c:pt idx="560">
                  <c:v>1242.8969999999999</c:v>
                </c:pt>
                <c:pt idx="561">
                  <c:v>1243.8610000000001</c:v>
                </c:pt>
                <c:pt idx="562">
                  <c:v>1244.825</c:v>
                </c:pt>
                <c:pt idx="563">
                  <c:v>1245.79</c:v>
                </c:pt>
                <c:pt idx="564">
                  <c:v>1246.7539999999999</c:v>
                </c:pt>
                <c:pt idx="565">
                  <c:v>1247.7180000000001</c:v>
                </c:pt>
                <c:pt idx="566">
                  <c:v>1248.682</c:v>
                </c:pt>
                <c:pt idx="567">
                  <c:v>1249.6469999999999</c:v>
                </c:pt>
                <c:pt idx="568">
                  <c:v>1250.6110000000001</c:v>
                </c:pt>
                <c:pt idx="569">
                  <c:v>1251.575</c:v>
                </c:pt>
                <c:pt idx="570">
                  <c:v>1252.539</c:v>
                </c:pt>
                <c:pt idx="571">
                  <c:v>1253.5039999999999</c:v>
                </c:pt>
                <c:pt idx="572">
                  <c:v>1254.4680000000001</c:v>
                </c:pt>
                <c:pt idx="573">
                  <c:v>1255.432</c:v>
                </c:pt>
                <c:pt idx="574">
                  <c:v>1256.396</c:v>
                </c:pt>
                <c:pt idx="575">
                  <c:v>1257.3599999999999</c:v>
                </c:pt>
                <c:pt idx="576">
                  <c:v>1258.325</c:v>
                </c:pt>
                <c:pt idx="577">
                  <c:v>1259.289</c:v>
                </c:pt>
                <c:pt idx="578">
                  <c:v>1260.2529999999999</c:v>
                </c:pt>
                <c:pt idx="579">
                  <c:v>1261.2170000000001</c:v>
                </c:pt>
                <c:pt idx="580">
                  <c:v>1262.182</c:v>
                </c:pt>
                <c:pt idx="581">
                  <c:v>1263.146</c:v>
                </c:pt>
                <c:pt idx="582">
                  <c:v>1264.1099999999999</c:v>
                </c:pt>
                <c:pt idx="583">
                  <c:v>1265.0740000000001</c:v>
                </c:pt>
                <c:pt idx="584">
                  <c:v>1266.039</c:v>
                </c:pt>
                <c:pt idx="585">
                  <c:v>1267.0029999999999</c:v>
                </c:pt>
                <c:pt idx="586">
                  <c:v>1267.9670000000001</c:v>
                </c:pt>
                <c:pt idx="587">
                  <c:v>1268.931</c:v>
                </c:pt>
                <c:pt idx="588">
                  <c:v>1269.896</c:v>
                </c:pt>
                <c:pt idx="589">
                  <c:v>1270.8599999999999</c:v>
                </c:pt>
                <c:pt idx="590">
                  <c:v>1271.8240000000001</c:v>
                </c:pt>
                <c:pt idx="591">
                  <c:v>1272.788</c:v>
                </c:pt>
                <c:pt idx="592">
                  <c:v>1273.752</c:v>
                </c:pt>
                <c:pt idx="593">
                  <c:v>1274.7170000000001</c:v>
                </c:pt>
                <c:pt idx="594">
                  <c:v>1275.681</c:v>
                </c:pt>
                <c:pt idx="595">
                  <c:v>1276.645</c:v>
                </c:pt>
                <c:pt idx="596">
                  <c:v>1277.6089999999999</c:v>
                </c:pt>
                <c:pt idx="597">
                  <c:v>1278.5740000000001</c:v>
                </c:pt>
                <c:pt idx="598">
                  <c:v>1279.538</c:v>
                </c:pt>
                <c:pt idx="599">
                  <c:v>1280.502</c:v>
                </c:pt>
                <c:pt idx="600">
                  <c:v>1281.4659999999999</c:v>
                </c:pt>
                <c:pt idx="601">
                  <c:v>1282.431</c:v>
                </c:pt>
                <c:pt idx="602">
                  <c:v>1283.395</c:v>
                </c:pt>
                <c:pt idx="603">
                  <c:v>1284.3589999999999</c:v>
                </c:pt>
                <c:pt idx="604">
                  <c:v>1285.3230000000001</c:v>
                </c:pt>
                <c:pt idx="605">
                  <c:v>1286.287</c:v>
                </c:pt>
                <c:pt idx="606">
                  <c:v>1287.252</c:v>
                </c:pt>
                <c:pt idx="607">
                  <c:v>1288.2159999999999</c:v>
                </c:pt>
                <c:pt idx="608">
                  <c:v>1289.18</c:v>
                </c:pt>
                <c:pt idx="609">
                  <c:v>1290.144</c:v>
                </c:pt>
                <c:pt idx="610">
                  <c:v>1291.1089999999999</c:v>
                </c:pt>
                <c:pt idx="611">
                  <c:v>1292.0730000000001</c:v>
                </c:pt>
                <c:pt idx="612">
                  <c:v>1293.037</c:v>
                </c:pt>
                <c:pt idx="613">
                  <c:v>1294.001</c:v>
                </c:pt>
                <c:pt idx="614">
                  <c:v>1294.9659999999999</c:v>
                </c:pt>
                <c:pt idx="615">
                  <c:v>1295.93</c:v>
                </c:pt>
                <c:pt idx="616">
                  <c:v>1296.894</c:v>
                </c:pt>
                <c:pt idx="617">
                  <c:v>1297.8579999999999</c:v>
                </c:pt>
                <c:pt idx="618">
                  <c:v>1298.8230000000001</c:v>
                </c:pt>
                <c:pt idx="619">
                  <c:v>1299.787</c:v>
                </c:pt>
                <c:pt idx="620">
                  <c:v>1300.751</c:v>
                </c:pt>
                <c:pt idx="621">
                  <c:v>1301.7149999999999</c:v>
                </c:pt>
                <c:pt idx="622">
                  <c:v>1302.6790000000001</c:v>
                </c:pt>
                <c:pt idx="623">
                  <c:v>1303.644</c:v>
                </c:pt>
                <c:pt idx="624">
                  <c:v>1304.6079999999999</c:v>
                </c:pt>
                <c:pt idx="625">
                  <c:v>1305.5719999999999</c:v>
                </c:pt>
                <c:pt idx="626">
                  <c:v>1306.5360000000001</c:v>
                </c:pt>
                <c:pt idx="627">
                  <c:v>1307.501</c:v>
                </c:pt>
                <c:pt idx="628">
                  <c:v>1308.4649999999999</c:v>
                </c:pt>
                <c:pt idx="629">
                  <c:v>1309.4290000000001</c:v>
                </c:pt>
                <c:pt idx="630">
                  <c:v>1310.393</c:v>
                </c:pt>
                <c:pt idx="631">
                  <c:v>1311.3579999999999</c:v>
                </c:pt>
                <c:pt idx="632">
                  <c:v>1312.3219999999999</c:v>
                </c:pt>
                <c:pt idx="633">
                  <c:v>1313.2860000000001</c:v>
                </c:pt>
                <c:pt idx="634">
                  <c:v>1314.25</c:v>
                </c:pt>
                <c:pt idx="635">
                  <c:v>1315.2139999999999</c:v>
                </c:pt>
                <c:pt idx="636">
                  <c:v>1316.1790000000001</c:v>
                </c:pt>
                <c:pt idx="637">
                  <c:v>1317.143</c:v>
                </c:pt>
                <c:pt idx="638">
                  <c:v>1318.107</c:v>
                </c:pt>
                <c:pt idx="639">
                  <c:v>1319.0709999999999</c:v>
                </c:pt>
                <c:pt idx="640">
                  <c:v>1320.0360000000001</c:v>
                </c:pt>
                <c:pt idx="641">
                  <c:v>1321</c:v>
                </c:pt>
                <c:pt idx="642">
                  <c:v>1321.9639999999999</c:v>
                </c:pt>
                <c:pt idx="643">
                  <c:v>1322.9280000000001</c:v>
                </c:pt>
                <c:pt idx="644">
                  <c:v>1323.893</c:v>
                </c:pt>
                <c:pt idx="645">
                  <c:v>1324.857</c:v>
                </c:pt>
                <c:pt idx="646">
                  <c:v>1325.8209999999999</c:v>
                </c:pt>
                <c:pt idx="647">
                  <c:v>1326.7850000000001</c:v>
                </c:pt>
                <c:pt idx="648">
                  <c:v>1327.75</c:v>
                </c:pt>
                <c:pt idx="649">
                  <c:v>1328.7139999999999</c:v>
                </c:pt>
                <c:pt idx="650">
                  <c:v>1329.6780000000001</c:v>
                </c:pt>
                <c:pt idx="651">
                  <c:v>1330.6420000000001</c:v>
                </c:pt>
                <c:pt idx="652">
                  <c:v>1331.606</c:v>
                </c:pt>
                <c:pt idx="653">
                  <c:v>1332.5709999999999</c:v>
                </c:pt>
                <c:pt idx="654">
                  <c:v>1333.5350000000001</c:v>
                </c:pt>
                <c:pt idx="655">
                  <c:v>1334.499</c:v>
                </c:pt>
                <c:pt idx="656">
                  <c:v>1335.463</c:v>
                </c:pt>
                <c:pt idx="657">
                  <c:v>1336.4280000000001</c:v>
                </c:pt>
                <c:pt idx="658">
                  <c:v>1337.3920000000001</c:v>
                </c:pt>
                <c:pt idx="659">
                  <c:v>1338.356</c:v>
                </c:pt>
                <c:pt idx="660">
                  <c:v>1339.32</c:v>
                </c:pt>
                <c:pt idx="661">
                  <c:v>1340.2850000000001</c:v>
                </c:pt>
                <c:pt idx="662">
                  <c:v>1341.249</c:v>
                </c:pt>
                <c:pt idx="663">
                  <c:v>1342.213</c:v>
                </c:pt>
                <c:pt idx="664">
                  <c:v>1343.1769999999999</c:v>
                </c:pt>
                <c:pt idx="665">
                  <c:v>1344.1410000000001</c:v>
                </c:pt>
                <c:pt idx="666">
                  <c:v>1345.106</c:v>
                </c:pt>
                <c:pt idx="667">
                  <c:v>1346.07</c:v>
                </c:pt>
                <c:pt idx="668">
                  <c:v>1347.0340000000001</c:v>
                </c:pt>
                <c:pt idx="669">
                  <c:v>1347.998</c:v>
                </c:pt>
                <c:pt idx="670">
                  <c:v>1348.963</c:v>
                </c:pt>
                <c:pt idx="671">
                  <c:v>1349.9269999999999</c:v>
                </c:pt>
                <c:pt idx="672">
                  <c:v>1350.8910000000001</c:v>
                </c:pt>
                <c:pt idx="673">
                  <c:v>1351.855</c:v>
                </c:pt>
                <c:pt idx="674">
                  <c:v>1352.82</c:v>
                </c:pt>
                <c:pt idx="675">
                  <c:v>1353.7840000000001</c:v>
                </c:pt>
                <c:pt idx="676">
                  <c:v>1354.748</c:v>
                </c:pt>
                <c:pt idx="677">
                  <c:v>1355.712</c:v>
                </c:pt>
                <c:pt idx="678">
                  <c:v>1356.6769999999999</c:v>
                </c:pt>
                <c:pt idx="679">
                  <c:v>1357.6410000000001</c:v>
                </c:pt>
                <c:pt idx="680">
                  <c:v>1358.605</c:v>
                </c:pt>
                <c:pt idx="681">
                  <c:v>1359.569</c:v>
                </c:pt>
                <c:pt idx="682">
                  <c:v>1360.5329999999999</c:v>
                </c:pt>
                <c:pt idx="683">
                  <c:v>1361.498</c:v>
                </c:pt>
                <c:pt idx="684">
                  <c:v>1362.462</c:v>
                </c:pt>
                <c:pt idx="685">
                  <c:v>1363.4259999999999</c:v>
                </c:pt>
                <c:pt idx="686">
                  <c:v>1364.39</c:v>
                </c:pt>
                <c:pt idx="687">
                  <c:v>1365.355</c:v>
                </c:pt>
                <c:pt idx="688">
                  <c:v>1366.319</c:v>
                </c:pt>
                <c:pt idx="689">
                  <c:v>1367.2829999999999</c:v>
                </c:pt>
                <c:pt idx="690">
                  <c:v>1368.2470000000001</c:v>
                </c:pt>
                <c:pt idx="691">
                  <c:v>1369.212</c:v>
                </c:pt>
                <c:pt idx="692">
                  <c:v>1370.1759999999999</c:v>
                </c:pt>
                <c:pt idx="693">
                  <c:v>1371.14</c:v>
                </c:pt>
                <c:pt idx="694">
                  <c:v>1372.104</c:v>
                </c:pt>
                <c:pt idx="695">
                  <c:v>1373.068</c:v>
                </c:pt>
                <c:pt idx="696">
                  <c:v>1374.0329999999999</c:v>
                </c:pt>
                <c:pt idx="697">
                  <c:v>1374.9970000000001</c:v>
                </c:pt>
                <c:pt idx="698">
                  <c:v>1375.961</c:v>
                </c:pt>
                <c:pt idx="699">
                  <c:v>1376.925</c:v>
                </c:pt>
                <c:pt idx="700">
                  <c:v>1377.89</c:v>
                </c:pt>
                <c:pt idx="701">
                  <c:v>1378.854</c:v>
                </c:pt>
                <c:pt idx="702">
                  <c:v>1379.818</c:v>
                </c:pt>
                <c:pt idx="703">
                  <c:v>1380.7819999999999</c:v>
                </c:pt>
                <c:pt idx="704">
                  <c:v>1381.7470000000001</c:v>
                </c:pt>
                <c:pt idx="705">
                  <c:v>1382.711</c:v>
                </c:pt>
                <c:pt idx="706">
                  <c:v>1383.675</c:v>
                </c:pt>
                <c:pt idx="707">
                  <c:v>1384.6389999999999</c:v>
                </c:pt>
                <c:pt idx="708">
                  <c:v>1385.604</c:v>
                </c:pt>
                <c:pt idx="709">
                  <c:v>1386.568</c:v>
                </c:pt>
                <c:pt idx="710">
                  <c:v>1387.5319999999999</c:v>
                </c:pt>
                <c:pt idx="711">
                  <c:v>1388.4960000000001</c:v>
                </c:pt>
                <c:pt idx="712">
                  <c:v>1389.46</c:v>
                </c:pt>
                <c:pt idx="713">
                  <c:v>1390.425</c:v>
                </c:pt>
                <c:pt idx="714">
                  <c:v>1391.3889999999999</c:v>
                </c:pt>
                <c:pt idx="715">
                  <c:v>1392.3530000000001</c:v>
                </c:pt>
                <c:pt idx="716">
                  <c:v>1393.317</c:v>
                </c:pt>
                <c:pt idx="717">
                  <c:v>1394.2819999999999</c:v>
                </c:pt>
                <c:pt idx="718">
                  <c:v>1395.2460000000001</c:v>
                </c:pt>
                <c:pt idx="719">
                  <c:v>1396.21</c:v>
                </c:pt>
                <c:pt idx="720">
                  <c:v>1397.174</c:v>
                </c:pt>
                <c:pt idx="721">
                  <c:v>1398.1389999999999</c:v>
                </c:pt>
                <c:pt idx="722">
                  <c:v>1399.1030000000001</c:v>
                </c:pt>
                <c:pt idx="723">
                  <c:v>1400.067</c:v>
                </c:pt>
                <c:pt idx="724">
                  <c:v>1401.0309999999999</c:v>
                </c:pt>
                <c:pt idx="725">
                  <c:v>1401.9949999999999</c:v>
                </c:pt>
                <c:pt idx="726">
                  <c:v>1402.96</c:v>
                </c:pt>
                <c:pt idx="727">
                  <c:v>1403.924</c:v>
                </c:pt>
                <c:pt idx="728">
                  <c:v>1404.8879999999999</c:v>
                </c:pt>
                <c:pt idx="729">
                  <c:v>1405.8520000000001</c:v>
                </c:pt>
                <c:pt idx="730">
                  <c:v>1406.817</c:v>
                </c:pt>
                <c:pt idx="731">
                  <c:v>1407.7809999999999</c:v>
                </c:pt>
                <c:pt idx="732">
                  <c:v>1408.7449999999999</c:v>
                </c:pt>
                <c:pt idx="733">
                  <c:v>1409.7090000000001</c:v>
                </c:pt>
                <c:pt idx="734">
                  <c:v>1410.674</c:v>
                </c:pt>
                <c:pt idx="735">
                  <c:v>1411.6379999999999</c:v>
                </c:pt>
                <c:pt idx="736">
                  <c:v>1412.6020000000001</c:v>
                </c:pt>
                <c:pt idx="737">
                  <c:v>1413.566</c:v>
                </c:pt>
                <c:pt idx="738">
                  <c:v>1414.5309999999999</c:v>
                </c:pt>
                <c:pt idx="739">
                  <c:v>1415.4949999999999</c:v>
                </c:pt>
                <c:pt idx="740">
                  <c:v>1416.4590000000001</c:v>
                </c:pt>
                <c:pt idx="741">
                  <c:v>1417.423</c:v>
                </c:pt>
                <c:pt idx="742">
                  <c:v>1418.3869999999999</c:v>
                </c:pt>
                <c:pt idx="743">
                  <c:v>1419.3520000000001</c:v>
                </c:pt>
                <c:pt idx="744">
                  <c:v>1420.316</c:v>
                </c:pt>
                <c:pt idx="745">
                  <c:v>1421.28</c:v>
                </c:pt>
                <c:pt idx="746">
                  <c:v>1422.2439999999999</c:v>
                </c:pt>
                <c:pt idx="747">
                  <c:v>1423.2090000000001</c:v>
                </c:pt>
                <c:pt idx="748">
                  <c:v>1424.173</c:v>
                </c:pt>
                <c:pt idx="749">
                  <c:v>1425.1369999999999</c:v>
                </c:pt>
                <c:pt idx="750">
                  <c:v>1426.1010000000001</c:v>
                </c:pt>
                <c:pt idx="751">
                  <c:v>1427.066</c:v>
                </c:pt>
                <c:pt idx="752">
                  <c:v>1428.03</c:v>
                </c:pt>
                <c:pt idx="753">
                  <c:v>1428.9939999999999</c:v>
                </c:pt>
                <c:pt idx="754">
                  <c:v>1429.9580000000001</c:v>
                </c:pt>
                <c:pt idx="755">
                  <c:v>1430.922</c:v>
                </c:pt>
                <c:pt idx="756">
                  <c:v>1431.8869999999999</c:v>
                </c:pt>
                <c:pt idx="757">
                  <c:v>1432.8510000000001</c:v>
                </c:pt>
                <c:pt idx="758">
                  <c:v>1433.8150000000001</c:v>
                </c:pt>
                <c:pt idx="759">
                  <c:v>1434.779</c:v>
                </c:pt>
                <c:pt idx="760">
                  <c:v>1435.7439999999999</c:v>
                </c:pt>
                <c:pt idx="761">
                  <c:v>1436.7080000000001</c:v>
                </c:pt>
                <c:pt idx="762">
                  <c:v>1437.672</c:v>
                </c:pt>
                <c:pt idx="763">
                  <c:v>1438.636</c:v>
                </c:pt>
                <c:pt idx="764">
                  <c:v>1439.6010000000001</c:v>
                </c:pt>
                <c:pt idx="765">
                  <c:v>1440.5650000000001</c:v>
                </c:pt>
                <c:pt idx="766">
                  <c:v>1441.529</c:v>
                </c:pt>
                <c:pt idx="767">
                  <c:v>1442.4929999999999</c:v>
                </c:pt>
                <c:pt idx="768">
                  <c:v>1443.4580000000001</c:v>
                </c:pt>
                <c:pt idx="769">
                  <c:v>1444.422</c:v>
                </c:pt>
                <c:pt idx="770">
                  <c:v>1445.386</c:v>
                </c:pt>
                <c:pt idx="771">
                  <c:v>1446.35</c:v>
                </c:pt>
                <c:pt idx="772">
                  <c:v>1447.3140000000001</c:v>
                </c:pt>
                <c:pt idx="773">
                  <c:v>1448.279</c:v>
                </c:pt>
                <c:pt idx="774">
                  <c:v>1449.2429999999999</c:v>
                </c:pt>
                <c:pt idx="775">
                  <c:v>1450.2070000000001</c:v>
                </c:pt>
                <c:pt idx="776">
                  <c:v>1451.171</c:v>
                </c:pt>
                <c:pt idx="777">
                  <c:v>1452.136</c:v>
                </c:pt>
                <c:pt idx="778">
                  <c:v>1453.1</c:v>
                </c:pt>
                <c:pt idx="779">
                  <c:v>1454.0640000000001</c:v>
                </c:pt>
                <c:pt idx="780">
                  <c:v>1455.028</c:v>
                </c:pt>
                <c:pt idx="781">
                  <c:v>1455.9929999999999</c:v>
                </c:pt>
                <c:pt idx="782">
                  <c:v>1456.9570000000001</c:v>
                </c:pt>
                <c:pt idx="783">
                  <c:v>1457.921</c:v>
                </c:pt>
                <c:pt idx="784">
                  <c:v>1458.885</c:v>
                </c:pt>
                <c:pt idx="785">
                  <c:v>1459.8489999999999</c:v>
                </c:pt>
                <c:pt idx="786">
                  <c:v>1460.8140000000001</c:v>
                </c:pt>
                <c:pt idx="787">
                  <c:v>1461.778</c:v>
                </c:pt>
                <c:pt idx="788">
                  <c:v>1462.742</c:v>
                </c:pt>
                <c:pt idx="789">
                  <c:v>1463.7059999999999</c:v>
                </c:pt>
                <c:pt idx="790">
                  <c:v>1464.671</c:v>
                </c:pt>
                <c:pt idx="791">
                  <c:v>1465.635</c:v>
                </c:pt>
                <c:pt idx="792">
                  <c:v>1466.5989999999999</c:v>
                </c:pt>
                <c:pt idx="793">
                  <c:v>1467.5630000000001</c:v>
                </c:pt>
                <c:pt idx="794">
                  <c:v>1468.528</c:v>
                </c:pt>
                <c:pt idx="795">
                  <c:v>1469.492</c:v>
                </c:pt>
                <c:pt idx="796">
                  <c:v>1470.4559999999999</c:v>
                </c:pt>
                <c:pt idx="797">
                  <c:v>1471.42</c:v>
                </c:pt>
                <c:pt idx="798">
                  <c:v>1472.385</c:v>
                </c:pt>
                <c:pt idx="799">
                  <c:v>1473.3489999999999</c:v>
                </c:pt>
                <c:pt idx="800">
                  <c:v>1474.3130000000001</c:v>
                </c:pt>
                <c:pt idx="801">
                  <c:v>1475.277</c:v>
                </c:pt>
                <c:pt idx="802">
                  <c:v>1476.241</c:v>
                </c:pt>
                <c:pt idx="803">
                  <c:v>1477.2059999999999</c:v>
                </c:pt>
                <c:pt idx="804">
                  <c:v>1478.17</c:v>
                </c:pt>
                <c:pt idx="805">
                  <c:v>1479.134</c:v>
                </c:pt>
                <c:pt idx="806">
                  <c:v>1480.098</c:v>
                </c:pt>
                <c:pt idx="807">
                  <c:v>1481.0630000000001</c:v>
                </c:pt>
                <c:pt idx="808">
                  <c:v>1482.027</c:v>
                </c:pt>
                <c:pt idx="809">
                  <c:v>1482.991</c:v>
                </c:pt>
                <c:pt idx="810">
                  <c:v>1483.9549999999999</c:v>
                </c:pt>
                <c:pt idx="811">
                  <c:v>1484.92</c:v>
                </c:pt>
                <c:pt idx="812">
                  <c:v>1485.884</c:v>
                </c:pt>
                <c:pt idx="813">
                  <c:v>1486.848</c:v>
                </c:pt>
                <c:pt idx="814">
                  <c:v>1487.8119999999999</c:v>
                </c:pt>
                <c:pt idx="815">
                  <c:v>1488.7760000000001</c:v>
                </c:pt>
                <c:pt idx="816">
                  <c:v>1489.741</c:v>
                </c:pt>
                <c:pt idx="817">
                  <c:v>1490.7049999999999</c:v>
                </c:pt>
                <c:pt idx="818">
                  <c:v>1491.6690000000001</c:v>
                </c:pt>
                <c:pt idx="819">
                  <c:v>1492.633</c:v>
                </c:pt>
                <c:pt idx="820">
                  <c:v>1493.598</c:v>
                </c:pt>
                <c:pt idx="821">
                  <c:v>1494.5619999999999</c:v>
                </c:pt>
                <c:pt idx="822">
                  <c:v>1495.5260000000001</c:v>
                </c:pt>
                <c:pt idx="823">
                  <c:v>1496.49</c:v>
                </c:pt>
                <c:pt idx="824">
                  <c:v>1497.4549999999999</c:v>
                </c:pt>
                <c:pt idx="825">
                  <c:v>1498.4190000000001</c:v>
                </c:pt>
                <c:pt idx="826">
                  <c:v>1499.383</c:v>
                </c:pt>
                <c:pt idx="827">
                  <c:v>1500.347</c:v>
                </c:pt>
                <c:pt idx="828">
                  <c:v>1501.3119999999999</c:v>
                </c:pt>
                <c:pt idx="829">
                  <c:v>1502.2760000000001</c:v>
                </c:pt>
                <c:pt idx="830">
                  <c:v>1503.24</c:v>
                </c:pt>
                <c:pt idx="831">
                  <c:v>1504.204</c:v>
                </c:pt>
                <c:pt idx="832">
                  <c:v>1505.1679999999999</c:v>
                </c:pt>
                <c:pt idx="833">
                  <c:v>1506.133</c:v>
                </c:pt>
                <c:pt idx="834">
                  <c:v>1507.097</c:v>
                </c:pt>
                <c:pt idx="835">
                  <c:v>1508.0609999999999</c:v>
                </c:pt>
                <c:pt idx="836">
                  <c:v>1509.0250000000001</c:v>
                </c:pt>
                <c:pt idx="837">
                  <c:v>1509.99</c:v>
                </c:pt>
                <c:pt idx="838">
                  <c:v>1510.954</c:v>
                </c:pt>
                <c:pt idx="839">
                  <c:v>1511.9179999999999</c:v>
                </c:pt>
                <c:pt idx="840">
                  <c:v>1512.8820000000001</c:v>
                </c:pt>
                <c:pt idx="841">
                  <c:v>1513.847</c:v>
                </c:pt>
                <c:pt idx="842">
                  <c:v>1514.8109999999999</c:v>
                </c:pt>
                <c:pt idx="843">
                  <c:v>1515.7750000000001</c:v>
                </c:pt>
                <c:pt idx="844">
                  <c:v>1516.739</c:v>
                </c:pt>
                <c:pt idx="845">
                  <c:v>1517.703</c:v>
                </c:pt>
                <c:pt idx="846">
                  <c:v>1518.6679999999999</c:v>
                </c:pt>
                <c:pt idx="847">
                  <c:v>1519.6320000000001</c:v>
                </c:pt>
                <c:pt idx="848">
                  <c:v>1520.596</c:v>
                </c:pt>
                <c:pt idx="849">
                  <c:v>1521.56</c:v>
                </c:pt>
                <c:pt idx="850">
                  <c:v>1522.5250000000001</c:v>
                </c:pt>
                <c:pt idx="851">
                  <c:v>1523.489</c:v>
                </c:pt>
                <c:pt idx="852">
                  <c:v>1524.453</c:v>
                </c:pt>
                <c:pt idx="853">
                  <c:v>1525.4169999999999</c:v>
                </c:pt>
                <c:pt idx="854">
                  <c:v>1526.3820000000001</c:v>
                </c:pt>
                <c:pt idx="855">
                  <c:v>1527.346</c:v>
                </c:pt>
                <c:pt idx="856">
                  <c:v>1528.31</c:v>
                </c:pt>
                <c:pt idx="857">
                  <c:v>1529.2739999999999</c:v>
                </c:pt>
                <c:pt idx="858">
                  <c:v>1530.239</c:v>
                </c:pt>
                <c:pt idx="859">
                  <c:v>1531.203</c:v>
                </c:pt>
                <c:pt idx="860">
                  <c:v>1532.1669999999999</c:v>
                </c:pt>
                <c:pt idx="861">
                  <c:v>1533.1310000000001</c:v>
                </c:pt>
                <c:pt idx="862">
                  <c:v>1534.095</c:v>
                </c:pt>
                <c:pt idx="863">
                  <c:v>1535.06</c:v>
                </c:pt>
                <c:pt idx="864">
                  <c:v>1536.0239999999999</c:v>
                </c:pt>
                <c:pt idx="865">
                  <c:v>1536.9880000000001</c:v>
                </c:pt>
                <c:pt idx="866">
                  <c:v>1537.952</c:v>
                </c:pt>
                <c:pt idx="867">
                  <c:v>1538.9169999999999</c:v>
                </c:pt>
                <c:pt idx="868">
                  <c:v>1539.8810000000001</c:v>
                </c:pt>
                <c:pt idx="869">
                  <c:v>1540.845</c:v>
                </c:pt>
                <c:pt idx="870">
                  <c:v>1541.809</c:v>
                </c:pt>
                <c:pt idx="871">
                  <c:v>1542.7739999999999</c:v>
                </c:pt>
                <c:pt idx="872">
                  <c:v>1543.7380000000001</c:v>
                </c:pt>
                <c:pt idx="873">
                  <c:v>1544.702</c:v>
                </c:pt>
                <c:pt idx="874">
                  <c:v>1545.6659999999999</c:v>
                </c:pt>
                <c:pt idx="875">
                  <c:v>1546.63</c:v>
                </c:pt>
                <c:pt idx="876">
                  <c:v>1547.595</c:v>
                </c:pt>
                <c:pt idx="877">
                  <c:v>1548.559</c:v>
                </c:pt>
                <c:pt idx="878">
                  <c:v>1549.5229999999999</c:v>
                </c:pt>
                <c:pt idx="879">
                  <c:v>1550.4870000000001</c:v>
                </c:pt>
                <c:pt idx="880">
                  <c:v>1551.452</c:v>
                </c:pt>
                <c:pt idx="881">
                  <c:v>1552.4159999999999</c:v>
                </c:pt>
                <c:pt idx="882">
                  <c:v>1553.38</c:v>
                </c:pt>
                <c:pt idx="883">
                  <c:v>1554.3440000000001</c:v>
                </c:pt>
                <c:pt idx="884">
                  <c:v>1555.309</c:v>
                </c:pt>
                <c:pt idx="885">
                  <c:v>1556.2729999999999</c:v>
                </c:pt>
                <c:pt idx="886">
                  <c:v>1557.2370000000001</c:v>
                </c:pt>
                <c:pt idx="887">
                  <c:v>1558.201</c:v>
                </c:pt>
                <c:pt idx="888">
                  <c:v>1559.1659999999999</c:v>
                </c:pt>
                <c:pt idx="889">
                  <c:v>1560.13</c:v>
                </c:pt>
                <c:pt idx="890">
                  <c:v>1561.0940000000001</c:v>
                </c:pt>
                <c:pt idx="891">
                  <c:v>1562.058</c:v>
                </c:pt>
                <c:pt idx="892">
                  <c:v>1563.0219999999999</c:v>
                </c:pt>
                <c:pt idx="893">
                  <c:v>1563.9870000000001</c:v>
                </c:pt>
                <c:pt idx="894">
                  <c:v>1564.951</c:v>
                </c:pt>
                <c:pt idx="895">
                  <c:v>1565.915</c:v>
                </c:pt>
                <c:pt idx="896">
                  <c:v>1566.8789999999999</c:v>
                </c:pt>
                <c:pt idx="897">
                  <c:v>1567.8440000000001</c:v>
                </c:pt>
                <c:pt idx="898">
                  <c:v>1568.808</c:v>
                </c:pt>
                <c:pt idx="899">
                  <c:v>1569.7719999999999</c:v>
                </c:pt>
                <c:pt idx="900">
                  <c:v>1570.7360000000001</c:v>
                </c:pt>
                <c:pt idx="901">
                  <c:v>1571.701</c:v>
                </c:pt>
                <c:pt idx="902">
                  <c:v>1572.665</c:v>
                </c:pt>
                <c:pt idx="903">
                  <c:v>1573.6289999999999</c:v>
                </c:pt>
                <c:pt idx="904">
                  <c:v>1574.5930000000001</c:v>
                </c:pt>
                <c:pt idx="905">
                  <c:v>1575.557</c:v>
                </c:pt>
                <c:pt idx="906">
                  <c:v>1576.5219999999999</c:v>
                </c:pt>
                <c:pt idx="907">
                  <c:v>1577.4860000000001</c:v>
                </c:pt>
                <c:pt idx="908">
                  <c:v>1578.45</c:v>
                </c:pt>
                <c:pt idx="909">
                  <c:v>1579.414</c:v>
                </c:pt>
                <c:pt idx="910">
                  <c:v>1580.3789999999999</c:v>
                </c:pt>
                <c:pt idx="911">
                  <c:v>1581.3430000000001</c:v>
                </c:pt>
                <c:pt idx="912">
                  <c:v>1582.307</c:v>
                </c:pt>
                <c:pt idx="913">
                  <c:v>1583.271</c:v>
                </c:pt>
                <c:pt idx="914">
                  <c:v>1584.2360000000001</c:v>
                </c:pt>
                <c:pt idx="915">
                  <c:v>1585.2</c:v>
                </c:pt>
                <c:pt idx="916">
                  <c:v>1586.164</c:v>
                </c:pt>
                <c:pt idx="917">
                  <c:v>1587.1279999999999</c:v>
                </c:pt>
                <c:pt idx="918">
                  <c:v>1588.0930000000001</c:v>
                </c:pt>
                <c:pt idx="919">
                  <c:v>1589.057</c:v>
                </c:pt>
                <c:pt idx="920">
                  <c:v>1590.021</c:v>
                </c:pt>
                <c:pt idx="921">
                  <c:v>1590.9849999999999</c:v>
                </c:pt>
                <c:pt idx="922">
                  <c:v>1591.9490000000001</c:v>
                </c:pt>
                <c:pt idx="923">
                  <c:v>1592.914</c:v>
                </c:pt>
                <c:pt idx="924">
                  <c:v>1593.8779999999999</c:v>
                </c:pt>
                <c:pt idx="925">
                  <c:v>1594.8420000000001</c:v>
                </c:pt>
                <c:pt idx="926">
                  <c:v>1595.806</c:v>
                </c:pt>
                <c:pt idx="927">
                  <c:v>1596.771</c:v>
                </c:pt>
                <c:pt idx="928">
                  <c:v>1597.7349999999999</c:v>
                </c:pt>
                <c:pt idx="929">
                  <c:v>1598.6990000000001</c:v>
                </c:pt>
                <c:pt idx="930">
                  <c:v>1599.663</c:v>
                </c:pt>
                <c:pt idx="931">
                  <c:v>1600.6279999999999</c:v>
                </c:pt>
                <c:pt idx="932">
                  <c:v>1601.5920000000001</c:v>
                </c:pt>
                <c:pt idx="933">
                  <c:v>1602.556</c:v>
                </c:pt>
                <c:pt idx="934">
                  <c:v>1603.52</c:v>
                </c:pt>
                <c:pt idx="935">
                  <c:v>1604.4839999999999</c:v>
                </c:pt>
                <c:pt idx="936">
                  <c:v>1605.4490000000001</c:v>
                </c:pt>
                <c:pt idx="937">
                  <c:v>1606.413</c:v>
                </c:pt>
                <c:pt idx="938">
                  <c:v>1607.377</c:v>
                </c:pt>
                <c:pt idx="939">
                  <c:v>1608.3409999999999</c:v>
                </c:pt>
                <c:pt idx="940">
                  <c:v>1609.306</c:v>
                </c:pt>
                <c:pt idx="941">
                  <c:v>1610.27</c:v>
                </c:pt>
                <c:pt idx="942">
                  <c:v>1611.2339999999999</c:v>
                </c:pt>
                <c:pt idx="943">
                  <c:v>1612.1980000000001</c:v>
                </c:pt>
                <c:pt idx="944">
                  <c:v>1613.163</c:v>
                </c:pt>
                <c:pt idx="945">
                  <c:v>1614.127</c:v>
                </c:pt>
                <c:pt idx="946">
                  <c:v>1615.0909999999999</c:v>
                </c:pt>
                <c:pt idx="947">
                  <c:v>1616.0550000000001</c:v>
                </c:pt>
                <c:pt idx="948">
                  <c:v>1617.02</c:v>
                </c:pt>
                <c:pt idx="949">
                  <c:v>1617.9839999999999</c:v>
                </c:pt>
                <c:pt idx="950">
                  <c:v>1618.9480000000001</c:v>
                </c:pt>
                <c:pt idx="951">
                  <c:v>1619.912</c:v>
                </c:pt>
                <c:pt idx="952">
                  <c:v>1620.876</c:v>
                </c:pt>
                <c:pt idx="953">
                  <c:v>1621.8409999999999</c:v>
                </c:pt>
                <c:pt idx="954">
                  <c:v>1622.8050000000001</c:v>
                </c:pt>
                <c:pt idx="955">
                  <c:v>1623.769</c:v>
                </c:pt>
                <c:pt idx="956">
                  <c:v>1624.7329999999999</c:v>
                </c:pt>
                <c:pt idx="957">
                  <c:v>1625.6980000000001</c:v>
                </c:pt>
                <c:pt idx="958">
                  <c:v>1626.662</c:v>
                </c:pt>
                <c:pt idx="959">
                  <c:v>1627.626</c:v>
                </c:pt>
                <c:pt idx="960">
                  <c:v>1628.59</c:v>
                </c:pt>
                <c:pt idx="961">
                  <c:v>1629.5550000000001</c:v>
                </c:pt>
                <c:pt idx="962">
                  <c:v>1630.519</c:v>
                </c:pt>
                <c:pt idx="963">
                  <c:v>1631.4829999999999</c:v>
                </c:pt>
                <c:pt idx="964">
                  <c:v>1632.4469999999999</c:v>
                </c:pt>
                <c:pt idx="965">
                  <c:v>1633.4110000000001</c:v>
                </c:pt>
                <c:pt idx="966">
                  <c:v>1634.376</c:v>
                </c:pt>
                <c:pt idx="967">
                  <c:v>1635.34</c:v>
                </c:pt>
                <c:pt idx="968">
                  <c:v>1636.3040000000001</c:v>
                </c:pt>
                <c:pt idx="969">
                  <c:v>1637.268</c:v>
                </c:pt>
                <c:pt idx="970">
                  <c:v>1638.2329999999999</c:v>
                </c:pt>
                <c:pt idx="971">
                  <c:v>1639.1969999999999</c:v>
                </c:pt>
                <c:pt idx="972">
                  <c:v>1640.1610000000001</c:v>
                </c:pt>
                <c:pt idx="973">
                  <c:v>1641.125</c:v>
                </c:pt>
                <c:pt idx="974">
                  <c:v>1642.09</c:v>
                </c:pt>
                <c:pt idx="975">
                  <c:v>1643.0540000000001</c:v>
                </c:pt>
                <c:pt idx="976">
                  <c:v>1644.018</c:v>
                </c:pt>
                <c:pt idx="977">
                  <c:v>1644.982</c:v>
                </c:pt>
                <c:pt idx="978">
                  <c:v>1645.9469999999999</c:v>
                </c:pt>
                <c:pt idx="979">
                  <c:v>1646.9110000000001</c:v>
                </c:pt>
                <c:pt idx="980">
                  <c:v>1647.875</c:v>
                </c:pt>
                <c:pt idx="981">
                  <c:v>1648.8389999999999</c:v>
                </c:pt>
                <c:pt idx="982">
                  <c:v>1649.8030000000001</c:v>
                </c:pt>
                <c:pt idx="983">
                  <c:v>1650.768</c:v>
                </c:pt>
                <c:pt idx="984">
                  <c:v>1651.732</c:v>
                </c:pt>
                <c:pt idx="985">
                  <c:v>1652.6959999999999</c:v>
                </c:pt>
                <c:pt idx="986">
                  <c:v>1653.66</c:v>
                </c:pt>
                <c:pt idx="987">
                  <c:v>1654.625</c:v>
                </c:pt>
                <c:pt idx="988">
                  <c:v>1655.5889999999999</c:v>
                </c:pt>
                <c:pt idx="989">
                  <c:v>1656.5530000000001</c:v>
                </c:pt>
                <c:pt idx="990">
                  <c:v>1657.5170000000001</c:v>
                </c:pt>
                <c:pt idx="991">
                  <c:v>1658.482</c:v>
                </c:pt>
                <c:pt idx="992">
                  <c:v>1659.4459999999999</c:v>
                </c:pt>
                <c:pt idx="993">
                  <c:v>1660.41</c:v>
                </c:pt>
                <c:pt idx="994">
                  <c:v>1661.374</c:v>
                </c:pt>
                <c:pt idx="995">
                  <c:v>1662.3389999999999</c:v>
                </c:pt>
                <c:pt idx="996">
                  <c:v>1663.3030000000001</c:v>
                </c:pt>
                <c:pt idx="997">
                  <c:v>1664.2670000000001</c:v>
                </c:pt>
                <c:pt idx="998">
                  <c:v>1665.231</c:v>
                </c:pt>
                <c:pt idx="999">
                  <c:v>1666.1949999999999</c:v>
                </c:pt>
                <c:pt idx="1000">
                  <c:v>1667.16</c:v>
                </c:pt>
                <c:pt idx="1001">
                  <c:v>1668.124</c:v>
                </c:pt>
                <c:pt idx="1002">
                  <c:v>1669.088</c:v>
                </c:pt>
                <c:pt idx="1003">
                  <c:v>1670.0519999999999</c:v>
                </c:pt>
                <c:pt idx="1004">
                  <c:v>1671.0170000000001</c:v>
                </c:pt>
                <c:pt idx="1005">
                  <c:v>1671.981</c:v>
                </c:pt>
                <c:pt idx="1006">
                  <c:v>1672.9449999999999</c:v>
                </c:pt>
                <c:pt idx="1007">
                  <c:v>1673.9090000000001</c:v>
                </c:pt>
                <c:pt idx="1008">
                  <c:v>1674.874</c:v>
                </c:pt>
                <c:pt idx="1009">
                  <c:v>1675.838</c:v>
                </c:pt>
                <c:pt idx="1010">
                  <c:v>1676.8019999999999</c:v>
                </c:pt>
                <c:pt idx="1011">
                  <c:v>1677.7660000000001</c:v>
                </c:pt>
                <c:pt idx="1012">
                  <c:v>1678.73</c:v>
                </c:pt>
                <c:pt idx="1013">
                  <c:v>1679.6949999999999</c:v>
                </c:pt>
                <c:pt idx="1014">
                  <c:v>1680.6590000000001</c:v>
                </c:pt>
                <c:pt idx="1015">
                  <c:v>1681.623</c:v>
                </c:pt>
                <c:pt idx="1016">
                  <c:v>1682.587</c:v>
                </c:pt>
                <c:pt idx="1017">
                  <c:v>1683.5519999999999</c:v>
                </c:pt>
                <c:pt idx="1018">
                  <c:v>1684.5160000000001</c:v>
                </c:pt>
                <c:pt idx="1019">
                  <c:v>1685.48</c:v>
                </c:pt>
                <c:pt idx="1020">
                  <c:v>1686.444</c:v>
                </c:pt>
                <c:pt idx="1021">
                  <c:v>1687.4090000000001</c:v>
                </c:pt>
                <c:pt idx="1022">
                  <c:v>1688.373</c:v>
                </c:pt>
                <c:pt idx="1023">
                  <c:v>1689.337</c:v>
                </c:pt>
                <c:pt idx="1024">
                  <c:v>1690.3009999999999</c:v>
                </c:pt>
                <c:pt idx="1025">
                  <c:v>1691.2660000000001</c:v>
                </c:pt>
                <c:pt idx="1026">
                  <c:v>1692.23</c:v>
                </c:pt>
                <c:pt idx="1027">
                  <c:v>1693.194</c:v>
                </c:pt>
                <c:pt idx="1028">
                  <c:v>1694.1579999999999</c:v>
                </c:pt>
                <c:pt idx="1029">
                  <c:v>1695.1220000000001</c:v>
                </c:pt>
                <c:pt idx="1030">
                  <c:v>1696.087</c:v>
                </c:pt>
                <c:pt idx="1031">
                  <c:v>1697.0509999999999</c:v>
                </c:pt>
                <c:pt idx="1032">
                  <c:v>1698.0150000000001</c:v>
                </c:pt>
                <c:pt idx="1033">
                  <c:v>1698.979</c:v>
                </c:pt>
                <c:pt idx="1034">
                  <c:v>1699.944</c:v>
                </c:pt>
                <c:pt idx="1035">
                  <c:v>1700.9079999999999</c:v>
                </c:pt>
                <c:pt idx="1036">
                  <c:v>1701.8720000000001</c:v>
                </c:pt>
                <c:pt idx="1037">
                  <c:v>1702.836</c:v>
                </c:pt>
                <c:pt idx="1038">
                  <c:v>1703.8009999999999</c:v>
                </c:pt>
                <c:pt idx="1039">
                  <c:v>1704.7650000000001</c:v>
                </c:pt>
                <c:pt idx="1040">
                  <c:v>1705.729</c:v>
                </c:pt>
                <c:pt idx="1041">
                  <c:v>1706.693</c:v>
                </c:pt>
                <c:pt idx="1042">
                  <c:v>1707.6569999999999</c:v>
                </c:pt>
                <c:pt idx="1043">
                  <c:v>1708.6220000000001</c:v>
                </c:pt>
                <c:pt idx="1044">
                  <c:v>1709.586</c:v>
                </c:pt>
                <c:pt idx="1045">
                  <c:v>1710.55</c:v>
                </c:pt>
                <c:pt idx="1046">
                  <c:v>1711.5139999999999</c:v>
                </c:pt>
                <c:pt idx="1047">
                  <c:v>1712.479</c:v>
                </c:pt>
                <c:pt idx="1048">
                  <c:v>1713.443</c:v>
                </c:pt>
                <c:pt idx="1049">
                  <c:v>1714.4069999999999</c:v>
                </c:pt>
                <c:pt idx="1050">
                  <c:v>1715.3710000000001</c:v>
                </c:pt>
                <c:pt idx="1051">
                  <c:v>1716.336</c:v>
                </c:pt>
                <c:pt idx="1052">
                  <c:v>1717.3</c:v>
                </c:pt>
                <c:pt idx="1053">
                  <c:v>1718.2639999999999</c:v>
                </c:pt>
                <c:pt idx="1054">
                  <c:v>1719.2280000000001</c:v>
                </c:pt>
                <c:pt idx="1055">
                  <c:v>1720.193</c:v>
                </c:pt>
                <c:pt idx="1056">
                  <c:v>1721.1569999999999</c:v>
                </c:pt>
                <c:pt idx="1057">
                  <c:v>1722.1210000000001</c:v>
                </c:pt>
                <c:pt idx="1058">
                  <c:v>1723.085</c:v>
                </c:pt>
                <c:pt idx="1059">
                  <c:v>1724.049</c:v>
                </c:pt>
                <c:pt idx="1060">
                  <c:v>1725.0139999999999</c:v>
                </c:pt>
                <c:pt idx="1061">
                  <c:v>1725.9780000000001</c:v>
                </c:pt>
                <c:pt idx="1062">
                  <c:v>1726.942</c:v>
                </c:pt>
                <c:pt idx="1063">
                  <c:v>1727.9059999999999</c:v>
                </c:pt>
                <c:pt idx="1064">
                  <c:v>1728.8710000000001</c:v>
                </c:pt>
                <c:pt idx="1065">
                  <c:v>1729.835</c:v>
                </c:pt>
                <c:pt idx="1066">
                  <c:v>1730.799</c:v>
                </c:pt>
                <c:pt idx="1067">
                  <c:v>1731.7629999999999</c:v>
                </c:pt>
                <c:pt idx="1068">
                  <c:v>1732.7280000000001</c:v>
                </c:pt>
                <c:pt idx="1069">
                  <c:v>1733.692</c:v>
                </c:pt>
                <c:pt idx="1070">
                  <c:v>1734.6559999999999</c:v>
                </c:pt>
                <c:pt idx="1071">
                  <c:v>1735.62</c:v>
                </c:pt>
                <c:pt idx="1072">
                  <c:v>1736.5840000000001</c:v>
                </c:pt>
                <c:pt idx="1073">
                  <c:v>1737.549</c:v>
                </c:pt>
                <c:pt idx="1074">
                  <c:v>1738.5129999999999</c:v>
                </c:pt>
                <c:pt idx="1075">
                  <c:v>1739.4770000000001</c:v>
                </c:pt>
                <c:pt idx="1076">
                  <c:v>1740.441</c:v>
                </c:pt>
                <c:pt idx="1077">
                  <c:v>1741.4059999999999</c:v>
                </c:pt>
                <c:pt idx="1078">
                  <c:v>1742.37</c:v>
                </c:pt>
                <c:pt idx="1079">
                  <c:v>1743.3340000000001</c:v>
                </c:pt>
                <c:pt idx="1080">
                  <c:v>1744.298</c:v>
                </c:pt>
                <c:pt idx="1081">
                  <c:v>1745.2629999999999</c:v>
                </c:pt>
                <c:pt idx="1082">
                  <c:v>1746.2270000000001</c:v>
                </c:pt>
                <c:pt idx="1083">
                  <c:v>1747.191</c:v>
                </c:pt>
                <c:pt idx="1084">
                  <c:v>1748.155</c:v>
                </c:pt>
                <c:pt idx="1085">
                  <c:v>1749.12</c:v>
                </c:pt>
                <c:pt idx="1086">
                  <c:v>1750.0840000000001</c:v>
                </c:pt>
                <c:pt idx="1087">
                  <c:v>1751.048</c:v>
                </c:pt>
                <c:pt idx="1088">
                  <c:v>1752.0119999999999</c:v>
                </c:pt>
                <c:pt idx="1089">
                  <c:v>1752.9760000000001</c:v>
                </c:pt>
                <c:pt idx="1090">
                  <c:v>1753.941</c:v>
                </c:pt>
                <c:pt idx="1091">
                  <c:v>1754.905</c:v>
                </c:pt>
                <c:pt idx="1092">
                  <c:v>1755.8689999999999</c:v>
                </c:pt>
                <c:pt idx="1093">
                  <c:v>1756.8330000000001</c:v>
                </c:pt>
                <c:pt idx="1094">
                  <c:v>1757.798</c:v>
                </c:pt>
                <c:pt idx="1095">
                  <c:v>1758.7619999999999</c:v>
                </c:pt>
                <c:pt idx="1096">
                  <c:v>1759.7260000000001</c:v>
                </c:pt>
                <c:pt idx="1097">
                  <c:v>1760.69</c:v>
                </c:pt>
                <c:pt idx="1098">
                  <c:v>1761.655</c:v>
                </c:pt>
                <c:pt idx="1099">
                  <c:v>1762.6189999999999</c:v>
                </c:pt>
                <c:pt idx="1100">
                  <c:v>1763.5830000000001</c:v>
                </c:pt>
                <c:pt idx="1101">
                  <c:v>1764.547</c:v>
                </c:pt>
                <c:pt idx="1102">
                  <c:v>1765.511</c:v>
                </c:pt>
                <c:pt idx="1103">
                  <c:v>1766.4760000000001</c:v>
                </c:pt>
                <c:pt idx="1104">
                  <c:v>1767.44</c:v>
                </c:pt>
                <c:pt idx="1105">
                  <c:v>1768.404</c:v>
                </c:pt>
                <c:pt idx="1106">
                  <c:v>1769.3679999999999</c:v>
                </c:pt>
                <c:pt idx="1107">
                  <c:v>1770.3330000000001</c:v>
                </c:pt>
                <c:pt idx="1108">
                  <c:v>1771.297</c:v>
                </c:pt>
                <c:pt idx="1109">
                  <c:v>1772.261</c:v>
                </c:pt>
                <c:pt idx="1110">
                  <c:v>1773.2249999999999</c:v>
                </c:pt>
                <c:pt idx="1111">
                  <c:v>1774.19</c:v>
                </c:pt>
                <c:pt idx="1112">
                  <c:v>1775.154</c:v>
                </c:pt>
                <c:pt idx="1113">
                  <c:v>1776.1179999999999</c:v>
                </c:pt>
                <c:pt idx="1114">
                  <c:v>1777.0820000000001</c:v>
                </c:pt>
                <c:pt idx="1115">
                  <c:v>1778.047</c:v>
                </c:pt>
                <c:pt idx="1116">
                  <c:v>1779.011</c:v>
                </c:pt>
                <c:pt idx="1117">
                  <c:v>1779.9749999999999</c:v>
                </c:pt>
                <c:pt idx="1118">
                  <c:v>1780.9390000000001</c:v>
                </c:pt>
                <c:pt idx="1119">
                  <c:v>1781.903</c:v>
                </c:pt>
                <c:pt idx="1120">
                  <c:v>1782.8679999999999</c:v>
                </c:pt>
                <c:pt idx="1121">
                  <c:v>1783.8320000000001</c:v>
                </c:pt>
                <c:pt idx="1122">
                  <c:v>1784.796</c:v>
                </c:pt>
                <c:pt idx="1123">
                  <c:v>1785.76</c:v>
                </c:pt>
                <c:pt idx="1124">
                  <c:v>1786.7249999999999</c:v>
                </c:pt>
                <c:pt idx="1125">
                  <c:v>1787.6890000000001</c:v>
                </c:pt>
                <c:pt idx="1126">
                  <c:v>1788.653</c:v>
                </c:pt>
                <c:pt idx="1127">
                  <c:v>1789.617</c:v>
                </c:pt>
                <c:pt idx="1128">
                  <c:v>1790.5820000000001</c:v>
                </c:pt>
                <c:pt idx="1129">
                  <c:v>1791.546</c:v>
                </c:pt>
                <c:pt idx="1130">
                  <c:v>1792.51</c:v>
                </c:pt>
                <c:pt idx="1131">
                  <c:v>1793.4739999999999</c:v>
                </c:pt>
                <c:pt idx="1132">
                  <c:v>1794.4380000000001</c:v>
                </c:pt>
                <c:pt idx="1133">
                  <c:v>1795.403</c:v>
                </c:pt>
                <c:pt idx="1134">
                  <c:v>1796.367</c:v>
                </c:pt>
                <c:pt idx="1135">
                  <c:v>1797.3309999999999</c:v>
                </c:pt>
                <c:pt idx="1136">
                  <c:v>1798.2950000000001</c:v>
                </c:pt>
                <c:pt idx="1137">
                  <c:v>1799.26</c:v>
                </c:pt>
                <c:pt idx="1138">
                  <c:v>1800.2239999999999</c:v>
                </c:pt>
                <c:pt idx="1139">
                  <c:v>1801.1880000000001</c:v>
                </c:pt>
                <c:pt idx="1140">
                  <c:v>1802.152</c:v>
                </c:pt>
                <c:pt idx="1141">
                  <c:v>1803.117</c:v>
                </c:pt>
                <c:pt idx="1142">
                  <c:v>1804.0809999999999</c:v>
                </c:pt>
                <c:pt idx="1143">
                  <c:v>1805.0450000000001</c:v>
                </c:pt>
                <c:pt idx="1144">
                  <c:v>1806.009</c:v>
                </c:pt>
                <c:pt idx="1145">
                  <c:v>1806.9739999999999</c:v>
                </c:pt>
                <c:pt idx="1146">
                  <c:v>1807.9380000000001</c:v>
                </c:pt>
                <c:pt idx="1147">
                  <c:v>1808.902</c:v>
                </c:pt>
                <c:pt idx="1148">
                  <c:v>1809.866</c:v>
                </c:pt>
                <c:pt idx="1149">
                  <c:v>1810.83</c:v>
                </c:pt>
                <c:pt idx="1150">
                  <c:v>1811.7950000000001</c:v>
                </c:pt>
                <c:pt idx="1151">
                  <c:v>1812.759</c:v>
                </c:pt>
                <c:pt idx="1152">
                  <c:v>1813.723</c:v>
                </c:pt>
                <c:pt idx="1153">
                  <c:v>1814.6869999999999</c:v>
                </c:pt>
                <c:pt idx="1154">
                  <c:v>1815.652</c:v>
                </c:pt>
                <c:pt idx="1155">
                  <c:v>1816.616</c:v>
                </c:pt>
                <c:pt idx="1156">
                  <c:v>1817.58</c:v>
                </c:pt>
                <c:pt idx="1157">
                  <c:v>1818.5440000000001</c:v>
                </c:pt>
                <c:pt idx="1158">
                  <c:v>1819.509</c:v>
                </c:pt>
                <c:pt idx="1159">
                  <c:v>1820.473</c:v>
                </c:pt>
                <c:pt idx="1160">
                  <c:v>1821.4369999999999</c:v>
                </c:pt>
                <c:pt idx="1161">
                  <c:v>1822.4010000000001</c:v>
                </c:pt>
                <c:pt idx="1162">
                  <c:v>1823.365</c:v>
                </c:pt>
                <c:pt idx="1163">
                  <c:v>1824.33</c:v>
                </c:pt>
                <c:pt idx="1164">
                  <c:v>1825.2940000000001</c:v>
                </c:pt>
                <c:pt idx="1165">
                  <c:v>1826.258</c:v>
                </c:pt>
                <c:pt idx="1166">
                  <c:v>1827.222</c:v>
                </c:pt>
                <c:pt idx="1167">
                  <c:v>1828.1869999999999</c:v>
                </c:pt>
                <c:pt idx="1168">
                  <c:v>1829.1510000000001</c:v>
                </c:pt>
                <c:pt idx="1169">
                  <c:v>1830.115</c:v>
                </c:pt>
                <c:pt idx="1170">
                  <c:v>1831.079</c:v>
                </c:pt>
                <c:pt idx="1171">
                  <c:v>1832.0440000000001</c:v>
                </c:pt>
                <c:pt idx="1172">
                  <c:v>1833.008</c:v>
                </c:pt>
                <c:pt idx="1173">
                  <c:v>1833.972</c:v>
                </c:pt>
                <c:pt idx="1174">
                  <c:v>1834.9359999999999</c:v>
                </c:pt>
                <c:pt idx="1175">
                  <c:v>1835.9010000000001</c:v>
                </c:pt>
                <c:pt idx="1176">
                  <c:v>1836.865</c:v>
                </c:pt>
                <c:pt idx="1177">
                  <c:v>1837.829</c:v>
                </c:pt>
                <c:pt idx="1178">
                  <c:v>1838.7929999999999</c:v>
                </c:pt>
                <c:pt idx="1179">
                  <c:v>1839.7570000000001</c:v>
                </c:pt>
                <c:pt idx="1180">
                  <c:v>1840.722</c:v>
                </c:pt>
                <c:pt idx="1181">
                  <c:v>1841.6859999999999</c:v>
                </c:pt>
                <c:pt idx="1182">
                  <c:v>1842.65</c:v>
                </c:pt>
                <c:pt idx="1183">
                  <c:v>1843.614</c:v>
                </c:pt>
                <c:pt idx="1184">
                  <c:v>1844.579</c:v>
                </c:pt>
                <c:pt idx="1185">
                  <c:v>1845.5429999999999</c:v>
                </c:pt>
                <c:pt idx="1186">
                  <c:v>1846.5070000000001</c:v>
                </c:pt>
                <c:pt idx="1187">
                  <c:v>1847.471</c:v>
                </c:pt>
                <c:pt idx="1188">
                  <c:v>1848.4359999999999</c:v>
                </c:pt>
                <c:pt idx="1189">
                  <c:v>1849.4</c:v>
                </c:pt>
                <c:pt idx="1190">
                  <c:v>1850.364</c:v>
                </c:pt>
                <c:pt idx="1191">
                  <c:v>1851.328</c:v>
                </c:pt>
                <c:pt idx="1192">
                  <c:v>1852.2919999999999</c:v>
                </c:pt>
                <c:pt idx="1193">
                  <c:v>1853.2570000000001</c:v>
                </c:pt>
                <c:pt idx="1194">
                  <c:v>1854.221</c:v>
                </c:pt>
                <c:pt idx="1195">
                  <c:v>1855.1849999999999</c:v>
                </c:pt>
                <c:pt idx="1196">
                  <c:v>1856.1489999999999</c:v>
                </c:pt>
                <c:pt idx="1197">
                  <c:v>1857.114</c:v>
                </c:pt>
                <c:pt idx="1198">
                  <c:v>1858.078</c:v>
                </c:pt>
                <c:pt idx="1199">
                  <c:v>1859.0419999999999</c:v>
                </c:pt>
                <c:pt idx="1200">
                  <c:v>1860.0060000000001</c:v>
                </c:pt>
                <c:pt idx="1201">
                  <c:v>1860.971</c:v>
                </c:pt>
                <c:pt idx="1202">
                  <c:v>1861.9349999999999</c:v>
                </c:pt>
                <c:pt idx="1203">
                  <c:v>1862.8989999999999</c:v>
                </c:pt>
                <c:pt idx="1204">
                  <c:v>1863.8630000000001</c:v>
                </c:pt>
                <c:pt idx="1205">
                  <c:v>1864.828</c:v>
                </c:pt>
                <c:pt idx="1206">
                  <c:v>1865.7919999999999</c:v>
                </c:pt>
                <c:pt idx="1207">
                  <c:v>1866.7560000000001</c:v>
                </c:pt>
                <c:pt idx="1208">
                  <c:v>1867.72</c:v>
                </c:pt>
                <c:pt idx="1209">
                  <c:v>1868.684</c:v>
                </c:pt>
                <c:pt idx="1210">
                  <c:v>1869.6489999999999</c:v>
                </c:pt>
                <c:pt idx="1211">
                  <c:v>1870.6130000000001</c:v>
                </c:pt>
                <c:pt idx="1212">
                  <c:v>1871.577</c:v>
                </c:pt>
                <c:pt idx="1213">
                  <c:v>1872.5409999999999</c:v>
                </c:pt>
                <c:pt idx="1214">
                  <c:v>1873.5060000000001</c:v>
                </c:pt>
                <c:pt idx="1215">
                  <c:v>1874.47</c:v>
                </c:pt>
                <c:pt idx="1216">
                  <c:v>1875.434</c:v>
                </c:pt>
                <c:pt idx="1217">
                  <c:v>1876.3979999999999</c:v>
                </c:pt>
                <c:pt idx="1218">
                  <c:v>1877.3630000000001</c:v>
                </c:pt>
                <c:pt idx="1219">
                  <c:v>1878.327</c:v>
                </c:pt>
                <c:pt idx="1220">
                  <c:v>1879.2909999999999</c:v>
                </c:pt>
                <c:pt idx="1221">
                  <c:v>1880.2550000000001</c:v>
                </c:pt>
                <c:pt idx="1222">
                  <c:v>1881.2190000000001</c:v>
                </c:pt>
                <c:pt idx="1223">
                  <c:v>1882.184</c:v>
                </c:pt>
                <c:pt idx="1224">
                  <c:v>1883.1479999999999</c:v>
                </c:pt>
                <c:pt idx="1225">
                  <c:v>1884.1120000000001</c:v>
                </c:pt>
                <c:pt idx="1226">
                  <c:v>1885.076</c:v>
                </c:pt>
                <c:pt idx="1227">
                  <c:v>1886.0409999999999</c:v>
                </c:pt>
                <c:pt idx="1228">
                  <c:v>1887.0050000000001</c:v>
                </c:pt>
                <c:pt idx="1229">
                  <c:v>1887.9690000000001</c:v>
                </c:pt>
                <c:pt idx="1230">
                  <c:v>1888.933</c:v>
                </c:pt>
                <c:pt idx="1231">
                  <c:v>1889.8979999999999</c:v>
                </c:pt>
                <c:pt idx="1232">
                  <c:v>1890.8620000000001</c:v>
                </c:pt>
                <c:pt idx="1233">
                  <c:v>1891.826</c:v>
                </c:pt>
                <c:pt idx="1234">
                  <c:v>1892.79</c:v>
                </c:pt>
                <c:pt idx="1235">
                  <c:v>1893.7550000000001</c:v>
                </c:pt>
                <c:pt idx="1236">
                  <c:v>1894.7190000000001</c:v>
                </c:pt>
                <c:pt idx="1237">
                  <c:v>1895.683</c:v>
                </c:pt>
                <c:pt idx="1238">
                  <c:v>1896.6469999999999</c:v>
                </c:pt>
                <c:pt idx="1239">
                  <c:v>1897.6110000000001</c:v>
                </c:pt>
                <c:pt idx="1240">
                  <c:v>1898.576</c:v>
                </c:pt>
                <c:pt idx="1241">
                  <c:v>1899.54</c:v>
                </c:pt>
                <c:pt idx="1242">
                  <c:v>1900.5039999999999</c:v>
                </c:pt>
                <c:pt idx="1243">
                  <c:v>1901.4680000000001</c:v>
                </c:pt>
                <c:pt idx="1244">
                  <c:v>1902.433</c:v>
                </c:pt>
                <c:pt idx="1245">
                  <c:v>1903.3969999999999</c:v>
                </c:pt>
                <c:pt idx="1246">
                  <c:v>1904.3610000000001</c:v>
                </c:pt>
                <c:pt idx="1247">
                  <c:v>1905.325</c:v>
                </c:pt>
                <c:pt idx="1248">
                  <c:v>1906.29</c:v>
                </c:pt>
                <c:pt idx="1249">
                  <c:v>1907.2539999999999</c:v>
                </c:pt>
                <c:pt idx="1250">
                  <c:v>1908.2180000000001</c:v>
                </c:pt>
                <c:pt idx="1251">
                  <c:v>1909.182</c:v>
                </c:pt>
                <c:pt idx="1252">
                  <c:v>1910.146</c:v>
                </c:pt>
                <c:pt idx="1253">
                  <c:v>1911.1110000000001</c:v>
                </c:pt>
                <c:pt idx="1254">
                  <c:v>1912.075</c:v>
                </c:pt>
                <c:pt idx="1255">
                  <c:v>1913.039</c:v>
                </c:pt>
                <c:pt idx="1256">
                  <c:v>1914.0029999999999</c:v>
                </c:pt>
                <c:pt idx="1257">
                  <c:v>1914.9680000000001</c:v>
                </c:pt>
                <c:pt idx="1258">
                  <c:v>1915.932</c:v>
                </c:pt>
                <c:pt idx="1259">
                  <c:v>1916.896</c:v>
                </c:pt>
                <c:pt idx="1260">
                  <c:v>1917.86</c:v>
                </c:pt>
                <c:pt idx="1261">
                  <c:v>1918.825</c:v>
                </c:pt>
                <c:pt idx="1262">
                  <c:v>1919.789</c:v>
                </c:pt>
                <c:pt idx="1263">
                  <c:v>1920.7529999999999</c:v>
                </c:pt>
                <c:pt idx="1264">
                  <c:v>1921.7170000000001</c:v>
                </c:pt>
                <c:pt idx="1265">
                  <c:v>1922.682</c:v>
                </c:pt>
                <c:pt idx="1266">
                  <c:v>1923.646</c:v>
                </c:pt>
                <c:pt idx="1267">
                  <c:v>1924.61</c:v>
                </c:pt>
                <c:pt idx="1268">
                  <c:v>1925.5740000000001</c:v>
                </c:pt>
                <c:pt idx="1269">
                  <c:v>1926.538</c:v>
                </c:pt>
                <c:pt idx="1270">
                  <c:v>1927.5029999999999</c:v>
                </c:pt>
                <c:pt idx="1271">
                  <c:v>1928.4670000000001</c:v>
                </c:pt>
                <c:pt idx="1272">
                  <c:v>1929.431</c:v>
                </c:pt>
                <c:pt idx="1273">
                  <c:v>1930.395</c:v>
                </c:pt>
                <c:pt idx="1274">
                  <c:v>1931.36</c:v>
                </c:pt>
                <c:pt idx="1275">
                  <c:v>1932.3240000000001</c:v>
                </c:pt>
                <c:pt idx="1276">
                  <c:v>1933.288</c:v>
                </c:pt>
                <c:pt idx="1277">
                  <c:v>1934.252</c:v>
                </c:pt>
                <c:pt idx="1278">
                  <c:v>1935.2170000000001</c:v>
                </c:pt>
                <c:pt idx="1279">
                  <c:v>1936.181</c:v>
                </c:pt>
                <c:pt idx="1280">
                  <c:v>1937.145</c:v>
                </c:pt>
                <c:pt idx="1281">
                  <c:v>1938.1089999999999</c:v>
                </c:pt>
                <c:pt idx="1282">
                  <c:v>1939.0730000000001</c:v>
                </c:pt>
                <c:pt idx="1283">
                  <c:v>1940.038</c:v>
                </c:pt>
                <c:pt idx="1284">
                  <c:v>1941.002</c:v>
                </c:pt>
                <c:pt idx="1285">
                  <c:v>1941.9659999999999</c:v>
                </c:pt>
                <c:pt idx="1286">
                  <c:v>1942.93</c:v>
                </c:pt>
                <c:pt idx="1287">
                  <c:v>1943.895</c:v>
                </c:pt>
                <c:pt idx="1288">
                  <c:v>1944.8589999999999</c:v>
                </c:pt>
                <c:pt idx="1289">
                  <c:v>1945.8230000000001</c:v>
                </c:pt>
                <c:pt idx="1290">
                  <c:v>1946.787</c:v>
                </c:pt>
                <c:pt idx="1291">
                  <c:v>1947.752</c:v>
                </c:pt>
                <c:pt idx="1292">
                  <c:v>1948.7159999999999</c:v>
                </c:pt>
                <c:pt idx="1293">
                  <c:v>1949.68</c:v>
                </c:pt>
                <c:pt idx="1294">
                  <c:v>1950.644</c:v>
                </c:pt>
                <c:pt idx="1295">
                  <c:v>1951.6089999999999</c:v>
                </c:pt>
                <c:pt idx="1296">
                  <c:v>1952.5730000000001</c:v>
                </c:pt>
                <c:pt idx="1297">
                  <c:v>1953.537</c:v>
                </c:pt>
                <c:pt idx="1298">
                  <c:v>1954.501</c:v>
                </c:pt>
                <c:pt idx="1299">
                  <c:v>1955.4649999999999</c:v>
                </c:pt>
                <c:pt idx="1300">
                  <c:v>1956.43</c:v>
                </c:pt>
                <c:pt idx="1301">
                  <c:v>1957.394</c:v>
                </c:pt>
                <c:pt idx="1302">
                  <c:v>1958.3579999999999</c:v>
                </c:pt>
                <c:pt idx="1303">
                  <c:v>1959.3219999999999</c:v>
                </c:pt>
                <c:pt idx="1304">
                  <c:v>1960.287</c:v>
                </c:pt>
                <c:pt idx="1305">
                  <c:v>1961.251</c:v>
                </c:pt>
                <c:pt idx="1306">
                  <c:v>1962.2149999999999</c:v>
                </c:pt>
                <c:pt idx="1307">
                  <c:v>1963.1790000000001</c:v>
                </c:pt>
                <c:pt idx="1308">
                  <c:v>1964.144</c:v>
                </c:pt>
                <c:pt idx="1309">
                  <c:v>1965.1079999999999</c:v>
                </c:pt>
                <c:pt idx="1310">
                  <c:v>1966.0719999999999</c:v>
                </c:pt>
                <c:pt idx="1311">
                  <c:v>1967.0360000000001</c:v>
                </c:pt>
                <c:pt idx="1312">
                  <c:v>1968</c:v>
                </c:pt>
                <c:pt idx="1313">
                  <c:v>1968.9649999999999</c:v>
                </c:pt>
                <c:pt idx="1314">
                  <c:v>1969.9290000000001</c:v>
                </c:pt>
                <c:pt idx="1315">
                  <c:v>1970.893</c:v>
                </c:pt>
                <c:pt idx="1316">
                  <c:v>1971.857</c:v>
                </c:pt>
                <c:pt idx="1317">
                  <c:v>1972.8219999999999</c:v>
                </c:pt>
                <c:pt idx="1318">
                  <c:v>1973.7860000000001</c:v>
                </c:pt>
                <c:pt idx="1319">
                  <c:v>1974.75</c:v>
                </c:pt>
                <c:pt idx="1320">
                  <c:v>1975.7139999999999</c:v>
                </c:pt>
                <c:pt idx="1321">
                  <c:v>1976.6790000000001</c:v>
                </c:pt>
                <c:pt idx="1322">
                  <c:v>1977.643</c:v>
                </c:pt>
                <c:pt idx="1323">
                  <c:v>1978.607</c:v>
                </c:pt>
                <c:pt idx="1324">
                  <c:v>1979.5709999999999</c:v>
                </c:pt>
                <c:pt idx="1325">
                  <c:v>1980.5360000000001</c:v>
                </c:pt>
                <c:pt idx="1326">
                  <c:v>1981.5</c:v>
                </c:pt>
                <c:pt idx="1327">
                  <c:v>1982.4639999999999</c:v>
                </c:pt>
                <c:pt idx="1328">
                  <c:v>1983.4280000000001</c:v>
                </c:pt>
                <c:pt idx="1329">
                  <c:v>1984.3920000000001</c:v>
                </c:pt>
                <c:pt idx="1330">
                  <c:v>1985.357</c:v>
                </c:pt>
                <c:pt idx="1331">
                  <c:v>1986.3209999999999</c:v>
                </c:pt>
                <c:pt idx="1332">
                  <c:v>1987.2850000000001</c:v>
                </c:pt>
                <c:pt idx="1333">
                  <c:v>1988.249</c:v>
                </c:pt>
                <c:pt idx="1334">
                  <c:v>1989.2139999999999</c:v>
                </c:pt>
                <c:pt idx="1335">
                  <c:v>1990.1780000000001</c:v>
                </c:pt>
                <c:pt idx="1336">
                  <c:v>1991.1420000000001</c:v>
                </c:pt>
                <c:pt idx="1337">
                  <c:v>1992.106</c:v>
                </c:pt>
                <c:pt idx="1338">
                  <c:v>1993.0709999999999</c:v>
                </c:pt>
                <c:pt idx="1339">
                  <c:v>1994.0350000000001</c:v>
                </c:pt>
                <c:pt idx="1340">
                  <c:v>1994.999</c:v>
                </c:pt>
                <c:pt idx="1341">
                  <c:v>1995.963</c:v>
                </c:pt>
                <c:pt idx="1342">
                  <c:v>1996.9269999999999</c:v>
                </c:pt>
                <c:pt idx="1343">
                  <c:v>1997.8920000000001</c:v>
                </c:pt>
                <c:pt idx="1344">
                  <c:v>1998.856</c:v>
                </c:pt>
                <c:pt idx="1345">
                  <c:v>1999.82</c:v>
                </c:pt>
                <c:pt idx="1346">
                  <c:v>2000.7840000000001</c:v>
                </c:pt>
                <c:pt idx="1347">
                  <c:v>2001.749</c:v>
                </c:pt>
                <c:pt idx="1348">
                  <c:v>2002.713</c:v>
                </c:pt>
                <c:pt idx="1349">
                  <c:v>2003.6769999999999</c:v>
                </c:pt>
                <c:pt idx="1350">
                  <c:v>2004.6410000000001</c:v>
                </c:pt>
                <c:pt idx="1351">
                  <c:v>2005.606</c:v>
                </c:pt>
                <c:pt idx="1352">
                  <c:v>2006.57</c:v>
                </c:pt>
                <c:pt idx="1353">
                  <c:v>2007.5340000000001</c:v>
                </c:pt>
                <c:pt idx="1354">
                  <c:v>2008.498</c:v>
                </c:pt>
                <c:pt idx="1355">
                  <c:v>2009.463</c:v>
                </c:pt>
                <c:pt idx="1356">
                  <c:v>2010.4269999999999</c:v>
                </c:pt>
                <c:pt idx="1357">
                  <c:v>2011.3910000000001</c:v>
                </c:pt>
                <c:pt idx="1358">
                  <c:v>2012.355</c:v>
                </c:pt>
                <c:pt idx="1359">
                  <c:v>2013.319</c:v>
                </c:pt>
                <c:pt idx="1360">
                  <c:v>2014.2840000000001</c:v>
                </c:pt>
                <c:pt idx="1361">
                  <c:v>2015.248</c:v>
                </c:pt>
                <c:pt idx="1362">
                  <c:v>2016.212</c:v>
                </c:pt>
                <c:pt idx="1363">
                  <c:v>2017.1759999999999</c:v>
                </c:pt>
                <c:pt idx="1364">
                  <c:v>2018.1410000000001</c:v>
                </c:pt>
                <c:pt idx="1365">
                  <c:v>2019.105</c:v>
                </c:pt>
                <c:pt idx="1366">
                  <c:v>2020.069</c:v>
                </c:pt>
                <c:pt idx="1367">
                  <c:v>2021.0329999999999</c:v>
                </c:pt>
                <c:pt idx="1368">
                  <c:v>2021.998</c:v>
                </c:pt>
                <c:pt idx="1369">
                  <c:v>2022.962</c:v>
                </c:pt>
                <c:pt idx="1370">
                  <c:v>2023.9259999999999</c:v>
                </c:pt>
                <c:pt idx="1371">
                  <c:v>2024.89</c:v>
                </c:pt>
                <c:pt idx="1372">
                  <c:v>2025.854</c:v>
                </c:pt>
                <c:pt idx="1373">
                  <c:v>2026.819</c:v>
                </c:pt>
                <c:pt idx="1374">
                  <c:v>2027.7829999999999</c:v>
                </c:pt>
                <c:pt idx="1375">
                  <c:v>2028.7470000000001</c:v>
                </c:pt>
                <c:pt idx="1376">
                  <c:v>2029.711</c:v>
                </c:pt>
                <c:pt idx="1377">
                  <c:v>2030.6759999999999</c:v>
                </c:pt>
                <c:pt idx="1378">
                  <c:v>2031.64</c:v>
                </c:pt>
                <c:pt idx="1379">
                  <c:v>2032.604</c:v>
                </c:pt>
                <c:pt idx="1380">
                  <c:v>2033.568</c:v>
                </c:pt>
                <c:pt idx="1381">
                  <c:v>2034.5329999999999</c:v>
                </c:pt>
                <c:pt idx="1382">
                  <c:v>2035.4970000000001</c:v>
                </c:pt>
                <c:pt idx="1383">
                  <c:v>2036.461</c:v>
                </c:pt>
                <c:pt idx="1384">
                  <c:v>2037.425</c:v>
                </c:pt>
                <c:pt idx="1385">
                  <c:v>2038.39</c:v>
                </c:pt>
                <c:pt idx="1386">
                  <c:v>2039.354</c:v>
                </c:pt>
                <c:pt idx="1387">
                  <c:v>2040.318</c:v>
                </c:pt>
                <c:pt idx="1388">
                  <c:v>2041.2819999999999</c:v>
                </c:pt>
                <c:pt idx="1389">
                  <c:v>2042.2460000000001</c:v>
                </c:pt>
                <c:pt idx="1390">
                  <c:v>2043.211</c:v>
                </c:pt>
                <c:pt idx="1391">
                  <c:v>2044.175</c:v>
                </c:pt>
                <c:pt idx="1392">
                  <c:v>2045.1389999999999</c:v>
                </c:pt>
                <c:pt idx="1393">
                  <c:v>2046.1030000000001</c:v>
                </c:pt>
                <c:pt idx="1394">
                  <c:v>2047.068</c:v>
                </c:pt>
                <c:pt idx="1395">
                  <c:v>2048.0320000000002</c:v>
                </c:pt>
                <c:pt idx="1396">
                  <c:v>2048.9960000000001</c:v>
                </c:pt>
                <c:pt idx="1397">
                  <c:v>2049.96</c:v>
                </c:pt>
                <c:pt idx="1398">
                  <c:v>2050.9250000000002</c:v>
                </c:pt>
                <c:pt idx="1399">
                  <c:v>2051.8890000000001</c:v>
                </c:pt>
                <c:pt idx="1400">
                  <c:v>2052.8530000000001</c:v>
                </c:pt>
                <c:pt idx="1401">
                  <c:v>2053.817</c:v>
                </c:pt>
                <c:pt idx="1402">
                  <c:v>2054.7809999999999</c:v>
                </c:pt>
                <c:pt idx="1403">
                  <c:v>2055.7460000000001</c:v>
                </c:pt>
                <c:pt idx="1404">
                  <c:v>2056.71</c:v>
                </c:pt>
                <c:pt idx="1405">
                  <c:v>2057.674</c:v>
                </c:pt>
                <c:pt idx="1406">
                  <c:v>2058.6379999999999</c:v>
                </c:pt>
                <c:pt idx="1407">
                  <c:v>2059.6030000000001</c:v>
                </c:pt>
                <c:pt idx="1408">
                  <c:v>2060.567</c:v>
                </c:pt>
                <c:pt idx="1409">
                  <c:v>2061.5309999999999</c:v>
                </c:pt>
                <c:pt idx="1410">
                  <c:v>2062.4949999999999</c:v>
                </c:pt>
                <c:pt idx="1411">
                  <c:v>2063.46</c:v>
                </c:pt>
                <c:pt idx="1412">
                  <c:v>2064.424</c:v>
                </c:pt>
                <c:pt idx="1413">
                  <c:v>2065.3879999999999</c:v>
                </c:pt>
                <c:pt idx="1414">
                  <c:v>2066.3519999999999</c:v>
                </c:pt>
                <c:pt idx="1415">
                  <c:v>2067.317</c:v>
                </c:pt>
                <c:pt idx="1416">
                  <c:v>2068.2809999999999</c:v>
                </c:pt>
                <c:pt idx="1417">
                  <c:v>2069.2449999999999</c:v>
                </c:pt>
                <c:pt idx="1418">
                  <c:v>2070.2089999999998</c:v>
                </c:pt>
                <c:pt idx="1419">
                  <c:v>2071.174</c:v>
                </c:pt>
                <c:pt idx="1420">
                  <c:v>2072.1379999999999</c:v>
                </c:pt>
                <c:pt idx="1421">
                  <c:v>2073.1019999999999</c:v>
                </c:pt>
                <c:pt idx="1422">
                  <c:v>2074.0659999999998</c:v>
                </c:pt>
                <c:pt idx="1423">
                  <c:v>2075.0309999999999</c:v>
                </c:pt>
                <c:pt idx="1424">
                  <c:v>2075.9949999999999</c:v>
                </c:pt>
                <c:pt idx="1425">
                  <c:v>2076.9589999999998</c:v>
                </c:pt>
                <c:pt idx="1426">
                  <c:v>2077.9229999999998</c:v>
                </c:pt>
                <c:pt idx="1427">
                  <c:v>2078.8870000000002</c:v>
                </c:pt>
                <c:pt idx="1428">
                  <c:v>2079.8519999999999</c:v>
                </c:pt>
                <c:pt idx="1429">
                  <c:v>2080.8159999999998</c:v>
                </c:pt>
                <c:pt idx="1430">
                  <c:v>2081.7800000000002</c:v>
                </c:pt>
                <c:pt idx="1431">
                  <c:v>2082.7440000000001</c:v>
                </c:pt>
                <c:pt idx="1432">
                  <c:v>2083.7080000000001</c:v>
                </c:pt>
                <c:pt idx="1433">
                  <c:v>2084.6729999999998</c:v>
                </c:pt>
                <c:pt idx="1434">
                  <c:v>2085.6370000000002</c:v>
                </c:pt>
                <c:pt idx="1435">
                  <c:v>2086.6010000000001</c:v>
                </c:pt>
                <c:pt idx="1436">
                  <c:v>2087.5650000000001</c:v>
                </c:pt>
                <c:pt idx="1437">
                  <c:v>2088.5300000000002</c:v>
                </c:pt>
                <c:pt idx="1438">
                  <c:v>2089.4940000000001</c:v>
                </c:pt>
                <c:pt idx="1439">
                  <c:v>2090.4580000000001</c:v>
                </c:pt>
                <c:pt idx="1440">
                  <c:v>2091.422</c:v>
                </c:pt>
                <c:pt idx="1441">
                  <c:v>2092.3870000000002</c:v>
                </c:pt>
                <c:pt idx="1442">
                  <c:v>2093.3510000000001</c:v>
                </c:pt>
                <c:pt idx="1443">
                  <c:v>2094.3150000000001</c:v>
                </c:pt>
                <c:pt idx="1444">
                  <c:v>2095.279</c:v>
                </c:pt>
                <c:pt idx="1445">
                  <c:v>2096.2440000000001</c:v>
                </c:pt>
                <c:pt idx="1446">
                  <c:v>2097.2080000000001</c:v>
                </c:pt>
                <c:pt idx="1447">
                  <c:v>2098.172</c:v>
                </c:pt>
                <c:pt idx="1448">
                  <c:v>2099.136</c:v>
                </c:pt>
                <c:pt idx="1449">
                  <c:v>2100.1010000000001</c:v>
                </c:pt>
                <c:pt idx="1450">
                  <c:v>2101.0650000000001</c:v>
                </c:pt>
                <c:pt idx="1451">
                  <c:v>2102.029</c:v>
                </c:pt>
                <c:pt idx="1452">
                  <c:v>2102.9929999999999</c:v>
                </c:pt>
                <c:pt idx="1453">
                  <c:v>2103.9580000000001</c:v>
                </c:pt>
                <c:pt idx="1454">
                  <c:v>2104.922</c:v>
                </c:pt>
                <c:pt idx="1455">
                  <c:v>2105.886</c:v>
                </c:pt>
                <c:pt idx="1456">
                  <c:v>2106.85</c:v>
                </c:pt>
                <c:pt idx="1457">
                  <c:v>2107.8139999999999</c:v>
                </c:pt>
                <c:pt idx="1458">
                  <c:v>2108.779</c:v>
                </c:pt>
                <c:pt idx="1459">
                  <c:v>2109.7429999999999</c:v>
                </c:pt>
                <c:pt idx="1460">
                  <c:v>2110.7069999999999</c:v>
                </c:pt>
                <c:pt idx="1461">
                  <c:v>2111.6709999999998</c:v>
                </c:pt>
                <c:pt idx="1462">
                  <c:v>2112.6350000000002</c:v>
                </c:pt>
                <c:pt idx="1463">
                  <c:v>2113.6</c:v>
                </c:pt>
                <c:pt idx="1464">
                  <c:v>2114.5639999999999</c:v>
                </c:pt>
                <c:pt idx="1465">
                  <c:v>2115.5279999999998</c:v>
                </c:pt>
                <c:pt idx="1466">
                  <c:v>2116.4920000000002</c:v>
                </c:pt>
                <c:pt idx="1467">
                  <c:v>2117.4569999999999</c:v>
                </c:pt>
                <c:pt idx="1468">
                  <c:v>2118.4209999999998</c:v>
                </c:pt>
                <c:pt idx="1469">
                  <c:v>2119.3850000000002</c:v>
                </c:pt>
                <c:pt idx="1470">
                  <c:v>2120.3490000000002</c:v>
                </c:pt>
                <c:pt idx="1471">
                  <c:v>2121.3139999999999</c:v>
                </c:pt>
                <c:pt idx="1472">
                  <c:v>2122.2779999999998</c:v>
                </c:pt>
                <c:pt idx="1473">
                  <c:v>2123.2420000000002</c:v>
                </c:pt>
                <c:pt idx="1474">
                  <c:v>2124.2060000000001</c:v>
                </c:pt>
                <c:pt idx="1475">
                  <c:v>2125.1709999999998</c:v>
                </c:pt>
                <c:pt idx="1476">
                  <c:v>2126.1350000000002</c:v>
                </c:pt>
                <c:pt idx="1477">
                  <c:v>2127.0990000000002</c:v>
                </c:pt>
                <c:pt idx="1478">
                  <c:v>2128.0630000000001</c:v>
                </c:pt>
                <c:pt idx="1479">
                  <c:v>2129.0279999999998</c:v>
                </c:pt>
                <c:pt idx="1480">
                  <c:v>2129.9920000000002</c:v>
                </c:pt>
                <c:pt idx="1481">
                  <c:v>2130.9560000000001</c:v>
                </c:pt>
                <c:pt idx="1482">
                  <c:v>2131.92</c:v>
                </c:pt>
                <c:pt idx="1483">
                  <c:v>2132.8850000000002</c:v>
                </c:pt>
                <c:pt idx="1484">
                  <c:v>2133.8490000000002</c:v>
                </c:pt>
                <c:pt idx="1485">
                  <c:v>2134.8130000000001</c:v>
                </c:pt>
                <c:pt idx="1486">
                  <c:v>2135.777</c:v>
                </c:pt>
                <c:pt idx="1487">
                  <c:v>2136.741</c:v>
                </c:pt>
                <c:pt idx="1488">
                  <c:v>2137.7060000000001</c:v>
                </c:pt>
                <c:pt idx="1489">
                  <c:v>2138.67</c:v>
                </c:pt>
                <c:pt idx="1490">
                  <c:v>2139.634</c:v>
                </c:pt>
                <c:pt idx="1491">
                  <c:v>2140.598</c:v>
                </c:pt>
                <c:pt idx="1492">
                  <c:v>2141.5630000000001</c:v>
                </c:pt>
                <c:pt idx="1493">
                  <c:v>2142.527</c:v>
                </c:pt>
                <c:pt idx="1494">
                  <c:v>2143.491</c:v>
                </c:pt>
                <c:pt idx="1495">
                  <c:v>2144.4549999999999</c:v>
                </c:pt>
                <c:pt idx="1496">
                  <c:v>2145.4189999999999</c:v>
                </c:pt>
                <c:pt idx="1497">
                  <c:v>2146.384</c:v>
                </c:pt>
                <c:pt idx="1498">
                  <c:v>2147.348</c:v>
                </c:pt>
                <c:pt idx="1499">
                  <c:v>2148.3119999999999</c:v>
                </c:pt>
                <c:pt idx="1500">
                  <c:v>2149.2759999999998</c:v>
                </c:pt>
                <c:pt idx="1501">
                  <c:v>2150.241</c:v>
                </c:pt>
                <c:pt idx="1502">
                  <c:v>2151.2049999999999</c:v>
                </c:pt>
                <c:pt idx="1503">
                  <c:v>2152.1689999999999</c:v>
                </c:pt>
                <c:pt idx="1504">
                  <c:v>2153.1329999999998</c:v>
                </c:pt>
                <c:pt idx="1505">
                  <c:v>2154.098</c:v>
                </c:pt>
                <c:pt idx="1506">
                  <c:v>2155.0619999999999</c:v>
                </c:pt>
                <c:pt idx="1507">
                  <c:v>2156.0259999999998</c:v>
                </c:pt>
                <c:pt idx="1508">
                  <c:v>2156.9899999999998</c:v>
                </c:pt>
                <c:pt idx="1509">
                  <c:v>2157.9549999999999</c:v>
                </c:pt>
                <c:pt idx="1510">
                  <c:v>2158.9189999999999</c:v>
                </c:pt>
                <c:pt idx="1511">
                  <c:v>2159.8829999999998</c:v>
                </c:pt>
                <c:pt idx="1512">
                  <c:v>2160.8470000000002</c:v>
                </c:pt>
                <c:pt idx="1513">
                  <c:v>2161.8119999999999</c:v>
                </c:pt>
                <c:pt idx="1514">
                  <c:v>2162.7759999999998</c:v>
                </c:pt>
                <c:pt idx="1515">
                  <c:v>2163.7399999999998</c:v>
                </c:pt>
                <c:pt idx="1516">
                  <c:v>2164.7040000000002</c:v>
                </c:pt>
                <c:pt idx="1517">
                  <c:v>2165.6680000000001</c:v>
                </c:pt>
                <c:pt idx="1518">
                  <c:v>2166.6329999999998</c:v>
                </c:pt>
                <c:pt idx="1519">
                  <c:v>2167.5970000000002</c:v>
                </c:pt>
                <c:pt idx="1520">
                  <c:v>2168.5610000000001</c:v>
                </c:pt>
                <c:pt idx="1521">
                  <c:v>2169.5250000000001</c:v>
                </c:pt>
                <c:pt idx="1522">
                  <c:v>2170.4899999999998</c:v>
                </c:pt>
                <c:pt idx="1523">
                  <c:v>2171.4540000000002</c:v>
                </c:pt>
                <c:pt idx="1524">
                  <c:v>2172.4180000000001</c:v>
                </c:pt>
                <c:pt idx="1525">
                  <c:v>2173.3820000000001</c:v>
                </c:pt>
                <c:pt idx="1526">
                  <c:v>2174.346</c:v>
                </c:pt>
                <c:pt idx="1527">
                  <c:v>2175.3110000000001</c:v>
                </c:pt>
                <c:pt idx="1528">
                  <c:v>2176.2750000000001</c:v>
                </c:pt>
                <c:pt idx="1529">
                  <c:v>2177.239</c:v>
                </c:pt>
                <c:pt idx="1530">
                  <c:v>2178.203</c:v>
                </c:pt>
                <c:pt idx="1531">
                  <c:v>2179.1680000000001</c:v>
                </c:pt>
                <c:pt idx="1532">
                  <c:v>2180.1320000000001</c:v>
                </c:pt>
                <c:pt idx="1533">
                  <c:v>2181.096</c:v>
                </c:pt>
                <c:pt idx="1534">
                  <c:v>2182.06</c:v>
                </c:pt>
                <c:pt idx="1535">
                  <c:v>2183.0250000000001</c:v>
                </c:pt>
                <c:pt idx="1536">
                  <c:v>2183.989</c:v>
                </c:pt>
                <c:pt idx="1537">
                  <c:v>2184.953</c:v>
                </c:pt>
                <c:pt idx="1538">
                  <c:v>2185.9169999999999</c:v>
                </c:pt>
                <c:pt idx="1539">
                  <c:v>2186.8820000000001</c:v>
                </c:pt>
                <c:pt idx="1540">
                  <c:v>2187.846</c:v>
                </c:pt>
                <c:pt idx="1541">
                  <c:v>2188.81</c:v>
                </c:pt>
                <c:pt idx="1542">
                  <c:v>2189.7739999999999</c:v>
                </c:pt>
                <c:pt idx="1543">
                  <c:v>2190.739</c:v>
                </c:pt>
                <c:pt idx="1544">
                  <c:v>2191.703</c:v>
                </c:pt>
                <c:pt idx="1545">
                  <c:v>2192.6669999999999</c:v>
                </c:pt>
                <c:pt idx="1546">
                  <c:v>2193.6309999999999</c:v>
                </c:pt>
                <c:pt idx="1547">
                  <c:v>2194.5949999999998</c:v>
                </c:pt>
                <c:pt idx="1548">
                  <c:v>2195.56</c:v>
                </c:pt>
                <c:pt idx="1549">
                  <c:v>2196.5239999999999</c:v>
                </c:pt>
                <c:pt idx="1550">
                  <c:v>2197.4879999999998</c:v>
                </c:pt>
                <c:pt idx="1551">
                  <c:v>2198.4520000000002</c:v>
                </c:pt>
                <c:pt idx="1552">
                  <c:v>2199.4169999999999</c:v>
                </c:pt>
                <c:pt idx="1553">
                  <c:v>2200.3809999999999</c:v>
                </c:pt>
                <c:pt idx="1554">
                  <c:v>2201.3449999999998</c:v>
                </c:pt>
                <c:pt idx="1555">
                  <c:v>2202.3090000000002</c:v>
                </c:pt>
                <c:pt idx="1556">
                  <c:v>2203.2730000000001</c:v>
                </c:pt>
                <c:pt idx="1557">
                  <c:v>2204.2379999999998</c:v>
                </c:pt>
                <c:pt idx="1558">
                  <c:v>2205.2020000000002</c:v>
                </c:pt>
                <c:pt idx="1559">
                  <c:v>2206.1660000000002</c:v>
                </c:pt>
                <c:pt idx="1560">
                  <c:v>2207.13</c:v>
                </c:pt>
                <c:pt idx="1561">
                  <c:v>2208.0949999999998</c:v>
                </c:pt>
                <c:pt idx="1562">
                  <c:v>2209.0590000000002</c:v>
                </c:pt>
                <c:pt idx="1563">
                  <c:v>2210.0230000000001</c:v>
                </c:pt>
                <c:pt idx="1564">
                  <c:v>2210.9870000000001</c:v>
                </c:pt>
                <c:pt idx="1565">
                  <c:v>2211.9520000000002</c:v>
                </c:pt>
                <c:pt idx="1566">
                  <c:v>2212.9160000000002</c:v>
                </c:pt>
                <c:pt idx="1567">
                  <c:v>2213.88</c:v>
                </c:pt>
                <c:pt idx="1568">
                  <c:v>2214.8440000000001</c:v>
                </c:pt>
                <c:pt idx="1569">
                  <c:v>2215.8090000000002</c:v>
                </c:pt>
                <c:pt idx="1570">
                  <c:v>2216.7730000000001</c:v>
                </c:pt>
                <c:pt idx="1571">
                  <c:v>2217.7370000000001</c:v>
                </c:pt>
                <c:pt idx="1572">
                  <c:v>2218.701</c:v>
                </c:pt>
                <c:pt idx="1573">
                  <c:v>2219.6660000000002</c:v>
                </c:pt>
                <c:pt idx="1574">
                  <c:v>2220.63</c:v>
                </c:pt>
                <c:pt idx="1575">
                  <c:v>2221.5940000000001</c:v>
                </c:pt>
                <c:pt idx="1576">
                  <c:v>2222.558</c:v>
                </c:pt>
                <c:pt idx="1577">
                  <c:v>2223.5219999999999</c:v>
                </c:pt>
                <c:pt idx="1578">
                  <c:v>2224.4870000000001</c:v>
                </c:pt>
                <c:pt idx="1579">
                  <c:v>2225.451</c:v>
                </c:pt>
                <c:pt idx="1580">
                  <c:v>2226.415</c:v>
                </c:pt>
                <c:pt idx="1581">
                  <c:v>2227.3789999999999</c:v>
                </c:pt>
                <c:pt idx="1582">
                  <c:v>2228.3440000000001</c:v>
                </c:pt>
                <c:pt idx="1583">
                  <c:v>2229.308</c:v>
                </c:pt>
                <c:pt idx="1584">
                  <c:v>2230.2719999999999</c:v>
                </c:pt>
                <c:pt idx="1585">
                  <c:v>2231.2359999999999</c:v>
                </c:pt>
                <c:pt idx="1586">
                  <c:v>2232.1999999999998</c:v>
                </c:pt>
                <c:pt idx="1587">
                  <c:v>2233.165</c:v>
                </c:pt>
                <c:pt idx="1588">
                  <c:v>2234.1289999999999</c:v>
                </c:pt>
                <c:pt idx="1589">
                  <c:v>2235.0929999999998</c:v>
                </c:pt>
                <c:pt idx="1590">
                  <c:v>2236.0569999999998</c:v>
                </c:pt>
                <c:pt idx="1591">
                  <c:v>2237.0219999999999</c:v>
                </c:pt>
                <c:pt idx="1592">
                  <c:v>2237.9859999999999</c:v>
                </c:pt>
                <c:pt idx="1593">
                  <c:v>2238.9499999999998</c:v>
                </c:pt>
                <c:pt idx="1594">
                  <c:v>2239.9140000000002</c:v>
                </c:pt>
                <c:pt idx="1595">
                  <c:v>2240.8789999999999</c:v>
                </c:pt>
                <c:pt idx="1596">
                  <c:v>2241.8429999999998</c:v>
                </c:pt>
                <c:pt idx="1597">
                  <c:v>2242.8069999999998</c:v>
                </c:pt>
                <c:pt idx="1598">
                  <c:v>2243.7710000000002</c:v>
                </c:pt>
                <c:pt idx="1599">
                  <c:v>2244.7359999999999</c:v>
                </c:pt>
                <c:pt idx="1600">
                  <c:v>2245.6999999999998</c:v>
                </c:pt>
                <c:pt idx="1601">
                  <c:v>2246.6640000000002</c:v>
                </c:pt>
                <c:pt idx="1602">
                  <c:v>2247.6280000000002</c:v>
                </c:pt>
                <c:pt idx="1603">
                  <c:v>2248.5929999999998</c:v>
                </c:pt>
                <c:pt idx="1604">
                  <c:v>2249.5569999999998</c:v>
                </c:pt>
                <c:pt idx="1605">
                  <c:v>2250.5210000000002</c:v>
                </c:pt>
                <c:pt idx="1606">
                  <c:v>2251.4850000000001</c:v>
                </c:pt>
                <c:pt idx="1607">
                  <c:v>2252.4490000000001</c:v>
                </c:pt>
                <c:pt idx="1608">
                  <c:v>2253.4140000000002</c:v>
                </c:pt>
                <c:pt idx="1609">
                  <c:v>2254.3780000000002</c:v>
                </c:pt>
                <c:pt idx="1610">
                  <c:v>2255.3420000000001</c:v>
                </c:pt>
                <c:pt idx="1611">
                  <c:v>2256.306</c:v>
                </c:pt>
                <c:pt idx="1612">
                  <c:v>2257.2710000000002</c:v>
                </c:pt>
                <c:pt idx="1613">
                  <c:v>2258.2350000000001</c:v>
                </c:pt>
                <c:pt idx="1614">
                  <c:v>2259.1990000000001</c:v>
                </c:pt>
                <c:pt idx="1615">
                  <c:v>2260.163</c:v>
                </c:pt>
                <c:pt idx="1616">
                  <c:v>2261.127</c:v>
                </c:pt>
                <c:pt idx="1617">
                  <c:v>2262.0920000000001</c:v>
                </c:pt>
                <c:pt idx="1618">
                  <c:v>2263.056</c:v>
                </c:pt>
                <c:pt idx="1619">
                  <c:v>2264.02</c:v>
                </c:pt>
                <c:pt idx="1620">
                  <c:v>2264.9839999999999</c:v>
                </c:pt>
                <c:pt idx="1621">
                  <c:v>2265.9490000000001</c:v>
                </c:pt>
                <c:pt idx="1622">
                  <c:v>2266.913</c:v>
                </c:pt>
                <c:pt idx="1623">
                  <c:v>2267.877</c:v>
                </c:pt>
                <c:pt idx="1624">
                  <c:v>2268.8409999999999</c:v>
                </c:pt>
                <c:pt idx="1625">
                  <c:v>2269.806</c:v>
                </c:pt>
                <c:pt idx="1626">
                  <c:v>2270.77</c:v>
                </c:pt>
                <c:pt idx="1627">
                  <c:v>2271.7339999999999</c:v>
                </c:pt>
                <c:pt idx="1628">
                  <c:v>2272.6979999999999</c:v>
                </c:pt>
                <c:pt idx="1629">
                  <c:v>2273.663</c:v>
                </c:pt>
                <c:pt idx="1630">
                  <c:v>2274.627</c:v>
                </c:pt>
                <c:pt idx="1631">
                  <c:v>2275.5909999999999</c:v>
                </c:pt>
                <c:pt idx="1632">
                  <c:v>2276.5549999999998</c:v>
                </c:pt>
                <c:pt idx="1633">
                  <c:v>2277.52</c:v>
                </c:pt>
                <c:pt idx="1634">
                  <c:v>2278.4839999999999</c:v>
                </c:pt>
                <c:pt idx="1635">
                  <c:v>2279.4479999999999</c:v>
                </c:pt>
                <c:pt idx="1636">
                  <c:v>2280.4119999999998</c:v>
                </c:pt>
                <c:pt idx="1637">
                  <c:v>2281.3760000000002</c:v>
                </c:pt>
                <c:pt idx="1638">
                  <c:v>2282.3409999999999</c:v>
                </c:pt>
                <c:pt idx="1639">
                  <c:v>2283.3049999999998</c:v>
                </c:pt>
                <c:pt idx="1640">
                  <c:v>2284.2689999999998</c:v>
                </c:pt>
                <c:pt idx="1641">
                  <c:v>2285.2330000000002</c:v>
                </c:pt>
                <c:pt idx="1642">
                  <c:v>2286.1979999999999</c:v>
                </c:pt>
                <c:pt idx="1643">
                  <c:v>2287.1619999999998</c:v>
                </c:pt>
                <c:pt idx="1644">
                  <c:v>2288.1260000000002</c:v>
                </c:pt>
                <c:pt idx="1645">
                  <c:v>2289.09</c:v>
                </c:pt>
                <c:pt idx="1646">
                  <c:v>2290.0540000000001</c:v>
                </c:pt>
                <c:pt idx="1647">
                  <c:v>2291.0189999999998</c:v>
                </c:pt>
                <c:pt idx="1648">
                  <c:v>2291.9830000000002</c:v>
                </c:pt>
                <c:pt idx="1649">
                  <c:v>2292.9470000000001</c:v>
                </c:pt>
                <c:pt idx="1650">
                  <c:v>2293.9110000000001</c:v>
                </c:pt>
                <c:pt idx="1651">
                  <c:v>2294.8760000000002</c:v>
                </c:pt>
                <c:pt idx="1652">
                  <c:v>2295.84</c:v>
                </c:pt>
                <c:pt idx="1653">
                  <c:v>2296.8040000000001</c:v>
                </c:pt>
                <c:pt idx="1654">
                  <c:v>2297.768</c:v>
                </c:pt>
                <c:pt idx="1655">
                  <c:v>2298.7330000000002</c:v>
                </c:pt>
                <c:pt idx="1656">
                  <c:v>2299.6970000000001</c:v>
                </c:pt>
                <c:pt idx="1657">
                  <c:v>2300.6610000000001</c:v>
                </c:pt>
                <c:pt idx="1658">
                  <c:v>2301.625</c:v>
                </c:pt>
                <c:pt idx="1659">
                  <c:v>2302.59</c:v>
                </c:pt>
                <c:pt idx="1660">
                  <c:v>2303.5540000000001</c:v>
                </c:pt>
                <c:pt idx="1661">
                  <c:v>2304.518</c:v>
                </c:pt>
                <c:pt idx="1662">
                  <c:v>2305.482</c:v>
                </c:pt>
                <c:pt idx="1663">
                  <c:v>2306.4470000000001</c:v>
                </c:pt>
                <c:pt idx="1664">
                  <c:v>2307.4110000000001</c:v>
                </c:pt>
                <c:pt idx="1665">
                  <c:v>2308.375</c:v>
                </c:pt>
                <c:pt idx="1666">
                  <c:v>2309.3389999999999</c:v>
                </c:pt>
                <c:pt idx="1667">
                  <c:v>2310.3029999999999</c:v>
                </c:pt>
                <c:pt idx="1668">
                  <c:v>2311.268</c:v>
                </c:pt>
                <c:pt idx="1669">
                  <c:v>2312.232</c:v>
                </c:pt>
                <c:pt idx="1670">
                  <c:v>2313.1959999999999</c:v>
                </c:pt>
                <c:pt idx="1671">
                  <c:v>2314.16</c:v>
                </c:pt>
                <c:pt idx="1672">
                  <c:v>2315.125</c:v>
                </c:pt>
                <c:pt idx="1673">
                  <c:v>2316.0889999999999</c:v>
                </c:pt>
                <c:pt idx="1674">
                  <c:v>2317.0529999999999</c:v>
                </c:pt>
                <c:pt idx="1675">
                  <c:v>2318.0169999999998</c:v>
                </c:pt>
                <c:pt idx="1676">
                  <c:v>2318.9810000000002</c:v>
                </c:pt>
                <c:pt idx="1677">
                  <c:v>2319.9459999999999</c:v>
                </c:pt>
                <c:pt idx="1678">
                  <c:v>2320.91</c:v>
                </c:pt>
                <c:pt idx="1679">
                  <c:v>2321.8739999999998</c:v>
                </c:pt>
                <c:pt idx="1680">
                  <c:v>2322.8380000000002</c:v>
                </c:pt>
                <c:pt idx="1681">
                  <c:v>2323.8029999999999</c:v>
                </c:pt>
                <c:pt idx="1682">
                  <c:v>2324.7669999999998</c:v>
                </c:pt>
                <c:pt idx="1683">
                  <c:v>2325.7310000000002</c:v>
                </c:pt>
                <c:pt idx="1684">
                  <c:v>2326.6950000000002</c:v>
                </c:pt>
                <c:pt idx="1685">
                  <c:v>2327.66</c:v>
                </c:pt>
                <c:pt idx="1686">
                  <c:v>2328.6239999999998</c:v>
                </c:pt>
                <c:pt idx="1687">
                  <c:v>2329.5880000000002</c:v>
                </c:pt>
                <c:pt idx="1688">
                  <c:v>2330.5520000000001</c:v>
                </c:pt>
                <c:pt idx="1689">
                  <c:v>2331.5169999999998</c:v>
                </c:pt>
                <c:pt idx="1690">
                  <c:v>2332.4810000000002</c:v>
                </c:pt>
                <c:pt idx="1691">
                  <c:v>2333.4450000000002</c:v>
                </c:pt>
                <c:pt idx="1692">
                  <c:v>2334.4090000000001</c:v>
                </c:pt>
                <c:pt idx="1693">
                  <c:v>2335.3739999999998</c:v>
                </c:pt>
                <c:pt idx="1694">
                  <c:v>2336.3380000000002</c:v>
                </c:pt>
                <c:pt idx="1695">
                  <c:v>2337.3020000000001</c:v>
                </c:pt>
                <c:pt idx="1696">
                  <c:v>2338.2660000000001</c:v>
                </c:pt>
                <c:pt idx="1697">
                  <c:v>2339.23</c:v>
                </c:pt>
                <c:pt idx="1698">
                  <c:v>2340.1950000000002</c:v>
                </c:pt>
                <c:pt idx="1699">
                  <c:v>2341.1590000000001</c:v>
                </c:pt>
                <c:pt idx="1700">
                  <c:v>2342.123</c:v>
                </c:pt>
                <c:pt idx="1701">
                  <c:v>2343.087</c:v>
                </c:pt>
                <c:pt idx="1702">
                  <c:v>2344.0520000000001</c:v>
                </c:pt>
                <c:pt idx="1703">
                  <c:v>2345.0160000000001</c:v>
                </c:pt>
                <c:pt idx="1704">
                  <c:v>2345.98</c:v>
                </c:pt>
                <c:pt idx="1705">
                  <c:v>2346.944</c:v>
                </c:pt>
                <c:pt idx="1706">
                  <c:v>2347.9079999999999</c:v>
                </c:pt>
                <c:pt idx="1707">
                  <c:v>2348.873</c:v>
                </c:pt>
                <c:pt idx="1708">
                  <c:v>2349.837</c:v>
                </c:pt>
                <c:pt idx="1709">
                  <c:v>2350.8009999999999</c:v>
                </c:pt>
                <c:pt idx="1710">
                  <c:v>2351.7649999999999</c:v>
                </c:pt>
                <c:pt idx="1711">
                  <c:v>2352.73</c:v>
                </c:pt>
                <c:pt idx="1712">
                  <c:v>2353.694</c:v>
                </c:pt>
                <c:pt idx="1713">
                  <c:v>2354.6579999999999</c:v>
                </c:pt>
                <c:pt idx="1714">
                  <c:v>2355.6219999999998</c:v>
                </c:pt>
                <c:pt idx="1715">
                  <c:v>2356.587</c:v>
                </c:pt>
                <c:pt idx="1716">
                  <c:v>2357.5509999999999</c:v>
                </c:pt>
                <c:pt idx="1717">
                  <c:v>2358.5149999999999</c:v>
                </c:pt>
                <c:pt idx="1718">
                  <c:v>2359.4789999999998</c:v>
                </c:pt>
                <c:pt idx="1719">
                  <c:v>2360.444</c:v>
                </c:pt>
                <c:pt idx="1720">
                  <c:v>2361.4079999999999</c:v>
                </c:pt>
                <c:pt idx="1721">
                  <c:v>2362.3719999999998</c:v>
                </c:pt>
                <c:pt idx="1722">
                  <c:v>2363.3359999999998</c:v>
                </c:pt>
                <c:pt idx="1723">
                  <c:v>2364.3009999999999</c:v>
                </c:pt>
                <c:pt idx="1724">
                  <c:v>2365.2649999999999</c:v>
                </c:pt>
                <c:pt idx="1725">
                  <c:v>2366.2289999999998</c:v>
                </c:pt>
                <c:pt idx="1726">
                  <c:v>2367.1930000000002</c:v>
                </c:pt>
                <c:pt idx="1727">
                  <c:v>2368.1570000000002</c:v>
                </c:pt>
                <c:pt idx="1728">
                  <c:v>2369.1219999999998</c:v>
                </c:pt>
                <c:pt idx="1729">
                  <c:v>2370.0859999999998</c:v>
                </c:pt>
                <c:pt idx="1730">
                  <c:v>2371.0500000000002</c:v>
                </c:pt>
                <c:pt idx="1731">
                  <c:v>2372.0140000000001</c:v>
                </c:pt>
                <c:pt idx="1732">
                  <c:v>2372.9789999999998</c:v>
                </c:pt>
                <c:pt idx="1733">
                  <c:v>2373.9430000000002</c:v>
                </c:pt>
                <c:pt idx="1734">
                  <c:v>2374.9070000000002</c:v>
                </c:pt>
                <c:pt idx="1735">
                  <c:v>2375.8710000000001</c:v>
                </c:pt>
                <c:pt idx="1736">
                  <c:v>2376.835</c:v>
                </c:pt>
                <c:pt idx="1737">
                  <c:v>2377.8000000000002</c:v>
                </c:pt>
                <c:pt idx="1738">
                  <c:v>2378.7640000000001</c:v>
                </c:pt>
                <c:pt idx="1739">
                  <c:v>2379.7280000000001</c:v>
                </c:pt>
                <c:pt idx="1740">
                  <c:v>2380.692</c:v>
                </c:pt>
                <c:pt idx="1741">
                  <c:v>2381.6570000000002</c:v>
                </c:pt>
                <c:pt idx="1742">
                  <c:v>2382.6210000000001</c:v>
                </c:pt>
                <c:pt idx="1743">
                  <c:v>2383.585</c:v>
                </c:pt>
                <c:pt idx="1744">
                  <c:v>2384.549</c:v>
                </c:pt>
                <c:pt idx="1745">
                  <c:v>2385.5140000000001</c:v>
                </c:pt>
                <c:pt idx="1746">
                  <c:v>2386.4780000000001</c:v>
                </c:pt>
                <c:pt idx="1747">
                  <c:v>2387.442</c:v>
                </c:pt>
                <c:pt idx="1748">
                  <c:v>2388.4059999999999</c:v>
                </c:pt>
                <c:pt idx="1749">
                  <c:v>2389.3710000000001</c:v>
                </c:pt>
                <c:pt idx="1750">
                  <c:v>2390.335</c:v>
                </c:pt>
                <c:pt idx="1751">
                  <c:v>2391.299</c:v>
                </c:pt>
                <c:pt idx="1752">
                  <c:v>2392.2629999999999</c:v>
                </c:pt>
                <c:pt idx="1753">
                  <c:v>2393.2280000000001</c:v>
                </c:pt>
                <c:pt idx="1754">
                  <c:v>2394.192</c:v>
                </c:pt>
                <c:pt idx="1755">
                  <c:v>2395.1559999999999</c:v>
                </c:pt>
                <c:pt idx="1756">
                  <c:v>2396.12</c:v>
                </c:pt>
                <c:pt idx="1757">
                  <c:v>2397.0839999999998</c:v>
                </c:pt>
                <c:pt idx="1758">
                  <c:v>2398.049</c:v>
                </c:pt>
                <c:pt idx="1759">
                  <c:v>2399.0129999999999</c:v>
                </c:pt>
                <c:pt idx="1760">
                  <c:v>2399.9769999999999</c:v>
                </c:pt>
                <c:pt idx="1761">
                  <c:v>2400.9409999999998</c:v>
                </c:pt>
                <c:pt idx="1762">
                  <c:v>2401.9059999999999</c:v>
                </c:pt>
                <c:pt idx="1763">
                  <c:v>2402.87</c:v>
                </c:pt>
                <c:pt idx="1764">
                  <c:v>2403.8339999999998</c:v>
                </c:pt>
                <c:pt idx="1765">
                  <c:v>2404.7979999999998</c:v>
                </c:pt>
                <c:pt idx="1766">
                  <c:v>2405.7620000000002</c:v>
                </c:pt>
                <c:pt idx="1767">
                  <c:v>2406.7269999999999</c:v>
                </c:pt>
                <c:pt idx="1768">
                  <c:v>2407.6909999999998</c:v>
                </c:pt>
                <c:pt idx="1769">
                  <c:v>2408.6550000000002</c:v>
                </c:pt>
                <c:pt idx="1770">
                  <c:v>2409.6190000000001</c:v>
                </c:pt>
                <c:pt idx="1771">
                  <c:v>2410.5839999999998</c:v>
                </c:pt>
                <c:pt idx="1772">
                  <c:v>2411.5479999999998</c:v>
                </c:pt>
                <c:pt idx="1773">
                  <c:v>2412.5120000000002</c:v>
                </c:pt>
                <c:pt idx="1774">
                  <c:v>2413.4760000000001</c:v>
                </c:pt>
                <c:pt idx="1775">
                  <c:v>2414.4409999999998</c:v>
                </c:pt>
                <c:pt idx="1776">
                  <c:v>2415.4050000000002</c:v>
                </c:pt>
                <c:pt idx="1777">
                  <c:v>2416.3690000000001</c:v>
                </c:pt>
                <c:pt idx="1778">
                  <c:v>2417.3330000000001</c:v>
                </c:pt>
                <c:pt idx="1779">
                  <c:v>2418.2979999999998</c:v>
                </c:pt>
                <c:pt idx="1780">
                  <c:v>2419.2620000000002</c:v>
                </c:pt>
                <c:pt idx="1781">
                  <c:v>2420.2260000000001</c:v>
                </c:pt>
                <c:pt idx="1782">
                  <c:v>2421.19</c:v>
                </c:pt>
                <c:pt idx="1783">
                  <c:v>2422.1550000000002</c:v>
                </c:pt>
                <c:pt idx="1784">
                  <c:v>2423.1190000000001</c:v>
                </c:pt>
                <c:pt idx="1785">
                  <c:v>2424.0830000000001</c:v>
                </c:pt>
                <c:pt idx="1786">
                  <c:v>2425.047</c:v>
                </c:pt>
                <c:pt idx="1787">
                  <c:v>2426.011</c:v>
                </c:pt>
                <c:pt idx="1788">
                  <c:v>2426.9760000000001</c:v>
                </c:pt>
                <c:pt idx="1789">
                  <c:v>2427.94</c:v>
                </c:pt>
                <c:pt idx="1790">
                  <c:v>2428.904</c:v>
                </c:pt>
                <c:pt idx="1791">
                  <c:v>2429.8679999999999</c:v>
                </c:pt>
                <c:pt idx="1792">
                  <c:v>2430.8330000000001</c:v>
                </c:pt>
                <c:pt idx="1793">
                  <c:v>2431.797</c:v>
                </c:pt>
                <c:pt idx="1794">
                  <c:v>2432.761</c:v>
                </c:pt>
                <c:pt idx="1795">
                  <c:v>2433.7249999999999</c:v>
                </c:pt>
                <c:pt idx="1796">
                  <c:v>2434.6889999999999</c:v>
                </c:pt>
                <c:pt idx="1797">
                  <c:v>2435.654</c:v>
                </c:pt>
                <c:pt idx="1798">
                  <c:v>2436.6179999999999</c:v>
                </c:pt>
                <c:pt idx="1799">
                  <c:v>2437.5819999999999</c:v>
                </c:pt>
                <c:pt idx="1800">
                  <c:v>2438.5459999999998</c:v>
                </c:pt>
                <c:pt idx="1801">
                  <c:v>2439.511</c:v>
                </c:pt>
                <c:pt idx="1802">
                  <c:v>2440.4749999999999</c:v>
                </c:pt>
                <c:pt idx="1803">
                  <c:v>2441.4389999999999</c:v>
                </c:pt>
                <c:pt idx="1804">
                  <c:v>2442.4029999999998</c:v>
                </c:pt>
                <c:pt idx="1805">
                  <c:v>2443.3679999999999</c:v>
                </c:pt>
                <c:pt idx="1806">
                  <c:v>2444.3319999999999</c:v>
                </c:pt>
                <c:pt idx="1807">
                  <c:v>2445.2959999999998</c:v>
                </c:pt>
                <c:pt idx="1808">
                  <c:v>2446.2600000000002</c:v>
                </c:pt>
                <c:pt idx="1809">
                  <c:v>2447.2249999999999</c:v>
                </c:pt>
                <c:pt idx="1810">
                  <c:v>2448.1889999999999</c:v>
                </c:pt>
                <c:pt idx="1811">
                  <c:v>2449.1529999999998</c:v>
                </c:pt>
                <c:pt idx="1812">
                  <c:v>2450.1170000000002</c:v>
                </c:pt>
                <c:pt idx="1813">
                  <c:v>2451.0819999999999</c:v>
                </c:pt>
                <c:pt idx="1814">
                  <c:v>2452.0459999999998</c:v>
                </c:pt>
                <c:pt idx="1815">
                  <c:v>2453.0100000000002</c:v>
                </c:pt>
                <c:pt idx="1816">
                  <c:v>2453.9740000000002</c:v>
                </c:pt>
                <c:pt idx="1817">
                  <c:v>2454.9380000000001</c:v>
                </c:pt>
                <c:pt idx="1818">
                  <c:v>2455.9029999999998</c:v>
                </c:pt>
                <c:pt idx="1819">
                  <c:v>2456.8670000000002</c:v>
                </c:pt>
                <c:pt idx="1820">
                  <c:v>2457.8310000000001</c:v>
                </c:pt>
                <c:pt idx="1821">
                  <c:v>2458.7950000000001</c:v>
                </c:pt>
                <c:pt idx="1822">
                  <c:v>2459.7600000000002</c:v>
                </c:pt>
                <c:pt idx="1823">
                  <c:v>2460.7240000000002</c:v>
                </c:pt>
                <c:pt idx="1824">
                  <c:v>2461.6880000000001</c:v>
                </c:pt>
                <c:pt idx="1825">
                  <c:v>2462.652</c:v>
                </c:pt>
                <c:pt idx="1826">
                  <c:v>2463.616</c:v>
                </c:pt>
                <c:pt idx="1827">
                  <c:v>2464.5810000000001</c:v>
                </c:pt>
                <c:pt idx="1828">
                  <c:v>2465.5450000000001</c:v>
                </c:pt>
                <c:pt idx="1829">
                  <c:v>2466.509</c:v>
                </c:pt>
                <c:pt idx="1830">
                  <c:v>2467.473</c:v>
                </c:pt>
                <c:pt idx="1831">
                  <c:v>2468.4380000000001</c:v>
                </c:pt>
                <c:pt idx="1832">
                  <c:v>2469.402</c:v>
                </c:pt>
                <c:pt idx="1833">
                  <c:v>2470.366</c:v>
                </c:pt>
                <c:pt idx="1834">
                  <c:v>2471.33</c:v>
                </c:pt>
                <c:pt idx="1835">
                  <c:v>2472.2950000000001</c:v>
                </c:pt>
                <c:pt idx="1836">
                  <c:v>2473.259</c:v>
                </c:pt>
                <c:pt idx="1837">
                  <c:v>2474.223</c:v>
                </c:pt>
                <c:pt idx="1838">
                  <c:v>2475.1869999999999</c:v>
                </c:pt>
                <c:pt idx="1839">
                  <c:v>2476.152</c:v>
                </c:pt>
                <c:pt idx="1840">
                  <c:v>2477.116</c:v>
                </c:pt>
                <c:pt idx="1841">
                  <c:v>2478.08</c:v>
                </c:pt>
                <c:pt idx="1842">
                  <c:v>2479.0439999999999</c:v>
                </c:pt>
                <c:pt idx="1843">
                  <c:v>2480.009</c:v>
                </c:pt>
                <c:pt idx="1844">
                  <c:v>2480.973</c:v>
                </c:pt>
                <c:pt idx="1845">
                  <c:v>2481.9369999999999</c:v>
                </c:pt>
                <c:pt idx="1846">
                  <c:v>2482.9009999999998</c:v>
                </c:pt>
                <c:pt idx="1847">
                  <c:v>2483.8649999999998</c:v>
                </c:pt>
                <c:pt idx="1848">
                  <c:v>2484.83</c:v>
                </c:pt>
                <c:pt idx="1849">
                  <c:v>2485.7939999999999</c:v>
                </c:pt>
                <c:pt idx="1850">
                  <c:v>2486.7579999999998</c:v>
                </c:pt>
                <c:pt idx="1851">
                  <c:v>2487.7220000000002</c:v>
                </c:pt>
                <c:pt idx="1852">
                  <c:v>2488.6869999999999</c:v>
                </c:pt>
                <c:pt idx="1853">
                  <c:v>2489.6509999999998</c:v>
                </c:pt>
                <c:pt idx="1854">
                  <c:v>2490.6149999999998</c:v>
                </c:pt>
                <c:pt idx="1855">
                  <c:v>2491.5790000000002</c:v>
                </c:pt>
                <c:pt idx="1856">
                  <c:v>2492.5430000000001</c:v>
                </c:pt>
                <c:pt idx="1857">
                  <c:v>2493.5079999999998</c:v>
                </c:pt>
                <c:pt idx="1858">
                  <c:v>2494.4720000000002</c:v>
                </c:pt>
                <c:pt idx="1859">
                  <c:v>2495.4360000000001</c:v>
                </c:pt>
                <c:pt idx="1860">
                  <c:v>2496.4</c:v>
                </c:pt>
                <c:pt idx="1861">
                  <c:v>2497.3649999999998</c:v>
                </c:pt>
                <c:pt idx="1862">
                  <c:v>2498.3290000000002</c:v>
                </c:pt>
                <c:pt idx="1863">
                  <c:v>2499.2930000000001</c:v>
                </c:pt>
                <c:pt idx="1864">
                  <c:v>2500.2570000000001</c:v>
                </c:pt>
                <c:pt idx="1865">
                  <c:v>2501.2220000000002</c:v>
                </c:pt>
                <c:pt idx="1866">
                  <c:v>2502.1860000000001</c:v>
                </c:pt>
                <c:pt idx="1867">
                  <c:v>2503.15</c:v>
                </c:pt>
                <c:pt idx="1868">
                  <c:v>2504.114</c:v>
                </c:pt>
                <c:pt idx="1869">
                  <c:v>2505.0790000000002</c:v>
                </c:pt>
                <c:pt idx="1870">
                  <c:v>2506.0430000000001</c:v>
                </c:pt>
                <c:pt idx="1871">
                  <c:v>2507.0070000000001</c:v>
                </c:pt>
                <c:pt idx="1872">
                  <c:v>2507.971</c:v>
                </c:pt>
                <c:pt idx="1873">
                  <c:v>2508.9360000000001</c:v>
                </c:pt>
                <c:pt idx="1874">
                  <c:v>2509.9</c:v>
                </c:pt>
                <c:pt idx="1875">
                  <c:v>2510.864</c:v>
                </c:pt>
                <c:pt idx="1876">
                  <c:v>2511.828</c:v>
                </c:pt>
                <c:pt idx="1877">
                  <c:v>2512.7919999999999</c:v>
                </c:pt>
                <c:pt idx="1878">
                  <c:v>2513.7570000000001</c:v>
                </c:pt>
                <c:pt idx="1879">
                  <c:v>2514.721</c:v>
                </c:pt>
                <c:pt idx="1880">
                  <c:v>2515.6849999999999</c:v>
                </c:pt>
                <c:pt idx="1881">
                  <c:v>2516.6489999999999</c:v>
                </c:pt>
                <c:pt idx="1882">
                  <c:v>2517.614</c:v>
                </c:pt>
                <c:pt idx="1883">
                  <c:v>2518.578</c:v>
                </c:pt>
                <c:pt idx="1884">
                  <c:v>2519.5419999999999</c:v>
                </c:pt>
                <c:pt idx="1885">
                  <c:v>2520.5059999999999</c:v>
                </c:pt>
                <c:pt idx="1886">
                  <c:v>2521.4699999999998</c:v>
                </c:pt>
                <c:pt idx="1887">
                  <c:v>2522.4349999999999</c:v>
                </c:pt>
                <c:pt idx="1888">
                  <c:v>2523.3989999999999</c:v>
                </c:pt>
                <c:pt idx="1889">
                  <c:v>2524.3629999999998</c:v>
                </c:pt>
                <c:pt idx="1890">
                  <c:v>2525.3270000000002</c:v>
                </c:pt>
                <c:pt idx="1891">
                  <c:v>2526.2919999999999</c:v>
                </c:pt>
                <c:pt idx="1892">
                  <c:v>2527.2559999999999</c:v>
                </c:pt>
                <c:pt idx="1893">
                  <c:v>2528.2199999999998</c:v>
                </c:pt>
                <c:pt idx="1894">
                  <c:v>2529.1840000000002</c:v>
                </c:pt>
                <c:pt idx="1895">
                  <c:v>2530.1489999999999</c:v>
                </c:pt>
                <c:pt idx="1896">
                  <c:v>2531.1129999999998</c:v>
                </c:pt>
                <c:pt idx="1897">
                  <c:v>2532.0770000000002</c:v>
                </c:pt>
                <c:pt idx="1898">
                  <c:v>2533.0410000000002</c:v>
                </c:pt>
                <c:pt idx="1899">
                  <c:v>2534.0059999999999</c:v>
                </c:pt>
                <c:pt idx="1900">
                  <c:v>2534.9699999999998</c:v>
                </c:pt>
                <c:pt idx="1901">
                  <c:v>2535.9340000000002</c:v>
                </c:pt>
                <c:pt idx="1902">
                  <c:v>2536.8980000000001</c:v>
                </c:pt>
                <c:pt idx="1903">
                  <c:v>2537.8629999999998</c:v>
                </c:pt>
                <c:pt idx="1904">
                  <c:v>2538.8270000000002</c:v>
                </c:pt>
                <c:pt idx="1905">
                  <c:v>2539.7910000000002</c:v>
                </c:pt>
                <c:pt idx="1906">
                  <c:v>2540.7550000000001</c:v>
                </c:pt>
                <c:pt idx="1907">
                  <c:v>2541.7190000000001</c:v>
                </c:pt>
                <c:pt idx="1908">
                  <c:v>2542.6840000000002</c:v>
                </c:pt>
                <c:pt idx="1909">
                  <c:v>2543.6480000000001</c:v>
                </c:pt>
                <c:pt idx="1910">
                  <c:v>2544.6120000000001</c:v>
                </c:pt>
                <c:pt idx="1911">
                  <c:v>2545.576</c:v>
                </c:pt>
                <c:pt idx="1912">
                  <c:v>2546.5410000000002</c:v>
                </c:pt>
                <c:pt idx="1913">
                  <c:v>2547.5050000000001</c:v>
                </c:pt>
                <c:pt idx="1914">
                  <c:v>2548.4690000000001</c:v>
                </c:pt>
                <c:pt idx="1915">
                  <c:v>2549.433</c:v>
                </c:pt>
                <c:pt idx="1916">
                  <c:v>2550.3969999999999</c:v>
                </c:pt>
                <c:pt idx="1917">
                  <c:v>2551.3620000000001</c:v>
                </c:pt>
                <c:pt idx="1918">
                  <c:v>2552.326</c:v>
                </c:pt>
                <c:pt idx="1919">
                  <c:v>2553.29</c:v>
                </c:pt>
                <c:pt idx="1920">
                  <c:v>2554.2539999999999</c:v>
                </c:pt>
                <c:pt idx="1921">
                  <c:v>2555.2190000000001</c:v>
                </c:pt>
                <c:pt idx="1922">
                  <c:v>2556.183</c:v>
                </c:pt>
                <c:pt idx="1923">
                  <c:v>2557.1469999999999</c:v>
                </c:pt>
                <c:pt idx="1924">
                  <c:v>2558.1109999999999</c:v>
                </c:pt>
                <c:pt idx="1925">
                  <c:v>2559.076</c:v>
                </c:pt>
                <c:pt idx="1926">
                  <c:v>2560.04</c:v>
                </c:pt>
                <c:pt idx="1927">
                  <c:v>2561.0039999999999</c:v>
                </c:pt>
                <c:pt idx="1928">
                  <c:v>2561.9679999999998</c:v>
                </c:pt>
                <c:pt idx="1929">
                  <c:v>2562.933</c:v>
                </c:pt>
                <c:pt idx="1930">
                  <c:v>2563.8969999999999</c:v>
                </c:pt>
                <c:pt idx="1931">
                  <c:v>2564.8609999999999</c:v>
                </c:pt>
                <c:pt idx="1932">
                  <c:v>2565.8249999999998</c:v>
                </c:pt>
                <c:pt idx="1933">
                  <c:v>2566.79</c:v>
                </c:pt>
                <c:pt idx="1934">
                  <c:v>2567.7539999999999</c:v>
                </c:pt>
                <c:pt idx="1935">
                  <c:v>2568.7179999999998</c:v>
                </c:pt>
                <c:pt idx="1936">
                  <c:v>2569.6819999999998</c:v>
                </c:pt>
                <c:pt idx="1937">
                  <c:v>2570.6460000000002</c:v>
                </c:pt>
                <c:pt idx="1938">
                  <c:v>2571.6109999999999</c:v>
                </c:pt>
                <c:pt idx="1939">
                  <c:v>2572.5749999999998</c:v>
                </c:pt>
                <c:pt idx="1940">
                  <c:v>2573.5390000000002</c:v>
                </c:pt>
                <c:pt idx="1941">
                  <c:v>2574.5030000000002</c:v>
                </c:pt>
                <c:pt idx="1942">
                  <c:v>2575.4679999999998</c:v>
                </c:pt>
                <c:pt idx="1943">
                  <c:v>2576.4319999999998</c:v>
                </c:pt>
                <c:pt idx="1944">
                  <c:v>2577.3960000000002</c:v>
                </c:pt>
                <c:pt idx="1945">
                  <c:v>2578.36</c:v>
                </c:pt>
                <c:pt idx="1946">
                  <c:v>2579.3240000000001</c:v>
                </c:pt>
                <c:pt idx="1947">
                  <c:v>2580.2890000000002</c:v>
                </c:pt>
                <c:pt idx="1948">
                  <c:v>2581.2530000000002</c:v>
                </c:pt>
                <c:pt idx="1949">
                  <c:v>2582.2170000000001</c:v>
                </c:pt>
                <c:pt idx="1950">
                  <c:v>2583.181</c:v>
                </c:pt>
                <c:pt idx="1951">
                  <c:v>2584.1460000000002</c:v>
                </c:pt>
                <c:pt idx="1952">
                  <c:v>2585.11</c:v>
                </c:pt>
                <c:pt idx="1953">
                  <c:v>2586.0740000000001</c:v>
                </c:pt>
                <c:pt idx="1954">
                  <c:v>2587.038</c:v>
                </c:pt>
                <c:pt idx="1955">
                  <c:v>2588.0030000000002</c:v>
                </c:pt>
                <c:pt idx="1956">
                  <c:v>2588.9670000000001</c:v>
                </c:pt>
                <c:pt idx="1957">
                  <c:v>2589.931</c:v>
                </c:pt>
                <c:pt idx="1958">
                  <c:v>2590.895</c:v>
                </c:pt>
                <c:pt idx="1959">
                  <c:v>2591.86</c:v>
                </c:pt>
                <c:pt idx="1960">
                  <c:v>2592.8240000000001</c:v>
                </c:pt>
                <c:pt idx="1961">
                  <c:v>2593.788</c:v>
                </c:pt>
                <c:pt idx="1962">
                  <c:v>2594.752</c:v>
                </c:pt>
                <c:pt idx="1963">
                  <c:v>2595.7170000000001</c:v>
                </c:pt>
                <c:pt idx="1964">
                  <c:v>2596.681</c:v>
                </c:pt>
                <c:pt idx="1965">
                  <c:v>2597.645</c:v>
                </c:pt>
                <c:pt idx="1966">
                  <c:v>2598.6089999999999</c:v>
                </c:pt>
                <c:pt idx="1967">
                  <c:v>2599.5729999999999</c:v>
                </c:pt>
                <c:pt idx="1968">
                  <c:v>2600.538</c:v>
                </c:pt>
                <c:pt idx="1969">
                  <c:v>2601.502</c:v>
                </c:pt>
                <c:pt idx="1970">
                  <c:v>2602.4659999999999</c:v>
                </c:pt>
                <c:pt idx="1971">
                  <c:v>2603.4299999999998</c:v>
                </c:pt>
                <c:pt idx="1972">
                  <c:v>2604.395</c:v>
                </c:pt>
                <c:pt idx="1973">
                  <c:v>2605.3589999999999</c:v>
                </c:pt>
                <c:pt idx="1974">
                  <c:v>2606.3229999999999</c:v>
                </c:pt>
                <c:pt idx="1975">
                  <c:v>2607.2869999999998</c:v>
                </c:pt>
                <c:pt idx="1976">
                  <c:v>2608.2510000000002</c:v>
                </c:pt>
                <c:pt idx="1977">
                  <c:v>2609.2159999999999</c:v>
                </c:pt>
                <c:pt idx="1978">
                  <c:v>2610.1799999999998</c:v>
                </c:pt>
                <c:pt idx="1979">
                  <c:v>2611.1439999999998</c:v>
                </c:pt>
                <c:pt idx="1980">
                  <c:v>2612.1080000000002</c:v>
                </c:pt>
                <c:pt idx="1981">
                  <c:v>2613.0729999999999</c:v>
                </c:pt>
                <c:pt idx="1982">
                  <c:v>2614.0369999999998</c:v>
                </c:pt>
                <c:pt idx="1983">
                  <c:v>2615.0010000000002</c:v>
                </c:pt>
                <c:pt idx="1984">
                  <c:v>2615.9650000000001</c:v>
                </c:pt>
                <c:pt idx="1985">
                  <c:v>2616.9299999999998</c:v>
                </c:pt>
                <c:pt idx="1986">
                  <c:v>2617.8939999999998</c:v>
                </c:pt>
                <c:pt idx="1987">
                  <c:v>2618.8580000000002</c:v>
                </c:pt>
                <c:pt idx="1988">
                  <c:v>2619.8220000000001</c:v>
                </c:pt>
                <c:pt idx="1989">
                  <c:v>2620.7869999999998</c:v>
                </c:pt>
                <c:pt idx="1990">
                  <c:v>2621.7510000000002</c:v>
                </c:pt>
                <c:pt idx="1991">
                  <c:v>2622.7150000000001</c:v>
                </c:pt>
                <c:pt idx="1992">
                  <c:v>2623.6790000000001</c:v>
                </c:pt>
                <c:pt idx="1993">
                  <c:v>2624.6439999999998</c:v>
                </c:pt>
                <c:pt idx="1994">
                  <c:v>2625.6080000000002</c:v>
                </c:pt>
                <c:pt idx="1995">
                  <c:v>2626.5720000000001</c:v>
                </c:pt>
                <c:pt idx="1996">
                  <c:v>2627.5360000000001</c:v>
                </c:pt>
                <c:pt idx="1997">
                  <c:v>2628.5</c:v>
                </c:pt>
                <c:pt idx="1998">
                  <c:v>2629.4650000000001</c:v>
                </c:pt>
                <c:pt idx="1999">
                  <c:v>2630.4290000000001</c:v>
                </c:pt>
                <c:pt idx="2000">
                  <c:v>2631.393</c:v>
                </c:pt>
                <c:pt idx="2001">
                  <c:v>2632.357</c:v>
                </c:pt>
                <c:pt idx="2002">
                  <c:v>2633.3220000000001</c:v>
                </c:pt>
                <c:pt idx="2003">
                  <c:v>2634.2860000000001</c:v>
                </c:pt>
                <c:pt idx="2004">
                  <c:v>2635.25</c:v>
                </c:pt>
                <c:pt idx="2005">
                  <c:v>2636.2139999999999</c:v>
                </c:pt>
                <c:pt idx="2006">
                  <c:v>2637.1779999999999</c:v>
                </c:pt>
                <c:pt idx="2007">
                  <c:v>2638.143</c:v>
                </c:pt>
                <c:pt idx="2008">
                  <c:v>2639.107</c:v>
                </c:pt>
                <c:pt idx="2009">
                  <c:v>2640.0709999999999</c:v>
                </c:pt>
                <c:pt idx="2010">
                  <c:v>2641.0349999999999</c:v>
                </c:pt>
                <c:pt idx="2011">
                  <c:v>2642</c:v>
                </c:pt>
                <c:pt idx="2012">
                  <c:v>2642.9639999999999</c:v>
                </c:pt>
                <c:pt idx="2013">
                  <c:v>2643.9279999999999</c:v>
                </c:pt>
                <c:pt idx="2014">
                  <c:v>2644.8919999999998</c:v>
                </c:pt>
                <c:pt idx="2015">
                  <c:v>2645.857</c:v>
                </c:pt>
                <c:pt idx="2016">
                  <c:v>2646.8209999999999</c:v>
                </c:pt>
                <c:pt idx="2017">
                  <c:v>2647.7849999999999</c:v>
                </c:pt>
                <c:pt idx="2018">
                  <c:v>2648.7489999999998</c:v>
                </c:pt>
                <c:pt idx="2019">
                  <c:v>2649.7139999999999</c:v>
                </c:pt>
                <c:pt idx="2020">
                  <c:v>2650.6779999999999</c:v>
                </c:pt>
                <c:pt idx="2021">
                  <c:v>2651.6419999999998</c:v>
                </c:pt>
                <c:pt idx="2022">
                  <c:v>2652.6060000000002</c:v>
                </c:pt>
                <c:pt idx="2023">
                  <c:v>2653.5709999999999</c:v>
                </c:pt>
                <c:pt idx="2024">
                  <c:v>2654.5349999999999</c:v>
                </c:pt>
                <c:pt idx="2025">
                  <c:v>2655.4989999999998</c:v>
                </c:pt>
                <c:pt idx="2026">
                  <c:v>2656.4630000000002</c:v>
                </c:pt>
                <c:pt idx="2027">
                  <c:v>2657.4270000000001</c:v>
                </c:pt>
                <c:pt idx="2028">
                  <c:v>2658.3919999999998</c:v>
                </c:pt>
                <c:pt idx="2029">
                  <c:v>2659.3560000000002</c:v>
                </c:pt>
                <c:pt idx="2030">
                  <c:v>2660.32</c:v>
                </c:pt>
                <c:pt idx="2031">
                  <c:v>2661.2840000000001</c:v>
                </c:pt>
                <c:pt idx="2032">
                  <c:v>2662.2489999999998</c:v>
                </c:pt>
                <c:pt idx="2033">
                  <c:v>2663.2130000000002</c:v>
                </c:pt>
                <c:pt idx="2034">
                  <c:v>2664.1770000000001</c:v>
                </c:pt>
                <c:pt idx="2035">
                  <c:v>2665.1410000000001</c:v>
                </c:pt>
                <c:pt idx="2036">
                  <c:v>2666.105</c:v>
                </c:pt>
                <c:pt idx="2037">
                  <c:v>2667.07</c:v>
                </c:pt>
                <c:pt idx="2038">
                  <c:v>2668.0340000000001</c:v>
                </c:pt>
                <c:pt idx="2039">
                  <c:v>2668.998</c:v>
                </c:pt>
                <c:pt idx="2040">
                  <c:v>2669.962</c:v>
                </c:pt>
                <c:pt idx="2041">
                  <c:v>2670.9270000000001</c:v>
                </c:pt>
                <c:pt idx="2042">
                  <c:v>2671.8910000000001</c:v>
                </c:pt>
                <c:pt idx="2043">
                  <c:v>2672.855</c:v>
                </c:pt>
                <c:pt idx="2044">
                  <c:v>2673.819</c:v>
                </c:pt>
                <c:pt idx="2045">
                  <c:v>2674.7840000000001</c:v>
                </c:pt>
                <c:pt idx="2046">
                  <c:v>2675.748</c:v>
                </c:pt>
                <c:pt idx="2047">
                  <c:v>2676.712</c:v>
                </c:pt>
                <c:pt idx="2048">
                  <c:v>2677.6759999999999</c:v>
                </c:pt>
                <c:pt idx="2049">
                  <c:v>2678.6410000000001</c:v>
                </c:pt>
                <c:pt idx="2050">
                  <c:v>2679.605</c:v>
                </c:pt>
                <c:pt idx="2051">
                  <c:v>2680.569</c:v>
                </c:pt>
                <c:pt idx="2052">
                  <c:v>2681.5329999999999</c:v>
                </c:pt>
                <c:pt idx="2053">
                  <c:v>2682.498</c:v>
                </c:pt>
                <c:pt idx="2054">
                  <c:v>2683.462</c:v>
                </c:pt>
                <c:pt idx="2055">
                  <c:v>2684.4259999999999</c:v>
                </c:pt>
                <c:pt idx="2056">
                  <c:v>2685.39</c:v>
                </c:pt>
                <c:pt idx="2057">
                  <c:v>2686.3539999999998</c:v>
                </c:pt>
                <c:pt idx="2058">
                  <c:v>2687.319</c:v>
                </c:pt>
                <c:pt idx="2059">
                  <c:v>2688.2829999999999</c:v>
                </c:pt>
                <c:pt idx="2060">
                  <c:v>2689.2469999999998</c:v>
                </c:pt>
                <c:pt idx="2061">
                  <c:v>2690.2109999999998</c:v>
                </c:pt>
                <c:pt idx="2062">
                  <c:v>2691.1759999999999</c:v>
                </c:pt>
                <c:pt idx="2063">
                  <c:v>2692.14</c:v>
                </c:pt>
                <c:pt idx="2064">
                  <c:v>2693.1039999999998</c:v>
                </c:pt>
                <c:pt idx="2065">
                  <c:v>2694.0680000000002</c:v>
                </c:pt>
                <c:pt idx="2066">
                  <c:v>2695.0329999999999</c:v>
                </c:pt>
                <c:pt idx="2067">
                  <c:v>2695.9969999999998</c:v>
                </c:pt>
                <c:pt idx="2068">
                  <c:v>2696.9609999999998</c:v>
                </c:pt>
                <c:pt idx="2069">
                  <c:v>2697.9250000000002</c:v>
                </c:pt>
                <c:pt idx="2070">
                  <c:v>2698.89</c:v>
                </c:pt>
                <c:pt idx="2071">
                  <c:v>2699.8539999999998</c:v>
                </c:pt>
                <c:pt idx="2072">
                  <c:v>2700.8180000000002</c:v>
                </c:pt>
                <c:pt idx="2073">
                  <c:v>2701.7820000000002</c:v>
                </c:pt>
                <c:pt idx="2074">
                  <c:v>2702.7469999999998</c:v>
                </c:pt>
                <c:pt idx="2075">
                  <c:v>2703.7109999999998</c:v>
                </c:pt>
                <c:pt idx="2076">
                  <c:v>2704.6750000000002</c:v>
                </c:pt>
                <c:pt idx="2077">
                  <c:v>2705.6390000000001</c:v>
                </c:pt>
                <c:pt idx="2078">
                  <c:v>2706.6039999999998</c:v>
                </c:pt>
                <c:pt idx="2079">
                  <c:v>2707.5680000000002</c:v>
                </c:pt>
                <c:pt idx="2080">
                  <c:v>2708.5320000000002</c:v>
                </c:pt>
                <c:pt idx="2081">
                  <c:v>2709.4960000000001</c:v>
                </c:pt>
                <c:pt idx="2082">
                  <c:v>2710.46</c:v>
                </c:pt>
                <c:pt idx="2083">
                  <c:v>2711.4250000000002</c:v>
                </c:pt>
                <c:pt idx="2084">
                  <c:v>2712.3890000000001</c:v>
                </c:pt>
                <c:pt idx="2085">
                  <c:v>2713.3530000000001</c:v>
                </c:pt>
                <c:pt idx="2086">
                  <c:v>2714.317</c:v>
                </c:pt>
                <c:pt idx="2087">
                  <c:v>2715.2809999999999</c:v>
                </c:pt>
                <c:pt idx="2088">
                  <c:v>2716.2460000000001</c:v>
                </c:pt>
                <c:pt idx="2089">
                  <c:v>2717.21</c:v>
                </c:pt>
                <c:pt idx="2090">
                  <c:v>2718.174</c:v>
                </c:pt>
                <c:pt idx="2091">
                  <c:v>2719.1379999999999</c:v>
                </c:pt>
                <c:pt idx="2092">
                  <c:v>2720.1030000000001</c:v>
                </c:pt>
                <c:pt idx="2093">
                  <c:v>2721.067</c:v>
                </c:pt>
                <c:pt idx="2094">
                  <c:v>2722.0309999999999</c:v>
                </c:pt>
                <c:pt idx="2095">
                  <c:v>2722.9949999999999</c:v>
                </c:pt>
                <c:pt idx="2096">
                  <c:v>2723.96</c:v>
                </c:pt>
                <c:pt idx="2097">
                  <c:v>2724.924</c:v>
                </c:pt>
                <c:pt idx="2098">
                  <c:v>2725.8879999999999</c:v>
                </c:pt>
                <c:pt idx="2099">
                  <c:v>2726.8519999999999</c:v>
                </c:pt>
                <c:pt idx="2100">
                  <c:v>2727.817</c:v>
                </c:pt>
                <c:pt idx="2101">
                  <c:v>2728.7809999999999</c:v>
                </c:pt>
                <c:pt idx="2102">
                  <c:v>2729.7449999999999</c:v>
                </c:pt>
                <c:pt idx="2103">
                  <c:v>2730.7089999999998</c:v>
                </c:pt>
                <c:pt idx="2104">
                  <c:v>2731.674</c:v>
                </c:pt>
                <c:pt idx="2105">
                  <c:v>2732.6379999999999</c:v>
                </c:pt>
                <c:pt idx="2106">
                  <c:v>2733.6019999999999</c:v>
                </c:pt>
                <c:pt idx="2107">
                  <c:v>2734.5659999999998</c:v>
                </c:pt>
                <c:pt idx="2108">
                  <c:v>2735.5309999999999</c:v>
                </c:pt>
                <c:pt idx="2109">
                  <c:v>2736.4949999999999</c:v>
                </c:pt>
                <c:pt idx="2110">
                  <c:v>2737.4589999999998</c:v>
                </c:pt>
                <c:pt idx="2111">
                  <c:v>2738.4229999999998</c:v>
                </c:pt>
                <c:pt idx="2112">
                  <c:v>2739.3870000000002</c:v>
                </c:pt>
                <c:pt idx="2113">
                  <c:v>2740.3519999999999</c:v>
                </c:pt>
                <c:pt idx="2114">
                  <c:v>2741.3159999999998</c:v>
                </c:pt>
                <c:pt idx="2115">
                  <c:v>2742.28</c:v>
                </c:pt>
                <c:pt idx="2116">
                  <c:v>2743.2440000000001</c:v>
                </c:pt>
                <c:pt idx="2117">
                  <c:v>2744.2080000000001</c:v>
                </c:pt>
                <c:pt idx="2118">
                  <c:v>2745.1729999999998</c:v>
                </c:pt>
                <c:pt idx="2119">
                  <c:v>2746.1370000000002</c:v>
                </c:pt>
                <c:pt idx="2120">
                  <c:v>2747.1010000000001</c:v>
                </c:pt>
                <c:pt idx="2121">
                  <c:v>2748.0650000000001</c:v>
                </c:pt>
                <c:pt idx="2122">
                  <c:v>2749.03</c:v>
                </c:pt>
                <c:pt idx="2123">
                  <c:v>2749.9940000000001</c:v>
                </c:pt>
                <c:pt idx="2124">
                  <c:v>2750.9580000000001</c:v>
                </c:pt>
                <c:pt idx="2125">
                  <c:v>2751.922</c:v>
                </c:pt>
                <c:pt idx="2126">
                  <c:v>2752.8870000000002</c:v>
                </c:pt>
                <c:pt idx="2127">
                  <c:v>2753.8510000000001</c:v>
                </c:pt>
                <c:pt idx="2128">
                  <c:v>2754.8150000000001</c:v>
                </c:pt>
                <c:pt idx="2129">
                  <c:v>2755.779</c:v>
                </c:pt>
                <c:pt idx="2130">
                  <c:v>2756.7440000000001</c:v>
                </c:pt>
                <c:pt idx="2131">
                  <c:v>2757.7080000000001</c:v>
                </c:pt>
                <c:pt idx="2132">
                  <c:v>2758.672</c:v>
                </c:pt>
                <c:pt idx="2133">
                  <c:v>2759.636</c:v>
                </c:pt>
                <c:pt idx="2134">
                  <c:v>2760.6010000000001</c:v>
                </c:pt>
                <c:pt idx="2135">
                  <c:v>2761.5650000000001</c:v>
                </c:pt>
                <c:pt idx="2136">
                  <c:v>2762.529</c:v>
                </c:pt>
                <c:pt idx="2137">
                  <c:v>2763.4929999999999</c:v>
                </c:pt>
                <c:pt idx="2138">
                  <c:v>2764.4580000000001</c:v>
                </c:pt>
                <c:pt idx="2139">
                  <c:v>2765.422</c:v>
                </c:pt>
                <c:pt idx="2140">
                  <c:v>2766.386</c:v>
                </c:pt>
                <c:pt idx="2141">
                  <c:v>2767.35</c:v>
                </c:pt>
                <c:pt idx="2142">
                  <c:v>2768.3139999999999</c:v>
                </c:pt>
                <c:pt idx="2143">
                  <c:v>2769.279</c:v>
                </c:pt>
                <c:pt idx="2144">
                  <c:v>2770.2429999999999</c:v>
                </c:pt>
                <c:pt idx="2145">
                  <c:v>2771.2069999999999</c:v>
                </c:pt>
                <c:pt idx="2146">
                  <c:v>2772.1709999999998</c:v>
                </c:pt>
                <c:pt idx="2147">
                  <c:v>2773.1350000000002</c:v>
                </c:pt>
                <c:pt idx="2148">
                  <c:v>2774.1</c:v>
                </c:pt>
                <c:pt idx="2149">
                  <c:v>2775.0639999999999</c:v>
                </c:pt>
                <c:pt idx="2150">
                  <c:v>2776.0279999999998</c:v>
                </c:pt>
                <c:pt idx="2151">
                  <c:v>2776.9920000000002</c:v>
                </c:pt>
                <c:pt idx="2152">
                  <c:v>2777.9569999999999</c:v>
                </c:pt>
                <c:pt idx="2153">
                  <c:v>2778.9209999999998</c:v>
                </c:pt>
                <c:pt idx="2154">
                  <c:v>2779.8850000000002</c:v>
                </c:pt>
                <c:pt idx="2155">
                  <c:v>2780.8490000000002</c:v>
                </c:pt>
                <c:pt idx="2156">
                  <c:v>2781.8139999999999</c:v>
                </c:pt>
                <c:pt idx="2157">
                  <c:v>2782.7779999999998</c:v>
                </c:pt>
                <c:pt idx="2158">
                  <c:v>2783.7420000000002</c:v>
                </c:pt>
                <c:pt idx="2159">
                  <c:v>2784.7060000000001</c:v>
                </c:pt>
                <c:pt idx="2160">
                  <c:v>2785.6709999999998</c:v>
                </c:pt>
                <c:pt idx="2161">
                  <c:v>2786.6350000000002</c:v>
                </c:pt>
                <c:pt idx="2162">
                  <c:v>2787.5990000000002</c:v>
                </c:pt>
                <c:pt idx="2163">
                  <c:v>2788.5630000000001</c:v>
                </c:pt>
                <c:pt idx="2164">
                  <c:v>2789.5279999999998</c:v>
                </c:pt>
                <c:pt idx="2165">
                  <c:v>2790.4920000000002</c:v>
                </c:pt>
                <c:pt idx="2166">
                  <c:v>2791.4560000000001</c:v>
                </c:pt>
                <c:pt idx="2167">
                  <c:v>2792.42</c:v>
                </c:pt>
                <c:pt idx="2168">
                  <c:v>2793.3850000000002</c:v>
                </c:pt>
                <c:pt idx="2169">
                  <c:v>2794.3490000000002</c:v>
                </c:pt>
                <c:pt idx="2170">
                  <c:v>2795.3130000000001</c:v>
                </c:pt>
                <c:pt idx="2171">
                  <c:v>2796.277</c:v>
                </c:pt>
                <c:pt idx="2172">
                  <c:v>2797.241</c:v>
                </c:pt>
                <c:pt idx="2173">
                  <c:v>2798.2060000000001</c:v>
                </c:pt>
                <c:pt idx="2174">
                  <c:v>2799.17</c:v>
                </c:pt>
                <c:pt idx="2175">
                  <c:v>2800.134</c:v>
                </c:pt>
                <c:pt idx="2176">
                  <c:v>2801.098</c:v>
                </c:pt>
                <c:pt idx="2177">
                  <c:v>2802.0630000000001</c:v>
                </c:pt>
                <c:pt idx="2178">
                  <c:v>2803.027</c:v>
                </c:pt>
                <c:pt idx="2179">
                  <c:v>2803.991</c:v>
                </c:pt>
                <c:pt idx="2180">
                  <c:v>2804.9549999999999</c:v>
                </c:pt>
                <c:pt idx="2181">
                  <c:v>2805.9189999999999</c:v>
                </c:pt>
                <c:pt idx="2182">
                  <c:v>2806.884</c:v>
                </c:pt>
                <c:pt idx="2183">
                  <c:v>2807.848</c:v>
                </c:pt>
                <c:pt idx="2184">
                  <c:v>2808.8119999999999</c:v>
                </c:pt>
                <c:pt idx="2185">
                  <c:v>2809.7759999999998</c:v>
                </c:pt>
                <c:pt idx="2186">
                  <c:v>2810.741</c:v>
                </c:pt>
                <c:pt idx="2187">
                  <c:v>2811.7049999999999</c:v>
                </c:pt>
                <c:pt idx="2188">
                  <c:v>2812.6689999999999</c:v>
                </c:pt>
                <c:pt idx="2189">
                  <c:v>2813.6329999999998</c:v>
                </c:pt>
                <c:pt idx="2190">
                  <c:v>2814.598</c:v>
                </c:pt>
                <c:pt idx="2191">
                  <c:v>2815.5619999999999</c:v>
                </c:pt>
                <c:pt idx="2192">
                  <c:v>2816.5259999999998</c:v>
                </c:pt>
                <c:pt idx="2193">
                  <c:v>2817.49</c:v>
                </c:pt>
                <c:pt idx="2194">
                  <c:v>2818.4549999999999</c:v>
                </c:pt>
                <c:pt idx="2195">
                  <c:v>2819.4189999999999</c:v>
                </c:pt>
                <c:pt idx="2196">
                  <c:v>2820.3829999999998</c:v>
                </c:pt>
                <c:pt idx="2197">
                  <c:v>2821.3470000000002</c:v>
                </c:pt>
                <c:pt idx="2198">
                  <c:v>2822.3119999999999</c:v>
                </c:pt>
                <c:pt idx="2199">
                  <c:v>2823.2759999999998</c:v>
                </c:pt>
                <c:pt idx="2200">
                  <c:v>2824.24</c:v>
                </c:pt>
                <c:pt idx="2201">
                  <c:v>2825.2040000000002</c:v>
                </c:pt>
                <c:pt idx="2202">
                  <c:v>2826.1680000000001</c:v>
                </c:pt>
                <c:pt idx="2203">
                  <c:v>2827.1329999999998</c:v>
                </c:pt>
                <c:pt idx="2204">
                  <c:v>2828.0970000000002</c:v>
                </c:pt>
                <c:pt idx="2205">
                  <c:v>2829.0610000000001</c:v>
                </c:pt>
                <c:pt idx="2206">
                  <c:v>2830.0250000000001</c:v>
                </c:pt>
                <c:pt idx="2207">
                  <c:v>2830.99</c:v>
                </c:pt>
                <c:pt idx="2208">
                  <c:v>2831.9540000000002</c:v>
                </c:pt>
                <c:pt idx="2209">
                  <c:v>2832.9180000000001</c:v>
                </c:pt>
                <c:pt idx="2210">
                  <c:v>2833.8820000000001</c:v>
                </c:pt>
                <c:pt idx="2211">
                  <c:v>2834.846</c:v>
                </c:pt>
                <c:pt idx="2212">
                  <c:v>2835.8110000000001</c:v>
                </c:pt>
                <c:pt idx="2213">
                  <c:v>2836.7750000000001</c:v>
                </c:pt>
                <c:pt idx="2214">
                  <c:v>2837.739</c:v>
                </c:pt>
                <c:pt idx="2215">
                  <c:v>2838.703</c:v>
                </c:pt>
                <c:pt idx="2216">
                  <c:v>2839.6680000000001</c:v>
                </c:pt>
                <c:pt idx="2217">
                  <c:v>2840.6320000000001</c:v>
                </c:pt>
                <c:pt idx="2218">
                  <c:v>2841.596</c:v>
                </c:pt>
                <c:pt idx="2219">
                  <c:v>2842.56</c:v>
                </c:pt>
                <c:pt idx="2220">
                  <c:v>2843.5250000000001</c:v>
                </c:pt>
                <c:pt idx="2221">
                  <c:v>2844.489</c:v>
                </c:pt>
                <c:pt idx="2222">
                  <c:v>2845.453</c:v>
                </c:pt>
                <c:pt idx="2223">
                  <c:v>2846.4169999999999</c:v>
                </c:pt>
                <c:pt idx="2224">
                  <c:v>2847.3820000000001</c:v>
                </c:pt>
                <c:pt idx="2225">
                  <c:v>2848.346</c:v>
                </c:pt>
                <c:pt idx="2226">
                  <c:v>2849.31</c:v>
                </c:pt>
                <c:pt idx="2227">
                  <c:v>2850.2739999999999</c:v>
                </c:pt>
                <c:pt idx="2228">
                  <c:v>2851.239</c:v>
                </c:pt>
                <c:pt idx="2229">
                  <c:v>2852.203</c:v>
                </c:pt>
                <c:pt idx="2230">
                  <c:v>2853.1669999999999</c:v>
                </c:pt>
                <c:pt idx="2231">
                  <c:v>2854.1309999999999</c:v>
                </c:pt>
                <c:pt idx="2232">
                  <c:v>2855.0949999999998</c:v>
                </c:pt>
                <c:pt idx="2233">
                  <c:v>2856.06</c:v>
                </c:pt>
                <c:pt idx="2234">
                  <c:v>2857.0239999999999</c:v>
                </c:pt>
                <c:pt idx="2235">
                  <c:v>2857.9879999999998</c:v>
                </c:pt>
                <c:pt idx="2236">
                  <c:v>2858.9520000000002</c:v>
                </c:pt>
                <c:pt idx="2237">
                  <c:v>2859.9169999999999</c:v>
                </c:pt>
                <c:pt idx="2238">
                  <c:v>2860.8809999999999</c:v>
                </c:pt>
                <c:pt idx="2239">
                  <c:v>2861.8449999999998</c:v>
                </c:pt>
                <c:pt idx="2240">
                  <c:v>2862.8090000000002</c:v>
                </c:pt>
                <c:pt idx="2241">
                  <c:v>2863.7730000000001</c:v>
                </c:pt>
                <c:pt idx="2242">
                  <c:v>2864.7379999999998</c:v>
                </c:pt>
                <c:pt idx="2243">
                  <c:v>2865.7020000000002</c:v>
                </c:pt>
                <c:pt idx="2244">
                  <c:v>2866.6660000000002</c:v>
                </c:pt>
                <c:pt idx="2245">
                  <c:v>2867.63</c:v>
                </c:pt>
                <c:pt idx="2246">
                  <c:v>2868.5949999999998</c:v>
                </c:pt>
                <c:pt idx="2247">
                  <c:v>2869.5590000000002</c:v>
                </c:pt>
                <c:pt idx="2248">
                  <c:v>2870.5230000000001</c:v>
                </c:pt>
                <c:pt idx="2249">
                  <c:v>2871.4870000000001</c:v>
                </c:pt>
                <c:pt idx="2250">
                  <c:v>2872.4520000000002</c:v>
                </c:pt>
                <c:pt idx="2251">
                  <c:v>2873.4160000000002</c:v>
                </c:pt>
                <c:pt idx="2252">
                  <c:v>2874.38</c:v>
                </c:pt>
                <c:pt idx="2253">
                  <c:v>2875.3440000000001</c:v>
                </c:pt>
                <c:pt idx="2254">
                  <c:v>2876.3090000000002</c:v>
                </c:pt>
                <c:pt idx="2255">
                  <c:v>2877.2730000000001</c:v>
                </c:pt>
                <c:pt idx="2256">
                  <c:v>2878.2370000000001</c:v>
                </c:pt>
                <c:pt idx="2257">
                  <c:v>2879.201</c:v>
                </c:pt>
                <c:pt idx="2258">
                  <c:v>2880.1660000000002</c:v>
                </c:pt>
                <c:pt idx="2259">
                  <c:v>2881.13</c:v>
                </c:pt>
                <c:pt idx="2260">
                  <c:v>2882.0940000000001</c:v>
                </c:pt>
                <c:pt idx="2261">
                  <c:v>2883.058</c:v>
                </c:pt>
                <c:pt idx="2262">
                  <c:v>2884.0219999999999</c:v>
                </c:pt>
                <c:pt idx="2263">
                  <c:v>2884.9870000000001</c:v>
                </c:pt>
                <c:pt idx="2264">
                  <c:v>2885.951</c:v>
                </c:pt>
                <c:pt idx="2265">
                  <c:v>2886.915</c:v>
                </c:pt>
                <c:pt idx="2266">
                  <c:v>2887.8789999999999</c:v>
                </c:pt>
                <c:pt idx="2267">
                  <c:v>2888.8440000000001</c:v>
                </c:pt>
                <c:pt idx="2268">
                  <c:v>2889.808</c:v>
                </c:pt>
                <c:pt idx="2269">
                  <c:v>2890.7719999999999</c:v>
                </c:pt>
                <c:pt idx="2270">
                  <c:v>2891.7359999999999</c:v>
                </c:pt>
                <c:pt idx="2271">
                  <c:v>2892.7</c:v>
                </c:pt>
                <c:pt idx="2272">
                  <c:v>2893.665</c:v>
                </c:pt>
                <c:pt idx="2273">
                  <c:v>2894.6289999999999</c:v>
                </c:pt>
                <c:pt idx="2274">
                  <c:v>2895.5929999999998</c:v>
                </c:pt>
                <c:pt idx="2275">
                  <c:v>2896.5569999999998</c:v>
                </c:pt>
                <c:pt idx="2276">
                  <c:v>2897.5219999999999</c:v>
                </c:pt>
                <c:pt idx="2277">
                  <c:v>2898.4859999999999</c:v>
                </c:pt>
                <c:pt idx="2278">
                  <c:v>2899.45</c:v>
                </c:pt>
                <c:pt idx="2279">
                  <c:v>2900.4140000000002</c:v>
                </c:pt>
                <c:pt idx="2280">
                  <c:v>2901.3789999999999</c:v>
                </c:pt>
                <c:pt idx="2281">
                  <c:v>2902.3429999999998</c:v>
                </c:pt>
                <c:pt idx="2282">
                  <c:v>2903.3069999999998</c:v>
                </c:pt>
                <c:pt idx="2283">
                  <c:v>2904.2710000000002</c:v>
                </c:pt>
                <c:pt idx="2284">
                  <c:v>2905.2359999999999</c:v>
                </c:pt>
                <c:pt idx="2285">
                  <c:v>2906.2</c:v>
                </c:pt>
                <c:pt idx="2286">
                  <c:v>2907.1640000000002</c:v>
                </c:pt>
                <c:pt idx="2287">
                  <c:v>2908.1280000000002</c:v>
                </c:pt>
                <c:pt idx="2288">
                  <c:v>2909.0929999999998</c:v>
                </c:pt>
                <c:pt idx="2289">
                  <c:v>2910.0569999999998</c:v>
                </c:pt>
                <c:pt idx="2290">
                  <c:v>2911.0210000000002</c:v>
                </c:pt>
                <c:pt idx="2291">
                  <c:v>2911.9850000000001</c:v>
                </c:pt>
                <c:pt idx="2292">
                  <c:v>2912.9490000000001</c:v>
                </c:pt>
                <c:pt idx="2293">
                  <c:v>2913.9140000000002</c:v>
                </c:pt>
                <c:pt idx="2294">
                  <c:v>2914.8780000000002</c:v>
                </c:pt>
                <c:pt idx="2295">
                  <c:v>2915.8420000000001</c:v>
                </c:pt>
                <c:pt idx="2296">
                  <c:v>2916.806</c:v>
                </c:pt>
                <c:pt idx="2297">
                  <c:v>2917.7710000000002</c:v>
                </c:pt>
                <c:pt idx="2298">
                  <c:v>2918.7350000000001</c:v>
                </c:pt>
                <c:pt idx="2299">
                  <c:v>2919.6990000000001</c:v>
                </c:pt>
                <c:pt idx="2300">
                  <c:v>2920.663</c:v>
                </c:pt>
                <c:pt idx="2301">
                  <c:v>2921.627</c:v>
                </c:pt>
                <c:pt idx="2302">
                  <c:v>2922.5920000000001</c:v>
                </c:pt>
                <c:pt idx="2303">
                  <c:v>2923.556</c:v>
                </c:pt>
                <c:pt idx="2304">
                  <c:v>2924.52</c:v>
                </c:pt>
                <c:pt idx="2305">
                  <c:v>2925.4839999999999</c:v>
                </c:pt>
                <c:pt idx="2306">
                  <c:v>2926.4490000000001</c:v>
                </c:pt>
                <c:pt idx="2307">
                  <c:v>2927.413</c:v>
                </c:pt>
                <c:pt idx="2308">
                  <c:v>2928.377</c:v>
                </c:pt>
                <c:pt idx="2309">
                  <c:v>2929.3409999999999</c:v>
                </c:pt>
                <c:pt idx="2310">
                  <c:v>2930.306</c:v>
                </c:pt>
                <c:pt idx="2311">
                  <c:v>2931.27</c:v>
                </c:pt>
                <c:pt idx="2312">
                  <c:v>2932.2339999999999</c:v>
                </c:pt>
                <c:pt idx="2313">
                  <c:v>2933.1979999999999</c:v>
                </c:pt>
                <c:pt idx="2314">
                  <c:v>2934.163</c:v>
                </c:pt>
                <c:pt idx="2315">
                  <c:v>2935.127</c:v>
                </c:pt>
                <c:pt idx="2316">
                  <c:v>2936.0909999999999</c:v>
                </c:pt>
                <c:pt idx="2317">
                  <c:v>2937.0549999999998</c:v>
                </c:pt>
                <c:pt idx="2318">
                  <c:v>2938.02</c:v>
                </c:pt>
                <c:pt idx="2319">
                  <c:v>2938.9839999999999</c:v>
                </c:pt>
                <c:pt idx="2320">
                  <c:v>2939.9479999999999</c:v>
                </c:pt>
                <c:pt idx="2321">
                  <c:v>2940.9119999999998</c:v>
                </c:pt>
                <c:pt idx="2322">
                  <c:v>2941.8760000000002</c:v>
                </c:pt>
                <c:pt idx="2323">
                  <c:v>2942.8409999999999</c:v>
                </c:pt>
                <c:pt idx="2324">
                  <c:v>2943.8049999999998</c:v>
                </c:pt>
                <c:pt idx="2325">
                  <c:v>2944.7689999999998</c:v>
                </c:pt>
                <c:pt idx="2326">
                  <c:v>2945.7330000000002</c:v>
                </c:pt>
                <c:pt idx="2327">
                  <c:v>2946.6979999999999</c:v>
                </c:pt>
                <c:pt idx="2328">
                  <c:v>2947.6619999999998</c:v>
                </c:pt>
                <c:pt idx="2329">
                  <c:v>2948.6260000000002</c:v>
                </c:pt>
                <c:pt idx="2330">
                  <c:v>2949.59</c:v>
                </c:pt>
                <c:pt idx="2331">
                  <c:v>2950.5540000000001</c:v>
                </c:pt>
                <c:pt idx="2332">
                  <c:v>2951.5189999999998</c:v>
                </c:pt>
                <c:pt idx="2333">
                  <c:v>2952.4830000000002</c:v>
                </c:pt>
                <c:pt idx="2334">
                  <c:v>2953.4470000000001</c:v>
                </c:pt>
                <c:pt idx="2335">
                  <c:v>2954.4110000000001</c:v>
                </c:pt>
                <c:pt idx="2336">
                  <c:v>2955.3760000000002</c:v>
                </c:pt>
                <c:pt idx="2337">
                  <c:v>2956.34</c:v>
                </c:pt>
                <c:pt idx="2338">
                  <c:v>2957.3040000000001</c:v>
                </c:pt>
                <c:pt idx="2339">
                  <c:v>2958.268</c:v>
                </c:pt>
                <c:pt idx="2340">
                  <c:v>2959.2330000000002</c:v>
                </c:pt>
                <c:pt idx="2341">
                  <c:v>2960.1970000000001</c:v>
                </c:pt>
                <c:pt idx="2342">
                  <c:v>2961.1610000000001</c:v>
                </c:pt>
                <c:pt idx="2343">
                  <c:v>2962.125</c:v>
                </c:pt>
                <c:pt idx="2344">
                  <c:v>2963.09</c:v>
                </c:pt>
                <c:pt idx="2345">
                  <c:v>2964.0540000000001</c:v>
                </c:pt>
                <c:pt idx="2346">
                  <c:v>2965.018</c:v>
                </c:pt>
                <c:pt idx="2347">
                  <c:v>2965.982</c:v>
                </c:pt>
                <c:pt idx="2348">
                  <c:v>2966.9470000000001</c:v>
                </c:pt>
                <c:pt idx="2349">
                  <c:v>2967.9110000000001</c:v>
                </c:pt>
                <c:pt idx="2350">
                  <c:v>2968.875</c:v>
                </c:pt>
                <c:pt idx="2351">
                  <c:v>2969.8389999999999</c:v>
                </c:pt>
                <c:pt idx="2352">
                  <c:v>2970.8029999999999</c:v>
                </c:pt>
                <c:pt idx="2353">
                  <c:v>2971.768</c:v>
                </c:pt>
                <c:pt idx="2354">
                  <c:v>2972.732</c:v>
                </c:pt>
                <c:pt idx="2355">
                  <c:v>2973.6959999999999</c:v>
                </c:pt>
                <c:pt idx="2356">
                  <c:v>2974.66</c:v>
                </c:pt>
                <c:pt idx="2357">
                  <c:v>2975.625</c:v>
                </c:pt>
                <c:pt idx="2358">
                  <c:v>2976.5889999999999</c:v>
                </c:pt>
                <c:pt idx="2359">
                  <c:v>2977.5529999999999</c:v>
                </c:pt>
                <c:pt idx="2360">
                  <c:v>2978.5169999999998</c:v>
                </c:pt>
                <c:pt idx="2361">
                  <c:v>2979.4810000000002</c:v>
                </c:pt>
                <c:pt idx="2362">
                  <c:v>2980.4459999999999</c:v>
                </c:pt>
                <c:pt idx="2363">
                  <c:v>2981.41</c:v>
                </c:pt>
                <c:pt idx="2364">
                  <c:v>2982.3739999999998</c:v>
                </c:pt>
                <c:pt idx="2365">
                  <c:v>2983.3380000000002</c:v>
                </c:pt>
                <c:pt idx="2366">
                  <c:v>2984.3029999999999</c:v>
                </c:pt>
                <c:pt idx="2367">
                  <c:v>2985.2669999999998</c:v>
                </c:pt>
                <c:pt idx="2368">
                  <c:v>2986.2310000000002</c:v>
                </c:pt>
                <c:pt idx="2369">
                  <c:v>2987.1950000000002</c:v>
                </c:pt>
                <c:pt idx="2370">
                  <c:v>2988.16</c:v>
                </c:pt>
                <c:pt idx="2371">
                  <c:v>2989.1239999999998</c:v>
                </c:pt>
                <c:pt idx="2372">
                  <c:v>2990.0880000000002</c:v>
                </c:pt>
                <c:pt idx="2373">
                  <c:v>2991.0520000000001</c:v>
                </c:pt>
                <c:pt idx="2374">
                  <c:v>2992.0169999999998</c:v>
                </c:pt>
                <c:pt idx="2375">
                  <c:v>2992.9810000000002</c:v>
                </c:pt>
                <c:pt idx="2376">
                  <c:v>2993.9450000000002</c:v>
                </c:pt>
                <c:pt idx="2377">
                  <c:v>2994.9090000000001</c:v>
                </c:pt>
                <c:pt idx="2378">
                  <c:v>2995.8739999999998</c:v>
                </c:pt>
                <c:pt idx="2379">
                  <c:v>2996.8380000000002</c:v>
                </c:pt>
                <c:pt idx="2380">
                  <c:v>2997.8020000000001</c:v>
                </c:pt>
                <c:pt idx="2381">
                  <c:v>2998.7660000000001</c:v>
                </c:pt>
                <c:pt idx="2382">
                  <c:v>2999.73</c:v>
                </c:pt>
                <c:pt idx="2383">
                  <c:v>3000.6950000000002</c:v>
                </c:pt>
                <c:pt idx="2384">
                  <c:v>3001.6590000000001</c:v>
                </c:pt>
                <c:pt idx="2385">
                  <c:v>3002.623</c:v>
                </c:pt>
                <c:pt idx="2386">
                  <c:v>3003.587</c:v>
                </c:pt>
                <c:pt idx="2387">
                  <c:v>3004.5520000000001</c:v>
                </c:pt>
                <c:pt idx="2388">
                  <c:v>3005.5160000000001</c:v>
                </c:pt>
                <c:pt idx="2389">
                  <c:v>3006.48</c:v>
                </c:pt>
                <c:pt idx="2390">
                  <c:v>3007.444</c:v>
                </c:pt>
                <c:pt idx="2391">
                  <c:v>3008.4079999999999</c:v>
                </c:pt>
                <c:pt idx="2392">
                  <c:v>3009.373</c:v>
                </c:pt>
                <c:pt idx="2393">
                  <c:v>3010.337</c:v>
                </c:pt>
                <c:pt idx="2394">
                  <c:v>3011.3009999999999</c:v>
                </c:pt>
                <c:pt idx="2395">
                  <c:v>3012.2649999999999</c:v>
                </c:pt>
                <c:pt idx="2396">
                  <c:v>3013.23</c:v>
                </c:pt>
                <c:pt idx="2397">
                  <c:v>3014.194</c:v>
                </c:pt>
                <c:pt idx="2398">
                  <c:v>3015.1579999999999</c:v>
                </c:pt>
                <c:pt idx="2399">
                  <c:v>3016.1219999999998</c:v>
                </c:pt>
                <c:pt idx="2400">
                  <c:v>3017.087</c:v>
                </c:pt>
                <c:pt idx="2401">
                  <c:v>3018.0509999999999</c:v>
                </c:pt>
                <c:pt idx="2402">
                  <c:v>3019.0149999999999</c:v>
                </c:pt>
                <c:pt idx="2403">
                  <c:v>3019.9789999999998</c:v>
                </c:pt>
                <c:pt idx="2404">
                  <c:v>3020.944</c:v>
                </c:pt>
                <c:pt idx="2405">
                  <c:v>3021.9079999999999</c:v>
                </c:pt>
                <c:pt idx="2406">
                  <c:v>3022.8719999999998</c:v>
                </c:pt>
                <c:pt idx="2407">
                  <c:v>3023.8359999999998</c:v>
                </c:pt>
                <c:pt idx="2408">
                  <c:v>3024.8009999999999</c:v>
                </c:pt>
                <c:pt idx="2409">
                  <c:v>3025.7649999999999</c:v>
                </c:pt>
                <c:pt idx="2410">
                  <c:v>3026.7289999999998</c:v>
                </c:pt>
                <c:pt idx="2411">
                  <c:v>3027.6930000000002</c:v>
                </c:pt>
                <c:pt idx="2412">
                  <c:v>3028.6570000000002</c:v>
                </c:pt>
                <c:pt idx="2413">
                  <c:v>3029.6219999999998</c:v>
                </c:pt>
                <c:pt idx="2414">
                  <c:v>3030.5859999999998</c:v>
                </c:pt>
                <c:pt idx="2415">
                  <c:v>3031.55</c:v>
                </c:pt>
                <c:pt idx="2416">
                  <c:v>3032.5140000000001</c:v>
                </c:pt>
                <c:pt idx="2417">
                  <c:v>3033.4789999999998</c:v>
                </c:pt>
                <c:pt idx="2418">
                  <c:v>3034.4430000000002</c:v>
                </c:pt>
                <c:pt idx="2419">
                  <c:v>3035.4070000000002</c:v>
                </c:pt>
                <c:pt idx="2420">
                  <c:v>3036.3710000000001</c:v>
                </c:pt>
                <c:pt idx="2421">
                  <c:v>3037.335</c:v>
                </c:pt>
                <c:pt idx="2422">
                  <c:v>3038.3</c:v>
                </c:pt>
                <c:pt idx="2423">
                  <c:v>3039.2640000000001</c:v>
                </c:pt>
                <c:pt idx="2424">
                  <c:v>3040.2280000000001</c:v>
                </c:pt>
                <c:pt idx="2425">
                  <c:v>3041.192</c:v>
                </c:pt>
                <c:pt idx="2426">
                  <c:v>3042.1570000000002</c:v>
                </c:pt>
                <c:pt idx="2427">
                  <c:v>3043.1210000000001</c:v>
                </c:pt>
                <c:pt idx="2428">
                  <c:v>3044.085</c:v>
                </c:pt>
                <c:pt idx="2429">
                  <c:v>3045.049</c:v>
                </c:pt>
                <c:pt idx="2430">
                  <c:v>3046.0140000000001</c:v>
                </c:pt>
                <c:pt idx="2431">
                  <c:v>3046.9780000000001</c:v>
                </c:pt>
                <c:pt idx="2432">
                  <c:v>3047.942</c:v>
                </c:pt>
                <c:pt idx="2433">
                  <c:v>3048.9059999999999</c:v>
                </c:pt>
                <c:pt idx="2434">
                  <c:v>3049.8710000000001</c:v>
                </c:pt>
                <c:pt idx="2435">
                  <c:v>3050.835</c:v>
                </c:pt>
                <c:pt idx="2436">
                  <c:v>3051.799</c:v>
                </c:pt>
                <c:pt idx="2437">
                  <c:v>3052.7629999999999</c:v>
                </c:pt>
                <c:pt idx="2438">
                  <c:v>3053.7280000000001</c:v>
                </c:pt>
                <c:pt idx="2439">
                  <c:v>3054.692</c:v>
                </c:pt>
                <c:pt idx="2440">
                  <c:v>3055.6559999999999</c:v>
                </c:pt>
                <c:pt idx="2441">
                  <c:v>3056.62</c:v>
                </c:pt>
                <c:pt idx="2442">
                  <c:v>3057.5839999999998</c:v>
                </c:pt>
                <c:pt idx="2443">
                  <c:v>3058.549</c:v>
                </c:pt>
                <c:pt idx="2444">
                  <c:v>3059.5129999999999</c:v>
                </c:pt>
                <c:pt idx="2445">
                  <c:v>3060.4769999999999</c:v>
                </c:pt>
                <c:pt idx="2446">
                  <c:v>3061.4409999999998</c:v>
                </c:pt>
                <c:pt idx="2447">
                  <c:v>3062.4059999999999</c:v>
                </c:pt>
                <c:pt idx="2448">
                  <c:v>3063.37</c:v>
                </c:pt>
                <c:pt idx="2449">
                  <c:v>3064.3339999999998</c:v>
                </c:pt>
                <c:pt idx="2450">
                  <c:v>3065.2979999999998</c:v>
                </c:pt>
                <c:pt idx="2451">
                  <c:v>3066.2620000000002</c:v>
                </c:pt>
                <c:pt idx="2452">
                  <c:v>3067.2269999999999</c:v>
                </c:pt>
                <c:pt idx="2453">
                  <c:v>3068.1909999999998</c:v>
                </c:pt>
                <c:pt idx="2454">
                  <c:v>3069.1550000000002</c:v>
                </c:pt>
                <c:pt idx="2455">
                  <c:v>3070.1190000000001</c:v>
                </c:pt>
                <c:pt idx="2456">
                  <c:v>3071.0839999999998</c:v>
                </c:pt>
                <c:pt idx="2457">
                  <c:v>3072.0479999999998</c:v>
                </c:pt>
                <c:pt idx="2458">
                  <c:v>3073.0120000000002</c:v>
                </c:pt>
              </c:numCache>
            </c:numRef>
          </c:xVal>
          <c:yVal>
            <c:numRef>
              <c:f>Data!$K$2:$K$2460</c:f>
              <c:numCache>
                <c:formatCode>0.00E+00</c:formatCode>
                <c:ptCount val="2459"/>
                <c:pt idx="0">
                  <c:v>-0.13722429999999999</c:v>
                </c:pt>
                <c:pt idx="1">
                  <c:v>-0.1375323</c:v>
                </c:pt>
                <c:pt idx="2">
                  <c:v>-0.1377082</c:v>
                </c:pt>
                <c:pt idx="3">
                  <c:v>-0.13833770000000001</c:v>
                </c:pt>
                <c:pt idx="4">
                  <c:v>-0.139205</c:v>
                </c:pt>
                <c:pt idx="5">
                  <c:v>-0.13982140000000001</c:v>
                </c:pt>
                <c:pt idx="6">
                  <c:v>-0.140402</c:v>
                </c:pt>
                <c:pt idx="7">
                  <c:v>-0.1414126</c:v>
                </c:pt>
                <c:pt idx="8">
                  <c:v>-0.14261450000000001</c:v>
                </c:pt>
                <c:pt idx="9">
                  <c:v>-0.14343120000000001</c:v>
                </c:pt>
                <c:pt idx="10">
                  <c:v>-0.1439201</c:v>
                </c:pt>
                <c:pt idx="11">
                  <c:v>-0.1445304</c:v>
                </c:pt>
                <c:pt idx="12">
                  <c:v>-0.1452503</c:v>
                </c:pt>
                <c:pt idx="13">
                  <c:v>-0.14582970000000001</c:v>
                </c:pt>
                <c:pt idx="14">
                  <c:v>-0.1464802</c:v>
                </c:pt>
                <c:pt idx="15">
                  <c:v>-0.1475062</c:v>
                </c:pt>
                <c:pt idx="16">
                  <c:v>-0.14857819999999999</c:v>
                </c:pt>
                <c:pt idx="17">
                  <c:v>-0.149168</c:v>
                </c:pt>
                <c:pt idx="18">
                  <c:v>-0.1494953</c:v>
                </c:pt>
                <c:pt idx="19">
                  <c:v>-0.15018780000000001</c:v>
                </c:pt>
                <c:pt idx="20">
                  <c:v>-0.1512097</c:v>
                </c:pt>
                <c:pt idx="21">
                  <c:v>-0.1520456</c:v>
                </c:pt>
                <c:pt idx="22">
                  <c:v>-0.15262690000000001</c:v>
                </c:pt>
                <c:pt idx="23">
                  <c:v>-0.15327070000000001</c:v>
                </c:pt>
                <c:pt idx="24">
                  <c:v>-0.15401709999999999</c:v>
                </c:pt>
                <c:pt idx="25">
                  <c:v>-0.1546968</c:v>
                </c:pt>
                <c:pt idx="26">
                  <c:v>-0.15537280000000001</c:v>
                </c:pt>
                <c:pt idx="27">
                  <c:v>-0.15608710000000001</c:v>
                </c:pt>
                <c:pt idx="28">
                  <c:v>-0.1565262</c:v>
                </c:pt>
                <c:pt idx="29">
                  <c:v>-0.15656429999999999</c:v>
                </c:pt>
                <c:pt idx="30">
                  <c:v>-0.15670700000000001</c:v>
                </c:pt>
                <c:pt idx="31">
                  <c:v>-0.15734480000000001</c:v>
                </c:pt>
                <c:pt idx="32">
                  <c:v>-0.15808140000000001</c:v>
                </c:pt>
                <c:pt idx="33">
                  <c:v>-0.15840699999999999</c:v>
                </c:pt>
                <c:pt idx="34">
                  <c:v>-0.15850069999999999</c:v>
                </c:pt>
                <c:pt idx="35">
                  <c:v>-0.1586862</c:v>
                </c:pt>
                <c:pt idx="36">
                  <c:v>-0.15873960000000001</c:v>
                </c:pt>
                <c:pt idx="37">
                  <c:v>-0.15847149999999999</c:v>
                </c:pt>
                <c:pt idx="38">
                  <c:v>-0.15833530000000001</c:v>
                </c:pt>
                <c:pt idx="39">
                  <c:v>-0.1586466</c:v>
                </c:pt>
                <c:pt idx="40">
                  <c:v>-0.1588446</c:v>
                </c:pt>
                <c:pt idx="41">
                  <c:v>-0.15834870000000001</c:v>
                </c:pt>
                <c:pt idx="42">
                  <c:v>-0.1575394</c:v>
                </c:pt>
                <c:pt idx="43">
                  <c:v>-0.15700810000000001</c:v>
                </c:pt>
                <c:pt idx="44">
                  <c:v>-0.15651419999999999</c:v>
                </c:pt>
                <c:pt idx="45">
                  <c:v>-0.1555724</c:v>
                </c:pt>
                <c:pt idx="46">
                  <c:v>-0.15447559999999999</c:v>
                </c:pt>
                <c:pt idx="47">
                  <c:v>-0.15377969999999999</c:v>
                </c:pt>
                <c:pt idx="48">
                  <c:v>-0.15330730000000001</c:v>
                </c:pt>
                <c:pt idx="49">
                  <c:v>-0.1525156</c:v>
                </c:pt>
                <c:pt idx="50">
                  <c:v>-0.1514218</c:v>
                </c:pt>
                <c:pt idx="51">
                  <c:v>-0.15034810000000001</c:v>
                </c:pt>
                <c:pt idx="52">
                  <c:v>-0.14918400000000001</c:v>
                </c:pt>
                <c:pt idx="53">
                  <c:v>-0.14769959999999999</c:v>
                </c:pt>
                <c:pt idx="54">
                  <c:v>-0.146205</c:v>
                </c:pt>
                <c:pt idx="55">
                  <c:v>-0.1451577</c:v>
                </c:pt>
                <c:pt idx="56">
                  <c:v>-0.14448820000000001</c:v>
                </c:pt>
                <c:pt idx="57">
                  <c:v>-0.1439213</c:v>
                </c:pt>
                <c:pt idx="58">
                  <c:v>-0.1435699</c:v>
                </c:pt>
                <c:pt idx="59">
                  <c:v>-0.14358870000000001</c:v>
                </c:pt>
                <c:pt idx="60">
                  <c:v>-0.1436344</c:v>
                </c:pt>
                <c:pt idx="61">
                  <c:v>-0.14333119999999999</c:v>
                </c:pt>
                <c:pt idx="62">
                  <c:v>-0.14294419999999999</c:v>
                </c:pt>
                <c:pt idx="63">
                  <c:v>-0.14289560000000001</c:v>
                </c:pt>
                <c:pt idx="64">
                  <c:v>-0.14296400000000001</c:v>
                </c:pt>
                <c:pt idx="65">
                  <c:v>-0.14262659999999999</c:v>
                </c:pt>
                <c:pt idx="66">
                  <c:v>-0.1419233</c:v>
                </c:pt>
                <c:pt idx="67">
                  <c:v>-0.14131160000000001</c:v>
                </c:pt>
                <c:pt idx="68">
                  <c:v>-0.14094780000000001</c:v>
                </c:pt>
                <c:pt idx="69">
                  <c:v>-0.1407118</c:v>
                </c:pt>
                <c:pt idx="70">
                  <c:v>-0.14064679999999999</c:v>
                </c:pt>
                <c:pt idx="71">
                  <c:v>-0.14079259999999999</c:v>
                </c:pt>
                <c:pt idx="72">
                  <c:v>-0.1408267</c:v>
                </c:pt>
                <c:pt idx="73">
                  <c:v>-0.14045389999999999</c:v>
                </c:pt>
                <c:pt idx="74">
                  <c:v>-0.13994290000000001</c:v>
                </c:pt>
                <c:pt idx="75">
                  <c:v>-0.13974039999999999</c:v>
                </c:pt>
                <c:pt idx="76">
                  <c:v>-0.13982620000000001</c:v>
                </c:pt>
                <c:pt idx="77">
                  <c:v>-0.1399282</c:v>
                </c:pt>
                <c:pt idx="78">
                  <c:v>-0.14006299999999999</c:v>
                </c:pt>
                <c:pt idx="79">
                  <c:v>-0.14032919999999999</c:v>
                </c:pt>
                <c:pt idx="80">
                  <c:v>-0.14048540000000001</c:v>
                </c:pt>
                <c:pt idx="81">
                  <c:v>-0.14032220000000001</c:v>
                </c:pt>
                <c:pt idx="82">
                  <c:v>-0.14017969999999999</c:v>
                </c:pt>
                <c:pt idx="83">
                  <c:v>-0.14049710000000001</c:v>
                </c:pt>
                <c:pt idx="84">
                  <c:v>-0.14111779999999999</c:v>
                </c:pt>
                <c:pt idx="85">
                  <c:v>-0.1415913</c:v>
                </c:pt>
                <c:pt idx="86">
                  <c:v>-0.14191770000000001</c:v>
                </c:pt>
                <c:pt idx="87">
                  <c:v>-0.1423932</c:v>
                </c:pt>
                <c:pt idx="88">
                  <c:v>-0.14297209999999999</c:v>
                </c:pt>
                <c:pt idx="89">
                  <c:v>-0.1433963</c:v>
                </c:pt>
                <c:pt idx="90">
                  <c:v>-0.1437339</c:v>
                </c:pt>
                <c:pt idx="91">
                  <c:v>-0.1441849</c:v>
                </c:pt>
                <c:pt idx="92">
                  <c:v>-0.14459040000000001</c:v>
                </c:pt>
                <c:pt idx="93">
                  <c:v>-0.14473459999999999</c:v>
                </c:pt>
                <c:pt idx="94">
                  <c:v>-0.14488280000000001</c:v>
                </c:pt>
                <c:pt idx="95">
                  <c:v>-0.1453912</c:v>
                </c:pt>
                <c:pt idx="96">
                  <c:v>-0.14605299999999999</c:v>
                </c:pt>
                <c:pt idx="97">
                  <c:v>-0.14644260000000001</c:v>
                </c:pt>
                <c:pt idx="98">
                  <c:v>-0.14666170000000001</c:v>
                </c:pt>
                <c:pt idx="99">
                  <c:v>-0.1470678</c:v>
                </c:pt>
                <c:pt idx="100">
                  <c:v>-0.147531</c:v>
                </c:pt>
                <c:pt idx="101">
                  <c:v>-0.14765529999999999</c:v>
                </c:pt>
                <c:pt idx="102">
                  <c:v>-0.14751320000000001</c:v>
                </c:pt>
                <c:pt idx="103">
                  <c:v>-0.1474471</c:v>
                </c:pt>
                <c:pt idx="104">
                  <c:v>-0.14738039999999999</c:v>
                </c:pt>
                <c:pt idx="105">
                  <c:v>-0.14701349999999999</c:v>
                </c:pt>
                <c:pt idx="106">
                  <c:v>-0.14650360000000001</c:v>
                </c:pt>
                <c:pt idx="107">
                  <c:v>-0.14627589999999999</c:v>
                </c:pt>
                <c:pt idx="108">
                  <c:v>-0.1463363</c:v>
                </c:pt>
                <c:pt idx="109">
                  <c:v>-0.1463699</c:v>
                </c:pt>
                <c:pt idx="110">
                  <c:v>-0.14636489999999999</c:v>
                </c:pt>
                <c:pt idx="111">
                  <c:v>-0.1465601</c:v>
                </c:pt>
                <c:pt idx="112">
                  <c:v>-0.1469229</c:v>
                </c:pt>
                <c:pt idx="113">
                  <c:v>-0.14722370000000001</c:v>
                </c:pt>
                <c:pt idx="114">
                  <c:v>-0.14748149999999999</c:v>
                </c:pt>
                <c:pt idx="115">
                  <c:v>-0.14781900000000001</c:v>
                </c:pt>
                <c:pt idx="116">
                  <c:v>-0.1480697</c:v>
                </c:pt>
                <c:pt idx="117">
                  <c:v>-0.14803849999999999</c:v>
                </c:pt>
                <c:pt idx="118">
                  <c:v>-0.14794009999999999</c:v>
                </c:pt>
                <c:pt idx="119">
                  <c:v>-0.14803379999999999</c:v>
                </c:pt>
                <c:pt idx="120">
                  <c:v>-0.14806849999999999</c:v>
                </c:pt>
                <c:pt idx="121">
                  <c:v>-0.14763680000000001</c:v>
                </c:pt>
                <c:pt idx="122">
                  <c:v>-0.14689050000000001</c:v>
                </c:pt>
                <c:pt idx="123">
                  <c:v>-0.14636740000000001</c:v>
                </c:pt>
                <c:pt idx="124">
                  <c:v>-0.14630940000000001</c:v>
                </c:pt>
                <c:pt idx="125">
                  <c:v>-0.14658950000000001</c:v>
                </c:pt>
                <c:pt idx="126">
                  <c:v>-0.14706350000000001</c:v>
                </c:pt>
                <c:pt idx="127">
                  <c:v>-0.1475571</c:v>
                </c:pt>
                <c:pt idx="128">
                  <c:v>-0.14772640000000001</c:v>
                </c:pt>
                <c:pt idx="129">
                  <c:v>-0.14742479999999999</c:v>
                </c:pt>
                <c:pt idx="130">
                  <c:v>-0.14701790000000001</c:v>
                </c:pt>
                <c:pt idx="131">
                  <c:v>-0.14689759999999999</c:v>
                </c:pt>
                <c:pt idx="132">
                  <c:v>-0.1469771</c:v>
                </c:pt>
                <c:pt idx="133">
                  <c:v>-0.14703350000000001</c:v>
                </c:pt>
                <c:pt idx="134">
                  <c:v>-0.14717740000000001</c:v>
                </c:pt>
                <c:pt idx="135">
                  <c:v>-0.14751600000000001</c:v>
                </c:pt>
                <c:pt idx="136">
                  <c:v>-0.14771819999999999</c:v>
                </c:pt>
                <c:pt idx="137">
                  <c:v>-0.14745169999999999</c:v>
                </c:pt>
                <c:pt idx="138">
                  <c:v>-0.14696329999999999</c:v>
                </c:pt>
                <c:pt idx="139">
                  <c:v>-0.14669119999999999</c:v>
                </c:pt>
                <c:pt idx="140">
                  <c:v>-0.146619</c:v>
                </c:pt>
                <c:pt idx="141">
                  <c:v>-0.14647099999999999</c:v>
                </c:pt>
                <c:pt idx="142">
                  <c:v>-0.14621110000000001</c:v>
                </c:pt>
                <c:pt idx="143">
                  <c:v>-0.14589930000000001</c:v>
                </c:pt>
                <c:pt idx="144">
                  <c:v>-0.1454221</c:v>
                </c:pt>
                <c:pt idx="145">
                  <c:v>-0.14483009999999999</c:v>
                </c:pt>
                <c:pt idx="146">
                  <c:v>-0.14455129999999999</c:v>
                </c:pt>
                <c:pt idx="147">
                  <c:v>-0.14480000000000001</c:v>
                </c:pt>
                <c:pt idx="148">
                  <c:v>-0.1451731</c:v>
                </c:pt>
                <c:pt idx="149">
                  <c:v>-0.14524020000000001</c:v>
                </c:pt>
                <c:pt idx="150">
                  <c:v>-0.1451306</c:v>
                </c:pt>
                <c:pt idx="151">
                  <c:v>-0.1450882</c:v>
                </c:pt>
                <c:pt idx="152">
                  <c:v>-0.14494670000000001</c:v>
                </c:pt>
                <c:pt idx="153">
                  <c:v>-0.14455399999999999</c:v>
                </c:pt>
                <c:pt idx="154">
                  <c:v>-0.14421629999999999</c:v>
                </c:pt>
                <c:pt idx="155">
                  <c:v>-0.1441672</c:v>
                </c:pt>
                <c:pt idx="156">
                  <c:v>-0.14409359999999999</c:v>
                </c:pt>
                <c:pt idx="157">
                  <c:v>-0.14372380000000001</c:v>
                </c:pt>
                <c:pt idx="158">
                  <c:v>-0.14341309999999999</c:v>
                </c:pt>
                <c:pt idx="159">
                  <c:v>-0.1435594</c:v>
                </c:pt>
                <c:pt idx="160">
                  <c:v>-0.14391200000000001</c:v>
                </c:pt>
                <c:pt idx="161">
                  <c:v>-0.14401900000000001</c:v>
                </c:pt>
                <c:pt idx="162">
                  <c:v>-0.1439493</c:v>
                </c:pt>
                <c:pt idx="163">
                  <c:v>-0.1439839</c:v>
                </c:pt>
                <c:pt idx="164">
                  <c:v>-0.14402190000000001</c:v>
                </c:pt>
                <c:pt idx="165">
                  <c:v>-0.14385629999999999</c:v>
                </c:pt>
                <c:pt idx="166">
                  <c:v>-0.14362240000000001</c:v>
                </c:pt>
                <c:pt idx="167">
                  <c:v>-0.14342060000000001</c:v>
                </c:pt>
                <c:pt idx="168">
                  <c:v>-0.14297850000000001</c:v>
                </c:pt>
                <c:pt idx="169">
                  <c:v>-0.14223939999999999</c:v>
                </c:pt>
                <c:pt idx="170">
                  <c:v>-0.14176259999999999</c:v>
                </c:pt>
                <c:pt idx="171">
                  <c:v>-0.14192289999999999</c:v>
                </c:pt>
                <c:pt idx="172">
                  <c:v>-0.14224629999999999</c:v>
                </c:pt>
                <c:pt idx="173">
                  <c:v>-0.142153</c:v>
                </c:pt>
                <c:pt idx="174">
                  <c:v>-0.14187159999999999</c:v>
                </c:pt>
                <c:pt idx="175">
                  <c:v>-0.14188139999999999</c:v>
                </c:pt>
                <c:pt idx="176">
                  <c:v>-0.1419369</c:v>
                </c:pt>
                <c:pt idx="177">
                  <c:v>-0.14145460000000001</c:v>
                </c:pt>
                <c:pt idx="178">
                  <c:v>-0.1405312</c:v>
                </c:pt>
                <c:pt idx="179">
                  <c:v>-0.13976050000000001</c:v>
                </c:pt>
                <c:pt idx="180">
                  <c:v>-0.139324</c:v>
                </c:pt>
                <c:pt idx="181">
                  <c:v>-0.13897080000000001</c:v>
                </c:pt>
                <c:pt idx="182">
                  <c:v>-0.13865230000000001</c:v>
                </c:pt>
                <c:pt idx="183">
                  <c:v>-0.13852159999999999</c:v>
                </c:pt>
                <c:pt idx="184">
                  <c:v>-0.13848279999999999</c:v>
                </c:pt>
                <c:pt idx="185">
                  <c:v>-0.13833309999999999</c:v>
                </c:pt>
                <c:pt idx="186">
                  <c:v>-0.13819409999999999</c:v>
                </c:pt>
                <c:pt idx="187">
                  <c:v>-0.13827339999999999</c:v>
                </c:pt>
                <c:pt idx="188">
                  <c:v>-0.13839470000000001</c:v>
                </c:pt>
                <c:pt idx="189">
                  <c:v>-0.1382534</c:v>
                </c:pt>
                <c:pt idx="190">
                  <c:v>-0.1379088</c:v>
                </c:pt>
                <c:pt idx="191">
                  <c:v>-0.1375287</c:v>
                </c:pt>
                <c:pt idx="192">
                  <c:v>-0.13695379999999999</c:v>
                </c:pt>
                <c:pt idx="193">
                  <c:v>-0.1360528</c:v>
                </c:pt>
                <c:pt idx="194">
                  <c:v>-0.135218</c:v>
                </c:pt>
                <c:pt idx="195">
                  <c:v>-0.13493920000000001</c:v>
                </c:pt>
                <c:pt idx="196">
                  <c:v>-0.13512759999999999</c:v>
                </c:pt>
                <c:pt idx="197">
                  <c:v>-0.13533339999999999</c:v>
                </c:pt>
                <c:pt idx="198">
                  <c:v>-0.13540679999999999</c:v>
                </c:pt>
                <c:pt idx="199">
                  <c:v>-0.13545209999999999</c:v>
                </c:pt>
                <c:pt idx="200">
                  <c:v>-0.13537299999999999</c:v>
                </c:pt>
                <c:pt idx="201">
                  <c:v>-0.13500480000000001</c:v>
                </c:pt>
                <c:pt idx="202">
                  <c:v>-0.13447999999999999</c:v>
                </c:pt>
                <c:pt idx="203">
                  <c:v>-0.13396179999999999</c:v>
                </c:pt>
                <c:pt idx="204">
                  <c:v>-0.1332758</c:v>
                </c:pt>
                <c:pt idx="205">
                  <c:v>-0.13229179999999999</c:v>
                </c:pt>
                <c:pt idx="206">
                  <c:v>-0.1313674</c:v>
                </c:pt>
                <c:pt idx="207">
                  <c:v>-0.1308774</c:v>
                </c:pt>
                <c:pt idx="208">
                  <c:v>-0.13058310000000001</c:v>
                </c:pt>
                <c:pt idx="209">
                  <c:v>-0.12999620000000001</c:v>
                </c:pt>
                <c:pt idx="210">
                  <c:v>-0.12915399999999999</c:v>
                </c:pt>
                <c:pt idx="211">
                  <c:v>-0.12847339999999999</c:v>
                </c:pt>
                <c:pt idx="212">
                  <c:v>-0.1280384</c:v>
                </c:pt>
                <c:pt idx="213">
                  <c:v>-0.1275927</c:v>
                </c:pt>
                <c:pt idx="214">
                  <c:v>-0.1270927</c:v>
                </c:pt>
                <c:pt idx="215">
                  <c:v>-0.12672120000000001</c:v>
                </c:pt>
                <c:pt idx="216">
                  <c:v>-0.12642880000000001</c:v>
                </c:pt>
                <c:pt idx="217">
                  <c:v>-0.12597520000000001</c:v>
                </c:pt>
                <c:pt idx="218">
                  <c:v>-0.12538270000000001</c:v>
                </c:pt>
                <c:pt idx="219">
                  <c:v>-0.1248789</c:v>
                </c:pt>
                <c:pt idx="220">
                  <c:v>-0.12443220000000001</c:v>
                </c:pt>
                <c:pt idx="221">
                  <c:v>-0.1237852</c:v>
                </c:pt>
                <c:pt idx="222">
                  <c:v>-0.1229201</c:v>
                </c:pt>
                <c:pt idx="223">
                  <c:v>-0.122071</c:v>
                </c:pt>
                <c:pt idx="224">
                  <c:v>-0.12129529999999999</c:v>
                </c:pt>
                <c:pt idx="225">
                  <c:v>-0.1204276</c:v>
                </c:pt>
                <c:pt idx="226">
                  <c:v>-0.1194728</c:v>
                </c:pt>
                <c:pt idx="227">
                  <c:v>-0.1186893</c:v>
                </c:pt>
                <c:pt idx="228">
                  <c:v>-0.1182265</c:v>
                </c:pt>
                <c:pt idx="229">
                  <c:v>-0.11794549999999999</c:v>
                </c:pt>
                <c:pt idx="230">
                  <c:v>-0.1176485</c:v>
                </c:pt>
                <c:pt idx="231">
                  <c:v>-0.1172725</c:v>
                </c:pt>
                <c:pt idx="232">
                  <c:v>-0.1168144</c:v>
                </c:pt>
                <c:pt idx="233">
                  <c:v>-0.116267</c:v>
                </c:pt>
                <c:pt idx="234">
                  <c:v>-0.1156551</c:v>
                </c:pt>
                <c:pt idx="235">
                  <c:v>-0.1149929</c:v>
                </c:pt>
                <c:pt idx="236">
                  <c:v>-0.1142387</c:v>
                </c:pt>
                <c:pt idx="237">
                  <c:v>-0.11342289999999999</c:v>
                </c:pt>
                <c:pt idx="238">
                  <c:v>-0.11273560000000001</c:v>
                </c:pt>
                <c:pt idx="239">
                  <c:v>-0.1123296</c:v>
                </c:pt>
                <c:pt idx="240">
                  <c:v>-0.11211210000000001</c:v>
                </c:pt>
                <c:pt idx="241">
                  <c:v>-0.11186649999999999</c:v>
                </c:pt>
                <c:pt idx="242">
                  <c:v>-0.1115179</c:v>
                </c:pt>
                <c:pt idx="243">
                  <c:v>-0.1111345</c:v>
                </c:pt>
                <c:pt idx="244">
                  <c:v>-0.110748</c:v>
                </c:pt>
                <c:pt idx="245">
                  <c:v>-0.11032409999999999</c:v>
                </c:pt>
                <c:pt idx="246">
                  <c:v>-0.10983809999999999</c:v>
                </c:pt>
                <c:pt idx="247">
                  <c:v>-0.10925559999999999</c:v>
                </c:pt>
                <c:pt idx="248">
                  <c:v>-0.1085375</c:v>
                </c:pt>
                <c:pt idx="249">
                  <c:v>-0.1077818</c:v>
                </c:pt>
                <c:pt idx="250">
                  <c:v>-0.1072229</c:v>
                </c:pt>
                <c:pt idx="251">
                  <c:v>-0.1069565</c:v>
                </c:pt>
                <c:pt idx="252">
                  <c:v>-0.1067887</c:v>
                </c:pt>
                <c:pt idx="253">
                  <c:v>-0.1064832</c:v>
                </c:pt>
                <c:pt idx="254">
                  <c:v>-0.1060453</c:v>
                </c:pt>
                <c:pt idx="255">
                  <c:v>-0.1056251</c:v>
                </c:pt>
                <c:pt idx="256">
                  <c:v>-0.1052792</c:v>
                </c:pt>
                <c:pt idx="257">
                  <c:v>-0.1049809</c:v>
                </c:pt>
                <c:pt idx="258">
                  <c:v>-0.1047187</c:v>
                </c:pt>
                <c:pt idx="259">
                  <c:v>-0.1044158</c:v>
                </c:pt>
                <c:pt idx="260">
                  <c:v>-0.10388749999999999</c:v>
                </c:pt>
                <c:pt idx="261">
                  <c:v>-0.1030798</c:v>
                </c:pt>
                <c:pt idx="262">
                  <c:v>-0.10224560000000001</c:v>
                </c:pt>
                <c:pt idx="263">
                  <c:v>-0.1016841</c:v>
                </c:pt>
                <c:pt idx="264">
                  <c:v>-0.101407</c:v>
                </c:pt>
                <c:pt idx="265">
                  <c:v>-0.1012125</c:v>
                </c:pt>
                <c:pt idx="266">
                  <c:v>-0.10097680000000001</c:v>
                </c:pt>
                <c:pt idx="267">
                  <c:v>-0.1006958</c:v>
                </c:pt>
                <c:pt idx="268">
                  <c:v>-0.1003309</c:v>
                </c:pt>
                <c:pt idx="269">
                  <c:v>-9.9841739999999998E-2</c:v>
                </c:pt>
                <c:pt idx="270">
                  <c:v>-9.9329290000000001E-2</c:v>
                </c:pt>
                <c:pt idx="271">
                  <c:v>-9.8950670000000004E-2</c:v>
                </c:pt>
                <c:pt idx="272">
                  <c:v>-9.8707160000000002E-2</c:v>
                </c:pt>
                <c:pt idx="273">
                  <c:v>-9.8457840000000005E-2</c:v>
                </c:pt>
                <c:pt idx="274">
                  <c:v>-9.8123600000000005E-2</c:v>
                </c:pt>
                <c:pt idx="275">
                  <c:v>-9.7758209999999998E-2</c:v>
                </c:pt>
                <c:pt idx="276">
                  <c:v>-9.7447779999999998E-2</c:v>
                </c:pt>
                <c:pt idx="277">
                  <c:v>-9.7245730000000002E-2</c:v>
                </c:pt>
                <c:pt idx="278">
                  <c:v>-9.7152539999999996E-2</c:v>
                </c:pt>
                <c:pt idx="279">
                  <c:v>-9.7076899999999994E-2</c:v>
                </c:pt>
                <c:pt idx="280">
                  <c:v>-9.6890260000000006E-2</c:v>
                </c:pt>
                <c:pt idx="281">
                  <c:v>-9.6620399999999995E-2</c:v>
                </c:pt>
                <c:pt idx="282">
                  <c:v>-9.6486139999999998E-2</c:v>
                </c:pt>
                <c:pt idx="283">
                  <c:v>-9.6611569999999994E-2</c:v>
                </c:pt>
                <c:pt idx="284">
                  <c:v>-9.6815659999999998E-2</c:v>
                </c:pt>
                <c:pt idx="285">
                  <c:v>-9.6823039999999999E-2</c:v>
                </c:pt>
                <c:pt idx="286">
                  <c:v>-9.6588950000000007E-2</c:v>
                </c:pt>
                <c:pt idx="287">
                  <c:v>-9.6263650000000006E-2</c:v>
                </c:pt>
                <c:pt idx="288">
                  <c:v>-9.5958310000000005E-2</c:v>
                </c:pt>
                <c:pt idx="289">
                  <c:v>-9.5730670000000004E-2</c:v>
                </c:pt>
                <c:pt idx="290">
                  <c:v>-9.5678550000000001E-2</c:v>
                </c:pt>
                <c:pt idx="291">
                  <c:v>-9.5823050000000007E-2</c:v>
                </c:pt>
                <c:pt idx="292">
                  <c:v>-9.5969360000000004E-2</c:v>
                </c:pt>
                <c:pt idx="293">
                  <c:v>-9.5901780000000006E-2</c:v>
                </c:pt>
                <c:pt idx="294">
                  <c:v>-9.5681649999999993E-2</c:v>
                </c:pt>
                <c:pt idx="295">
                  <c:v>-9.5549599999999998E-2</c:v>
                </c:pt>
                <c:pt idx="296">
                  <c:v>-9.5584489999999994E-2</c:v>
                </c:pt>
                <c:pt idx="297">
                  <c:v>-9.5663129999999999E-2</c:v>
                </c:pt>
                <c:pt idx="298">
                  <c:v>-9.5701750000000002E-2</c:v>
                </c:pt>
                <c:pt idx="299">
                  <c:v>-9.5713980000000004E-2</c:v>
                </c:pt>
                <c:pt idx="300">
                  <c:v>-9.5662170000000005E-2</c:v>
                </c:pt>
                <c:pt idx="301">
                  <c:v>-9.5493330000000001E-2</c:v>
                </c:pt>
                <c:pt idx="302">
                  <c:v>-9.5324480000000003E-2</c:v>
                </c:pt>
                <c:pt idx="303">
                  <c:v>-9.5358349999999995E-2</c:v>
                </c:pt>
                <c:pt idx="304">
                  <c:v>-9.5596929999999997E-2</c:v>
                </c:pt>
                <c:pt idx="305">
                  <c:v>-9.583535E-2</c:v>
                </c:pt>
                <c:pt idx="306">
                  <c:v>-9.5963099999999996E-2</c:v>
                </c:pt>
                <c:pt idx="307">
                  <c:v>-9.606518E-2</c:v>
                </c:pt>
                <c:pt idx="308">
                  <c:v>-9.6204109999999995E-2</c:v>
                </c:pt>
                <c:pt idx="309">
                  <c:v>-9.6321019999999993E-2</c:v>
                </c:pt>
                <c:pt idx="310">
                  <c:v>-9.6397670000000005E-2</c:v>
                </c:pt>
                <c:pt idx="311">
                  <c:v>-9.6515749999999997E-2</c:v>
                </c:pt>
                <c:pt idx="312">
                  <c:v>-9.6696500000000005E-2</c:v>
                </c:pt>
                <c:pt idx="313">
                  <c:v>-9.6856540000000005E-2</c:v>
                </c:pt>
                <c:pt idx="314">
                  <c:v>-9.6972059999999999E-2</c:v>
                </c:pt>
                <c:pt idx="315">
                  <c:v>-9.7121509999999994E-2</c:v>
                </c:pt>
                <c:pt idx="316">
                  <c:v>-9.7325320000000007E-2</c:v>
                </c:pt>
                <c:pt idx="317">
                  <c:v>-9.7508590000000006E-2</c:v>
                </c:pt>
                <c:pt idx="318">
                  <c:v>-9.7661289999999998E-2</c:v>
                </c:pt>
                <c:pt idx="319">
                  <c:v>-9.7866770000000006E-2</c:v>
                </c:pt>
                <c:pt idx="320">
                  <c:v>-9.813231E-2</c:v>
                </c:pt>
                <c:pt idx="321">
                  <c:v>-9.8354899999999995E-2</c:v>
                </c:pt>
                <c:pt idx="322">
                  <c:v>-9.849173E-2</c:v>
                </c:pt>
                <c:pt idx="323">
                  <c:v>-9.8600770000000004E-2</c:v>
                </c:pt>
                <c:pt idx="324">
                  <c:v>-9.86847E-2</c:v>
                </c:pt>
                <c:pt idx="325">
                  <c:v>-9.8663020000000004E-2</c:v>
                </c:pt>
                <c:pt idx="326">
                  <c:v>-9.8532090000000003E-2</c:v>
                </c:pt>
                <c:pt idx="327">
                  <c:v>-9.839357E-2</c:v>
                </c:pt>
                <c:pt idx="328">
                  <c:v>-9.8307919999999993E-2</c:v>
                </c:pt>
                <c:pt idx="329">
                  <c:v>-9.827437E-2</c:v>
                </c:pt>
                <c:pt idx="330">
                  <c:v>-9.8348740000000004E-2</c:v>
                </c:pt>
                <c:pt idx="331">
                  <c:v>-9.8605659999999998E-2</c:v>
                </c:pt>
                <c:pt idx="332">
                  <c:v>-9.8961320000000005E-2</c:v>
                </c:pt>
                <c:pt idx="333">
                  <c:v>-9.9209459999999999E-2</c:v>
                </c:pt>
                <c:pt idx="334">
                  <c:v>-9.9277799999999999E-2</c:v>
                </c:pt>
                <c:pt idx="335">
                  <c:v>-9.9286659999999999E-2</c:v>
                </c:pt>
                <c:pt idx="336">
                  <c:v>-9.9334259999999994E-2</c:v>
                </c:pt>
                <c:pt idx="337">
                  <c:v>-9.9398E-2</c:v>
                </c:pt>
                <c:pt idx="338">
                  <c:v>-9.9467700000000006E-2</c:v>
                </c:pt>
                <c:pt idx="339">
                  <c:v>-9.9602159999999995E-2</c:v>
                </c:pt>
                <c:pt idx="340">
                  <c:v>-9.9813739999999998E-2</c:v>
                </c:pt>
                <c:pt idx="341">
                  <c:v>-0.1000451</c:v>
                </c:pt>
                <c:pt idx="342">
                  <c:v>-0.1002817</c:v>
                </c:pt>
                <c:pt idx="343">
                  <c:v>-0.1005423</c:v>
                </c:pt>
                <c:pt idx="344">
                  <c:v>-0.10075199999999999</c:v>
                </c:pt>
                <c:pt idx="345">
                  <c:v>-0.1007883</c:v>
                </c:pt>
                <c:pt idx="346">
                  <c:v>-0.10066990000000001</c:v>
                </c:pt>
                <c:pt idx="347">
                  <c:v>-0.10054829999999999</c:v>
                </c:pt>
                <c:pt idx="348">
                  <c:v>-0.1005209</c:v>
                </c:pt>
                <c:pt idx="349">
                  <c:v>-0.100594</c:v>
                </c:pt>
                <c:pt idx="350">
                  <c:v>-0.1007802</c:v>
                </c:pt>
                <c:pt idx="351">
                  <c:v>-0.1010585</c:v>
                </c:pt>
                <c:pt idx="352">
                  <c:v>-0.10127319999999999</c:v>
                </c:pt>
                <c:pt idx="353">
                  <c:v>-0.10128180000000001</c:v>
                </c:pt>
                <c:pt idx="354">
                  <c:v>-0.10118829999999999</c:v>
                </c:pt>
                <c:pt idx="355">
                  <c:v>-0.1012113</c:v>
                </c:pt>
                <c:pt idx="356">
                  <c:v>-0.101344</c:v>
                </c:pt>
                <c:pt idx="357">
                  <c:v>-0.101365</c:v>
                </c:pt>
                <c:pt idx="358">
                  <c:v>-0.1011859</c:v>
                </c:pt>
                <c:pt idx="359">
                  <c:v>-0.1009562</c:v>
                </c:pt>
                <c:pt idx="360">
                  <c:v>-0.10081270000000001</c:v>
                </c:pt>
                <c:pt idx="361">
                  <c:v>-0.1007484</c:v>
                </c:pt>
                <c:pt idx="362">
                  <c:v>-0.10074959999999999</c:v>
                </c:pt>
                <c:pt idx="363">
                  <c:v>-0.1008506</c:v>
                </c:pt>
                <c:pt idx="364">
                  <c:v>-0.1009988</c:v>
                </c:pt>
                <c:pt idx="365">
                  <c:v>-0.1010491</c:v>
                </c:pt>
                <c:pt idx="366">
                  <c:v>-0.10095129999999999</c:v>
                </c:pt>
                <c:pt idx="367">
                  <c:v>-0.1007907</c:v>
                </c:pt>
                <c:pt idx="368">
                  <c:v>-0.10063560000000001</c:v>
                </c:pt>
                <c:pt idx="369">
                  <c:v>-0.10050190000000001</c:v>
                </c:pt>
                <c:pt idx="370">
                  <c:v>-0.10044640000000001</c:v>
                </c:pt>
                <c:pt idx="371">
                  <c:v>-0.10051060000000001</c:v>
                </c:pt>
                <c:pt idx="372">
                  <c:v>-0.1005838</c:v>
                </c:pt>
                <c:pt idx="373">
                  <c:v>-0.1005157</c:v>
                </c:pt>
                <c:pt idx="374">
                  <c:v>-0.1003587</c:v>
                </c:pt>
                <c:pt idx="375">
                  <c:v>-0.10029490000000001</c:v>
                </c:pt>
                <c:pt idx="376">
                  <c:v>-0.1003339</c:v>
                </c:pt>
                <c:pt idx="377">
                  <c:v>-0.10031669999999999</c:v>
                </c:pt>
                <c:pt idx="378">
                  <c:v>-0.1002239</c:v>
                </c:pt>
                <c:pt idx="379">
                  <c:v>-0.1002252</c:v>
                </c:pt>
                <c:pt idx="380">
                  <c:v>-0.10037</c:v>
                </c:pt>
                <c:pt idx="381">
                  <c:v>-0.1004726</c:v>
                </c:pt>
                <c:pt idx="382">
                  <c:v>-0.10039670000000001</c:v>
                </c:pt>
                <c:pt idx="383">
                  <c:v>-0.100241</c:v>
                </c:pt>
                <c:pt idx="384">
                  <c:v>-0.10014199999999999</c:v>
                </c:pt>
                <c:pt idx="385">
                  <c:v>-0.10007820000000001</c:v>
                </c:pt>
                <c:pt idx="386">
                  <c:v>-9.9973149999999997E-2</c:v>
                </c:pt>
                <c:pt idx="387">
                  <c:v>-9.9847080000000005E-2</c:v>
                </c:pt>
                <c:pt idx="388">
                  <c:v>-9.9762320000000002E-2</c:v>
                </c:pt>
                <c:pt idx="389">
                  <c:v>-9.9728170000000005E-2</c:v>
                </c:pt>
                <c:pt idx="390">
                  <c:v>-9.9726899999999993E-2</c:v>
                </c:pt>
                <c:pt idx="391">
                  <c:v>-9.974007E-2</c:v>
                </c:pt>
                <c:pt idx="392">
                  <c:v>-9.9711250000000001E-2</c:v>
                </c:pt>
                <c:pt idx="393">
                  <c:v>-9.9591959999999993E-2</c:v>
                </c:pt>
                <c:pt idx="394">
                  <c:v>-9.9446679999999996E-2</c:v>
                </c:pt>
                <c:pt idx="395">
                  <c:v>-9.940425E-2</c:v>
                </c:pt>
                <c:pt idx="396">
                  <c:v>-9.9493269999999995E-2</c:v>
                </c:pt>
                <c:pt idx="397">
                  <c:v>-9.9627259999999995E-2</c:v>
                </c:pt>
                <c:pt idx="398">
                  <c:v>-9.9735249999999998E-2</c:v>
                </c:pt>
                <c:pt idx="399">
                  <c:v>-9.9795129999999996E-2</c:v>
                </c:pt>
                <c:pt idx="400">
                  <c:v>-9.9766820000000006E-2</c:v>
                </c:pt>
                <c:pt idx="401">
                  <c:v>-9.9644880000000005E-2</c:v>
                </c:pt>
                <c:pt idx="402">
                  <c:v>-9.9547200000000002E-2</c:v>
                </c:pt>
                <c:pt idx="403">
                  <c:v>-9.9583340000000006E-2</c:v>
                </c:pt>
                <c:pt idx="404">
                  <c:v>-9.9655999999999995E-2</c:v>
                </c:pt>
                <c:pt idx="405">
                  <c:v>-9.9563170000000006E-2</c:v>
                </c:pt>
                <c:pt idx="406">
                  <c:v>-9.9282969999999998E-2</c:v>
                </c:pt>
                <c:pt idx="407">
                  <c:v>-9.8970169999999996E-2</c:v>
                </c:pt>
                <c:pt idx="408">
                  <c:v>-9.8686179999999998E-2</c:v>
                </c:pt>
                <c:pt idx="409">
                  <c:v>-9.8341319999999996E-2</c:v>
                </c:pt>
                <c:pt idx="410">
                  <c:v>-9.7929500000000003E-2</c:v>
                </c:pt>
                <c:pt idx="411">
                  <c:v>-9.7619819999999996E-2</c:v>
                </c:pt>
                <c:pt idx="412">
                  <c:v>-9.7545190000000004E-2</c:v>
                </c:pt>
                <c:pt idx="413">
                  <c:v>-9.7628380000000001E-2</c:v>
                </c:pt>
                <c:pt idx="414">
                  <c:v>-9.7685980000000006E-2</c:v>
                </c:pt>
                <c:pt idx="415">
                  <c:v>-9.7612489999999996E-2</c:v>
                </c:pt>
                <c:pt idx="416">
                  <c:v>-9.74222E-2</c:v>
                </c:pt>
                <c:pt idx="417">
                  <c:v>-9.7205040000000006E-2</c:v>
                </c:pt>
                <c:pt idx="418">
                  <c:v>-9.7061980000000006E-2</c:v>
                </c:pt>
                <c:pt idx="419">
                  <c:v>-9.6997929999999996E-2</c:v>
                </c:pt>
                <c:pt idx="420">
                  <c:v>-9.6885490000000005E-2</c:v>
                </c:pt>
                <c:pt idx="421">
                  <c:v>-9.6611199999999994E-2</c:v>
                </c:pt>
                <c:pt idx="422">
                  <c:v>-9.6227530000000006E-2</c:v>
                </c:pt>
                <c:pt idx="423">
                  <c:v>-9.5866809999999997E-2</c:v>
                </c:pt>
                <c:pt idx="424">
                  <c:v>-9.5563880000000004E-2</c:v>
                </c:pt>
                <c:pt idx="425">
                  <c:v>-9.5276700000000006E-2</c:v>
                </c:pt>
                <c:pt idx="426">
                  <c:v>-9.5014089999999995E-2</c:v>
                </c:pt>
                <c:pt idx="427">
                  <c:v>-9.4803979999999996E-2</c:v>
                </c:pt>
                <c:pt idx="428">
                  <c:v>-9.4587879999999999E-2</c:v>
                </c:pt>
                <c:pt idx="429">
                  <c:v>-9.4301540000000003E-2</c:v>
                </c:pt>
                <c:pt idx="430">
                  <c:v>-9.4022069999999999E-2</c:v>
                </c:pt>
                <c:pt idx="431">
                  <c:v>-9.3873490000000004E-2</c:v>
                </c:pt>
                <c:pt idx="432">
                  <c:v>-9.3809310000000007E-2</c:v>
                </c:pt>
                <c:pt idx="433">
                  <c:v>-9.3655189999999999E-2</c:v>
                </c:pt>
                <c:pt idx="434">
                  <c:v>-9.3365779999999995E-2</c:v>
                </c:pt>
                <c:pt idx="435">
                  <c:v>-9.3077809999999997E-2</c:v>
                </c:pt>
                <c:pt idx="436">
                  <c:v>-9.2902529999999997E-2</c:v>
                </c:pt>
                <c:pt idx="437">
                  <c:v>-9.2822639999999998E-2</c:v>
                </c:pt>
                <c:pt idx="438">
                  <c:v>-9.2792700000000006E-2</c:v>
                </c:pt>
                <c:pt idx="439">
                  <c:v>-9.2780280000000007E-2</c:v>
                </c:pt>
                <c:pt idx="440">
                  <c:v>-9.2682349999999997E-2</c:v>
                </c:pt>
                <c:pt idx="441">
                  <c:v>-9.2371369999999994E-2</c:v>
                </c:pt>
                <c:pt idx="442">
                  <c:v>-9.1879870000000002E-2</c:v>
                </c:pt>
                <c:pt idx="443">
                  <c:v>-9.1404239999999998E-2</c:v>
                </c:pt>
                <c:pt idx="444">
                  <c:v>-9.1086020000000004E-2</c:v>
                </c:pt>
                <c:pt idx="445">
                  <c:v>-9.0892520000000004E-2</c:v>
                </c:pt>
                <c:pt idx="446">
                  <c:v>-9.0726970000000004E-2</c:v>
                </c:pt>
                <c:pt idx="447">
                  <c:v>-9.0549210000000005E-2</c:v>
                </c:pt>
                <c:pt idx="448">
                  <c:v>-9.0357199999999999E-2</c:v>
                </c:pt>
                <c:pt idx="449">
                  <c:v>-9.0163160000000006E-2</c:v>
                </c:pt>
                <c:pt idx="450">
                  <c:v>-9.0015010000000006E-2</c:v>
                </c:pt>
                <c:pt idx="451">
                  <c:v>-8.9942339999999996E-2</c:v>
                </c:pt>
                <c:pt idx="452">
                  <c:v>-8.9867699999999995E-2</c:v>
                </c:pt>
                <c:pt idx="453">
                  <c:v>-8.9679439999999999E-2</c:v>
                </c:pt>
                <c:pt idx="454">
                  <c:v>-8.9405789999999999E-2</c:v>
                </c:pt>
                <c:pt idx="455">
                  <c:v>-8.92096E-2</c:v>
                </c:pt>
                <c:pt idx="456">
                  <c:v>-8.9194709999999996E-2</c:v>
                </c:pt>
                <c:pt idx="457">
                  <c:v>-8.9316030000000005E-2</c:v>
                </c:pt>
                <c:pt idx="458">
                  <c:v>-8.9477440000000005E-2</c:v>
                </c:pt>
                <c:pt idx="459">
                  <c:v>-8.9601790000000001E-2</c:v>
                </c:pt>
                <c:pt idx="460">
                  <c:v>-8.9603059999999998E-2</c:v>
                </c:pt>
                <c:pt idx="461">
                  <c:v>-8.944473E-2</c:v>
                </c:pt>
                <c:pt idx="462">
                  <c:v>-8.9257139999999999E-2</c:v>
                </c:pt>
                <c:pt idx="463">
                  <c:v>-8.9243649999999994E-2</c:v>
                </c:pt>
                <c:pt idx="464">
                  <c:v>-8.9427279999999998E-2</c:v>
                </c:pt>
                <c:pt idx="465">
                  <c:v>-8.9608309999999997E-2</c:v>
                </c:pt>
                <c:pt idx="466">
                  <c:v>-8.9613410000000004E-2</c:v>
                </c:pt>
                <c:pt idx="467">
                  <c:v>-8.9460700000000004E-2</c:v>
                </c:pt>
                <c:pt idx="468">
                  <c:v>-8.9257950000000003E-2</c:v>
                </c:pt>
                <c:pt idx="469">
                  <c:v>-8.9094080000000006E-2</c:v>
                </c:pt>
                <c:pt idx="470">
                  <c:v>-8.9058999999999999E-2</c:v>
                </c:pt>
                <c:pt idx="471">
                  <c:v>-8.9211570000000004E-2</c:v>
                </c:pt>
                <c:pt idx="472">
                  <c:v>-8.9458570000000001E-2</c:v>
                </c:pt>
                <c:pt idx="473">
                  <c:v>-8.9595859999999999E-2</c:v>
                </c:pt>
                <c:pt idx="474">
                  <c:v>-8.9546009999999995E-2</c:v>
                </c:pt>
                <c:pt idx="475">
                  <c:v>-8.9436139999999997E-2</c:v>
                </c:pt>
                <c:pt idx="476">
                  <c:v>-8.9385489999999998E-2</c:v>
                </c:pt>
                <c:pt idx="477">
                  <c:v>-8.9356920000000006E-2</c:v>
                </c:pt>
                <c:pt idx="478">
                  <c:v>-8.9276620000000001E-2</c:v>
                </c:pt>
                <c:pt idx="479">
                  <c:v>-8.9167430000000006E-2</c:v>
                </c:pt>
                <c:pt idx="480">
                  <c:v>-8.9071460000000005E-2</c:v>
                </c:pt>
                <c:pt idx="481">
                  <c:v>-8.8956499999999994E-2</c:v>
                </c:pt>
                <c:pt idx="482">
                  <c:v>-8.8793839999999999E-2</c:v>
                </c:pt>
                <c:pt idx="483">
                  <c:v>-8.8640220000000006E-2</c:v>
                </c:pt>
                <c:pt idx="484">
                  <c:v>-8.8554750000000002E-2</c:v>
                </c:pt>
                <c:pt idx="485">
                  <c:v>-8.8510599999999995E-2</c:v>
                </c:pt>
                <c:pt idx="486">
                  <c:v>-8.8457469999999996E-2</c:v>
                </c:pt>
                <c:pt idx="487">
                  <c:v>-8.8406540000000006E-2</c:v>
                </c:pt>
                <c:pt idx="488">
                  <c:v>-8.8383989999999996E-2</c:v>
                </c:pt>
                <c:pt idx="489">
                  <c:v>-8.8369829999999996E-2</c:v>
                </c:pt>
                <c:pt idx="490">
                  <c:v>-8.8349010000000006E-2</c:v>
                </c:pt>
                <c:pt idx="491">
                  <c:v>-8.8359670000000001E-2</c:v>
                </c:pt>
                <c:pt idx="492">
                  <c:v>-8.8429729999999998E-2</c:v>
                </c:pt>
                <c:pt idx="493">
                  <c:v>-8.8518349999999996E-2</c:v>
                </c:pt>
                <c:pt idx="494">
                  <c:v>-8.8573810000000003E-2</c:v>
                </c:pt>
                <c:pt idx="495">
                  <c:v>-8.8597209999999996E-2</c:v>
                </c:pt>
                <c:pt idx="496">
                  <c:v>-8.8606180000000007E-2</c:v>
                </c:pt>
                <c:pt idx="497">
                  <c:v>-8.8580019999999995E-2</c:v>
                </c:pt>
                <c:pt idx="498">
                  <c:v>-8.8475029999999996E-2</c:v>
                </c:pt>
                <c:pt idx="499">
                  <c:v>-8.8261759999999995E-2</c:v>
                </c:pt>
                <c:pt idx="500">
                  <c:v>-8.796089E-2</c:v>
                </c:pt>
                <c:pt idx="501">
                  <c:v>-8.7615830000000006E-2</c:v>
                </c:pt>
                <c:pt idx="502">
                  <c:v>-8.7384450000000002E-2</c:v>
                </c:pt>
                <c:pt idx="503">
                  <c:v>-8.7329690000000001E-2</c:v>
                </c:pt>
                <c:pt idx="504">
                  <c:v>-8.7298769999999998E-2</c:v>
                </c:pt>
                <c:pt idx="505">
                  <c:v>-8.7133820000000001E-2</c:v>
                </c:pt>
                <c:pt idx="506">
                  <c:v>-8.69225E-2</c:v>
                </c:pt>
                <c:pt idx="507">
                  <c:v>-8.6866680000000002E-2</c:v>
                </c:pt>
                <c:pt idx="508">
                  <c:v>-8.6975360000000002E-2</c:v>
                </c:pt>
                <c:pt idx="509">
                  <c:v>-8.7073739999999997E-2</c:v>
                </c:pt>
                <c:pt idx="510">
                  <c:v>-8.70726E-2</c:v>
                </c:pt>
                <c:pt idx="511">
                  <c:v>-8.7023660000000003E-2</c:v>
                </c:pt>
                <c:pt idx="512">
                  <c:v>-8.6938340000000003E-2</c:v>
                </c:pt>
                <c:pt idx="513">
                  <c:v>-8.6776759999999994E-2</c:v>
                </c:pt>
                <c:pt idx="514">
                  <c:v>-8.6616380000000007E-2</c:v>
                </c:pt>
                <c:pt idx="515">
                  <c:v>-8.6607909999999996E-2</c:v>
                </c:pt>
                <c:pt idx="516">
                  <c:v>-8.6744119999999994E-2</c:v>
                </c:pt>
                <c:pt idx="517">
                  <c:v>-8.6866949999999998E-2</c:v>
                </c:pt>
                <c:pt idx="518">
                  <c:v>-8.6923399999999998E-2</c:v>
                </c:pt>
                <c:pt idx="519">
                  <c:v>-8.7011350000000001E-2</c:v>
                </c:pt>
                <c:pt idx="520">
                  <c:v>-8.7143769999999995E-2</c:v>
                </c:pt>
                <c:pt idx="521">
                  <c:v>-8.7191759999999993E-2</c:v>
                </c:pt>
                <c:pt idx="522">
                  <c:v>-8.7115910000000005E-2</c:v>
                </c:pt>
                <c:pt idx="523">
                  <c:v>-8.7048039999999993E-2</c:v>
                </c:pt>
                <c:pt idx="524">
                  <c:v>-8.7064660000000002E-2</c:v>
                </c:pt>
                <c:pt idx="525">
                  <c:v>-8.7070869999999995E-2</c:v>
                </c:pt>
                <c:pt idx="526">
                  <c:v>-8.6995400000000001E-2</c:v>
                </c:pt>
                <c:pt idx="527">
                  <c:v>-8.6932590000000004E-2</c:v>
                </c:pt>
                <c:pt idx="528">
                  <c:v>-8.6998309999999995E-2</c:v>
                </c:pt>
                <c:pt idx="529">
                  <c:v>-8.7181839999999997E-2</c:v>
                </c:pt>
                <c:pt idx="530">
                  <c:v>-8.7413679999999994E-2</c:v>
                </c:pt>
                <c:pt idx="531">
                  <c:v>-8.7655830000000004E-2</c:v>
                </c:pt>
                <c:pt idx="532">
                  <c:v>-8.7852659999999999E-2</c:v>
                </c:pt>
                <c:pt idx="533">
                  <c:v>-8.7943270000000004E-2</c:v>
                </c:pt>
                <c:pt idx="534">
                  <c:v>-8.7987709999999997E-2</c:v>
                </c:pt>
                <c:pt idx="535">
                  <c:v>-8.8131440000000005E-2</c:v>
                </c:pt>
                <c:pt idx="536">
                  <c:v>-8.8383589999999998E-2</c:v>
                </c:pt>
                <c:pt idx="537">
                  <c:v>-8.8570540000000003E-2</c:v>
                </c:pt>
                <c:pt idx="538">
                  <c:v>-8.8574340000000001E-2</c:v>
                </c:pt>
                <c:pt idx="539">
                  <c:v>-8.8475280000000003E-2</c:v>
                </c:pt>
                <c:pt idx="540">
                  <c:v>-8.8403380000000004E-2</c:v>
                </c:pt>
                <c:pt idx="541">
                  <c:v>-8.8390730000000001E-2</c:v>
                </c:pt>
                <c:pt idx="542">
                  <c:v>-8.8421269999999996E-2</c:v>
                </c:pt>
                <c:pt idx="543">
                  <c:v>-8.8498250000000001E-2</c:v>
                </c:pt>
                <c:pt idx="544">
                  <c:v>-8.8598419999999997E-2</c:v>
                </c:pt>
                <c:pt idx="545">
                  <c:v>-8.8670750000000007E-2</c:v>
                </c:pt>
                <c:pt idx="546">
                  <c:v>-8.8728340000000003E-2</c:v>
                </c:pt>
                <c:pt idx="547">
                  <c:v>-8.8830839999999994E-2</c:v>
                </c:pt>
                <c:pt idx="548">
                  <c:v>-8.8950130000000002E-2</c:v>
                </c:pt>
                <c:pt idx="549">
                  <c:v>-8.8983649999999997E-2</c:v>
                </c:pt>
                <c:pt idx="550">
                  <c:v>-8.8932709999999998E-2</c:v>
                </c:pt>
                <c:pt idx="551">
                  <c:v>-8.8931120000000002E-2</c:v>
                </c:pt>
                <c:pt idx="552">
                  <c:v>-8.9060020000000004E-2</c:v>
                </c:pt>
                <c:pt idx="553">
                  <c:v>-8.9254520000000004E-2</c:v>
                </c:pt>
                <c:pt idx="554">
                  <c:v>-8.9422669999999996E-2</c:v>
                </c:pt>
                <c:pt idx="555">
                  <c:v>-8.9541109999999993E-2</c:v>
                </c:pt>
                <c:pt idx="556">
                  <c:v>-8.9607480000000003E-2</c:v>
                </c:pt>
                <c:pt idx="557">
                  <c:v>-8.9617370000000002E-2</c:v>
                </c:pt>
                <c:pt idx="558">
                  <c:v>-8.9606610000000003E-2</c:v>
                </c:pt>
                <c:pt idx="559">
                  <c:v>-8.9600819999999998E-2</c:v>
                </c:pt>
                <c:pt idx="560">
                  <c:v>-8.953361E-2</c:v>
                </c:pt>
                <c:pt idx="561">
                  <c:v>-8.9340489999999995E-2</c:v>
                </c:pt>
                <c:pt idx="562">
                  <c:v>-8.9113680000000001E-2</c:v>
                </c:pt>
                <c:pt idx="563">
                  <c:v>-8.9013289999999995E-2</c:v>
                </c:pt>
                <c:pt idx="564">
                  <c:v>-8.9043739999999996E-2</c:v>
                </c:pt>
                <c:pt idx="565">
                  <c:v>-8.9066469999999995E-2</c:v>
                </c:pt>
                <c:pt idx="566">
                  <c:v>-8.9016239999999996E-2</c:v>
                </c:pt>
                <c:pt idx="567">
                  <c:v>-8.8948589999999994E-2</c:v>
                </c:pt>
                <c:pt idx="568">
                  <c:v>-8.8885759999999994E-2</c:v>
                </c:pt>
                <c:pt idx="569">
                  <c:v>-8.8781009999999994E-2</c:v>
                </c:pt>
                <c:pt idx="570">
                  <c:v>-8.8635920000000007E-2</c:v>
                </c:pt>
                <c:pt idx="571">
                  <c:v>-8.849949E-2</c:v>
                </c:pt>
                <c:pt idx="572">
                  <c:v>-8.8354100000000005E-2</c:v>
                </c:pt>
                <c:pt idx="573">
                  <c:v>-8.8147939999999994E-2</c:v>
                </c:pt>
                <c:pt idx="574">
                  <c:v>-8.7922539999999993E-2</c:v>
                </c:pt>
                <c:pt idx="575">
                  <c:v>-8.7757619999999995E-2</c:v>
                </c:pt>
                <c:pt idx="576">
                  <c:v>-8.7623190000000004E-2</c:v>
                </c:pt>
                <c:pt idx="577">
                  <c:v>-8.7447410000000003E-2</c:v>
                </c:pt>
                <c:pt idx="578">
                  <c:v>-8.7289630000000007E-2</c:v>
                </c:pt>
                <c:pt idx="579">
                  <c:v>-8.726093E-2</c:v>
                </c:pt>
                <c:pt idx="580">
                  <c:v>-8.7300550000000005E-2</c:v>
                </c:pt>
                <c:pt idx="581">
                  <c:v>-8.7234389999999995E-2</c:v>
                </c:pt>
                <c:pt idx="582">
                  <c:v>-8.7027530000000006E-2</c:v>
                </c:pt>
                <c:pt idx="583">
                  <c:v>-8.6780860000000001E-2</c:v>
                </c:pt>
                <c:pt idx="584">
                  <c:v>-8.6516510000000005E-2</c:v>
                </c:pt>
                <c:pt idx="585">
                  <c:v>-8.6180489999999998E-2</c:v>
                </c:pt>
                <c:pt idx="586">
                  <c:v>-8.5837440000000001E-2</c:v>
                </c:pt>
                <c:pt idx="587">
                  <c:v>-8.5641480000000006E-2</c:v>
                </c:pt>
                <c:pt idx="588">
                  <c:v>-8.5598789999999994E-2</c:v>
                </c:pt>
                <c:pt idx="589">
                  <c:v>-8.5561159999999997E-2</c:v>
                </c:pt>
                <c:pt idx="590">
                  <c:v>-8.5482550000000004E-2</c:v>
                </c:pt>
                <c:pt idx="591">
                  <c:v>-8.548356E-2</c:v>
                </c:pt>
                <c:pt idx="592">
                  <c:v>-8.5608749999999997E-2</c:v>
                </c:pt>
                <c:pt idx="593">
                  <c:v>-8.5721259999999994E-2</c:v>
                </c:pt>
                <c:pt idx="594">
                  <c:v>-8.5690769999999999E-2</c:v>
                </c:pt>
                <c:pt idx="595">
                  <c:v>-8.5524370000000002E-2</c:v>
                </c:pt>
                <c:pt idx="596">
                  <c:v>-8.5295659999999995E-2</c:v>
                </c:pt>
                <c:pt idx="597">
                  <c:v>-8.5093539999999995E-2</c:v>
                </c:pt>
                <c:pt idx="598">
                  <c:v>-8.5029229999999997E-2</c:v>
                </c:pt>
                <c:pt idx="599">
                  <c:v>-8.5142380000000004E-2</c:v>
                </c:pt>
                <c:pt idx="600">
                  <c:v>-8.5300749999999995E-2</c:v>
                </c:pt>
                <c:pt idx="601">
                  <c:v>-8.5342680000000004E-2</c:v>
                </c:pt>
                <c:pt idx="602">
                  <c:v>-8.5284200000000004E-2</c:v>
                </c:pt>
                <c:pt idx="603">
                  <c:v>-8.5224259999999996E-2</c:v>
                </c:pt>
                <c:pt idx="604">
                  <c:v>-8.5116890000000001E-2</c:v>
                </c:pt>
                <c:pt idx="605">
                  <c:v>-8.4855089999999994E-2</c:v>
                </c:pt>
                <c:pt idx="606">
                  <c:v>-8.4533079999999997E-2</c:v>
                </c:pt>
                <c:pt idx="607">
                  <c:v>-8.4375679999999995E-2</c:v>
                </c:pt>
                <c:pt idx="608">
                  <c:v>-8.4420529999999994E-2</c:v>
                </c:pt>
                <c:pt idx="609">
                  <c:v>-8.4515489999999999E-2</c:v>
                </c:pt>
                <c:pt idx="610">
                  <c:v>-8.4618579999999999E-2</c:v>
                </c:pt>
                <c:pt idx="611">
                  <c:v>-8.4809380000000004E-2</c:v>
                </c:pt>
                <c:pt idx="612">
                  <c:v>-8.5012989999999997E-2</c:v>
                </c:pt>
                <c:pt idx="613">
                  <c:v>-8.5017460000000003E-2</c:v>
                </c:pt>
                <c:pt idx="614">
                  <c:v>-8.4811750000000005E-2</c:v>
                </c:pt>
                <c:pt idx="615">
                  <c:v>-8.462451E-2</c:v>
                </c:pt>
                <c:pt idx="616">
                  <c:v>-8.4571560000000004E-2</c:v>
                </c:pt>
                <c:pt idx="617">
                  <c:v>-8.4525939999999994E-2</c:v>
                </c:pt>
                <c:pt idx="618">
                  <c:v>-8.4406700000000001E-2</c:v>
                </c:pt>
                <c:pt idx="619">
                  <c:v>-8.4328150000000004E-2</c:v>
                </c:pt>
                <c:pt idx="620">
                  <c:v>-8.4366300000000005E-2</c:v>
                </c:pt>
                <c:pt idx="621">
                  <c:v>-8.4429320000000002E-2</c:v>
                </c:pt>
                <c:pt idx="622">
                  <c:v>-8.4444729999999996E-2</c:v>
                </c:pt>
                <c:pt idx="623">
                  <c:v>-8.4444110000000003E-2</c:v>
                </c:pt>
                <c:pt idx="624">
                  <c:v>-8.4382180000000001E-2</c:v>
                </c:pt>
                <c:pt idx="625">
                  <c:v>-8.4129999999999996E-2</c:v>
                </c:pt>
                <c:pt idx="626">
                  <c:v>-8.3740060000000005E-2</c:v>
                </c:pt>
                <c:pt idx="627">
                  <c:v>-8.346133E-2</c:v>
                </c:pt>
                <c:pt idx="628">
                  <c:v>-8.3376699999999998E-2</c:v>
                </c:pt>
                <c:pt idx="629">
                  <c:v>-8.3255999999999997E-2</c:v>
                </c:pt>
                <c:pt idx="630">
                  <c:v>-8.2915719999999998E-2</c:v>
                </c:pt>
                <c:pt idx="631">
                  <c:v>-8.2496159999999999E-2</c:v>
                </c:pt>
                <c:pt idx="632">
                  <c:v>-8.2261810000000005E-2</c:v>
                </c:pt>
                <c:pt idx="633">
                  <c:v>-8.2281030000000005E-2</c:v>
                </c:pt>
                <c:pt idx="634">
                  <c:v>-8.2401340000000003E-2</c:v>
                </c:pt>
                <c:pt idx="635">
                  <c:v>-8.2461880000000001E-2</c:v>
                </c:pt>
                <c:pt idx="636">
                  <c:v>-8.2353179999999998E-2</c:v>
                </c:pt>
                <c:pt idx="637">
                  <c:v>-8.2050819999999997E-2</c:v>
                </c:pt>
                <c:pt idx="638">
                  <c:v>-8.1765350000000001E-2</c:v>
                </c:pt>
                <c:pt idx="639">
                  <c:v>-8.1845399999999999E-2</c:v>
                </c:pt>
                <c:pt idx="640">
                  <c:v>-8.2345950000000001E-2</c:v>
                </c:pt>
                <c:pt idx="641">
                  <c:v>-8.2916539999999997E-2</c:v>
                </c:pt>
                <c:pt idx="642">
                  <c:v>-8.3274799999999996E-2</c:v>
                </c:pt>
                <c:pt idx="643">
                  <c:v>-8.3472320000000003E-2</c:v>
                </c:pt>
                <c:pt idx="644">
                  <c:v>-8.3627339999999994E-2</c:v>
                </c:pt>
                <c:pt idx="645">
                  <c:v>-8.3704070000000005E-2</c:v>
                </c:pt>
                <c:pt idx="646">
                  <c:v>-8.3664719999999998E-2</c:v>
                </c:pt>
                <c:pt idx="647">
                  <c:v>-8.3610970000000007E-2</c:v>
                </c:pt>
                <c:pt idx="648">
                  <c:v>-8.361818E-2</c:v>
                </c:pt>
                <c:pt idx="649">
                  <c:v>-8.3609790000000003E-2</c:v>
                </c:pt>
                <c:pt idx="650">
                  <c:v>-8.3534949999999997E-2</c:v>
                </c:pt>
                <c:pt idx="651">
                  <c:v>-8.3493339999999999E-2</c:v>
                </c:pt>
                <c:pt idx="652">
                  <c:v>-8.3542820000000004E-2</c:v>
                </c:pt>
                <c:pt idx="653">
                  <c:v>-8.3559549999999996E-2</c:v>
                </c:pt>
                <c:pt idx="654">
                  <c:v>-8.342318E-2</c:v>
                </c:pt>
                <c:pt idx="655">
                  <c:v>-8.3135020000000004E-2</c:v>
                </c:pt>
                <c:pt idx="656">
                  <c:v>-8.2616789999999996E-2</c:v>
                </c:pt>
                <c:pt idx="657">
                  <c:v>-8.1633849999999994E-2</c:v>
                </c:pt>
                <c:pt idx="658">
                  <c:v>-8.0164600000000003E-2</c:v>
                </c:pt>
                <c:pt idx="659">
                  <c:v>-7.8858040000000004E-2</c:v>
                </c:pt>
                <c:pt idx="660">
                  <c:v>-7.8874130000000001E-2</c:v>
                </c:pt>
                <c:pt idx="661">
                  <c:v>-8.0497020000000002E-2</c:v>
                </c:pt>
                <c:pt idx="662">
                  <c:v>-8.2505670000000003E-2</c:v>
                </c:pt>
                <c:pt idx="663">
                  <c:v>-8.3891350000000003E-2</c:v>
                </c:pt>
                <c:pt idx="664">
                  <c:v>-8.4517179999999997E-2</c:v>
                </c:pt>
                <c:pt idx="665">
                  <c:v>-8.4613670000000002E-2</c:v>
                </c:pt>
                <c:pt idx="666">
                  <c:v>-8.452258E-2</c:v>
                </c:pt>
                <c:pt idx="667">
                  <c:v>-8.4479509999999994E-2</c:v>
                </c:pt>
                <c:pt idx="668">
                  <c:v>-8.4449969999999999E-2</c:v>
                </c:pt>
                <c:pt idx="669">
                  <c:v>-8.4321770000000004E-2</c:v>
                </c:pt>
                <c:pt idx="670">
                  <c:v>-8.4213910000000003E-2</c:v>
                </c:pt>
                <c:pt idx="671">
                  <c:v>-8.4343600000000005E-2</c:v>
                </c:pt>
                <c:pt idx="672">
                  <c:v>-8.4599649999999998E-2</c:v>
                </c:pt>
                <c:pt idx="673">
                  <c:v>-8.4599019999999997E-2</c:v>
                </c:pt>
                <c:pt idx="674">
                  <c:v>-8.4247160000000001E-2</c:v>
                </c:pt>
                <c:pt idx="675">
                  <c:v>-8.3919590000000002E-2</c:v>
                </c:pt>
                <c:pt idx="676">
                  <c:v>-8.3971069999999995E-2</c:v>
                </c:pt>
                <c:pt idx="677">
                  <c:v>-8.4284869999999998E-2</c:v>
                </c:pt>
                <c:pt idx="678">
                  <c:v>-8.4526290000000004E-2</c:v>
                </c:pt>
                <c:pt idx="679">
                  <c:v>-8.4580970000000005E-2</c:v>
                </c:pt>
                <c:pt idx="680">
                  <c:v>-8.4397479999999997E-2</c:v>
                </c:pt>
                <c:pt idx="681">
                  <c:v>-8.3759760000000003E-2</c:v>
                </c:pt>
                <c:pt idx="682">
                  <c:v>-8.2596470000000005E-2</c:v>
                </c:pt>
                <c:pt idx="683">
                  <c:v>-8.1511349999999996E-2</c:v>
                </c:pt>
                <c:pt idx="684">
                  <c:v>-8.168077E-2</c:v>
                </c:pt>
                <c:pt idx="685">
                  <c:v>-8.3203780000000005E-2</c:v>
                </c:pt>
                <c:pt idx="686">
                  <c:v>-8.4638539999999998E-2</c:v>
                </c:pt>
                <c:pt idx="687">
                  <c:v>-8.5202700000000006E-2</c:v>
                </c:pt>
                <c:pt idx="688">
                  <c:v>-8.5024459999999996E-2</c:v>
                </c:pt>
                <c:pt idx="689">
                  <c:v>-8.4446450000000006E-2</c:v>
                </c:pt>
                <c:pt idx="690">
                  <c:v>-8.3984699999999995E-2</c:v>
                </c:pt>
                <c:pt idx="691">
                  <c:v>-8.40418E-2</c:v>
                </c:pt>
                <c:pt idx="692">
                  <c:v>-8.4377779999999999E-2</c:v>
                </c:pt>
                <c:pt idx="693">
                  <c:v>-8.4306110000000004E-2</c:v>
                </c:pt>
                <c:pt idx="694">
                  <c:v>-8.3451460000000005E-2</c:v>
                </c:pt>
                <c:pt idx="695">
                  <c:v>-8.2320309999999994E-2</c:v>
                </c:pt>
                <c:pt idx="696">
                  <c:v>-8.2245059999999995E-2</c:v>
                </c:pt>
                <c:pt idx="697">
                  <c:v>-8.3607550000000003E-2</c:v>
                </c:pt>
                <c:pt idx="698">
                  <c:v>-8.4983950000000003E-2</c:v>
                </c:pt>
                <c:pt idx="699">
                  <c:v>-8.55905E-2</c:v>
                </c:pt>
                <c:pt idx="700">
                  <c:v>-8.570788E-2</c:v>
                </c:pt>
                <c:pt idx="701">
                  <c:v>-8.5738880000000003E-2</c:v>
                </c:pt>
                <c:pt idx="702">
                  <c:v>-8.5855600000000004E-2</c:v>
                </c:pt>
                <c:pt idx="703">
                  <c:v>-8.6045209999999997E-2</c:v>
                </c:pt>
                <c:pt idx="704">
                  <c:v>-8.6222190000000004E-2</c:v>
                </c:pt>
                <c:pt idx="705">
                  <c:v>-8.6187009999999994E-2</c:v>
                </c:pt>
                <c:pt idx="706">
                  <c:v>-8.577158E-2</c:v>
                </c:pt>
                <c:pt idx="707">
                  <c:v>-8.5059140000000005E-2</c:v>
                </c:pt>
                <c:pt idx="708">
                  <c:v>-8.4307170000000001E-2</c:v>
                </c:pt>
                <c:pt idx="709">
                  <c:v>-8.408976E-2</c:v>
                </c:pt>
                <c:pt idx="710">
                  <c:v>-8.4931199999999998E-2</c:v>
                </c:pt>
                <c:pt idx="711">
                  <c:v>-8.6026790000000006E-2</c:v>
                </c:pt>
                <c:pt idx="712">
                  <c:v>-8.6443420000000007E-2</c:v>
                </c:pt>
                <c:pt idx="713">
                  <c:v>-8.6261969999999993E-2</c:v>
                </c:pt>
                <c:pt idx="714">
                  <c:v>-8.5885290000000003E-2</c:v>
                </c:pt>
                <c:pt idx="715">
                  <c:v>-8.5409579999999999E-2</c:v>
                </c:pt>
                <c:pt idx="716">
                  <c:v>-8.459651E-2</c:v>
                </c:pt>
                <c:pt idx="717">
                  <c:v>-8.3682099999999995E-2</c:v>
                </c:pt>
                <c:pt idx="718">
                  <c:v>-8.3431690000000003E-2</c:v>
                </c:pt>
                <c:pt idx="719">
                  <c:v>-8.3611480000000002E-2</c:v>
                </c:pt>
                <c:pt idx="720">
                  <c:v>-8.3762929999999999E-2</c:v>
                </c:pt>
                <c:pt idx="721">
                  <c:v>-8.4197649999999999E-2</c:v>
                </c:pt>
                <c:pt idx="722">
                  <c:v>-8.5389439999999997E-2</c:v>
                </c:pt>
                <c:pt idx="723">
                  <c:v>-8.6747270000000001E-2</c:v>
                </c:pt>
                <c:pt idx="724">
                  <c:v>-8.7165839999999994E-2</c:v>
                </c:pt>
                <c:pt idx="725">
                  <c:v>-8.6565130000000004E-2</c:v>
                </c:pt>
                <c:pt idx="726">
                  <c:v>-8.5468180000000005E-2</c:v>
                </c:pt>
                <c:pt idx="727">
                  <c:v>-8.4628750000000003E-2</c:v>
                </c:pt>
                <c:pt idx="728">
                  <c:v>-8.4701680000000001E-2</c:v>
                </c:pt>
                <c:pt idx="729">
                  <c:v>-8.5369979999999998E-2</c:v>
                </c:pt>
                <c:pt idx="730">
                  <c:v>-8.5871939999999994E-2</c:v>
                </c:pt>
                <c:pt idx="731">
                  <c:v>-8.5980360000000006E-2</c:v>
                </c:pt>
                <c:pt idx="732">
                  <c:v>-8.5775569999999995E-2</c:v>
                </c:pt>
                <c:pt idx="733">
                  <c:v>-8.5419980000000006E-2</c:v>
                </c:pt>
                <c:pt idx="734">
                  <c:v>-8.5305240000000004E-2</c:v>
                </c:pt>
                <c:pt idx="735">
                  <c:v>-8.5770349999999995E-2</c:v>
                </c:pt>
                <c:pt idx="736">
                  <c:v>-8.6495409999999995E-2</c:v>
                </c:pt>
                <c:pt idx="737">
                  <c:v>-8.6699890000000002E-2</c:v>
                </c:pt>
                <c:pt idx="738">
                  <c:v>-8.5979710000000001E-2</c:v>
                </c:pt>
                <c:pt idx="739">
                  <c:v>-8.4695820000000005E-2</c:v>
                </c:pt>
                <c:pt idx="740">
                  <c:v>-8.3532869999999995E-2</c:v>
                </c:pt>
                <c:pt idx="741">
                  <c:v>-8.2963029999999993E-2</c:v>
                </c:pt>
                <c:pt idx="742">
                  <c:v>-8.3715960000000006E-2</c:v>
                </c:pt>
                <c:pt idx="743">
                  <c:v>-8.6036139999999997E-2</c:v>
                </c:pt>
                <c:pt idx="744">
                  <c:v>-8.7224609999999994E-2</c:v>
                </c:pt>
                <c:pt idx="745">
                  <c:v>-8.5996230000000007E-2</c:v>
                </c:pt>
                <c:pt idx="746">
                  <c:v>-8.4024730000000006E-2</c:v>
                </c:pt>
                <c:pt idx="747">
                  <c:v>-8.3039769999999999E-2</c:v>
                </c:pt>
                <c:pt idx="748">
                  <c:v>-8.3640309999999995E-2</c:v>
                </c:pt>
                <c:pt idx="749">
                  <c:v>-8.47686E-2</c:v>
                </c:pt>
                <c:pt idx="750">
                  <c:v>-8.5187319999999997E-2</c:v>
                </c:pt>
                <c:pt idx="751">
                  <c:v>-8.4950819999999996E-2</c:v>
                </c:pt>
                <c:pt idx="752">
                  <c:v>-8.4442909999999996E-2</c:v>
                </c:pt>
                <c:pt idx="753">
                  <c:v>-8.4095470000000005E-2</c:v>
                </c:pt>
                <c:pt idx="754">
                  <c:v>-8.4251199999999998E-2</c:v>
                </c:pt>
                <c:pt idx="755">
                  <c:v>-8.4626839999999995E-2</c:v>
                </c:pt>
                <c:pt idx="756">
                  <c:v>-8.463234E-2</c:v>
                </c:pt>
                <c:pt idx="757">
                  <c:v>-8.4132739999999998E-2</c:v>
                </c:pt>
                <c:pt idx="758">
                  <c:v>-8.3734710000000004E-2</c:v>
                </c:pt>
                <c:pt idx="759">
                  <c:v>-8.3872059999999998E-2</c:v>
                </c:pt>
                <c:pt idx="760">
                  <c:v>-8.4366220000000006E-2</c:v>
                </c:pt>
                <c:pt idx="761">
                  <c:v>-8.5511180000000006E-2</c:v>
                </c:pt>
                <c:pt idx="762">
                  <c:v>-8.6314630000000003E-2</c:v>
                </c:pt>
                <c:pt idx="763">
                  <c:v>-8.5848400000000005E-2</c:v>
                </c:pt>
                <c:pt idx="764">
                  <c:v>-8.5227419999999998E-2</c:v>
                </c:pt>
                <c:pt idx="765">
                  <c:v>-8.4964899999999996E-2</c:v>
                </c:pt>
                <c:pt idx="766">
                  <c:v>-8.4736900000000004E-2</c:v>
                </c:pt>
                <c:pt idx="767">
                  <c:v>-8.4478419999999999E-2</c:v>
                </c:pt>
                <c:pt idx="768">
                  <c:v>-8.4267209999999995E-2</c:v>
                </c:pt>
                <c:pt idx="769">
                  <c:v>-8.3802740000000001E-2</c:v>
                </c:pt>
                <c:pt idx="770">
                  <c:v>-8.2862720000000001E-2</c:v>
                </c:pt>
                <c:pt idx="771">
                  <c:v>-8.1910159999999996E-2</c:v>
                </c:pt>
                <c:pt idx="772">
                  <c:v>-8.1796419999999995E-2</c:v>
                </c:pt>
                <c:pt idx="773">
                  <c:v>-8.257312E-2</c:v>
                </c:pt>
                <c:pt idx="774">
                  <c:v>-8.3065990000000006E-2</c:v>
                </c:pt>
                <c:pt idx="775">
                  <c:v>-8.2821850000000002E-2</c:v>
                </c:pt>
                <c:pt idx="776">
                  <c:v>-8.2222160000000002E-2</c:v>
                </c:pt>
                <c:pt idx="777">
                  <c:v>-8.1333900000000001E-2</c:v>
                </c:pt>
                <c:pt idx="778">
                  <c:v>-8.0317189999999997E-2</c:v>
                </c:pt>
                <c:pt idx="779">
                  <c:v>-7.9764210000000002E-2</c:v>
                </c:pt>
                <c:pt idx="780">
                  <c:v>-7.9306950000000001E-2</c:v>
                </c:pt>
                <c:pt idx="781">
                  <c:v>-7.7364879999999997E-2</c:v>
                </c:pt>
                <c:pt idx="782">
                  <c:v>-7.6991039999999997E-2</c:v>
                </c:pt>
                <c:pt idx="783">
                  <c:v>-8.042916E-2</c:v>
                </c:pt>
                <c:pt idx="784">
                  <c:v>-8.1407220000000002E-2</c:v>
                </c:pt>
                <c:pt idx="785">
                  <c:v>-8.0984929999999997E-2</c:v>
                </c:pt>
                <c:pt idx="786">
                  <c:v>-8.0742449999999993E-2</c:v>
                </c:pt>
                <c:pt idx="787">
                  <c:v>-8.054791E-2</c:v>
                </c:pt>
                <c:pt idx="788">
                  <c:v>-8.012495E-2</c:v>
                </c:pt>
                <c:pt idx="789">
                  <c:v>-7.9680200000000007E-2</c:v>
                </c:pt>
                <c:pt idx="790">
                  <c:v>-8.0072519999999994E-2</c:v>
                </c:pt>
                <c:pt idx="791">
                  <c:v>-8.0978469999999997E-2</c:v>
                </c:pt>
                <c:pt idx="792">
                  <c:v>-8.1051659999999998E-2</c:v>
                </c:pt>
                <c:pt idx="793">
                  <c:v>-8.0408649999999998E-2</c:v>
                </c:pt>
                <c:pt idx="794">
                  <c:v>-7.9625260000000003E-2</c:v>
                </c:pt>
                <c:pt idx="795">
                  <c:v>-7.8799809999999998E-2</c:v>
                </c:pt>
                <c:pt idx="796">
                  <c:v>-7.7514280000000005E-2</c:v>
                </c:pt>
                <c:pt idx="797">
                  <c:v>-7.5450439999999994E-2</c:v>
                </c:pt>
                <c:pt idx="798">
                  <c:v>-7.4481000000000006E-2</c:v>
                </c:pt>
                <c:pt idx="799">
                  <c:v>-7.5680319999999995E-2</c:v>
                </c:pt>
                <c:pt idx="800">
                  <c:v>-7.6032199999999994E-2</c:v>
                </c:pt>
                <c:pt idx="801">
                  <c:v>-7.5548459999999998E-2</c:v>
                </c:pt>
                <c:pt idx="802">
                  <c:v>-7.5682100000000002E-2</c:v>
                </c:pt>
                <c:pt idx="803">
                  <c:v>-7.6271439999999996E-2</c:v>
                </c:pt>
                <c:pt idx="804">
                  <c:v>-7.6296039999999996E-2</c:v>
                </c:pt>
                <c:pt idx="805">
                  <c:v>-7.5616459999999996E-2</c:v>
                </c:pt>
                <c:pt idx="806">
                  <c:v>-7.4909870000000003E-2</c:v>
                </c:pt>
                <c:pt idx="807">
                  <c:v>-7.4907810000000005E-2</c:v>
                </c:pt>
                <c:pt idx="808">
                  <c:v>-7.5552980000000006E-2</c:v>
                </c:pt>
                <c:pt idx="809">
                  <c:v>-7.5954209999999994E-2</c:v>
                </c:pt>
                <c:pt idx="810">
                  <c:v>-7.560103E-2</c:v>
                </c:pt>
                <c:pt idx="811">
                  <c:v>-7.4503970000000003E-2</c:v>
                </c:pt>
                <c:pt idx="812">
                  <c:v>-7.2815859999999996E-2</c:v>
                </c:pt>
                <c:pt idx="813">
                  <c:v>-7.0807560000000005E-2</c:v>
                </c:pt>
                <c:pt idx="814">
                  <c:v>-6.8828500000000001E-2</c:v>
                </c:pt>
                <c:pt idx="815">
                  <c:v>-6.7729419999999999E-2</c:v>
                </c:pt>
                <c:pt idx="816">
                  <c:v>-6.9085190000000005E-2</c:v>
                </c:pt>
                <c:pt idx="817">
                  <c:v>-7.2136420000000007E-2</c:v>
                </c:pt>
                <c:pt idx="818">
                  <c:v>-7.401858E-2</c:v>
                </c:pt>
                <c:pt idx="819">
                  <c:v>-7.4359060000000005E-2</c:v>
                </c:pt>
                <c:pt idx="820">
                  <c:v>-7.4171360000000006E-2</c:v>
                </c:pt>
                <c:pt idx="821">
                  <c:v>-7.3764479999999993E-2</c:v>
                </c:pt>
                <c:pt idx="822">
                  <c:v>-7.2908089999999995E-2</c:v>
                </c:pt>
                <c:pt idx="823">
                  <c:v>-7.2360079999999993E-2</c:v>
                </c:pt>
                <c:pt idx="824">
                  <c:v>-7.2867130000000002E-2</c:v>
                </c:pt>
                <c:pt idx="825">
                  <c:v>-7.3678110000000005E-2</c:v>
                </c:pt>
                <c:pt idx="826">
                  <c:v>-7.4380940000000006E-2</c:v>
                </c:pt>
                <c:pt idx="827">
                  <c:v>-7.4815499999999993E-2</c:v>
                </c:pt>
                <c:pt idx="828">
                  <c:v>-7.4654380000000006E-2</c:v>
                </c:pt>
                <c:pt idx="829">
                  <c:v>-7.4272160000000004E-2</c:v>
                </c:pt>
                <c:pt idx="830">
                  <c:v>-7.4629020000000004E-2</c:v>
                </c:pt>
                <c:pt idx="831">
                  <c:v>-7.5449240000000001E-2</c:v>
                </c:pt>
                <c:pt idx="832">
                  <c:v>-7.3653730000000001E-2</c:v>
                </c:pt>
                <c:pt idx="833">
                  <c:v>-6.7122210000000002E-2</c:v>
                </c:pt>
                <c:pt idx="834">
                  <c:v>-6.5786259999999999E-2</c:v>
                </c:pt>
                <c:pt idx="835">
                  <c:v>-6.9901050000000006E-2</c:v>
                </c:pt>
                <c:pt idx="836">
                  <c:v>-7.078284E-2</c:v>
                </c:pt>
                <c:pt idx="837">
                  <c:v>-7.1346699999999999E-2</c:v>
                </c:pt>
                <c:pt idx="838">
                  <c:v>-7.2670529999999997E-2</c:v>
                </c:pt>
                <c:pt idx="839">
                  <c:v>-7.3793929999999994E-2</c:v>
                </c:pt>
                <c:pt idx="840">
                  <c:v>-7.3667120000000003E-2</c:v>
                </c:pt>
                <c:pt idx="841">
                  <c:v>-7.2273710000000005E-2</c:v>
                </c:pt>
                <c:pt idx="842">
                  <c:v>-7.0212300000000005E-2</c:v>
                </c:pt>
                <c:pt idx="843">
                  <c:v>-6.8473469999999995E-2</c:v>
                </c:pt>
                <c:pt idx="844">
                  <c:v>-6.8909449999999997E-2</c:v>
                </c:pt>
                <c:pt idx="845">
                  <c:v>-7.0914909999999998E-2</c:v>
                </c:pt>
                <c:pt idx="846">
                  <c:v>-7.2193099999999996E-2</c:v>
                </c:pt>
                <c:pt idx="847">
                  <c:v>-7.2286050000000004E-2</c:v>
                </c:pt>
                <c:pt idx="848">
                  <c:v>-7.1423619999999993E-2</c:v>
                </c:pt>
                <c:pt idx="849">
                  <c:v>-7.2448150000000003E-2</c:v>
                </c:pt>
                <c:pt idx="850">
                  <c:v>-7.3717619999999998E-2</c:v>
                </c:pt>
                <c:pt idx="851">
                  <c:v>-7.2439310000000007E-2</c:v>
                </c:pt>
                <c:pt idx="852">
                  <c:v>-7.0911109999999999E-2</c:v>
                </c:pt>
                <c:pt idx="853">
                  <c:v>-7.0362400000000005E-2</c:v>
                </c:pt>
                <c:pt idx="854">
                  <c:v>-7.0715470000000002E-2</c:v>
                </c:pt>
                <c:pt idx="855">
                  <c:v>-7.1494840000000004E-2</c:v>
                </c:pt>
                <c:pt idx="856">
                  <c:v>-7.2461919999999999E-2</c:v>
                </c:pt>
                <c:pt idx="857">
                  <c:v>-7.3239750000000006E-2</c:v>
                </c:pt>
                <c:pt idx="858">
                  <c:v>-7.3123460000000001E-2</c:v>
                </c:pt>
                <c:pt idx="859">
                  <c:v>-7.1924909999999995E-2</c:v>
                </c:pt>
                <c:pt idx="860">
                  <c:v>-7.0364070000000001E-2</c:v>
                </c:pt>
                <c:pt idx="861">
                  <c:v>-7.0849469999999998E-2</c:v>
                </c:pt>
                <c:pt idx="862">
                  <c:v>-7.3871049999999994E-2</c:v>
                </c:pt>
                <c:pt idx="863">
                  <c:v>-7.507018E-2</c:v>
                </c:pt>
                <c:pt idx="864">
                  <c:v>-7.4997229999999998E-2</c:v>
                </c:pt>
                <c:pt idx="865">
                  <c:v>-7.5838160000000002E-2</c:v>
                </c:pt>
                <c:pt idx="866">
                  <c:v>-7.6592850000000004E-2</c:v>
                </c:pt>
                <c:pt idx="867">
                  <c:v>-7.4729229999999994E-2</c:v>
                </c:pt>
                <c:pt idx="868">
                  <c:v>-7.2752869999999997E-2</c:v>
                </c:pt>
                <c:pt idx="869">
                  <c:v>-7.5292449999999997E-2</c:v>
                </c:pt>
                <c:pt idx="870">
                  <c:v>-7.6031390000000004E-2</c:v>
                </c:pt>
                <c:pt idx="871">
                  <c:v>-7.409396E-2</c:v>
                </c:pt>
                <c:pt idx="872">
                  <c:v>-7.2936580000000001E-2</c:v>
                </c:pt>
                <c:pt idx="873">
                  <c:v>-7.4371199999999998E-2</c:v>
                </c:pt>
                <c:pt idx="874">
                  <c:v>-7.6423409999999997E-2</c:v>
                </c:pt>
                <c:pt idx="875">
                  <c:v>-7.6769199999999996E-2</c:v>
                </c:pt>
                <c:pt idx="876">
                  <c:v>-7.5591510000000001E-2</c:v>
                </c:pt>
                <c:pt idx="877">
                  <c:v>-7.4036320000000003E-2</c:v>
                </c:pt>
                <c:pt idx="878">
                  <c:v>-7.3520310000000005E-2</c:v>
                </c:pt>
                <c:pt idx="879">
                  <c:v>-7.4556430000000007E-2</c:v>
                </c:pt>
                <c:pt idx="880">
                  <c:v>-7.5888129999999998E-2</c:v>
                </c:pt>
                <c:pt idx="881">
                  <c:v>-7.6814309999999997E-2</c:v>
                </c:pt>
                <c:pt idx="882">
                  <c:v>-7.7097760000000001E-2</c:v>
                </c:pt>
                <c:pt idx="883">
                  <c:v>-7.6921820000000002E-2</c:v>
                </c:pt>
                <c:pt idx="884">
                  <c:v>-7.6915129999999998E-2</c:v>
                </c:pt>
                <c:pt idx="885">
                  <c:v>-7.7462310000000006E-2</c:v>
                </c:pt>
                <c:pt idx="886">
                  <c:v>-7.7494350000000004E-2</c:v>
                </c:pt>
                <c:pt idx="887">
                  <c:v>-7.6616649999999994E-2</c:v>
                </c:pt>
                <c:pt idx="888">
                  <c:v>-8.4798150000000003E-2</c:v>
                </c:pt>
                <c:pt idx="889">
                  <c:v>-8.8023550000000006E-2</c:v>
                </c:pt>
                <c:pt idx="890">
                  <c:v>-8.4262799999999999E-2</c:v>
                </c:pt>
                <c:pt idx="891">
                  <c:v>-7.9777200000000006E-2</c:v>
                </c:pt>
                <c:pt idx="892">
                  <c:v>-7.6897400000000005E-2</c:v>
                </c:pt>
                <c:pt idx="893">
                  <c:v>-7.5792170000000006E-2</c:v>
                </c:pt>
                <c:pt idx="894">
                  <c:v>-7.6040239999999995E-2</c:v>
                </c:pt>
                <c:pt idx="895">
                  <c:v>-7.6748810000000001E-2</c:v>
                </c:pt>
                <c:pt idx="896">
                  <c:v>-7.6995759999999996E-2</c:v>
                </c:pt>
                <c:pt idx="897">
                  <c:v>-7.6686610000000002E-2</c:v>
                </c:pt>
                <c:pt idx="898">
                  <c:v>-7.7030639999999997E-2</c:v>
                </c:pt>
                <c:pt idx="899">
                  <c:v>-7.9675490000000002E-2</c:v>
                </c:pt>
                <c:pt idx="900">
                  <c:v>-8.1640210000000005E-2</c:v>
                </c:pt>
                <c:pt idx="901">
                  <c:v>-8.08667E-2</c:v>
                </c:pt>
                <c:pt idx="902">
                  <c:v>-7.9444299999999995E-2</c:v>
                </c:pt>
                <c:pt idx="903">
                  <c:v>-7.9103569999999998E-2</c:v>
                </c:pt>
                <c:pt idx="904">
                  <c:v>-7.9481940000000001E-2</c:v>
                </c:pt>
                <c:pt idx="905">
                  <c:v>-7.9923670000000002E-2</c:v>
                </c:pt>
                <c:pt idx="906">
                  <c:v>-8.1595210000000001E-2</c:v>
                </c:pt>
                <c:pt idx="907">
                  <c:v>-8.2497420000000002E-2</c:v>
                </c:pt>
                <c:pt idx="908">
                  <c:v>-8.1395599999999999E-2</c:v>
                </c:pt>
                <c:pt idx="909">
                  <c:v>-8.0243960000000003E-2</c:v>
                </c:pt>
                <c:pt idx="910">
                  <c:v>-7.9783510000000002E-2</c:v>
                </c:pt>
                <c:pt idx="911">
                  <c:v>-7.9606399999999994E-2</c:v>
                </c:pt>
                <c:pt idx="912">
                  <c:v>-7.9462740000000004E-2</c:v>
                </c:pt>
                <c:pt idx="913">
                  <c:v>-7.9411629999999997E-2</c:v>
                </c:pt>
                <c:pt idx="914">
                  <c:v>-7.9481889999999999E-2</c:v>
                </c:pt>
                <c:pt idx="915">
                  <c:v>-7.9582120000000006E-2</c:v>
                </c:pt>
                <c:pt idx="916">
                  <c:v>-7.9628299999999999E-2</c:v>
                </c:pt>
                <c:pt idx="917">
                  <c:v>-7.9608849999999995E-2</c:v>
                </c:pt>
                <c:pt idx="918">
                  <c:v>-7.953636E-2</c:v>
                </c:pt>
                <c:pt idx="919">
                  <c:v>-7.9427090000000006E-2</c:v>
                </c:pt>
                <c:pt idx="920">
                  <c:v>-7.9311720000000002E-2</c:v>
                </c:pt>
                <c:pt idx="921">
                  <c:v>-7.9186740000000005E-2</c:v>
                </c:pt>
                <c:pt idx="922">
                  <c:v>-7.9006789999999993E-2</c:v>
                </c:pt>
                <c:pt idx="923">
                  <c:v>-7.8750619999999993E-2</c:v>
                </c:pt>
                <c:pt idx="924">
                  <c:v>-7.8531249999999997E-2</c:v>
                </c:pt>
                <c:pt idx="925">
                  <c:v>-7.8544219999999998E-2</c:v>
                </c:pt>
                <c:pt idx="926">
                  <c:v>-7.8852099999999994E-2</c:v>
                </c:pt>
                <c:pt idx="927">
                  <c:v>-7.9247949999999998E-2</c:v>
                </c:pt>
                <c:pt idx="928">
                  <c:v>-7.9434840000000007E-2</c:v>
                </c:pt>
                <c:pt idx="929">
                  <c:v>-7.9286270000000006E-2</c:v>
                </c:pt>
                <c:pt idx="930">
                  <c:v>-7.8853039999999999E-2</c:v>
                </c:pt>
                <c:pt idx="931">
                  <c:v>-7.8342780000000001E-2</c:v>
                </c:pt>
                <c:pt idx="932">
                  <c:v>-7.8106289999999995E-2</c:v>
                </c:pt>
                <c:pt idx="933">
                  <c:v>-7.8368179999999996E-2</c:v>
                </c:pt>
                <c:pt idx="934">
                  <c:v>-7.8899150000000001E-2</c:v>
                </c:pt>
                <c:pt idx="935">
                  <c:v>-7.9129030000000003E-2</c:v>
                </c:pt>
                <c:pt idx="936">
                  <c:v>-7.8743019999999997E-2</c:v>
                </c:pt>
                <c:pt idx="937">
                  <c:v>-7.8002420000000003E-2</c:v>
                </c:pt>
                <c:pt idx="938">
                  <c:v>-7.7469010000000005E-2</c:v>
                </c:pt>
                <c:pt idx="939">
                  <c:v>-7.7530139999999997E-2</c:v>
                </c:pt>
                <c:pt idx="940">
                  <c:v>-7.8041990000000006E-2</c:v>
                </c:pt>
                <c:pt idx="941">
                  <c:v>-7.8585950000000002E-2</c:v>
                </c:pt>
                <c:pt idx="942">
                  <c:v>-7.8804840000000001E-2</c:v>
                </c:pt>
                <c:pt idx="943">
                  <c:v>-7.849159E-2</c:v>
                </c:pt>
                <c:pt idx="944">
                  <c:v>-7.794777E-2</c:v>
                </c:pt>
                <c:pt idx="945">
                  <c:v>-7.7791979999999997E-2</c:v>
                </c:pt>
                <c:pt idx="946">
                  <c:v>-7.8087329999999996E-2</c:v>
                </c:pt>
                <c:pt idx="947">
                  <c:v>-7.9072740000000002E-2</c:v>
                </c:pt>
                <c:pt idx="948">
                  <c:v>-8.1111539999999996E-2</c:v>
                </c:pt>
                <c:pt idx="949">
                  <c:v>-8.1226590000000001E-2</c:v>
                </c:pt>
                <c:pt idx="950">
                  <c:v>-7.9101690000000002E-2</c:v>
                </c:pt>
                <c:pt idx="951">
                  <c:v>-7.7025609999999994E-2</c:v>
                </c:pt>
                <c:pt idx="952">
                  <c:v>-7.563491E-2</c:v>
                </c:pt>
                <c:pt idx="953">
                  <c:v>-7.453514E-2</c:v>
                </c:pt>
                <c:pt idx="954">
                  <c:v>-7.4593859999999998E-2</c:v>
                </c:pt>
                <c:pt idx="955">
                  <c:v>-7.6399759999999997E-2</c:v>
                </c:pt>
                <c:pt idx="956">
                  <c:v>-7.7529109999999998E-2</c:v>
                </c:pt>
                <c:pt idx="957">
                  <c:v>-7.6967030000000006E-2</c:v>
                </c:pt>
                <c:pt idx="958">
                  <c:v>-7.5985689999999995E-2</c:v>
                </c:pt>
                <c:pt idx="959">
                  <c:v>-7.6132619999999998E-2</c:v>
                </c:pt>
                <c:pt idx="960">
                  <c:v>-7.7414739999999996E-2</c:v>
                </c:pt>
                <c:pt idx="961">
                  <c:v>-7.8083490000000005E-2</c:v>
                </c:pt>
                <c:pt idx="962">
                  <c:v>-7.7528719999999995E-2</c:v>
                </c:pt>
                <c:pt idx="963">
                  <c:v>-7.6629059999999999E-2</c:v>
                </c:pt>
                <c:pt idx="964">
                  <c:v>-7.6177750000000002E-2</c:v>
                </c:pt>
                <c:pt idx="965">
                  <c:v>-7.5795950000000001E-2</c:v>
                </c:pt>
                <c:pt idx="966">
                  <c:v>-7.4012960000000003E-2</c:v>
                </c:pt>
                <c:pt idx="967">
                  <c:v>-7.1992150000000005E-2</c:v>
                </c:pt>
                <c:pt idx="968">
                  <c:v>-7.4177259999999995E-2</c:v>
                </c:pt>
                <c:pt idx="969">
                  <c:v>-7.6014040000000005E-2</c:v>
                </c:pt>
                <c:pt idx="970">
                  <c:v>-7.5663549999999996E-2</c:v>
                </c:pt>
                <c:pt idx="971">
                  <c:v>-7.5513769999999994E-2</c:v>
                </c:pt>
                <c:pt idx="972">
                  <c:v>-7.5695200000000004E-2</c:v>
                </c:pt>
                <c:pt idx="973">
                  <c:v>-7.5311169999999997E-2</c:v>
                </c:pt>
                <c:pt idx="974">
                  <c:v>-7.4573570000000006E-2</c:v>
                </c:pt>
                <c:pt idx="975">
                  <c:v>-7.4374579999999996E-2</c:v>
                </c:pt>
                <c:pt idx="976">
                  <c:v>-7.4421619999999994E-2</c:v>
                </c:pt>
                <c:pt idx="977">
                  <c:v>-7.3066839999999994E-2</c:v>
                </c:pt>
                <c:pt idx="978">
                  <c:v>-7.0371500000000003E-2</c:v>
                </c:pt>
                <c:pt idx="979">
                  <c:v>-7.1124199999999999E-2</c:v>
                </c:pt>
                <c:pt idx="980">
                  <c:v>-7.3933540000000006E-2</c:v>
                </c:pt>
                <c:pt idx="981">
                  <c:v>-7.378461E-2</c:v>
                </c:pt>
                <c:pt idx="982">
                  <c:v>-7.4013190000000006E-2</c:v>
                </c:pt>
                <c:pt idx="983">
                  <c:v>-7.678538E-2</c:v>
                </c:pt>
                <c:pt idx="984">
                  <c:v>-7.8987950000000001E-2</c:v>
                </c:pt>
                <c:pt idx="985">
                  <c:v>-7.838871E-2</c:v>
                </c:pt>
                <c:pt idx="986">
                  <c:v>-8.194622E-2</c:v>
                </c:pt>
                <c:pt idx="987">
                  <c:v>-8.1014240000000001E-2</c:v>
                </c:pt>
                <c:pt idx="988">
                  <c:v>-7.7218259999999997E-2</c:v>
                </c:pt>
                <c:pt idx="989">
                  <c:v>-7.4823619999999993E-2</c:v>
                </c:pt>
                <c:pt idx="990">
                  <c:v>-7.3915819999999993E-2</c:v>
                </c:pt>
                <c:pt idx="991">
                  <c:v>-7.343123E-2</c:v>
                </c:pt>
                <c:pt idx="992">
                  <c:v>-7.2958819999999994E-2</c:v>
                </c:pt>
                <c:pt idx="993">
                  <c:v>-7.2482350000000001E-2</c:v>
                </c:pt>
                <c:pt idx="994">
                  <c:v>-7.2048849999999998E-2</c:v>
                </c:pt>
                <c:pt idx="995">
                  <c:v>-7.2507340000000003E-2</c:v>
                </c:pt>
                <c:pt idx="996">
                  <c:v>-7.4078920000000006E-2</c:v>
                </c:pt>
                <c:pt idx="997">
                  <c:v>-7.4559840000000002E-2</c:v>
                </c:pt>
                <c:pt idx="998">
                  <c:v>-7.3357359999999996E-2</c:v>
                </c:pt>
                <c:pt idx="999">
                  <c:v>-7.1580550000000007E-2</c:v>
                </c:pt>
                <c:pt idx="1000">
                  <c:v>-6.9766309999999998E-2</c:v>
                </c:pt>
                <c:pt idx="1001">
                  <c:v>-6.7822140000000003E-2</c:v>
                </c:pt>
                <c:pt idx="1002">
                  <c:v>-6.6486450000000002E-2</c:v>
                </c:pt>
                <c:pt idx="1003">
                  <c:v>-6.7194359999999995E-2</c:v>
                </c:pt>
                <c:pt idx="1004">
                  <c:v>-6.8865170000000003E-2</c:v>
                </c:pt>
                <c:pt idx="1005">
                  <c:v>-6.9733260000000005E-2</c:v>
                </c:pt>
                <c:pt idx="1006">
                  <c:v>-7.0096069999999996E-2</c:v>
                </c:pt>
                <c:pt idx="1007">
                  <c:v>-7.0529270000000005E-2</c:v>
                </c:pt>
                <c:pt idx="1008">
                  <c:v>-7.1654590000000004E-2</c:v>
                </c:pt>
                <c:pt idx="1009">
                  <c:v>-7.3040179999999996E-2</c:v>
                </c:pt>
                <c:pt idx="1010">
                  <c:v>-7.2283420000000001E-2</c:v>
                </c:pt>
                <c:pt idx="1011">
                  <c:v>-6.9960679999999997E-2</c:v>
                </c:pt>
                <c:pt idx="1012">
                  <c:v>-6.7701979999999995E-2</c:v>
                </c:pt>
                <c:pt idx="1013">
                  <c:v>-6.6063839999999999E-2</c:v>
                </c:pt>
                <c:pt idx="1014">
                  <c:v>-6.5292820000000001E-2</c:v>
                </c:pt>
                <c:pt idx="1015">
                  <c:v>-6.5416189999999999E-2</c:v>
                </c:pt>
                <c:pt idx="1016">
                  <c:v>-6.5686809999999998E-2</c:v>
                </c:pt>
                <c:pt idx="1017">
                  <c:v>-6.6564189999999995E-2</c:v>
                </c:pt>
                <c:pt idx="1018">
                  <c:v>-7.1460129999999997E-2</c:v>
                </c:pt>
                <c:pt idx="1019">
                  <c:v>-7.2840089999999996E-2</c:v>
                </c:pt>
                <c:pt idx="1020">
                  <c:v>-6.9568690000000002E-2</c:v>
                </c:pt>
                <c:pt idx="1021">
                  <c:v>-6.609313E-2</c:v>
                </c:pt>
                <c:pt idx="1022">
                  <c:v>-6.4530390000000007E-2</c:v>
                </c:pt>
                <c:pt idx="1023">
                  <c:v>-6.5050709999999998E-2</c:v>
                </c:pt>
                <c:pt idx="1024">
                  <c:v>-6.6393579999999994E-2</c:v>
                </c:pt>
                <c:pt idx="1025">
                  <c:v>-6.701269E-2</c:v>
                </c:pt>
                <c:pt idx="1026">
                  <c:v>-6.6977019999999998E-2</c:v>
                </c:pt>
                <c:pt idx="1027">
                  <c:v>-6.7501030000000004E-2</c:v>
                </c:pt>
                <c:pt idx="1028">
                  <c:v>-6.8502839999999995E-2</c:v>
                </c:pt>
                <c:pt idx="1029">
                  <c:v>-6.8419670000000002E-2</c:v>
                </c:pt>
                <c:pt idx="1030">
                  <c:v>-6.7797650000000001E-2</c:v>
                </c:pt>
                <c:pt idx="1031">
                  <c:v>-6.7303429999999997E-2</c:v>
                </c:pt>
                <c:pt idx="1032">
                  <c:v>-6.7683549999999995E-2</c:v>
                </c:pt>
                <c:pt idx="1033">
                  <c:v>-7.0051799999999997E-2</c:v>
                </c:pt>
                <c:pt idx="1034">
                  <c:v>-7.3107030000000003E-2</c:v>
                </c:pt>
                <c:pt idx="1035">
                  <c:v>-7.3605180000000006E-2</c:v>
                </c:pt>
                <c:pt idx="1036">
                  <c:v>-6.9580409999999995E-2</c:v>
                </c:pt>
                <c:pt idx="1037">
                  <c:v>-6.4846909999999994E-2</c:v>
                </c:pt>
                <c:pt idx="1038">
                  <c:v>-6.202067E-2</c:v>
                </c:pt>
                <c:pt idx="1039">
                  <c:v>-6.1148750000000002E-2</c:v>
                </c:pt>
                <c:pt idx="1040">
                  <c:v>-6.245353E-2</c:v>
                </c:pt>
                <c:pt idx="1041">
                  <c:v>-6.4594310000000002E-2</c:v>
                </c:pt>
                <c:pt idx="1042">
                  <c:v>-6.5835039999999997E-2</c:v>
                </c:pt>
                <c:pt idx="1043">
                  <c:v>-6.609487E-2</c:v>
                </c:pt>
                <c:pt idx="1044">
                  <c:v>-6.5823989999999999E-2</c:v>
                </c:pt>
                <c:pt idx="1045">
                  <c:v>-6.5566219999999995E-2</c:v>
                </c:pt>
                <c:pt idx="1046">
                  <c:v>-6.5263370000000001E-2</c:v>
                </c:pt>
                <c:pt idx="1047">
                  <c:v>-6.4305539999999994E-2</c:v>
                </c:pt>
                <c:pt idx="1048">
                  <c:v>-6.2740539999999997E-2</c:v>
                </c:pt>
                <c:pt idx="1049">
                  <c:v>-6.1922390000000001E-2</c:v>
                </c:pt>
                <c:pt idx="1050">
                  <c:v>-6.2762650000000003E-2</c:v>
                </c:pt>
                <c:pt idx="1051">
                  <c:v>-6.4539840000000001E-2</c:v>
                </c:pt>
                <c:pt idx="1052">
                  <c:v>-6.7333560000000001E-2</c:v>
                </c:pt>
                <c:pt idx="1053">
                  <c:v>-7.0277660000000006E-2</c:v>
                </c:pt>
                <c:pt idx="1054">
                  <c:v>-7.0464899999999997E-2</c:v>
                </c:pt>
                <c:pt idx="1055">
                  <c:v>-6.8827730000000004E-2</c:v>
                </c:pt>
                <c:pt idx="1056">
                  <c:v>-6.7158399999999993E-2</c:v>
                </c:pt>
                <c:pt idx="1057">
                  <c:v>-6.623047E-2</c:v>
                </c:pt>
                <c:pt idx="1058">
                  <c:v>-6.6266019999999995E-2</c:v>
                </c:pt>
                <c:pt idx="1059">
                  <c:v>-6.7020479999999993E-2</c:v>
                </c:pt>
                <c:pt idx="1060">
                  <c:v>-6.7748760000000005E-2</c:v>
                </c:pt>
                <c:pt idx="1061">
                  <c:v>-6.7939100000000002E-2</c:v>
                </c:pt>
                <c:pt idx="1062">
                  <c:v>-6.7526959999999997E-2</c:v>
                </c:pt>
                <c:pt idx="1063">
                  <c:v>-6.6540920000000003E-2</c:v>
                </c:pt>
                <c:pt idx="1064">
                  <c:v>-6.5186240000000006E-2</c:v>
                </c:pt>
                <c:pt idx="1065">
                  <c:v>-6.4168740000000002E-2</c:v>
                </c:pt>
                <c:pt idx="1066">
                  <c:v>-6.4271140000000004E-2</c:v>
                </c:pt>
                <c:pt idx="1067">
                  <c:v>-6.5537680000000001E-2</c:v>
                </c:pt>
                <c:pt idx="1068">
                  <c:v>-6.7144319999999993E-2</c:v>
                </c:pt>
                <c:pt idx="1069">
                  <c:v>-6.9600609999999993E-2</c:v>
                </c:pt>
                <c:pt idx="1070">
                  <c:v>-7.2448310000000002E-2</c:v>
                </c:pt>
                <c:pt idx="1071">
                  <c:v>-7.0672949999999998E-2</c:v>
                </c:pt>
                <c:pt idx="1072">
                  <c:v>-6.6683030000000004E-2</c:v>
                </c:pt>
                <c:pt idx="1073">
                  <c:v>-6.3922290000000007E-2</c:v>
                </c:pt>
                <c:pt idx="1074">
                  <c:v>-6.2959169999999995E-2</c:v>
                </c:pt>
                <c:pt idx="1075">
                  <c:v>-6.3304940000000004E-2</c:v>
                </c:pt>
                <c:pt idx="1076">
                  <c:v>-6.3581200000000004E-2</c:v>
                </c:pt>
                <c:pt idx="1077">
                  <c:v>-6.2625700000000006E-2</c:v>
                </c:pt>
                <c:pt idx="1078">
                  <c:v>-6.1196729999999998E-2</c:v>
                </c:pt>
                <c:pt idx="1079">
                  <c:v>-6.0379120000000001E-2</c:v>
                </c:pt>
                <c:pt idx="1080">
                  <c:v>-6.0199879999999997E-2</c:v>
                </c:pt>
                <c:pt idx="1081">
                  <c:v>-5.9729070000000002E-2</c:v>
                </c:pt>
                <c:pt idx="1082">
                  <c:v>-5.8490319999999998E-2</c:v>
                </c:pt>
                <c:pt idx="1083">
                  <c:v>-5.7143869999999999E-2</c:v>
                </c:pt>
                <c:pt idx="1084">
                  <c:v>-5.7071219999999999E-2</c:v>
                </c:pt>
                <c:pt idx="1085">
                  <c:v>-5.8620619999999998E-2</c:v>
                </c:pt>
                <c:pt idx="1086">
                  <c:v>-6.0994850000000003E-2</c:v>
                </c:pt>
                <c:pt idx="1087">
                  <c:v>-6.358134E-2</c:v>
                </c:pt>
                <c:pt idx="1088">
                  <c:v>-6.5274719999999994E-2</c:v>
                </c:pt>
                <c:pt idx="1089">
                  <c:v>-6.5170820000000004E-2</c:v>
                </c:pt>
                <c:pt idx="1090">
                  <c:v>-6.4049220000000004E-2</c:v>
                </c:pt>
                <c:pt idx="1091">
                  <c:v>-6.2876109999999999E-2</c:v>
                </c:pt>
                <c:pt idx="1092">
                  <c:v>-6.2092040000000001E-2</c:v>
                </c:pt>
                <c:pt idx="1093">
                  <c:v>-6.2112779999999999E-2</c:v>
                </c:pt>
                <c:pt idx="1094">
                  <c:v>-6.2431920000000002E-2</c:v>
                </c:pt>
                <c:pt idx="1095">
                  <c:v>-6.2357940000000001E-2</c:v>
                </c:pt>
                <c:pt idx="1096">
                  <c:v>-6.2079839999999997E-2</c:v>
                </c:pt>
                <c:pt idx="1097">
                  <c:v>-6.2055359999999997E-2</c:v>
                </c:pt>
                <c:pt idx="1098">
                  <c:v>-6.2892500000000004E-2</c:v>
                </c:pt>
                <c:pt idx="1099">
                  <c:v>-6.4271110000000006E-2</c:v>
                </c:pt>
                <c:pt idx="1100">
                  <c:v>-6.4850249999999998E-2</c:v>
                </c:pt>
                <c:pt idx="1101">
                  <c:v>-6.4497260000000001E-2</c:v>
                </c:pt>
                <c:pt idx="1102">
                  <c:v>-6.3912670000000005E-2</c:v>
                </c:pt>
                <c:pt idx="1103">
                  <c:v>-6.3445589999999996E-2</c:v>
                </c:pt>
                <c:pt idx="1104">
                  <c:v>-6.3183580000000003E-2</c:v>
                </c:pt>
                <c:pt idx="1105">
                  <c:v>-6.2861260000000002E-2</c:v>
                </c:pt>
                <c:pt idx="1106">
                  <c:v>-6.1976690000000001E-2</c:v>
                </c:pt>
                <c:pt idx="1107">
                  <c:v>-6.089369E-2</c:v>
                </c:pt>
                <c:pt idx="1108">
                  <c:v>-6.1091699999999999E-2</c:v>
                </c:pt>
                <c:pt idx="1109">
                  <c:v>-6.3885419999999998E-2</c:v>
                </c:pt>
                <c:pt idx="1110">
                  <c:v>-6.5975359999999997E-2</c:v>
                </c:pt>
                <c:pt idx="1111">
                  <c:v>-6.5115400000000004E-2</c:v>
                </c:pt>
                <c:pt idx="1112">
                  <c:v>-6.3626589999999997E-2</c:v>
                </c:pt>
                <c:pt idx="1113">
                  <c:v>-6.3103809999999996E-2</c:v>
                </c:pt>
                <c:pt idx="1114">
                  <c:v>-6.2978149999999997E-2</c:v>
                </c:pt>
                <c:pt idx="1115">
                  <c:v>-6.2275150000000001E-2</c:v>
                </c:pt>
                <c:pt idx="1116">
                  <c:v>-6.1273330000000001E-2</c:v>
                </c:pt>
                <c:pt idx="1117">
                  <c:v>-6.1196319999999998E-2</c:v>
                </c:pt>
                <c:pt idx="1118">
                  <c:v>-6.231772E-2</c:v>
                </c:pt>
                <c:pt idx="1119">
                  <c:v>-6.3347269999999997E-2</c:v>
                </c:pt>
                <c:pt idx="1120">
                  <c:v>-6.3719899999999996E-2</c:v>
                </c:pt>
                <c:pt idx="1121">
                  <c:v>-6.3979190000000005E-2</c:v>
                </c:pt>
                <c:pt idx="1122">
                  <c:v>-6.4531270000000002E-2</c:v>
                </c:pt>
                <c:pt idx="1123">
                  <c:v>-6.5024349999999995E-2</c:v>
                </c:pt>
                <c:pt idx="1124">
                  <c:v>-6.4893030000000004E-2</c:v>
                </c:pt>
                <c:pt idx="1125">
                  <c:v>-6.4108029999999996E-2</c:v>
                </c:pt>
                <c:pt idx="1126">
                  <c:v>-6.2841670000000002E-2</c:v>
                </c:pt>
                <c:pt idx="1127">
                  <c:v>-6.1285100000000002E-2</c:v>
                </c:pt>
                <c:pt idx="1128">
                  <c:v>-6.0087139999999997E-2</c:v>
                </c:pt>
                <c:pt idx="1129">
                  <c:v>-6.0605060000000002E-2</c:v>
                </c:pt>
                <c:pt idx="1130">
                  <c:v>-6.2914709999999999E-2</c:v>
                </c:pt>
                <c:pt idx="1131">
                  <c:v>-6.4208039999999994E-2</c:v>
                </c:pt>
                <c:pt idx="1132">
                  <c:v>-6.3595020000000002E-2</c:v>
                </c:pt>
                <c:pt idx="1133">
                  <c:v>-6.2722330000000007E-2</c:v>
                </c:pt>
                <c:pt idx="1134">
                  <c:v>-6.2570909999999993E-2</c:v>
                </c:pt>
                <c:pt idx="1135">
                  <c:v>-6.2662389999999998E-2</c:v>
                </c:pt>
                <c:pt idx="1136">
                  <c:v>-6.229258E-2</c:v>
                </c:pt>
                <c:pt idx="1137">
                  <c:v>-6.1637030000000002E-2</c:v>
                </c:pt>
                <c:pt idx="1138">
                  <c:v>-6.1495899999999999E-2</c:v>
                </c:pt>
                <c:pt idx="1139">
                  <c:v>-6.2177990000000002E-2</c:v>
                </c:pt>
                <c:pt idx="1140">
                  <c:v>-6.3029849999999998E-2</c:v>
                </c:pt>
                <c:pt idx="1141">
                  <c:v>-6.356966E-2</c:v>
                </c:pt>
                <c:pt idx="1142">
                  <c:v>-6.3816769999999995E-2</c:v>
                </c:pt>
                <c:pt idx="1143">
                  <c:v>-6.3738439999999993E-2</c:v>
                </c:pt>
                <c:pt idx="1144">
                  <c:v>-6.3320660000000001E-2</c:v>
                </c:pt>
                <c:pt idx="1145">
                  <c:v>-6.276959E-2</c:v>
                </c:pt>
                <c:pt idx="1146">
                  <c:v>-6.2279170000000002E-2</c:v>
                </c:pt>
                <c:pt idx="1147">
                  <c:v>-6.1851990000000003E-2</c:v>
                </c:pt>
                <c:pt idx="1148">
                  <c:v>-6.1559219999999998E-2</c:v>
                </c:pt>
                <c:pt idx="1149">
                  <c:v>-6.1726169999999997E-2</c:v>
                </c:pt>
                <c:pt idx="1150">
                  <c:v>-6.2476339999999998E-2</c:v>
                </c:pt>
                <c:pt idx="1151">
                  <c:v>-6.3275380000000006E-2</c:v>
                </c:pt>
                <c:pt idx="1152">
                  <c:v>-6.3527299999999995E-2</c:v>
                </c:pt>
                <c:pt idx="1153">
                  <c:v>-6.3236619999999993E-2</c:v>
                </c:pt>
                <c:pt idx="1154">
                  <c:v>-6.2798400000000004E-2</c:v>
                </c:pt>
                <c:pt idx="1155">
                  <c:v>-6.2607319999999994E-2</c:v>
                </c:pt>
                <c:pt idx="1156">
                  <c:v>-6.2751089999999995E-2</c:v>
                </c:pt>
                <c:pt idx="1157">
                  <c:v>-6.3013780000000005E-2</c:v>
                </c:pt>
                <c:pt idx="1158">
                  <c:v>-6.3178960000000006E-2</c:v>
                </c:pt>
                <c:pt idx="1159">
                  <c:v>-6.3100320000000001E-2</c:v>
                </c:pt>
                <c:pt idx="1160">
                  <c:v>-6.270096E-2</c:v>
                </c:pt>
                <c:pt idx="1161">
                  <c:v>-6.2059959999999997E-2</c:v>
                </c:pt>
                <c:pt idx="1162">
                  <c:v>-6.1460870000000001E-2</c:v>
                </c:pt>
                <c:pt idx="1163">
                  <c:v>-6.1435070000000001E-2</c:v>
                </c:pt>
                <c:pt idx="1164">
                  <c:v>-6.2041979999999997E-2</c:v>
                </c:pt>
                <c:pt idx="1165">
                  <c:v>-6.2177240000000002E-2</c:v>
                </c:pt>
                <c:pt idx="1166">
                  <c:v>-6.1230020000000003E-2</c:v>
                </c:pt>
                <c:pt idx="1167">
                  <c:v>-5.9739470000000003E-2</c:v>
                </c:pt>
                <c:pt idx="1168">
                  <c:v>-5.918727E-2</c:v>
                </c:pt>
                <c:pt idx="1169">
                  <c:v>-6.0719879999999997E-2</c:v>
                </c:pt>
                <c:pt idx="1170">
                  <c:v>-6.2559950000000003E-2</c:v>
                </c:pt>
                <c:pt idx="1171">
                  <c:v>-6.3109860000000004E-2</c:v>
                </c:pt>
                <c:pt idx="1172">
                  <c:v>-6.2850530000000002E-2</c:v>
                </c:pt>
                <c:pt idx="1173">
                  <c:v>-6.2511150000000001E-2</c:v>
                </c:pt>
                <c:pt idx="1174">
                  <c:v>-6.2275320000000002E-2</c:v>
                </c:pt>
                <c:pt idx="1175">
                  <c:v>-6.2106519999999998E-2</c:v>
                </c:pt>
                <c:pt idx="1176">
                  <c:v>-6.2203689999999999E-2</c:v>
                </c:pt>
                <c:pt idx="1177">
                  <c:v>-6.2728350000000002E-2</c:v>
                </c:pt>
                <c:pt idx="1178">
                  <c:v>-6.3239229999999994E-2</c:v>
                </c:pt>
                <c:pt idx="1179">
                  <c:v>-6.308822E-2</c:v>
                </c:pt>
                <c:pt idx="1180">
                  <c:v>-6.2300380000000002E-2</c:v>
                </c:pt>
                <c:pt idx="1181">
                  <c:v>-6.142247E-2</c:v>
                </c:pt>
                <c:pt idx="1182">
                  <c:v>-6.0840180000000001E-2</c:v>
                </c:pt>
                <c:pt idx="1183">
                  <c:v>-6.0959409999999999E-2</c:v>
                </c:pt>
                <c:pt idx="1184">
                  <c:v>-6.1801990000000001E-2</c:v>
                </c:pt>
                <c:pt idx="1185">
                  <c:v>-6.2168939999999999E-2</c:v>
                </c:pt>
                <c:pt idx="1186">
                  <c:v>-6.1825150000000002E-2</c:v>
                </c:pt>
                <c:pt idx="1187">
                  <c:v>-6.1648870000000001E-2</c:v>
                </c:pt>
                <c:pt idx="1188">
                  <c:v>-6.2062489999999998E-2</c:v>
                </c:pt>
                <c:pt idx="1189">
                  <c:v>-6.2749340000000001E-2</c:v>
                </c:pt>
                <c:pt idx="1190">
                  <c:v>-6.3195269999999998E-2</c:v>
                </c:pt>
                <c:pt idx="1191">
                  <c:v>-6.3255679999999995E-2</c:v>
                </c:pt>
                <c:pt idx="1192">
                  <c:v>-6.3164410000000004E-2</c:v>
                </c:pt>
                <c:pt idx="1193">
                  <c:v>-6.3172599999999995E-2</c:v>
                </c:pt>
                <c:pt idx="1194">
                  <c:v>-6.3239980000000001E-2</c:v>
                </c:pt>
                <c:pt idx="1195">
                  <c:v>-6.3156980000000001E-2</c:v>
                </c:pt>
                <c:pt idx="1196">
                  <c:v>-6.2898399999999993E-2</c:v>
                </c:pt>
                <c:pt idx="1197">
                  <c:v>-6.2658969999999994E-2</c:v>
                </c:pt>
                <c:pt idx="1198">
                  <c:v>-6.2577649999999999E-2</c:v>
                </c:pt>
                <c:pt idx="1199">
                  <c:v>-6.2616469999999994E-2</c:v>
                </c:pt>
                <c:pt idx="1200">
                  <c:v>-6.2740000000000004E-2</c:v>
                </c:pt>
                <c:pt idx="1201">
                  <c:v>-6.2975110000000001E-2</c:v>
                </c:pt>
                <c:pt idx="1202">
                  <c:v>-6.3224649999999993E-2</c:v>
                </c:pt>
                <c:pt idx="1203">
                  <c:v>-6.3225020000000007E-2</c:v>
                </c:pt>
                <c:pt idx="1204">
                  <c:v>-6.2743209999999994E-2</c:v>
                </c:pt>
                <c:pt idx="1205">
                  <c:v>-6.1718580000000002E-2</c:v>
                </c:pt>
                <c:pt idx="1206">
                  <c:v>-6.0269339999999998E-2</c:v>
                </c:pt>
                <c:pt idx="1207">
                  <c:v>-5.8768239999999999E-2</c:v>
                </c:pt>
                <c:pt idx="1208">
                  <c:v>-5.8142470000000002E-2</c:v>
                </c:pt>
                <c:pt idx="1209">
                  <c:v>-5.939614E-2</c:v>
                </c:pt>
                <c:pt idx="1210">
                  <c:v>-6.1618310000000003E-2</c:v>
                </c:pt>
                <c:pt idx="1211">
                  <c:v>-6.3007499999999994E-2</c:v>
                </c:pt>
                <c:pt idx="1212">
                  <c:v>-6.340142E-2</c:v>
                </c:pt>
                <c:pt idx="1213">
                  <c:v>-6.3439579999999995E-2</c:v>
                </c:pt>
                <c:pt idx="1214">
                  <c:v>-6.3443189999999997E-2</c:v>
                </c:pt>
                <c:pt idx="1215">
                  <c:v>-6.3388040000000007E-2</c:v>
                </c:pt>
                <c:pt idx="1216">
                  <c:v>-6.3276360000000004E-2</c:v>
                </c:pt>
                <c:pt idx="1217">
                  <c:v>-6.3237630000000003E-2</c:v>
                </c:pt>
                <c:pt idx="1218">
                  <c:v>-6.3305819999999999E-2</c:v>
                </c:pt>
                <c:pt idx="1219">
                  <c:v>-6.3365589999999999E-2</c:v>
                </c:pt>
                <c:pt idx="1220">
                  <c:v>-6.3379619999999998E-2</c:v>
                </c:pt>
                <c:pt idx="1221">
                  <c:v>-6.342412E-2</c:v>
                </c:pt>
                <c:pt idx="1222">
                  <c:v>-6.343886E-2</c:v>
                </c:pt>
                <c:pt idx="1223">
                  <c:v>-6.3232730000000001E-2</c:v>
                </c:pt>
                <c:pt idx="1224">
                  <c:v>-6.2842609999999993E-2</c:v>
                </c:pt>
                <c:pt idx="1225">
                  <c:v>-6.2606170000000003E-2</c:v>
                </c:pt>
                <c:pt idx="1226">
                  <c:v>-6.2662880000000004E-2</c:v>
                </c:pt>
                <c:pt idx="1227">
                  <c:v>-6.2627370000000002E-2</c:v>
                </c:pt>
                <c:pt idx="1228">
                  <c:v>-6.209684E-2</c:v>
                </c:pt>
                <c:pt idx="1229">
                  <c:v>-6.1280029999999999E-2</c:v>
                </c:pt>
                <c:pt idx="1230">
                  <c:v>-6.1026490000000003E-2</c:v>
                </c:pt>
                <c:pt idx="1231">
                  <c:v>-6.1838600000000001E-2</c:v>
                </c:pt>
                <c:pt idx="1232">
                  <c:v>-6.2840499999999994E-2</c:v>
                </c:pt>
                <c:pt idx="1233">
                  <c:v>-6.3070570000000006E-2</c:v>
                </c:pt>
                <c:pt idx="1234">
                  <c:v>-6.2584479999999998E-2</c:v>
                </c:pt>
                <c:pt idx="1235">
                  <c:v>-6.2008000000000001E-2</c:v>
                </c:pt>
                <c:pt idx="1236">
                  <c:v>-6.1979729999999997E-2</c:v>
                </c:pt>
                <c:pt idx="1237">
                  <c:v>-6.2529050000000003E-2</c:v>
                </c:pt>
                <c:pt idx="1238">
                  <c:v>-6.3110890000000003E-2</c:v>
                </c:pt>
                <c:pt idx="1239">
                  <c:v>-6.3349409999999995E-2</c:v>
                </c:pt>
                <c:pt idx="1240">
                  <c:v>-6.3279989999999994E-2</c:v>
                </c:pt>
                <c:pt idx="1241">
                  <c:v>-6.3105670000000003E-2</c:v>
                </c:pt>
                <c:pt idx="1242">
                  <c:v>-6.2961240000000002E-2</c:v>
                </c:pt>
                <c:pt idx="1243">
                  <c:v>-6.2872289999999997E-2</c:v>
                </c:pt>
                <c:pt idx="1244">
                  <c:v>-6.2824500000000005E-2</c:v>
                </c:pt>
                <c:pt idx="1245">
                  <c:v>-6.2785530000000006E-2</c:v>
                </c:pt>
                <c:pt idx="1246">
                  <c:v>-6.268878E-2</c:v>
                </c:pt>
                <c:pt idx="1247">
                  <c:v>-6.2446269999999998E-2</c:v>
                </c:pt>
                <c:pt idx="1248">
                  <c:v>-6.1998860000000003E-2</c:v>
                </c:pt>
                <c:pt idx="1249">
                  <c:v>-6.1405290000000001E-2</c:v>
                </c:pt>
                <c:pt idx="1250">
                  <c:v>-6.0945239999999998E-2</c:v>
                </c:pt>
                <c:pt idx="1251">
                  <c:v>-6.1020909999999998E-2</c:v>
                </c:pt>
                <c:pt idx="1252">
                  <c:v>-6.1668130000000002E-2</c:v>
                </c:pt>
                <c:pt idx="1253">
                  <c:v>-6.2365629999999998E-2</c:v>
                </c:pt>
                <c:pt idx="1254">
                  <c:v>-6.2656970000000006E-2</c:v>
                </c:pt>
                <c:pt idx="1255">
                  <c:v>-6.2552579999999997E-2</c:v>
                </c:pt>
                <c:pt idx="1256">
                  <c:v>-6.2276560000000002E-2</c:v>
                </c:pt>
                <c:pt idx="1257">
                  <c:v>-6.1899259999999998E-2</c:v>
                </c:pt>
                <c:pt idx="1258">
                  <c:v>-6.137894E-2</c:v>
                </c:pt>
                <c:pt idx="1259">
                  <c:v>-6.1003370000000001E-2</c:v>
                </c:pt>
                <c:pt idx="1260">
                  <c:v>-6.1350979999999999E-2</c:v>
                </c:pt>
                <c:pt idx="1261">
                  <c:v>-6.2009380000000003E-2</c:v>
                </c:pt>
                <c:pt idx="1262">
                  <c:v>-6.1816870000000003E-2</c:v>
                </c:pt>
                <c:pt idx="1263">
                  <c:v>-6.0706860000000001E-2</c:v>
                </c:pt>
                <c:pt idx="1264">
                  <c:v>-5.9710069999999997E-2</c:v>
                </c:pt>
                <c:pt idx="1265">
                  <c:v>-5.99593E-2</c:v>
                </c:pt>
                <c:pt idx="1266">
                  <c:v>-6.1176149999999999E-2</c:v>
                </c:pt>
                <c:pt idx="1267">
                  <c:v>-6.2044620000000002E-2</c:v>
                </c:pt>
                <c:pt idx="1268">
                  <c:v>-6.2199989999999997E-2</c:v>
                </c:pt>
                <c:pt idx="1269">
                  <c:v>-6.2112830000000001E-2</c:v>
                </c:pt>
                <c:pt idx="1270">
                  <c:v>-6.2112920000000002E-2</c:v>
                </c:pt>
                <c:pt idx="1271">
                  <c:v>-6.2122829999999997E-2</c:v>
                </c:pt>
                <c:pt idx="1272">
                  <c:v>-6.2041890000000002E-2</c:v>
                </c:pt>
                <c:pt idx="1273">
                  <c:v>-6.1957810000000002E-2</c:v>
                </c:pt>
                <c:pt idx="1274">
                  <c:v>-6.1920870000000003E-2</c:v>
                </c:pt>
                <c:pt idx="1275">
                  <c:v>-6.1875760000000002E-2</c:v>
                </c:pt>
                <c:pt idx="1276">
                  <c:v>-6.1854720000000002E-2</c:v>
                </c:pt>
                <c:pt idx="1277">
                  <c:v>-6.1925870000000001E-2</c:v>
                </c:pt>
                <c:pt idx="1278">
                  <c:v>-6.1974910000000001E-2</c:v>
                </c:pt>
                <c:pt idx="1279">
                  <c:v>-6.1851299999999998E-2</c:v>
                </c:pt>
                <c:pt idx="1280">
                  <c:v>-6.1635040000000002E-2</c:v>
                </c:pt>
                <c:pt idx="1281">
                  <c:v>-6.142529E-2</c:v>
                </c:pt>
                <c:pt idx="1282">
                  <c:v>-6.1001989999999999E-2</c:v>
                </c:pt>
                <c:pt idx="1283">
                  <c:v>-6.0113880000000001E-2</c:v>
                </c:pt>
                <c:pt idx="1284">
                  <c:v>-5.909147E-2</c:v>
                </c:pt>
                <c:pt idx="1285">
                  <c:v>-5.8837979999999998E-2</c:v>
                </c:pt>
                <c:pt idx="1286">
                  <c:v>-5.9618780000000003E-2</c:v>
                </c:pt>
                <c:pt idx="1287">
                  <c:v>-6.0453069999999998E-2</c:v>
                </c:pt>
                <c:pt idx="1288">
                  <c:v>-6.0717460000000001E-2</c:v>
                </c:pt>
                <c:pt idx="1289">
                  <c:v>-6.076148E-2</c:v>
                </c:pt>
                <c:pt idx="1290">
                  <c:v>-6.0953300000000002E-2</c:v>
                </c:pt>
                <c:pt idx="1291">
                  <c:v>-6.1123219999999999E-2</c:v>
                </c:pt>
                <c:pt idx="1292">
                  <c:v>-6.1032820000000002E-2</c:v>
                </c:pt>
                <c:pt idx="1293">
                  <c:v>-6.0859910000000003E-2</c:v>
                </c:pt>
                <c:pt idx="1294">
                  <c:v>-6.086449E-2</c:v>
                </c:pt>
                <c:pt idx="1295">
                  <c:v>-6.0929829999999997E-2</c:v>
                </c:pt>
                <c:pt idx="1296">
                  <c:v>-6.0797980000000001E-2</c:v>
                </c:pt>
                <c:pt idx="1297">
                  <c:v>-6.0541820000000003E-2</c:v>
                </c:pt>
                <c:pt idx="1298">
                  <c:v>-6.0444049999999999E-2</c:v>
                </c:pt>
                <c:pt idx="1299">
                  <c:v>-6.0548860000000003E-2</c:v>
                </c:pt>
                <c:pt idx="1300">
                  <c:v>-6.0653319999999997E-2</c:v>
                </c:pt>
                <c:pt idx="1301">
                  <c:v>-6.065678E-2</c:v>
                </c:pt>
                <c:pt idx="1302">
                  <c:v>-6.0601969999999998E-2</c:v>
                </c:pt>
                <c:pt idx="1303">
                  <c:v>-6.0495500000000001E-2</c:v>
                </c:pt>
                <c:pt idx="1304">
                  <c:v>-6.0347749999999999E-2</c:v>
                </c:pt>
                <c:pt idx="1305">
                  <c:v>-6.0272510000000001E-2</c:v>
                </c:pt>
                <c:pt idx="1306">
                  <c:v>-6.029847E-2</c:v>
                </c:pt>
                <c:pt idx="1307">
                  <c:v>-6.018387E-2</c:v>
                </c:pt>
                <c:pt idx="1308">
                  <c:v>-5.9690960000000001E-2</c:v>
                </c:pt>
                <c:pt idx="1309">
                  <c:v>-5.8986509999999999E-2</c:v>
                </c:pt>
                <c:pt idx="1310">
                  <c:v>-5.8606520000000002E-2</c:v>
                </c:pt>
                <c:pt idx="1311">
                  <c:v>-5.8919779999999998E-2</c:v>
                </c:pt>
                <c:pt idx="1312">
                  <c:v>-5.9633510000000001E-2</c:v>
                </c:pt>
                <c:pt idx="1313">
                  <c:v>-6.017894E-2</c:v>
                </c:pt>
                <c:pt idx="1314">
                  <c:v>-6.0336330000000001E-2</c:v>
                </c:pt>
                <c:pt idx="1315">
                  <c:v>-6.0220099999999999E-2</c:v>
                </c:pt>
                <c:pt idx="1316">
                  <c:v>-6.003534E-2</c:v>
                </c:pt>
                <c:pt idx="1317">
                  <c:v>-5.9921580000000002E-2</c:v>
                </c:pt>
                <c:pt idx="1318">
                  <c:v>-5.988922E-2</c:v>
                </c:pt>
                <c:pt idx="1319">
                  <c:v>-5.9875449999999997E-2</c:v>
                </c:pt>
                <c:pt idx="1320">
                  <c:v>-5.9844300000000003E-2</c:v>
                </c:pt>
                <c:pt idx="1321">
                  <c:v>-5.9803080000000002E-2</c:v>
                </c:pt>
                <c:pt idx="1322">
                  <c:v>-5.97496E-2</c:v>
                </c:pt>
                <c:pt idx="1323">
                  <c:v>-5.9673400000000001E-2</c:v>
                </c:pt>
                <c:pt idx="1324">
                  <c:v>-5.9605869999999998E-2</c:v>
                </c:pt>
                <c:pt idx="1325">
                  <c:v>-5.9593710000000001E-2</c:v>
                </c:pt>
                <c:pt idx="1326">
                  <c:v>-5.9628489999999999E-2</c:v>
                </c:pt>
                <c:pt idx="1327">
                  <c:v>-5.9662420000000001E-2</c:v>
                </c:pt>
                <c:pt idx="1328">
                  <c:v>-5.9660169999999998E-2</c:v>
                </c:pt>
                <c:pt idx="1329">
                  <c:v>-5.9570079999999997E-2</c:v>
                </c:pt>
                <c:pt idx="1330">
                  <c:v>-5.9322819999999998E-2</c:v>
                </c:pt>
                <c:pt idx="1331">
                  <c:v>-5.8958200000000002E-2</c:v>
                </c:pt>
                <c:pt idx="1332">
                  <c:v>-5.8667289999999997E-2</c:v>
                </c:pt>
                <c:pt idx="1333">
                  <c:v>-5.8533040000000001E-2</c:v>
                </c:pt>
                <c:pt idx="1334">
                  <c:v>-5.8335449999999997E-2</c:v>
                </c:pt>
                <c:pt idx="1335">
                  <c:v>-5.7887590000000003E-2</c:v>
                </c:pt>
                <c:pt idx="1336">
                  <c:v>-5.7484569999999999E-2</c:v>
                </c:pt>
                <c:pt idx="1337">
                  <c:v>-5.768115E-2</c:v>
                </c:pt>
                <c:pt idx="1338">
                  <c:v>-5.8436950000000001E-2</c:v>
                </c:pt>
                <c:pt idx="1339">
                  <c:v>-5.9078369999999998E-2</c:v>
                </c:pt>
                <c:pt idx="1340">
                  <c:v>-5.923523E-2</c:v>
                </c:pt>
                <c:pt idx="1341">
                  <c:v>-5.9109519999999999E-2</c:v>
                </c:pt>
                <c:pt idx="1342">
                  <c:v>-5.9021770000000001E-2</c:v>
                </c:pt>
                <c:pt idx="1343">
                  <c:v>-5.9045720000000003E-2</c:v>
                </c:pt>
                <c:pt idx="1344">
                  <c:v>-5.9101830000000001E-2</c:v>
                </c:pt>
                <c:pt idx="1345">
                  <c:v>-5.9178509999999997E-2</c:v>
                </c:pt>
                <c:pt idx="1346">
                  <c:v>-5.926099E-2</c:v>
                </c:pt>
                <c:pt idx="1347">
                  <c:v>-5.9242870000000003E-2</c:v>
                </c:pt>
                <c:pt idx="1348">
                  <c:v>-5.910232E-2</c:v>
                </c:pt>
                <c:pt idx="1349">
                  <c:v>-5.8989899999999998E-2</c:v>
                </c:pt>
                <c:pt idx="1350">
                  <c:v>-5.8995190000000003E-2</c:v>
                </c:pt>
                <c:pt idx="1351">
                  <c:v>-5.8993719999999999E-2</c:v>
                </c:pt>
                <c:pt idx="1352">
                  <c:v>-5.8877770000000003E-2</c:v>
                </c:pt>
                <c:pt idx="1353">
                  <c:v>-5.875884E-2</c:v>
                </c:pt>
                <c:pt idx="1354">
                  <c:v>-5.8767840000000002E-2</c:v>
                </c:pt>
                <c:pt idx="1355">
                  <c:v>-5.882971E-2</c:v>
                </c:pt>
                <c:pt idx="1356">
                  <c:v>-5.8822100000000002E-2</c:v>
                </c:pt>
                <c:pt idx="1357">
                  <c:v>-5.8783929999999998E-2</c:v>
                </c:pt>
                <c:pt idx="1358">
                  <c:v>-5.8763240000000001E-2</c:v>
                </c:pt>
                <c:pt idx="1359">
                  <c:v>-5.8624210000000003E-2</c:v>
                </c:pt>
                <c:pt idx="1360">
                  <c:v>-5.8237530000000003E-2</c:v>
                </c:pt>
                <c:pt idx="1361">
                  <c:v>-5.7763679999999998E-2</c:v>
                </c:pt>
                <c:pt idx="1362">
                  <c:v>-5.7554429999999997E-2</c:v>
                </c:pt>
                <c:pt idx="1363">
                  <c:v>-5.7757969999999999E-2</c:v>
                </c:pt>
                <c:pt idx="1364">
                  <c:v>-5.8166030000000001E-2</c:v>
                </c:pt>
                <c:pt idx="1365">
                  <c:v>-5.8522320000000003E-2</c:v>
                </c:pt>
                <c:pt idx="1366">
                  <c:v>-5.8739619999999999E-2</c:v>
                </c:pt>
                <c:pt idx="1367">
                  <c:v>-5.8808869999999999E-2</c:v>
                </c:pt>
                <c:pt idx="1368">
                  <c:v>-5.8748500000000002E-2</c:v>
                </c:pt>
                <c:pt idx="1369">
                  <c:v>-5.8640249999999998E-2</c:v>
                </c:pt>
                <c:pt idx="1370">
                  <c:v>-5.857039E-2</c:v>
                </c:pt>
                <c:pt idx="1371">
                  <c:v>-5.8538630000000001E-2</c:v>
                </c:pt>
                <c:pt idx="1372">
                  <c:v>-5.8505269999999998E-2</c:v>
                </c:pt>
                <c:pt idx="1373">
                  <c:v>-5.8484189999999998E-2</c:v>
                </c:pt>
                <c:pt idx="1374">
                  <c:v>-5.850698E-2</c:v>
                </c:pt>
                <c:pt idx="1375">
                  <c:v>-5.8549950000000003E-2</c:v>
                </c:pt>
                <c:pt idx="1376">
                  <c:v>-5.8579190000000003E-2</c:v>
                </c:pt>
                <c:pt idx="1377">
                  <c:v>-5.8608750000000001E-2</c:v>
                </c:pt>
                <c:pt idx="1378">
                  <c:v>-5.8634859999999997E-2</c:v>
                </c:pt>
                <c:pt idx="1379">
                  <c:v>-5.8589500000000003E-2</c:v>
                </c:pt>
                <c:pt idx="1380">
                  <c:v>-5.8451919999999997E-2</c:v>
                </c:pt>
                <c:pt idx="1381">
                  <c:v>-5.8327860000000002E-2</c:v>
                </c:pt>
                <c:pt idx="1382">
                  <c:v>-5.8319370000000002E-2</c:v>
                </c:pt>
                <c:pt idx="1383">
                  <c:v>-5.8372420000000001E-2</c:v>
                </c:pt>
                <c:pt idx="1384">
                  <c:v>-5.8347999999999997E-2</c:v>
                </c:pt>
                <c:pt idx="1385">
                  <c:v>-5.8202549999999999E-2</c:v>
                </c:pt>
                <c:pt idx="1386">
                  <c:v>-5.801978E-2</c:v>
                </c:pt>
                <c:pt idx="1387">
                  <c:v>-5.7918209999999998E-2</c:v>
                </c:pt>
                <c:pt idx="1388">
                  <c:v>-5.7978259999999997E-2</c:v>
                </c:pt>
                <c:pt idx="1389">
                  <c:v>-5.8189629999999999E-2</c:v>
                </c:pt>
                <c:pt idx="1390">
                  <c:v>-5.8423660000000002E-2</c:v>
                </c:pt>
                <c:pt idx="1391">
                  <c:v>-5.8522789999999998E-2</c:v>
                </c:pt>
                <c:pt idx="1392">
                  <c:v>-5.8460499999999999E-2</c:v>
                </c:pt>
                <c:pt idx="1393">
                  <c:v>-5.8362039999999997E-2</c:v>
                </c:pt>
                <c:pt idx="1394">
                  <c:v>-5.8333250000000003E-2</c:v>
                </c:pt>
                <c:pt idx="1395">
                  <c:v>-5.834516E-2</c:v>
                </c:pt>
                <c:pt idx="1396">
                  <c:v>-5.8335539999999998E-2</c:v>
                </c:pt>
                <c:pt idx="1397">
                  <c:v>-5.8326910000000003E-2</c:v>
                </c:pt>
                <c:pt idx="1398">
                  <c:v>-5.8362799999999999E-2</c:v>
                </c:pt>
                <c:pt idx="1399">
                  <c:v>-5.8415259999999997E-2</c:v>
                </c:pt>
                <c:pt idx="1400">
                  <c:v>-5.8438450000000003E-2</c:v>
                </c:pt>
                <c:pt idx="1401">
                  <c:v>-5.844746E-2</c:v>
                </c:pt>
                <c:pt idx="1402">
                  <c:v>-5.8466690000000002E-2</c:v>
                </c:pt>
                <c:pt idx="1403">
                  <c:v>-5.8460150000000002E-2</c:v>
                </c:pt>
                <c:pt idx="1404">
                  <c:v>-5.8386380000000002E-2</c:v>
                </c:pt>
                <c:pt idx="1405">
                  <c:v>-5.8275250000000001E-2</c:v>
                </c:pt>
                <c:pt idx="1406">
                  <c:v>-5.8190899999999997E-2</c:v>
                </c:pt>
                <c:pt idx="1407">
                  <c:v>-5.8152559999999999E-2</c:v>
                </c:pt>
                <c:pt idx="1408">
                  <c:v>-5.8126850000000001E-2</c:v>
                </c:pt>
                <c:pt idx="1409">
                  <c:v>-5.8058440000000003E-2</c:v>
                </c:pt>
                <c:pt idx="1410">
                  <c:v>-5.7905390000000001E-2</c:v>
                </c:pt>
                <c:pt idx="1411">
                  <c:v>-5.7708860000000001E-2</c:v>
                </c:pt>
                <c:pt idx="1412">
                  <c:v>-5.7625929999999999E-2</c:v>
                </c:pt>
                <c:pt idx="1413">
                  <c:v>-5.7774909999999999E-2</c:v>
                </c:pt>
                <c:pt idx="1414">
                  <c:v>-5.8040439999999999E-2</c:v>
                </c:pt>
                <c:pt idx="1415">
                  <c:v>-5.8187160000000002E-2</c:v>
                </c:pt>
                <c:pt idx="1416">
                  <c:v>-5.8148409999999998E-2</c:v>
                </c:pt>
                <c:pt idx="1417">
                  <c:v>-5.8053489999999999E-2</c:v>
                </c:pt>
                <c:pt idx="1418">
                  <c:v>-5.7997020000000003E-2</c:v>
                </c:pt>
                <c:pt idx="1419">
                  <c:v>-5.7934390000000002E-2</c:v>
                </c:pt>
                <c:pt idx="1420">
                  <c:v>-5.7842230000000001E-2</c:v>
                </c:pt>
                <c:pt idx="1421">
                  <c:v>-5.7805570000000001E-2</c:v>
                </c:pt>
                <c:pt idx="1422">
                  <c:v>-5.785763E-2</c:v>
                </c:pt>
                <c:pt idx="1423">
                  <c:v>-5.7890230000000001E-2</c:v>
                </c:pt>
                <c:pt idx="1424">
                  <c:v>-5.7830979999999997E-2</c:v>
                </c:pt>
                <c:pt idx="1425">
                  <c:v>-5.7762260000000003E-2</c:v>
                </c:pt>
                <c:pt idx="1426">
                  <c:v>-5.775901E-2</c:v>
                </c:pt>
                <c:pt idx="1427">
                  <c:v>-5.774605E-2</c:v>
                </c:pt>
                <c:pt idx="1428">
                  <c:v>-5.7637019999999997E-2</c:v>
                </c:pt>
                <c:pt idx="1429">
                  <c:v>-5.749046E-2</c:v>
                </c:pt>
                <c:pt idx="1430">
                  <c:v>-5.7402040000000001E-2</c:v>
                </c:pt>
                <c:pt idx="1431">
                  <c:v>-5.7347780000000001E-2</c:v>
                </c:pt>
                <c:pt idx="1432">
                  <c:v>-5.7259820000000003E-2</c:v>
                </c:pt>
                <c:pt idx="1433">
                  <c:v>-5.7157989999999999E-2</c:v>
                </c:pt>
                <c:pt idx="1434">
                  <c:v>-5.7080810000000003E-2</c:v>
                </c:pt>
                <c:pt idx="1435">
                  <c:v>-5.6981459999999998E-2</c:v>
                </c:pt>
                <c:pt idx="1436">
                  <c:v>-5.6823810000000002E-2</c:v>
                </c:pt>
                <c:pt idx="1437">
                  <c:v>-5.6698440000000003E-2</c:v>
                </c:pt>
                <c:pt idx="1438">
                  <c:v>-5.6708849999999998E-2</c:v>
                </c:pt>
                <c:pt idx="1439">
                  <c:v>-5.6804449999999999E-2</c:v>
                </c:pt>
                <c:pt idx="1440">
                  <c:v>-5.685983E-2</c:v>
                </c:pt>
                <c:pt idx="1441">
                  <c:v>-5.6857039999999998E-2</c:v>
                </c:pt>
                <c:pt idx="1442">
                  <c:v>-5.6855879999999998E-2</c:v>
                </c:pt>
                <c:pt idx="1443">
                  <c:v>-5.6854590000000003E-2</c:v>
                </c:pt>
                <c:pt idx="1444">
                  <c:v>-5.6809859999999997E-2</c:v>
                </c:pt>
                <c:pt idx="1445">
                  <c:v>-5.6744379999999997E-2</c:v>
                </c:pt>
                <c:pt idx="1446">
                  <c:v>-5.6710919999999998E-2</c:v>
                </c:pt>
                <c:pt idx="1447">
                  <c:v>-5.6688700000000002E-2</c:v>
                </c:pt>
                <c:pt idx="1448">
                  <c:v>-5.6625740000000001E-2</c:v>
                </c:pt>
                <c:pt idx="1449">
                  <c:v>-5.6532659999999998E-2</c:v>
                </c:pt>
                <c:pt idx="1450">
                  <c:v>-5.6447009999999999E-2</c:v>
                </c:pt>
                <c:pt idx="1451">
                  <c:v>-5.6373920000000001E-2</c:v>
                </c:pt>
                <c:pt idx="1452">
                  <c:v>-5.630168E-2</c:v>
                </c:pt>
                <c:pt idx="1453">
                  <c:v>-5.6254209999999999E-2</c:v>
                </c:pt>
                <c:pt idx="1454">
                  <c:v>-5.6254180000000001E-2</c:v>
                </c:pt>
                <c:pt idx="1455">
                  <c:v>-5.6265299999999997E-2</c:v>
                </c:pt>
                <c:pt idx="1456">
                  <c:v>-5.6241079999999999E-2</c:v>
                </c:pt>
                <c:pt idx="1457">
                  <c:v>-5.6199390000000002E-2</c:v>
                </c:pt>
                <c:pt idx="1458">
                  <c:v>-5.6179340000000001E-2</c:v>
                </c:pt>
                <c:pt idx="1459">
                  <c:v>-5.6153630000000003E-2</c:v>
                </c:pt>
                <c:pt idx="1460">
                  <c:v>-5.6059289999999998E-2</c:v>
                </c:pt>
                <c:pt idx="1461">
                  <c:v>-5.5895390000000003E-2</c:v>
                </c:pt>
                <c:pt idx="1462">
                  <c:v>-5.5724750000000003E-2</c:v>
                </c:pt>
                <c:pt idx="1463">
                  <c:v>-5.5600549999999999E-2</c:v>
                </c:pt>
                <c:pt idx="1464">
                  <c:v>-5.5541689999999998E-2</c:v>
                </c:pt>
                <c:pt idx="1465">
                  <c:v>-5.5549939999999999E-2</c:v>
                </c:pt>
                <c:pt idx="1466">
                  <c:v>-5.5589880000000001E-2</c:v>
                </c:pt>
                <c:pt idx="1467">
                  <c:v>-5.5582010000000001E-2</c:v>
                </c:pt>
                <c:pt idx="1468">
                  <c:v>-5.5485239999999998E-2</c:v>
                </c:pt>
                <c:pt idx="1469">
                  <c:v>-5.5363130000000003E-2</c:v>
                </c:pt>
                <c:pt idx="1470">
                  <c:v>-5.5313250000000001E-2</c:v>
                </c:pt>
                <c:pt idx="1471">
                  <c:v>-5.5350879999999998E-2</c:v>
                </c:pt>
                <c:pt idx="1472">
                  <c:v>-5.5413469999999999E-2</c:v>
                </c:pt>
                <c:pt idx="1473">
                  <c:v>-5.5451680000000003E-2</c:v>
                </c:pt>
                <c:pt idx="1474">
                  <c:v>-5.5456079999999998E-2</c:v>
                </c:pt>
                <c:pt idx="1475">
                  <c:v>-5.54242E-2</c:v>
                </c:pt>
                <c:pt idx="1476">
                  <c:v>-5.536112E-2</c:v>
                </c:pt>
                <c:pt idx="1477">
                  <c:v>-5.5297899999999997E-2</c:v>
                </c:pt>
                <c:pt idx="1478">
                  <c:v>-5.5258750000000002E-2</c:v>
                </c:pt>
                <c:pt idx="1479">
                  <c:v>-5.5229340000000002E-2</c:v>
                </c:pt>
                <c:pt idx="1480">
                  <c:v>-5.5191089999999998E-2</c:v>
                </c:pt>
                <c:pt idx="1481">
                  <c:v>-5.5153300000000002E-2</c:v>
                </c:pt>
                <c:pt idx="1482">
                  <c:v>-5.5111710000000001E-2</c:v>
                </c:pt>
                <c:pt idx="1483">
                  <c:v>-5.5022950000000001E-2</c:v>
                </c:pt>
                <c:pt idx="1484">
                  <c:v>-5.4875189999999997E-2</c:v>
                </c:pt>
                <c:pt idx="1485">
                  <c:v>-5.4742159999999998E-2</c:v>
                </c:pt>
                <c:pt idx="1486">
                  <c:v>-5.4702639999999997E-2</c:v>
                </c:pt>
                <c:pt idx="1487">
                  <c:v>-5.4738160000000001E-2</c:v>
                </c:pt>
                <c:pt idx="1488">
                  <c:v>-5.4772800000000003E-2</c:v>
                </c:pt>
                <c:pt idx="1489">
                  <c:v>-5.4785859999999999E-2</c:v>
                </c:pt>
                <c:pt idx="1490">
                  <c:v>-5.4811730000000003E-2</c:v>
                </c:pt>
                <c:pt idx="1491">
                  <c:v>-5.4852150000000002E-2</c:v>
                </c:pt>
                <c:pt idx="1492">
                  <c:v>-5.4858869999999997E-2</c:v>
                </c:pt>
                <c:pt idx="1493">
                  <c:v>-5.4798939999999997E-2</c:v>
                </c:pt>
                <c:pt idx="1494">
                  <c:v>-5.468601E-2</c:v>
                </c:pt>
                <c:pt idx="1495">
                  <c:v>-5.4557920000000003E-2</c:v>
                </c:pt>
                <c:pt idx="1496">
                  <c:v>-5.4459550000000002E-2</c:v>
                </c:pt>
                <c:pt idx="1497">
                  <c:v>-5.4427389999999999E-2</c:v>
                </c:pt>
                <c:pt idx="1498">
                  <c:v>-5.4450369999999998E-2</c:v>
                </c:pt>
                <c:pt idx="1499">
                  <c:v>-5.4464369999999998E-2</c:v>
                </c:pt>
                <c:pt idx="1500">
                  <c:v>-5.442599E-2</c:v>
                </c:pt>
                <c:pt idx="1501">
                  <c:v>-5.4364419999999997E-2</c:v>
                </c:pt>
                <c:pt idx="1502">
                  <c:v>-5.4326359999999997E-2</c:v>
                </c:pt>
                <c:pt idx="1503">
                  <c:v>-5.4303459999999998E-2</c:v>
                </c:pt>
                <c:pt idx="1504">
                  <c:v>-5.4259719999999997E-2</c:v>
                </c:pt>
                <c:pt idx="1505">
                  <c:v>-5.4197339999999997E-2</c:v>
                </c:pt>
                <c:pt idx="1506">
                  <c:v>-5.4144959999999999E-2</c:v>
                </c:pt>
                <c:pt idx="1507">
                  <c:v>-5.4110180000000001E-2</c:v>
                </c:pt>
                <c:pt idx="1508">
                  <c:v>-5.408988E-2</c:v>
                </c:pt>
                <c:pt idx="1509">
                  <c:v>-5.4094879999999998E-2</c:v>
                </c:pt>
                <c:pt idx="1510">
                  <c:v>-5.4117579999999998E-2</c:v>
                </c:pt>
                <c:pt idx="1511">
                  <c:v>-5.4108950000000003E-2</c:v>
                </c:pt>
                <c:pt idx="1512">
                  <c:v>-5.4043859999999999E-2</c:v>
                </c:pt>
                <c:pt idx="1513">
                  <c:v>-5.3978610000000003E-2</c:v>
                </c:pt>
                <c:pt idx="1514">
                  <c:v>-5.3981679999999997E-2</c:v>
                </c:pt>
                <c:pt idx="1515">
                  <c:v>-5.4028819999999998E-2</c:v>
                </c:pt>
                <c:pt idx="1516">
                  <c:v>-5.4028350000000003E-2</c:v>
                </c:pt>
                <c:pt idx="1517">
                  <c:v>-5.3941040000000003E-2</c:v>
                </c:pt>
                <c:pt idx="1518">
                  <c:v>-5.3819430000000001E-2</c:v>
                </c:pt>
                <c:pt idx="1519">
                  <c:v>-5.3738250000000001E-2</c:v>
                </c:pt>
                <c:pt idx="1520">
                  <c:v>-5.3729640000000002E-2</c:v>
                </c:pt>
                <c:pt idx="1521">
                  <c:v>-5.3778819999999998E-2</c:v>
                </c:pt>
                <c:pt idx="1522">
                  <c:v>-5.3844160000000002E-2</c:v>
                </c:pt>
                <c:pt idx="1523">
                  <c:v>-5.3882739999999998E-2</c:v>
                </c:pt>
                <c:pt idx="1524">
                  <c:v>-5.3886749999999997E-2</c:v>
                </c:pt>
                <c:pt idx="1525">
                  <c:v>-5.3886919999999998E-2</c:v>
                </c:pt>
                <c:pt idx="1526">
                  <c:v>-5.3902489999999997E-2</c:v>
                </c:pt>
                <c:pt idx="1527">
                  <c:v>-5.3910310000000003E-2</c:v>
                </c:pt>
                <c:pt idx="1528">
                  <c:v>-5.3882510000000002E-2</c:v>
                </c:pt>
                <c:pt idx="1529">
                  <c:v>-5.3827569999999998E-2</c:v>
                </c:pt>
                <c:pt idx="1530">
                  <c:v>-5.3769160000000003E-2</c:v>
                </c:pt>
                <c:pt idx="1531">
                  <c:v>-5.3718019999999998E-2</c:v>
                </c:pt>
                <c:pt idx="1532">
                  <c:v>-5.36844E-2</c:v>
                </c:pt>
                <c:pt idx="1533">
                  <c:v>-5.3684200000000001E-2</c:v>
                </c:pt>
                <c:pt idx="1534">
                  <c:v>-5.3707680000000001E-2</c:v>
                </c:pt>
                <c:pt idx="1535">
                  <c:v>-5.3719889999999999E-2</c:v>
                </c:pt>
                <c:pt idx="1536">
                  <c:v>-5.3716229999999997E-2</c:v>
                </c:pt>
                <c:pt idx="1537">
                  <c:v>-5.3732479999999999E-2</c:v>
                </c:pt>
                <c:pt idx="1538">
                  <c:v>-5.3776480000000002E-2</c:v>
                </c:pt>
                <c:pt idx="1539">
                  <c:v>-5.3803820000000002E-2</c:v>
                </c:pt>
                <c:pt idx="1540">
                  <c:v>-5.3793870000000001E-2</c:v>
                </c:pt>
                <c:pt idx="1541">
                  <c:v>-5.3790890000000001E-2</c:v>
                </c:pt>
                <c:pt idx="1542">
                  <c:v>-5.3825190000000002E-2</c:v>
                </c:pt>
                <c:pt idx="1543">
                  <c:v>-5.3851219999999998E-2</c:v>
                </c:pt>
                <c:pt idx="1544">
                  <c:v>-5.3819110000000003E-2</c:v>
                </c:pt>
                <c:pt idx="1545">
                  <c:v>-5.3755320000000002E-2</c:v>
                </c:pt>
                <c:pt idx="1546">
                  <c:v>-5.3713209999999997E-2</c:v>
                </c:pt>
                <c:pt idx="1547">
                  <c:v>-5.3689439999999998E-2</c:v>
                </c:pt>
                <c:pt idx="1548">
                  <c:v>-5.365644E-2</c:v>
                </c:pt>
                <c:pt idx="1549">
                  <c:v>-5.363942E-2</c:v>
                </c:pt>
                <c:pt idx="1550">
                  <c:v>-5.3685219999999999E-2</c:v>
                </c:pt>
                <c:pt idx="1551">
                  <c:v>-5.377672E-2</c:v>
                </c:pt>
                <c:pt idx="1552">
                  <c:v>-5.3845009999999999E-2</c:v>
                </c:pt>
                <c:pt idx="1553">
                  <c:v>-5.3854850000000003E-2</c:v>
                </c:pt>
                <c:pt idx="1554">
                  <c:v>-5.3823959999999997E-2</c:v>
                </c:pt>
                <c:pt idx="1555">
                  <c:v>-5.3769749999999998E-2</c:v>
                </c:pt>
                <c:pt idx="1556">
                  <c:v>-5.3687650000000003E-2</c:v>
                </c:pt>
                <c:pt idx="1557">
                  <c:v>-5.3579799999999997E-2</c:v>
                </c:pt>
                <c:pt idx="1558">
                  <c:v>-5.346799E-2</c:v>
                </c:pt>
                <c:pt idx="1559">
                  <c:v>-5.3383020000000003E-2</c:v>
                </c:pt>
                <c:pt idx="1560">
                  <c:v>-5.3356359999999999E-2</c:v>
                </c:pt>
                <c:pt idx="1561">
                  <c:v>-5.3399259999999997E-2</c:v>
                </c:pt>
                <c:pt idx="1562">
                  <c:v>-5.3464860000000003E-2</c:v>
                </c:pt>
                <c:pt idx="1563">
                  <c:v>-5.3471449999999997E-2</c:v>
                </c:pt>
                <c:pt idx="1564">
                  <c:v>-5.3397149999999997E-2</c:v>
                </c:pt>
                <c:pt idx="1565">
                  <c:v>-5.3315939999999999E-2</c:v>
                </c:pt>
                <c:pt idx="1566">
                  <c:v>-5.3302639999999998E-2</c:v>
                </c:pt>
                <c:pt idx="1567">
                  <c:v>-5.3342029999999999E-2</c:v>
                </c:pt>
                <c:pt idx="1568">
                  <c:v>-5.337074E-2</c:v>
                </c:pt>
                <c:pt idx="1569">
                  <c:v>-5.3364830000000002E-2</c:v>
                </c:pt>
                <c:pt idx="1570">
                  <c:v>-5.3337130000000003E-2</c:v>
                </c:pt>
                <c:pt idx="1571">
                  <c:v>-5.3286819999999999E-2</c:v>
                </c:pt>
                <c:pt idx="1572">
                  <c:v>-5.321157E-2</c:v>
                </c:pt>
                <c:pt idx="1573">
                  <c:v>-5.3141220000000003E-2</c:v>
                </c:pt>
                <c:pt idx="1574">
                  <c:v>-5.3104980000000003E-2</c:v>
                </c:pt>
                <c:pt idx="1575">
                  <c:v>-5.308595E-2</c:v>
                </c:pt>
                <c:pt idx="1576">
                  <c:v>-5.305493E-2</c:v>
                </c:pt>
                <c:pt idx="1577">
                  <c:v>-5.3026719999999999E-2</c:v>
                </c:pt>
                <c:pt idx="1578">
                  <c:v>-5.3034079999999997E-2</c:v>
                </c:pt>
                <c:pt idx="1579">
                  <c:v>-5.3070970000000002E-2</c:v>
                </c:pt>
                <c:pt idx="1580">
                  <c:v>-5.3107679999999997E-2</c:v>
                </c:pt>
                <c:pt idx="1581">
                  <c:v>-5.3138289999999998E-2</c:v>
                </c:pt>
                <c:pt idx="1582">
                  <c:v>-5.3165490000000003E-2</c:v>
                </c:pt>
                <c:pt idx="1583">
                  <c:v>-5.316626E-2</c:v>
                </c:pt>
                <c:pt idx="1584">
                  <c:v>-5.3126590000000001E-2</c:v>
                </c:pt>
                <c:pt idx="1585">
                  <c:v>-5.30956E-2</c:v>
                </c:pt>
                <c:pt idx="1586">
                  <c:v>-5.3109200000000002E-2</c:v>
                </c:pt>
                <c:pt idx="1587">
                  <c:v>-5.3148340000000002E-2</c:v>
                </c:pt>
                <c:pt idx="1588">
                  <c:v>-5.3158249999999997E-2</c:v>
                </c:pt>
                <c:pt idx="1589">
                  <c:v>-5.3121370000000001E-2</c:v>
                </c:pt>
                <c:pt idx="1590">
                  <c:v>-5.307311E-2</c:v>
                </c:pt>
                <c:pt idx="1591">
                  <c:v>-5.3047209999999997E-2</c:v>
                </c:pt>
                <c:pt idx="1592">
                  <c:v>-5.303393E-2</c:v>
                </c:pt>
                <c:pt idx="1593">
                  <c:v>-5.2994189999999997E-2</c:v>
                </c:pt>
                <c:pt idx="1594">
                  <c:v>-5.2901509999999999E-2</c:v>
                </c:pt>
                <c:pt idx="1595">
                  <c:v>-5.2773269999999997E-2</c:v>
                </c:pt>
                <c:pt idx="1596">
                  <c:v>-5.2664370000000002E-2</c:v>
                </c:pt>
                <c:pt idx="1597">
                  <c:v>-5.2620220000000002E-2</c:v>
                </c:pt>
                <c:pt idx="1598">
                  <c:v>-5.2630139999999999E-2</c:v>
                </c:pt>
                <c:pt idx="1599">
                  <c:v>-5.2641649999999998E-2</c:v>
                </c:pt>
                <c:pt idx="1600">
                  <c:v>-5.262298E-2</c:v>
                </c:pt>
                <c:pt idx="1601">
                  <c:v>-5.2588250000000003E-2</c:v>
                </c:pt>
                <c:pt idx="1602">
                  <c:v>-5.2558550000000002E-2</c:v>
                </c:pt>
                <c:pt idx="1603">
                  <c:v>-5.2531479999999998E-2</c:v>
                </c:pt>
                <c:pt idx="1604">
                  <c:v>-5.2498830000000003E-2</c:v>
                </c:pt>
                <c:pt idx="1605">
                  <c:v>-5.246054E-2</c:v>
                </c:pt>
                <c:pt idx="1606">
                  <c:v>-5.2408830000000003E-2</c:v>
                </c:pt>
                <c:pt idx="1607">
                  <c:v>-5.2331580000000003E-2</c:v>
                </c:pt>
                <c:pt idx="1608">
                  <c:v>-5.2244659999999998E-2</c:v>
                </c:pt>
                <c:pt idx="1609">
                  <c:v>-5.2182930000000002E-2</c:v>
                </c:pt>
                <c:pt idx="1610">
                  <c:v>-5.2143790000000002E-2</c:v>
                </c:pt>
                <c:pt idx="1611">
                  <c:v>-5.2083780000000003E-2</c:v>
                </c:pt>
                <c:pt idx="1612">
                  <c:v>-5.1993400000000002E-2</c:v>
                </c:pt>
                <c:pt idx="1613">
                  <c:v>-5.1928019999999998E-2</c:v>
                </c:pt>
                <c:pt idx="1614">
                  <c:v>-5.1930990000000003E-2</c:v>
                </c:pt>
                <c:pt idx="1615">
                  <c:v>-5.196953E-2</c:v>
                </c:pt>
                <c:pt idx="1616">
                  <c:v>-5.1987430000000001E-2</c:v>
                </c:pt>
                <c:pt idx="1617">
                  <c:v>-5.1978700000000003E-2</c:v>
                </c:pt>
                <c:pt idx="1618">
                  <c:v>-5.1960949999999999E-2</c:v>
                </c:pt>
                <c:pt idx="1619">
                  <c:v>-5.1912560000000003E-2</c:v>
                </c:pt>
                <c:pt idx="1620">
                  <c:v>-5.1801260000000002E-2</c:v>
                </c:pt>
                <c:pt idx="1621">
                  <c:v>-5.1655779999999998E-2</c:v>
                </c:pt>
                <c:pt idx="1622">
                  <c:v>-5.1541469999999999E-2</c:v>
                </c:pt>
                <c:pt idx="1623">
                  <c:v>-5.1469550000000003E-2</c:v>
                </c:pt>
                <c:pt idx="1624">
                  <c:v>-5.1384989999999998E-2</c:v>
                </c:pt>
                <c:pt idx="1625">
                  <c:v>-5.1257190000000001E-2</c:v>
                </c:pt>
                <c:pt idx="1626">
                  <c:v>-5.1130139999999998E-2</c:v>
                </c:pt>
                <c:pt idx="1627">
                  <c:v>-5.106165E-2</c:v>
                </c:pt>
                <c:pt idx="1628">
                  <c:v>-5.1048070000000001E-2</c:v>
                </c:pt>
                <c:pt idx="1629">
                  <c:v>-5.1039290000000001E-2</c:v>
                </c:pt>
                <c:pt idx="1630">
                  <c:v>-5.1007299999999998E-2</c:v>
                </c:pt>
                <c:pt idx="1631">
                  <c:v>-5.0970059999999998E-2</c:v>
                </c:pt>
                <c:pt idx="1632">
                  <c:v>-5.0949370000000001E-2</c:v>
                </c:pt>
                <c:pt idx="1633">
                  <c:v>-5.0930719999999999E-2</c:v>
                </c:pt>
                <c:pt idx="1634">
                  <c:v>-5.0882709999999998E-2</c:v>
                </c:pt>
                <c:pt idx="1635">
                  <c:v>-5.080755E-2</c:v>
                </c:pt>
                <c:pt idx="1636">
                  <c:v>-5.074592E-2</c:v>
                </c:pt>
                <c:pt idx="1637">
                  <c:v>-5.0721740000000001E-2</c:v>
                </c:pt>
                <c:pt idx="1638">
                  <c:v>-5.0705559999999997E-2</c:v>
                </c:pt>
                <c:pt idx="1639">
                  <c:v>-5.065124E-2</c:v>
                </c:pt>
                <c:pt idx="1640">
                  <c:v>-5.0553960000000002E-2</c:v>
                </c:pt>
                <c:pt idx="1641">
                  <c:v>-5.0446739999999997E-2</c:v>
                </c:pt>
                <c:pt idx="1642">
                  <c:v>-5.0353710000000003E-2</c:v>
                </c:pt>
                <c:pt idx="1643">
                  <c:v>-5.0276069999999999E-2</c:v>
                </c:pt>
                <c:pt idx="1644">
                  <c:v>-5.0213470000000003E-2</c:v>
                </c:pt>
                <c:pt idx="1645">
                  <c:v>-5.0162680000000001E-2</c:v>
                </c:pt>
                <c:pt idx="1646">
                  <c:v>-5.0099530000000003E-2</c:v>
                </c:pt>
                <c:pt idx="1647">
                  <c:v>-5.0001759999999999E-2</c:v>
                </c:pt>
                <c:pt idx="1648">
                  <c:v>-4.9885690000000003E-2</c:v>
                </c:pt>
                <c:pt idx="1649">
                  <c:v>-4.9781819999999997E-2</c:v>
                </c:pt>
                <c:pt idx="1650">
                  <c:v>-4.968094E-2</c:v>
                </c:pt>
                <c:pt idx="1651">
                  <c:v>-4.9558049999999999E-2</c:v>
                </c:pt>
                <c:pt idx="1652">
                  <c:v>-4.9446200000000003E-2</c:v>
                </c:pt>
                <c:pt idx="1653">
                  <c:v>-4.9415359999999998E-2</c:v>
                </c:pt>
                <c:pt idx="1654">
                  <c:v>-4.946188E-2</c:v>
                </c:pt>
                <c:pt idx="1655">
                  <c:v>-4.9483779999999998E-2</c:v>
                </c:pt>
                <c:pt idx="1656">
                  <c:v>-4.93959E-2</c:v>
                </c:pt>
                <c:pt idx="1657">
                  <c:v>-4.9214859999999999E-2</c:v>
                </c:pt>
                <c:pt idx="1658">
                  <c:v>-4.9006979999999999E-2</c:v>
                </c:pt>
                <c:pt idx="1659">
                  <c:v>-4.8818220000000002E-2</c:v>
                </c:pt>
                <c:pt idx="1660">
                  <c:v>-4.8687109999999999E-2</c:v>
                </c:pt>
                <c:pt idx="1661">
                  <c:v>-4.8655299999999999E-2</c:v>
                </c:pt>
                <c:pt idx="1662">
                  <c:v>-4.870269E-2</c:v>
                </c:pt>
                <c:pt idx="1663">
                  <c:v>-4.8719600000000002E-2</c:v>
                </c:pt>
                <c:pt idx="1664">
                  <c:v>-4.8612639999999999E-2</c:v>
                </c:pt>
                <c:pt idx="1665">
                  <c:v>-4.8405360000000001E-2</c:v>
                </c:pt>
                <c:pt idx="1666">
                  <c:v>-4.8188969999999998E-2</c:v>
                </c:pt>
                <c:pt idx="1667">
                  <c:v>-4.8027300000000002E-2</c:v>
                </c:pt>
                <c:pt idx="1668">
                  <c:v>-4.7953009999999997E-2</c:v>
                </c:pt>
                <c:pt idx="1669">
                  <c:v>-4.7987630000000003E-2</c:v>
                </c:pt>
                <c:pt idx="1670">
                  <c:v>-4.8089819999999998E-2</c:v>
                </c:pt>
                <c:pt idx="1671">
                  <c:v>-4.8147450000000001E-2</c:v>
                </c:pt>
                <c:pt idx="1672">
                  <c:v>-4.8091839999999997E-2</c:v>
                </c:pt>
                <c:pt idx="1673">
                  <c:v>-4.7963720000000001E-2</c:v>
                </c:pt>
                <c:pt idx="1674">
                  <c:v>-4.7808929999999999E-2</c:v>
                </c:pt>
                <c:pt idx="1675">
                  <c:v>-4.7589960000000001E-2</c:v>
                </c:pt>
                <c:pt idx="1676">
                  <c:v>-4.7285420000000002E-2</c:v>
                </c:pt>
                <c:pt idx="1677">
                  <c:v>-4.7021489999999999E-2</c:v>
                </c:pt>
                <c:pt idx="1678">
                  <c:v>-4.697469E-2</c:v>
                </c:pt>
                <c:pt idx="1679">
                  <c:v>-4.7149770000000001E-2</c:v>
                </c:pt>
                <c:pt idx="1680">
                  <c:v>-4.7358480000000001E-2</c:v>
                </c:pt>
                <c:pt idx="1681">
                  <c:v>-4.7411990000000001E-2</c:v>
                </c:pt>
                <c:pt idx="1682">
                  <c:v>-4.7252219999999998E-2</c:v>
                </c:pt>
                <c:pt idx="1683">
                  <c:v>-4.6946849999999998E-2</c:v>
                </c:pt>
                <c:pt idx="1684">
                  <c:v>-4.6641469999999997E-2</c:v>
                </c:pt>
                <c:pt idx="1685">
                  <c:v>-4.6478180000000001E-2</c:v>
                </c:pt>
                <c:pt idx="1686">
                  <c:v>-4.6483620000000003E-2</c:v>
                </c:pt>
                <c:pt idx="1687">
                  <c:v>-4.6573339999999998E-2</c:v>
                </c:pt>
                <c:pt idx="1688">
                  <c:v>-4.6701699999999999E-2</c:v>
                </c:pt>
                <c:pt idx="1689">
                  <c:v>-4.6910569999999999E-2</c:v>
                </c:pt>
                <c:pt idx="1690">
                  <c:v>-4.7200779999999998E-2</c:v>
                </c:pt>
                <c:pt idx="1691">
                  <c:v>-4.7515889999999998E-2</c:v>
                </c:pt>
                <c:pt idx="1692">
                  <c:v>-4.7865680000000001E-2</c:v>
                </c:pt>
                <c:pt idx="1693">
                  <c:v>-4.827994E-2</c:v>
                </c:pt>
                <c:pt idx="1694">
                  <c:v>-4.8639389999999998E-2</c:v>
                </c:pt>
                <c:pt idx="1695">
                  <c:v>-4.8761159999999998E-2</c:v>
                </c:pt>
                <c:pt idx="1696">
                  <c:v>-4.8683669999999998E-2</c:v>
                </c:pt>
                <c:pt idx="1697">
                  <c:v>-4.8618500000000002E-2</c:v>
                </c:pt>
                <c:pt idx="1698">
                  <c:v>-4.8631630000000002E-2</c:v>
                </c:pt>
                <c:pt idx="1699">
                  <c:v>-4.8614919999999999E-2</c:v>
                </c:pt>
                <c:pt idx="1700">
                  <c:v>-4.8639679999999998E-2</c:v>
                </c:pt>
                <c:pt idx="1701">
                  <c:v>-4.8936859999999999E-2</c:v>
                </c:pt>
                <c:pt idx="1702">
                  <c:v>-4.939963E-2</c:v>
                </c:pt>
                <c:pt idx="1703">
                  <c:v>-4.9743240000000001E-2</c:v>
                </c:pt>
                <c:pt idx="1704">
                  <c:v>-4.9959440000000001E-2</c:v>
                </c:pt>
                <c:pt idx="1705">
                  <c:v>-5.0165420000000002E-2</c:v>
                </c:pt>
                <c:pt idx="1706">
                  <c:v>-5.0401479999999999E-2</c:v>
                </c:pt>
                <c:pt idx="1707">
                  <c:v>-5.0631339999999997E-2</c:v>
                </c:pt>
                <c:pt idx="1708">
                  <c:v>-5.080983E-2</c:v>
                </c:pt>
                <c:pt idx="1709">
                  <c:v>-5.098113E-2</c:v>
                </c:pt>
                <c:pt idx="1710">
                  <c:v>-5.1185300000000003E-2</c:v>
                </c:pt>
                <c:pt idx="1711">
                  <c:v>-5.1339950000000002E-2</c:v>
                </c:pt>
                <c:pt idx="1712">
                  <c:v>-5.1438060000000001E-2</c:v>
                </c:pt>
                <c:pt idx="1713">
                  <c:v>-5.1545090000000002E-2</c:v>
                </c:pt>
                <c:pt idx="1714">
                  <c:v>-5.158538E-2</c:v>
                </c:pt>
                <c:pt idx="1715">
                  <c:v>-5.1467609999999997E-2</c:v>
                </c:pt>
                <c:pt idx="1716">
                  <c:v>-5.1352200000000001E-2</c:v>
                </c:pt>
                <c:pt idx="1717">
                  <c:v>-5.1398260000000001E-2</c:v>
                </c:pt>
                <c:pt idx="1718">
                  <c:v>-5.1499299999999998E-2</c:v>
                </c:pt>
                <c:pt idx="1719">
                  <c:v>-5.1518550000000003E-2</c:v>
                </c:pt>
                <c:pt idx="1720">
                  <c:v>-5.1448130000000002E-2</c:v>
                </c:pt>
                <c:pt idx="1721">
                  <c:v>-5.1330439999999998E-2</c:v>
                </c:pt>
                <c:pt idx="1722">
                  <c:v>-5.1278360000000002E-2</c:v>
                </c:pt>
                <c:pt idx="1723">
                  <c:v>-5.1390610000000003E-2</c:v>
                </c:pt>
                <c:pt idx="1724">
                  <c:v>-5.160062E-2</c:v>
                </c:pt>
                <c:pt idx="1725">
                  <c:v>-5.1720139999999998E-2</c:v>
                </c:pt>
                <c:pt idx="1726">
                  <c:v>-5.159656E-2</c:v>
                </c:pt>
                <c:pt idx="1727">
                  <c:v>-5.1272669999999999E-2</c:v>
                </c:pt>
                <c:pt idx="1728">
                  <c:v>-5.098664E-2</c:v>
                </c:pt>
                <c:pt idx="1729">
                  <c:v>-5.0894620000000002E-2</c:v>
                </c:pt>
                <c:pt idx="1730">
                  <c:v>-5.0894229999999999E-2</c:v>
                </c:pt>
                <c:pt idx="1731">
                  <c:v>-5.0812179999999998E-2</c:v>
                </c:pt>
                <c:pt idx="1732">
                  <c:v>-5.0642369999999999E-2</c:v>
                </c:pt>
                <c:pt idx="1733">
                  <c:v>-5.047538E-2</c:v>
                </c:pt>
                <c:pt idx="1734">
                  <c:v>-5.0323029999999998E-2</c:v>
                </c:pt>
                <c:pt idx="1735">
                  <c:v>-5.0160080000000003E-2</c:v>
                </c:pt>
                <c:pt idx="1736">
                  <c:v>-5.0054149999999999E-2</c:v>
                </c:pt>
                <c:pt idx="1737">
                  <c:v>-5.0100649999999997E-2</c:v>
                </c:pt>
                <c:pt idx="1738">
                  <c:v>-5.0254119999999999E-2</c:v>
                </c:pt>
                <c:pt idx="1739">
                  <c:v>-5.03515E-2</c:v>
                </c:pt>
                <c:pt idx="1740">
                  <c:v>-5.0309300000000001E-2</c:v>
                </c:pt>
                <c:pt idx="1741">
                  <c:v>-5.0196949999999997E-2</c:v>
                </c:pt>
                <c:pt idx="1742">
                  <c:v>-5.0109769999999998E-2</c:v>
                </c:pt>
                <c:pt idx="1743">
                  <c:v>-5.00641E-2</c:v>
                </c:pt>
                <c:pt idx="1744">
                  <c:v>-5.004393E-2</c:v>
                </c:pt>
                <c:pt idx="1745">
                  <c:v>-5.0069679999999998E-2</c:v>
                </c:pt>
                <c:pt idx="1746">
                  <c:v>-5.016002E-2</c:v>
                </c:pt>
                <c:pt idx="1747">
                  <c:v>-5.0268779999999999E-2</c:v>
                </c:pt>
                <c:pt idx="1748">
                  <c:v>-5.032872E-2</c:v>
                </c:pt>
                <c:pt idx="1749">
                  <c:v>-5.0337989999999999E-2</c:v>
                </c:pt>
                <c:pt idx="1750">
                  <c:v>-5.0341789999999997E-2</c:v>
                </c:pt>
                <c:pt idx="1751">
                  <c:v>-5.0348869999999997E-2</c:v>
                </c:pt>
                <c:pt idx="1752">
                  <c:v>-5.0328989999999997E-2</c:v>
                </c:pt>
                <c:pt idx="1753">
                  <c:v>-5.0286169999999998E-2</c:v>
                </c:pt>
                <c:pt idx="1754">
                  <c:v>-5.0265860000000002E-2</c:v>
                </c:pt>
                <c:pt idx="1755">
                  <c:v>-5.0279709999999998E-2</c:v>
                </c:pt>
                <c:pt idx="1756">
                  <c:v>-5.027732E-2</c:v>
                </c:pt>
                <c:pt idx="1757">
                  <c:v>-5.0212350000000003E-2</c:v>
                </c:pt>
                <c:pt idx="1758">
                  <c:v>-5.009897E-2</c:v>
                </c:pt>
                <c:pt idx="1759">
                  <c:v>-4.9988209999999998E-2</c:v>
                </c:pt>
                <c:pt idx="1760">
                  <c:v>-4.9919419999999999E-2</c:v>
                </c:pt>
                <c:pt idx="1761">
                  <c:v>-4.9904480000000001E-2</c:v>
                </c:pt>
                <c:pt idx="1762">
                  <c:v>-4.9953360000000002E-2</c:v>
                </c:pt>
                <c:pt idx="1763">
                  <c:v>-5.003871E-2</c:v>
                </c:pt>
                <c:pt idx="1764">
                  <c:v>-5.0100470000000001E-2</c:v>
                </c:pt>
                <c:pt idx="1765">
                  <c:v>-5.0097959999999997E-2</c:v>
                </c:pt>
                <c:pt idx="1766">
                  <c:v>-5.0032350000000003E-2</c:v>
                </c:pt>
                <c:pt idx="1767">
                  <c:v>-4.9934159999999998E-2</c:v>
                </c:pt>
                <c:pt idx="1768">
                  <c:v>-4.9849690000000002E-2</c:v>
                </c:pt>
                <c:pt idx="1769">
                  <c:v>-4.981054E-2</c:v>
                </c:pt>
                <c:pt idx="1770">
                  <c:v>-4.9788150000000003E-2</c:v>
                </c:pt>
                <c:pt idx="1771">
                  <c:v>-4.9712859999999998E-2</c:v>
                </c:pt>
                <c:pt idx="1772">
                  <c:v>-4.9568689999999999E-2</c:v>
                </c:pt>
                <c:pt idx="1773">
                  <c:v>-4.9427369999999998E-2</c:v>
                </c:pt>
                <c:pt idx="1774">
                  <c:v>-4.9354830000000002E-2</c:v>
                </c:pt>
                <c:pt idx="1775">
                  <c:v>-4.9330989999999998E-2</c:v>
                </c:pt>
                <c:pt idx="1776">
                  <c:v>-4.930872E-2</c:v>
                </c:pt>
                <c:pt idx="1777">
                  <c:v>-4.929766E-2</c:v>
                </c:pt>
                <c:pt idx="1778">
                  <c:v>-4.9327139999999998E-2</c:v>
                </c:pt>
                <c:pt idx="1779">
                  <c:v>-4.9362900000000001E-2</c:v>
                </c:pt>
                <c:pt idx="1780">
                  <c:v>-4.933912E-2</c:v>
                </c:pt>
                <c:pt idx="1781">
                  <c:v>-4.9252310000000001E-2</c:v>
                </c:pt>
                <c:pt idx="1782">
                  <c:v>-4.9165569999999999E-2</c:v>
                </c:pt>
                <c:pt idx="1783">
                  <c:v>-4.9128900000000003E-2</c:v>
                </c:pt>
                <c:pt idx="1784">
                  <c:v>-4.914027E-2</c:v>
                </c:pt>
                <c:pt idx="1785">
                  <c:v>-4.916864E-2</c:v>
                </c:pt>
                <c:pt idx="1786">
                  <c:v>-4.9173380000000003E-2</c:v>
                </c:pt>
                <c:pt idx="1787">
                  <c:v>-4.9125559999999999E-2</c:v>
                </c:pt>
                <c:pt idx="1788">
                  <c:v>-4.9046640000000002E-2</c:v>
                </c:pt>
                <c:pt idx="1789">
                  <c:v>-4.8999279999999999E-2</c:v>
                </c:pt>
                <c:pt idx="1790">
                  <c:v>-4.9002980000000002E-2</c:v>
                </c:pt>
                <c:pt idx="1791">
                  <c:v>-4.8999429999999997E-2</c:v>
                </c:pt>
                <c:pt idx="1792">
                  <c:v>-4.8941390000000001E-2</c:v>
                </c:pt>
                <c:pt idx="1793">
                  <c:v>-4.8866569999999998E-2</c:v>
                </c:pt>
                <c:pt idx="1794">
                  <c:v>-4.8829709999999998E-2</c:v>
                </c:pt>
                <c:pt idx="1795">
                  <c:v>-4.8810279999999998E-2</c:v>
                </c:pt>
                <c:pt idx="1796">
                  <c:v>-4.8753400000000002E-2</c:v>
                </c:pt>
                <c:pt idx="1797">
                  <c:v>-4.8667799999999997E-2</c:v>
                </c:pt>
                <c:pt idx="1798">
                  <c:v>-4.8608110000000003E-2</c:v>
                </c:pt>
                <c:pt idx="1799">
                  <c:v>-4.8588079999999999E-2</c:v>
                </c:pt>
                <c:pt idx="1800">
                  <c:v>-4.857827E-2</c:v>
                </c:pt>
                <c:pt idx="1801">
                  <c:v>-4.8568640000000003E-2</c:v>
                </c:pt>
                <c:pt idx="1802">
                  <c:v>-4.8565209999999998E-2</c:v>
                </c:pt>
                <c:pt idx="1803">
                  <c:v>-4.8542719999999998E-2</c:v>
                </c:pt>
                <c:pt idx="1804">
                  <c:v>-4.8468659999999997E-2</c:v>
                </c:pt>
                <c:pt idx="1805">
                  <c:v>-4.8369139999999998E-2</c:v>
                </c:pt>
                <c:pt idx="1806">
                  <c:v>-4.8306950000000001E-2</c:v>
                </c:pt>
                <c:pt idx="1807">
                  <c:v>-4.8301820000000002E-2</c:v>
                </c:pt>
                <c:pt idx="1808">
                  <c:v>-4.8322039999999997E-2</c:v>
                </c:pt>
                <c:pt idx="1809">
                  <c:v>-4.8345220000000001E-2</c:v>
                </c:pt>
                <c:pt idx="1810">
                  <c:v>-4.8372310000000002E-2</c:v>
                </c:pt>
                <c:pt idx="1811">
                  <c:v>-4.8389059999999998E-2</c:v>
                </c:pt>
                <c:pt idx="1812">
                  <c:v>-4.8368639999999997E-2</c:v>
                </c:pt>
                <c:pt idx="1813">
                  <c:v>-4.8314210000000003E-2</c:v>
                </c:pt>
                <c:pt idx="1814">
                  <c:v>-4.8258200000000001E-2</c:v>
                </c:pt>
                <c:pt idx="1815">
                  <c:v>-4.8221050000000001E-2</c:v>
                </c:pt>
                <c:pt idx="1816">
                  <c:v>-4.8201960000000002E-2</c:v>
                </c:pt>
                <c:pt idx="1817">
                  <c:v>-4.8201210000000001E-2</c:v>
                </c:pt>
                <c:pt idx="1818">
                  <c:v>-4.8218499999999997E-2</c:v>
                </c:pt>
                <c:pt idx="1819">
                  <c:v>-4.8241899999999997E-2</c:v>
                </c:pt>
                <c:pt idx="1820">
                  <c:v>-4.8264309999999998E-2</c:v>
                </c:pt>
                <c:pt idx="1821">
                  <c:v>-4.8291380000000002E-2</c:v>
                </c:pt>
                <c:pt idx="1822">
                  <c:v>-4.8305880000000002E-2</c:v>
                </c:pt>
                <c:pt idx="1823">
                  <c:v>-4.8264019999999998E-2</c:v>
                </c:pt>
                <c:pt idx="1824">
                  <c:v>-4.8161799999999998E-2</c:v>
                </c:pt>
                <c:pt idx="1825">
                  <c:v>-4.806684E-2</c:v>
                </c:pt>
                <c:pt idx="1826">
                  <c:v>-4.8042359999999999E-2</c:v>
                </c:pt>
                <c:pt idx="1827">
                  <c:v>-4.8069540000000001E-2</c:v>
                </c:pt>
                <c:pt idx="1828">
                  <c:v>-4.8088489999999998E-2</c:v>
                </c:pt>
                <c:pt idx="1829">
                  <c:v>-4.8080919999999999E-2</c:v>
                </c:pt>
                <c:pt idx="1830">
                  <c:v>-4.8063130000000003E-2</c:v>
                </c:pt>
                <c:pt idx="1831">
                  <c:v>-4.8034029999999998E-2</c:v>
                </c:pt>
                <c:pt idx="1832">
                  <c:v>-4.7991100000000002E-2</c:v>
                </c:pt>
                <c:pt idx="1833">
                  <c:v>-4.7967780000000002E-2</c:v>
                </c:pt>
                <c:pt idx="1834">
                  <c:v>-4.7997360000000003E-2</c:v>
                </c:pt>
                <c:pt idx="1835">
                  <c:v>-4.8059089999999999E-2</c:v>
                </c:pt>
                <c:pt idx="1836">
                  <c:v>-4.8112460000000003E-2</c:v>
                </c:pt>
                <c:pt idx="1837">
                  <c:v>-4.8156879999999999E-2</c:v>
                </c:pt>
                <c:pt idx="1838">
                  <c:v>-4.8204660000000003E-2</c:v>
                </c:pt>
                <c:pt idx="1839">
                  <c:v>-4.8226749999999999E-2</c:v>
                </c:pt>
                <c:pt idx="1840">
                  <c:v>-4.8190299999999998E-2</c:v>
                </c:pt>
                <c:pt idx="1841">
                  <c:v>-4.8123579999999999E-2</c:v>
                </c:pt>
                <c:pt idx="1842">
                  <c:v>-4.8084689999999999E-2</c:v>
                </c:pt>
                <c:pt idx="1843">
                  <c:v>-4.8082319999999998E-2</c:v>
                </c:pt>
                <c:pt idx="1844">
                  <c:v>-4.8088069999999997E-2</c:v>
                </c:pt>
                <c:pt idx="1845">
                  <c:v>-4.8106139999999999E-2</c:v>
                </c:pt>
                <c:pt idx="1846">
                  <c:v>-4.8162129999999997E-2</c:v>
                </c:pt>
                <c:pt idx="1847">
                  <c:v>-4.8232410000000003E-2</c:v>
                </c:pt>
                <c:pt idx="1848">
                  <c:v>-4.8255630000000001E-2</c:v>
                </c:pt>
                <c:pt idx="1849">
                  <c:v>-4.8213399999999997E-2</c:v>
                </c:pt>
                <c:pt idx="1850">
                  <c:v>-4.8148129999999997E-2</c:v>
                </c:pt>
                <c:pt idx="1851">
                  <c:v>-4.8102100000000002E-2</c:v>
                </c:pt>
                <c:pt idx="1852">
                  <c:v>-4.8088989999999998E-2</c:v>
                </c:pt>
                <c:pt idx="1853">
                  <c:v>-4.811592E-2</c:v>
                </c:pt>
                <c:pt idx="1854">
                  <c:v>-4.8180760000000003E-2</c:v>
                </c:pt>
                <c:pt idx="1855">
                  <c:v>-4.8248329999999999E-2</c:v>
                </c:pt>
                <c:pt idx="1856">
                  <c:v>-4.8275999999999999E-2</c:v>
                </c:pt>
                <c:pt idx="1857">
                  <c:v>-4.8264370000000001E-2</c:v>
                </c:pt>
                <c:pt idx="1858">
                  <c:v>-4.8245250000000003E-2</c:v>
                </c:pt>
                <c:pt idx="1859">
                  <c:v>-4.8228550000000002E-2</c:v>
                </c:pt>
                <c:pt idx="1860">
                  <c:v>-4.8204419999999998E-2</c:v>
                </c:pt>
                <c:pt idx="1861">
                  <c:v>-4.8182500000000003E-2</c:v>
                </c:pt>
                <c:pt idx="1862">
                  <c:v>-4.8183719999999999E-2</c:v>
                </c:pt>
                <c:pt idx="1863">
                  <c:v>-4.8196740000000002E-2</c:v>
                </c:pt>
                <c:pt idx="1864">
                  <c:v>-4.8186949999999999E-2</c:v>
                </c:pt>
                <c:pt idx="1865">
                  <c:v>-4.8146179999999997E-2</c:v>
                </c:pt>
                <c:pt idx="1866">
                  <c:v>-4.8098809999999999E-2</c:v>
                </c:pt>
                <c:pt idx="1867">
                  <c:v>-4.8074489999999998E-2</c:v>
                </c:pt>
                <c:pt idx="1868">
                  <c:v>-4.8104630000000002E-2</c:v>
                </c:pt>
                <c:pt idx="1869">
                  <c:v>-4.8218320000000002E-2</c:v>
                </c:pt>
                <c:pt idx="1870">
                  <c:v>-4.8392650000000002E-2</c:v>
                </c:pt>
                <c:pt idx="1871">
                  <c:v>-4.8531640000000001E-2</c:v>
                </c:pt>
                <c:pt idx="1872">
                  <c:v>-4.8555099999999997E-2</c:v>
                </c:pt>
                <c:pt idx="1873">
                  <c:v>-4.8497949999999998E-2</c:v>
                </c:pt>
                <c:pt idx="1874">
                  <c:v>-4.8464519999999997E-2</c:v>
                </c:pt>
                <c:pt idx="1875">
                  <c:v>-4.8495660000000003E-2</c:v>
                </c:pt>
                <c:pt idx="1876">
                  <c:v>-4.8532760000000001E-2</c:v>
                </c:pt>
                <c:pt idx="1877">
                  <c:v>-4.8511100000000001E-2</c:v>
                </c:pt>
                <c:pt idx="1878">
                  <c:v>-4.8433810000000001E-2</c:v>
                </c:pt>
                <c:pt idx="1879">
                  <c:v>-4.8348629999999997E-2</c:v>
                </c:pt>
                <c:pt idx="1880">
                  <c:v>-4.8300419999999997E-2</c:v>
                </c:pt>
                <c:pt idx="1881">
                  <c:v>-4.831208E-2</c:v>
                </c:pt>
                <c:pt idx="1882">
                  <c:v>-4.8374529999999999E-2</c:v>
                </c:pt>
                <c:pt idx="1883">
                  <c:v>-4.8444220000000003E-2</c:v>
                </c:pt>
                <c:pt idx="1884">
                  <c:v>-4.8481879999999998E-2</c:v>
                </c:pt>
                <c:pt idx="1885">
                  <c:v>-4.8493080000000001E-2</c:v>
                </c:pt>
                <c:pt idx="1886">
                  <c:v>-4.8501259999999997E-2</c:v>
                </c:pt>
                <c:pt idx="1887">
                  <c:v>-4.8499130000000001E-2</c:v>
                </c:pt>
                <c:pt idx="1888">
                  <c:v>-4.84657E-2</c:v>
                </c:pt>
                <c:pt idx="1889">
                  <c:v>-4.841662E-2</c:v>
                </c:pt>
                <c:pt idx="1890">
                  <c:v>-4.8392440000000002E-2</c:v>
                </c:pt>
                <c:pt idx="1891">
                  <c:v>-4.8394390000000002E-2</c:v>
                </c:pt>
                <c:pt idx="1892">
                  <c:v>-4.8381939999999998E-2</c:v>
                </c:pt>
                <c:pt idx="1893">
                  <c:v>-4.8338760000000001E-2</c:v>
                </c:pt>
                <c:pt idx="1894">
                  <c:v>-4.8302589999999999E-2</c:v>
                </c:pt>
                <c:pt idx="1895">
                  <c:v>-4.8315160000000003E-2</c:v>
                </c:pt>
                <c:pt idx="1896">
                  <c:v>-4.8370089999999998E-2</c:v>
                </c:pt>
                <c:pt idx="1897">
                  <c:v>-4.8421159999999998E-2</c:v>
                </c:pt>
                <c:pt idx="1898">
                  <c:v>-4.8423140000000003E-2</c:v>
                </c:pt>
                <c:pt idx="1899">
                  <c:v>-4.8365350000000001E-2</c:v>
                </c:pt>
                <c:pt idx="1900">
                  <c:v>-4.8282310000000002E-2</c:v>
                </c:pt>
                <c:pt idx="1901">
                  <c:v>-4.8226949999999998E-2</c:v>
                </c:pt>
                <c:pt idx="1902">
                  <c:v>-4.8220220000000001E-2</c:v>
                </c:pt>
                <c:pt idx="1903">
                  <c:v>-4.8235939999999998E-2</c:v>
                </c:pt>
                <c:pt idx="1904">
                  <c:v>-4.8243380000000002E-2</c:v>
                </c:pt>
                <c:pt idx="1905">
                  <c:v>-4.8245929999999999E-2</c:v>
                </c:pt>
                <c:pt idx="1906">
                  <c:v>-4.8259330000000003E-2</c:v>
                </c:pt>
                <c:pt idx="1907">
                  <c:v>-4.827745E-2</c:v>
                </c:pt>
                <c:pt idx="1908">
                  <c:v>-4.8284439999999998E-2</c:v>
                </c:pt>
                <c:pt idx="1909">
                  <c:v>-4.8279460000000003E-2</c:v>
                </c:pt>
                <c:pt idx="1910">
                  <c:v>-4.8268640000000002E-2</c:v>
                </c:pt>
                <c:pt idx="1911">
                  <c:v>-4.8254079999999998E-2</c:v>
                </c:pt>
                <c:pt idx="1912">
                  <c:v>-4.8251769999999999E-2</c:v>
                </c:pt>
                <c:pt idx="1913">
                  <c:v>-4.8284390000000003E-2</c:v>
                </c:pt>
                <c:pt idx="1914">
                  <c:v>-4.8330190000000002E-2</c:v>
                </c:pt>
                <c:pt idx="1915">
                  <c:v>-4.832127E-2</c:v>
                </c:pt>
                <c:pt idx="1916">
                  <c:v>-4.8229800000000003E-2</c:v>
                </c:pt>
                <c:pt idx="1917">
                  <c:v>-4.812367E-2</c:v>
                </c:pt>
                <c:pt idx="1918">
                  <c:v>-4.8085610000000001E-2</c:v>
                </c:pt>
                <c:pt idx="1919">
                  <c:v>-4.8106969999999999E-2</c:v>
                </c:pt>
                <c:pt idx="1920">
                  <c:v>-4.8109010000000001E-2</c:v>
                </c:pt>
                <c:pt idx="1921">
                  <c:v>-4.8049689999999999E-2</c:v>
                </c:pt>
                <c:pt idx="1922">
                  <c:v>-4.7958380000000002E-2</c:v>
                </c:pt>
                <c:pt idx="1923">
                  <c:v>-4.788452E-2</c:v>
                </c:pt>
                <c:pt idx="1924">
                  <c:v>-4.7863929999999999E-2</c:v>
                </c:pt>
                <c:pt idx="1925">
                  <c:v>-4.7919000000000003E-2</c:v>
                </c:pt>
                <c:pt idx="1926">
                  <c:v>-4.8037879999999998E-2</c:v>
                </c:pt>
                <c:pt idx="1927">
                  <c:v>-4.8155249999999997E-2</c:v>
                </c:pt>
                <c:pt idx="1928">
                  <c:v>-4.8203500000000003E-2</c:v>
                </c:pt>
                <c:pt idx="1929">
                  <c:v>-4.8180010000000002E-2</c:v>
                </c:pt>
                <c:pt idx="1930">
                  <c:v>-4.8128200000000003E-2</c:v>
                </c:pt>
                <c:pt idx="1931">
                  <c:v>-4.8062559999999997E-2</c:v>
                </c:pt>
                <c:pt idx="1932">
                  <c:v>-4.795986E-2</c:v>
                </c:pt>
                <c:pt idx="1933">
                  <c:v>-4.782202E-2</c:v>
                </c:pt>
                <c:pt idx="1934">
                  <c:v>-4.7697349999999999E-2</c:v>
                </c:pt>
                <c:pt idx="1935">
                  <c:v>-4.7632630000000002E-2</c:v>
                </c:pt>
                <c:pt idx="1936">
                  <c:v>-4.7636669999999999E-2</c:v>
                </c:pt>
                <c:pt idx="1937">
                  <c:v>-4.7692749999999999E-2</c:v>
                </c:pt>
                <c:pt idx="1938">
                  <c:v>-4.7770529999999999E-2</c:v>
                </c:pt>
                <c:pt idx="1939">
                  <c:v>-4.7820630000000003E-2</c:v>
                </c:pt>
                <c:pt idx="1940">
                  <c:v>-4.7797149999999997E-2</c:v>
                </c:pt>
                <c:pt idx="1941">
                  <c:v>-4.7705190000000001E-2</c:v>
                </c:pt>
                <c:pt idx="1942">
                  <c:v>-4.7604359999999998E-2</c:v>
                </c:pt>
                <c:pt idx="1943">
                  <c:v>-4.7558299999999998E-2</c:v>
                </c:pt>
                <c:pt idx="1944">
                  <c:v>-4.7589989999999999E-2</c:v>
                </c:pt>
                <c:pt idx="1945">
                  <c:v>-4.7677900000000002E-2</c:v>
                </c:pt>
                <c:pt idx="1946">
                  <c:v>-4.7776020000000002E-2</c:v>
                </c:pt>
                <c:pt idx="1947">
                  <c:v>-4.7833889999999997E-2</c:v>
                </c:pt>
                <c:pt idx="1948">
                  <c:v>-4.7820420000000002E-2</c:v>
                </c:pt>
                <c:pt idx="1949">
                  <c:v>-4.7736029999999999E-2</c:v>
                </c:pt>
                <c:pt idx="1950">
                  <c:v>-4.7607629999999998E-2</c:v>
                </c:pt>
                <c:pt idx="1951">
                  <c:v>-4.7480250000000002E-2</c:v>
                </c:pt>
                <c:pt idx="1952">
                  <c:v>-4.7405330000000002E-2</c:v>
                </c:pt>
                <c:pt idx="1953">
                  <c:v>-4.7407560000000001E-2</c:v>
                </c:pt>
                <c:pt idx="1954">
                  <c:v>-4.7456760000000001E-2</c:v>
                </c:pt>
                <c:pt idx="1955">
                  <c:v>-4.749457E-2</c:v>
                </c:pt>
                <c:pt idx="1956">
                  <c:v>-4.7497690000000002E-2</c:v>
                </c:pt>
                <c:pt idx="1957">
                  <c:v>-4.7487050000000003E-2</c:v>
                </c:pt>
                <c:pt idx="1958">
                  <c:v>-4.7475259999999998E-2</c:v>
                </c:pt>
                <c:pt idx="1959">
                  <c:v>-4.7447780000000002E-2</c:v>
                </c:pt>
                <c:pt idx="1960">
                  <c:v>-4.7403220000000003E-2</c:v>
                </c:pt>
                <c:pt idx="1961">
                  <c:v>-4.7363240000000001E-2</c:v>
                </c:pt>
                <c:pt idx="1962">
                  <c:v>-4.7325029999999997E-2</c:v>
                </c:pt>
                <c:pt idx="1963">
                  <c:v>-4.725849E-2</c:v>
                </c:pt>
                <c:pt idx="1964">
                  <c:v>-4.7175219999999997E-2</c:v>
                </c:pt>
                <c:pt idx="1965">
                  <c:v>-4.7142429999999999E-2</c:v>
                </c:pt>
                <c:pt idx="1966">
                  <c:v>-4.7189010000000003E-2</c:v>
                </c:pt>
                <c:pt idx="1967">
                  <c:v>-4.7253169999999997E-2</c:v>
                </c:pt>
                <c:pt idx="1968">
                  <c:v>-4.7265630000000003E-2</c:v>
                </c:pt>
                <c:pt idx="1969">
                  <c:v>-4.7237809999999998E-2</c:v>
                </c:pt>
                <c:pt idx="1970">
                  <c:v>-4.7211450000000002E-2</c:v>
                </c:pt>
                <c:pt idx="1971">
                  <c:v>-4.7177089999999998E-2</c:v>
                </c:pt>
                <c:pt idx="1972">
                  <c:v>-4.7109760000000001E-2</c:v>
                </c:pt>
                <c:pt idx="1973">
                  <c:v>-4.7038879999999998E-2</c:v>
                </c:pt>
                <c:pt idx="1974">
                  <c:v>-4.7008170000000002E-2</c:v>
                </c:pt>
                <c:pt idx="1975">
                  <c:v>-4.699387E-2</c:v>
                </c:pt>
                <c:pt idx="1976">
                  <c:v>-4.6942480000000002E-2</c:v>
                </c:pt>
                <c:pt idx="1977">
                  <c:v>-4.6872589999999999E-2</c:v>
                </c:pt>
                <c:pt idx="1978">
                  <c:v>-4.6858959999999998E-2</c:v>
                </c:pt>
                <c:pt idx="1979">
                  <c:v>-4.6916960000000001E-2</c:v>
                </c:pt>
                <c:pt idx="1980">
                  <c:v>-4.6976200000000003E-2</c:v>
                </c:pt>
                <c:pt idx="1981">
                  <c:v>-4.698066E-2</c:v>
                </c:pt>
                <c:pt idx="1982">
                  <c:v>-4.6949110000000002E-2</c:v>
                </c:pt>
                <c:pt idx="1983">
                  <c:v>-4.6921749999999998E-2</c:v>
                </c:pt>
                <c:pt idx="1984">
                  <c:v>-4.6902979999999997E-2</c:v>
                </c:pt>
                <c:pt idx="1985">
                  <c:v>-4.6877370000000002E-2</c:v>
                </c:pt>
                <c:pt idx="1986">
                  <c:v>-4.6841109999999998E-2</c:v>
                </c:pt>
                <c:pt idx="1987">
                  <c:v>-4.6795990000000003E-2</c:v>
                </c:pt>
                <c:pt idx="1988">
                  <c:v>-4.6739639999999999E-2</c:v>
                </c:pt>
                <c:pt idx="1989">
                  <c:v>-4.6677749999999997E-2</c:v>
                </c:pt>
                <c:pt idx="1990">
                  <c:v>-4.6627040000000002E-2</c:v>
                </c:pt>
                <c:pt idx="1991">
                  <c:v>-4.6602930000000001E-2</c:v>
                </c:pt>
                <c:pt idx="1992">
                  <c:v>-4.6613910000000001E-2</c:v>
                </c:pt>
                <c:pt idx="1993">
                  <c:v>-4.666037E-2</c:v>
                </c:pt>
                <c:pt idx="1994">
                  <c:v>-4.6720360000000002E-2</c:v>
                </c:pt>
                <c:pt idx="1995">
                  <c:v>-4.6752429999999998E-2</c:v>
                </c:pt>
                <c:pt idx="1996">
                  <c:v>-4.6739790000000003E-2</c:v>
                </c:pt>
                <c:pt idx="1997">
                  <c:v>-4.671384E-2</c:v>
                </c:pt>
                <c:pt idx="1998">
                  <c:v>-4.6708399999999997E-2</c:v>
                </c:pt>
                <c:pt idx="1999">
                  <c:v>-4.6714260000000001E-2</c:v>
                </c:pt>
                <c:pt idx="2000">
                  <c:v>-4.6708640000000003E-2</c:v>
                </c:pt>
                <c:pt idx="2001">
                  <c:v>-4.6702090000000002E-2</c:v>
                </c:pt>
                <c:pt idx="2002">
                  <c:v>-4.6713009999999999E-2</c:v>
                </c:pt>
                <c:pt idx="2003">
                  <c:v>-4.6717380000000003E-2</c:v>
                </c:pt>
                <c:pt idx="2004">
                  <c:v>-4.6675899999999999E-2</c:v>
                </c:pt>
                <c:pt idx="2005">
                  <c:v>-4.6601410000000003E-2</c:v>
                </c:pt>
                <c:pt idx="2006">
                  <c:v>-4.6549170000000001E-2</c:v>
                </c:pt>
                <c:pt idx="2007">
                  <c:v>-4.6547539999999998E-2</c:v>
                </c:pt>
                <c:pt idx="2008">
                  <c:v>-4.6580940000000001E-2</c:v>
                </c:pt>
                <c:pt idx="2009">
                  <c:v>-4.6634059999999998E-2</c:v>
                </c:pt>
                <c:pt idx="2010">
                  <c:v>-4.6703040000000001E-2</c:v>
                </c:pt>
                <c:pt idx="2011">
                  <c:v>-4.6761589999999999E-2</c:v>
                </c:pt>
                <c:pt idx="2012">
                  <c:v>-4.6765849999999998E-2</c:v>
                </c:pt>
                <c:pt idx="2013">
                  <c:v>-4.6710540000000002E-2</c:v>
                </c:pt>
                <c:pt idx="2014">
                  <c:v>-4.6637900000000003E-2</c:v>
                </c:pt>
                <c:pt idx="2015">
                  <c:v>-4.6583649999999997E-2</c:v>
                </c:pt>
                <c:pt idx="2016">
                  <c:v>-4.6542800000000002E-2</c:v>
                </c:pt>
                <c:pt idx="2017">
                  <c:v>-4.6501870000000001E-2</c:v>
                </c:pt>
                <c:pt idx="2018">
                  <c:v>-4.6474340000000003E-2</c:v>
                </c:pt>
                <c:pt idx="2019">
                  <c:v>-4.6483419999999998E-2</c:v>
                </c:pt>
                <c:pt idx="2020">
                  <c:v>-4.6527180000000001E-2</c:v>
                </c:pt>
                <c:pt idx="2021">
                  <c:v>-4.657439E-2</c:v>
                </c:pt>
                <c:pt idx="2022">
                  <c:v>-4.6592990000000001E-2</c:v>
                </c:pt>
                <c:pt idx="2023">
                  <c:v>-4.6584390000000003E-2</c:v>
                </c:pt>
                <c:pt idx="2024">
                  <c:v>-4.6588699999999997E-2</c:v>
                </c:pt>
                <c:pt idx="2025">
                  <c:v>-4.6643110000000002E-2</c:v>
                </c:pt>
                <c:pt idx="2026">
                  <c:v>-4.6724290000000002E-2</c:v>
                </c:pt>
                <c:pt idx="2027">
                  <c:v>-4.675758E-2</c:v>
                </c:pt>
                <c:pt idx="2028">
                  <c:v>-4.6702680000000003E-2</c:v>
                </c:pt>
                <c:pt idx="2029">
                  <c:v>-4.6610489999999997E-2</c:v>
                </c:pt>
                <c:pt idx="2030">
                  <c:v>-4.6566139999999999E-2</c:v>
                </c:pt>
                <c:pt idx="2031">
                  <c:v>-4.6592719999999997E-2</c:v>
                </c:pt>
                <c:pt idx="2032">
                  <c:v>-4.664103E-2</c:v>
                </c:pt>
                <c:pt idx="2033">
                  <c:v>-4.6661380000000002E-2</c:v>
                </c:pt>
                <c:pt idx="2034">
                  <c:v>-4.6652569999999997E-2</c:v>
                </c:pt>
                <c:pt idx="2035">
                  <c:v>-4.6640790000000001E-2</c:v>
                </c:pt>
                <c:pt idx="2036">
                  <c:v>-4.6642570000000001E-2</c:v>
                </c:pt>
                <c:pt idx="2037">
                  <c:v>-4.6654660000000001E-2</c:v>
                </c:pt>
                <c:pt idx="2038">
                  <c:v>-4.666754E-2</c:v>
                </c:pt>
                <c:pt idx="2039">
                  <c:v>-4.668572E-2</c:v>
                </c:pt>
                <c:pt idx="2040">
                  <c:v>-4.6733120000000003E-2</c:v>
                </c:pt>
                <c:pt idx="2041">
                  <c:v>-4.6823240000000002E-2</c:v>
                </c:pt>
                <c:pt idx="2042">
                  <c:v>-4.6926030000000001E-2</c:v>
                </c:pt>
                <c:pt idx="2043">
                  <c:v>-4.69889E-2</c:v>
                </c:pt>
                <c:pt idx="2044">
                  <c:v>-4.6999310000000002E-2</c:v>
                </c:pt>
                <c:pt idx="2045">
                  <c:v>-4.6990480000000001E-2</c:v>
                </c:pt>
                <c:pt idx="2046">
                  <c:v>-4.6976589999999999E-2</c:v>
                </c:pt>
                <c:pt idx="2047">
                  <c:v>-4.692785E-2</c:v>
                </c:pt>
                <c:pt idx="2048">
                  <c:v>-4.6836620000000002E-2</c:v>
                </c:pt>
                <c:pt idx="2049">
                  <c:v>-4.6762190000000002E-2</c:v>
                </c:pt>
                <c:pt idx="2050">
                  <c:v>-4.6763680000000002E-2</c:v>
                </c:pt>
                <c:pt idx="2051">
                  <c:v>-4.6821450000000001E-2</c:v>
                </c:pt>
                <c:pt idx="2052">
                  <c:v>-4.6868390000000003E-2</c:v>
                </c:pt>
                <c:pt idx="2053">
                  <c:v>-4.6878950000000003E-2</c:v>
                </c:pt>
                <c:pt idx="2054">
                  <c:v>-4.6879459999999998E-2</c:v>
                </c:pt>
                <c:pt idx="2055">
                  <c:v>-4.689186E-2</c:v>
                </c:pt>
                <c:pt idx="2056">
                  <c:v>-4.6911519999999998E-2</c:v>
                </c:pt>
                <c:pt idx="2057">
                  <c:v>-4.6935820000000003E-2</c:v>
                </c:pt>
                <c:pt idx="2058">
                  <c:v>-4.6971060000000002E-2</c:v>
                </c:pt>
                <c:pt idx="2059">
                  <c:v>-4.7015479999999998E-2</c:v>
                </c:pt>
                <c:pt idx="2060">
                  <c:v>-4.7058059999999999E-2</c:v>
                </c:pt>
                <c:pt idx="2061">
                  <c:v>-4.7089810000000003E-2</c:v>
                </c:pt>
                <c:pt idx="2062">
                  <c:v>-4.7095970000000001E-2</c:v>
                </c:pt>
                <c:pt idx="2063">
                  <c:v>-4.7061659999999998E-2</c:v>
                </c:pt>
                <c:pt idx="2064">
                  <c:v>-4.7009710000000003E-2</c:v>
                </c:pt>
                <c:pt idx="2065">
                  <c:v>-4.7004780000000003E-2</c:v>
                </c:pt>
                <c:pt idx="2066">
                  <c:v>-4.7079500000000003E-2</c:v>
                </c:pt>
                <c:pt idx="2067">
                  <c:v>-4.7177950000000003E-2</c:v>
                </c:pt>
                <c:pt idx="2068">
                  <c:v>-4.7214779999999998E-2</c:v>
                </c:pt>
                <c:pt idx="2069">
                  <c:v>-4.7175399999999999E-2</c:v>
                </c:pt>
                <c:pt idx="2070">
                  <c:v>-4.7115999999999998E-2</c:v>
                </c:pt>
                <c:pt idx="2071">
                  <c:v>-4.7082829999999999E-2</c:v>
                </c:pt>
                <c:pt idx="2072">
                  <c:v>-4.7074709999999999E-2</c:v>
                </c:pt>
                <c:pt idx="2073">
                  <c:v>-4.7074709999999999E-2</c:v>
                </c:pt>
                <c:pt idx="2074">
                  <c:v>-4.7071500000000002E-2</c:v>
                </c:pt>
                <c:pt idx="2075">
                  <c:v>-4.7044830000000003E-2</c:v>
                </c:pt>
                <c:pt idx="2076">
                  <c:v>-4.6978020000000002E-2</c:v>
                </c:pt>
                <c:pt idx="2077">
                  <c:v>-4.6893169999999998E-2</c:v>
                </c:pt>
                <c:pt idx="2078">
                  <c:v>-4.684344E-2</c:v>
                </c:pt>
                <c:pt idx="2079">
                  <c:v>-4.6859560000000001E-2</c:v>
                </c:pt>
                <c:pt idx="2080">
                  <c:v>-4.6923590000000001E-2</c:v>
                </c:pt>
                <c:pt idx="2081">
                  <c:v>-4.6995349999999998E-2</c:v>
                </c:pt>
                <c:pt idx="2082">
                  <c:v>-4.7044889999999999E-2</c:v>
                </c:pt>
                <c:pt idx="2083">
                  <c:v>-4.7061449999999998E-2</c:v>
                </c:pt>
                <c:pt idx="2084">
                  <c:v>-4.7053570000000003E-2</c:v>
                </c:pt>
                <c:pt idx="2085">
                  <c:v>-4.7041949999999999E-2</c:v>
                </c:pt>
                <c:pt idx="2086">
                  <c:v>-4.7034689999999997E-2</c:v>
                </c:pt>
                <c:pt idx="2087">
                  <c:v>-4.7014439999999998E-2</c:v>
                </c:pt>
                <c:pt idx="2088">
                  <c:v>-4.6962459999999998E-2</c:v>
                </c:pt>
                <c:pt idx="2089">
                  <c:v>-4.6890609999999999E-2</c:v>
                </c:pt>
                <c:pt idx="2090">
                  <c:v>-4.6836179999999998E-2</c:v>
                </c:pt>
                <c:pt idx="2091">
                  <c:v>-4.683085E-2</c:v>
                </c:pt>
                <c:pt idx="2092">
                  <c:v>-4.6881359999999997E-2</c:v>
                </c:pt>
                <c:pt idx="2093">
                  <c:v>-4.6966720000000003E-2</c:v>
                </c:pt>
                <c:pt idx="2094">
                  <c:v>-4.704415E-2</c:v>
                </c:pt>
                <c:pt idx="2095">
                  <c:v>-4.7076430000000002E-2</c:v>
                </c:pt>
                <c:pt idx="2096">
                  <c:v>-4.7064479999999999E-2</c:v>
                </c:pt>
                <c:pt idx="2097">
                  <c:v>-4.7036799999999997E-2</c:v>
                </c:pt>
                <c:pt idx="2098">
                  <c:v>-4.7007989999999999E-2</c:v>
                </c:pt>
                <c:pt idx="2099">
                  <c:v>-4.6975129999999997E-2</c:v>
                </c:pt>
                <c:pt idx="2100">
                  <c:v>-4.6952500000000001E-2</c:v>
                </c:pt>
                <c:pt idx="2101">
                  <c:v>-4.6963299999999999E-2</c:v>
                </c:pt>
                <c:pt idx="2102">
                  <c:v>-4.6979470000000002E-2</c:v>
                </c:pt>
                <c:pt idx="2103">
                  <c:v>-4.6926719999999998E-2</c:v>
                </c:pt>
                <c:pt idx="2104">
                  <c:v>-4.6784029999999997E-2</c:v>
                </c:pt>
                <c:pt idx="2105">
                  <c:v>-4.6634889999999998E-2</c:v>
                </c:pt>
                <c:pt idx="2106">
                  <c:v>-4.657439E-2</c:v>
                </c:pt>
                <c:pt idx="2107">
                  <c:v>-4.6600759999999998E-2</c:v>
                </c:pt>
                <c:pt idx="2108">
                  <c:v>-4.6642419999999997E-2</c:v>
                </c:pt>
                <c:pt idx="2109">
                  <c:v>-4.6657659999999997E-2</c:v>
                </c:pt>
                <c:pt idx="2110">
                  <c:v>-4.6654510000000003E-2</c:v>
                </c:pt>
                <c:pt idx="2111">
                  <c:v>-4.6638649999999997E-2</c:v>
                </c:pt>
                <c:pt idx="2112">
                  <c:v>-4.6599920000000003E-2</c:v>
                </c:pt>
                <c:pt idx="2113">
                  <c:v>-4.6541230000000003E-2</c:v>
                </c:pt>
                <c:pt idx="2114">
                  <c:v>-4.6473830000000001E-2</c:v>
                </c:pt>
                <c:pt idx="2115">
                  <c:v>-4.639683E-2</c:v>
                </c:pt>
                <c:pt idx="2116">
                  <c:v>-4.6320720000000003E-2</c:v>
                </c:pt>
                <c:pt idx="2117">
                  <c:v>-4.6292960000000001E-2</c:v>
                </c:pt>
                <c:pt idx="2118">
                  <c:v>-4.6349990000000001E-2</c:v>
                </c:pt>
                <c:pt idx="2119">
                  <c:v>-4.6449619999999997E-2</c:v>
                </c:pt>
                <c:pt idx="2120">
                  <c:v>-4.6503179999999998E-2</c:v>
                </c:pt>
                <c:pt idx="2121">
                  <c:v>-4.647428E-2</c:v>
                </c:pt>
                <c:pt idx="2122">
                  <c:v>-4.6406660000000002E-2</c:v>
                </c:pt>
                <c:pt idx="2123">
                  <c:v>-4.6354220000000002E-2</c:v>
                </c:pt>
                <c:pt idx="2124">
                  <c:v>-4.6327E-2</c:v>
                </c:pt>
                <c:pt idx="2125">
                  <c:v>-4.6309820000000002E-2</c:v>
                </c:pt>
                <c:pt idx="2126">
                  <c:v>-4.6291590000000001E-2</c:v>
                </c:pt>
                <c:pt idx="2127">
                  <c:v>-4.6262249999999998E-2</c:v>
                </c:pt>
                <c:pt idx="2128">
                  <c:v>-4.620813E-2</c:v>
                </c:pt>
                <c:pt idx="2129">
                  <c:v>-4.6126350000000003E-2</c:v>
                </c:pt>
                <c:pt idx="2130">
                  <c:v>-4.6030250000000002E-2</c:v>
                </c:pt>
                <c:pt idx="2131">
                  <c:v>-4.5941700000000002E-2</c:v>
                </c:pt>
                <c:pt idx="2132">
                  <c:v>-4.5882909999999999E-2</c:v>
                </c:pt>
                <c:pt idx="2133">
                  <c:v>-4.586821E-2</c:v>
                </c:pt>
                <c:pt idx="2134">
                  <c:v>-4.588718E-2</c:v>
                </c:pt>
                <c:pt idx="2135">
                  <c:v>-4.5912929999999998E-2</c:v>
                </c:pt>
                <c:pt idx="2136">
                  <c:v>-4.5937459999999999E-2</c:v>
                </c:pt>
                <c:pt idx="2137">
                  <c:v>-4.5978779999999997E-2</c:v>
                </c:pt>
                <c:pt idx="2138">
                  <c:v>-4.6033579999999998E-2</c:v>
                </c:pt>
                <c:pt idx="2139">
                  <c:v>-4.6054119999999997E-2</c:v>
                </c:pt>
                <c:pt idx="2140">
                  <c:v>-4.6006909999999998E-2</c:v>
                </c:pt>
                <c:pt idx="2141">
                  <c:v>-4.5929419999999999E-2</c:v>
                </c:pt>
                <c:pt idx="2142">
                  <c:v>-4.5888669999999999E-2</c:v>
                </c:pt>
                <c:pt idx="2143">
                  <c:v>-4.5902169999999999E-2</c:v>
                </c:pt>
                <c:pt idx="2144">
                  <c:v>-4.5939010000000002E-2</c:v>
                </c:pt>
                <c:pt idx="2145">
                  <c:v>-4.5979430000000002E-2</c:v>
                </c:pt>
                <c:pt idx="2146">
                  <c:v>-4.6023630000000003E-2</c:v>
                </c:pt>
                <c:pt idx="2147">
                  <c:v>-4.6050599999999997E-2</c:v>
                </c:pt>
                <c:pt idx="2148">
                  <c:v>-4.6024049999999997E-2</c:v>
                </c:pt>
                <c:pt idx="2149">
                  <c:v>-4.5947809999999999E-2</c:v>
                </c:pt>
                <c:pt idx="2150">
                  <c:v>-4.5875760000000002E-2</c:v>
                </c:pt>
                <c:pt idx="2151">
                  <c:v>-4.5851070000000001E-2</c:v>
                </c:pt>
                <c:pt idx="2152">
                  <c:v>-4.586556E-2</c:v>
                </c:pt>
                <c:pt idx="2153">
                  <c:v>-4.5882369999999999E-2</c:v>
                </c:pt>
                <c:pt idx="2154">
                  <c:v>-4.5870719999999997E-2</c:v>
                </c:pt>
                <c:pt idx="2155">
                  <c:v>-4.581255E-2</c:v>
                </c:pt>
                <c:pt idx="2156">
                  <c:v>-4.570457E-2</c:v>
                </c:pt>
                <c:pt idx="2157">
                  <c:v>-4.5571380000000002E-2</c:v>
                </c:pt>
                <c:pt idx="2158">
                  <c:v>-4.5457339999999999E-2</c:v>
                </c:pt>
                <c:pt idx="2159">
                  <c:v>-4.539261E-2</c:v>
                </c:pt>
                <c:pt idx="2160">
                  <c:v>-4.537157E-2</c:v>
                </c:pt>
                <c:pt idx="2161">
                  <c:v>-4.537041E-2</c:v>
                </c:pt>
                <c:pt idx="2162">
                  <c:v>-4.5376710000000001E-2</c:v>
                </c:pt>
                <c:pt idx="2163">
                  <c:v>-4.5399839999999997E-2</c:v>
                </c:pt>
                <c:pt idx="2164">
                  <c:v>-4.5454059999999998E-2</c:v>
                </c:pt>
                <c:pt idx="2165">
                  <c:v>-4.5529500000000001E-2</c:v>
                </c:pt>
                <c:pt idx="2166">
                  <c:v>-4.5583909999999998E-2</c:v>
                </c:pt>
                <c:pt idx="2167">
                  <c:v>-4.5579710000000002E-2</c:v>
                </c:pt>
                <c:pt idx="2168">
                  <c:v>-4.5529790000000001E-2</c:v>
                </c:pt>
                <c:pt idx="2169">
                  <c:v>-4.5484799999999999E-2</c:v>
                </c:pt>
                <c:pt idx="2170">
                  <c:v>-4.5472350000000002E-2</c:v>
                </c:pt>
                <c:pt idx="2171">
                  <c:v>-4.5478980000000002E-2</c:v>
                </c:pt>
                <c:pt idx="2172">
                  <c:v>-4.5492999999999999E-2</c:v>
                </c:pt>
                <c:pt idx="2173">
                  <c:v>-4.5522090000000001E-2</c:v>
                </c:pt>
                <c:pt idx="2174">
                  <c:v>-4.5547959999999998E-2</c:v>
                </c:pt>
                <c:pt idx="2175">
                  <c:v>-4.5515350000000003E-2</c:v>
                </c:pt>
                <c:pt idx="2176">
                  <c:v>-4.541133E-2</c:v>
                </c:pt>
                <c:pt idx="2177">
                  <c:v>-4.5315250000000001E-2</c:v>
                </c:pt>
                <c:pt idx="2178">
                  <c:v>-4.531495E-2</c:v>
                </c:pt>
                <c:pt idx="2179">
                  <c:v>-4.5394499999999997E-2</c:v>
                </c:pt>
                <c:pt idx="2180">
                  <c:v>-4.5461519999999998E-2</c:v>
                </c:pt>
                <c:pt idx="2181">
                  <c:v>-4.547379E-2</c:v>
                </c:pt>
                <c:pt idx="2182">
                  <c:v>-4.5476860000000001E-2</c:v>
                </c:pt>
                <c:pt idx="2183">
                  <c:v>-4.5512730000000001E-2</c:v>
                </c:pt>
                <c:pt idx="2184">
                  <c:v>-4.5548110000000003E-2</c:v>
                </c:pt>
                <c:pt idx="2185">
                  <c:v>-4.5520749999999999E-2</c:v>
                </c:pt>
                <c:pt idx="2186">
                  <c:v>-4.5423209999999999E-2</c:v>
                </c:pt>
                <c:pt idx="2187">
                  <c:v>-4.5315660000000001E-2</c:v>
                </c:pt>
                <c:pt idx="2188">
                  <c:v>-4.5266649999999999E-2</c:v>
                </c:pt>
                <c:pt idx="2189">
                  <c:v>-4.5293310000000003E-2</c:v>
                </c:pt>
                <c:pt idx="2190">
                  <c:v>-4.5348529999999998E-2</c:v>
                </c:pt>
                <c:pt idx="2191">
                  <c:v>-4.5361539999999999E-2</c:v>
                </c:pt>
                <c:pt idx="2192">
                  <c:v>-4.5305249999999998E-2</c:v>
                </c:pt>
                <c:pt idx="2193">
                  <c:v>-4.5227539999999997E-2</c:v>
                </c:pt>
                <c:pt idx="2194">
                  <c:v>-4.5207440000000002E-2</c:v>
                </c:pt>
                <c:pt idx="2195">
                  <c:v>-4.5276049999999998E-2</c:v>
                </c:pt>
                <c:pt idx="2196">
                  <c:v>-4.5387150000000001E-2</c:v>
                </c:pt>
                <c:pt idx="2197">
                  <c:v>-4.5461939999999999E-2</c:v>
                </c:pt>
                <c:pt idx="2198">
                  <c:v>-4.5460449999999999E-2</c:v>
                </c:pt>
                <c:pt idx="2199">
                  <c:v>-4.541506E-2</c:v>
                </c:pt>
                <c:pt idx="2200">
                  <c:v>-4.5395779999999997E-2</c:v>
                </c:pt>
                <c:pt idx="2201">
                  <c:v>-4.543225E-2</c:v>
                </c:pt>
                <c:pt idx="2202">
                  <c:v>-4.5475429999999997E-2</c:v>
                </c:pt>
                <c:pt idx="2203">
                  <c:v>-4.545329E-2</c:v>
                </c:pt>
                <c:pt idx="2204">
                  <c:v>-4.5360530000000003E-2</c:v>
                </c:pt>
                <c:pt idx="2205">
                  <c:v>-4.5262910000000003E-2</c:v>
                </c:pt>
                <c:pt idx="2206">
                  <c:v>-4.521174E-2</c:v>
                </c:pt>
                <c:pt idx="2207">
                  <c:v>-4.519451E-2</c:v>
                </c:pt>
                <c:pt idx="2208">
                  <c:v>-4.518308E-2</c:v>
                </c:pt>
                <c:pt idx="2209">
                  <c:v>-4.5183550000000003E-2</c:v>
                </c:pt>
                <c:pt idx="2210">
                  <c:v>-4.5207530000000003E-2</c:v>
                </c:pt>
                <c:pt idx="2211">
                  <c:v>-4.5230760000000002E-2</c:v>
                </c:pt>
                <c:pt idx="2212">
                  <c:v>-4.5220580000000003E-2</c:v>
                </c:pt>
                <c:pt idx="2213">
                  <c:v>-4.5180089999999999E-2</c:v>
                </c:pt>
                <c:pt idx="2214">
                  <c:v>-4.512998E-2</c:v>
                </c:pt>
                <c:pt idx="2215">
                  <c:v>-4.5071559999999997E-2</c:v>
                </c:pt>
                <c:pt idx="2216">
                  <c:v>-4.5005789999999997E-2</c:v>
                </c:pt>
                <c:pt idx="2217">
                  <c:v>-4.4964860000000002E-2</c:v>
                </c:pt>
                <c:pt idx="2218">
                  <c:v>-4.497905E-2</c:v>
                </c:pt>
                <c:pt idx="2219">
                  <c:v>-4.5026999999999998E-2</c:v>
                </c:pt>
                <c:pt idx="2220">
                  <c:v>-4.5058389999999997E-2</c:v>
                </c:pt>
                <c:pt idx="2221">
                  <c:v>-4.5051849999999997E-2</c:v>
                </c:pt>
                <c:pt idx="2222">
                  <c:v>-4.5011410000000002E-2</c:v>
                </c:pt>
                <c:pt idx="2223">
                  <c:v>-4.4925010000000001E-2</c:v>
                </c:pt>
                <c:pt idx="2224">
                  <c:v>-4.4782229999999999E-2</c:v>
                </c:pt>
                <c:pt idx="2225">
                  <c:v>-4.4626159999999998E-2</c:v>
                </c:pt>
                <c:pt idx="2226">
                  <c:v>-4.4530140000000003E-2</c:v>
                </c:pt>
                <c:pt idx="2227">
                  <c:v>-4.4507860000000003E-2</c:v>
                </c:pt>
                <c:pt idx="2228">
                  <c:v>-4.4497429999999998E-2</c:v>
                </c:pt>
                <c:pt idx="2229">
                  <c:v>-4.4452770000000003E-2</c:v>
                </c:pt>
                <c:pt idx="2230">
                  <c:v>-4.4410930000000001E-2</c:v>
                </c:pt>
                <c:pt idx="2231">
                  <c:v>-4.4437850000000001E-2</c:v>
                </c:pt>
                <c:pt idx="2232">
                  <c:v>-4.453708E-2</c:v>
                </c:pt>
                <c:pt idx="2233">
                  <c:v>-4.4639039999999998E-2</c:v>
                </c:pt>
                <c:pt idx="2234">
                  <c:v>-4.467082E-2</c:v>
                </c:pt>
                <c:pt idx="2235">
                  <c:v>-4.4619010000000001E-2</c:v>
                </c:pt>
                <c:pt idx="2236">
                  <c:v>-4.4533370000000003E-2</c:v>
                </c:pt>
                <c:pt idx="2237">
                  <c:v>-4.4482170000000001E-2</c:v>
                </c:pt>
                <c:pt idx="2238">
                  <c:v>-4.4495899999999998E-2</c:v>
                </c:pt>
                <c:pt idx="2239">
                  <c:v>-4.4551319999999998E-2</c:v>
                </c:pt>
                <c:pt idx="2240">
                  <c:v>-4.4606689999999997E-2</c:v>
                </c:pt>
                <c:pt idx="2241">
                  <c:v>-4.4646489999999997E-2</c:v>
                </c:pt>
                <c:pt idx="2242">
                  <c:v>-4.467749E-2</c:v>
                </c:pt>
                <c:pt idx="2243">
                  <c:v>-4.4696380000000001E-2</c:v>
                </c:pt>
                <c:pt idx="2244">
                  <c:v>-4.4686999999999998E-2</c:v>
                </c:pt>
                <c:pt idx="2245">
                  <c:v>-4.4651120000000002E-2</c:v>
                </c:pt>
                <c:pt idx="2246">
                  <c:v>-4.4615120000000001E-2</c:v>
                </c:pt>
                <c:pt idx="2247">
                  <c:v>-4.4593899999999999E-2</c:v>
                </c:pt>
                <c:pt idx="2248">
                  <c:v>-4.4563699999999998E-2</c:v>
                </c:pt>
                <c:pt idx="2249">
                  <c:v>-4.4489920000000002E-2</c:v>
                </c:pt>
                <c:pt idx="2250">
                  <c:v>-4.4372689999999999E-2</c:v>
                </c:pt>
                <c:pt idx="2251">
                  <c:v>-4.425275E-2</c:v>
                </c:pt>
                <c:pt idx="2252">
                  <c:v>-4.4173259999999999E-2</c:v>
                </c:pt>
                <c:pt idx="2253">
                  <c:v>-4.4144910000000002E-2</c:v>
                </c:pt>
                <c:pt idx="2254">
                  <c:v>-4.41521E-2</c:v>
                </c:pt>
                <c:pt idx="2255">
                  <c:v>-4.4179280000000001E-2</c:v>
                </c:pt>
                <c:pt idx="2256">
                  <c:v>-4.4216119999999998E-2</c:v>
                </c:pt>
                <c:pt idx="2257">
                  <c:v>-4.4241460000000003E-2</c:v>
                </c:pt>
                <c:pt idx="2258">
                  <c:v>-4.4225250000000001E-2</c:v>
                </c:pt>
                <c:pt idx="2259">
                  <c:v>-4.4165900000000001E-2</c:v>
                </c:pt>
                <c:pt idx="2260">
                  <c:v>-4.4109589999999997E-2</c:v>
                </c:pt>
                <c:pt idx="2261">
                  <c:v>-4.4103129999999997E-2</c:v>
                </c:pt>
                <c:pt idx="2262">
                  <c:v>-4.4131030000000002E-2</c:v>
                </c:pt>
                <c:pt idx="2263">
                  <c:v>-4.412932E-2</c:v>
                </c:pt>
                <c:pt idx="2264">
                  <c:v>-4.4068040000000003E-2</c:v>
                </c:pt>
                <c:pt idx="2265">
                  <c:v>-4.3990920000000003E-2</c:v>
                </c:pt>
                <c:pt idx="2266">
                  <c:v>-4.3955649999999999E-2</c:v>
                </c:pt>
                <c:pt idx="2267">
                  <c:v>-4.3963490000000001E-2</c:v>
                </c:pt>
                <c:pt idx="2268">
                  <c:v>-4.3969149999999999E-2</c:v>
                </c:pt>
                <c:pt idx="2269">
                  <c:v>-4.393996E-2</c:v>
                </c:pt>
                <c:pt idx="2270">
                  <c:v>-4.3877550000000001E-2</c:v>
                </c:pt>
                <c:pt idx="2271">
                  <c:v>-4.3795229999999997E-2</c:v>
                </c:pt>
                <c:pt idx="2272">
                  <c:v>-4.3704819999999998E-2</c:v>
                </c:pt>
                <c:pt idx="2273">
                  <c:v>-4.3624299999999998E-2</c:v>
                </c:pt>
                <c:pt idx="2274">
                  <c:v>-4.3565949999999999E-2</c:v>
                </c:pt>
                <c:pt idx="2275">
                  <c:v>-4.350685E-2</c:v>
                </c:pt>
                <c:pt idx="2276">
                  <c:v>-4.3396160000000003E-2</c:v>
                </c:pt>
                <c:pt idx="2277">
                  <c:v>-4.3212319999999999E-2</c:v>
                </c:pt>
                <c:pt idx="2278">
                  <c:v>-4.3005059999999998E-2</c:v>
                </c:pt>
                <c:pt idx="2279">
                  <c:v>-4.2861049999999998E-2</c:v>
                </c:pt>
                <c:pt idx="2280">
                  <c:v>-4.2824849999999998E-2</c:v>
                </c:pt>
                <c:pt idx="2281">
                  <c:v>-4.2863360000000003E-2</c:v>
                </c:pt>
                <c:pt idx="2282">
                  <c:v>-4.2898659999999998E-2</c:v>
                </c:pt>
                <c:pt idx="2283">
                  <c:v>-4.2863030000000003E-2</c:v>
                </c:pt>
                <c:pt idx="2284">
                  <c:v>-4.2728759999999998E-2</c:v>
                </c:pt>
                <c:pt idx="2285">
                  <c:v>-4.2526950000000001E-2</c:v>
                </c:pt>
                <c:pt idx="2286">
                  <c:v>-4.2348330000000003E-2</c:v>
                </c:pt>
                <c:pt idx="2287">
                  <c:v>-4.2287980000000003E-2</c:v>
                </c:pt>
                <c:pt idx="2288">
                  <c:v>-4.2341749999999997E-2</c:v>
                </c:pt>
                <c:pt idx="2289">
                  <c:v>-4.2379229999999997E-2</c:v>
                </c:pt>
                <c:pt idx="2290">
                  <c:v>-4.2269580000000001E-2</c:v>
                </c:pt>
                <c:pt idx="2291">
                  <c:v>-4.2025960000000001E-2</c:v>
                </c:pt>
                <c:pt idx="2292">
                  <c:v>-4.1771809999999999E-2</c:v>
                </c:pt>
                <c:pt idx="2293">
                  <c:v>-4.1566569999999997E-2</c:v>
                </c:pt>
                <c:pt idx="2294">
                  <c:v>-4.1346960000000002E-2</c:v>
                </c:pt>
                <c:pt idx="2295">
                  <c:v>-4.1065200000000003E-2</c:v>
                </c:pt>
                <c:pt idx="2296">
                  <c:v>-4.080135E-2</c:v>
                </c:pt>
                <c:pt idx="2297">
                  <c:v>-4.0671659999999998E-2</c:v>
                </c:pt>
                <c:pt idx="2298">
                  <c:v>-4.0684640000000001E-2</c:v>
                </c:pt>
                <c:pt idx="2299">
                  <c:v>-4.0756470000000003E-2</c:v>
                </c:pt>
                <c:pt idx="2300">
                  <c:v>-4.0830310000000002E-2</c:v>
                </c:pt>
                <c:pt idx="2301">
                  <c:v>-4.0894880000000002E-2</c:v>
                </c:pt>
                <c:pt idx="2302">
                  <c:v>-4.0912549999999999E-2</c:v>
                </c:pt>
                <c:pt idx="2303">
                  <c:v>-4.0828950000000003E-2</c:v>
                </c:pt>
                <c:pt idx="2304">
                  <c:v>-4.0662879999999998E-2</c:v>
                </c:pt>
                <c:pt idx="2305">
                  <c:v>-4.0512569999999998E-2</c:v>
                </c:pt>
                <c:pt idx="2306">
                  <c:v>-4.0450840000000002E-2</c:v>
                </c:pt>
                <c:pt idx="2307">
                  <c:v>-4.0460049999999997E-2</c:v>
                </c:pt>
                <c:pt idx="2308">
                  <c:v>-4.04816E-2</c:v>
                </c:pt>
                <c:pt idx="2309">
                  <c:v>-4.0481450000000002E-2</c:v>
                </c:pt>
                <c:pt idx="2310">
                  <c:v>-4.0461400000000002E-2</c:v>
                </c:pt>
                <c:pt idx="2311">
                  <c:v>-4.0448419999999999E-2</c:v>
                </c:pt>
                <c:pt idx="2312">
                  <c:v>-4.0477609999999997E-2</c:v>
                </c:pt>
                <c:pt idx="2313">
                  <c:v>-4.0553400000000003E-2</c:v>
                </c:pt>
                <c:pt idx="2314">
                  <c:v>-4.0619099999999998E-2</c:v>
                </c:pt>
                <c:pt idx="2315">
                  <c:v>-4.0654549999999998E-2</c:v>
                </c:pt>
                <c:pt idx="2316">
                  <c:v>-4.0659439999999998E-2</c:v>
                </c:pt>
                <c:pt idx="2317">
                  <c:v>-4.0644359999999997E-2</c:v>
                </c:pt>
                <c:pt idx="2318">
                  <c:v>-4.0577879999999997E-2</c:v>
                </c:pt>
                <c:pt idx="2319">
                  <c:v>-4.0416819999999999E-2</c:v>
                </c:pt>
                <c:pt idx="2320">
                  <c:v>-4.019553E-2</c:v>
                </c:pt>
                <c:pt idx="2321">
                  <c:v>-4.0015809999999999E-2</c:v>
                </c:pt>
                <c:pt idx="2322">
                  <c:v>-3.9935030000000003E-2</c:v>
                </c:pt>
                <c:pt idx="2323">
                  <c:v>-3.9923390000000003E-2</c:v>
                </c:pt>
                <c:pt idx="2324">
                  <c:v>-3.9941249999999998E-2</c:v>
                </c:pt>
                <c:pt idx="2325">
                  <c:v>-3.9989209999999997E-2</c:v>
                </c:pt>
                <c:pt idx="2326">
                  <c:v>-4.005802E-2</c:v>
                </c:pt>
                <c:pt idx="2327">
                  <c:v>-4.010122E-2</c:v>
                </c:pt>
                <c:pt idx="2328">
                  <c:v>-4.0090319999999999E-2</c:v>
                </c:pt>
                <c:pt idx="2329">
                  <c:v>-4.0038919999999999E-2</c:v>
                </c:pt>
                <c:pt idx="2330">
                  <c:v>-3.9948289999999997E-2</c:v>
                </c:pt>
                <c:pt idx="2331">
                  <c:v>-3.9793740000000001E-2</c:v>
                </c:pt>
                <c:pt idx="2332">
                  <c:v>-3.9597090000000001E-2</c:v>
                </c:pt>
                <c:pt idx="2333">
                  <c:v>-3.9443020000000002E-2</c:v>
                </c:pt>
                <c:pt idx="2334">
                  <c:v>-3.9381920000000001E-2</c:v>
                </c:pt>
                <c:pt idx="2335">
                  <c:v>-3.9372900000000002E-2</c:v>
                </c:pt>
                <c:pt idx="2336">
                  <c:v>-3.9355960000000002E-2</c:v>
                </c:pt>
                <c:pt idx="2337">
                  <c:v>-3.9319430000000002E-2</c:v>
                </c:pt>
                <c:pt idx="2338">
                  <c:v>-3.9258710000000002E-2</c:v>
                </c:pt>
                <c:pt idx="2339">
                  <c:v>-3.9143450000000003E-2</c:v>
                </c:pt>
                <c:pt idx="2340">
                  <c:v>-3.8984339999999999E-2</c:v>
                </c:pt>
                <c:pt idx="2341">
                  <c:v>-3.885947E-2</c:v>
                </c:pt>
                <c:pt idx="2342">
                  <c:v>-3.8813809999999997E-2</c:v>
                </c:pt>
                <c:pt idx="2343">
                  <c:v>-3.8791119999999998E-2</c:v>
                </c:pt>
                <c:pt idx="2344">
                  <c:v>-3.8731080000000001E-2</c:v>
                </c:pt>
                <c:pt idx="2345">
                  <c:v>-3.8673619999999999E-2</c:v>
                </c:pt>
                <c:pt idx="2346">
                  <c:v>-3.8697080000000002E-2</c:v>
                </c:pt>
                <c:pt idx="2347">
                  <c:v>-3.8801090000000003E-2</c:v>
                </c:pt>
                <c:pt idx="2348">
                  <c:v>-3.892694E-2</c:v>
                </c:pt>
                <c:pt idx="2349">
                  <c:v>-3.905285E-2</c:v>
                </c:pt>
                <c:pt idx="2350">
                  <c:v>-3.9188510000000003E-2</c:v>
                </c:pt>
                <c:pt idx="2351">
                  <c:v>-3.9302450000000003E-2</c:v>
                </c:pt>
                <c:pt idx="2352">
                  <c:v>-3.9331659999999997E-2</c:v>
                </c:pt>
                <c:pt idx="2353">
                  <c:v>-3.9263970000000002E-2</c:v>
                </c:pt>
                <c:pt idx="2354">
                  <c:v>-3.915747E-2</c:v>
                </c:pt>
                <c:pt idx="2355">
                  <c:v>-3.9083680000000003E-2</c:v>
                </c:pt>
                <c:pt idx="2356">
                  <c:v>-3.9078620000000001E-2</c:v>
                </c:pt>
                <c:pt idx="2357">
                  <c:v>-3.9132130000000001E-2</c:v>
                </c:pt>
                <c:pt idx="2358">
                  <c:v>-3.9194439999999997E-2</c:v>
                </c:pt>
                <c:pt idx="2359">
                  <c:v>-3.9217809999999999E-2</c:v>
                </c:pt>
                <c:pt idx="2360">
                  <c:v>-3.9210849999999998E-2</c:v>
                </c:pt>
                <c:pt idx="2361">
                  <c:v>-3.9220900000000003E-2</c:v>
                </c:pt>
                <c:pt idx="2362">
                  <c:v>-3.9244540000000001E-2</c:v>
                </c:pt>
                <c:pt idx="2363">
                  <c:v>-3.9215300000000002E-2</c:v>
                </c:pt>
                <c:pt idx="2364">
                  <c:v>-3.9109690000000003E-2</c:v>
                </c:pt>
                <c:pt idx="2365">
                  <c:v>-3.9001580000000001E-2</c:v>
                </c:pt>
                <c:pt idx="2366">
                  <c:v>-3.8953359999999999E-2</c:v>
                </c:pt>
                <c:pt idx="2367">
                  <c:v>-3.8920400000000001E-2</c:v>
                </c:pt>
                <c:pt idx="2368">
                  <c:v>-3.8825360000000003E-2</c:v>
                </c:pt>
                <c:pt idx="2369">
                  <c:v>-3.8677830000000003E-2</c:v>
                </c:pt>
                <c:pt idx="2370">
                  <c:v>-3.8545469999999998E-2</c:v>
                </c:pt>
                <c:pt idx="2371">
                  <c:v>-3.8442459999999998E-2</c:v>
                </c:pt>
                <c:pt idx="2372">
                  <c:v>-3.8332150000000002E-2</c:v>
                </c:pt>
                <c:pt idx="2373">
                  <c:v>-3.8216350000000003E-2</c:v>
                </c:pt>
                <c:pt idx="2374">
                  <c:v>-3.8143549999999998E-2</c:v>
                </c:pt>
                <c:pt idx="2375">
                  <c:v>-3.8137450000000003E-2</c:v>
                </c:pt>
                <c:pt idx="2376">
                  <c:v>-3.8181779999999998E-2</c:v>
                </c:pt>
                <c:pt idx="2377">
                  <c:v>-3.8266710000000002E-2</c:v>
                </c:pt>
                <c:pt idx="2378">
                  <c:v>-3.8388140000000001E-2</c:v>
                </c:pt>
                <c:pt idx="2379">
                  <c:v>-3.850481E-2</c:v>
                </c:pt>
                <c:pt idx="2380">
                  <c:v>-3.8551349999999998E-2</c:v>
                </c:pt>
                <c:pt idx="2381">
                  <c:v>-3.8496200000000001E-2</c:v>
                </c:pt>
                <c:pt idx="2382">
                  <c:v>-3.8354689999999997E-2</c:v>
                </c:pt>
                <c:pt idx="2383">
                  <c:v>-3.8159270000000002E-2</c:v>
                </c:pt>
                <c:pt idx="2384">
                  <c:v>-3.7954830000000002E-2</c:v>
                </c:pt>
                <c:pt idx="2385">
                  <c:v>-3.7798470000000001E-2</c:v>
                </c:pt>
                <c:pt idx="2386">
                  <c:v>-3.7711540000000002E-2</c:v>
                </c:pt>
                <c:pt idx="2387">
                  <c:v>-3.7640720000000003E-2</c:v>
                </c:pt>
                <c:pt idx="2388">
                  <c:v>-3.7512089999999998E-2</c:v>
                </c:pt>
                <c:pt idx="2389">
                  <c:v>-3.7311240000000002E-2</c:v>
                </c:pt>
                <c:pt idx="2390">
                  <c:v>-3.7072399999999998E-2</c:v>
                </c:pt>
                <c:pt idx="2391">
                  <c:v>-3.6826629999999999E-2</c:v>
                </c:pt>
                <c:pt idx="2392">
                  <c:v>-3.6615170000000002E-2</c:v>
                </c:pt>
                <c:pt idx="2393">
                  <c:v>-3.6516460000000001E-2</c:v>
                </c:pt>
                <c:pt idx="2394">
                  <c:v>-3.6576579999999997E-2</c:v>
                </c:pt>
                <c:pt idx="2395">
                  <c:v>-3.6726080000000001E-2</c:v>
                </c:pt>
                <c:pt idx="2396">
                  <c:v>-3.6838049999999997E-2</c:v>
                </c:pt>
                <c:pt idx="2397">
                  <c:v>-3.6869060000000002E-2</c:v>
                </c:pt>
                <c:pt idx="2398">
                  <c:v>-3.6870220000000002E-2</c:v>
                </c:pt>
                <c:pt idx="2399">
                  <c:v>-3.6873469999999998E-2</c:v>
                </c:pt>
                <c:pt idx="2400">
                  <c:v>-3.6849890000000003E-2</c:v>
                </c:pt>
                <c:pt idx="2401">
                  <c:v>-3.6782189999999999E-2</c:v>
                </c:pt>
                <c:pt idx="2402">
                  <c:v>-3.6702390000000001E-2</c:v>
                </c:pt>
                <c:pt idx="2403">
                  <c:v>-3.6633140000000002E-2</c:v>
                </c:pt>
                <c:pt idx="2404">
                  <c:v>-3.654963E-2</c:v>
                </c:pt>
                <c:pt idx="2405">
                  <c:v>-3.6426220000000002E-2</c:v>
                </c:pt>
                <c:pt idx="2406">
                  <c:v>-3.6284249999999997E-2</c:v>
                </c:pt>
                <c:pt idx="2407">
                  <c:v>-3.6182619999999999E-2</c:v>
                </c:pt>
                <c:pt idx="2408">
                  <c:v>-3.6175600000000002E-2</c:v>
                </c:pt>
                <c:pt idx="2409">
                  <c:v>-3.6259189999999997E-2</c:v>
                </c:pt>
                <c:pt idx="2410">
                  <c:v>-3.632411E-2</c:v>
                </c:pt>
                <c:pt idx="2411">
                  <c:v>-3.621655E-2</c:v>
                </c:pt>
                <c:pt idx="2412">
                  <c:v>-3.5919850000000003E-2</c:v>
                </c:pt>
                <c:pt idx="2413">
                  <c:v>-3.5645379999999997E-2</c:v>
                </c:pt>
                <c:pt idx="2414">
                  <c:v>-3.5655199999999998E-2</c:v>
                </c:pt>
                <c:pt idx="2415">
                  <c:v>-3.5960260000000001E-2</c:v>
                </c:pt>
                <c:pt idx="2416">
                  <c:v>-3.6287750000000001E-2</c:v>
                </c:pt>
                <c:pt idx="2417">
                  <c:v>-3.6404649999999997E-2</c:v>
                </c:pt>
                <c:pt idx="2418">
                  <c:v>-3.6324750000000003E-2</c:v>
                </c:pt>
                <c:pt idx="2419">
                  <c:v>-3.6160610000000003E-2</c:v>
                </c:pt>
                <c:pt idx="2420">
                  <c:v>-3.594928E-2</c:v>
                </c:pt>
                <c:pt idx="2421">
                  <c:v>-3.5702209999999998E-2</c:v>
                </c:pt>
                <c:pt idx="2422">
                  <c:v>-3.5503970000000003E-2</c:v>
                </c:pt>
                <c:pt idx="2423">
                  <c:v>-3.5430169999999997E-2</c:v>
                </c:pt>
                <c:pt idx="2424">
                  <c:v>-3.5426439999999997E-2</c:v>
                </c:pt>
                <c:pt idx="2425">
                  <c:v>-3.5384690000000003E-2</c:v>
                </c:pt>
                <c:pt idx="2426">
                  <c:v>-3.5302470000000002E-2</c:v>
                </c:pt>
                <c:pt idx="2427">
                  <c:v>-3.5251110000000002E-2</c:v>
                </c:pt>
                <c:pt idx="2428">
                  <c:v>-3.520993E-2</c:v>
                </c:pt>
                <c:pt idx="2429">
                  <c:v>-3.5070179999999999E-2</c:v>
                </c:pt>
                <c:pt idx="2430">
                  <c:v>-3.4819830000000003E-2</c:v>
                </c:pt>
                <c:pt idx="2431">
                  <c:v>-3.4603439999999999E-2</c:v>
                </c:pt>
                <c:pt idx="2432">
                  <c:v>-3.4550200000000003E-2</c:v>
                </c:pt>
                <c:pt idx="2433">
                  <c:v>-3.4624309999999998E-2</c:v>
                </c:pt>
                <c:pt idx="2434">
                  <c:v>-3.4696780000000003E-2</c:v>
                </c:pt>
                <c:pt idx="2435">
                  <c:v>-3.46973E-2</c:v>
                </c:pt>
                <c:pt idx="2436">
                  <c:v>-3.4623910000000001E-2</c:v>
                </c:pt>
                <c:pt idx="2437">
                  <c:v>-3.4487709999999998E-2</c:v>
                </c:pt>
                <c:pt idx="2438">
                  <c:v>-3.4333589999999997E-2</c:v>
                </c:pt>
                <c:pt idx="2439">
                  <c:v>-3.425686E-2</c:v>
                </c:pt>
                <c:pt idx="2440">
                  <c:v>-3.431008E-2</c:v>
                </c:pt>
                <c:pt idx="2441">
                  <c:v>-3.4412199999999997E-2</c:v>
                </c:pt>
                <c:pt idx="2442">
                  <c:v>-3.4431030000000001E-2</c:v>
                </c:pt>
                <c:pt idx="2443">
                  <c:v>-3.4336220000000001E-2</c:v>
                </c:pt>
                <c:pt idx="2444">
                  <c:v>-3.4185689999999998E-2</c:v>
                </c:pt>
                <c:pt idx="2445">
                  <c:v>-3.400744E-2</c:v>
                </c:pt>
                <c:pt idx="2446">
                  <c:v>-3.3791139999999997E-2</c:v>
                </c:pt>
                <c:pt idx="2447">
                  <c:v>-3.3574979999999997E-2</c:v>
                </c:pt>
                <c:pt idx="2448">
                  <c:v>-3.343931E-2</c:v>
                </c:pt>
                <c:pt idx="2449">
                  <c:v>-3.3406789999999999E-2</c:v>
                </c:pt>
                <c:pt idx="2450">
                  <c:v>-3.3423630000000003E-2</c:v>
                </c:pt>
                <c:pt idx="2451">
                  <c:v>-3.3448539999999999E-2</c:v>
                </c:pt>
                <c:pt idx="2452">
                  <c:v>-3.3475820000000003E-2</c:v>
                </c:pt>
                <c:pt idx="2453">
                  <c:v>-3.3455260000000001E-2</c:v>
                </c:pt>
                <c:pt idx="2454">
                  <c:v>-3.3300929999999999E-2</c:v>
                </c:pt>
                <c:pt idx="2455">
                  <c:v>-3.3021050000000003E-2</c:v>
                </c:pt>
                <c:pt idx="2456">
                  <c:v>-3.2747909999999998E-2</c:v>
                </c:pt>
                <c:pt idx="2457">
                  <c:v>-3.2596550000000002E-2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FD5F-4280-A98F-618ADE2DE47A}"/>
            </c:ext>
          </c:extLst>
        </c:ser>
        <c:ser>
          <c:idx val="10"/>
          <c:order val="10"/>
          <c:tx>
            <c:strRef>
              <c:f>Data!$L$1</c:f>
              <c:strCache>
                <c:ptCount val="1"/>
                <c:pt idx="0">
                  <c:v>PVK_TEAI_1e-3H2O2_Degraded</c:v>
                </c:pt>
              </c:strCache>
              <c:extLst xmlns:c15="http://schemas.microsoft.com/office/drawing/2012/chart"/>
            </c:strRef>
          </c:tx>
          <c:spPr>
            <a:ln w="19050" cap="rnd">
              <a:solidFill>
                <a:srgbClr val="0070C0"/>
              </a:solidFill>
              <a:prstDash val="sysDot"/>
              <a:round/>
            </a:ln>
            <a:effectLst/>
          </c:spPr>
          <c:marker>
            <c:symbol val="none"/>
          </c:marker>
          <c:xVal>
            <c:numRef>
              <c:f>Data!$A$2:$A$2460</c:f>
              <c:numCache>
                <c:formatCode>0.00E+00</c:formatCode>
                <c:ptCount val="2459"/>
                <c:pt idx="0">
                  <c:v>702.92610000000002</c:v>
                </c:pt>
                <c:pt idx="1">
                  <c:v>703.8904</c:v>
                </c:pt>
                <c:pt idx="2">
                  <c:v>704.8546</c:v>
                </c:pt>
                <c:pt idx="3">
                  <c:v>705.81880000000001</c:v>
                </c:pt>
                <c:pt idx="4">
                  <c:v>706.78309999999999</c:v>
                </c:pt>
                <c:pt idx="5">
                  <c:v>707.7473</c:v>
                </c:pt>
                <c:pt idx="6">
                  <c:v>708.7115</c:v>
                </c:pt>
                <c:pt idx="7">
                  <c:v>709.67579999999998</c:v>
                </c:pt>
                <c:pt idx="8">
                  <c:v>710.64</c:v>
                </c:pt>
                <c:pt idx="9">
                  <c:v>711.60419999999999</c:v>
                </c:pt>
                <c:pt idx="10">
                  <c:v>712.56849999999997</c:v>
                </c:pt>
                <c:pt idx="11">
                  <c:v>713.53269999999998</c:v>
                </c:pt>
                <c:pt idx="12">
                  <c:v>714.49689999999998</c:v>
                </c:pt>
                <c:pt idx="13">
                  <c:v>715.46119999999996</c:v>
                </c:pt>
                <c:pt idx="14">
                  <c:v>716.42539999999997</c:v>
                </c:pt>
                <c:pt idx="15">
                  <c:v>717.38959999999997</c:v>
                </c:pt>
                <c:pt idx="16">
                  <c:v>718.35389999999995</c:v>
                </c:pt>
                <c:pt idx="17">
                  <c:v>719.31809999999996</c:v>
                </c:pt>
                <c:pt idx="18">
                  <c:v>720.28229999999996</c:v>
                </c:pt>
                <c:pt idx="19">
                  <c:v>721.24659999999994</c:v>
                </c:pt>
                <c:pt idx="20">
                  <c:v>722.21079999999995</c:v>
                </c:pt>
                <c:pt idx="21">
                  <c:v>723.17499999999995</c:v>
                </c:pt>
                <c:pt idx="22">
                  <c:v>724.13930000000005</c:v>
                </c:pt>
                <c:pt idx="23">
                  <c:v>725.10350000000005</c:v>
                </c:pt>
                <c:pt idx="24">
                  <c:v>726.06769999999995</c:v>
                </c:pt>
                <c:pt idx="25">
                  <c:v>727.03200000000004</c:v>
                </c:pt>
                <c:pt idx="26">
                  <c:v>727.99620000000004</c:v>
                </c:pt>
                <c:pt idx="27">
                  <c:v>728.96040000000005</c:v>
                </c:pt>
                <c:pt idx="28">
                  <c:v>729.92470000000003</c:v>
                </c:pt>
                <c:pt idx="29">
                  <c:v>730.88890000000004</c:v>
                </c:pt>
                <c:pt idx="30">
                  <c:v>731.85310000000004</c:v>
                </c:pt>
                <c:pt idx="31">
                  <c:v>732.81740000000002</c:v>
                </c:pt>
                <c:pt idx="32">
                  <c:v>733.78160000000003</c:v>
                </c:pt>
                <c:pt idx="33">
                  <c:v>734.74580000000003</c:v>
                </c:pt>
                <c:pt idx="34">
                  <c:v>735.71010000000001</c:v>
                </c:pt>
                <c:pt idx="35">
                  <c:v>736.67430000000002</c:v>
                </c:pt>
                <c:pt idx="36">
                  <c:v>737.63850000000002</c:v>
                </c:pt>
                <c:pt idx="37">
                  <c:v>738.6028</c:v>
                </c:pt>
                <c:pt idx="38">
                  <c:v>739.56700000000001</c:v>
                </c:pt>
                <c:pt idx="39">
                  <c:v>740.53129999999999</c:v>
                </c:pt>
                <c:pt idx="40">
                  <c:v>741.49549999999999</c:v>
                </c:pt>
                <c:pt idx="41">
                  <c:v>742.4597</c:v>
                </c:pt>
                <c:pt idx="42">
                  <c:v>743.42399999999998</c:v>
                </c:pt>
                <c:pt idx="43">
                  <c:v>744.38819999999998</c:v>
                </c:pt>
                <c:pt idx="44">
                  <c:v>745.35239999999999</c:v>
                </c:pt>
                <c:pt idx="45">
                  <c:v>746.31669999999997</c:v>
                </c:pt>
                <c:pt idx="46">
                  <c:v>747.28089999999997</c:v>
                </c:pt>
                <c:pt idx="47">
                  <c:v>748.24509999999998</c:v>
                </c:pt>
                <c:pt idx="48">
                  <c:v>749.20939999999996</c:v>
                </c:pt>
                <c:pt idx="49">
                  <c:v>750.17359999999996</c:v>
                </c:pt>
                <c:pt idx="50">
                  <c:v>751.13779999999997</c:v>
                </c:pt>
                <c:pt idx="51">
                  <c:v>752.10209999999995</c:v>
                </c:pt>
                <c:pt idx="52">
                  <c:v>753.06629999999996</c:v>
                </c:pt>
                <c:pt idx="53">
                  <c:v>754.03049999999996</c:v>
                </c:pt>
                <c:pt idx="54">
                  <c:v>754.99480000000005</c:v>
                </c:pt>
                <c:pt idx="55">
                  <c:v>755.95899999999995</c:v>
                </c:pt>
                <c:pt idx="56">
                  <c:v>756.92319999999995</c:v>
                </c:pt>
                <c:pt idx="57">
                  <c:v>757.88750000000005</c:v>
                </c:pt>
                <c:pt idx="58">
                  <c:v>758.85170000000005</c:v>
                </c:pt>
                <c:pt idx="59">
                  <c:v>759.81590000000006</c:v>
                </c:pt>
                <c:pt idx="60">
                  <c:v>760.78020000000004</c:v>
                </c:pt>
                <c:pt idx="61">
                  <c:v>761.74440000000004</c:v>
                </c:pt>
                <c:pt idx="62">
                  <c:v>762.70860000000005</c:v>
                </c:pt>
                <c:pt idx="63">
                  <c:v>763.67290000000003</c:v>
                </c:pt>
                <c:pt idx="64">
                  <c:v>764.63710000000003</c:v>
                </c:pt>
                <c:pt idx="65">
                  <c:v>765.60130000000004</c:v>
                </c:pt>
                <c:pt idx="66">
                  <c:v>766.56560000000002</c:v>
                </c:pt>
                <c:pt idx="67">
                  <c:v>767.52980000000002</c:v>
                </c:pt>
                <c:pt idx="68">
                  <c:v>768.49400000000003</c:v>
                </c:pt>
                <c:pt idx="69">
                  <c:v>769.45830000000001</c:v>
                </c:pt>
                <c:pt idx="70">
                  <c:v>770.42250000000001</c:v>
                </c:pt>
                <c:pt idx="71">
                  <c:v>771.38670000000002</c:v>
                </c:pt>
                <c:pt idx="72">
                  <c:v>772.351</c:v>
                </c:pt>
                <c:pt idx="73">
                  <c:v>773.3152</c:v>
                </c:pt>
                <c:pt idx="74">
                  <c:v>774.27940000000001</c:v>
                </c:pt>
                <c:pt idx="75">
                  <c:v>775.24369999999999</c:v>
                </c:pt>
                <c:pt idx="76">
                  <c:v>776.2079</c:v>
                </c:pt>
                <c:pt idx="77">
                  <c:v>777.1721</c:v>
                </c:pt>
                <c:pt idx="78">
                  <c:v>778.13639999999998</c:v>
                </c:pt>
                <c:pt idx="79">
                  <c:v>779.10059999999999</c:v>
                </c:pt>
                <c:pt idx="80">
                  <c:v>780.06479999999999</c:v>
                </c:pt>
                <c:pt idx="81">
                  <c:v>781.02909999999997</c:v>
                </c:pt>
                <c:pt idx="82">
                  <c:v>781.99329999999998</c:v>
                </c:pt>
                <c:pt idx="83">
                  <c:v>782.95749999999998</c:v>
                </c:pt>
                <c:pt idx="84">
                  <c:v>783.92179999999996</c:v>
                </c:pt>
                <c:pt idx="85">
                  <c:v>784.88599999999997</c:v>
                </c:pt>
                <c:pt idx="86">
                  <c:v>785.85019999999997</c:v>
                </c:pt>
                <c:pt idx="87">
                  <c:v>786.81449999999995</c:v>
                </c:pt>
                <c:pt idx="88">
                  <c:v>787.77869999999996</c:v>
                </c:pt>
                <c:pt idx="89">
                  <c:v>788.74289999999996</c:v>
                </c:pt>
                <c:pt idx="90">
                  <c:v>789.70719999999994</c:v>
                </c:pt>
                <c:pt idx="91">
                  <c:v>790.67139999999995</c:v>
                </c:pt>
                <c:pt idx="92">
                  <c:v>791.63559999999995</c:v>
                </c:pt>
                <c:pt idx="93">
                  <c:v>792.59990000000005</c:v>
                </c:pt>
                <c:pt idx="94">
                  <c:v>793.56410000000005</c:v>
                </c:pt>
                <c:pt idx="95">
                  <c:v>794.52829999999994</c:v>
                </c:pt>
                <c:pt idx="96">
                  <c:v>795.49260000000004</c:v>
                </c:pt>
                <c:pt idx="97">
                  <c:v>796.45680000000004</c:v>
                </c:pt>
                <c:pt idx="98">
                  <c:v>797.42100000000005</c:v>
                </c:pt>
                <c:pt idx="99">
                  <c:v>798.38530000000003</c:v>
                </c:pt>
                <c:pt idx="100">
                  <c:v>799.34950000000003</c:v>
                </c:pt>
                <c:pt idx="101">
                  <c:v>800.31370000000004</c:v>
                </c:pt>
                <c:pt idx="102">
                  <c:v>801.27800000000002</c:v>
                </c:pt>
                <c:pt idx="103">
                  <c:v>802.24220000000003</c:v>
                </c:pt>
                <c:pt idx="104">
                  <c:v>803.20640000000003</c:v>
                </c:pt>
                <c:pt idx="105">
                  <c:v>804.17070000000001</c:v>
                </c:pt>
                <c:pt idx="106">
                  <c:v>805.13490000000002</c:v>
                </c:pt>
                <c:pt idx="107">
                  <c:v>806.09910000000002</c:v>
                </c:pt>
                <c:pt idx="108">
                  <c:v>807.0634</c:v>
                </c:pt>
                <c:pt idx="109">
                  <c:v>808.02760000000001</c:v>
                </c:pt>
                <c:pt idx="110">
                  <c:v>808.99180000000001</c:v>
                </c:pt>
                <c:pt idx="111">
                  <c:v>809.95609999999999</c:v>
                </c:pt>
                <c:pt idx="112">
                  <c:v>810.9203</c:v>
                </c:pt>
                <c:pt idx="113">
                  <c:v>811.8845</c:v>
                </c:pt>
                <c:pt idx="114">
                  <c:v>812.84879999999998</c:v>
                </c:pt>
                <c:pt idx="115">
                  <c:v>813.81299999999999</c:v>
                </c:pt>
                <c:pt idx="116">
                  <c:v>814.77719999999999</c:v>
                </c:pt>
                <c:pt idx="117">
                  <c:v>815.74149999999997</c:v>
                </c:pt>
                <c:pt idx="118">
                  <c:v>816.70569999999998</c:v>
                </c:pt>
                <c:pt idx="119">
                  <c:v>817.66989999999998</c:v>
                </c:pt>
                <c:pt idx="120">
                  <c:v>818.63419999999996</c:v>
                </c:pt>
                <c:pt idx="121">
                  <c:v>819.59839999999997</c:v>
                </c:pt>
                <c:pt idx="122">
                  <c:v>820.56259999999997</c:v>
                </c:pt>
                <c:pt idx="123">
                  <c:v>821.52689999999996</c:v>
                </c:pt>
                <c:pt idx="124">
                  <c:v>822.49109999999996</c:v>
                </c:pt>
                <c:pt idx="125">
                  <c:v>823.45529999999997</c:v>
                </c:pt>
                <c:pt idx="126">
                  <c:v>824.41959999999995</c:v>
                </c:pt>
                <c:pt idx="127">
                  <c:v>825.38379999999995</c:v>
                </c:pt>
                <c:pt idx="128">
                  <c:v>826.34799999999996</c:v>
                </c:pt>
                <c:pt idx="129">
                  <c:v>827.31230000000005</c:v>
                </c:pt>
                <c:pt idx="130">
                  <c:v>828.27650000000006</c:v>
                </c:pt>
                <c:pt idx="131">
                  <c:v>829.24069999999995</c:v>
                </c:pt>
                <c:pt idx="132">
                  <c:v>830.20500000000004</c:v>
                </c:pt>
                <c:pt idx="133">
                  <c:v>831.16920000000005</c:v>
                </c:pt>
                <c:pt idx="134">
                  <c:v>832.13340000000005</c:v>
                </c:pt>
                <c:pt idx="135">
                  <c:v>833.09770000000003</c:v>
                </c:pt>
                <c:pt idx="136">
                  <c:v>834.06190000000004</c:v>
                </c:pt>
                <c:pt idx="137">
                  <c:v>835.02610000000004</c:v>
                </c:pt>
                <c:pt idx="138">
                  <c:v>835.99040000000002</c:v>
                </c:pt>
                <c:pt idx="139">
                  <c:v>836.95460000000003</c:v>
                </c:pt>
                <c:pt idx="140">
                  <c:v>837.91880000000003</c:v>
                </c:pt>
                <c:pt idx="141">
                  <c:v>838.88310000000001</c:v>
                </c:pt>
                <c:pt idx="142">
                  <c:v>839.84730000000002</c:v>
                </c:pt>
                <c:pt idx="143">
                  <c:v>840.81150000000002</c:v>
                </c:pt>
                <c:pt idx="144">
                  <c:v>841.7758</c:v>
                </c:pt>
                <c:pt idx="145">
                  <c:v>842.74</c:v>
                </c:pt>
                <c:pt idx="146">
                  <c:v>843.70420000000001</c:v>
                </c:pt>
                <c:pt idx="147">
                  <c:v>844.66849999999999</c:v>
                </c:pt>
                <c:pt idx="148">
                  <c:v>845.6327</c:v>
                </c:pt>
                <c:pt idx="149">
                  <c:v>846.59690000000001</c:v>
                </c:pt>
                <c:pt idx="150">
                  <c:v>847.56119999999999</c:v>
                </c:pt>
                <c:pt idx="151">
                  <c:v>848.52539999999999</c:v>
                </c:pt>
                <c:pt idx="152">
                  <c:v>849.4896</c:v>
                </c:pt>
                <c:pt idx="153">
                  <c:v>850.45389999999998</c:v>
                </c:pt>
                <c:pt idx="154">
                  <c:v>851.41809999999998</c:v>
                </c:pt>
                <c:pt idx="155">
                  <c:v>852.38229999999999</c:v>
                </c:pt>
                <c:pt idx="156">
                  <c:v>853.34659999999997</c:v>
                </c:pt>
                <c:pt idx="157">
                  <c:v>854.31079999999997</c:v>
                </c:pt>
                <c:pt idx="158">
                  <c:v>855.27499999999998</c:v>
                </c:pt>
                <c:pt idx="159">
                  <c:v>856.23929999999996</c:v>
                </c:pt>
                <c:pt idx="160">
                  <c:v>857.20349999999996</c:v>
                </c:pt>
                <c:pt idx="161">
                  <c:v>858.16769999999997</c:v>
                </c:pt>
                <c:pt idx="162">
                  <c:v>859.13199999999995</c:v>
                </c:pt>
                <c:pt idx="163">
                  <c:v>860.09619999999995</c:v>
                </c:pt>
                <c:pt idx="164">
                  <c:v>861.06039999999996</c:v>
                </c:pt>
                <c:pt idx="165">
                  <c:v>862.02470000000005</c:v>
                </c:pt>
                <c:pt idx="166">
                  <c:v>862.98889999999994</c:v>
                </c:pt>
                <c:pt idx="167">
                  <c:v>863.95309999999995</c:v>
                </c:pt>
                <c:pt idx="168">
                  <c:v>864.91740000000004</c:v>
                </c:pt>
                <c:pt idx="169">
                  <c:v>865.88160000000005</c:v>
                </c:pt>
                <c:pt idx="170">
                  <c:v>866.84580000000005</c:v>
                </c:pt>
                <c:pt idx="171">
                  <c:v>867.81010000000003</c:v>
                </c:pt>
                <c:pt idx="172">
                  <c:v>868.77430000000004</c:v>
                </c:pt>
                <c:pt idx="173">
                  <c:v>869.73850000000004</c:v>
                </c:pt>
                <c:pt idx="174">
                  <c:v>870.70280000000002</c:v>
                </c:pt>
                <c:pt idx="175">
                  <c:v>871.66700000000003</c:v>
                </c:pt>
                <c:pt idx="176">
                  <c:v>872.63120000000004</c:v>
                </c:pt>
                <c:pt idx="177">
                  <c:v>873.59550000000002</c:v>
                </c:pt>
                <c:pt idx="178">
                  <c:v>874.55970000000002</c:v>
                </c:pt>
                <c:pt idx="179">
                  <c:v>875.52390000000003</c:v>
                </c:pt>
                <c:pt idx="180">
                  <c:v>876.48820000000001</c:v>
                </c:pt>
                <c:pt idx="181">
                  <c:v>877.45240000000001</c:v>
                </c:pt>
                <c:pt idx="182">
                  <c:v>878.41660000000002</c:v>
                </c:pt>
                <c:pt idx="183">
                  <c:v>879.3809</c:v>
                </c:pt>
                <c:pt idx="184">
                  <c:v>880.3451</c:v>
                </c:pt>
                <c:pt idx="185">
                  <c:v>881.30930000000001</c:v>
                </c:pt>
                <c:pt idx="186">
                  <c:v>882.27359999999999</c:v>
                </c:pt>
                <c:pt idx="187">
                  <c:v>883.23779999999999</c:v>
                </c:pt>
                <c:pt idx="188">
                  <c:v>884.202</c:v>
                </c:pt>
                <c:pt idx="189">
                  <c:v>885.16629999999998</c:v>
                </c:pt>
                <c:pt idx="190">
                  <c:v>886.13049999999998</c:v>
                </c:pt>
                <c:pt idx="191">
                  <c:v>887.09469999999999</c:v>
                </c:pt>
                <c:pt idx="192">
                  <c:v>888.05899999999997</c:v>
                </c:pt>
                <c:pt idx="193">
                  <c:v>889.02319999999997</c:v>
                </c:pt>
                <c:pt idx="194">
                  <c:v>889.98739999999998</c:v>
                </c:pt>
                <c:pt idx="195">
                  <c:v>890.95169999999996</c:v>
                </c:pt>
                <c:pt idx="196">
                  <c:v>891.91589999999997</c:v>
                </c:pt>
                <c:pt idx="197">
                  <c:v>892.88009999999997</c:v>
                </c:pt>
                <c:pt idx="198">
                  <c:v>893.84439999999995</c:v>
                </c:pt>
                <c:pt idx="199">
                  <c:v>894.80859999999996</c:v>
                </c:pt>
                <c:pt idx="200">
                  <c:v>895.77279999999996</c:v>
                </c:pt>
                <c:pt idx="201">
                  <c:v>896.73710000000005</c:v>
                </c:pt>
                <c:pt idx="202">
                  <c:v>897.70129999999995</c:v>
                </c:pt>
                <c:pt idx="203">
                  <c:v>898.66549999999995</c:v>
                </c:pt>
                <c:pt idx="204">
                  <c:v>899.62980000000005</c:v>
                </c:pt>
                <c:pt idx="205">
                  <c:v>900.59400000000005</c:v>
                </c:pt>
                <c:pt idx="206">
                  <c:v>901.55820000000006</c:v>
                </c:pt>
                <c:pt idx="207">
                  <c:v>902.52250000000004</c:v>
                </c:pt>
                <c:pt idx="208">
                  <c:v>903.48670000000004</c:v>
                </c:pt>
                <c:pt idx="209">
                  <c:v>904.45090000000005</c:v>
                </c:pt>
                <c:pt idx="210">
                  <c:v>905.41520000000003</c:v>
                </c:pt>
                <c:pt idx="211">
                  <c:v>906.37940000000003</c:v>
                </c:pt>
                <c:pt idx="212">
                  <c:v>907.34360000000004</c:v>
                </c:pt>
                <c:pt idx="213">
                  <c:v>908.30790000000002</c:v>
                </c:pt>
                <c:pt idx="214">
                  <c:v>909.27210000000002</c:v>
                </c:pt>
                <c:pt idx="215">
                  <c:v>910.23630000000003</c:v>
                </c:pt>
                <c:pt idx="216">
                  <c:v>911.20060000000001</c:v>
                </c:pt>
                <c:pt idx="217">
                  <c:v>912.16480000000001</c:v>
                </c:pt>
                <c:pt idx="218">
                  <c:v>913.12900000000002</c:v>
                </c:pt>
                <c:pt idx="219">
                  <c:v>914.0933</c:v>
                </c:pt>
                <c:pt idx="220">
                  <c:v>915.0575</c:v>
                </c:pt>
                <c:pt idx="221">
                  <c:v>916.02170000000001</c:v>
                </c:pt>
                <c:pt idx="222">
                  <c:v>916.98599999999999</c:v>
                </c:pt>
                <c:pt idx="223">
                  <c:v>917.9502</c:v>
                </c:pt>
                <c:pt idx="224">
                  <c:v>918.9144</c:v>
                </c:pt>
                <c:pt idx="225">
                  <c:v>919.87869999999998</c:v>
                </c:pt>
                <c:pt idx="226">
                  <c:v>920.84289999999999</c:v>
                </c:pt>
                <c:pt idx="227">
                  <c:v>921.80709999999999</c:v>
                </c:pt>
                <c:pt idx="228">
                  <c:v>922.77139999999997</c:v>
                </c:pt>
                <c:pt idx="229">
                  <c:v>923.73559999999998</c:v>
                </c:pt>
                <c:pt idx="230">
                  <c:v>924.69979999999998</c:v>
                </c:pt>
                <c:pt idx="231">
                  <c:v>925.66409999999996</c:v>
                </c:pt>
                <c:pt idx="232">
                  <c:v>926.62829999999997</c:v>
                </c:pt>
                <c:pt idx="233">
                  <c:v>927.59249999999997</c:v>
                </c:pt>
                <c:pt idx="234">
                  <c:v>928.55679999999995</c:v>
                </c:pt>
                <c:pt idx="235">
                  <c:v>929.52099999999996</c:v>
                </c:pt>
                <c:pt idx="236">
                  <c:v>930.48519999999996</c:v>
                </c:pt>
                <c:pt idx="237">
                  <c:v>931.44949999999994</c:v>
                </c:pt>
                <c:pt idx="238">
                  <c:v>932.41369999999995</c:v>
                </c:pt>
                <c:pt idx="239">
                  <c:v>933.37789999999995</c:v>
                </c:pt>
                <c:pt idx="240">
                  <c:v>934.34220000000005</c:v>
                </c:pt>
                <c:pt idx="241">
                  <c:v>935.30640000000005</c:v>
                </c:pt>
                <c:pt idx="242">
                  <c:v>936.27059999999994</c:v>
                </c:pt>
                <c:pt idx="243">
                  <c:v>937.23490000000004</c:v>
                </c:pt>
                <c:pt idx="244">
                  <c:v>938.19910000000004</c:v>
                </c:pt>
                <c:pt idx="245">
                  <c:v>939.16330000000005</c:v>
                </c:pt>
                <c:pt idx="246">
                  <c:v>940.12760000000003</c:v>
                </c:pt>
                <c:pt idx="247">
                  <c:v>941.09180000000003</c:v>
                </c:pt>
                <c:pt idx="248">
                  <c:v>942.05600000000004</c:v>
                </c:pt>
                <c:pt idx="249">
                  <c:v>943.02030000000002</c:v>
                </c:pt>
                <c:pt idx="250">
                  <c:v>943.98450000000003</c:v>
                </c:pt>
                <c:pt idx="251">
                  <c:v>944.94870000000003</c:v>
                </c:pt>
                <c:pt idx="252">
                  <c:v>945.91300000000001</c:v>
                </c:pt>
                <c:pt idx="253">
                  <c:v>946.87720000000002</c:v>
                </c:pt>
                <c:pt idx="254">
                  <c:v>947.84140000000002</c:v>
                </c:pt>
                <c:pt idx="255">
                  <c:v>948.8057</c:v>
                </c:pt>
                <c:pt idx="256">
                  <c:v>949.76990000000001</c:v>
                </c:pt>
                <c:pt idx="257">
                  <c:v>950.73419999999999</c:v>
                </c:pt>
                <c:pt idx="258">
                  <c:v>951.69839999999999</c:v>
                </c:pt>
                <c:pt idx="259">
                  <c:v>952.66269999999997</c:v>
                </c:pt>
                <c:pt idx="260">
                  <c:v>953.62689999999998</c:v>
                </c:pt>
                <c:pt idx="261">
                  <c:v>954.59109999999998</c:v>
                </c:pt>
                <c:pt idx="262">
                  <c:v>955.55539999999996</c:v>
                </c:pt>
                <c:pt idx="263">
                  <c:v>956.51959999999997</c:v>
                </c:pt>
                <c:pt idx="264">
                  <c:v>957.48379999999997</c:v>
                </c:pt>
                <c:pt idx="265">
                  <c:v>958.44809999999995</c:v>
                </c:pt>
                <c:pt idx="266">
                  <c:v>959.41229999999996</c:v>
                </c:pt>
                <c:pt idx="267">
                  <c:v>960.37649999999996</c:v>
                </c:pt>
                <c:pt idx="268">
                  <c:v>961.34079999999994</c:v>
                </c:pt>
                <c:pt idx="269">
                  <c:v>962.30499999999995</c:v>
                </c:pt>
                <c:pt idx="270">
                  <c:v>963.26919999999996</c:v>
                </c:pt>
                <c:pt idx="271">
                  <c:v>964.23350000000005</c:v>
                </c:pt>
                <c:pt idx="272">
                  <c:v>965.19770000000005</c:v>
                </c:pt>
                <c:pt idx="273">
                  <c:v>966.16189999999995</c:v>
                </c:pt>
                <c:pt idx="274">
                  <c:v>967.12620000000004</c:v>
                </c:pt>
                <c:pt idx="275">
                  <c:v>968.09040000000005</c:v>
                </c:pt>
                <c:pt idx="276">
                  <c:v>969.05460000000005</c:v>
                </c:pt>
                <c:pt idx="277">
                  <c:v>970.01890000000003</c:v>
                </c:pt>
                <c:pt idx="278">
                  <c:v>970.98310000000004</c:v>
                </c:pt>
                <c:pt idx="279">
                  <c:v>971.94730000000004</c:v>
                </c:pt>
                <c:pt idx="280">
                  <c:v>972.91160000000002</c:v>
                </c:pt>
                <c:pt idx="281">
                  <c:v>973.87580000000003</c:v>
                </c:pt>
                <c:pt idx="282">
                  <c:v>974.84</c:v>
                </c:pt>
                <c:pt idx="283">
                  <c:v>975.80430000000001</c:v>
                </c:pt>
                <c:pt idx="284">
                  <c:v>976.76850000000002</c:v>
                </c:pt>
                <c:pt idx="285">
                  <c:v>977.73270000000002</c:v>
                </c:pt>
                <c:pt idx="286">
                  <c:v>978.697</c:v>
                </c:pt>
                <c:pt idx="287">
                  <c:v>979.66120000000001</c:v>
                </c:pt>
                <c:pt idx="288">
                  <c:v>980.62540000000001</c:v>
                </c:pt>
                <c:pt idx="289">
                  <c:v>981.58969999999999</c:v>
                </c:pt>
                <c:pt idx="290">
                  <c:v>982.5539</c:v>
                </c:pt>
                <c:pt idx="291">
                  <c:v>983.5181</c:v>
                </c:pt>
                <c:pt idx="292">
                  <c:v>984.48239999999998</c:v>
                </c:pt>
                <c:pt idx="293">
                  <c:v>985.44659999999999</c:v>
                </c:pt>
                <c:pt idx="294">
                  <c:v>986.41079999999999</c:v>
                </c:pt>
                <c:pt idx="295">
                  <c:v>987.37509999999997</c:v>
                </c:pt>
                <c:pt idx="296">
                  <c:v>988.33929999999998</c:v>
                </c:pt>
                <c:pt idx="297">
                  <c:v>989.30349999999999</c:v>
                </c:pt>
                <c:pt idx="298">
                  <c:v>990.26779999999997</c:v>
                </c:pt>
                <c:pt idx="299">
                  <c:v>991.23199999999997</c:v>
                </c:pt>
                <c:pt idx="300">
                  <c:v>992.19619999999998</c:v>
                </c:pt>
                <c:pt idx="301">
                  <c:v>993.16049999999996</c:v>
                </c:pt>
                <c:pt idx="302">
                  <c:v>994.12469999999996</c:v>
                </c:pt>
                <c:pt idx="303">
                  <c:v>995.08889999999997</c:v>
                </c:pt>
                <c:pt idx="304">
                  <c:v>996.05319999999995</c:v>
                </c:pt>
                <c:pt idx="305">
                  <c:v>997.01739999999995</c:v>
                </c:pt>
                <c:pt idx="306">
                  <c:v>997.98159999999996</c:v>
                </c:pt>
                <c:pt idx="307">
                  <c:v>998.94590000000005</c:v>
                </c:pt>
                <c:pt idx="308">
                  <c:v>999.91010000000006</c:v>
                </c:pt>
                <c:pt idx="309">
                  <c:v>1000.874</c:v>
                </c:pt>
                <c:pt idx="310">
                  <c:v>1001.8390000000001</c:v>
                </c:pt>
                <c:pt idx="311">
                  <c:v>1002.803</c:v>
                </c:pt>
                <c:pt idx="312">
                  <c:v>1003.7670000000001</c:v>
                </c:pt>
                <c:pt idx="313">
                  <c:v>1004.731</c:v>
                </c:pt>
                <c:pt idx="314">
                  <c:v>1005.6950000000001</c:v>
                </c:pt>
                <c:pt idx="315">
                  <c:v>1006.66</c:v>
                </c:pt>
                <c:pt idx="316">
                  <c:v>1007.624</c:v>
                </c:pt>
                <c:pt idx="317">
                  <c:v>1008.588</c:v>
                </c:pt>
                <c:pt idx="318">
                  <c:v>1009.552</c:v>
                </c:pt>
                <c:pt idx="319">
                  <c:v>1010.5170000000001</c:v>
                </c:pt>
                <c:pt idx="320">
                  <c:v>1011.481</c:v>
                </c:pt>
                <c:pt idx="321">
                  <c:v>1012.4450000000001</c:v>
                </c:pt>
                <c:pt idx="322">
                  <c:v>1013.409</c:v>
                </c:pt>
                <c:pt idx="323">
                  <c:v>1014.374</c:v>
                </c:pt>
                <c:pt idx="324">
                  <c:v>1015.338</c:v>
                </c:pt>
                <c:pt idx="325">
                  <c:v>1016.302</c:v>
                </c:pt>
                <c:pt idx="326">
                  <c:v>1017.266</c:v>
                </c:pt>
                <c:pt idx="327">
                  <c:v>1018.231</c:v>
                </c:pt>
                <c:pt idx="328">
                  <c:v>1019.1950000000001</c:v>
                </c:pt>
                <c:pt idx="329">
                  <c:v>1020.159</c:v>
                </c:pt>
                <c:pt idx="330">
                  <c:v>1021.123</c:v>
                </c:pt>
                <c:pt idx="331">
                  <c:v>1022.087</c:v>
                </c:pt>
                <c:pt idx="332">
                  <c:v>1023.052</c:v>
                </c:pt>
                <c:pt idx="333">
                  <c:v>1024.0160000000001</c:v>
                </c:pt>
                <c:pt idx="334">
                  <c:v>1024.98</c:v>
                </c:pt>
                <c:pt idx="335">
                  <c:v>1025.944</c:v>
                </c:pt>
                <c:pt idx="336">
                  <c:v>1026.9090000000001</c:v>
                </c:pt>
                <c:pt idx="337">
                  <c:v>1027.873</c:v>
                </c:pt>
                <c:pt idx="338">
                  <c:v>1028.837</c:v>
                </c:pt>
                <c:pt idx="339">
                  <c:v>1029.8009999999999</c:v>
                </c:pt>
                <c:pt idx="340">
                  <c:v>1030.7660000000001</c:v>
                </c:pt>
                <c:pt idx="341">
                  <c:v>1031.73</c:v>
                </c:pt>
                <c:pt idx="342">
                  <c:v>1032.694</c:v>
                </c:pt>
                <c:pt idx="343">
                  <c:v>1033.6579999999999</c:v>
                </c:pt>
                <c:pt idx="344">
                  <c:v>1034.6220000000001</c:v>
                </c:pt>
                <c:pt idx="345">
                  <c:v>1035.587</c:v>
                </c:pt>
                <c:pt idx="346">
                  <c:v>1036.5509999999999</c:v>
                </c:pt>
                <c:pt idx="347">
                  <c:v>1037.5150000000001</c:v>
                </c:pt>
                <c:pt idx="348">
                  <c:v>1038.479</c:v>
                </c:pt>
                <c:pt idx="349">
                  <c:v>1039.444</c:v>
                </c:pt>
                <c:pt idx="350">
                  <c:v>1040.4079999999999</c:v>
                </c:pt>
                <c:pt idx="351">
                  <c:v>1041.3720000000001</c:v>
                </c:pt>
                <c:pt idx="352">
                  <c:v>1042.336</c:v>
                </c:pt>
                <c:pt idx="353">
                  <c:v>1043.3009999999999</c:v>
                </c:pt>
                <c:pt idx="354">
                  <c:v>1044.2650000000001</c:v>
                </c:pt>
                <c:pt idx="355">
                  <c:v>1045.229</c:v>
                </c:pt>
                <c:pt idx="356">
                  <c:v>1046.193</c:v>
                </c:pt>
                <c:pt idx="357">
                  <c:v>1047.1569999999999</c:v>
                </c:pt>
                <c:pt idx="358">
                  <c:v>1048.1220000000001</c:v>
                </c:pt>
                <c:pt idx="359">
                  <c:v>1049.086</c:v>
                </c:pt>
                <c:pt idx="360">
                  <c:v>1050.05</c:v>
                </c:pt>
                <c:pt idx="361">
                  <c:v>1051.0139999999999</c:v>
                </c:pt>
                <c:pt idx="362">
                  <c:v>1051.979</c:v>
                </c:pt>
                <c:pt idx="363">
                  <c:v>1052.943</c:v>
                </c:pt>
                <c:pt idx="364">
                  <c:v>1053.9069999999999</c:v>
                </c:pt>
                <c:pt idx="365">
                  <c:v>1054.8710000000001</c:v>
                </c:pt>
                <c:pt idx="366">
                  <c:v>1055.836</c:v>
                </c:pt>
                <c:pt idx="367">
                  <c:v>1056.8</c:v>
                </c:pt>
                <c:pt idx="368">
                  <c:v>1057.7639999999999</c:v>
                </c:pt>
                <c:pt idx="369">
                  <c:v>1058.7280000000001</c:v>
                </c:pt>
                <c:pt idx="370">
                  <c:v>1059.693</c:v>
                </c:pt>
                <c:pt idx="371">
                  <c:v>1060.6569999999999</c:v>
                </c:pt>
                <c:pt idx="372">
                  <c:v>1061.6210000000001</c:v>
                </c:pt>
                <c:pt idx="373">
                  <c:v>1062.585</c:v>
                </c:pt>
                <c:pt idx="374">
                  <c:v>1063.549</c:v>
                </c:pt>
                <c:pt idx="375">
                  <c:v>1064.5139999999999</c:v>
                </c:pt>
                <c:pt idx="376">
                  <c:v>1065.4780000000001</c:v>
                </c:pt>
                <c:pt idx="377">
                  <c:v>1066.442</c:v>
                </c:pt>
                <c:pt idx="378">
                  <c:v>1067.4059999999999</c:v>
                </c:pt>
                <c:pt idx="379">
                  <c:v>1068.3710000000001</c:v>
                </c:pt>
                <c:pt idx="380">
                  <c:v>1069.335</c:v>
                </c:pt>
                <c:pt idx="381">
                  <c:v>1070.299</c:v>
                </c:pt>
                <c:pt idx="382">
                  <c:v>1071.2629999999999</c:v>
                </c:pt>
                <c:pt idx="383">
                  <c:v>1072.2280000000001</c:v>
                </c:pt>
                <c:pt idx="384">
                  <c:v>1073.192</c:v>
                </c:pt>
                <c:pt idx="385">
                  <c:v>1074.1559999999999</c:v>
                </c:pt>
                <c:pt idx="386">
                  <c:v>1075.1199999999999</c:v>
                </c:pt>
                <c:pt idx="387">
                  <c:v>1076.0840000000001</c:v>
                </c:pt>
                <c:pt idx="388">
                  <c:v>1077.049</c:v>
                </c:pt>
                <c:pt idx="389">
                  <c:v>1078.0129999999999</c:v>
                </c:pt>
                <c:pt idx="390">
                  <c:v>1078.9770000000001</c:v>
                </c:pt>
                <c:pt idx="391">
                  <c:v>1079.941</c:v>
                </c:pt>
                <c:pt idx="392">
                  <c:v>1080.9059999999999</c:v>
                </c:pt>
                <c:pt idx="393">
                  <c:v>1081.8699999999999</c:v>
                </c:pt>
                <c:pt idx="394">
                  <c:v>1082.8340000000001</c:v>
                </c:pt>
                <c:pt idx="395">
                  <c:v>1083.798</c:v>
                </c:pt>
                <c:pt idx="396">
                  <c:v>1084.7629999999999</c:v>
                </c:pt>
                <c:pt idx="397">
                  <c:v>1085.7270000000001</c:v>
                </c:pt>
                <c:pt idx="398">
                  <c:v>1086.691</c:v>
                </c:pt>
                <c:pt idx="399">
                  <c:v>1087.655</c:v>
                </c:pt>
                <c:pt idx="400">
                  <c:v>1088.6199999999999</c:v>
                </c:pt>
                <c:pt idx="401">
                  <c:v>1089.5840000000001</c:v>
                </c:pt>
                <c:pt idx="402">
                  <c:v>1090.548</c:v>
                </c:pt>
                <c:pt idx="403">
                  <c:v>1091.5119999999999</c:v>
                </c:pt>
                <c:pt idx="404">
                  <c:v>1092.4760000000001</c:v>
                </c:pt>
                <c:pt idx="405">
                  <c:v>1093.441</c:v>
                </c:pt>
                <c:pt idx="406">
                  <c:v>1094.405</c:v>
                </c:pt>
                <c:pt idx="407">
                  <c:v>1095.3689999999999</c:v>
                </c:pt>
                <c:pt idx="408">
                  <c:v>1096.3330000000001</c:v>
                </c:pt>
                <c:pt idx="409">
                  <c:v>1097.298</c:v>
                </c:pt>
                <c:pt idx="410">
                  <c:v>1098.2619999999999</c:v>
                </c:pt>
                <c:pt idx="411">
                  <c:v>1099.2260000000001</c:v>
                </c:pt>
                <c:pt idx="412">
                  <c:v>1100.19</c:v>
                </c:pt>
                <c:pt idx="413">
                  <c:v>1101.155</c:v>
                </c:pt>
                <c:pt idx="414">
                  <c:v>1102.1189999999999</c:v>
                </c:pt>
                <c:pt idx="415">
                  <c:v>1103.0830000000001</c:v>
                </c:pt>
                <c:pt idx="416">
                  <c:v>1104.047</c:v>
                </c:pt>
                <c:pt idx="417">
                  <c:v>1105.011</c:v>
                </c:pt>
                <c:pt idx="418">
                  <c:v>1105.9760000000001</c:v>
                </c:pt>
                <c:pt idx="419">
                  <c:v>1106.94</c:v>
                </c:pt>
                <c:pt idx="420">
                  <c:v>1107.904</c:v>
                </c:pt>
                <c:pt idx="421">
                  <c:v>1108.8679999999999</c:v>
                </c:pt>
                <c:pt idx="422">
                  <c:v>1109.8330000000001</c:v>
                </c:pt>
                <c:pt idx="423">
                  <c:v>1110.797</c:v>
                </c:pt>
                <c:pt idx="424">
                  <c:v>1111.761</c:v>
                </c:pt>
                <c:pt idx="425">
                  <c:v>1112.7249999999999</c:v>
                </c:pt>
                <c:pt idx="426">
                  <c:v>1113.69</c:v>
                </c:pt>
                <c:pt idx="427">
                  <c:v>1114.654</c:v>
                </c:pt>
                <c:pt idx="428">
                  <c:v>1115.6179999999999</c:v>
                </c:pt>
                <c:pt idx="429">
                  <c:v>1116.5820000000001</c:v>
                </c:pt>
                <c:pt idx="430">
                  <c:v>1117.547</c:v>
                </c:pt>
                <c:pt idx="431">
                  <c:v>1118.511</c:v>
                </c:pt>
                <c:pt idx="432">
                  <c:v>1119.4749999999999</c:v>
                </c:pt>
                <c:pt idx="433">
                  <c:v>1120.4390000000001</c:v>
                </c:pt>
                <c:pt idx="434">
                  <c:v>1121.403</c:v>
                </c:pt>
                <c:pt idx="435">
                  <c:v>1122.3679999999999</c:v>
                </c:pt>
                <c:pt idx="436">
                  <c:v>1123.3320000000001</c:v>
                </c:pt>
                <c:pt idx="437">
                  <c:v>1124.296</c:v>
                </c:pt>
                <c:pt idx="438">
                  <c:v>1125.26</c:v>
                </c:pt>
                <c:pt idx="439">
                  <c:v>1126.2249999999999</c:v>
                </c:pt>
                <c:pt idx="440">
                  <c:v>1127.1890000000001</c:v>
                </c:pt>
                <c:pt idx="441">
                  <c:v>1128.153</c:v>
                </c:pt>
                <c:pt idx="442">
                  <c:v>1129.117</c:v>
                </c:pt>
                <c:pt idx="443">
                  <c:v>1130.0820000000001</c:v>
                </c:pt>
                <c:pt idx="444">
                  <c:v>1131.046</c:v>
                </c:pt>
                <c:pt idx="445">
                  <c:v>1132.01</c:v>
                </c:pt>
                <c:pt idx="446">
                  <c:v>1132.9739999999999</c:v>
                </c:pt>
                <c:pt idx="447">
                  <c:v>1133.9380000000001</c:v>
                </c:pt>
                <c:pt idx="448">
                  <c:v>1134.903</c:v>
                </c:pt>
                <c:pt idx="449">
                  <c:v>1135.867</c:v>
                </c:pt>
                <c:pt idx="450">
                  <c:v>1136.8309999999999</c:v>
                </c:pt>
                <c:pt idx="451">
                  <c:v>1137.7950000000001</c:v>
                </c:pt>
                <c:pt idx="452">
                  <c:v>1138.76</c:v>
                </c:pt>
                <c:pt idx="453">
                  <c:v>1139.7239999999999</c:v>
                </c:pt>
                <c:pt idx="454">
                  <c:v>1140.6880000000001</c:v>
                </c:pt>
                <c:pt idx="455">
                  <c:v>1141.652</c:v>
                </c:pt>
                <c:pt idx="456">
                  <c:v>1142.617</c:v>
                </c:pt>
                <c:pt idx="457">
                  <c:v>1143.5809999999999</c:v>
                </c:pt>
                <c:pt idx="458">
                  <c:v>1144.5450000000001</c:v>
                </c:pt>
                <c:pt idx="459">
                  <c:v>1145.509</c:v>
                </c:pt>
                <c:pt idx="460">
                  <c:v>1146.4739999999999</c:v>
                </c:pt>
                <c:pt idx="461">
                  <c:v>1147.4380000000001</c:v>
                </c:pt>
                <c:pt idx="462">
                  <c:v>1148.402</c:v>
                </c:pt>
                <c:pt idx="463">
                  <c:v>1149.366</c:v>
                </c:pt>
                <c:pt idx="464">
                  <c:v>1150.33</c:v>
                </c:pt>
                <c:pt idx="465">
                  <c:v>1151.2950000000001</c:v>
                </c:pt>
                <c:pt idx="466">
                  <c:v>1152.259</c:v>
                </c:pt>
                <c:pt idx="467">
                  <c:v>1153.223</c:v>
                </c:pt>
                <c:pt idx="468">
                  <c:v>1154.1869999999999</c:v>
                </c:pt>
                <c:pt idx="469">
                  <c:v>1155.152</c:v>
                </c:pt>
                <c:pt idx="470">
                  <c:v>1156.116</c:v>
                </c:pt>
                <c:pt idx="471">
                  <c:v>1157.08</c:v>
                </c:pt>
                <c:pt idx="472">
                  <c:v>1158.0440000000001</c:v>
                </c:pt>
                <c:pt idx="473">
                  <c:v>1159.009</c:v>
                </c:pt>
                <c:pt idx="474">
                  <c:v>1159.973</c:v>
                </c:pt>
                <c:pt idx="475">
                  <c:v>1160.9369999999999</c:v>
                </c:pt>
                <c:pt idx="476">
                  <c:v>1161.9010000000001</c:v>
                </c:pt>
                <c:pt idx="477">
                  <c:v>1162.865</c:v>
                </c:pt>
                <c:pt idx="478">
                  <c:v>1163.83</c:v>
                </c:pt>
                <c:pt idx="479">
                  <c:v>1164.7940000000001</c:v>
                </c:pt>
                <c:pt idx="480">
                  <c:v>1165.758</c:v>
                </c:pt>
                <c:pt idx="481">
                  <c:v>1166.722</c:v>
                </c:pt>
                <c:pt idx="482">
                  <c:v>1167.6869999999999</c:v>
                </c:pt>
                <c:pt idx="483">
                  <c:v>1168.6510000000001</c:v>
                </c:pt>
                <c:pt idx="484">
                  <c:v>1169.615</c:v>
                </c:pt>
                <c:pt idx="485">
                  <c:v>1170.579</c:v>
                </c:pt>
                <c:pt idx="486">
                  <c:v>1171.5440000000001</c:v>
                </c:pt>
                <c:pt idx="487">
                  <c:v>1172.508</c:v>
                </c:pt>
                <c:pt idx="488">
                  <c:v>1173.472</c:v>
                </c:pt>
                <c:pt idx="489">
                  <c:v>1174.4359999999999</c:v>
                </c:pt>
                <c:pt idx="490">
                  <c:v>1175.4010000000001</c:v>
                </c:pt>
                <c:pt idx="491">
                  <c:v>1176.365</c:v>
                </c:pt>
                <c:pt idx="492">
                  <c:v>1177.329</c:v>
                </c:pt>
                <c:pt idx="493">
                  <c:v>1178.2929999999999</c:v>
                </c:pt>
                <c:pt idx="494">
                  <c:v>1179.2570000000001</c:v>
                </c:pt>
                <c:pt idx="495">
                  <c:v>1180.222</c:v>
                </c:pt>
                <c:pt idx="496">
                  <c:v>1181.1859999999999</c:v>
                </c:pt>
                <c:pt idx="497">
                  <c:v>1182.1500000000001</c:v>
                </c:pt>
                <c:pt idx="498">
                  <c:v>1183.114</c:v>
                </c:pt>
                <c:pt idx="499">
                  <c:v>1184.079</c:v>
                </c:pt>
                <c:pt idx="500">
                  <c:v>1185.0429999999999</c:v>
                </c:pt>
                <c:pt idx="501">
                  <c:v>1186.0070000000001</c:v>
                </c:pt>
                <c:pt idx="502">
                  <c:v>1186.971</c:v>
                </c:pt>
                <c:pt idx="503">
                  <c:v>1187.9359999999999</c:v>
                </c:pt>
                <c:pt idx="504">
                  <c:v>1188.9000000000001</c:v>
                </c:pt>
                <c:pt idx="505">
                  <c:v>1189.864</c:v>
                </c:pt>
                <c:pt idx="506">
                  <c:v>1190.828</c:v>
                </c:pt>
                <c:pt idx="507">
                  <c:v>1191.7919999999999</c:v>
                </c:pt>
                <c:pt idx="508">
                  <c:v>1192.7570000000001</c:v>
                </c:pt>
                <c:pt idx="509">
                  <c:v>1193.721</c:v>
                </c:pt>
                <c:pt idx="510">
                  <c:v>1194.6849999999999</c:v>
                </c:pt>
                <c:pt idx="511">
                  <c:v>1195.6489999999999</c:v>
                </c:pt>
                <c:pt idx="512">
                  <c:v>1196.614</c:v>
                </c:pt>
                <c:pt idx="513">
                  <c:v>1197.578</c:v>
                </c:pt>
                <c:pt idx="514">
                  <c:v>1198.5419999999999</c:v>
                </c:pt>
                <c:pt idx="515">
                  <c:v>1199.5060000000001</c:v>
                </c:pt>
                <c:pt idx="516">
                  <c:v>1200.471</c:v>
                </c:pt>
                <c:pt idx="517">
                  <c:v>1201.4349999999999</c:v>
                </c:pt>
                <c:pt idx="518">
                  <c:v>1202.3989999999999</c:v>
                </c:pt>
                <c:pt idx="519">
                  <c:v>1203.3630000000001</c:v>
                </c:pt>
                <c:pt idx="520">
                  <c:v>1204.328</c:v>
                </c:pt>
                <c:pt idx="521">
                  <c:v>1205.2919999999999</c:v>
                </c:pt>
                <c:pt idx="522">
                  <c:v>1206.2560000000001</c:v>
                </c:pt>
                <c:pt idx="523">
                  <c:v>1207.22</c:v>
                </c:pt>
                <c:pt idx="524">
                  <c:v>1208.1849999999999</c:v>
                </c:pt>
                <c:pt idx="525">
                  <c:v>1209.1489999999999</c:v>
                </c:pt>
                <c:pt idx="526">
                  <c:v>1210.1130000000001</c:v>
                </c:pt>
                <c:pt idx="527">
                  <c:v>1211.077</c:v>
                </c:pt>
                <c:pt idx="528">
                  <c:v>1212.0419999999999</c:v>
                </c:pt>
                <c:pt idx="529">
                  <c:v>1213.0060000000001</c:v>
                </c:pt>
                <c:pt idx="530">
                  <c:v>1213.97</c:v>
                </c:pt>
                <c:pt idx="531">
                  <c:v>1214.934</c:v>
                </c:pt>
                <c:pt idx="532">
                  <c:v>1215.8979999999999</c:v>
                </c:pt>
                <c:pt idx="533">
                  <c:v>1216.8630000000001</c:v>
                </c:pt>
                <c:pt idx="534">
                  <c:v>1217.827</c:v>
                </c:pt>
                <c:pt idx="535">
                  <c:v>1218.7909999999999</c:v>
                </c:pt>
                <c:pt idx="536">
                  <c:v>1219.7550000000001</c:v>
                </c:pt>
                <c:pt idx="537">
                  <c:v>1220.72</c:v>
                </c:pt>
                <c:pt idx="538">
                  <c:v>1221.684</c:v>
                </c:pt>
                <c:pt idx="539">
                  <c:v>1222.6479999999999</c:v>
                </c:pt>
                <c:pt idx="540">
                  <c:v>1223.6120000000001</c:v>
                </c:pt>
                <c:pt idx="541">
                  <c:v>1224.577</c:v>
                </c:pt>
                <c:pt idx="542">
                  <c:v>1225.5409999999999</c:v>
                </c:pt>
                <c:pt idx="543">
                  <c:v>1226.5050000000001</c:v>
                </c:pt>
                <c:pt idx="544">
                  <c:v>1227.4690000000001</c:v>
                </c:pt>
                <c:pt idx="545">
                  <c:v>1228.433</c:v>
                </c:pt>
                <c:pt idx="546">
                  <c:v>1229.3979999999999</c:v>
                </c:pt>
                <c:pt idx="547">
                  <c:v>1230.3620000000001</c:v>
                </c:pt>
                <c:pt idx="548">
                  <c:v>1231.326</c:v>
                </c:pt>
                <c:pt idx="549">
                  <c:v>1232.29</c:v>
                </c:pt>
                <c:pt idx="550">
                  <c:v>1233.2550000000001</c:v>
                </c:pt>
                <c:pt idx="551">
                  <c:v>1234.2190000000001</c:v>
                </c:pt>
                <c:pt idx="552">
                  <c:v>1235.183</c:v>
                </c:pt>
                <c:pt idx="553">
                  <c:v>1236.1469999999999</c:v>
                </c:pt>
                <c:pt idx="554">
                  <c:v>1237.1120000000001</c:v>
                </c:pt>
                <c:pt idx="555">
                  <c:v>1238.076</c:v>
                </c:pt>
                <c:pt idx="556">
                  <c:v>1239.04</c:v>
                </c:pt>
                <c:pt idx="557">
                  <c:v>1240.0039999999999</c:v>
                </c:pt>
                <c:pt idx="558">
                  <c:v>1240.9690000000001</c:v>
                </c:pt>
                <c:pt idx="559">
                  <c:v>1241.933</c:v>
                </c:pt>
                <c:pt idx="560">
                  <c:v>1242.8969999999999</c:v>
                </c:pt>
                <c:pt idx="561">
                  <c:v>1243.8610000000001</c:v>
                </c:pt>
                <c:pt idx="562">
                  <c:v>1244.825</c:v>
                </c:pt>
                <c:pt idx="563">
                  <c:v>1245.79</c:v>
                </c:pt>
                <c:pt idx="564">
                  <c:v>1246.7539999999999</c:v>
                </c:pt>
                <c:pt idx="565">
                  <c:v>1247.7180000000001</c:v>
                </c:pt>
                <c:pt idx="566">
                  <c:v>1248.682</c:v>
                </c:pt>
                <c:pt idx="567">
                  <c:v>1249.6469999999999</c:v>
                </c:pt>
                <c:pt idx="568">
                  <c:v>1250.6110000000001</c:v>
                </c:pt>
                <c:pt idx="569">
                  <c:v>1251.575</c:v>
                </c:pt>
                <c:pt idx="570">
                  <c:v>1252.539</c:v>
                </c:pt>
                <c:pt idx="571">
                  <c:v>1253.5039999999999</c:v>
                </c:pt>
                <c:pt idx="572">
                  <c:v>1254.4680000000001</c:v>
                </c:pt>
                <c:pt idx="573">
                  <c:v>1255.432</c:v>
                </c:pt>
                <c:pt idx="574">
                  <c:v>1256.396</c:v>
                </c:pt>
                <c:pt idx="575">
                  <c:v>1257.3599999999999</c:v>
                </c:pt>
                <c:pt idx="576">
                  <c:v>1258.325</c:v>
                </c:pt>
                <c:pt idx="577">
                  <c:v>1259.289</c:v>
                </c:pt>
                <c:pt idx="578">
                  <c:v>1260.2529999999999</c:v>
                </c:pt>
                <c:pt idx="579">
                  <c:v>1261.2170000000001</c:v>
                </c:pt>
                <c:pt idx="580">
                  <c:v>1262.182</c:v>
                </c:pt>
                <c:pt idx="581">
                  <c:v>1263.146</c:v>
                </c:pt>
                <c:pt idx="582">
                  <c:v>1264.1099999999999</c:v>
                </c:pt>
                <c:pt idx="583">
                  <c:v>1265.0740000000001</c:v>
                </c:pt>
                <c:pt idx="584">
                  <c:v>1266.039</c:v>
                </c:pt>
                <c:pt idx="585">
                  <c:v>1267.0029999999999</c:v>
                </c:pt>
                <c:pt idx="586">
                  <c:v>1267.9670000000001</c:v>
                </c:pt>
                <c:pt idx="587">
                  <c:v>1268.931</c:v>
                </c:pt>
                <c:pt idx="588">
                  <c:v>1269.896</c:v>
                </c:pt>
                <c:pt idx="589">
                  <c:v>1270.8599999999999</c:v>
                </c:pt>
                <c:pt idx="590">
                  <c:v>1271.8240000000001</c:v>
                </c:pt>
                <c:pt idx="591">
                  <c:v>1272.788</c:v>
                </c:pt>
                <c:pt idx="592">
                  <c:v>1273.752</c:v>
                </c:pt>
                <c:pt idx="593">
                  <c:v>1274.7170000000001</c:v>
                </c:pt>
                <c:pt idx="594">
                  <c:v>1275.681</c:v>
                </c:pt>
                <c:pt idx="595">
                  <c:v>1276.645</c:v>
                </c:pt>
                <c:pt idx="596">
                  <c:v>1277.6089999999999</c:v>
                </c:pt>
                <c:pt idx="597">
                  <c:v>1278.5740000000001</c:v>
                </c:pt>
                <c:pt idx="598">
                  <c:v>1279.538</c:v>
                </c:pt>
                <c:pt idx="599">
                  <c:v>1280.502</c:v>
                </c:pt>
                <c:pt idx="600">
                  <c:v>1281.4659999999999</c:v>
                </c:pt>
                <c:pt idx="601">
                  <c:v>1282.431</c:v>
                </c:pt>
                <c:pt idx="602">
                  <c:v>1283.395</c:v>
                </c:pt>
                <c:pt idx="603">
                  <c:v>1284.3589999999999</c:v>
                </c:pt>
                <c:pt idx="604">
                  <c:v>1285.3230000000001</c:v>
                </c:pt>
                <c:pt idx="605">
                  <c:v>1286.287</c:v>
                </c:pt>
                <c:pt idx="606">
                  <c:v>1287.252</c:v>
                </c:pt>
                <c:pt idx="607">
                  <c:v>1288.2159999999999</c:v>
                </c:pt>
                <c:pt idx="608">
                  <c:v>1289.18</c:v>
                </c:pt>
                <c:pt idx="609">
                  <c:v>1290.144</c:v>
                </c:pt>
                <c:pt idx="610">
                  <c:v>1291.1089999999999</c:v>
                </c:pt>
                <c:pt idx="611">
                  <c:v>1292.0730000000001</c:v>
                </c:pt>
                <c:pt idx="612">
                  <c:v>1293.037</c:v>
                </c:pt>
                <c:pt idx="613">
                  <c:v>1294.001</c:v>
                </c:pt>
                <c:pt idx="614">
                  <c:v>1294.9659999999999</c:v>
                </c:pt>
                <c:pt idx="615">
                  <c:v>1295.93</c:v>
                </c:pt>
                <c:pt idx="616">
                  <c:v>1296.894</c:v>
                </c:pt>
                <c:pt idx="617">
                  <c:v>1297.8579999999999</c:v>
                </c:pt>
                <c:pt idx="618">
                  <c:v>1298.8230000000001</c:v>
                </c:pt>
                <c:pt idx="619">
                  <c:v>1299.787</c:v>
                </c:pt>
                <c:pt idx="620">
                  <c:v>1300.751</c:v>
                </c:pt>
                <c:pt idx="621">
                  <c:v>1301.7149999999999</c:v>
                </c:pt>
                <c:pt idx="622">
                  <c:v>1302.6790000000001</c:v>
                </c:pt>
                <c:pt idx="623">
                  <c:v>1303.644</c:v>
                </c:pt>
                <c:pt idx="624">
                  <c:v>1304.6079999999999</c:v>
                </c:pt>
                <c:pt idx="625">
                  <c:v>1305.5719999999999</c:v>
                </c:pt>
                <c:pt idx="626">
                  <c:v>1306.5360000000001</c:v>
                </c:pt>
                <c:pt idx="627">
                  <c:v>1307.501</c:v>
                </c:pt>
                <c:pt idx="628">
                  <c:v>1308.4649999999999</c:v>
                </c:pt>
                <c:pt idx="629">
                  <c:v>1309.4290000000001</c:v>
                </c:pt>
                <c:pt idx="630">
                  <c:v>1310.393</c:v>
                </c:pt>
                <c:pt idx="631">
                  <c:v>1311.3579999999999</c:v>
                </c:pt>
                <c:pt idx="632">
                  <c:v>1312.3219999999999</c:v>
                </c:pt>
                <c:pt idx="633">
                  <c:v>1313.2860000000001</c:v>
                </c:pt>
                <c:pt idx="634">
                  <c:v>1314.25</c:v>
                </c:pt>
                <c:pt idx="635">
                  <c:v>1315.2139999999999</c:v>
                </c:pt>
                <c:pt idx="636">
                  <c:v>1316.1790000000001</c:v>
                </c:pt>
                <c:pt idx="637">
                  <c:v>1317.143</c:v>
                </c:pt>
                <c:pt idx="638">
                  <c:v>1318.107</c:v>
                </c:pt>
                <c:pt idx="639">
                  <c:v>1319.0709999999999</c:v>
                </c:pt>
                <c:pt idx="640">
                  <c:v>1320.0360000000001</c:v>
                </c:pt>
                <c:pt idx="641">
                  <c:v>1321</c:v>
                </c:pt>
                <c:pt idx="642">
                  <c:v>1321.9639999999999</c:v>
                </c:pt>
                <c:pt idx="643">
                  <c:v>1322.9280000000001</c:v>
                </c:pt>
                <c:pt idx="644">
                  <c:v>1323.893</c:v>
                </c:pt>
                <c:pt idx="645">
                  <c:v>1324.857</c:v>
                </c:pt>
                <c:pt idx="646">
                  <c:v>1325.8209999999999</c:v>
                </c:pt>
                <c:pt idx="647">
                  <c:v>1326.7850000000001</c:v>
                </c:pt>
                <c:pt idx="648">
                  <c:v>1327.75</c:v>
                </c:pt>
                <c:pt idx="649">
                  <c:v>1328.7139999999999</c:v>
                </c:pt>
                <c:pt idx="650">
                  <c:v>1329.6780000000001</c:v>
                </c:pt>
                <c:pt idx="651">
                  <c:v>1330.6420000000001</c:v>
                </c:pt>
                <c:pt idx="652">
                  <c:v>1331.606</c:v>
                </c:pt>
                <c:pt idx="653">
                  <c:v>1332.5709999999999</c:v>
                </c:pt>
                <c:pt idx="654">
                  <c:v>1333.5350000000001</c:v>
                </c:pt>
                <c:pt idx="655">
                  <c:v>1334.499</c:v>
                </c:pt>
                <c:pt idx="656">
                  <c:v>1335.463</c:v>
                </c:pt>
                <c:pt idx="657">
                  <c:v>1336.4280000000001</c:v>
                </c:pt>
                <c:pt idx="658">
                  <c:v>1337.3920000000001</c:v>
                </c:pt>
                <c:pt idx="659">
                  <c:v>1338.356</c:v>
                </c:pt>
                <c:pt idx="660">
                  <c:v>1339.32</c:v>
                </c:pt>
                <c:pt idx="661">
                  <c:v>1340.2850000000001</c:v>
                </c:pt>
                <c:pt idx="662">
                  <c:v>1341.249</c:v>
                </c:pt>
                <c:pt idx="663">
                  <c:v>1342.213</c:v>
                </c:pt>
                <c:pt idx="664">
                  <c:v>1343.1769999999999</c:v>
                </c:pt>
                <c:pt idx="665">
                  <c:v>1344.1410000000001</c:v>
                </c:pt>
                <c:pt idx="666">
                  <c:v>1345.106</c:v>
                </c:pt>
                <c:pt idx="667">
                  <c:v>1346.07</c:v>
                </c:pt>
                <c:pt idx="668">
                  <c:v>1347.0340000000001</c:v>
                </c:pt>
                <c:pt idx="669">
                  <c:v>1347.998</c:v>
                </c:pt>
                <c:pt idx="670">
                  <c:v>1348.963</c:v>
                </c:pt>
                <c:pt idx="671">
                  <c:v>1349.9269999999999</c:v>
                </c:pt>
                <c:pt idx="672">
                  <c:v>1350.8910000000001</c:v>
                </c:pt>
                <c:pt idx="673">
                  <c:v>1351.855</c:v>
                </c:pt>
                <c:pt idx="674">
                  <c:v>1352.82</c:v>
                </c:pt>
                <c:pt idx="675">
                  <c:v>1353.7840000000001</c:v>
                </c:pt>
                <c:pt idx="676">
                  <c:v>1354.748</c:v>
                </c:pt>
                <c:pt idx="677">
                  <c:v>1355.712</c:v>
                </c:pt>
                <c:pt idx="678">
                  <c:v>1356.6769999999999</c:v>
                </c:pt>
                <c:pt idx="679">
                  <c:v>1357.6410000000001</c:v>
                </c:pt>
                <c:pt idx="680">
                  <c:v>1358.605</c:v>
                </c:pt>
                <c:pt idx="681">
                  <c:v>1359.569</c:v>
                </c:pt>
                <c:pt idx="682">
                  <c:v>1360.5329999999999</c:v>
                </c:pt>
                <c:pt idx="683">
                  <c:v>1361.498</c:v>
                </c:pt>
                <c:pt idx="684">
                  <c:v>1362.462</c:v>
                </c:pt>
                <c:pt idx="685">
                  <c:v>1363.4259999999999</c:v>
                </c:pt>
                <c:pt idx="686">
                  <c:v>1364.39</c:v>
                </c:pt>
                <c:pt idx="687">
                  <c:v>1365.355</c:v>
                </c:pt>
                <c:pt idx="688">
                  <c:v>1366.319</c:v>
                </c:pt>
                <c:pt idx="689">
                  <c:v>1367.2829999999999</c:v>
                </c:pt>
                <c:pt idx="690">
                  <c:v>1368.2470000000001</c:v>
                </c:pt>
                <c:pt idx="691">
                  <c:v>1369.212</c:v>
                </c:pt>
                <c:pt idx="692">
                  <c:v>1370.1759999999999</c:v>
                </c:pt>
                <c:pt idx="693">
                  <c:v>1371.14</c:v>
                </c:pt>
                <c:pt idx="694">
                  <c:v>1372.104</c:v>
                </c:pt>
                <c:pt idx="695">
                  <c:v>1373.068</c:v>
                </c:pt>
                <c:pt idx="696">
                  <c:v>1374.0329999999999</c:v>
                </c:pt>
                <c:pt idx="697">
                  <c:v>1374.9970000000001</c:v>
                </c:pt>
                <c:pt idx="698">
                  <c:v>1375.961</c:v>
                </c:pt>
                <c:pt idx="699">
                  <c:v>1376.925</c:v>
                </c:pt>
                <c:pt idx="700">
                  <c:v>1377.89</c:v>
                </c:pt>
                <c:pt idx="701">
                  <c:v>1378.854</c:v>
                </c:pt>
                <c:pt idx="702">
                  <c:v>1379.818</c:v>
                </c:pt>
                <c:pt idx="703">
                  <c:v>1380.7819999999999</c:v>
                </c:pt>
                <c:pt idx="704">
                  <c:v>1381.7470000000001</c:v>
                </c:pt>
                <c:pt idx="705">
                  <c:v>1382.711</c:v>
                </c:pt>
                <c:pt idx="706">
                  <c:v>1383.675</c:v>
                </c:pt>
                <c:pt idx="707">
                  <c:v>1384.6389999999999</c:v>
                </c:pt>
                <c:pt idx="708">
                  <c:v>1385.604</c:v>
                </c:pt>
                <c:pt idx="709">
                  <c:v>1386.568</c:v>
                </c:pt>
                <c:pt idx="710">
                  <c:v>1387.5319999999999</c:v>
                </c:pt>
                <c:pt idx="711">
                  <c:v>1388.4960000000001</c:v>
                </c:pt>
                <c:pt idx="712">
                  <c:v>1389.46</c:v>
                </c:pt>
                <c:pt idx="713">
                  <c:v>1390.425</c:v>
                </c:pt>
                <c:pt idx="714">
                  <c:v>1391.3889999999999</c:v>
                </c:pt>
                <c:pt idx="715">
                  <c:v>1392.3530000000001</c:v>
                </c:pt>
                <c:pt idx="716">
                  <c:v>1393.317</c:v>
                </c:pt>
                <c:pt idx="717">
                  <c:v>1394.2819999999999</c:v>
                </c:pt>
                <c:pt idx="718">
                  <c:v>1395.2460000000001</c:v>
                </c:pt>
                <c:pt idx="719">
                  <c:v>1396.21</c:v>
                </c:pt>
                <c:pt idx="720">
                  <c:v>1397.174</c:v>
                </c:pt>
                <c:pt idx="721">
                  <c:v>1398.1389999999999</c:v>
                </c:pt>
                <c:pt idx="722">
                  <c:v>1399.1030000000001</c:v>
                </c:pt>
                <c:pt idx="723">
                  <c:v>1400.067</c:v>
                </c:pt>
                <c:pt idx="724">
                  <c:v>1401.0309999999999</c:v>
                </c:pt>
                <c:pt idx="725">
                  <c:v>1401.9949999999999</c:v>
                </c:pt>
                <c:pt idx="726">
                  <c:v>1402.96</c:v>
                </c:pt>
                <c:pt idx="727">
                  <c:v>1403.924</c:v>
                </c:pt>
                <c:pt idx="728">
                  <c:v>1404.8879999999999</c:v>
                </c:pt>
                <c:pt idx="729">
                  <c:v>1405.8520000000001</c:v>
                </c:pt>
                <c:pt idx="730">
                  <c:v>1406.817</c:v>
                </c:pt>
                <c:pt idx="731">
                  <c:v>1407.7809999999999</c:v>
                </c:pt>
                <c:pt idx="732">
                  <c:v>1408.7449999999999</c:v>
                </c:pt>
                <c:pt idx="733">
                  <c:v>1409.7090000000001</c:v>
                </c:pt>
                <c:pt idx="734">
                  <c:v>1410.674</c:v>
                </c:pt>
                <c:pt idx="735">
                  <c:v>1411.6379999999999</c:v>
                </c:pt>
                <c:pt idx="736">
                  <c:v>1412.6020000000001</c:v>
                </c:pt>
                <c:pt idx="737">
                  <c:v>1413.566</c:v>
                </c:pt>
                <c:pt idx="738">
                  <c:v>1414.5309999999999</c:v>
                </c:pt>
                <c:pt idx="739">
                  <c:v>1415.4949999999999</c:v>
                </c:pt>
                <c:pt idx="740">
                  <c:v>1416.4590000000001</c:v>
                </c:pt>
                <c:pt idx="741">
                  <c:v>1417.423</c:v>
                </c:pt>
                <c:pt idx="742">
                  <c:v>1418.3869999999999</c:v>
                </c:pt>
                <c:pt idx="743">
                  <c:v>1419.3520000000001</c:v>
                </c:pt>
                <c:pt idx="744">
                  <c:v>1420.316</c:v>
                </c:pt>
                <c:pt idx="745">
                  <c:v>1421.28</c:v>
                </c:pt>
                <c:pt idx="746">
                  <c:v>1422.2439999999999</c:v>
                </c:pt>
                <c:pt idx="747">
                  <c:v>1423.2090000000001</c:v>
                </c:pt>
                <c:pt idx="748">
                  <c:v>1424.173</c:v>
                </c:pt>
                <c:pt idx="749">
                  <c:v>1425.1369999999999</c:v>
                </c:pt>
                <c:pt idx="750">
                  <c:v>1426.1010000000001</c:v>
                </c:pt>
                <c:pt idx="751">
                  <c:v>1427.066</c:v>
                </c:pt>
                <c:pt idx="752">
                  <c:v>1428.03</c:v>
                </c:pt>
                <c:pt idx="753">
                  <c:v>1428.9939999999999</c:v>
                </c:pt>
                <c:pt idx="754">
                  <c:v>1429.9580000000001</c:v>
                </c:pt>
                <c:pt idx="755">
                  <c:v>1430.922</c:v>
                </c:pt>
                <c:pt idx="756">
                  <c:v>1431.8869999999999</c:v>
                </c:pt>
                <c:pt idx="757">
                  <c:v>1432.8510000000001</c:v>
                </c:pt>
                <c:pt idx="758">
                  <c:v>1433.8150000000001</c:v>
                </c:pt>
                <c:pt idx="759">
                  <c:v>1434.779</c:v>
                </c:pt>
                <c:pt idx="760">
                  <c:v>1435.7439999999999</c:v>
                </c:pt>
                <c:pt idx="761">
                  <c:v>1436.7080000000001</c:v>
                </c:pt>
                <c:pt idx="762">
                  <c:v>1437.672</c:v>
                </c:pt>
                <c:pt idx="763">
                  <c:v>1438.636</c:v>
                </c:pt>
                <c:pt idx="764">
                  <c:v>1439.6010000000001</c:v>
                </c:pt>
                <c:pt idx="765">
                  <c:v>1440.5650000000001</c:v>
                </c:pt>
                <c:pt idx="766">
                  <c:v>1441.529</c:v>
                </c:pt>
                <c:pt idx="767">
                  <c:v>1442.4929999999999</c:v>
                </c:pt>
                <c:pt idx="768">
                  <c:v>1443.4580000000001</c:v>
                </c:pt>
                <c:pt idx="769">
                  <c:v>1444.422</c:v>
                </c:pt>
                <c:pt idx="770">
                  <c:v>1445.386</c:v>
                </c:pt>
                <c:pt idx="771">
                  <c:v>1446.35</c:v>
                </c:pt>
                <c:pt idx="772">
                  <c:v>1447.3140000000001</c:v>
                </c:pt>
                <c:pt idx="773">
                  <c:v>1448.279</c:v>
                </c:pt>
                <c:pt idx="774">
                  <c:v>1449.2429999999999</c:v>
                </c:pt>
                <c:pt idx="775">
                  <c:v>1450.2070000000001</c:v>
                </c:pt>
                <c:pt idx="776">
                  <c:v>1451.171</c:v>
                </c:pt>
                <c:pt idx="777">
                  <c:v>1452.136</c:v>
                </c:pt>
                <c:pt idx="778">
                  <c:v>1453.1</c:v>
                </c:pt>
                <c:pt idx="779">
                  <c:v>1454.0640000000001</c:v>
                </c:pt>
                <c:pt idx="780">
                  <c:v>1455.028</c:v>
                </c:pt>
                <c:pt idx="781">
                  <c:v>1455.9929999999999</c:v>
                </c:pt>
                <c:pt idx="782">
                  <c:v>1456.9570000000001</c:v>
                </c:pt>
                <c:pt idx="783">
                  <c:v>1457.921</c:v>
                </c:pt>
                <c:pt idx="784">
                  <c:v>1458.885</c:v>
                </c:pt>
                <c:pt idx="785">
                  <c:v>1459.8489999999999</c:v>
                </c:pt>
                <c:pt idx="786">
                  <c:v>1460.8140000000001</c:v>
                </c:pt>
                <c:pt idx="787">
                  <c:v>1461.778</c:v>
                </c:pt>
                <c:pt idx="788">
                  <c:v>1462.742</c:v>
                </c:pt>
                <c:pt idx="789">
                  <c:v>1463.7059999999999</c:v>
                </c:pt>
                <c:pt idx="790">
                  <c:v>1464.671</c:v>
                </c:pt>
                <c:pt idx="791">
                  <c:v>1465.635</c:v>
                </c:pt>
                <c:pt idx="792">
                  <c:v>1466.5989999999999</c:v>
                </c:pt>
                <c:pt idx="793">
                  <c:v>1467.5630000000001</c:v>
                </c:pt>
                <c:pt idx="794">
                  <c:v>1468.528</c:v>
                </c:pt>
                <c:pt idx="795">
                  <c:v>1469.492</c:v>
                </c:pt>
                <c:pt idx="796">
                  <c:v>1470.4559999999999</c:v>
                </c:pt>
                <c:pt idx="797">
                  <c:v>1471.42</c:v>
                </c:pt>
                <c:pt idx="798">
                  <c:v>1472.385</c:v>
                </c:pt>
                <c:pt idx="799">
                  <c:v>1473.3489999999999</c:v>
                </c:pt>
                <c:pt idx="800">
                  <c:v>1474.3130000000001</c:v>
                </c:pt>
                <c:pt idx="801">
                  <c:v>1475.277</c:v>
                </c:pt>
                <c:pt idx="802">
                  <c:v>1476.241</c:v>
                </c:pt>
                <c:pt idx="803">
                  <c:v>1477.2059999999999</c:v>
                </c:pt>
                <c:pt idx="804">
                  <c:v>1478.17</c:v>
                </c:pt>
                <c:pt idx="805">
                  <c:v>1479.134</c:v>
                </c:pt>
                <c:pt idx="806">
                  <c:v>1480.098</c:v>
                </c:pt>
                <c:pt idx="807">
                  <c:v>1481.0630000000001</c:v>
                </c:pt>
                <c:pt idx="808">
                  <c:v>1482.027</c:v>
                </c:pt>
                <c:pt idx="809">
                  <c:v>1482.991</c:v>
                </c:pt>
                <c:pt idx="810">
                  <c:v>1483.9549999999999</c:v>
                </c:pt>
                <c:pt idx="811">
                  <c:v>1484.92</c:v>
                </c:pt>
                <c:pt idx="812">
                  <c:v>1485.884</c:v>
                </c:pt>
                <c:pt idx="813">
                  <c:v>1486.848</c:v>
                </c:pt>
                <c:pt idx="814">
                  <c:v>1487.8119999999999</c:v>
                </c:pt>
                <c:pt idx="815">
                  <c:v>1488.7760000000001</c:v>
                </c:pt>
                <c:pt idx="816">
                  <c:v>1489.741</c:v>
                </c:pt>
                <c:pt idx="817">
                  <c:v>1490.7049999999999</c:v>
                </c:pt>
                <c:pt idx="818">
                  <c:v>1491.6690000000001</c:v>
                </c:pt>
                <c:pt idx="819">
                  <c:v>1492.633</c:v>
                </c:pt>
                <c:pt idx="820">
                  <c:v>1493.598</c:v>
                </c:pt>
                <c:pt idx="821">
                  <c:v>1494.5619999999999</c:v>
                </c:pt>
                <c:pt idx="822">
                  <c:v>1495.5260000000001</c:v>
                </c:pt>
                <c:pt idx="823">
                  <c:v>1496.49</c:v>
                </c:pt>
                <c:pt idx="824">
                  <c:v>1497.4549999999999</c:v>
                </c:pt>
                <c:pt idx="825">
                  <c:v>1498.4190000000001</c:v>
                </c:pt>
                <c:pt idx="826">
                  <c:v>1499.383</c:v>
                </c:pt>
                <c:pt idx="827">
                  <c:v>1500.347</c:v>
                </c:pt>
                <c:pt idx="828">
                  <c:v>1501.3119999999999</c:v>
                </c:pt>
                <c:pt idx="829">
                  <c:v>1502.2760000000001</c:v>
                </c:pt>
                <c:pt idx="830">
                  <c:v>1503.24</c:v>
                </c:pt>
                <c:pt idx="831">
                  <c:v>1504.204</c:v>
                </c:pt>
                <c:pt idx="832">
                  <c:v>1505.1679999999999</c:v>
                </c:pt>
                <c:pt idx="833">
                  <c:v>1506.133</c:v>
                </c:pt>
                <c:pt idx="834">
                  <c:v>1507.097</c:v>
                </c:pt>
                <c:pt idx="835">
                  <c:v>1508.0609999999999</c:v>
                </c:pt>
                <c:pt idx="836">
                  <c:v>1509.0250000000001</c:v>
                </c:pt>
                <c:pt idx="837">
                  <c:v>1509.99</c:v>
                </c:pt>
                <c:pt idx="838">
                  <c:v>1510.954</c:v>
                </c:pt>
                <c:pt idx="839">
                  <c:v>1511.9179999999999</c:v>
                </c:pt>
                <c:pt idx="840">
                  <c:v>1512.8820000000001</c:v>
                </c:pt>
                <c:pt idx="841">
                  <c:v>1513.847</c:v>
                </c:pt>
                <c:pt idx="842">
                  <c:v>1514.8109999999999</c:v>
                </c:pt>
                <c:pt idx="843">
                  <c:v>1515.7750000000001</c:v>
                </c:pt>
                <c:pt idx="844">
                  <c:v>1516.739</c:v>
                </c:pt>
                <c:pt idx="845">
                  <c:v>1517.703</c:v>
                </c:pt>
                <c:pt idx="846">
                  <c:v>1518.6679999999999</c:v>
                </c:pt>
                <c:pt idx="847">
                  <c:v>1519.6320000000001</c:v>
                </c:pt>
                <c:pt idx="848">
                  <c:v>1520.596</c:v>
                </c:pt>
                <c:pt idx="849">
                  <c:v>1521.56</c:v>
                </c:pt>
                <c:pt idx="850">
                  <c:v>1522.5250000000001</c:v>
                </c:pt>
                <c:pt idx="851">
                  <c:v>1523.489</c:v>
                </c:pt>
                <c:pt idx="852">
                  <c:v>1524.453</c:v>
                </c:pt>
                <c:pt idx="853">
                  <c:v>1525.4169999999999</c:v>
                </c:pt>
                <c:pt idx="854">
                  <c:v>1526.3820000000001</c:v>
                </c:pt>
                <c:pt idx="855">
                  <c:v>1527.346</c:v>
                </c:pt>
                <c:pt idx="856">
                  <c:v>1528.31</c:v>
                </c:pt>
                <c:pt idx="857">
                  <c:v>1529.2739999999999</c:v>
                </c:pt>
                <c:pt idx="858">
                  <c:v>1530.239</c:v>
                </c:pt>
                <c:pt idx="859">
                  <c:v>1531.203</c:v>
                </c:pt>
                <c:pt idx="860">
                  <c:v>1532.1669999999999</c:v>
                </c:pt>
                <c:pt idx="861">
                  <c:v>1533.1310000000001</c:v>
                </c:pt>
                <c:pt idx="862">
                  <c:v>1534.095</c:v>
                </c:pt>
                <c:pt idx="863">
                  <c:v>1535.06</c:v>
                </c:pt>
                <c:pt idx="864">
                  <c:v>1536.0239999999999</c:v>
                </c:pt>
                <c:pt idx="865">
                  <c:v>1536.9880000000001</c:v>
                </c:pt>
                <c:pt idx="866">
                  <c:v>1537.952</c:v>
                </c:pt>
                <c:pt idx="867">
                  <c:v>1538.9169999999999</c:v>
                </c:pt>
                <c:pt idx="868">
                  <c:v>1539.8810000000001</c:v>
                </c:pt>
                <c:pt idx="869">
                  <c:v>1540.845</c:v>
                </c:pt>
                <c:pt idx="870">
                  <c:v>1541.809</c:v>
                </c:pt>
                <c:pt idx="871">
                  <c:v>1542.7739999999999</c:v>
                </c:pt>
                <c:pt idx="872">
                  <c:v>1543.7380000000001</c:v>
                </c:pt>
                <c:pt idx="873">
                  <c:v>1544.702</c:v>
                </c:pt>
                <c:pt idx="874">
                  <c:v>1545.6659999999999</c:v>
                </c:pt>
                <c:pt idx="875">
                  <c:v>1546.63</c:v>
                </c:pt>
                <c:pt idx="876">
                  <c:v>1547.595</c:v>
                </c:pt>
                <c:pt idx="877">
                  <c:v>1548.559</c:v>
                </c:pt>
                <c:pt idx="878">
                  <c:v>1549.5229999999999</c:v>
                </c:pt>
                <c:pt idx="879">
                  <c:v>1550.4870000000001</c:v>
                </c:pt>
                <c:pt idx="880">
                  <c:v>1551.452</c:v>
                </c:pt>
                <c:pt idx="881">
                  <c:v>1552.4159999999999</c:v>
                </c:pt>
                <c:pt idx="882">
                  <c:v>1553.38</c:v>
                </c:pt>
                <c:pt idx="883">
                  <c:v>1554.3440000000001</c:v>
                </c:pt>
                <c:pt idx="884">
                  <c:v>1555.309</c:v>
                </c:pt>
                <c:pt idx="885">
                  <c:v>1556.2729999999999</c:v>
                </c:pt>
                <c:pt idx="886">
                  <c:v>1557.2370000000001</c:v>
                </c:pt>
                <c:pt idx="887">
                  <c:v>1558.201</c:v>
                </c:pt>
                <c:pt idx="888">
                  <c:v>1559.1659999999999</c:v>
                </c:pt>
                <c:pt idx="889">
                  <c:v>1560.13</c:v>
                </c:pt>
                <c:pt idx="890">
                  <c:v>1561.0940000000001</c:v>
                </c:pt>
                <c:pt idx="891">
                  <c:v>1562.058</c:v>
                </c:pt>
                <c:pt idx="892">
                  <c:v>1563.0219999999999</c:v>
                </c:pt>
                <c:pt idx="893">
                  <c:v>1563.9870000000001</c:v>
                </c:pt>
                <c:pt idx="894">
                  <c:v>1564.951</c:v>
                </c:pt>
                <c:pt idx="895">
                  <c:v>1565.915</c:v>
                </c:pt>
                <c:pt idx="896">
                  <c:v>1566.8789999999999</c:v>
                </c:pt>
                <c:pt idx="897">
                  <c:v>1567.8440000000001</c:v>
                </c:pt>
                <c:pt idx="898">
                  <c:v>1568.808</c:v>
                </c:pt>
                <c:pt idx="899">
                  <c:v>1569.7719999999999</c:v>
                </c:pt>
                <c:pt idx="900">
                  <c:v>1570.7360000000001</c:v>
                </c:pt>
                <c:pt idx="901">
                  <c:v>1571.701</c:v>
                </c:pt>
                <c:pt idx="902">
                  <c:v>1572.665</c:v>
                </c:pt>
                <c:pt idx="903">
                  <c:v>1573.6289999999999</c:v>
                </c:pt>
                <c:pt idx="904">
                  <c:v>1574.5930000000001</c:v>
                </c:pt>
                <c:pt idx="905">
                  <c:v>1575.557</c:v>
                </c:pt>
                <c:pt idx="906">
                  <c:v>1576.5219999999999</c:v>
                </c:pt>
                <c:pt idx="907">
                  <c:v>1577.4860000000001</c:v>
                </c:pt>
                <c:pt idx="908">
                  <c:v>1578.45</c:v>
                </c:pt>
                <c:pt idx="909">
                  <c:v>1579.414</c:v>
                </c:pt>
                <c:pt idx="910">
                  <c:v>1580.3789999999999</c:v>
                </c:pt>
                <c:pt idx="911">
                  <c:v>1581.3430000000001</c:v>
                </c:pt>
                <c:pt idx="912">
                  <c:v>1582.307</c:v>
                </c:pt>
                <c:pt idx="913">
                  <c:v>1583.271</c:v>
                </c:pt>
                <c:pt idx="914">
                  <c:v>1584.2360000000001</c:v>
                </c:pt>
                <c:pt idx="915">
                  <c:v>1585.2</c:v>
                </c:pt>
                <c:pt idx="916">
                  <c:v>1586.164</c:v>
                </c:pt>
                <c:pt idx="917">
                  <c:v>1587.1279999999999</c:v>
                </c:pt>
                <c:pt idx="918">
                  <c:v>1588.0930000000001</c:v>
                </c:pt>
                <c:pt idx="919">
                  <c:v>1589.057</c:v>
                </c:pt>
                <c:pt idx="920">
                  <c:v>1590.021</c:v>
                </c:pt>
                <c:pt idx="921">
                  <c:v>1590.9849999999999</c:v>
                </c:pt>
                <c:pt idx="922">
                  <c:v>1591.9490000000001</c:v>
                </c:pt>
                <c:pt idx="923">
                  <c:v>1592.914</c:v>
                </c:pt>
                <c:pt idx="924">
                  <c:v>1593.8779999999999</c:v>
                </c:pt>
                <c:pt idx="925">
                  <c:v>1594.8420000000001</c:v>
                </c:pt>
                <c:pt idx="926">
                  <c:v>1595.806</c:v>
                </c:pt>
                <c:pt idx="927">
                  <c:v>1596.771</c:v>
                </c:pt>
                <c:pt idx="928">
                  <c:v>1597.7349999999999</c:v>
                </c:pt>
                <c:pt idx="929">
                  <c:v>1598.6990000000001</c:v>
                </c:pt>
                <c:pt idx="930">
                  <c:v>1599.663</c:v>
                </c:pt>
                <c:pt idx="931">
                  <c:v>1600.6279999999999</c:v>
                </c:pt>
                <c:pt idx="932">
                  <c:v>1601.5920000000001</c:v>
                </c:pt>
                <c:pt idx="933">
                  <c:v>1602.556</c:v>
                </c:pt>
                <c:pt idx="934">
                  <c:v>1603.52</c:v>
                </c:pt>
                <c:pt idx="935">
                  <c:v>1604.4839999999999</c:v>
                </c:pt>
                <c:pt idx="936">
                  <c:v>1605.4490000000001</c:v>
                </c:pt>
                <c:pt idx="937">
                  <c:v>1606.413</c:v>
                </c:pt>
                <c:pt idx="938">
                  <c:v>1607.377</c:v>
                </c:pt>
                <c:pt idx="939">
                  <c:v>1608.3409999999999</c:v>
                </c:pt>
                <c:pt idx="940">
                  <c:v>1609.306</c:v>
                </c:pt>
                <c:pt idx="941">
                  <c:v>1610.27</c:v>
                </c:pt>
                <c:pt idx="942">
                  <c:v>1611.2339999999999</c:v>
                </c:pt>
                <c:pt idx="943">
                  <c:v>1612.1980000000001</c:v>
                </c:pt>
                <c:pt idx="944">
                  <c:v>1613.163</c:v>
                </c:pt>
                <c:pt idx="945">
                  <c:v>1614.127</c:v>
                </c:pt>
                <c:pt idx="946">
                  <c:v>1615.0909999999999</c:v>
                </c:pt>
                <c:pt idx="947">
                  <c:v>1616.0550000000001</c:v>
                </c:pt>
                <c:pt idx="948">
                  <c:v>1617.02</c:v>
                </c:pt>
                <c:pt idx="949">
                  <c:v>1617.9839999999999</c:v>
                </c:pt>
                <c:pt idx="950">
                  <c:v>1618.9480000000001</c:v>
                </c:pt>
                <c:pt idx="951">
                  <c:v>1619.912</c:v>
                </c:pt>
                <c:pt idx="952">
                  <c:v>1620.876</c:v>
                </c:pt>
                <c:pt idx="953">
                  <c:v>1621.8409999999999</c:v>
                </c:pt>
                <c:pt idx="954">
                  <c:v>1622.8050000000001</c:v>
                </c:pt>
                <c:pt idx="955">
                  <c:v>1623.769</c:v>
                </c:pt>
                <c:pt idx="956">
                  <c:v>1624.7329999999999</c:v>
                </c:pt>
                <c:pt idx="957">
                  <c:v>1625.6980000000001</c:v>
                </c:pt>
                <c:pt idx="958">
                  <c:v>1626.662</c:v>
                </c:pt>
                <c:pt idx="959">
                  <c:v>1627.626</c:v>
                </c:pt>
                <c:pt idx="960">
                  <c:v>1628.59</c:v>
                </c:pt>
                <c:pt idx="961">
                  <c:v>1629.5550000000001</c:v>
                </c:pt>
                <c:pt idx="962">
                  <c:v>1630.519</c:v>
                </c:pt>
                <c:pt idx="963">
                  <c:v>1631.4829999999999</c:v>
                </c:pt>
                <c:pt idx="964">
                  <c:v>1632.4469999999999</c:v>
                </c:pt>
                <c:pt idx="965">
                  <c:v>1633.4110000000001</c:v>
                </c:pt>
                <c:pt idx="966">
                  <c:v>1634.376</c:v>
                </c:pt>
                <c:pt idx="967">
                  <c:v>1635.34</c:v>
                </c:pt>
                <c:pt idx="968">
                  <c:v>1636.3040000000001</c:v>
                </c:pt>
                <c:pt idx="969">
                  <c:v>1637.268</c:v>
                </c:pt>
                <c:pt idx="970">
                  <c:v>1638.2329999999999</c:v>
                </c:pt>
                <c:pt idx="971">
                  <c:v>1639.1969999999999</c:v>
                </c:pt>
                <c:pt idx="972">
                  <c:v>1640.1610000000001</c:v>
                </c:pt>
                <c:pt idx="973">
                  <c:v>1641.125</c:v>
                </c:pt>
                <c:pt idx="974">
                  <c:v>1642.09</c:v>
                </c:pt>
                <c:pt idx="975">
                  <c:v>1643.0540000000001</c:v>
                </c:pt>
                <c:pt idx="976">
                  <c:v>1644.018</c:v>
                </c:pt>
                <c:pt idx="977">
                  <c:v>1644.982</c:v>
                </c:pt>
                <c:pt idx="978">
                  <c:v>1645.9469999999999</c:v>
                </c:pt>
                <c:pt idx="979">
                  <c:v>1646.9110000000001</c:v>
                </c:pt>
                <c:pt idx="980">
                  <c:v>1647.875</c:v>
                </c:pt>
                <c:pt idx="981">
                  <c:v>1648.8389999999999</c:v>
                </c:pt>
                <c:pt idx="982">
                  <c:v>1649.8030000000001</c:v>
                </c:pt>
                <c:pt idx="983">
                  <c:v>1650.768</c:v>
                </c:pt>
                <c:pt idx="984">
                  <c:v>1651.732</c:v>
                </c:pt>
                <c:pt idx="985">
                  <c:v>1652.6959999999999</c:v>
                </c:pt>
                <c:pt idx="986">
                  <c:v>1653.66</c:v>
                </c:pt>
                <c:pt idx="987">
                  <c:v>1654.625</c:v>
                </c:pt>
                <c:pt idx="988">
                  <c:v>1655.5889999999999</c:v>
                </c:pt>
                <c:pt idx="989">
                  <c:v>1656.5530000000001</c:v>
                </c:pt>
                <c:pt idx="990">
                  <c:v>1657.5170000000001</c:v>
                </c:pt>
                <c:pt idx="991">
                  <c:v>1658.482</c:v>
                </c:pt>
                <c:pt idx="992">
                  <c:v>1659.4459999999999</c:v>
                </c:pt>
                <c:pt idx="993">
                  <c:v>1660.41</c:v>
                </c:pt>
                <c:pt idx="994">
                  <c:v>1661.374</c:v>
                </c:pt>
                <c:pt idx="995">
                  <c:v>1662.3389999999999</c:v>
                </c:pt>
                <c:pt idx="996">
                  <c:v>1663.3030000000001</c:v>
                </c:pt>
                <c:pt idx="997">
                  <c:v>1664.2670000000001</c:v>
                </c:pt>
                <c:pt idx="998">
                  <c:v>1665.231</c:v>
                </c:pt>
                <c:pt idx="999">
                  <c:v>1666.1949999999999</c:v>
                </c:pt>
                <c:pt idx="1000">
                  <c:v>1667.16</c:v>
                </c:pt>
                <c:pt idx="1001">
                  <c:v>1668.124</c:v>
                </c:pt>
                <c:pt idx="1002">
                  <c:v>1669.088</c:v>
                </c:pt>
                <c:pt idx="1003">
                  <c:v>1670.0519999999999</c:v>
                </c:pt>
                <c:pt idx="1004">
                  <c:v>1671.0170000000001</c:v>
                </c:pt>
                <c:pt idx="1005">
                  <c:v>1671.981</c:v>
                </c:pt>
                <c:pt idx="1006">
                  <c:v>1672.9449999999999</c:v>
                </c:pt>
                <c:pt idx="1007">
                  <c:v>1673.9090000000001</c:v>
                </c:pt>
                <c:pt idx="1008">
                  <c:v>1674.874</c:v>
                </c:pt>
                <c:pt idx="1009">
                  <c:v>1675.838</c:v>
                </c:pt>
                <c:pt idx="1010">
                  <c:v>1676.8019999999999</c:v>
                </c:pt>
                <c:pt idx="1011">
                  <c:v>1677.7660000000001</c:v>
                </c:pt>
                <c:pt idx="1012">
                  <c:v>1678.73</c:v>
                </c:pt>
                <c:pt idx="1013">
                  <c:v>1679.6949999999999</c:v>
                </c:pt>
                <c:pt idx="1014">
                  <c:v>1680.6590000000001</c:v>
                </c:pt>
                <c:pt idx="1015">
                  <c:v>1681.623</c:v>
                </c:pt>
                <c:pt idx="1016">
                  <c:v>1682.587</c:v>
                </c:pt>
                <c:pt idx="1017">
                  <c:v>1683.5519999999999</c:v>
                </c:pt>
                <c:pt idx="1018">
                  <c:v>1684.5160000000001</c:v>
                </c:pt>
                <c:pt idx="1019">
                  <c:v>1685.48</c:v>
                </c:pt>
                <c:pt idx="1020">
                  <c:v>1686.444</c:v>
                </c:pt>
                <c:pt idx="1021">
                  <c:v>1687.4090000000001</c:v>
                </c:pt>
                <c:pt idx="1022">
                  <c:v>1688.373</c:v>
                </c:pt>
                <c:pt idx="1023">
                  <c:v>1689.337</c:v>
                </c:pt>
                <c:pt idx="1024">
                  <c:v>1690.3009999999999</c:v>
                </c:pt>
                <c:pt idx="1025">
                  <c:v>1691.2660000000001</c:v>
                </c:pt>
                <c:pt idx="1026">
                  <c:v>1692.23</c:v>
                </c:pt>
                <c:pt idx="1027">
                  <c:v>1693.194</c:v>
                </c:pt>
                <c:pt idx="1028">
                  <c:v>1694.1579999999999</c:v>
                </c:pt>
                <c:pt idx="1029">
                  <c:v>1695.1220000000001</c:v>
                </c:pt>
                <c:pt idx="1030">
                  <c:v>1696.087</c:v>
                </c:pt>
                <c:pt idx="1031">
                  <c:v>1697.0509999999999</c:v>
                </c:pt>
                <c:pt idx="1032">
                  <c:v>1698.0150000000001</c:v>
                </c:pt>
                <c:pt idx="1033">
                  <c:v>1698.979</c:v>
                </c:pt>
                <c:pt idx="1034">
                  <c:v>1699.944</c:v>
                </c:pt>
                <c:pt idx="1035">
                  <c:v>1700.9079999999999</c:v>
                </c:pt>
                <c:pt idx="1036">
                  <c:v>1701.8720000000001</c:v>
                </c:pt>
                <c:pt idx="1037">
                  <c:v>1702.836</c:v>
                </c:pt>
                <c:pt idx="1038">
                  <c:v>1703.8009999999999</c:v>
                </c:pt>
                <c:pt idx="1039">
                  <c:v>1704.7650000000001</c:v>
                </c:pt>
                <c:pt idx="1040">
                  <c:v>1705.729</c:v>
                </c:pt>
                <c:pt idx="1041">
                  <c:v>1706.693</c:v>
                </c:pt>
                <c:pt idx="1042">
                  <c:v>1707.6569999999999</c:v>
                </c:pt>
                <c:pt idx="1043">
                  <c:v>1708.6220000000001</c:v>
                </c:pt>
                <c:pt idx="1044">
                  <c:v>1709.586</c:v>
                </c:pt>
                <c:pt idx="1045">
                  <c:v>1710.55</c:v>
                </c:pt>
                <c:pt idx="1046">
                  <c:v>1711.5139999999999</c:v>
                </c:pt>
                <c:pt idx="1047">
                  <c:v>1712.479</c:v>
                </c:pt>
                <c:pt idx="1048">
                  <c:v>1713.443</c:v>
                </c:pt>
                <c:pt idx="1049">
                  <c:v>1714.4069999999999</c:v>
                </c:pt>
                <c:pt idx="1050">
                  <c:v>1715.3710000000001</c:v>
                </c:pt>
                <c:pt idx="1051">
                  <c:v>1716.336</c:v>
                </c:pt>
                <c:pt idx="1052">
                  <c:v>1717.3</c:v>
                </c:pt>
                <c:pt idx="1053">
                  <c:v>1718.2639999999999</c:v>
                </c:pt>
                <c:pt idx="1054">
                  <c:v>1719.2280000000001</c:v>
                </c:pt>
                <c:pt idx="1055">
                  <c:v>1720.193</c:v>
                </c:pt>
                <c:pt idx="1056">
                  <c:v>1721.1569999999999</c:v>
                </c:pt>
                <c:pt idx="1057">
                  <c:v>1722.1210000000001</c:v>
                </c:pt>
                <c:pt idx="1058">
                  <c:v>1723.085</c:v>
                </c:pt>
                <c:pt idx="1059">
                  <c:v>1724.049</c:v>
                </c:pt>
                <c:pt idx="1060">
                  <c:v>1725.0139999999999</c:v>
                </c:pt>
                <c:pt idx="1061">
                  <c:v>1725.9780000000001</c:v>
                </c:pt>
                <c:pt idx="1062">
                  <c:v>1726.942</c:v>
                </c:pt>
                <c:pt idx="1063">
                  <c:v>1727.9059999999999</c:v>
                </c:pt>
                <c:pt idx="1064">
                  <c:v>1728.8710000000001</c:v>
                </c:pt>
                <c:pt idx="1065">
                  <c:v>1729.835</c:v>
                </c:pt>
                <c:pt idx="1066">
                  <c:v>1730.799</c:v>
                </c:pt>
                <c:pt idx="1067">
                  <c:v>1731.7629999999999</c:v>
                </c:pt>
                <c:pt idx="1068">
                  <c:v>1732.7280000000001</c:v>
                </c:pt>
                <c:pt idx="1069">
                  <c:v>1733.692</c:v>
                </c:pt>
                <c:pt idx="1070">
                  <c:v>1734.6559999999999</c:v>
                </c:pt>
                <c:pt idx="1071">
                  <c:v>1735.62</c:v>
                </c:pt>
                <c:pt idx="1072">
                  <c:v>1736.5840000000001</c:v>
                </c:pt>
                <c:pt idx="1073">
                  <c:v>1737.549</c:v>
                </c:pt>
                <c:pt idx="1074">
                  <c:v>1738.5129999999999</c:v>
                </c:pt>
                <c:pt idx="1075">
                  <c:v>1739.4770000000001</c:v>
                </c:pt>
                <c:pt idx="1076">
                  <c:v>1740.441</c:v>
                </c:pt>
                <c:pt idx="1077">
                  <c:v>1741.4059999999999</c:v>
                </c:pt>
                <c:pt idx="1078">
                  <c:v>1742.37</c:v>
                </c:pt>
                <c:pt idx="1079">
                  <c:v>1743.3340000000001</c:v>
                </c:pt>
                <c:pt idx="1080">
                  <c:v>1744.298</c:v>
                </c:pt>
                <c:pt idx="1081">
                  <c:v>1745.2629999999999</c:v>
                </c:pt>
                <c:pt idx="1082">
                  <c:v>1746.2270000000001</c:v>
                </c:pt>
                <c:pt idx="1083">
                  <c:v>1747.191</c:v>
                </c:pt>
                <c:pt idx="1084">
                  <c:v>1748.155</c:v>
                </c:pt>
                <c:pt idx="1085">
                  <c:v>1749.12</c:v>
                </c:pt>
                <c:pt idx="1086">
                  <c:v>1750.0840000000001</c:v>
                </c:pt>
                <c:pt idx="1087">
                  <c:v>1751.048</c:v>
                </c:pt>
                <c:pt idx="1088">
                  <c:v>1752.0119999999999</c:v>
                </c:pt>
                <c:pt idx="1089">
                  <c:v>1752.9760000000001</c:v>
                </c:pt>
                <c:pt idx="1090">
                  <c:v>1753.941</c:v>
                </c:pt>
                <c:pt idx="1091">
                  <c:v>1754.905</c:v>
                </c:pt>
                <c:pt idx="1092">
                  <c:v>1755.8689999999999</c:v>
                </c:pt>
                <c:pt idx="1093">
                  <c:v>1756.8330000000001</c:v>
                </c:pt>
                <c:pt idx="1094">
                  <c:v>1757.798</c:v>
                </c:pt>
                <c:pt idx="1095">
                  <c:v>1758.7619999999999</c:v>
                </c:pt>
                <c:pt idx="1096">
                  <c:v>1759.7260000000001</c:v>
                </c:pt>
                <c:pt idx="1097">
                  <c:v>1760.69</c:v>
                </c:pt>
                <c:pt idx="1098">
                  <c:v>1761.655</c:v>
                </c:pt>
                <c:pt idx="1099">
                  <c:v>1762.6189999999999</c:v>
                </c:pt>
                <c:pt idx="1100">
                  <c:v>1763.5830000000001</c:v>
                </c:pt>
                <c:pt idx="1101">
                  <c:v>1764.547</c:v>
                </c:pt>
                <c:pt idx="1102">
                  <c:v>1765.511</c:v>
                </c:pt>
                <c:pt idx="1103">
                  <c:v>1766.4760000000001</c:v>
                </c:pt>
                <c:pt idx="1104">
                  <c:v>1767.44</c:v>
                </c:pt>
                <c:pt idx="1105">
                  <c:v>1768.404</c:v>
                </c:pt>
                <c:pt idx="1106">
                  <c:v>1769.3679999999999</c:v>
                </c:pt>
                <c:pt idx="1107">
                  <c:v>1770.3330000000001</c:v>
                </c:pt>
                <c:pt idx="1108">
                  <c:v>1771.297</c:v>
                </c:pt>
                <c:pt idx="1109">
                  <c:v>1772.261</c:v>
                </c:pt>
                <c:pt idx="1110">
                  <c:v>1773.2249999999999</c:v>
                </c:pt>
                <c:pt idx="1111">
                  <c:v>1774.19</c:v>
                </c:pt>
                <c:pt idx="1112">
                  <c:v>1775.154</c:v>
                </c:pt>
                <c:pt idx="1113">
                  <c:v>1776.1179999999999</c:v>
                </c:pt>
                <c:pt idx="1114">
                  <c:v>1777.0820000000001</c:v>
                </c:pt>
                <c:pt idx="1115">
                  <c:v>1778.047</c:v>
                </c:pt>
                <c:pt idx="1116">
                  <c:v>1779.011</c:v>
                </c:pt>
                <c:pt idx="1117">
                  <c:v>1779.9749999999999</c:v>
                </c:pt>
                <c:pt idx="1118">
                  <c:v>1780.9390000000001</c:v>
                </c:pt>
                <c:pt idx="1119">
                  <c:v>1781.903</c:v>
                </c:pt>
                <c:pt idx="1120">
                  <c:v>1782.8679999999999</c:v>
                </c:pt>
                <c:pt idx="1121">
                  <c:v>1783.8320000000001</c:v>
                </c:pt>
                <c:pt idx="1122">
                  <c:v>1784.796</c:v>
                </c:pt>
                <c:pt idx="1123">
                  <c:v>1785.76</c:v>
                </c:pt>
                <c:pt idx="1124">
                  <c:v>1786.7249999999999</c:v>
                </c:pt>
                <c:pt idx="1125">
                  <c:v>1787.6890000000001</c:v>
                </c:pt>
                <c:pt idx="1126">
                  <c:v>1788.653</c:v>
                </c:pt>
                <c:pt idx="1127">
                  <c:v>1789.617</c:v>
                </c:pt>
                <c:pt idx="1128">
                  <c:v>1790.5820000000001</c:v>
                </c:pt>
                <c:pt idx="1129">
                  <c:v>1791.546</c:v>
                </c:pt>
                <c:pt idx="1130">
                  <c:v>1792.51</c:v>
                </c:pt>
                <c:pt idx="1131">
                  <c:v>1793.4739999999999</c:v>
                </c:pt>
                <c:pt idx="1132">
                  <c:v>1794.4380000000001</c:v>
                </c:pt>
                <c:pt idx="1133">
                  <c:v>1795.403</c:v>
                </c:pt>
                <c:pt idx="1134">
                  <c:v>1796.367</c:v>
                </c:pt>
                <c:pt idx="1135">
                  <c:v>1797.3309999999999</c:v>
                </c:pt>
                <c:pt idx="1136">
                  <c:v>1798.2950000000001</c:v>
                </c:pt>
                <c:pt idx="1137">
                  <c:v>1799.26</c:v>
                </c:pt>
                <c:pt idx="1138">
                  <c:v>1800.2239999999999</c:v>
                </c:pt>
                <c:pt idx="1139">
                  <c:v>1801.1880000000001</c:v>
                </c:pt>
                <c:pt idx="1140">
                  <c:v>1802.152</c:v>
                </c:pt>
                <c:pt idx="1141">
                  <c:v>1803.117</c:v>
                </c:pt>
                <c:pt idx="1142">
                  <c:v>1804.0809999999999</c:v>
                </c:pt>
                <c:pt idx="1143">
                  <c:v>1805.0450000000001</c:v>
                </c:pt>
                <c:pt idx="1144">
                  <c:v>1806.009</c:v>
                </c:pt>
                <c:pt idx="1145">
                  <c:v>1806.9739999999999</c:v>
                </c:pt>
                <c:pt idx="1146">
                  <c:v>1807.9380000000001</c:v>
                </c:pt>
                <c:pt idx="1147">
                  <c:v>1808.902</c:v>
                </c:pt>
                <c:pt idx="1148">
                  <c:v>1809.866</c:v>
                </c:pt>
                <c:pt idx="1149">
                  <c:v>1810.83</c:v>
                </c:pt>
                <c:pt idx="1150">
                  <c:v>1811.7950000000001</c:v>
                </c:pt>
                <c:pt idx="1151">
                  <c:v>1812.759</c:v>
                </c:pt>
                <c:pt idx="1152">
                  <c:v>1813.723</c:v>
                </c:pt>
                <c:pt idx="1153">
                  <c:v>1814.6869999999999</c:v>
                </c:pt>
                <c:pt idx="1154">
                  <c:v>1815.652</c:v>
                </c:pt>
                <c:pt idx="1155">
                  <c:v>1816.616</c:v>
                </c:pt>
                <c:pt idx="1156">
                  <c:v>1817.58</c:v>
                </c:pt>
                <c:pt idx="1157">
                  <c:v>1818.5440000000001</c:v>
                </c:pt>
                <c:pt idx="1158">
                  <c:v>1819.509</c:v>
                </c:pt>
                <c:pt idx="1159">
                  <c:v>1820.473</c:v>
                </c:pt>
                <c:pt idx="1160">
                  <c:v>1821.4369999999999</c:v>
                </c:pt>
                <c:pt idx="1161">
                  <c:v>1822.4010000000001</c:v>
                </c:pt>
                <c:pt idx="1162">
                  <c:v>1823.365</c:v>
                </c:pt>
                <c:pt idx="1163">
                  <c:v>1824.33</c:v>
                </c:pt>
                <c:pt idx="1164">
                  <c:v>1825.2940000000001</c:v>
                </c:pt>
                <c:pt idx="1165">
                  <c:v>1826.258</c:v>
                </c:pt>
                <c:pt idx="1166">
                  <c:v>1827.222</c:v>
                </c:pt>
                <c:pt idx="1167">
                  <c:v>1828.1869999999999</c:v>
                </c:pt>
                <c:pt idx="1168">
                  <c:v>1829.1510000000001</c:v>
                </c:pt>
                <c:pt idx="1169">
                  <c:v>1830.115</c:v>
                </c:pt>
                <c:pt idx="1170">
                  <c:v>1831.079</c:v>
                </c:pt>
                <c:pt idx="1171">
                  <c:v>1832.0440000000001</c:v>
                </c:pt>
                <c:pt idx="1172">
                  <c:v>1833.008</c:v>
                </c:pt>
                <c:pt idx="1173">
                  <c:v>1833.972</c:v>
                </c:pt>
                <c:pt idx="1174">
                  <c:v>1834.9359999999999</c:v>
                </c:pt>
                <c:pt idx="1175">
                  <c:v>1835.9010000000001</c:v>
                </c:pt>
                <c:pt idx="1176">
                  <c:v>1836.865</c:v>
                </c:pt>
                <c:pt idx="1177">
                  <c:v>1837.829</c:v>
                </c:pt>
                <c:pt idx="1178">
                  <c:v>1838.7929999999999</c:v>
                </c:pt>
                <c:pt idx="1179">
                  <c:v>1839.7570000000001</c:v>
                </c:pt>
                <c:pt idx="1180">
                  <c:v>1840.722</c:v>
                </c:pt>
                <c:pt idx="1181">
                  <c:v>1841.6859999999999</c:v>
                </c:pt>
                <c:pt idx="1182">
                  <c:v>1842.65</c:v>
                </c:pt>
                <c:pt idx="1183">
                  <c:v>1843.614</c:v>
                </c:pt>
                <c:pt idx="1184">
                  <c:v>1844.579</c:v>
                </c:pt>
                <c:pt idx="1185">
                  <c:v>1845.5429999999999</c:v>
                </c:pt>
                <c:pt idx="1186">
                  <c:v>1846.5070000000001</c:v>
                </c:pt>
                <c:pt idx="1187">
                  <c:v>1847.471</c:v>
                </c:pt>
                <c:pt idx="1188">
                  <c:v>1848.4359999999999</c:v>
                </c:pt>
                <c:pt idx="1189">
                  <c:v>1849.4</c:v>
                </c:pt>
                <c:pt idx="1190">
                  <c:v>1850.364</c:v>
                </c:pt>
                <c:pt idx="1191">
                  <c:v>1851.328</c:v>
                </c:pt>
                <c:pt idx="1192">
                  <c:v>1852.2919999999999</c:v>
                </c:pt>
                <c:pt idx="1193">
                  <c:v>1853.2570000000001</c:v>
                </c:pt>
                <c:pt idx="1194">
                  <c:v>1854.221</c:v>
                </c:pt>
                <c:pt idx="1195">
                  <c:v>1855.1849999999999</c:v>
                </c:pt>
                <c:pt idx="1196">
                  <c:v>1856.1489999999999</c:v>
                </c:pt>
                <c:pt idx="1197">
                  <c:v>1857.114</c:v>
                </c:pt>
                <c:pt idx="1198">
                  <c:v>1858.078</c:v>
                </c:pt>
                <c:pt idx="1199">
                  <c:v>1859.0419999999999</c:v>
                </c:pt>
                <c:pt idx="1200">
                  <c:v>1860.0060000000001</c:v>
                </c:pt>
                <c:pt idx="1201">
                  <c:v>1860.971</c:v>
                </c:pt>
                <c:pt idx="1202">
                  <c:v>1861.9349999999999</c:v>
                </c:pt>
                <c:pt idx="1203">
                  <c:v>1862.8989999999999</c:v>
                </c:pt>
                <c:pt idx="1204">
                  <c:v>1863.8630000000001</c:v>
                </c:pt>
                <c:pt idx="1205">
                  <c:v>1864.828</c:v>
                </c:pt>
                <c:pt idx="1206">
                  <c:v>1865.7919999999999</c:v>
                </c:pt>
                <c:pt idx="1207">
                  <c:v>1866.7560000000001</c:v>
                </c:pt>
                <c:pt idx="1208">
                  <c:v>1867.72</c:v>
                </c:pt>
                <c:pt idx="1209">
                  <c:v>1868.684</c:v>
                </c:pt>
                <c:pt idx="1210">
                  <c:v>1869.6489999999999</c:v>
                </c:pt>
                <c:pt idx="1211">
                  <c:v>1870.6130000000001</c:v>
                </c:pt>
                <c:pt idx="1212">
                  <c:v>1871.577</c:v>
                </c:pt>
                <c:pt idx="1213">
                  <c:v>1872.5409999999999</c:v>
                </c:pt>
                <c:pt idx="1214">
                  <c:v>1873.5060000000001</c:v>
                </c:pt>
                <c:pt idx="1215">
                  <c:v>1874.47</c:v>
                </c:pt>
                <c:pt idx="1216">
                  <c:v>1875.434</c:v>
                </c:pt>
                <c:pt idx="1217">
                  <c:v>1876.3979999999999</c:v>
                </c:pt>
                <c:pt idx="1218">
                  <c:v>1877.3630000000001</c:v>
                </c:pt>
                <c:pt idx="1219">
                  <c:v>1878.327</c:v>
                </c:pt>
                <c:pt idx="1220">
                  <c:v>1879.2909999999999</c:v>
                </c:pt>
                <c:pt idx="1221">
                  <c:v>1880.2550000000001</c:v>
                </c:pt>
                <c:pt idx="1222">
                  <c:v>1881.2190000000001</c:v>
                </c:pt>
                <c:pt idx="1223">
                  <c:v>1882.184</c:v>
                </c:pt>
                <c:pt idx="1224">
                  <c:v>1883.1479999999999</c:v>
                </c:pt>
                <c:pt idx="1225">
                  <c:v>1884.1120000000001</c:v>
                </c:pt>
                <c:pt idx="1226">
                  <c:v>1885.076</c:v>
                </c:pt>
                <c:pt idx="1227">
                  <c:v>1886.0409999999999</c:v>
                </c:pt>
                <c:pt idx="1228">
                  <c:v>1887.0050000000001</c:v>
                </c:pt>
                <c:pt idx="1229">
                  <c:v>1887.9690000000001</c:v>
                </c:pt>
                <c:pt idx="1230">
                  <c:v>1888.933</c:v>
                </c:pt>
                <c:pt idx="1231">
                  <c:v>1889.8979999999999</c:v>
                </c:pt>
                <c:pt idx="1232">
                  <c:v>1890.8620000000001</c:v>
                </c:pt>
                <c:pt idx="1233">
                  <c:v>1891.826</c:v>
                </c:pt>
                <c:pt idx="1234">
                  <c:v>1892.79</c:v>
                </c:pt>
                <c:pt idx="1235">
                  <c:v>1893.7550000000001</c:v>
                </c:pt>
                <c:pt idx="1236">
                  <c:v>1894.7190000000001</c:v>
                </c:pt>
                <c:pt idx="1237">
                  <c:v>1895.683</c:v>
                </c:pt>
                <c:pt idx="1238">
                  <c:v>1896.6469999999999</c:v>
                </c:pt>
                <c:pt idx="1239">
                  <c:v>1897.6110000000001</c:v>
                </c:pt>
                <c:pt idx="1240">
                  <c:v>1898.576</c:v>
                </c:pt>
                <c:pt idx="1241">
                  <c:v>1899.54</c:v>
                </c:pt>
                <c:pt idx="1242">
                  <c:v>1900.5039999999999</c:v>
                </c:pt>
                <c:pt idx="1243">
                  <c:v>1901.4680000000001</c:v>
                </c:pt>
                <c:pt idx="1244">
                  <c:v>1902.433</c:v>
                </c:pt>
                <c:pt idx="1245">
                  <c:v>1903.3969999999999</c:v>
                </c:pt>
                <c:pt idx="1246">
                  <c:v>1904.3610000000001</c:v>
                </c:pt>
                <c:pt idx="1247">
                  <c:v>1905.325</c:v>
                </c:pt>
                <c:pt idx="1248">
                  <c:v>1906.29</c:v>
                </c:pt>
                <c:pt idx="1249">
                  <c:v>1907.2539999999999</c:v>
                </c:pt>
                <c:pt idx="1250">
                  <c:v>1908.2180000000001</c:v>
                </c:pt>
                <c:pt idx="1251">
                  <c:v>1909.182</c:v>
                </c:pt>
                <c:pt idx="1252">
                  <c:v>1910.146</c:v>
                </c:pt>
                <c:pt idx="1253">
                  <c:v>1911.1110000000001</c:v>
                </c:pt>
                <c:pt idx="1254">
                  <c:v>1912.075</c:v>
                </c:pt>
                <c:pt idx="1255">
                  <c:v>1913.039</c:v>
                </c:pt>
                <c:pt idx="1256">
                  <c:v>1914.0029999999999</c:v>
                </c:pt>
                <c:pt idx="1257">
                  <c:v>1914.9680000000001</c:v>
                </c:pt>
                <c:pt idx="1258">
                  <c:v>1915.932</c:v>
                </c:pt>
                <c:pt idx="1259">
                  <c:v>1916.896</c:v>
                </c:pt>
                <c:pt idx="1260">
                  <c:v>1917.86</c:v>
                </c:pt>
                <c:pt idx="1261">
                  <c:v>1918.825</c:v>
                </c:pt>
                <c:pt idx="1262">
                  <c:v>1919.789</c:v>
                </c:pt>
                <c:pt idx="1263">
                  <c:v>1920.7529999999999</c:v>
                </c:pt>
                <c:pt idx="1264">
                  <c:v>1921.7170000000001</c:v>
                </c:pt>
                <c:pt idx="1265">
                  <c:v>1922.682</c:v>
                </c:pt>
                <c:pt idx="1266">
                  <c:v>1923.646</c:v>
                </c:pt>
                <c:pt idx="1267">
                  <c:v>1924.61</c:v>
                </c:pt>
                <c:pt idx="1268">
                  <c:v>1925.5740000000001</c:v>
                </c:pt>
                <c:pt idx="1269">
                  <c:v>1926.538</c:v>
                </c:pt>
                <c:pt idx="1270">
                  <c:v>1927.5029999999999</c:v>
                </c:pt>
                <c:pt idx="1271">
                  <c:v>1928.4670000000001</c:v>
                </c:pt>
                <c:pt idx="1272">
                  <c:v>1929.431</c:v>
                </c:pt>
                <c:pt idx="1273">
                  <c:v>1930.395</c:v>
                </c:pt>
                <c:pt idx="1274">
                  <c:v>1931.36</c:v>
                </c:pt>
                <c:pt idx="1275">
                  <c:v>1932.3240000000001</c:v>
                </c:pt>
                <c:pt idx="1276">
                  <c:v>1933.288</c:v>
                </c:pt>
                <c:pt idx="1277">
                  <c:v>1934.252</c:v>
                </c:pt>
                <c:pt idx="1278">
                  <c:v>1935.2170000000001</c:v>
                </c:pt>
                <c:pt idx="1279">
                  <c:v>1936.181</c:v>
                </c:pt>
                <c:pt idx="1280">
                  <c:v>1937.145</c:v>
                </c:pt>
                <c:pt idx="1281">
                  <c:v>1938.1089999999999</c:v>
                </c:pt>
                <c:pt idx="1282">
                  <c:v>1939.0730000000001</c:v>
                </c:pt>
                <c:pt idx="1283">
                  <c:v>1940.038</c:v>
                </c:pt>
                <c:pt idx="1284">
                  <c:v>1941.002</c:v>
                </c:pt>
                <c:pt idx="1285">
                  <c:v>1941.9659999999999</c:v>
                </c:pt>
                <c:pt idx="1286">
                  <c:v>1942.93</c:v>
                </c:pt>
                <c:pt idx="1287">
                  <c:v>1943.895</c:v>
                </c:pt>
                <c:pt idx="1288">
                  <c:v>1944.8589999999999</c:v>
                </c:pt>
                <c:pt idx="1289">
                  <c:v>1945.8230000000001</c:v>
                </c:pt>
                <c:pt idx="1290">
                  <c:v>1946.787</c:v>
                </c:pt>
                <c:pt idx="1291">
                  <c:v>1947.752</c:v>
                </c:pt>
                <c:pt idx="1292">
                  <c:v>1948.7159999999999</c:v>
                </c:pt>
                <c:pt idx="1293">
                  <c:v>1949.68</c:v>
                </c:pt>
                <c:pt idx="1294">
                  <c:v>1950.644</c:v>
                </c:pt>
                <c:pt idx="1295">
                  <c:v>1951.6089999999999</c:v>
                </c:pt>
                <c:pt idx="1296">
                  <c:v>1952.5730000000001</c:v>
                </c:pt>
                <c:pt idx="1297">
                  <c:v>1953.537</c:v>
                </c:pt>
                <c:pt idx="1298">
                  <c:v>1954.501</c:v>
                </c:pt>
                <c:pt idx="1299">
                  <c:v>1955.4649999999999</c:v>
                </c:pt>
                <c:pt idx="1300">
                  <c:v>1956.43</c:v>
                </c:pt>
                <c:pt idx="1301">
                  <c:v>1957.394</c:v>
                </c:pt>
                <c:pt idx="1302">
                  <c:v>1958.3579999999999</c:v>
                </c:pt>
                <c:pt idx="1303">
                  <c:v>1959.3219999999999</c:v>
                </c:pt>
                <c:pt idx="1304">
                  <c:v>1960.287</c:v>
                </c:pt>
                <c:pt idx="1305">
                  <c:v>1961.251</c:v>
                </c:pt>
                <c:pt idx="1306">
                  <c:v>1962.2149999999999</c:v>
                </c:pt>
                <c:pt idx="1307">
                  <c:v>1963.1790000000001</c:v>
                </c:pt>
                <c:pt idx="1308">
                  <c:v>1964.144</c:v>
                </c:pt>
                <c:pt idx="1309">
                  <c:v>1965.1079999999999</c:v>
                </c:pt>
                <c:pt idx="1310">
                  <c:v>1966.0719999999999</c:v>
                </c:pt>
                <c:pt idx="1311">
                  <c:v>1967.0360000000001</c:v>
                </c:pt>
                <c:pt idx="1312">
                  <c:v>1968</c:v>
                </c:pt>
                <c:pt idx="1313">
                  <c:v>1968.9649999999999</c:v>
                </c:pt>
                <c:pt idx="1314">
                  <c:v>1969.9290000000001</c:v>
                </c:pt>
                <c:pt idx="1315">
                  <c:v>1970.893</c:v>
                </c:pt>
                <c:pt idx="1316">
                  <c:v>1971.857</c:v>
                </c:pt>
                <c:pt idx="1317">
                  <c:v>1972.8219999999999</c:v>
                </c:pt>
                <c:pt idx="1318">
                  <c:v>1973.7860000000001</c:v>
                </c:pt>
                <c:pt idx="1319">
                  <c:v>1974.75</c:v>
                </c:pt>
                <c:pt idx="1320">
                  <c:v>1975.7139999999999</c:v>
                </c:pt>
                <c:pt idx="1321">
                  <c:v>1976.6790000000001</c:v>
                </c:pt>
                <c:pt idx="1322">
                  <c:v>1977.643</c:v>
                </c:pt>
                <c:pt idx="1323">
                  <c:v>1978.607</c:v>
                </c:pt>
                <c:pt idx="1324">
                  <c:v>1979.5709999999999</c:v>
                </c:pt>
                <c:pt idx="1325">
                  <c:v>1980.5360000000001</c:v>
                </c:pt>
                <c:pt idx="1326">
                  <c:v>1981.5</c:v>
                </c:pt>
                <c:pt idx="1327">
                  <c:v>1982.4639999999999</c:v>
                </c:pt>
                <c:pt idx="1328">
                  <c:v>1983.4280000000001</c:v>
                </c:pt>
                <c:pt idx="1329">
                  <c:v>1984.3920000000001</c:v>
                </c:pt>
                <c:pt idx="1330">
                  <c:v>1985.357</c:v>
                </c:pt>
                <c:pt idx="1331">
                  <c:v>1986.3209999999999</c:v>
                </c:pt>
                <c:pt idx="1332">
                  <c:v>1987.2850000000001</c:v>
                </c:pt>
                <c:pt idx="1333">
                  <c:v>1988.249</c:v>
                </c:pt>
                <c:pt idx="1334">
                  <c:v>1989.2139999999999</c:v>
                </c:pt>
                <c:pt idx="1335">
                  <c:v>1990.1780000000001</c:v>
                </c:pt>
                <c:pt idx="1336">
                  <c:v>1991.1420000000001</c:v>
                </c:pt>
                <c:pt idx="1337">
                  <c:v>1992.106</c:v>
                </c:pt>
                <c:pt idx="1338">
                  <c:v>1993.0709999999999</c:v>
                </c:pt>
                <c:pt idx="1339">
                  <c:v>1994.0350000000001</c:v>
                </c:pt>
                <c:pt idx="1340">
                  <c:v>1994.999</c:v>
                </c:pt>
                <c:pt idx="1341">
                  <c:v>1995.963</c:v>
                </c:pt>
                <c:pt idx="1342">
                  <c:v>1996.9269999999999</c:v>
                </c:pt>
                <c:pt idx="1343">
                  <c:v>1997.8920000000001</c:v>
                </c:pt>
                <c:pt idx="1344">
                  <c:v>1998.856</c:v>
                </c:pt>
                <c:pt idx="1345">
                  <c:v>1999.82</c:v>
                </c:pt>
                <c:pt idx="1346">
                  <c:v>2000.7840000000001</c:v>
                </c:pt>
                <c:pt idx="1347">
                  <c:v>2001.749</c:v>
                </c:pt>
                <c:pt idx="1348">
                  <c:v>2002.713</c:v>
                </c:pt>
                <c:pt idx="1349">
                  <c:v>2003.6769999999999</c:v>
                </c:pt>
                <c:pt idx="1350">
                  <c:v>2004.6410000000001</c:v>
                </c:pt>
                <c:pt idx="1351">
                  <c:v>2005.606</c:v>
                </c:pt>
                <c:pt idx="1352">
                  <c:v>2006.57</c:v>
                </c:pt>
                <c:pt idx="1353">
                  <c:v>2007.5340000000001</c:v>
                </c:pt>
                <c:pt idx="1354">
                  <c:v>2008.498</c:v>
                </c:pt>
                <c:pt idx="1355">
                  <c:v>2009.463</c:v>
                </c:pt>
                <c:pt idx="1356">
                  <c:v>2010.4269999999999</c:v>
                </c:pt>
                <c:pt idx="1357">
                  <c:v>2011.3910000000001</c:v>
                </c:pt>
                <c:pt idx="1358">
                  <c:v>2012.355</c:v>
                </c:pt>
                <c:pt idx="1359">
                  <c:v>2013.319</c:v>
                </c:pt>
                <c:pt idx="1360">
                  <c:v>2014.2840000000001</c:v>
                </c:pt>
                <c:pt idx="1361">
                  <c:v>2015.248</c:v>
                </c:pt>
                <c:pt idx="1362">
                  <c:v>2016.212</c:v>
                </c:pt>
                <c:pt idx="1363">
                  <c:v>2017.1759999999999</c:v>
                </c:pt>
                <c:pt idx="1364">
                  <c:v>2018.1410000000001</c:v>
                </c:pt>
                <c:pt idx="1365">
                  <c:v>2019.105</c:v>
                </c:pt>
                <c:pt idx="1366">
                  <c:v>2020.069</c:v>
                </c:pt>
                <c:pt idx="1367">
                  <c:v>2021.0329999999999</c:v>
                </c:pt>
                <c:pt idx="1368">
                  <c:v>2021.998</c:v>
                </c:pt>
                <c:pt idx="1369">
                  <c:v>2022.962</c:v>
                </c:pt>
                <c:pt idx="1370">
                  <c:v>2023.9259999999999</c:v>
                </c:pt>
                <c:pt idx="1371">
                  <c:v>2024.89</c:v>
                </c:pt>
                <c:pt idx="1372">
                  <c:v>2025.854</c:v>
                </c:pt>
                <c:pt idx="1373">
                  <c:v>2026.819</c:v>
                </c:pt>
                <c:pt idx="1374">
                  <c:v>2027.7829999999999</c:v>
                </c:pt>
                <c:pt idx="1375">
                  <c:v>2028.7470000000001</c:v>
                </c:pt>
                <c:pt idx="1376">
                  <c:v>2029.711</c:v>
                </c:pt>
                <c:pt idx="1377">
                  <c:v>2030.6759999999999</c:v>
                </c:pt>
                <c:pt idx="1378">
                  <c:v>2031.64</c:v>
                </c:pt>
                <c:pt idx="1379">
                  <c:v>2032.604</c:v>
                </c:pt>
                <c:pt idx="1380">
                  <c:v>2033.568</c:v>
                </c:pt>
                <c:pt idx="1381">
                  <c:v>2034.5329999999999</c:v>
                </c:pt>
                <c:pt idx="1382">
                  <c:v>2035.4970000000001</c:v>
                </c:pt>
                <c:pt idx="1383">
                  <c:v>2036.461</c:v>
                </c:pt>
                <c:pt idx="1384">
                  <c:v>2037.425</c:v>
                </c:pt>
                <c:pt idx="1385">
                  <c:v>2038.39</c:v>
                </c:pt>
                <c:pt idx="1386">
                  <c:v>2039.354</c:v>
                </c:pt>
                <c:pt idx="1387">
                  <c:v>2040.318</c:v>
                </c:pt>
                <c:pt idx="1388">
                  <c:v>2041.2819999999999</c:v>
                </c:pt>
                <c:pt idx="1389">
                  <c:v>2042.2460000000001</c:v>
                </c:pt>
                <c:pt idx="1390">
                  <c:v>2043.211</c:v>
                </c:pt>
                <c:pt idx="1391">
                  <c:v>2044.175</c:v>
                </c:pt>
                <c:pt idx="1392">
                  <c:v>2045.1389999999999</c:v>
                </c:pt>
                <c:pt idx="1393">
                  <c:v>2046.1030000000001</c:v>
                </c:pt>
                <c:pt idx="1394">
                  <c:v>2047.068</c:v>
                </c:pt>
                <c:pt idx="1395">
                  <c:v>2048.0320000000002</c:v>
                </c:pt>
                <c:pt idx="1396">
                  <c:v>2048.9960000000001</c:v>
                </c:pt>
                <c:pt idx="1397">
                  <c:v>2049.96</c:v>
                </c:pt>
                <c:pt idx="1398">
                  <c:v>2050.9250000000002</c:v>
                </c:pt>
                <c:pt idx="1399">
                  <c:v>2051.8890000000001</c:v>
                </c:pt>
                <c:pt idx="1400">
                  <c:v>2052.8530000000001</c:v>
                </c:pt>
                <c:pt idx="1401">
                  <c:v>2053.817</c:v>
                </c:pt>
                <c:pt idx="1402">
                  <c:v>2054.7809999999999</c:v>
                </c:pt>
                <c:pt idx="1403">
                  <c:v>2055.7460000000001</c:v>
                </c:pt>
                <c:pt idx="1404">
                  <c:v>2056.71</c:v>
                </c:pt>
                <c:pt idx="1405">
                  <c:v>2057.674</c:v>
                </c:pt>
                <c:pt idx="1406">
                  <c:v>2058.6379999999999</c:v>
                </c:pt>
                <c:pt idx="1407">
                  <c:v>2059.6030000000001</c:v>
                </c:pt>
                <c:pt idx="1408">
                  <c:v>2060.567</c:v>
                </c:pt>
                <c:pt idx="1409">
                  <c:v>2061.5309999999999</c:v>
                </c:pt>
                <c:pt idx="1410">
                  <c:v>2062.4949999999999</c:v>
                </c:pt>
                <c:pt idx="1411">
                  <c:v>2063.46</c:v>
                </c:pt>
                <c:pt idx="1412">
                  <c:v>2064.424</c:v>
                </c:pt>
                <c:pt idx="1413">
                  <c:v>2065.3879999999999</c:v>
                </c:pt>
                <c:pt idx="1414">
                  <c:v>2066.3519999999999</c:v>
                </c:pt>
                <c:pt idx="1415">
                  <c:v>2067.317</c:v>
                </c:pt>
                <c:pt idx="1416">
                  <c:v>2068.2809999999999</c:v>
                </c:pt>
                <c:pt idx="1417">
                  <c:v>2069.2449999999999</c:v>
                </c:pt>
                <c:pt idx="1418">
                  <c:v>2070.2089999999998</c:v>
                </c:pt>
                <c:pt idx="1419">
                  <c:v>2071.174</c:v>
                </c:pt>
                <c:pt idx="1420">
                  <c:v>2072.1379999999999</c:v>
                </c:pt>
                <c:pt idx="1421">
                  <c:v>2073.1019999999999</c:v>
                </c:pt>
                <c:pt idx="1422">
                  <c:v>2074.0659999999998</c:v>
                </c:pt>
                <c:pt idx="1423">
                  <c:v>2075.0309999999999</c:v>
                </c:pt>
                <c:pt idx="1424">
                  <c:v>2075.9949999999999</c:v>
                </c:pt>
                <c:pt idx="1425">
                  <c:v>2076.9589999999998</c:v>
                </c:pt>
                <c:pt idx="1426">
                  <c:v>2077.9229999999998</c:v>
                </c:pt>
                <c:pt idx="1427">
                  <c:v>2078.8870000000002</c:v>
                </c:pt>
                <c:pt idx="1428">
                  <c:v>2079.8519999999999</c:v>
                </c:pt>
                <c:pt idx="1429">
                  <c:v>2080.8159999999998</c:v>
                </c:pt>
                <c:pt idx="1430">
                  <c:v>2081.7800000000002</c:v>
                </c:pt>
                <c:pt idx="1431">
                  <c:v>2082.7440000000001</c:v>
                </c:pt>
                <c:pt idx="1432">
                  <c:v>2083.7080000000001</c:v>
                </c:pt>
                <c:pt idx="1433">
                  <c:v>2084.6729999999998</c:v>
                </c:pt>
                <c:pt idx="1434">
                  <c:v>2085.6370000000002</c:v>
                </c:pt>
                <c:pt idx="1435">
                  <c:v>2086.6010000000001</c:v>
                </c:pt>
                <c:pt idx="1436">
                  <c:v>2087.5650000000001</c:v>
                </c:pt>
                <c:pt idx="1437">
                  <c:v>2088.5300000000002</c:v>
                </c:pt>
                <c:pt idx="1438">
                  <c:v>2089.4940000000001</c:v>
                </c:pt>
                <c:pt idx="1439">
                  <c:v>2090.4580000000001</c:v>
                </c:pt>
                <c:pt idx="1440">
                  <c:v>2091.422</c:v>
                </c:pt>
                <c:pt idx="1441">
                  <c:v>2092.3870000000002</c:v>
                </c:pt>
                <c:pt idx="1442">
                  <c:v>2093.3510000000001</c:v>
                </c:pt>
                <c:pt idx="1443">
                  <c:v>2094.3150000000001</c:v>
                </c:pt>
                <c:pt idx="1444">
                  <c:v>2095.279</c:v>
                </c:pt>
                <c:pt idx="1445">
                  <c:v>2096.2440000000001</c:v>
                </c:pt>
                <c:pt idx="1446">
                  <c:v>2097.2080000000001</c:v>
                </c:pt>
                <c:pt idx="1447">
                  <c:v>2098.172</c:v>
                </c:pt>
                <c:pt idx="1448">
                  <c:v>2099.136</c:v>
                </c:pt>
                <c:pt idx="1449">
                  <c:v>2100.1010000000001</c:v>
                </c:pt>
                <c:pt idx="1450">
                  <c:v>2101.0650000000001</c:v>
                </c:pt>
                <c:pt idx="1451">
                  <c:v>2102.029</c:v>
                </c:pt>
                <c:pt idx="1452">
                  <c:v>2102.9929999999999</c:v>
                </c:pt>
                <c:pt idx="1453">
                  <c:v>2103.9580000000001</c:v>
                </c:pt>
                <c:pt idx="1454">
                  <c:v>2104.922</c:v>
                </c:pt>
                <c:pt idx="1455">
                  <c:v>2105.886</c:v>
                </c:pt>
                <c:pt idx="1456">
                  <c:v>2106.85</c:v>
                </c:pt>
                <c:pt idx="1457">
                  <c:v>2107.8139999999999</c:v>
                </c:pt>
                <c:pt idx="1458">
                  <c:v>2108.779</c:v>
                </c:pt>
                <c:pt idx="1459">
                  <c:v>2109.7429999999999</c:v>
                </c:pt>
                <c:pt idx="1460">
                  <c:v>2110.7069999999999</c:v>
                </c:pt>
                <c:pt idx="1461">
                  <c:v>2111.6709999999998</c:v>
                </c:pt>
                <c:pt idx="1462">
                  <c:v>2112.6350000000002</c:v>
                </c:pt>
                <c:pt idx="1463">
                  <c:v>2113.6</c:v>
                </c:pt>
                <c:pt idx="1464">
                  <c:v>2114.5639999999999</c:v>
                </c:pt>
                <c:pt idx="1465">
                  <c:v>2115.5279999999998</c:v>
                </c:pt>
                <c:pt idx="1466">
                  <c:v>2116.4920000000002</c:v>
                </c:pt>
                <c:pt idx="1467">
                  <c:v>2117.4569999999999</c:v>
                </c:pt>
                <c:pt idx="1468">
                  <c:v>2118.4209999999998</c:v>
                </c:pt>
                <c:pt idx="1469">
                  <c:v>2119.3850000000002</c:v>
                </c:pt>
                <c:pt idx="1470">
                  <c:v>2120.3490000000002</c:v>
                </c:pt>
                <c:pt idx="1471">
                  <c:v>2121.3139999999999</c:v>
                </c:pt>
                <c:pt idx="1472">
                  <c:v>2122.2779999999998</c:v>
                </c:pt>
                <c:pt idx="1473">
                  <c:v>2123.2420000000002</c:v>
                </c:pt>
                <c:pt idx="1474">
                  <c:v>2124.2060000000001</c:v>
                </c:pt>
                <c:pt idx="1475">
                  <c:v>2125.1709999999998</c:v>
                </c:pt>
                <c:pt idx="1476">
                  <c:v>2126.1350000000002</c:v>
                </c:pt>
                <c:pt idx="1477">
                  <c:v>2127.0990000000002</c:v>
                </c:pt>
                <c:pt idx="1478">
                  <c:v>2128.0630000000001</c:v>
                </c:pt>
                <c:pt idx="1479">
                  <c:v>2129.0279999999998</c:v>
                </c:pt>
                <c:pt idx="1480">
                  <c:v>2129.9920000000002</c:v>
                </c:pt>
                <c:pt idx="1481">
                  <c:v>2130.9560000000001</c:v>
                </c:pt>
                <c:pt idx="1482">
                  <c:v>2131.92</c:v>
                </c:pt>
                <c:pt idx="1483">
                  <c:v>2132.8850000000002</c:v>
                </c:pt>
                <c:pt idx="1484">
                  <c:v>2133.8490000000002</c:v>
                </c:pt>
                <c:pt idx="1485">
                  <c:v>2134.8130000000001</c:v>
                </c:pt>
                <c:pt idx="1486">
                  <c:v>2135.777</c:v>
                </c:pt>
                <c:pt idx="1487">
                  <c:v>2136.741</c:v>
                </c:pt>
                <c:pt idx="1488">
                  <c:v>2137.7060000000001</c:v>
                </c:pt>
                <c:pt idx="1489">
                  <c:v>2138.67</c:v>
                </c:pt>
                <c:pt idx="1490">
                  <c:v>2139.634</c:v>
                </c:pt>
                <c:pt idx="1491">
                  <c:v>2140.598</c:v>
                </c:pt>
                <c:pt idx="1492">
                  <c:v>2141.5630000000001</c:v>
                </c:pt>
                <c:pt idx="1493">
                  <c:v>2142.527</c:v>
                </c:pt>
                <c:pt idx="1494">
                  <c:v>2143.491</c:v>
                </c:pt>
                <c:pt idx="1495">
                  <c:v>2144.4549999999999</c:v>
                </c:pt>
                <c:pt idx="1496">
                  <c:v>2145.4189999999999</c:v>
                </c:pt>
                <c:pt idx="1497">
                  <c:v>2146.384</c:v>
                </c:pt>
                <c:pt idx="1498">
                  <c:v>2147.348</c:v>
                </c:pt>
                <c:pt idx="1499">
                  <c:v>2148.3119999999999</c:v>
                </c:pt>
                <c:pt idx="1500">
                  <c:v>2149.2759999999998</c:v>
                </c:pt>
                <c:pt idx="1501">
                  <c:v>2150.241</c:v>
                </c:pt>
                <c:pt idx="1502">
                  <c:v>2151.2049999999999</c:v>
                </c:pt>
                <c:pt idx="1503">
                  <c:v>2152.1689999999999</c:v>
                </c:pt>
                <c:pt idx="1504">
                  <c:v>2153.1329999999998</c:v>
                </c:pt>
                <c:pt idx="1505">
                  <c:v>2154.098</c:v>
                </c:pt>
                <c:pt idx="1506">
                  <c:v>2155.0619999999999</c:v>
                </c:pt>
                <c:pt idx="1507">
                  <c:v>2156.0259999999998</c:v>
                </c:pt>
                <c:pt idx="1508">
                  <c:v>2156.9899999999998</c:v>
                </c:pt>
                <c:pt idx="1509">
                  <c:v>2157.9549999999999</c:v>
                </c:pt>
                <c:pt idx="1510">
                  <c:v>2158.9189999999999</c:v>
                </c:pt>
                <c:pt idx="1511">
                  <c:v>2159.8829999999998</c:v>
                </c:pt>
                <c:pt idx="1512">
                  <c:v>2160.8470000000002</c:v>
                </c:pt>
                <c:pt idx="1513">
                  <c:v>2161.8119999999999</c:v>
                </c:pt>
                <c:pt idx="1514">
                  <c:v>2162.7759999999998</c:v>
                </c:pt>
                <c:pt idx="1515">
                  <c:v>2163.7399999999998</c:v>
                </c:pt>
                <c:pt idx="1516">
                  <c:v>2164.7040000000002</c:v>
                </c:pt>
                <c:pt idx="1517">
                  <c:v>2165.6680000000001</c:v>
                </c:pt>
                <c:pt idx="1518">
                  <c:v>2166.6329999999998</c:v>
                </c:pt>
                <c:pt idx="1519">
                  <c:v>2167.5970000000002</c:v>
                </c:pt>
                <c:pt idx="1520">
                  <c:v>2168.5610000000001</c:v>
                </c:pt>
                <c:pt idx="1521">
                  <c:v>2169.5250000000001</c:v>
                </c:pt>
                <c:pt idx="1522">
                  <c:v>2170.4899999999998</c:v>
                </c:pt>
                <c:pt idx="1523">
                  <c:v>2171.4540000000002</c:v>
                </c:pt>
                <c:pt idx="1524">
                  <c:v>2172.4180000000001</c:v>
                </c:pt>
                <c:pt idx="1525">
                  <c:v>2173.3820000000001</c:v>
                </c:pt>
                <c:pt idx="1526">
                  <c:v>2174.346</c:v>
                </c:pt>
                <c:pt idx="1527">
                  <c:v>2175.3110000000001</c:v>
                </c:pt>
                <c:pt idx="1528">
                  <c:v>2176.2750000000001</c:v>
                </c:pt>
                <c:pt idx="1529">
                  <c:v>2177.239</c:v>
                </c:pt>
                <c:pt idx="1530">
                  <c:v>2178.203</c:v>
                </c:pt>
                <c:pt idx="1531">
                  <c:v>2179.1680000000001</c:v>
                </c:pt>
                <c:pt idx="1532">
                  <c:v>2180.1320000000001</c:v>
                </c:pt>
                <c:pt idx="1533">
                  <c:v>2181.096</c:v>
                </c:pt>
                <c:pt idx="1534">
                  <c:v>2182.06</c:v>
                </c:pt>
                <c:pt idx="1535">
                  <c:v>2183.0250000000001</c:v>
                </c:pt>
                <c:pt idx="1536">
                  <c:v>2183.989</c:v>
                </c:pt>
                <c:pt idx="1537">
                  <c:v>2184.953</c:v>
                </c:pt>
                <c:pt idx="1538">
                  <c:v>2185.9169999999999</c:v>
                </c:pt>
                <c:pt idx="1539">
                  <c:v>2186.8820000000001</c:v>
                </c:pt>
                <c:pt idx="1540">
                  <c:v>2187.846</c:v>
                </c:pt>
                <c:pt idx="1541">
                  <c:v>2188.81</c:v>
                </c:pt>
                <c:pt idx="1542">
                  <c:v>2189.7739999999999</c:v>
                </c:pt>
                <c:pt idx="1543">
                  <c:v>2190.739</c:v>
                </c:pt>
                <c:pt idx="1544">
                  <c:v>2191.703</c:v>
                </c:pt>
                <c:pt idx="1545">
                  <c:v>2192.6669999999999</c:v>
                </c:pt>
                <c:pt idx="1546">
                  <c:v>2193.6309999999999</c:v>
                </c:pt>
                <c:pt idx="1547">
                  <c:v>2194.5949999999998</c:v>
                </c:pt>
                <c:pt idx="1548">
                  <c:v>2195.56</c:v>
                </c:pt>
                <c:pt idx="1549">
                  <c:v>2196.5239999999999</c:v>
                </c:pt>
                <c:pt idx="1550">
                  <c:v>2197.4879999999998</c:v>
                </c:pt>
                <c:pt idx="1551">
                  <c:v>2198.4520000000002</c:v>
                </c:pt>
                <c:pt idx="1552">
                  <c:v>2199.4169999999999</c:v>
                </c:pt>
                <c:pt idx="1553">
                  <c:v>2200.3809999999999</c:v>
                </c:pt>
                <c:pt idx="1554">
                  <c:v>2201.3449999999998</c:v>
                </c:pt>
                <c:pt idx="1555">
                  <c:v>2202.3090000000002</c:v>
                </c:pt>
                <c:pt idx="1556">
                  <c:v>2203.2730000000001</c:v>
                </c:pt>
                <c:pt idx="1557">
                  <c:v>2204.2379999999998</c:v>
                </c:pt>
                <c:pt idx="1558">
                  <c:v>2205.2020000000002</c:v>
                </c:pt>
                <c:pt idx="1559">
                  <c:v>2206.1660000000002</c:v>
                </c:pt>
                <c:pt idx="1560">
                  <c:v>2207.13</c:v>
                </c:pt>
                <c:pt idx="1561">
                  <c:v>2208.0949999999998</c:v>
                </c:pt>
                <c:pt idx="1562">
                  <c:v>2209.0590000000002</c:v>
                </c:pt>
                <c:pt idx="1563">
                  <c:v>2210.0230000000001</c:v>
                </c:pt>
                <c:pt idx="1564">
                  <c:v>2210.9870000000001</c:v>
                </c:pt>
                <c:pt idx="1565">
                  <c:v>2211.9520000000002</c:v>
                </c:pt>
                <c:pt idx="1566">
                  <c:v>2212.9160000000002</c:v>
                </c:pt>
                <c:pt idx="1567">
                  <c:v>2213.88</c:v>
                </c:pt>
                <c:pt idx="1568">
                  <c:v>2214.8440000000001</c:v>
                </c:pt>
                <c:pt idx="1569">
                  <c:v>2215.8090000000002</c:v>
                </c:pt>
                <c:pt idx="1570">
                  <c:v>2216.7730000000001</c:v>
                </c:pt>
                <c:pt idx="1571">
                  <c:v>2217.7370000000001</c:v>
                </c:pt>
                <c:pt idx="1572">
                  <c:v>2218.701</c:v>
                </c:pt>
                <c:pt idx="1573">
                  <c:v>2219.6660000000002</c:v>
                </c:pt>
                <c:pt idx="1574">
                  <c:v>2220.63</c:v>
                </c:pt>
                <c:pt idx="1575">
                  <c:v>2221.5940000000001</c:v>
                </c:pt>
                <c:pt idx="1576">
                  <c:v>2222.558</c:v>
                </c:pt>
                <c:pt idx="1577">
                  <c:v>2223.5219999999999</c:v>
                </c:pt>
                <c:pt idx="1578">
                  <c:v>2224.4870000000001</c:v>
                </c:pt>
                <c:pt idx="1579">
                  <c:v>2225.451</c:v>
                </c:pt>
                <c:pt idx="1580">
                  <c:v>2226.415</c:v>
                </c:pt>
                <c:pt idx="1581">
                  <c:v>2227.3789999999999</c:v>
                </c:pt>
                <c:pt idx="1582">
                  <c:v>2228.3440000000001</c:v>
                </c:pt>
                <c:pt idx="1583">
                  <c:v>2229.308</c:v>
                </c:pt>
                <c:pt idx="1584">
                  <c:v>2230.2719999999999</c:v>
                </c:pt>
                <c:pt idx="1585">
                  <c:v>2231.2359999999999</c:v>
                </c:pt>
                <c:pt idx="1586">
                  <c:v>2232.1999999999998</c:v>
                </c:pt>
                <c:pt idx="1587">
                  <c:v>2233.165</c:v>
                </c:pt>
                <c:pt idx="1588">
                  <c:v>2234.1289999999999</c:v>
                </c:pt>
                <c:pt idx="1589">
                  <c:v>2235.0929999999998</c:v>
                </c:pt>
                <c:pt idx="1590">
                  <c:v>2236.0569999999998</c:v>
                </c:pt>
                <c:pt idx="1591">
                  <c:v>2237.0219999999999</c:v>
                </c:pt>
                <c:pt idx="1592">
                  <c:v>2237.9859999999999</c:v>
                </c:pt>
                <c:pt idx="1593">
                  <c:v>2238.9499999999998</c:v>
                </c:pt>
                <c:pt idx="1594">
                  <c:v>2239.9140000000002</c:v>
                </c:pt>
                <c:pt idx="1595">
                  <c:v>2240.8789999999999</c:v>
                </c:pt>
                <c:pt idx="1596">
                  <c:v>2241.8429999999998</c:v>
                </c:pt>
                <c:pt idx="1597">
                  <c:v>2242.8069999999998</c:v>
                </c:pt>
                <c:pt idx="1598">
                  <c:v>2243.7710000000002</c:v>
                </c:pt>
                <c:pt idx="1599">
                  <c:v>2244.7359999999999</c:v>
                </c:pt>
                <c:pt idx="1600">
                  <c:v>2245.6999999999998</c:v>
                </c:pt>
                <c:pt idx="1601">
                  <c:v>2246.6640000000002</c:v>
                </c:pt>
                <c:pt idx="1602">
                  <c:v>2247.6280000000002</c:v>
                </c:pt>
                <c:pt idx="1603">
                  <c:v>2248.5929999999998</c:v>
                </c:pt>
                <c:pt idx="1604">
                  <c:v>2249.5569999999998</c:v>
                </c:pt>
                <c:pt idx="1605">
                  <c:v>2250.5210000000002</c:v>
                </c:pt>
                <c:pt idx="1606">
                  <c:v>2251.4850000000001</c:v>
                </c:pt>
                <c:pt idx="1607">
                  <c:v>2252.4490000000001</c:v>
                </c:pt>
                <c:pt idx="1608">
                  <c:v>2253.4140000000002</c:v>
                </c:pt>
                <c:pt idx="1609">
                  <c:v>2254.3780000000002</c:v>
                </c:pt>
                <c:pt idx="1610">
                  <c:v>2255.3420000000001</c:v>
                </c:pt>
                <c:pt idx="1611">
                  <c:v>2256.306</c:v>
                </c:pt>
                <c:pt idx="1612">
                  <c:v>2257.2710000000002</c:v>
                </c:pt>
                <c:pt idx="1613">
                  <c:v>2258.2350000000001</c:v>
                </c:pt>
                <c:pt idx="1614">
                  <c:v>2259.1990000000001</c:v>
                </c:pt>
                <c:pt idx="1615">
                  <c:v>2260.163</c:v>
                </c:pt>
                <c:pt idx="1616">
                  <c:v>2261.127</c:v>
                </c:pt>
                <c:pt idx="1617">
                  <c:v>2262.0920000000001</c:v>
                </c:pt>
                <c:pt idx="1618">
                  <c:v>2263.056</c:v>
                </c:pt>
                <c:pt idx="1619">
                  <c:v>2264.02</c:v>
                </c:pt>
                <c:pt idx="1620">
                  <c:v>2264.9839999999999</c:v>
                </c:pt>
                <c:pt idx="1621">
                  <c:v>2265.9490000000001</c:v>
                </c:pt>
                <c:pt idx="1622">
                  <c:v>2266.913</c:v>
                </c:pt>
                <c:pt idx="1623">
                  <c:v>2267.877</c:v>
                </c:pt>
                <c:pt idx="1624">
                  <c:v>2268.8409999999999</c:v>
                </c:pt>
                <c:pt idx="1625">
                  <c:v>2269.806</c:v>
                </c:pt>
                <c:pt idx="1626">
                  <c:v>2270.77</c:v>
                </c:pt>
                <c:pt idx="1627">
                  <c:v>2271.7339999999999</c:v>
                </c:pt>
                <c:pt idx="1628">
                  <c:v>2272.6979999999999</c:v>
                </c:pt>
                <c:pt idx="1629">
                  <c:v>2273.663</c:v>
                </c:pt>
                <c:pt idx="1630">
                  <c:v>2274.627</c:v>
                </c:pt>
                <c:pt idx="1631">
                  <c:v>2275.5909999999999</c:v>
                </c:pt>
                <c:pt idx="1632">
                  <c:v>2276.5549999999998</c:v>
                </c:pt>
                <c:pt idx="1633">
                  <c:v>2277.52</c:v>
                </c:pt>
                <c:pt idx="1634">
                  <c:v>2278.4839999999999</c:v>
                </c:pt>
                <c:pt idx="1635">
                  <c:v>2279.4479999999999</c:v>
                </c:pt>
                <c:pt idx="1636">
                  <c:v>2280.4119999999998</c:v>
                </c:pt>
                <c:pt idx="1637">
                  <c:v>2281.3760000000002</c:v>
                </c:pt>
                <c:pt idx="1638">
                  <c:v>2282.3409999999999</c:v>
                </c:pt>
                <c:pt idx="1639">
                  <c:v>2283.3049999999998</c:v>
                </c:pt>
                <c:pt idx="1640">
                  <c:v>2284.2689999999998</c:v>
                </c:pt>
                <c:pt idx="1641">
                  <c:v>2285.2330000000002</c:v>
                </c:pt>
                <c:pt idx="1642">
                  <c:v>2286.1979999999999</c:v>
                </c:pt>
                <c:pt idx="1643">
                  <c:v>2287.1619999999998</c:v>
                </c:pt>
                <c:pt idx="1644">
                  <c:v>2288.1260000000002</c:v>
                </c:pt>
                <c:pt idx="1645">
                  <c:v>2289.09</c:v>
                </c:pt>
                <c:pt idx="1646">
                  <c:v>2290.0540000000001</c:v>
                </c:pt>
                <c:pt idx="1647">
                  <c:v>2291.0189999999998</c:v>
                </c:pt>
                <c:pt idx="1648">
                  <c:v>2291.9830000000002</c:v>
                </c:pt>
                <c:pt idx="1649">
                  <c:v>2292.9470000000001</c:v>
                </c:pt>
                <c:pt idx="1650">
                  <c:v>2293.9110000000001</c:v>
                </c:pt>
                <c:pt idx="1651">
                  <c:v>2294.8760000000002</c:v>
                </c:pt>
                <c:pt idx="1652">
                  <c:v>2295.84</c:v>
                </c:pt>
                <c:pt idx="1653">
                  <c:v>2296.8040000000001</c:v>
                </c:pt>
                <c:pt idx="1654">
                  <c:v>2297.768</c:v>
                </c:pt>
                <c:pt idx="1655">
                  <c:v>2298.7330000000002</c:v>
                </c:pt>
                <c:pt idx="1656">
                  <c:v>2299.6970000000001</c:v>
                </c:pt>
                <c:pt idx="1657">
                  <c:v>2300.6610000000001</c:v>
                </c:pt>
                <c:pt idx="1658">
                  <c:v>2301.625</c:v>
                </c:pt>
                <c:pt idx="1659">
                  <c:v>2302.59</c:v>
                </c:pt>
                <c:pt idx="1660">
                  <c:v>2303.5540000000001</c:v>
                </c:pt>
                <c:pt idx="1661">
                  <c:v>2304.518</c:v>
                </c:pt>
                <c:pt idx="1662">
                  <c:v>2305.482</c:v>
                </c:pt>
                <c:pt idx="1663">
                  <c:v>2306.4470000000001</c:v>
                </c:pt>
                <c:pt idx="1664">
                  <c:v>2307.4110000000001</c:v>
                </c:pt>
                <c:pt idx="1665">
                  <c:v>2308.375</c:v>
                </c:pt>
                <c:pt idx="1666">
                  <c:v>2309.3389999999999</c:v>
                </c:pt>
                <c:pt idx="1667">
                  <c:v>2310.3029999999999</c:v>
                </c:pt>
                <c:pt idx="1668">
                  <c:v>2311.268</c:v>
                </c:pt>
                <c:pt idx="1669">
                  <c:v>2312.232</c:v>
                </c:pt>
                <c:pt idx="1670">
                  <c:v>2313.1959999999999</c:v>
                </c:pt>
                <c:pt idx="1671">
                  <c:v>2314.16</c:v>
                </c:pt>
                <c:pt idx="1672">
                  <c:v>2315.125</c:v>
                </c:pt>
                <c:pt idx="1673">
                  <c:v>2316.0889999999999</c:v>
                </c:pt>
                <c:pt idx="1674">
                  <c:v>2317.0529999999999</c:v>
                </c:pt>
                <c:pt idx="1675">
                  <c:v>2318.0169999999998</c:v>
                </c:pt>
                <c:pt idx="1676">
                  <c:v>2318.9810000000002</c:v>
                </c:pt>
                <c:pt idx="1677">
                  <c:v>2319.9459999999999</c:v>
                </c:pt>
                <c:pt idx="1678">
                  <c:v>2320.91</c:v>
                </c:pt>
                <c:pt idx="1679">
                  <c:v>2321.8739999999998</c:v>
                </c:pt>
                <c:pt idx="1680">
                  <c:v>2322.8380000000002</c:v>
                </c:pt>
                <c:pt idx="1681">
                  <c:v>2323.8029999999999</c:v>
                </c:pt>
                <c:pt idx="1682">
                  <c:v>2324.7669999999998</c:v>
                </c:pt>
                <c:pt idx="1683">
                  <c:v>2325.7310000000002</c:v>
                </c:pt>
                <c:pt idx="1684">
                  <c:v>2326.6950000000002</c:v>
                </c:pt>
                <c:pt idx="1685">
                  <c:v>2327.66</c:v>
                </c:pt>
                <c:pt idx="1686">
                  <c:v>2328.6239999999998</c:v>
                </c:pt>
                <c:pt idx="1687">
                  <c:v>2329.5880000000002</c:v>
                </c:pt>
                <c:pt idx="1688">
                  <c:v>2330.5520000000001</c:v>
                </c:pt>
                <c:pt idx="1689">
                  <c:v>2331.5169999999998</c:v>
                </c:pt>
                <c:pt idx="1690">
                  <c:v>2332.4810000000002</c:v>
                </c:pt>
                <c:pt idx="1691">
                  <c:v>2333.4450000000002</c:v>
                </c:pt>
                <c:pt idx="1692">
                  <c:v>2334.4090000000001</c:v>
                </c:pt>
                <c:pt idx="1693">
                  <c:v>2335.3739999999998</c:v>
                </c:pt>
                <c:pt idx="1694">
                  <c:v>2336.3380000000002</c:v>
                </c:pt>
                <c:pt idx="1695">
                  <c:v>2337.3020000000001</c:v>
                </c:pt>
                <c:pt idx="1696">
                  <c:v>2338.2660000000001</c:v>
                </c:pt>
                <c:pt idx="1697">
                  <c:v>2339.23</c:v>
                </c:pt>
                <c:pt idx="1698">
                  <c:v>2340.1950000000002</c:v>
                </c:pt>
                <c:pt idx="1699">
                  <c:v>2341.1590000000001</c:v>
                </c:pt>
                <c:pt idx="1700">
                  <c:v>2342.123</c:v>
                </c:pt>
                <c:pt idx="1701">
                  <c:v>2343.087</c:v>
                </c:pt>
                <c:pt idx="1702">
                  <c:v>2344.0520000000001</c:v>
                </c:pt>
                <c:pt idx="1703">
                  <c:v>2345.0160000000001</c:v>
                </c:pt>
                <c:pt idx="1704">
                  <c:v>2345.98</c:v>
                </c:pt>
                <c:pt idx="1705">
                  <c:v>2346.944</c:v>
                </c:pt>
                <c:pt idx="1706">
                  <c:v>2347.9079999999999</c:v>
                </c:pt>
                <c:pt idx="1707">
                  <c:v>2348.873</c:v>
                </c:pt>
                <c:pt idx="1708">
                  <c:v>2349.837</c:v>
                </c:pt>
                <c:pt idx="1709">
                  <c:v>2350.8009999999999</c:v>
                </c:pt>
                <c:pt idx="1710">
                  <c:v>2351.7649999999999</c:v>
                </c:pt>
                <c:pt idx="1711">
                  <c:v>2352.73</c:v>
                </c:pt>
                <c:pt idx="1712">
                  <c:v>2353.694</c:v>
                </c:pt>
                <c:pt idx="1713">
                  <c:v>2354.6579999999999</c:v>
                </c:pt>
                <c:pt idx="1714">
                  <c:v>2355.6219999999998</c:v>
                </c:pt>
                <c:pt idx="1715">
                  <c:v>2356.587</c:v>
                </c:pt>
                <c:pt idx="1716">
                  <c:v>2357.5509999999999</c:v>
                </c:pt>
                <c:pt idx="1717">
                  <c:v>2358.5149999999999</c:v>
                </c:pt>
                <c:pt idx="1718">
                  <c:v>2359.4789999999998</c:v>
                </c:pt>
                <c:pt idx="1719">
                  <c:v>2360.444</c:v>
                </c:pt>
                <c:pt idx="1720">
                  <c:v>2361.4079999999999</c:v>
                </c:pt>
                <c:pt idx="1721">
                  <c:v>2362.3719999999998</c:v>
                </c:pt>
                <c:pt idx="1722">
                  <c:v>2363.3359999999998</c:v>
                </c:pt>
                <c:pt idx="1723">
                  <c:v>2364.3009999999999</c:v>
                </c:pt>
                <c:pt idx="1724">
                  <c:v>2365.2649999999999</c:v>
                </c:pt>
                <c:pt idx="1725">
                  <c:v>2366.2289999999998</c:v>
                </c:pt>
                <c:pt idx="1726">
                  <c:v>2367.1930000000002</c:v>
                </c:pt>
                <c:pt idx="1727">
                  <c:v>2368.1570000000002</c:v>
                </c:pt>
                <c:pt idx="1728">
                  <c:v>2369.1219999999998</c:v>
                </c:pt>
                <c:pt idx="1729">
                  <c:v>2370.0859999999998</c:v>
                </c:pt>
                <c:pt idx="1730">
                  <c:v>2371.0500000000002</c:v>
                </c:pt>
                <c:pt idx="1731">
                  <c:v>2372.0140000000001</c:v>
                </c:pt>
                <c:pt idx="1732">
                  <c:v>2372.9789999999998</c:v>
                </c:pt>
                <c:pt idx="1733">
                  <c:v>2373.9430000000002</c:v>
                </c:pt>
                <c:pt idx="1734">
                  <c:v>2374.9070000000002</c:v>
                </c:pt>
                <c:pt idx="1735">
                  <c:v>2375.8710000000001</c:v>
                </c:pt>
                <c:pt idx="1736">
                  <c:v>2376.835</c:v>
                </c:pt>
                <c:pt idx="1737">
                  <c:v>2377.8000000000002</c:v>
                </c:pt>
                <c:pt idx="1738">
                  <c:v>2378.7640000000001</c:v>
                </c:pt>
                <c:pt idx="1739">
                  <c:v>2379.7280000000001</c:v>
                </c:pt>
                <c:pt idx="1740">
                  <c:v>2380.692</c:v>
                </c:pt>
                <c:pt idx="1741">
                  <c:v>2381.6570000000002</c:v>
                </c:pt>
                <c:pt idx="1742">
                  <c:v>2382.6210000000001</c:v>
                </c:pt>
                <c:pt idx="1743">
                  <c:v>2383.585</c:v>
                </c:pt>
                <c:pt idx="1744">
                  <c:v>2384.549</c:v>
                </c:pt>
                <c:pt idx="1745">
                  <c:v>2385.5140000000001</c:v>
                </c:pt>
                <c:pt idx="1746">
                  <c:v>2386.4780000000001</c:v>
                </c:pt>
                <c:pt idx="1747">
                  <c:v>2387.442</c:v>
                </c:pt>
                <c:pt idx="1748">
                  <c:v>2388.4059999999999</c:v>
                </c:pt>
                <c:pt idx="1749">
                  <c:v>2389.3710000000001</c:v>
                </c:pt>
                <c:pt idx="1750">
                  <c:v>2390.335</c:v>
                </c:pt>
                <c:pt idx="1751">
                  <c:v>2391.299</c:v>
                </c:pt>
                <c:pt idx="1752">
                  <c:v>2392.2629999999999</c:v>
                </c:pt>
                <c:pt idx="1753">
                  <c:v>2393.2280000000001</c:v>
                </c:pt>
                <c:pt idx="1754">
                  <c:v>2394.192</c:v>
                </c:pt>
                <c:pt idx="1755">
                  <c:v>2395.1559999999999</c:v>
                </c:pt>
                <c:pt idx="1756">
                  <c:v>2396.12</c:v>
                </c:pt>
                <c:pt idx="1757">
                  <c:v>2397.0839999999998</c:v>
                </c:pt>
                <c:pt idx="1758">
                  <c:v>2398.049</c:v>
                </c:pt>
                <c:pt idx="1759">
                  <c:v>2399.0129999999999</c:v>
                </c:pt>
                <c:pt idx="1760">
                  <c:v>2399.9769999999999</c:v>
                </c:pt>
                <c:pt idx="1761">
                  <c:v>2400.9409999999998</c:v>
                </c:pt>
                <c:pt idx="1762">
                  <c:v>2401.9059999999999</c:v>
                </c:pt>
                <c:pt idx="1763">
                  <c:v>2402.87</c:v>
                </c:pt>
                <c:pt idx="1764">
                  <c:v>2403.8339999999998</c:v>
                </c:pt>
                <c:pt idx="1765">
                  <c:v>2404.7979999999998</c:v>
                </c:pt>
                <c:pt idx="1766">
                  <c:v>2405.7620000000002</c:v>
                </c:pt>
                <c:pt idx="1767">
                  <c:v>2406.7269999999999</c:v>
                </c:pt>
                <c:pt idx="1768">
                  <c:v>2407.6909999999998</c:v>
                </c:pt>
                <c:pt idx="1769">
                  <c:v>2408.6550000000002</c:v>
                </c:pt>
                <c:pt idx="1770">
                  <c:v>2409.6190000000001</c:v>
                </c:pt>
                <c:pt idx="1771">
                  <c:v>2410.5839999999998</c:v>
                </c:pt>
                <c:pt idx="1772">
                  <c:v>2411.5479999999998</c:v>
                </c:pt>
                <c:pt idx="1773">
                  <c:v>2412.5120000000002</c:v>
                </c:pt>
                <c:pt idx="1774">
                  <c:v>2413.4760000000001</c:v>
                </c:pt>
                <c:pt idx="1775">
                  <c:v>2414.4409999999998</c:v>
                </c:pt>
                <c:pt idx="1776">
                  <c:v>2415.4050000000002</c:v>
                </c:pt>
                <c:pt idx="1777">
                  <c:v>2416.3690000000001</c:v>
                </c:pt>
                <c:pt idx="1778">
                  <c:v>2417.3330000000001</c:v>
                </c:pt>
                <c:pt idx="1779">
                  <c:v>2418.2979999999998</c:v>
                </c:pt>
                <c:pt idx="1780">
                  <c:v>2419.2620000000002</c:v>
                </c:pt>
                <c:pt idx="1781">
                  <c:v>2420.2260000000001</c:v>
                </c:pt>
                <c:pt idx="1782">
                  <c:v>2421.19</c:v>
                </c:pt>
                <c:pt idx="1783">
                  <c:v>2422.1550000000002</c:v>
                </c:pt>
                <c:pt idx="1784">
                  <c:v>2423.1190000000001</c:v>
                </c:pt>
                <c:pt idx="1785">
                  <c:v>2424.0830000000001</c:v>
                </c:pt>
                <c:pt idx="1786">
                  <c:v>2425.047</c:v>
                </c:pt>
                <c:pt idx="1787">
                  <c:v>2426.011</c:v>
                </c:pt>
                <c:pt idx="1788">
                  <c:v>2426.9760000000001</c:v>
                </c:pt>
                <c:pt idx="1789">
                  <c:v>2427.94</c:v>
                </c:pt>
                <c:pt idx="1790">
                  <c:v>2428.904</c:v>
                </c:pt>
                <c:pt idx="1791">
                  <c:v>2429.8679999999999</c:v>
                </c:pt>
                <c:pt idx="1792">
                  <c:v>2430.8330000000001</c:v>
                </c:pt>
                <c:pt idx="1793">
                  <c:v>2431.797</c:v>
                </c:pt>
                <c:pt idx="1794">
                  <c:v>2432.761</c:v>
                </c:pt>
                <c:pt idx="1795">
                  <c:v>2433.7249999999999</c:v>
                </c:pt>
                <c:pt idx="1796">
                  <c:v>2434.6889999999999</c:v>
                </c:pt>
                <c:pt idx="1797">
                  <c:v>2435.654</c:v>
                </c:pt>
                <c:pt idx="1798">
                  <c:v>2436.6179999999999</c:v>
                </c:pt>
                <c:pt idx="1799">
                  <c:v>2437.5819999999999</c:v>
                </c:pt>
                <c:pt idx="1800">
                  <c:v>2438.5459999999998</c:v>
                </c:pt>
                <c:pt idx="1801">
                  <c:v>2439.511</c:v>
                </c:pt>
                <c:pt idx="1802">
                  <c:v>2440.4749999999999</c:v>
                </c:pt>
                <c:pt idx="1803">
                  <c:v>2441.4389999999999</c:v>
                </c:pt>
                <c:pt idx="1804">
                  <c:v>2442.4029999999998</c:v>
                </c:pt>
                <c:pt idx="1805">
                  <c:v>2443.3679999999999</c:v>
                </c:pt>
                <c:pt idx="1806">
                  <c:v>2444.3319999999999</c:v>
                </c:pt>
                <c:pt idx="1807">
                  <c:v>2445.2959999999998</c:v>
                </c:pt>
                <c:pt idx="1808">
                  <c:v>2446.2600000000002</c:v>
                </c:pt>
                <c:pt idx="1809">
                  <c:v>2447.2249999999999</c:v>
                </c:pt>
                <c:pt idx="1810">
                  <c:v>2448.1889999999999</c:v>
                </c:pt>
                <c:pt idx="1811">
                  <c:v>2449.1529999999998</c:v>
                </c:pt>
                <c:pt idx="1812">
                  <c:v>2450.1170000000002</c:v>
                </c:pt>
                <c:pt idx="1813">
                  <c:v>2451.0819999999999</c:v>
                </c:pt>
                <c:pt idx="1814">
                  <c:v>2452.0459999999998</c:v>
                </c:pt>
                <c:pt idx="1815">
                  <c:v>2453.0100000000002</c:v>
                </c:pt>
                <c:pt idx="1816">
                  <c:v>2453.9740000000002</c:v>
                </c:pt>
                <c:pt idx="1817">
                  <c:v>2454.9380000000001</c:v>
                </c:pt>
                <c:pt idx="1818">
                  <c:v>2455.9029999999998</c:v>
                </c:pt>
                <c:pt idx="1819">
                  <c:v>2456.8670000000002</c:v>
                </c:pt>
                <c:pt idx="1820">
                  <c:v>2457.8310000000001</c:v>
                </c:pt>
                <c:pt idx="1821">
                  <c:v>2458.7950000000001</c:v>
                </c:pt>
                <c:pt idx="1822">
                  <c:v>2459.7600000000002</c:v>
                </c:pt>
                <c:pt idx="1823">
                  <c:v>2460.7240000000002</c:v>
                </c:pt>
                <c:pt idx="1824">
                  <c:v>2461.6880000000001</c:v>
                </c:pt>
                <c:pt idx="1825">
                  <c:v>2462.652</c:v>
                </c:pt>
                <c:pt idx="1826">
                  <c:v>2463.616</c:v>
                </c:pt>
                <c:pt idx="1827">
                  <c:v>2464.5810000000001</c:v>
                </c:pt>
                <c:pt idx="1828">
                  <c:v>2465.5450000000001</c:v>
                </c:pt>
                <c:pt idx="1829">
                  <c:v>2466.509</c:v>
                </c:pt>
                <c:pt idx="1830">
                  <c:v>2467.473</c:v>
                </c:pt>
                <c:pt idx="1831">
                  <c:v>2468.4380000000001</c:v>
                </c:pt>
                <c:pt idx="1832">
                  <c:v>2469.402</c:v>
                </c:pt>
                <c:pt idx="1833">
                  <c:v>2470.366</c:v>
                </c:pt>
                <c:pt idx="1834">
                  <c:v>2471.33</c:v>
                </c:pt>
                <c:pt idx="1835">
                  <c:v>2472.2950000000001</c:v>
                </c:pt>
                <c:pt idx="1836">
                  <c:v>2473.259</c:v>
                </c:pt>
                <c:pt idx="1837">
                  <c:v>2474.223</c:v>
                </c:pt>
                <c:pt idx="1838">
                  <c:v>2475.1869999999999</c:v>
                </c:pt>
                <c:pt idx="1839">
                  <c:v>2476.152</c:v>
                </c:pt>
                <c:pt idx="1840">
                  <c:v>2477.116</c:v>
                </c:pt>
                <c:pt idx="1841">
                  <c:v>2478.08</c:v>
                </c:pt>
                <c:pt idx="1842">
                  <c:v>2479.0439999999999</c:v>
                </c:pt>
                <c:pt idx="1843">
                  <c:v>2480.009</c:v>
                </c:pt>
                <c:pt idx="1844">
                  <c:v>2480.973</c:v>
                </c:pt>
                <c:pt idx="1845">
                  <c:v>2481.9369999999999</c:v>
                </c:pt>
                <c:pt idx="1846">
                  <c:v>2482.9009999999998</c:v>
                </c:pt>
                <c:pt idx="1847">
                  <c:v>2483.8649999999998</c:v>
                </c:pt>
                <c:pt idx="1848">
                  <c:v>2484.83</c:v>
                </c:pt>
                <c:pt idx="1849">
                  <c:v>2485.7939999999999</c:v>
                </c:pt>
                <c:pt idx="1850">
                  <c:v>2486.7579999999998</c:v>
                </c:pt>
                <c:pt idx="1851">
                  <c:v>2487.7220000000002</c:v>
                </c:pt>
                <c:pt idx="1852">
                  <c:v>2488.6869999999999</c:v>
                </c:pt>
                <c:pt idx="1853">
                  <c:v>2489.6509999999998</c:v>
                </c:pt>
                <c:pt idx="1854">
                  <c:v>2490.6149999999998</c:v>
                </c:pt>
                <c:pt idx="1855">
                  <c:v>2491.5790000000002</c:v>
                </c:pt>
                <c:pt idx="1856">
                  <c:v>2492.5430000000001</c:v>
                </c:pt>
                <c:pt idx="1857">
                  <c:v>2493.5079999999998</c:v>
                </c:pt>
                <c:pt idx="1858">
                  <c:v>2494.4720000000002</c:v>
                </c:pt>
                <c:pt idx="1859">
                  <c:v>2495.4360000000001</c:v>
                </c:pt>
                <c:pt idx="1860">
                  <c:v>2496.4</c:v>
                </c:pt>
                <c:pt idx="1861">
                  <c:v>2497.3649999999998</c:v>
                </c:pt>
                <c:pt idx="1862">
                  <c:v>2498.3290000000002</c:v>
                </c:pt>
                <c:pt idx="1863">
                  <c:v>2499.2930000000001</c:v>
                </c:pt>
                <c:pt idx="1864">
                  <c:v>2500.2570000000001</c:v>
                </c:pt>
                <c:pt idx="1865">
                  <c:v>2501.2220000000002</c:v>
                </c:pt>
                <c:pt idx="1866">
                  <c:v>2502.1860000000001</c:v>
                </c:pt>
                <c:pt idx="1867">
                  <c:v>2503.15</c:v>
                </c:pt>
                <c:pt idx="1868">
                  <c:v>2504.114</c:v>
                </c:pt>
                <c:pt idx="1869">
                  <c:v>2505.0790000000002</c:v>
                </c:pt>
                <c:pt idx="1870">
                  <c:v>2506.0430000000001</c:v>
                </c:pt>
                <c:pt idx="1871">
                  <c:v>2507.0070000000001</c:v>
                </c:pt>
                <c:pt idx="1872">
                  <c:v>2507.971</c:v>
                </c:pt>
                <c:pt idx="1873">
                  <c:v>2508.9360000000001</c:v>
                </c:pt>
                <c:pt idx="1874">
                  <c:v>2509.9</c:v>
                </c:pt>
                <c:pt idx="1875">
                  <c:v>2510.864</c:v>
                </c:pt>
                <c:pt idx="1876">
                  <c:v>2511.828</c:v>
                </c:pt>
                <c:pt idx="1877">
                  <c:v>2512.7919999999999</c:v>
                </c:pt>
                <c:pt idx="1878">
                  <c:v>2513.7570000000001</c:v>
                </c:pt>
                <c:pt idx="1879">
                  <c:v>2514.721</c:v>
                </c:pt>
                <c:pt idx="1880">
                  <c:v>2515.6849999999999</c:v>
                </c:pt>
                <c:pt idx="1881">
                  <c:v>2516.6489999999999</c:v>
                </c:pt>
                <c:pt idx="1882">
                  <c:v>2517.614</c:v>
                </c:pt>
                <c:pt idx="1883">
                  <c:v>2518.578</c:v>
                </c:pt>
                <c:pt idx="1884">
                  <c:v>2519.5419999999999</c:v>
                </c:pt>
                <c:pt idx="1885">
                  <c:v>2520.5059999999999</c:v>
                </c:pt>
                <c:pt idx="1886">
                  <c:v>2521.4699999999998</c:v>
                </c:pt>
                <c:pt idx="1887">
                  <c:v>2522.4349999999999</c:v>
                </c:pt>
                <c:pt idx="1888">
                  <c:v>2523.3989999999999</c:v>
                </c:pt>
                <c:pt idx="1889">
                  <c:v>2524.3629999999998</c:v>
                </c:pt>
                <c:pt idx="1890">
                  <c:v>2525.3270000000002</c:v>
                </c:pt>
                <c:pt idx="1891">
                  <c:v>2526.2919999999999</c:v>
                </c:pt>
                <c:pt idx="1892">
                  <c:v>2527.2559999999999</c:v>
                </c:pt>
                <c:pt idx="1893">
                  <c:v>2528.2199999999998</c:v>
                </c:pt>
                <c:pt idx="1894">
                  <c:v>2529.1840000000002</c:v>
                </c:pt>
                <c:pt idx="1895">
                  <c:v>2530.1489999999999</c:v>
                </c:pt>
                <c:pt idx="1896">
                  <c:v>2531.1129999999998</c:v>
                </c:pt>
                <c:pt idx="1897">
                  <c:v>2532.0770000000002</c:v>
                </c:pt>
                <c:pt idx="1898">
                  <c:v>2533.0410000000002</c:v>
                </c:pt>
                <c:pt idx="1899">
                  <c:v>2534.0059999999999</c:v>
                </c:pt>
                <c:pt idx="1900">
                  <c:v>2534.9699999999998</c:v>
                </c:pt>
                <c:pt idx="1901">
                  <c:v>2535.9340000000002</c:v>
                </c:pt>
                <c:pt idx="1902">
                  <c:v>2536.8980000000001</c:v>
                </c:pt>
                <c:pt idx="1903">
                  <c:v>2537.8629999999998</c:v>
                </c:pt>
                <c:pt idx="1904">
                  <c:v>2538.8270000000002</c:v>
                </c:pt>
                <c:pt idx="1905">
                  <c:v>2539.7910000000002</c:v>
                </c:pt>
                <c:pt idx="1906">
                  <c:v>2540.7550000000001</c:v>
                </c:pt>
                <c:pt idx="1907">
                  <c:v>2541.7190000000001</c:v>
                </c:pt>
                <c:pt idx="1908">
                  <c:v>2542.6840000000002</c:v>
                </c:pt>
                <c:pt idx="1909">
                  <c:v>2543.6480000000001</c:v>
                </c:pt>
                <c:pt idx="1910">
                  <c:v>2544.6120000000001</c:v>
                </c:pt>
                <c:pt idx="1911">
                  <c:v>2545.576</c:v>
                </c:pt>
                <c:pt idx="1912">
                  <c:v>2546.5410000000002</c:v>
                </c:pt>
                <c:pt idx="1913">
                  <c:v>2547.5050000000001</c:v>
                </c:pt>
                <c:pt idx="1914">
                  <c:v>2548.4690000000001</c:v>
                </c:pt>
                <c:pt idx="1915">
                  <c:v>2549.433</c:v>
                </c:pt>
                <c:pt idx="1916">
                  <c:v>2550.3969999999999</c:v>
                </c:pt>
                <c:pt idx="1917">
                  <c:v>2551.3620000000001</c:v>
                </c:pt>
                <c:pt idx="1918">
                  <c:v>2552.326</c:v>
                </c:pt>
                <c:pt idx="1919">
                  <c:v>2553.29</c:v>
                </c:pt>
                <c:pt idx="1920">
                  <c:v>2554.2539999999999</c:v>
                </c:pt>
                <c:pt idx="1921">
                  <c:v>2555.2190000000001</c:v>
                </c:pt>
                <c:pt idx="1922">
                  <c:v>2556.183</c:v>
                </c:pt>
                <c:pt idx="1923">
                  <c:v>2557.1469999999999</c:v>
                </c:pt>
                <c:pt idx="1924">
                  <c:v>2558.1109999999999</c:v>
                </c:pt>
                <c:pt idx="1925">
                  <c:v>2559.076</c:v>
                </c:pt>
                <c:pt idx="1926">
                  <c:v>2560.04</c:v>
                </c:pt>
                <c:pt idx="1927">
                  <c:v>2561.0039999999999</c:v>
                </c:pt>
                <c:pt idx="1928">
                  <c:v>2561.9679999999998</c:v>
                </c:pt>
                <c:pt idx="1929">
                  <c:v>2562.933</c:v>
                </c:pt>
                <c:pt idx="1930">
                  <c:v>2563.8969999999999</c:v>
                </c:pt>
                <c:pt idx="1931">
                  <c:v>2564.8609999999999</c:v>
                </c:pt>
                <c:pt idx="1932">
                  <c:v>2565.8249999999998</c:v>
                </c:pt>
                <c:pt idx="1933">
                  <c:v>2566.79</c:v>
                </c:pt>
                <c:pt idx="1934">
                  <c:v>2567.7539999999999</c:v>
                </c:pt>
                <c:pt idx="1935">
                  <c:v>2568.7179999999998</c:v>
                </c:pt>
                <c:pt idx="1936">
                  <c:v>2569.6819999999998</c:v>
                </c:pt>
                <c:pt idx="1937">
                  <c:v>2570.6460000000002</c:v>
                </c:pt>
                <c:pt idx="1938">
                  <c:v>2571.6109999999999</c:v>
                </c:pt>
                <c:pt idx="1939">
                  <c:v>2572.5749999999998</c:v>
                </c:pt>
                <c:pt idx="1940">
                  <c:v>2573.5390000000002</c:v>
                </c:pt>
                <c:pt idx="1941">
                  <c:v>2574.5030000000002</c:v>
                </c:pt>
                <c:pt idx="1942">
                  <c:v>2575.4679999999998</c:v>
                </c:pt>
                <c:pt idx="1943">
                  <c:v>2576.4319999999998</c:v>
                </c:pt>
                <c:pt idx="1944">
                  <c:v>2577.3960000000002</c:v>
                </c:pt>
                <c:pt idx="1945">
                  <c:v>2578.36</c:v>
                </c:pt>
                <c:pt idx="1946">
                  <c:v>2579.3240000000001</c:v>
                </c:pt>
                <c:pt idx="1947">
                  <c:v>2580.2890000000002</c:v>
                </c:pt>
                <c:pt idx="1948">
                  <c:v>2581.2530000000002</c:v>
                </c:pt>
                <c:pt idx="1949">
                  <c:v>2582.2170000000001</c:v>
                </c:pt>
                <c:pt idx="1950">
                  <c:v>2583.181</c:v>
                </c:pt>
                <c:pt idx="1951">
                  <c:v>2584.1460000000002</c:v>
                </c:pt>
                <c:pt idx="1952">
                  <c:v>2585.11</c:v>
                </c:pt>
                <c:pt idx="1953">
                  <c:v>2586.0740000000001</c:v>
                </c:pt>
                <c:pt idx="1954">
                  <c:v>2587.038</c:v>
                </c:pt>
                <c:pt idx="1955">
                  <c:v>2588.0030000000002</c:v>
                </c:pt>
                <c:pt idx="1956">
                  <c:v>2588.9670000000001</c:v>
                </c:pt>
                <c:pt idx="1957">
                  <c:v>2589.931</c:v>
                </c:pt>
                <c:pt idx="1958">
                  <c:v>2590.895</c:v>
                </c:pt>
                <c:pt idx="1959">
                  <c:v>2591.86</c:v>
                </c:pt>
                <c:pt idx="1960">
                  <c:v>2592.8240000000001</c:v>
                </c:pt>
                <c:pt idx="1961">
                  <c:v>2593.788</c:v>
                </c:pt>
                <c:pt idx="1962">
                  <c:v>2594.752</c:v>
                </c:pt>
                <c:pt idx="1963">
                  <c:v>2595.7170000000001</c:v>
                </c:pt>
                <c:pt idx="1964">
                  <c:v>2596.681</c:v>
                </c:pt>
                <c:pt idx="1965">
                  <c:v>2597.645</c:v>
                </c:pt>
                <c:pt idx="1966">
                  <c:v>2598.6089999999999</c:v>
                </c:pt>
                <c:pt idx="1967">
                  <c:v>2599.5729999999999</c:v>
                </c:pt>
                <c:pt idx="1968">
                  <c:v>2600.538</c:v>
                </c:pt>
                <c:pt idx="1969">
                  <c:v>2601.502</c:v>
                </c:pt>
                <c:pt idx="1970">
                  <c:v>2602.4659999999999</c:v>
                </c:pt>
                <c:pt idx="1971">
                  <c:v>2603.4299999999998</c:v>
                </c:pt>
                <c:pt idx="1972">
                  <c:v>2604.395</c:v>
                </c:pt>
                <c:pt idx="1973">
                  <c:v>2605.3589999999999</c:v>
                </c:pt>
                <c:pt idx="1974">
                  <c:v>2606.3229999999999</c:v>
                </c:pt>
                <c:pt idx="1975">
                  <c:v>2607.2869999999998</c:v>
                </c:pt>
                <c:pt idx="1976">
                  <c:v>2608.2510000000002</c:v>
                </c:pt>
                <c:pt idx="1977">
                  <c:v>2609.2159999999999</c:v>
                </c:pt>
                <c:pt idx="1978">
                  <c:v>2610.1799999999998</c:v>
                </c:pt>
                <c:pt idx="1979">
                  <c:v>2611.1439999999998</c:v>
                </c:pt>
                <c:pt idx="1980">
                  <c:v>2612.1080000000002</c:v>
                </c:pt>
                <c:pt idx="1981">
                  <c:v>2613.0729999999999</c:v>
                </c:pt>
                <c:pt idx="1982">
                  <c:v>2614.0369999999998</c:v>
                </c:pt>
                <c:pt idx="1983">
                  <c:v>2615.0010000000002</c:v>
                </c:pt>
                <c:pt idx="1984">
                  <c:v>2615.9650000000001</c:v>
                </c:pt>
                <c:pt idx="1985">
                  <c:v>2616.9299999999998</c:v>
                </c:pt>
                <c:pt idx="1986">
                  <c:v>2617.8939999999998</c:v>
                </c:pt>
                <c:pt idx="1987">
                  <c:v>2618.8580000000002</c:v>
                </c:pt>
                <c:pt idx="1988">
                  <c:v>2619.8220000000001</c:v>
                </c:pt>
                <c:pt idx="1989">
                  <c:v>2620.7869999999998</c:v>
                </c:pt>
                <c:pt idx="1990">
                  <c:v>2621.7510000000002</c:v>
                </c:pt>
                <c:pt idx="1991">
                  <c:v>2622.7150000000001</c:v>
                </c:pt>
                <c:pt idx="1992">
                  <c:v>2623.6790000000001</c:v>
                </c:pt>
                <c:pt idx="1993">
                  <c:v>2624.6439999999998</c:v>
                </c:pt>
                <c:pt idx="1994">
                  <c:v>2625.6080000000002</c:v>
                </c:pt>
                <c:pt idx="1995">
                  <c:v>2626.5720000000001</c:v>
                </c:pt>
                <c:pt idx="1996">
                  <c:v>2627.5360000000001</c:v>
                </c:pt>
                <c:pt idx="1997">
                  <c:v>2628.5</c:v>
                </c:pt>
                <c:pt idx="1998">
                  <c:v>2629.4650000000001</c:v>
                </c:pt>
                <c:pt idx="1999">
                  <c:v>2630.4290000000001</c:v>
                </c:pt>
                <c:pt idx="2000">
                  <c:v>2631.393</c:v>
                </c:pt>
                <c:pt idx="2001">
                  <c:v>2632.357</c:v>
                </c:pt>
                <c:pt idx="2002">
                  <c:v>2633.3220000000001</c:v>
                </c:pt>
                <c:pt idx="2003">
                  <c:v>2634.2860000000001</c:v>
                </c:pt>
                <c:pt idx="2004">
                  <c:v>2635.25</c:v>
                </c:pt>
                <c:pt idx="2005">
                  <c:v>2636.2139999999999</c:v>
                </c:pt>
                <c:pt idx="2006">
                  <c:v>2637.1779999999999</c:v>
                </c:pt>
                <c:pt idx="2007">
                  <c:v>2638.143</c:v>
                </c:pt>
                <c:pt idx="2008">
                  <c:v>2639.107</c:v>
                </c:pt>
                <c:pt idx="2009">
                  <c:v>2640.0709999999999</c:v>
                </c:pt>
                <c:pt idx="2010">
                  <c:v>2641.0349999999999</c:v>
                </c:pt>
                <c:pt idx="2011">
                  <c:v>2642</c:v>
                </c:pt>
                <c:pt idx="2012">
                  <c:v>2642.9639999999999</c:v>
                </c:pt>
                <c:pt idx="2013">
                  <c:v>2643.9279999999999</c:v>
                </c:pt>
                <c:pt idx="2014">
                  <c:v>2644.8919999999998</c:v>
                </c:pt>
                <c:pt idx="2015">
                  <c:v>2645.857</c:v>
                </c:pt>
                <c:pt idx="2016">
                  <c:v>2646.8209999999999</c:v>
                </c:pt>
                <c:pt idx="2017">
                  <c:v>2647.7849999999999</c:v>
                </c:pt>
                <c:pt idx="2018">
                  <c:v>2648.7489999999998</c:v>
                </c:pt>
                <c:pt idx="2019">
                  <c:v>2649.7139999999999</c:v>
                </c:pt>
                <c:pt idx="2020">
                  <c:v>2650.6779999999999</c:v>
                </c:pt>
                <c:pt idx="2021">
                  <c:v>2651.6419999999998</c:v>
                </c:pt>
                <c:pt idx="2022">
                  <c:v>2652.6060000000002</c:v>
                </c:pt>
                <c:pt idx="2023">
                  <c:v>2653.5709999999999</c:v>
                </c:pt>
                <c:pt idx="2024">
                  <c:v>2654.5349999999999</c:v>
                </c:pt>
                <c:pt idx="2025">
                  <c:v>2655.4989999999998</c:v>
                </c:pt>
                <c:pt idx="2026">
                  <c:v>2656.4630000000002</c:v>
                </c:pt>
                <c:pt idx="2027">
                  <c:v>2657.4270000000001</c:v>
                </c:pt>
                <c:pt idx="2028">
                  <c:v>2658.3919999999998</c:v>
                </c:pt>
                <c:pt idx="2029">
                  <c:v>2659.3560000000002</c:v>
                </c:pt>
                <c:pt idx="2030">
                  <c:v>2660.32</c:v>
                </c:pt>
                <c:pt idx="2031">
                  <c:v>2661.2840000000001</c:v>
                </c:pt>
                <c:pt idx="2032">
                  <c:v>2662.2489999999998</c:v>
                </c:pt>
                <c:pt idx="2033">
                  <c:v>2663.2130000000002</c:v>
                </c:pt>
                <c:pt idx="2034">
                  <c:v>2664.1770000000001</c:v>
                </c:pt>
                <c:pt idx="2035">
                  <c:v>2665.1410000000001</c:v>
                </c:pt>
                <c:pt idx="2036">
                  <c:v>2666.105</c:v>
                </c:pt>
                <c:pt idx="2037">
                  <c:v>2667.07</c:v>
                </c:pt>
                <c:pt idx="2038">
                  <c:v>2668.0340000000001</c:v>
                </c:pt>
                <c:pt idx="2039">
                  <c:v>2668.998</c:v>
                </c:pt>
                <c:pt idx="2040">
                  <c:v>2669.962</c:v>
                </c:pt>
                <c:pt idx="2041">
                  <c:v>2670.9270000000001</c:v>
                </c:pt>
                <c:pt idx="2042">
                  <c:v>2671.8910000000001</c:v>
                </c:pt>
                <c:pt idx="2043">
                  <c:v>2672.855</c:v>
                </c:pt>
                <c:pt idx="2044">
                  <c:v>2673.819</c:v>
                </c:pt>
                <c:pt idx="2045">
                  <c:v>2674.7840000000001</c:v>
                </c:pt>
                <c:pt idx="2046">
                  <c:v>2675.748</c:v>
                </c:pt>
                <c:pt idx="2047">
                  <c:v>2676.712</c:v>
                </c:pt>
                <c:pt idx="2048">
                  <c:v>2677.6759999999999</c:v>
                </c:pt>
                <c:pt idx="2049">
                  <c:v>2678.6410000000001</c:v>
                </c:pt>
                <c:pt idx="2050">
                  <c:v>2679.605</c:v>
                </c:pt>
                <c:pt idx="2051">
                  <c:v>2680.569</c:v>
                </c:pt>
                <c:pt idx="2052">
                  <c:v>2681.5329999999999</c:v>
                </c:pt>
                <c:pt idx="2053">
                  <c:v>2682.498</c:v>
                </c:pt>
                <c:pt idx="2054">
                  <c:v>2683.462</c:v>
                </c:pt>
                <c:pt idx="2055">
                  <c:v>2684.4259999999999</c:v>
                </c:pt>
                <c:pt idx="2056">
                  <c:v>2685.39</c:v>
                </c:pt>
                <c:pt idx="2057">
                  <c:v>2686.3539999999998</c:v>
                </c:pt>
                <c:pt idx="2058">
                  <c:v>2687.319</c:v>
                </c:pt>
                <c:pt idx="2059">
                  <c:v>2688.2829999999999</c:v>
                </c:pt>
                <c:pt idx="2060">
                  <c:v>2689.2469999999998</c:v>
                </c:pt>
                <c:pt idx="2061">
                  <c:v>2690.2109999999998</c:v>
                </c:pt>
                <c:pt idx="2062">
                  <c:v>2691.1759999999999</c:v>
                </c:pt>
                <c:pt idx="2063">
                  <c:v>2692.14</c:v>
                </c:pt>
                <c:pt idx="2064">
                  <c:v>2693.1039999999998</c:v>
                </c:pt>
                <c:pt idx="2065">
                  <c:v>2694.0680000000002</c:v>
                </c:pt>
                <c:pt idx="2066">
                  <c:v>2695.0329999999999</c:v>
                </c:pt>
                <c:pt idx="2067">
                  <c:v>2695.9969999999998</c:v>
                </c:pt>
                <c:pt idx="2068">
                  <c:v>2696.9609999999998</c:v>
                </c:pt>
                <c:pt idx="2069">
                  <c:v>2697.9250000000002</c:v>
                </c:pt>
                <c:pt idx="2070">
                  <c:v>2698.89</c:v>
                </c:pt>
                <c:pt idx="2071">
                  <c:v>2699.8539999999998</c:v>
                </c:pt>
                <c:pt idx="2072">
                  <c:v>2700.8180000000002</c:v>
                </c:pt>
                <c:pt idx="2073">
                  <c:v>2701.7820000000002</c:v>
                </c:pt>
                <c:pt idx="2074">
                  <c:v>2702.7469999999998</c:v>
                </c:pt>
                <c:pt idx="2075">
                  <c:v>2703.7109999999998</c:v>
                </c:pt>
                <c:pt idx="2076">
                  <c:v>2704.6750000000002</c:v>
                </c:pt>
                <c:pt idx="2077">
                  <c:v>2705.6390000000001</c:v>
                </c:pt>
                <c:pt idx="2078">
                  <c:v>2706.6039999999998</c:v>
                </c:pt>
                <c:pt idx="2079">
                  <c:v>2707.5680000000002</c:v>
                </c:pt>
                <c:pt idx="2080">
                  <c:v>2708.5320000000002</c:v>
                </c:pt>
                <c:pt idx="2081">
                  <c:v>2709.4960000000001</c:v>
                </c:pt>
                <c:pt idx="2082">
                  <c:v>2710.46</c:v>
                </c:pt>
                <c:pt idx="2083">
                  <c:v>2711.4250000000002</c:v>
                </c:pt>
                <c:pt idx="2084">
                  <c:v>2712.3890000000001</c:v>
                </c:pt>
                <c:pt idx="2085">
                  <c:v>2713.3530000000001</c:v>
                </c:pt>
                <c:pt idx="2086">
                  <c:v>2714.317</c:v>
                </c:pt>
                <c:pt idx="2087">
                  <c:v>2715.2809999999999</c:v>
                </c:pt>
                <c:pt idx="2088">
                  <c:v>2716.2460000000001</c:v>
                </c:pt>
                <c:pt idx="2089">
                  <c:v>2717.21</c:v>
                </c:pt>
                <c:pt idx="2090">
                  <c:v>2718.174</c:v>
                </c:pt>
                <c:pt idx="2091">
                  <c:v>2719.1379999999999</c:v>
                </c:pt>
                <c:pt idx="2092">
                  <c:v>2720.1030000000001</c:v>
                </c:pt>
                <c:pt idx="2093">
                  <c:v>2721.067</c:v>
                </c:pt>
                <c:pt idx="2094">
                  <c:v>2722.0309999999999</c:v>
                </c:pt>
                <c:pt idx="2095">
                  <c:v>2722.9949999999999</c:v>
                </c:pt>
                <c:pt idx="2096">
                  <c:v>2723.96</c:v>
                </c:pt>
                <c:pt idx="2097">
                  <c:v>2724.924</c:v>
                </c:pt>
                <c:pt idx="2098">
                  <c:v>2725.8879999999999</c:v>
                </c:pt>
                <c:pt idx="2099">
                  <c:v>2726.8519999999999</c:v>
                </c:pt>
                <c:pt idx="2100">
                  <c:v>2727.817</c:v>
                </c:pt>
                <c:pt idx="2101">
                  <c:v>2728.7809999999999</c:v>
                </c:pt>
                <c:pt idx="2102">
                  <c:v>2729.7449999999999</c:v>
                </c:pt>
                <c:pt idx="2103">
                  <c:v>2730.7089999999998</c:v>
                </c:pt>
                <c:pt idx="2104">
                  <c:v>2731.674</c:v>
                </c:pt>
                <c:pt idx="2105">
                  <c:v>2732.6379999999999</c:v>
                </c:pt>
                <c:pt idx="2106">
                  <c:v>2733.6019999999999</c:v>
                </c:pt>
                <c:pt idx="2107">
                  <c:v>2734.5659999999998</c:v>
                </c:pt>
                <c:pt idx="2108">
                  <c:v>2735.5309999999999</c:v>
                </c:pt>
                <c:pt idx="2109">
                  <c:v>2736.4949999999999</c:v>
                </c:pt>
                <c:pt idx="2110">
                  <c:v>2737.4589999999998</c:v>
                </c:pt>
                <c:pt idx="2111">
                  <c:v>2738.4229999999998</c:v>
                </c:pt>
                <c:pt idx="2112">
                  <c:v>2739.3870000000002</c:v>
                </c:pt>
                <c:pt idx="2113">
                  <c:v>2740.3519999999999</c:v>
                </c:pt>
                <c:pt idx="2114">
                  <c:v>2741.3159999999998</c:v>
                </c:pt>
                <c:pt idx="2115">
                  <c:v>2742.28</c:v>
                </c:pt>
                <c:pt idx="2116">
                  <c:v>2743.2440000000001</c:v>
                </c:pt>
                <c:pt idx="2117">
                  <c:v>2744.2080000000001</c:v>
                </c:pt>
                <c:pt idx="2118">
                  <c:v>2745.1729999999998</c:v>
                </c:pt>
                <c:pt idx="2119">
                  <c:v>2746.1370000000002</c:v>
                </c:pt>
                <c:pt idx="2120">
                  <c:v>2747.1010000000001</c:v>
                </c:pt>
                <c:pt idx="2121">
                  <c:v>2748.0650000000001</c:v>
                </c:pt>
                <c:pt idx="2122">
                  <c:v>2749.03</c:v>
                </c:pt>
                <c:pt idx="2123">
                  <c:v>2749.9940000000001</c:v>
                </c:pt>
                <c:pt idx="2124">
                  <c:v>2750.9580000000001</c:v>
                </c:pt>
                <c:pt idx="2125">
                  <c:v>2751.922</c:v>
                </c:pt>
                <c:pt idx="2126">
                  <c:v>2752.8870000000002</c:v>
                </c:pt>
                <c:pt idx="2127">
                  <c:v>2753.8510000000001</c:v>
                </c:pt>
                <c:pt idx="2128">
                  <c:v>2754.8150000000001</c:v>
                </c:pt>
                <c:pt idx="2129">
                  <c:v>2755.779</c:v>
                </c:pt>
                <c:pt idx="2130">
                  <c:v>2756.7440000000001</c:v>
                </c:pt>
                <c:pt idx="2131">
                  <c:v>2757.7080000000001</c:v>
                </c:pt>
                <c:pt idx="2132">
                  <c:v>2758.672</c:v>
                </c:pt>
                <c:pt idx="2133">
                  <c:v>2759.636</c:v>
                </c:pt>
                <c:pt idx="2134">
                  <c:v>2760.6010000000001</c:v>
                </c:pt>
                <c:pt idx="2135">
                  <c:v>2761.5650000000001</c:v>
                </c:pt>
                <c:pt idx="2136">
                  <c:v>2762.529</c:v>
                </c:pt>
                <c:pt idx="2137">
                  <c:v>2763.4929999999999</c:v>
                </c:pt>
                <c:pt idx="2138">
                  <c:v>2764.4580000000001</c:v>
                </c:pt>
                <c:pt idx="2139">
                  <c:v>2765.422</c:v>
                </c:pt>
                <c:pt idx="2140">
                  <c:v>2766.386</c:v>
                </c:pt>
                <c:pt idx="2141">
                  <c:v>2767.35</c:v>
                </c:pt>
                <c:pt idx="2142">
                  <c:v>2768.3139999999999</c:v>
                </c:pt>
                <c:pt idx="2143">
                  <c:v>2769.279</c:v>
                </c:pt>
                <c:pt idx="2144">
                  <c:v>2770.2429999999999</c:v>
                </c:pt>
                <c:pt idx="2145">
                  <c:v>2771.2069999999999</c:v>
                </c:pt>
                <c:pt idx="2146">
                  <c:v>2772.1709999999998</c:v>
                </c:pt>
                <c:pt idx="2147">
                  <c:v>2773.1350000000002</c:v>
                </c:pt>
                <c:pt idx="2148">
                  <c:v>2774.1</c:v>
                </c:pt>
                <c:pt idx="2149">
                  <c:v>2775.0639999999999</c:v>
                </c:pt>
                <c:pt idx="2150">
                  <c:v>2776.0279999999998</c:v>
                </c:pt>
                <c:pt idx="2151">
                  <c:v>2776.9920000000002</c:v>
                </c:pt>
                <c:pt idx="2152">
                  <c:v>2777.9569999999999</c:v>
                </c:pt>
                <c:pt idx="2153">
                  <c:v>2778.9209999999998</c:v>
                </c:pt>
                <c:pt idx="2154">
                  <c:v>2779.8850000000002</c:v>
                </c:pt>
                <c:pt idx="2155">
                  <c:v>2780.8490000000002</c:v>
                </c:pt>
                <c:pt idx="2156">
                  <c:v>2781.8139999999999</c:v>
                </c:pt>
                <c:pt idx="2157">
                  <c:v>2782.7779999999998</c:v>
                </c:pt>
                <c:pt idx="2158">
                  <c:v>2783.7420000000002</c:v>
                </c:pt>
                <c:pt idx="2159">
                  <c:v>2784.7060000000001</c:v>
                </c:pt>
                <c:pt idx="2160">
                  <c:v>2785.6709999999998</c:v>
                </c:pt>
                <c:pt idx="2161">
                  <c:v>2786.6350000000002</c:v>
                </c:pt>
                <c:pt idx="2162">
                  <c:v>2787.5990000000002</c:v>
                </c:pt>
                <c:pt idx="2163">
                  <c:v>2788.5630000000001</c:v>
                </c:pt>
                <c:pt idx="2164">
                  <c:v>2789.5279999999998</c:v>
                </c:pt>
                <c:pt idx="2165">
                  <c:v>2790.4920000000002</c:v>
                </c:pt>
                <c:pt idx="2166">
                  <c:v>2791.4560000000001</c:v>
                </c:pt>
                <c:pt idx="2167">
                  <c:v>2792.42</c:v>
                </c:pt>
                <c:pt idx="2168">
                  <c:v>2793.3850000000002</c:v>
                </c:pt>
                <c:pt idx="2169">
                  <c:v>2794.3490000000002</c:v>
                </c:pt>
                <c:pt idx="2170">
                  <c:v>2795.3130000000001</c:v>
                </c:pt>
                <c:pt idx="2171">
                  <c:v>2796.277</c:v>
                </c:pt>
                <c:pt idx="2172">
                  <c:v>2797.241</c:v>
                </c:pt>
                <c:pt idx="2173">
                  <c:v>2798.2060000000001</c:v>
                </c:pt>
                <c:pt idx="2174">
                  <c:v>2799.17</c:v>
                </c:pt>
                <c:pt idx="2175">
                  <c:v>2800.134</c:v>
                </c:pt>
                <c:pt idx="2176">
                  <c:v>2801.098</c:v>
                </c:pt>
                <c:pt idx="2177">
                  <c:v>2802.0630000000001</c:v>
                </c:pt>
                <c:pt idx="2178">
                  <c:v>2803.027</c:v>
                </c:pt>
                <c:pt idx="2179">
                  <c:v>2803.991</c:v>
                </c:pt>
                <c:pt idx="2180">
                  <c:v>2804.9549999999999</c:v>
                </c:pt>
                <c:pt idx="2181">
                  <c:v>2805.9189999999999</c:v>
                </c:pt>
                <c:pt idx="2182">
                  <c:v>2806.884</c:v>
                </c:pt>
                <c:pt idx="2183">
                  <c:v>2807.848</c:v>
                </c:pt>
                <c:pt idx="2184">
                  <c:v>2808.8119999999999</c:v>
                </c:pt>
                <c:pt idx="2185">
                  <c:v>2809.7759999999998</c:v>
                </c:pt>
                <c:pt idx="2186">
                  <c:v>2810.741</c:v>
                </c:pt>
                <c:pt idx="2187">
                  <c:v>2811.7049999999999</c:v>
                </c:pt>
                <c:pt idx="2188">
                  <c:v>2812.6689999999999</c:v>
                </c:pt>
                <c:pt idx="2189">
                  <c:v>2813.6329999999998</c:v>
                </c:pt>
                <c:pt idx="2190">
                  <c:v>2814.598</c:v>
                </c:pt>
                <c:pt idx="2191">
                  <c:v>2815.5619999999999</c:v>
                </c:pt>
                <c:pt idx="2192">
                  <c:v>2816.5259999999998</c:v>
                </c:pt>
                <c:pt idx="2193">
                  <c:v>2817.49</c:v>
                </c:pt>
                <c:pt idx="2194">
                  <c:v>2818.4549999999999</c:v>
                </c:pt>
                <c:pt idx="2195">
                  <c:v>2819.4189999999999</c:v>
                </c:pt>
                <c:pt idx="2196">
                  <c:v>2820.3829999999998</c:v>
                </c:pt>
                <c:pt idx="2197">
                  <c:v>2821.3470000000002</c:v>
                </c:pt>
                <c:pt idx="2198">
                  <c:v>2822.3119999999999</c:v>
                </c:pt>
                <c:pt idx="2199">
                  <c:v>2823.2759999999998</c:v>
                </c:pt>
                <c:pt idx="2200">
                  <c:v>2824.24</c:v>
                </c:pt>
                <c:pt idx="2201">
                  <c:v>2825.2040000000002</c:v>
                </c:pt>
                <c:pt idx="2202">
                  <c:v>2826.1680000000001</c:v>
                </c:pt>
                <c:pt idx="2203">
                  <c:v>2827.1329999999998</c:v>
                </c:pt>
                <c:pt idx="2204">
                  <c:v>2828.0970000000002</c:v>
                </c:pt>
                <c:pt idx="2205">
                  <c:v>2829.0610000000001</c:v>
                </c:pt>
                <c:pt idx="2206">
                  <c:v>2830.0250000000001</c:v>
                </c:pt>
                <c:pt idx="2207">
                  <c:v>2830.99</c:v>
                </c:pt>
                <c:pt idx="2208">
                  <c:v>2831.9540000000002</c:v>
                </c:pt>
                <c:pt idx="2209">
                  <c:v>2832.9180000000001</c:v>
                </c:pt>
                <c:pt idx="2210">
                  <c:v>2833.8820000000001</c:v>
                </c:pt>
                <c:pt idx="2211">
                  <c:v>2834.846</c:v>
                </c:pt>
                <c:pt idx="2212">
                  <c:v>2835.8110000000001</c:v>
                </c:pt>
                <c:pt idx="2213">
                  <c:v>2836.7750000000001</c:v>
                </c:pt>
                <c:pt idx="2214">
                  <c:v>2837.739</c:v>
                </c:pt>
                <c:pt idx="2215">
                  <c:v>2838.703</c:v>
                </c:pt>
                <c:pt idx="2216">
                  <c:v>2839.6680000000001</c:v>
                </c:pt>
                <c:pt idx="2217">
                  <c:v>2840.6320000000001</c:v>
                </c:pt>
                <c:pt idx="2218">
                  <c:v>2841.596</c:v>
                </c:pt>
                <c:pt idx="2219">
                  <c:v>2842.56</c:v>
                </c:pt>
                <c:pt idx="2220">
                  <c:v>2843.5250000000001</c:v>
                </c:pt>
                <c:pt idx="2221">
                  <c:v>2844.489</c:v>
                </c:pt>
                <c:pt idx="2222">
                  <c:v>2845.453</c:v>
                </c:pt>
                <c:pt idx="2223">
                  <c:v>2846.4169999999999</c:v>
                </c:pt>
                <c:pt idx="2224">
                  <c:v>2847.3820000000001</c:v>
                </c:pt>
                <c:pt idx="2225">
                  <c:v>2848.346</c:v>
                </c:pt>
                <c:pt idx="2226">
                  <c:v>2849.31</c:v>
                </c:pt>
                <c:pt idx="2227">
                  <c:v>2850.2739999999999</c:v>
                </c:pt>
                <c:pt idx="2228">
                  <c:v>2851.239</c:v>
                </c:pt>
                <c:pt idx="2229">
                  <c:v>2852.203</c:v>
                </c:pt>
                <c:pt idx="2230">
                  <c:v>2853.1669999999999</c:v>
                </c:pt>
                <c:pt idx="2231">
                  <c:v>2854.1309999999999</c:v>
                </c:pt>
                <c:pt idx="2232">
                  <c:v>2855.0949999999998</c:v>
                </c:pt>
                <c:pt idx="2233">
                  <c:v>2856.06</c:v>
                </c:pt>
                <c:pt idx="2234">
                  <c:v>2857.0239999999999</c:v>
                </c:pt>
                <c:pt idx="2235">
                  <c:v>2857.9879999999998</c:v>
                </c:pt>
                <c:pt idx="2236">
                  <c:v>2858.9520000000002</c:v>
                </c:pt>
                <c:pt idx="2237">
                  <c:v>2859.9169999999999</c:v>
                </c:pt>
                <c:pt idx="2238">
                  <c:v>2860.8809999999999</c:v>
                </c:pt>
                <c:pt idx="2239">
                  <c:v>2861.8449999999998</c:v>
                </c:pt>
                <c:pt idx="2240">
                  <c:v>2862.8090000000002</c:v>
                </c:pt>
                <c:pt idx="2241">
                  <c:v>2863.7730000000001</c:v>
                </c:pt>
                <c:pt idx="2242">
                  <c:v>2864.7379999999998</c:v>
                </c:pt>
                <c:pt idx="2243">
                  <c:v>2865.7020000000002</c:v>
                </c:pt>
                <c:pt idx="2244">
                  <c:v>2866.6660000000002</c:v>
                </c:pt>
                <c:pt idx="2245">
                  <c:v>2867.63</c:v>
                </c:pt>
                <c:pt idx="2246">
                  <c:v>2868.5949999999998</c:v>
                </c:pt>
                <c:pt idx="2247">
                  <c:v>2869.5590000000002</c:v>
                </c:pt>
                <c:pt idx="2248">
                  <c:v>2870.5230000000001</c:v>
                </c:pt>
                <c:pt idx="2249">
                  <c:v>2871.4870000000001</c:v>
                </c:pt>
                <c:pt idx="2250">
                  <c:v>2872.4520000000002</c:v>
                </c:pt>
                <c:pt idx="2251">
                  <c:v>2873.4160000000002</c:v>
                </c:pt>
                <c:pt idx="2252">
                  <c:v>2874.38</c:v>
                </c:pt>
                <c:pt idx="2253">
                  <c:v>2875.3440000000001</c:v>
                </c:pt>
                <c:pt idx="2254">
                  <c:v>2876.3090000000002</c:v>
                </c:pt>
                <c:pt idx="2255">
                  <c:v>2877.2730000000001</c:v>
                </c:pt>
                <c:pt idx="2256">
                  <c:v>2878.2370000000001</c:v>
                </c:pt>
                <c:pt idx="2257">
                  <c:v>2879.201</c:v>
                </c:pt>
                <c:pt idx="2258">
                  <c:v>2880.1660000000002</c:v>
                </c:pt>
                <c:pt idx="2259">
                  <c:v>2881.13</c:v>
                </c:pt>
                <c:pt idx="2260">
                  <c:v>2882.0940000000001</c:v>
                </c:pt>
                <c:pt idx="2261">
                  <c:v>2883.058</c:v>
                </c:pt>
                <c:pt idx="2262">
                  <c:v>2884.0219999999999</c:v>
                </c:pt>
                <c:pt idx="2263">
                  <c:v>2884.9870000000001</c:v>
                </c:pt>
                <c:pt idx="2264">
                  <c:v>2885.951</c:v>
                </c:pt>
                <c:pt idx="2265">
                  <c:v>2886.915</c:v>
                </c:pt>
                <c:pt idx="2266">
                  <c:v>2887.8789999999999</c:v>
                </c:pt>
                <c:pt idx="2267">
                  <c:v>2888.8440000000001</c:v>
                </c:pt>
                <c:pt idx="2268">
                  <c:v>2889.808</c:v>
                </c:pt>
                <c:pt idx="2269">
                  <c:v>2890.7719999999999</c:v>
                </c:pt>
                <c:pt idx="2270">
                  <c:v>2891.7359999999999</c:v>
                </c:pt>
                <c:pt idx="2271">
                  <c:v>2892.7</c:v>
                </c:pt>
                <c:pt idx="2272">
                  <c:v>2893.665</c:v>
                </c:pt>
                <c:pt idx="2273">
                  <c:v>2894.6289999999999</c:v>
                </c:pt>
                <c:pt idx="2274">
                  <c:v>2895.5929999999998</c:v>
                </c:pt>
                <c:pt idx="2275">
                  <c:v>2896.5569999999998</c:v>
                </c:pt>
                <c:pt idx="2276">
                  <c:v>2897.5219999999999</c:v>
                </c:pt>
                <c:pt idx="2277">
                  <c:v>2898.4859999999999</c:v>
                </c:pt>
                <c:pt idx="2278">
                  <c:v>2899.45</c:v>
                </c:pt>
                <c:pt idx="2279">
                  <c:v>2900.4140000000002</c:v>
                </c:pt>
                <c:pt idx="2280">
                  <c:v>2901.3789999999999</c:v>
                </c:pt>
                <c:pt idx="2281">
                  <c:v>2902.3429999999998</c:v>
                </c:pt>
                <c:pt idx="2282">
                  <c:v>2903.3069999999998</c:v>
                </c:pt>
                <c:pt idx="2283">
                  <c:v>2904.2710000000002</c:v>
                </c:pt>
                <c:pt idx="2284">
                  <c:v>2905.2359999999999</c:v>
                </c:pt>
                <c:pt idx="2285">
                  <c:v>2906.2</c:v>
                </c:pt>
                <c:pt idx="2286">
                  <c:v>2907.1640000000002</c:v>
                </c:pt>
                <c:pt idx="2287">
                  <c:v>2908.1280000000002</c:v>
                </c:pt>
                <c:pt idx="2288">
                  <c:v>2909.0929999999998</c:v>
                </c:pt>
                <c:pt idx="2289">
                  <c:v>2910.0569999999998</c:v>
                </c:pt>
                <c:pt idx="2290">
                  <c:v>2911.0210000000002</c:v>
                </c:pt>
                <c:pt idx="2291">
                  <c:v>2911.9850000000001</c:v>
                </c:pt>
                <c:pt idx="2292">
                  <c:v>2912.9490000000001</c:v>
                </c:pt>
                <c:pt idx="2293">
                  <c:v>2913.9140000000002</c:v>
                </c:pt>
                <c:pt idx="2294">
                  <c:v>2914.8780000000002</c:v>
                </c:pt>
                <c:pt idx="2295">
                  <c:v>2915.8420000000001</c:v>
                </c:pt>
                <c:pt idx="2296">
                  <c:v>2916.806</c:v>
                </c:pt>
                <c:pt idx="2297">
                  <c:v>2917.7710000000002</c:v>
                </c:pt>
                <c:pt idx="2298">
                  <c:v>2918.7350000000001</c:v>
                </c:pt>
                <c:pt idx="2299">
                  <c:v>2919.6990000000001</c:v>
                </c:pt>
                <c:pt idx="2300">
                  <c:v>2920.663</c:v>
                </c:pt>
                <c:pt idx="2301">
                  <c:v>2921.627</c:v>
                </c:pt>
                <c:pt idx="2302">
                  <c:v>2922.5920000000001</c:v>
                </c:pt>
                <c:pt idx="2303">
                  <c:v>2923.556</c:v>
                </c:pt>
                <c:pt idx="2304">
                  <c:v>2924.52</c:v>
                </c:pt>
                <c:pt idx="2305">
                  <c:v>2925.4839999999999</c:v>
                </c:pt>
                <c:pt idx="2306">
                  <c:v>2926.4490000000001</c:v>
                </c:pt>
                <c:pt idx="2307">
                  <c:v>2927.413</c:v>
                </c:pt>
                <c:pt idx="2308">
                  <c:v>2928.377</c:v>
                </c:pt>
                <c:pt idx="2309">
                  <c:v>2929.3409999999999</c:v>
                </c:pt>
                <c:pt idx="2310">
                  <c:v>2930.306</c:v>
                </c:pt>
                <c:pt idx="2311">
                  <c:v>2931.27</c:v>
                </c:pt>
                <c:pt idx="2312">
                  <c:v>2932.2339999999999</c:v>
                </c:pt>
                <c:pt idx="2313">
                  <c:v>2933.1979999999999</c:v>
                </c:pt>
                <c:pt idx="2314">
                  <c:v>2934.163</c:v>
                </c:pt>
                <c:pt idx="2315">
                  <c:v>2935.127</c:v>
                </c:pt>
                <c:pt idx="2316">
                  <c:v>2936.0909999999999</c:v>
                </c:pt>
                <c:pt idx="2317">
                  <c:v>2937.0549999999998</c:v>
                </c:pt>
                <c:pt idx="2318">
                  <c:v>2938.02</c:v>
                </c:pt>
                <c:pt idx="2319">
                  <c:v>2938.9839999999999</c:v>
                </c:pt>
                <c:pt idx="2320">
                  <c:v>2939.9479999999999</c:v>
                </c:pt>
                <c:pt idx="2321">
                  <c:v>2940.9119999999998</c:v>
                </c:pt>
                <c:pt idx="2322">
                  <c:v>2941.8760000000002</c:v>
                </c:pt>
                <c:pt idx="2323">
                  <c:v>2942.8409999999999</c:v>
                </c:pt>
                <c:pt idx="2324">
                  <c:v>2943.8049999999998</c:v>
                </c:pt>
                <c:pt idx="2325">
                  <c:v>2944.7689999999998</c:v>
                </c:pt>
                <c:pt idx="2326">
                  <c:v>2945.7330000000002</c:v>
                </c:pt>
                <c:pt idx="2327">
                  <c:v>2946.6979999999999</c:v>
                </c:pt>
                <c:pt idx="2328">
                  <c:v>2947.6619999999998</c:v>
                </c:pt>
                <c:pt idx="2329">
                  <c:v>2948.6260000000002</c:v>
                </c:pt>
                <c:pt idx="2330">
                  <c:v>2949.59</c:v>
                </c:pt>
                <c:pt idx="2331">
                  <c:v>2950.5540000000001</c:v>
                </c:pt>
                <c:pt idx="2332">
                  <c:v>2951.5189999999998</c:v>
                </c:pt>
                <c:pt idx="2333">
                  <c:v>2952.4830000000002</c:v>
                </c:pt>
                <c:pt idx="2334">
                  <c:v>2953.4470000000001</c:v>
                </c:pt>
                <c:pt idx="2335">
                  <c:v>2954.4110000000001</c:v>
                </c:pt>
                <c:pt idx="2336">
                  <c:v>2955.3760000000002</c:v>
                </c:pt>
                <c:pt idx="2337">
                  <c:v>2956.34</c:v>
                </c:pt>
                <c:pt idx="2338">
                  <c:v>2957.3040000000001</c:v>
                </c:pt>
                <c:pt idx="2339">
                  <c:v>2958.268</c:v>
                </c:pt>
                <c:pt idx="2340">
                  <c:v>2959.2330000000002</c:v>
                </c:pt>
                <c:pt idx="2341">
                  <c:v>2960.1970000000001</c:v>
                </c:pt>
                <c:pt idx="2342">
                  <c:v>2961.1610000000001</c:v>
                </c:pt>
                <c:pt idx="2343">
                  <c:v>2962.125</c:v>
                </c:pt>
                <c:pt idx="2344">
                  <c:v>2963.09</c:v>
                </c:pt>
                <c:pt idx="2345">
                  <c:v>2964.0540000000001</c:v>
                </c:pt>
                <c:pt idx="2346">
                  <c:v>2965.018</c:v>
                </c:pt>
                <c:pt idx="2347">
                  <c:v>2965.982</c:v>
                </c:pt>
                <c:pt idx="2348">
                  <c:v>2966.9470000000001</c:v>
                </c:pt>
                <c:pt idx="2349">
                  <c:v>2967.9110000000001</c:v>
                </c:pt>
                <c:pt idx="2350">
                  <c:v>2968.875</c:v>
                </c:pt>
                <c:pt idx="2351">
                  <c:v>2969.8389999999999</c:v>
                </c:pt>
                <c:pt idx="2352">
                  <c:v>2970.8029999999999</c:v>
                </c:pt>
                <c:pt idx="2353">
                  <c:v>2971.768</c:v>
                </c:pt>
                <c:pt idx="2354">
                  <c:v>2972.732</c:v>
                </c:pt>
                <c:pt idx="2355">
                  <c:v>2973.6959999999999</c:v>
                </c:pt>
                <c:pt idx="2356">
                  <c:v>2974.66</c:v>
                </c:pt>
                <c:pt idx="2357">
                  <c:v>2975.625</c:v>
                </c:pt>
                <c:pt idx="2358">
                  <c:v>2976.5889999999999</c:v>
                </c:pt>
                <c:pt idx="2359">
                  <c:v>2977.5529999999999</c:v>
                </c:pt>
                <c:pt idx="2360">
                  <c:v>2978.5169999999998</c:v>
                </c:pt>
                <c:pt idx="2361">
                  <c:v>2979.4810000000002</c:v>
                </c:pt>
                <c:pt idx="2362">
                  <c:v>2980.4459999999999</c:v>
                </c:pt>
                <c:pt idx="2363">
                  <c:v>2981.41</c:v>
                </c:pt>
                <c:pt idx="2364">
                  <c:v>2982.3739999999998</c:v>
                </c:pt>
                <c:pt idx="2365">
                  <c:v>2983.3380000000002</c:v>
                </c:pt>
                <c:pt idx="2366">
                  <c:v>2984.3029999999999</c:v>
                </c:pt>
                <c:pt idx="2367">
                  <c:v>2985.2669999999998</c:v>
                </c:pt>
                <c:pt idx="2368">
                  <c:v>2986.2310000000002</c:v>
                </c:pt>
                <c:pt idx="2369">
                  <c:v>2987.1950000000002</c:v>
                </c:pt>
                <c:pt idx="2370">
                  <c:v>2988.16</c:v>
                </c:pt>
                <c:pt idx="2371">
                  <c:v>2989.1239999999998</c:v>
                </c:pt>
                <c:pt idx="2372">
                  <c:v>2990.0880000000002</c:v>
                </c:pt>
                <c:pt idx="2373">
                  <c:v>2991.0520000000001</c:v>
                </c:pt>
                <c:pt idx="2374">
                  <c:v>2992.0169999999998</c:v>
                </c:pt>
                <c:pt idx="2375">
                  <c:v>2992.9810000000002</c:v>
                </c:pt>
                <c:pt idx="2376">
                  <c:v>2993.9450000000002</c:v>
                </c:pt>
                <c:pt idx="2377">
                  <c:v>2994.9090000000001</c:v>
                </c:pt>
                <c:pt idx="2378">
                  <c:v>2995.8739999999998</c:v>
                </c:pt>
                <c:pt idx="2379">
                  <c:v>2996.8380000000002</c:v>
                </c:pt>
                <c:pt idx="2380">
                  <c:v>2997.8020000000001</c:v>
                </c:pt>
                <c:pt idx="2381">
                  <c:v>2998.7660000000001</c:v>
                </c:pt>
                <c:pt idx="2382">
                  <c:v>2999.73</c:v>
                </c:pt>
                <c:pt idx="2383">
                  <c:v>3000.6950000000002</c:v>
                </c:pt>
                <c:pt idx="2384">
                  <c:v>3001.6590000000001</c:v>
                </c:pt>
                <c:pt idx="2385">
                  <c:v>3002.623</c:v>
                </c:pt>
                <c:pt idx="2386">
                  <c:v>3003.587</c:v>
                </c:pt>
                <c:pt idx="2387">
                  <c:v>3004.5520000000001</c:v>
                </c:pt>
                <c:pt idx="2388">
                  <c:v>3005.5160000000001</c:v>
                </c:pt>
                <c:pt idx="2389">
                  <c:v>3006.48</c:v>
                </c:pt>
                <c:pt idx="2390">
                  <c:v>3007.444</c:v>
                </c:pt>
                <c:pt idx="2391">
                  <c:v>3008.4079999999999</c:v>
                </c:pt>
                <c:pt idx="2392">
                  <c:v>3009.373</c:v>
                </c:pt>
                <c:pt idx="2393">
                  <c:v>3010.337</c:v>
                </c:pt>
                <c:pt idx="2394">
                  <c:v>3011.3009999999999</c:v>
                </c:pt>
                <c:pt idx="2395">
                  <c:v>3012.2649999999999</c:v>
                </c:pt>
                <c:pt idx="2396">
                  <c:v>3013.23</c:v>
                </c:pt>
                <c:pt idx="2397">
                  <c:v>3014.194</c:v>
                </c:pt>
                <c:pt idx="2398">
                  <c:v>3015.1579999999999</c:v>
                </c:pt>
                <c:pt idx="2399">
                  <c:v>3016.1219999999998</c:v>
                </c:pt>
                <c:pt idx="2400">
                  <c:v>3017.087</c:v>
                </c:pt>
                <c:pt idx="2401">
                  <c:v>3018.0509999999999</c:v>
                </c:pt>
                <c:pt idx="2402">
                  <c:v>3019.0149999999999</c:v>
                </c:pt>
                <c:pt idx="2403">
                  <c:v>3019.9789999999998</c:v>
                </c:pt>
                <c:pt idx="2404">
                  <c:v>3020.944</c:v>
                </c:pt>
                <c:pt idx="2405">
                  <c:v>3021.9079999999999</c:v>
                </c:pt>
                <c:pt idx="2406">
                  <c:v>3022.8719999999998</c:v>
                </c:pt>
                <c:pt idx="2407">
                  <c:v>3023.8359999999998</c:v>
                </c:pt>
                <c:pt idx="2408">
                  <c:v>3024.8009999999999</c:v>
                </c:pt>
                <c:pt idx="2409">
                  <c:v>3025.7649999999999</c:v>
                </c:pt>
                <c:pt idx="2410">
                  <c:v>3026.7289999999998</c:v>
                </c:pt>
                <c:pt idx="2411">
                  <c:v>3027.6930000000002</c:v>
                </c:pt>
                <c:pt idx="2412">
                  <c:v>3028.6570000000002</c:v>
                </c:pt>
                <c:pt idx="2413">
                  <c:v>3029.6219999999998</c:v>
                </c:pt>
                <c:pt idx="2414">
                  <c:v>3030.5859999999998</c:v>
                </c:pt>
                <c:pt idx="2415">
                  <c:v>3031.55</c:v>
                </c:pt>
                <c:pt idx="2416">
                  <c:v>3032.5140000000001</c:v>
                </c:pt>
                <c:pt idx="2417">
                  <c:v>3033.4789999999998</c:v>
                </c:pt>
                <c:pt idx="2418">
                  <c:v>3034.4430000000002</c:v>
                </c:pt>
                <c:pt idx="2419">
                  <c:v>3035.4070000000002</c:v>
                </c:pt>
                <c:pt idx="2420">
                  <c:v>3036.3710000000001</c:v>
                </c:pt>
                <c:pt idx="2421">
                  <c:v>3037.335</c:v>
                </c:pt>
                <c:pt idx="2422">
                  <c:v>3038.3</c:v>
                </c:pt>
                <c:pt idx="2423">
                  <c:v>3039.2640000000001</c:v>
                </c:pt>
                <c:pt idx="2424">
                  <c:v>3040.2280000000001</c:v>
                </c:pt>
                <c:pt idx="2425">
                  <c:v>3041.192</c:v>
                </c:pt>
                <c:pt idx="2426">
                  <c:v>3042.1570000000002</c:v>
                </c:pt>
                <c:pt idx="2427">
                  <c:v>3043.1210000000001</c:v>
                </c:pt>
                <c:pt idx="2428">
                  <c:v>3044.085</c:v>
                </c:pt>
                <c:pt idx="2429">
                  <c:v>3045.049</c:v>
                </c:pt>
                <c:pt idx="2430">
                  <c:v>3046.0140000000001</c:v>
                </c:pt>
                <c:pt idx="2431">
                  <c:v>3046.9780000000001</c:v>
                </c:pt>
                <c:pt idx="2432">
                  <c:v>3047.942</c:v>
                </c:pt>
                <c:pt idx="2433">
                  <c:v>3048.9059999999999</c:v>
                </c:pt>
                <c:pt idx="2434">
                  <c:v>3049.8710000000001</c:v>
                </c:pt>
                <c:pt idx="2435">
                  <c:v>3050.835</c:v>
                </c:pt>
                <c:pt idx="2436">
                  <c:v>3051.799</c:v>
                </c:pt>
                <c:pt idx="2437">
                  <c:v>3052.7629999999999</c:v>
                </c:pt>
                <c:pt idx="2438">
                  <c:v>3053.7280000000001</c:v>
                </c:pt>
                <c:pt idx="2439">
                  <c:v>3054.692</c:v>
                </c:pt>
                <c:pt idx="2440">
                  <c:v>3055.6559999999999</c:v>
                </c:pt>
                <c:pt idx="2441">
                  <c:v>3056.62</c:v>
                </c:pt>
                <c:pt idx="2442">
                  <c:v>3057.5839999999998</c:v>
                </c:pt>
                <c:pt idx="2443">
                  <c:v>3058.549</c:v>
                </c:pt>
                <c:pt idx="2444">
                  <c:v>3059.5129999999999</c:v>
                </c:pt>
                <c:pt idx="2445">
                  <c:v>3060.4769999999999</c:v>
                </c:pt>
                <c:pt idx="2446">
                  <c:v>3061.4409999999998</c:v>
                </c:pt>
                <c:pt idx="2447">
                  <c:v>3062.4059999999999</c:v>
                </c:pt>
                <c:pt idx="2448">
                  <c:v>3063.37</c:v>
                </c:pt>
                <c:pt idx="2449">
                  <c:v>3064.3339999999998</c:v>
                </c:pt>
                <c:pt idx="2450">
                  <c:v>3065.2979999999998</c:v>
                </c:pt>
                <c:pt idx="2451">
                  <c:v>3066.2620000000002</c:v>
                </c:pt>
                <c:pt idx="2452">
                  <c:v>3067.2269999999999</c:v>
                </c:pt>
                <c:pt idx="2453">
                  <c:v>3068.1909999999998</c:v>
                </c:pt>
                <c:pt idx="2454">
                  <c:v>3069.1550000000002</c:v>
                </c:pt>
                <c:pt idx="2455">
                  <c:v>3070.1190000000001</c:v>
                </c:pt>
                <c:pt idx="2456">
                  <c:v>3071.0839999999998</c:v>
                </c:pt>
                <c:pt idx="2457">
                  <c:v>3072.0479999999998</c:v>
                </c:pt>
                <c:pt idx="2458">
                  <c:v>3073.0120000000002</c:v>
                </c:pt>
              </c:numCache>
              <c:extLst xmlns:c15="http://schemas.microsoft.com/office/drawing/2012/chart"/>
            </c:numRef>
          </c:xVal>
          <c:yVal>
            <c:numRef>
              <c:f>Data!$L$2:$L$2460</c:f>
              <c:numCache>
                <c:formatCode>0.00E+00</c:formatCode>
                <c:ptCount val="2459"/>
                <c:pt idx="0">
                  <c:v>-5.5593530000000002E-2</c:v>
                </c:pt>
                <c:pt idx="1">
                  <c:v>-5.5367819999999998E-2</c:v>
                </c:pt>
                <c:pt idx="2">
                  <c:v>-5.4666529999999998E-2</c:v>
                </c:pt>
                <c:pt idx="3">
                  <c:v>-5.4659310000000003E-2</c:v>
                </c:pt>
                <c:pt idx="4">
                  <c:v>-5.5570439999999999E-2</c:v>
                </c:pt>
                <c:pt idx="5">
                  <c:v>-5.6708380000000003E-2</c:v>
                </c:pt>
                <c:pt idx="6">
                  <c:v>-5.7643060000000003E-2</c:v>
                </c:pt>
                <c:pt idx="7">
                  <c:v>-5.8417539999999997E-2</c:v>
                </c:pt>
                <c:pt idx="8">
                  <c:v>-5.8944370000000003E-2</c:v>
                </c:pt>
                <c:pt idx="9">
                  <c:v>-5.9120649999999997E-2</c:v>
                </c:pt>
                <c:pt idx="10">
                  <c:v>-5.9298370000000003E-2</c:v>
                </c:pt>
                <c:pt idx="11">
                  <c:v>-5.9884029999999998E-2</c:v>
                </c:pt>
                <c:pt idx="12">
                  <c:v>-6.0754540000000003E-2</c:v>
                </c:pt>
                <c:pt idx="13">
                  <c:v>-6.1653119999999999E-2</c:v>
                </c:pt>
                <c:pt idx="14">
                  <c:v>-6.2747220000000006E-2</c:v>
                </c:pt>
                <c:pt idx="15">
                  <c:v>-6.4124410000000007E-2</c:v>
                </c:pt>
                <c:pt idx="16">
                  <c:v>-6.5186640000000004E-2</c:v>
                </c:pt>
                <c:pt idx="17">
                  <c:v>-6.5314319999999995E-2</c:v>
                </c:pt>
                <c:pt idx="18">
                  <c:v>-6.4900529999999998E-2</c:v>
                </c:pt>
                <c:pt idx="19">
                  <c:v>-6.4843120000000004E-2</c:v>
                </c:pt>
                <c:pt idx="20">
                  <c:v>-6.5276600000000004E-2</c:v>
                </c:pt>
                <c:pt idx="21">
                  <c:v>-6.5732369999999998E-2</c:v>
                </c:pt>
                <c:pt idx="22">
                  <c:v>-6.6128500000000007E-2</c:v>
                </c:pt>
                <c:pt idx="23">
                  <c:v>-6.6731620000000005E-2</c:v>
                </c:pt>
                <c:pt idx="24">
                  <c:v>-6.7468360000000005E-2</c:v>
                </c:pt>
                <c:pt idx="25">
                  <c:v>-6.8010929999999997E-2</c:v>
                </c:pt>
                <c:pt idx="26">
                  <c:v>-6.8354269999999995E-2</c:v>
                </c:pt>
                <c:pt idx="27">
                  <c:v>-6.866448E-2</c:v>
                </c:pt>
                <c:pt idx="28">
                  <c:v>-6.8833870000000005E-2</c:v>
                </c:pt>
                <c:pt idx="29">
                  <c:v>-6.8794880000000003E-2</c:v>
                </c:pt>
                <c:pt idx="30">
                  <c:v>-6.8930770000000002E-2</c:v>
                </c:pt>
                <c:pt idx="31">
                  <c:v>-6.9557620000000001E-2</c:v>
                </c:pt>
                <c:pt idx="32">
                  <c:v>-7.0344900000000002E-2</c:v>
                </c:pt>
                <c:pt idx="33">
                  <c:v>-7.0779289999999995E-2</c:v>
                </c:pt>
                <c:pt idx="34">
                  <c:v>-7.0855470000000004E-2</c:v>
                </c:pt>
                <c:pt idx="35">
                  <c:v>-7.078197E-2</c:v>
                </c:pt>
                <c:pt idx="36">
                  <c:v>-7.0478739999999998E-2</c:v>
                </c:pt>
                <c:pt idx="37">
                  <c:v>-6.992342E-2</c:v>
                </c:pt>
                <c:pt idx="38">
                  <c:v>-6.9472130000000007E-2</c:v>
                </c:pt>
                <c:pt idx="39">
                  <c:v>-6.9290309999999994E-2</c:v>
                </c:pt>
                <c:pt idx="40">
                  <c:v>-6.9028770000000003E-2</c:v>
                </c:pt>
                <c:pt idx="41">
                  <c:v>-6.8574060000000006E-2</c:v>
                </c:pt>
                <c:pt idx="42">
                  <c:v>-6.847027E-2</c:v>
                </c:pt>
                <c:pt idx="43">
                  <c:v>-6.8974759999999996E-2</c:v>
                </c:pt>
                <c:pt idx="44">
                  <c:v>-6.936254E-2</c:v>
                </c:pt>
                <c:pt idx="45">
                  <c:v>-6.8867800000000007E-2</c:v>
                </c:pt>
                <c:pt idx="46">
                  <c:v>-6.7800340000000001E-2</c:v>
                </c:pt>
                <c:pt idx="47">
                  <c:v>-6.6975179999999995E-2</c:v>
                </c:pt>
                <c:pt idx="48">
                  <c:v>-6.6618350000000007E-2</c:v>
                </c:pt>
                <c:pt idx="49">
                  <c:v>-6.6468399999999997E-2</c:v>
                </c:pt>
                <c:pt idx="50">
                  <c:v>-6.6413169999999994E-2</c:v>
                </c:pt>
                <c:pt idx="51">
                  <c:v>-6.6362270000000001E-2</c:v>
                </c:pt>
                <c:pt idx="52">
                  <c:v>-6.5930610000000001E-2</c:v>
                </c:pt>
                <c:pt idx="53">
                  <c:v>-6.4926780000000003E-2</c:v>
                </c:pt>
                <c:pt idx="54">
                  <c:v>-6.3785220000000004E-2</c:v>
                </c:pt>
                <c:pt idx="55">
                  <c:v>-6.2949660000000005E-2</c:v>
                </c:pt>
                <c:pt idx="56">
                  <c:v>-6.2313210000000001E-2</c:v>
                </c:pt>
                <c:pt idx="57">
                  <c:v>-6.169823E-2</c:v>
                </c:pt>
                <c:pt idx="58">
                  <c:v>-6.130538E-2</c:v>
                </c:pt>
                <c:pt idx="59">
                  <c:v>-6.1183399999999999E-2</c:v>
                </c:pt>
                <c:pt idx="60">
                  <c:v>-6.0859389999999999E-2</c:v>
                </c:pt>
                <c:pt idx="61">
                  <c:v>-6.0092130000000001E-2</c:v>
                </c:pt>
                <c:pt idx="62">
                  <c:v>-5.945027E-2</c:v>
                </c:pt>
                <c:pt idx="63">
                  <c:v>-5.946212E-2</c:v>
                </c:pt>
                <c:pt idx="64">
                  <c:v>-5.9724680000000002E-2</c:v>
                </c:pt>
                <c:pt idx="65">
                  <c:v>-5.9492339999999998E-2</c:v>
                </c:pt>
                <c:pt idx="66">
                  <c:v>-5.8734700000000001E-2</c:v>
                </c:pt>
                <c:pt idx="67">
                  <c:v>-5.7918299999999999E-2</c:v>
                </c:pt>
                <c:pt idx="68">
                  <c:v>-5.7162900000000003E-2</c:v>
                </c:pt>
                <c:pt idx="69">
                  <c:v>-5.631365E-2</c:v>
                </c:pt>
                <c:pt idx="70">
                  <c:v>-5.5500430000000003E-2</c:v>
                </c:pt>
                <c:pt idx="71">
                  <c:v>-5.4962049999999998E-2</c:v>
                </c:pt>
                <c:pt idx="72">
                  <c:v>-5.4511450000000003E-2</c:v>
                </c:pt>
                <c:pt idx="73">
                  <c:v>-5.3655939999999999E-2</c:v>
                </c:pt>
                <c:pt idx="74">
                  <c:v>-5.2067849999999999E-2</c:v>
                </c:pt>
                <c:pt idx="75">
                  <c:v>-4.9636079999999999E-2</c:v>
                </c:pt>
                <c:pt idx="76">
                  <c:v>-4.6513600000000002E-2</c:v>
                </c:pt>
                <c:pt idx="77">
                  <c:v>-4.3559899999999999E-2</c:v>
                </c:pt>
                <c:pt idx="78">
                  <c:v>-4.2168530000000003E-2</c:v>
                </c:pt>
                <c:pt idx="79">
                  <c:v>-4.313256E-2</c:v>
                </c:pt>
                <c:pt idx="80">
                  <c:v>-4.597064E-2</c:v>
                </c:pt>
                <c:pt idx="81">
                  <c:v>-4.9530909999999997E-2</c:v>
                </c:pt>
                <c:pt idx="82">
                  <c:v>-5.2971989999999997E-2</c:v>
                </c:pt>
                <c:pt idx="83">
                  <c:v>-5.5835019999999999E-2</c:v>
                </c:pt>
                <c:pt idx="84">
                  <c:v>-5.7658340000000002E-2</c:v>
                </c:pt>
                <c:pt idx="85">
                  <c:v>-5.8340870000000003E-2</c:v>
                </c:pt>
                <c:pt idx="86">
                  <c:v>-5.8565150000000003E-2</c:v>
                </c:pt>
                <c:pt idx="87">
                  <c:v>-5.9060700000000001E-2</c:v>
                </c:pt>
                <c:pt idx="88">
                  <c:v>-5.975867E-2</c:v>
                </c:pt>
                <c:pt idx="89">
                  <c:v>-6.02293E-2</c:v>
                </c:pt>
                <c:pt idx="90">
                  <c:v>-6.0516800000000003E-2</c:v>
                </c:pt>
                <c:pt idx="91">
                  <c:v>-6.0859480000000001E-2</c:v>
                </c:pt>
                <c:pt idx="92">
                  <c:v>-6.103401E-2</c:v>
                </c:pt>
                <c:pt idx="93">
                  <c:v>-6.0772979999999997E-2</c:v>
                </c:pt>
                <c:pt idx="94">
                  <c:v>-6.0475960000000002E-2</c:v>
                </c:pt>
                <c:pt idx="95">
                  <c:v>-6.068577E-2</c:v>
                </c:pt>
                <c:pt idx="96">
                  <c:v>-6.1181960000000001E-2</c:v>
                </c:pt>
                <c:pt idx="97">
                  <c:v>-6.1356279999999999E-2</c:v>
                </c:pt>
                <c:pt idx="98">
                  <c:v>-6.1231059999999997E-2</c:v>
                </c:pt>
                <c:pt idx="99">
                  <c:v>-6.1289639999999999E-2</c:v>
                </c:pt>
                <c:pt idx="100">
                  <c:v>-6.1534350000000002E-2</c:v>
                </c:pt>
                <c:pt idx="101">
                  <c:v>-6.1533940000000002E-2</c:v>
                </c:pt>
                <c:pt idx="102">
                  <c:v>-6.1258220000000002E-2</c:v>
                </c:pt>
                <c:pt idx="103">
                  <c:v>-6.1084560000000003E-2</c:v>
                </c:pt>
                <c:pt idx="104">
                  <c:v>-6.1104940000000003E-2</c:v>
                </c:pt>
                <c:pt idx="105">
                  <c:v>-6.1104249999999999E-2</c:v>
                </c:pt>
                <c:pt idx="106">
                  <c:v>-6.1090029999999997E-2</c:v>
                </c:pt>
                <c:pt idx="107">
                  <c:v>-6.1206249999999997E-2</c:v>
                </c:pt>
                <c:pt idx="108">
                  <c:v>-6.1267660000000002E-2</c:v>
                </c:pt>
                <c:pt idx="109">
                  <c:v>-6.0995969999999997E-2</c:v>
                </c:pt>
                <c:pt idx="110">
                  <c:v>-6.0576350000000001E-2</c:v>
                </c:pt>
                <c:pt idx="111">
                  <c:v>-6.038321E-2</c:v>
                </c:pt>
                <c:pt idx="112">
                  <c:v>-6.0344340000000003E-2</c:v>
                </c:pt>
                <c:pt idx="113">
                  <c:v>-6.0132669999999999E-2</c:v>
                </c:pt>
                <c:pt idx="114">
                  <c:v>-5.9797099999999999E-2</c:v>
                </c:pt>
                <c:pt idx="115">
                  <c:v>-5.9635970000000003E-2</c:v>
                </c:pt>
                <c:pt idx="116">
                  <c:v>-5.9647520000000002E-2</c:v>
                </c:pt>
                <c:pt idx="117">
                  <c:v>-5.9637959999999997E-2</c:v>
                </c:pt>
                <c:pt idx="118">
                  <c:v>-5.9655689999999997E-2</c:v>
                </c:pt>
                <c:pt idx="119">
                  <c:v>-5.9760920000000002E-2</c:v>
                </c:pt>
                <c:pt idx="120">
                  <c:v>-5.9606560000000003E-2</c:v>
                </c:pt>
                <c:pt idx="121">
                  <c:v>-5.8867959999999997E-2</c:v>
                </c:pt>
                <c:pt idx="122">
                  <c:v>-5.7926970000000001E-2</c:v>
                </c:pt>
                <c:pt idx="123">
                  <c:v>-5.750947E-2</c:v>
                </c:pt>
                <c:pt idx="124">
                  <c:v>-5.7804639999999997E-2</c:v>
                </c:pt>
                <c:pt idx="125">
                  <c:v>-5.8421479999999998E-2</c:v>
                </c:pt>
                <c:pt idx="126">
                  <c:v>-5.902715E-2</c:v>
                </c:pt>
                <c:pt idx="127">
                  <c:v>-5.9501060000000001E-2</c:v>
                </c:pt>
                <c:pt idx="128">
                  <c:v>-5.9617160000000002E-2</c:v>
                </c:pt>
                <c:pt idx="129">
                  <c:v>-5.9208810000000001E-2</c:v>
                </c:pt>
                <c:pt idx="130">
                  <c:v>-5.8578789999999999E-2</c:v>
                </c:pt>
                <c:pt idx="131">
                  <c:v>-5.8199649999999999E-2</c:v>
                </c:pt>
                <c:pt idx="132">
                  <c:v>-5.8122420000000001E-2</c:v>
                </c:pt>
                <c:pt idx="133">
                  <c:v>-5.8090450000000002E-2</c:v>
                </c:pt>
                <c:pt idx="134">
                  <c:v>-5.8055370000000002E-2</c:v>
                </c:pt>
                <c:pt idx="135">
                  <c:v>-5.8125749999999997E-2</c:v>
                </c:pt>
                <c:pt idx="136">
                  <c:v>-5.8184029999999998E-2</c:v>
                </c:pt>
                <c:pt idx="137">
                  <c:v>-5.8017659999999999E-2</c:v>
                </c:pt>
                <c:pt idx="138">
                  <c:v>-5.7664090000000001E-2</c:v>
                </c:pt>
                <c:pt idx="139">
                  <c:v>-5.7192119999999999E-2</c:v>
                </c:pt>
                <c:pt idx="140">
                  <c:v>-5.640651E-2</c:v>
                </c:pt>
                <c:pt idx="141">
                  <c:v>-5.526085E-2</c:v>
                </c:pt>
                <c:pt idx="142">
                  <c:v>-5.4297850000000002E-2</c:v>
                </c:pt>
                <c:pt idx="143">
                  <c:v>-5.4145459999999999E-2</c:v>
                </c:pt>
                <c:pt idx="144">
                  <c:v>-5.4769650000000003E-2</c:v>
                </c:pt>
                <c:pt idx="145">
                  <c:v>-5.5606320000000001E-2</c:v>
                </c:pt>
                <c:pt idx="146">
                  <c:v>-5.6247810000000002E-2</c:v>
                </c:pt>
                <c:pt idx="147">
                  <c:v>-5.6584210000000003E-2</c:v>
                </c:pt>
                <c:pt idx="148">
                  <c:v>-5.6516080000000003E-2</c:v>
                </c:pt>
                <c:pt idx="149">
                  <c:v>-5.6076029999999999E-2</c:v>
                </c:pt>
                <c:pt idx="150">
                  <c:v>-5.5609529999999997E-2</c:v>
                </c:pt>
                <c:pt idx="151">
                  <c:v>-5.532894E-2</c:v>
                </c:pt>
                <c:pt idx="152">
                  <c:v>-5.4933320000000001E-2</c:v>
                </c:pt>
                <c:pt idx="153">
                  <c:v>-5.4115360000000001E-2</c:v>
                </c:pt>
                <c:pt idx="154">
                  <c:v>-5.3195010000000001E-2</c:v>
                </c:pt>
                <c:pt idx="155">
                  <c:v>-5.2781130000000002E-2</c:v>
                </c:pt>
                <c:pt idx="156">
                  <c:v>-5.3056800000000001E-2</c:v>
                </c:pt>
                <c:pt idx="157">
                  <c:v>-5.3770039999999998E-2</c:v>
                </c:pt>
                <c:pt idx="158">
                  <c:v>-5.4678530000000003E-2</c:v>
                </c:pt>
                <c:pt idx="159">
                  <c:v>-5.5592160000000002E-2</c:v>
                </c:pt>
                <c:pt idx="160">
                  <c:v>-5.6214359999999998E-2</c:v>
                </c:pt>
                <c:pt idx="161">
                  <c:v>-5.6440110000000002E-2</c:v>
                </c:pt>
                <c:pt idx="162">
                  <c:v>-5.6605379999999997E-2</c:v>
                </c:pt>
                <c:pt idx="163">
                  <c:v>-5.6967570000000002E-2</c:v>
                </c:pt>
                <c:pt idx="164">
                  <c:v>-5.721913E-2</c:v>
                </c:pt>
                <c:pt idx="165">
                  <c:v>-5.6960509999999999E-2</c:v>
                </c:pt>
                <c:pt idx="166">
                  <c:v>-5.6355849999999999E-2</c:v>
                </c:pt>
                <c:pt idx="167">
                  <c:v>-5.581792E-2</c:v>
                </c:pt>
                <c:pt idx="168">
                  <c:v>-5.5386959999999999E-2</c:v>
                </c:pt>
                <c:pt idx="169">
                  <c:v>-5.4920950000000003E-2</c:v>
                </c:pt>
                <c:pt idx="170">
                  <c:v>-5.4565370000000002E-2</c:v>
                </c:pt>
                <c:pt idx="171">
                  <c:v>-5.4512360000000003E-2</c:v>
                </c:pt>
                <c:pt idx="172">
                  <c:v>-5.4591260000000003E-2</c:v>
                </c:pt>
                <c:pt idx="173">
                  <c:v>-5.4603190000000003E-2</c:v>
                </c:pt>
                <c:pt idx="174">
                  <c:v>-5.478156E-2</c:v>
                </c:pt>
                <c:pt idx="175">
                  <c:v>-5.5350650000000001E-2</c:v>
                </c:pt>
                <c:pt idx="176">
                  <c:v>-5.5881199999999999E-2</c:v>
                </c:pt>
                <c:pt idx="177">
                  <c:v>-5.5702979999999999E-2</c:v>
                </c:pt>
                <c:pt idx="178">
                  <c:v>-5.4846859999999997E-2</c:v>
                </c:pt>
                <c:pt idx="179">
                  <c:v>-5.3966260000000002E-2</c:v>
                </c:pt>
                <c:pt idx="180">
                  <c:v>-5.3465560000000002E-2</c:v>
                </c:pt>
                <c:pt idx="181">
                  <c:v>-5.3213450000000002E-2</c:v>
                </c:pt>
                <c:pt idx="182">
                  <c:v>-5.2990620000000002E-2</c:v>
                </c:pt>
                <c:pt idx="183">
                  <c:v>-5.2758390000000002E-2</c:v>
                </c:pt>
                <c:pt idx="184">
                  <c:v>-5.251509E-2</c:v>
                </c:pt>
                <c:pt idx="185">
                  <c:v>-5.2275179999999997E-2</c:v>
                </c:pt>
                <c:pt idx="186">
                  <c:v>-5.2157630000000003E-2</c:v>
                </c:pt>
                <c:pt idx="187">
                  <c:v>-5.2209579999999998E-2</c:v>
                </c:pt>
                <c:pt idx="188">
                  <c:v>-5.2246099999999997E-2</c:v>
                </c:pt>
                <c:pt idx="189">
                  <c:v>-5.2102330000000002E-2</c:v>
                </c:pt>
                <c:pt idx="190">
                  <c:v>-5.1866950000000002E-2</c:v>
                </c:pt>
                <c:pt idx="191">
                  <c:v>-5.1599560000000003E-2</c:v>
                </c:pt>
                <c:pt idx="192">
                  <c:v>-5.1085749999999999E-2</c:v>
                </c:pt>
                <c:pt idx="193">
                  <c:v>-5.0220880000000002E-2</c:v>
                </c:pt>
                <c:pt idx="194">
                  <c:v>-4.9402740000000001E-2</c:v>
                </c:pt>
                <c:pt idx="195">
                  <c:v>-4.9152460000000002E-2</c:v>
                </c:pt>
                <c:pt idx="196">
                  <c:v>-4.9509589999999999E-2</c:v>
                </c:pt>
                <c:pt idx="197">
                  <c:v>-5.005329E-2</c:v>
                </c:pt>
                <c:pt idx="198">
                  <c:v>-5.0387910000000001E-2</c:v>
                </c:pt>
                <c:pt idx="199">
                  <c:v>-5.0367879999999997E-2</c:v>
                </c:pt>
                <c:pt idx="200">
                  <c:v>-5.0030560000000002E-2</c:v>
                </c:pt>
                <c:pt idx="201">
                  <c:v>-4.9600310000000002E-2</c:v>
                </c:pt>
                <c:pt idx="202">
                  <c:v>-4.9341900000000001E-2</c:v>
                </c:pt>
                <c:pt idx="203">
                  <c:v>-4.9184270000000002E-2</c:v>
                </c:pt>
                <c:pt idx="204">
                  <c:v>-4.876672E-2</c:v>
                </c:pt>
                <c:pt idx="205">
                  <c:v>-4.8051410000000003E-2</c:v>
                </c:pt>
                <c:pt idx="206">
                  <c:v>-4.7518650000000003E-2</c:v>
                </c:pt>
                <c:pt idx="207">
                  <c:v>-4.745883E-2</c:v>
                </c:pt>
                <c:pt idx="208">
                  <c:v>-4.7477900000000003E-2</c:v>
                </c:pt>
                <c:pt idx="209">
                  <c:v>-4.7058540000000003E-2</c:v>
                </c:pt>
                <c:pt idx="210">
                  <c:v>-4.629308E-2</c:v>
                </c:pt>
                <c:pt idx="211">
                  <c:v>-4.5645390000000001E-2</c:v>
                </c:pt>
                <c:pt idx="212">
                  <c:v>-4.5298770000000002E-2</c:v>
                </c:pt>
                <c:pt idx="213">
                  <c:v>-4.5148800000000003E-2</c:v>
                </c:pt>
                <c:pt idx="214">
                  <c:v>-4.516937E-2</c:v>
                </c:pt>
                <c:pt idx="215">
                  <c:v>-4.5354650000000003E-2</c:v>
                </c:pt>
                <c:pt idx="216">
                  <c:v>-4.5477009999999998E-2</c:v>
                </c:pt>
                <c:pt idx="217">
                  <c:v>-4.5311509999999999E-2</c:v>
                </c:pt>
                <c:pt idx="218">
                  <c:v>-4.4967699999999999E-2</c:v>
                </c:pt>
                <c:pt idx="219">
                  <c:v>-4.4634350000000003E-2</c:v>
                </c:pt>
                <c:pt idx="220">
                  <c:v>-4.4178799999999997E-2</c:v>
                </c:pt>
                <c:pt idx="221">
                  <c:v>-4.337328E-2</c:v>
                </c:pt>
                <c:pt idx="222">
                  <c:v>-4.236003E-2</c:v>
                </c:pt>
                <c:pt idx="223">
                  <c:v>-4.1525529999999998E-2</c:v>
                </c:pt>
                <c:pt idx="224">
                  <c:v>-4.1048229999999998E-2</c:v>
                </c:pt>
                <c:pt idx="225">
                  <c:v>-4.0845449999999998E-2</c:v>
                </c:pt>
                <c:pt idx="226">
                  <c:v>-4.0809070000000003E-2</c:v>
                </c:pt>
                <c:pt idx="227">
                  <c:v>-4.0806990000000001E-2</c:v>
                </c:pt>
                <c:pt idx="228">
                  <c:v>-4.0594900000000003E-2</c:v>
                </c:pt>
                <c:pt idx="229">
                  <c:v>-4.0050429999999998E-2</c:v>
                </c:pt>
                <c:pt idx="230">
                  <c:v>-3.9405860000000001E-2</c:v>
                </c:pt>
                <c:pt idx="231">
                  <c:v>-3.8969499999999997E-2</c:v>
                </c:pt>
                <c:pt idx="232">
                  <c:v>-3.874669E-2</c:v>
                </c:pt>
                <c:pt idx="233">
                  <c:v>-3.8570239999999999E-2</c:v>
                </c:pt>
                <c:pt idx="234">
                  <c:v>-3.8443100000000001E-2</c:v>
                </c:pt>
                <c:pt idx="235">
                  <c:v>-3.8466390000000003E-2</c:v>
                </c:pt>
                <c:pt idx="236">
                  <c:v>-3.8549590000000002E-2</c:v>
                </c:pt>
                <c:pt idx="237">
                  <c:v>-3.8484980000000002E-2</c:v>
                </c:pt>
                <c:pt idx="238">
                  <c:v>-3.824292E-2</c:v>
                </c:pt>
                <c:pt idx="239">
                  <c:v>-3.793088E-2</c:v>
                </c:pt>
                <c:pt idx="240">
                  <c:v>-3.7548709999999999E-2</c:v>
                </c:pt>
                <c:pt idx="241">
                  <c:v>-3.7028680000000001E-2</c:v>
                </c:pt>
                <c:pt idx="242">
                  <c:v>-3.6442490000000001E-2</c:v>
                </c:pt>
                <c:pt idx="243">
                  <c:v>-3.5954130000000001E-2</c:v>
                </c:pt>
                <c:pt idx="244">
                  <c:v>-3.5639419999999998E-2</c:v>
                </c:pt>
                <c:pt idx="245">
                  <c:v>-3.5487119999999997E-2</c:v>
                </c:pt>
                <c:pt idx="246">
                  <c:v>-3.5450170000000003E-2</c:v>
                </c:pt>
                <c:pt idx="247">
                  <c:v>-3.536566E-2</c:v>
                </c:pt>
                <c:pt idx="248">
                  <c:v>-3.5008780000000003E-2</c:v>
                </c:pt>
                <c:pt idx="249">
                  <c:v>-3.4420069999999997E-2</c:v>
                </c:pt>
                <c:pt idx="250">
                  <c:v>-3.3985469999999997E-2</c:v>
                </c:pt>
                <c:pt idx="251">
                  <c:v>-3.3955850000000003E-2</c:v>
                </c:pt>
                <c:pt idx="252">
                  <c:v>-3.4079249999999998E-2</c:v>
                </c:pt>
                <c:pt idx="253">
                  <c:v>-3.3952290000000003E-2</c:v>
                </c:pt>
                <c:pt idx="254">
                  <c:v>-3.3583750000000002E-2</c:v>
                </c:pt>
                <c:pt idx="255">
                  <c:v>-3.3321700000000003E-2</c:v>
                </c:pt>
                <c:pt idx="256">
                  <c:v>-3.3350089999999999E-2</c:v>
                </c:pt>
                <c:pt idx="257">
                  <c:v>-3.3536799999999999E-2</c:v>
                </c:pt>
                <c:pt idx="258">
                  <c:v>-3.368264E-2</c:v>
                </c:pt>
                <c:pt idx="259">
                  <c:v>-3.3648669999999999E-2</c:v>
                </c:pt>
                <c:pt idx="260">
                  <c:v>-3.3306969999999998E-2</c:v>
                </c:pt>
                <c:pt idx="261">
                  <c:v>-3.2661160000000002E-2</c:v>
                </c:pt>
                <c:pt idx="262">
                  <c:v>-3.1984279999999997E-2</c:v>
                </c:pt>
                <c:pt idx="263">
                  <c:v>-3.1590340000000001E-2</c:v>
                </c:pt>
                <c:pt idx="264">
                  <c:v>-3.1505169999999999E-2</c:v>
                </c:pt>
                <c:pt idx="265">
                  <c:v>-3.1527270000000003E-2</c:v>
                </c:pt>
                <c:pt idx="266">
                  <c:v>-3.153744E-2</c:v>
                </c:pt>
                <c:pt idx="267">
                  <c:v>-3.1549519999999998E-2</c:v>
                </c:pt>
                <c:pt idx="268">
                  <c:v>-3.1522960000000003E-2</c:v>
                </c:pt>
                <c:pt idx="269">
                  <c:v>-3.1363549999999997E-2</c:v>
                </c:pt>
                <c:pt idx="270">
                  <c:v>-3.108708E-2</c:v>
                </c:pt>
                <c:pt idx="271">
                  <c:v>-3.078229E-2</c:v>
                </c:pt>
                <c:pt idx="272">
                  <c:v>-3.0453859999999999E-2</c:v>
                </c:pt>
                <c:pt idx="273">
                  <c:v>-3.0078230000000001E-2</c:v>
                </c:pt>
                <c:pt idx="274">
                  <c:v>-2.9751130000000001E-2</c:v>
                </c:pt>
                <c:pt idx="275">
                  <c:v>-2.9590399999999999E-2</c:v>
                </c:pt>
                <c:pt idx="276">
                  <c:v>-2.9546289999999999E-2</c:v>
                </c:pt>
                <c:pt idx="277">
                  <c:v>-2.9482209999999998E-2</c:v>
                </c:pt>
                <c:pt idx="278">
                  <c:v>-2.9384830000000001E-2</c:v>
                </c:pt>
                <c:pt idx="279">
                  <c:v>-2.9309140000000001E-2</c:v>
                </c:pt>
                <c:pt idx="280">
                  <c:v>-2.9189699999999999E-2</c:v>
                </c:pt>
                <c:pt idx="281">
                  <c:v>-2.8934689999999999E-2</c:v>
                </c:pt>
                <c:pt idx="282">
                  <c:v>-2.8666440000000001E-2</c:v>
                </c:pt>
                <c:pt idx="283">
                  <c:v>-2.8629120000000001E-2</c:v>
                </c:pt>
                <c:pt idx="284">
                  <c:v>-2.885588E-2</c:v>
                </c:pt>
                <c:pt idx="285">
                  <c:v>-2.9119430000000002E-2</c:v>
                </c:pt>
                <c:pt idx="286">
                  <c:v>-2.9229290000000002E-2</c:v>
                </c:pt>
                <c:pt idx="287">
                  <c:v>-2.9190569999999999E-2</c:v>
                </c:pt>
                <c:pt idx="288">
                  <c:v>-2.9057860000000001E-2</c:v>
                </c:pt>
                <c:pt idx="289">
                  <c:v>-2.8842090000000001E-2</c:v>
                </c:pt>
                <c:pt idx="290">
                  <c:v>-2.8609860000000001E-2</c:v>
                </c:pt>
                <c:pt idx="291">
                  <c:v>-2.8496400000000002E-2</c:v>
                </c:pt>
                <c:pt idx="292">
                  <c:v>-2.8543840000000001E-2</c:v>
                </c:pt>
                <c:pt idx="293">
                  <c:v>-2.8633280000000001E-2</c:v>
                </c:pt>
                <c:pt idx="294">
                  <c:v>-2.8628250000000001E-2</c:v>
                </c:pt>
                <c:pt idx="295">
                  <c:v>-2.8505740000000002E-2</c:v>
                </c:pt>
                <c:pt idx="296">
                  <c:v>-2.832691E-2</c:v>
                </c:pt>
                <c:pt idx="297">
                  <c:v>-2.8165490000000001E-2</c:v>
                </c:pt>
                <c:pt idx="298">
                  <c:v>-2.8076179999999999E-2</c:v>
                </c:pt>
                <c:pt idx="299">
                  <c:v>-2.8064120000000001E-2</c:v>
                </c:pt>
                <c:pt idx="300">
                  <c:v>-2.808795E-2</c:v>
                </c:pt>
                <c:pt idx="301">
                  <c:v>-2.8131079999999999E-2</c:v>
                </c:pt>
                <c:pt idx="302">
                  <c:v>-2.8229890000000001E-2</c:v>
                </c:pt>
                <c:pt idx="303">
                  <c:v>-2.8374590000000002E-2</c:v>
                </c:pt>
                <c:pt idx="304">
                  <c:v>-2.8451250000000001E-2</c:v>
                </c:pt>
                <c:pt idx="305">
                  <c:v>-2.836909E-2</c:v>
                </c:pt>
                <c:pt idx="306">
                  <c:v>-2.8185089999999999E-2</c:v>
                </c:pt>
                <c:pt idx="307">
                  <c:v>-2.8003710000000001E-2</c:v>
                </c:pt>
                <c:pt idx="308">
                  <c:v>-2.7837130000000002E-2</c:v>
                </c:pt>
                <c:pt idx="309">
                  <c:v>-2.766938E-2</c:v>
                </c:pt>
                <c:pt idx="310">
                  <c:v>-2.7569260000000002E-2</c:v>
                </c:pt>
                <c:pt idx="311">
                  <c:v>-2.7597090000000001E-2</c:v>
                </c:pt>
                <c:pt idx="312">
                  <c:v>-2.7650879999999999E-2</c:v>
                </c:pt>
                <c:pt idx="313">
                  <c:v>-2.7538170000000001E-2</c:v>
                </c:pt>
                <c:pt idx="314">
                  <c:v>-2.7188850000000001E-2</c:v>
                </c:pt>
                <c:pt idx="315">
                  <c:v>-2.670194E-2</c:v>
                </c:pt>
                <c:pt idx="316">
                  <c:v>-2.6238060000000001E-2</c:v>
                </c:pt>
                <c:pt idx="317">
                  <c:v>-2.5961919999999999E-2</c:v>
                </c:pt>
                <c:pt idx="318">
                  <c:v>-2.6014539999999999E-2</c:v>
                </c:pt>
                <c:pt idx="319">
                  <c:v>-2.6427220000000001E-2</c:v>
                </c:pt>
                <c:pt idx="320">
                  <c:v>-2.7078350000000001E-2</c:v>
                </c:pt>
                <c:pt idx="321">
                  <c:v>-2.779409E-2</c:v>
                </c:pt>
                <c:pt idx="322">
                  <c:v>-2.8458569999999999E-2</c:v>
                </c:pt>
                <c:pt idx="323">
                  <c:v>-2.897601E-2</c:v>
                </c:pt>
                <c:pt idx="324">
                  <c:v>-2.9235609999999999E-2</c:v>
                </c:pt>
                <c:pt idx="325">
                  <c:v>-2.9237249999999999E-2</c:v>
                </c:pt>
                <c:pt idx="326">
                  <c:v>-2.9154260000000001E-2</c:v>
                </c:pt>
                <c:pt idx="327">
                  <c:v>-2.9135669999999999E-2</c:v>
                </c:pt>
                <c:pt idx="328">
                  <c:v>-2.9154010000000001E-2</c:v>
                </c:pt>
                <c:pt idx="329">
                  <c:v>-2.916786E-2</c:v>
                </c:pt>
                <c:pt idx="330">
                  <c:v>-2.929118E-2</c:v>
                </c:pt>
                <c:pt idx="331">
                  <c:v>-2.9629860000000001E-2</c:v>
                </c:pt>
                <c:pt idx="332">
                  <c:v>-3.00564E-2</c:v>
                </c:pt>
                <c:pt idx="333">
                  <c:v>-3.033189E-2</c:v>
                </c:pt>
                <c:pt idx="334">
                  <c:v>-3.0392479999999999E-2</c:v>
                </c:pt>
                <c:pt idx="335">
                  <c:v>-3.034626E-2</c:v>
                </c:pt>
                <c:pt idx="336">
                  <c:v>-3.0268670000000001E-2</c:v>
                </c:pt>
                <c:pt idx="337">
                  <c:v>-3.0171369999999999E-2</c:v>
                </c:pt>
                <c:pt idx="338">
                  <c:v>-3.0087570000000001E-2</c:v>
                </c:pt>
                <c:pt idx="339">
                  <c:v>-3.0020379999999999E-2</c:v>
                </c:pt>
                <c:pt idx="340">
                  <c:v>-2.9878060000000001E-2</c:v>
                </c:pt>
                <c:pt idx="341">
                  <c:v>-2.961188E-2</c:v>
                </c:pt>
                <c:pt idx="342">
                  <c:v>-2.9337140000000001E-2</c:v>
                </c:pt>
                <c:pt idx="343">
                  <c:v>-2.9165779999999999E-2</c:v>
                </c:pt>
                <c:pt idx="344">
                  <c:v>-2.9010009999999999E-2</c:v>
                </c:pt>
                <c:pt idx="345">
                  <c:v>-2.8694480000000001E-2</c:v>
                </c:pt>
                <c:pt idx="346">
                  <c:v>-2.819369E-2</c:v>
                </c:pt>
                <c:pt idx="347">
                  <c:v>-2.7634559999999999E-2</c:v>
                </c:pt>
                <c:pt idx="348">
                  <c:v>-2.7164580000000001E-2</c:v>
                </c:pt>
                <c:pt idx="349">
                  <c:v>-2.6917090000000001E-2</c:v>
                </c:pt>
                <c:pt idx="350">
                  <c:v>-2.695904E-2</c:v>
                </c:pt>
                <c:pt idx="351">
                  <c:v>-2.715325E-2</c:v>
                </c:pt>
                <c:pt idx="352">
                  <c:v>-2.721136E-2</c:v>
                </c:pt>
                <c:pt idx="353">
                  <c:v>-2.7031679999999999E-2</c:v>
                </c:pt>
                <c:pt idx="354">
                  <c:v>-2.685471E-2</c:v>
                </c:pt>
                <c:pt idx="355">
                  <c:v>-2.692046E-2</c:v>
                </c:pt>
                <c:pt idx="356">
                  <c:v>-2.7136219999999999E-2</c:v>
                </c:pt>
                <c:pt idx="357">
                  <c:v>-2.725779E-2</c:v>
                </c:pt>
                <c:pt idx="358">
                  <c:v>-2.7253869999999999E-2</c:v>
                </c:pt>
                <c:pt idx="359">
                  <c:v>-2.727272E-2</c:v>
                </c:pt>
                <c:pt idx="360">
                  <c:v>-2.738819E-2</c:v>
                </c:pt>
                <c:pt idx="361">
                  <c:v>-2.7604460000000001E-2</c:v>
                </c:pt>
                <c:pt idx="362">
                  <c:v>-2.798687E-2</c:v>
                </c:pt>
                <c:pt idx="363">
                  <c:v>-2.855442E-2</c:v>
                </c:pt>
                <c:pt idx="364">
                  <c:v>-2.9140159999999998E-2</c:v>
                </c:pt>
                <c:pt idx="365">
                  <c:v>-2.9580869999999999E-2</c:v>
                </c:pt>
                <c:pt idx="366">
                  <c:v>-2.9951240000000001E-2</c:v>
                </c:pt>
                <c:pt idx="367">
                  <c:v>-3.0373879999999999E-2</c:v>
                </c:pt>
                <c:pt idx="368">
                  <c:v>-3.0732220000000001E-2</c:v>
                </c:pt>
                <c:pt idx="369">
                  <c:v>-3.0845709999999998E-2</c:v>
                </c:pt>
                <c:pt idx="370">
                  <c:v>-3.0804910000000001E-2</c:v>
                </c:pt>
                <c:pt idx="371">
                  <c:v>-3.0814879999999999E-2</c:v>
                </c:pt>
                <c:pt idx="372">
                  <c:v>-3.081923E-2</c:v>
                </c:pt>
                <c:pt idx="373">
                  <c:v>-3.061548E-2</c:v>
                </c:pt>
                <c:pt idx="374">
                  <c:v>-3.027142E-2</c:v>
                </c:pt>
                <c:pt idx="375">
                  <c:v>-3.007106E-2</c:v>
                </c:pt>
                <c:pt idx="376">
                  <c:v>-3.007019E-2</c:v>
                </c:pt>
                <c:pt idx="377">
                  <c:v>-3.0035530000000001E-2</c:v>
                </c:pt>
                <c:pt idx="378">
                  <c:v>-2.9846879999999999E-2</c:v>
                </c:pt>
                <c:pt idx="379">
                  <c:v>-2.9655049999999999E-2</c:v>
                </c:pt>
                <c:pt idx="380">
                  <c:v>-2.9584639999999999E-2</c:v>
                </c:pt>
                <c:pt idx="381">
                  <c:v>-2.9560619999999999E-2</c:v>
                </c:pt>
                <c:pt idx="382">
                  <c:v>-2.9519360000000001E-2</c:v>
                </c:pt>
                <c:pt idx="383">
                  <c:v>-2.9560220000000002E-2</c:v>
                </c:pt>
                <c:pt idx="384">
                  <c:v>-2.9784109999999999E-2</c:v>
                </c:pt>
                <c:pt idx="385">
                  <c:v>-3.0139840000000001E-2</c:v>
                </c:pt>
                <c:pt idx="386">
                  <c:v>-3.050653E-2</c:v>
                </c:pt>
                <c:pt idx="387">
                  <c:v>-3.0794390000000001E-2</c:v>
                </c:pt>
                <c:pt idx="388">
                  <c:v>-3.092398E-2</c:v>
                </c:pt>
                <c:pt idx="389">
                  <c:v>-3.0858340000000001E-2</c:v>
                </c:pt>
                <c:pt idx="390">
                  <c:v>-3.069063E-2</c:v>
                </c:pt>
                <c:pt idx="391">
                  <c:v>-3.056203E-2</c:v>
                </c:pt>
                <c:pt idx="392">
                  <c:v>-3.0495810000000002E-2</c:v>
                </c:pt>
                <c:pt idx="393">
                  <c:v>-3.0423160000000001E-2</c:v>
                </c:pt>
                <c:pt idx="394">
                  <c:v>-3.0339890000000001E-2</c:v>
                </c:pt>
                <c:pt idx="395">
                  <c:v>-3.0306090000000001E-2</c:v>
                </c:pt>
                <c:pt idx="396">
                  <c:v>-3.0320860000000002E-2</c:v>
                </c:pt>
                <c:pt idx="397">
                  <c:v>-3.033458E-2</c:v>
                </c:pt>
                <c:pt idx="398">
                  <c:v>-3.0354760000000001E-2</c:v>
                </c:pt>
                <c:pt idx="399">
                  <c:v>-3.0414110000000001E-2</c:v>
                </c:pt>
                <c:pt idx="400">
                  <c:v>-3.0471600000000001E-2</c:v>
                </c:pt>
                <c:pt idx="401">
                  <c:v>-3.0461490000000001E-2</c:v>
                </c:pt>
                <c:pt idx="402">
                  <c:v>-3.0393779999999999E-2</c:v>
                </c:pt>
                <c:pt idx="403">
                  <c:v>-3.0288849999999999E-2</c:v>
                </c:pt>
                <c:pt idx="404">
                  <c:v>-3.0092979999999998E-2</c:v>
                </c:pt>
                <c:pt idx="405">
                  <c:v>-2.9785849999999999E-2</c:v>
                </c:pt>
                <c:pt idx="406">
                  <c:v>-2.9480599999999999E-2</c:v>
                </c:pt>
                <c:pt idx="407">
                  <c:v>-2.9269219999999999E-2</c:v>
                </c:pt>
                <c:pt idx="408">
                  <c:v>-2.9057860000000001E-2</c:v>
                </c:pt>
                <c:pt idx="409">
                  <c:v>-2.8706700000000002E-2</c:v>
                </c:pt>
                <c:pt idx="410">
                  <c:v>-2.826569E-2</c:v>
                </c:pt>
                <c:pt idx="411">
                  <c:v>-2.792613E-2</c:v>
                </c:pt>
                <c:pt idx="412">
                  <c:v>-2.7801989999999999E-2</c:v>
                </c:pt>
                <c:pt idx="413">
                  <c:v>-2.7862870000000001E-2</c:v>
                </c:pt>
                <c:pt idx="414">
                  <c:v>-2.8002740000000002E-2</c:v>
                </c:pt>
                <c:pt idx="415">
                  <c:v>-2.8073629999999999E-2</c:v>
                </c:pt>
                <c:pt idx="416">
                  <c:v>-2.7943119999999998E-2</c:v>
                </c:pt>
                <c:pt idx="417">
                  <c:v>-2.7644510000000001E-2</c:v>
                </c:pt>
                <c:pt idx="418">
                  <c:v>-2.7383020000000001E-2</c:v>
                </c:pt>
                <c:pt idx="419">
                  <c:v>-2.727976E-2</c:v>
                </c:pt>
                <c:pt idx="420">
                  <c:v>-2.7227879999999999E-2</c:v>
                </c:pt>
                <c:pt idx="421">
                  <c:v>-2.7097119999999999E-2</c:v>
                </c:pt>
                <c:pt idx="422">
                  <c:v>-2.692485E-2</c:v>
                </c:pt>
                <c:pt idx="423">
                  <c:v>-2.676531E-2</c:v>
                </c:pt>
                <c:pt idx="424">
                  <c:v>-2.6523020000000001E-2</c:v>
                </c:pt>
                <c:pt idx="425">
                  <c:v>-2.6122200000000002E-2</c:v>
                </c:pt>
                <c:pt idx="426">
                  <c:v>-2.568805E-2</c:v>
                </c:pt>
                <c:pt idx="427">
                  <c:v>-2.5355849999999999E-2</c:v>
                </c:pt>
                <c:pt idx="428">
                  <c:v>-2.5047750000000001E-2</c:v>
                </c:pt>
                <c:pt idx="429">
                  <c:v>-2.4653230000000002E-2</c:v>
                </c:pt>
                <c:pt idx="430">
                  <c:v>-2.4301240000000002E-2</c:v>
                </c:pt>
                <c:pt idx="431">
                  <c:v>-2.4210559999999999E-2</c:v>
                </c:pt>
                <c:pt idx="432">
                  <c:v>-2.435259E-2</c:v>
                </c:pt>
                <c:pt idx="433">
                  <c:v>-2.4489469999999999E-2</c:v>
                </c:pt>
                <c:pt idx="434">
                  <c:v>-2.4500620000000001E-2</c:v>
                </c:pt>
                <c:pt idx="435">
                  <c:v>-2.444988E-2</c:v>
                </c:pt>
                <c:pt idx="436">
                  <c:v>-2.4368979999999998E-2</c:v>
                </c:pt>
                <c:pt idx="437">
                  <c:v>-2.4210120000000002E-2</c:v>
                </c:pt>
                <c:pt idx="438">
                  <c:v>-2.3996819999999999E-2</c:v>
                </c:pt>
                <c:pt idx="439">
                  <c:v>-2.3809009999999999E-2</c:v>
                </c:pt>
                <c:pt idx="440">
                  <c:v>-2.362096E-2</c:v>
                </c:pt>
                <c:pt idx="441">
                  <c:v>-2.3336780000000001E-2</c:v>
                </c:pt>
                <c:pt idx="442">
                  <c:v>-2.2983440000000001E-2</c:v>
                </c:pt>
                <c:pt idx="443">
                  <c:v>-2.2701430000000002E-2</c:v>
                </c:pt>
                <c:pt idx="444">
                  <c:v>-2.2554290000000001E-2</c:v>
                </c:pt>
                <c:pt idx="445">
                  <c:v>-2.2494960000000001E-2</c:v>
                </c:pt>
                <c:pt idx="446">
                  <c:v>-2.2497730000000001E-2</c:v>
                </c:pt>
                <c:pt idx="447">
                  <c:v>-2.256354E-2</c:v>
                </c:pt>
                <c:pt idx="448">
                  <c:v>-2.2608960000000001E-2</c:v>
                </c:pt>
                <c:pt idx="449">
                  <c:v>-2.2527180000000001E-2</c:v>
                </c:pt>
                <c:pt idx="450">
                  <c:v>-2.2377190000000002E-2</c:v>
                </c:pt>
                <c:pt idx="451">
                  <c:v>-2.2334980000000001E-2</c:v>
                </c:pt>
                <c:pt idx="452">
                  <c:v>-2.2431119999999999E-2</c:v>
                </c:pt>
                <c:pt idx="453">
                  <c:v>-2.248725E-2</c:v>
                </c:pt>
                <c:pt idx="454">
                  <c:v>-2.2363149999999998E-2</c:v>
                </c:pt>
                <c:pt idx="455">
                  <c:v>-2.214547E-2</c:v>
                </c:pt>
                <c:pt idx="456">
                  <c:v>-2.203633E-2</c:v>
                </c:pt>
                <c:pt idx="457">
                  <c:v>-2.2133070000000001E-2</c:v>
                </c:pt>
                <c:pt idx="458">
                  <c:v>-2.2342130000000002E-2</c:v>
                </c:pt>
                <c:pt idx="459">
                  <c:v>-2.246192E-2</c:v>
                </c:pt>
                <c:pt idx="460">
                  <c:v>-2.2343350000000001E-2</c:v>
                </c:pt>
                <c:pt idx="461">
                  <c:v>-2.2029489999999999E-2</c:v>
                </c:pt>
                <c:pt idx="462">
                  <c:v>-2.1724380000000001E-2</c:v>
                </c:pt>
                <c:pt idx="463">
                  <c:v>-2.1577140000000002E-2</c:v>
                </c:pt>
                <c:pt idx="464">
                  <c:v>-2.1551819999999999E-2</c:v>
                </c:pt>
                <c:pt idx="465">
                  <c:v>-2.1538419999999999E-2</c:v>
                </c:pt>
                <c:pt idx="466">
                  <c:v>-2.14939E-2</c:v>
                </c:pt>
                <c:pt idx="467">
                  <c:v>-2.1400800000000001E-2</c:v>
                </c:pt>
                <c:pt idx="468">
                  <c:v>-2.1207759999999999E-2</c:v>
                </c:pt>
                <c:pt idx="469">
                  <c:v>-2.094031E-2</c:v>
                </c:pt>
                <c:pt idx="470">
                  <c:v>-2.0766650000000001E-2</c:v>
                </c:pt>
                <c:pt idx="471">
                  <c:v>-2.0802500000000002E-2</c:v>
                </c:pt>
                <c:pt idx="472">
                  <c:v>-2.0921749999999999E-2</c:v>
                </c:pt>
                <c:pt idx="473">
                  <c:v>-2.090024E-2</c:v>
                </c:pt>
                <c:pt idx="474">
                  <c:v>-2.0697719999999999E-2</c:v>
                </c:pt>
                <c:pt idx="475">
                  <c:v>-2.045775E-2</c:v>
                </c:pt>
                <c:pt idx="476">
                  <c:v>-2.0292459999999998E-2</c:v>
                </c:pt>
                <c:pt idx="477">
                  <c:v>-2.0219569999999999E-2</c:v>
                </c:pt>
                <c:pt idx="478">
                  <c:v>-2.0254419999999999E-2</c:v>
                </c:pt>
                <c:pt idx="479">
                  <c:v>-2.040113E-2</c:v>
                </c:pt>
                <c:pt idx="480">
                  <c:v>-2.0567829999999999E-2</c:v>
                </c:pt>
                <c:pt idx="481">
                  <c:v>-2.0633490000000001E-2</c:v>
                </c:pt>
                <c:pt idx="482">
                  <c:v>-2.0591660000000001E-2</c:v>
                </c:pt>
                <c:pt idx="483">
                  <c:v>-2.0504399999999999E-2</c:v>
                </c:pt>
                <c:pt idx="484">
                  <c:v>-2.0361710000000002E-2</c:v>
                </c:pt>
                <c:pt idx="485">
                  <c:v>-2.0137390000000002E-2</c:v>
                </c:pt>
                <c:pt idx="486">
                  <c:v>-1.9939330000000002E-2</c:v>
                </c:pt>
                <c:pt idx="487">
                  <c:v>-1.9931609999999999E-2</c:v>
                </c:pt>
                <c:pt idx="488">
                  <c:v>-2.0110159999999998E-2</c:v>
                </c:pt>
                <c:pt idx="489">
                  <c:v>-2.02899E-2</c:v>
                </c:pt>
                <c:pt idx="490">
                  <c:v>-2.0329429999999999E-2</c:v>
                </c:pt>
                <c:pt idx="491">
                  <c:v>-2.0248439999999999E-2</c:v>
                </c:pt>
                <c:pt idx="492">
                  <c:v>-2.0125210000000001E-2</c:v>
                </c:pt>
                <c:pt idx="493">
                  <c:v>-2.002344E-2</c:v>
                </c:pt>
                <c:pt idx="494">
                  <c:v>-2.0016059999999999E-2</c:v>
                </c:pt>
                <c:pt idx="495">
                  <c:v>-2.014287E-2</c:v>
                </c:pt>
                <c:pt idx="496">
                  <c:v>-2.032171E-2</c:v>
                </c:pt>
                <c:pt idx="497">
                  <c:v>-2.0404700000000001E-2</c:v>
                </c:pt>
                <c:pt idx="498">
                  <c:v>-2.0332079999999999E-2</c:v>
                </c:pt>
                <c:pt idx="499">
                  <c:v>-2.0145050000000001E-2</c:v>
                </c:pt>
                <c:pt idx="500">
                  <c:v>-1.9906320000000002E-2</c:v>
                </c:pt>
                <c:pt idx="501">
                  <c:v>-1.9668979999999999E-2</c:v>
                </c:pt>
                <c:pt idx="502">
                  <c:v>-1.9570230000000001E-2</c:v>
                </c:pt>
                <c:pt idx="503">
                  <c:v>-1.9689870000000002E-2</c:v>
                </c:pt>
                <c:pt idx="504">
                  <c:v>-1.9899070000000001E-2</c:v>
                </c:pt>
                <c:pt idx="505">
                  <c:v>-1.9988249999999999E-2</c:v>
                </c:pt>
                <c:pt idx="506">
                  <c:v>-1.99142E-2</c:v>
                </c:pt>
                <c:pt idx="507">
                  <c:v>-1.978825E-2</c:v>
                </c:pt>
                <c:pt idx="508">
                  <c:v>-1.968978E-2</c:v>
                </c:pt>
                <c:pt idx="509">
                  <c:v>-1.963262E-2</c:v>
                </c:pt>
                <c:pt idx="510">
                  <c:v>-1.9639719999999999E-2</c:v>
                </c:pt>
                <c:pt idx="511">
                  <c:v>-1.9691299999999998E-2</c:v>
                </c:pt>
                <c:pt idx="512">
                  <c:v>-1.9668560000000002E-2</c:v>
                </c:pt>
                <c:pt idx="513">
                  <c:v>-1.951812E-2</c:v>
                </c:pt>
                <c:pt idx="514">
                  <c:v>-1.9409289999999999E-2</c:v>
                </c:pt>
                <c:pt idx="515">
                  <c:v>-1.953684E-2</c:v>
                </c:pt>
                <c:pt idx="516">
                  <c:v>-1.9832760000000001E-2</c:v>
                </c:pt>
                <c:pt idx="517">
                  <c:v>-2.0061030000000001E-2</c:v>
                </c:pt>
                <c:pt idx="518">
                  <c:v>-2.0147669999999999E-2</c:v>
                </c:pt>
                <c:pt idx="519">
                  <c:v>-2.020448E-2</c:v>
                </c:pt>
                <c:pt idx="520">
                  <c:v>-2.0270199999999999E-2</c:v>
                </c:pt>
                <c:pt idx="521">
                  <c:v>-2.0268399999999999E-2</c:v>
                </c:pt>
                <c:pt idx="522">
                  <c:v>-2.0215609999999998E-2</c:v>
                </c:pt>
                <c:pt idx="523">
                  <c:v>-2.0238639999999999E-2</c:v>
                </c:pt>
                <c:pt idx="524">
                  <c:v>-2.034884E-2</c:v>
                </c:pt>
                <c:pt idx="525">
                  <c:v>-2.0395090000000001E-2</c:v>
                </c:pt>
                <c:pt idx="526">
                  <c:v>-2.028984E-2</c:v>
                </c:pt>
                <c:pt idx="527">
                  <c:v>-2.0127490000000001E-2</c:v>
                </c:pt>
                <c:pt idx="528">
                  <c:v>-2.0048429999999999E-2</c:v>
                </c:pt>
                <c:pt idx="529">
                  <c:v>-2.0119229999999998E-2</c:v>
                </c:pt>
                <c:pt idx="530">
                  <c:v>-2.034584E-2</c:v>
                </c:pt>
                <c:pt idx="531">
                  <c:v>-2.0668880000000001E-2</c:v>
                </c:pt>
                <c:pt idx="532">
                  <c:v>-2.093217E-2</c:v>
                </c:pt>
                <c:pt idx="533">
                  <c:v>-2.0998849999999999E-2</c:v>
                </c:pt>
                <c:pt idx="534">
                  <c:v>-2.092279E-2</c:v>
                </c:pt>
                <c:pt idx="535">
                  <c:v>-2.0875009999999999E-2</c:v>
                </c:pt>
                <c:pt idx="536">
                  <c:v>-2.0914229999999999E-2</c:v>
                </c:pt>
                <c:pt idx="537">
                  <c:v>-2.096162E-2</c:v>
                </c:pt>
                <c:pt idx="538">
                  <c:v>-2.096926E-2</c:v>
                </c:pt>
                <c:pt idx="539">
                  <c:v>-2.0960199999999998E-2</c:v>
                </c:pt>
                <c:pt idx="540">
                  <c:v>-2.0926420000000001E-2</c:v>
                </c:pt>
                <c:pt idx="541">
                  <c:v>-2.0847060000000001E-2</c:v>
                </c:pt>
                <c:pt idx="542">
                  <c:v>-2.0787529999999999E-2</c:v>
                </c:pt>
                <c:pt idx="543">
                  <c:v>-2.0824390000000002E-2</c:v>
                </c:pt>
                <c:pt idx="544">
                  <c:v>-2.089535E-2</c:v>
                </c:pt>
                <c:pt idx="545">
                  <c:v>-2.0878109999999998E-2</c:v>
                </c:pt>
                <c:pt idx="546">
                  <c:v>-2.079025E-2</c:v>
                </c:pt>
                <c:pt idx="547">
                  <c:v>-2.0750950000000001E-2</c:v>
                </c:pt>
                <c:pt idx="548">
                  <c:v>-2.0772970000000002E-2</c:v>
                </c:pt>
                <c:pt idx="549">
                  <c:v>-2.0761789999999999E-2</c:v>
                </c:pt>
                <c:pt idx="550">
                  <c:v>-2.0705270000000001E-2</c:v>
                </c:pt>
                <c:pt idx="551">
                  <c:v>-2.0691089999999999E-2</c:v>
                </c:pt>
                <c:pt idx="552">
                  <c:v>-2.07356E-2</c:v>
                </c:pt>
                <c:pt idx="553">
                  <c:v>-2.0752400000000001E-2</c:v>
                </c:pt>
                <c:pt idx="554">
                  <c:v>-2.0703949999999999E-2</c:v>
                </c:pt>
                <c:pt idx="555">
                  <c:v>-2.0644329999999999E-2</c:v>
                </c:pt>
                <c:pt idx="556">
                  <c:v>-2.0614560000000001E-2</c:v>
                </c:pt>
                <c:pt idx="557">
                  <c:v>-2.0612479999999999E-2</c:v>
                </c:pt>
                <c:pt idx="558">
                  <c:v>-2.064825E-2</c:v>
                </c:pt>
                <c:pt idx="559">
                  <c:v>-2.071222E-2</c:v>
                </c:pt>
                <c:pt idx="560">
                  <c:v>-2.0723120000000001E-2</c:v>
                </c:pt>
                <c:pt idx="561">
                  <c:v>-2.0633740000000001E-2</c:v>
                </c:pt>
                <c:pt idx="562">
                  <c:v>-2.0537799999999998E-2</c:v>
                </c:pt>
                <c:pt idx="563">
                  <c:v>-2.052561E-2</c:v>
                </c:pt>
                <c:pt idx="564">
                  <c:v>-2.0501109999999999E-2</c:v>
                </c:pt>
                <c:pt idx="565">
                  <c:v>-2.0305199999999999E-2</c:v>
                </c:pt>
                <c:pt idx="566">
                  <c:v>-1.9968409999999999E-2</c:v>
                </c:pt>
                <c:pt idx="567">
                  <c:v>-1.9672970000000001E-2</c:v>
                </c:pt>
                <c:pt idx="568">
                  <c:v>-1.950634E-2</c:v>
                </c:pt>
                <c:pt idx="569">
                  <c:v>-1.940774E-2</c:v>
                </c:pt>
                <c:pt idx="570">
                  <c:v>-1.9312610000000001E-2</c:v>
                </c:pt>
                <c:pt idx="571">
                  <c:v>-1.9195009999999998E-2</c:v>
                </c:pt>
                <c:pt idx="572">
                  <c:v>-1.9013100000000002E-2</c:v>
                </c:pt>
                <c:pt idx="573">
                  <c:v>-1.8775650000000001E-2</c:v>
                </c:pt>
                <c:pt idx="574">
                  <c:v>-1.861436E-2</c:v>
                </c:pt>
                <c:pt idx="575">
                  <c:v>-1.8626770000000001E-2</c:v>
                </c:pt>
                <c:pt idx="576">
                  <c:v>-1.8703359999999999E-2</c:v>
                </c:pt>
                <c:pt idx="577">
                  <c:v>-1.8665459999999998E-2</c:v>
                </c:pt>
                <c:pt idx="578">
                  <c:v>-1.8524579999999999E-2</c:v>
                </c:pt>
                <c:pt idx="579">
                  <c:v>-1.8427059999999999E-2</c:v>
                </c:pt>
                <c:pt idx="580">
                  <c:v>-1.838971E-2</c:v>
                </c:pt>
                <c:pt idx="581">
                  <c:v>-1.8301789999999998E-2</c:v>
                </c:pt>
                <c:pt idx="582">
                  <c:v>-1.8136320000000001E-2</c:v>
                </c:pt>
                <c:pt idx="583">
                  <c:v>-1.7952409999999999E-2</c:v>
                </c:pt>
                <c:pt idx="584">
                  <c:v>-1.7739189999999998E-2</c:v>
                </c:pt>
                <c:pt idx="585">
                  <c:v>-1.7452059999999998E-2</c:v>
                </c:pt>
                <c:pt idx="586">
                  <c:v>-1.7161650000000001E-2</c:v>
                </c:pt>
                <c:pt idx="587">
                  <c:v>-1.6972870000000001E-2</c:v>
                </c:pt>
                <c:pt idx="588">
                  <c:v>-1.6833310000000001E-2</c:v>
                </c:pt>
                <c:pt idx="589">
                  <c:v>-1.6609140000000001E-2</c:v>
                </c:pt>
                <c:pt idx="590">
                  <c:v>-1.6330770000000001E-2</c:v>
                </c:pt>
                <c:pt idx="591">
                  <c:v>-1.6162059999999999E-2</c:v>
                </c:pt>
                <c:pt idx="592">
                  <c:v>-1.6139359999999998E-2</c:v>
                </c:pt>
                <c:pt idx="593">
                  <c:v>-1.614409E-2</c:v>
                </c:pt>
                <c:pt idx="594">
                  <c:v>-1.611098E-2</c:v>
                </c:pt>
                <c:pt idx="595">
                  <c:v>-1.6077899999999999E-2</c:v>
                </c:pt>
                <c:pt idx="596">
                  <c:v>-1.6050789999999999E-2</c:v>
                </c:pt>
                <c:pt idx="597">
                  <c:v>-1.599488E-2</c:v>
                </c:pt>
                <c:pt idx="598">
                  <c:v>-1.5951730000000001E-2</c:v>
                </c:pt>
                <c:pt idx="599">
                  <c:v>-1.599312E-2</c:v>
                </c:pt>
                <c:pt idx="600">
                  <c:v>-1.6068260000000001E-2</c:v>
                </c:pt>
                <c:pt idx="601">
                  <c:v>-1.6062570000000002E-2</c:v>
                </c:pt>
                <c:pt idx="602">
                  <c:v>-1.598453E-2</c:v>
                </c:pt>
                <c:pt idx="603">
                  <c:v>-1.591679E-2</c:v>
                </c:pt>
                <c:pt idx="604">
                  <c:v>-1.5815610000000001E-2</c:v>
                </c:pt>
                <c:pt idx="605">
                  <c:v>-1.5561510000000001E-2</c:v>
                </c:pt>
                <c:pt idx="606">
                  <c:v>-1.5203100000000001E-2</c:v>
                </c:pt>
                <c:pt idx="607">
                  <c:v>-1.4955359999999999E-2</c:v>
                </c:pt>
                <c:pt idx="608">
                  <c:v>-1.4928439999999999E-2</c:v>
                </c:pt>
                <c:pt idx="609">
                  <c:v>-1.503868E-2</c:v>
                </c:pt>
                <c:pt idx="610">
                  <c:v>-1.520358E-2</c:v>
                </c:pt>
                <c:pt idx="611">
                  <c:v>-1.5416320000000001E-2</c:v>
                </c:pt>
                <c:pt idx="612">
                  <c:v>-1.5616110000000001E-2</c:v>
                </c:pt>
                <c:pt idx="613">
                  <c:v>-1.5696999999999999E-2</c:v>
                </c:pt>
                <c:pt idx="614">
                  <c:v>-1.567435E-2</c:v>
                </c:pt>
                <c:pt idx="615">
                  <c:v>-1.566124E-2</c:v>
                </c:pt>
                <c:pt idx="616">
                  <c:v>-1.5675109999999999E-2</c:v>
                </c:pt>
                <c:pt idx="617">
                  <c:v>-1.5643210000000001E-2</c:v>
                </c:pt>
                <c:pt idx="618">
                  <c:v>-1.5592999999999999E-2</c:v>
                </c:pt>
                <c:pt idx="619">
                  <c:v>-1.5632989999999999E-2</c:v>
                </c:pt>
                <c:pt idx="620">
                  <c:v>-1.5739309999999999E-2</c:v>
                </c:pt>
                <c:pt idx="621">
                  <c:v>-1.5766700000000002E-2</c:v>
                </c:pt>
                <c:pt idx="622">
                  <c:v>-1.5687799999999998E-2</c:v>
                </c:pt>
                <c:pt idx="623">
                  <c:v>-1.5622469999999999E-2</c:v>
                </c:pt>
                <c:pt idx="624">
                  <c:v>-1.5608210000000001E-2</c:v>
                </c:pt>
                <c:pt idx="625">
                  <c:v>-1.554697E-2</c:v>
                </c:pt>
                <c:pt idx="626">
                  <c:v>-1.540833E-2</c:v>
                </c:pt>
                <c:pt idx="627">
                  <c:v>-1.5281899999999999E-2</c:v>
                </c:pt>
                <c:pt idx="628">
                  <c:v>-1.518858E-2</c:v>
                </c:pt>
                <c:pt idx="629">
                  <c:v>-1.503167E-2</c:v>
                </c:pt>
                <c:pt idx="630">
                  <c:v>-1.478996E-2</c:v>
                </c:pt>
                <c:pt idx="631">
                  <c:v>-1.4579659999999999E-2</c:v>
                </c:pt>
                <c:pt idx="632">
                  <c:v>-1.449164E-2</c:v>
                </c:pt>
                <c:pt idx="633">
                  <c:v>-1.449895E-2</c:v>
                </c:pt>
                <c:pt idx="634">
                  <c:v>-1.45448E-2</c:v>
                </c:pt>
                <c:pt idx="635">
                  <c:v>-1.4590270000000001E-2</c:v>
                </c:pt>
                <c:pt idx="636">
                  <c:v>-1.453871E-2</c:v>
                </c:pt>
                <c:pt idx="637">
                  <c:v>-1.4304219999999999E-2</c:v>
                </c:pt>
                <c:pt idx="638">
                  <c:v>-1.4018950000000001E-2</c:v>
                </c:pt>
                <c:pt idx="639">
                  <c:v>-1.396913E-2</c:v>
                </c:pt>
                <c:pt idx="640">
                  <c:v>-1.4216980000000001E-2</c:v>
                </c:pt>
                <c:pt idx="641">
                  <c:v>-1.4519260000000001E-2</c:v>
                </c:pt>
                <c:pt idx="642">
                  <c:v>-1.470255E-2</c:v>
                </c:pt>
                <c:pt idx="643">
                  <c:v>-1.480648E-2</c:v>
                </c:pt>
                <c:pt idx="644">
                  <c:v>-1.4856309999999999E-2</c:v>
                </c:pt>
                <c:pt idx="645">
                  <c:v>-1.4785339999999999E-2</c:v>
                </c:pt>
                <c:pt idx="646">
                  <c:v>-1.46216E-2</c:v>
                </c:pt>
                <c:pt idx="647">
                  <c:v>-1.4518619999999999E-2</c:v>
                </c:pt>
                <c:pt idx="648">
                  <c:v>-1.451962E-2</c:v>
                </c:pt>
                <c:pt idx="649">
                  <c:v>-1.448401E-2</c:v>
                </c:pt>
                <c:pt idx="650">
                  <c:v>-1.4325859999999999E-2</c:v>
                </c:pt>
                <c:pt idx="651">
                  <c:v>-1.4134620000000001E-2</c:v>
                </c:pt>
                <c:pt idx="652">
                  <c:v>-1.397288E-2</c:v>
                </c:pt>
                <c:pt idx="653">
                  <c:v>-1.375388E-2</c:v>
                </c:pt>
                <c:pt idx="654">
                  <c:v>-1.340917E-2</c:v>
                </c:pt>
                <c:pt idx="655">
                  <c:v>-1.297624E-2</c:v>
                </c:pt>
                <c:pt idx="656">
                  <c:v>-1.2418729999999999E-2</c:v>
                </c:pt>
                <c:pt idx="657">
                  <c:v>-1.153875E-2</c:v>
                </c:pt>
                <c:pt idx="658">
                  <c:v>-1.0227089999999999E-2</c:v>
                </c:pt>
                <c:pt idx="659">
                  <c:v>-8.8092229999999997E-3</c:v>
                </c:pt>
                <c:pt idx="660">
                  <c:v>-8.0855749999999994E-3</c:v>
                </c:pt>
                <c:pt idx="661">
                  <c:v>-8.5080360000000001E-3</c:v>
                </c:pt>
                <c:pt idx="662">
                  <c:v>-9.395245E-3</c:v>
                </c:pt>
                <c:pt idx="663">
                  <c:v>-9.932972E-3</c:v>
                </c:pt>
                <c:pt idx="664">
                  <c:v>-9.8992249999999993E-3</c:v>
                </c:pt>
                <c:pt idx="665">
                  <c:v>-9.3895060000000006E-3</c:v>
                </c:pt>
                <c:pt idx="666">
                  <c:v>-8.6003659999999999E-3</c:v>
                </c:pt>
                <c:pt idx="667">
                  <c:v>-7.665664E-3</c:v>
                </c:pt>
                <c:pt idx="668">
                  <c:v>-6.5495390000000001E-3</c:v>
                </c:pt>
                <c:pt idx="669">
                  <c:v>-5.2250250000000003E-3</c:v>
                </c:pt>
                <c:pt idx="670">
                  <c:v>-3.9349449999999996E-3</c:v>
                </c:pt>
                <c:pt idx="671">
                  <c:v>-3.082923E-3</c:v>
                </c:pt>
                <c:pt idx="672">
                  <c:v>-2.845059E-3</c:v>
                </c:pt>
                <c:pt idx="673">
                  <c:v>-3.1094059999999999E-3</c:v>
                </c:pt>
                <c:pt idx="674">
                  <c:v>-3.8488749999999999E-3</c:v>
                </c:pt>
                <c:pt idx="675">
                  <c:v>-5.2764860000000004E-3</c:v>
                </c:pt>
                <c:pt idx="676">
                  <c:v>-7.4390599999999999E-3</c:v>
                </c:pt>
                <c:pt idx="677">
                  <c:v>-9.8635660000000007E-3</c:v>
                </c:pt>
                <c:pt idx="678">
                  <c:v>-1.2003049999999999E-2</c:v>
                </c:pt>
                <c:pt idx="679">
                  <c:v>-1.376293E-2</c:v>
                </c:pt>
                <c:pt idx="680">
                  <c:v>-1.520121E-2</c:v>
                </c:pt>
                <c:pt idx="681">
                  <c:v>-1.615188E-2</c:v>
                </c:pt>
                <c:pt idx="682">
                  <c:v>-1.6475050000000001E-2</c:v>
                </c:pt>
                <c:pt idx="683">
                  <c:v>-1.6481880000000001E-2</c:v>
                </c:pt>
                <c:pt idx="684">
                  <c:v>-1.6873570000000001E-2</c:v>
                </c:pt>
                <c:pt idx="685">
                  <c:v>-1.7834409999999998E-2</c:v>
                </c:pt>
                <c:pt idx="686">
                  <c:v>-1.8687780000000001E-2</c:v>
                </c:pt>
                <c:pt idx="687">
                  <c:v>-1.9065459999999999E-2</c:v>
                </c:pt>
                <c:pt idx="688">
                  <c:v>-1.9040120000000001E-2</c:v>
                </c:pt>
                <c:pt idx="689">
                  <c:v>-1.870146E-2</c:v>
                </c:pt>
                <c:pt idx="690">
                  <c:v>-1.8264119999999998E-2</c:v>
                </c:pt>
                <c:pt idx="691">
                  <c:v>-1.8061190000000001E-2</c:v>
                </c:pt>
                <c:pt idx="692">
                  <c:v>-1.8092810000000001E-2</c:v>
                </c:pt>
                <c:pt idx="693">
                  <c:v>-1.7965249999999999E-2</c:v>
                </c:pt>
                <c:pt idx="694">
                  <c:v>-1.740454E-2</c:v>
                </c:pt>
                <c:pt idx="695">
                  <c:v>-1.6648719999999999E-2</c:v>
                </c:pt>
                <c:pt idx="696">
                  <c:v>-1.6461150000000001E-2</c:v>
                </c:pt>
                <c:pt idx="697">
                  <c:v>-1.717627E-2</c:v>
                </c:pt>
                <c:pt idx="698">
                  <c:v>-1.7987860000000001E-2</c:v>
                </c:pt>
                <c:pt idx="699">
                  <c:v>-1.8356330000000001E-2</c:v>
                </c:pt>
                <c:pt idx="700">
                  <c:v>-1.8401529999999999E-2</c:v>
                </c:pt>
                <c:pt idx="701">
                  <c:v>-1.833127E-2</c:v>
                </c:pt>
                <c:pt idx="702">
                  <c:v>-1.8299030000000001E-2</c:v>
                </c:pt>
                <c:pt idx="703">
                  <c:v>-1.8414199999999999E-2</c:v>
                </c:pt>
                <c:pt idx="704">
                  <c:v>-1.8656260000000001E-2</c:v>
                </c:pt>
                <c:pt idx="705">
                  <c:v>-1.8793899999999999E-2</c:v>
                </c:pt>
                <c:pt idx="706">
                  <c:v>-1.857893E-2</c:v>
                </c:pt>
                <c:pt idx="707">
                  <c:v>-1.8004099999999999E-2</c:v>
                </c:pt>
                <c:pt idx="708">
                  <c:v>-1.723156E-2</c:v>
                </c:pt>
                <c:pt idx="709">
                  <c:v>-1.6615109999999999E-2</c:v>
                </c:pt>
                <c:pt idx="710">
                  <c:v>-1.6641670000000001E-2</c:v>
                </c:pt>
                <c:pt idx="711">
                  <c:v>-1.7091640000000002E-2</c:v>
                </c:pt>
                <c:pt idx="712">
                  <c:v>-1.7340609999999999E-2</c:v>
                </c:pt>
                <c:pt idx="713">
                  <c:v>-1.725175E-2</c:v>
                </c:pt>
                <c:pt idx="714">
                  <c:v>-1.69902E-2</c:v>
                </c:pt>
                <c:pt idx="715">
                  <c:v>-1.6633539999999999E-2</c:v>
                </c:pt>
                <c:pt idx="716">
                  <c:v>-1.6058039999999999E-2</c:v>
                </c:pt>
                <c:pt idx="717">
                  <c:v>-1.532153E-2</c:v>
                </c:pt>
                <c:pt idx="718">
                  <c:v>-1.4952450000000001E-2</c:v>
                </c:pt>
                <c:pt idx="719">
                  <c:v>-1.505942E-2</c:v>
                </c:pt>
                <c:pt idx="720">
                  <c:v>-1.525902E-2</c:v>
                </c:pt>
                <c:pt idx="721">
                  <c:v>-1.5537820000000001E-2</c:v>
                </c:pt>
                <c:pt idx="722">
                  <c:v>-1.618141E-2</c:v>
                </c:pt>
                <c:pt idx="723">
                  <c:v>-1.6960659999999999E-2</c:v>
                </c:pt>
                <c:pt idx="724">
                  <c:v>-1.71878E-2</c:v>
                </c:pt>
                <c:pt idx="725">
                  <c:v>-1.6740930000000001E-2</c:v>
                </c:pt>
                <c:pt idx="726">
                  <c:v>-1.595013E-2</c:v>
                </c:pt>
                <c:pt idx="727">
                  <c:v>-1.5289189999999999E-2</c:v>
                </c:pt>
                <c:pt idx="728">
                  <c:v>-1.5180290000000001E-2</c:v>
                </c:pt>
                <c:pt idx="729">
                  <c:v>-1.5484080000000001E-2</c:v>
                </c:pt>
                <c:pt idx="730">
                  <c:v>-1.5735320000000001E-2</c:v>
                </c:pt>
                <c:pt idx="731">
                  <c:v>-1.5762060000000001E-2</c:v>
                </c:pt>
                <c:pt idx="732">
                  <c:v>-1.55564E-2</c:v>
                </c:pt>
                <c:pt idx="733">
                  <c:v>-1.515594E-2</c:v>
                </c:pt>
                <c:pt idx="734">
                  <c:v>-1.482845E-2</c:v>
                </c:pt>
                <c:pt idx="735">
                  <c:v>-1.491922E-2</c:v>
                </c:pt>
                <c:pt idx="736">
                  <c:v>-1.530685E-2</c:v>
                </c:pt>
                <c:pt idx="737">
                  <c:v>-1.544427E-2</c:v>
                </c:pt>
                <c:pt idx="738">
                  <c:v>-1.498888E-2</c:v>
                </c:pt>
                <c:pt idx="739">
                  <c:v>-1.4086889999999999E-2</c:v>
                </c:pt>
                <c:pt idx="740">
                  <c:v>-1.309276E-2</c:v>
                </c:pt>
                <c:pt idx="741">
                  <c:v>-1.228505E-2</c:v>
                </c:pt>
                <c:pt idx="742">
                  <c:v>-1.2237049999999999E-2</c:v>
                </c:pt>
                <c:pt idx="743">
                  <c:v>-1.3493969999999999E-2</c:v>
                </c:pt>
                <c:pt idx="744">
                  <c:v>-1.453432E-2</c:v>
                </c:pt>
                <c:pt idx="745">
                  <c:v>-1.42148E-2</c:v>
                </c:pt>
                <c:pt idx="746">
                  <c:v>-1.3297450000000001E-2</c:v>
                </c:pt>
                <c:pt idx="747">
                  <c:v>-1.2717060000000001E-2</c:v>
                </c:pt>
                <c:pt idx="748">
                  <c:v>-1.2899529999999999E-2</c:v>
                </c:pt>
                <c:pt idx="749">
                  <c:v>-1.340717E-2</c:v>
                </c:pt>
                <c:pt idx="750">
                  <c:v>-1.3578730000000001E-2</c:v>
                </c:pt>
                <c:pt idx="751">
                  <c:v>-1.3418390000000001E-2</c:v>
                </c:pt>
                <c:pt idx="752">
                  <c:v>-1.30998E-2</c:v>
                </c:pt>
                <c:pt idx="753">
                  <c:v>-1.276011E-2</c:v>
                </c:pt>
                <c:pt idx="754">
                  <c:v>-1.2604229999999999E-2</c:v>
                </c:pt>
                <c:pt idx="755">
                  <c:v>-1.2626470000000001E-2</c:v>
                </c:pt>
                <c:pt idx="756">
                  <c:v>-1.2512779999999999E-2</c:v>
                </c:pt>
                <c:pt idx="757">
                  <c:v>-1.208118E-2</c:v>
                </c:pt>
                <c:pt idx="758">
                  <c:v>-1.1610499999999999E-2</c:v>
                </c:pt>
                <c:pt idx="759">
                  <c:v>-1.144856E-2</c:v>
                </c:pt>
                <c:pt idx="760">
                  <c:v>-1.166566E-2</c:v>
                </c:pt>
                <c:pt idx="761">
                  <c:v>-1.23321E-2</c:v>
                </c:pt>
                <c:pt idx="762">
                  <c:v>-1.2861320000000001E-2</c:v>
                </c:pt>
                <c:pt idx="763">
                  <c:v>-1.2797650000000001E-2</c:v>
                </c:pt>
                <c:pt idx="764">
                  <c:v>-1.267069E-2</c:v>
                </c:pt>
                <c:pt idx="765">
                  <c:v>-1.267442E-2</c:v>
                </c:pt>
                <c:pt idx="766">
                  <c:v>-1.259187E-2</c:v>
                </c:pt>
                <c:pt idx="767">
                  <c:v>-1.2381700000000001E-2</c:v>
                </c:pt>
                <c:pt idx="768">
                  <c:v>-1.213963E-2</c:v>
                </c:pt>
                <c:pt idx="769">
                  <c:v>-1.177564E-2</c:v>
                </c:pt>
                <c:pt idx="770">
                  <c:v>-1.1194819999999999E-2</c:v>
                </c:pt>
                <c:pt idx="771">
                  <c:v>-1.0599229999999999E-2</c:v>
                </c:pt>
                <c:pt idx="772">
                  <c:v>-1.0348629999999999E-2</c:v>
                </c:pt>
                <c:pt idx="773">
                  <c:v>-1.0445869999999999E-2</c:v>
                </c:pt>
                <c:pt idx="774">
                  <c:v>-1.0402649999999999E-2</c:v>
                </c:pt>
                <c:pt idx="775">
                  <c:v>-1.00994E-2</c:v>
                </c:pt>
                <c:pt idx="776">
                  <c:v>-9.7553689999999998E-3</c:v>
                </c:pt>
                <c:pt idx="777">
                  <c:v>-9.291311E-3</c:v>
                </c:pt>
                <c:pt idx="778">
                  <c:v>-8.5277589999999993E-3</c:v>
                </c:pt>
                <c:pt idx="779">
                  <c:v>-7.5955040000000003E-3</c:v>
                </c:pt>
                <c:pt idx="780">
                  <c:v>-6.4721789999999998E-3</c:v>
                </c:pt>
                <c:pt idx="781">
                  <c:v>-4.7237820000000002E-3</c:v>
                </c:pt>
                <c:pt idx="782">
                  <c:v>-4.1419860000000003E-3</c:v>
                </c:pt>
                <c:pt idx="783">
                  <c:v>-6.4284349999999997E-3</c:v>
                </c:pt>
                <c:pt idx="784">
                  <c:v>-7.417725E-3</c:v>
                </c:pt>
                <c:pt idx="785">
                  <c:v>-7.1007400000000004E-3</c:v>
                </c:pt>
                <c:pt idx="786">
                  <c:v>-6.6585029999999996E-3</c:v>
                </c:pt>
                <c:pt idx="787">
                  <c:v>-6.2826080000000003E-3</c:v>
                </c:pt>
                <c:pt idx="788">
                  <c:v>-5.866212E-3</c:v>
                </c:pt>
                <c:pt idx="789">
                  <c:v>-5.403082E-3</c:v>
                </c:pt>
                <c:pt idx="790">
                  <c:v>-5.3107240000000002E-3</c:v>
                </c:pt>
                <c:pt idx="791">
                  <c:v>-5.6979270000000002E-3</c:v>
                </c:pt>
                <c:pt idx="792">
                  <c:v>-5.8677809999999999E-3</c:v>
                </c:pt>
                <c:pt idx="793">
                  <c:v>-5.6707179999999999E-3</c:v>
                </c:pt>
                <c:pt idx="794">
                  <c:v>-5.3841669999999996E-3</c:v>
                </c:pt>
                <c:pt idx="795">
                  <c:v>-5.1303700000000004E-3</c:v>
                </c:pt>
                <c:pt idx="796">
                  <c:v>-4.7211600000000003E-3</c:v>
                </c:pt>
                <c:pt idx="797">
                  <c:v>-3.8027299999999998E-3</c:v>
                </c:pt>
                <c:pt idx="798">
                  <c:v>-2.9531140000000002E-3</c:v>
                </c:pt>
                <c:pt idx="799">
                  <c:v>-3.3235169999999998E-3</c:v>
                </c:pt>
                <c:pt idx="800">
                  <c:v>-3.8993500000000002E-3</c:v>
                </c:pt>
                <c:pt idx="801">
                  <c:v>-4.2139539999999998E-3</c:v>
                </c:pt>
                <c:pt idx="802">
                  <c:v>-4.652883E-3</c:v>
                </c:pt>
                <c:pt idx="803">
                  <c:v>-4.9955049999999999E-3</c:v>
                </c:pt>
                <c:pt idx="804">
                  <c:v>-4.8250139999999999E-3</c:v>
                </c:pt>
                <c:pt idx="805">
                  <c:v>-4.2820699999999998E-3</c:v>
                </c:pt>
                <c:pt idx="806">
                  <c:v>-3.8397119999999999E-3</c:v>
                </c:pt>
                <c:pt idx="807">
                  <c:v>-3.892946E-3</c:v>
                </c:pt>
                <c:pt idx="808">
                  <c:v>-4.3547029999999997E-3</c:v>
                </c:pt>
                <c:pt idx="809">
                  <c:v>-4.6549479999999999E-3</c:v>
                </c:pt>
                <c:pt idx="810">
                  <c:v>-4.4661220000000003E-3</c:v>
                </c:pt>
                <c:pt idx="811">
                  <c:v>-3.7993469999999998E-3</c:v>
                </c:pt>
                <c:pt idx="812">
                  <c:v>-2.7569949999999999E-3</c:v>
                </c:pt>
                <c:pt idx="813">
                  <c:v>-1.560358E-3</c:v>
                </c:pt>
                <c:pt idx="814">
                  <c:v>-4.8673130000000001E-4</c:v>
                </c:pt>
                <c:pt idx="815">
                  <c:v>1.7120420000000001E-4</c:v>
                </c:pt>
                <c:pt idx="816">
                  <c:v>-1.6464499999999999E-4</c:v>
                </c:pt>
                <c:pt idx="817">
                  <c:v>-1.404366E-3</c:v>
                </c:pt>
                <c:pt idx="818">
                  <c:v>-2.2810759999999999E-3</c:v>
                </c:pt>
                <c:pt idx="819">
                  <c:v>-2.4333929999999998E-3</c:v>
                </c:pt>
                <c:pt idx="820">
                  <c:v>-2.2396429999999999E-3</c:v>
                </c:pt>
                <c:pt idx="821">
                  <c:v>-1.806516E-3</c:v>
                </c:pt>
                <c:pt idx="822">
                  <c:v>-1.057477E-3</c:v>
                </c:pt>
                <c:pt idx="823">
                  <c:v>-5.5844640000000001E-4</c:v>
                </c:pt>
                <c:pt idx="824">
                  <c:v>-1.02429E-3</c:v>
                </c:pt>
                <c:pt idx="825">
                  <c:v>-1.9452440000000001E-3</c:v>
                </c:pt>
                <c:pt idx="826">
                  <c:v>-2.655971E-3</c:v>
                </c:pt>
                <c:pt idx="827">
                  <c:v>-2.920335E-3</c:v>
                </c:pt>
                <c:pt idx="828">
                  <c:v>-2.6449720000000002E-3</c:v>
                </c:pt>
                <c:pt idx="829">
                  <c:v>-2.0865990000000002E-3</c:v>
                </c:pt>
                <c:pt idx="830">
                  <c:v>-1.7787650000000001E-3</c:v>
                </c:pt>
                <c:pt idx="831">
                  <c:v>-1.821331E-3</c:v>
                </c:pt>
                <c:pt idx="832">
                  <c:v>-1.076746E-3</c:v>
                </c:pt>
                <c:pt idx="833">
                  <c:v>2.3254320000000001E-3</c:v>
                </c:pt>
                <c:pt idx="834">
                  <c:v>5.2965019999999998E-3</c:v>
                </c:pt>
                <c:pt idx="835">
                  <c:v>3.235768E-3</c:v>
                </c:pt>
                <c:pt idx="836">
                  <c:v>1.7619929999999999E-3</c:v>
                </c:pt>
                <c:pt idx="837">
                  <c:v>1.0452770000000001E-3</c:v>
                </c:pt>
                <c:pt idx="838">
                  <c:v>3.226134E-4</c:v>
                </c:pt>
                <c:pt idx="839">
                  <c:v>-1.689176E-4</c:v>
                </c:pt>
                <c:pt idx="840">
                  <c:v>-5.3014429999999999E-7</c:v>
                </c:pt>
                <c:pt idx="841">
                  <c:v>7.9116590000000001E-4</c:v>
                </c:pt>
                <c:pt idx="842">
                  <c:v>1.8316630000000001E-3</c:v>
                </c:pt>
                <c:pt idx="843">
                  <c:v>2.615109E-3</c:v>
                </c:pt>
                <c:pt idx="844">
                  <c:v>2.3453530000000001E-3</c:v>
                </c:pt>
                <c:pt idx="845">
                  <c:v>1.366541E-3</c:v>
                </c:pt>
                <c:pt idx="846">
                  <c:v>8.4882849999999999E-4</c:v>
                </c:pt>
                <c:pt idx="847">
                  <c:v>8.1317439999999998E-4</c:v>
                </c:pt>
                <c:pt idx="848">
                  <c:v>1.092244E-3</c:v>
                </c:pt>
                <c:pt idx="849">
                  <c:v>1.012663E-3</c:v>
                </c:pt>
                <c:pt idx="850">
                  <c:v>1.1175569999999999E-3</c:v>
                </c:pt>
                <c:pt idx="851">
                  <c:v>2.1969329999999999E-3</c:v>
                </c:pt>
                <c:pt idx="852">
                  <c:v>3.235E-3</c:v>
                </c:pt>
                <c:pt idx="853">
                  <c:v>3.656482E-3</c:v>
                </c:pt>
                <c:pt idx="854">
                  <c:v>3.4375069999999998E-3</c:v>
                </c:pt>
                <c:pt idx="855">
                  <c:v>2.8077900000000001E-3</c:v>
                </c:pt>
                <c:pt idx="856">
                  <c:v>2.0425719999999999E-3</c:v>
                </c:pt>
                <c:pt idx="857">
                  <c:v>1.495459E-3</c:v>
                </c:pt>
                <c:pt idx="858">
                  <c:v>1.5299389999999999E-3</c:v>
                </c:pt>
                <c:pt idx="859">
                  <c:v>2.1555739999999999E-3</c:v>
                </c:pt>
                <c:pt idx="860">
                  <c:v>3.0207749999999998E-3</c:v>
                </c:pt>
                <c:pt idx="861">
                  <c:v>3.0928169999999999E-3</c:v>
                </c:pt>
                <c:pt idx="862">
                  <c:v>1.8681329999999999E-3</c:v>
                </c:pt>
                <c:pt idx="863">
                  <c:v>1.3257589999999999E-3</c:v>
                </c:pt>
                <c:pt idx="864">
                  <c:v>1.4382760000000001E-3</c:v>
                </c:pt>
                <c:pt idx="865">
                  <c:v>1.0829100000000001E-3</c:v>
                </c:pt>
                <c:pt idx="866">
                  <c:v>4.149701E-4</c:v>
                </c:pt>
                <c:pt idx="867">
                  <c:v>6.6235730000000002E-4</c:v>
                </c:pt>
                <c:pt idx="868">
                  <c:v>2.0853859999999998E-3</c:v>
                </c:pt>
                <c:pt idx="869">
                  <c:v>2.5315149999999998E-3</c:v>
                </c:pt>
                <c:pt idx="870">
                  <c:v>2.709955E-3</c:v>
                </c:pt>
                <c:pt idx="871">
                  <c:v>3.7294310000000001E-3</c:v>
                </c:pt>
                <c:pt idx="872">
                  <c:v>4.3458630000000002E-3</c:v>
                </c:pt>
                <c:pt idx="873">
                  <c:v>3.502069E-3</c:v>
                </c:pt>
                <c:pt idx="874">
                  <c:v>2.2198460000000001E-3</c:v>
                </c:pt>
                <c:pt idx="875">
                  <c:v>1.89795E-3</c:v>
                </c:pt>
                <c:pt idx="876">
                  <c:v>2.4308770000000001E-3</c:v>
                </c:pt>
                <c:pt idx="877">
                  <c:v>3.2138359999999999E-3</c:v>
                </c:pt>
                <c:pt idx="878">
                  <c:v>3.6244390000000001E-3</c:v>
                </c:pt>
                <c:pt idx="879">
                  <c:v>3.337427E-3</c:v>
                </c:pt>
                <c:pt idx="880">
                  <c:v>2.8470100000000001E-3</c:v>
                </c:pt>
                <c:pt idx="881">
                  <c:v>2.5241500000000002E-3</c:v>
                </c:pt>
                <c:pt idx="882">
                  <c:v>2.5596439999999998E-3</c:v>
                </c:pt>
                <c:pt idx="883">
                  <c:v>3.074196E-3</c:v>
                </c:pt>
                <c:pt idx="884">
                  <c:v>3.7149610000000001E-3</c:v>
                </c:pt>
                <c:pt idx="885">
                  <c:v>3.883156E-3</c:v>
                </c:pt>
                <c:pt idx="886">
                  <c:v>3.6548779999999999E-3</c:v>
                </c:pt>
                <c:pt idx="887">
                  <c:v>3.4810930000000002E-3</c:v>
                </c:pt>
                <c:pt idx="888">
                  <c:v>4.3785509999999999E-4</c:v>
                </c:pt>
                <c:pt idx="889">
                  <c:v>-6.5509580000000002E-4</c:v>
                </c:pt>
                <c:pt idx="890">
                  <c:v>1.3859199999999999E-3</c:v>
                </c:pt>
                <c:pt idx="891">
                  <c:v>3.527456E-3</c:v>
                </c:pt>
                <c:pt idx="892">
                  <c:v>4.8320790000000004E-3</c:v>
                </c:pt>
                <c:pt idx="893">
                  <c:v>5.3153189999999998E-3</c:v>
                </c:pt>
                <c:pt idx="894">
                  <c:v>5.1740629999999996E-3</c:v>
                </c:pt>
                <c:pt idx="895">
                  <c:v>4.8410249999999997E-3</c:v>
                </c:pt>
                <c:pt idx="896">
                  <c:v>4.7626300000000003E-3</c:v>
                </c:pt>
                <c:pt idx="897">
                  <c:v>4.9246630000000001E-3</c:v>
                </c:pt>
                <c:pt idx="898">
                  <c:v>4.7770010000000003E-3</c:v>
                </c:pt>
                <c:pt idx="899">
                  <c:v>3.6277470000000002E-3</c:v>
                </c:pt>
                <c:pt idx="900">
                  <c:v>2.874059E-3</c:v>
                </c:pt>
                <c:pt idx="901">
                  <c:v>3.556385E-3</c:v>
                </c:pt>
                <c:pt idx="902">
                  <c:v>4.6340440000000004E-3</c:v>
                </c:pt>
                <c:pt idx="903">
                  <c:v>5.2752379999999998E-3</c:v>
                </c:pt>
                <c:pt idx="904">
                  <c:v>5.6235460000000001E-3</c:v>
                </c:pt>
                <c:pt idx="905">
                  <c:v>5.9396500000000003E-3</c:v>
                </c:pt>
                <c:pt idx="906">
                  <c:v>5.3029089999999997E-3</c:v>
                </c:pt>
                <c:pt idx="907">
                  <c:v>4.3138350000000002E-3</c:v>
                </c:pt>
                <c:pt idx="908">
                  <c:v>4.2447029999999998E-3</c:v>
                </c:pt>
                <c:pt idx="909">
                  <c:v>4.4690390000000002E-3</c:v>
                </c:pt>
                <c:pt idx="910">
                  <c:v>4.4829320000000002E-3</c:v>
                </c:pt>
                <c:pt idx="911">
                  <c:v>4.3772230000000004E-3</c:v>
                </c:pt>
                <c:pt idx="912">
                  <c:v>4.3530920000000002E-3</c:v>
                </c:pt>
                <c:pt idx="913">
                  <c:v>4.4354970000000001E-3</c:v>
                </c:pt>
                <c:pt idx="914">
                  <c:v>4.515977E-3</c:v>
                </c:pt>
                <c:pt idx="915">
                  <c:v>4.5673720000000001E-3</c:v>
                </c:pt>
                <c:pt idx="916">
                  <c:v>4.6963730000000002E-3</c:v>
                </c:pt>
                <c:pt idx="917">
                  <c:v>4.9731569999999998E-3</c:v>
                </c:pt>
                <c:pt idx="918">
                  <c:v>5.3256839999999998E-3</c:v>
                </c:pt>
                <c:pt idx="919">
                  <c:v>5.6453639999999999E-3</c:v>
                </c:pt>
                <c:pt idx="920">
                  <c:v>5.9172119999999998E-3</c:v>
                </c:pt>
                <c:pt idx="921">
                  <c:v>6.2032459999999999E-3</c:v>
                </c:pt>
                <c:pt idx="922">
                  <c:v>6.5244480000000004E-3</c:v>
                </c:pt>
                <c:pt idx="923">
                  <c:v>6.8567940000000003E-3</c:v>
                </c:pt>
                <c:pt idx="924">
                  <c:v>7.186362E-3</c:v>
                </c:pt>
                <c:pt idx="925">
                  <c:v>7.4916050000000001E-3</c:v>
                </c:pt>
                <c:pt idx="926">
                  <c:v>7.7052140000000002E-3</c:v>
                </c:pt>
                <c:pt idx="927">
                  <c:v>7.8009079999999996E-3</c:v>
                </c:pt>
                <c:pt idx="928">
                  <c:v>7.8807310000000002E-3</c:v>
                </c:pt>
                <c:pt idx="929">
                  <c:v>8.08211E-3</c:v>
                </c:pt>
                <c:pt idx="930">
                  <c:v>8.4586569999999996E-3</c:v>
                </c:pt>
                <c:pt idx="931">
                  <c:v>8.9261310000000003E-3</c:v>
                </c:pt>
                <c:pt idx="932">
                  <c:v>9.2743340000000004E-3</c:v>
                </c:pt>
                <c:pt idx="933">
                  <c:v>9.3284619999999992E-3</c:v>
                </c:pt>
                <c:pt idx="934">
                  <c:v>9.1750310000000002E-3</c:v>
                </c:pt>
                <c:pt idx="935">
                  <c:v>9.1543890000000006E-3</c:v>
                </c:pt>
                <c:pt idx="936">
                  <c:v>9.5079899999999992E-3</c:v>
                </c:pt>
                <c:pt idx="937">
                  <c:v>1.0106159999999999E-2</c:v>
                </c:pt>
                <c:pt idx="938">
                  <c:v>1.055712E-2</c:v>
                </c:pt>
                <c:pt idx="939">
                  <c:v>1.055182E-2</c:v>
                </c:pt>
                <c:pt idx="940">
                  <c:v>1.0185899999999999E-2</c:v>
                </c:pt>
                <c:pt idx="941">
                  <c:v>9.7841309999999997E-3</c:v>
                </c:pt>
                <c:pt idx="942">
                  <c:v>9.5721729999999998E-3</c:v>
                </c:pt>
                <c:pt idx="943">
                  <c:v>9.6854579999999992E-3</c:v>
                </c:pt>
                <c:pt idx="944">
                  <c:v>1.0077340000000001E-2</c:v>
                </c:pt>
                <c:pt idx="945">
                  <c:v>1.0474799999999999E-2</c:v>
                </c:pt>
                <c:pt idx="946">
                  <c:v>1.062128E-2</c:v>
                </c:pt>
                <c:pt idx="947">
                  <c:v>1.003885E-2</c:v>
                </c:pt>
                <c:pt idx="948">
                  <c:v>8.4832199999999996E-3</c:v>
                </c:pt>
                <c:pt idx="949">
                  <c:v>7.8489149999999997E-3</c:v>
                </c:pt>
                <c:pt idx="950">
                  <c:v>8.5469819999999998E-3</c:v>
                </c:pt>
                <c:pt idx="951">
                  <c:v>9.3565279999999994E-3</c:v>
                </c:pt>
                <c:pt idx="952">
                  <c:v>9.8966230000000002E-3</c:v>
                </c:pt>
                <c:pt idx="953">
                  <c:v>1.0421E-2</c:v>
                </c:pt>
                <c:pt idx="954">
                  <c:v>1.0624949999999999E-2</c:v>
                </c:pt>
                <c:pt idx="955">
                  <c:v>9.8834709999999996E-3</c:v>
                </c:pt>
                <c:pt idx="956">
                  <c:v>9.0944960000000005E-3</c:v>
                </c:pt>
                <c:pt idx="957">
                  <c:v>9.0130290000000005E-3</c:v>
                </c:pt>
                <c:pt idx="958">
                  <c:v>9.2064039999999996E-3</c:v>
                </c:pt>
                <c:pt idx="959">
                  <c:v>9.0738910000000006E-3</c:v>
                </c:pt>
                <c:pt idx="960">
                  <c:v>8.68295E-3</c:v>
                </c:pt>
                <c:pt idx="961">
                  <c:v>8.7241249999999992E-3</c:v>
                </c:pt>
                <c:pt idx="962">
                  <c:v>9.3008380000000005E-3</c:v>
                </c:pt>
                <c:pt idx="963">
                  <c:v>9.9340479999999991E-3</c:v>
                </c:pt>
                <c:pt idx="964">
                  <c:v>1.0295210000000001E-2</c:v>
                </c:pt>
                <c:pt idx="965">
                  <c:v>1.056971E-2</c:v>
                </c:pt>
                <c:pt idx="966">
                  <c:v>1.141988E-2</c:v>
                </c:pt>
                <c:pt idx="967">
                  <c:v>1.2612750000000001E-2</c:v>
                </c:pt>
                <c:pt idx="968">
                  <c:v>1.1913709999999999E-2</c:v>
                </c:pt>
                <c:pt idx="969">
                  <c:v>1.081174E-2</c:v>
                </c:pt>
                <c:pt idx="970">
                  <c:v>1.076707E-2</c:v>
                </c:pt>
                <c:pt idx="971">
                  <c:v>1.083868E-2</c:v>
                </c:pt>
                <c:pt idx="972">
                  <c:v>1.087568E-2</c:v>
                </c:pt>
                <c:pt idx="973">
                  <c:v>1.1220920000000001E-2</c:v>
                </c:pt>
                <c:pt idx="974">
                  <c:v>1.17438E-2</c:v>
                </c:pt>
                <c:pt idx="975">
                  <c:v>1.201146E-2</c:v>
                </c:pt>
                <c:pt idx="976">
                  <c:v>1.2091350000000001E-2</c:v>
                </c:pt>
                <c:pt idx="977">
                  <c:v>1.264154E-2</c:v>
                </c:pt>
                <c:pt idx="978">
                  <c:v>1.3733799999999999E-2</c:v>
                </c:pt>
                <c:pt idx="979">
                  <c:v>1.3333319999999999E-2</c:v>
                </c:pt>
                <c:pt idx="980">
                  <c:v>1.1868210000000001E-2</c:v>
                </c:pt>
                <c:pt idx="981">
                  <c:v>1.217993E-2</c:v>
                </c:pt>
                <c:pt idx="982">
                  <c:v>1.2773410000000001E-2</c:v>
                </c:pt>
                <c:pt idx="983">
                  <c:v>1.223838E-2</c:v>
                </c:pt>
                <c:pt idx="984">
                  <c:v>1.143335E-2</c:v>
                </c:pt>
                <c:pt idx="985">
                  <c:v>1.195386E-2</c:v>
                </c:pt>
                <c:pt idx="986">
                  <c:v>1.129022E-2</c:v>
                </c:pt>
                <c:pt idx="987">
                  <c:v>1.103702E-2</c:v>
                </c:pt>
                <c:pt idx="988">
                  <c:v>1.197368E-2</c:v>
                </c:pt>
                <c:pt idx="989">
                  <c:v>1.2647820000000001E-2</c:v>
                </c:pt>
                <c:pt idx="990">
                  <c:v>1.291135E-2</c:v>
                </c:pt>
                <c:pt idx="991">
                  <c:v>1.3087690000000001E-2</c:v>
                </c:pt>
                <c:pt idx="992">
                  <c:v>1.333048E-2</c:v>
                </c:pt>
                <c:pt idx="993">
                  <c:v>1.3652900000000001E-2</c:v>
                </c:pt>
                <c:pt idx="994">
                  <c:v>1.396645E-2</c:v>
                </c:pt>
                <c:pt idx="995">
                  <c:v>1.383501E-2</c:v>
                </c:pt>
                <c:pt idx="996">
                  <c:v>1.3216139999999999E-2</c:v>
                </c:pt>
                <c:pt idx="997">
                  <c:v>1.327162E-2</c:v>
                </c:pt>
                <c:pt idx="998">
                  <c:v>1.424394E-2</c:v>
                </c:pt>
                <c:pt idx="999">
                  <c:v>1.5449920000000001E-2</c:v>
                </c:pt>
                <c:pt idx="1000">
                  <c:v>1.6583839999999999E-2</c:v>
                </c:pt>
                <c:pt idx="1001">
                  <c:v>1.7797250000000001E-2</c:v>
                </c:pt>
                <c:pt idx="1002">
                  <c:v>1.891292E-2</c:v>
                </c:pt>
                <c:pt idx="1003">
                  <c:v>1.9053730000000001E-2</c:v>
                </c:pt>
                <c:pt idx="1004">
                  <c:v>1.8438070000000001E-2</c:v>
                </c:pt>
                <c:pt idx="1005">
                  <c:v>1.8194169999999999E-2</c:v>
                </c:pt>
                <c:pt idx="1006">
                  <c:v>1.8366130000000001E-2</c:v>
                </c:pt>
                <c:pt idx="1007">
                  <c:v>1.8598469999999999E-2</c:v>
                </c:pt>
                <c:pt idx="1008">
                  <c:v>1.8576829999999999E-2</c:v>
                </c:pt>
                <c:pt idx="1009">
                  <c:v>1.8382140000000002E-2</c:v>
                </c:pt>
                <c:pt idx="1010">
                  <c:v>1.8986019999999999E-2</c:v>
                </c:pt>
                <c:pt idx="1011">
                  <c:v>2.0240879999999999E-2</c:v>
                </c:pt>
                <c:pt idx="1012">
                  <c:v>2.151219E-2</c:v>
                </c:pt>
                <c:pt idx="1013">
                  <c:v>2.2633799999999999E-2</c:v>
                </c:pt>
                <c:pt idx="1014">
                  <c:v>2.3423329999999999E-2</c:v>
                </c:pt>
                <c:pt idx="1015">
                  <c:v>2.3617010000000001E-2</c:v>
                </c:pt>
                <c:pt idx="1016">
                  <c:v>2.340449E-2</c:v>
                </c:pt>
                <c:pt idx="1017">
                  <c:v>2.3176519999999999E-2</c:v>
                </c:pt>
                <c:pt idx="1018">
                  <c:v>2.2369279999999998E-2</c:v>
                </c:pt>
                <c:pt idx="1019">
                  <c:v>2.2832149999999999E-2</c:v>
                </c:pt>
                <c:pt idx="1020">
                  <c:v>2.4814929999999999E-2</c:v>
                </c:pt>
                <c:pt idx="1021">
                  <c:v>2.6781949999999999E-2</c:v>
                </c:pt>
                <c:pt idx="1022">
                  <c:v>2.803611E-2</c:v>
                </c:pt>
                <c:pt idx="1023">
                  <c:v>2.8447529999999999E-2</c:v>
                </c:pt>
                <c:pt idx="1024">
                  <c:v>2.84014E-2</c:v>
                </c:pt>
                <c:pt idx="1025">
                  <c:v>2.8625330000000001E-2</c:v>
                </c:pt>
                <c:pt idx="1026">
                  <c:v>2.922025E-2</c:v>
                </c:pt>
                <c:pt idx="1027">
                  <c:v>2.9632579999999999E-2</c:v>
                </c:pt>
                <c:pt idx="1028">
                  <c:v>2.977925E-2</c:v>
                </c:pt>
                <c:pt idx="1029">
                  <c:v>3.0663570000000001E-2</c:v>
                </c:pt>
                <c:pt idx="1030">
                  <c:v>3.2903620000000001E-2</c:v>
                </c:pt>
                <c:pt idx="1031">
                  <c:v>3.5093069999999997E-2</c:v>
                </c:pt>
                <c:pt idx="1032">
                  <c:v>3.5584919999999999E-2</c:v>
                </c:pt>
                <c:pt idx="1033">
                  <c:v>3.4376610000000002E-2</c:v>
                </c:pt>
                <c:pt idx="1034">
                  <c:v>3.3609960000000001E-2</c:v>
                </c:pt>
                <c:pt idx="1035">
                  <c:v>3.5871819999999999E-2</c:v>
                </c:pt>
                <c:pt idx="1036">
                  <c:v>3.9853010000000001E-2</c:v>
                </c:pt>
                <c:pt idx="1037">
                  <c:v>4.3207339999999997E-2</c:v>
                </c:pt>
                <c:pt idx="1038">
                  <c:v>4.5548209999999999E-2</c:v>
                </c:pt>
                <c:pt idx="1039">
                  <c:v>4.7507580000000001E-2</c:v>
                </c:pt>
                <c:pt idx="1040">
                  <c:v>4.906609E-2</c:v>
                </c:pt>
                <c:pt idx="1041">
                  <c:v>5.0196909999999997E-2</c:v>
                </c:pt>
                <c:pt idx="1042">
                  <c:v>5.1859830000000003E-2</c:v>
                </c:pt>
                <c:pt idx="1043">
                  <c:v>5.4679169999999999E-2</c:v>
                </c:pt>
                <c:pt idx="1044">
                  <c:v>5.852719E-2</c:v>
                </c:pt>
                <c:pt idx="1045">
                  <c:v>6.2558799999999998E-2</c:v>
                </c:pt>
                <c:pt idx="1046">
                  <c:v>6.5720559999999997E-2</c:v>
                </c:pt>
                <c:pt idx="1047">
                  <c:v>6.6790329999999995E-2</c:v>
                </c:pt>
                <c:pt idx="1048">
                  <c:v>6.3527319999999998E-2</c:v>
                </c:pt>
                <c:pt idx="1049">
                  <c:v>5.3765100000000003E-2</c:v>
                </c:pt>
                <c:pt idx="1050">
                  <c:v>3.9464180000000001E-2</c:v>
                </c:pt>
                <c:pt idx="1051">
                  <c:v>2.5060329999999999E-2</c:v>
                </c:pt>
                <c:pt idx="1052">
                  <c:v>1.0519260000000001E-2</c:v>
                </c:pt>
                <c:pt idx="1053">
                  <c:v>-2.0797070000000001E-3</c:v>
                </c:pt>
                <c:pt idx="1054">
                  <c:v>-7.2822980000000004E-3</c:v>
                </c:pt>
                <c:pt idx="1055">
                  <c:v>-7.7165439999999997E-3</c:v>
                </c:pt>
                <c:pt idx="1056">
                  <c:v>-7.1814089999999997E-3</c:v>
                </c:pt>
                <c:pt idx="1057">
                  <c:v>-7.0977740000000003E-3</c:v>
                </c:pt>
                <c:pt idx="1058">
                  <c:v>-7.4959900000000001E-3</c:v>
                </c:pt>
                <c:pt idx="1059">
                  <c:v>-7.9435240000000004E-3</c:v>
                </c:pt>
                <c:pt idx="1060">
                  <c:v>-8.1761739999999996E-3</c:v>
                </c:pt>
                <c:pt idx="1061">
                  <c:v>-8.1597200000000005E-3</c:v>
                </c:pt>
                <c:pt idx="1062">
                  <c:v>-7.8101810000000002E-3</c:v>
                </c:pt>
                <c:pt idx="1063">
                  <c:v>-7.0195659999999997E-3</c:v>
                </c:pt>
                <c:pt idx="1064">
                  <c:v>-5.8757569999999997E-3</c:v>
                </c:pt>
                <c:pt idx="1065">
                  <c:v>-4.7123429999999999E-3</c:v>
                </c:pt>
                <c:pt idx="1066">
                  <c:v>-3.8480540000000001E-3</c:v>
                </c:pt>
                <c:pt idx="1067">
                  <c:v>-3.384836E-3</c:v>
                </c:pt>
                <c:pt idx="1068">
                  <c:v>-3.2719889999999999E-3</c:v>
                </c:pt>
                <c:pt idx="1069">
                  <c:v>-3.9120580000000004E-3</c:v>
                </c:pt>
                <c:pt idx="1070">
                  <c:v>-4.8384489999999999E-3</c:v>
                </c:pt>
                <c:pt idx="1071">
                  <c:v>-3.4844419999999999E-3</c:v>
                </c:pt>
                <c:pt idx="1072">
                  <c:v>-1.0443869999999999E-3</c:v>
                </c:pt>
                <c:pt idx="1073">
                  <c:v>7.3616610000000005E-4</c:v>
                </c:pt>
                <c:pt idx="1074">
                  <c:v>1.5822130000000001E-3</c:v>
                </c:pt>
                <c:pt idx="1075">
                  <c:v>1.8474019999999999E-3</c:v>
                </c:pt>
                <c:pt idx="1076">
                  <c:v>2.2031609999999999E-3</c:v>
                </c:pt>
                <c:pt idx="1077">
                  <c:v>3.1035289999999998E-3</c:v>
                </c:pt>
                <c:pt idx="1078">
                  <c:v>4.2536370000000002E-3</c:v>
                </c:pt>
                <c:pt idx="1079">
                  <c:v>5.2702069999999998E-3</c:v>
                </c:pt>
                <c:pt idx="1080">
                  <c:v>6.0691260000000002E-3</c:v>
                </c:pt>
                <c:pt idx="1081">
                  <c:v>6.8486809999999997E-3</c:v>
                </c:pt>
                <c:pt idx="1082">
                  <c:v>7.7300040000000004E-3</c:v>
                </c:pt>
                <c:pt idx="1083">
                  <c:v>8.5061289999999994E-3</c:v>
                </c:pt>
                <c:pt idx="1084">
                  <c:v>8.7265250000000006E-3</c:v>
                </c:pt>
                <c:pt idx="1085">
                  <c:v>8.3081000000000006E-3</c:v>
                </c:pt>
                <c:pt idx="1086">
                  <c:v>7.5500970000000004E-3</c:v>
                </c:pt>
                <c:pt idx="1087">
                  <c:v>6.5784700000000003E-3</c:v>
                </c:pt>
                <c:pt idx="1088">
                  <c:v>5.8582349999999998E-3</c:v>
                </c:pt>
                <c:pt idx="1089">
                  <c:v>5.9788180000000003E-3</c:v>
                </c:pt>
                <c:pt idx="1090">
                  <c:v>6.6817229999999997E-3</c:v>
                </c:pt>
                <c:pt idx="1091">
                  <c:v>7.4805139999999997E-3</c:v>
                </c:pt>
                <c:pt idx="1092">
                  <c:v>8.1549959999999994E-3</c:v>
                </c:pt>
                <c:pt idx="1093">
                  <c:v>8.5211650000000007E-3</c:v>
                </c:pt>
                <c:pt idx="1094">
                  <c:v>8.6987369999999998E-3</c:v>
                </c:pt>
                <c:pt idx="1095">
                  <c:v>8.9515319999999999E-3</c:v>
                </c:pt>
                <c:pt idx="1096">
                  <c:v>9.2147289999999996E-3</c:v>
                </c:pt>
                <c:pt idx="1097">
                  <c:v>9.3207099999999994E-3</c:v>
                </c:pt>
                <c:pt idx="1098">
                  <c:v>9.0493629999999995E-3</c:v>
                </c:pt>
                <c:pt idx="1099">
                  <c:v>8.5074799999999996E-3</c:v>
                </c:pt>
                <c:pt idx="1100">
                  <c:v>8.3162740000000002E-3</c:v>
                </c:pt>
                <c:pt idx="1101">
                  <c:v>8.6376230000000005E-3</c:v>
                </c:pt>
                <c:pt idx="1102">
                  <c:v>9.1651839999999998E-3</c:v>
                </c:pt>
                <c:pt idx="1103">
                  <c:v>9.6646890000000006E-3</c:v>
                </c:pt>
                <c:pt idx="1104">
                  <c:v>1.0012739999999999E-2</c:v>
                </c:pt>
                <c:pt idx="1105">
                  <c:v>1.031465E-2</c:v>
                </c:pt>
                <c:pt idx="1106">
                  <c:v>1.089331E-2</c:v>
                </c:pt>
                <c:pt idx="1107">
                  <c:v>1.1657010000000001E-2</c:v>
                </c:pt>
                <c:pt idx="1108">
                  <c:v>1.185551E-2</c:v>
                </c:pt>
                <c:pt idx="1109">
                  <c:v>1.062977E-2</c:v>
                </c:pt>
                <c:pt idx="1110">
                  <c:v>9.4862130000000003E-3</c:v>
                </c:pt>
                <c:pt idx="1111">
                  <c:v>9.8515760000000008E-3</c:v>
                </c:pt>
                <c:pt idx="1112">
                  <c:v>1.065694E-2</c:v>
                </c:pt>
                <c:pt idx="1113">
                  <c:v>1.10537E-2</c:v>
                </c:pt>
                <c:pt idx="1114">
                  <c:v>1.128849E-2</c:v>
                </c:pt>
                <c:pt idx="1115">
                  <c:v>1.181043E-2</c:v>
                </c:pt>
                <c:pt idx="1116">
                  <c:v>1.2443020000000001E-2</c:v>
                </c:pt>
                <c:pt idx="1117">
                  <c:v>1.2556370000000001E-2</c:v>
                </c:pt>
                <c:pt idx="1118">
                  <c:v>1.201033E-2</c:v>
                </c:pt>
                <c:pt idx="1119">
                  <c:v>1.1500099999999999E-2</c:v>
                </c:pt>
                <c:pt idx="1120">
                  <c:v>1.133001E-2</c:v>
                </c:pt>
                <c:pt idx="1121">
                  <c:v>1.118393E-2</c:v>
                </c:pt>
                <c:pt idx="1122">
                  <c:v>1.0888109999999999E-2</c:v>
                </c:pt>
                <c:pt idx="1123">
                  <c:v>1.070261E-2</c:v>
                </c:pt>
                <c:pt idx="1124">
                  <c:v>1.0903329999999999E-2</c:v>
                </c:pt>
                <c:pt idx="1125">
                  <c:v>1.144304E-2</c:v>
                </c:pt>
                <c:pt idx="1126">
                  <c:v>1.224216E-2</c:v>
                </c:pt>
                <c:pt idx="1127">
                  <c:v>1.329495E-2</c:v>
                </c:pt>
                <c:pt idx="1128">
                  <c:v>1.43357E-2</c:v>
                </c:pt>
                <c:pt idx="1129">
                  <c:v>1.450858E-2</c:v>
                </c:pt>
                <c:pt idx="1130">
                  <c:v>1.33954E-2</c:v>
                </c:pt>
                <c:pt idx="1131">
                  <c:v>1.252844E-2</c:v>
                </c:pt>
                <c:pt idx="1132">
                  <c:v>1.275781E-2</c:v>
                </c:pt>
                <c:pt idx="1133">
                  <c:v>1.325078E-2</c:v>
                </c:pt>
                <c:pt idx="1134">
                  <c:v>1.3332770000000001E-2</c:v>
                </c:pt>
                <c:pt idx="1135">
                  <c:v>1.3173000000000001E-2</c:v>
                </c:pt>
                <c:pt idx="1136">
                  <c:v>1.3232300000000001E-2</c:v>
                </c:pt>
                <c:pt idx="1137">
                  <c:v>1.354561E-2</c:v>
                </c:pt>
                <c:pt idx="1138">
                  <c:v>1.3707230000000001E-2</c:v>
                </c:pt>
                <c:pt idx="1139">
                  <c:v>1.344157E-2</c:v>
                </c:pt>
                <c:pt idx="1140">
                  <c:v>1.3008199999999999E-2</c:v>
                </c:pt>
                <c:pt idx="1141">
                  <c:v>1.268971E-2</c:v>
                </c:pt>
                <c:pt idx="1142">
                  <c:v>1.25033E-2</c:v>
                </c:pt>
                <c:pt idx="1143">
                  <c:v>1.2488269999999999E-2</c:v>
                </c:pt>
                <c:pt idx="1144">
                  <c:v>1.270953E-2</c:v>
                </c:pt>
                <c:pt idx="1145">
                  <c:v>1.3083630000000001E-2</c:v>
                </c:pt>
                <c:pt idx="1146">
                  <c:v>1.343651E-2</c:v>
                </c:pt>
                <c:pt idx="1147">
                  <c:v>1.3678610000000001E-2</c:v>
                </c:pt>
                <c:pt idx="1148">
                  <c:v>1.380433E-2</c:v>
                </c:pt>
                <c:pt idx="1149">
                  <c:v>1.3768890000000001E-2</c:v>
                </c:pt>
                <c:pt idx="1150">
                  <c:v>1.354004E-2</c:v>
                </c:pt>
                <c:pt idx="1151">
                  <c:v>1.3289479999999999E-2</c:v>
                </c:pt>
                <c:pt idx="1152">
                  <c:v>1.325146E-2</c:v>
                </c:pt>
                <c:pt idx="1153">
                  <c:v>1.3450459999999999E-2</c:v>
                </c:pt>
                <c:pt idx="1154">
                  <c:v>1.3739680000000001E-2</c:v>
                </c:pt>
                <c:pt idx="1155">
                  <c:v>1.39258E-2</c:v>
                </c:pt>
                <c:pt idx="1156">
                  <c:v>1.390185E-2</c:v>
                </c:pt>
                <c:pt idx="1157">
                  <c:v>1.3738999999999999E-2</c:v>
                </c:pt>
                <c:pt idx="1158">
                  <c:v>1.3599419999999999E-2</c:v>
                </c:pt>
                <c:pt idx="1159">
                  <c:v>1.3636209999999999E-2</c:v>
                </c:pt>
                <c:pt idx="1160">
                  <c:v>1.3900010000000001E-2</c:v>
                </c:pt>
                <c:pt idx="1161">
                  <c:v>1.4273350000000001E-2</c:v>
                </c:pt>
                <c:pt idx="1162">
                  <c:v>1.4536159999999999E-2</c:v>
                </c:pt>
                <c:pt idx="1163">
                  <c:v>1.445798E-2</c:v>
                </c:pt>
                <c:pt idx="1164">
                  <c:v>1.4115249999999999E-2</c:v>
                </c:pt>
                <c:pt idx="1165">
                  <c:v>1.408267E-2</c:v>
                </c:pt>
                <c:pt idx="1166">
                  <c:v>1.4603629999999999E-2</c:v>
                </c:pt>
                <c:pt idx="1167">
                  <c:v>1.535744E-2</c:v>
                </c:pt>
                <c:pt idx="1168">
                  <c:v>1.5678959999999999E-2</c:v>
                </c:pt>
                <c:pt idx="1169">
                  <c:v>1.50235E-2</c:v>
                </c:pt>
                <c:pt idx="1170">
                  <c:v>1.4176080000000001E-2</c:v>
                </c:pt>
                <c:pt idx="1171">
                  <c:v>1.396008E-2</c:v>
                </c:pt>
                <c:pt idx="1172">
                  <c:v>1.414342E-2</c:v>
                </c:pt>
                <c:pt idx="1173">
                  <c:v>1.435694E-2</c:v>
                </c:pt>
                <c:pt idx="1174">
                  <c:v>1.450913E-2</c:v>
                </c:pt>
                <c:pt idx="1175">
                  <c:v>1.458392E-2</c:v>
                </c:pt>
                <c:pt idx="1176">
                  <c:v>1.4448010000000001E-2</c:v>
                </c:pt>
                <c:pt idx="1177">
                  <c:v>1.4062949999999999E-2</c:v>
                </c:pt>
                <c:pt idx="1178">
                  <c:v>1.3757200000000001E-2</c:v>
                </c:pt>
                <c:pt idx="1179">
                  <c:v>1.3916909999999999E-2</c:v>
                </c:pt>
                <c:pt idx="1180">
                  <c:v>1.449953E-2</c:v>
                </c:pt>
                <c:pt idx="1181">
                  <c:v>1.516463E-2</c:v>
                </c:pt>
                <c:pt idx="1182">
                  <c:v>1.5656590000000001E-2</c:v>
                </c:pt>
                <c:pt idx="1183">
                  <c:v>1.5745950000000002E-2</c:v>
                </c:pt>
                <c:pt idx="1184">
                  <c:v>1.5354659999999999E-2</c:v>
                </c:pt>
                <c:pt idx="1185">
                  <c:v>1.5049430000000001E-2</c:v>
                </c:pt>
                <c:pt idx="1186">
                  <c:v>1.5101430000000001E-2</c:v>
                </c:pt>
                <c:pt idx="1187">
                  <c:v>1.516902E-2</c:v>
                </c:pt>
                <c:pt idx="1188">
                  <c:v>1.4995059999999999E-2</c:v>
                </c:pt>
                <c:pt idx="1189">
                  <c:v>1.46477E-2</c:v>
                </c:pt>
                <c:pt idx="1190">
                  <c:v>1.4359129999999999E-2</c:v>
                </c:pt>
                <c:pt idx="1191">
                  <c:v>1.42475E-2</c:v>
                </c:pt>
                <c:pt idx="1192">
                  <c:v>1.4245270000000001E-2</c:v>
                </c:pt>
                <c:pt idx="1193">
                  <c:v>1.423466E-2</c:v>
                </c:pt>
                <c:pt idx="1194">
                  <c:v>1.420039E-2</c:v>
                </c:pt>
                <c:pt idx="1195">
                  <c:v>1.422346E-2</c:v>
                </c:pt>
                <c:pt idx="1196">
                  <c:v>1.433718E-2</c:v>
                </c:pt>
                <c:pt idx="1197">
                  <c:v>1.447096E-2</c:v>
                </c:pt>
                <c:pt idx="1198">
                  <c:v>1.4534750000000001E-2</c:v>
                </c:pt>
                <c:pt idx="1199">
                  <c:v>1.450272E-2</c:v>
                </c:pt>
                <c:pt idx="1200">
                  <c:v>1.439961E-2</c:v>
                </c:pt>
                <c:pt idx="1201">
                  <c:v>1.4280060000000001E-2</c:v>
                </c:pt>
                <c:pt idx="1202">
                  <c:v>1.4241780000000001E-2</c:v>
                </c:pt>
                <c:pt idx="1203">
                  <c:v>1.438625E-2</c:v>
                </c:pt>
                <c:pt idx="1204">
                  <c:v>1.4756760000000001E-2</c:v>
                </c:pt>
                <c:pt idx="1205">
                  <c:v>1.5342400000000001E-2</c:v>
                </c:pt>
                <c:pt idx="1206">
                  <c:v>1.6098870000000001E-2</c:v>
                </c:pt>
                <c:pt idx="1207">
                  <c:v>1.6889939999999999E-2</c:v>
                </c:pt>
                <c:pt idx="1208">
                  <c:v>1.7290340000000001E-2</c:v>
                </c:pt>
                <c:pt idx="1209">
                  <c:v>1.6716700000000001E-2</c:v>
                </c:pt>
                <c:pt idx="1210">
                  <c:v>1.5517980000000001E-2</c:v>
                </c:pt>
                <c:pt idx="1211">
                  <c:v>1.4726319999999999E-2</c:v>
                </c:pt>
                <c:pt idx="1212">
                  <c:v>1.4526529999999999E-2</c:v>
                </c:pt>
                <c:pt idx="1213">
                  <c:v>1.4557540000000001E-2</c:v>
                </c:pt>
                <c:pt idx="1214">
                  <c:v>1.4599920000000001E-2</c:v>
                </c:pt>
                <c:pt idx="1215">
                  <c:v>1.4642489999999999E-2</c:v>
                </c:pt>
                <c:pt idx="1216">
                  <c:v>1.469934E-2</c:v>
                </c:pt>
                <c:pt idx="1217">
                  <c:v>1.472906E-2</c:v>
                </c:pt>
                <c:pt idx="1218">
                  <c:v>1.4712680000000001E-2</c:v>
                </c:pt>
                <c:pt idx="1219">
                  <c:v>1.4679879999999999E-2</c:v>
                </c:pt>
                <c:pt idx="1220">
                  <c:v>1.4632920000000001E-2</c:v>
                </c:pt>
                <c:pt idx="1221">
                  <c:v>1.4559010000000001E-2</c:v>
                </c:pt>
                <c:pt idx="1222">
                  <c:v>1.4540580000000001E-2</c:v>
                </c:pt>
                <c:pt idx="1223">
                  <c:v>1.4707670000000001E-2</c:v>
                </c:pt>
                <c:pt idx="1224">
                  <c:v>1.5033960000000001E-2</c:v>
                </c:pt>
                <c:pt idx="1225">
                  <c:v>1.5309659999999999E-2</c:v>
                </c:pt>
                <c:pt idx="1226">
                  <c:v>1.541665E-2</c:v>
                </c:pt>
                <c:pt idx="1227">
                  <c:v>1.552721E-2</c:v>
                </c:pt>
                <c:pt idx="1228">
                  <c:v>1.5853809999999999E-2</c:v>
                </c:pt>
                <c:pt idx="1229">
                  <c:v>1.6305920000000002E-2</c:v>
                </c:pt>
                <c:pt idx="1230">
                  <c:v>1.6455939999999999E-2</c:v>
                </c:pt>
                <c:pt idx="1231">
                  <c:v>1.6016220000000001E-2</c:v>
                </c:pt>
                <c:pt idx="1232">
                  <c:v>1.5435539999999999E-2</c:v>
                </c:pt>
                <c:pt idx="1233">
                  <c:v>1.527002E-2</c:v>
                </c:pt>
                <c:pt idx="1234">
                  <c:v>1.550143E-2</c:v>
                </c:pt>
                <c:pt idx="1235">
                  <c:v>1.5793669999999999E-2</c:v>
                </c:pt>
                <c:pt idx="1236">
                  <c:v>1.582604E-2</c:v>
                </c:pt>
                <c:pt idx="1237">
                  <c:v>1.557011E-2</c:v>
                </c:pt>
                <c:pt idx="1238">
                  <c:v>1.5278659999999999E-2</c:v>
                </c:pt>
                <c:pt idx="1239">
                  <c:v>1.5135610000000001E-2</c:v>
                </c:pt>
                <c:pt idx="1240">
                  <c:v>1.513756E-2</c:v>
                </c:pt>
                <c:pt idx="1241">
                  <c:v>1.521051E-2</c:v>
                </c:pt>
                <c:pt idx="1242">
                  <c:v>1.5294759999999999E-2</c:v>
                </c:pt>
                <c:pt idx="1243">
                  <c:v>1.5350910000000001E-2</c:v>
                </c:pt>
                <c:pt idx="1244">
                  <c:v>1.535599E-2</c:v>
                </c:pt>
                <c:pt idx="1245">
                  <c:v>1.5327749999999999E-2</c:v>
                </c:pt>
                <c:pt idx="1246">
                  <c:v>1.533406E-2</c:v>
                </c:pt>
                <c:pt idx="1247">
                  <c:v>1.5462969999999999E-2</c:v>
                </c:pt>
                <c:pt idx="1248">
                  <c:v>1.5766180000000001E-2</c:v>
                </c:pt>
                <c:pt idx="1249">
                  <c:v>1.618839E-2</c:v>
                </c:pt>
                <c:pt idx="1250">
                  <c:v>1.6518339999999999E-2</c:v>
                </c:pt>
                <c:pt idx="1251">
                  <c:v>1.6488530000000001E-2</c:v>
                </c:pt>
                <c:pt idx="1252">
                  <c:v>1.609207E-2</c:v>
                </c:pt>
                <c:pt idx="1253">
                  <c:v>1.5674629999999998E-2</c:v>
                </c:pt>
                <c:pt idx="1254">
                  <c:v>1.551338E-2</c:v>
                </c:pt>
                <c:pt idx="1255">
                  <c:v>1.557945E-2</c:v>
                </c:pt>
                <c:pt idx="1256">
                  <c:v>1.5744060000000001E-2</c:v>
                </c:pt>
                <c:pt idx="1257">
                  <c:v>1.5990020000000001E-2</c:v>
                </c:pt>
                <c:pt idx="1258">
                  <c:v>1.6338709999999999E-2</c:v>
                </c:pt>
                <c:pt idx="1259">
                  <c:v>1.6610449999999999E-2</c:v>
                </c:pt>
                <c:pt idx="1260">
                  <c:v>1.648289E-2</c:v>
                </c:pt>
                <c:pt idx="1261">
                  <c:v>1.6166030000000001E-2</c:v>
                </c:pt>
                <c:pt idx="1262">
                  <c:v>1.6299419999999998E-2</c:v>
                </c:pt>
                <c:pt idx="1263">
                  <c:v>1.6909609999999999E-2</c:v>
                </c:pt>
                <c:pt idx="1264">
                  <c:v>1.7404039999999999E-2</c:v>
                </c:pt>
                <c:pt idx="1265">
                  <c:v>1.717695E-2</c:v>
                </c:pt>
                <c:pt idx="1266">
                  <c:v>1.6416779999999999E-2</c:v>
                </c:pt>
                <c:pt idx="1267">
                  <c:v>1.588316E-2</c:v>
                </c:pt>
                <c:pt idx="1268">
                  <c:v>1.576089E-2</c:v>
                </c:pt>
                <c:pt idx="1269">
                  <c:v>1.57599E-2</c:v>
                </c:pt>
                <c:pt idx="1270">
                  <c:v>1.5718530000000001E-2</c:v>
                </c:pt>
                <c:pt idx="1271">
                  <c:v>1.570386E-2</c:v>
                </c:pt>
                <c:pt idx="1272">
                  <c:v>1.5755709999999999E-2</c:v>
                </c:pt>
                <c:pt idx="1273">
                  <c:v>1.5806830000000001E-2</c:v>
                </c:pt>
                <c:pt idx="1274">
                  <c:v>1.5839990000000002E-2</c:v>
                </c:pt>
                <c:pt idx="1275">
                  <c:v>1.5891539999999999E-2</c:v>
                </c:pt>
                <c:pt idx="1276">
                  <c:v>1.5906940000000001E-2</c:v>
                </c:pt>
                <c:pt idx="1277">
                  <c:v>1.5800680000000001E-2</c:v>
                </c:pt>
                <c:pt idx="1278">
                  <c:v>1.5638289999999999E-2</c:v>
                </c:pt>
                <c:pt idx="1279">
                  <c:v>1.5558880000000001E-2</c:v>
                </c:pt>
                <c:pt idx="1280">
                  <c:v>1.55733E-2</c:v>
                </c:pt>
                <c:pt idx="1281">
                  <c:v>1.564519E-2</c:v>
                </c:pt>
                <c:pt idx="1282">
                  <c:v>1.5878860000000002E-2</c:v>
                </c:pt>
                <c:pt idx="1283">
                  <c:v>1.6385980000000001E-2</c:v>
                </c:pt>
                <c:pt idx="1284">
                  <c:v>1.6984920000000001E-2</c:v>
                </c:pt>
                <c:pt idx="1285">
                  <c:v>1.7199260000000001E-2</c:v>
                </c:pt>
                <c:pt idx="1286">
                  <c:v>1.6840440000000002E-2</c:v>
                </c:pt>
                <c:pt idx="1287">
                  <c:v>1.6393970000000001E-2</c:v>
                </c:pt>
                <c:pt idx="1288">
                  <c:v>1.6212569999999999E-2</c:v>
                </c:pt>
                <c:pt idx="1289">
                  <c:v>1.611448E-2</c:v>
                </c:pt>
                <c:pt idx="1290">
                  <c:v>1.5909860000000001E-2</c:v>
                </c:pt>
                <c:pt idx="1291">
                  <c:v>1.571877E-2</c:v>
                </c:pt>
                <c:pt idx="1292">
                  <c:v>1.569301E-2</c:v>
                </c:pt>
                <c:pt idx="1293">
                  <c:v>1.5741379999999999E-2</c:v>
                </c:pt>
                <c:pt idx="1294">
                  <c:v>1.5723959999999999E-2</c:v>
                </c:pt>
                <c:pt idx="1295">
                  <c:v>1.5689979999999999E-2</c:v>
                </c:pt>
                <c:pt idx="1296">
                  <c:v>1.5736710000000001E-2</c:v>
                </c:pt>
                <c:pt idx="1297">
                  <c:v>1.5786700000000001E-2</c:v>
                </c:pt>
                <c:pt idx="1298">
                  <c:v>1.5705E-2</c:v>
                </c:pt>
                <c:pt idx="1299">
                  <c:v>1.553772E-2</c:v>
                </c:pt>
                <c:pt idx="1300">
                  <c:v>1.543952E-2</c:v>
                </c:pt>
                <c:pt idx="1301">
                  <c:v>1.5436500000000001E-2</c:v>
                </c:pt>
                <c:pt idx="1302">
                  <c:v>1.545243E-2</c:v>
                </c:pt>
                <c:pt idx="1303">
                  <c:v>1.5468529999999999E-2</c:v>
                </c:pt>
                <c:pt idx="1304">
                  <c:v>1.549624E-2</c:v>
                </c:pt>
                <c:pt idx="1305">
                  <c:v>1.547725E-2</c:v>
                </c:pt>
                <c:pt idx="1306">
                  <c:v>1.5377790000000001E-2</c:v>
                </c:pt>
                <c:pt idx="1307">
                  <c:v>1.5328090000000001E-2</c:v>
                </c:pt>
                <c:pt idx="1308">
                  <c:v>1.548601E-2</c:v>
                </c:pt>
                <c:pt idx="1309">
                  <c:v>1.5788759999999999E-2</c:v>
                </c:pt>
                <c:pt idx="1310">
                  <c:v>1.5950280000000001E-2</c:v>
                </c:pt>
                <c:pt idx="1311">
                  <c:v>1.57442E-2</c:v>
                </c:pt>
                <c:pt idx="1312">
                  <c:v>1.530042E-2</c:v>
                </c:pt>
                <c:pt idx="1313">
                  <c:v>1.49357E-2</c:v>
                </c:pt>
                <c:pt idx="1314">
                  <c:v>1.478319E-2</c:v>
                </c:pt>
                <c:pt idx="1315">
                  <c:v>1.4777149999999999E-2</c:v>
                </c:pt>
                <c:pt idx="1316">
                  <c:v>1.480064E-2</c:v>
                </c:pt>
                <c:pt idx="1317">
                  <c:v>1.4776879999999999E-2</c:v>
                </c:pt>
                <c:pt idx="1318">
                  <c:v>1.4705960000000001E-2</c:v>
                </c:pt>
                <c:pt idx="1319">
                  <c:v>1.4639920000000001E-2</c:v>
                </c:pt>
                <c:pt idx="1320">
                  <c:v>1.4614250000000001E-2</c:v>
                </c:pt>
                <c:pt idx="1321">
                  <c:v>1.461134E-2</c:v>
                </c:pt>
                <c:pt idx="1322">
                  <c:v>1.458978E-2</c:v>
                </c:pt>
                <c:pt idx="1323">
                  <c:v>1.4531260000000001E-2</c:v>
                </c:pt>
                <c:pt idx="1324">
                  <c:v>1.444791E-2</c:v>
                </c:pt>
                <c:pt idx="1325">
                  <c:v>1.436728E-2</c:v>
                </c:pt>
                <c:pt idx="1326">
                  <c:v>1.4311290000000001E-2</c:v>
                </c:pt>
                <c:pt idx="1327">
                  <c:v>1.427783E-2</c:v>
                </c:pt>
                <c:pt idx="1328">
                  <c:v>1.4254650000000001E-2</c:v>
                </c:pt>
                <c:pt idx="1329">
                  <c:v>1.426564E-2</c:v>
                </c:pt>
                <c:pt idx="1330">
                  <c:v>1.436139E-2</c:v>
                </c:pt>
                <c:pt idx="1331">
                  <c:v>1.4525980000000001E-2</c:v>
                </c:pt>
                <c:pt idx="1332">
                  <c:v>1.464468E-2</c:v>
                </c:pt>
                <c:pt idx="1333">
                  <c:v>1.464177E-2</c:v>
                </c:pt>
                <c:pt idx="1334">
                  <c:v>1.461003E-2</c:v>
                </c:pt>
                <c:pt idx="1335">
                  <c:v>1.466836E-2</c:v>
                </c:pt>
                <c:pt idx="1336">
                  <c:v>1.472622E-2</c:v>
                </c:pt>
                <c:pt idx="1337">
                  <c:v>1.4540539999999999E-2</c:v>
                </c:pt>
                <c:pt idx="1338">
                  <c:v>1.409321E-2</c:v>
                </c:pt>
                <c:pt idx="1339">
                  <c:v>1.367372E-2</c:v>
                </c:pt>
                <c:pt idx="1340">
                  <c:v>1.34737E-2</c:v>
                </c:pt>
                <c:pt idx="1341">
                  <c:v>1.3430839999999999E-2</c:v>
                </c:pt>
                <c:pt idx="1342">
                  <c:v>1.340712E-2</c:v>
                </c:pt>
                <c:pt idx="1343">
                  <c:v>1.333666E-2</c:v>
                </c:pt>
                <c:pt idx="1344">
                  <c:v>1.322304E-2</c:v>
                </c:pt>
                <c:pt idx="1345">
                  <c:v>1.3092370000000001E-2</c:v>
                </c:pt>
                <c:pt idx="1346">
                  <c:v>1.2996489999999999E-2</c:v>
                </c:pt>
                <c:pt idx="1347">
                  <c:v>1.297888E-2</c:v>
                </c:pt>
                <c:pt idx="1348">
                  <c:v>1.2992500000000001E-2</c:v>
                </c:pt>
                <c:pt idx="1349">
                  <c:v>1.294112E-2</c:v>
                </c:pt>
                <c:pt idx="1350">
                  <c:v>1.282227E-2</c:v>
                </c:pt>
                <c:pt idx="1351">
                  <c:v>1.273819E-2</c:v>
                </c:pt>
                <c:pt idx="1352">
                  <c:v>1.2733380000000001E-2</c:v>
                </c:pt>
                <c:pt idx="1353">
                  <c:v>1.2731370000000001E-2</c:v>
                </c:pt>
                <c:pt idx="1354">
                  <c:v>1.267596E-2</c:v>
                </c:pt>
                <c:pt idx="1355">
                  <c:v>1.2611829999999999E-2</c:v>
                </c:pt>
                <c:pt idx="1356">
                  <c:v>1.2567999999999999E-2</c:v>
                </c:pt>
                <c:pt idx="1357">
                  <c:v>1.248847E-2</c:v>
                </c:pt>
                <c:pt idx="1358">
                  <c:v>1.236688E-2</c:v>
                </c:pt>
                <c:pt idx="1359">
                  <c:v>1.233099E-2</c:v>
                </c:pt>
                <c:pt idx="1360">
                  <c:v>1.247613E-2</c:v>
                </c:pt>
                <c:pt idx="1361">
                  <c:v>1.2698070000000001E-2</c:v>
                </c:pt>
                <c:pt idx="1362">
                  <c:v>1.2782180000000001E-2</c:v>
                </c:pt>
                <c:pt idx="1363">
                  <c:v>1.263792E-2</c:v>
                </c:pt>
                <c:pt idx="1364">
                  <c:v>1.2377549999999999E-2</c:v>
                </c:pt>
                <c:pt idx="1365">
                  <c:v>1.2134789999999999E-2</c:v>
                </c:pt>
                <c:pt idx="1366">
                  <c:v>1.1942080000000001E-2</c:v>
                </c:pt>
                <c:pt idx="1367">
                  <c:v>1.1802740000000001E-2</c:v>
                </c:pt>
                <c:pt idx="1368">
                  <c:v>1.174003E-2</c:v>
                </c:pt>
                <c:pt idx="1369">
                  <c:v>1.1750989999999999E-2</c:v>
                </c:pt>
                <c:pt idx="1370">
                  <c:v>1.1781659999999999E-2</c:v>
                </c:pt>
                <c:pt idx="1371">
                  <c:v>1.177066E-2</c:v>
                </c:pt>
                <c:pt idx="1372">
                  <c:v>1.169445E-2</c:v>
                </c:pt>
                <c:pt idx="1373">
                  <c:v>1.1573760000000001E-2</c:v>
                </c:pt>
                <c:pt idx="1374">
                  <c:v>1.145587E-2</c:v>
                </c:pt>
                <c:pt idx="1375">
                  <c:v>1.137984E-2</c:v>
                </c:pt>
                <c:pt idx="1376">
                  <c:v>1.134192E-2</c:v>
                </c:pt>
                <c:pt idx="1377">
                  <c:v>1.131247E-2</c:v>
                </c:pt>
                <c:pt idx="1378">
                  <c:v>1.1286350000000001E-2</c:v>
                </c:pt>
                <c:pt idx="1379">
                  <c:v>1.127968E-2</c:v>
                </c:pt>
                <c:pt idx="1380">
                  <c:v>1.1275429999999999E-2</c:v>
                </c:pt>
                <c:pt idx="1381">
                  <c:v>1.122358E-2</c:v>
                </c:pt>
                <c:pt idx="1382">
                  <c:v>1.11174E-2</c:v>
                </c:pt>
                <c:pt idx="1383">
                  <c:v>1.1026309999999999E-2</c:v>
                </c:pt>
                <c:pt idx="1384">
                  <c:v>1.1023730000000001E-2</c:v>
                </c:pt>
                <c:pt idx="1385">
                  <c:v>1.1113430000000001E-2</c:v>
                </c:pt>
                <c:pt idx="1386">
                  <c:v>1.1236390000000001E-2</c:v>
                </c:pt>
                <c:pt idx="1387">
                  <c:v>1.131134E-2</c:v>
                </c:pt>
                <c:pt idx="1388">
                  <c:v>1.1269110000000001E-2</c:v>
                </c:pt>
                <c:pt idx="1389">
                  <c:v>1.1105780000000001E-2</c:v>
                </c:pt>
                <c:pt idx="1390">
                  <c:v>1.090493E-2</c:v>
                </c:pt>
                <c:pt idx="1391">
                  <c:v>1.075947E-2</c:v>
                </c:pt>
                <c:pt idx="1392">
                  <c:v>1.067629E-2</c:v>
                </c:pt>
                <c:pt idx="1393">
                  <c:v>1.0595139999999999E-2</c:v>
                </c:pt>
                <c:pt idx="1394">
                  <c:v>1.0490950000000001E-2</c:v>
                </c:pt>
                <c:pt idx="1395">
                  <c:v>1.040379E-2</c:v>
                </c:pt>
                <c:pt idx="1396">
                  <c:v>1.036609E-2</c:v>
                </c:pt>
                <c:pt idx="1397">
                  <c:v>1.036114E-2</c:v>
                </c:pt>
                <c:pt idx="1398">
                  <c:v>1.0363310000000001E-2</c:v>
                </c:pt>
                <c:pt idx="1399">
                  <c:v>1.035985E-2</c:v>
                </c:pt>
                <c:pt idx="1400">
                  <c:v>1.0324730000000001E-2</c:v>
                </c:pt>
                <c:pt idx="1401">
                  <c:v>1.0232679999999999E-2</c:v>
                </c:pt>
                <c:pt idx="1402">
                  <c:v>1.0113759999999999E-2</c:v>
                </c:pt>
                <c:pt idx="1403">
                  <c:v>1.004058E-2</c:v>
                </c:pt>
                <c:pt idx="1404">
                  <c:v>1.004265E-2</c:v>
                </c:pt>
                <c:pt idx="1405">
                  <c:v>1.00813E-2</c:v>
                </c:pt>
                <c:pt idx="1406">
                  <c:v>1.011593E-2</c:v>
                </c:pt>
                <c:pt idx="1407">
                  <c:v>1.0142450000000001E-2</c:v>
                </c:pt>
                <c:pt idx="1408">
                  <c:v>1.0165789999999999E-2</c:v>
                </c:pt>
                <c:pt idx="1409">
                  <c:v>1.0192919999999999E-2</c:v>
                </c:pt>
                <c:pt idx="1410">
                  <c:v>1.0246109999999999E-2</c:v>
                </c:pt>
                <c:pt idx="1411">
                  <c:v>1.032137E-2</c:v>
                </c:pt>
                <c:pt idx="1412">
                  <c:v>1.03363E-2</c:v>
                </c:pt>
                <c:pt idx="1413">
                  <c:v>1.020683E-2</c:v>
                </c:pt>
                <c:pt idx="1414">
                  <c:v>9.9881910000000004E-3</c:v>
                </c:pt>
                <c:pt idx="1415">
                  <c:v>9.8294769999999997E-3</c:v>
                </c:pt>
                <c:pt idx="1416">
                  <c:v>9.7882999999999998E-3</c:v>
                </c:pt>
                <c:pt idx="1417">
                  <c:v>9.7960259999999993E-3</c:v>
                </c:pt>
                <c:pt idx="1418">
                  <c:v>9.791045E-3</c:v>
                </c:pt>
                <c:pt idx="1419">
                  <c:v>9.7880959999999996E-3</c:v>
                </c:pt>
                <c:pt idx="1420">
                  <c:v>9.7980259999999996E-3</c:v>
                </c:pt>
                <c:pt idx="1421">
                  <c:v>9.7800639999999998E-3</c:v>
                </c:pt>
                <c:pt idx="1422">
                  <c:v>9.7226610000000005E-3</c:v>
                </c:pt>
                <c:pt idx="1423">
                  <c:v>9.679867E-3</c:v>
                </c:pt>
                <c:pt idx="1424">
                  <c:v>9.6748530000000006E-3</c:v>
                </c:pt>
                <c:pt idx="1425">
                  <c:v>9.6521539999999996E-3</c:v>
                </c:pt>
                <c:pt idx="1426">
                  <c:v>9.5793549999999995E-3</c:v>
                </c:pt>
                <c:pt idx="1427">
                  <c:v>9.5178109999999993E-3</c:v>
                </c:pt>
                <c:pt idx="1428">
                  <c:v>9.5273279999999998E-3</c:v>
                </c:pt>
                <c:pt idx="1429">
                  <c:v>9.5710559999999997E-3</c:v>
                </c:pt>
                <c:pt idx="1430">
                  <c:v>9.5804719999999996E-3</c:v>
                </c:pt>
                <c:pt idx="1431">
                  <c:v>9.5578799999999995E-3</c:v>
                </c:pt>
                <c:pt idx="1432">
                  <c:v>9.5470409999999992E-3</c:v>
                </c:pt>
                <c:pt idx="1433">
                  <c:v>9.5542209999999999E-3</c:v>
                </c:pt>
                <c:pt idx="1434">
                  <c:v>9.5611989999999994E-3</c:v>
                </c:pt>
                <c:pt idx="1435">
                  <c:v>9.5737649999999997E-3</c:v>
                </c:pt>
                <c:pt idx="1436">
                  <c:v>9.5981550000000006E-3</c:v>
                </c:pt>
                <c:pt idx="1437">
                  <c:v>9.6043529999999995E-3</c:v>
                </c:pt>
                <c:pt idx="1438">
                  <c:v>9.5712249999999992E-3</c:v>
                </c:pt>
                <c:pt idx="1439">
                  <c:v>9.5332549999999992E-3</c:v>
                </c:pt>
                <c:pt idx="1440">
                  <c:v>9.5285140000000001E-3</c:v>
                </c:pt>
                <c:pt idx="1441">
                  <c:v>9.5340679999999997E-3</c:v>
                </c:pt>
                <c:pt idx="1442">
                  <c:v>9.5096839999999992E-3</c:v>
                </c:pt>
                <c:pt idx="1443">
                  <c:v>9.4702290000000001E-3</c:v>
                </c:pt>
                <c:pt idx="1444">
                  <c:v>9.4582420000000004E-3</c:v>
                </c:pt>
                <c:pt idx="1445">
                  <c:v>9.4649799999999996E-3</c:v>
                </c:pt>
                <c:pt idx="1446">
                  <c:v>9.4342999999999996E-3</c:v>
                </c:pt>
                <c:pt idx="1447">
                  <c:v>9.3391589999999997E-3</c:v>
                </c:pt>
                <c:pt idx="1448">
                  <c:v>9.2108369999999995E-3</c:v>
                </c:pt>
                <c:pt idx="1449">
                  <c:v>9.1051210000000007E-3</c:v>
                </c:pt>
                <c:pt idx="1450">
                  <c:v>9.0545039999999997E-3</c:v>
                </c:pt>
                <c:pt idx="1451">
                  <c:v>9.0444229999999994E-3</c:v>
                </c:pt>
                <c:pt idx="1452">
                  <c:v>9.0329539999999993E-3</c:v>
                </c:pt>
                <c:pt idx="1453">
                  <c:v>8.9921900000000006E-3</c:v>
                </c:pt>
                <c:pt idx="1454">
                  <c:v>8.9316780000000002E-3</c:v>
                </c:pt>
                <c:pt idx="1455">
                  <c:v>8.8774300000000004E-3</c:v>
                </c:pt>
                <c:pt idx="1456">
                  <c:v>8.8372889999999999E-3</c:v>
                </c:pt>
                <c:pt idx="1457">
                  <c:v>8.8064170000000004E-3</c:v>
                </c:pt>
                <c:pt idx="1458">
                  <c:v>8.7901880000000009E-3</c:v>
                </c:pt>
                <c:pt idx="1459">
                  <c:v>8.7922160000000003E-3</c:v>
                </c:pt>
                <c:pt idx="1460">
                  <c:v>8.7873810000000004E-3</c:v>
                </c:pt>
                <c:pt idx="1461">
                  <c:v>8.7488380000000001E-3</c:v>
                </c:pt>
                <c:pt idx="1462">
                  <c:v>8.6953570000000008E-3</c:v>
                </c:pt>
                <c:pt idx="1463">
                  <c:v>8.6651030000000004E-3</c:v>
                </c:pt>
                <c:pt idx="1464">
                  <c:v>8.6480329999999994E-3</c:v>
                </c:pt>
                <c:pt idx="1465">
                  <c:v>8.5956120000000007E-3</c:v>
                </c:pt>
                <c:pt idx="1466">
                  <c:v>8.5049789999999993E-3</c:v>
                </c:pt>
                <c:pt idx="1467">
                  <c:v>8.4318659999999997E-3</c:v>
                </c:pt>
                <c:pt idx="1468">
                  <c:v>8.4048400000000002E-3</c:v>
                </c:pt>
                <c:pt idx="1469">
                  <c:v>8.3855500000000003E-3</c:v>
                </c:pt>
                <c:pt idx="1470">
                  <c:v>8.3338030000000007E-3</c:v>
                </c:pt>
                <c:pt idx="1471">
                  <c:v>8.2588939999999993E-3</c:v>
                </c:pt>
                <c:pt idx="1472">
                  <c:v>8.1832559999999999E-3</c:v>
                </c:pt>
                <c:pt idx="1473">
                  <c:v>8.1071909999999997E-3</c:v>
                </c:pt>
                <c:pt idx="1474">
                  <c:v>8.0370470000000003E-3</c:v>
                </c:pt>
                <c:pt idx="1475">
                  <c:v>7.9996170000000005E-3</c:v>
                </c:pt>
                <c:pt idx="1476">
                  <c:v>7.9938449999999994E-3</c:v>
                </c:pt>
                <c:pt idx="1477">
                  <c:v>7.9726850000000002E-3</c:v>
                </c:pt>
                <c:pt idx="1478">
                  <c:v>7.9023600000000006E-3</c:v>
                </c:pt>
                <c:pt idx="1479">
                  <c:v>7.8016170000000003E-3</c:v>
                </c:pt>
                <c:pt idx="1480">
                  <c:v>7.7001550000000002E-3</c:v>
                </c:pt>
                <c:pt idx="1481">
                  <c:v>7.6041110000000002E-3</c:v>
                </c:pt>
                <c:pt idx="1482">
                  <c:v>7.5266650000000001E-3</c:v>
                </c:pt>
                <c:pt idx="1483">
                  <c:v>7.4991559999999999E-3</c:v>
                </c:pt>
                <c:pt idx="1484">
                  <c:v>7.5134160000000002E-3</c:v>
                </c:pt>
                <c:pt idx="1485">
                  <c:v>7.5043480000000001E-3</c:v>
                </c:pt>
                <c:pt idx="1486">
                  <c:v>7.4311660000000003E-3</c:v>
                </c:pt>
                <c:pt idx="1487">
                  <c:v>7.3349799999999996E-3</c:v>
                </c:pt>
                <c:pt idx="1488">
                  <c:v>7.2706209999999997E-3</c:v>
                </c:pt>
                <c:pt idx="1489">
                  <c:v>7.2222060000000001E-3</c:v>
                </c:pt>
                <c:pt idx="1490">
                  <c:v>7.1389330000000001E-3</c:v>
                </c:pt>
                <c:pt idx="1491">
                  <c:v>7.0210919999999996E-3</c:v>
                </c:pt>
                <c:pt idx="1492">
                  <c:v>6.9176569999999998E-3</c:v>
                </c:pt>
                <c:pt idx="1493">
                  <c:v>6.8586790000000003E-3</c:v>
                </c:pt>
                <c:pt idx="1494">
                  <c:v>6.8365630000000004E-3</c:v>
                </c:pt>
                <c:pt idx="1495">
                  <c:v>6.834779E-3</c:v>
                </c:pt>
                <c:pt idx="1496">
                  <c:v>6.836193E-3</c:v>
                </c:pt>
                <c:pt idx="1497">
                  <c:v>6.8172770000000001E-3</c:v>
                </c:pt>
                <c:pt idx="1498">
                  <c:v>6.7667250000000003E-3</c:v>
                </c:pt>
                <c:pt idx="1499">
                  <c:v>6.6998250000000004E-3</c:v>
                </c:pt>
                <c:pt idx="1500">
                  <c:v>6.6262070000000003E-3</c:v>
                </c:pt>
                <c:pt idx="1501">
                  <c:v>6.5264320000000004E-3</c:v>
                </c:pt>
                <c:pt idx="1502">
                  <c:v>6.393457E-3</c:v>
                </c:pt>
                <c:pt idx="1503">
                  <c:v>6.2729939999999996E-3</c:v>
                </c:pt>
                <c:pt idx="1504">
                  <c:v>6.219212E-3</c:v>
                </c:pt>
                <c:pt idx="1505">
                  <c:v>6.2218000000000004E-3</c:v>
                </c:pt>
                <c:pt idx="1506">
                  <c:v>6.2155140000000001E-3</c:v>
                </c:pt>
                <c:pt idx="1507">
                  <c:v>6.1538410000000002E-3</c:v>
                </c:pt>
                <c:pt idx="1508">
                  <c:v>6.0459759999999998E-3</c:v>
                </c:pt>
                <c:pt idx="1509">
                  <c:v>5.9315549999999998E-3</c:v>
                </c:pt>
                <c:pt idx="1510">
                  <c:v>5.8474210000000002E-3</c:v>
                </c:pt>
                <c:pt idx="1511">
                  <c:v>5.8089020000000003E-3</c:v>
                </c:pt>
                <c:pt idx="1512">
                  <c:v>5.7939259999999996E-3</c:v>
                </c:pt>
                <c:pt idx="1513">
                  <c:v>5.7517189999999998E-3</c:v>
                </c:pt>
                <c:pt idx="1514">
                  <c:v>5.6565419999999996E-3</c:v>
                </c:pt>
                <c:pt idx="1515">
                  <c:v>5.5451429999999998E-3</c:v>
                </c:pt>
                <c:pt idx="1516">
                  <c:v>5.47672E-3</c:v>
                </c:pt>
                <c:pt idx="1517">
                  <c:v>5.4648750000000001E-3</c:v>
                </c:pt>
                <c:pt idx="1518">
                  <c:v>5.4774250000000002E-3</c:v>
                </c:pt>
                <c:pt idx="1519">
                  <c:v>5.4912490000000001E-3</c:v>
                </c:pt>
                <c:pt idx="1520">
                  <c:v>5.5066179999999996E-3</c:v>
                </c:pt>
                <c:pt idx="1521">
                  <c:v>5.5059130000000003E-3</c:v>
                </c:pt>
                <c:pt idx="1522">
                  <c:v>5.4361210000000004E-3</c:v>
                </c:pt>
                <c:pt idx="1523">
                  <c:v>5.2627280000000004E-3</c:v>
                </c:pt>
                <c:pt idx="1524">
                  <c:v>5.0271880000000001E-3</c:v>
                </c:pt>
                <c:pt idx="1525">
                  <c:v>4.8228990000000003E-3</c:v>
                </c:pt>
                <c:pt idx="1526">
                  <c:v>4.7134220000000001E-3</c:v>
                </c:pt>
                <c:pt idx="1527">
                  <c:v>4.6845159999999997E-3</c:v>
                </c:pt>
                <c:pt idx="1528">
                  <c:v>4.6830420000000001E-3</c:v>
                </c:pt>
                <c:pt idx="1529">
                  <c:v>4.6860230000000001E-3</c:v>
                </c:pt>
                <c:pt idx="1530">
                  <c:v>4.7091010000000003E-3</c:v>
                </c:pt>
                <c:pt idx="1531">
                  <c:v>4.7467509999999996E-3</c:v>
                </c:pt>
                <c:pt idx="1532">
                  <c:v>4.7437030000000002E-3</c:v>
                </c:pt>
                <c:pt idx="1533">
                  <c:v>4.6514929999999996E-3</c:v>
                </c:pt>
                <c:pt idx="1534">
                  <c:v>4.4968259999999998E-3</c:v>
                </c:pt>
                <c:pt idx="1535">
                  <c:v>4.3583800000000002E-3</c:v>
                </c:pt>
                <c:pt idx="1536">
                  <c:v>4.2797030000000002E-3</c:v>
                </c:pt>
                <c:pt idx="1537">
                  <c:v>4.2342300000000003E-3</c:v>
                </c:pt>
                <c:pt idx="1538">
                  <c:v>4.1776549999999997E-3</c:v>
                </c:pt>
                <c:pt idx="1539">
                  <c:v>4.1029910000000003E-3</c:v>
                </c:pt>
                <c:pt idx="1540">
                  <c:v>4.0357980000000002E-3</c:v>
                </c:pt>
                <c:pt idx="1541">
                  <c:v>3.998143E-3</c:v>
                </c:pt>
                <c:pt idx="1542">
                  <c:v>3.9916220000000002E-3</c:v>
                </c:pt>
                <c:pt idx="1543">
                  <c:v>3.9987779999999997E-3</c:v>
                </c:pt>
                <c:pt idx="1544">
                  <c:v>3.9965039999999997E-3</c:v>
                </c:pt>
                <c:pt idx="1545">
                  <c:v>3.9755379999999998E-3</c:v>
                </c:pt>
                <c:pt idx="1546">
                  <c:v>3.9479520000000002E-3</c:v>
                </c:pt>
                <c:pt idx="1547">
                  <c:v>3.9221059999999999E-3</c:v>
                </c:pt>
                <c:pt idx="1548">
                  <c:v>3.8781419999999998E-3</c:v>
                </c:pt>
                <c:pt idx="1549">
                  <c:v>3.7911289999999999E-3</c:v>
                </c:pt>
                <c:pt idx="1550">
                  <c:v>3.6727550000000002E-3</c:v>
                </c:pt>
                <c:pt idx="1551">
                  <c:v>3.564369E-3</c:v>
                </c:pt>
                <c:pt idx="1552">
                  <c:v>3.4864710000000001E-3</c:v>
                </c:pt>
                <c:pt idx="1553">
                  <c:v>3.4284900000000002E-3</c:v>
                </c:pt>
                <c:pt idx="1554">
                  <c:v>3.390587E-3</c:v>
                </c:pt>
                <c:pt idx="1555">
                  <c:v>3.3995029999999999E-3</c:v>
                </c:pt>
                <c:pt idx="1556">
                  <c:v>3.4671989999999998E-3</c:v>
                </c:pt>
                <c:pt idx="1557">
                  <c:v>3.556418E-3</c:v>
                </c:pt>
                <c:pt idx="1558">
                  <c:v>3.6090369999999998E-3</c:v>
                </c:pt>
                <c:pt idx="1559">
                  <c:v>3.5971760000000001E-3</c:v>
                </c:pt>
                <c:pt idx="1560">
                  <c:v>3.5387470000000001E-3</c:v>
                </c:pt>
                <c:pt idx="1561">
                  <c:v>3.4721079999999998E-3</c:v>
                </c:pt>
                <c:pt idx="1562">
                  <c:v>3.4269209999999999E-3</c:v>
                </c:pt>
                <c:pt idx="1563">
                  <c:v>3.4069170000000002E-3</c:v>
                </c:pt>
                <c:pt idx="1564">
                  <c:v>3.3921229999999999E-3</c:v>
                </c:pt>
                <c:pt idx="1565">
                  <c:v>3.361068E-3</c:v>
                </c:pt>
                <c:pt idx="1566">
                  <c:v>3.3121190000000001E-3</c:v>
                </c:pt>
                <c:pt idx="1567">
                  <c:v>3.2594030000000001E-3</c:v>
                </c:pt>
                <c:pt idx="1568">
                  <c:v>3.2149710000000001E-3</c:v>
                </c:pt>
                <c:pt idx="1569">
                  <c:v>3.1849299999999999E-3</c:v>
                </c:pt>
                <c:pt idx="1570">
                  <c:v>3.1725799999999999E-3</c:v>
                </c:pt>
                <c:pt idx="1571">
                  <c:v>3.1693429999999998E-3</c:v>
                </c:pt>
                <c:pt idx="1572">
                  <c:v>3.1532890000000001E-3</c:v>
                </c:pt>
                <c:pt idx="1573">
                  <c:v>3.117412E-3</c:v>
                </c:pt>
                <c:pt idx="1574">
                  <c:v>3.0912819999999999E-3</c:v>
                </c:pt>
                <c:pt idx="1575">
                  <c:v>3.1100360000000001E-3</c:v>
                </c:pt>
                <c:pt idx="1576">
                  <c:v>3.162668E-3</c:v>
                </c:pt>
                <c:pt idx="1577">
                  <c:v>3.1953440000000001E-3</c:v>
                </c:pt>
                <c:pt idx="1578">
                  <c:v>3.165705E-3</c:v>
                </c:pt>
                <c:pt idx="1579">
                  <c:v>3.075131E-3</c:v>
                </c:pt>
                <c:pt idx="1580">
                  <c:v>2.952615E-3</c:v>
                </c:pt>
                <c:pt idx="1581">
                  <c:v>2.8329359999999999E-3</c:v>
                </c:pt>
                <c:pt idx="1582">
                  <c:v>2.753134E-3</c:v>
                </c:pt>
                <c:pt idx="1583">
                  <c:v>2.7365290000000001E-3</c:v>
                </c:pt>
                <c:pt idx="1584">
                  <c:v>2.7644050000000002E-3</c:v>
                </c:pt>
                <c:pt idx="1585">
                  <c:v>2.779044E-3</c:v>
                </c:pt>
                <c:pt idx="1586">
                  <c:v>2.7567690000000001E-3</c:v>
                </c:pt>
                <c:pt idx="1587">
                  <c:v>2.709155E-3</c:v>
                </c:pt>
                <c:pt idx="1588">
                  <c:v>2.670581E-3</c:v>
                </c:pt>
                <c:pt idx="1589">
                  <c:v>2.6596789999999999E-3</c:v>
                </c:pt>
                <c:pt idx="1590">
                  <c:v>2.6536120000000001E-3</c:v>
                </c:pt>
                <c:pt idx="1591">
                  <c:v>2.6093760000000001E-3</c:v>
                </c:pt>
                <c:pt idx="1592">
                  <c:v>2.522383E-3</c:v>
                </c:pt>
                <c:pt idx="1593">
                  <c:v>2.4520359999999999E-3</c:v>
                </c:pt>
                <c:pt idx="1594">
                  <c:v>2.464431E-3</c:v>
                </c:pt>
                <c:pt idx="1595">
                  <c:v>2.5503119999999999E-3</c:v>
                </c:pt>
                <c:pt idx="1596">
                  <c:v>2.6276429999999998E-3</c:v>
                </c:pt>
                <c:pt idx="1597">
                  <c:v>2.628643E-3</c:v>
                </c:pt>
                <c:pt idx="1598">
                  <c:v>2.5600110000000001E-3</c:v>
                </c:pt>
                <c:pt idx="1599">
                  <c:v>2.4711960000000002E-3</c:v>
                </c:pt>
                <c:pt idx="1600">
                  <c:v>2.3966920000000002E-3</c:v>
                </c:pt>
                <c:pt idx="1601">
                  <c:v>2.3446869999999998E-3</c:v>
                </c:pt>
                <c:pt idx="1602">
                  <c:v>2.3211350000000002E-3</c:v>
                </c:pt>
                <c:pt idx="1603">
                  <c:v>2.331161E-3</c:v>
                </c:pt>
                <c:pt idx="1604">
                  <c:v>2.3629430000000002E-3</c:v>
                </c:pt>
                <c:pt idx="1605">
                  <c:v>2.3886290000000002E-3</c:v>
                </c:pt>
                <c:pt idx="1606">
                  <c:v>2.3866629999999998E-3</c:v>
                </c:pt>
                <c:pt idx="1607">
                  <c:v>2.361443E-3</c:v>
                </c:pt>
                <c:pt idx="1608">
                  <c:v>2.3404559999999999E-3</c:v>
                </c:pt>
                <c:pt idx="1609">
                  <c:v>2.347385E-3</c:v>
                </c:pt>
                <c:pt idx="1610">
                  <c:v>2.374003E-3</c:v>
                </c:pt>
                <c:pt idx="1611">
                  <c:v>2.3884620000000001E-3</c:v>
                </c:pt>
                <c:pt idx="1612">
                  <c:v>2.377568E-3</c:v>
                </c:pt>
                <c:pt idx="1613">
                  <c:v>2.368673E-3</c:v>
                </c:pt>
                <c:pt idx="1614">
                  <c:v>2.3897950000000001E-3</c:v>
                </c:pt>
                <c:pt idx="1615">
                  <c:v>2.4247790000000002E-3</c:v>
                </c:pt>
                <c:pt idx="1616">
                  <c:v>2.4299769999999998E-3</c:v>
                </c:pt>
                <c:pt idx="1617">
                  <c:v>2.3852639999999998E-3</c:v>
                </c:pt>
                <c:pt idx="1618">
                  <c:v>2.3079099999999998E-3</c:v>
                </c:pt>
                <c:pt idx="1619">
                  <c:v>2.2314689999999998E-3</c:v>
                </c:pt>
                <c:pt idx="1620">
                  <c:v>2.1989650000000002E-3</c:v>
                </c:pt>
                <c:pt idx="1621">
                  <c:v>2.2563819999999999E-3</c:v>
                </c:pt>
                <c:pt idx="1622">
                  <c:v>2.4055539999999999E-3</c:v>
                </c:pt>
                <c:pt idx="1623">
                  <c:v>2.5669769999999998E-3</c:v>
                </c:pt>
                <c:pt idx="1624">
                  <c:v>2.6393430000000002E-3</c:v>
                </c:pt>
                <c:pt idx="1625">
                  <c:v>2.598609E-3</c:v>
                </c:pt>
                <c:pt idx="1626">
                  <c:v>2.5093860000000002E-3</c:v>
                </c:pt>
                <c:pt idx="1627">
                  <c:v>2.4404729999999999E-3</c:v>
                </c:pt>
                <c:pt idx="1628">
                  <c:v>2.4085859999999999E-3</c:v>
                </c:pt>
                <c:pt idx="1629">
                  <c:v>2.3982249999999999E-3</c:v>
                </c:pt>
                <c:pt idx="1630">
                  <c:v>2.3842310000000001E-3</c:v>
                </c:pt>
                <c:pt idx="1631">
                  <c:v>2.3351259999999999E-3</c:v>
                </c:pt>
                <c:pt idx="1632">
                  <c:v>2.2461899999999999E-3</c:v>
                </c:pt>
                <c:pt idx="1633">
                  <c:v>2.1768859999999998E-3</c:v>
                </c:pt>
                <c:pt idx="1634">
                  <c:v>2.197166E-3</c:v>
                </c:pt>
                <c:pt idx="1635">
                  <c:v>2.2867920000000002E-3</c:v>
                </c:pt>
                <c:pt idx="1636">
                  <c:v>2.3464850000000002E-3</c:v>
                </c:pt>
                <c:pt idx="1637">
                  <c:v>2.3256319999999998E-3</c:v>
                </c:pt>
                <c:pt idx="1638">
                  <c:v>2.2799970000000002E-3</c:v>
                </c:pt>
                <c:pt idx="1639">
                  <c:v>2.2763660000000002E-3</c:v>
                </c:pt>
                <c:pt idx="1640">
                  <c:v>2.3020139999999998E-3</c:v>
                </c:pt>
                <c:pt idx="1641">
                  <c:v>2.3082430000000002E-3</c:v>
                </c:pt>
                <c:pt idx="1642">
                  <c:v>2.28919E-3</c:v>
                </c:pt>
                <c:pt idx="1643">
                  <c:v>2.27057E-3</c:v>
                </c:pt>
                <c:pt idx="1644">
                  <c:v>2.2557150000000002E-3</c:v>
                </c:pt>
                <c:pt idx="1645">
                  <c:v>2.236165E-3</c:v>
                </c:pt>
                <c:pt idx="1646">
                  <c:v>2.2290040000000001E-3</c:v>
                </c:pt>
                <c:pt idx="1647">
                  <c:v>2.25858E-3</c:v>
                </c:pt>
                <c:pt idx="1648">
                  <c:v>2.3151719999999999E-3</c:v>
                </c:pt>
                <c:pt idx="1649">
                  <c:v>2.3706719999999999E-3</c:v>
                </c:pt>
                <c:pt idx="1650">
                  <c:v>2.4172820000000002E-3</c:v>
                </c:pt>
                <c:pt idx="1651">
                  <c:v>2.455568E-3</c:v>
                </c:pt>
                <c:pt idx="1652">
                  <c:v>2.4608989999999999E-3</c:v>
                </c:pt>
                <c:pt idx="1653">
                  <c:v>2.4043879999999999E-3</c:v>
                </c:pt>
                <c:pt idx="1654">
                  <c:v>2.301048E-3</c:v>
                </c:pt>
                <c:pt idx="1655">
                  <c:v>2.2123860000000002E-3</c:v>
                </c:pt>
                <c:pt idx="1656">
                  <c:v>2.201462E-3</c:v>
                </c:pt>
                <c:pt idx="1657">
                  <c:v>2.2903889999999999E-3</c:v>
                </c:pt>
                <c:pt idx="1658">
                  <c:v>2.440706E-3</c:v>
                </c:pt>
                <c:pt idx="1659">
                  <c:v>2.5723429999999999E-3</c:v>
                </c:pt>
                <c:pt idx="1660">
                  <c:v>2.6339100000000002E-3</c:v>
                </c:pt>
                <c:pt idx="1661">
                  <c:v>2.658246E-3</c:v>
                </c:pt>
                <c:pt idx="1662">
                  <c:v>2.712089E-3</c:v>
                </c:pt>
                <c:pt idx="1663">
                  <c:v>2.7844129999999999E-3</c:v>
                </c:pt>
                <c:pt idx="1664">
                  <c:v>2.7882139999999998E-3</c:v>
                </c:pt>
                <c:pt idx="1665">
                  <c:v>2.6991860000000001E-3</c:v>
                </c:pt>
                <c:pt idx="1666">
                  <c:v>2.6136089999999998E-3</c:v>
                </c:pt>
                <c:pt idx="1667">
                  <c:v>2.6180090000000001E-3</c:v>
                </c:pt>
                <c:pt idx="1668">
                  <c:v>2.6825489999999998E-3</c:v>
                </c:pt>
                <c:pt idx="1669">
                  <c:v>2.746966E-3</c:v>
                </c:pt>
                <c:pt idx="1670">
                  <c:v>2.8306339999999998E-3</c:v>
                </c:pt>
                <c:pt idx="1671">
                  <c:v>2.966593E-3</c:v>
                </c:pt>
                <c:pt idx="1672">
                  <c:v>3.1029619999999999E-3</c:v>
                </c:pt>
                <c:pt idx="1673">
                  <c:v>3.1732150000000001E-3</c:v>
                </c:pt>
                <c:pt idx="1674">
                  <c:v>3.200685E-3</c:v>
                </c:pt>
                <c:pt idx="1675">
                  <c:v>3.2298259999999999E-3</c:v>
                </c:pt>
                <c:pt idx="1676">
                  <c:v>3.2125349999999999E-3</c:v>
                </c:pt>
                <c:pt idx="1677">
                  <c:v>3.08077E-3</c:v>
                </c:pt>
                <c:pt idx="1678">
                  <c:v>2.9066470000000001E-3</c:v>
                </c:pt>
                <c:pt idx="1679">
                  <c:v>2.8505449999999999E-3</c:v>
                </c:pt>
                <c:pt idx="1680">
                  <c:v>2.9586870000000002E-3</c:v>
                </c:pt>
                <c:pt idx="1681">
                  <c:v>3.1466139999999998E-3</c:v>
                </c:pt>
                <c:pt idx="1682">
                  <c:v>3.352753E-3</c:v>
                </c:pt>
                <c:pt idx="1683">
                  <c:v>3.5574869999999998E-3</c:v>
                </c:pt>
                <c:pt idx="1684">
                  <c:v>3.6978509999999998E-3</c:v>
                </c:pt>
                <c:pt idx="1685">
                  <c:v>3.7168990000000001E-3</c:v>
                </c:pt>
                <c:pt idx="1686">
                  <c:v>3.6603920000000002E-3</c:v>
                </c:pt>
                <c:pt idx="1687">
                  <c:v>3.5887229999999998E-3</c:v>
                </c:pt>
                <c:pt idx="1688">
                  <c:v>3.4308950000000002E-3</c:v>
                </c:pt>
                <c:pt idx="1689">
                  <c:v>3.0840070000000002E-3</c:v>
                </c:pt>
                <c:pt idx="1690">
                  <c:v>2.619709E-3</c:v>
                </c:pt>
                <c:pt idx="1691">
                  <c:v>2.2078900000000001E-3</c:v>
                </c:pt>
                <c:pt idx="1692">
                  <c:v>1.9103639999999999E-3</c:v>
                </c:pt>
                <c:pt idx="1693">
                  <c:v>1.717515E-3</c:v>
                </c:pt>
                <c:pt idx="1694">
                  <c:v>1.648229E-3</c:v>
                </c:pt>
                <c:pt idx="1695">
                  <c:v>1.6594380000000001E-3</c:v>
                </c:pt>
                <c:pt idx="1696">
                  <c:v>1.5973770000000001E-3</c:v>
                </c:pt>
                <c:pt idx="1697">
                  <c:v>1.413975E-3</c:v>
                </c:pt>
                <c:pt idx="1698">
                  <c:v>1.2831209999999999E-3</c:v>
                </c:pt>
                <c:pt idx="1699">
                  <c:v>1.312166E-3</c:v>
                </c:pt>
                <c:pt idx="1700">
                  <c:v>1.2682660000000001E-3</c:v>
                </c:pt>
                <c:pt idx="1701">
                  <c:v>9.4979790000000004E-4</c:v>
                </c:pt>
                <c:pt idx="1702">
                  <c:v>5.1942150000000001E-4</c:v>
                </c:pt>
                <c:pt idx="1703">
                  <c:v>1.971923E-4</c:v>
                </c:pt>
                <c:pt idx="1704">
                  <c:v>-7.1568930000000001E-6</c:v>
                </c:pt>
                <c:pt idx="1705">
                  <c:v>-2.3707559999999999E-4</c:v>
                </c:pt>
                <c:pt idx="1706">
                  <c:v>-5.4630170000000004E-4</c:v>
                </c:pt>
                <c:pt idx="1707">
                  <c:v>-8.193273E-4</c:v>
                </c:pt>
                <c:pt idx="1708">
                  <c:v>-9.7156219999999999E-4</c:v>
                </c:pt>
                <c:pt idx="1709">
                  <c:v>-1.0760190000000001E-3</c:v>
                </c:pt>
                <c:pt idx="1710">
                  <c:v>-1.2251580000000001E-3</c:v>
                </c:pt>
                <c:pt idx="1711">
                  <c:v>-1.389702E-3</c:v>
                </c:pt>
                <c:pt idx="1712">
                  <c:v>-1.594825E-3</c:v>
                </c:pt>
                <c:pt idx="1713">
                  <c:v>-1.900678E-3</c:v>
                </c:pt>
                <c:pt idx="1714">
                  <c:v>-2.1935240000000001E-3</c:v>
                </c:pt>
                <c:pt idx="1715">
                  <c:v>-2.3156829999999998E-3</c:v>
                </c:pt>
                <c:pt idx="1716">
                  <c:v>-2.3253729999999999E-3</c:v>
                </c:pt>
                <c:pt idx="1717">
                  <c:v>-2.3262619999999999E-3</c:v>
                </c:pt>
                <c:pt idx="1718">
                  <c:v>-2.3255369999999999E-3</c:v>
                </c:pt>
                <c:pt idx="1719">
                  <c:v>-2.24106E-3</c:v>
                </c:pt>
                <c:pt idx="1720">
                  <c:v>-1.9648040000000001E-3</c:v>
                </c:pt>
                <c:pt idx="1721">
                  <c:v>-1.7251720000000001E-3</c:v>
                </c:pt>
                <c:pt idx="1722">
                  <c:v>-1.809551E-3</c:v>
                </c:pt>
                <c:pt idx="1723">
                  <c:v>-2.0493349999999998E-3</c:v>
                </c:pt>
                <c:pt idx="1724">
                  <c:v>-2.112648E-3</c:v>
                </c:pt>
                <c:pt idx="1725">
                  <c:v>-2.0893029999999998E-3</c:v>
                </c:pt>
                <c:pt idx="1726">
                  <c:v>-2.233446E-3</c:v>
                </c:pt>
                <c:pt idx="1727">
                  <c:v>-2.5220160000000002E-3</c:v>
                </c:pt>
                <c:pt idx="1728">
                  <c:v>-2.7746419999999999E-3</c:v>
                </c:pt>
                <c:pt idx="1729">
                  <c:v>-2.9196109999999999E-3</c:v>
                </c:pt>
                <c:pt idx="1730">
                  <c:v>-2.959663E-3</c:v>
                </c:pt>
                <c:pt idx="1731">
                  <c:v>-2.8805100000000002E-3</c:v>
                </c:pt>
                <c:pt idx="1732">
                  <c:v>-2.6722719999999998E-3</c:v>
                </c:pt>
                <c:pt idx="1733">
                  <c:v>-2.3557579999999999E-3</c:v>
                </c:pt>
                <c:pt idx="1734">
                  <c:v>-1.9882879999999999E-3</c:v>
                </c:pt>
                <c:pt idx="1735">
                  <c:v>-1.6784370000000001E-3</c:v>
                </c:pt>
                <c:pt idx="1736">
                  <c:v>-1.5409449999999999E-3</c:v>
                </c:pt>
                <c:pt idx="1737">
                  <c:v>-1.6041670000000001E-3</c:v>
                </c:pt>
                <c:pt idx="1738">
                  <c:v>-1.793251E-3</c:v>
                </c:pt>
                <c:pt idx="1739">
                  <c:v>-2.0167520000000001E-3</c:v>
                </c:pt>
                <c:pt idx="1740">
                  <c:v>-2.2325219999999998E-3</c:v>
                </c:pt>
                <c:pt idx="1741">
                  <c:v>-2.415567E-3</c:v>
                </c:pt>
                <c:pt idx="1742">
                  <c:v>-2.5204350000000001E-3</c:v>
                </c:pt>
                <c:pt idx="1743">
                  <c:v>-2.524882E-3</c:v>
                </c:pt>
                <c:pt idx="1744">
                  <c:v>-2.4813629999999999E-3</c:v>
                </c:pt>
                <c:pt idx="1745">
                  <c:v>-2.4763559999999999E-3</c:v>
                </c:pt>
                <c:pt idx="1746">
                  <c:v>-2.5448110000000001E-3</c:v>
                </c:pt>
                <c:pt idx="1747">
                  <c:v>-2.65607E-3</c:v>
                </c:pt>
                <c:pt idx="1748">
                  <c:v>-2.7746749999999999E-3</c:v>
                </c:pt>
                <c:pt idx="1749">
                  <c:v>-2.8959789999999999E-3</c:v>
                </c:pt>
                <c:pt idx="1750">
                  <c:v>-3.009879E-3</c:v>
                </c:pt>
                <c:pt idx="1751">
                  <c:v>-3.0738749999999998E-3</c:v>
                </c:pt>
                <c:pt idx="1752">
                  <c:v>-3.053049E-3</c:v>
                </c:pt>
                <c:pt idx="1753">
                  <c:v>-2.96891E-3</c:v>
                </c:pt>
                <c:pt idx="1754">
                  <c:v>-2.883867E-3</c:v>
                </c:pt>
                <c:pt idx="1755">
                  <c:v>-2.8419320000000001E-3</c:v>
                </c:pt>
                <c:pt idx="1756">
                  <c:v>-2.831924E-3</c:v>
                </c:pt>
                <c:pt idx="1757">
                  <c:v>-2.8069380000000001E-3</c:v>
                </c:pt>
                <c:pt idx="1758">
                  <c:v>-2.7360869999999999E-3</c:v>
                </c:pt>
                <c:pt idx="1759">
                  <c:v>-2.641086E-3</c:v>
                </c:pt>
                <c:pt idx="1760">
                  <c:v>-2.5849639999999999E-3</c:v>
                </c:pt>
                <c:pt idx="1761">
                  <c:v>-2.6145740000000002E-3</c:v>
                </c:pt>
                <c:pt idx="1762">
                  <c:v>-2.7427380000000002E-3</c:v>
                </c:pt>
                <c:pt idx="1763">
                  <c:v>-2.909408E-3</c:v>
                </c:pt>
                <c:pt idx="1764">
                  <c:v>-3.0375839999999999E-3</c:v>
                </c:pt>
                <c:pt idx="1765">
                  <c:v>-3.0907199999999999E-3</c:v>
                </c:pt>
                <c:pt idx="1766">
                  <c:v>-3.0801919999999998E-3</c:v>
                </c:pt>
                <c:pt idx="1767">
                  <c:v>-3.0440659999999998E-3</c:v>
                </c:pt>
                <c:pt idx="1768">
                  <c:v>-3.0228109999999998E-3</c:v>
                </c:pt>
                <c:pt idx="1769">
                  <c:v>-3.0201450000000001E-3</c:v>
                </c:pt>
                <c:pt idx="1770">
                  <c:v>-2.9883919999999999E-3</c:v>
                </c:pt>
                <c:pt idx="1771">
                  <c:v>-2.8876520000000001E-3</c:v>
                </c:pt>
                <c:pt idx="1772">
                  <c:v>-2.755085E-3</c:v>
                </c:pt>
                <c:pt idx="1773">
                  <c:v>-2.6752360000000001E-3</c:v>
                </c:pt>
                <c:pt idx="1774">
                  <c:v>-2.6814600000000001E-3</c:v>
                </c:pt>
                <c:pt idx="1775">
                  <c:v>-2.7281850000000002E-3</c:v>
                </c:pt>
                <c:pt idx="1776">
                  <c:v>-2.764238E-3</c:v>
                </c:pt>
                <c:pt idx="1777">
                  <c:v>-2.783696E-3</c:v>
                </c:pt>
                <c:pt idx="1778">
                  <c:v>-2.797622E-3</c:v>
                </c:pt>
                <c:pt idx="1779">
                  <c:v>-2.7993670000000001E-3</c:v>
                </c:pt>
                <c:pt idx="1780">
                  <c:v>-2.779877E-3</c:v>
                </c:pt>
                <c:pt idx="1781">
                  <c:v>-2.743035E-3</c:v>
                </c:pt>
                <c:pt idx="1782">
                  <c:v>-2.6962449999999999E-3</c:v>
                </c:pt>
                <c:pt idx="1783">
                  <c:v>-2.6542919999999999E-3</c:v>
                </c:pt>
                <c:pt idx="1784">
                  <c:v>-2.6532050000000001E-3</c:v>
                </c:pt>
                <c:pt idx="1785">
                  <c:v>-2.718505E-3</c:v>
                </c:pt>
                <c:pt idx="1786">
                  <c:v>-2.817473E-3</c:v>
                </c:pt>
                <c:pt idx="1787">
                  <c:v>-2.8834059999999998E-3</c:v>
                </c:pt>
                <c:pt idx="1788">
                  <c:v>-2.8939059999999999E-3</c:v>
                </c:pt>
                <c:pt idx="1789">
                  <c:v>-2.8837350000000001E-3</c:v>
                </c:pt>
                <c:pt idx="1790">
                  <c:v>-2.8760330000000001E-3</c:v>
                </c:pt>
                <c:pt idx="1791">
                  <c:v>-2.8568759999999999E-3</c:v>
                </c:pt>
                <c:pt idx="1792">
                  <c:v>-2.8265909999999998E-3</c:v>
                </c:pt>
                <c:pt idx="1793">
                  <c:v>-2.8221800000000001E-3</c:v>
                </c:pt>
                <c:pt idx="1794">
                  <c:v>-2.8618789999999999E-3</c:v>
                </c:pt>
                <c:pt idx="1795">
                  <c:v>-2.911383E-3</c:v>
                </c:pt>
                <c:pt idx="1796">
                  <c:v>-2.9326769999999999E-3</c:v>
                </c:pt>
                <c:pt idx="1797">
                  <c:v>-2.9341910000000001E-3</c:v>
                </c:pt>
                <c:pt idx="1798">
                  <c:v>-2.9438009999999998E-3</c:v>
                </c:pt>
                <c:pt idx="1799">
                  <c:v>-2.9635460000000001E-3</c:v>
                </c:pt>
                <c:pt idx="1800">
                  <c:v>-2.976051E-3</c:v>
                </c:pt>
                <c:pt idx="1801">
                  <c:v>-2.9767420000000001E-3</c:v>
                </c:pt>
                <c:pt idx="1802">
                  <c:v>-2.9762819999999998E-3</c:v>
                </c:pt>
                <c:pt idx="1803">
                  <c:v>-2.984048E-3</c:v>
                </c:pt>
                <c:pt idx="1804">
                  <c:v>-3.0006E-3</c:v>
                </c:pt>
                <c:pt idx="1805">
                  <c:v>-3.0206059999999999E-3</c:v>
                </c:pt>
                <c:pt idx="1806">
                  <c:v>-3.0359390000000001E-3</c:v>
                </c:pt>
                <c:pt idx="1807">
                  <c:v>-3.0532129999999999E-3</c:v>
                </c:pt>
                <c:pt idx="1808">
                  <c:v>-3.0968060000000001E-3</c:v>
                </c:pt>
                <c:pt idx="1809">
                  <c:v>-3.178387E-3</c:v>
                </c:pt>
                <c:pt idx="1810">
                  <c:v>-3.2710679999999998E-3</c:v>
                </c:pt>
                <c:pt idx="1811">
                  <c:v>-3.3352550000000001E-3</c:v>
                </c:pt>
                <c:pt idx="1812">
                  <c:v>-3.3597179999999998E-3</c:v>
                </c:pt>
                <c:pt idx="1813">
                  <c:v>-3.3545229999999999E-3</c:v>
                </c:pt>
                <c:pt idx="1814">
                  <c:v>-3.3251940000000001E-3</c:v>
                </c:pt>
                <c:pt idx="1815">
                  <c:v>-3.289681E-3</c:v>
                </c:pt>
                <c:pt idx="1816">
                  <c:v>-3.2978360000000002E-3</c:v>
                </c:pt>
                <c:pt idx="1817">
                  <c:v>-3.3836529999999999E-3</c:v>
                </c:pt>
                <c:pt idx="1818">
                  <c:v>-3.5077789999999999E-3</c:v>
                </c:pt>
                <c:pt idx="1819">
                  <c:v>-3.5958539999999999E-3</c:v>
                </c:pt>
                <c:pt idx="1820">
                  <c:v>-3.623851E-3</c:v>
                </c:pt>
                <c:pt idx="1821">
                  <c:v>-3.6173120000000001E-3</c:v>
                </c:pt>
                <c:pt idx="1822">
                  <c:v>-3.5842869999999998E-3</c:v>
                </c:pt>
                <c:pt idx="1823">
                  <c:v>-3.5141220000000002E-3</c:v>
                </c:pt>
                <c:pt idx="1824">
                  <c:v>-3.4454899999999998E-3</c:v>
                </c:pt>
                <c:pt idx="1825">
                  <c:v>-3.4598879999999999E-3</c:v>
                </c:pt>
                <c:pt idx="1826">
                  <c:v>-3.583531E-3</c:v>
                </c:pt>
                <c:pt idx="1827">
                  <c:v>-3.7463639999999999E-3</c:v>
                </c:pt>
                <c:pt idx="1828">
                  <c:v>-3.861059E-3</c:v>
                </c:pt>
                <c:pt idx="1829">
                  <c:v>-3.904111E-3</c:v>
                </c:pt>
                <c:pt idx="1830">
                  <c:v>-3.9008929999999999E-3</c:v>
                </c:pt>
                <c:pt idx="1831">
                  <c:v>-3.8803689999999998E-3</c:v>
                </c:pt>
                <c:pt idx="1832">
                  <c:v>-3.8738010000000001E-3</c:v>
                </c:pt>
                <c:pt idx="1833">
                  <c:v>-3.9125499999999999E-3</c:v>
                </c:pt>
                <c:pt idx="1834">
                  <c:v>-3.9926650000000003E-3</c:v>
                </c:pt>
                <c:pt idx="1835">
                  <c:v>-4.0647879999999997E-3</c:v>
                </c:pt>
                <c:pt idx="1836">
                  <c:v>-4.0891440000000003E-3</c:v>
                </c:pt>
                <c:pt idx="1837">
                  <c:v>-4.0825460000000003E-3</c:v>
                </c:pt>
                <c:pt idx="1838">
                  <c:v>-4.093345E-3</c:v>
                </c:pt>
                <c:pt idx="1839">
                  <c:v>-4.1427089999999996E-3</c:v>
                </c:pt>
                <c:pt idx="1840">
                  <c:v>-4.2067019999999997E-3</c:v>
                </c:pt>
                <c:pt idx="1841">
                  <c:v>-4.2467670000000003E-3</c:v>
                </c:pt>
                <c:pt idx="1842">
                  <c:v>-4.2534599999999997E-3</c:v>
                </c:pt>
                <c:pt idx="1843">
                  <c:v>-4.2621220000000001E-3</c:v>
                </c:pt>
                <c:pt idx="1844">
                  <c:v>-4.3208489999999999E-3</c:v>
                </c:pt>
                <c:pt idx="1845">
                  <c:v>-4.4329E-3</c:v>
                </c:pt>
                <c:pt idx="1846">
                  <c:v>-4.5460359999999998E-3</c:v>
                </c:pt>
                <c:pt idx="1847">
                  <c:v>-4.6115440000000004E-3</c:v>
                </c:pt>
                <c:pt idx="1848">
                  <c:v>-4.6357710000000003E-3</c:v>
                </c:pt>
                <c:pt idx="1849">
                  <c:v>-4.6479659999999999E-3</c:v>
                </c:pt>
                <c:pt idx="1850">
                  <c:v>-4.6502929999999998E-3</c:v>
                </c:pt>
                <c:pt idx="1851">
                  <c:v>-4.6300339999999999E-3</c:v>
                </c:pt>
                <c:pt idx="1852">
                  <c:v>-4.6008560000000004E-3</c:v>
                </c:pt>
                <c:pt idx="1853">
                  <c:v>-4.5894799999999999E-3</c:v>
                </c:pt>
                <c:pt idx="1854">
                  <c:v>-4.6011189999999999E-3</c:v>
                </c:pt>
                <c:pt idx="1855">
                  <c:v>-4.6335739999999997E-3</c:v>
                </c:pt>
                <c:pt idx="1856">
                  <c:v>-4.7029359999999996E-3</c:v>
                </c:pt>
                <c:pt idx="1857">
                  <c:v>-4.8125620000000003E-3</c:v>
                </c:pt>
                <c:pt idx="1858">
                  <c:v>-4.921145E-3</c:v>
                </c:pt>
                <c:pt idx="1859">
                  <c:v>-4.9897730000000003E-3</c:v>
                </c:pt>
                <c:pt idx="1860">
                  <c:v>-5.0404100000000004E-3</c:v>
                </c:pt>
                <c:pt idx="1861">
                  <c:v>-5.1112789999999998E-3</c:v>
                </c:pt>
                <c:pt idx="1862">
                  <c:v>-5.1786990000000001E-3</c:v>
                </c:pt>
                <c:pt idx="1863">
                  <c:v>-5.1853120000000001E-3</c:v>
                </c:pt>
                <c:pt idx="1864">
                  <c:v>-5.1350199999999997E-3</c:v>
                </c:pt>
                <c:pt idx="1865">
                  <c:v>-5.0926130000000002E-3</c:v>
                </c:pt>
                <c:pt idx="1866">
                  <c:v>-5.0937270000000002E-3</c:v>
                </c:pt>
                <c:pt idx="1867">
                  <c:v>-5.1231330000000002E-3</c:v>
                </c:pt>
                <c:pt idx="1868">
                  <c:v>-5.1780439999999997E-3</c:v>
                </c:pt>
                <c:pt idx="1869">
                  <c:v>-5.2776309999999996E-3</c:v>
                </c:pt>
                <c:pt idx="1870">
                  <c:v>-5.4003660000000002E-3</c:v>
                </c:pt>
                <c:pt idx="1871">
                  <c:v>-5.4860630000000002E-3</c:v>
                </c:pt>
                <c:pt idx="1872">
                  <c:v>-5.5229679999999996E-3</c:v>
                </c:pt>
                <c:pt idx="1873">
                  <c:v>-5.5738699999999999E-3</c:v>
                </c:pt>
                <c:pt idx="1874">
                  <c:v>-5.6842569999999999E-3</c:v>
                </c:pt>
                <c:pt idx="1875">
                  <c:v>-5.8183849999999997E-3</c:v>
                </c:pt>
                <c:pt idx="1876">
                  <c:v>-5.908216E-3</c:v>
                </c:pt>
                <c:pt idx="1877">
                  <c:v>-5.9236439999999996E-3</c:v>
                </c:pt>
                <c:pt idx="1878">
                  <c:v>-5.8756269999999996E-3</c:v>
                </c:pt>
                <c:pt idx="1879">
                  <c:v>-5.7933409999999996E-3</c:v>
                </c:pt>
                <c:pt idx="1880">
                  <c:v>-5.7240549999999996E-3</c:v>
                </c:pt>
                <c:pt idx="1881">
                  <c:v>-5.7135909999999996E-3</c:v>
                </c:pt>
                <c:pt idx="1882">
                  <c:v>-5.7670209999999998E-3</c:v>
                </c:pt>
                <c:pt idx="1883">
                  <c:v>-5.8513710000000002E-3</c:v>
                </c:pt>
                <c:pt idx="1884">
                  <c:v>-5.9462610000000004E-3</c:v>
                </c:pt>
                <c:pt idx="1885">
                  <c:v>-6.0575339999999998E-3</c:v>
                </c:pt>
                <c:pt idx="1886">
                  <c:v>-6.169987E-3</c:v>
                </c:pt>
                <c:pt idx="1887">
                  <c:v>-6.2363929999999998E-3</c:v>
                </c:pt>
                <c:pt idx="1888">
                  <c:v>-6.2329320000000001E-3</c:v>
                </c:pt>
                <c:pt idx="1889">
                  <c:v>-6.193507E-3</c:v>
                </c:pt>
                <c:pt idx="1890">
                  <c:v>-6.169987E-3</c:v>
                </c:pt>
                <c:pt idx="1891">
                  <c:v>-6.1787750000000001E-3</c:v>
                </c:pt>
                <c:pt idx="1892">
                  <c:v>-6.2026529999999998E-3</c:v>
                </c:pt>
                <c:pt idx="1893">
                  <c:v>-6.2210420000000004E-3</c:v>
                </c:pt>
                <c:pt idx="1894">
                  <c:v>-6.227575E-3</c:v>
                </c:pt>
                <c:pt idx="1895">
                  <c:v>-6.232703E-3</c:v>
                </c:pt>
                <c:pt idx="1896">
                  <c:v>-6.25181E-3</c:v>
                </c:pt>
                <c:pt idx="1897">
                  <c:v>-6.2781989999999999E-3</c:v>
                </c:pt>
                <c:pt idx="1898">
                  <c:v>-6.2806809999999998E-3</c:v>
                </c:pt>
                <c:pt idx="1899">
                  <c:v>-6.2437430000000004E-3</c:v>
                </c:pt>
                <c:pt idx="1900">
                  <c:v>-6.1922000000000001E-3</c:v>
                </c:pt>
                <c:pt idx="1901">
                  <c:v>-6.152935E-3</c:v>
                </c:pt>
                <c:pt idx="1902">
                  <c:v>-6.121769E-3</c:v>
                </c:pt>
                <c:pt idx="1903">
                  <c:v>-6.0976579999999997E-3</c:v>
                </c:pt>
                <c:pt idx="1904">
                  <c:v>-6.1194170000000003E-3</c:v>
                </c:pt>
                <c:pt idx="1905">
                  <c:v>-6.2120930000000001E-3</c:v>
                </c:pt>
                <c:pt idx="1906">
                  <c:v>-6.3249960000000003E-3</c:v>
                </c:pt>
                <c:pt idx="1907">
                  <c:v>-6.3766200000000004E-3</c:v>
                </c:pt>
                <c:pt idx="1908">
                  <c:v>-6.3568660000000001E-3</c:v>
                </c:pt>
                <c:pt idx="1909">
                  <c:v>-6.3258450000000001E-3</c:v>
                </c:pt>
                <c:pt idx="1910">
                  <c:v>-6.3250279999999999E-3</c:v>
                </c:pt>
                <c:pt idx="1911">
                  <c:v>-6.338972E-3</c:v>
                </c:pt>
                <c:pt idx="1912">
                  <c:v>-6.342009E-3</c:v>
                </c:pt>
                <c:pt idx="1913">
                  <c:v>-6.325453E-3</c:v>
                </c:pt>
                <c:pt idx="1914">
                  <c:v>-6.2802229999999997E-3</c:v>
                </c:pt>
                <c:pt idx="1915">
                  <c:v>-6.2077160000000003E-3</c:v>
                </c:pt>
                <c:pt idx="1916">
                  <c:v>-6.1453890000000002E-3</c:v>
                </c:pt>
                <c:pt idx="1917">
                  <c:v>-6.1380380000000002E-3</c:v>
                </c:pt>
                <c:pt idx="1918">
                  <c:v>-6.1824330000000002E-3</c:v>
                </c:pt>
                <c:pt idx="1919">
                  <c:v>-6.2380919999999998E-3</c:v>
                </c:pt>
                <c:pt idx="1920">
                  <c:v>-6.2809090000000003E-3</c:v>
                </c:pt>
                <c:pt idx="1921">
                  <c:v>-6.3036389999999998E-3</c:v>
                </c:pt>
                <c:pt idx="1922">
                  <c:v>-6.2894650000000002E-3</c:v>
                </c:pt>
                <c:pt idx="1923">
                  <c:v>-6.2434489999999999E-3</c:v>
                </c:pt>
                <c:pt idx="1924">
                  <c:v>-6.2292409999999999E-3</c:v>
                </c:pt>
                <c:pt idx="1925">
                  <c:v>-6.3056309999999999E-3</c:v>
                </c:pt>
                <c:pt idx="1926">
                  <c:v>-6.4365960000000002E-3</c:v>
                </c:pt>
                <c:pt idx="1927">
                  <c:v>-6.5296939999999999E-3</c:v>
                </c:pt>
                <c:pt idx="1928">
                  <c:v>-6.55574E-3</c:v>
                </c:pt>
                <c:pt idx="1929">
                  <c:v>-6.5616149999999998E-3</c:v>
                </c:pt>
                <c:pt idx="1930">
                  <c:v>-6.5728419999999997E-3</c:v>
                </c:pt>
                <c:pt idx="1931">
                  <c:v>-6.5591670000000003E-3</c:v>
                </c:pt>
                <c:pt idx="1932">
                  <c:v>-6.4952580000000003E-3</c:v>
                </c:pt>
                <c:pt idx="1933">
                  <c:v>-6.3912149999999996E-3</c:v>
                </c:pt>
                <c:pt idx="1934">
                  <c:v>-6.261249E-3</c:v>
                </c:pt>
                <c:pt idx="1935">
                  <c:v>-6.132027E-3</c:v>
                </c:pt>
                <c:pt idx="1936">
                  <c:v>-6.0688069999999998E-3</c:v>
                </c:pt>
                <c:pt idx="1937">
                  <c:v>-6.1195149999999999E-3</c:v>
                </c:pt>
                <c:pt idx="1938">
                  <c:v>-6.2281300000000001E-3</c:v>
                </c:pt>
                <c:pt idx="1939">
                  <c:v>-6.2822809999999998E-3</c:v>
                </c:pt>
                <c:pt idx="1940">
                  <c:v>-6.2518419999999996E-3</c:v>
                </c:pt>
                <c:pt idx="1941">
                  <c:v>-6.2069969999999997E-3</c:v>
                </c:pt>
                <c:pt idx="1942">
                  <c:v>-6.2008230000000003E-3</c:v>
                </c:pt>
                <c:pt idx="1943">
                  <c:v>-6.2238509999999999E-3</c:v>
                </c:pt>
                <c:pt idx="1944">
                  <c:v>-6.2757819999999997E-3</c:v>
                </c:pt>
                <c:pt idx="1945">
                  <c:v>-6.3792650000000003E-3</c:v>
                </c:pt>
                <c:pt idx="1946">
                  <c:v>-6.4999910000000001E-3</c:v>
                </c:pt>
                <c:pt idx="1947">
                  <c:v>-6.547906E-3</c:v>
                </c:pt>
                <c:pt idx="1948">
                  <c:v>-6.5009380000000004E-3</c:v>
                </c:pt>
                <c:pt idx="1949">
                  <c:v>-6.4435819999999998E-3</c:v>
                </c:pt>
                <c:pt idx="1950">
                  <c:v>-6.4453119999999999E-3</c:v>
                </c:pt>
                <c:pt idx="1951">
                  <c:v>-6.4789039999999997E-3</c:v>
                </c:pt>
                <c:pt idx="1952">
                  <c:v>-6.4951599999999998E-3</c:v>
                </c:pt>
                <c:pt idx="1953">
                  <c:v>-6.4979019999999998E-3</c:v>
                </c:pt>
                <c:pt idx="1954">
                  <c:v>-6.5038429999999996E-3</c:v>
                </c:pt>
                <c:pt idx="1955">
                  <c:v>-6.5011660000000001E-3</c:v>
                </c:pt>
                <c:pt idx="1956">
                  <c:v>-6.4960419999999996E-3</c:v>
                </c:pt>
                <c:pt idx="1957">
                  <c:v>-6.5294330000000003E-3</c:v>
                </c:pt>
                <c:pt idx="1958">
                  <c:v>-6.6017560000000003E-3</c:v>
                </c:pt>
                <c:pt idx="1959">
                  <c:v>-6.6483879999999999E-3</c:v>
                </c:pt>
                <c:pt idx="1960">
                  <c:v>-6.635434E-3</c:v>
                </c:pt>
                <c:pt idx="1961">
                  <c:v>-6.6119380000000004E-3</c:v>
                </c:pt>
                <c:pt idx="1962">
                  <c:v>-6.6189220000000002E-3</c:v>
                </c:pt>
                <c:pt idx="1963">
                  <c:v>-6.621989E-3</c:v>
                </c:pt>
                <c:pt idx="1964">
                  <c:v>-6.5889310000000001E-3</c:v>
                </c:pt>
                <c:pt idx="1965">
                  <c:v>-6.5622670000000001E-3</c:v>
                </c:pt>
                <c:pt idx="1966">
                  <c:v>-6.5872989999999996E-3</c:v>
                </c:pt>
                <c:pt idx="1967">
                  <c:v>-6.6293319999999999E-3</c:v>
                </c:pt>
                <c:pt idx="1968">
                  <c:v>-6.6290699999999999E-3</c:v>
                </c:pt>
                <c:pt idx="1969">
                  <c:v>-6.597416E-3</c:v>
                </c:pt>
                <c:pt idx="1970">
                  <c:v>-6.5832850000000004E-3</c:v>
                </c:pt>
                <c:pt idx="1971">
                  <c:v>-6.5917049999999998E-3</c:v>
                </c:pt>
                <c:pt idx="1972">
                  <c:v>-6.601071E-3</c:v>
                </c:pt>
                <c:pt idx="1973">
                  <c:v>-6.6198029999999996E-3</c:v>
                </c:pt>
                <c:pt idx="1974">
                  <c:v>-6.6677380000000003E-3</c:v>
                </c:pt>
                <c:pt idx="1975">
                  <c:v>-6.7291089999999996E-3</c:v>
                </c:pt>
                <c:pt idx="1976">
                  <c:v>-6.78124E-3</c:v>
                </c:pt>
                <c:pt idx="1977">
                  <c:v>-6.8349630000000003E-3</c:v>
                </c:pt>
                <c:pt idx="1978">
                  <c:v>-6.8926580000000003E-3</c:v>
                </c:pt>
                <c:pt idx="1979">
                  <c:v>-6.908768E-3</c:v>
                </c:pt>
                <c:pt idx="1980">
                  <c:v>-6.8579569999999996E-3</c:v>
                </c:pt>
                <c:pt idx="1981">
                  <c:v>-6.8083470000000002E-3</c:v>
                </c:pt>
                <c:pt idx="1982">
                  <c:v>-6.8507159999999998E-3</c:v>
                </c:pt>
                <c:pt idx="1983">
                  <c:v>-6.9762679999999999E-3</c:v>
                </c:pt>
                <c:pt idx="1984">
                  <c:v>-7.0915470000000001E-3</c:v>
                </c:pt>
                <c:pt idx="1985">
                  <c:v>-7.1377350000000001E-3</c:v>
                </c:pt>
                <c:pt idx="1986">
                  <c:v>-7.1301079999999996E-3</c:v>
                </c:pt>
                <c:pt idx="1987">
                  <c:v>-7.0947420000000002E-3</c:v>
                </c:pt>
                <c:pt idx="1988">
                  <c:v>-7.0375949999999998E-3</c:v>
                </c:pt>
                <c:pt idx="1989">
                  <c:v>-6.9806039999999996E-3</c:v>
                </c:pt>
                <c:pt idx="1990">
                  <c:v>-6.9656060000000001E-3</c:v>
                </c:pt>
                <c:pt idx="1991">
                  <c:v>-7.0072429999999998E-3</c:v>
                </c:pt>
                <c:pt idx="1992">
                  <c:v>-7.0800400000000001E-3</c:v>
                </c:pt>
                <c:pt idx="1993">
                  <c:v>-7.160909E-3</c:v>
                </c:pt>
                <c:pt idx="1994">
                  <c:v>-7.2483779999999998E-3</c:v>
                </c:pt>
                <c:pt idx="1995">
                  <c:v>-7.336871E-3</c:v>
                </c:pt>
                <c:pt idx="1996">
                  <c:v>-7.4063890000000002E-3</c:v>
                </c:pt>
                <c:pt idx="1997">
                  <c:v>-7.4447589999999996E-3</c:v>
                </c:pt>
                <c:pt idx="1998">
                  <c:v>-7.4515989999999997E-3</c:v>
                </c:pt>
                <c:pt idx="1999">
                  <c:v>-7.4288970000000003E-3</c:v>
                </c:pt>
                <c:pt idx="2000">
                  <c:v>-7.3930009999999997E-3</c:v>
                </c:pt>
                <c:pt idx="2001">
                  <c:v>-7.3878870000000001E-3</c:v>
                </c:pt>
                <c:pt idx="2002">
                  <c:v>-7.4517619999999998E-3</c:v>
                </c:pt>
                <c:pt idx="2003">
                  <c:v>-7.5654829999999996E-3</c:v>
                </c:pt>
                <c:pt idx="2004">
                  <c:v>-7.6616280000000002E-3</c:v>
                </c:pt>
                <c:pt idx="2005">
                  <c:v>-7.6886150000000002E-3</c:v>
                </c:pt>
                <c:pt idx="2006">
                  <c:v>-7.6488980000000003E-3</c:v>
                </c:pt>
                <c:pt idx="2007">
                  <c:v>-7.5843029999999997E-3</c:v>
                </c:pt>
                <c:pt idx="2008">
                  <c:v>-7.5454249999999997E-3</c:v>
                </c:pt>
                <c:pt idx="2009">
                  <c:v>-7.5646690000000004E-3</c:v>
                </c:pt>
                <c:pt idx="2010">
                  <c:v>-7.6335320000000002E-3</c:v>
                </c:pt>
                <c:pt idx="2011">
                  <c:v>-7.702937E-3</c:v>
                </c:pt>
                <c:pt idx="2012">
                  <c:v>-7.7278060000000003E-3</c:v>
                </c:pt>
                <c:pt idx="2013">
                  <c:v>-7.709741E-3</c:v>
                </c:pt>
                <c:pt idx="2014">
                  <c:v>-7.6840900000000002E-3</c:v>
                </c:pt>
                <c:pt idx="2015">
                  <c:v>-7.6785229999999996E-3</c:v>
                </c:pt>
                <c:pt idx="2016">
                  <c:v>-7.7001700000000001E-3</c:v>
                </c:pt>
                <c:pt idx="2017">
                  <c:v>-7.7517619999999997E-3</c:v>
                </c:pt>
                <c:pt idx="2018">
                  <c:v>-7.8274290000000003E-3</c:v>
                </c:pt>
                <c:pt idx="2019">
                  <c:v>-7.8969009999999996E-3</c:v>
                </c:pt>
                <c:pt idx="2020">
                  <c:v>-7.9228969999999999E-3</c:v>
                </c:pt>
                <c:pt idx="2021">
                  <c:v>-7.9003170000000005E-3</c:v>
                </c:pt>
                <c:pt idx="2022">
                  <c:v>-7.8646229999999994E-3</c:v>
                </c:pt>
                <c:pt idx="2023">
                  <c:v>-7.8582129999999993E-3</c:v>
                </c:pt>
                <c:pt idx="2024">
                  <c:v>-7.8980730000000002E-3</c:v>
                </c:pt>
                <c:pt idx="2025">
                  <c:v>-7.9756659999999993E-3</c:v>
                </c:pt>
                <c:pt idx="2026">
                  <c:v>-8.0689879999999992E-3</c:v>
                </c:pt>
                <c:pt idx="2027">
                  <c:v>-8.1540950000000001E-3</c:v>
                </c:pt>
                <c:pt idx="2028">
                  <c:v>-8.2138909999999992E-3</c:v>
                </c:pt>
                <c:pt idx="2029">
                  <c:v>-8.2477690000000003E-3</c:v>
                </c:pt>
                <c:pt idx="2030">
                  <c:v>-8.2690620000000006E-3</c:v>
                </c:pt>
                <c:pt idx="2031">
                  <c:v>-8.2920449999999996E-3</c:v>
                </c:pt>
                <c:pt idx="2032">
                  <c:v>-8.3186679999999995E-3</c:v>
                </c:pt>
                <c:pt idx="2033">
                  <c:v>-8.3388860000000002E-3</c:v>
                </c:pt>
                <c:pt idx="2034">
                  <c:v>-8.3481830000000003E-3</c:v>
                </c:pt>
                <c:pt idx="2035">
                  <c:v>-8.3615410000000001E-3</c:v>
                </c:pt>
                <c:pt idx="2036">
                  <c:v>-8.4000870000000005E-3</c:v>
                </c:pt>
                <c:pt idx="2037">
                  <c:v>-8.4602070000000008E-3</c:v>
                </c:pt>
                <c:pt idx="2038">
                  <c:v>-8.5133980000000001E-3</c:v>
                </c:pt>
                <c:pt idx="2039">
                  <c:v>-8.5463750000000002E-3</c:v>
                </c:pt>
                <c:pt idx="2040">
                  <c:v>-8.5848710000000009E-3</c:v>
                </c:pt>
                <c:pt idx="2041">
                  <c:v>-8.6554890000000006E-3</c:v>
                </c:pt>
                <c:pt idx="2042">
                  <c:v>-8.7414880000000004E-3</c:v>
                </c:pt>
                <c:pt idx="2043">
                  <c:v>-8.8021769999999996E-3</c:v>
                </c:pt>
                <c:pt idx="2044">
                  <c:v>-8.8250670000000007E-3</c:v>
                </c:pt>
                <c:pt idx="2045">
                  <c:v>-8.8253270000000009E-3</c:v>
                </c:pt>
                <c:pt idx="2046">
                  <c:v>-8.8045799999999994E-3</c:v>
                </c:pt>
                <c:pt idx="2047">
                  <c:v>-8.7534710000000005E-3</c:v>
                </c:pt>
                <c:pt idx="2048">
                  <c:v>-8.6963800000000001E-3</c:v>
                </c:pt>
                <c:pt idx="2049">
                  <c:v>-8.6889749999999998E-3</c:v>
                </c:pt>
                <c:pt idx="2050">
                  <c:v>-8.7486649999999992E-3</c:v>
                </c:pt>
                <c:pt idx="2051">
                  <c:v>-8.8187690000000006E-3</c:v>
                </c:pt>
                <c:pt idx="2052">
                  <c:v>-8.8278599999999999E-3</c:v>
                </c:pt>
                <c:pt idx="2053">
                  <c:v>-8.7697069999999998E-3</c:v>
                </c:pt>
                <c:pt idx="2054">
                  <c:v>-8.7060260000000004E-3</c:v>
                </c:pt>
                <c:pt idx="2055">
                  <c:v>-8.6991729999999993E-3</c:v>
                </c:pt>
                <c:pt idx="2056">
                  <c:v>-8.7569780000000003E-3</c:v>
                </c:pt>
                <c:pt idx="2057">
                  <c:v>-8.8392239999999997E-3</c:v>
                </c:pt>
                <c:pt idx="2058">
                  <c:v>-8.9052230000000003E-3</c:v>
                </c:pt>
                <c:pt idx="2059">
                  <c:v>-8.9481990000000004E-3</c:v>
                </c:pt>
                <c:pt idx="2060">
                  <c:v>-8.9770219999999994E-3</c:v>
                </c:pt>
                <c:pt idx="2061">
                  <c:v>-8.9776709999999996E-3</c:v>
                </c:pt>
                <c:pt idx="2062">
                  <c:v>-8.9227190000000008E-3</c:v>
                </c:pt>
                <c:pt idx="2063">
                  <c:v>-8.8315930000000004E-3</c:v>
                </c:pt>
                <c:pt idx="2064">
                  <c:v>-8.7873710000000004E-3</c:v>
                </c:pt>
                <c:pt idx="2065">
                  <c:v>-8.8558460000000006E-3</c:v>
                </c:pt>
                <c:pt idx="2066">
                  <c:v>-9.0038940000000001E-3</c:v>
                </c:pt>
                <c:pt idx="2067">
                  <c:v>-9.1329459999999994E-3</c:v>
                </c:pt>
                <c:pt idx="2068">
                  <c:v>-9.1836859999999999E-3</c:v>
                </c:pt>
                <c:pt idx="2069">
                  <c:v>-9.1754780000000008E-3</c:v>
                </c:pt>
                <c:pt idx="2070">
                  <c:v>-9.1556889999999998E-3</c:v>
                </c:pt>
                <c:pt idx="2071">
                  <c:v>-9.1518599999999995E-3</c:v>
                </c:pt>
                <c:pt idx="2072">
                  <c:v>-9.1716179999999994E-3</c:v>
                </c:pt>
                <c:pt idx="2073">
                  <c:v>-9.2065879999999999E-3</c:v>
                </c:pt>
                <c:pt idx="2074">
                  <c:v>-9.2299440000000003E-3</c:v>
                </c:pt>
                <c:pt idx="2075">
                  <c:v>-9.2169690000000002E-3</c:v>
                </c:pt>
                <c:pt idx="2076">
                  <c:v>-9.1764189999999999E-3</c:v>
                </c:pt>
                <c:pt idx="2077">
                  <c:v>-9.1345669999999997E-3</c:v>
                </c:pt>
                <c:pt idx="2078">
                  <c:v>-9.0972870000000008E-3</c:v>
                </c:pt>
                <c:pt idx="2079">
                  <c:v>-9.0595180000000008E-3</c:v>
                </c:pt>
                <c:pt idx="2080">
                  <c:v>-9.0417339999999992E-3</c:v>
                </c:pt>
                <c:pt idx="2081">
                  <c:v>-9.0746390000000007E-3</c:v>
                </c:pt>
                <c:pt idx="2082">
                  <c:v>-9.1459560000000002E-3</c:v>
                </c:pt>
                <c:pt idx="2083">
                  <c:v>-9.2024370000000008E-3</c:v>
                </c:pt>
                <c:pt idx="2084">
                  <c:v>-9.2139839999999997E-3</c:v>
                </c:pt>
                <c:pt idx="2085">
                  <c:v>-9.2002950000000007E-3</c:v>
                </c:pt>
                <c:pt idx="2086">
                  <c:v>-9.1875789999999995E-3</c:v>
                </c:pt>
                <c:pt idx="2087">
                  <c:v>-9.1715530000000007E-3</c:v>
                </c:pt>
                <c:pt idx="2088">
                  <c:v>-9.1371960000000002E-3</c:v>
                </c:pt>
                <c:pt idx="2089">
                  <c:v>-9.0880079999999999E-3</c:v>
                </c:pt>
                <c:pt idx="2090">
                  <c:v>-9.0423829999999993E-3</c:v>
                </c:pt>
                <c:pt idx="2091">
                  <c:v>-9.0210949999999998E-3</c:v>
                </c:pt>
                <c:pt idx="2092">
                  <c:v>-9.0364120000000006E-3</c:v>
                </c:pt>
                <c:pt idx="2093">
                  <c:v>-9.078727E-3</c:v>
                </c:pt>
                <c:pt idx="2094">
                  <c:v>-9.12198E-3</c:v>
                </c:pt>
                <c:pt idx="2095">
                  <c:v>-9.1612369999999992E-3</c:v>
                </c:pt>
                <c:pt idx="2096">
                  <c:v>-9.2252399999999991E-3</c:v>
                </c:pt>
                <c:pt idx="2097">
                  <c:v>-9.3211800000000001E-3</c:v>
                </c:pt>
                <c:pt idx="2098">
                  <c:v>-9.3910950000000003E-3</c:v>
                </c:pt>
                <c:pt idx="2099">
                  <c:v>-9.3714450000000008E-3</c:v>
                </c:pt>
                <c:pt idx="2100">
                  <c:v>-9.2808349999999994E-3</c:v>
                </c:pt>
                <c:pt idx="2101">
                  <c:v>-9.1965970000000008E-3</c:v>
                </c:pt>
                <c:pt idx="2102">
                  <c:v>-9.1531579999999998E-3</c:v>
                </c:pt>
                <c:pt idx="2103">
                  <c:v>-9.1211680000000007E-3</c:v>
                </c:pt>
                <c:pt idx="2104">
                  <c:v>-9.0798960000000005E-3</c:v>
                </c:pt>
                <c:pt idx="2105">
                  <c:v>-9.0464399999999993E-3</c:v>
                </c:pt>
                <c:pt idx="2106">
                  <c:v>-9.0284289999999993E-3</c:v>
                </c:pt>
                <c:pt idx="2107">
                  <c:v>-9.0096710000000003E-3</c:v>
                </c:pt>
                <c:pt idx="2108">
                  <c:v>-8.9947099999999995E-3</c:v>
                </c:pt>
                <c:pt idx="2109">
                  <c:v>-9.0079189999999996E-3</c:v>
                </c:pt>
                <c:pt idx="2110">
                  <c:v>-9.0325500000000003E-3</c:v>
                </c:pt>
                <c:pt idx="2111">
                  <c:v>-9.0137919999999996E-3</c:v>
                </c:pt>
                <c:pt idx="2112">
                  <c:v>-8.9437519999999993E-3</c:v>
                </c:pt>
                <c:pt idx="2113">
                  <c:v>-8.8877580000000008E-3</c:v>
                </c:pt>
                <c:pt idx="2114">
                  <c:v>-8.8929200000000003E-3</c:v>
                </c:pt>
                <c:pt idx="2115">
                  <c:v>-8.9251859999999999E-3</c:v>
                </c:pt>
                <c:pt idx="2116">
                  <c:v>-8.9329430000000005E-3</c:v>
                </c:pt>
                <c:pt idx="2117">
                  <c:v>-8.9223940000000002E-3</c:v>
                </c:pt>
                <c:pt idx="2118">
                  <c:v>-8.928432E-3</c:v>
                </c:pt>
                <c:pt idx="2119">
                  <c:v>-8.9460900000000003E-3</c:v>
                </c:pt>
                <c:pt idx="2120">
                  <c:v>-8.9396300000000005E-3</c:v>
                </c:pt>
                <c:pt idx="2121">
                  <c:v>-8.8956139999999996E-3</c:v>
                </c:pt>
                <c:pt idx="2122">
                  <c:v>-8.8321779999999996E-3</c:v>
                </c:pt>
                <c:pt idx="2123">
                  <c:v>-8.7755520000000007E-3</c:v>
                </c:pt>
                <c:pt idx="2124">
                  <c:v>-8.7498339999999997E-3</c:v>
                </c:pt>
                <c:pt idx="2125">
                  <c:v>-8.7700639999999993E-3</c:v>
                </c:pt>
                <c:pt idx="2126">
                  <c:v>-8.8193850000000008E-3</c:v>
                </c:pt>
                <c:pt idx="2127">
                  <c:v>-8.8541899999999996E-3</c:v>
                </c:pt>
                <c:pt idx="2128">
                  <c:v>-8.853606E-3</c:v>
                </c:pt>
                <c:pt idx="2129">
                  <c:v>-8.8415609999999995E-3</c:v>
                </c:pt>
                <c:pt idx="2130">
                  <c:v>-8.8458140000000005E-3</c:v>
                </c:pt>
                <c:pt idx="2131">
                  <c:v>-8.8620790000000001E-3</c:v>
                </c:pt>
                <c:pt idx="2132">
                  <c:v>-8.8764610000000004E-3</c:v>
                </c:pt>
                <c:pt idx="2133">
                  <c:v>-8.8934389999999995E-3</c:v>
                </c:pt>
                <c:pt idx="2134">
                  <c:v>-8.9195709999999994E-3</c:v>
                </c:pt>
                <c:pt idx="2135">
                  <c:v>-8.9478100000000005E-3</c:v>
                </c:pt>
                <c:pt idx="2136">
                  <c:v>-8.9795210000000007E-3</c:v>
                </c:pt>
                <c:pt idx="2137">
                  <c:v>-9.0324529999999993E-3</c:v>
                </c:pt>
                <c:pt idx="2138">
                  <c:v>-9.1016029999999998E-3</c:v>
                </c:pt>
                <c:pt idx="2139">
                  <c:v>-9.1402459999999994E-3</c:v>
                </c:pt>
                <c:pt idx="2140">
                  <c:v>-9.1093259999999992E-3</c:v>
                </c:pt>
                <c:pt idx="2141">
                  <c:v>-9.0261579999999994E-3</c:v>
                </c:pt>
                <c:pt idx="2142">
                  <c:v>-8.9446290000000008E-3</c:v>
                </c:pt>
                <c:pt idx="2143">
                  <c:v>-8.9050610000000006E-3</c:v>
                </c:pt>
                <c:pt idx="2144">
                  <c:v>-8.921745E-3</c:v>
                </c:pt>
                <c:pt idx="2145">
                  <c:v>-8.9897120000000004E-3</c:v>
                </c:pt>
                <c:pt idx="2146">
                  <c:v>-9.0782729999999996E-3</c:v>
                </c:pt>
                <c:pt idx="2147">
                  <c:v>-9.1382010000000003E-3</c:v>
                </c:pt>
                <c:pt idx="2148">
                  <c:v>-9.1470270000000003E-3</c:v>
                </c:pt>
                <c:pt idx="2149">
                  <c:v>-9.135509E-3</c:v>
                </c:pt>
                <c:pt idx="2150">
                  <c:v>-9.1482590000000006E-3</c:v>
                </c:pt>
                <c:pt idx="2151">
                  <c:v>-9.1870270000000004E-3</c:v>
                </c:pt>
                <c:pt idx="2152">
                  <c:v>-9.2122009999999997E-3</c:v>
                </c:pt>
                <c:pt idx="2153">
                  <c:v>-9.1881299999999992E-3</c:v>
                </c:pt>
                <c:pt idx="2154">
                  <c:v>-9.1154579999999999E-3</c:v>
                </c:pt>
                <c:pt idx="2155">
                  <c:v>-9.0330050000000002E-3</c:v>
                </c:pt>
                <c:pt idx="2156">
                  <c:v>-8.9953259999999997E-3</c:v>
                </c:pt>
                <c:pt idx="2157">
                  <c:v>-9.0338160000000001E-3</c:v>
                </c:pt>
                <c:pt idx="2158">
                  <c:v>-9.1255810000000007E-3</c:v>
                </c:pt>
                <c:pt idx="2159">
                  <c:v>-9.2167740000000005E-3</c:v>
                </c:pt>
                <c:pt idx="2160">
                  <c:v>-9.2783699999999993E-3</c:v>
                </c:pt>
                <c:pt idx="2161">
                  <c:v>-9.3208230000000006E-3</c:v>
                </c:pt>
                <c:pt idx="2162">
                  <c:v>-9.3534150000000003E-3</c:v>
                </c:pt>
                <c:pt idx="2163">
                  <c:v>-9.3643430000000007E-3</c:v>
                </c:pt>
                <c:pt idx="2164">
                  <c:v>-9.3527339999999997E-3</c:v>
                </c:pt>
                <c:pt idx="2165">
                  <c:v>-9.3436209999999999E-3</c:v>
                </c:pt>
                <c:pt idx="2166">
                  <c:v>-9.3502050000000003E-3</c:v>
                </c:pt>
                <c:pt idx="2167">
                  <c:v>-9.3501069999999999E-3</c:v>
                </c:pt>
                <c:pt idx="2168">
                  <c:v>-9.3218290000000002E-3</c:v>
                </c:pt>
                <c:pt idx="2169">
                  <c:v>-9.2792780000000002E-3</c:v>
                </c:pt>
                <c:pt idx="2170">
                  <c:v>-9.2453190000000001E-3</c:v>
                </c:pt>
                <c:pt idx="2171">
                  <c:v>-9.2163850000000005E-3</c:v>
                </c:pt>
                <c:pt idx="2172">
                  <c:v>-9.1792090000000007E-3</c:v>
                </c:pt>
                <c:pt idx="2173">
                  <c:v>-9.1419970000000007E-3</c:v>
                </c:pt>
                <c:pt idx="2174">
                  <c:v>-9.1221740000000003E-3</c:v>
                </c:pt>
                <c:pt idx="2175">
                  <c:v>-9.120876E-3</c:v>
                </c:pt>
                <c:pt idx="2176">
                  <c:v>-9.1378120000000004E-3</c:v>
                </c:pt>
                <c:pt idx="2177">
                  <c:v>-9.1918290000000003E-3</c:v>
                </c:pt>
                <c:pt idx="2178">
                  <c:v>-9.2914729999999997E-3</c:v>
                </c:pt>
                <c:pt idx="2179">
                  <c:v>-9.3958940000000001E-3</c:v>
                </c:pt>
                <c:pt idx="2180">
                  <c:v>-9.4471220000000005E-3</c:v>
                </c:pt>
                <c:pt idx="2181">
                  <c:v>-9.4439439999999993E-3</c:v>
                </c:pt>
                <c:pt idx="2182">
                  <c:v>-9.4474789999999999E-3</c:v>
                </c:pt>
                <c:pt idx="2183">
                  <c:v>-9.4993500000000002E-3</c:v>
                </c:pt>
                <c:pt idx="2184">
                  <c:v>-9.5592200000000002E-3</c:v>
                </c:pt>
                <c:pt idx="2185">
                  <c:v>-9.5545519999999991E-3</c:v>
                </c:pt>
                <c:pt idx="2186">
                  <c:v>-9.4847609999999995E-3</c:v>
                </c:pt>
                <c:pt idx="2187">
                  <c:v>-9.4440749999999997E-3</c:v>
                </c:pt>
                <c:pt idx="2188">
                  <c:v>-9.5225919999999999E-3</c:v>
                </c:pt>
                <c:pt idx="2189">
                  <c:v>-9.6972110000000007E-3</c:v>
                </c:pt>
                <c:pt idx="2190">
                  <c:v>-9.8433530000000009E-3</c:v>
                </c:pt>
                <c:pt idx="2191">
                  <c:v>-9.8562130000000008E-3</c:v>
                </c:pt>
                <c:pt idx="2192">
                  <c:v>-9.7432200000000004E-3</c:v>
                </c:pt>
                <c:pt idx="2193">
                  <c:v>-9.5984050000000008E-3</c:v>
                </c:pt>
                <c:pt idx="2194">
                  <c:v>-9.5152989999999996E-3</c:v>
                </c:pt>
                <c:pt idx="2195">
                  <c:v>-9.5337419999999996E-3</c:v>
                </c:pt>
                <c:pt idx="2196">
                  <c:v>-9.6341510000000005E-3</c:v>
                </c:pt>
                <c:pt idx="2197">
                  <c:v>-9.7493440000000001E-3</c:v>
                </c:pt>
                <c:pt idx="2198">
                  <c:v>-9.8035099999999997E-3</c:v>
                </c:pt>
                <c:pt idx="2199">
                  <c:v>-9.7768809999999994E-3</c:v>
                </c:pt>
                <c:pt idx="2200">
                  <c:v>-9.7241359999999995E-3</c:v>
                </c:pt>
                <c:pt idx="2201">
                  <c:v>-9.7014560000000007E-3</c:v>
                </c:pt>
                <c:pt idx="2202">
                  <c:v>-9.6961419999999996E-3</c:v>
                </c:pt>
                <c:pt idx="2203">
                  <c:v>-9.6616640000000004E-3</c:v>
                </c:pt>
                <c:pt idx="2204">
                  <c:v>-9.6040440000000008E-3</c:v>
                </c:pt>
                <c:pt idx="2205">
                  <c:v>-9.5821020000000003E-3</c:v>
                </c:pt>
                <c:pt idx="2206">
                  <c:v>-9.6244940000000008E-3</c:v>
                </c:pt>
                <c:pt idx="2207">
                  <c:v>-9.6978589999999996E-3</c:v>
                </c:pt>
                <c:pt idx="2208">
                  <c:v>-9.7632090000000001E-3</c:v>
                </c:pt>
                <c:pt idx="2209">
                  <c:v>-9.8172780000000005E-3</c:v>
                </c:pt>
                <c:pt idx="2210">
                  <c:v>-9.8599059999999999E-3</c:v>
                </c:pt>
                <c:pt idx="2211">
                  <c:v>-9.8638890000000007E-3</c:v>
                </c:pt>
                <c:pt idx="2212">
                  <c:v>-9.8071700000000005E-3</c:v>
                </c:pt>
                <c:pt idx="2213">
                  <c:v>-9.7107229999999992E-3</c:v>
                </c:pt>
                <c:pt idx="2214">
                  <c:v>-9.6253689999999999E-3</c:v>
                </c:pt>
                <c:pt idx="2215">
                  <c:v>-9.5920199999999997E-3</c:v>
                </c:pt>
                <c:pt idx="2216">
                  <c:v>-9.6189190000000001E-3</c:v>
                </c:pt>
                <c:pt idx="2217">
                  <c:v>-9.6735239999999993E-3</c:v>
                </c:pt>
                <c:pt idx="2218">
                  <c:v>-9.6965950000000006E-3</c:v>
                </c:pt>
                <c:pt idx="2219">
                  <c:v>-9.6523960000000006E-3</c:v>
                </c:pt>
                <c:pt idx="2220">
                  <c:v>-9.5686839999999992E-3</c:v>
                </c:pt>
                <c:pt idx="2221">
                  <c:v>-9.493741E-3</c:v>
                </c:pt>
                <c:pt idx="2222">
                  <c:v>-9.4162889999999996E-3</c:v>
                </c:pt>
                <c:pt idx="2223">
                  <c:v>-9.2741860000000002E-3</c:v>
                </c:pt>
                <c:pt idx="2224">
                  <c:v>-9.0588030000000007E-3</c:v>
                </c:pt>
                <c:pt idx="2225">
                  <c:v>-8.8574359999999998E-3</c:v>
                </c:pt>
                <c:pt idx="2226">
                  <c:v>-8.7559060000000008E-3</c:v>
                </c:pt>
                <c:pt idx="2227">
                  <c:v>-8.7315510000000006E-3</c:v>
                </c:pt>
                <c:pt idx="2228">
                  <c:v>-8.6901440000000003E-3</c:v>
                </c:pt>
                <c:pt idx="2229">
                  <c:v>-8.5887370000000008E-3</c:v>
                </c:pt>
                <c:pt idx="2230">
                  <c:v>-8.4812629999999993E-3</c:v>
                </c:pt>
                <c:pt idx="2231">
                  <c:v>-8.4457460000000005E-3</c:v>
                </c:pt>
                <c:pt idx="2232">
                  <c:v>-8.5050799999999999E-3</c:v>
                </c:pt>
                <c:pt idx="2233">
                  <c:v>-8.6192070000000003E-3</c:v>
                </c:pt>
                <c:pt idx="2234">
                  <c:v>-8.7258679999999995E-3</c:v>
                </c:pt>
                <c:pt idx="2235">
                  <c:v>-8.7787990000000003E-3</c:v>
                </c:pt>
                <c:pt idx="2236">
                  <c:v>-8.7694469999999997E-3</c:v>
                </c:pt>
                <c:pt idx="2237">
                  <c:v>-8.728108E-3</c:v>
                </c:pt>
                <c:pt idx="2238">
                  <c:v>-8.6988150000000004E-3</c:v>
                </c:pt>
                <c:pt idx="2239">
                  <c:v>-8.7091760000000008E-3</c:v>
                </c:pt>
                <c:pt idx="2240">
                  <c:v>-8.7580820000000004E-3</c:v>
                </c:pt>
                <c:pt idx="2241">
                  <c:v>-8.8290279999999992E-3</c:v>
                </c:pt>
                <c:pt idx="2242">
                  <c:v>-8.9034700000000001E-3</c:v>
                </c:pt>
                <c:pt idx="2243">
                  <c:v>-8.9666680000000006E-3</c:v>
                </c:pt>
                <c:pt idx="2244">
                  <c:v>-9.0105800000000007E-3</c:v>
                </c:pt>
                <c:pt idx="2245">
                  <c:v>-9.0394299999999993E-3</c:v>
                </c:pt>
                <c:pt idx="2246">
                  <c:v>-9.0681489999999993E-3</c:v>
                </c:pt>
                <c:pt idx="2247">
                  <c:v>-9.1031930000000007E-3</c:v>
                </c:pt>
                <c:pt idx="2248">
                  <c:v>-9.1187019999999994E-3</c:v>
                </c:pt>
                <c:pt idx="2249">
                  <c:v>-9.0674350000000004E-3</c:v>
                </c:pt>
                <c:pt idx="2250">
                  <c:v>-8.9317760000000006E-3</c:v>
                </c:pt>
                <c:pt idx="2251">
                  <c:v>-8.7588939999999997E-3</c:v>
                </c:pt>
                <c:pt idx="2252">
                  <c:v>-8.6234620000000001E-3</c:v>
                </c:pt>
                <c:pt idx="2253">
                  <c:v>-8.5596950000000008E-3</c:v>
                </c:pt>
                <c:pt idx="2254">
                  <c:v>-8.5536520000000001E-3</c:v>
                </c:pt>
                <c:pt idx="2255">
                  <c:v>-8.5905240000000004E-3</c:v>
                </c:pt>
                <c:pt idx="2256">
                  <c:v>-8.6678640000000008E-3</c:v>
                </c:pt>
                <c:pt idx="2257">
                  <c:v>-8.7511329999999995E-3</c:v>
                </c:pt>
                <c:pt idx="2258">
                  <c:v>-8.7679209999999997E-3</c:v>
                </c:pt>
                <c:pt idx="2259">
                  <c:v>-8.6834860000000007E-3</c:v>
                </c:pt>
                <c:pt idx="2260">
                  <c:v>-8.5545280000000005E-3</c:v>
                </c:pt>
                <c:pt idx="2261">
                  <c:v>-8.4675180000000003E-3</c:v>
                </c:pt>
                <c:pt idx="2262">
                  <c:v>-8.4410019999999995E-3</c:v>
                </c:pt>
                <c:pt idx="2263">
                  <c:v>-8.4233559999999999E-3</c:v>
                </c:pt>
                <c:pt idx="2264">
                  <c:v>-8.36983E-3</c:v>
                </c:pt>
                <c:pt idx="2265">
                  <c:v>-8.2874950000000006E-3</c:v>
                </c:pt>
                <c:pt idx="2266">
                  <c:v>-8.2095669999999992E-3</c:v>
                </c:pt>
                <c:pt idx="2267">
                  <c:v>-8.1620619999999994E-3</c:v>
                </c:pt>
                <c:pt idx="2268">
                  <c:v>-8.1561110000000006E-3</c:v>
                </c:pt>
                <c:pt idx="2269">
                  <c:v>-8.1851159999999992E-3</c:v>
                </c:pt>
                <c:pt idx="2270">
                  <c:v>-8.2251730000000006E-3</c:v>
                </c:pt>
                <c:pt idx="2271">
                  <c:v>-8.2537180000000002E-3</c:v>
                </c:pt>
                <c:pt idx="2272">
                  <c:v>-8.2614230000000004E-3</c:v>
                </c:pt>
                <c:pt idx="2273">
                  <c:v>-8.2372030000000002E-3</c:v>
                </c:pt>
                <c:pt idx="2274">
                  <c:v>-8.1581919999999999E-3</c:v>
                </c:pt>
                <c:pt idx="2275">
                  <c:v>-8.0147989999999995E-3</c:v>
                </c:pt>
                <c:pt idx="2276">
                  <c:v>-7.8328630000000007E-3</c:v>
                </c:pt>
                <c:pt idx="2277">
                  <c:v>-7.652252E-3</c:v>
                </c:pt>
                <c:pt idx="2278">
                  <c:v>-7.4978140000000002E-3</c:v>
                </c:pt>
                <c:pt idx="2279">
                  <c:v>-7.380948E-3</c:v>
                </c:pt>
                <c:pt idx="2280">
                  <c:v>-7.3059529999999996E-3</c:v>
                </c:pt>
                <c:pt idx="2281">
                  <c:v>-7.2578599999999997E-3</c:v>
                </c:pt>
                <c:pt idx="2282">
                  <c:v>-7.2070900000000002E-3</c:v>
                </c:pt>
                <c:pt idx="2283">
                  <c:v>-7.1487850000000004E-3</c:v>
                </c:pt>
                <c:pt idx="2284">
                  <c:v>-7.1041300000000002E-3</c:v>
                </c:pt>
                <c:pt idx="2285">
                  <c:v>-7.068403E-3</c:v>
                </c:pt>
                <c:pt idx="2286">
                  <c:v>-6.9917879999999996E-3</c:v>
                </c:pt>
                <c:pt idx="2287">
                  <c:v>-6.8417800000000004E-3</c:v>
                </c:pt>
                <c:pt idx="2288">
                  <c:v>-6.6486490000000004E-3</c:v>
                </c:pt>
                <c:pt idx="2289">
                  <c:v>-6.4547470000000003E-3</c:v>
                </c:pt>
                <c:pt idx="2290">
                  <c:v>-6.2589619999999999E-3</c:v>
                </c:pt>
                <c:pt idx="2291">
                  <c:v>-6.0507379999999999E-3</c:v>
                </c:pt>
                <c:pt idx="2292">
                  <c:v>-5.856928E-3</c:v>
                </c:pt>
                <c:pt idx="2293">
                  <c:v>-5.7006740000000002E-3</c:v>
                </c:pt>
                <c:pt idx="2294">
                  <c:v>-5.5497610000000003E-3</c:v>
                </c:pt>
                <c:pt idx="2295">
                  <c:v>-5.3656110000000002E-3</c:v>
                </c:pt>
                <c:pt idx="2296">
                  <c:v>-5.1790589999999997E-3</c:v>
                </c:pt>
                <c:pt idx="2297">
                  <c:v>-5.0565890000000002E-3</c:v>
                </c:pt>
                <c:pt idx="2298">
                  <c:v>-5.0084760000000004E-3</c:v>
                </c:pt>
                <c:pt idx="2299">
                  <c:v>-4.9886269999999998E-3</c:v>
                </c:pt>
                <c:pt idx="2300">
                  <c:v>-4.9701190000000003E-3</c:v>
                </c:pt>
                <c:pt idx="2301">
                  <c:v>-4.9595389999999998E-3</c:v>
                </c:pt>
                <c:pt idx="2302">
                  <c:v>-4.9510539999999999E-3</c:v>
                </c:pt>
                <c:pt idx="2303">
                  <c:v>-4.932578E-3</c:v>
                </c:pt>
                <c:pt idx="2304">
                  <c:v>-4.929892E-3</c:v>
                </c:pt>
                <c:pt idx="2305">
                  <c:v>-4.9782100000000003E-3</c:v>
                </c:pt>
                <c:pt idx="2306">
                  <c:v>-5.0523640000000002E-3</c:v>
                </c:pt>
                <c:pt idx="2307">
                  <c:v>-5.0825599999999999E-3</c:v>
                </c:pt>
                <c:pt idx="2308">
                  <c:v>-5.043489E-3</c:v>
                </c:pt>
                <c:pt idx="2309">
                  <c:v>-4.9742800000000002E-3</c:v>
                </c:pt>
                <c:pt idx="2310">
                  <c:v>-4.9147560000000002E-3</c:v>
                </c:pt>
                <c:pt idx="2311">
                  <c:v>-4.8780619999999998E-3</c:v>
                </c:pt>
                <c:pt idx="2312">
                  <c:v>-4.8787170000000003E-3</c:v>
                </c:pt>
                <c:pt idx="2313">
                  <c:v>-4.9297940000000004E-3</c:v>
                </c:pt>
                <c:pt idx="2314">
                  <c:v>-5.0006149999999999E-3</c:v>
                </c:pt>
                <c:pt idx="2315">
                  <c:v>-5.0608140000000003E-3</c:v>
                </c:pt>
                <c:pt idx="2316">
                  <c:v>-5.1053189999999997E-3</c:v>
                </c:pt>
                <c:pt idx="2317">
                  <c:v>-5.1604939999999998E-3</c:v>
                </c:pt>
                <c:pt idx="2318">
                  <c:v>-5.2213590000000001E-3</c:v>
                </c:pt>
                <c:pt idx="2319">
                  <c:v>-5.2393309999999998E-3</c:v>
                </c:pt>
                <c:pt idx="2320">
                  <c:v>-5.1865239999999996E-3</c:v>
                </c:pt>
                <c:pt idx="2321">
                  <c:v>-5.0872419999999996E-3</c:v>
                </c:pt>
                <c:pt idx="2322">
                  <c:v>-4.9809620000000002E-3</c:v>
                </c:pt>
                <c:pt idx="2323">
                  <c:v>-4.9005380000000003E-3</c:v>
                </c:pt>
                <c:pt idx="2324">
                  <c:v>-4.8855000000000001E-3</c:v>
                </c:pt>
                <c:pt idx="2325">
                  <c:v>-4.9548869999999998E-3</c:v>
                </c:pt>
                <c:pt idx="2326">
                  <c:v>-5.0601589999999998E-3</c:v>
                </c:pt>
                <c:pt idx="2327">
                  <c:v>-5.116486E-3</c:v>
                </c:pt>
                <c:pt idx="2328">
                  <c:v>-5.0894690000000001E-3</c:v>
                </c:pt>
                <c:pt idx="2329">
                  <c:v>-5.0030059999999999E-3</c:v>
                </c:pt>
                <c:pt idx="2330">
                  <c:v>-4.8759980000000003E-3</c:v>
                </c:pt>
                <c:pt idx="2331">
                  <c:v>-4.7190629999999999E-3</c:v>
                </c:pt>
                <c:pt idx="2332">
                  <c:v>-4.5859059999999998E-3</c:v>
                </c:pt>
                <c:pt idx="2333">
                  <c:v>-4.5429219999999996E-3</c:v>
                </c:pt>
                <c:pt idx="2334">
                  <c:v>-4.5725619999999996E-3</c:v>
                </c:pt>
                <c:pt idx="2335">
                  <c:v>-4.5870540000000001E-3</c:v>
                </c:pt>
                <c:pt idx="2336">
                  <c:v>-4.5552830000000002E-3</c:v>
                </c:pt>
                <c:pt idx="2337">
                  <c:v>-4.5318720000000002E-3</c:v>
                </c:pt>
                <c:pt idx="2338">
                  <c:v>-4.5336420000000001E-3</c:v>
                </c:pt>
                <c:pt idx="2339">
                  <c:v>-4.4867170000000003E-3</c:v>
                </c:pt>
                <c:pt idx="2340">
                  <c:v>-4.3477489999999997E-3</c:v>
                </c:pt>
                <c:pt idx="2341">
                  <c:v>-4.1943299999999996E-3</c:v>
                </c:pt>
                <c:pt idx="2342">
                  <c:v>-4.1273159999999998E-3</c:v>
                </c:pt>
                <c:pt idx="2343">
                  <c:v>-4.1443169999999998E-3</c:v>
                </c:pt>
                <c:pt idx="2344">
                  <c:v>-4.1736890000000004E-3</c:v>
                </c:pt>
                <c:pt idx="2345">
                  <c:v>-4.1921969999999999E-3</c:v>
                </c:pt>
                <c:pt idx="2346">
                  <c:v>-4.2406960000000004E-3</c:v>
                </c:pt>
                <c:pt idx="2347">
                  <c:v>-4.3532930000000003E-3</c:v>
                </c:pt>
                <c:pt idx="2348">
                  <c:v>-4.5221660000000002E-3</c:v>
                </c:pt>
                <c:pt idx="2349">
                  <c:v>-4.7142449999999997E-3</c:v>
                </c:pt>
                <c:pt idx="2350">
                  <c:v>-4.8871380000000001E-3</c:v>
                </c:pt>
                <c:pt idx="2351">
                  <c:v>-5.005135E-3</c:v>
                </c:pt>
                <c:pt idx="2352">
                  <c:v>-5.0602900000000003E-3</c:v>
                </c:pt>
                <c:pt idx="2353">
                  <c:v>-5.067233E-3</c:v>
                </c:pt>
                <c:pt idx="2354">
                  <c:v>-5.0368729999999999E-3</c:v>
                </c:pt>
                <c:pt idx="2355">
                  <c:v>-4.9847939999999999E-3</c:v>
                </c:pt>
                <c:pt idx="2356">
                  <c:v>-4.9512840000000002E-3</c:v>
                </c:pt>
                <c:pt idx="2357">
                  <c:v>-4.9660900000000003E-3</c:v>
                </c:pt>
                <c:pt idx="2358">
                  <c:v>-5.0038900000000004E-3</c:v>
                </c:pt>
                <c:pt idx="2359">
                  <c:v>-5.0345479999999998E-3</c:v>
                </c:pt>
                <c:pt idx="2360">
                  <c:v>-5.1023070000000004E-3</c:v>
                </c:pt>
                <c:pt idx="2361">
                  <c:v>-5.2690879999999999E-3</c:v>
                </c:pt>
                <c:pt idx="2362">
                  <c:v>-5.4773929999999997E-3</c:v>
                </c:pt>
                <c:pt idx="2363">
                  <c:v>-5.5746550000000004E-3</c:v>
                </c:pt>
                <c:pt idx="2364">
                  <c:v>-5.5024879999999998E-3</c:v>
                </c:pt>
                <c:pt idx="2365">
                  <c:v>-5.3650549999999997E-3</c:v>
                </c:pt>
                <c:pt idx="2366">
                  <c:v>-5.2667310000000002E-3</c:v>
                </c:pt>
                <c:pt idx="2367">
                  <c:v>-5.1854099999999997E-3</c:v>
                </c:pt>
                <c:pt idx="2368">
                  <c:v>-5.0591439999999998E-3</c:v>
                </c:pt>
                <c:pt idx="2369">
                  <c:v>-4.9013900000000003E-3</c:v>
                </c:pt>
                <c:pt idx="2370">
                  <c:v>-4.7506900000000001E-3</c:v>
                </c:pt>
                <c:pt idx="2371">
                  <c:v>-4.5811519999999998E-3</c:v>
                </c:pt>
                <c:pt idx="2372">
                  <c:v>-4.3710720000000002E-3</c:v>
                </c:pt>
                <c:pt idx="2373">
                  <c:v>-4.2004010000000003E-3</c:v>
                </c:pt>
                <c:pt idx="2374">
                  <c:v>-4.1740170000000004E-3</c:v>
                </c:pt>
                <c:pt idx="2375">
                  <c:v>-4.2729170000000002E-3</c:v>
                </c:pt>
                <c:pt idx="2376">
                  <c:v>-4.3700220000000003E-3</c:v>
                </c:pt>
                <c:pt idx="2377">
                  <c:v>-4.3877020000000003E-3</c:v>
                </c:pt>
                <c:pt idx="2378">
                  <c:v>-4.3604109999999998E-3</c:v>
                </c:pt>
                <c:pt idx="2379">
                  <c:v>-4.3429920000000004E-3</c:v>
                </c:pt>
                <c:pt idx="2380">
                  <c:v>-4.3304609999999999E-3</c:v>
                </c:pt>
                <c:pt idx="2381">
                  <c:v>-4.2793470000000002E-3</c:v>
                </c:pt>
                <c:pt idx="2382">
                  <c:v>-4.1609890000000004E-3</c:v>
                </c:pt>
                <c:pt idx="2383">
                  <c:v>-3.9846209999999998E-3</c:v>
                </c:pt>
                <c:pt idx="2384">
                  <c:v>-3.800234E-3</c:v>
                </c:pt>
                <c:pt idx="2385">
                  <c:v>-3.6709350000000002E-3</c:v>
                </c:pt>
                <c:pt idx="2386">
                  <c:v>-3.6166879999999998E-3</c:v>
                </c:pt>
                <c:pt idx="2387">
                  <c:v>-3.5957889999999998E-3</c:v>
                </c:pt>
                <c:pt idx="2388">
                  <c:v>-3.5641100000000001E-3</c:v>
                </c:pt>
                <c:pt idx="2389">
                  <c:v>-3.5211550000000002E-3</c:v>
                </c:pt>
                <c:pt idx="2390">
                  <c:v>-3.4670539999999998E-3</c:v>
                </c:pt>
                <c:pt idx="2391">
                  <c:v>-3.3626770000000001E-3</c:v>
                </c:pt>
                <c:pt idx="2392">
                  <c:v>-3.189833E-3</c:v>
                </c:pt>
                <c:pt idx="2393">
                  <c:v>-3.0144199999999999E-3</c:v>
                </c:pt>
                <c:pt idx="2394">
                  <c:v>-2.9191830000000001E-3</c:v>
                </c:pt>
                <c:pt idx="2395">
                  <c:v>-2.8909109999999999E-3</c:v>
                </c:pt>
                <c:pt idx="2396">
                  <c:v>-2.8416679999999999E-3</c:v>
                </c:pt>
                <c:pt idx="2397">
                  <c:v>-2.7373720000000001E-3</c:v>
                </c:pt>
                <c:pt idx="2398">
                  <c:v>-2.6369359999999999E-3</c:v>
                </c:pt>
                <c:pt idx="2399">
                  <c:v>-2.6090079999999999E-3</c:v>
                </c:pt>
                <c:pt idx="2400">
                  <c:v>-2.670033E-3</c:v>
                </c:pt>
                <c:pt idx="2401">
                  <c:v>-2.7928480000000001E-3</c:v>
                </c:pt>
                <c:pt idx="2402">
                  <c:v>-2.9148389999999998E-3</c:v>
                </c:pt>
                <c:pt idx="2403">
                  <c:v>-2.9398839999999998E-3</c:v>
                </c:pt>
                <c:pt idx="2404">
                  <c:v>-2.8055889999999998E-3</c:v>
                </c:pt>
                <c:pt idx="2405">
                  <c:v>-2.5688239999999999E-3</c:v>
                </c:pt>
                <c:pt idx="2406">
                  <c:v>-2.368775E-3</c:v>
                </c:pt>
                <c:pt idx="2407">
                  <c:v>-2.2877010000000001E-3</c:v>
                </c:pt>
                <c:pt idx="2408">
                  <c:v>-2.2836800000000002E-3</c:v>
                </c:pt>
                <c:pt idx="2409">
                  <c:v>-2.2630129999999999E-3</c:v>
                </c:pt>
                <c:pt idx="2410">
                  <c:v>-2.1678750000000001E-3</c:v>
                </c:pt>
                <c:pt idx="2411">
                  <c:v>-1.9974580000000001E-3</c:v>
                </c:pt>
                <c:pt idx="2412">
                  <c:v>-1.805922E-3</c:v>
                </c:pt>
                <c:pt idx="2413">
                  <c:v>-1.696195E-3</c:v>
                </c:pt>
                <c:pt idx="2414">
                  <c:v>-1.7491309999999999E-3</c:v>
                </c:pt>
                <c:pt idx="2415">
                  <c:v>-1.905395E-3</c:v>
                </c:pt>
                <c:pt idx="2416">
                  <c:v>-1.974501E-3</c:v>
                </c:pt>
                <c:pt idx="2417">
                  <c:v>-1.838983E-3</c:v>
                </c:pt>
                <c:pt idx="2418">
                  <c:v>-1.5895760000000001E-3</c:v>
                </c:pt>
                <c:pt idx="2419">
                  <c:v>-1.4089899999999999E-3</c:v>
                </c:pt>
                <c:pt idx="2420">
                  <c:v>-1.3792979999999999E-3</c:v>
                </c:pt>
                <c:pt idx="2421">
                  <c:v>-1.4416190000000001E-3</c:v>
                </c:pt>
                <c:pt idx="2422">
                  <c:v>-1.500134E-3</c:v>
                </c:pt>
                <c:pt idx="2423">
                  <c:v>-1.5019829999999999E-3</c:v>
                </c:pt>
                <c:pt idx="2424">
                  <c:v>-1.4380860000000001E-3</c:v>
                </c:pt>
                <c:pt idx="2425">
                  <c:v>-1.3391329999999999E-3</c:v>
                </c:pt>
                <c:pt idx="2426">
                  <c:v>-1.263351E-3</c:v>
                </c:pt>
                <c:pt idx="2427">
                  <c:v>-1.237911E-3</c:v>
                </c:pt>
                <c:pt idx="2428">
                  <c:v>-1.204903E-3</c:v>
                </c:pt>
                <c:pt idx="2429">
                  <c:v>-1.069045E-3</c:v>
                </c:pt>
                <c:pt idx="2430">
                  <c:v>-8.1165459999999997E-4</c:v>
                </c:pt>
                <c:pt idx="2431">
                  <c:v>-5.2025719999999995E-4</c:v>
                </c:pt>
                <c:pt idx="2432">
                  <c:v>-3.0363360000000003E-4</c:v>
                </c:pt>
                <c:pt idx="2433">
                  <c:v>-1.998185E-4</c:v>
                </c:pt>
                <c:pt idx="2434">
                  <c:v>-1.694144E-4</c:v>
                </c:pt>
                <c:pt idx="2435">
                  <c:v>-1.5282039999999999E-4</c:v>
                </c:pt>
                <c:pt idx="2436">
                  <c:v>-1.109517E-4</c:v>
                </c:pt>
                <c:pt idx="2437">
                  <c:v>-3.7837419999999999E-5</c:v>
                </c:pt>
                <c:pt idx="2438">
                  <c:v>3.7376809999999998E-5</c:v>
                </c:pt>
                <c:pt idx="2439">
                  <c:v>7.6513239999999994E-5</c:v>
                </c:pt>
                <c:pt idx="2440">
                  <c:v>7.6645799999999997E-5</c:v>
                </c:pt>
                <c:pt idx="2441">
                  <c:v>7.7408010000000002E-5</c:v>
                </c:pt>
                <c:pt idx="2442">
                  <c:v>1.188349E-4</c:v>
                </c:pt>
                <c:pt idx="2443">
                  <c:v>2.0992170000000001E-4</c:v>
                </c:pt>
                <c:pt idx="2444">
                  <c:v>3.4638879999999999E-4</c:v>
                </c:pt>
                <c:pt idx="2445">
                  <c:v>5.1822719999999997E-4</c:v>
                </c:pt>
                <c:pt idx="2446">
                  <c:v>6.8011139999999998E-4</c:v>
                </c:pt>
                <c:pt idx="2447">
                  <c:v>7.6500940000000001E-4</c:v>
                </c:pt>
                <c:pt idx="2448">
                  <c:v>7.6391410000000001E-4</c:v>
                </c:pt>
                <c:pt idx="2449">
                  <c:v>7.5501859999999997E-4</c:v>
                </c:pt>
                <c:pt idx="2450">
                  <c:v>8.1496689999999996E-4</c:v>
                </c:pt>
                <c:pt idx="2451">
                  <c:v>9.336266E-4</c:v>
                </c:pt>
                <c:pt idx="2452">
                  <c:v>1.0644090000000001E-3</c:v>
                </c:pt>
                <c:pt idx="2453">
                  <c:v>1.2176579999999999E-3</c:v>
                </c:pt>
                <c:pt idx="2454">
                  <c:v>1.430464E-3</c:v>
                </c:pt>
                <c:pt idx="2455">
                  <c:v>1.6700809999999999E-3</c:v>
                </c:pt>
                <c:pt idx="2456">
                  <c:v>1.848999E-3</c:v>
                </c:pt>
                <c:pt idx="2457">
                  <c:v>1.931697E-3</c:v>
                </c:pt>
                <c:pt idx="2458">
                  <c:v>1.9633820000000001E-3</c:v>
                </c:pt>
              </c:numCache>
              <c:extLst xmlns:c15="http://schemas.microsoft.com/office/drawing/2012/chart"/>
            </c:numRef>
          </c:yVal>
          <c:smooth val="1"/>
          <c:extLst xmlns:c15="http://schemas.microsoft.com/office/drawing/2012/chart">
            <c:ext xmlns:c16="http://schemas.microsoft.com/office/drawing/2014/chart" uri="{C3380CC4-5D6E-409C-BE32-E72D297353CC}">
              <c16:uniqueId val="{00000005-FD5F-4280-A98F-618ADE2DE4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84635983"/>
        <c:axId val="2084639343"/>
        <c:extLst>
          <c:ext xmlns:c15="http://schemas.microsoft.com/office/drawing/2012/chart" uri="{02D57815-91ED-43cb-92C2-25804820EDAC}">
            <c15:filteredScatte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Data!$D$1</c15:sqref>
                        </c15:formulaRef>
                      </c:ext>
                    </c:extLst>
                    <c:strCache>
                      <c:ptCount val="1"/>
                      <c:pt idx="0">
                        <c:v>PVK_1e-3H2O2</c:v>
                      </c:pt>
                    </c:strCache>
                  </c:strRef>
                </c:tx>
                <c:spPr>
                  <a:ln w="19050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Data!$A$2:$A$2460</c15:sqref>
                        </c15:formulaRef>
                      </c:ext>
                    </c:extLst>
                    <c:numCache>
                      <c:formatCode>0.00E+00</c:formatCode>
                      <c:ptCount val="2459"/>
                      <c:pt idx="0">
                        <c:v>702.92610000000002</c:v>
                      </c:pt>
                      <c:pt idx="1">
                        <c:v>703.8904</c:v>
                      </c:pt>
                      <c:pt idx="2">
                        <c:v>704.8546</c:v>
                      </c:pt>
                      <c:pt idx="3">
                        <c:v>705.81880000000001</c:v>
                      </c:pt>
                      <c:pt idx="4">
                        <c:v>706.78309999999999</c:v>
                      </c:pt>
                      <c:pt idx="5">
                        <c:v>707.7473</c:v>
                      </c:pt>
                      <c:pt idx="6">
                        <c:v>708.7115</c:v>
                      </c:pt>
                      <c:pt idx="7">
                        <c:v>709.67579999999998</c:v>
                      </c:pt>
                      <c:pt idx="8">
                        <c:v>710.64</c:v>
                      </c:pt>
                      <c:pt idx="9">
                        <c:v>711.60419999999999</c:v>
                      </c:pt>
                      <c:pt idx="10">
                        <c:v>712.56849999999997</c:v>
                      </c:pt>
                      <c:pt idx="11">
                        <c:v>713.53269999999998</c:v>
                      </c:pt>
                      <c:pt idx="12">
                        <c:v>714.49689999999998</c:v>
                      </c:pt>
                      <c:pt idx="13">
                        <c:v>715.46119999999996</c:v>
                      </c:pt>
                      <c:pt idx="14">
                        <c:v>716.42539999999997</c:v>
                      </c:pt>
                      <c:pt idx="15">
                        <c:v>717.38959999999997</c:v>
                      </c:pt>
                      <c:pt idx="16">
                        <c:v>718.35389999999995</c:v>
                      </c:pt>
                      <c:pt idx="17">
                        <c:v>719.31809999999996</c:v>
                      </c:pt>
                      <c:pt idx="18">
                        <c:v>720.28229999999996</c:v>
                      </c:pt>
                      <c:pt idx="19">
                        <c:v>721.24659999999994</c:v>
                      </c:pt>
                      <c:pt idx="20">
                        <c:v>722.21079999999995</c:v>
                      </c:pt>
                      <c:pt idx="21">
                        <c:v>723.17499999999995</c:v>
                      </c:pt>
                      <c:pt idx="22">
                        <c:v>724.13930000000005</c:v>
                      </c:pt>
                      <c:pt idx="23">
                        <c:v>725.10350000000005</c:v>
                      </c:pt>
                      <c:pt idx="24">
                        <c:v>726.06769999999995</c:v>
                      </c:pt>
                      <c:pt idx="25">
                        <c:v>727.03200000000004</c:v>
                      </c:pt>
                      <c:pt idx="26">
                        <c:v>727.99620000000004</c:v>
                      </c:pt>
                      <c:pt idx="27">
                        <c:v>728.96040000000005</c:v>
                      </c:pt>
                      <c:pt idx="28">
                        <c:v>729.92470000000003</c:v>
                      </c:pt>
                      <c:pt idx="29">
                        <c:v>730.88890000000004</c:v>
                      </c:pt>
                      <c:pt idx="30">
                        <c:v>731.85310000000004</c:v>
                      </c:pt>
                      <c:pt idx="31">
                        <c:v>732.81740000000002</c:v>
                      </c:pt>
                      <c:pt idx="32">
                        <c:v>733.78160000000003</c:v>
                      </c:pt>
                      <c:pt idx="33">
                        <c:v>734.74580000000003</c:v>
                      </c:pt>
                      <c:pt idx="34">
                        <c:v>735.71010000000001</c:v>
                      </c:pt>
                      <c:pt idx="35">
                        <c:v>736.67430000000002</c:v>
                      </c:pt>
                      <c:pt idx="36">
                        <c:v>737.63850000000002</c:v>
                      </c:pt>
                      <c:pt idx="37">
                        <c:v>738.6028</c:v>
                      </c:pt>
                      <c:pt idx="38">
                        <c:v>739.56700000000001</c:v>
                      </c:pt>
                      <c:pt idx="39">
                        <c:v>740.53129999999999</c:v>
                      </c:pt>
                      <c:pt idx="40">
                        <c:v>741.49549999999999</c:v>
                      </c:pt>
                      <c:pt idx="41">
                        <c:v>742.4597</c:v>
                      </c:pt>
                      <c:pt idx="42">
                        <c:v>743.42399999999998</c:v>
                      </c:pt>
                      <c:pt idx="43">
                        <c:v>744.38819999999998</c:v>
                      </c:pt>
                      <c:pt idx="44">
                        <c:v>745.35239999999999</c:v>
                      </c:pt>
                      <c:pt idx="45">
                        <c:v>746.31669999999997</c:v>
                      </c:pt>
                      <c:pt idx="46">
                        <c:v>747.28089999999997</c:v>
                      </c:pt>
                      <c:pt idx="47">
                        <c:v>748.24509999999998</c:v>
                      </c:pt>
                      <c:pt idx="48">
                        <c:v>749.20939999999996</c:v>
                      </c:pt>
                      <c:pt idx="49">
                        <c:v>750.17359999999996</c:v>
                      </c:pt>
                      <c:pt idx="50">
                        <c:v>751.13779999999997</c:v>
                      </c:pt>
                      <c:pt idx="51">
                        <c:v>752.10209999999995</c:v>
                      </c:pt>
                      <c:pt idx="52">
                        <c:v>753.06629999999996</c:v>
                      </c:pt>
                      <c:pt idx="53">
                        <c:v>754.03049999999996</c:v>
                      </c:pt>
                      <c:pt idx="54">
                        <c:v>754.99480000000005</c:v>
                      </c:pt>
                      <c:pt idx="55">
                        <c:v>755.95899999999995</c:v>
                      </c:pt>
                      <c:pt idx="56">
                        <c:v>756.92319999999995</c:v>
                      </c:pt>
                      <c:pt idx="57">
                        <c:v>757.88750000000005</c:v>
                      </c:pt>
                      <c:pt idx="58">
                        <c:v>758.85170000000005</c:v>
                      </c:pt>
                      <c:pt idx="59">
                        <c:v>759.81590000000006</c:v>
                      </c:pt>
                      <c:pt idx="60">
                        <c:v>760.78020000000004</c:v>
                      </c:pt>
                      <c:pt idx="61">
                        <c:v>761.74440000000004</c:v>
                      </c:pt>
                      <c:pt idx="62">
                        <c:v>762.70860000000005</c:v>
                      </c:pt>
                      <c:pt idx="63">
                        <c:v>763.67290000000003</c:v>
                      </c:pt>
                      <c:pt idx="64">
                        <c:v>764.63710000000003</c:v>
                      </c:pt>
                      <c:pt idx="65">
                        <c:v>765.60130000000004</c:v>
                      </c:pt>
                      <c:pt idx="66">
                        <c:v>766.56560000000002</c:v>
                      </c:pt>
                      <c:pt idx="67">
                        <c:v>767.52980000000002</c:v>
                      </c:pt>
                      <c:pt idx="68">
                        <c:v>768.49400000000003</c:v>
                      </c:pt>
                      <c:pt idx="69">
                        <c:v>769.45830000000001</c:v>
                      </c:pt>
                      <c:pt idx="70">
                        <c:v>770.42250000000001</c:v>
                      </c:pt>
                      <c:pt idx="71">
                        <c:v>771.38670000000002</c:v>
                      </c:pt>
                      <c:pt idx="72">
                        <c:v>772.351</c:v>
                      </c:pt>
                      <c:pt idx="73">
                        <c:v>773.3152</c:v>
                      </c:pt>
                      <c:pt idx="74">
                        <c:v>774.27940000000001</c:v>
                      </c:pt>
                      <c:pt idx="75">
                        <c:v>775.24369999999999</c:v>
                      </c:pt>
                      <c:pt idx="76">
                        <c:v>776.2079</c:v>
                      </c:pt>
                      <c:pt idx="77">
                        <c:v>777.1721</c:v>
                      </c:pt>
                      <c:pt idx="78">
                        <c:v>778.13639999999998</c:v>
                      </c:pt>
                      <c:pt idx="79">
                        <c:v>779.10059999999999</c:v>
                      </c:pt>
                      <c:pt idx="80">
                        <c:v>780.06479999999999</c:v>
                      </c:pt>
                      <c:pt idx="81">
                        <c:v>781.02909999999997</c:v>
                      </c:pt>
                      <c:pt idx="82">
                        <c:v>781.99329999999998</c:v>
                      </c:pt>
                      <c:pt idx="83">
                        <c:v>782.95749999999998</c:v>
                      </c:pt>
                      <c:pt idx="84">
                        <c:v>783.92179999999996</c:v>
                      </c:pt>
                      <c:pt idx="85">
                        <c:v>784.88599999999997</c:v>
                      </c:pt>
                      <c:pt idx="86">
                        <c:v>785.85019999999997</c:v>
                      </c:pt>
                      <c:pt idx="87">
                        <c:v>786.81449999999995</c:v>
                      </c:pt>
                      <c:pt idx="88">
                        <c:v>787.77869999999996</c:v>
                      </c:pt>
                      <c:pt idx="89">
                        <c:v>788.74289999999996</c:v>
                      </c:pt>
                      <c:pt idx="90">
                        <c:v>789.70719999999994</c:v>
                      </c:pt>
                      <c:pt idx="91">
                        <c:v>790.67139999999995</c:v>
                      </c:pt>
                      <c:pt idx="92">
                        <c:v>791.63559999999995</c:v>
                      </c:pt>
                      <c:pt idx="93">
                        <c:v>792.59990000000005</c:v>
                      </c:pt>
                      <c:pt idx="94">
                        <c:v>793.56410000000005</c:v>
                      </c:pt>
                      <c:pt idx="95">
                        <c:v>794.52829999999994</c:v>
                      </c:pt>
                      <c:pt idx="96">
                        <c:v>795.49260000000004</c:v>
                      </c:pt>
                      <c:pt idx="97">
                        <c:v>796.45680000000004</c:v>
                      </c:pt>
                      <c:pt idx="98">
                        <c:v>797.42100000000005</c:v>
                      </c:pt>
                      <c:pt idx="99">
                        <c:v>798.38530000000003</c:v>
                      </c:pt>
                      <c:pt idx="100">
                        <c:v>799.34950000000003</c:v>
                      </c:pt>
                      <c:pt idx="101">
                        <c:v>800.31370000000004</c:v>
                      </c:pt>
                      <c:pt idx="102">
                        <c:v>801.27800000000002</c:v>
                      </c:pt>
                      <c:pt idx="103">
                        <c:v>802.24220000000003</c:v>
                      </c:pt>
                      <c:pt idx="104">
                        <c:v>803.20640000000003</c:v>
                      </c:pt>
                      <c:pt idx="105">
                        <c:v>804.17070000000001</c:v>
                      </c:pt>
                      <c:pt idx="106">
                        <c:v>805.13490000000002</c:v>
                      </c:pt>
                      <c:pt idx="107">
                        <c:v>806.09910000000002</c:v>
                      </c:pt>
                      <c:pt idx="108">
                        <c:v>807.0634</c:v>
                      </c:pt>
                      <c:pt idx="109">
                        <c:v>808.02760000000001</c:v>
                      </c:pt>
                      <c:pt idx="110">
                        <c:v>808.99180000000001</c:v>
                      </c:pt>
                      <c:pt idx="111">
                        <c:v>809.95609999999999</c:v>
                      </c:pt>
                      <c:pt idx="112">
                        <c:v>810.9203</c:v>
                      </c:pt>
                      <c:pt idx="113">
                        <c:v>811.8845</c:v>
                      </c:pt>
                      <c:pt idx="114">
                        <c:v>812.84879999999998</c:v>
                      </c:pt>
                      <c:pt idx="115">
                        <c:v>813.81299999999999</c:v>
                      </c:pt>
                      <c:pt idx="116">
                        <c:v>814.77719999999999</c:v>
                      </c:pt>
                      <c:pt idx="117">
                        <c:v>815.74149999999997</c:v>
                      </c:pt>
                      <c:pt idx="118">
                        <c:v>816.70569999999998</c:v>
                      </c:pt>
                      <c:pt idx="119">
                        <c:v>817.66989999999998</c:v>
                      </c:pt>
                      <c:pt idx="120">
                        <c:v>818.63419999999996</c:v>
                      </c:pt>
                      <c:pt idx="121">
                        <c:v>819.59839999999997</c:v>
                      </c:pt>
                      <c:pt idx="122">
                        <c:v>820.56259999999997</c:v>
                      </c:pt>
                      <c:pt idx="123">
                        <c:v>821.52689999999996</c:v>
                      </c:pt>
                      <c:pt idx="124">
                        <c:v>822.49109999999996</c:v>
                      </c:pt>
                      <c:pt idx="125">
                        <c:v>823.45529999999997</c:v>
                      </c:pt>
                      <c:pt idx="126">
                        <c:v>824.41959999999995</c:v>
                      </c:pt>
                      <c:pt idx="127">
                        <c:v>825.38379999999995</c:v>
                      </c:pt>
                      <c:pt idx="128">
                        <c:v>826.34799999999996</c:v>
                      </c:pt>
                      <c:pt idx="129">
                        <c:v>827.31230000000005</c:v>
                      </c:pt>
                      <c:pt idx="130">
                        <c:v>828.27650000000006</c:v>
                      </c:pt>
                      <c:pt idx="131">
                        <c:v>829.24069999999995</c:v>
                      </c:pt>
                      <c:pt idx="132">
                        <c:v>830.20500000000004</c:v>
                      </c:pt>
                      <c:pt idx="133">
                        <c:v>831.16920000000005</c:v>
                      </c:pt>
                      <c:pt idx="134">
                        <c:v>832.13340000000005</c:v>
                      </c:pt>
                      <c:pt idx="135">
                        <c:v>833.09770000000003</c:v>
                      </c:pt>
                      <c:pt idx="136">
                        <c:v>834.06190000000004</c:v>
                      </c:pt>
                      <c:pt idx="137">
                        <c:v>835.02610000000004</c:v>
                      </c:pt>
                      <c:pt idx="138">
                        <c:v>835.99040000000002</c:v>
                      </c:pt>
                      <c:pt idx="139">
                        <c:v>836.95460000000003</c:v>
                      </c:pt>
                      <c:pt idx="140">
                        <c:v>837.91880000000003</c:v>
                      </c:pt>
                      <c:pt idx="141">
                        <c:v>838.88310000000001</c:v>
                      </c:pt>
                      <c:pt idx="142">
                        <c:v>839.84730000000002</c:v>
                      </c:pt>
                      <c:pt idx="143">
                        <c:v>840.81150000000002</c:v>
                      </c:pt>
                      <c:pt idx="144">
                        <c:v>841.7758</c:v>
                      </c:pt>
                      <c:pt idx="145">
                        <c:v>842.74</c:v>
                      </c:pt>
                      <c:pt idx="146">
                        <c:v>843.70420000000001</c:v>
                      </c:pt>
                      <c:pt idx="147">
                        <c:v>844.66849999999999</c:v>
                      </c:pt>
                      <c:pt idx="148">
                        <c:v>845.6327</c:v>
                      </c:pt>
                      <c:pt idx="149">
                        <c:v>846.59690000000001</c:v>
                      </c:pt>
                      <c:pt idx="150">
                        <c:v>847.56119999999999</c:v>
                      </c:pt>
                      <c:pt idx="151">
                        <c:v>848.52539999999999</c:v>
                      </c:pt>
                      <c:pt idx="152">
                        <c:v>849.4896</c:v>
                      </c:pt>
                      <c:pt idx="153">
                        <c:v>850.45389999999998</c:v>
                      </c:pt>
                      <c:pt idx="154">
                        <c:v>851.41809999999998</c:v>
                      </c:pt>
                      <c:pt idx="155">
                        <c:v>852.38229999999999</c:v>
                      </c:pt>
                      <c:pt idx="156">
                        <c:v>853.34659999999997</c:v>
                      </c:pt>
                      <c:pt idx="157">
                        <c:v>854.31079999999997</c:v>
                      </c:pt>
                      <c:pt idx="158">
                        <c:v>855.27499999999998</c:v>
                      </c:pt>
                      <c:pt idx="159">
                        <c:v>856.23929999999996</c:v>
                      </c:pt>
                      <c:pt idx="160">
                        <c:v>857.20349999999996</c:v>
                      </c:pt>
                      <c:pt idx="161">
                        <c:v>858.16769999999997</c:v>
                      </c:pt>
                      <c:pt idx="162">
                        <c:v>859.13199999999995</c:v>
                      </c:pt>
                      <c:pt idx="163">
                        <c:v>860.09619999999995</c:v>
                      </c:pt>
                      <c:pt idx="164">
                        <c:v>861.06039999999996</c:v>
                      </c:pt>
                      <c:pt idx="165">
                        <c:v>862.02470000000005</c:v>
                      </c:pt>
                      <c:pt idx="166">
                        <c:v>862.98889999999994</c:v>
                      </c:pt>
                      <c:pt idx="167">
                        <c:v>863.95309999999995</c:v>
                      </c:pt>
                      <c:pt idx="168">
                        <c:v>864.91740000000004</c:v>
                      </c:pt>
                      <c:pt idx="169">
                        <c:v>865.88160000000005</c:v>
                      </c:pt>
                      <c:pt idx="170">
                        <c:v>866.84580000000005</c:v>
                      </c:pt>
                      <c:pt idx="171">
                        <c:v>867.81010000000003</c:v>
                      </c:pt>
                      <c:pt idx="172">
                        <c:v>868.77430000000004</c:v>
                      </c:pt>
                      <c:pt idx="173">
                        <c:v>869.73850000000004</c:v>
                      </c:pt>
                      <c:pt idx="174">
                        <c:v>870.70280000000002</c:v>
                      </c:pt>
                      <c:pt idx="175">
                        <c:v>871.66700000000003</c:v>
                      </c:pt>
                      <c:pt idx="176">
                        <c:v>872.63120000000004</c:v>
                      </c:pt>
                      <c:pt idx="177">
                        <c:v>873.59550000000002</c:v>
                      </c:pt>
                      <c:pt idx="178">
                        <c:v>874.55970000000002</c:v>
                      </c:pt>
                      <c:pt idx="179">
                        <c:v>875.52390000000003</c:v>
                      </c:pt>
                      <c:pt idx="180">
                        <c:v>876.48820000000001</c:v>
                      </c:pt>
                      <c:pt idx="181">
                        <c:v>877.45240000000001</c:v>
                      </c:pt>
                      <c:pt idx="182">
                        <c:v>878.41660000000002</c:v>
                      </c:pt>
                      <c:pt idx="183">
                        <c:v>879.3809</c:v>
                      </c:pt>
                      <c:pt idx="184">
                        <c:v>880.3451</c:v>
                      </c:pt>
                      <c:pt idx="185">
                        <c:v>881.30930000000001</c:v>
                      </c:pt>
                      <c:pt idx="186">
                        <c:v>882.27359999999999</c:v>
                      </c:pt>
                      <c:pt idx="187">
                        <c:v>883.23779999999999</c:v>
                      </c:pt>
                      <c:pt idx="188">
                        <c:v>884.202</c:v>
                      </c:pt>
                      <c:pt idx="189">
                        <c:v>885.16629999999998</c:v>
                      </c:pt>
                      <c:pt idx="190">
                        <c:v>886.13049999999998</c:v>
                      </c:pt>
                      <c:pt idx="191">
                        <c:v>887.09469999999999</c:v>
                      </c:pt>
                      <c:pt idx="192">
                        <c:v>888.05899999999997</c:v>
                      </c:pt>
                      <c:pt idx="193">
                        <c:v>889.02319999999997</c:v>
                      </c:pt>
                      <c:pt idx="194">
                        <c:v>889.98739999999998</c:v>
                      </c:pt>
                      <c:pt idx="195">
                        <c:v>890.95169999999996</c:v>
                      </c:pt>
                      <c:pt idx="196">
                        <c:v>891.91589999999997</c:v>
                      </c:pt>
                      <c:pt idx="197">
                        <c:v>892.88009999999997</c:v>
                      </c:pt>
                      <c:pt idx="198">
                        <c:v>893.84439999999995</c:v>
                      </c:pt>
                      <c:pt idx="199">
                        <c:v>894.80859999999996</c:v>
                      </c:pt>
                      <c:pt idx="200">
                        <c:v>895.77279999999996</c:v>
                      </c:pt>
                      <c:pt idx="201">
                        <c:v>896.73710000000005</c:v>
                      </c:pt>
                      <c:pt idx="202">
                        <c:v>897.70129999999995</c:v>
                      </c:pt>
                      <c:pt idx="203">
                        <c:v>898.66549999999995</c:v>
                      </c:pt>
                      <c:pt idx="204">
                        <c:v>899.62980000000005</c:v>
                      </c:pt>
                      <c:pt idx="205">
                        <c:v>900.59400000000005</c:v>
                      </c:pt>
                      <c:pt idx="206">
                        <c:v>901.55820000000006</c:v>
                      </c:pt>
                      <c:pt idx="207">
                        <c:v>902.52250000000004</c:v>
                      </c:pt>
                      <c:pt idx="208">
                        <c:v>903.48670000000004</c:v>
                      </c:pt>
                      <c:pt idx="209">
                        <c:v>904.45090000000005</c:v>
                      </c:pt>
                      <c:pt idx="210">
                        <c:v>905.41520000000003</c:v>
                      </c:pt>
                      <c:pt idx="211">
                        <c:v>906.37940000000003</c:v>
                      </c:pt>
                      <c:pt idx="212">
                        <c:v>907.34360000000004</c:v>
                      </c:pt>
                      <c:pt idx="213">
                        <c:v>908.30790000000002</c:v>
                      </c:pt>
                      <c:pt idx="214">
                        <c:v>909.27210000000002</c:v>
                      </c:pt>
                      <c:pt idx="215">
                        <c:v>910.23630000000003</c:v>
                      </c:pt>
                      <c:pt idx="216">
                        <c:v>911.20060000000001</c:v>
                      </c:pt>
                      <c:pt idx="217">
                        <c:v>912.16480000000001</c:v>
                      </c:pt>
                      <c:pt idx="218">
                        <c:v>913.12900000000002</c:v>
                      </c:pt>
                      <c:pt idx="219">
                        <c:v>914.0933</c:v>
                      </c:pt>
                      <c:pt idx="220">
                        <c:v>915.0575</c:v>
                      </c:pt>
                      <c:pt idx="221">
                        <c:v>916.02170000000001</c:v>
                      </c:pt>
                      <c:pt idx="222">
                        <c:v>916.98599999999999</c:v>
                      </c:pt>
                      <c:pt idx="223">
                        <c:v>917.9502</c:v>
                      </c:pt>
                      <c:pt idx="224">
                        <c:v>918.9144</c:v>
                      </c:pt>
                      <c:pt idx="225">
                        <c:v>919.87869999999998</c:v>
                      </c:pt>
                      <c:pt idx="226">
                        <c:v>920.84289999999999</c:v>
                      </c:pt>
                      <c:pt idx="227">
                        <c:v>921.80709999999999</c:v>
                      </c:pt>
                      <c:pt idx="228">
                        <c:v>922.77139999999997</c:v>
                      </c:pt>
                      <c:pt idx="229">
                        <c:v>923.73559999999998</c:v>
                      </c:pt>
                      <c:pt idx="230">
                        <c:v>924.69979999999998</c:v>
                      </c:pt>
                      <c:pt idx="231">
                        <c:v>925.66409999999996</c:v>
                      </c:pt>
                      <c:pt idx="232">
                        <c:v>926.62829999999997</c:v>
                      </c:pt>
                      <c:pt idx="233">
                        <c:v>927.59249999999997</c:v>
                      </c:pt>
                      <c:pt idx="234">
                        <c:v>928.55679999999995</c:v>
                      </c:pt>
                      <c:pt idx="235">
                        <c:v>929.52099999999996</c:v>
                      </c:pt>
                      <c:pt idx="236">
                        <c:v>930.48519999999996</c:v>
                      </c:pt>
                      <c:pt idx="237">
                        <c:v>931.44949999999994</c:v>
                      </c:pt>
                      <c:pt idx="238">
                        <c:v>932.41369999999995</c:v>
                      </c:pt>
                      <c:pt idx="239">
                        <c:v>933.37789999999995</c:v>
                      </c:pt>
                      <c:pt idx="240">
                        <c:v>934.34220000000005</c:v>
                      </c:pt>
                      <c:pt idx="241">
                        <c:v>935.30640000000005</c:v>
                      </c:pt>
                      <c:pt idx="242">
                        <c:v>936.27059999999994</c:v>
                      </c:pt>
                      <c:pt idx="243">
                        <c:v>937.23490000000004</c:v>
                      </c:pt>
                      <c:pt idx="244">
                        <c:v>938.19910000000004</c:v>
                      </c:pt>
                      <c:pt idx="245">
                        <c:v>939.16330000000005</c:v>
                      </c:pt>
                      <c:pt idx="246">
                        <c:v>940.12760000000003</c:v>
                      </c:pt>
                      <c:pt idx="247">
                        <c:v>941.09180000000003</c:v>
                      </c:pt>
                      <c:pt idx="248">
                        <c:v>942.05600000000004</c:v>
                      </c:pt>
                      <c:pt idx="249">
                        <c:v>943.02030000000002</c:v>
                      </c:pt>
                      <c:pt idx="250">
                        <c:v>943.98450000000003</c:v>
                      </c:pt>
                      <c:pt idx="251">
                        <c:v>944.94870000000003</c:v>
                      </c:pt>
                      <c:pt idx="252">
                        <c:v>945.91300000000001</c:v>
                      </c:pt>
                      <c:pt idx="253">
                        <c:v>946.87720000000002</c:v>
                      </c:pt>
                      <c:pt idx="254">
                        <c:v>947.84140000000002</c:v>
                      </c:pt>
                      <c:pt idx="255">
                        <c:v>948.8057</c:v>
                      </c:pt>
                      <c:pt idx="256">
                        <c:v>949.76990000000001</c:v>
                      </c:pt>
                      <c:pt idx="257">
                        <c:v>950.73419999999999</c:v>
                      </c:pt>
                      <c:pt idx="258">
                        <c:v>951.69839999999999</c:v>
                      </c:pt>
                      <c:pt idx="259">
                        <c:v>952.66269999999997</c:v>
                      </c:pt>
                      <c:pt idx="260">
                        <c:v>953.62689999999998</c:v>
                      </c:pt>
                      <c:pt idx="261">
                        <c:v>954.59109999999998</c:v>
                      </c:pt>
                      <c:pt idx="262">
                        <c:v>955.55539999999996</c:v>
                      </c:pt>
                      <c:pt idx="263">
                        <c:v>956.51959999999997</c:v>
                      </c:pt>
                      <c:pt idx="264">
                        <c:v>957.48379999999997</c:v>
                      </c:pt>
                      <c:pt idx="265">
                        <c:v>958.44809999999995</c:v>
                      </c:pt>
                      <c:pt idx="266">
                        <c:v>959.41229999999996</c:v>
                      </c:pt>
                      <c:pt idx="267">
                        <c:v>960.37649999999996</c:v>
                      </c:pt>
                      <c:pt idx="268">
                        <c:v>961.34079999999994</c:v>
                      </c:pt>
                      <c:pt idx="269">
                        <c:v>962.30499999999995</c:v>
                      </c:pt>
                      <c:pt idx="270">
                        <c:v>963.26919999999996</c:v>
                      </c:pt>
                      <c:pt idx="271">
                        <c:v>964.23350000000005</c:v>
                      </c:pt>
                      <c:pt idx="272">
                        <c:v>965.19770000000005</c:v>
                      </c:pt>
                      <c:pt idx="273">
                        <c:v>966.16189999999995</c:v>
                      </c:pt>
                      <c:pt idx="274">
                        <c:v>967.12620000000004</c:v>
                      </c:pt>
                      <c:pt idx="275">
                        <c:v>968.09040000000005</c:v>
                      </c:pt>
                      <c:pt idx="276">
                        <c:v>969.05460000000005</c:v>
                      </c:pt>
                      <c:pt idx="277">
                        <c:v>970.01890000000003</c:v>
                      </c:pt>
                      <c:pt idx="278">
                        <c:v>970.98310000000004</c:v>
                      </c:pt>
                      <c:pt idx="279">
                        <c:v>971.94730000000004</c:v>
                      </c:pt>
                      <c:pt idx="280">
                        <c:v>972.91160000000002</c:v>
                      </c:pt>
                      <c:pt idx="281">
                        <c:v>973.87580000000003</c:v>
                      </c:pt>
                      <c:pt idx="282">
                        <c:v>974.84</c:v>
                      </c:pt>
                      <c:pt idx="283">
                        <c:v>975.80430000000001</c:v>
                      </c:pt>
                      <c:pt idx="284">
                        <c:v>976.76850000000002</c:v>
                      </c:pt>
                      <c:pt idx="285">
                        <c:v>977.73270000000002</c:v>
                      </c:pt>
                      <c:pt idx="286">
                        <c:v>978.697</c:v>
                      </c:pt>
                      <c:pt idx="287">
                        <c:v>979.66120000000001</c:v>
                      </c:pt>
                      <c:pt idx="288">
                        <c:v>980.62540000000001</c:v>
                      </c:pt>
                      <c:pt idx="289">
                        <c:v>981.58969999999999</c:v>
                      </c:pt>
                      <c:pt idx="290">
                        <c:v>982.5539</c:v>
                      </c:pt>
                      <c:pt idx="291">
                        <c:v>983.5181</c:v>
                      </c:pt>
                      <c:pt idx="292">
                        <c:v>984.48239999999998</c:v>
                      </c:pt>
                      <c:pt idx="293">
                        <c:v>985.44659999999999</c:v>
                      </c:pt>
                      <c:pt idx="294">
                        <c:v>986.41079999999999</c:v>
                      </c:pt>
                      <c:pt idx="295">
                        <c:v>987.37509999999997</c:v>
                      </c:pt>
                      <c:pt idx="296">
                        <c:v>988.33929999999998</c:v>
                      </c:pt>
                      <c:pt idx="297">
                        <c:v>989.30349999999999</c:v>
                      </c:pt>
                      <c:pt idx="298">
                        <c:v>990.26779999999997</c:v>
                      </c:pt>
                      <c:pt idx="299">
                        <c:v>991.23199999999997</c:v>
                      </c:pt>
                      <c:pt idx="300">
                        <c:v>992.19619999999998</c:v>
                      </c:pt>
                      <c:pt idx="301">
                        <c:v>993.16049999999996</c:v>
                      </c:pt>
                      <c:pt idx="302">
                        <c:v>994.12469999999996</c:v>
                      </c:pt>
                      <c:pt idx="303">
                        <c:v>995.08889999999997</c:v>
                      </c:pt>
                      <c:pt idx="304">
                        <c:v>996.05319999999995</c:v>
                      </c:pt>
                      <c:pt idx="305">
                        <c:v>997.01739999999995</c:v>
                      </c:pt>
                      <c:pt idx="306">
                        <c:v>997.98159999999996</c:v>
                      </c:pt>
                      <c:pt idx="307">
                        <c:v>998.94590000000005</c:v>
                      </c:pt>
                      <c:pt idx="308">
                        <c:v>999.91010000000006</c:v>
                      </c:pt>
                      <c:pt idx="309">
                        <c:v>1000.874</c:v>
                      </c:pt>
                      <c:pt idx="310">
                        <c:v>1001.8390000000001</c:v>
                      </c:pt>
                      <c:pt idx="311">
                        <c:v>1002.803</c:v>
                      </c:pt>
                      <c:pt idx="312">
                        <c:v>1003.7670000000001</c:v>
                      </c:pt>
                      <c:pt idx="313">
                        <c:v>1004.731</c:v>
                      </c:pt>
                      <c:pt idx="314">
                        <c:v>1005.6950000000001</c:v>
                      </c:pt>
                      <c:pt idx="315">
                        <c:v>1006.66</c:v>
                      </c:pt>
                      <c:pt idx="316">
                        <c:v>1007.624</c:v>
                      </c:pt>
                      <c:pt idx="317">
                        <c:v>1008.588</c:v>
                      </c:pt>
                      <c:pt idx="318">
                        <c:v>1009.552</c:v>
                      </c:pt>
                      <c:pt idx="319">
                        <c:v>1010.5170000000001</c:v>
                      </c:pt>
                      <c:pt idx="320">
                        <c:v>1011.481</c:v>
                      </c:pt>
                      <c:pt idx="321">
                        <c:v>1012.4450000000001</c:v>
                      </c:pt>
                      <c:pt idx="322">
                        <c:v>1013.409</c:v>
                      </c:pt>
                      <c:pt idx="323">
                        <c:v>1014.374</c:v>
                      </c:pt>
                      <c:pt idx="324">
                        <c:v>1015.338</c:v>
                      </c:pt>
                      <c:pt idx="325">
                        <c:v>1016.302</c:v>
                      </c:pt>
                      <c:pt idx="326">
                        <c:v>1017.266</c:v>
                      </c:pt>
                      <c:pt idx="327">
                        <c:v>1018.231</c:v>
                      </c:pt>
                      <c:pt idx="328">
                        <c:v>1019.1950000000001</c:v>
                      </c:pt>
                      <c:pt idx="329">
                        <c:v>1020.159</c:v>
                      </c:pt>
                      <c:pt idx="330">
                        <c:v>1021.123</c:v>
                      </c:pt>
                      <c:pt idx="331">
                        <c:v>1022.087</c:v>
                      </c:pt>
                      <c:pt idx="332">
                        <c:v>1023.052</c:v>
                      </c:pt>
                      <c:pt idx="333">
                        <c:v>1024.0160000000001</c:v>
                      </c:pt>
                      <c:pt idx="334">
                        <c:v>1024.98</c:v>
                      </c:pt>
                      <c:pt idx="335">
                        <c:v>1025.944</c:v>
                      </c:pt>
                      <c:pt idx="336">
                        <c:v>1026.9090000000001</c:v>
                      </c:pt>
                      <c:pt idx="337">
                        <c:v>1027.873</c:v>
                      </c:pt>
                      <c:pt idx="338">
                        <c:v>1028.837</c:v>
                      </c:pt>
                      <c:pt idx="339">
                        <c:v>1029.8009999999999</c:v>
                      </c:pt>
                      <c:pt idx="340">
                        <c:v>1030.7660000000001</c:v>
                      </c:pt>
                      <c:pt idx="341">
                        <c:v>1031.73</c:v>
                      </c:pt>
                      <c:pt idx="342">
                        <c:v>1032.694</c:v>
                      </c:pt>
                      <c:pt idx="343">
                        <c:v>1033.6579999999999</c:v>
                      </c:pt>
                      <c:pt idx="344">
                        <c:v>1034.6220000000001</c:v>
                      </c:pt>
                      <c:pt idx="345">
                        <c:v>1035.587</c:v>
                      </c:pt>
                      <c:pt idx="346">
                        <c:v>1036.5509999999999</c:v>
                      </c:pt>
                      <c:pt idx="347">
                        <c:v>1037.5150000000001</c:v>
                      </c:pt>
                      <c:pt idx="348">
                        <c:v>1038.479</c:v>
                      </c:pt>
                      <c:pt idx="349">
                        <c:v>1039.444</c:v>
                      </c:pt>
                      <c:pt idx="350">
                        <c:v>1040.4079999999999</c:v>
                      </c:pt>
                      <c:pt idx="351">
                        <c:v>1041.3720000000001</c:v>
                      </c:pt>
                      <c:pt idx="352">
                        <c:v>1042.336</c:v>
                      </c:pt>
                      <c:pt idx="353">
                        <c:v>1043.3009999999999</c:v>
                      </c:pt>
                      <c:pt idx="354">
                        <c:v>1044.2650000000001</c:v>
                      </c:pt>
                      <c:pt idx="355">
                        <c:v>1045.229</c:v>
                      </c:pt>
                      <c:pt idx="356">
                        <c:v>1046.193</c:v>
                      </c:pt>
                      <c:pt idx="357">
                        <c:v>1047.1569999999999</c:v>
                      </c:pt>
                      <c:pt idx="358">
                        <c:v>1048.1220000000001</c:v>
                      </c:pt>
                      <c:pt idx="359">
                        <c:v>1049.086</c:v>
                      </c:pt>
                      <c:pt idx="360">
                        <c:v>1050.05</c:v>
                      </c:pt>
                      <c:pt idx="361">
                        <c:v>1051.0139999999999</c:v>
                      </c:pt>
                      <c:pt idx="362">
                        <c:v>1051.979</c:v>
                      </c:pt>
                      <c:pt idx="363">
                        <c:v>1052.943</c:v>
                      </c:pt>
                      <c:pt idx="364">
                        <c:v>1053.9069999999999</c:v>
                      </c:pt>
                      <c:pt idx="365">
                        <c:v>1054.8710000000001</c:v>
                      </c:pt>
                      <c:pt idx="366">
                        <c:v>1055.836</c:v>
                      </c:pt>
                      <c:pt idx="367">
                        <c:v>1056.8</c:v>
                      </c:pt>
                      <c:pt idx="368">
                        <c:v>1057.7639999999999</c:v>
                      </c:pt>
                      <c:pt idx="369">
                        <c:v>1058.7280000000001</c:v>
                      </c:pt>
                      <c:pt idx="370">
                        <c:v>1059.693</c:v>
                      </c:pt>
                      <c:pt idx="371">
                        <c:v>1060.6569999999999</c:v>
                      </c:pt>
                      <c:pt idx="372">
                        <c:v>1061.6210000000001</c:v>
                      </c:pt>
                      <c:pt idx="373">
                        <c:v>1062.585</c:v>
                      </c:pt>
                      <c:pt idx="374">
                        <c:v>1063.549</c:v>
                      </c:pt>
                      <c:pt idx="375">
                        <c:v>1064.5139999999999</c:v>
                      </c:pt>
                      <c:pt idx="376">
                        <c:v>1065.4780000000001</c:v>
                      </c:pt>
                      <c:pt idx="377">
                        <c:v>1066.442</c:v>
                      </c:pt>
                      <c:pt idx="378">
                        <c:v>1067.4059999999999</c:v>
                      </c:pt>
                      <c:pt idx="379">
                        <c:v>1068.3710000000001</c:v>
                      </c:pt>
                      <c:pt idx="380">
                        <c:v>1069.335</c:v>
                      </c:pt>
                      <c:pt idx="381">
                        <c:v>1070.299</c:v>
                      </c:pt>
                      <c:pt idx="382">
                        <c:v>1071.2629999999999</c:v>
                      </c:pt>
                      <c:pt idx="383">
                        <c:v>1072.2280000000001</c:v>
                      </c:pt>
                      <c:pt idx="384">
                        <c:v>1073.192</c:v>
                      </c:pt>
                      <c:pt idx="385">
                        <c:v>1074.1559999999999</c:v>
                      </c:pt>
                      <c:pt idx="386">
                        <c:v>1075.1199999999999</c:v>
                      </c:pt>
                      <c:pt idx="387">
                        <c:v>1076.0840000000001</c:v>
                      </c:pt>
                      <c:pt idx="388">
                        <c:v>1077.049</c:v>
                      </c:pt>
                      <c:pt idx="389">
                        <c:v>1078.0129999999999</c:v>
                      </c:pt>
                      <c:pt idx="390">
                        <c:v>1078.9770000000001</c:v>
                      </c:pt>
                      <c:pt idx="391">
                        <c:v>1079.941</c:v>
                      </c:pt>
                      <c:pt idx="392">
                        <c:v>1080.9059999999999</c:v>
                      </c:pt>
                      <c:pt idx="393">
                        <c:v>1081.8699999999999</c:v>
                      </c:pt>
                      <c:pt idx="394">
                        <c:v>1082.8340000000001</c:v>
                      </c:pt>
                      <c:pt idx="395">
                        <c:v>1083.798</c:v>
                      </c:pt>
                      <c:pt idx="396">
                        <c:v>1084.7629999999999</c:v>
                      </c:pt>
                      <c:pt idx="397">
                        <c:v>1085.7270000000001</c:v>
                      </c:pt>
                      <c:pt idx="398">
                        <c:v>1086.691</c:v>
                      </c:pt>
                      <c:pt idx="399">
                        <c:v>1087.655</c:v>
                      </c:pt>
                      <c:pt idx="400">
                        <c:v>1088.6199999999999</c:v>
                      </c:pt>
                      <c:pt idx="401">
                        <c:v>1089.5840000000001</c:v>
                      </c:pt>
                      <c:pt idx="402">
                        <c:v>1090.548</c:v>
                      </c:pt>
                      <c:pt idx="403">
                        <c:v>1091.5119999999999</c:v>
                      </c:pt>
                      <c:pt idx="404">
                        <c:v>1092.4760000000001</c:v>
                      </c:pt>
                      <c:pt idx="405">
                        <c:v>1093.441</c:v>
                      </c:pt>
                      <c:pt idx="406">
                        <c:v>1094.405</c:v>
                      </c:pt>
                      <c:pt idx="407">
                        <c:v>1095.3689999999999</c:v>
                      </c:pt>
                      <c:pt idx="408">
                        <c:v>1096.3330000000001</c:v>
                      </c:pt>
                      <c:pt idx="409">
                        <c:v>1097.298</c:v>
                      </c:pt>
                      <c:pt idx="410">
                        <c:v>1098.2619999999999</c:v>
                      </c:pt>
                      <c:pt idx="411">
                        <c:v>1099.2260000000001</c:v>
                      </c:pt>
                      <c:pt idx="412">
                        <c:v>1100.19</c:v>
                      </c:pt>
                      <c:pt idx="413">
                        <c:v>1101.155</c:v>
                      </c:pt>
                      <c:pt idx="414">
                        <c:v>1102.1189999999999</c:v>
                      </c:pt>
                      <c:pt idx="415">
                        <c:v>1103.0830000000001</c:v>
                      </c:pt>
                      <c:pt idx="416">
                        <c:v>1104.047</c:v>
                      </c:pt>
                      <c:pt idx="417">
                        <c:v>1105.011</c:v>
                      </c:pt>
                      <c:pt idx="418">
                        <c:v>1105.9760000000001</c:v>
                      </c:pt>
                      <c:pt idx="419">
                        <c:v>1106.94</c:v>
                      </c:pt>
                      <c:pt idx="420">
                        <c:v>1107.904</c:v>
                      </c:pt>
                      <c:pt idx="421">
                        <c:v>1108.8679999999999</c:v>
                      </c:pt>
                      <c:pt idx="422">
                        <c:v>1109.8330000000001</c:v>
                      </c:pt>
                      <c:pt idx="423">
                        <c:v>1110.797</c:v>
                      </c:pt>
                      <c:pt idx="424">
                        <c:v>1111.761</c:v>
                      </c:pt>
                      <c:pt idx="425">
                        <c:v>1112.7249999999999</c:v>
                      </c:pt>
                      <c:pt idx="426">
                        <c:v>1113.69</c:v>
                      </c:pt>
                      <c:pt idx="427">
                        <c:v>1114.654</c:v>
                      </c:pt>
                      <c:pt idx="428">
                        <c:v>1115.6179999999999</c:v>
                      </c:pt>
                      <c:pt idx="429">
                        <c:v>1116.5820000000001</c:v>
                      </c:pt>
                      <c:pt idx="430">
                        <c:v>1117.547</c:v>
                      </c:pt>
                      <c:pt idx="431">
                        <c:v>1118.511</c:v>
                      </c:pt>
                      <c:pt idx="432">
                        <c:v>1119.4749999999999</c:v>
                      </c:pt>
                      <c:pt idx="433">
                        <c:v>1120.4390000000001</c:v>
                      </c:pt>
                      <c:pt idx="434">
                        <c:v>1121.403</c:v>
                      </c:pt>
                      <c:pt idx="435">
                        <c:v>1122.3679999999999</c:v>
                      </c:pt>
                      <c:pt idx="436">
                        <c:v>1123.3320000000001</c:v>
                      </c:pt>
                      <c:pt idx="437">
                        <c:v>1124.296</c:v>
                      </c:pt>
                      <c:pt idx="438">
                        <c:v>1125.26</c:v>
                      </c:pt>
                      <c:pt idx="439">
                        <c:v>1126.2249999999999</c:v>
                      </c:pt>
                      <c:pt idx="440">
                        <c:v>1127.1890000000001</c:v>
                      </c:pt>
                      <c:pt idx="441">
                        <c:v>1128.153</c:v>
                      </c:pt>
                      <c:pt idx="442">
                        <c:v>1129.117</c:v>
                      </c:pt>
                      <c:pt idx="443">
                        <c:v>1130.0820000000001</c:v>
                      </c:pt>
                      <c:pt idx="444">
                        <c:v>1131.046</c:v>
                      </c:pt>
                      <c:pt idx="445">
                        <c:v>1132.01</c:v>
                      </c:pt>
                      <c:pt idx="446">
                        <c:v>1132.9739999999999</c:v>
                      </c:pt>
                      <c:pt idx="447">
                        <c:v>1133.9380000000001</c:v>
                      </c:pt>
                      <c:pt idx="448">
                        <c:v>1134.903</c:v>
                      </c:pt>
                      <c:pt idx="449">
                        <c:v>1135.867</c:v>
                      </c:pt>
                      <c:pt idx="450">
                        <c:v>1136.8309999999999</c:v>
                      </c:pt>
                      <c:pt idx="451">
                        <c:v>1137.7950000000001</c:v>
                      </c:pt>
                      <c:pt idx="452">
                        <c:v>1138.76</c:v>
                      </c:pt>
                      <c:pt idx="453">
                        <c:v>1139.7239999999999</c:v>
                      </c:pt>
                      <c:pt idx="454">
                        <c:v>1140.6880000000001</c:v>
                      </c:pt>
                      <c:pt idx="455">
                        <c:v>1141.652</c:v>
                      </c:pt>
                      <c:pt idx="456">
                        <c:v>1142.617</c:v>
                      </c:pt>
                      <c:pt idx="457">
                        <c:v>1143.5809999999999</c:v>
                      </c:pt>
                      <c:pt idx="458">
                        <c:v>1144.5450000000001</c:v>
                      </c:pt>
                      <c:pt idx="459">
                        <c:v>1145.509</c:v>
                      </c:pt>
                      <c:pt idx="460">
                        <c:v>1146.4739999999999</c:v>
                      </c:pt>
                      <c:pt idx="461">
                        <c:v>1147.4380000000001</c:v>
                      </c:pt>
                      <c:pt idx="462">
                        <c:v>1148.402</c:v>
                      </c:pt>
                      <c:pt idx="463">
                        <c:v>1149.366</c:v>
                      </c:pt>
                      <c:pt idx="464">
                        <c:v>1150.33</c:v>
                      </c:pt>
                      <c:pt idx="465">
                        <c:v>1151.2950000000001</c:v>
                      </c:pt>
                      <c:pt idx="466">
                        <c:v>1152.259</c:v>
                      </c:pt>
                      <c:pt idx="467">
                        <c:v>1153.223</c:v>
                      </c:pt>
                      <c:pt idx="468">
                        <c:v>1154.1869999999999</c:v>
                      </c:pt>
                      <c:pt idx="469">
                        <c:v>1155.152</c:v>
                      </c:pt>
                      <c:pt idx="470">
                        <c:v>1156.116</c:v>
                      </c:pt>
                      <c:pt idx="471">
                        <c:v>1157.08</c:v>
                      </c:pt>
                      <c:pt idx="472">
                        <c:v>1158.0440000000001</c:v>
                      </c:pt>
                      <c:pt idx="473">
                        <c:v>1159.009</c:v>
                      </c:pt>
                      <c:pt idx="474">
                        <c:v>1159.973</c:v>
                      </c:pt>
                      <c:pt idx="475">
                        <c:v>1160.9369999999999</c:v>
                      </c:pt>
                      <c:pt idx="476">
                        <c:v>1161.9010000000001</c:v>
                      </c:pt>
                      <c:pt idx="477">
                        <c:v>1162.865</c:v>
                      </c:pt>
                      <c:pt idx="478">
                        <c:v>1163.83</c:v>
                      </c:pt>
                      <c:pt idx="479">
                        <c:v>1164.7940000000001</c:v>
                      </c:pt>
                      <c:pt idx="480">
                        <c:v>1165.758</c:v>
                      </c:pt>
                      <c:pt idx="481">
                        <c:v>1166.722</c:v>
                      </c:pt>
                      <c:pt idx="482">
                        <c:v>1167.6869999999999</c:v>
                      </c:pt>
                      <c:pt idx="483">
                        <c:v>1168.6510000000001</c:v>
                      </c:pt>
                      <c:pt idx="484">
                        <c:v>1169.615</c:v>
                      </c:pt>
                      <c:pt idx="485">
                        <c:v>1170.579</c:v>
                      </c:pt>
                      <c:pt idx="486">
                        <c:v>1171.5440000000001</c:v>
                      </c:pt>
                      <c:pt idx="487">
                        <c:v>1172.508</c:v>
                      </c:pt>
                      <c:pt idx="488">
                        <c:v>1173.472</c:v>
                      </c:pt>
                      <c:pt idx="489">
                        <c:v>1174.4359999999999</c:v>
                      </c:pt>
                      <c:pt idx="490">
                        <c:v>1175.4010000000001</c:v>
                      </c:pt>
                      <c:pt idx="491">
                        <c:v>1176.365</c:v>
                      </c:pt>
                      <c:pt idx="492">
                        <c:v>1177.329</c:v>
                      </c:pt>
                      <c:pt idx="493">
                        <c:v>1178.2929999999999</c:v>
                      </c:pt>
                      <c:pt idx="494">
                        <c:v>1179.2570000000001</c:v>
                      </c:pt>
                      <c:pt idx="495">
                        <c:v>1180.222</c:v>
                      </c:pt>
                      <c:pt idx="496">
                        <c:v>1181.1859999999999</c:v>
                      </c:pt>
                      <c:pt idx="497">
                        <c:v>1182.1500000000001</c:v>
                      </c:pt>
                      <c:pt idx="498">
                        <c:v>1183.114</c:v>
                      </c:pt>
                      <c:pt idx="499">
                        <c:v>1184.079</c:v>
                      </c:pt>
                      <c:pt idx="500">
                        <c:v>1185.0429999999999</c:v>
                      </c:pt>
                      <c:pt idx="501">
                        <c:v>1186.0070000000001</c:v>
                      </c:pt>
                      <c:pt idx="502">
                        <c:v>1186.971</c:v>
                      </c:pt>
                      <c:pt idx="503">
                        <c:v>1187.9359999999999</c:v>
                      </c:pt>
                      <c:pt idx="504">
                        <c:v>1188.9000000000001</c:v>
                      </c:pt>
                      <c:pt idx="505">
                        <c:v>1189.864</c:v>
                      </c:pt>
                      <c:pt idx="506">
                        <c:v>1190.828</c:v>
                      </c:pt>
                      <c:pt idx="507">
                        <c:v>1191.7919999999999</c:v>
                      </c:pt>
                      <c:pt idx="508">
                        <c:v>1192.7570000000001</c:v>
                      </c:pt>
                      <c:pt idx="509">
                        <c:v>1193.721</c:v>
                      </c:pt>
                      <c:pt idx="510">
                        <c:v>1194.6849999999999</c:v>
                      </c:pt>
                      <c:pt idx="511">
                        <c:v>1195.6489999999999</c:v>
                      </c:pt>
                      <c:pt idx="512">
                        <c:v>1196.614</c:v>
                      </c:pt>
                      <c:pt idx="513">
                        <c:v>1197.578</c:v>
                      </c:pt>
                      <c:pt idx="514">
                        <c:v>1198.5419999999999</c:v>
                      </c:pt>
                      <c:pt idx="515">
                        <c:v>1199.5060000000001</c:v>
                      </c:pt>
                      <c:pt idx="516">
                        <c:v>1200.471</c:v>
                      </c:pt>
                      <c:pt idx="517">
                        <c:v>1201.4349999999999</c:v>
                      </c:pt>
                      <c:pt idx="518">
                        <c:v>1202.3989999999999</c:v>
                      </c:pt>
                      <c:pt idx="519">
                        <c:v>1203.3630000000001</c:v>
                      </c:pt>
                      <c:pt idx="520">
                        <c:v>1204.328</c:v>
                      </c:pt>
                      <c:pt idx="521">
                        <c:v>1205.2919999999999</c:v>
                      </c:pt>
                      <c:pt idx="522">
                        <c:v>1206.2560000000001</c:v>
                      </c:pt>
                      <c:pt idx="523">
                        <c:v>1207.22</c:v>
                      </c:pt>
                      <c:pt idx="524">
                        <c:v>1208.1849999999999</c:v>
                      </c:pt>
                      <c:pt idx="525">
                        <c:v>1209.1489999999999</c:v>
                      </c:pt>
                      <c:pt idx="526">
                        <c:v>1210.1130000000001</c:v>
                      </c:pt>
                      <c:pt idx="527">
                        <c:v>1211.077</c:v>
                      </c:pt>
                      <c:pt idx="528">
                        <c:v>1212.0419999999999</c:v>
                      </c:pt>
                      <c:pt idx="529">
                        <c:v>1213.0060000000001</c:v>
                      </c:pt>
                      <c:pt idx="530">
                        <c:v>1213.97</c:v>
                      </c:pt>
                      <c:pt idx="531">
                        <c:v>1214.934</c:v>
                      </c:pt>
                      <c:pt idx="532">
                        <c:v>1215.8979999999999</c:v>
                      </c:pt>
                      <c:pt idx="533">
                        <c:v>1216.8630000000001</c:v>
                      </c:pt>
                      <c:pt idx="534">
                        <c:v>1217.827</c:v>
                      </c:pt>
                      <c:pt idx="535">
                        <c:v>1218.7909999999999</c:v>
                      </c:pt>
                      <c:pt idx="536">
                        <c:v>1219.7550000000001</c:v>
                      </c:pt>
                      <c:pt idx="537">
                        <c:v>1220.72</c:v>
                      </c:pt>
                      <c:pt idx="538">
                        <c:v>1221.684</c:v>
                      </c:pt>
                      <c:pt idx="539">
                        <c:v>1222.6479999999999</c:v>
                      </c:pt>
                      <c:pt idx="540">
                        <c:v>1223.6120000000001</c:v>
                      </c:pt>
                      <c:pt idx="541">
                        <c:v>1224.577</c:v>
                      </c:pt>
                      <c:pt idx="542">
                        <c:v>1225.5409999999999</c:v>
                      </c:pt>
                      <c:pt idx="543">
                        <c:v>1226.5050000000001</c:v>
                      </c:pt>
                      <c:pt idx="544">
                        <c:v>1227.4690000000001</c:v>
                      </c:pt>
                      <c:pt idx="545">
                        <c:v>1228.433</c:v>
                      </c:pt>
                      <c:pt idx="546">
                        <c:v>1229.3979999999999</c:v>
                      </c:pt>
                      <c:pt idx="547">
                        <c:v>1230.3620000000001</c:v>
                      </c:pt>
                      <c:pt idx="548">
                        <c:v>1231.326</c:v>
                      </c:pt>
                      <c:pt idx="549">
                        <c:v>1232.29</c:v>
                      </c:pt>
                      <c:pt idx="550">
                        <c:v>1233.2550000000001</c:v>
                      </c:pt>
                      <c:pt idx="551">
                        <c:v>1234.2190000000001</c:v>
                      </c:pt>
                      <c:pt idx="552">
                        <c:v>1235.183</c:v>
                      </c:pt>
                      <c:pt idx="553">
                        <c:v>1236.1469999999999</c:v>
                      </c:pt>
                      <c:pt idx="554">
                        <c:v>1237.1120000000001</c:v>
                      </c:pt>
                      <c:pt idx="555">
                        <c:v>1238.076</c:v>
                      </c:pt>
                      <c:pt idx="556">
                        <c:v>1239.04</c:v>
                      </c:pt>
                      <c:pt idx="557">
                        <c:v>1240.0039999999999</c:v>
                      </c:pt>
                      <c:pt idx="558">
                        <c:v>1240.9690000000001</c:v>
                      </c:pt>
                      <c:pt idx="559">
                        <c:v>1241.933</c:v>
                      </c:pt>
                      <c:pt idx="560">
                        <c:v>1242.8969999999999</c:v>
                      </c:pt>
                      <c:pt idx="561">
                        <c:v>1243.8610000000001</c:v>
                      </c:pt>
                      <c:pt idx="562">
                        <c:v>1244.825</c:v>
                      </c:pt>
                      <c:pt idx="563">
                        <c:v>1245.79</c:v>
                      </c:pt>
                      <c:pt idx="564">
                        <c:v>1246.7539999999999</c:v>
                      </c:pt>
                      <c:pt idx="565">
                        <c:v>1247.7180000000001</c:v>
                      </c:pt>
                      <c:pt idx="566">
                        <c:v>1248.682</c:v>
                      </c:pt>
                      <c:pt idx="567">
                        <c:v>1249.6469999999999</c:v>
                      </c:pt>
                      <c:pt idx="568">
                        <c:v>1250.6110000000001</c:v>
                      </c:pt>
                      <c:pt idx="569">
                        <c:v>1251.575</c:v>
                      </c:pt>
                      <c:pt idx="570">
                        <c:v>1252.539</c:v>
                      </c:pt>
                      <c:pt idx="571">
                        <c:v>1253.5039999999999</c:v>
                      </c:pt>
                      <c:pt idx="572">
                        <c:v>1254.4680000000001</c:v>
                      </c:pt>
                      <c:pt idx="573">
                        <c:v>1255.432</c:v>
                      </c:pt>
                      <c:pt idx="574">
                        <c:v>1256.396</c:v>
                      </c:pt>
                      <c:pt idx="575">
                        <c:v>1257.3599999999999</c:v>
                      </c:pt>
                      <c:pt idx="576">
                        <c:v>1258.325</c:v>
                      </c:pt>
                      <c:pt idx="577">
                        <c:v>1259.289</c:v>
                      </c:pt>
                      <c:pt idx="578">
                        <c:v>1260.2529999999999</c:v>
                      </c:pt>
                      <c:pt idx="579">
                        <c:v>1261.2170000000001</c:v>
                      </c:pt>
                      <c:pt idx="580">
                        <c:v>1262.182</c:v>
                      </c:pt>
                      <c:pt idx="581">
                        <c:v>1263.146</c:v>
                      </c:pt>
                      <c:pt idx="582">
                        <c:v>1264.1099999999999</c:v>
                      </c:pt>
                      <c:pt idx="583">
                        <c:v>1265.0740000000001</c:v>
                      </c:pt>
                      <c:pt idx="584">
                        <c:v>1266.039</c:v>
                      </c:pt>
                      <c:pt idx="585">
                        <c:v>1267.0029999999999</c:v>
                      </c:pt>
                      <c:pt idx="586">
                        <c:v>1267.9670000000001</c:v>
                      </c:pt>
                      <c:pt idx="587">
                        <c:v>1268.931</c:v>
                      </c:pt>
                      <c:pt idx="588">
                        <c:v>1269.896</c:v>
                      </c:pt>
                      <c:pt idx="589">
                        <c:v>1270.8599999999999</c:v>
                      </c:pt>
                      <c:pt idx="590">
                        <c:v>1271.8240000000001</c:v>
                      </c:pt>
                      <c:pt idx="591">
                        <c:v>1272.788</c:v>
                      </c:pt>
                      <c:pt idx="592">
                        <c:v>1273.752</c:v>
                      </c:pt>
                      <c:pt idx="593">
                        <c:v>1274.7170000000001</c:v>
                      </c:pt>
                      <c:pt idx="594">
                        <c:v>1275.681</c:v>
                      </c:pt>
                      <c:pt idx="595">
                        <c:v>1276.645</c:v>
                      </c:pt>
                      <c:pt idx="596">
                        <c:v>1277.6089999999999</c:v>
                      </c:pt>
                      <c:pt idx="597">
                        <c:v>1278.5740000000001</c:v>
                      </c:pt>
                      <c:pt idx="598">
                        <c:v>1279.538</c:v>
                      </c:pt>
                      <c:pt idx="599">
                        <c:v>1280.502</c:v>
                      </c:pt>
                      <c:pt idx="600">
                        <c:v>1281.4659999999999</c:v>
                      </c:pt>
                      <c:pt idx="601">
                        <c:v>1282.431</c:v>
                      </c:pt>
                      <c:pt idx="602">
                        <c:v>1283.395</c:v>
                      </c:pt>
                      <c:pt idx="603">
                        <c:v>1284.3589999999999</c:v>
                      </c:pt>
                      <c:pt idx="604">
                        <c:v>1285.3230000000001</c:v>
                      </c:pt>
                      <c:pt idx="605">
                        <c:v>1286.287</c:v>
                      </c:pt>
                      <c:pt idx="606">
                        <c:v>1287.252</c:v>
                      </c:pt>
                      <c:pt idx="607">
                        <c:v>1288.2159999999999</c:v>
                      </c:pt>
                      <c:pt idx="608">
                        <c:v>1289.18</c:v>
                      </c:pt>
                      <c:pt idx="609">
                        <c:v>1290.144</c:v>
                      </c:pt>
                      <c:pt idx="610">
                        <c:v>1291.1089999999999</c:v>
                      </c:pt>
                      <c:pt idx="611">
                        <c:v>1292.0730000000001</c:v>
                      </c:pt>
                      <c:pt idx="612">
                        <c:v>1293.037</c:v>
                      </c:pt>
                      <c:pt idx="613">
                        <c:v>1294.001</c:v>
                      </c:pt>
                      <c:pt idx="614">
                        <c:v>1294.9659999999999</c:v>
                      </c:pt>
                      <c:pt idx="615">
                        <c:v>1295.93</c:v>
                      </c:pt>
                      <c:pt idx="616">
                        <c:v>1296.894</c:v>
                      </c:pt>
                      <c:pt idx="617">
                        <c:v>1297.8579999999999</c:v>
                      </c:pt>
                      <c:pt idx="618">
                        <c:v>1298.8230000000001</c:v>
                      </c:pt>
                      <c:pt idx="619">
                        <c:v>1299.787</c:v>
                      </c:pt>
                      <c:pt idx="620">
                        <c:v>1300.751</c:v>
                      </c:pt>
                      <c:pt idx="621">
                        <c:v>1301.7149999999999</c:v>
                      </c:pt>
                      <c:pt idx="622">
                        <c:v>1302.6790000000001</c:v>
                      </c:pt>
                      <c:pt idx="623">
                        <c:v>1303.644</c:v>
                      </c:pt>
                      <c:pt idx="624">
                        <c:v>1304.6079999999999</c:v>
                      </c:pt>
                      <c:pt idx="625">
                        <c:v>1305.5719999999999</c:v>
                      </c:pt>
                      <c:pt idx="626">
                        <c:v>1306.5360000000001</c:v>
                      </c:pt>
                      <c:pt idx="627">
                        <c:v>1307.501</c:v>
                      </c:pt>
                      <c:pt idx="628">
                        <c:v>1308.4649999999999</c:v>
                      </c:pt>
                      <c:pt idx="629">
                        <c:v>1309.4290000000001</c:v>
                      </c:pt>
                      <c:pt idx="630">
                        <c:v>1310.393</c:v>
                      </c:pt>
                      <c:pt idx="631">
                        <c:v>1311.3579999999999</c:v>
                      </c:pt>
                      <c:pt idx="632">
                        <c:v>1312.3219999999999</c:v>
                      </c:pt>
                      <c:pt idx="633">
                        <c:v>1313.2860000000001</c:v>
                      </c:pt>
                      <c:pt idx="634">
                        <c:v>1314.25</c:v>
                      </c:pt>
                      <c:pt idx="635">
                        <c:v>1315.2139999999999</c:v>
                      </c:pt>
                      <c:pt idx="636">
                        <c:v>1316.1790000000001</c:v>
                      </c:pt>
                      <c:pt idx="637">
                        <c:v>1317.143</c:v>
                      </c:pt>
                      <c:pt idx="638">
                        <c:v>1318.107</c:v>
                      </c:pt>
                      <c:pt idx="639">
                        <c:v>1319.0709999999999</c:v>
                      </c:pt>
                      <c:pt idx="640">
                        <c:v>1320.0360000000001</c:v>
                      </c:pt>
                      <c:pt idx="641">
                        <c:v>1321</c:v>
                      </c:pt>
                      <c:pt idx="642">
                        <c:v>1321.9639999999999</c:v>
                      </c:pt>
                      <c:pt idx="643">
                        <c:v>1322.9280000000001</c:v>
                      </c:pt>
                      <c:pt idx="644">
                        <c:v>1323.893</c:v>
                      </c:pt>
                      <c:pt idx="645">
                        <c:v>1324.857</c:v>
                      </c:pt>
                      <c:pt idx="646">
                        <c:v>1325.8209999999999</c:v>
                      </c:pt>
                      <c:pt idx="647">
                        <c:v>1326.7850000000001</c:v>
                      </c:pt>
                      <c:pt idx="648">
                        <c:v>1327.75</c:v>
                      </c:pt>
                      <c:pt idx="649">
                        <c:v>1328.7139999999999</c:v>
                      </c:pt>
                      <c:pt idx="650">
                        <c:v>1329.6780000000001</c:v>
                      </c:pt>
                      <c:pt idx="651">
                        <c:v>1330.6420000000001</c:v>
                      </c:pt>
                      <c:pt idx="652">
                        <c:v>1331.606</c:v>
                      </c:pt>
                      <c:pt idx="653">
                        <c:v>1332.5709999999999</c:v>
                      </c:pt>
                      <c:pt idx="654">
                        <c:v>1333.5350000000001</c:v>
                      </c:pt>
                      <c:pt idx="655">
                        <c:v>1334.499</c:v>
                      </c:pt>
                      <c:pt idx="656">
                        <c:v>1335.463</c:v>
                      </c:pt>
                      <c:pt idx="657">
                        <c:v>1336.4280000000001</c:v>
                      </c:pt>
                      <c:pt idx="658">
                        <c:v>1337.3920000000001</c:v>
                      </c:pt>
                      <c:pt idx="659">
                        <c:v>1338.356</c:v>
                      </c:pt>
                      <c:pt idx="660">
                        <c:v>1339.32</c:v>
                      </c:pt>
                      <c:pt idx="661">
                        <c:v>1340.2850000000001</c:v>
                      </c:pt>
                      <c:pt idx="662">
                        <c:v>1341.249</c:v>
                      </c:pt>
                      <c:pt idx="663">
                        <c:v>1342.213</c:v>
                      </c:pt>
                      <c:pt idx="664">
                        <c:v>1343.1769999999999</c:v>
                      </c:pt>
                      <c:pt idx="665">
                        <c:v>1344.1410000000001</c:v>
                      </c:pt>
                      <c:pt idx="666">
                        <c:v>1345.106</c:v>
                      </c:pt>
                      <c:pt idx="667">
                        <c:v>1346.07</c:v>
                      </c:pt>
                      <c:pt idx="668">
                        <c:v>1347.0340000000001</c:v>
                      </c:pt>
                      <c:pt idx="669">
                        <c:v>1347.998</c:v>
                      </c:pt>
                      <c:pt idx="670">
                        <c:v>1348.963</c:v>
                      </c:pt>
                      <c:pt idx="671">
                        <c:v>1349.9269999999999</c:v>
                      </c:pt>
                      <c:pt idx="672">
                        <c:v>1350.8910000000001</c:v>
                      </c:pt>
                      <c:pt idx="673">
                        <c:v>1351.855</c:v>
                      </c:pt>
                      <c:pt idx="674">
                        <c:v>1352.82</c:v>
                      </c:pt>
                      <c:pt idx="675">
                        <c:v>1353.7840000000001</c:v>
                      </c:pt>
                      <c:pt idx="676">
                        <c:v>1354.748</c:v>
                      </c:pt>
                      <c:pt idx="677">
                        <c:v>1355.712</c:v>
                      </c:pt>
                      <c:pt idx="678">
                        <c:v>1356.6769999999999</c:v>
                      </c:pt>
                      <c:pt idx="679">
                        <c:v>1357.6410000000001</c:v>
                      </c:pt>
                      <c:pt idx="680">
                        <c:v>1358.605</c:v>
                      </c:pt>
                      <c:pt idx="681">
                        <c:v>1359.569</c:v>
                      </c:pt>
                      <c:pt idx="682">
                        <c:v>1360.5329999999999</c:v>
                      </c:pt>
                      <c:pt idx="683">
                        <c:v>1361.498</c:v>
                      </c:pt>
                      <c:pt idx="684">
                        <c:v>1362.462</c:v>
                      </c:pt>
                      <c:pt idx="685">
                        <c:v>1363.4259999999999</c:v>
                      </c:pt>
                      <c:pt idx="686">
                        <c:v>1364.39</c:v>
                      </c:pt>
                      <c:pt idx="687">
                        <c:v>1365.355</c:v>
                      </c:pt>
                      <c:pt idx="688">
                        <c:v>1366.319</c:v>
                      </c:pt>
                      <c:pt idx="689">
                        <c:v>1367.2829999999999</c:v>
                      </c:pt>
                      <c:pt idx="690">
                        <c:v>1368.2470000000001</c:v>
                      </c:pt>
                      <c:pt idx="691">
                        <c:v>1369.212</c:v>
                      </c:pt>
                      <c:pt idx="692">
                        <c:v>1370.1759999999999</c:v>
                      </c:pt>
                      <c:pt idx="693">
                        <c:v>1371.14</c:v>
                      </c:pt>
                      <c:pt idx="694">
                        <c:v>1372.104</c:v>
                      </c:pt>
                      <c:pt idx="695">
                        <c:v>1373.068</c:v>
                      </c:pt>
                      <c:pt idx="696">
                        <c:v>1374.0329999999999</c:v>
                      </c:pt>
                      <c:pt idx="697">
                        <c:v>1374.9970000000001</c:v>
                      </c:pt>
                      <c:pt idx="698">
                        <c:v>1375.961</c:v>
                      </c:pt>
                      <c:pt idx="699">
                        <c:v>1376.925</c:v>
                      </c:pt>
                      <c:pt idx="700">
                        <c:v>1377.89</c:v>
                      </c:pt>
                      <c:pt idx="701">
                        <c:v>1378.854</c:v>
                      </c:pt>
                      <c:pt idx="702">
                        <c:v>1379.818</c:v>
                      </c:pt>
                      <c:pt idx="703">
                        <c:v>1380.7819999999999</c:v>
                      </c:pt>
                      <c:pt idx="704">
                        <c:v>1381.7470000000001</c:v>
                      </c:pt>
                      <c:pt idx="705">
                        <c:v>1382.711</c:v>
                      </c:pt>
                      <c:pt idx="706">
                        <c:v>1383.675</c:v>
                      </c:pt>
                      <c:pt idx="707">
                        <c:v>1384.6389999999999</c:v>
                      </c:pt>
                      <c:pt idx="708">
                        <c:v>1385.604</c:v>
                      </c:pt>
                      <c:pt idx="709">
                        <c:v>1386.568</c:v>
                      </c:pt>
                      <c:pt idx="710">
                        <c:v>1387.5319999999999</c:v>
                      </c:pt>
                      <c:pt idx="711">
                        <c:v>1388.4960000000001</c:v>
                      </c:pt>
                      <c:pt idx="712">
                        <c:v>1389.46</c:v>
                      </c:pt>
                      <c:pt idx="713">
                        <c:v>1390.425</c:v>
                      </c:pt>
                      <c:pt idx="714">
                        <c:v>1391.3889999999999</c:v>
                      </c:pt>
                      <c:pt idx="715">
                        <c:v>1392.3530000000001</c:v>
                      </c:pt>
                      <c:pt idx="716">
                        <c:v>1393.317</c:v>
                      </c:pt>
                      <c:pt idx="717">
                        <c:v>1394.2819999999999</c:v>
                      </c:pt>
                      <c:pt idx="718">
                        <c:v>1395.2460000000001</c:v>
                      </c:pt>
                      <c:pt idx="719">
                        <c:v>1396.21</c:v>
                      </c:pt>
                      <c:pt idx="720">
                        <c:v>1397.174</c:v>
                      </c:pt>
                      <c:pt idx="721">
                        <c:v>1398.1389999999999</c:v>
                      </c:pt>
                      <c:pt idx="722">
                        <c:v>1399.1030000000001</c:v>
                      </c:pt>
                      <c:pt idx="723">
                        <c:v>1400.067</c:v>
                      </c:pt>
                      <c:pt idx="724">
                        <c:v>1401.0309999999999</c:v>
                      </c:pt>
                      <c:pt idx="725">
                        <c:v>1401.9949999999999</c:v>
                      </c:pt>
                      <c:pt idx="726">
                        <c:v>1402.96</c:v>
                      </c:pt>
                      <c:pt idx="727">
                        <c:v>1403.924</c:v>
                      </c:pt>
                      <c:pt idx="728">
                        <c:v>1404.8879999999999</c:v>
                      </c:pt>
                      <c:pt idx="729">
                        <c:v>1405.8520000000001</c:v>
                      </c:pt>
                      <c:pt idx="730">
                        <c:v>1406.817</c:v>
                      </c:pt>
                      <c:pt idx="731">
                        <c:v>1407.7809999999999</c:v>
                      </c:pt>
                      <c:pt idx="732">
                        <c:v>1408.7449999999999</c:v>
                      </c:pt>
                      <c:pt idx="733">
                        <c:v>1409.7090000000001</c:v>
                      </c:pt>
                      <c:pt idx="734">
                        <c:v>1410.674</c:v>
                      </c:pt>
                      <c:pt idx="735">
                        <c:v>1411.6379999999999</c:v>
                      </c:pt>
                      <c:pt idx="736">
                        <c:v>1412.6020000000001</c:v>
                      </c:pt>
                      <c:pt idx="737">
                        <c:v>1413.566</c:v>
                      </c:pt>
                      <c:pt idx="738">
                        <c:v>1414.5309999999999</c:v>
                      </c:pt>
                      <c:pt idx="739">
                        <c:v>1415.4949999999999</c:v>
                      </c:pt>
                      <c:pt idx="740">
                        <c:v>1416.4590000000001</c:v>
                      </c:pt>
                      <c:pt idx="741">
                        <c:v>1417.423</c:v>
                      </c:pt>
                      <c:pt idx="742">
                        <c:v>1418.3869999999999</c:v>
                      </c:pt>
                      <c:pt idx="743">
                        <c:v>1419.3520000000001</c:v>
                      </c:pt>
                      <c:pt idx="744">
                        <c:v>1420.316</c:v>
                      </c:pt>
                      <c:pt idx="745">
                        <c:v>1421.28</c:v>
                      </c:pt>
                      <c:pt idx="746">
                        <c:v>1422.2439999999999</c:v>
                      </c:pt>
                      <c:pt idx="747">
                        <c:v>1423.2090000000001</c:v>
                      </c:pt>
                      <c:pt idx="748">
                        <c:v>1424.173</c:v>
                      </c:pt>
                      <c:pt idx="749">
                        <c:v>1425.1369999999999</c:v>
                      </c:pt>
                      <c:pt idx="750">
                        <c:v>1426.1010000000001</c:v>
                      </c:pt>
                      <c:pt idx="751">
                        <c:v>1427.066</c:v>
                      </c:pt>
                      <c:pt idx="752">
                        <c:v>1428.03</c:v>
                      </c:pt>
                      <c:pt idx="753">
                        <c:v>1428.9939999999999</c:v>
                      </c:pt>
                      <c:pt idx="754">
                        <c:v>1429.9580000000001</c:v>
                      </c:pt>
                      <c:pt idx="755">
                        <c:v>1430.922</c:v>
                      </c:pt>
                      <c:pt idx="756">
                        <c:v>1431.8869999999999</c:v>
                      </c:pt>
                      <c:pt idx="757">
                        <c:v>1432.8510000000001</c:v>
                      </c:pt>
                      <c:pt idx="758">
                        <c:v>1433.8150000000001</c:v>
                      </c:pt>
                      <c:pt idx="759">
                        <c:v>1434.779</c:v>
                      </c:pt>
                      <c:pt idx="760">
                        <c:v>1435.7439999999999</c:v>
                      </c:pt>
                      <c:pt idx="761">
                        <c:v>1436.7080000000001</c:v>
                      </c:pt>
                      <c:pt idx="762">
                        <c:v>1437.672</c:v>
                      </c:pt>
                      <c:pt idx="763">
                        <c:v>1438.636</c:v>
                      </c:pt>
                      <c:pt idx="764">
                        <c:v>1439.6010000000001</c:v>
                      </c:pt>
                      <c:pt idx="765">
                        <c:v>1440.5650000000001</c:v>
                      </c:pt>
                      <c:pt idx="766">
                        <c:v>1441.529</c:v>
                      </c:pt>
                      <c:pt idx="767">
                        <c:v>1442.4929999999999</c:v>
                      </c:pt>
                      <c:pt idx="768">
                        <c:v>1443.4580000000001</c:v>
                      </c:pt>
                      <c:pt idx="769">
                        <c:v>1444.422</c:v>
                      </c:pt>
                      <c:pt idx="770">
                        <c:v>1445.386</c:v>
                      </c:pt>
                      <c:pt idx="771">
                        <c:v>1446.35</c:v>
                      </c:pt>
                      <c:pt idx="772">
                        <c:v>1447.3140000000001</c:v>
                      </c:pt>
                      <c:pt idx="773">
                        <c:v>1448.279</c:v>
                      </c:pt>
                      <c:pt idx="774">
                        <c:v>1449.2429999999999</c:v>
                      </c:pt>
                      <c:pt idx="775">
                        <c:v>1450.2070000000001</c:v>
                      </c:pt>
                      <c:pt idx="776">
                        <c:v>1451.171</c:v>
                      </c:pt>
                      <c:pt idx="777">
                        <c:v>1452.136</c:v>
                      </c:pt>
                      <c:pt idx="778">
                        <c:v>1453.1</c:v>
                      </c:pt>
                      <c:pt idx="779">
                        <c:v>1454.0640000000001</c:v>
                      </c:pt>
                      <c:pt idx="780">
                        <c:v>1455.028</c:v>
                      </c:pt>
                      <c:pt idx="781">
                        <c:v>1455.9929999999999</c:v>
                      </c:pt>
                      <c:pt idx="782">
                        <c:v>1456.9570000000001</c:v>
                      </c:pt>
                      <c:pt idx="783">
                        <c:v>1457.921</c:v>
                      </c:pt>
                      <c:pt idx="784">
                        <c:v>1458.885</c:v>
                      </c:pt>
                      <c:pt idx="785">
                        <c:v>1459.8489999999999</c:v>
                      </c:pt>
                      <c:pt idx="786">
                        <c:v>1460.8140000000001</c:v>
                      </c:pt>
                      <c:pt idx="787">
                        <c:v>1461.778</c:v>
                      </c:pt>
                      <c:pt idx="788">
                        <c:v>1462.742</c:v>
                      </c:pt>
                      <c:pt idx="789">
                        <c:v>1463.7059999999999</c:v>
                      </c:pt>
                      <c:pt idx="790">
                        <c:v>1464.671</c:v>
                      </c:pt>
                      <c:pt idx="791">
                        <c:v>1465.635</c:v>
                      </c:pt>
                      <c:pt idx="792">
                        <c:v>1466.5989999999999</c:v>
                      </c:pt>
                      <c:pt idx="793">
                        <c:v>1467.5630000000001</c:v>
                      </c:pt>
                      <c:pt idx="794">
                        <c:v>1468.528</c:v>
                      </c:pt>
                      <c:pt idx="795">
                        <c:v>1469.492</c:v>
                      </c:pt>
                      <c:pt idx="796">
                        <c:v>1470.4559999999999</c:v>
                      </c:pt>
                      <c:pt idx="797">
                        <c:v>1471.42</c:v>
                      </c:pt>
                      <c:pt idx="798">
                        <c:v>1472.385</c:v>
                      </c:pt>
                      <c:pt idx="799">
                        <c:v>1473.3489999999999</c:v>
                      </c:pt>
                      <c:pt idx="800">
                        <c:v>1474.3130000000001</c:v>
                      </c:pt>
                      <c:pt idx="801">
                        <c:v>1475.277</c:v>
                      </c:pt>
                      <c:pt idx="802">
                        <c:v>1476.241</c:v>
                      </c:pt>
                      <c:pt idx="803">
                        <c:v>1477.2059999999999</c:v>
                      </c:pt>
                      <c:pt idx="804">
                        <c:v>1478.17</c:v>
                      </c:pt>
                      <c:pt idx="805">
                        <c:v>1479.134</c:v>
                      </c:pt>
                      <c:pt idx="806">
                        <c:v>1480.098</c:v>
                      </c:pt>
                      <c:pt idx="807">
                        <c:v>1481.0630000000001</c:v>
                      </c:pt>
                      <c:pt idx="808">
                        <c:v>1482.027</c:v>
                      </c:pt>
                      <c:pt idx="809">
                        <c:v>1482.991</c:v>
                      </c:pt>
                      <c:pt idx="810">
                        <c:v>1483.9549999999999</c:v>
                      </c:pt>
                      <c:pt idx="811">
                        <c:v>1484.92</c:v>
                      </c:pt>
                      <c:pt idx="812">
                        <c:v>1485.884</c:v>
                      </c:pt>
                      <c:pt idx="813">
                        <c:v>1486.848</c:v>
                      </c:pt>
                      <c:pt idx="814">
                        <c:v>1487.8119999999999</c:v>
                      </c:pt>
                      <c:pt idx="815">
                        <c:v>1488.7760000000001</c:v>
                      </c:pt>
                      <c:pt idx="816">
                        <c:v>1489.741</c:v>
                      </c:pt>
                      <c:pt idx="817">
                        <c:v>1490.7049999999999</c:v>
                      </c:pt>
                      <c:pt idx="818">
                        <c:v>1491.6690000000001</c:v>
                      </c:pt>
                      <c:pt idx="819">
                        <c:v>1492.633</c:v>
                      </c:pt>
                      <c:pt idx="820">
                        <c:v>1493.598</c:v>
                      </c:pt>
                      <c:pt idx="821">
                        <c:v>1494.5619999999999</c:v>
                      </c:pt>
                      <c:pt idx="822">
                        <c:v>1495.5260000000001</c:v>
                      </c:pt>
                      <c:pt idx="823">
                        <c:v>1496.49</c:v>
                      </c:pt>
                      <c:pt idx="824">
                        <c:v>1497.4549999999999</c:v>
                      </c:pt>
                      <c:pt idx="825">
                        <c:v>1498.4190000000001</c:v>
                      </c:pt>
                      <c:pt idx="826">
                        <c:v>1499.383</c:v>
                      </c:pt>
                      <c:pt idx="827">
                        <c:v>1500.347</c:v>
                      </c:pt>
                      <c:pt idx="828">
                        <c:v>1501.3119999999999</c:v>
                      </c:pt>
                      <c:pt idx="829">
                        <c:v>1502.2760000000001</c:v>
                      </c:pt>
                      <c:pt idx="830">
                        <c:v>1503.24</c:v>
                      </c:pt>
                      <c:pt idx="831">
                        <c:v>1504.204</c:v>
                      </c:pt>
                      <c:pt idx="832">
                        <c:v>1505.1679999999999</c:v>
                      </c:pt>
                      <c:pt idx="833">
                        <c:v>1506.133</c:v>
                      </c:pt>
                      <c:pt idx="834">
                        <c:v>1507.097</c:v>
                      </c:pt>
                      <c:pt idx="835">
                        <c:v>1508.0609999999999</c:v>
                      </c:pt>
                      <c:pt idx="836">
                        <c:v>1509.0250000000001</c:v>
                      </c:pt>
                      <c:pt idx="837">
                        <c:v>1509.99</c:v>
                      </c:pt>
                      <c:pt idx="838">
                        <c:v>1510.954</c:v>
                      </c:pt>
                      <c:pt idx="839">
                        <c:v>1511.9179999999999</c:v>
                      </c:pt>
                      <c:pt idx="840">
                        <c:v>1512.8820000000001</c:v>
                      </c:pt>
                      <c:pt idx="841">
                        <c:v>1513.847</c:v>
                      </c:pt>
                      <c:pt idx="842">
                        <c:v>1514.8109999999999</c:v>
                      </c:pt>
                      <c:pt idx="843">
                        <c:v>1515.7750000000001</c:v>
                      </c:pt>
                      <c:pt idx="844">
                        <c:v>1516.739</c:v>
                      </c:pt>
                      <c:pt idx="845">
                        <c:v>1517.703</c:v>
                      </c:pt>
                      <c:pt idx="846">
                        <c:v>1518.6679999999999</c:v>
                      </c:pt>
                      <c:pt idx="847">
                        <c:v>1519.6320000000001</c:v>
                      </c:pt>
                      <c:pt idx="848">
                        <c:v>1520.596</c:v>
                      </c:pt>
                      <c:pt idx="849">
                        <c:v>1521.56</c:v>
                      </c:pt>
                      <c:pt idx="850">
                        <c:v>1522.5250000000001</c:v>
                      </c:pt>
                      <c:pt idx="851">
                        <c:v>1523.489</c:v>
                      </c:pt>
                      <c:pt idx="852">
                        <c:v>1524.453</c:v>
                      </c:pt>
                      <c:pt idx="853">
                        <c:v>1525.4169999999999</c:v>
                      </c:pt>
                      <c:pt idx="854">
                        <c:v>1526.3820000000001</c:v>
                      </c:pt>
                      <c:pt idx="855">
                        <c:v>1527.346</c:v>
                      </c:pt>
                      <c:pt idx="856">
                        <c:v>1528.31</c:v>
                      </c:pt>
                      <c:pt idx="857">
                        <c:v>1529.2739999999999</c:v>
                      </c:pt>
                      <c:pt idx="858">
                        <c:v>1530.239</c:v>
                      </c:pt>
                      <c:pt idx="859">
                        <c:v>1531.203</c:v>
                      </c:pt>
                      <c:pt idx="860">
                        <c:v>1532.1669999999999</c:v>
                      </c:pt>
                      <c:pt idx="861">
                        <c:v>1533.1310000000001</c:v>
                      </c:pt>
                      <c:pt idx="862">
                        <c:v>1534.095</c:v>
                      </c:pt>
                      <c:pt idx="863">
                        <c:v>1535.06</c:v>
                      </c:pt>
                      <c:pt idx="864">
                        <c:v>1536.0239999999999</c:v>
                      </c:pt>
                      <c:pt idx="865">
                        <c:v>1536.9880000000001</c:v>
                      </c:pt>
                      <c:pt idx="866">
                        <c:v>1537.952</c:v>
                      </c:pt>
                      <c:pt idx="867">
                        <c:v>1538.9169999999999</c:v>
                      </c:pt>
                      <c:pt idx="868">
                        <c:v>1539.8810000000001</c:v>
                      </c:pt>
                      <c:pt idx="869">
                        <c:v>1540.845</c:v>
                      </c:pt>
                      <c:pt idx="870">
                        <c:v>1541.809</c:v>
                      </c:pt>
                      <c:pt idx="871">
                        <c:v>1542.7739999999999</c:v>
                      </c:pt>
                      <c:pt idx="872">
                        <c:v>1543.7380000000001</c:v>
                      </c:pt>
                      <c:pt idx="873">
                        <c:v>1544.702</c:v>
                      </c:pt>
                      <c:pt idx="874">
                        <c:v>1545.6659999999999</c:v>
                      </c:pt>
                      <c:pt idx="875">
                        <c:v>1546.63</c:v>
                      </c:pt>
                      <c:pt idx="876">
                        <c:v>1547.595</c:v>
                      </c:pt>
                      <c:pt idx="877">
                        <c:v>1548.559</c:v>
                      </c:pt>
                      <c:pt idx="878">
                        <c:v>1549.5229999999999</c:v>
                      </c:pt>
                      <c:pt idx="879">
                        <c:v>1550.4870000000001</c:v>
                      </c:pt>
                      <c:pt idx="880">
                        <c:v>1551.452</c:v>
                      </c:pt>
                      <c:pt idx="881">
                        <c:v>1552.4159999999999</c:v>
                      </c:pt>
                      <c:pt idx="882">
                        <c:v>1553.38</c:v>
                      </c:pt>
                      <c:pt idx="883">
                        <c:v>1554.3440000000001</c:v>
                      </c:pt>
                      <c:pt idx="884">
                        <c:v>1555.309</c:v>
                      </c:pt>
                      <c:pt idx="885">
                        <c:v>1556.2729999999999</c:v>
                      </c:pt>
                      <c:pt idx="886">
                        <c:v>1557.2370000000001</c:v>
                      </c:pt>
                      <c:pt idx="887">
                        <c:v>1558.201</c:v>
                      </c:pt>
                      <c:pt idx="888">
                        <c:v>1559.1659999999999</c:v>
                      </c:pt>
                      <c:pt idx="889">
                        <c:v>1560.13</c:v>
                      </c:pt>
                      <c:pt idx="890">
                        <c:v>1561.0940000000001</c:v>
                      </c:pt>
                      <c:pt idx="891">
                        <c:v>1562.058</c:v>
                      </c:pt>
                      <c:pt idx="892">
                        <c:v>1563.0219999999999</c:v>
                      </c:pt>
                      <c:pt idx="893">
                        <c:v>1563.9870000000001</c:v>
                      </c:pt>
                      <c:pt idx="894">
                        <c:v>1564.951</c:v>
                      </c:pt>
                      <c:pt idx="895">
                        <c:v>1565.915</c:v>
                      </c:pt>
                      <c:pt idx="896">
                        <c:v>1566.8789999999999</c:v>
                      </c:pt>
                      <c:pt idx="897">
                        <c:v>1567.8440000000001</c:v>
                      </c:pt>
                      <c:pt idx="898">
                        <c:v>1568.808</c:v>
                      </c:pt>
                      <c:pt idx="899">
                        <c:v>1569.7719999999999</c:v>
                      </c:pt>
                      <c:pt idx="900">
                        <c:v>1570.7360000000001</c:v>
                      </c:pt>
                      <c:pt idx="901">
                        <c:v>1571.701</c:v>
                      </c:pt>
                      <c:pt idx="902">
                        <c:v>1572.665</c:v>
                      </c:pt>
                      <c:pt idx="903">
                        <c:v>1573.6289999999999</c:v>
                      </c:pt>
                      <c:pt idx="904">
                        <c:v>1574.5930000000001</c:v>
                      </c:pt>
                      <c:pt idx="905">
                        <c:v>1575.557</c:v>
                      </c:pt>
                      <c:pt idx="906">
                        <c:v>1576.5219999999999</c:v>
                      </c:pt>
                      <c:pt idx="907">
                        <c:v>1577.4860000000001</c:v>
                      </c:pt>
                      <c:pt idx="908">
                        <c:v>1578.45</c:v>
                      </c:pt>
                      <c:pt idx="909">
                        <c:v>1579.414</c:v>
                      </c:pt>
                      <c:pt idx="910">
                        <c:v>1580.3789999999999</c:v>
                      </c:pt>
                      <c:pt idx="911">
                        <c:v>1581.3430000000001</c:v>
                      </c:pt>
                      <c:pt idx="912">
                        <c:v>1582.307</c:v>
                      </c:pt>
                      <c:pt idx="913">
                        <c:v>1583.271</c:v>
                      </c:pt>
                      <c:pt idx="914">
                        <c:v>1584.2360000000001</c:v>
                      </c:pt>
                      <c:pt idx="915">
                        <c:v>1585.2</c:v>
                      </c:pt>
                      <c:pt idx="916">
                        <c:v>1586.164</c:v>
                      </c:pt>
                      <c:pt idx="917">
                        <c:v>1587.1279999999999</c:v>
                      </c:pt>
                      <c:pt idx="918">
                        <c:v>1588.0930000000001</c:v>
                      </c:pt>
                      <c:pt idx="919">
                        <c:v>1589.057</c:v>
                      </c:pt>
                      <c:pt idx="920">
                        <c:v>1590.021</c:v>
                      </c:pt>
                      <c:pt idx="921">
                        <c:v>1590.9849999999999</c:v>
                      </c:pt>
                      <c:pt idx="922">
                        <c:v>1591.9490000000001</c:v>
                      </c:pt>
                      <c:pt idx="923">
                        <c:v>1592.914</c:v>
                      </c:pt>
                      <c:pt idx="924">
                        <c:v>1593.8779999999999</c:v>
                      </c:pt>
                      <c:pt idx="925">
                        <c:v>1594.8420000000001</c:v>
                      </c:pt>
                      <c:pt idx="926">
                        <c:v>1595.806</c:v>
                      </c:pt>
                      <c:pt idx="927">
                        <c:v>1596.771</c:v>
                      </c:pt>
                      <c:pt idx="928">
                        <c:v>1597.7349999999999</c:v>
                      </c:pt>
                      <c:pt idx="929">
                        <c:v>1598.6990000000001</c:v>
                      </c:pt>
                      <c:pt idx="930">
                        <c:v>1599.663</c:v>
                      </c:pt>
                      <c:pt idx="931">
                        <c:v>1600.6279999999999</c:v>
                      </c:pt>
                      <c:pt idx="932">
                        <c:v>1601.5920000000001</c:v>
                      </c:pt>
                      <c:pt idx="933">
                        <c:v>1602.556</c:v>
                      </c:pt>
                      <c:pt idx="934">
                        <c:v>1603.52</c:v>
                      </c:pt>
                      <c:pt idx="935">
                        <c:v>1604.4839999999999</c:v>
                      </c:pt>
                      <c:pt idx="936">
                        <c:v>1605.4490000000001</c:v>
                      </c:pt>
                      <c:pt idx="937">
                        <c:v>1606.413</c:v>
                      </c:pt>
                      <c:pt idx="938">
                        <c:v>1607.377</c:v>
                      </c:pt>
                      <c:pt idx="939">
                        <c:v>1608.3409999999999</c:v>
                      </c:pt>
                      <c:pt idx="940">
                        <c:v>1609.306</c:v>
                      </c:pt>
                      <c:pt idx="941">
                        <c:v>1610.27</c:v>
                      </c:pt>
                      <c:pt idx="942">
                        <c:v>1611.2339999999999</c:v>
                      </c:pt>
                      <c:pt idx="943">
                        <c:v>1612.1980000000001</c:v>
                      </c:pt>
                      <c:pt idx="944">
                        <c:v>1613.163</c:v>
                      </c:pt>
                      <c:pt idx="945">
                        <c:v>1614.127</c:v>
                      </c:pt>
                      <c:pt idx="946">
                        <c:v>1615.0909999999999</c:v>
                      </c:pt>
                      <c:pt idx="947">
                        <c:v>1616.0550000000001</c:v>
                      </c:pt>
                      <c:pt idx="948">
                        <c:v>1617.02</c:v>
                      </c:pt>
                      <c:pt idx="949">
                        <c:v>1617.9839999999999</c:v>
                      </c:pt>
                      <c:pt idx="950">
                        <c:v>1618.9480000000001</c:v>
                      </c:pt>
                      <c:pt idx="951">
                        <c:v>1619.912</c:v>
                      </c:pt>
                      <c:pt idx="952">
                        <c:v>1620.876</c:v>
                      </c:pt>
                      <c:pt idx="953">
                        <c:v>1621.8409999999999</c:v>
                      </c:pt>
                      <c:pt idx="954">
                        <c:v>1622.8050000000001</c:v>
                      </c:pt>
                      <c:pt idx="955">
                        <c:v>1623.769</c:v>
                      </c:pt>
                      <c:pt idx="956">
                        <c:v>1624.7329999999999</c:v>
                      </c:pt>
                      <c:pt idx="957">
                        <c:v>1625.6980000000001</c:v>
                      </c:pt>
                      <c:pt idx="958">
                        <c:v>1626.662</c:v>
                      </c:pt>
                      <c:pt idx="959">
                        <c:v>1627.626</c:v>
                      </c:pt>
                      <c:pt idx="960">
                        <c:v>1628.59</c:v>
                      </c:pt>
                      <c:pt idx="961">
                        <c:v>1629.5550000000001</c:v>
                      </c:pt>
                      <c:pt idx="962">
                        <c:v>1630.519</c:v>
                      </c:pt>
                      <c:pt idx="963">
                        <c:v>1631.4829999999999</c:v>
                      </c:pt>
                      <c:pt idx="964">
                        <c:v>1632.4469999999999</c:v>
                      </c:pt>
                      <c:pt idx="965">
                        <c:v>1633.4110000000001</c:v>
                      </c:pt>
                      <c:pt idx="966">
                        <c:v>1634.376</c:v>
                      </c:pt>
                      <c:pt idx="967">
                        <c:v>1635.34</c:v>
                      </c:pt>
                      <c:pt idx="968">
                        <c:v>1636.3040000000001</c:v>
                      </c:pt>
                      <c:pt idx="969">
                        <c:v>1637.268</c:v>
                      </c:pt>
                      <c:pt idx="970">
                        <c:v>1638.2329999999999</c:v>
                      </c:pt>
                      <c:pt idx="971">
                        <c:v>1639.1969999999999</c:v>
                      </c:pt>
                      <c:pt idx="972">
                        <c:v>1640.1610000000001</c:v>
                      </c:pt>
                      <c:pt idx="973">
                        <c:v>1641.125</c:v>
                      </c:pt>
                      <c:pt idx="974">
                        <c:v>1642.09</c:v>
                      </c:pt>
                      <c:pt idx="975">
                        <c:v>1643.0540000000001</c:v>
                      </c:pt>
                      <c:pt idx="976">
                        <c:v>1644.018</c:v>
                      </c:pt>
                      <c:pt idx="977">
                        <c:v>1644.982</c:v>
                      </c:pt>
                      <c:pt idx="978">
                        <c:v>1645.9469999999999</c:v>
                      </c:pt>
                      <c:pt idx="979">
                        <c:v>1646.9110000000001</c:v>
                      </c:pt>
                      <c:pt idx="980">
                        <c:v>1647.875</c:v>
                      </c:pt>
                      <c:pt idx="981">
                        <c:v>1648.8389999999999</c:v>
                      </c:pt>
                      <c:pt idx="982">
                        <c:v>1649.8030000000001</c:v>
                      </c:pt>
                      <c:pt idx="983">
                        <c:v>1650.768</c:v>
                      </c:pt>
                      <c:pt idx="984">
                        <c:v>1651.732</c:v>
                      </c:pt>
                      <c:pt idx="985">
                        <c:v>1652.6959999999999</c:v>
                      </c:pt>
                      <c:pt idx="986">
                        <c:v>1653.66</c:v>
                      </c:pt>
                      <c:pt idx="987">
                        <c:v>1654.625</c:v>
                      </c:pt>
                      <c:pt idx="988">
                        <c:v>1655.5889999999999</c:v>
                      </c:pt>
                      <c:pt idx="989">
                        <c:v>1656.5530000000001</c:v>
                      </c:pt>
                      <c:pt idx="990">
                        <c:v>1657.5170000000001</c:v>
                      </c:pt>
                      <c:pt idx="991">
                        <c:v>1658.482</c:v>
                      </c:pt>
                      <c:pt idx="992">
                        <c:v>1659.4459999999999</c:v>
                      </c:pt>
                      <c:pt idx="993">
                        <c:v>1660.41</c:v>
                      </c:pt>
                      <c:pt idx="994">
                        <c:v>1661.374</c:v>
                      </c:pt>
                      <c:pt idx="995">
                        <c:v>1662.3389999999999</c:v>
                      </c:pt>
                      <c:pt idx="996">
                        <c:v>1663.3030000000001</c:v>
                      </c:pt>
                      <c:pt idx="997">
                        <c:v>1664.2670000000001</c:v>
                      </c:pt>
                      <c:pt idx="998">
                        <c:v>1665.231</c:v>
                      </c:pt>
                      <c:pt idx="999">
                        <c:v>1666.1949999999999</c:v>
                      </c:pt>
                      <c:pt idx="1000">
                        <c:v>1667.16</c:v>
                      </c:pt>
                      <c:pt idx="1001">
                        <c:v>1668.124</c:v>
                      </c:pt>
                      <c:pt idx="1002">
                        <c:v>1669.088</c:v>
                      </c:pt>
                      <c:pt idx="1003">
                        <c:v>1670.0519999999999</c:v>
                      </c:pt>
                      <c:pt idx="1004">
                        <c:v>1671.0170000000001</c:v>
                      </c:pt>
                      <c:pt idx="1005">
                        <c:v>1671.981</c:v>
                      </c:pt>
                      <c:pt idx="1006">
                        <c:v>1672.9449999999999</c:v>
                      </c:pt>
                      <c:pt idx="1007">
                        <c:v>1673.9090000000001</c:v>
                      </c:pt>
                      <c:pt idx="1008">
                        <c:v>1674.874</c:v>
                      </c:pt>
                      <c:pt idx="1009">
                        <c:v>1675.838</c:v>
                      </c:pt>
                      <c:pt idx="1010">
                        <c:v>1676.8019999999999</c:v>
                      </c:pt>
                      <c:pt idx="1011">
                        <c:v>1677.7660000000001</c:v>
                      </c:pt>
                      <c:pt idx="1012">
                        <c:v>1678.73</c:v>
                      </c:pt>
                      <c:pt idx="1013">
                        <c:v>1679.6949999999999</c:v>
                      </c:pt>
                      <c:pt idx="1014">
                        <c:v>1680.6590000000001</c:v>
                      </c:pt>
                      <c:pt idx="1015">
                        <c:v>1681.623</c:v>
                      </c:pt>
                      <c:pt idx="1016">
                        <c:v>1682.587</c:v>
                      </c:pt>
                      <c:pt idx="1017">
                        <c:v>1683.5519999999999</c:v>
                      </c:pt>
                      <c:pt idx="1018">
                        <c:v>1684.5160000000001</c:v>
                      </c:pt>
                      <c:pt idx="1019">
                        <c:v>1685.48</c:v>
                      </c:pt>
                      <c:pt idx="1020">
                        <c:v>1686.444</c:v>
                      </c:pt>
                      <c:pt idx="1021">
                        <c:v>1687.4090000000001</c:v>
                      </c:pt>
                      <c:pt idx="1022">
                        <c:v>1688.373</c:v>
                      </c:pt>
                      <c:pt idx="1023">
                        <c:v>1689.337</c:v>
                      </c:pt>
                      <c:pt idx="1024">
                        <c:v>1690.3009999999999</c:v>
                      </c:pt>
                      <c:pt idx="1025">
                        <c:v>1691.2660000000001</c:v>
                      </c:pt>
                      <c:pt idx="1026">
                        <c:v>1692.23</c:v>
                      </c:pt>
                      <c:pt idx="1027">
                        <c:v>1693.194</c:v>
                      </c:pt>
                      <c:pt idx="1028">
                        <c:v>1694.1579999999999</c:v>
                      </c:pt>
                      <c:pt idx="1029">
                        <c:v>1695.1220000000001</c:v>
                      </c:pt>
                      <c:pt idx="1030">
                        <c:v>1696.087</c:v>
                      </c:pt>
                      <c:pt idx="1031">
                        <c:v>1697.0509999999999</c:v>
                      </c:pt>
                      <c:pt idx="1032">
                        <c:v>1698.0150000000001</c:v>
                      </c:pt>
                      <c:pt idx="1033">
                        <c:v>1698.979</c:v>
                      </c:pt>
                      <c:pt idx="1034">
                        <c:v>1699.944</c:v>
                      </c:pt>
                      <c:pt idx="1035">
                        <c:v>1700.9079999999999</c:v>
                      </c:pt>
                      <c:pt idx="1036">
                        <c:v>1701.8720000000001</c:v>
                      </c:pt>
                      <c:pt idx="1037">
                        <c:v>1702.836</c:v>
                      </c:pt>
                      <c:pt idx="1038">
                        <c:v>1703.8009999999999</c:v>
                      </c:pt>
                      <c:pt idx="1039">
                        <c:v>1704.7650000000001</c:v>
                      </c:pt>
                      <c:pt idx="1040">
                        <c:v>1705.729</c:v>
                      </c:pt>
                      <c:pt idx="1041">
                        <c:v>1706.693</c:v>
                      </c:pt>
                      <c:pt idx="1042">
                        <c:v>1707.6569999999999</c:v>
                      </c:pt>
                      <c:pt idx="1043">
                        <c:v>1708.6220000000001</c:v>
                      </c:pt>
                      <c:pt idx="1044">
                        <c:v>1709.586</c:v>
                      </c:pt>
                      <c:pt idx="1045">
                        <c:v>1710.55</c:v>
                      </c:pt>
                      <c:pt idx="1046">
                        <c:v>1711.5139999999999</c:v>
                      </c:pt>
                      <c:pt idx="1047">
                        <c:v>1712.479</c:v>
                      </c:pt>
                      <c:pt idx="1048">
                        <c:v>1713.443</c:v>
                      </c:pt>
                      <c:pt idx="1049">
                        <c:v>1714.4069999999999</c:v>
                      </c:pt>
                      <c:pt idx="1050">
                        <c:v>1715.3710000000001</c:v>
                      </c:pt>
                      <c:pt idx="1051">
                        <c:v>1716.336</c:v>
                      </c:pt>
                      <c:pt idx="1052">
                        <c:v>1717.3</c:v>
                      </c:pt>
                      <c:pt idx="1053">
                        <c:v>1718.2639999999999</c:v>
                      </c:pt>
                      <c:pt idx="1054">
                        <c:v>1719.2280000000001</c:v>
                      </c:pt>
                      <c:pt idx="1055">
                        <c:v>1720.193</c:v>
                      </c:pt>
                      <c:pt idx="1056">
                        <c:v>1721.1569999999999</c:v>
                      </c:pt>
                      <c:pt idx="1057">
                        <c:v>1722.1210000000001</c:v>
                      </c:pt>
                      <c:pt idx="1058">
                        <c:v>1723.085</c:v>
                      </c:pt>
                      <c:pt idx="1059">
                        <c:v>1724.049</c:v>
                      </c:pt>
                      <c:pt idx="1060">
                        <c:v>1725.0139999999999</c:v>
                      </c:pt>
                      <c:pt idx="1061">
                        <c:v>1725.9780000000001</c:v>
                      </c:pt>
                      <c:pt idx="1062">
                        <c:v>1726.942</c:v>
                      </c:pt>
                      <c:pt idx="1063">
                        <c:v>1727.9059999999999</c:v>
                      </c:pt>
                      <c:pt idx="1064">
                        <c:v>1728.8710000000001</c:v>
                      </c:pt>
                      <c:pt idx="1065">
                        <c:v>1729.835</c:v>
                      </c:pt>
                      <c:pt idx="1066">
                        <c:v>1730.799</c:v>
                      </c:pt>
                      <c:pt idx="1067">
                        <c:v>1731.7629999999999</c:v>
                      </c:pt>
                      <c:pt idx="1068">
                        <c:v>1732.7280000000001</c:v>
                      </c:pt>
                      <c:pt idx="1069">
                        <c:v>1733.692</c:v>
                      </c:pt>
                      <c:pt idx="1070">
                        <c:v>1734.6559999999999</c:v>
                      </c:pt>
                      <c:pt idx="1071">
                        <c:v>1735.62</c:v>
                      </c:pt>
                      <c:pt idx="1072">
                        <c:v>1736.5840000000001</c:v>
                      </c:pt>
                      <c:pt idx="1073">
                        <c:v>1737.549</c:v>
                      </c:pt>
                      <c:pt idx="1074">
                        <c:v>1738.5129999999999</c:v>
                      </c:pt>
                      <c:pt idx="1075">
                        <c:v>1739.4770000000001</c:v>
                      </c:pt>
                      <c:pt idx="1076">
                        <c:v>1740.441</c:v>
                      </c:pt>
                      <c:pt idx="1077">
                        <c:v>1741.4059999999999</c:v>
                      </c:pt>
                      <c:pt idx="1078">
                        <c:v>1742.37</c:v>
                      </c:pt>
                      <c:pt idx="1079">
                        <c:v>1743.3340000000001</c:v>
                      </c:pt>
                      <c:pt idx="1080">
                        <c:v>1744.298</c:v>
                      </c:pt>
                      <c:pt idx="1081">
                        <c:v>1745.2629999999999</c:v>
                      </c:pt>
                      <c:pt idx="1082">
                        <c:v>1746.2270000000001</c:v>
                      </c:pt>
                      <c:pt idx="1083">
                        <c:v>1747.191</c:v>
                      </c:pt>
                      <c:pt idx="1084">
                        <c:v>1748.155</c:v>
                      </c:pt>
                      <c:pt idx="1085">
                        <c:v>1749.12</c:v>
                      </c:pt>
                      <c:pt idx="1086">
                        <c:v>1750.0840000000001</c:v>
                      </c:pt>
                      <c:pt idx="1087">
                        <c:v>1751.048</c:v>
                      </c:pt>
                      <c:pt idx="1088">
                        <c:v>1752.0119999999999</c:v>
                      </c:pt>
                      <c:pt idx="1089">
                        <c:v>1752.9760000000001</c:v>
                      </c:pt>
                      <c:pt idx="1090">
                        <c:v>1753.941</c:v>
                      </c:pt>
                      <c:pt idx="1091">
                        <c:v>1754.905</c:v>
                      </c:pt>
                      <c:pt idx="1092">
                        <c:v>1755.8689999999999</c:v>
                      </c:pt>
                      <c:pt idx="1093">
                        <c:v>1756.8330000000001</c:v>
                      </c:pt>
                      <c:pt idx="1094">
                        <c:v>1757.798</c:v>
                      </c:pt>
                      <c:pt idx="1095">
                        <c:v>1758.7619999999999</c:v>
                      </c:pt>
                      <c:pt idx="1096">
                        <c:v>1759.7260000000001</c:v>
                      </c:pt>
                      <c:pt idx="1097">
                        <c:v>1760.69</c:v>
                      </c:pt>
                      <c:pt idx="1098">
                        <c:v>1761.655</c:v>
                      </c:pt>
                      <c:pt idx="1099">
                        <c:v>1762.6189999999999</c:v>
                      </c:pt>
                      <c:pt idx="1100">
                        <c:v>1763.5830000000001</c:v>
                      </c:pt>
                      <c:pt idx="1101">
                        <c:v>1764.547</c:v>
                      </c:pt>
                      <c:pt idx="1102">
                        <c:v>1765.511</c:v>
                      </c:pt>
                      <c:pt idx="1103">
                        <c:v>1766.4760000000001</c:v>
                      </c:pt>
                      <c:pt idx="1104">
                        <c:v>1767.44</c:v>
                      </c:pt>
                      <c:pt idx="1105">
                        <c:v>1768.404</c:v>
                      </c:pt>
                      <c:pt idx="1106">
                        <c:v>1769.3679999999999</c:v>
                      </c:pt>
                      <c:pt idx="1107">
                        <c:v>1770.3330000000001</c:v>
                      </c:pt>
                      <c:pt idx="1108">
                        <c:v>1771.297</c:v>
                      </c:pt>
                      <c:pt idx="1109">
                        <c:v>1772.261</c:v>
                      </c:pt>
                      <c:pt idx="1110">
                        <c:v>1773.2249999999999</c:v>
                      </c:pt>
                      <c:pt idx="1111">
                        <c:v>1774.19</c:v>
                      </c:pt>
                      <c:pt idx="1112">
                        <c:v>1775.154</c:v>
                      </c:pt>
                      <c:pt idx="1113">
                        <c:v>1776.1179999999999</c:v>
                      </c:pt>
                      <c:pt idx="1114">
                        <c:v>1777.0820000000001</c:v>
                      </c:pt>
                      <c:pt idx="1115">
                        <c:v>1778.047</c:v>
                      </c:pt>
                      <c:pt idx="1116">
                        <c:v>1779.011</c:v>
                      </c:pt>
                      <c:pt idx="1117">
                        <c:v>1779.9749999999999</c:v>
                      </c:pt>
                      <c:pt idx="1118">
                        <c:v>1780.9390000000001</c:v>
                      </c:pt>
                      <c:pt idx="1119">
                        <c:v>1781.903</c:v>
                      </c:pt>
                      <c:pt idx="1120">
                        <c:v>1782.8679999999999</c:v>
                      </c:pt>
                      <c:pt idx="1121">
                        <c:v>1783.8320000000001</c:v>
                      </c:pt>
                      <c:pt idx="1122">
                        <c:v>1784.796</c:v>
                      </c:pt>
                      <c:pt idx="1123">
                        <c:v>1785.76</c:v>
                      </c:pt>
                      <c:pt idx="1124">
                        <c:v>1786.7249999999999</c:v>
                      </c:pt>
                      <c:pt idx="1125">
                        <c:v>1787.6890000000001</c:v>
                      </c:pt>
                      <c:pt idx="1126">
                        <c:v>1788.653</c:v>
                      </c:pt>
                      <c:pt idx="1127">
                        <c:v>1789.617</c:v>
                      </c:pt>
                      <c:pt idx="1128">
                        <c:v>1790.5820000000001</c:v>
                      </c:pt>
                      <c:pt idx="1129">
                        <c:v>1791.546</c:v>
                      </c:pt>
                      <c:pt idx="1130">
                        <c:v>1792.51</c:v>
                      </c:pt>
                      <c:pt idx="1131">
                        <c:v>1793.4739999999999</c:v>
                      </c:pt>
                      <c:pt idx="1132">
                        <c:v>1794.4380000000001</c:v>
                      </c:pt>
                      <c:pt idx="1133">
                        <c:v>1795.403</c:v>
                      </c:pt>
                      <c:pt idx="1134">
                        <c:v>1796.367</c:v>
                      </c:pt>
                      <c:pt idx="1135">
                        <c:v>1797.3309999999999</c:v>
                      </c:pt>
                      <c:pt idx="1136">
                        <c:v>1798.2950000000001</c:v>
                      </c:pt>
                      <c:pt idx="1137">
                        <c:v>1799.26</c:v>
                      </c:pt>
                      <c:pt idx="1138">
                        <c:v>1800.2239999999999</c:v>
                      </c:pt>
                      <c:pt idx="1139">
                        <c:v>1801.1880000000001</c:v>
                      </c:pt>
                      <c:pt idx="1140">
                        <c:v>1802.152</c:v>
                      </c:pt>
                      <c:pt idx="1141">
                        <c:v>1803.117</c:v>
                      </c:pt>
                      <c:pt idx="1142">
                        <c:v>1804.0809999999999</c:v>
                      </c:pt>
                      <c:pt idx="1143">
                        <c:v>1805.0450000000001</c:v>
                      </c:pt>
                      <c:pt idx="1144">
                        <c:v>1806.009</c:v>
                      </c:pt>
                      <c:pt idx="1145">
                        <c:v>1806.9739999999999</c:v>
                      </c:pt>
                      <c:pt idx="1146">
                        <c:v>1807.9380000000001</c:v>
                      </c:pt>
                      <c:pt idx="1147">
                        <c:v>1808.902</c:v>
                      </c:pt>
                      <c:pt idx="1148">
                        <c:v>1809.866</c:v>
                      </c:pt>
                      <c:pt idx="1149">
                        <c:v>1810.83</c:v>
                      </c:pt>
                      <c:pt idx="1150">
                        <c:v>1811.7950000000001</c:v>
                      </c:pt>
                      <c:pt idx="1151">
                        <c:v>1812.759</c:v>
                      </c:pt>
                      <c:pt idx="1152">
                        <c:v>1813.723</c:v>
                      </c:pt>
                      <c:pt idx="1153">
                        <c:v>1814.6869999999999</c:v>
                      </c:pt>
                      <c:pt idx="1154">
                        <c:v>1815.652</c:v>
                      </c:pt>
                      <c:pt idx="1155">
                        <c:v>1816.616</c:v>
                      </c:pt>
                      <c:pt idx="1156">
                        <c:v>1817.58</c:v>
                      </c:pt>
                      <c:pt idx="1157">
                        <c:v>1818.5440000000001</c:v>
                      </c:pt>
                      <c:pt idx="1158">
                        <c:v>1819.509</c:v>
                      </c:pt>
                      <c:pt idx="1159">
                        <c:v>1820.473</c:v>
                      </c:pt>
                      <c:pt idx="1160">
                        <c:v>1821.4369999999999</c:v>
                      </c:pt>
                      <c:pt idx="1161">
                        <c:v>1822.4010000000001</c:v>
                      </c:pt>
                      <c:pt idx="1162">
                        <c:v>1823.365</c:v>
                      </c:pt>
                      <c:pt idx="1163">
                        <c:v>1824.33</c:v>
                      </c:pt>
                      <c:pt idx="1164">
                        <c:v>1825.2940000000001</c:v>
                      </c:pt>
                      <c:pt idx="1165">
                        <c:v>1826.258</c:v>
                      </c:pt>
                      <c:pt idx="1166">
                        <c:v>1827.222</c:v>
                      </c:pt>
                      <c:pt idx="1167">
                        <c:v>1828.1869999999999</c:v>
                      </c:pt>
                      <c:pt idx="1168">
                        <c:v>1829.1510000000001</c:v>
                      </c:pt>
                      <c:pt idx="1169">
                        <c:v>1830.115</c:v>
                      </c:pt>
                      <c:pt idx="1170">
                        <c:v>1831.079</c:v>
                      </c:pt>
                      <c:pt idx="1171">
                        <c:v>1832.0440000000001</c:v>
                      </c:pt>
                      <c:pt idx="1172">
                        <c:v>1833.008</c:v>
                      </c:pt>
                      <c:pt idx="1173">
                        <c:v>1833.972</c:v>
                      </c:pt>
                      <c:pt idx="1174">
                        <c:v>1834.9359999999999</c:v>
                      </c:pt>
                      <c:pt idx="1175">
                        <c:v>1835.9010000000001</c:v>
                      </c:pt>
                      <c:pt idx="1176">
                        <c:v>1836.865</c:v>
                      </c:pt>
                      <c:pt idx="1177">
                        <c:v>1837.829</c:v>
                      </c:pt>
                      <c:pt idx="1178">
                        <c:v>1838.7929999999999</c:v>
                      </c:pt>
                      <c:pt idx="1179">
                        <c:v>1839.7570000000001</c:v>
                      </c:pt>
                      <c:pt idx="1180">
                        <c:v>1840.722</c:v>
                      </c:pt>
                      <c:pt idx="1181">
                        <c:v>1841.6859999999999</c:v>
                      </c:pt>
                      <c:pt idx="1182">
                        <c:v>1842.65</c:v>
                      </c:pt>
                      <c:pt idx="1183">
                        <c:v>1843.614</c:v>
                      </c:pt>
                      <c:pt idx="1184">
                        <c:v>1844.579</c:v>
                      </c:pt>
                      <c:pt idx="1185">
                        <c:v>1845.5429999999999</c:v>
                      </c:pt>
                      <c:pt idx="1186">
                        <c:v>1846.5070000000001</c:v>
                      </c:pt>
                      <c:pt idx="1187">
                        <c:v>1847.471</c:v>
                      </c:pt>
                      <c:pt idx="1188">
                        <c:v>1848.4359999999999</c:v>
                      </c:pt>
                      <c:pt idx="1189">
                        <c:v>1849.4</c:v>
                      </c:pt>
                      <c:pt idx="1190">
                        <c:v>1850.364</c:v>
                      </c:pt>
                      <c:pt idx="1191">
                        <c:v>1851.328</c:v>
                      </c:pt>
                      <c:pt idx="1192">
                        <c:v>1852.2919999999999</c:v>
                      </c:pt>
                      <c:pt idx="1193">
                        <c:v>1853.2570000000001</c:v>
                      </c:pt>
                      <c:pt idx="1194">
                        <c:v>1854.221</c:v>
                      </c:pt>
                      <c:pt idx="1195">
                        <c:v>1855.1849999999999</c:v>
                      </c:pt>
                      <c:pt idx="1196">
                        <c:v>1856.1489999999999</c:v>
                      </c:pt>
                      <c:pt idx="1197">
                        <c:v>1857.114</c:v>
                      </c:pt>
                      <c:pt idx="1198">
                        <c:v>1858.078</c:v>
                      </c:pt>
                      <c:pt idx="1199">
                        <c:v>1859.0419999999999</c:v>
                      </c:pt>
                      <c:pt idx="1200">
                        <c:v>1860.0060000000001</c:v>
                      </c:pt>
                      <c:pt idx="1201">
                        <c:v>1860.971</c:v>
                      </c:pt>
                      <c:pt idx="1202">
                        <c:v>1861.9349999999999</c:v>
                      </c:pt>
                      <c:pt idx="1203">
                        <c:v>1862.8989999999999</c:v>
                      </c:pt>
                      <c:pt idx="1204">
                        <c:v>1863.8630000000001</c:v>
                      </c:pt>
                      <c:pt idx="1205">
                        <c:v>1864.828</c:v>
                      </c:pt>
                      <c:pt idx="1206">
                        <c:v>1865.7919999999999</c:v>
                      </c:pt>
                      <c:pt idx="1207">
                        <c:v>1866.7560000000001</c:v>
                      </c:pt>
                      <c:pt idx="1208">
                        <c:v>1867.72</c:v>
                      </c:pt>
                      <c:pt idx="1209">
                        <c:v>1868.684</c:v>
                      </c:pt>
                      <c:pt idx="1210">
                        <c:v>1869.6489999999999</c:v>
                      </c:pt>
                      <c:pt idx="1211">
                        <c:v>1870.6130000000001</c:v>
                      </c:pt>
                      <c:pt idx="1212">
                        <c:v>1871.577</c:v>
                      </c:pt>
                      <c:pt idx="1213">
                        <c:v>1872.5409999999999</c:v>
                      </c:pt>
                      <c:pt idx="1214">
                        <c:v>1873.5060000000001</c:v>
                      </c:pt>
                      <c:pt idx="1215">
                        <c:v>1874.47</c:v>
                      </c:pt>
                      <c:pt idx="1216">
                        <c:v>1875.434</c:v>
                      </c:pt>
                      <c:pt idx="1217">
                        <c:v>1876.3979999999999</c:v>
                      </c:pt>
                      <c:pt idx="1218">
                        <c:v>1877.3630000000001</c:v>
                      </c:pt>
                      <c:pt idx="1219">
                        <c:v>1878.327</c:v>
                      </c:pt>
                      <c:pt idx="1220">
                        <c:v>1879.2909999999999</c:v>
                      </c:pt>
                      <c:pt idx="1221">
                        <c:v>1880.2550000000001</c:v>
                      </c:pt>
                      <c:pt idx="1222">
                        <c:v>1881.2190000000001</c:v>
                      </c:pt>
                      <c:pt idx="1223">
                        <c:v>1882.184</c:v>
                      </c:pt>
                      <c:pt idx="1224">
                        <c:v>1883.1479999999999</c:v>
                      </c:pt>
                      <c:pt idx="1225">
                        <c:v>1884.1120000000001</c:v>
                      </c:pt>
                      <c:pt idx="1226">
                        <c:v>1885.076</c:v>
                      </c:pt>
                      <c:pt idx="1227">
                        <c:v>1886.0409999999999</c:v>
                      </c:pt>
                      <c:pt idx="1228">
                        <c:v>1887.0050000000001</c:v>
                      </c:pt>
                      <c:pt idx="1229">
                        <c:v>1887.9690000000001</c:v>
                      </c:pt>
                      <c:pt idx="1230">
                        <c:v>1888.933</c:v>
                      </c:pt>
                      <c:pt idx="1231">
                        <c:v>1889.8979999999999</c:v>
                      </c:pt>
                      <c:pt idx="1232">
                        <c:v>1890.8620000000001</c:v>
                      </c:pt>
                      <c:pt idx="1233">
                        <c:v>1891.826</c:v>
                      </c:pt>
                      <c:pt idx="1234">
                        <c:v>1892.79</c:v>
                      </c:pt>
                      <c:pt idx="1235">
                        <c:v>1893.7550000000001</c:v>
                      </c:pt>
                      <c:pt idx="1236">
                        <c:v>1894.7190000000001</c:v>
                      </c:pt>
                      <c:pt idx="1237">
                        <c:v>1895.683</c:v>
                      </c:pt>
                      <c:pt idx="1238">
                        <c:v>1896.6469999999999</c:v>
                      </c:pt>
                      <c:pt idx="1239">
                        <c:v>1897.6110000000001</c:v>
                      </c:pt>
                      <c:pt idx="1240">
                        <c:v>1898.576</c:v>
                      </c:pt>
                      <c:pt idx="1241">
                        <c:v>1899.54</c:v>
                      </c:pt>
                      <c:pt idx="1242">
                        <c:v>1900.5039999999999</c:v>
                      </c:pt>
                      <c:pt idx="1243">
                        <c:v>1901.4680000000001</c:v>
                      </c:pt>
                      <c:pt idx="1244">
                        <c:v>1902.433</c:v>
                      </c:pt>
                      <c:pt idx="1245">
                        <c:v>1903.3969999999999</c:v>
                      </c:pt>
                      <c:pt idx="1246">
                        <c:v>1904.3610000000001</c:v>
                      </c:pt>
                      <c:pt idx="1247">
                        <c:v>1905.325</c:v>
                      </c:pt>
                      <c:pt idx="1248">
                        <c:v>1906.29</c:v>
                      </c:pt>
                      <c:pt idx="1249">
                        <c:v>1907.2539999999999</c:v>
                      </c:pt>
                      <c:pt idx="1250">
                        <c:v>1908.2180000000001</c:v>
                      </c:pt>
                      <c:pt idx="1251">
                        <c:v>1909.182</c:v>
                      </c:pt>
                      <c:pt idx="1252">
                        <c:v>1910.146</c:v>
                      </c:pt>
                      <c:pt idx="1253">
                        <c:v>1911.1110000000001</c:v>
                      </c:pt>
                      <c:pt idx="1254">
                        <c:v>1912.075</c:v>
                      </c:pt>
                      <c:pt idx="1255">
                        <c:v>1913.039</c:v>
                      </c:pt>
                      <c:pt idx="1256">
                        <c:v>1914.0029999999999</c:v>
                      </c:pt>
                      <c:pt idx="1257">
                        <c:v>1914.9680000000001</c:v>
                      </c:pt>
                      <c:pt idx="1258">
                        <c:v>1915.932</c:v>
                      </c:pt>
                      <c:pt idx="1259">
                        <c:v>1916.896</c:v>
                      </c:pt>
                      <c:pt idx="1260">
                        <c:v>1917.86</c:v>
                      </c:pt>
                      <c:pt idx="1261">
                        <c:v>1918.825</c:v>
                      </c:pt>
                      <c:pt idx="1262">
                        <c:v>1919.789</c:v>
                      </c:pt>
                      <c:pt idx="1263">
                        <c:v>1920.7529999999999</c:v>
                      </c:pt>
                      <c:pt idx="1264">
                        <c:v>1921.7170000000001</c:v>
                      </c:pt>
                      <c:pt idx="1265">
                        <c:v>1922.682</c:v>
                      </c:pt>
                      <c:pt idx="1266">
                        <c:v>1923.646</c:v>
                      </c:pt>
                      <c:pt idx="1267">
                        <c:v>1924.61</c:v>
                      </c:pt>
                      <c:pt idx="1268">
                        <c:v>1925.5740000000001</c:v>
                      </c:pt>
                      <c:pt idx="1269">
                        <c:v>1926.538</c:v>
                      </c:pt>
                      <c:pt idx="1270">
                        <c:v>1927.5029999999999</c:v>
                      </c:pt>
                      <c:pt idx="1271">
                        <c:v>1928.4670000000001</c:v>
                      </c:pt>
                      <c:pt idx="1272">
                        <c:v>1929.431</c:v>
                      </c:pt>
                      <c:pt idx="1273">
                        <c:v>1930.395</c:v>
                      </c:pt>
                      <c:pt idx="1274">
                        <c:v>1931.36</c:v>
                      </c:pt>
                      <c:pt idx="1275">
                        <c:v>1932.3240000000001</c:v>
                      </c:pt>
                      <c:pt idx="1276">
                        <c:v>1933.288</c:v>
                      </c:pt>
                      <c:pt idx="1277">
                        <c:v>1934.252</c:v>
                      </c:pt>
                      <c:pt idx="1278">
                        <c:v>1935.2170000000001</c:v>
                      </c:pt>
                      <c:pt idx="1279">
                        <c:v>1936.181</c:v>
                      </c:pt>
                      <c:pt idx="1280">
                        <c:v>1937.145</c:v>
                      </c:pt>
                      <c:pt idx="1281">
                        <c:v>1938.1089999999999</c:v>
                      </c:pt>
                      <c:pt idx="1282">
                        <c:v>1939.0730000000001</c:v>
                      </c:pt>
                      <c:pt idx="1283">
                        <c:v>1940.038</c:v>
                      </c:pt>
                      <c:pt idx="1284">
                        <c:v>1941.002</c:v>
                      </c:pt>
                      <c:pt idx="1285">
                        <c:v>1941.9659999999999</c:v>
                      </c:pt>
                      <c:pt idx="1286">
                        <c:v>1942.93</c:v>
                      </c:pt>
                      <c:pt idx="1287">
                        <c:v>1943.895</c:v>
                      </c:pt>
                      <c:pt idx="1288">
                        <c:v>1944.8589999999999</c:v>
                      </c:pt>
                      <c:pt idx="1289">
                        <c:v>1945.8230000000001</c:v>
                      </c:pt>
                      <c:pt idx="1290">
                        <c:v>1946.787</c:v>
                      </c:pt>
                      <c:pt idx="1291">
                        <c:v>1947.752</c:v>
                      </c:pt>
                      <c:pt idx="1292">
                        <c:v>1948.7159999999999</c:v>
                      </c:pt>
                      <c:pt idx="1293">
                        <c:v>1949.68</c:v>
                      </c:pt>
                      <c:pt idx="1294">
                        <c:v>1950.644</c:v>
                      </c:pt>
                      <c:pt idx="1295">
                        <c:v>1951.6089999999999</c:v>
                      </c:pt>
                      <c:pt idx="1296">
                        <c:v>1952.5730000000001</c:v>
                      </c:pt>
                      <c:pt idx="1297">
                        <c:v>1953.537</c:v>
                      </c:pt>
                      <c:pt idx="1298">
                        <c:v>1954.501</c:v>
                      </c:pt>
                      <c:pt idx="1299">
                        <c:v>1955.4649999999999</c:v>
                      </c:pt>
                      <c:pt idx="1300">
                        <c:v>1956.43</c:v>
                      </c:pt>
                      <c:pt idx="1301">
                        <c:v>1957.394</c:v>
                      </c:pt>
                      <c:pt idx="1302">
                        <c:v>1958.3579999999999</c:v>
                      </c:pt>
                      <c:pt idx="1303">
                        <c:v>1959.3219999999999</c:v>
                      </c:pt>
                      <c:pt idx="1304">
                        <c:v>1960.287</c:v>
                      </c:pt>
                      <c:pt idx="1305">
                        <c:v>1961.251</c:v>
                      </c:pt>
                      <c:pt idx="1306">
                        <c:v>1962.2149999999999</c:v>
                      </c:pt>
                      <c:pt idx="1307">
                        <c:v>1963.1790000000001</c:v>
                      </c:pt>
                      <c:pt idx="1308">
                        <c:v>1964.144</c:v>
                      </c:pt>
                      <c:pt idx="1309">
                        <c:v>1965.1079999999999</c:v>
                      </c:pt>
                      <c:pt idx="1310">
                        <c:v>1966.0719999999999</c:v>
                      </c:pt>
                      <c:pt idx="1311">
                        <c:v>1967.0360000000001</c:v>
                      </c:pt>
                      <c:pt idx="1312">
                        <c:v>1968</c:v>
                      </c:pt>
                      <c:pt idx="1313">
                        <c:v>1968.9649999999999</c:v>
                      </c:pt>
                      <c:pt idx="1314">
                        <c:v>1969.9290000000001</c:v>
                      </c:pt>
                      <c:pt idx="1315">
                        <c:v>1970.893</c:v>
                      </c:pt>
                      <c:pt idx="1316">
                        <c:v>1971.857</c:v>
                      </c:pt>
                      <c:pt idx="1317">
                        <c:v>1972.8219999999999</c:v>
                      </c:pt>
                      <c:pt idx="1318">
                        <c:v>1973.7860000000001</c:v>
                      </c:pt>
                      <c:pt idx="1319">
                        <c:v>1974.75</c:v>
                      </c:pt>
                      <c:pt idx="1320">
                        <c:v>1975.7139999999999</c:v>
                      </c:pt>
                      <c:pt idx="1321">
                        <c:v>1976.6790000000001</c:v>
                      </c:pt>
                      <c:pt idx="1322">
                        <c:v>1977.643</c:v>
                      </c:pt>
                      <c:pt idx="1323">
                        <c:v>1978.607</c:v>
                      </c:pt>
                      <c:pt idx="1324">
                        <c:v>1979.5709999999999</c:v>
                      </c:pt>
                      <c:pt idx="1325">
                        <c:v>1980.5360000000001</c:v>
                      </c:pt>
                      <c:pt idx="1326">
                        <c:v>1981.5</c:v>
                      </c:pt>
                      <c:pt idx="1327">
                        <c:v>1982.4639999999999</c:v>
                      </c:pt>
                      <c:pt idx="1328">
                        <c:v>1983.4280000000001</c:v>
                      </c:pt>
                      <c:pt idx="1329">
                        <c:v>1984.3920000000001</c:v>
                      </c:pt>
                      <c:pt idx="1330">
                        <c:v>1985.357</c:v>
                      </c:pt>
                      <c:pt idx="1331">
                        <c:v>1986.3209999999999</c:v>
                      </c:pt>
                      <c:pt idx="1332">
                        <c:v>1987.2850000000001</c:v>
                      </c:pt>
                      <c:pt idx="1333">
                        <c:v>1988.249</c:v>
                      </c:pt>
                      <c:pt idx="1334">
                        <c:v>1989.2139999999999</c:v>
                      </c:pt>
                      <c:pt idx="1335">
                        <c:v>1990.1780000000001</c:v>
                      </c:pt>
                      <c:pt idx="1336">
                        <c:v>1991.1420000000001</c:v>
                      </c:pt>
                      <c:pt idx="1337">
                        <c:v>1992.106</c:v>
                      </c:pt>
                      <c:pt idx="1338">
                        <c:v>1993.0709999999999</c:v>
                      </c:pt>
                      <c:pt idx="1339">
                        <c:v>1994.0350000000001</c:v>
                      </c:pt>
                      <c:pt idx="1340">
                        <c:v>1994.999</c:v>
                      </c:pt>
                      <c:pt idx="1341">
                        <c:v>1995.963</c:v>
                      </c:pt>
                      <c:pt idx="1342">
                        <c:v>1996.9269999999999</c:v>
                      </c:pt>
                      <c:pt idx="1343">
                        <c:v>1997.8920000000001</c:v>
                      </c:pt>
                      <c:pt idx="1344">
                        <c:v>1998.856</c:v>
                      </c:pt>
                      <c:pt idx="1345">
                        <c:v>1999.82</c:v>
                      </c:pt>
                      <c:pt idx="1346">
                        <c:v>2000.7840000000001</c:v>
                      </c:pt>
                      <c:pt idx="1347">
                        <c:v>2001.749</c:v>
                      </c:pt>
                      <c:pt idx="1348">
                        <c:v>2002.713</c:v>
                      </c:pt>
                      <c:pt idx="1349">
                        <c:v>2003.6769999999999</c:v>
                      </c:pt>
                      <c:pt idx="1350">
                        <c:v>2004.6410000000001</c:v>
                      </c:pt>
                      <c:pt idx="1351">
                        <c:v>2005.606</c:v>
                      </c:pt>
                      <c:pt idx="1352">
                        <c:v>2006.57</c:v>
                      </c:pt>
                      <c:pt idx="1353">
                        <c:v>2007.5340000000001</c:v>
                      </c:pt>
                      <c:pt idx="1354">
                        <c:v>2008.498</c:v>
                      </c:pt>
                      <c:pt idx="1355">
                        <c:v>2009.463</c:v>
                      </c:pt>
                      <c:pt idx="1356">
                        <c:v>2010.4269999999999</c:v>
                      </c:pt>
                      <c:pt idx="1357">
                        <c:v>2011.3910000000001</c:v>
                      </c:pt>
                      <c:pt idx="1358">
                        <c:v>2012.355</c:v>
                      </c:pt>
                      <c:pt idx="1359">
                        <c:v>2013.319</c:v>
                      </c:pt>
                      <c:pt idx="1360">
                        <c:v>2014.2840000000001</c:v>
                      </c:pt>
                      <c:pt idx="1361">
                        <c:v>2015.248</c:v>
                      </c:pt>
                      <c:pt idx="1362">
                        <c:v>2016.212</c:v>
                      </c:pt>
                      <c:pt idx="1363">
                        <c:v>2017.1759999999999</c:v>
                      </c:pt>
                      <c:pt idx="1364">
                        <c:v>2018.1410000000001</c:v>
                      </c:pt>
                      <c:pt idx="1365">
                        <c:v>2019.105</c:v>
                      </c:pt>
                      <c:pt idx="1366">
                        <c:v>2020.069</c:v>
                      </c:pt>
                      <c:pt idx="1367">
                        <c:v>2021.0329999999999</c:v>
                      </c:pt>
                      <c:pt idx="1368">
                        <c:v>2021.998</c:v>
                      </c:pt>
                      <c:pt idx="1369">
                        <c:v>2022.962</c:v>
                      </c:pt>
                      <c:pt idx="1370">
                        <c:v>2023.9259999999999</c:v>
                      </c:pt>
                      <c:pt idx="1371">
                        <c:v>2024.89</c:v>
                      </c:pt>
                      <c:pt idx="1372">
                        <c:v>2025.854</c:v>
                      </c:pt>
                      <c:pt idx="1373">
                        <c:v>2026.819</c:v>
                      </c:pt>
                      <c:pt idx="1374">
                        <c:v>2027.7829999999999</c:v>
                      </c:pt>
                      <c:pt idx="1375">
                        <c:v>2028.7470000000001</c:v>
                      </c:pt>
                      <c:pt idx="1376">
                        <c:v>2029.711</c:v>
                      </c:pt>
                      <c:pt idx="1377">
                        <c:v>2030.6759999999999</c:v>
                      </c:pt>
                      <c:pt idx="1378">
                        <c:v>2031.64</c:v>
                      </c:pt>
                      <c:pt idx="1379">
                        <c:v>2032.604</c:v>
                      </c:pt>
                      <c:pt idx="1380">
                        <c:v>2033.568</c:v>
                      </c:pt>
                      <c:pt idx="1381">
                        <c:v>2034.5329999999999</c:v>
                      </c:pt>
                      <c:pt idx="1382">
                        <c:v>2035.4970000000001</c:v>
                      </c:pt>
                      <c:pt idx="1383">
                        <c:v>2036.461</c:v>
                      </c:pt>
                      <c:pt idx="1384">
                        <c:v>2037.425</c:v>
                      </c:pt>
                      <c:pt idx="1385">
                        <c:v>2038.39</c:v>
                      </c:pt>
                      <c:pt idx="1386">
                        <c:v>2039.354</c:v>
                      </c:pt>
                      <c:pt idx="1387">
                        <c:v>2040.318</c:v>
                      </c:pt>
                      <c:pt idx="1388">
                        <c:v>2041.2819999999999</c:v>
                      </c:pt>
                      <c:pt idx="1389">
                        <c:v>2042.2460000000001</c:v>
                      </c:pt>
                      <c:pt idx="1390">
                        <c:v>2043.211</c:v>
                      </c:pt>
                      <c:pt idx="1391">
                        <c:v>2044.175</c:v>
                      </c:pt>
                      <c:pt idx="1392">
                        <c:v>2045.1389999999999</c:v>
                      </c:pt>
                      <c:pt idx="1393">
                        <c:v>2046.1030000000001</c:v>
                      </c:pt>
                      <c:pt idx="1394">
                        <c:v>2047.068</c:v>
                      </c:pt>
                      <c:pt idx="1395">
                        <c:v>2048.0320000000002</c:v>
                      </c:pt>
                      <c:pt idx="1396">
                        <c:v>2048.9960000000001</c:v>
                      </c:pt>
                      <c:pt idx="1397">
                        <c:v>2049.96</c:v>
                      </c:pt>
                      <c:pt idx="1398">
                        <c:v>2050.9250000000002</c:v>
                      </c:pt>
                      <c:pt idx="1399">
                        <c:v>2051.8890000000001</c:v>
                      </c:pt>
                      <c:pt idx="1400">
                        <c:v>2052.8530000000001</c:v>
                      </c:pt>
                      <c:pt idx="1401">
                        <c:v>2053.817</c:v>
                      </c:pt>
                      <c:pt idx="1402">
                        <c:v>2054.7809999999999</c:v>
                      </c:pt>
                      <c:pt idx="1403">
                        <c:v>2055.7460000000001</c:v>
                      </c:pt>
                      <c:pt idx="1404">
                        <c:v>2056.71</c:v>
                      </c:pt>
                      <c:pt idx="1405">
                        <c:v>2057.674</c:v>
                      </c:pt>
                      <c:pt idx="1406">
                        <c:v>2058.6379999999999</c:v>
                      </c:pt>
                      <c:pt idx="1407">
                        <c:v>2059.6030000000001</c:v>
                      </c:pt>
                      <c:pt idx="1408">
                        <c:v>2060.567</c:v>
                      </c:pt>
                      <c:pt idx="1409">
                        <c:v>2061.5309999999999</c:v>
                      </c:pt>
                      <c:pt idx="1410">
                        <c:v>2062.4949999999999</c:v>
                      </c:pt>
                      <c:pt idx="1411">
                        <c:v>2063.46</c:v>
                      </c:pt>
                      <c:pt idx="1412">
                        <c:v>2064.424</c:v>
                      </c:pt>
                      <c:pt idx="1413">
                        <c:v>2065.3879999999999</c:v>
                      </c:pt>
                      <c:pt idx="1414">
                        <c:v>2066.3519999999999</c:v>
                      </c:pt>
                      <c:pt idx="1415">
                        <c:v>2067.317</c:v>
                      </c:pt>
                      <c:pt idx="1416">
                        <c:v>2068.2809999999999</c:v>
                      </c:pt>
                      <c:pt idx="1417">
                        <c:v>2069.2449999999999</c:v>
                      </c:pt>
                      <c:pt idx="1418">
                        <c:v>2070.2089999999998</c:v>
                      </c:pt>
                      <c:pt idx="1419">
                        <c:v>2071.174</c:v>
                      </c:pt>
                      <c:pt idx="1420">
                        <c:v>2072.1379999999999</c:v>
                      </c:pt>
                      <c:pt idx="1421">
                        <c:v>2073.1019999999999</c:v>
                      </c:pt>
                      <c:pt idx="1422">
                        <c:v>2074.0659999999998</c:v>
                      </c:pt>
                      <c:pt idx="1423">
                        <c:v>2075.0309999999999</c:v>
                      </c:pt>
                      <c:pt idx="1424">
                        <c:v>2075.9949999999999</c:v>
                      </c:pt>
                      <c:pt idx="1425">
                        <c:v>2076.9589999999998</c:v>
                      </c:pt>
                      <c:pt idx="1426">
                        <c:v>2077.9229999999998</c:v>
                      </c:pt>
                      <c:pt idx="1427">
                        <c:v>2078.8870000000002</c:v>
                      </c:pt>
                      <c:pt idx="1428">
                        <c:v>2079.8519999999999</c:v>
                      </c:pt>
                      <c:pt idx="1429">
                        <c:v>2080.8159999999998</c:v>
                      </c:pt>
                      <c:pt idx="1430">
                        <c:v>2081.7800000000002</c:v>
                      </c:pt>
                      <c:pt idx="1431">
                        <c:v>2082.7440000000001</c:v>
                      </c:pt>
                      <c:pt idx="1432">
                        <c:v>2083.7080000000001</c:v>
                      </c:pt>
                      <c:pt idx="1433">
                        <c:v>2084.6729999999998</c:v>
                      </c:pt>
                      <c:pt idx="1434">
                        <c:v>2085.6370000000002</c:v>
                      </c:pt>
                      <c:pt idx="1435">
                        <c:v>2086.6010000000001</c:v>
                      </c:pt>
                      <c:pt idx="1436">
                        <c:v>2087.5650000000001</c:v>
                      </c:pt>
                      <c:pt idx="1437">
                        <c:v>2088.5300000000002</c:v>
                      </c:pt>
                      <c:pt idx="1438">
                        <c:v>2089.4940000000001</c:v>
                      </c:pt>
                      <c:pt idx="1439">
                        <c:v>2090.4580000000001</c:v>
                      </c:pt>
                      <c:pt idx="1440">
                        <c:v>2091.422</c:v>
                      </c:pt>
                      <c:pt idx="1441">
                        <c:v>2092.3870000000002</c:v>
                      </c:pt>
                      <c:pt idx="1442">
                        <c:v>2093.3510000000001</c:v>
                      </c:pt>
                      <c:pt idx="1443">
                        <c:v>2094.3150000000001</c:v>
                      </c:pt>
                      <c:pt idx="1444">
                        <c:v>2095.279</c:v>
                      </c:pt>
                      <c:pt idx="1445">
                        <c:v>2096.2440000000001</c:v>
                      </c:pt>
                      <c:pt idx="1446">
                        <c:v>2097.2080000000001</c:v>
                      </c:pt>
                      <c:pt idx="1447">
                        <c:v>2098.172</c:v>
                      </c:pt>
                      <c:pt idx="1448">
                        <c:v>2099.136</c:v>
                      </c:pt>
                      <c:pt idx="1449">
                        <c:v>2100.1010000000001</c:v>
                      </c:pt>
                      <c:pt idx="1450">
                        <c:v>2101.0650000000001</c:v>
                      </c:pt>
                      <c:pt idx="1451">
                        <c:v>2102.029</c:v>
                      </c:pt>
                      <c:pt idx="1452">
                        <c:v>2102.9929999999999</c:v>
                      </c:pt>
                      <c:pt idx="1453">
                        <c:v>2103.9580000000001</c:v>
                      </c:pt>
                      <c:pt idx="1454">
                        <c:v>2104.922</c:v>
                      </c:pt>
                      <c:pt idx="1455">
                        <c:v>2105.886</c:v>
                      </c:pt>
                      <c:pt idx="1456">
                        <c:v>2106.85</c:v>
                      </c:pt>
                      <c:pt idx="1457">
                        <c:v>2107.8139999999999</c:v>
                      </c:pt>
                      <c:pt idx="1458">
                        <c:v>2108.779</c:v>
                      </c:pt>
                      <c:pt idx="1459">
                        <c:v>2109.7429999999999</c:v>
                      </c:pt>
                      <c:pt idx="1460">
                        <c:v>2110.7069999999999</c:v>
                      </c:pt>
                      <c:pt idx="1461">
                        <c:v>2111.6709999999998</c:v>
                      </c:pt>
                      <c:pt idx="1462">
                        <c:v>2112.6350000000002</c:v>
                      </c:pt>
                      <c:pt idx="1463">
                        <c:v>2113.6</c:v>
                      </c:pt>
                      <c:pt idx="1464">
                        <c:v>2114.5639999999999</c:v>
                      </c:pt>
                      <c:pt idx="1465">
                        <c:v>2115.5279999999998</c:v>
                      </c:pt>
                      <c:pt idx="1466">
                        <c:v>2116.4920000000002</c:v>
                      </c:pt>
                      <c:pt idx="1467">
                        <c:v>2117.4569999999999</c:v>
                      </c:pt>
                      <c:pt idx="1468">
                        <c:v>2118.4209999999998</c:v>
                      </c:pt>
                      <c:pt idx="1469">
                        <c:v>2119.3850000000002</c:v>
                      </c:pt>
                      <c:pt idx="1470">
                        <c:v>2120.3490000000002</c:v>
                      </c:pt>
                      <c:pt idx="1471">
                        <c:v>2121.3139999999999</c:v>
                      </c:pt>
                      <c:pt idx="1472">
                        <c:v>2122.2779999999998</c:v>
                      </c:pt>
                      <c:pt idx="1473">
                        <c:v>2123.2420000000002</c:v>
                      </c:pt>
                      <c:pt idx="1474">
                        <c:v>2124.2060000000001</c:v>
                      </c:pt>
                      <c:pt idx="1475">
                        <c:v>2125.1709999999998</c:v>
                      </c:pt>
                      <c:pt idx="1476">
                        <c:v>2126.1350000000002</c:v>
                      </c:pt>
                      <c:pt idx="1477">
                        <c:v>2127.0990000000002</c:v>
                      </c:pt>
                      <c:pt idx="1478">
                        <c:v>2128.0630000000001</c:v>
                      </c:pt>
                      <c:pt idx="1479">
                        <c:v>2129.0279999999998</c:v>
                      </c:pt>
                      <c:pt idx="1480">
                        <c:v>2129.9920000000002</c:v>
                      </c:pt>
                      <c:pt idx="1481">
                        <c:v>2130.9560000000001</c:v>
                      </c:pt>
                      <c:pt idx="1482">
                        <c:v>2131.92</c:v>
                      </c:pt>
                      <c:pt idx="1483">
                        <c:v>2132.8850000000002</c:v>
                      </c:pt>
                      <c:pt idx="1484">
                        <c:v>2133.8490000000002</c:v>
                      </c:pt>
                      <c:pt idx="1485">
                        <c:v>2134.8130000000001</c:v>
                      </c:pt>
                      <c:pt idx="1486">
                        <c:v>2135.777</c:v>
                      </c:pt>
                      <c:pt idx="1487">
                        <c:v>2136.741</c:v>
                      </c:pt>
                      <c:pt idx="1488">
                        <c:v>2137.7060000000001</c:v>
                      </c:pt>
                      <c:pt idx="1489">
                        <c:v>2138.67</c:v>
                      </c:pt>
                      <c:pt idx="1490">
                        <c:v>2139.634</c:v>
                      </c:pt>
                      <c:pt idx="1491">
                        <c:v>2140.598</c:v>
                      </c:pt>
                      <c:pt idx="1492">
                        <c:v>2141.5630000000001</c:v>
                      </c:pt>
                      <c:pt idx="1493">
                        <c:v>2142.527</c:v>
                      </c:pt>
                      <c:pt idx="1494">
                        <c:v>2143.491</c:v>
                      </c:pt>
                      <c:pt idx="1495">
                        <c:v>2144.4549999999999</c:v>
                      </c:pt>
                      <c:pt idx="1496">
                        <c:v>2145.4189999999999</c:v>
                      </c:pt>
                      <c:pt idx="1497">
                        <c:v>2146.384</c:v>
                      </c:pt>
                      <c:pt idx="1498">
                        <c:v>2147.348</c:v>
                      </c:pt>
                      <c:pt idx="1499">
                        <c:v>2148.3119999999999</c:v>
                      </c:pt>
                      <c:pt idx="1500">
                        <c:v>2149.2759999999998</c:v>
                      </c:pt>
                      <c:pt idx="1501">
                        <c:v>2150.241</c:v>
                      </c:pt>
                      <c:pt idx="1502">
                        <c:v>2151.2049999999999</c:v>
                      </c:pt>
                      <c:pt idx="1503">
                        <c:v>2152.1689999999999</c:v>
                      </c:pt>
                      <c:pt idx="1504">
                        <c:v>2153.1329999999998</c:v>
                      </c:pt>
                      <c:pt idx="1505">
                        <c:v>2154.098</c:v>
                      </c:pt>
                      <c:pt idx="1506">
                        <c:v>2155.0619999999999</c:v>
                      </c:pt>
                      <c:pt idx="1507">
                        <c:v>2156.0259999999998</c:v>
                      </c:pt>
                      <c:pt idx="1508">
                        <c:v>2156.9899999999998</c:v>
                      </c:pt>
                      <c:pt idx="1509">
                        <c:v>2157.9549999999999</c:v>
                      </c:pt>
                      <c:pt idx="1510">
                        <c:v>2158.9189999999999</c:v>
                      </c:pt>
                      <c:pt idx="1511">
                        <c:v>2159.8829999999998</c:v>
                      </c:pt>
                      <c:pt idx="1512">
                        <c:v>2160.8470000000002</c:v>
                      </c:pt>
                      <c:pt idx="1513">
                        <c:v>2161.8119999999999</c:v>
                      </c:pt>
                      <c:pt idx="1514">
                        <c:v>2162.7759999999998</c:v>
                      </c:pt>
                      <c:pt idx="1515">
                        <c:v>2163.7399999999998</c:v>
                      </c:pt>
                      <c:pt idx="1516">
                        <c:v>2164.7040000000002</c:v>
                      </c:pt>
                      <c:pt idx="1517">
                        <c:v>2165.6680000000001</c:v>
                      </c:pt>
                      <c:pt idx="1518">
                        <c:v>2166.6329999999998</c:v>
                      </c:pt>
                      <c:pt idx="1519">
                        <c:v>2167.5970000000002</c:v>
                      </c:pt>
                      <c:pt idx="1520">
                        <c:v>2168.5610000000001</c:v>
                      </c:pt>
                      <c:pt idx="1521">
                        <c:v>2169.5250000000001</c:v>
                      </c:pt>
                      <c:pt idx="1522">
                        <c:v>2170.4899999999998</c:v>
                      </c:pt>
                      <c:pt idx="1523">
                        <c:v>2171.4540000000002</c:v>
                      </c:pt>
                      <c:pt idx="1524">
                        <c:v>2172.4180000000001</c:v>
                      </c:pt>
                      <c:pt idx="1525">
                        <c:v>2173.3820000000001</c:v>
                      </c:pt>
                      <c:pt idx="1526">
                        <c:v>2174.346</c:v>
                      </c:pt>
                      <c:pt idx="1527">
                        <c:v>2175.3110000000001</c:v>
                      </c:pt>
                      <c:pt idx="1528">
                        <c:v>2176.2750000000001</c:v>
                      </c:pt>
                      <c:pt idx="1529">
                        <c:v>2177.239</c:v>
                      </c:pt>
                      <c:pt idx="1530">
                        <c:v>2178.203</c:v>
                      </c:pt>
                      <c:pt idx="1531">
                        <c:v>2179.1680000000001</c:v>
                      </c:pt>
                      <c:pt idx="1532">
                        <c:v>2180.1320000000001</c:v>
                      </c:pt>
                      <c:pt idx="1533">
                        <c:v>2181.096</c:v>
                      </c:pt>
                      <c:pt idx="1534">
                        <c:v>2182.06</c:v>
                      </c:pt>
                      <c:pt idx="1535">
                        <c:v>2183.0250000000001</c:v>
                      </c:pt>
                      <c:pt idx="1536">
                        <c:v>2183.989</c:v>
                      </c:pt>
                      <c:pt idx="1537">
                        <c:v>2184.953</c:v>
                      </c:pt>
                      <c:pt idx="1538">
                        <c:v>2185.9169999999999</c:v>
                      </c:pt>
                      <c:pt idx="1539">
                        <c:v>2186.8820000000001</c:v>
                      </c:pt>
                      <c:pt idx="1540">
                        <c:v>2187.846</c:v>
                      </c:pt>
                      <c:pt idx="1541">
                        <c:v>2188.81</c:v>
                      </c:pt>
                      <c:pt idx="1542">
                        <c:v>2189.7739999999999</c:v>
                      </c:pt>
                      <c:pt idx="1543">
                        <c:v>2190.739</c:v>
                      </c:pt>
                      <c:pt idx="1544">
                        <c:v>2191.703</c:v>
                      </c:pt>
                      <c:pt idx="1545">
                        <c:v>2192.6669999999999</c:v>
                      </c:pt>
                      <c:pt idx="1546">
                        <c:v>2193.6309999999999</c:v>
                      </c:pt>
                      <c:pt idx="1547">
                        <c:v>2194.5949999999998</c:v>
                      </c:pt>
                      <c:pt idx="1548">
                        <c:v>2195.56</c:v>
                      </c:pt>
                      <c:pt idx="1549">
                        <c:v>2196.5239999999999</c:v>
                      </c:pt>
                      <c:pt idx="1550">
                        <c:v>2197.4879999999998</c:v>
                      </c:pt>
                      <c:pt idx="1551">
                        <c:v>2198.4520000000002</c:v>
                      </c:pt>
                      <c:pt idx="1552">
                        <c:v>2199.4169999999999</c:v>
                      </c:pt>
                      <c:pt idx="1553">
                        <c:v>2200.3809999999999</c:v>
                      </c:pt>
                      <c:pt idx="1554">
                        <c:v>2201.3449999999998</c:v>
                      </c:pt>
                      <c:pt idx="1555">
                        <c:v>2202.3090000000002</c:v>
                      </c:pt>
                      <c:pt idx="1556">
                        <c:v>2203.2730000000001</c:v>
                      </c:pt>
                      <c:pt idx="1557">
                        <c:v>2204.2379999999998</c:v>
                      </c:pt>
                      <c:pt idx="1558">
                        <c:v>2205.2020000000002</c:v>
                      </c:pt>
                      <c:pt idx="1559">
                        <c:v>2206.1660000000002</c:v>
                      </c:pt>
                      <c:pt idx="1560">
                        <c:v>2207.13</c:v>
                      </c:pt>
                      <c:pt idx="1561">
                        <c:v>2208.0949999999998</c:v>
                      </c:pt>
                      <c:pt idx="1562">
                        <c:v>2209.0590000000002</c:v>
                      </c:pt>
                      <c:pt idx="1563">
                        <c:v>2210.0230000000001</c:v>
                      </c:pt>
                      <c:pt idx="1564">
                        <c:v>2210.9870000000001</c:v>
                      </c:pt>
                      <c:pt idx="1565">
                        <c:v>2211.9520000000002</c:v>
                      </c:pt>
                      <c:pt idx="1566">
                        <c:v>2212.9160000000002</c:v>
                      </c:pt>
                      <c:pt idx="1567">
                        <c:v>2213.88</c:v>
                      </c:pt>
                      <c:pt idx="1568">
                        <c:v>2214.8440000000001</c:v>
                      </c:pt>
                      <c:pt idx="1569">
                        <c:v>2215.8090000000002</c:v>
                      </c:pt>
                      <c:pt idx="1570">
                        <c:v>2216.7730000000001</c:v>
                      </c:pt>
                      <c:pt idx="1571">
                        <c:v>2217.7370000000001</c:v>
                      </c:pt>
                      <c:pt idx="1572">
                        <c:v>2218.701</c:v>
                      </c:pt>
                      <c:pt idx="1573">
                        <c:v>2219.6660000000002</c:v>
                      </c:pt>
                      <c:pt idx="1574">
                        <c:v>2220.63</c:v>
                      </c:pt>
                      <c:pt idx="1575">
                        <c:v>2221.5940000000001</c:v>
                      </c:pt>
                      <c:pt idx="1576">
                        <c:v>2222.558</c:v>
                      </c:pt>
                      <c:pt idx="1577">
                        <c:v>2223.5219999999999</c:v>
                      </c:pt>
                      <c:pt idx="1578">
                        <c:v>2224.4870000000001</c:v>
                      </c:pt>
                      <c:pt idx="1579">
                        <c:v>2225.451</c:v>
                      </c:pt>
                      <c:pt idx="1580">
                        <c:v>2226.415</c:v>
                      </c:pt>
                      <c:pt idx="1581">
                        <c:v>2227.3789999999999</c:v>
                      </c:pt>
                      <c:pt idx="1582">
                        <c:v>2228.3440000000001</c:v>
                      </c:pt>
                      <c:pt idx="1583">
                        <c:v>2229.308</c:v>
                      </c:pt>
                      <c:pt idx="1584">
                        <c:v>2230.2719999999999</c:v>
                      </c:pt>
                      <c:pt idx="1585">
                        <c:v>2231.2359999999999</c:v>
                      </c:pt>
                      <c:pt idx="1586">
                        <c:v>2232.1999999999998</c:v>
                      </c:pt>
                      <c:pt idx="1587">
                        <c:v>2233.165</c:v>
                      </c:pt>
                      <c:pt idx="1588">
                        <c:v>2234.1289999999999</c:v>
                      </c:pt>
                      <c:pt idx="1589">
                        <c:v>2235.0929999999998</c:v>
                      </c:pt>
                      <c:pt idx="1590">
                        <c:v>2236.0569999999998</c:v>
                      </c:pt>
                      <c:pt idx="1591">
                        <c:v>2237.0219999999999</c:v>
                      </c:pt>
                      <c:pt idx="1592">
                        <c:v>2237.9859999999999</c:v>
                      </c:pt>
                      <c:pt idx="1593">
                        <c:v>2238.9499999999998</c:v>
                      </c:pt>
                      <c:pt idx="1594">
                        <c:v>2239.9140000000002</c:v>
                      </c:pt>
                      <c:pt idx="1595">
                        <c:v>2240.8789999999999</c:v>
                      </c:pt>
                      <c:pt idx="1596">
                        <c:v>2241.8429999999998</c:v>
                      </c:pt>
                      <c:pt idx="1597">
                        <c:v>2242.8069999999998</c:v>
                      </c:pt>
                      <c:pt idx="1598">
                        <c:v>2243.7710000000002</c:v>
                      </c:pt>
                      <c:pt idx="1599">
                        <c:v>2244.7359999999999</c:v>
                      </c:pt>
                      <c:pt idx="1600">
                        <c:v>2245.6999999999998</c:v>
                      </c:pt>
                      <c:pt idx="1601">
                        <c:v>2246.6640000000002</c:v>
                      </c:pt>
                      <c:pt idx="1602">
                        <c:v>2247.6280000000002</c:v>
                      </c:pt>
                      <c:pt idx="1603">
                        <c:v>2248.5929999999998</c:v>
                      </c:pt>
                      <c:pt idx="1604">
                        <c:v>2249.5569999999998</c:v>
                      </c:pt>
                      <c:pt idx="1605">
                        <c:v>2250.5210000000002</c:v>
                      </c:pt>
                      <c:pt idx="1606">
                        <c:v>2251.4850000000001</c:v>
                      </c:pt>
                      <c:pt idx="1607">
                        <c:v>2252.4490000000001</c:v>
                      </c:pt>
                      <c:pt idx="1608">
                        <c:v>2253.4140000000002</c:v>
                      </c:pt>
                      <c:pt idx="1609">
                        <c:v>2254.3780000000002</c:v>
                      </c:pt>
                      <c:pt idx="1610">
                        <c:v>2255.3420000000001</c:v>
                      </c:pt>
                      <c:pt idx="1611">
                        <c:v>2256.306</c:v>
                      </c:pt>
                      <c:pt idx="1612">
                        <c:v>2257.2710000000002</c:v>
                      </c:pt>
                      <c:pt idx="1613">
                        <c:v>2258.2350000000001</c:v>
                      </c:pt>
                      <c:pt idx="1614">
                        <c:v>2259.1990000000001</c:v>
                      </c:pt>
                      <c:pt idx="1615">
                        <c:v>2260.163</c:v>
                      </c:pt>
                      <c:pt idx="1616">
                        <c:v>2261.127</c:v>
                      </c:pt>
                      <c:pt idx="1617">
                        <c:v>2262.0920000000001</c:v>
                      </c:pt>
                      <c:pt idx="1618">
                        <c:v>2263.056</c:v>
                      </c:pt>
                      <c:pt idx="1619">
                        <c:v>2264.02</c:v>
                      </c:pt>
                      <c:pt idx="1620">
                        <c:v>2264.9839999999999</c:v>
                      </c:pt>
                      <c:pt idx="1621">
                        <c:v>2265.9490000000001</c:v>
                      </c:pt>
                      <c:pt idx="1622">
                        <c:v>2266.913</c:v>
                      </c:pt>
                      <c:pt idx="1623">
                        <c:v>2267.877</c:v>
                      </c:pt>
                      <c:pt idx="1624">
                        <c:v>2268.8409999999999</c:v>
                      </c:pt>
                      <c:pt idx="1625">
                        <c:v>2269.806</c:v>
                      </c:pt>
                      <c:pt idx="1626">
                        <c:v>2270.77</c:v>
                      </c:pt>
                      <c:pt idx="1627">
                        <c:v>2271.7339999999999</c:v>
                      </c:pt>
                      <c:pt idx="1628">
                        <c:v>2272.6979999999999</c:v>
                      </c:pt>
                      <c:pt idx="1629">
                        <c:v>2273.663</c:v>
                      </c:pt>
                      <c:pt idx="1630">
                        <c:v>2274.627</c:v>
                      </c:pt>
                      <c:pt idx="1631">
                        <c:v>2275.5909999999999</c:v>
                      </c:pt>
                      <c:pt idx="1632">
                        <c:v>2276.5549999999998</c:v>
                      </c:pt>
                      <c:pt idx="1633">
                        <c:v>2277.52</c:v>
                      </c:pt>
                      <c:pt idx="1634">
                        <c:v>2278.4839999999999</c:v>
                      </c:pt>
                      <c:pt idx="1635">
                        <c:v>2279.4479999999999</c:v>
                      </c:pt>
                      <c:pt idx="1636">
                        <c:v>2280.4119999999998</c:v>
                      </c:pt>
                      <c:pt idx="1637">
                        <c:v>2281.3760000000002</c:v>
                      </c:pt>
                      <c:pt idx="1638">
                        <c:v>2282.3409999999999</c:v>
                      </c:pt>
                      <c:pt idx="1639">
                        <c:v>2283.3049999999998</c:v>
                      </c:pt>
                      <c:pt idx="1640">
                        <c:v>2284.2689999999998</c:v>
                      </c:pt>
                      <c:pt idx="1641">
                        <c:v>2285.2330000000002</c:v>
                      </c:pt>
                      <c:pt idx="1642">
                        <c:v>2286.1979999999999</c:v>
                      </c:pt>
                      <c:pt idx="1643">
                        <c:v>2287.1619999999998</c:v>
                      </c:pt>
                      <c:pt idx="1644">
                        <c:v>2288.1260000000002</c:v>
                      </c:pt>
                      <c:pt idx="1645">
                        <c:v>2289.09</c:v>
                      </c:pt>
                      <c:pt idx="1646">
                        <c:v>2290.0540000000001</c:v>
                      </c:pt>
                      <c:pt idx="1647">
                        <c:v>2291.0189999999998</c:v>
                      </c:pt>
                      <c:pt idx="1648">
                        <c:v>2291.9830000000002</c:v>
                      </c:pt>
                      <c:pt idx="1649">
                        <c:v>2292.9470000000001</c:v>
                      </c:pt>
                      <c:pt idx="1650">
                        <c:v>2293.9110000000001</c:v>
                      </c:pt>
                      <c:pt idx="1651">
                        <c:v>2294.8760000000002</c:v>
                      </c:pt>
                      <c:pt idx="1652">
                        <c:v>2295.84</c:v>
                      </c:pt>
                      <c:pt idx="1653">
                        <c:v>2296.8040000000001</c:v>
                      </c:pt>
                      <c:pt idx="1654">
                        <c:v>2297.768</c:v>
                      </c:pt>
                      <c:pt idx="1655">
                        <c:v>2298.7330000000002</c:v>
                      </c:pt>
                      <c:pt idx="1656">
                        <c:v>2299.6970000000001</c:v>
                      </c:pt>
                      <c:pt idx="1657">
                        <c:v>2300.6610000000001</c:v>
                      </c:pt>
                      <c:pt idx="1658">
                        <c:v>2301.625</c:v>
                      </c:pt>
                      <c:pt idx="1659">
                        <c:v>2302.59</c:v>
                      </c:pt>
                      <c:pt idx="1660">
                        <c:v>2303.5540000000001</c:v>
                      </c:pt>
                      <c:pt idx="1661">
                        <c:v>2304.518</c:v>
                      </c:pt>
                      <c:pt idx="1662">
                        <c:v>2305.482</c:v>
                      </c:pt>
                      <c:pt idx="1663">
                        <c:v>2306.4470000000001</c:v>
                      </c:pt>
                      <c:pt idx="1664">
                        <c:v>2307.4110000000001</c:v>
                      </c:pt>
                      <c:pt idx="1665">
                        <c:v>2308.375</c:v>
                      </c:pt>
                      <c:pt idx="1666">
                        <c:v>2309.3389999999999</c:v>
                      </c:pt>
                      <c:pt idx="1667">
                        <c:v>2310.3029999999999</c:v>
                      </c:pt>
                      <c:pt idx="1668">
                        <c:v>2311.268</c:v>
                      </c:pt>
                      <c:pt idx="1669">
                        <c:v>2312.232</c:v>
                      </c:pt>
                      <c:pt idx="1670">
                        <c:v>2313.1959999999999</c:v>
                      </c:pt>
                      <c:pt idx="1671">
                        <c:v>2314.16</c:v>
                      </c:pt>
                      <c:pt idx="1672">
                        <c:v>2315.125</c:v>
                      </c:pt>
                      <c:pt idx="1673">
                        <c:v>2316.0889999999999</c:v>
                      </c:pt>
                      <c:pt idx="1674">
                        <c:v>2317.0529999999999</c:v>
                      </c:pt>
                      <c:pt idx="1675">
                        <c:v>2318.0169999999998</c:v>
                      </c:pt>
                      <c:pt idx="1676">
                        <c:v>2318.9810000000002</c:v>
                      </c:pt>
                      <c:pt idx="1677">
                        <c:v>2319.9459999999999</c:v>
                      </c:pt>
                      <c:pt idx="1678">
                        <c:v>2320.91</c:v>
                      </c:pt>
                      <c:pt idx="1679">
                        <c:v>2321.8739999999998</c:v>
                      </c:pt>
                      <c:pt idx="1680">
                        <c:v>2322.8380000000002</c:v>
                      </c:pt>
                      <c:pt idx="1681">
                        <c:v>2323.8029999999999</c:v>
                      </c:pt>
                      <c:pt idx="1682">
                        <c:v>2324.7669999999998</c:v>
                      </c:pt>
                      <c:pt idx="1683">
                        <c:v>2325.7310000000002</c:v>
                      </c:pt>
                      <c:pt idx="1684">
                        <c:v>2326.6950000000002</c:v>
                      </c:pt>
                      <c:pt idx="1685">
                        <c:v>2327.66</c:v>
                      </c:pt>
                      <c:pt idx="1686">
                        <c:v>2328.6239999999998</c:v>
                      </c:pt>
                      <c:pt idx="1687">
                        <c:v>2329.5880000000002</c:v>
                      </c:pt>
                      <c:pt idx="1688">
                        <c:v>2330.5520000000001</c:v>
                      </c:pt>
                      <c:pt idx="1689">
                        <c:v>2331.5169999999998</c:v>
                      </c:pt>
                      <c:pt idx="1690">
                        <c:v>2332.4810000000002</c:v>
                      </c:pt>
                      <c:pt idx="1691">
                        <c:v>2333.4450000000002</c:v>
                      </c:pt>
                      <c:pt idx="1692">
                        <c:v>2334.4090000000001</c:v>
                      </c:pt>
                      <c:pt idx="1693">
                        <c:v>2335.3739999999998</c:v>
                      </c:pt>
                      <c:pt idx="1694">
                        <c:v>2336.3380000000002</c:v>
                      </c:pt>
                      <c:pt idx="1695">
                        <c:v>2337.3020000000001</c:v>
                      </c:pt>
                      <c:pt idx="1696">
                        <c:v>2338.2660000000001</c:v>
                      </c:pt>
                      <c:pt idx="1697">
                        <c:v>2339.23</c:v>
                      </c:pt>
                      <c:pt idx="1698">
                        <c:v>2340.1950000000002</c:v>
                      </c:pt>
                      <c:pt idx="1699">
                        <c:v>2341.1590000000001</c:v>
                      </c:pt>
                      <c:pt idx="1700">
                        <c:v>2342.123</c:v>
                      </c:pt>
                      <c:pt idx="1701">
                        <c:v>2343.087</c:v>
                      </c:pt>
                      <c:pt idx="1702">
                        <c:v>2344.0520000000001</c:v>
                      </c:pt>
                      <c:pt idx="1703">
                        <c:v>2345.0160000000001</c:v>
                      </c:pt>
                      <c:pt idx="1704">
                        <c:v>2345.98</c:v>
                      </c:pt>
                      <c:pt idx="1705">
                        <c:v>2346.944</c:v>
                      </c:pt>
                      <c:pt idx="1706">
                        <c:v>2347.9079999999999</c:v>
                      </c:pt>
                      <c:pt idx="1707">
                        <c:v>2348.873</c:v>
                      </c:pt>
                      <c:pt idx="1708">
                        <c:v>2349.837</c:v>
                      </c:pt>
                      <c:pt idx="1709">
                        <c:v>2350.8009999999999</c:v>
                      </c:pt>
                      <c:pt idx="1710">
                        <c:v>2351.7649999999999</c:v>
                      </c:pt>
                      <c:pt idx="1711">
                        <c:v>2352.73</c:v>
                      </c:pt>
                      <c:pt idx="1712">
                        <c:v>2353.694</c:v>
                      </c:pt>
                      <c:pt idx="1713">
                        <c:v>2354.6579999999999</c:v>
                      </c:pt>
                      <c:pt idx="1714">
                        <c:v>2355.6219999999998</c:v>
                      </c:pt>
                      <c:pt idx="1715">
                        <c:v>2356.587</c:v>
                      </c:pt>
                      <c:pt idx="1716">
                        <c:v>2357.5509999999999</c:v>
                      </c:pt>
                      <c:pt idx="1717">
                        <c:v>2358.5149999999999</c:v>
                      </c:pt>
                      <c:pt idx="1718">
                        <c:v>2359.4789999999998</c:v>
                      </c:pt>
                      <c:pt idx="1719">
                        <c:v>2360.444</c:v>
                      </c:pt>
                      <c:pt idx="1720">
                        <c:v>2361.4079999999999</c:v>
                      </c:pt>
                      <c:pt idx="1721">
                        <c:v>2362.3719999999998</c:v>
                      </c:pt>
                      <c:pt idx="1722">
                        <c:v>2363.3359999999998</c:v>
                      </c:pt>
                      <c:pt idx="1723">
                        <c:v>2364.3009999999999</c:v>
                      </c:pt>
                      <c:pt idx="1724">
                        <c:v>2365.2649999999999</c:v>
                      </c:pt>
                      <c:pt idx="1725">
                        <c:v>2366.2289999999998</c:v>
                      </c:pt>
                      <c:pt idx="1726">
                        <c:v>2367.1930000000002</c:v>
                      </c:pt>
                      <c:pt idx="1727">
                        <c:v>2368.1570000000002</c:v>
                      </c:pt>
                      <c:pt idx="1728">
                        <c:v>2369.1219999999998</c:v>
                      </c:pt>
                      <c:pt idx="1729">
                        <c:v>2370.0859999999998</c:v>
                      </c:pt>
                      <c:pt idx="1730">
                        <c:v>2371.0500000000002</c:v>
                      </c:pt>
                      <c:pt idx="1731">
                        <c:v>2372.0140000000001</c:v>
                      </c:pt>
                      <c:pt idx="1732">
                        <c:v>2372.9789999999998</c:v>
                      </c:pt>
                      <c:pt idx="1733">
                        <c:v>2373.9430000000002</c:v>
                      </c:pt>
                      <c:pt idx="1734">
                        <c:v>2374.9070000000002</c:v>
                      </c:pt>
                      <c:pt idx="1735">
                        <c:v>2375.8710000000001</c:v>
                      </c:pt>
                      <c:pt idx="1736">
                        <c:v>2376.835</c:v>
                      </c:pt>
                      <c:pt idx="1737">
                        <c:v>2377.8000000000002</c:v>
                      </c:pt>
                      <c:pt idx="1738">
                        <c:v>2378.7640000000001</c:v>
                      </c:pt>
                      <c:pt idx="1739">
                        <c:v>2379.7280000000001</c:v>
                      </c:pt>
                      <c:pt idx="1740">
                        <c:v>2380.692</c:v>
                      </c:pt>
                      <c:pt idx="1741">
                        <c:v>2381.6570000000002</c:v>
                      </c:pt>
                      <c:pt idx="1742">
                        <c:v>2382.6210000000001</c:v>
                      </c:pt>
                      <c:pt idx="1743">
                        <c:v>2383.585</c:v>
                      </c:pt>
                      <c:pt idx="1744">
                        <c:v>2384.549</c:v>
                      </c:pt>
                      <c:pt idx="1745">
                        <c:v>2385.5140000000001</c:v>
                      </c:pt>
                      <c:pt idx="1746">
                        <c:v>2386.4780000000001</c:v>
                      </c:pt>
                      <c:pt idx="1747">
                        <c:v>2387.442</c:v>
                      </c:pt>
                      <c:pt idx="1748">
                        <c:v>2388.4059999999999</c:v>
                      </c:pt>
                      <c:pt idx="1749">
                        <c:v>2389.3710000000001</c:v>
                      </c:pt>
                      <c:pt idx="1750">
                        <c:v>2390.335</c:v>
                      </c:pt>
                      <c:pt idx="1751">
                        <c:v>2391.299</c:v>
                      </c:pt>
                      <c:pt idx="1752">
                        <c:v>2392.2629999999999</c:v>
                      </c:pt>
                      <c:pt idx="1753">
                        <c:v>2393.2280000000001</c:v>
                      </c:pt>
                      <c:pt idx="1754">
                        <c:v>2394.192</c:v>
                      </c:pt>
                      <c:pt idx="1755">
                        <c:v>2395.1559999999999</c:v>
                      </c:pt>
                      <c:pt idx="1756">
                        <c:v>2396.12</c:v>
                      </c:pt>
                      <c:pt idx="1757">
                        <c:v>2397.0839999999998</c:v>
                      </c:pt>
                      <c:pt idx="1758">
                        <c:v>2398.049</c:v>
                      </c:pt>
                      <c:pt idx="1759">
                        <c:v>2399.0129999999999</c:v>
                      </c:pt>
                      <c:pt idx="1760">
                        <c:v>2399.9769999999999</c:v>
                      </c:pt>
                      <c:pt idx="1761">
                        <c:v>2400.9409999999998</c:v>
                      </c:pt>
                      <c:pt idx="1762">
                        <c:v>2401.9059999999999</c:v>
                      </c:pt>
                      <c:pt idx="1763">
                        <c:v>2402.87</c:v>
                      </c:pt>
                      <c:pt idx="1764">
                        <c:v>2403.8339999999998</c:v>
                      </c:pt>
                      <c:pt idx="1765">
                        <c:v>2404.7979999999998</c:v>
                      </c:pt>
                      <c:pt idx="1766">
                        <c:v>2405.7620000000002</c:v>
                      </c:pt>
                      <c:pt idx="1767">
                        <c:v>2406.7269999999999</c:v>
                      </c:pt>
                      <c:pt idx="1768">
                        <c:v>2407.6909999999998</c:v>
                      </c:pt>
                      <c:pt idx="1769">
                        <c:v>2408.6550000000002</c:v>
                      </c:pt>
                      <c:pt idx="1770">
                        <c:v>2409.6190000000001</c:v>
                      </c:pt>
                      <c:pt idx="1771">
                        <c:v>2410.5839999999998</c:v>
                      </c:pt>
                      <c:pt idx="1772">
                        <c:v>2411.5479999999998</c:v>
                      </c:pt>
                      <c:pt idx="1773">
                        <c:v>2412.5120000000002</c:v>
                      </c:pt>
                      <c:pt idx="1774">
                        <c:v>2413.4760000000001</c:v>
                      </c:pt>
                      <c:pt idx="1775">
                        <c:v>2414.4409999999998</c:v>
                      </c:pt>
                      <c:pt idx="1776">
                        <c:v>2415.4050000000002</c:v>
                      </c:pt>
                      <c:pt idx="1777">
                        <c:v>2416.3690000000001</c:v>
                      </c:pt>
                      <c:pt idx="1778">
                        <c:v>2417.3330000000001</c:v>
                      </c:pt>
                      <c:pt idx="1779">
                        <c:v>2418.2979999999998</c:v>
                      </c:pt>
                      <c:pt idx="1780">
                        <c:v>2419.2620000000002</c:v>
                      </c:pt>
                      <c:pt idx="1781">
                        <c:v>2420.2260000000001</c:v>
                      </c:pt>
                      <c:pt idx="1782">
                        <c:v>2421.19</c:v>
                      </c:pt>
                      <c:pt idx="1783">
                        <c:v>2422.1550000000002</c:v>
                      </c:pt>
                      <c:pt idx="1784">
                        <c:v>2423.1190000000001</c:v>
                      </c:pt>
                      <c:pt idx="1785">
                        <c:v>2424.0830000000001</c:v>
                      </c:pt>
                      <c:pt idx="1786">
                        <c:v>2425.047</c:v>
                      </c:pt>
                      <c:pt idx="1787">
                        <c:v>2426.011</c:v>
                      </c:pt>
                      <c:pt idx="1788">
                        <c:v>2426.9760000000001</c:v>
                      </c:pt>
                      <c:pt idx="1789">
                        <c:v>2427.94</c:v>
                      </c:pt>
                      <c:pt idx="1790">
                        <c:v>2428.904</c:v>
                      </c:pt>
                      <c:pt idx="1791">
                        <c:v>2429.8679999999999</c:v>
                      </c:pt>
                      <c:pt idx="1792">
                        <c:v>2430.8330000000001</c:v>
                      </c:pt>
                      <c:pt idx="1793">
                        <c:v>2431.797</c:v>
                      </c:pt>
                      <c:pt idx="1794">
                        <c:v>2432.761</c:v>
                      </c:pt>
                      <c:pt idx="1795">
                        <c:v>2433.7249999999999</c:v>
                      </c:pt>
                      <c:pt idx="1796">
                        <c:v>2434.6889999999999</c:v>
                      </c:pt>
                      <c:pt idx="1797">
                        <c:v>2435.654</c:v>
                      </c:pt>
                      <c:pt idx="1798">
                        <c:v>2436.6179999999999</c:v>
                      </c:pt>
                      <c:pt idx="1799">
                        <c:v>2437.5819999999999</c:v>
                      </c:pt>
                      <c:pt idx="1800">
                        <c:v>2438.5459999999998</c:v>
                      </c:pt>
                      <c:pt idx="1801">
                        <c:v>2439.511</c:v>
                      </c:pt>
                      <c:pt idx="1802">
                        <c:v>2440.4749999999999</c:v>
                      </c:pt>
                      <c:pt idx="1803">
                        <c:v>2441.4389999999999</c:v>
                      </c:pt>
                      <c:pt idx="1804">
                        <c:v>2442.4029999999998</c:v>
                      </c:pt>
                      <c:pt idx="1805">
                        <c:v>2443.3679999999999</c:v>
                      </c:pt>
                      <c:pt idx="1806">
                        <c:v>2444.3319999999999</c:v>
                      </c:pt>
                      <c:pt idx="1807">
                        <c:v>2445.2959999999998</c:v>
                      </c:pt>
                      <c:pt idx="1808">
                        <c:v>2446.2600000000002</c:v>
                      </c:pt>
                      <c:pt idx="1809">
                        <c:v>2447.2249999999999</c:v>
                      </c:pt>
                      <c:pt idx="1810">
                        <c:v>2448.1889999999999</c:v>
                      </c:pt>
                      <c:pt idx="1811">
                        <c:v>2449.1529999999998</c:v>
                      </c:pt>
                      <c:pt idx="1812">
                        <c:v>2450.1170000000002</c:v>
                      </c:pt>
                      <c:pt idx="1813">
                        <c:v>2451.0819999999999</c:v>
                      </c:pt>
                      <c:pt idx="1814">
                        <c:v>2452.0459999999998</c:v>
                      </c:pt>
                      <c:pt idx="1815">
                        <c:v>2453.0100000000002</c:v>
                      </c:pt>
                      <c:pt idx="1816">
                        <c:v>2453.9740000000002</c:v>
                      </c:pt>
                      <c:pt idx="1817">
                        <c:v>2454.9380000000001</c:v>
                      </c:pt>
                      <c:pt idx="1818">
                        <c:v>2455.9029999999998</c:v>
                      </c:pt>
                      <c:pt idx="1819">
                        <c:v>2456.8670000000002</c:v>
                      </c:pt>
                      <c:pt idx="1820">
                        <c:v>2457.8310000000001</c:v>
                      </c:pt>
                      <c:pt idx="1821">
                        <c:v>2458.7950000000001</c:v>
                      </c:pt>
                      <c:pt idx="1822">
                        <c:v>2459.7600000000002</c:v>
                      </c:pt>
                      <c:pt idx="1823">
                        <c:v>2460.7240000000002</c:v>
                      </c:pt>
                      <c:pt idx="1824">
                        <c:v>2461.6880000000001</c:v>
                      </c:pt>
                      <c:pt idx="1825">
                        <c:v>2462.652</c:v>
                      </c:pt>
                      <c:pt idx="1826">
                        <c:v>2463.616</c:v>
                      </c:pt>
                      <c:pt idx="1827">
                        <c:v>2464.5810000000001</c:v>
                      </c:pt>
                      <c:pt idx="1828">
                        <c:v>2465.5450000000001</c:v>
                      </c:pt>
                      <c:pt idx="1829">
                        <c:v>2466.509</c:v>
                      </c:pt>
                      <c:pt idx="1830">
                        <c:v>2467.473</c:v>
                      </c:pt>
                      <c:pt idx="1831">
                        <c:v>2468.4380000000001</c:v>
                      </c:pt>
                      <c:pt idx="1832">
                        <c:v>2469.402</c:v>
                      </c:pt>
                      <c:pt idx="1833">
                        <c:v>2470.366</c:v>
                      </c:pt>
                      <c:pt idx="1834">
                        <c:v>2471.33</c:v>
                      </c:pt>
                      <c:pt idx="1835">
                        <c:v>2472.2950000000001</c:v>
                      </c:pt>
                      <c:pt idx="1836">
                        <c:v>2473.259</c:v>
                      </c:pt>
                      <c:pt idx="1837">
                        <c:v>2474.223</c:v>
                      </c:pt>
                      <c:pt idx="1838">
                        <c:v>2475.1869999999999</c:v>
                      </c:pt>
                      <c:pt idx="1839">
                        <c:v>2476.152</c:v>
                      </c:pt>
                      <c:pt idx="1840">
                        <c:v>2477.116</c:v>
                      </c:pt>
                      <c:pt idx="1841">
                        <c:v>2478.08</c:v>
                      </c:pt>
                      <c:pt idx="1842">
                        <c:v>2479.0439999999999</c:v>
                      </c:pt>
                      <c:pt idx="1843">
                        <c:v>2480.009</c:v>
                      </c:pt>
                      <c:pt idx="1844">
                        <c:v>2480.973</c:v>
                      </c:pt>
                      <c:pt idx="1845">
                        <c:v>2481.9369999999999</c:v>
                      </c:pt>
                      <c:pt idx="1846">
                        <c:v>2482.9009999999998</c:v>
                      </c:pt>
                      <c:pt idx="1847">
                        <c:v>2483.8649999999998</c:v>
                      </c:pt>
                      <c:pt idx="1848">
                        <c:v>2484.83</c:v>
                      </c:pt>
                      <c:pt idx="1849">
                        <c:v>2485.7939999999999</c:v>
                      </c:pt>
                      <c:pt idx="1850">
                        <c:v>2486.7579999999998</c:v>
                      </c:pt>
                      <c:pt idx="1851">
                        <c:v>2487.7220000000002</c:v>
                      </c:pt>
                      <c:pt idx="1852">
                        <c:v>2488.6869999999999</c:v>
                      </c:pt>
                      <c:pt idx="1853">
                        <c:v>2489.6509999999998</c:v>
                      </c:pt>
                      <c:pt idx="1854">
                        <c:v>2490.6149999999998</c:v>
                      </c:pt>
                      <c:pt idx="1855">
                        <c:v>2491.5790000000002</c:v>
                      </c:pt>
                      <c:pt idx="1856">
                        <c:v>2492.5430000000001</c:v>
                      </c:pt>
                      <c:pt idx="1857">
                        <c:v>2493.5079999999998</c:v>
                      </c:pt>
                      <c:pt idx="1858">
                        <c:v>2494.4720000000002</c:v>
                      </c:pt>
                      <c:pt idx="1859">
                        <c:v>2495.4360000000001</c:v>
                      </c:pt>
                      <c:pt idx="1860">
                        <c:v>2496.4</c:v>
                      </c:pt>
                      <c:pt idx="1861">
                        <c:v>2497.3649999999998</c:v>
                      </c:pt>
                      <c:pt idx="1862">
                        <c:v>2498.3290000000002</c:v>
                      </c:pt>
                      <c:pt idx="1863">
                        <c:v>2499.2930000000001</c:v>
                      </c:pt>
                      <c:pt idx="1864">
                        <c:v>2500.2570000000001</c:v>
                      </c:pt>
                      <c:pt idx="1865">
                        <c:v>2501.2220000000002</c:v>
                      </c:pt>
                      <c:pt idx="1866">
                        <c:v>2502.1860000000001</c:v>
                      </c:pt>
                      <c:pt idx="1867">
                        <c:v>2503.15</c:v>
                      </c:pt>
                      <c:pt idx="1868">
                        <c:v>2504.114</c:v>
                      </c:pt>
                      <c:pt idx="1869">
                        <c:v>2505.0790000000002</c:v>
                      </c:pt>
                      <c:pt idx="1870">
                        <c:v>2506.0430000000001</c:v>
                      </c:pt>
                      <c:pt idx="1871">
                        <c:v>2507.0070000000001</c:v>
                      </c:pt>
                      <c:pt idx="1872">
                        <c:v>2507.971</c:v>
                      </c:pt>
                      <c:pt idx="1873">
                        <c:v>2508.9360000000001</c:v>
                      </c:pt>
                      <c:pt idx="1874">
                        <c:v>2509.9</c:v>
                      </c:pt>
                      <c:pt idx="1875">
                        <c:v>2510.864</c:v>
                      </c:pt>
                      <c:pt idx="1876">
                        <c:v>2511.828</c:v>
                      </c:pt>
                      <c:pt idx="1877">
                        <c:v>2512.7919999999999</c:v>
                      </c:pt>
                      <c:pt idx="1878">
                        <c:v>2513.7570000000001</c:v>
                      </c:pt>
                      <c:pt idx="1879">
                        <c:v>2514.721</c:v>
                      </c:pt>
                      <c:pt idx="1880">
                        <c:v>2515.6849999999999</c:v>
                      </c:pt>
                      <c:pt idx="1881">
                        <c:v>2516.6489999999999</c:v>
                      </c:pt>
                      <c:pt idx="1882">
                        <c:v>2517.614</c:v>
                      </c:pt>
                      <c:pt idx="1883">
                        <c:v>2518.578</c:v>
                      </c:pt>
                      <c:pt idx="1884">
                        <c:v>2519.5419999999999</c:v>
                      </c:pt>
                      <c:pt idx="1885">
                        <c:v>2520.5059999999999</c:v>
                      </c:pt>
                      <c:pt idx="1886">
                        <c:v>2521.4699999999998</c:v>
                      </c:pt>
                      <c:pt idx="1887">
                        <c:v>2522.4349999999999</c:v>
                      </c:pt>
                      <c:pt idx="1888">
                        <c:v>2523.3989999999999</c:v>
                      </c:pt>
                      <c:pt idx="1889">
                        <c:v>2524.3629999999998</c:v>
                      </c:pt>
                      <c:pt idx="1890">
                        <c:v>2525.3270000000002</c:v>
                      </c:pt>
                      <c:pt idx="1891">
                        <c:v>2526.2919999999999</c:v>
                      </c:pt>
                      <c:pt idx="1892">
                        <c:v>2527.2559999999999</c:v>
                      </c:pt>
                      <c:pt idx="1893">
                        <c:v>2528.2199999999998</c:v>
                      </c:pt>
                      <c:pt idx="1894">
                        <c:v>2529.1840000000002</c:v>
                      </c:pt>
                      <c:pt idx="1895">
                        <c:v>2530.1489999999999</c:v>
                      </c:pt>
                      <c:pt idx="1896">
                        <c:v>2531.1129999999998</c:v>
                      </c:pt>
                      <c:pt idx="1897">
                        <c:v>2532.0770000000002</c:v>
                      </c:pt>
                      <c:pt idx="1898">
                        <c:v>2533.0410000000002</c:v>
                      </c:pt>
                      <c:pt idx="1899">
                        <c:v>2534.0059999999999</c:v>
                      </c:pt>
                      <c:pt idx="1900">
                        <c:v>2534.9699999999998</c:v>
                      </c:pt>
                      <c:pt idx="1901">
                        <c:v>2535.9340000000002</c:v>
                      </c:pt>
                      <c:pt idx="1902">
                        <c:v>2536.8980000000001</c:v>
                      </c:pt>
                      <c:pt idx="1903">
                        <c:v>2537.8629999999998</c:v>
                      </c:pt>
                      <c:pt idx="1904">
                        <c:v>2538.8270000000002</c:v>
                      </c:pt>
                      <c:pt idx="1905">
                        <c:v>2539.7910000000002</c:v>
                      </c:pt>
                      <c:pt idx="1906">
                        <c:v>2540.7550000000001</c:v>
                      </c:pt>
                      <c:pt idx="1907">
                        <c:v>2541.7190000000001</c:v>
                      </c:pt>
                      <c:pt idx="1908">
                        <c:v>2542.6840000000002</c:v>
                      </c:pt>
                      <c:pt idx="1909">
                        <c:v>2543.6480000000001</c:v>
                      </c:pt>
                      <c:pt idx="1910">
                        <c:v>2544.6120000000001</c:v>
                      </c:pt>
                      <c:pt idx="1911">
                        <c:v>2545.576</c:v>
                      </c:pt>
                      <c:pt idx="1912">
                        <c:v>2546.5410000000002</c:v>
                      </c:pt>
                      <c:pt idx="1913">
                        <c:v>2547.5050000000001</c:v>
                      </c:pt>
                      <c:pt idx="1914">
                        <c:v>2548.4690000000001</c:v>
                      </c:pt>
                      <c:pt idx="1915">
                        <c:v>2549.433</c:v>
                      </c:pt>
                      <c:pt idx="1916">
                        <c:v>2550.3969999999999</c:v>
                      </c:pt>
                      <c:pt idx="1917">
                        <c:v>2551.3620000000001</c:v>
                      </c:pt>
                      <c:pt idx="1918">
                        <c:v>2552.326</c:v>
                      </c:pt>
                      <c:pt idx="1919">
                        <c:v>2553.29</c:v>
                      </c:pt>
                      <c:pt idx="1920">
                        <c:v>2554.2539999999999</c:v>
                      </c:pt>
                      <c:pt idx="1921">
                        <c:v>2555.2190000000001</c:v>
                      </c:pt>
                      <c:pt idx="1922">
                        <c:v>2556.183</c:v>
                      </c:pt>
                      <c:pt idx="1923">
                        <c:v>2557.1469999999999</c:v>
                      </c:pt>
                      <c:pt idx="1924">
                        <c:v>2558.1109999999999</c:v>
                      </c:pt>
                      <c:pt idx="1925">
                        <c:v>2559.076</c:v>
                      </c:pt>
                      <c:pt idx="1926">
                        <c:v>2560.04</c:v>
                      </c:pt>
                      <c:pt idx="1927">
                        <c:v>2561.0039999999999</c:v>
                      </c:pt>
                      <c:pt idx="1928">
                        <c:v>2561.9679999999998</c:v>
                      </c:pt>
                      <c:pt idx="1929">
                        <c:v>2562.933</c:v>
                      </c:pt>
                      <c:pt idx="1930">
                        <c:v>2563.8969999999999</c:v>
                      </c:pt>
                      <c:pt idx="1931">
                        <c:v>2564.8609999999999</c:v>
                      </c:pt>
                      <c:pt idx="1932">
                        <c:v>2565.8249999999998</c:v>
                      </c:pt>
                      <c:pt idx="1933">
                        <c:v>2566.79</c:v>
                      </c:pt>
                      <c:pt idx="1934">
                        <c:v>2567.7539999999999</c:v>
                      </c:pt>
                      <c:pt idx="1935">
                        <c:v>2568.7179999999998</c:v>
                      </c:pt>
                      <c:pt idx="1936">
                        <c:v>2569.6819999999998</c:v>
                      </c:pt>
                      <c:pt idx="1937">
                        <c:v>2570.6460000000002</c:v>
                      </c:pt>
                      <c:pt idx="1938">
                        <c:v>2571.6109999999999</c:v>
                      </c:pt>
                      <c:pt idx="1939">
                        <c:v>2572.5749999999998</c:v>
                      </c:pt>
                      <c:pt idx="1940">
                        <c:v>2573.5390000000002</c:v>
                      </c:pt>
                      <c:pt idx="1941">
                        <c:v>2574.5030000000002</c:v>
                      </c:pt>
                      <c:pt idx="1942">
                        <c:v>2575.4679999999998</c:v>
                      </c:pt>
                      <c:pt idx="1943">
                        <c:v>2576.4319999999998</c:v>
                      </c:pt>
                      <c:pt idx="1944">
                        <c:v>2577.3960000000002</c:v>
                      </c:pt>
                      <c:pt idx="1945">
                        <c:v>2578.36</c:v>
                      </c:pt>
                      <c:pt idx="1946">
                        <c:v>2579.3240000000001</c:v>
                      </c:pt>
                      <c:pt idx="1947">
                        <c:v>2580.2890000000002</c:v>
                      </c:pt>
                      <c:pt idx="1948">
                        <c:v>2581.2530000000002</c:v>
                      </c:pt>
                      <c:pt idx="1949">
                        <c:v>2582.2170000000001</c:v>
                      </c:pt>
                      <c:pt idx="1950">
                        <c:v>2583.181</c:v>
                      </c:pt>
                      <c:pt idx="1951">
                        <c:v>2584.1460000000002</c:v>
                      </c:pt>
                      <c:pt idx="1952">
                        <c:v>2585.11</c:v>
                      </c:pt>
                      <c:pt idx="1953">
                        <c:v>2586.0740000000001</c:v>
                      </c:pt>
                      <c:pt idx="1954">
                        <c:v>2587.038</c:v>
                      </c:pt>
                      <c:pt idx="1955">
                        <c:v>2588.0030000000002</c:v>
                      </c:pt>
                      <c:pt idx="1956">
                        <c:v>2588.9670000000001</c:v>
                      </c:pt>
                      <c:pt idx="1957">
                        <c:v>2589.931</c:v>
                      </c:pt>
                      <c:pt idx="1958">
                        <c:v>2590.895</c:v>
                      </c:pt>
                      <c:pt idx="1959">
                        <c:v>2591.86</c:v>
                      </c:pt>
                      <c:pt idx="1960">
                        <c:v>2592.8240000000001</c:v>
                      </c:pt>
                      <c:pt idx="1961">
                        <c:v>2593.788</c:v>
                      </c:pt>
                      <c:pt idx="1962">
                        <c:v>2594.752</c:v>
                      </c:pt>
                      <c:pt idx="1963">
                        <c:v>2595.7170000000001</c:v>
                      </c:pt>
                      <c:pt idx="1964">
                        <c:v>2596.681</c:v>
                      </c:pt>
                      <c:pt idx="1965">
                        <c:v>2597.645</c:v>
                      </c:pt>
                      <c:pt idx="1966">
                        <c:v>2598.6089999999999</c:v>
                      </c:pt>
                      <c:pt idx="1967">
                        <c:v>2599.5729999999999</c:v>
                      </c:pt>
                      <c:pt idx="1968">
                        <c:v>2600.538</c:v>
                      </c:pt>
                      <c:pt idx="1969">
                        <c:v>2601.502</c:v>
                      </c:pt>
                      <c:pt idx="1970">
                        <c:v>2602.4659999999999</c:v>
                      </c:pt>
                      <c:pt idx="1971">
                        <c:v>2603.4299999999998</c:v>
                      </c:pt>
                      <c:pt idx="1972">
                        <c:v>2604.395</c:v>
                      </c:pt>
                      <c:pt idx="1973">
                        <c:v>2605.3589999999999</c:v>
                      </c:pt>
                      <c:pt idx="1974">
                        <c:v>2606.3229999999999</c:v>
                      </c:pt>
                      <c:pt idx="1975">
                        <c:v>2607.2869999999998</c:v>
                      </c:pt>
                      <c:pt idx="1976">
                        <c:v>2608.2510000000002</c:v>
                      </c:pt>
                      <c:pt idx="1977">
                        <c:v>2609.2159999999999</c:v>
                      </c:pt>
                      <c:pt idx="1978">
                        <c:v>2610.1799999999998</c:v>
                      </c:pt>
                      <c:pt idx="1979">
                        <c:v>2611.1439999999998</c:v>
                      </c:pt>
                      <c:pt idx="1980">
                        <c:v>2612.1080000000002</c:v>
                      </c:pt>
                      <c:pt idx="1981">
                        <c:v>2613.0729999999999</c:v>
                      </c:pt>
                      <c:pt idx="1982">
                        <c:v>2614.0369999999998</c:v>
                      </c:pt>
                      <c:pt idx="1983">
                        <c:v>2615.0010000000002</c:v>
                      </c:pt>
                      <c:pt idx="1984">
                        <c:v>2615.9650000000001</c:v>
                      </c:pt>
                      <c:pt idx="1985">
                        <c:v>2616.9299999999998</c:v>
                      </c:pt>
                      <c:pt idx="1986">
                        <c:v>2617.8939999999998</c:v>
                      </c:pt>
                      <c:pt idx="1987">
                        <c:v>2618.8580000000002</c:v>
                      </c:pt>
                      <c:pt idx="1988">
                        <c:v>2619.8220000000001</c:v>
                      </c:pt>
                      <c:pt idx="1989">
                        <c:v>2620.7869999999998</c:v>
                      </c:pt>
                      <c:pt idx="1990">
                        <c:v>2621.7510000000002</c:v>
                      </c:pt>
                      <c:pt idx="1991">
                        <c:v>2622.7150000000001</c:v>
                      </c:pt>
                      <c:pt idx="1992">
                        <c:v>2623.6790000000001</c:v>
                      </c:pt>
                      <c:pt idx="1993">
                        <c:v>2624.6439999999998</c:v>
                      </c:pt>
                      <c:pt idx="1994">
                        <c:v>2625.6080000000002</c:v>
                      </c:pt>
                      <c:pt idx="1995">
                        <c:v>2626.5720000000001</c:v>
                      </c:pt>
                      <c:pt idx="1996">
                        <c:v>2627.5360000000001</c:v>
                      </c:pt>
                      <c:pt idx="1997">
                        <c:v>2628.5</c:v>
                      </c:pt>
                      <c:pt idx="1998">
                        <c:v>2629.4650000000001</c:v>
                      </c:pt>
                      <c:pt idx="1999">
                        <c:v>2630.4290000000001</c:v>
                      </c:pt>
                      <c:pt idx="2000">
                        <c:v>2631.393</c:v>
                      </c:pt>
                      <c:pt idx="2001">
                        <c:v>2632.357</c:v>
                      </c:pt>
                      <c:pt idx="2002">
                        <c:v>2633.3220000000001</c:v>
                      </c:pt>
                      <c:pt idx="2003">
                        <c:v>2634.2860000000001</c:v>
                      </c:pt>
                      <c:pt idx="2004">
                        <c:v>2635.25</c:v>
                      </c:pt>
                      <c:pt idx="2005">
                        <c:v>2636.2139999999999</c:v>
                      </c:pt>
                      <c:pt idx="2006">
                        <c:v>2637.1779999999999</c:v>
                      </c:pt>
                      <c:pt idx="2007">
                        <c:v>2638.143</c:v>
                      </c:pt>
                      <c:pt idx="2008">
                        <c:v>2639.107</c:v>
                      </c:pt>
                      <c:pt idx="2009">
                        <c:v>2640.0709999999999</c:v>
                      </c:pt>
                      <c:pt idx="2010">
                        <c:v>2641.0349999999999</c:v>
                      </c:pt>
                      <c:pt idx="2011">
                        <c:v>2642</c:v>
                      </c:pt>
                      <c:pt idx="2012">
                        <c:v>2642.9639999999999</c:v>
                      </c:pt>
                      <c:pt idx="2013">
                        <c:v>2643.9279999999999</c:v>
                      </c:pt>
                      <c:pt idx="2014">
                        <c:v>2644.8919999999998</c:v>
                      </c:pt>
                      <c:pt idx="2015">
                        <c:v>2645.857</c:v>
                      </c:pt>
                      <c:pt idx="2016">
                        <c:v>2646.8209999999999</c:v>
                      </c:pt>
                      <c:pt idx="2017">
                        <c:v>2647.7849999999999</c:v>
                      </c:pt>
                      <c:pt idx="2018">
                        <c:v>2648.7489999999998</c:v>
                      </c:pt>
                      <c:pt idx="2019">
                        <c:v>2649.7139999999999</c:v>
                      </c:pt>
                      <c:pt idx="2020">
                        <c:v>2650.6779999999999</c:v>
                      </c:pt>
                      <c:pt idx="2021">
                        <c:v>2651.6419999999998</c:v>
                      </c:pt>
                      <c:pt idx="2022">
                        <c:v>2652.6060000000002</c:v>
                      </c:pt>
                      <c:pt idx="2023">
                        <c:v>2653.5709999999999</c:v>
                      </c:pt>
                      <c:pt idx="2024">
                        <c:v>2654.5349999999999</c:v>
                      </c:pt>
                      <c:pt idx="2025">
                        <c:v>2655.4989999999998</c:v>
                      </c:pt>
                      <c:pt idx="2026">
                        <c:v>2656.4630000000002</c:v>
                      </c:pt>
                      <c:pt idx="2027">
                        <c:v>2657.4270000000001</c:v>
                      </c:pt>
                      <c:pt idx="2028">
                        <c:v>2658.3919999999998</c:v>
                      </c:pt>
                      <c:pt idx="2029">
                        <c:v>2659.3560000000002</c:v>
                      </c:pt>
                      <c:pt idx="2030">
                        <c:v>2660.32</c:v>
                      </c:pt>
                      <c:pt idx="2031">
                        <c:v>2661.2840000000001</c:v>
                      </c:pt>
                      <c:pt idx="2032">
                        <c:v>2662.2489999999998</c:v>
                      </c:pt>
                      <c:pt idx="2033">
                        <c:v>2663.2130000000002</c:v>
                      </c:pt>
                      <c:pt idx="2034">
                        <c:v>2664.1770000000001</c:v>
                      </c:pt>
                      <c:pt idx="2035">
                        <c:v>2665.1410000000001</c:v>
                      </c:pt>
                      <c:pt idx="2036">
                        <c:v>2666.105</c:v>
                      </c:pt>
                      <c:pt idx="2037">
                        <c:v>2667.07</c:v>
                      </c:pt>
                      <c:pt idx="2038">
                        <c:v>2668.0340000000001</c:v>
                      </c:pt>
                      <c:pt idx="2039">
                        <c:v>2668.998</c:v>
                      </c:pt>
                      <c:pt idx="2040">
                        <c:v>2669.962</c:v>
                      </c:pt>
                      <c:pt idx="2041">
                        <c:v>2670.9270000000001</c:v>
                      </c:pt>
                      <c:pt idx="2042">
                        <c:v>2671.8910000000001</c:v>
                      </c:pt>
                      <c:pt idx="2043">
                        <c:v>2672.855</c:v>
                      </c:pt>
                      <c:pt idx="2044">
                        <c:v>2673.819</c:v>
                      </c:pt>
                      <c:pt idx="2045">
                        <c:v>2674.7840000000001</c:v>
                      </c:pt>
                      <c:pt idx="2046">
                        <c:v>2675.748</c:v>
                      </c:pt>
                      <c:pt idx="2047">
                        <c:v>2676.712</c:v>
                      </c:pt>
                      <c:pt idx="2048">
                        <c:v>2677.6759999999999</c:v>
                      </c:pt>
                      <c:pt idx="2049">
                        <c:v>2678.6410000000001</c:v>
                      </c:pt>
                      <c:pt idx="2050">
                        <c:v>2679.605</c:v>
                      </c:pt>
                      <c:pt idx="2051">
                        <c:v>2680.569</c:v>
                      </c:pt>
                      <c:pt idx="2052">
                        <c:v>2681.5329999999999</c:v>
                      </c:pt>
                      <c:pt idx="2053">
                        <c:v>2682.498</c:v>
                      </c:pt>
                      <c:pt idx="2054">
                        <c:v>2683.462</c:v>
                      </c:pt>
                      <c:pt idx="2055">
                        <c:v>2684.4259999999999</c:v>
                      </c:pt>
                      <c:pt idx="2056">
                        <c:v>2685.39</c:v>
                      </c:pt>
                      <c:pt idx="2057">
                        <c:v>2686.3539999999998</c:v>
                      </c:pt>
                      <c:pt idx="2058">
                        <c:v>2687.319</c:v>
                      </c:pt>
                      <c:pt idx="2059">
                        <c:v>2688.2829999999999</c:v>
                      </c:pt>
                      <c:pt idx="2060">
                        <c:v>2689.2469999999998</c:v>
                      </c:pt>
                      <c:pt idx="2061">
                        <c:v>2690.2109999999998</c:v>
                      </c:pt>
                      <c:pt idx="2062">
                        <c:v>2691.1759999999999</c:v>
                      </c:pt>
                      <c:pt idx="2063">
                        <c:v>2692.14</c:v>
                      </c:pt>
                      <c:pt idx="2064">
                        <c:v>2693.1039999999998</c:v>
                      </c:pt>
                      <c:pt idx="2065">
                        <c:v>2694.0680000000002</c:v>
                      </c:pt>
                      <c:pt idx="2066">
                        <c:v>2695.0329999999999</c:v>
                      </c:pt>
                      <c:pt idx="2067">
                        <c:v>2695.9969999999998</c:v>
                      </c:pt>
                      <c:pt idx="2068">
                        <c:v>2696.9609999999998</c:v>
                      </c:pt>
                      <c:pt idx="2069">
                        <c:v>2697.9250000000002</c:v>
                      </c:pt>
                      <c:pt idx="2070">
                        <c:v>2698.89</c:v>
                      </c:pt>
                      <c:pt idx="2071">
                        <c:v>2699.8539999999998</c:v>
                      </c:pt>
                      <c:pt idx="2072">
                        <c:v>2700.8180000000002</c:v>
                      </c:pt>
                      <c:pt idx="2073">
                        <c:v>2701.7820000000002</c:v>
                      </c:pt>
                      <c:pt idx="2074">
                        <c:v>2702.7469999999998</c:v>
                      </c:pt>
                      <c:pt idx="2075">
                        <c:v>2703.7109999999998</c:v>
                      </c:pt>
                      <c:pt idx="2076">
                        <c:v>2704.6750000000002</c:v>
                      </c:pt>
                      <c:pt idx="2077">
                        <c:v>2705.6390000000001</c:v>
                      </c:pt>
                      <c:pt idx="2078">
                        <c:v>2706.6039999999998</c:v>
                      </c:pt>
                      <c:pt idx="2079">
                        <c:v>2707.5680000000002</c:v>
                      </c:pt>
                      <c:pt idx="2080">
                        <c:v>2708.5320000000002</c:v>
                      </c:pt>
                      <c:pt idx="2081">
                        <c:v>2709.4960000000001</c:v>
                      </c:pt>
                      <c:pt idx="2082">
                        <c:v>2710.46</c:v>
                      </c:pt>
                      <c:pt idx="2083">
                        <c:v>2711.4250000000002</c:v>
                      </c:pt>
                      <c:pt idx="2084">
                        <c:v>2712.3890000000001</c:v>
                      </c:pt>
                      <c:pt idx="2085">
                        <c:v>2713.3530000000001</c:v>
                      </c:pt>
                      <c:pt idx="2086">
                        <c:v>2714.317</c:v>
                      </c:pt>
                      <c:pt idx="2087">
                        <c:v>2715.2809999999999</c:v>
                      </c:pt>
                      <c:pt idx="2088">
                        <c:v>2716.2460000000001</c:v>
                      </c:pt>
                      <c:pt idx="2089">
                        <c:v>2717.21</c:v>
                      </c:pt>
                      <c:pt idx="2090">
                        <c:v>2718.174</c:v>
                      </c:pt>
                      <c:pt idx="2091">
                        <c:v>2719.1379999999999</c:v>
                      </c:pt>
                      <c:pt idx="2092">
                        <c:v>2720.1030000000001</c:v>
                      </c:pt>
                      <c:pt idx="2093">
                        <c:v>2721.067</c:v>
                      </c:pt>
                      <c:pt idx="2094">
                        <c:v>2722.0309999999999</c:v>
                      </c:pt>
                      <c:pt idx="2095">
                        <c:v>2722.9949999999999</c:v>
                      </c:pt>
                      <c:pt idx="2096">
                        <c:v>2723.96</c:v>
                      </c:pt>
                      <c:pt idx="2097">
                        <c:v>2724.924</c:v>
                      </c:pt>
                      <c:pt idx="2098">
                        <c:v>2725.8879999999999</c:v>
                      </c:pt>
                      <c:pt idx="2099">
                        <c:v>2726.8519999999999</c:v>
                      </c:pt>
                      <c:pt idx="2100">
                        <c:v>2727.817</c:v>
                      </c:pt>
                      <c:pt idx="2101">
                        <c:v>2728.7809999999999</c:v>
                      </c:pt>
                      <c:pt idx="2102">
                        <c:v>2729.7449999999999</c:v>
                      </c:pt>
                      <c:pt idx="2103">
                        <c:v>2730.7089999999998</c:v>
                      </c:pt>
                      <c:pt idx="2104">
                        <c:v>2731.674</c:v>
                      </c:pt>
                      <c:pt idx="2105">
                        <c:v>2732.6379999999999</c:v>
                      </c:pt>
                      <c:pt idx="2106">
                        <c:v>2733.6019999999999</c:v>
                      </c:pt>
                      <c:pt idx="2107">
                        <c:v>2734.5659999999998</c:v>
                      </c:pt>
                      <c:pt idx="2108">
                        <c:v>2735.5309999999999</c:v>
                      </c:pt>
                      <c:pt idx="2109">
                        <c:v>2736.4949999999999</c:v>
                      </c:pt>
                      <c:pt idx="2110">
                        <c:v>2737.4589999999998</c:v>
                      </c:pt>
                      <c:pt idx="2111">
                        <c:v>2738.4229999999998</c:v>
                      </c:pt>
                      <c:pt idx="2112">
                        <c:v>2739.3870000000002</c:v>
                      </c:pt>
                      <c:pt idx="2113">
                        <c:v>2740.3519999999999</c:v>
                      </c:pt>
                      <c:pt idx="2114">
                        <c:v>2741.3159999999998</c:v>
                      </c:pt>
                      <c:pt idx="2115">
                        <c:v>2742.28</c:v>
                      </c:pt>
                      <c:pt idx="2116">
                        <c:v>2743.2440000000001</c:v>
                      </c:pt>
                      <c:pt idx="2117">
                        <c:v>2744.2080000000001</c:v>
                      </c:pt>
                      <c:pt idx="2118">
                        <c:v>2745.1729999999998</c:v>
                      </c:pt>
                      <c:pt idx="2119">
                        <c:v>2746.1370000000002</c:v>
                      </c:pt>
                      <c:pt idx="2120">
                        <c:v>2747.1010000000001</c:v>
                      </c:pt>
                      <c:pt idx="2121">
                        <c:v>2748.0650000000001</c:v>
                      </c:pt>
                      <c:pt idx="2122">
                        <c:v>2749.03</c:v>
                      </c:pt>
                      <c:pt idx="2123">
                        <c:v>2749.9940000000001</c:v>
                      </c:pt>
                      <c:pt idx="2124">
                        <c:v>2750.9580000000001</c:v>
                      </c:pt>
                      <c:pt idx="2125">
                        <c:v>2751.922</c:v>
                      </c:pt>
                      <c:pt idx="2126">
                        <c:v>2752.8870000000002</c:v>
                      </c:pt>
                      <c:pt idx="2127">
                        <c:v>2753.8510000000001</c:v>
                      </c:pt>
                      <c:pt idx="2128">
                        <c:v>2754.8150000000001</c:v>
                      </c:pt>
                      <c:pt idx="2129">
                        <c:v>2755.779</c:v>
                      </c:pt>
                      <c:pt idx="2130">
                        <c:v>2756.7440000000001</c:v>
                      </c:pt>
                      <c:pt idx="2131">
                        <c:v>2757.7080000000001</c:v>
                      </c:pt>
                      <c:pt idx="2132">
                        <c:v>2758.672</c:v>
                      </c:pt>
                      <c:pt idx="2133">
                        <c:v>2759.636</c:v>
                      </c:pt>
                      <c:pt idx="2134">
                        <c:v>2760.6010000000001</c:v>
                      </c:pt>
                      <c:pt idx="2135">
                        <c:v>2761.5650000000001</c:v>
                      </c:pt>
                      <c:pt idx="2136">
                        <c:v>2762.529</c:v>
                      </c:pt>
                      <c:pt idx="2137">
                        <c:v>2763.4929999999999</c:v>
                      </c:pt>
                      <c:pt idx="2138">
                        <c:v>2764.4580000000001</c:v>
                      </c:pt>
                      <c:pt idx="2139">
                        <c:v>2765.422</c:v>
                      </c:pt>
                      <c:pt idx="2140">
                        <c:v>2766.386</c:v>
                      </c:pt>
                      <c:pt idx="2141">
                        <c:v>2767.35</c:v>
                      </c:pt>
                      <c:pt idx="2142">
                        <c:v>2768.3139999999999</c:v>
                      </c:pt>
                      <c:pt idx="2143">
                        <c:v>2769.279</c:v>
                      </c:pt>
                      <c:pt idx="2144">
                        <c:v>2770.2429999999999</c:v>
                      </c:pt>
                      <c:pt idx="2145">
                        <c:v>2771.2069999999999</c:v>
                      </c:pt>
                      <c:pt idx="2146">
                        <c:v>2772.1709999999998</c:v>
                      </c:pt>
                      <c:pt idx="2147">
                        <c:v>2773.1350000000002</c:v>
                      </c:pt>
                      <c:pt idx="2148">
                        <c:v>2774.1</c:v>
                      </c:pt>
                      <c:pt idx="2149">
                        <c:v>2775.0639999999999</c:v>
                      </c:pt>
                      <c:pt idx="2150">
                        <c:v>2776.0279999999998</c:v>
                      </c:pt>
                      <c:pt idx="2151">
                        <c:v>2776.9920000000002</c:v>
                      </c:pt>
                      <c:pt idx="2152">
                        <c:v>2777.9569999999999</c:v>
                      </c:pt>
                      <c:pt idx="2153">
                        <c:v>2778.9209999999998</c:v>
                      </c:pt>
                      <c:pt idx="2154">
                        <c:v>2779.8850000000002</c:v>
                      </c:pt>
                      <c:pt idx="2155">
                        <c:v>2780.8490000000002</c:v>
                      </c:pt>
                      <c:pt idx="2156">
                        <c:v>2781.8139999999999</c:v>
                      </c:pt>
                      <c:pt idx="2157">
                        <c:v>2782.7779999999998</c:v>
                      </c:pt>
                      <c:pt idx="2158">
                        <c:v>2783.7420000000002</c:v>
                      </c:pt>
                      <c:pt idx="2159">
                        <c:v>2784.7060000000001</c:v>
                      </c:pt>
                      <c:pt idx="2160">
                        <c:v>2785.6709999999998</c:v>
                      </c:pt>
                      <c:pt idx="2161">
                        <c:v>2786.6350000000002</c:v>
                      </c:pt>
                      <c:pt idx="2162">
                        <c:v>2787.5990000000002</c:v>
                      </c:pt>
                      <c:pt idx="2163">
                        <c:v>2788.5630000000001</c:v>
                      </c:pt>
                      <c:pt idx="2164">
                        <c:v>2789.5279999999998</c:v>
                      </c:pt>
                      <c:pt idx="2165">
                        <c:v>2790.4920000000002</c:v>
                      </c:pt>
                      <c:pt idx="2166">
                        <c:v>2791.4560000000001</c:v>
                      </c:pt>
                      <c:pt idx="2167">
                        <c:v>2792.42</c:v>
                      </c:pt>
                      <c:pt idx="2168">
                        <c:v>2793.3850000000002</c:v>
                      </c:pt>
                      <c:pt idx="2169">
                        <c:v>2794.3490000000002</c:v>
                      </c:pt>
                      <c:pt idx="2170">
                        <c:v>2795.3130000000001</c:v>
                      </c:pt>
                      <c:pt idx="2171">
                        <c:v>2796.277</c:v>
                      </c:pt>
                      <c:pt idx="2172">
                        <c:v>2797.241</c:v>
                      </c:pt>
                      <c:pt idx="2173">
                        <c:v>2798.2060000000001</c:v>
                      </c:pt>
                      <c:pt idx="2174">
                        <c:v>2799.17</c:v>
                      </c:pt>
                      <c:pt idx="2175">
                        <c:v>2800.134</c:v>
                      </c:pt>
                      <c:pt idx="2176">
                        <c:v>2801.098</c:v>
                      </c:pt>
                      <c:pt idx="2177">
                        <c:v>2802.0630000000001</c:v>
                      </c:pt>
                      <c:pt idx="2178">
                        <c:v>2803.027</c:v>
                      </c:pt>
                      <c:pt idx="2179">
                        <c:v>2803.991</c:v>
                      </c:pt>
                      <c:pt idx="2180">
                        <c:v>2804.9549999999999</c:v>
                      </c:pt>
                      <c:pt idx="2181">
                        <c:v>2805.9189999999999</c:v>
                      </c:pt>
                      <c:pt idx="2182">
                        <c:v>2806.884</c:v>
                      </c:pt>
                      <c:pt idx="2183">
                        <c:v>2807.848</c:v>
                      </c:pt>
                      <c:pt idx="2184">
                        <c:v>2808.8119999999999</c:v>
                      </c:pt>
                      <c:pt idx="2185">
                        <c:v>2809.7759999999998</c:v>
                      </c:pt>
                      <c:pt idx="2186">
                        <c:v>2810.741</c:v>
                      </c:pt>
                      <c:pt idx="2187">
                        <c:v>2811.7049999999999</c:v>
                      </c:pt>
                      <c:pt idx="2188">
                        <c:v>2812.6689999999999</c:v>
                      </c:pt>
                      <c:pt idx="2189">
                        <c:v>2813.6329999999998</c:v>
                      </c:pt>
                      <c:pt idx="2190">
                        <c:v>2814.598</c:v>
                      </c:pt>
                      <c:pt idx="2191">
                        <c:v>2815.5619999999999</c:v>
                      </c:pt>
                      <c:pt idx="2192">
                        <c:v>2816.5259999999998</c:v>
                      </c:pt>
                      <c:pt idx="2193">
                        <c:v>2817.49</c:v>
                      </c:pt>
                      <c:pt idx="2194">
                        <c:v>2818.4549999999999</c:v>
                      </c:pt>
                      <c:pt idx="2195">
                        <c:v>2819.4189999999999</c:v>
                      </c:pt>
                      <c:pt idx="2196">
                        <c:v>2820.3829999999998</c:v>
                      </c:pt>
                      <c:pt idx="2197">
                        <c:v>2821.3470000000002</c:v>
                      </c:pt>
                      <c:pt idx="2198">
                        <c:v>2822.3119999999999</c:v>
                      </c:pt>
                      <c:pt idx="2199">
                        <c:v>2823.2759999999998</c:v>
                      </c:pt>
                      <c:pt idx="2200">
                        <c:v>2824.24</c:v>
                      </c:pt>
                      <c:pt idx="2201">
                        <c:v>2825.2040000000002</c:v>
                      </c:pt>
                      <c:pt idx="2202">
                        <c:v>2826.1680000000001</c:v>
                      </c:pt>
                      <c:pt idx="2203">
                        <c:v>2827.1329999999998</c:v>
                      </c:pt>
                      <c:pt idx="2204">
                        <c:v>2828.0970000000002</c:v>
                      </c:pt>
                      <c:pt idx="2205">
                        <c:v>2829.0610000000001</c:v>
                      </c:pt>
                      <c:pt idx="2206">
                        <c:v>2830.0250000000001</c:v>
                      </c:pt>
                      <c:pt idx="2207">
                        <c:v>2830.99</c:v>
                      </c:pt>
                      <c:pt idx="2208">
                        <c:v>2831.9540000000002</c:v>
                      </c:pt>
                      <c:pt idx="2209">
                        <c:v>2832.9180000000001</c:v>
                      </c:pt>
                      <c:pt idx="2210">
                        <c:v>2833.8820000000001</c:v>
                      </c:pt>
                      <c:pt idx="2211">
                        <c:v>2834.846</c:v>
                      </c:pt>
                      <c:pt idx="2212">
                        <c:v>2835.8110000000001</c:v>
                      </c:pt>
                      <c:pt idx="2213">
                        <c:v>2836.7750000000001</c:v>
                      </c:pt>
                      <c:pt idx="2214">
                        <c:v>2837.739</c:v>
                      </c:pt>
                      <c:pt idx="2215">
                        <c:v>2838.703</c:v>
                      </c:pt>
                      <c:pt idx="2216">
                        <c:v>2839.6680000000001</c:v>
                      </c:pt>
                      <c:pt idx="2217">
                        <c:v>2840.6320000000001</c:v>
                      </c:pt>
                      <c:pt idx="2218">
                        <c:v>2841.596</c:v>
                      </c:pt>
                      <c:pt idx="2219">
                        <c:v>2842.56</c:v>
                      </c:pt>
                      <c:pt idx="2220">
                        <c:v>2843.5250000000001</c:v>
                      </c:pt>
                      <c:pt idx="2221">
                        <c:v>2844.489</c:v>
                      </c:pt>
                      <c:pt idx="2222">
                        <c:v>2845.453</c:v>
                      </c:pt>
                      <c:pt idx="2223">
                        <c:v>2846.4169999999999</c:v>
                      </c:pt>
                      <c:pt idx="2224">
                        <c:v>2847.3820000000001</c:v>
                      </c:pt>
                      <c:pt idx="2225">
                        <c:v>2848.346</c:v>
                      </c:pt>
                      <c:pt idx="2226">
                        <c:v>2849.31</c:v>
                      </c:pt>
                      <c:pt idx="2227">
                        <c:v>2850.2739999999999</c:v>
                      </c:pt>
                      <c:pt idx="2228">
                        <c:v>2851.239</c:v>
                      </c:pt>
                      <c:pt idx="2229">
                        <c:v>2852.203</c:v>
                      </c:pt>
                      <c:pt idx="2230">
                        <c:v>2853.1669999999999</c:v>
                      </c:pt>
                      <c:pt idx="2231">
                        <c:v>2854.1309999999999</c:v>
                      </c:pt>
                      <c:pt idx="2232">
                        <c:v>2855.0949999999998</c:v>
                      </c:pt>
                      <c:pt idx="2233">
                        <c:v>2856.06</c:v>
                      </c:pt>
                      <c:pt idx="2234">
                        <c:v>2857.0239999999999</c:v>
                      </c:pt>
                      <c:pt idx="2235">
                        <c:v>2857.9879999999998</c:v>
                      </c:pt>
                      <c:pt idx="2236">
                        <c:v>2858.9520000000002</c:v>
                      </c:pt>
                      <c:pt idx="2237">
                        <c:v>2859.9169999999999</c:v>
                      </c:pt>
                      <c:pt idx="2238">
                        <c:v>2860.8809999999999</c:v>
                      </c:pt>
                      <c:pt idx="2239">
                        <c:v>2861.8449999999998</c:v>
                      </c:pt>
                      <c:pt idx="2240">
                        <c:v>2862.8090000000002</c:v>
                      </c:pt>
                      <c:pt idx="2241">
                        <c:v>2863.7730000000001</c:v>
                      </c:pt>
                      <c:pt idx="2242">
                        <c:v>2864.7379999999998</c:v>
                      </c:pt>
                      <c:pt idx="2243">
                        <c:v>2865.7020000000002</c:v>
                      </c:pt>
                      <c:pt idx="2244">
                        <c:v>2866.6660000000002</c:v>
                      </c:pt>
                      <c:pt idx="2245">
                        <c:v>2867.63</c:v>
                      </c:pt>
                      <c:pt idx="2246">
                        <c:v>2868.5949999999998</c:v>
                      </c:pt>
                      <c:pt idx="2247">
                        <c:v>2869.5590000000002</c:v>
                      </c:pt>
                      <c:pt idx="2248">
                        <c:v>2870.5230000000001</c:v>
                      </c:pt>
                      <c:pt idx="2249">
                        <c:v>2871.4870000000001</c:v>
                      </c:pt>
                      <c:pt idx="2250">
                        <c:v>2872.4520000000002</c:v>
                      </c:pt>
                      <c:pt idx="2251">
                        <c:v>2873.4160000000002</c:v>
                      </c:pt>
                      <c:pt idx="2252">
                        <c:v>2874.38</c:v>
                      </c:pt>
                      <c:pt idx="2253">
                        <c:v>2875.3440000000001</c:v>
                      </c:pt>
                      <c:pt idx="2254">
                        <c:v>2876.3090000000002</c:v>
                      </c:pt>
                      <c:pt idx="2255">
                        <c:v>2877.2730000000001</c:v>
                      </c:pt>
                      <c:pt idx="2256">
                        <c:v>2878.2370000000001</c:v>
                      </c:pt>
                      <c:pt idx="2257">
                        <c:v>2879.201</c:v>
                      </c:pt>
                      <c:pt idx="2258">
                        <c:v>2880.1660000000002</c:v>
                      </c:pt>
                      <c:pt idx="2259">
                        <c:v>2881.13</c:v>
                      </c:pt>
                      <c:pt idx="2260">
                        <c:v>2882.0940000000001</c:v>
                      </c:pt>
                      <c:pt idx="2261">
                        <c:v>2883.058</c:v>
                      </c:pt>
                      <c:pt idx="2262">
                        <c:v>2884.0219999999999</c:v>
                      </c:pt>
                      <c:pt idx="2263">
                        <c:v>2884.9870000000001</c:v>
                      </c:pt>
                      <c:pt idx="2264">
                        <c:v>2885.951</c:v>
                      </c:pt>
                      <c:pt idx="2265">
                        <c:v>2886.915</c:v>
                      </c:pt>
                      <c:pt idx="2266">
                        <c:v>2887.8789999999999</c:v>
                      </c:pt>
                      <c:pt idx="2267">
                        <c:v>2888.8440000000001</c:v>
                      </c:pt>
                      <c:pt idx="2268">
                        <c:v>2889.808</c:v>
                      </c:pt>
                      <c:pt idx="2269">
                        <c:v>2890.7719999999999</c:v>
                      </c:pt>
                      <c:pt idx="2270">
                        <c:v>2891.7359999999999</c:v>
                      </c:pt>
                      <c:pt idx="2271">
                        <c:v>2892.7</c:v>
                      </c:pt>
                      <c:pt idx="2272">
                        <c:v>2893.665</c:v>
                      </c:pt>
                      <c:pt idx="2273">
                        <c:v>2894.6289999999999</c:v>
                      </c:pt>
                      <c:pt idx="2274">
                        <c:v>2895.5929999999998</c:v>
                      </c:pt>
                      <c:pt idx="2275">
                        <c:v>2896.5569999999998</c:v>
                      </c:pt>
                      <c:pt idx="2276">
                        <c:v>2897.5219999999999</c:v>
                      </c:pt>
                      <c:pt idx="2277">
                        <c:v>2898.4859999999999</c:v>
                      </c:pt>
                      <c:pt idx="2278">
                        <c:v>2899.45</c:v>
                      </c:pt>
                      <c:pt idx="2279">
                        <c:v>2900.4140000000002</c:v>
                      </c:pt>
                      <c:pt idx="2280">
                        <c:v>2901.3789999999999</c:v>
                      </c:pt>
                      <c:pt idx="2281">
                        <c:v>2902.3429999999998</c:v>
                      </c:pt>
                      <c:pt idx="2282">
                        <c:v>2903.3069999999998</c:v>
                      </c:pt>
                      <c:pt idx="2283">
                        <c:v>2904.2710000000002</c:v>
                      </c:pt>
                      <c:pt idx="2284">
                        <c:v>2905.2359999999999</c:v>
                      </c:pt>
                      <c:pt idx="2285">
                        <c:v>2906.2</c:v>
                      </c:pt>
                      <c:pt idx="2286">
                        <c:v>2907.1640000000002</c:v>
                      </c:pt>
                      <c:pt idx="2287">
                        <c:v>2908.1280000000002</c:v>
                      </c:pt>
                      <c:pt idx="2288">
                        <c:v>2909.0929999999998</c:v>
                      </c:pt>
                      <c:pt idx="2289">
                        <c:v>2910.0569999999998</c:v>
                      </c:pt>
                      <c:pt idx="2290">
                        <c:v>2911.0210000000002</c:v>
                      </c:pt>
                      <c:pt idx="2291">
                        <c:v>2911.9850000000001</c:v>
                      </c:pt>
                      <c:pt idx="2292">
                        <c:v>2912.9490000000001</c:v>
                      </c:pt>
                      <c:pt idx="2293">
                        <c:v>2913.9140000000002</c:v>
                      </c:pt>
                      <c:pt idx="2294">
                        <c:v>2914.8780000000002</c:v>
                      </c:pt>
                      <c:pt idx="2295">
                        <c:v>2915.8420000000001</c:v>
                      </c:pt>
                      <c:pt idx="2296">
                        <c:v>2916.806</c:v>
                      </c:pt>
                      <c:pt idx="2297">
                        <c:v>2917.7710000000002</c:v>
                      </c:pt>
                      <c:pt idx="2298">
                        <c:v>2918.7350000000001</c:v>
                      </c:pt>
                      <c:pt idx="2299">
                        <c:v>2919.6990000000001</c:v>
                      </c:pt>
                      <c:pt idx="2300">
                        <c:v>2920.663</c:v>
                      </c:pt>
                      <c:pt idx="2301">
                        <c:v>2921.627</c:v>
                      </c:pt>
                      <c:pt idx="2302">
                        <c:v>2922.5920000000001</c:v>
                      </c:pt>
                      <c:pt idx="2303">
                        <c:v>2923.556</c:v>
                      </c:pt>
                      <c:pt idx="2304">
                        <c:v>2924.52</c:v>
                      </c:pt>
                      <c:pt idx="2305">
                        <c:v>2925.4839999999999</c:v>
                      </c:pt>
                      <c:pt idx="2306">
                        <c:v>2926.4490000000001</c:v>
                      </c:pt>
                      <c:pt idx="2307">
                        <c:v>2927.413</c:v>
                      </c:pt>
                      <c:pt idx="2308">
                        <c:v>2928.377</c:v>
                      </c:pt>
                      <c:pt idx="2309">
                        <c:v>2929.3409999999999</c:v>
                      </c:pt>
                      <c:pt idx="2310">
                        <c:v>2930.306</c:v>
                      </c:pt>
                      <c:pt idx="2311">
                        <c:v>2931.27</c:v>
                      </c:pt>
                      <c:pt idx="2312">
                        <c:v>2932.2339999999999</c:v>
                      </c:pt>
                      <c:pt idx="2313">
                        <c:v>2933.1979999999999</c:v>
                      </c:pt>
                      <c:pt idx="2314">
                        <c:v>2934.163</c:v>
                      </c:pt>
                      <c:pt idx="2315">
                        <c:v>2935.127</c:v>
                      </c:pt>
                      <c:pt idx="2316">
                        <c:v>2936.0909999999999</c:v>
                      </c:pt>
                      <c:pt idx="2317">
                        <c:v>2937.0549999999998</c:v>
                      </c:pt>
                      <c:pt idx="2318">
                        <c:v>2938.02</c:v>
                      </c:pt>
                      <c:pt idx="2319">
                        <c:v>2938.9839999999999</c:v>
                      </c:pt>
                      <c:pt idx="2320">
                        <c:v>2939.9479999999999</c:v>
                      </c:pt>
                      <c:pt idx="2321">
                        <c:v>2940.9119999999998</c:v>
                      </c:pt>
                      <c:pt idx="2322">
                        <c:v>2941.8760000000002</c:v>
                      </c:pt>
                      <c:pt idx="2323">
                        <c:v>2942.8409999999999</c:v>
                      </c:pt>
                      <c:pt idx="2324">
                        <c:v>2943.8049999999998</c:v>
                      </c:pt>
                      <c:pt idx="2325">
                        <c:v>2944.7689999999998</c:v>
                      </c:pt>
                      <c:pt idx="2326">
                        <c:v>2945.7330000000002</c:v>
                      </c:pt>
                      <c:pt idx="2327">
                        <c:v>2946.6979999999999</c:v>
                      </c:pt>
                      <c:pt idx="2328">
                        <c:v>2947.6619999999998</c:v>
                      </c:pt>
                      <c:pt idx="2329">
                        <c:v>2948.6260000000002</c:v>
                      </c:pt>
                      <c:pt idx="2330">
                        <c:v>2949.59</c:v>
                      </c:pt>
                      <c:pt idx="2331">
                        <c:v>2950.5540000000001</c:v>
                      </c:pt>
                      <c:pt idx="2332">
                        <c:v>2951.5189999999998</c:v>
                      </c:pt>
                      <c:pt idx="2333">
                        <c:v>2952.4830000000002</c:v>
                      </c:pt>
                      <c:pt idx="2334">
                        <c:v>2953.4470000000001</c:v>
                      </c:pt>
                      <c:pt idx="2335">
                        <c:v>2954.4110000000001</c:v>
                      </c:pt>
                      <c:pt idx="2336">
                        <c:v>2955.3760000000002</c:v>
                      </c:pt>
                      <c:pt idx="2337">
                        <c:v>2956.34</c:v>
                      </c:pt>
                      <c:pt idx="2338">
                        <c:v>2957.3040000000001</c:v>
                      </c:pt>
                      <c:pt idx="2339">
                        <c:v>2958.268</c:v>
                      </c:pt>
                      <c:pt idx="2340">
                        <c:v>2959.2330000000002</c:v>
                      </c:pt>
                      <c:pt idx="2341">
                        <c:v>2960.1970000000001</c:v>
                      </c:pt>
                      <c:pt idx="2342">
                        <c:v>2961.1610000000001</c:v>
                      </c:pt>
                      <c:pt idx="2343">
                        <c:v>2962.125</c:v>
                      </c:pt>
                      <c:pt idx="2344">
                        <c:v>2963.09</c:v>
                      </c:pt>
                      <c:pt idx="2345">
                        <c:v>2964.0540000000001</c:v>
                      </c:pt>
                      <c:pt idx="2346">
                        <c:v>2965.018</c:v>
                      </c:pt>
                      <c:pt idx="2347">
                        <c:v>2965.982</c:v>
                      </c:pt>
                      <c:pt idx="2348">
                        <c:v>2966.9470000000001</c:v>
                      </c:pt>
                      <c:pt idx="2349">
                        <c:v>2967.9110000000001</c:v>
                      </c:pt>
                      <c:pt idx="2350">
                        <c:v>2968.875</c:v>
                      </c:pt>
                      <c:pt idx="2351">
                        <c:v>2969.8389999999999</c:v>
                      </c:pt>
                      <c:pt idx="2352">
                        <c:v>2970.8029999999999</c:v>
                      </c:pt>
                      <c:pt idx="2353">
                        <c:v>2971.768</c:v>
                      </c:pt>
                      <c:pt idx="2354">
                        <c:v>2972.732</c:v>
                      </c:pt>
                      <c:pt idx="2355">
                        <c:v>2973.6959999999999</c:v>
                      </c:pt>
                      <c:pt idx="2356">
                        <c:v>2974.66</c:v>
                      </c:pt>
                      <c:pt idx="2357">
                        <c:v>2975.625</c:v>
                      </c:pt>
                      <c:pt idx="2358">
                        <c:v>2976.5889999999999</c:v>
                      </c:pt>
                      <c:pt idx="2359">
                        <c:v>2977.5529999999999</c:v>
                      </c:pt>
                      <c:pt idx="2360">
                        <c:v>2978.5169999999998</c:v>
                      </c:pt>
                      <c:pt idx="2361">
                        <c:v>2979.4810000000002</c:v>
                      </c:pt>
                      <c:pt idx="2362">
                        <c:v>2980.4459999999999</c:v>
                      </c:pt>
                      <c:pt idx="2363">
                        <c:v>2981.41</c:v>
                      </c:pt>
                      <c:pt idx="2364">
                        <c:v>2982.3739999999998</c:v>
                      </c:pt>
                      <c:pt idx="2365">
                        <c:v>2983.3380000000002</c:v>
                      </c:pt>
                      <c:pt idx="2366">
                        <c:v>2984.3029999999999</c:v>
                      </c:pt>
                      <c:pt idx="2367">
                        <c:v>2985.2669999999998</c:v>
                      </c:pt>
                      <c:pt idx="2368">
                        <c:v>2986.2310000000002</c:v>
                      </c:pt>
                      <c:pt idx="2369">
                        <c:v>2987.1950000000002</c:v>
                      </c:pt>
                      <c:pt idx="2370">
                        <c:v>2988.16</c:v>
                      </c:pt>
                      <c:pt idx="2371">
                        <c:v>2989.1239999999998</c:v>
                      </c:pt>
                      <c:pt idx="2372">
                        <c:v>2990.0880000000002</c:v>
                      </c:pt>
                      <c:pt idx="2373">
                        <c:v>2991.0520000000001</c:v>
                      </c:pt>
                      <c:pt idx="2374">
                        <c:v>2992.0169999999998</c:v>
                      </c:pt>
                      <c:pt idx="2375">
                        <c:v>2992.9810000000002</c:v>
                      </c:pt>
                      <c:pt idx="2376">
                        <c:v>2993.9450000000002</c:v>
                      </c:pt>
                      <c:pt idx="2377">
                        <c:v>2994.9090000000001</c:v>
                      </c:pt>
                      <c:pt idx="2378">
                        <c:v>2995.8739999999998</c:v>
                      </c:pt>
                      <c:pt idx="2379">
                        <c:v>2996.8380000000002</c:v>
                      </c:pt>
                      <c:pt idx="2380">
                        <c:v>2997.8020000000001</c:v>
                      </c:pt>
                      <c:pt idx="2381">
                        <c:v>2998.7660000000001</c:v>
                      </c:pt>
                      <c:pt idx="2382">
                        <c:v>2999.73</c:v>
                      </c:pt>
                      <c:pt idx="2383">
                        <c:v>3000.6950000000002</c:v>
                      </c:pt>
                      <c:pt idx="2384">
                        <c:v>3001.6590000000001</c:v>
                      </c:pt>
                      <c:pt idx="2385">
                        <c:v>3002.623</c:v>
                      </c:pt>
                      <c:pt idx="2386">
                        <c:v>3003.587</c:v>
                      </c:pt>
                      <c:pt idx="2387">
                        <c:v>3004.5520000000001</c:v>
                      </c:pt>
                      <c:pt idx="2388">
                        <c:v>3005.5160000000001</c:v>
                      </c:pt>
                      <c:pt idx="2389">
                        <c:v>3006.48</c:v>
                      </c:pt>
                      <c:pt idx="2390">
                        <c:v>3007.444</c:v>
                      </c:pt>
                      <c:pt idx="2391">
                        <c:v>3008.4079999999999</c:v>
                      </c:pt>
                      <c:pt idx="2392">
                        <c:v>3009.373</c:v>
                      </c:pt>
                      <c:pt idx="2393">
                        <c:v>3010.337</c:v>
                      </c:pt>
                      <c:pt idx="2394">
                        <c:v>3011.3009999999999</c:v>
                      </c:pt>
                      <c:pt idx="2395">
                        <c:v>3012.2649999999999</c:v>
                      </c:pt>
                      <c:pt idx="2396">
                        <c:v>3013.23</c:v>
                      </c:pt>
                      <c:pt idx="2397">
                        <c:v>3014.194</c:v>
                      </c:pt>
                      <c:pt idx="2398">
                        <c:v>3015.1579999999999</c:v>
                      </c:pt>
                      <c:pt idx="2399">
                        <c:v>3016.1219999999998</c:v>
                      </c:pt>
                      <c:pt idx="2400">
                        <c:v>3017.087</c:v>
                      </c:pt>
                      <c:pt idx="2401">
                        <c:v>3018.0509999999999</c:v>
                      </c:pt>
                      <c:pt idx="2402">
                        <c:v>3019.0149999999999</c:v>
                      </c:pt>
                      <c:pt idx="2403">
                        <c:v>3019.9789999999998</c:v>
                      </c:pt>
                      <c:pt idx="2404">
                        <c:v>3020.944</c:v>
                      </c:pt>
                      <c:pt idx="2405">
                        <c:v>3021.9079999999999</c:v>
                      </c:pt>
                      <c:pt idx="2406">
                        <c:v>3022.8719999999998</c:v>
                      </c:pt>
                      <c:pt idx="2407">
                        <c:v>3023.8359999999998</c:v>
                      </c:pt>
                      <c:pt idx="2408">
                        <c:v>3024.8009999999999</c:v>
                      </c:pt>
                      <c:pt idx="2409">
                        <c:v>3025.7649999999999</c:v>
                      </c:pt>
                      <c:pt idx="2410">
                        <c:v>3026.7289999999998</c:v>
                      </c:pt>
                      <c:pt idx="2411">
                        <c:v>3027.6930000000002</c:v>
                      </c:pt>
                      <c:pt idx="2412">
                        <c:v>3028.6570000000002</c:v>
                      </c:pt>
                      <c:pt idx="2413">
                        <c:v>3029.6219999999998</c:v>
                      </c:pt>
                      <c:pt idx="2414">
                        <c:v>3030.5859999999998</c:v>
                      </c:pt>
                      <c:pt idx="2415">
                        <c:v>3031.55</c:v>
                      </c:pt>
                      <c:pt idx="2416">
                        <c:v>3032.5140000000001</c:v>
                      </c:pt>
                      <c:pt idx="2417">
                        <c:v>3033.4789999999998</c:v>
                      </c:pt>
                      <c:pt idx="2418">
                        <c:v>3034.4430000000002</c:v>
                      </c:pt>
                      <c:pt idx="2419">
                        <c:v>3035.4070000000002</c:v>
                      </c:pt>
                      <c:pt idx="2420">
                        <c:v>3036.3710000000001</c:v>
                      </c:pt>
                      <c:pt idx="2421">
                        <c:v>3037.335</c:v>
                      </c:pt>
                      <c:pt idx="2422">
                        <c:v>3038.3</c:v>
                      </c:pt>
                      <c:pt idx="2423">
                        <c:v>3039.2640000000001</c:v>
                      </c:pt>
                      <c:pt idx="2424">
                        <c:v>3040.2280000000001</c:v>
                      </c:pt>
                      <c:pt idx="2425">
                        <c:v>3041.192</c:v>
                      </c:pt>
                      <c:pt idx="2426">
                        <c:v>3042.1570000000002</c:v>
                      </c:pt>
                      <c:pt idx="2427">
                        <c:v>3043.1210000000001</c:v>
                      </c:pt>
                      <c:pt idx="2428">
                        <c:v>3044.085</c:v>
                      </c:pt>
                      <c:pt idx="2429">
                        <c:v>3045.049</c:v>
                      </c:pt>
                      <c:pt idx="2430">
                        <c:v>3046.0140000000001</c:v>
                      </c:pt>
                      <c:pt idx="2431">
                        <c:v>3046.9780000000001</c:v>
                      </c:pt>
                      <c:pt idx="2432">
                        <c:v>3047.942</c:v>
                      </c:pt>
                      <c:pt idx="2433">
                        <c:v>3048.9059999999999</c:v>
                      </c:pt>
                      <c:pt idx="2434">
                        <c:v>3049.8710000000001</c:v>
                      </c:pt>
                      <c:pt idx="2435">
                        <c:v>3050.835</c:v>
                      </c:pt>
                      <c:pt idx="2436">
                        <c:v>3051.799</c:v>
                      </c:pt>
                      <c:pt idx="2437">
                        <c:v>3052.7629999999999</c:v>
                      </c:pt>
                      <c:pt idx="2438">
                        <c:v>3053.7280000000001</c:v>
                      </c:pt>
                      <c:pt idx="2439">
                        <c:v>3054.692</c:v>
                      </c:pt>
                      <c:pt idx="2440">
                        <c:v>3055.6559999999999</c:v>
                      </c:pt>
                      <c:pt idx="2441">
                        <c:v>3056.62</c:v>
                      </c:pt>
                      <c:pt idx="2442">
                        <c:v>3057.5839999999998</c:v>
                      </c:pt>
                      <c:pt idx="2443">
                        <c:v>3058.549</c:v>
                      </c:pt>
                      <c:pt idx="2444">
                        <c:v>3059.5129999999999</c:v>
                      </c:pt>
                      <c:pt idx="2445">
                        <c:v>3060.4769999999999</c:v>
                      </c:pt>
                      <c:pt idx="2446">
                        <c:v>3061.4409999999998</c:v>
                      </c:pt>
                      <c:pt idx="2447">
                        <c:v>3062.4059999999999</c:v>
                      </c:pt>
                      <c:pt idx="2448">
                        <c:v>3063.37</c:v>
                      </c:pt>
                      <c:pt idx="2449">
                        <c:v>3064.3339999999998</c:v>
                      </c:pt>
                      <c:pt idx="2450">
                        <c:v>3065.2979999999998</c:v>
                      </c:pt>
                      <c:pt idx="2451">
                        <c:v>3066.2620000000002</c:v>
                      </c:pt>
                      <c:pt idx="2452">
                        <c:v>3067.2269999999999</c:v>
                      </c:pt>
                      <c:pt idx="2453">
                        <c:v>3068.1909999999998</c:v>
                      </c:pt>
                      <c:pt idx="2454">
                        <c:v>3069.1550000000002</c:v>
                      </c:pt>
                      <c:pt idx="2455">
                        <c:v>3070.1190000000001</c:v>
                      </c:pt>
                      <c:pt idx="2456">
                        <c:v>3071.0839999999998</c:v>
                      </c:pt>
                      <c:pt idx="2457">
                        <c:v>3072.0479999999998</c:v>
                      </c:pt>
                      <c:pt idx="2458">
                        <c:v>3073.0120000000002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Data!$D$2:$D$2460</c15:sqref>
                        </c15:formulaRef>
                      </c:ext>
                    </c:extLst>
                    <c:numCache>
                      <c:formatCode>0.00E+00</c:formatCode>
                      <c:ptCount val="2459"/>
                      <c:pt idx="0">
                        <c:v>-0.15579180000000001</c:v>
                      </c:pt>
                      <c:pt idx="1">
                        <c:v>-0.15584780000000001</c:v>
                      </c:pt>
                      <c:pt idx="2">
                        <c:v>-0.15611849999999999</c:v>
                      </c:pt>
                      <c:pt idx="3">
                        <c:v>-0.1572192</c:v>
                      </c:pt>
                      <c:pt idx="4">
                        <c:v>-0.15887470000000001</c:v>
                      </c:pt>
                      <c:pt idx="5">
                        <c:v>-0.16032859999999999</c:v>
                      </c:pt>
                      <c:pt idx="6">
                        <c:v>-0.16134780000000001</c:v>
                      </c:pt>
                      <c:pt idx="7">
                        <c:v>-0.16222439999999999</c:v>
                      </c:pt>
                      <c:pt idx="8">
                        <c:v>-0.1630318</c:v>
                      </c:pt>
                      <c:pt idx="9">
                        <c:v>-0.1635325</c:v>
                      </c:pt>
                      <c:pt idx="10">
                        <c:v>-0.16368730000000001</c:v>
                      </c:pt>
                      <c:pt idx="11">
                        <c:v>-0.1637313</c:v>
                      </c:pt>
                      <c:pt idx="12">
                        <c:v>-0.1638889</c:v>
                      </c:pt>
                      <c:pt idx="13">
                        <c:v>-0.1644157</c:v>
                      </c:pt>
                      <c:pt idx="14">
                        <c:v>-0.1656213</c:v>
                      </c:pt>
                      <c:pt idx="15">
                        <c:v>-0.16742660000000001</c:v>
                      </c:pt>
                      <c:pt idx="16">
                        <c:v>-0.169128</c:v>
                      </c:pt>
                      <c:pt idx="17">
                        <c:v>-0.17002390000000001</c:v>
                      </c:pt>
                      <c:pt idx="18">
                        <c:v>-0.17024829999999999</c:v>
                      </c:pt>
                      <c:pt idx="19">
                        <c:v>-0.17050119999999999</c:v>
                      </c:pt>
                      <c:pt idx="20">
                        <c:v>-0.17111019999999999</c:v>
                      </c:pt>
                      <c:pt idx="21">
                        <c:v>-0.1719398</c:v>
                      </c:pt>
                      <c:pt idx="22">
                        <c:v>-0.1728951</c:v>
                      </c:pt>
                      <c:pt idx="23">
                        <c:v>-0.17392589999999999</c:v>
                      </c:pt>
                      <c:pt idx="24">
                        <c:v>-0.17478089999999999</c:v>
                      </c:pt>
                      <c:pt idx="25">
                        <c:v>-0.1752938</c:v>
                      </c:pt>
                      <c:pt idx="26">
                        <c:v>-0.1757264</c:v>
                      </c:pt>
                      <c:pt idx="27">
                        <c:v>-0.1763718</c:v>
                      </c:pt>
                      <c:pt idx="28">
                        <c:v>-0.17709829999999999</c:v>
                      </c:pt>
                      <c:pt idx="29">
                        <c:v>-0.17768539999999999</c:v>
                      </c:pt>
                      <c:pt idx="30">
                        <c:v>-0.17826500000000001</c:v>
                      </c:pt>
                      <c:pt idx="31">
                        <c:v>-0.1789724</c:v>
                      </c:pt>
                      <c:pt idx="32">
                        <c:v>-0.17956040000000001</c:v>
                      </c:pt>
                      <c:pt idx="33">
                        <c:v>-0.17984339999999999</c:v>
                      </c:pt>
                      <c:pt idx="34">
                        <c:v>-0.1801267</c:v>
                      </c:pt>
                      <c:pt idx="35">
                        <c:v>-0.18066570000000001</c:v>
                      </c:pt>
                      <c:pt idx="36">
                        <c:v>-0.1811304</c:v>
                      </c:pt>
                      <c:pt idx="37">
                        <c:v>-0.18112590000000001</c:v>
                      </c:pt>
                      <c:pt idx="38">
                        <c:v>-0.18084819999999999</c:v>
                      </c:pt>
                      <c:pt idx="39">
                        <c:v>-0.18067920000000001</c:v>
                      </c:pt>
                      <c:pt idx="40">
                        <c:v>-0.1805592</c:v>
                      </c:pt>
                      <c:pt idx="41">
                        <c:v>-0.18026200000000001</c:v>
                      </c:pt>
                      <c:pt idx="42">
                        <c:v>-0.1798479</c:v>
                      </c:pt>
                      <c:pt idx="43">
                        <c:v>-0.179345</c:v>
                      </c:pt>
                      <c:pt idx="44">
                        <c:v>-0.1784579</c:v>
                      </c:pt>
                      <c:pt idx="45">
                        <c:v>-0.1771105</c:v>
                      </c:pt>
                      <c:pt idx="46">
                        <c:v>-0.17582339999999999</c:v>
                      </c:pt>
                      <c:pt idx="47">
                        <c:v>-0.17505879999999999</c:v>
                      </c:pt>
                      <c:pt idx="48">
                        <c:v>-0.174653</c:v>
                      </c:pt>
                      <c:pt idx="49">
                        <c:v>-0.17422950000000001</c:v>
                      </c:pt>
                      <c:pt idx="50">
                        <c:v>-0.17370959999999999</c:v>
                      </c:pt>
                      <c:pt idx="51">
                        <c:v>-0.17305139999999999</c:v>
                      </c:pt>
                      <c:pt idx="52">
                        <c:v>-0.1719986</c:v>
                      </c:pt>
                      <c:pt idx="53">
                        <c:v>-0.17054910000000001</c:v>
                      </c:pt>
                      <c:pt idx="54">
                        <c:v>-0.16919290000000001</c:v>
                      </c:pt>
                      <c:pt idx="55">
                        <c:v>-0.1682786</c:v>
                      </c:pt>
                      <c:pt idx="56">
                        <c:v>-0.1676549</c:v>
                      </c:pt>
                      <c:pt idx="57">
                        <c:v>-0.16720199999999999</c:v>
                      </c:pt>
                      <c:pt idx="58">
                        <c:v>-0.16710649999999999</c:v>
                      </c:pt>
                      <c:pt idx="59">
                        <c:v>-0.16725780000000001</c:v>
                      </c:pt>
                      <c:pt idx="60">
                        <c:v>-0.16701740000000001</c:v>
                      </c:pt>
                      <c:pt idx="61">
                        <c:v>-0.1661087</c:v>
                      </c:pt>
                      <c:pt idx="62">
                        <c:v>-0.1651773</c:v>
                      </c:pt>
                      <c:pt idx="63">
                        <c:v>-0.1648616</c:v>
                      </c:pt>
                      <c:pt idx="64">
                        <c:v>-0.16489380000000001</c:v>
                      </c:pt>
                      <c:pt idx="65">
                        <c:v>-0.16468430000000001</c:v>
                      </c:pt>
                      <c:pt idx="66">
                        <c:v>-0.1642865</c:v>
                      </c:pt>
                      <c:pt idx="67">
                        <c:v>-0.1640897</c:v>
                      </c:pt>
                      <c:pt idx="68">
                        <c:v>-0.16401689999999999</c:v>
                      </c:pt>
                      <c:pt idx="69">
                        <c:v>-0.16378129999999999</c:v>
                      </c:pt>
                      <c:pt idx="70">
                        <c:v>-0.1636041</c:v>
                      </c:pt>
                      <c:pt idx="71">
                        <c:v>-0.16390830000000001</c:v>
                      </c:pt>
                      <c:pt idx="72">
                        <c:v>-0.1644949</c:v>
                      </c:pt>
                      <c:pt idx="73">
                        <c:v>-0.16472339999999999</c:v>
                      </c:pt>
                      <c:pt idx="74">
                        <c:v>-0.16442039999999999</c:v>
                      </c:pt>
                      <c:pt idx="75">
                        <c:v>-0.16397</c:v>
                      </c:pt>
                      <c:pt idx="76">
                        <c:v>-0.1636186</c:v>
                      </c:pt>
                      <c:pt idx="77">
                        <c:v>-0.16330790000000001</c:v>
                      </c:pt>
                      <c:pt idx="78">
                        <c:v>-0.16309380000000001</c:v>
                      </c:pt>
                      <c:pt idx="79">
                        <c:v>-0.16316720000000001</c:v>
                      </c:pt>
                      <c:pt idx="80">
                        <c:v>-0.1634718</c:v>
                      </c:pt>
                      <c:pt idx="81">
                        <c:v>-0.16375690000000001</c:v>
                      </c:pt>
                      <c:pt idx="82">
                        <c:v>-0.1639864</c:v>
                      </c:pt>
                      <c:pt idx="83">
                        <c:v>-0.16429170000000001</c:v>
                      </c:pt>
                      <c:pt idx="84">
                        <c:v>-0.16461870000000001</c:v>
                      </c:pt>
                      <c:pt idx="85">
                        <c:v>-0.16485469999999999</c:v>
                      </c:pt>
                      <c:pt idx="86">
                        <c:v>-0.1651888</c:v>
                      </c:pt>
                      <c:pt idx="87">
                        <c:v>-0.16587689999999999</c:v>
                      </c:pt>
                      <c:pt idx="88">
                        <c:v>-0.1667498</c:v>
                      </c:pt>
                      <c:pt idx="89">
                        <c:v>-0.1673915</c:v>
                      </c:pt>
                      <c:pt idx="90">
                        <c:v>-0.16771710000000001</c:v>
                      </c:pt>
                      <c:pt idx="91">
                        <c:v>-0.16792119999999999</c:v>
                      </c:pt>
                      <c:pt idx="92">
                        <c:v>-0.1680026</c:v>
                      </c:pt>
                      <c:pt idx="93">
                        <c:v>-0.16786110000000001</c:v>
                      </c:pt>
                      <c:pt idx="94">
                        <c:v>-0.16772329999999999</c:v>
                      </c:pt>
                      <c:pt idx="95">
                        <c:v>-0.1679379</c:v>
                      </c:pt>
                      <c:pt idx="96">
                        <c:v>-0.1684522</c:v>
                      </c:pt>
                      <c:pt idx="97">
                        <c:v>-0.1689591</c:v>
                      </c:pt>
                      <c:pt idx="98">
                        <c:v>-0.16947950000000001</c:v>
                      </c:pt>
                      <c:pt idx="99">
                        <c:v>-0.17027030000000001</c:v>
                      </c:pt>
                      <c:pt idx="100">
                        <c:v>-0.1712149</c:v>
                      </c:pt>
                      <c:pt idx="101">
                        <c:v>-0.1718355</c:v>
                      </c:pt>
                      <c:pt idx="102">
                        <c:v>-0.17192879999999999</c:v>
                      </c:pt>
                      <c:pt idx="103">
                        <c:v>-0.171705</c:v>
                      </c:pt>
                      <c:pt idx="104">
                        <c:v>-0.1713604</c:v>
                      </c:pt>
                      <c:pt idx="105">
                        <c:v>-0.170991</c:v>
                      </c:pt>
                      <c:pt idx="106">
                        <c:v>-0.17082149999999999</c:v>
                      </c:pt>
                      <c:pt idx="107">
                        <c:v>-0.17105680000000001</c:v>
                      </c:pt>
                      <c:pt idx="108">
                        <c:v>-0.1715362</c:v>
                      </c:pt>
                      <c:pt idx="109">
                        <c:v>-0.17188329999999999</c:v>
                      </c:pt>
                      <c:pt idx="110">
                        <c:v>-0.17197380000000001</c:v>
                      </c:pt>
                      <c:pt idx="111">
                        <c:v>-0.17193549999999999</c:v>
                      </c:pt>
                      <c:pt idx="112">
                        <c:v>-0.17183090000000001</c:v>
                      </c:pt>
                      <c:pt idx="113">
                        <c:v>-0.17170450000000001</c:v>
                      </c:pt>
                      <c:pt idx="114">
                        <c:v>-0.17175869999999999</c:v>
                      </c:pt>
                      <c:pt idx="115">
                        <c:v>-0.17208809999999999</c:v>
                      </c:pt>
                      <c:pt idx="116">
                        <c:v>-0.1724087</c:v>
                      </c:pt>
                      <c:pt idx="117">
                        <c:v>-0.1724291</c:v>
                      </c:pt>
                      <c:pt idx="118">
                        <c:v>-0.17232919999999999</c:v>
                      </c:pt>
                      <c:pt idx="119">
                        <c:v>-0.17243349999999999</c:v>
                      </c:pt>
                      <c:pt idx="120">
                        <c:v>-0.1726028</c:v>
                      </c:pt>
                      <c:pt idx="121">
                        <c:v>-0.1724223</c:v>
                      </c:pt>
                      <c:pt idx="122">
                        <c:v>-0.17189080000000001</c:v>
                      </c:pt>
                      <c:pt idx="123">
                        <c:v>-0.17145099999999999</c:v>
                      </c:pt>
                      <c:pt idx="124">
                        <c:v>-0.17139309999999999</c:v>
                      </c:pt>
                      <c:pt idx="125">
                        <c:v>-0.1716</c:v>
                      </c:pt>
                      <c:pt idx="126">
                        <c:v>-0.17182149999999999</c:v>
                      </c:pt>
                      <c:pt idx="127">
                        <c:v>-0.17189840000000001</c:v>
                      </c:pt>
                      <c:pt idx="128">
                        <c:v>-0.1717689</c:v>
                      </c:pt>
                      <c:pt idx="129">
                        <c:v>-0.17154700000000001</c:v>
                      </c:pt>
                      <c:pt idx="130">
                        <c:v>-0.17149</c:v>
                      </c:pt>
                      <c:pt idx="131">
                        <c:v>-0.17166490000000001</c:v>
                      </c:pt>
                      <c:pt idx="132">
                        <c:v>-0.1718334</c:v>
                      </c:pt>
                      <c:pt idx="133">
                        <c:v>-0.1718616</c:v>
                      </c:pt>
                      <c:pt idx="134">
                        <c:v>-0.17196739999999999</c:v>
                      </c:pt>
                      <c:pt idx="135">
                        <c:v>-0.17226959999999999</c:v>
                      </c:pt>
                      <c:pt idx="136">
                        <c:v>-0.17243919999999999</c:v>
                      </c:pt>
                      <c:pt idx="137">
                        <c:v>-0.17218729999999999</c:v>
                      </c:pt>
                      <c:pt idx="138">
                        <c:v>-0.1718037</c:v>
                      </c:pt>
                      <c:pt idx="139">
                        <c:v>-0.17173369999999999</c:v>
                      </c:pt>
                      <c:pt idx="140">
                        <c:v>-0.17190030000000001</c:v>
                      </c:pt>
                      <c:pt idx="141">
                        <c:v>-0.17189389999999999</c:v>
                      </c:pt>
                      <c:pt idx="142">
                        <c:v>-0.17160629999999999</c:v>
                      </c:pt>
                      <c:pt idx="143">
                        <c:v>-0.1712098</c:v>
                      </c:pt>
                      <c:pt idx="144">
                        <c:v>-0.17074059999999999</c:v>
                      </c:pt>
                      <c:pt idx="145">
                        <c:v>-0.17020109999999999</c:v>
                      </c:pt>
                      <c:pt idx="146">
                        <c:v>-0.1698771</c:v>
                      </c:pt>
                      <c:pt idx="147">
                        <c:v>-0.17005799999999999</c:v>
                      </c:pt>
                      <c:pt idx="148">
                        <c:v>-0.1705623</c:v>
                      </c:pt>
                      <c:pt idx="149">
                        <c:v>-0.17092959999999999</c:v>
                      </c:pt>
                      <c:pt idx="150">
                        <c:v>-0.17099880000000001</c:v>
                      </c:pt>
                      <c:pt idx="151">
                        <c:v>-0.17091139999999999</c:v>
                      </c:pt>
                      <c:pt idx="152">
                        <c:v>-0.17069780000000001</c:v>
                      </c:pt>
                      <c:pt idx="153">
                        <c:v>-0.1702939</c:v>
                      </c:pt>
                      <c:pt idx="154">
                        <c:v>-0.16984399999999999</c:v>
                      </c:pt>
                      <c:pt idx="155">
                        <c:v>-0.16959070000000001</c:v>
                      </c:pt>
                      <c:pt idx="156">
                        <c:v>-0.1695596</c:v>
                      </c:pt>
                      <c:pt idx="157">
                        <c:v>-0.16963449999999999</c:v>
                      </c:pt>
                      <c:pt idx="158">
                        <c:v>-0.16981089999999999</c:v>
                      </c:pt>
                      <c:pt idx="159">
                        <c:v>-0.17010049999999999</c:v>
                      </c:pt>
                      <c:pt idx="160">
                        <c:v>-0.17034550000000001</c:v>
                      </c:pt>
                      <c:pt idx="161">
                        <c:v>-0.17042350000000001</c:v>
                      </c:pt>
                      <c:pt idx="162">
                        <c:v>-0.17046819999999999</c:v>
                      </c:pt>
                      <c:pt idx="163">
                        <c:v>-0.1705885</c:v>
                      </c:pt>
                      <c:pt idx="164">
                        <c:v>-0.17056850000000001</c:v>
                      </c:pt>
                      <c:pt idx="165">
                        <c:v>-0.17016049999999999</c:v>
                      </c:pt>
                      <c:pt idx="166">
                        <c:v>-0.1694939</c:v>
                      </c:pt>
                      <c:pt idx="167">
                        <c:v>-0.1688983</c:v>
                      </c:pt>
                      <c:pt idx="168">
                        <c:v>-0.16855120000000001</c:v>
                      </c:pt>
                      <c:pt idx="169">
                        <c:v>-0.16852200000000001</c:v>
                      </c:pt>
                      <c:pt idx="170">
                        <c:v>-0.1688644</c:v>
                      </c:pt>
                      <c:pt idx="171">
                        <c:v>-0.16939470000000001</c:v>
                      </c:pt>
                      <c:pt idx="172">
                        <c:v>-0.16966609999999999</c:v>
                      </c:pt>
                      <c:pt idx="173">
                        <c:v>-0.16950270000000001</c:v>
                      </c:pt>
                      <c:pt idx="174">
                        <c:v>-0.16930439999999999</c:v>
                      </c:pt>
                      <c:pt idx="175">
                        <c:v>-0.16942679999999999</c:v>
                      </c:pt>
                      <c:pt idx="176">
                        <c:v>-0.1695615</c:v>
                      </c:pt>
                      <c:pt idx="177">
                        <c:v>-0.16915669999999999</c:v>
                      </c:pt>
                      <c:pt idx="178">
                        <c:v>-0.16823959999999999</c:v>
                      </c:pt>
                      <c:pt idx="179">
                        <c:v>-0.16734589999999999</c:v>
                      </c:pt>
                      <c:pt idx="180">
                        <c:v>-0.16682130000000001</c:v>
                      </c:pt>
                      <c:pt idx="181">
                        <c:v>-0.16659750000000001</c:v>
                      </c:pt>
                      <c:pt idx="182">
                        <c:v>-0.16650999999999999</c:v>
                      </c:pt>
                      <c:pt idx="183">
                        <c:v>-0.1664774</c:v>
                      </c:pt>
                      <c:pt idx="184">
                        <c:v>-0.16640849999999999</c:v>
                      </c:pt>
                      <c:pt idx="185">
                        <c:v>-0.16624040000000001</c:v>
                      </c:pt>
                      <c:pt idx="186">
                        <c:v>-0.16605329999999999</c:v>
                      </c:pt>
                      <c:pt idx="187">
                        <c:v>-0.16593260000000001</c:v>
                      </c:pt>
                      <c:pt idx="188">
                        <c:v>-0.165798</c:v>
                      </c:pt>
                      <c:pt idx="189">
                        <c:v>-0.16553970000000001</c:v>
                      </c:pt>
                      <c:pt idx="190">
                        <c:v>-0.1651984</c:v>
                      </c:pt>
                      <c:pt idx="191">
                        <c:v>-0.16484750000000001</c:v>
                      </c:pt>
                      <c:pt idx="192">
                        <c:v>-0.1644651</c:v>
                      </c:pt>
                      <c:pt idx="193">
                        <c:v>-0.16407640000000001</c:v>
                      </c:pt>
                      <c:pt idx="194">
                        <c:v>-0.16383349999999999</c:v>
                      </c:pt>
                      <c:pt idx="195">
                        <c:v>-0.16379289999999999</c:v>
                      </c:pt>
                      <c:pt idx="196">
                        <c:v>-0.1638018</c:v>
                      </c:pt>
                      <c:pt idx="197">
                        <c:v>-0.16372880000000001</c:v>
                      </c:pt>
                      <c:pt idx="198">
                        <c:v>-0.1636177</c:v>
                      </c:pt>
                      <c:pt idx="199">
                        <c:v>-0.16349140000000001</c:v>
                      </c:pt>
                      <c:pt idx="200">
                        <c:v>-0.16326299999999999</c:v>
                      </c:pt>
                      <c:pt idx="201">
                        <c:v>-0.1629737</c:v>
                      </c:pt>
                      <c:pt idx="202">
                        <c:v>-0.16281499999999999</c:v>
                      </c:pt>
                      <c:pt idx="203">
                        <c:v>-0.16275510000000001</c:v>
                      </c:pt>
                      <c:pt idx="204">
                        <c:v>-0.1624632</c:v>
                      </c:pt>
                      <c:pt idx="205">
                        <c:v>-0.16179689999999999</c:v>
                      </c:pt>
                      <c:pt idx="206">
                        <c:v>-0.16104779999999999</c:v>
                      </c:pt>
                      <c:pt idx="207">
                        <c:v>-0.16048280000000001</c:v>
                      </c:pt>
                      <c:pt idx="208">
                        <c:v>-0.1599931</c:v>
                      </c:pt>
                      <c:pt idx="209">
                        <c:v>-0.1594092</c:v>
                      </c:pt>
                      <c:pt idx="210">
                        <c:v>-0.15882009999999999</c:v>
                      </c:pt>
                      <c:pt idx="211">
                        <c:v>-0.15832599999999999</c:v>
                      </c:pt>
                      <c:pt idx="212">
                        <c:v>-0.15780759999999999</c:v>
                      </c:pt>
                      <c:pt idx="213">
                        <c:v>-0.15721209999999999</c:v>
                      </c:pt>
                      <c:pt idx="214">
                        <c:v>-0.15675330000000001</c:v>
                      </c:pt>
                      <c:pt idx="215">
                        <c:v>-0.15652389999999999</c:v>
                      </c:pt>
                      <c:pt idx="216">
                        <c:v>-0.15620980000000001</c:v>
                      </c:pt>
                      <c:pt idx="217">
                        <c:v>-0.15551880000000001</c:v>
                      </c:pt>
                      <c:pt idx="218">
                        <c:v>-0.15464919999999999</c:v>
                      </c:pt>
                      <c:pt idx="219">
                        <c:v>-0.15397949999999999</c:v>
                      </c:pt>
                      <c:pt idx="220">
                        <c:v>-0.15352489999999999</c:v>
                      </c:pt>
                      <c:pt idx="221">
                        <c:v>-0.1530406</c:v>
                      </c:pt>
                      <c:pt idx="222">
                        <c:v>-0.1524749</c:v>
                      </c:pt>
                      <c:pt idx="223">
                        <c:v>-0.1519615</c:v>
                      </c:pt>
                      <c:pt idx="224">
                        <c:v>-0.15148130000000001</c:v>
                      </c:pt>
                      <c:pt idx="225">
                        <c:v>-0.1508746</c:v>
                      </c:pt>
                      <c:pt idx="226">
                        <c:v>-0.1501363</c:v>
                      </c:pt>
                      <c:pt idx="227">
                        <c:v>-0.14941360000000001</c:v>
                      </c:pt>
                      <c:pt idx="228">
                        <c:v>-0.14874879999999999</c:v>
                      </c:pt>
                      <c:pt idx="229">
                        <c:v>-0.14805470000000001</c:v>
                      </c:pt>
                      <c:pt idx="230">
                        <c:v>-0.14731449999999999</c:v>
                      </c:pt>
                      <c:pt idx="231">
                        <c:v>-0.1466247</c:v>
                      </c:pt>
                      <c:pt idx="232">
                        <c:v>-0.14605489999999999</c:v>
                      </c:pt>
                      <c:pt idx="233">
                        <c:v>-0.145597</c:v>
                      </c:pt>
                      <c:pt idx="234">
                        <c:v>-0.14520640000000001</c:v>
                      </c:pt>
                      <c:pt idx="235">
                        <c:v>-0.14480470000000001</c:v>
                      </c:pt>
                      <c:pt idx="236">
                        <c:v>-0.14430770000000001</c:v>
                      </c:pt>
                      <c:pt idx="237">
                        <c:v>-0.14374999999999999</c:v>
                      </c:pt>
                      <c:pt idx="238">
                        <c:v>-0.14328759999999999</c:v>
                      </c:pt>
                      <c:pt idx="239">
                        <c:v>-0.14297280000000001</c:v>
                      </c:pt>
                      <c:pt idx="240">
                        <c:v>-0.14264299999999999</c:v>
                      </c:pt>
                      <c:pt idx="241">
                        <c:v>-0.14214940000000001</c:v>
                      </c:pt>
                      <c:pt idx="242">
                        <c:v>-0.14158899999999999</c:v>
                      </c:pt>
                      <c:pt idx="243">
                        <c:v>-0.1411625</c:v>
                      </c:pt>
                      <c:pt idx="244">
                        <c:v>-0.14090730000000001</c:v>
                      </c:pt>
                      <c:pt idx="245">
                        <c:v>-0.1407041</c:v>
                      </c:pt>
                      <c:pt idx="246">
                        <c:v>-0.14046310000000001</c:v>
                      </c:pt>
                      <c:pt idx="247">
                        <c:v>-0.14015030000000001</c:v>
                      </c:pt>
                      <c:pt idx="248">
                        <c:v>-0.13970379999999999</c:v>
                      </c:pt>
                      <c:pt idx="249">
                        <c:v>-0.13909969999999999</c:v>
                      </c:pt>
                      <c:pt idx="250">
                        <c:v>-0.13846510000000001</c:v>
                      </c:pt>
                      <c:pt idx="251">
                        <c:v>-0.13797590000000001</c:v>
                      </c:pt>
                      <c:pt idx="252">
                        <c:v>-0.13765430000000001</c:v>
                      </c:pt>
                      <c:pt idx="253">
                        <c:v>-0.13736290000000001</c:v>
                      </c:pt>
                      <c:pt idx="254">
                        <c:v>-0.13698560000000001</c:v>
                      </c:pt>
                      <c:pt idx="255">
                        <c:v>-0.13653419999999999</c:v>
                      </c:pt>
                      <c:pt idx="256">
                        <c:v>-0.13609560000000001</c:v>
                      </c:pt>
                      <c:pt idx="257">
                        <c:v>-0.13574320000000001</c:v>
                      </c:pt>
                      <c:pt idx="258">
                        <c:v>-0.13546929999999999</c:v>
                      </c:pt>
                      <c:pt idx="259">
                        <c:v>-0.13515569999999999</c:v>
                      </c:pt>
                      <c:pt idx="260">
                        <c:v>-0.13466040000000001</c:v>
                      </c:pt>
                      <c:pt idx="261">
                        <c:v>-0.1339967</c:v>
                      </c:pt>
                      <c:pt idx="262">
                        <c:v>-0.1333646</c:v>
                      </c:pt>
                      <c:pt idx="263">
                        <c:v>-0.1329301</c:v>
                      </c:pt>
                      <c:pt idx="264">
                        <c:v>-0.13264229999999999</c:v>
                      </c:pt>
                      <c:pt idx="265">
                        <c:v>-0.13233310000000001</c:v>
                      </c:pt>
                      <c:pt idx="266">
                        <c:v>-0.13193189999999999</c:v>
                      </c:pt>
                      <c:pt idx="267">
                        <c:v>-0.13149430000000001</c:v>
                      </c:pt>
                      <c:pt idx="268">
                        <c:v>-0.13106699999999999</c:v>
                      </c:pt>
                      <c:pt idx="269">
                        <c:v>-0.13064049999999999</c:v>
                      </c:pt>
                      <c:pt idx="270">
                        <c:v>-0.13022249999999999</c:v>
                      </c:pt>
                      <c:pt idx="271">
                        <c:v>-0.12987029999999999</c:v>
                      </c:pt>
                      <c:pt idx="272">
                        <c:v>-0.12962879999999999</c:v>
                      </c:pt>
                      <c:pt idx="273">
                        <c:v>-0.12947839999999999</c:v>
                      </c:pt>
                      <c:pt idx="274">
                        <c:v>-0.1293503</c:v>
                      </c:pt>
                      <c:pt idx="275">
                        <c:v>-0.12917690000000001</c:v>
                      </c:pt>
                      <c:pt idx="276">
                        <c:v>-0.12893840000000001</c:v>
                      </c:pt>
                      <c:pt idx="277">
                        <c:v>-0.12868869999999999</c:v>
                      </c:pt>
                      <c:pt idx="278">
                        <c:v>-0.12849569999999999</c:v>
                      </c:pt>
                      <c:pt idx="279">
                        <c:v>-0.12833259999999999</c:v>
                      </c:pt>
                      <c:pt idx="280">
                        <c:v>-0.12808749999999999</c:v>
                      </c:pt>
                      <c:pt idx="281">
                        <c:v>-0.12773380000000001</c:v>
                      </c:pt>
                      <c:pt idx="282">
                        <c:v>-0.12742819999999999</c:v>
                      </c:pt>
                      <c:pt idx="283">
                        <c:v>-0.127356</c:v>
                      </c:pt>
                      <c:pt idx="284">
                        <c:v>-0.1275164</c:v>
                      </c:pt>
                      <c:pt idx="285">
                        <c:v>-0.12773300000000001</c:v>
                      </c:pt>
                      <c:pt idx="286">
                        <c:v>-0.12784770000000001</c:v>
                      </c:pt>
                      <c:pt idx="287">
                        <c:v>-0.12782560000000001</c:v>
                      </c:pt>
                      <c:pt idx="288">
                        <c:v>-0.1277018</c:v>
                      </c:pt>
                      <c:pt idx="289">
                        <c:v>-0.1275481</c:v>
                      </c:pt>
                      <c:pt idx="290">
                        <c:v>-0.12748110000000001</c:v>
                      </c:pt>
                      <c:pt idx="291">
                        <c:v>-0.12757450000000001</c:v>
                      </c:pt>
                      <c:pt idx="292">
                        <c:v>-0.1277404</c:v>
                      </c:pt>
                      <c:pt idx="293">
                        <c:v>-0.12779289999999999</c:v>
                      </c:pt>
                      <c:pt idx="294">
                        <c:v>-0.12767029999999999</c:v>
                      </c:pt>
                      <c:pt idx="295">
                        <c:v>-0.1274962</c:v>
                      </c:pt>
                      <c:pt idx="296">
                        <c:v>-0.12739690000000001</c:v>
                      </c:pt>
                      <c:pt idx="297">
                        <c:v>-0.1273618</c:v>
                      </c:pt>
                      <c:pt idx="298">
                        <c:v>-0.1273299</c:v>
                      </c:pt>
                      <c:pt idx="299">
                        <c:v>-0.1273156</c:v>
                      </c:pt>
                      <c:pt idx="300">
                        <c:v>-0.1273657</c:v>
                      </c:pt>
                      <c:pt idx="301">
                        <c:v>-0.12745600000000001</c:v>
                      </c:pt>
                      <c:pt idx="302">
                        <c:v>-0.12752250000000001</c:v>
                      </c:pt>
                      <c:pt idx="303">
                        <c:v>-0.12756190000000001</c:v>
                      </c:pt>
                      <c:pt idx="304">
                        <c:v>-0.12762950000000001</c:v>
                      </c:pt>
                      <c:pt idx="305">
                        <c:v>-0.12775690000000001</c:v>
                      </c:pt>
                      <c:pt idx="306">
                        <c:v>-0.12792700000000001</c:v>
                      </c:pt>
                      <c:pt idx="307">
                        <c:v>-0.12811439999999999</c:v>
                      </c:pt>
                      <c:pt idx="308">
                        <c:v>-0.128306</c:v>
                      </c:pt>
                      <c:pt idx="309">
                        <c:v>-0.12850110000000001</c:v>
                      </c:pt>
                      <c:pt idx="310">
                        <c:v>-0.12872249999999999</c:v>
                      </c:pt>
                      <c:pt idx="311">
                        <c:v>-0.1289961</c:v>
                      </c:pt>
                      <c:pt idx="312">
                        <c:v>-0.12928719999999999</c:v>
                      </c:pt>
                      <c:pt idx="313">
                        <c:v>-0.129493</c:v>
                      </c:pt>
                      <c:pt idx="314">
                        <c:v>-0.1295511</c:v>
                      </c:pt>
                      <c:pt idx="315">
                        <c:v>-0.12953390000000001</c:v>
                      </c:pt>
                      <c:pt idx="316">
                        <c:v>-0.1295973</c:v>
                      </c:pt>
                      <c:pt idx="317">
                        <c:v>-0.1298319</c:v>
                      </c:pt>
                      <c:pt idx="318">
                        <c:v>-0.13017500000000001</c:v>
                      </c:pt>
                      <c:pt idx="319">
                        <c:v>-0.13047010000000001</c:v>
                      </c:pt>
                      <c:pt idx="320">
                        <c:v>-0.13061710000000001</c:v>
                      </c:pt>
                      <c:pt idx="321">
                        <c:v>-0.13067899999999999</c:v>
                      </c:pt>
                      <c:pt idx="322">
                        <c:v>-0.1308174</c:v>
                      </c:pt>
                      <c:pt idx="323">
                        <c:v>-0.13109029999999999</c:v>
                      </c:pt>
                      <c:pt idx="324">
                        <c:v>-0.13135959999999999</c:v>
                      </c:pt>
                      <c:pt idx="325">
                        <c:v>-0.13145100000000001</c:v>
                      </c:pt>
                      <c:pt idx="326">
                        <c:v>-0.13137289999999999</c:v>
                      </c:pt>
                      <c:pt idx="327">
                        <c:v>-0.1312979</c:v>
                      </c:pt>
                      <c:pt idx="328">
                        <c:v>-0.131359</c:v>
                      </c:pt>
                      <c:pt idx="329">
                        <c:v>-0.1315606</c:v>
                      </c:pt>
                      <c:pt idx="330">
                        <c:v>-0.13185269999999999</c:v>
                      </c:pt>
                      <c:pt idx="331">
                        <c:v>-0.1321774</c:v>
                      </c:pt>
                      <c:pt idx="332">
                        <c:v>-0.13242419999999999</c:v>
                      </c:pt>
                      <c:pt idx="333">
                        <c:v>-0.13247490000000001</c:v>
                      </c:pt>
                      <c:pt idx="334">
                        <c:v>-0.13235949999999999</c:v>
                      </c:pt>
                      <c:pt idx="335">
                        <c:v>-0.1322643</c:v>
                      </c:pt>
                      <c:pt idx="336">
                        <c:v>-0.1323278</c:v>
                      </c:pt>
                      <c:pt idx="337">
                        <c:v>-0.13248760000000001</c:v>
                      </c:pt>
                      <c:pt idx="338">
                        <c:v>-0.13258329999999999</c:v>
                      </c:pt>
                      <c:pt idx="339">
                        <c:v>-0.13256109999999999</c:v>
                      </c:pt>
                      <c:pt idx="340">
                        <c:v>-0.1325257</c:v>
                      </c:pt>
                      <c:pt idx="341">
                        <c:v>-0.13262889999999999</c:v>
                      </c:pt>
                      <c:pt idx="342">
                        <c:v>-0.1329341</c:v>
                      </c:pt>
                      <c:pt idx="343">
                        <c:v>-0.13335240000000001</c:v>
                      </c:pt>
                      <c:pt idx="344">
                        <c:v>-0.1336775</c:v>
                      </c:pt>
                      <c:pt idx="345">
                        <c:v>-0.13373189999999999</c:v>
                      </c:pt>
                      <c:pt idx="346">
                        <c:v>-0.13354240000000001</c:v>
                      </c:pt>
                      <c:pt idx="347">
                        <c:v>-0.1333472</c:v>
                      </c:pt>
                      <c:pt idx="348">
                        <c:v>-0.1334031</c:v>
                      </c:pt>
                      <c:pt idx="349">
                        <c:v>-0.13377249999999999</c:v>
                      </c:pt>
                      <c:pt idx="350">
                        <c:v>-0.1342785</c:v>
                      </c:pt>
                      <c:pt idx="351">
                        <c:v>-0.1346668</c:v>
                      </c:pt>
                      <c:pt idx="352">
                        <c:v>-0.13481489999999999</c:v>
                      </c:pt>
                      <c:pt idx="353">
                        <c:v>-0.13481750000000001</c:v>
                      </c:pt>
                      <c:pt idx="354">
                        <c:v>-0.13485720000000001</c:v>
                      </c:pt>
                      <c:pt idx="355">
                        <c:v>-0.13497890000000001</c:v>
                      </c:pt>
                      <c:pt idx="356">
                        <c:v>-0.13505329999999999</c:v>
                      </c:pt>
                      <c:pt idx="357">
                        <c:v>-0.13498289999999999</c:v>
                      </c:pt>
                      <c:pt idx="358">
                        <c:v>-0.1348502</c:v>
                      </c:pt>
                      <c:pt idx="359">
                        <c:v>-0.13478370000000001</c:v>
                      </c:pt>
                      <c:pt idx="360">
                        <c:v>-0.13476679999999999</c:v>
                      </c:pt>
                      <c:pt idx="361">
                        <c:v>-0.13469200000000001</c:v>
                      </c:pt>
                      <c:pt idx="362">
                        <c:v>-0.13455020000000001</c:v>
                      </c:pt>
                      <c:pt idx="363">
                        <c:v>-0.1344419</c:v>
                      </c:pt>
                      <c:pt idx="364">
                        <c:v>-0.1344291</c:v>
                      </c:pt>
                      <c:pt idx="365">
                        <c:v>-0.1344899</c:v>
                      </c:pt>
                      <c:pt idx="366">
                        <c:v>-0.13460759999999999</c:v>
                      </c:pt>
                      <c:pt idx="367">
                        <c:v>-0.1347913</c:v>
                      </c:pt>
                      <c:pt idx="368">
                        <c:v>-0.13499900000000001</c:v>
                      </c:pt>
                      <c:pt idx="369">
                        <c:v>-0.1351405</c:v>
                      </c:pt>
                      <c:pt idx="370">
                        <c:v>-0.13518050000000001</c:v>
                      </c:pt>
                      <c:pt idx="371">
                        <c:v>-0.1351541</c:v>
                      </c:pt>
                      <c:pt idx="372">
                        <c:v>-0.13508200000000001</c:v>
                      </c:pt>
                      <c:pt idx="373">
                        <c:v>-0.13497149999999999</c:v>
                      </c:pt>
                      <c:pt idx="374">
                        <c:v>-0.13489709999999999</c:v>
                      </c:pt>
                      <c:pt idx="375">
                        <c:v>-0.13496050000000001</c:v>
                      </c:pt>
                      <c:pt idx="376">
                        <c:v>-0.1351407</c:v>
                      </c:pt>
                      <c:pt idx="377">
                        <c:v>-0.13528009999999999</c:v>
                      </c:pt>
                      <c:pt idx="378">
                        <c:v>-0.13527069999999999</c:v>
                      </c:pt>
                      <c:pt idx="379">
                        <c:v>-0.13517309999999999</c:v>
                      </c:pt>
                      <c:pt idx="380">
                        <c:v>-0.13509959999999999</c:v>
                      </c:pt>
                      <c:pt idx="381">
                        <c:v>-0.1350587</c:v>
                      </c:pt>
                      <c:pt idx="382">
                        <c:v>-0.13498170000000001</c:v>
                      </c:pt>
                      <c:pt idx="383">
                        <c:v>-0.1348578</c:v>
                      </c:pt>
                      <c:pt idx="384">
                        <c:v>-0.13476769999999999</c:v>
                      </c:pt>
                      <c:pt idx="385">
                        <c:v>-0.1347843</c:v>
                      </c:pt>
                      <c:pt idx="386">
                        <c:v>-0.1348781</c:v>
                      </c:pt>
                      <c:pt idx="387">
                        <c:v>-0.1349456</c:v>
                      </c:pt>
                      <c:pt idx="388">
                        <c:v>-0.13491990000000001</c:v>
                      </c:pt>
                      <c:pt idx="389">
                        <c:v>-0.13484189999999999</c:v>
                      </c:pt>
                      <c:pt idx="390">
                        <c:v>-0.13481170000000001</c:v>
                      </c:pt>
                      <c:pt idx="391">
                        <c:v>-0.1348655</c:v>
                      </c:pt>
                      <c:pt idx="392">
                        <c:v>-0.13492080000000001</c:v>
                      </c:pt>
                      <c:pt idx="393">
                        <c:v>-0.13485559999999999</c:v>
                      </c:pt>
                      <c:pt idx="394">
                        <c:v>-0.13463639999999999</c:v>
                      </c:pt>
                      <c:pt idx="395">
                        <c:v>-0.13437199999999999</c:v>
                      </c:pt>
                      <c:pt idx="396">
                        <c:v>-0.13424739999999999</c:v>
                      </c:pt>
                      <c:pt idx="397">
                        <c:v>-0.13437769999999999</c:v>
                      </c:pt>
                      <c:pt idx="398">
                        <c:v>-0.13467480000000001</c:v>
                      </c:pt>
                      <c:pt idx="399">
                        <c:v>-0.1349031</c:v>
                      </c:pt>
                      <c:pt idx="400">
                        <c:v>-0.1349167</c:v>
                      </c:pt>
                      <c:pt idx="401">
                        <c:v>-0.13481499999999999</c:v>
                      </c:pt>
                      <c:pt idx="402">
                        <c:v>-0.13478709999999999</c:v>
                      </c:pt>
                      <c:pt idx="403">
                        <c:v>-0.1348376</c:v>
                      </c:pt>
                      <c:pt idx="404">
                        <c:v>-0.13480629999999999</c:v>
                      </c:pt>
                      <c:pt idx="405">
                        <c:v>-0.13465050000000001</c:v>
                      </c:pt>
                      <c:pt idx="406">
                        <c:v>-0.1345257</c:v>
                      </c:pt>
                      <c:pt idx="407">
                        <c:v>-0.13452339999999999</c:v>
                      </c:pt>
                      <c:pt idx="408">
                        <c:v>-0.13450429999999999</c:v>
                      </c:pt>
                      <c:pt idx="409">
                        <c:v>-0.13430990000000001</c:v>
                      </c:pt>
                      <c:pt idx="410">
                        <c:v>-0.1340151</c:v>
                      </c:pt>
                      <c:pt idx="411">
                        <c:v>-0.13382810000000001</c:v>
                      </c:pt>
                      <c:pt idx="412">
                        <c:v>-0.13381789999999999</c:v>
                      </c:pt>
                      <c:pt idx="413">
                        <c:v>-0.13385440000000001</c:v>
                      </c:pt>
                      <c:pt idx="414">
                        <c:v>-0.13376669999999999</c:v>
                      </c:pt>
                      <c:pt idx="415">
                        <c:v>-0.13347709999999999</c:v>
                      </c:pt>
                      <c:pt idx="416">
                        <c:v>-0.13304050000000001</c:v>
                      </c:pt>
                      <c:pt idx="417">
                        <c:v>-0.1326427</c:v>
                      </c:pt>
                      <c:pt idx="418">
                        <c:v>-0.13247890000000001</c:v>
                      </c:pt>
                      <c:pt idx="419">
                        <c:v>-0.13254940000000001</c:v>
                      </c:pt>
                      <c:pt idx="420">
                        <c:v>-0.13263910000000001</c:v>
                      </c:pt>
                      <c:pt idx="421">
                        <c:v>-0.1325595</c:v>
                      </c:pt>
                      <c:pt idx="422">
                        <c:v>-0.1323365</c:v>
                      </c:pt>
                      <c:pt idx="423">
                        <c:v>-0.13207740000000001</c:v>
                      </c:pt>
                      <c:pt idx="424">
                        <c:v>-0.1317711</c:v>
                      </c:pt>
                      <c:pt idx="425">
                        <c:v>-0.1313579</c:v>
                      </c:pt>
                      <c:pt idx="426">
                        <c:v>-0.13091</c:v>
                      </c:pt>
                      <c:pt idx="427">
                        <c:v>-0.13058110000000001</c:v>
                      </c:pt>
                      <c:pt idx="428">
                        <c:v>-0.130413</c:v>
                      </c:pt>
                      <c:pt idx="429">
                        <c:v>-0.1303116</c:v>
                      </c:pt>
                      <c:pt idx="430">
                        <c:v>-0.13019539999999999</c:v>
                      </c:pt>
                      <c:pt idx="431">
                        <c:v>-0.1300576</c:v>
                      </c:pt>
                      <c:pt idx="432">
                        <c:v>-0.1298946</c:v>
                      </c:pt>
                      <c:pt idx="433">
                        <c:v>-0.12968840000000001</c:v>
                      </c:pt>
                      <c:pt idx="434">
                        <c:v>-0.1294651</c:v>
                      </c:pt>
                      <c:pt idx="435">
                        <c:v>-0.12927</c:v>
                      </c:pt>
                      <c:pt idx="436">
                        <c:v>-0.1290819</c:v>
                      </c:pt>
                      <c:pt idx="437">
                        <c:v>-0.1288424</c:v>
                      </c:pt>
                      <c:pt idx="438">
                        <c:v>-0.12856919999999999</c:v>
                      </c:pt>
                      <c:pt idx="439">
                        <c:v>-0.12834789999999999</c:v>
                      </c:pt>
                      <c:pt idx="440">
                        <c:v>-0.12819990000000001</c:v>
                      </c:pt>
                      <c:pt idx="441">
                        <c:v>-0.12804299999999999</c:v>
                      </c:pt>
                      <c:pt idx="442">
                        <c:v>-0.1278146</c:v>
                      </c:pt>
                      <c:pt idx="443">
                        <c:v>-0.12756120000000001</c:v>
                      </c:pt>
                      <c:pt idx="444">
                        <c:v>-0.12736900000000001</c:v>
                      </c:pt>
                      <c:pt idx="445">
                        <c:v>-0.12725710000000001</c:v>
                      </c:pt>
                      <c:pt idx="446">
                        <c:v>-0.12717239999999999</c:v>
                      </c:pt>
                      <c:pt idx="447">
                        <c:v>-0.1270606</c:v>
                      </c:pt>
                      <c:pt idx="448">
                        <c:v>-0.1269103</c:v>
                      </c:pt>
                      <c:pt idx="449">
                        <c:v>-0.1267479</c:v>
                      </c:pt>
                      <c:pt idx="450">
                        <c:v>-0.12661159999999999</c:v>
                      </c:pt>
                      <c:pt idx="451">
                        <c:v>-0.12651570000000001</c:v>
                      </c:pt>
                      <c:pt idx="452">
                        <c:v>-0.12643779999999999</c:v>
                      </c:pt>
                      <c:pt idx="453">
                        <c:v>-0.12634200000000001</c:v>
                      </c:pt>
                      <c:pt idx="454">
                        <c:v>-0.12621080000000001</c:v>
                      </c:pt>
                      <c:pt idx="455">
                        <c:v>-0.12606039999999999</c:v>
                      </c:pt>
                      <c:pt idx="456">
                        <c:v>-0.12593940000000001</c:v>
                      </c:pt>
                      <c:pt idx="457">
                        <c:v>-0.12591450000000001</c:v>
                      </c:pt>
                      <c:pt idx="458">
                        <c:v>-0.12600349999999999</c:v>
                      </c:pt>
                      <c:pt idx="459">
                        <c:v>-0.12611549999999999</c:v>
                      </c:pt>
                      <c:pt idx="460">
                        <c:v>-0.12611330000000001</c:v>
                      </c:pt>
                      <c:pt idx="461">
                        <c:v>-0.12598210000000001</c:v>
                      </c:pt>
                      <c:pt idx="462">
                        <c:v>-0.12588050000000001</c:v>
                      </c:pt>
                      <c:pt idx="463">
                        <c:v>-0.1259528</c:v>
                      </c:pt>
                      <c:pt idx="464">
                        <c:v>-0.12614049999999999</c:v>
                      </c:pt>
                      <c:pt idx="465">
                        <c:v>-0.12625</c:v>
                      </c:pt>
                      <c:pt idx="466">
                        <c:v>-0.1261806</c:v>
                      </c:pt>
                      <c:pt idx="467">
                        <c:v>-0.1259998</c:v>
                      </c:pt>
                      <c:pt idx="468">
                        <c:v>-0.12583050000000001</c:v>
                      </c:pt>
                      <c:pt idx="469">
                        <c:v>-0.1257588</c:v>
                      </c:pt>
                      <c:pt idx="470">
                        <c:v>-0.12582360000000001</c:v>
                      </c:pt>
                      <c:pt idx="471">
                        <c:v>-0.1259933</c:v>
                      </c:pt>
                      <c:pt idx="472">
                        <c:v>-0.1261478</c:v>
                      </c:pt>
                      <c:pt idx="473">
                        <c:v>-0.1261775</c:v>
                      </c:pt>
                      <c:pt idx="474">
                        <c:v>-0.12611120000000001</c:v>
                      </c:pt>
                      <c:pt idx="475">
                        <c:v>-0.1260607</c:v>
                      </c:pt>
                      <c:pt idx="476">
                        <c:v>-0.12604870000000001</c:v>
                      </c:pt>
                      <c:pt idx="477">
                        <c:v>-0.1260009</c:v>
                      </c:pt>
                      <c:pt idx="478">
                        <c:v>-0.12590770000000001</c:v>
                      </c:pt>
                      <c:pt idx="479">
                        <c:v>-0.1258698</c:v>
                      </c:pt>
                      <c:pt idx="480">
                        <c:v>-0.12593869999999999</c:v>
                      </c:pt>
                      <c:pt idx="481">
                        <c:v>-0.12602160000000001</c:v>
                      </c:pt>
                      <c:pt idx="482">
                        <c:v>-0.12600600000000001</c:v>
                      </c:pt>
                      <c:pt idx="483">
                        <c:v>-0.1258966</c:v>
                      </c:pt>
                      <c:pt idx="484">
                        <c:v>-0.1257626</c:v>
                      </c:pt>
                      <c:pt idx="485">
                        <c:v>-0.1256361</c:v>
                      </c:pt>
                      <c:pt idx="486">
                        <c:v>-0.1255252</c:v>
                      </c:pt>
                      <c:pt idx="487">
                        <c:v>-0.1254641</c:v>
                      </c:pt>
                      <c:pt idx="488">
                        <c:v>-0.12546769999999999</c:v>
                      </c:pt>
                      <c:pt idx="489">
                        <c:v>-0.12547420000000001</c:v>
                      </c:pt>
                      <c:pt idx="490">
                        <c:v>-0.12541279999999999</c:v>
                      </c:pt>
                      <c:pt idx="491">
                        <c:v>-0.12530769999999999</c:v>
                      </c:pt>
                      <c:pt idx="492">
                        <c:v>-0.125252</c:v>
                      </c:pt>
                      <c:pt idx="493">
                        <c:v>-0.12529080000000001</c:v>
                      </c:pt>
                      <c:pt idx="494">
                        <c:v>-0.1253869</c:v>
                      </c:pt>
                      <c:pt idx="495">
                        <c:v>-0.12549289999999999</c:v>
                      </c:pt>
                      <c:pt idx="496">
                        <c:v>-0.12560199999999999</c:v>
                      </c:pt>
                      <c:pt idx="497">
                        <c:v>-0.1257122</c:v>
                      </c:pt>
                      <c:pt idx="498">
                        <c:v>-0.1257733</c:v>
                      </c:pt>
                      <c:pt idx="499">
                        <c:v>-0.1257008</c:v>
                      </c:pt>
                      <c:pt idx="500">
                        <c:v>-0.1254615</c:v>
                      </c:pt>
                      <c:pt idx="501">
                        <c:v>-0.125109</c:v>
                      </c:pt>
                      <c:pt idx="502">
                        <c:v>-0.1248244</c:v>
                      </c:pt>
                      <c:pt idx="503">
                        <c:v>-0.12474159999999999</c:v>
                      </c:pt>
                      <c:pt idx="504">
                        <c:v>-0.1248171</c:v>
                      </c:pt>
                      <c:pt idx="505">
                        <c:v>-0.12491090000000001</c:v>
                      </c:pt>
                      <c:pt idx="506">
                        <c:v>-0.1249493</c:v>
                      </c:pt>
                      <c:pt idx="507">
                        <c:v>-0.12495009999999999</c:v>
                      </c:pt>
                      <c:pt idx="508">
                        <c:v>-0.1249386</c:v>
                      </c:pt>
                      <c:pt idx="509">
                        <c:v>-0.124928</c:v>
                      </c:pt>
                      <c:pt idx="510">
                        <c:v>-0.12494950000000001</c:v>
                      </c:pt>
                      <c:pt idx="511">
                        <c:v>-0.1250135</c:v>
                      </c:pt>
                      <c:pt idx="512">
                        <c:v>-0.12506529999999999</c:v>
                      </c:pt>
                      <c:pt idx="513">
                        <c:v>-0.1250637</c:v>
                      </c:pt>
                      <c:pt idx="514">
                        <c:v>-0.12507170000000001</c:v>
                      </c:pt>
                      <c:pt idx="515">
                        <c:v>-0.12516650000000001</c:v>
                      </c:pt>
                      <c:pt idx="516">
                        <c:v>-0.12529789999999999</c:v>
                      </c:pt>
                      <c:pt idx="517">
                        <c:v>-0.1253483</c:v>
                      </c:pt>
                      <c:pt idx="518">
                        <c:v>-0.1253136</c:v>
                      </c:pt>
                      <c:pt idx="519">
                        <c:v>-0.12529650000000001</c:v>
                      </c:pt>
                      <c:pt idx="520">
                        <c:v>-0.1253322</c:v>
                      </c:pt>
                      <c:pt idx="521">
                        <c:v>-0.1253629</c:v>
                      </c:pt>
                      <c:pt idx="522">
                        <c:v>-0.125392</c:v>
                      </c:pt>
                      <c:pt idx="523">
                        <c:v>-0.1255155</c:v>
                      </c:pt>
                      <c:pt idx="524">
                        <c:v>-0.12575049999999999</c:v>
                      </c:pt>
                      <c:pt idx="525">
                        <c:v>-0.1259612</c:v>
                      </c:pt>
                      <c:pt idx="526">
                        <c:v>-0.1260174</c:v>
                      </c:pt>
                      <c:pt idx="527">
                        <c:v>-0.12593670000000001</c:v>
                      </c:pt>
                      <c:pt idx="528">
                        <c:v>-0.1258291</c:v>
                      </c:pt>
                      <c:pt idx="529">
                        <c:v>-0.12579380000000001</c:v>
                      </c:pt>
                      <c:pt idx="530">
                        <c:v>-0.12589800000000001</c:v>
                      </c:pt>
                      <c:pt idx="531">
                        <c:v>-0.12615499999999999</c:v>
                      </c:pt>
                      <c:pt idx="532">
                        <c:v>-0.1264662</c:v>
                      </c:pt>
                      <c:pt idx="533">
                        <c:v>-0.12667400000000001</c:v>
                      </c:pt>
                      <c:pt idx="534">
                        <c:v>-0.12674440000000001</c:v>
                      </c:pt>
                      <c:pt idx="535">
                        <c:v>-0.12681680000000001</c:v>
                      </c:pt>
                      <c:pt idx="536">
                        <c:v>-0.1270194</c:v>
                      </c:pt>
                      <c:pt idx="537">
                        <c:v>-0.12730720000000001</c:v>
                      </c:pt>
                      <c:pt idx="538">
                        <c:v>-0.1275386</c:v>
                      </c:pt>
                      <c:pt idx="539">
                        <c:v>-0.1276409</c:v>
                      </c:pt>
                      <c:pt idx="540">
                        <c:v>-0.12764519999999999</c:v>
                      </c:pt>
                      <c:pt idx="541">
                        <c:v>-0.12763340000000001</c:v>
                      </c:pt>
                      <c:pt idx="542">
                        <c:v>-0.12769069999999999</c:v>
                      </c:pt>
                      <c:pt idx="543">
                        <c:v>-0.1278456</c:v>
                      </c:pt>
                      <c:pt idx="544">
                        <c:v>-0.1280241</c:v>
                      </c:pt>
                      <c:pt idx="545">
                        <c:v>-0.12811349999999999</c:v>
                      </c:pt>
                      <c:pt idx="546">
                        <c:v>-0.12809950000000001</c:v>
                      </c:pt>
                      <c:pt idx="547">
                        <c:v>-0.12808359999999999</c:v>
                      </c:pt>
                      <c:pt idx="548">
                        <c:v>-0.1281477</c:v>
                      </c:pt>
                      <c:pt idx="549">
                        <c:v>-0.12826599999999999</c:v>
                      </c:pt>
                      <c:pt idx="550">
                        <c:v>-0.1283668</c:v>
                      </c:pt>
                      <c:pt idx="551">
                        <c:v>-0.1284217</c:v>
                      </c:pt>
                      <c:pt idx="552">
                        <c:v>-0.12845019999999999</c:v>
                      </c:pt>
                      <c:pt idx="553">
                        <c:v>-0.12849389999999999</c:v>
                      </c:pt>
                      <c:pt idx="554">
                        <c:v>-0.1285985</c:v>
                      </c:pt>
                      <c:pt idx="555">
                        <c:v>-0.12876850000000001</c:v>
                      </c:pt>
                      <c:pt idx="556">
                        <c:v>-0.12893930000000001</c:v>
                      </c:pt>
                      <c:pt idx="557">
                        <c:v>-0.12904409999999999</c:v>
                      </c:pt>
                      <c:pt idx="558">
                        <c:v>-0.12909689999999999</c:v>
                      </c:pt>
                      <c:pt idx="559">
                        <c:v>-0.12914249999999999</c:v>
                      </c:pt>
                      <c:pt idx="560">
                        <c:v>-0.12915879999999999</c:v>
                      </c:pt>
                      <c:pt idx="561">
                        <c:v>-0.1291032</c:v>
                      </c:pt>
                      <c:pt idx="562">
                        <c:v>-0.1290327</c:v>
                      </c:pt>
                      <c:pt idx="563">
                        <c:v>-0.12905990000000001</c:v>
                      </c:pt>
                      <c:pt idx="564">
                        <c:v>-0.12918959999999999</c:v>
                      </c:pt>
                      <c:pt idx="565">
                        <c:v>-0.12930169999999999</c:v>
                      </c:pt>
                      <c:pt idx="566">
                        <c:v>-0.1293049</c:v>
                      </c:pt>
                      <c:pt idx="567">
                        <c:v>-0.12921779999999999</c:v>
                      </c:pt>
                      <c:pt idx="568">
                        <c:v>-0.1290956</c:v>
                      </c:pt>
                      <c:pt idx="569">
                        <c:v>-0.12897140000000001</c:v>
                      </c:pt>
                      <c:pt idx="570">
                        <c:v>-0.1288707</c:v>
                      </c:pt>
                      <c:pt idx="571">
                        <c:v>-0.12879850000000001</c:v>
                      </c:pt>
                      <c:pt idx="572">
                        <c:v>-0.12871489999999999</c:v>
                      </c:pt>
                      <c:pt idx="573">
                        <c:v>-0.12859880000000001</c:v>
                      </c:pt>
                      <c:pt idx="574">
                        <c:v>-0.12851399999999999</c:v>
                      </c:pt>
                      <c:pt idx="575">
                        <c:v>-0.128521</c:v>
                      </c:pt>
                      <c:pt idx="576">
                        <c:v>-0.12855549999999999</c:v>
                      </c:pt>
                      <c:pt idx="577">
                        <c:v>-0.12850410000000001</c:v>
                      </c:pt>
                      <c:pt idx="578">
                        <c:v>-0.128381</c:v>
                      </c:pt>
                      <c:pt idx="579">
                        <c:v>-0.12829499999999999</c:v>
                      </c:pt>
                      <c:pt idx="580">
                        <c:v>-0.12824260000000001</c:v>
                      </c:pt>
                      <c:pt idx="581">
                        <c:v>-0.1280966</c:v>
                      </c:pt>
                      <c:pt idx="582">
                        <c:v>-0.1278174</c:v>
                      </c:pt>
                      <c:pt idx="583">
                        <c:v>-0.12752569999999999</c:v>
                      </c:pt>
                      <c:pt idx="584">
                        <c:v>-0.12732779999999999</c:v>
                      </c:pt>
                      <c:pt idx="585">
                        <c:v>-0.1271949</c:v>
                      </c:pt>
                      <c:pt idx="586">
                        <c:v>-0.12706729999999999</c:v>
                      </c:pt>
                      <c:pt idx="587">
                        <c:v>-0.12697310000000001</c:v>
                      </c:pt>
                      <c:pt idx="588">
                        <c:v>-0.12696689999999999</c:v>
                      </c:pt>
                      <c:pt idx="589">
                        <c:v>-0.1270259</c:v>
                      </c:pt>
                      <c:pt idx="590">
                        <c:v>-0.1270771</c:v>
                      </c:pt>
                      <c:pt idx="591">
                        <c:v>-0.1270887</c:v>
                      </c:pt>
                      <c:pt idx="592">
                        <c:v>-0.12707959999999999</c:v>
                      </c:pt>
                      <c:pt idx="593">
                        <c:v>-0.12706870000000001</c:v>
                      </c:pt>
                      <c:pt idx="594">
                        <c:v>-0.12705379999999999</c:v>
                      </c:pt>
                      <c:pt idx="595">
                        <c:v>-0.1270097</c:v>
                      </c:pt>
                      <c:pt idx="596">
                        <c:v>-0.12690489999999999</c:v>
                      </c:pt>
                      <c:pt idx="597">
                        <c:v>-0.1267587</c:v>
                      </c:pt>
                      <c:pt idx="598">
                        <c:v>-0.12665650000000001</c:v>
                      </c:pt>
                      <c:pt idx="599">
                        <c:v>-0.12665109999999999</c:v>
                      </c:pt>
                      <c:pt idx="600">
                        <c:v>-0.12668009999999999</c:v>
                      </c:pt>
                      <c:pt idx="601">
                        <c:v>-0.1266506</c:v>
                      </c:pt>
                      <c:pt idx="602">
                        <c:v>-0.12657109999999999</c:v>
                      </c:pt>
                      <c:pt idx="603">
                        <c:v>-0.1265105</c:v>
                      </c:pt>
                      <c:pt idx="604">
                        <c:v>-0.12646540000000001</c:v>
                      </c:pt>
                      <c:pt idx="605">
                        <c:v>-0.12637309999999999</c:v>
                      </c:pt>
                      <c:pt idx="606">
                        <c:v>-0.12624560000000001</c:v>
                      </c:pt>
                      <c:pt idx="607">
                        <c:v>-0.12617149999999999</c:v>
                      </c:pt>
                      <c:pt idx="608">
                        <c:v>-0.12618270000000001</c:v>
                      </c:pt>
                      <c:pt idx="609">
                        <c:v>-0.126221</c:v>
                      </c:pt>
                      <c:pt idx="610">
                        <c:v>-0.1262482</c:v>
                      </c:pt>
                      <c:pt idx="611">
                        <c:v>-0.12628339999999999</c:v>
                      </c:pt>
                      <c:pt idx="612">
                        <c:v>-0.12632789999999999</c:v>
                      </c:pt>
                      <c:pt idx="613">
                        <c:v>-0.126355</c:v>
                      </c:pt>
                      <c:pt idx="614">
                        <c:v>-0.12637989999999999</c:v>
                      </c:pt>
                      <c:pt idx="615">
                        <c:v>-0.1264381</c:v>
                      </c:pt>
                      <c:pt idx="616">
                        <c:v>-0.12649360000000001</c:v>
                      </c:pt>
                      <c:pt idx="617">
                        <c:v>-0.12647649999999999</c:v>
                      </c:pt>
                      <c:pt idx="618">
                        <c:v>-0.12641060000000001</c:v>
                      </c:pt>
                      <c:pt idx="619">
                        <c:v>-0.12638949999999999</c:v>
                      </c:pt>
                      <c:pt idx="620">
                        <c:v>-0.12642619999999999</c:v>
                      </c:pt>
                      <c:pt idx="621">
                        <c:v>-0.12643840000000001</c:v>
                      </c:pt>
                      <c:pt idx="622">
                        <c:v>-0.1263774</c:v>
                      </c:pt>
                      <c:pt idx="623">
                        <c:v>-0.12626850000000001</c:v>
                      </c:pt>
                      <c:pt idx="624">
                        <c:v>-0.1261235</c:v>
                      </c:pt>
                      <c:pt idx="625">
                        <c:v>-0.1259361</c:v>
                      </c:pt>
                      <c:pt idx="626">
                        <c:v>-0.12576409999999999</c:v>
                      </c:pt>
                      <c:pt idx="627">
                        <c:v>-0.1256864</c:v>
                      </c:pt>
                      <c:pt idx="628">
                        <c:v>-0.12566379999999999</c:v>
                      </c:pt>
                      <c:pt idx="629">
                        <c:v>-0.1255648</c:v>
                      </c:pt>
                      <c:pt idx="630">
                        <c:v>-0.12536140000000001</c:v>
                      </c:pt>
                      <c:pt idx="631">
                        <c:v>-0.12517990000000001</c:v>
                      </c:pt>
                      <c:pt idx="632">
                        <c:v>-0.12514310000000001</c:v>
                      </c:pt>
                      <c:pt idx="633">
                        <c:v>-0.12523570000000001</c:v>
                      </c:pt>
                      <c:pt idx="634">
                        <c:v>-0.1253406</c:v>
                      </c:pt>
                      <c:pt idx="635">
                        <c:v>-0.12535389999999999</c:v>
                      </c:pt>
                      <c:pt idx="636">
                        <c:v>-0.12521090000000001</c:v>
                      </c:pt>
                      <c:pt idx="637">
                        <c:v>-0.124932</c:v>
                      </c:pt>
                      <c:pt idx="638">
                        <c:v>-0.12470349999999999</c:v>
                      </c:pt>
                      <c:pt idx="639">
                        <c:v>-0.1247548</c:v>
                      </c:pt>
                      <c:pt idx="640">
                        <c:v>-0.12508379999999999</c:v>
                      </c:pt>
                      <c:pt idx="641">
                        <c:v>-0.12545619999999999</c:v>
                      </c:pt>
                      <c:pt idx="642">
                        <c:v>-0.12571280000000001</c:v>
                      </c:pt>
                      <c:pt idx="643">
                        <c:v>-0.12587010000000001</c:v>
                      </c:pt>
                      <c:pt idx="644">
                        <c:v>-0.12594900000000001</c:v>
                      </c:pt>
                      <c:pt idx="645">
                        <c:v>-0.12591759999999999</c:v>
                      </c:pt>
                      <c:pt idx="646">
                        <c:v>-0.1258195</c:v>
                      </c:pt>
                      <c:pt idx="647">
                        <c:v>-0.12577579999999999</c:v>
                      </c:pt>
                      <c:pt idx="648">
                        <c:v>-0.1258128</c:v>
                      </c:pt>
                      <c:pt idx="649">
                        <c:v>-0.12583549999999999</c:v>
                      </c:pt>
                      <c:pt idx="650">
                        <c:v>-0.12582399999999999</c:v>
                      </c:pt>
                      <c:pt idx="651">
                        <c:v>-0.1258869</c:v>
                      </c:pt>
                      <c:pt idx="652">
                        <c:v>-0.1260473</c:v>
                      </c:pt>
                      <c:pt idx="653">
                        <c:v>-0.12614639999999999</c:v>
                      </c:pt>
                      <c:pt idx="654">
                        <c:v>-0.12605540000000001</c:v>
                      </c:pt>
                      <c:pt idx="655">
                        <c:v>-0.12580079999999999</c:v>
                      </c:pt>
                      <c:pt idx="656">
                        <c:v>-0.12538949999999999</c:v>
                      </c:pt>
                      <c:pt idx="657">
                        <c:v>-0.12471169999999999</c:v>
                      </c:pt>
                      <c:pt idx="658">
                        <c:v>-0.1237772</c:v>
                      </c:pt>
                      <c:pt idx="659">
                        <c:v>-0.1230171</c:v>
                      </c:pt>
                      <c:pt idx="660">
                        <c:v>-0.1231394</c:v>
                      </c:pt>
                      <c:pt idx="661">
                        <c:v>-0.1242158</c:v>
                      </c:pt>
                      <c:pt idx="662">
                        <c:v>-0.12540960000000001</c:v>
                      </c:pt>
                      <c:pt idx="663">
                        <c:v>-0.12616769999999999</c:v>
                      </c:pt>
                      <c:pt idx="664">
                        <c:v>-0.12652389999999999</c:v>
                      </c:pt>
                      <c:pt idx="665">
                        <c:v>-0.12665219999999999</c:v>
                      </c:pt>
                      <c:pt idx="666">
                        <c:v>-0.12667619999999999</c:v>
                      </c:pt>
                      <c:pt idx="667">
                        <c:v>-0.1266322</c:v>
                      </c:pt>
                      <c:pt idx="668">
                        <c:v>-0.12648619999999999</c:v>
                      </c:pt>
                      <c:pt idx="669">
                        <c:v>-0.12624340000000001</c:v>
                      </c:pt>
                      <c:pt idx="670">
                        <c:v>-0.12605079999999999</c:v>
                      </c:pt>
                      <c:pt idx="671">
                        <c:v>-0.12607389999999999</c:v>
                      </c:pt>
                      <c:pt idx="672">
                        <c:v>-0.1262586</c:v>
                      </c:pt>
                      <c:pt idx="673">
                        <c:v>-0.1263735</c:v>
                      </c:pt>
                      <c:pt idx="674">
                        <c:v>-0.12633349999999999</c:v>
                      </c:pt>
                      <c:pt idx="675">
                        <c:v>-0.1263147</c:v>
                      </c:pt>
                      <c:pt idx="676">
                        <c:v>-0.12649479999999999</c:v>
                      </c:pt>
                      <c:pt idx="677">
                        <c:v>-0.12680449999999999</c:v>
                      </c:pt>
                      <c:pt idx="678">
                        <c:v>-0.1270645</c:v>
                      </c:pt>
                      <c:pt idx="679">
                        <c:v>-0.1272189</c:v>
                      </c:pt>
                      <c:pt idx="680">
                        <c:v>-0.12723689999999999</c:v>
                      </c:pt>
                      <c:pt idx="681">
                        <c:v>-0.12698380000000001</c:v>
                      </c:pt>
                      <c:pt idx="682">
                        <c:v>-0.12640419999999999</c:v>
                      </c:pt>
                      <c:pt idx="683">
                        <c:v>-0.12583</c:v>
                      </c:pt>
                      <c:pt idx="684">
                        <c:v>-0.12594030000000001</c:v>
                      </c:pt>
                      <c:pt idx="685">
                        <c:v>-0.12683240000000001</c:v>
                      </c:pt>
                      <c:pt idx="686">
                        <c:v>-0.12769220000000001</c:v>
                      </c:pt>
                      <c:pt idx="687">
                        <c:v>-0.12804599999999999</c:v>
                      </c:pt>
                      <c:pt idx="688">
                        <c:v>-0.12795380000000001</c:v>
                      </c:pt>
                      <c:pt idx="689">
                        <c:v>-0.12761990000000001</c:v>
                      </c:pt>
                      <c:pt idx="690">
                        <c:v>-0.12738099999999999</c:v>
                      </c:pt>
                      <c:pt idx="691">
                        <c:v>-0.1275173</c:v>
                      </c:pt>
                      <c:pt idx="692">
                        <c:v>-0.12788060000000001</c:v>
                      </c:pt>
                      <c:pt idx="693">
                        <c:v>-0.1280153</c:v>
                      </c:pt>
                      <c:pt idx="694">
                        <c:v>-0.12766749999999999</c:v>
                      </c:pt>
                      <c:pt idx="695">
                        <c:v>-0.1271293</c:v>
                      </c:pt>
                      <c:pt idx="696">
                        <c:v>-0.12718460000000001</c:v>
                      </c:pt>
                      <c:pt idx="697">
                        <c:v>-0.12805720000000001</c:v>
                      </c:pt>
                      <c:pt idx="698">
                        <c:v>-0.12889500000000001</c:v>
                      </c:pt>
                      <c:pt idx="699">
                        <c:v>-0.12922040000000001</c:v>
                      </c:pt>
                      <c:pt idx="700">
                        <c:v>-0.1291919</c:v>
                      </c:pt>
                      <c:pt idx="701">
                        <c:v>-0.1290712</c:v>
                      </c:pt>
                      <c:pt idx="702">
                        <c:v>-0.1290451</c:v>
                      </c:pt>
                      <c:pt idx="703">
                        <c:v>-0.12919330000000001</c:v>
                      </c:pt>
                      <c:pt idx="704">
                        <c:v>-0.12946969999999999</c:v>
                      </c:pt>
                      <c:pt idx="705">
                        <c:v>-0.12967219999999999</c:v>
                      </c:pt>
                      <c:pt idx="706">
                        <c:v>-0.12960189999999999</c:v>
                      </c:pt>
                      <c:pt idx="707">
                        <c:v>-0.1292884</c:v>
                      </c:pt>
                      <c:pt idx="708">
                        <c:v>-0.1289324</c:v>
                      </c:pt>
                      <c:pt idx="709">
                        <c:v>-0.1288927</c:v>
                      </c:pt>
                      <c:pt idx="710">
                        <c:v>-0.1294401</c:v>
                      </c:pt>
                      <c:pt idx="711">
                        <c:v>-0.1300994</c:v>
                      </c:pt>
                      <c:pt idx="712">
                        <c:v>-0.13036439999999999</c:v>
                      </c:pt>
                      <c:pt idx="713">
                        <c:v>-0.1302943</c:v>
                      </c:pt>
                      <c:pt idx="714">
                        <c:v>-0.1301023</c:v>
                      </c:pt>
                      <c:pt idx="715">
                        <c:v>-0.12983020000000001</c:v>
                      </c:pt>
                      <c:pt idx="716">
                        <c:v>-0.12934039999999999</c:v>
                      </c:pt>
                      <c:pt idx="717">
                        <c:v>-0.1287517</c:v>
                      </c:pt>
                      <c:pt idx="718">
                        <c:v>-0.1285153</c:v>
                      </c:pt>
                      <c:pt idx="719">
                        <c:v>-0.1285762</c:v>
                      </c:pt>
                      <c:pt idx="720">
                        <c:v>-0.12871170000000001</c:v>
                      </c:pt>
                      <c:pt idx="721">
                        <c:v>-0.12908500000000001</c:v>
                      </c:pt>
                      <c:pt idx="722">
                        <c:v>-0.129908</c:v>
                      </c:pt>
                      <c:pt idx="723">
                        <c:v>-0.13078039999999999</c:v>
                      </c:pt>
                      <c:pt idx="724">
                        <c:v>-0.1310933</c:v>
                      </c:pt>
                      <c:pt idx="725">
                        <c:v>-0.13086510000000001</c:v>
                      </c:pt>
                      <c:pt idx="726">
                        <c:v>-0.13039590000000001</c:v>
                      </c:pt>
                      <c:pt idx="727">
                        <c:v>-0.13001599999999999</c:v>
                      </c:pt>
                      <c:pt idx="728">
                        <c:v>-0.12999759999999999</c:v>
                      </c:pt>
                      <c:pt idx="729">
                        <c:v>-0.1302499</c:v>
                      </c:pt>
                      <c:pt idx="730">
                        <c:v>-0.1305056</c:v>
                      </c:pt>
                      <c:pt idx="731">
                        <c:v>-0.13064339999999999</c:v>
                      </c:pt>
                      <c:pt idx="732">
                        <c:v>-0.13060369999999999</c:v>
                      </c:pt>
                      <c:pt idx="733">
                        <c:v>-0.13040350000000001</c:v>
                      </c:pt>
                      <c:pt idx="734">
                        <c:v>-0.1302912</c:v>
                      </c:pt>
                      <c:pt idx="735">
                        <c:v>-0.13053149999999999</c:v>
                      </c:pt>
                      <c:pt idx="736">
                        <c:v>-0.13094330000000001</c:v>
                      </c:pt>
                      <c:pt idx="737">
                        <c:v>-0.13103400000000001</c:v>
                      </c:pt>
                      <c:pt idx="738">
                        <c:v>-0.13059779999999999</c:v>
                      </c:pt>
                      <c:pt idx="739">
                        <c:v>-0.12995470000000001</c:v>
                      </c:pt>
                      <c:pt idx="740">
                        <c:v>-0.1296147</c:v>
                      </c:pt>
                      <c:pt idx="741">
                        <c:v>-0.1298589</c:v>
                      </c:pt>
                      <c:pt idx="742">
                        <c:v>-0.13082679999999999</c:v>
                      </c:pt>
                      <c:pt idx="743">
                        <c:v>-0.13213829999999999</c:v>
                      </c:pt>
                      <c:pt idx="744">
                        <c:v>-0.1323549</c:v>
                      </c:pt>
                      <c:pt idx="745">
                        <c:v>-0.13123889999999999</c:v>
                      </c:pt>
                      <c:pt idx="746">
                        <c:v>-0.1298617</c:v>
                      </c:pt>
                      <c:pt idx="747">
                        <c:v>-0.12915599999999999</c:v>
                      </c:pt>
                      <c:pt idx="748">
                        <c:v>-0.12944849999999999</c:v>
                      </c:pt>
                      <c:pt idx="749">
                        <c:v>-0.13013459999999999</c:v>
                      </c:pt>
                      <c:pt idx="750">
                        <c:v>-0.13046579999999999</c:v>
                      </c:pt>
                      <c:pt idx="751">
                        <c:v>-0.13045119999999999</c:v>
                      </c:pt>
                      <c:pt idx="752">
                        <c:v>-0.1303028</c:v>
                      </c:pt>
                      <c:pt idx="753">
                        <c:v>-0.13020789999999999</c:v>
                      </c:pt>
                      <c:pt idx="754">
                        <c:v>-0.13027730000000001</c:v>
                      </c:pt>
                      <c:pt idx="755">
                        <c:v>-0.1303512</c:v>
                      </c:pt>
                      <c:pt idx="756">
                        <c:v>-0.1301861</c:v>
                      </c:pt>
                      <c:pt idx="757">
                        <c:v>-0.1297942</c:v>
                      </c:pt>
                      <c:pt idx="758">
                        <c:v>-0.12954679999999999</c:v>
                      </c:pt>
                      <c:pt idx="759">
                        <c:v>-0.12967880000000001</c:v>
                      </c:pt>
                      <c:pt idx="760">
                        <c:v>-0.1300492</c:v>
                      </c:pt>
                      <c:pt idx="761">
                        <c:v>-0.13072719999999999</c:v>
                      </c:pt>
                      <c:pt idx="762">
                        <c:v>-0.1311457</c:v>
                      </c:pt>
                      <c:pt idx="763">
                        <c:v>-0.1308568</c:v>
                      </c:pt>
                      <c:pt idx="764">
                        <c:v>-0.13050680000000001</c:v>
                      </c:pt>
                      <c:pt idx="765">
                        <c:v>-0.1303725</c:v>
                      </c:pt>
                      <c:pt idx="766">
                        <c:v>-0.13025610000000001</c:v>
                      </c:pt>
                      <c:pt idx="767">
                        <c:v>-0.1301032</c:v>
                      </c:pt>
                      <c:pt idx="768">
                        <c:v>-0.1299593</c:v>
                      </c:pt>
                      <c:pt idx="769">
                        <c:v>-0.12968350000000001</c:v>
                      </c:pt>
                      <c:pt idx="770">
                        <c:v>-0.129161</c:v>
                      </c:pt>
                      <c:pt idx="771">
                        <c:v>-0.1285791</c:v>
                      </c:pt>
                      <c:pt idx="772">
                        <c:v>-0.12828510000000001</c:v>
                      </c:pt>
                      <c:pt idx="773">
                        <c:v>-0.12834789999999999</c:v>
                      </c:pt>
                      <c:pt idx="774">
                        <c:v>-0.1284063</c:v>
                      </c:pt>
                      <c:pt idx="775">
                        <c:v>-0.12836239999999999</c:v>
                      </c:pt>
                      <c:pt idx="776">
                        <c:v>-0.1283329</c:v>
                      </c:pt>
                      <c:pt idx="777">
                        <c:v>-0.12814320000000001</c:v>
                      </c:pt>
                      <c:pt idx="778">
                        <c:v>-0.12768080000000001</c:v>
                      </c:pt>
                      <c:pt idx="779">
                        <c:v>-0.12725130000000001</c:v>
                      </c:pt>
                      <c:pt idx="780">
                        <c:v>-0.1267723</c:v>
                      </c:pt>
                      <c:pt idx="781">
                        <c:v>-0.1254759</c:v>
                      </c:pt>
                      <c:pt idx="782">
                        <c:v>-0.1251275</c:v>
                      </c:pt>
                      <c:pt idx="783">
                        <c:v>-0.12709860000000001</c:v>
                      </c:pt>
                      <c:pt idx="784">
                        <c:v>-0.1276912</c:v>
                      </c:pt>
                      <c:pt idx="785">
                        <c:v>-0.1274197</c:v>
                      </c:pt>
                      <c:pt idx="786">
                        <c:v>-0.1272498</c:v>
                      </c:pt>
                      <c:pt idx="787">
                        <c:v>-0.12714110000000001</c:v>
                      </c:pt>
                      <c:pt idx="788">
                        <c:v>-0.12691330000000001</c:v>
                      </c:pt>
                      <c:pt idx="789">
                        <c:v>-0.12661059999999999</c:v>
                      </c:pt>
                      <c:pt idx="790">
                        <c:v>-0.12667200000000001</c:v>
                      </c:pt>
                      <c:pt idx="791">
                        <c:v>-0.1270191</c:v>
                      </c:pt>
                      <c:pt idx="792">
                        <c:v>-0.12695400000000001</c:v>
                      </c:pt>
                      <c:pt idx="793">
                        <c:v>-0.12649299999999999</c:v>
                      </c:pt>
                      <c:pt idx="794">
                        <c:v>-0.12596270000000001</c:v>
                      </c:pt>
                      <c:pt idx="795">
                        <c:v>-0.12547440000000001</c:v>
                      </c:pt>
                      <c:pt idx="796">
                        <c:v>-0.1248208</c:v>
                      </c:pt>
                      <c:pt idx="797">
                        <c:v>-0.12372320000000001</c:v>
                      </c:pt>
                      <c:pt idx="798">
                        <c:v>-0.1229726</c:v>
                      </c:pt>
                      <c:pt idx="799">
                        <c:v>-0.12329660000000001</c:v>
                      </c:pt>
                      <c:pt idx="800">
                        <c:v>-0.12342069999999999</c:v>
                      </c:pt>
                      <c:pt idx="801">
                        <c:v>-0.12327100000000001</c:v>
                      </c:pt>
                      <c:pt idx="802">
                        <c:v>-0.12343079999999999</c:v>
                      </c:pt>
                      <c:pt idx="803">
                        <c:v>-0.1236744</c:v>
                      </c:pt>
                      <c:pt idx="804">
                        <c:v>-0.1234697</c:v>
                      </c:pt>
                      <c:pt idx="805">
                        <c:v>-0.1228485</c:v>
                      </c:pt>
                      <c:pt idx="806">
                        <c:v>-0.12226480000000001</c:v>
                      </c:pt>
                      <c:pt idx="807">
                        <c:v>-0.12216630000000001</c:v>
                      </c:pt>
                      <c:pt idx="808">
                        <c:v>-0.1224992</c:v>
                      </c:pt>
                      <c:pt idx="809">
                        <c:v>-0.1226802</c:v>
                      </c:pt>
                      <c:pt idx="810">
                        <c:v>-0.1223882</c:v>
                      </c:pt>
                      <c:pt idx="811">
                        <c:v>-0.1216889</c:v>
                      </c:pt>
                      <c:pt idx="812">
                        <c:v>-0.1207713</c:v>
                      </c:pt>
                      <c:pt idx="813">
                        <c:v>-0.1198472</c:v>
                      </c:pt>
                      <c:pt idx="814">
                        <c:v>-0.1190271</c:v>
                      </c:pt>
                      <c:pt idx="815">
                        <c:v>-0.1185672</c:v>
                      </c:pt>
                      <c:pt idx="816">
                        <c:v>-0.1191913</c:v>
                      </c:pt>
                      <c:pt idx="817">
                        <c:v>-0.12064370000000001</c:v>
                      </c:pt>
                      <c:pt idx="818">
                        <c:v>-0.121533</c:v>
                      </c:pt>
                      <c:pt idx="819">
                        <c:v>-0.1216608</c:v>
                      </c:pt>
                      <c:pt idx="820">
                        <c:v>-0.1216013</c:v>
                      </c:pt>
                      <c:pt idx="821">
                        <c:v>-0.12158679999999999</c:v>
                      </c:pt>
                      <c:pt idx="822">
                        <c:v>-0.1215212</c:v>
                      </c:pt>
                      <c:pt idx="823">
                        <c:v>-0.1216343</c:v>
                      </c:pt>
                      <c:pt idx="824">
                        <c:v>-0.121978</c:v>
                      </c:pt>
                      <c:pt idx="825">
                        <c:v>-0.122126</c:v>
                      </c:pt>
                      <c:pt idx="826">
                        <c:v>-0.1221308</c:v>
                      </c:pt>
                      <c:pt idx="827">
                        <c:v>-0.1220876</c:v>
                      </c:pt>
                      <c:pt idx="828">
                        <c:v>-0.12187630000000001</c:v>
                      </c:pt>
                      <c:pt idx="829">
                        <c:v>-0.121701</c:v>
                      </c:pt>
                      <c:pt idx="830">
                        <c:v>-0.12206119999999999</c:v>
                      </c:pt>
                      <c:pt idx="831">
                        <c:v>-0.1227747</c:v>
                      </c:pt>
                      <c:pt idx="832">
                        <c:v>-0.12207759999999999</c:v>
                      </c:pt>
                      <c:pt idx="833">
                        <c:v>-0.1183859</c:v>
                      </c:pt>
                      <c:pt idx="834">
                        <c:v>-0.1166411</c:v>
                      </c:pt>
                      <c:pt idx="835">
                        <c:v>-0.1187969</c:v>
                      </c:pt>
                      <c:pt idx="836">
                        <c:v>-0.1198263</c:v>
                      </c:pt>
                      <c:pt idx="837">
                        <c:v>-0.1206004</c:v>
                      </c:pt>
                      <c:pt idx="838">
                        <c:v>-0.12163740000000001</c:v>
                      </c:pt>
                      <c:pt idx="839">
                        <c:v>-0.1223742</c:v>
                      </c:pt>
                      <c:pt idx="840">
                        <c:v>-0.12226330000000001</c:v>
                      </c:pt>
                      <c:pt idx="841">
                        <c:v>-0.12141059999999999</c:v>
                      </c:pt>
                      <c:pt idx="842">
                        <c:v>-0.12021129999999999</c:v>
                      </c:pt>
                      <c:pt idx="843">
                        <c:v>-0.1191197</c:v>
                      </c:pt>
                      <c:pt idx="844">
                        <c:v>-0.11903270000000001</c:v>
                      </c:pt>
                      <c:pt idx="845">
                        <c:v>-0.119861</c:v>
                      </c:pt>
                      <c:pt idx="846">
                        <c:v>-0.120599</c:v>
                      </c:pt>
                      <c:pt idx="847">
                        <c:v>-0.121022</c:v>
                      </c:pt>
                      <c:pt idx="848">
                        <c:v>-0.1213316</c:v>
                      </c:pt>
                      <c:pt idx="849">
                        <c:v>-0.122762</c:v>
                      </c:pt>
                      <c:pt idx="850">
                        <c:v>-0.12353840000000001</c:v>
                      </c:pt>
                      <c:pt idx="851">
                        <c:v>-0.1224442</c:v>
                      </c:pt>
                      <c:pt idx="852">
                        <c:v>-0.1212577</c:v>
                      </c:pt>
                      <c:pt idx="853">
                        <c:v>-0.12075900000000001</c:v>
                      </c:pt>
                      <c:pt idx="854">
                        <c:v>-0.12091730000000001</c:v>
                      </c:pt>
                      <c:pt idx="855">
                        <c:v>-0.1214281</c:v>
                      </c:pt>
                      <c:pt idx="856">
                        <c:v>-0.12208579999999999</c:v>
                      </c:pt>
                      <c:pt idx="857">
                        <c:v>-0.1226464</c:v>
                      </c:pt>
                      <c:pt idx="858">
                        <c:v>-0.1227111</c:v>
                      </c:pt>
                      <c:pt idx="859">
                        <c:v>-0.1221715</c:v>
                      </c:pt>
                      <c:pt idx="860">
                        <c:v>-0.1213911</c:v>
                      </c:pt>
                      <c:pt idx="861">
                        <c:v>-0.1215994</c:v>
                      </c:pt>
                      <c:pt idx="862">
                        <c:v>-0.1230856</c:v>
                      </c:pt>
                      <c:pt idx="863">
                        <c:v>-0.12357849999999999</c:v>
                      </c:pt>
                      <c:pt idx="864">
                        <c:v>-0.1233853</c:v>
                      </c:pt>
                      <c:pt idx="865">
                        <c:v>-0.123713</c:v>
                      </c:pt>
                      <c:pt idx="866">
                        <c:v>-0.1240677</c:v>
                      </c:pt>
                      <c:pt idx="867">
                        <c:v>-0.12315479999999999</c:v>
                      </c:pt>
                      <c:pt idx="868">
                        <c:v>-0.1224132</c:v>
                      </c:pt>
                      <c:pt idx="869">
                        <c:v>-0.12417019999999999</c:v>
                      </c:pt>
                      <c:pt idx="870">
                        <c:v>-0.12469239999999999</c:v>
                      </c:pt>
                      <c:pt idx="871">
                        <c:v>-0.1237443</c:v>
                      </c:pt>
                      <c:pt idx="872">
                        <c:v>-0.1233937</c:v>
                      </c:pt>
                      <c:pt idx="873">
                        <c:v>-0.1245488</c:v>
                      </c:pt>
                      <c:pt idx="874">
                        <c:v>-0.1258929</c:v>
                      </c:pt>
                      <c:pt idx="875">
                        <c:v>-0.1261149</c:v>
                      </c:pt>
                      <c:pt idx="876">
                        <c:v>-0.12542729999999999</c:v>
                      </c:pt>
                      <c:pt idx="877">
                        <c:v>-0.12448430000000001</c:v>
                      </c:pt>
                      <c:pt idx="878">
                        <c:v>-0.1239879</c:v>
                      </c:pt>
                      <c:pt idx="879">
                        <c:v>-0.124239</c:v>
                      </c:pt>
                      <c:pt idx="880">
                        <c:v>-0.12469479999999999</c:v>
                      </c:pt>
                      <c:pt idx="881">
                        <c:v>-0.1250298</c:v>
                      </c:pt>
                      <c:pt idx="882">
                        <c:v>-0.12510540000000001</c:v>
                      </c:pt>
                      <c:pt idx="883">
                        <c:v>-0.12498910000000001</c:v>
                      </c:pt>
                      <c:pt idx="884">
                        <c:v>-0.1249326</c:v>
                      </c:pt>
                      <c:pt idx="885">
                        <c:v>-0.12502450000000001</c:v>
                      </c:pt>
                      <c:pt idx="886">
                        <c:v>-0.1245763</c:v>
                      </c:pt>
                      <c:pt idx="887">
                        <c:v>-0.1234069</c:v>
                      </c:pt>
                      <c:pt idx="888">
                        <c:v>-0.1289093</c:v>
                      </c:pt>
                      <c:pt idx="889">
                        <c:v>-0.1323425</c:v>
                      </c:pt>
                      <c:pt idx="890">
                        <c:v>-0.1305607</c:v>
                      </c:pt>
                      <c:pt idx="891">
                        <c:v>-0.12809119999999999</c:v>
                      </c:pt>
                      <c:pt idx="892">
                        <c:v>-0.12653020000000001</c:v>
                      </c:pt>
                      <c:pt idx="893">
                        <c:v>-0.12598239999999999</c:v>
                      </c:pt>
                      <c:pt idx="894">
                        <c:v>-0.1261372</c:v>
                      </c:pt>
                      <c:pt idx="895">
                        <c:v>-0.12646379999999999</c:v>
                      </c:pt>
                      <c:pt idx="896">
                        <c:v>-0.12651689999999999</c:v>
                      </c:pt>
                      <c:pt idx="897">
                        <c:v>-0.12628729999999999</c:v>
                      </c:pt>
                      <c:pt idx="898">
                        <c:v>-0.1263746</c:v>
                      </c:pt>
                      <c:pt idx="899">
                        <c:v>-0.12764790000000001</c:v>
                      </c:pt>
                      <c:pt idx="900">
                        <c:v>-0.128635</c:v>
                      </c:pt>
                      <c:pt idx="901">
                        <c:v>-0.12823319999999999</c:v>
                      </c:pt>
                      <c:pt idx="902">
                        <c:v>-0.12750900000000001</c:v>
                      </c:pt>
                      <c:pt idx="903">
                        <c:v>-0.12735179999999999</c:v>
                      </c:pt>
                      <c:pt idx="904">
                        <c:v>-0.12754109999999999</c:v>
                      </c:pt>
                      <c:pt idx="905">
                        <c:v>-0.12777140000000001</c:v>
                      </c:pt>
                      <c:pt idx="906">
                        <c:v>-0.1288116</c:v>
                      </c:pt>
                      <c:pt idx="907">
                        <c:v>-0.12947149999999999</c:v>
                      </c:pt>
                      <c:pt idx="908">
                        <c:v>-0.12889880000000001</c:v>
                      </c:pt>
                      <c:pt idx="909">
                        <c:v>-0.12823329999999999</c:v>
                      </c:pt>
                      <c:pt idx="910">
                        <c:v>-0.12797320000000001</c:v>
                      </c:pt>
                      <c:pt idx="911">
                        <c:v>-0.12791430000000001</c:v>
                      </c:pt>
                      <c:pt idx="912">
                        <c:v>-0.1278811</c:v>
                      </c:pt>
                      <c:pt idx="913">
                        <c:v>-0.1278724</c:v>
                      </c:pt>
                      <c:pt idx="914">
                        <c:v>-0.12791369999999999</c:v>
                      </c:pt>
                      <c:pt idx="915">
                        <c:v>-0.12798180000000001</c:v>
                      </c:pt>
                      <c:pt idx="916">
                        <c:v>-0.1280473</c:v>
                      </c:pt>
                      <c:pt idx="917">
                        <c:v>-0.1280973</c:v>
                      </c:pt>
                      <c:pt idx="918">
                        <c:v>-0.1280966</c:v>
                      </c:pt>
                      <c:pt idx="919">
                        <c:v>-0.1279894</c:v>
                      </c:pt>
                      <c:pt idx="920">
                        <c:v>-0.12778339999999999</c:v>
                      </c:pt>
                      <c:pt idx="921">
                        <c:v>-0.12757740000000001</c:v>
                      </c:pt>
                      <c:pt idx="922">
                        <c:v>-0.1274671</c:v>
                      </c:pt>
                      <c:pt idx="923">
                        <c:v>-0.12745490000000001</c:v>
                      </c:pt>
                      <c:pt idx="924">
                        <c:v>-0.1274952</c:v>
                      </c:pt>
                      <c:pt idx="925">
                        <c:v>-0.12756770000000001</c:v>
                      </c:pt>
                      <c:pt idx="926">
                        <c:v>-0.1276803</c:v>
                      </c:pt>
                      <c:pt idx="927">
                        <c:v>-0.12779299999999999</c:v>
                      </c:pt>
                      <c:pt idx="928">
                        <c:v>-0.1278157</c:v>
                      </c:pt>
                      <c:pt idx="929">
                        <c:v>-0.1276941</c:v>
                      </c:pt>
                      <c:pt idx="930">
                        <c:v>-0.1274392</c:v>
                      </c:pt>
                      <c:pt idx="931">
                        <c:v>-0.12716179999999999</c:v>
                      </c:pt>
                      <c:pt idx="932">
                        <c:v>-0.12708549999999999</c:v>
                      </c:pt>
                      <c:pt idx="933">
                        <c:v>-0.1273676</c:v>
                      </c:pt>
                      <c:pt idx="934">
                        <c:v>-0.1278581</c:v>
                      </c:pt>
                      <c:pt idx="935">
                        <c:v>-0.12817429999999999</c:v>
                      </c:pt>
                      <c:pt idx="936">
                        <c:v>-0.12811</c:v>
                      </c:pt>
                      <c:pt idx="937">
                        <c:v>-0.12783120000000001</c:v>
                      </c:pt>
                      <c:pt idx="938">
                        <c:v>-0.12764300000000001</c:v>
                      </c:pt>
                      <c:pt idx="939">
                        <c:v>-0.1276832</c:v>
                      </c:pt>
                      <c:pt idx="940">
                        <c:v>-0.1278262</c:v>
                      </c:pt>
                      <c:pt idx="941">
                        <c:v>-0.12792290000000001</c:v>
                      </c:pt>
                      <c:pt idx="942">
                        <c:v>-0.12789300000000001</c:v>
                      </c:pt>
                      <c:pt idx="943">
                        <c:v>-0.1276601</c:v>
                      </c:pt>
                      <c:pt idx="944">
                        <c:v>-0.12737129999999999</c:v>
                      </c:pt>
                      <c:pt idx="945">
                        <c:v>-0.12737409999999999</c:v>
                      </c:pt>
                      <c:pt idx="946">
                        <c:v>-0.12775220000000001</c:v>
                      </c:pt>
                      <c:pt idx="947">
                        <c:v>-0.1285965</c:v>
                      </c:pt>
                      <c:pt idx="948">
                        <c:v>-0.129829</c:v>
                      </c:pt>
                      <c:pt idx="949">
                        <c:v>-0.1297334</c:v>
                      </c:pt>
                      <c:pt idx="950">
                        <c:v>-0.1283794</c:v>
                      </c:pt>
                      <c:pt idx="951">
                        <c:v>-0.12711330000000001</c:v>
                      </c:pt>
                      <c:pt idx="952">
                        <c:v>-0.12624769999999999</c:v>
                      </c:pt>
                      <c:pt idx="953">
                        <c:v>-0.12552179999999999</c:v>
                      </c:pt>
                      <c:pt idx="954">
                        <c:v>-0.12541649999999999</c:v>
                      </c:pt>
                      <c:pt idx="955">
                        <c:v>-0.1263435</c:v>
                      </c:pt>
                      <c:pt idx="956">
                        <c:v>-0.12697310000000001</c:v>
                      </c:pt>
                      <c:pt idx="957">
                        <c:v>-0.12668289999999999</c:v>
                      </c:pt>
                      <c:pt idx="958">
                        <c:v>-0.12616440000000001</c:v>
                      </c:pt>
                      <c:pt idx="959">
                        <c:v>-0.12623290000000001</c:v>
                      </c:pt>
                      <c:pt idx="960">
                        <c:v>-0.126834</c:v>
                      </c:pt>
                      <c:pt idx="961">
                        <c:v>-0.12703999999999999</c:v>
                      </c:pt>
                      <c:pt idx="962">
                        <c:v>-0.12662090000000001</c:v>
                      </c:pt>
                      <c:pt idx="963">
                        <c:v>-0.1261294</c:v>
                      </c:pt>
                      <c:pt idx="964">
                        <c:v>-0.1260124</c:v>
                      </c:pt>
                      <c:pt idx="965">
                        <c:v>-0.12604799999999999</c:v>
                      </c:pt>
                      <c:pt idx="966">
                        <c:v>-0.12539539999999999</c:v>
                      </c:pt>
                      <c:pt idx="967">
                        <c:v>-0.1244802</c:v>
                      </c:pt>
                      <c:pt idx="968">
                        <c:v>-0.125418</c:v>
                      </c:pt>
                      <c:pt idx="969">
                        <c:v>-0.12605920000000001</c:v>
                      </c:pt>
                      <c:pt idx="970">
                        <c:v>-0.1256755</c:v>
                      </c:pt>
                      <c:pt idx="971">
                        <c:v>-0.12552559999999999</c:v>
                      </c:pt>
                      <c:pt idx="972">
                        <c:v>-0.1256138</c:v>
                      </c:pt>
                      <c:pt idx="973">
                        <c:v>-0.12538730000000001</c:v>
                      </c:pt>
                      <c:pt idx="974">
                        <c:v>-0.12491049999999999</c:v>
                      </c:pt>
                      <c:pt idx="975">
                        <c:v>-0.1246601</c:v>
                      </c:pt>
                      <c:pt idx="976">
                        <c:v>-0.1245212</c:v>
                      </c:pt>
                      <c:pt idx="977">
                        <c:v>-0.1236831</c:v>
                      </c:pt>
                      <c:pt idx="978">
                        <c:v>-0.12225569999999999</c:v>
                      </c:pt>
                      <c:pt idx="979">
                        <c:v>-0.1228003</c:v>
                      </c:pt>
                      <c:pt idx="980">
                        <c:v>-0.1243369</c:v>
                      </c:pt>
                      <c:pt idx="981">
                        <c:v>-0.1241082</c:v>
                      </c:pt>
                      <c:pt idx="982">
                        <c:v>-0.124097</c:v>
                      </c:pt>
                      <c:pt idx="983">
                        <c:v>-0.1255308</c:v>
                      </c:pt>
                      <c:pt idx="984">
                        <c:v>-0.12664439999999999</c:v>
                      </c:pt>
                      <c:pt idx="985">
                        <c:v>-0.12596560000000001</c:v>
                      </c:pt>
                      <c:pt idx="986">
                        <c:v>-0.12768650000000001</c:v>
                      </c:pt>
                      <c:pt idx="987">
                        <c:v>-0.127415</c:v>
                      </c:pt>
                      <c:pt idx="988">
                        <c:v>-0.12536449999999999</c:v>
                      </c:pt>
                      <c:pt idx="989">
                        <c:v>-0.12393659999999999</c:v>
                      </c:pt>
                      <c:pt idx="990">
                        <c:v>-0.1233162</c:v>
                      </c:pt>
                      <c:pt idx="991">
                        <c:v>-0.1229904</c:v>
                      </c:pt>
                      <c:pt idx="992">
                        <c:v>-0.1227288</c:v>
                      </c:pt>
                      <c:pt idx="993">
                        <c:v>-0.1224807</c:v>
                      </c:pt>
                      <c:pt idx="994">
                        <c:v>-0.12222760000000001</c:v>
                      </c:pt>
                      <c:pt idx="995">
                        <c:v>-0.12237779999999999</c:v>
                      </c:pt>
                      <c:pt idx="996">
                        <c:v>-0.12305729999999999</c:v>
                      </c:pt>
                      <c:pt idx="997">
                        <c:v>-0.1231698</c:v>
                      </c:pt>
                      <c:pt idx="998">
                        <c:v>-0.122458</c:v>
                      </c:pt>
                      <c:pt idx="999">
                        <c:v>-0.1215466</c:v>
                      </c:pt>
                      <c:pt idx="1000">
                        <c:v>-0.1207395</c:v>
                      </c:pt>
                      <c:pt idx="1001">
                        <c:v>-0.1200117</c:v>
                      </c:pt>
                      <c:pt idx="1002">
                        <c:v>-0.1197638</c:v>
                      </c:pt>
                      <c:pt idx="1003">
                        <c:v>-0.120519</c:v>
                      </c:pt>
                      <c:pt idx="1004">
                        <c:v>-0.1213095</c:v>
                      </c:pt>
                      <c:pt idx="1005">
                        <c:v>-0.12130730000000001</c:v>
                      </c:pt>
                      <c:pt idx="1006">
                        <c:v>-0.121014</c:v>
                      </c:pt>
                      <c:pt idx="1007">
                        <c:v>-0.12090480000000001</c:v>
                      </c:pt>
                      <c:pt idx="1008">
                        <c:v>-0.1213293</c:v>
                      </c:pt>
                      <c:pt idx="1009">
                        <c:v>-0.1219547</c:v>
                      </c:pt>
                      <c:pt idx="1010">
                        <c:v>-0.1213813</c:v>
                      </c:pt>
                      <c:pt idx="1011">
                        <c:v>-0.1199684</c:v>
                      </c:pt>
                      <c:pt idx="1012">
                        <c:v>-0.1186564</c:v>
                      </c:pt>
                      <c:pt idx="1013">
                        <c:v>-0.1177163</c:v>
                      </c:pt>
                      <c:pt idx="1014">
                        <c:v>-0.1172139</c:v>
                      </c:pt>
                      <c:pt idx="1015">
                        <c:v>-0.11718240000000001</c:v>
                      </c:pt>
                      <c:pt idx="1016">
                        <c:v>-0.1173271</c:v>
                      </c:pt>
                      <c:pt idx="1017">
                        <c:v>-0.11796379999999999</c:v>
                      </c:pt>
                      <c:pt idx="1018">
                        <c:v>-0.1206855</c:v>
                      </c:pt>
                      <c:pt idx="1019">
                        <c:v>-0.1211555</c:v>
                      </c:pt>
                      <c:pt idx="1020">
                        <c:v>-0.1190802</c:v>
                      </c:pt>
                      <c:pt idx="1021">
                        <c:v>-0.1170445</c:v>
                      </c:pt>
                      <c:pt idx="1022">
                        <c:v>-0.1161635</c:v>
                      </c:pt>
                      <c:pt idx="1023">
                        <c:v>-0.11643299999999999</c:v>
                      </c:pt>
                      <c:pt idx="1024">
                        <c:v>-0.11710280000000001</c:v>
                      </c:pt>
                      <c:pt idx="1025">
                        <c:v>-0.1173479</c:v>
                      </c:pt>
                      <c:pt idx="1026">
                        <c:v>-0.1172306</c:v>
                      </c:pt>
                      <c:pt idx="1027">
                        <c:v>-0.1173994</c:v>
                      </c:pt>
                      <c:pt idx="1028">
                        <c:v>-0.1177858</c:v>
                      </c:pt>
                      <c:pt idx="1029">
                        <c:v>-0.11754000000000001</c:v>
                      </c:pt>
                      <c:pt idx="1030">
                        <c:v>-0.1170861</c:v>
                      </c:pt>
                      <c:pt idx="1031">
                        <c:v>-0.1169023</c:v>
                      </c:pt>
                      <c:pt idx="1032">
                        <c:v>-0.1172449</c:v>
                      </c:pt>
                      <c:pt idx="1033">
                        <c:v>-0.1187397</c:v>
                      </c:pt>
                      <c:pt idx="1034">
                        <c:v>-0.12076919999999999</c:v>
                      </c:pt>
                      <c:pt idx="1035">
                        <c:v>-0.12122479999999999</c:v>
                      </c:pt>
                      <c:pt idx="1036">
                        <c:v>-0.1188269</c:v>
                      </c:pt>
                      <c:pt idx="1037">
                        <c:v>-0.1159987</c:v>
                      </c:pt>
                      <c:pt idx="1038">
                        <c:v>-0.11434030000000001</c:v>
                      </c:pt>
                      <c:pt idx="1039">
                        <c:v>-0.11382780000000001</c:v>
                      </c:pt>
                      <c:pt idx="1040">
                        <c:v>-0.11435720000000001</c:v>
                      </c:pt>
                      <c:pt idx="1041">
                        <c:v>-0.1151204</c:v>
                      </c:pt>
                      <c:pt idx="1042">
                        <c:v>-0.1153672</c:v>
                      </c:pt>
                      <c:pt idx="1043">
                        <c:v>-0.1151581</c:v>
                      </c:pt>
                      <c:pt idx="1044">
                        <c:v>-0.1146879</c:v>
                      </c:pt>
                      <c:pt idx="1045">
                        <c:v>-0.1141745</c:v>
                      </c:pt>
                      <c:pt idx="1046">
                        <c:v>-0.1136105</c:v>
                      </c:pt>
                      <c:pt idx="1047">
                        <c:v>-0.1128073</c:v>
                      </c:pt>
                      <c:pt idx="1048">
                        <c:v>-0.1119812</c:v>
                      </c:pt>
                      <c:pt idx="1049">
                        <c:v>-0.1119759</c:v>
                      </c:pt>
                      <c:pt idx="1050">
                        <c:v>-0.11311930000000001</c:v>
                      </c:pt>
                      <c:pt idx="1051">
                        <c:v>-0.1147488</c:v>
                      </c:pt>
                      <c:pt idx="1052">
                        <c:v>-0.1170334</c:v>
                      </c:pt>
                      <c:pt idx="1053">
                        <c:v>-0.1195387</c:v>
                      </c:pt>
                      <c:pt idx="1054">
                        <c:v>-0.1201728</c:v>
                      </c:pt>
                      <c:pt idx="1055">
                        <c:v>-0.1194636</c:v>
                      </c:pt>
                      <c:pt idx="1056">
                        <c:v>-0.1186512</c:v>
                      </c:pt>
                      <c:pt idx="1057">
                        <c:v>-0.1182416</c:v>
                      </c:pt>
                      <c:pt idx="1058">
                        <c:v>-0.118293</c:v>
                      </c:pt>
                      <c:pt idx="1059">
                        <c:v>-0.118634</c:v>
                      </c:pt>
                      <c:pt idx="1060">
                        <c:v>-0.1189655</c:v>
                      </c:pt>
                      <c:pt idx="1061">
                        <c:v>-0.119118</c:v>
                      </c:pt>
                      <c:pt idx="1062">
                        <c:v>-0.1190413</c:v>
                      </c:pt>
                      <c:pt idx="1063">
                        <c:v>-0.1186704</c:v>
                      </c:pt>
                      <c:pt idx="1064">
                        <c:v>-0.1180522</c:v>
                      </c:pt>
                      <c:pt idx="1065">
                        <c:v>-0.1175368</c:v>
                      </c:pt>
                      <c:pt idx="1066">
                        <c:v>-0.117535</c:v>
                      </c:pt>
                      <c:pt idx="1067">
                        <c:v>-0.1180789</c:v>
                      </c:pt>
                      <c:pt idx="1068">
                        <c:v>-0.118731</c:v>
                      </c:pt>
                      <c:pt idx="1069">
                        <c:v>-0.1197835</c:v>
                      </c:pt>
                      <c:pt idx="1070">
                        <c:v>-0.1212018</c:v>
                      </c:pt>
                      <c:pt idx="1071">
                        <c:v>-0.1202559</c:v>
                      </c:pt>
                      <c:pt idx="1072">
                        <c:v>-0.1181006</c:v>
                      </c:pt>
                      <c:pt idx="1073">
                        <c:v>-0.1166145</c:v>
                      </c:pt>
                      <c:pt idx="1074">
                        <c:v>-0.11605749999999999</c:v>
                      </c:pt>
                      <c:pt idx="1075">
                        <c:v>-0.11607870000000001</c:v>
                      </c:pt>
                      <c:pt idx="1076">
                        <c:v>-0.1160313</c:v>
                      </c:pt>
                      <c:pt idx="1077">
                        <c:v>-0.1154427</c:v>
                      </c:pt>
                      <c:pt idx="1078">
                        <c:v>-0.11466850000000001</c:v>
                      </c:pt>
                      <c:pt idx="1079">
                        <c:v>-0.1141117</c:v>
                      </c:pt>
                      <c:pt idx="1080">
                        <c:v>-0.1137103</c:v>
                      </c:pt>
                      <c:pt idx="1081">
                        <c:v>-0.1131177</c:v>
                      </c:pt>
                      <c:pt idx="1082">
                        <c:v>-0.112238</c:v>
                      </c:pt>
                      <c:pt idx="1083">
                        <c:v>-0.1114414</c:v>
                      </c:pt>
                      <c:pt idx="1084">
                        <c:v>-0.1113997</c:v>
                      </c:pt>
                      <c:pt idx="1085">
                        <c:v>-0.1122495</c:v>
                      </c:pt>
                      <c:pt idx="1086">
                        <c:v>-0.11359080000000001</c:v>
                      </c:pt>
                      <c:pt idx="1087">
                        <c:v>-0.1151291</c:v>
                      </c:pt>
                      <c:pt idx="1088">
                        <c:v>-0.1162111</c:v>
                      </c:pt>
                      <c:pt idx="1089">
                        <c:v>-0.1162825</c:v>
                      </c:pt>
                      <c:pt idx="1090">
                        <c:v>-0.1158005</c:v>
                      </c:pt>
                      <c:pt idx="1091">
                        <c:v>-0.1153469</c:v>
                      </c:pt>
                      <c:pt idx="1092">
                        <c:v>-0.1151438</c:v>
                      </c:pt>
                      <c:pt idx="1093">
                        <c:v>-0.1152966</c:v>
                      </c:pt>
                      <c:pt idx="1094">
                        <c:v>-0.11545279999999999</c:v>
                      </c:pt>
                      <c:pt idx="1095">
                        <c:v>-0.11531859999999999</c:v>
                      </c:pt>
                      <c:pt idx="1096">
                        <c:v>-0.1150934</c:v>
                      </c:pt>
                      <c:pt idx="1097">
                        <c:v>-0.11505650000000001</c:v>
                      </c:pt>
                      <c:pt idx="1098">
                        <c:v>-0.1155397</c:v>
                      </c:pt>
                      <c:pt idx="1099">
                        <c:v>-0.1163542</c:v>
                      </c:pt>
                      <c:pt idx="1100">
                        <c:v>-0.1167183</c:v>
                      </c:pt>
                      <c:pt idx="1101">
                        <c:v>-0.1165236</c:v>
                      </c:pt>
                      <c:pt idx="1102">
                        <c:v>-0.1161446</c:v>
                      </c:pt>
                      <c:pt idx="1103">
                        <c:v>-0.1157651</c:v>
                      </c:pt>
                      <c:pt idx="1104">
                        <c:v>-0.1154625</c:v>
                      </c:pt>
                      <c:pt idx="1105">
                        <c:v>-0.1151875</c:v>
                      </c:pt>
                      <c:pt idx="1106">
                        <c:v>-0.1146964</c:v>
                      </c:pt>
                      <c:pt idx="1107">
                        <c:v>-0.11410049999999999</c:v>
                      </c:pt>
                      <c:pt idx="1108">
                        <c:v>-0.11413230000000001</c:v>
                      </c:pt>
                      <c:pt idx="1109">
                        <c:v>-0.1156195</c:v>
                      </c:pt>
                      <c:pt idx="1110">
                        <c:v>-0.11689090000000001</c:v>
                      </c:pt>
                      <c:pt idx="1111">
                        <c:v>-0.1165351</c:v>
                      </c:pt>
                      <c:pt idx="1112">
                        <c:v>-0.1157395</c:v>
                      </c:pt>
                      <c:pt idx="1113">
                        <c:v>-0.11545660000000001</c:v>
                      </c:pt>
                      <c:pt idx="1114">
                        <c:v>-0.1154589</c:v>
                      </c:pt>
                      <c:pt idx="1115">
                        <c:v>-0.1152017</c:v>
                      </c:pt>
                      <c:pt idx="1116">
                        <c:v>-0.1147514</c:v>
                      </c:pt>
                      <c:pt idx="1117">
                        <c:v>-0.11470809999999999</c:v>
                      </c:pt>
                      <c:pt idx="1118">
                        <c:v>-0.11525489999999999</c:v>
                      </c:pt>
                      <c:pt idx="1119">
                        <c:v>-0.11575240000000001</c:v>
                      </c:pt>
                      <c:pt idx="1120">
                        <c:v>-0.1158772</c:v>
                      </c:pt>
                      <c:pt idx="1121">
                        <c:v>-0.1159105</c:v>
                      </c:pt>
                      <c:pt idx="1122">
                        <c:v>-0.11614439999999999</c:v>
                      </c:pt>
                      <c:pt idx="1123">
                        <c:v>-0.1164767</c:v>
                      </c:pt>
                      <c:pt idx="1124">
                        <c:v>-0.1165581</c:v>
                      </c:pt>
                      <c:pt idx="1125">
                        <c:v>-0.1162671</c:v>
                      </c:pt>
                      <c:pt idx="1126">
                        <c:v>-0.1156635</c:v>
                      </c:pt>
                      <c:pt idx="1127">
                        <c:v>-0.1148767</c:v>
                      </c:pt>
                      <c:pt idx="1128">
                        <c:v>-0.1142647</c:v>
                      </c:pt>
                      <c:pt idx="1129">
                        <c:v>-0.1145099</c:v>
                      </c:pt>
                      <c:pt idx="1130">
                        <c:v>-0.1156648</c:v>
                      </c:pt>
                      <c:pt idx="1131">
                        <c:v>-0.116352</c:v>
                      </c:pt>
                      <c:pt idx="1132">
                        <c:v>-0.116144</c:v>
                      </c:pt>
                      <c:pt idx="1133">
                        <c:v>-0.11587450000000001</c:v>
                      </c:pt>
                      <c:pt idx="1134">
                        <c:v>-0.1159635</c:v>
                      </c:pt>
                      <c:pt idx="1135">
                        <c:v>-0.1160436</c:v>
                      </c:pt>
                      <c:pt idx="1136">
                        <c:v>-0.11571339999999999</c:v>
                      </c:pt>
                      <c:pt idx="1137">
                        <c:v>-0.1151466</c:v>
                      </c:pt>
                      <c:pt idx="1138">
                        <c:v>-0.114888</c:v>
                      </c:pt>
                      <c:pt idx="1139">
                        <c:v>-0.1151663</c:v>
                      </c:pt>
                      <c:pt idx="1140">
                        <c:v>-0.115574</c:v>
                      </c:pt>
                      <c:pt idx="1141">
                        <c:v>-0.11577990000000001</c:v>
                      </c:pt>
                      <c:pt idx="1142">
                        <c:v>-0.11581139999999999</c:v>
                      </c:pt>
                      <c:pt idx="1143">
                        <c:v>-0.1157031</c:v>
                      </c:pt>
                      <c:pt idx="1144">
                        <c:v>-0.11546190000000001</c:v>
                      </c:pt>
                      <c:pt idx="1145">
                        <c:v>-0.1151702</c:v>
                      </c:pt>
                      <c:pt idx="1146">
                        <c:v>-0.1149056</c:v>
                      </c:pt>
                      <c:pt idx="1147">
                        <c:v>-0.1146654</c:v>
                      </c:pt>
                      <c:pt idx="1148">
                        <c:v>-0.1144859</c:v>
                      </c:pt>
                      <c:pt idx="1149">
                        <c:v>-0.1145393</c:v>
                      </c:pt>
                      <c:pt idx="1150">
                        <c:v>-0.11491999999999999</c:v>
                      </c:pt>
                      <c:pt idx="1151">
                        <c:v>-0.1153795</c:v>
                      </c:pt>
                      <c:pt idx="1152">
                        <c:v>-0.1155834</c:v>
                      </c:pt>
                      <c:pt idx="1153">
                        <c:v>-0.1154768</c:v>
                      </c:pt>
                      <c:pt idx="1154">
                        <c:v>-0.1152204</c:v>
                      </c:pt>
                      <c:pt idx="1155">
                        <c:v>-0.1150224</c:v>
                      </c:pt>
                      <c:pt idx="1156">
                        <c:v>-0.11498650000000001</c:v>
                      </c:pt>
                      <c:pt idx="1157">
                        <c:v>-0.1150528</c:v>
                      </c:pt>
                      <c:pt idx="1158">
                        <c:v>-0.11511250000000001</c:v>
                      </c:pt>
                      <c:pt idx="1159">
                        <c:v>-0.1150731</c:v>
                      </c:pt>
                      <c:pt idx="1160">
                        <c:v>-0.1148859</c:v>
                      </c:pt>
                      <c:pt idx="1161">
                        <c:v>-0.11458889999999999</c:v>
                      </c:pt>
                      <c:pt idx="1162">
                        <c:v>-0.1143219</c:v>
                      </c:pt>
                      <c:pt idx="1163">
                        <c:v>-0.1143556</c:v>
                      </c:pt>
                      <c:pt idx="1164">
                        <c:v>-0.1147272</c:v>
                      </c:pt>
                      <c:pt idx="1165">
                        <c:v>-0.11485579999999999</c:v>
                      </c:pt>
                      <c:pt idx="1166">
                        <c:v>-0.114416</c:v>
                      </c:pt>
                      <c:pt idx="1167">
                        <c:v>-0.1136997</c:v>
                      </c:pt>
                      <c:pt idx="1168">
                        <c:v>-0.1134912</c:v>
                      </c:pt>
                      <c:pt idx="1169">
                        <c:v>-0.1143816</c:v>
                      </c:pt>
                      <c:pt idx="1170">
                        <c:v>-0.11537459999999999</c:v>
                      </c:pt>
                      <c:pt idx="1171">
                        <c:v>-0.11558590000000001</c:v>
                      </c:pt>
                      <c:pt idx="1172">
                        <c:v>-0.1152976</c:v>
                      </c:pt>
                      <c:pt idx="1173">
                        <c:v>-0.1149458</c:v>
                      </c:pt>
                      <c:pt idx="1174">
                        <c:v>-0.1146856</c:v>
                      </c:pt>
                      <c:pt idx="1175">
                        <c:v>-0.1145395</c:v>
                      </c:pt>
                      <c:pt idx="1176">
                        <c:v>-0.1146117</c:v>
                      </c:pt>
                      <c:pt idx="1177">
                        <c:v>-0.1149631</c:v>
                      </c:pt>
                      <c:pt idx="1178">
                        <c:v>-0.1153346</c:v>
                      </c:pt>
                      <c:pt idx="1179">
                        <c:v>-0.11535090000000001</c:v>
                      </c:pt>
                      <c:pt idx="1180">
                        <c:v>-0.1149912</c:v>
                      </c:pt>
                      <c:pt idx="1181">
                        <c:v>-0.1145224</c:v>
                      </c:pt>
                      <c:pt idx="1182">
                        <c:v>-0.1141433</c:v>
                      </c:pt>
                      <c:pt idx="1183">
                        <c:v>-0.114119</c:v>
                      </c:pt>
                      <c:pt idx="1184">
                        <c:v>-0.1145784</c:v>
                      </c:pt>
                      <c:pt idx="1185">
                        <c:v>-0.1148869</c:v>
                      </c:pt>
                      <c:pt idx="1186">
                        <c:v>-0.1148057</c:v>
                      </c:pt>
                      <c:pt idx="1187">
                        <c:v>-0.1147435</c:v>
                      </c:pt>
                      <c:pt idx="1188">
                        <c:v>-0.1149227</c:v>
                      </c:pt>
                      <c:pt idx="1189">
                        <c:v>-0.1152125</c:v>
                      </c:pt>
                      <c:pt idx="1190">
                        <c:v>-0.1153887</c:v>
                      </c:pt>
                      <c:pt idx="1191">
                        <c:v>-0.1153865</c:v>
                      </c:pt>
                      <c:pt idx="1192">
                        <c:v>-0.1153092</c:v>
                      </c:pt>
                      <c:pt idx="1193">
                        <c:v>-0.1152831</c:v>
                      </c:pt>
                      <c:pt idx="1194">
                        <c:v>-0.11530650000000001</c:v>
                      </c:pt>
                      <c:pt idx="1195">
                        <c:v>-0.1152735</c:v>
                      </c:pt>
                      <c:pt idx="1196">
                        <c:v>-0.1151437</c:v>
                      </c:pt>
                      <c:pt idx="1197">
                        <c:v>-0.1150119</c:v>
                      </c:pt>
                      <c:pt idx="1198">
                        <c:v>-0.11499570000000001</c:v>
                      </c:pt>
                      <c:pt idx="1199">
                        <c:v>-0.1151148</c:v>
                      </c:pt>
                      <c:pt idx="1200">
                        <c:v>-0.11531329999999999</c:v>
                      </c:pt>
                      <c:pt idx="1201">
                        <c:v>-0.11552320000000001</c:v>
                      </c:pt>
                      <c:pt idx="1202">
                        <c:v>-0.11565839999999999</c:v>
                      </c:pt>
                      <c:pt idx="1203">
                        <c:v>-0.1156128</c:v>
                      </c:pt>
                      <c:pt idx="1204">
                        <c:v>-0.1152962</c:v>
                      </c:pt>
                      <c:pt idx="1205">
                        <c:v>-0.1146804</c:v>
                      </c:pt>
                      <c:pt idx="1206">
                        <c:v>-0.1138435</c:v>
                      </c:pt>
                      <c:pt idx="1207">
                        <c:v>-0.11302719999999999</c:v>
                      </c:pt>
                      <c:pt idx="1208">
                        <c:v>-0.112748</c:v>
                      </c:pt>
                      <c:pt idx="1209">
                        <c:v>-0.113493</c:v>
                      </c:pt>
                      <c:pt idx="1210">
                        <c:v>-0.1147138</c:v>
                      </c:pt>
                      <c:pt idx="1211">
                        <c:v>-0.1154618</c:v>
                      </c:pt>
                      <c:pt idx="1212">
                        <c:v>-0.115689</c:v>
                      </c:pt>
                      <c:pt idx="1213">
                        <c:v>-0.11574180000000001</c:v>
                      </c:pt>
                      <c:pt idx="1214">
                        <c:v>-0.1157847</c:v>
                      </c:pt>
                      <c:pt idx="1215">
                        <c:v>-0.1158081</c:v>
                      </c:pt>
                      <c:pt idx="1216">
                        <c:v>-0.11580409999999999</c:v>
                      </c:pt>
                      <c:pt idx="1217">
                        <c:v>-0.1158035</c:v>
                      </c:pt>
                      <c:pt idx="1218">
                        <c:v>-0.1158069</c:v>
                      </c:pt>
                      <c:pt idx="1219">
                        <c:v>-0.1158044</c:v>
                      </c:pt>
                      <c:pt idx="1220">
                        <c:v>-0.1158387</c:v>
                      </c:pt>
                      <c:pt idx="1221">
                        <c:v>-0.11593290000000001</c:v>
                      </c:pt>
                      <c:pt idx="1222">
                        <c:v>-0.115976</c:v>
                      </c:pt>
                      <c:pt idx="1223">
                        <c:v>-0.11583069999999999</c:v>
                      </c:pt>
                      <c:pt idx="1224">
                        <c:v>-0.1155587</c:v>
                      </c:pt>
                      <c:pt idx="1225">
                        <c:v>-0.1153903</c:v>
                      </c:pt>
                      <c:pt idx="1226">
                        <c:v>-0.1154114</c:v>
                      </c:pt>
                      <c:pt idx="1227">
                        <c:v>-0.1154154</c:v>
                      </c:pt>
                      <c:pt idx="1228">
                        <c:v>-0.1152039</c:v>
                      </c:pt>
                      <c:pt idx="1229">
                        <c:v>-0.1148912</c:v>
                      </c:pt>
                      <c:pt idx="1230">
                        <c:v>-0.11487940000000001</c:v>
                      </c:pt>
                      <c:pt idx="1231">
                        <c:v>-0.1153652</c:v>
                      </c:pt>
                      <c:pt idx="1232">
                        <c:v>-0.11588759999999999</c:v>
                      </c:pt>
                      <c:pt idx="1233">
                        <c:v>-0.11600050000000001</c:v>
                      </c:pt>
                      <c:pt idx="1234">
                        <c:v>-0.11576160000000001</c:v>
                      </c:pt>
                      <c:pt idx="1235">
                        <c:v>-0.11547499999999999</c:v>
                      </c:pt>
                      <c:pt idx="1236">
                        <c:v>-0.1154404</c:v>
                      </c:pt>
                      <c:pt idx="1237">
                        <c:v>-0.1156797</c:v>
                      </c:pt>
                      <c:pt idx="1238">
                        <c:v>-0.11595279999999999</c:v>
                      </c:pt>
                      <c:pt idx="1239">
                        <c:v>-0.11609700000000001</c:v>
                      </c:pt>
                      <c:pt idx="1240">
                        <c:v>-0.11612260000000001</c:v>
                      </c:pt>
                      <c:pt idx="1241">
                        <c:v>-0.1160919</c:v>
                      </c:pt>
                      <c:pt idx="1242">
                        <c:v>-0.1160359</c:v>
                      </c:pt>
                      <c:pt idx="1243">
                        <c:v>-0.11598020000000001</c:v>
                      </c:pt>
                      <c:pt idx="1244">
                        <c:v>-0.115971</c:v>
                      </c:pt>
                      <c:pt idx="1245">
                        <c:v>-0.1160149</c:v>
                      </c:pt>
                      <c:pt idx="1246">
                        <c:v>-0.1160325</c:v>
                      </c:pt>
                      <c:pt idx="1247">
                        <c:v>-0.11591849999999999</c:v>
                      </c:pt>
                      <c:pt idx="1248">
                        <c:v>-0.1156389</c:v>
                      </c:pt>
                      <c:pt idx="1249">
                        <c:v>-0.1152716</c:v>
                      </c:pt>
                      <c:pt idx="1250">
                        <c:v>-0.11499959999999999</c:v>
                      </c:pt>
                      <c:pt idx="1251">
                        <c:v>-0.1150373</c:v>
                      </c:pt>
                      <c:pt idx="1252">
                        <c:v>-0.1153996</c:v>
                      </c:pt>
                      <c:pt idx="1253">
                        <c:v>-0.115811</c:v>
                      </c:pt>
                      <c:pt idx="1254">
                        <c:v>-0.11601350000000001</c:v>
                      </c:pt>
                      <c:pt idx="1255">
                        <c:v>-0.1159813</c:v>
                      </c:pt>
                      <c:pt idx="1256">
                        <c:v>-0.1158173</c:v>
                      </c:pt>
                      <c:pt idx="1257">
                        <c:v>-0.1155794</c:v>
                      </c:pt>
                      <c:pt idx="1258">
                        <c:v>-0.1152758</c:v>
                      </c:pt>
                      <c:pt idx="1259">
                        <c:v>-0.1150679</c:v>
                      </c:pt>
                      <c:pt idx="1260">
                        <c:v>-0.11525349999999999</c:v>
                      </c:pt>
                      <c:pt idx="1261">
                        <c:v>-0.115603</c:v>
                      </c:pt>
                      <c:pt idx="1262">
                        <c:v>-0.1154867</c:v>
                      </c:pt>
                      <c:pt idx="1263">
                        <c:v>-0.11487219999999999</c:v>
                      </c:pt>
                      <c:pt idx="1264">
                        <c:v>-0.1143309</c:v>
                      </c:pt>
                      <c:pt idx="1265">
                        <c:v>-0.1145007</c:v>
                      </c:pt>
                      <c:pt idx="1266">
                        <c:v>-0.11522880000000001</c:v>
                      </c:pt>
                      <c:pt idx="1267">
                        <c:v>-0.1157386</c:v>
                      </c:pt>
                      <c:pt idx="1268">
                        <c:v>-0.11578049999999999</c:v>
                      </c:pt>
                      <c:pt idx="1269">
                        <c:v>-0.1156187</c:v>
                      </c:pt>
                      <c:pt idx="1270">
                        <c:v>-0.11548849999999999</c:v>
                      </c:pt>
                      <c:pt idx="1271">
                        <c:v>-0.1154134</c:v>
                      </c:pt>
                      <c:pt idx="1272">
                        <c:v>-0.1153662</c:v>
                      </c:pt>
                      <c:pt idx="1273">
                        <c:v>-0.1153745</c:v>
                      </c:pt>
                      <c:pt idx="1274">
                        <c:v>-0.11541899999999999</c:v>
                      </c:pt>
                      <c:pt idx="1275">
                        <c:v>-0.11542620000000001</c:v>
                      </c:pt>
                      <c:pt idx="1276">
                        <c:v>-0.1154071</c:v>
                      </c:pt>
                      <c:pt idx="1277">
                        <c:v>-0.1154351</c:v>
                      </c:pt>
                      <c:pt idx="1278">
                        <c:v>-0.1154858</c:v>
                      </c:pt>
                      <c:pt idx="1279">
                        <c:v>-0.1154671</c:v>
                      </c:pt>
                      <c:pt idx="1280">
                        <c:v>-0.1153815</c:v>
                      </c:pt>
                      <c:pt idx="1281">
                        <c:v>-0.1152719</c:v>
                      </c:pt>
                      <c:pt idx="1282">
                        <c:v>-0.1150515</c:v>
                      </c:pt>
                      <c:pt idx="1283">
                        <c:v>-0.11460770000000001</c:v>
                      </c:pt>
                      <c:pt idx="1284">
                        <c:v>-0.11409229999999999</c:v>
                      </c:pt>
                      <c:pt idx="1285">
                        <c:v>-0.1139447</c:v>
                      </c:pt>
                      <c:pt idx="1286">
                        <c:v>-0.1143077</c:v>
                      </c:pt>
                      <c:pt idx="1287">
                        <c:v>-0.1146969</c:v>
                      </c:pt>
                      <c:pt idx="1288">
                        <c:v>-0.1147928</c:v>
                      </c:pt>
                      <c:pt idx="1289">
                        <c:v>-0.11478099999999999</c:v>
                      </c:pt>
                      <c:pt idx="1290">
                        <c:v>-0.11487459999999999</c:v>
                      </c:pt>
                      <c:pt idx="1291">
                        <c:v>-0.1149931</c:v>
                      </c:pt>
                      <c:pt idx="1292">
                        <c:v>-0.11496960000000001</c:v>
                      </c:pt>
                      <c:pt idx="1293">
                        <c:v>-0.11483500000000001</c:v>
                      </c:pt>
                      <c:pt idx="1294">
                        <c:v>-0.1147132</c:v>
                      </c:pt>
                      <c:pt idx="1295">
                        <c:v>-0.11460770000000001</c:v>
                      </c:pt>
                      <c:pt idx="1296">
                        <c:v>-0.11446240000000001</c:v>
                      </c:pt>
                      <c:pt idx="1297">
                        <c:v>-0.1143315</c:v>
                      </c:pt>
                      <c:pt idx="1298">
                        <c:v>-0.11431529999999999</c:v>
                      </c:pt>
                      <c:pt idx="1299">
                        <c:v>-0.114384</c:v>
                      </c:pt>
                      <c:pt idx="1300">
                        <c:v>-0.11442280000000001</c:v>
                      </c:pt>
                      <c:pt idx="1301">
                        <c:v>-0.1144044</c:v>
                      </c:pt>
                      <c:pt idx="1302">
                        <c:v>-0.11436739999999999</c:v>
                      </c:pt>
                      <c:pt idx="1303">
                        <c:v>-0.114306</c:v>
                      </c:pt>
                      <c:pt idx="1304">
                        <c:v>-0.11421480000000001</c:v>
                      </c:pt>
                      <c:pt idx="1305">
                        <c:v>-0.1141631</c:v>
                      </c:pt>
                      <c:pt idx="1306">
                        <c:v>-0.1141833</c:v>
                      </c:pt>
                      <c:pt idx="1307">
                        <c:v>-0.1141442</c:v>
                      </c:pt>
                      <c:pt idx="1308">
                        <c:v>-0.113895</c:v>
                      </c:pt>
                      <c:pt idx="1309">
                        <c:v>-0.1135034</c:v>
                      </c:pt>
                      <c:pt idx="1310">
                        <c:v>-0.1132529</c:v>
                      </c:pt>
                      <c:pt idx="1311">
                        <c:v>-0.1133564</c:v>
                      </c:pt>
                      <c:pt idx="1312">
                        <c:v>-0.1136783</c:v>
                      </c:pt>
                      <c:pt idx="1313">
                        <c:v>-0.113925</c:v>
                      </c:pt>
                      <c:pt idx="1314">
                        <c:v>-0.1139828</c:v>
                      </c:pt>
                      <c:pt idx="1315">
                        <c:v>-0.1139135</c:v>
                      </c:pt>
                      <c:pt idx="1316">
                        <c:v>-0.1138194</c:v>
                      </c:pt>
                      <c:pt idx="1317">
                        <c:v>-0.1137618</c:v>
                      </c:pt>
                      <c:pt idx="1318">
                        <c:v>-0.1137333</c:v>
                      </c:pt>
                      <c:pt idx="1319">
                        <c:v>-0.113691</c:v>
                      </c:pt>
                      <c:pt idx="1320">
                        <c:v>-0.1136168</c:v>
                      </c:pt>
                      <c:pt idx="1321">
                        <c:v>-0.11353439999999999</c:v>
                      </c:pt>
                      <c:pt idx="1322">
                        <c:v>-0.11347409999999999</c:v>
                      </c:pt>
                      <c:pt idx="1323">
                        <c:v>-0.1134424</c:v>
                      </c:pt>
                      <c:pt idx="1324">
                        <c:v>-0.11343300000000001</c:v>
                      </c:pt>
                      <c:pt idx="1325">
                        <c:v>-0.11343159999999999</c:v>
                      </c:pt>
                      <c:pt idx="1326">
                        <c:v>-0.1134101</c:v>
                      </c:pt>
                      <c:pt idx="1327">
                        <c:v>-0.113344</c:v>
                      </c:pt>
                      <c:pt idx="1328">
                        <c:v>-0.1132349</c:v>
                      </c:pt>
                      <c:pt idx="1329">
                        <c:v>-0.1130954</c:v>
                      </c:pt>
                      <c:pt idx="1330">
                        <c:v>-0.1129372</c:v>
                      </c:pt>
                      <c:pt idx="1331">
                        <c:v>-0.1128069</c:v>
                      </c:pt>
                      <c:pt idx="1332">
                        <c:v>-0.11278000000000001</c:v>
                      </c:pt>
                      <c:pt idx="1333">
                        <c:v>-0.1128352</c:v>
                      </c:pt>
                      <c:pt idx="1334">
                        <c:v>-0.11280279999999999</c:v>
                      </c:pt>
                      <c:pt idx="1335">
                        <c:v>-0.1125738</c:v>
                      </c:pt>
                      <c:pt idx="1336">
                        <c:v>-0.11231339999999999</c:v>
                      </c:pt>
                      <c:pt idx="1337">
                        <c:v>-0.1123305</c:v>
                      </c:pt>
                      <c:pt idx="1338">
                        <c:v>-0.11264399999999999</c:v>
                      </c:pt>
                      <c:pt idx="1339">
                        <c:v>-0.1129438</c:v>
                      </c:pt>
                      <c:pt idx="1340">
                        <c:v>-0.11304400000000001</c:v>
                      </c:pt>
                      <c:pt idx="1341">
                        <c:v>-0.1130226</c:v>
                      </c:pt>
                      <c:pt idx="1342">
                        <c:v>-0.1130101</c:v>
                      </c:pt>
                      <c:pt idx="1343">
                        <c:v>-0.1130259</c:v>
                      </c:pt>
                      <c:pt idx="1344">
                        <c:v>-0.1130338</c:v>
                      </c:pt>
                      <c:pt idx="1345">
                        <c:v>-0.1130372</c:v>
                      </c:pt>
                      <c:pt idx="1346">
                        <c:v>-0.11303009999999999</c:v>
                      </c:pt>
                      <c:pt idx="1347">
                        <c:v>-0.11296200000000001</c:v>
                      </c:pt>
                      <c:pt idx="1348">
                        <c:v>-0.11283459999999999</c:v>
                      </c:pt>
                      <c:pt idx="1349">
                        <c:v>-0.1127346</c:v>
                      </c:pt>
                      <c:pt idx="1350">
                        <c:v>-0.1127083</c:v>
                      </c:pt>
                      <c:pt idx="1351">
                        <c:v>-0.1126938</c:v>
                      </c:pt>
                      <c:pt idx="1352">
                        <c:v>-0.11264830000000001</c:v>
                      </c:pt>
                      <c:pt idx="1353">
                        <c:v>-0.112633</c:v>
                      </c:pt>
                      <c:pt idx="1354">
                        <c:v>-0.1126911</c:v>
                      </c:pt>
                      <c:pt idx="1355">
                        <c:v>-0.1127532</c:v>
                      </c:pt>
                      <c:pt idx="1356">
                        <c:v>-0.1127605</c:v>
                      </c:pt>
                      <c:pt idx="1357">
                        <c:v>-0.11277</c:v>
                      </c:pt>
                      <c:pt idx="1358">
                        <c:v>-0.1128194</c:v>
                      </c:pt>
                      <c:pt idx="1359">
                        <c:v>-0.1127982</c:v>
                      </c:pt>
                      <c:pt idx="1360">
                        <c:v>-0.1125891</c:v>
                      </c:pt>
                      <c:pt idx="1361">
                        <c:v>-0.1122741</c:v>
                      </c:pt>
                      <c:pt idx="1362">
                        <c:v>-0.11208509999999999</c:v>
                      </c:pt>
                      <c:pt idx="1363">
                        <c:v>-0.1121524</c:v>
                      </c:pt>
                      <c:pt idx="1364">
                        <c:v>-0.112377</c:v>
                      </c:pt>
                      <c:pt idx="1365">
                        <c:v>-0.1125961</c:v>
                      </c:pt>
                      <c:pt idx="1366">
                        <c:v>-0.11273469999999999</c:v>
                      </c:pt>
                      <c:pt idx="1367">
                        <c:v>-0.1127717</c:v>
                      </c:pt>
                      <c:pt idx="1368">
                        <c:v>-0.11270819999999999</c:v>
                      </c:pt>
                      <c:pt idx="1369">
                        <c:v>-0.11259089999999999</c:v>
                      </c:pt>
                      <c:pt idx="1370">
                        <c:v>-0.112487</c:v>
                      </c:pt>
                      <c:pt idx="1371">
                        <c:v>-0.1124288</c:v>
                      </c:pt>
                      <c:pt idx="1372">
                        <c:v>-0.1124175</c:v>
                      </c:pt>
                      <c:pt idx="1373">
                        <c:v>-0.112459</c:v>
                      </c:pt>
                      <c:pt idx="1374">
                        <c:v>-0.1125482</c:v>
                      </c:pt>
                      <c:pt idx="1375">
                        <c:v>-0.11264200000000001</c:v>
                      </c:pt>
                      <c:pt idx="1376">
                        <c:v>-0.11269940000000001</c:v>
                      </c:pt>
                      <c:pt idx="1377">
                        <c:v>-0.1127205</c:v>
                      </c:pt>
                      <c:pt idx="1378">
                        <c:v>-0.1127117</c:v>
                      </c:pt>
                      <c:pt idx="1379">
                        <c:v>-0.1126581</c:v>
                      </c:pt>
                      <c:pt idx="1380">
                        <c:v>-0.1125723</c:v>
                      </c:pt>
                      <c:pt idx="1381">
                        <c:v>-0.1125213</c:v>
                      </c:pt>
                      <c:pt idx="1382">
                        <c:v>-0.1125463</c:v>
                      </c:pt>
                      <c:pt idx="1383">
                        <c:v>-0.1125958</c:v>
                      </c:pt>
                      <c:pt idx="1384">
                        <c:v>-0.1125882</c:v>
                      </c:pt>
                      <c:pt idx="1385">
                        <c:v>-0.1125109</c:v>
                      </c:pt>
                      <c:pt idx="1386">
                        <c:v>-0.1124155</c:v>
                      </c:pt>
                      <c:pt idx="1387">
                        <c:v>-0.112358</c:v>
                      </c:pt>
                      <c:pt idx="1388">
                        <c:v>-0.1123778</c:v>
                      </c:pt>
                      <c:pt idx="1389">
                        <c:v>-0.1124841</c:v>
                      </c:pt>
                      <c:pt idx="1390">
                        <c:v>-0.1126248</c:v>
                      </c:pt>
                      <c:pt idx="1391">
                        <c:v>-0.1127174</c:v>
                      </c:pt>
                      <c:pt idx="1392">
                        <c:v>-0.1127466</c:v>
                      </c:pt>
                      <c:pt idx="1393">
                        <c:v>-0.1127866</c:v>
                      </c:pt>
                      <c:pt idx="1394">
                        <c:v>-0.11288670000000001</c:v>
                      </c:pt>
                      <c:pt idx="1395">
                        <c:v>-0.1129925</c:v>
                      </c:pt>
                      <c:pt idx="1396">
                        <c:v>-0.1130326</c:v>
                      </c:pt>
                      <c:pt idx="1397">
                        <c:v>-0.1130241</c:v>
                      </c:pt>
                      <c:pt idx="1398">
                        <c:v>-0.113023</c:v>
                      </c:pt>
                      <c:pt idx="1399">
                        <c:v>-0.11302420000000001</c:v>
                      </c:pt>
                      <c:pt idx="1400">
                        <c:v>-0.11298569999999999</c:v>
                      </c:pt>
                      <c:pt idx="1401">
                        <c:v>-0.11291950000000001</c:v>
                      </c:pt>
                      <c:pt idx="1402">
                        <c:v>-0.11288189999999999</c:v>
                      </c:pt>
                      <c:pt idx="1403">
                        <c:v>-0.11288769999999999</c:v>
                      </c:pt>
                      <c:pt idx="1404">
                        <c:v>-0.1128966</c:v>
                      </c:pt>
                      <c:pt idx="1405">
                        <c:v>-0.1128813</c:v>
                      </c:pt>
                      <c:pt idx="1406">
                        <c:v>-0.1128584</c:v>
                      </c:pt>
                      <c:pt idx="1407">
                        <c:v>-0.1128509</c:v>
                      </c:pt>
                      <c:pt idx="1408">
                        <c:v>-0.11285489999999999</c:v>
                      </c:pt>
                      <c:pt idx="1409">
                        <c:v>-0.11284039999999999</c:v>
                      </c:pt>
                      <c:pt idx="1410">
                        <c:v>-0.11277479999999999</c:v>
                      </c:pt>
                      <c:pt idx="1411">
                        <c:v>-0.1126678</c:v>
                      </c:pt>
                      <c:pt idx="1412">
                        <c:v>-0.1126013</c:v>
                      </c:pt>
                      <c:pt idx="1413">
                        <c:v>-0.1126646</c:v>
                      </c:pt>
                      <c:pt idx="1414">
                        <c:v>-0.1128379</c:v>
                      </c:pt>
                      <c:pt idx="1415">
                        <c:v>-0.1130037</c:v>
                      </c:pt>
                      <c:pt idx="1416">
                        <c:v>-0.1130849</c:v>
                      </c:pt>
                      <c:pt idx="1417">
                        <c:v>-0.11309900000000001</c:v>
                      </c:pt>
                      <c:pt idx="1418">
                        <c:v>-0.1130776</c:v>
                      </c:pt>
                      <c:pt idx="1419">
                        <c:v>-0.1130118</c:v>
                      </c:pt>
                      <c:pt idx="1420">
                        <c:v>-0.1129087</c:v>
                      </c:pt>
                      <c:pt idx="1421">
                        <c:v>-0.11282780000000001</c:v>
                      </c:pt>
                      <c:pt idx="1422">
                        <c:v>-0.1128054</c:v>
                      </c:pt>
                      <c:pt idx="1423">
                        <c:v>-0.1128011</c:v>
                      </c:pt>
                      <c:pt idx="1424">
                        <c:v>-0.1127725</c:v>
                      </c:pt>
                      <c:pt idx="1425">
                        <c:v>-0.11274579999999999</c:v>
                      </c:pt>
                      <c:pt idx="1426">
                        <c:v>-0.112751</c:v>
                      </c:pt>
                      <c:pt idx="1427">
                        <c:v>-0.112747</c:v>
                      </c:pt>
                      <c:pt idx="1428">
                        <c:v>-0.1126793</c:v>
                      </c:pt>
                      <c:pt idx="1429">
                        <c:v>-0.1125679</c:v>
                      </c:pt>
                      <c:pt idx="1430">
                        <c:v>-0.1124713</c:v>
                      </c:pt>
                      <c:pt idx="1431">
                        <c:v>-0.1124042</c:v>
                      </c:pt>
                      <c:pt idx="1432">
                        <c:v>-0.1123528</c:v>
                      </c:pt>
                      <c:pt idx="1433">
                        <c:v>-0.1123287</c:v>
                      </c:pt>
                      <c:pt idx="1434">
                        <c:v>-0.1123363</c:v>
                      </c:pt>
                      <c:pt idx="1435">
                        <c:v>-0.1123258</c:v>
                      </c:pt>
                      <c:pt idx="1436">
                        <c:v>-0.1122503</c:v>
                      </c:pt>
                      <c:pt idx="1437">
                        <c:v>-0.11214440000000001</c:v>
                      </c:pt>
                      <c:pt idx="1438">
                        <c:v>-0.112078</c:v>
                      </c:pt>
                      <c:pt idx="1439">
                        <c:v>-0.1120558</c:v>
                      </c:pt>
                      <c:pt idx="1440">
                        <c:v>-0.11203109999999999</c:v>
                      </c:pt>
                      <c:pt idx="1441">
                        <c:v>-0.1119937</c:v>
                      </c:pt>
                      <c:pt idx="1442">
                        <c:v>-0.1119677</c:v>
                      </c:pt>
                      <c:pt idx="1443">
                        <c:v>-0.11194560000000001</c:v>
                      </c:pt>
                      <c:pt idx="1444">
                        <c:v>-0.11189499999999999</c:v>
                      </c:pt>
                      <c:pt idx="1445">
                        <c:v>-0.1118253</c:v>
                      </c:pt>
                      <c:pt idx="1446">
                        <c:v>-0.1117818</c:v>
                      </c:pt>
                      <c:pt idx="1447">
                        <c:v>-0.1117774</c:v>
                      </c:pt>
                      <c:pt idx="1448">
                        <c:v>-0.11178920000000001</c:v>
                      </c:pt>
                      <c:pt idx="1449">
                        <c:v>-0.111806</c:v>
                      </c:pt>
                      <c:pt idx="1450">
                        <c:v>-0.1118273</c:v>
                      </c:pt>
                      <c:pt idx="1451">
                        <c:v>-0.111834</c:v>
                      </c:pt>
                      <c:pt idx="1452">
                        <c:v>-0.1117889</c:v>
                      </c:pt>
                      <c:pt idx="1453">
                        <c:v>-0.11168549999999999</c:v>
                      </c:pt>
                      <c:pt idx="1454">
                        <c:v>-0.11156629999999999</c:v>
                      </c:pt>
                      <c:pt idx="1455">
                        <c:v>-0.1114806</c:v>
                      </c:pt>
                      <c:pt idx="1456">
                        <c:v>-0.1114444</c:v>
                      </c:pt>
                      <c:pt idx="1457">
                        <c:v>-0.1114426</c:v>
                      </c:pt>
                      <c:pt idx="1458">
                        <c:v>-0.1114469</c:v>
                      </c:pt>
                      <c:pt idx="1459">
                        <c:v>-0.11142879999999999</c:v>
                      </c:pt>
                      <c:pt idx="1460">
                        <c:v>-0.11137320000000001</c:v>
                      </c:pt>
                      <c:pt idx="1461">
                        <c:v>-0.11128639999999999</c:v>
                      </c:pt>
                      <c:pt idx="1462">
                        <c:v>-0.11118599999999999</c:v>
                      </c:pt>
                      <c:pt idx="1463">
                        <c:v>-0.1110926</c:v>
                      </c:pt>
                      <c:pt idx="1464">
                        <c:v>-0.1110331</c:v>
                      </c:pt>
                      <c:pt idx="1465">
                        <c:v>-0.1110241</c:v>
                      </c:pt>
                      <c:pt idx="1466">
                        <c:v>-0.11103780000000001</c:v>
                      </c:pt>
                      <c:pt idx="1467">
                        <c:v>-0.11101610000000001</c:v>
                      </c:pt>
                      <c:pt idx="1468">
                        <c:v>-0.1109446</c:v>
                      </c:pt>
                      <c:pt idx="1469">
                        <c:v>-0.1108811</c:v>
                      </c:pt>
                      <c:pt idx="1470">
                        <c:v>-0.1108809</c:v>
                      </c:pt>
                      <c:pt idx="1471">
                        <c:v>-0.1109218</c:v>
                      </c:pt>
                      <c:pt idx="1472">
                        <c:v>-0.11094</c:v>
                      </c:pt>
                      <c:pt idx="1473">
                        <c:v>-0.1109134</c:v>
                      </c:pt>
                      <c:pt idx="1474">
                        <c:v>-0.1108634</c:v>
                      </c:pt>
                      <c:pt idx="1475">
                        <c:v>-0.1107978</c:v>
                      </c:pt>
                      <c:pt idx="1476">
                        <c:v>-0.11070770000000001</c:v>
                      </c:pt>
                      <c:pt idx="1477">
                        <c:v>-0.11061120000000001</c:v>
                      </c:pt>
                      <c:pt idx="1478">
                        <c:v>-0.1105439</c:v>
                      </c:pt>
                      <c:pt idx="1479">
                        <c:v>-0.1105061</c:v>
                      </c:pt>
                      <c:pt idx="1480">
                        <c:v>-0.11046110000000001</c:v>
                      </c:pt>
                      <c:pt idx="1481">
                        <c:v>-0.1103894</c:v>
                      </c:pt>
                      <c:pt idx="1482">
                        <c:v>-0.11030719999999999</c:v>
                      </c:pt>
                      <c:pt idx="1483">
                        <c:v>-0.1102291</c:v>
                      </c:pt>
                      <c:pt idx="1484">
                        <c:v>-0.11015469999999999</c:v>
                      </c:pt>
                      <c:pt idx="1485">
                        <c:v>-0.11009670000000001</c:v>
                      </c:pt>
                      <c:pt idx="1486">
                        <c:v>-0.11008220000000001</c:v>
                      </c:pt>
                      <c:pt idx="1487">
                        <c:v>-0.1101118</c:v>
                      </c:pt>
                      <c:pt idx="1488">
                        <c:v>-0.11014690000000001</c:v>
                      </c:pt>
                      <c:pt idx="1489">
                        <c:v>-0.1101526</c:v>
                      </c:pt>
                      <c:pt idx="1490">
                        <c:v>-0.1101292</c:v>
                      </c:pt>
                      <c:pt idx="1491">
                        <c:v>-0.1100975</c:v>
                      </c:pt>
                      <c:pt idx="1492">
                        <c:v>-0.1100675</c:v>
                      </c:pt>
                      <c:pt idx="1493">
                        <c:v>-0.1100291</c:v>
                      </c:pt>
                      <c:pt idx="1494">
                        <c:v>-0.1099593</c:v>
                      </c:pt>
                      <c:pt idx="1495">
                        <c:v>-0.109848</c:v>
                      </c:pt>
                      <c:pt idx="1496">
                        <c:v>-0.1097259</c:v>
                      </c:pt>
                      <c:pt idx="1497">
                        <c:v>-0.1096539</c:v>
                      </c:pt>
                      <c:pt idx="1498">
                        <c:v>-0.1096612</c:v>
                      </c:pt>
                      <c:pt idx="1499">
                        <c:v>-0.1097075</c:v>
                      </c:pt>
                      <c:pt idx="1500">
                        <c:v>-0.10972949999999999</c:v>
                      </c:pt>
                      <c:pt idx="1501">
                        <c:v>-0.1097103</c:v>
                      </c:pt>
                      <c:pt idx="1502">
                        <c:v>-0.1096738</c:v>
                      </c:pt>
                      <c:pt idx="1503">
                        <c:v>-0.1096318</c:v>
                      </c:pt>
                      <c:pt idx="1504">
                        <c:v>-0.1095761</c:v>
                      </c:pt>
                      <c:pt idx="1505">
                        <c:v>-0.1095127</c:v>
                      </c:pt>
                      <c:pt idx="1506">
                        <c:v>-0.1094609</c:v>
                      </c:pt>
                      <c:pt idx="1507">
                        <c:v>-0.1094194</c:v>
                      </c:pt>
                      <c:pt idx="1508">
                        <c:v>-0.10937189999999999</c:v>
                      </c:pt>
                      <c:pt idx="1509">
                        <c:v>-0.1093273</c:v>
                      </c:pt>
                      <c:pt idx="1510">
                        <c:v>-0.1093161</c:v>
                      </c:pt>
                      <c:pt idx="1511">
                        <c:v>-0.1093418</c:v>
                      </c:pt>
                      <c:pt idx="1512">
                        <c:v>-0.1093713</c:v>
                      </c:pt>
                      <c:pt idx="1513">
                        <c:v>-0.10938009999999999</c:v>
                      </c:pt>
                      <c:pt idx="1514">
                        <c:v>-0.109374</c:v>
                      </c:pt>
                      <c:pt idx="1515">
                        <c:v>-0.1093571</c:v>
                      </c:pt>
                      <c:pt idx="1516">
                        <c:v>-0.1093145</c:v>
                      </c:pt>
                      <c:pt idx="1517">
                        <c:v>-0.1092423</c:v>
                      </c:pt>
                      <c:pt idx="1518">
                        <c:v>-0.10916579999999999</c:v>
                      </c:pt>
                      <c:pt idx="1519">
                        <c:v>-0.1091085</c:v>
                      </c:pt>
                      <c:pt idx="1520">
                        <c:v>-0.10906879999999999</c:v>
                      </c:pt>
                      <c:pt idx="1521">
                        <c:v>-0.1090405</c:v>
                      </c:pt>
                      <c:pt idx="1522">
                        <c:v>-0.109039</c:v>
                      </c:pt>
                      <c:pt idx="1523">
                        <c:v>-0.10908089999999999</c:v>
                      </c:pt>
                      <c:pt idx="1524">
                        <c:v>-0.109149</c:v>
                      </c:pt>
                      <c:pt idx="1525">
                        <c:v>-0.10920050000000001</c:v>
                      </c:pt>
                      <c:pt idx="1526">
                        <c:v>-0.1092041</c:v>
                      </c:pt>
                      <c:pt idx="1527">
                        <c:v>-0.1091633</c:v>
                      </c:pt>
                      <c:pt idx="1528">
                        <c:v>-0.10910300000000001</c:v>
                      </c:pt>
                      <c:pt idx="1529">
                        <c:v>-0.10904610000000001</c:v>
                      </c:pt>
                      <c:pt idx="1530">
                        <c:v>-0.1089987</c:v>
                      </c:pt>
                      <c:pt idx="1531">
                        <c:v>-0.1089572</c:v>
                      </c:pt>
                      <c:pt idx="1532">
                        <c:v>-0.1089204</c:v>
                      </c:pt>
                      <c:pt idx="1533">
                        <c:v>-0.1088976</c:v>
                      </c:pt>
                      <c:pt idx="1534">
                        <c:v>-0.10890420000000001</c:v>
                      </c:pt>
                      <c:pt idx="1535">
                        <c:v>-0.1089512</c:v>
                      </c:pt>
                      <c:pt idx="1536">
                        <c:v>-0.10903640000000001</c:v>
                      </c:pt>
                      <c:pt idx="1537">
                        <c:v>-0.1091395</c:v>
                      </c:pt>
                      <c:pt idx="1538">
                        <c:v>-0.1092291</c:v>
                      </c:pt>
                      <c:pt idx="1539">
                        <c:v>-0.1092854</c:v>
                      </c:pt>
                      <c:pt idx="1540">
                        <c:v>-0.1093136</c:v>
                      </c:pt>
                      <c:pt idx="1541">
                        <c:v>-0.1093254</c:v>
                      </c:pt>
                      <c:pt idx="1542">
                        <c:v>-0.10931150000000001</c:v>
                      </c:pt>
                      <c:pt idx="1543">
                        <c:v>-0.1092591</c:v>
                      </c:pt>
                      <c:pt idx="1544">
                        <c:v>-0.1091892</c:v>
                      </c:pt>
                      <c:pt idx="1545">
                        <c:v>-0.1091472</c:v>
                      </c:pt>
                      <c:pt idx="1546">
                        <c:v>-0.1091492</c:v>
                      </c:pt>
                      <c:pt idx="1547">
                        <c:v>-0.1091698</c:v>
                      </c:pt>
                      <c:pt idx="1548">
                        <c:v>-0.1091887</c:v>
                      </c:pt>
                      <c:pt idx="1549">
                        <c:v>-0.1092185</c:v>
                      </c:pt>
                      <c:pt idx="1550">
                        <c:v>-0.109266</c:v>
                      </c:pt>
                      <c:pt idx="1551">
                        <c:v>-0.10930189999999999</c:v>
                      </c:pt>
                      <c:pt idx="1552">
                        <c:v>-0.1092991</c:v>
                      </c:pt>
                      <c:pt idx="1553">
                        <c:v>-0.10927580000000001</c:v>
                      </c:pt>
                      <c:pt idx="1554">
                        <c:v>-0.1092693</c:v>
                      </c:pt>
                      <c:pt idx="1555">
                        <c:v>-0.10927920000000001</c:v>
                      </c:pt>
                      <c:pt idx="1556">
                        <c:v>-0.109268</c:v>
                      </c:pt>
                      <c:pt idx="1557">
                        <c:v>-0.10921309999999999</c:v>
                      </c:pt>
                      <c:pt idx="1558">
                        <c:v>-0.1091329</c:v>
                      </c:pt>
                      <c:pt idx="1559">
                        <c:v>-0.1090713</c:v>
                      </c:pt>
                      <c:pt idx="1560">
                        <c:v>-0.1090661</c:v>
                      </c:pt>
                      <c:pt idx="1561">
                        <c:v>-0.1091222</c:v>
                      </c:pt>
                      <c:pt idx="1562">
                        <c:v>-0.10919710000000001</c:v>
                      </c:pt>
                      <c:pt idx="1563">
                        <c:v>-0.1092267</c:v>
                      </c:pt>
                      <c:pt idx="1564">
                        <c:v>-0.1091849</c:v>
                      </c:pt>
                      <c:pt idx="1565">
                        <c:v>-0.10911079999999999</c:v>
                      </c:pt>
                      <c:pt idx="1566">
                        <c:v>-0.1090629</c:v>
                      </c:pt>
                      <c:pt idx="1567">
                        <c:v>-0.1090638</c:v>
                      </c:pt>
                      <c:pt idx="1568">
                        <c:v>-0.10909679999999999</c:v>
                      </c:pt>
                      <c:pt idx="1569">
                        <c:v>-0.1091357</c:v>
                      </c:pt>
                      <c:pt idx="1570">
                        <c:v>-0.1091596</c:v>
                      </c:pt>
                      <c:pt idx="1571">
                        <c:v>-0.1091572</c:v>
                      </c:pt>
                      <c:pt idx="1572">
                        <c:v>-0.10913920000000001</c:v>
                      </c:pt>
                      <c:pt idx="1573">
                        <c:v>-0.10912910000000001</c:v>
                      </c:pt>
                      <c:pt idx="1574">
                        <c:v>-0.10913109999999999</c:v>
                      </c:pt>
                      <c:pt idx="1575">
                        <c:v>-0.10912520000000001</c:v>
                      </c:pt>
                      <c:pt idx="1576">
                        <c:v>-0.1091091</c:v>
                      </c:pt>
                      <c:pt idx="1577">
                        <c:v>-0.1091115</c:v>
                      </c:pt>
                      <c:pt idx="1578">
                        <c:v>-0.1091435</c:v>
                      </c:pt>
                      <c:pt idx="1579">
                        <c:v>-0.1091694</c:v>
                      </c:pt>
                      <c:pt idx="1580">
                        <c:v>-0.10915950000000001</c:v>
                      </c:pt>
                      <c:pt idx="1581">
                        <c:v>-0.1091414</c:v>
                      </c:pt>
                      <c:pt idx="1582">
                        <c:v>-0.1091549</c:v>
                      </c:pt>
                      <c:pt idx="1583">
                        <c:v>-0.1091799</c:v>
                      </c:pt>
                      <c:pt idx="1584">
                        <c:v>-0.1091645</c:v>
                      </c:pt>
                      <c:pt idx="1585">
                        <c:v>-0.1091115</c:v>
                      </c:pt>
                      <c:pt idx="1586">
                        <c:v>-0.10907409999999999</c:v>
                      </c:pt>
                      <c:pt idx="1587">
                        <c:v>-0.1090923</c:v>
                      </c:pt>
                      <c:pt idx="1588">
                        <c:v>-0.10914310000000001</c:v>
                      </c:pt>
                      <c:pt idx="1589">
                        <c:v>-0.1091848</c:v>
                      </c:pt>
                      <c:pt idx="1590">
                        <c:v>-0.109211</c:v>
                      </c:pt>
                      <c:pt idx="1591">
                        <c:v>-0.10923720000000001</c:v>
                      </c:pt>
                      <c:pt idx="1592">
                        <c:v>-0.1092573</c:v>
                      </c:pt>
                      <c:pt idx="1593">
                        <c:v>-0.1092448</c:v>
                      </c:pt>
                      <c:pt idx="1594">
                        <c:v>-0.10918799999999999</c:v>
                      </c:pt>
                      <c:pt idx="1595">
                        <c:v>-0.1091041</c:v>
                      </c:pt>
                      <c:pt idx="1596">
                        <c:v>-0.1090198</c:v>
                      </c:pt>
                      <c:pt idx="1597">
                        <c:v>-0.1089545</c:v>
                      </c:pt>
                      <c:pt idx="1598">
                        <c:v>-0.1089193</c:v>
                      </c:pt>
                      <c:pt idx="1599">
                        <c:v>-0.10891869999999999</c:v>
                      </c:pt>
                      <c:pt idx="1600">
                        <c:v>-0.10894669999999999</c:v>
                      </c:pt>
                      <c:pt idx="1601">
                        <c:v>-0.10898289999999999</c:v>
                      </c:pt>
                      <c:pt idx="1602">
                        <c:v>-0.10899590000000001</c:v>
                      </c:pt>
                      <c:pt idx="1603">
                        <c:v>-0.1089608</c:v>
                      </c:pt>
                      <c:pt idx="1604">
                        <c:v>-0.1088838</c:v>
                      </c:pt>
                      <c:pt idx="1605">
                        <c:v>-0.1088044</c:v>
                      </c:pt>
                      <c:pt idx="1606">
                        <c:v>-0.1087653</c:v>
                      </c:pt>
                      <c:pt idx="1607">
                        <c:v>-0.1087761</c:v>
                      </c:pt>
                      <c:pt idx="1608">
                        <c:v>-0.1088104</c:v>
                      </c:pt>
                      <c:pt idx="1609">
                        <c:v>-0.1088339</c:v>
                      </c:pt>
                      <c:pt idx="1610">
                        <c:v>-0.10882219999999999</c:v>
                      </c:pt>
                      <c:pt idx="1611">
                        <c:v>-0.1087606</c:v>
                      </c:pt>
                      <c:pt idx="1612">
                        <c:v>-0.1086491</c:v>
                      </c:pt>
                      <c:pt idx="1613">
                        <c:v>-0.1085151</c:v>
                      </c:pt>
                      <c:pt idx="1614">
                        <c:v>-0.108405</c:v>
                      </c:pt>
                      <c:pt idx="1615">
                        <c:v>-0.1083546</c:v>
                      </c:pt>
                      <c:pt idx="1616">
                        <c:v>-0.1083703</c:v>
                      </c:pt>
                      <c:pt idx="1617">
                        <c:v>-0.10843220000000001</c:v>
                      </c:pt>
                      <c:pt idx="1618">
                        <c:v>-0.1085034</c:v>
                      </c:pt>
                      <c:pt idx="1619">
                        <c:v>-0.1085363</c:v>
                      </c:pt>
                      <c:pt idx="1620">
                        <c:v>-0.1084958</c:v>
                      </c:pt>
                      <c:pt idx="1621">
                        <c:v>-0.1083895</c:v>
                      </c:pt>
                      <c:pt idx="1622">
                        <c:v>-0.1082632</c:v>
                      </c:pt>
                      <c:pt idx="1623">
                        <c:v>-0.1081628</c:v>
                      </c:pt>
                      <c:pt idx="1624">
                        <c:v>-0.10810210000000001</c:v>
                      </c:pt>
                      <c:pt idx="1625">
                        <c:v>-0.1080715</c:v>
                      </c:pt>
                      <c:pt idx="1626">
                        <c:v>-0.1080629</c:v>
                      </c:pt>
                      <c:pt idx="1627">
                        <c:v>-0.1080704</c:v>
                      </c:pt>
                      <c:pt idx="1628">
                        <c:v>-0.10808130000000001</c:v>
                      </c:pt>
                      <c:pt idx="1629">
                        <c:v>-0.1080806</c:v>
                      </c:pt>
                      <c:pt idx="1630">
                        <c:v>-0.1080677</c:v>
                      </c:pt>
                      <c:pt idx="1631">
                        <c:v>-0.1080559</c:v>
                      </c:pt>
                      <c:pt idx="1632">
                        <c:v>-0.10805289999999999</c:v>
                      </c:pt>
                      <c:pt idx="1633">
                        <c:v>-0.1080455</c:v>
                      </c:pt>
                      <c:pt idx="1634">
                        <c:v>-0.1080074</c:v>
                      </c:pt>
                      <c:pt idx="1635">
                        <c:v>-0.1079233</c:v>
                      </c:pt>
                      <c:pt idx="1636">
                        <c:v>-0.10780720000000001</c:v>
                      </c:pt>
                      <c:pt idx="1637">
                        <c:v>-0.107695</c:v>
                      </c:pt>
                      <c:pt idx="1638">
                        <c:v>-0.10762289999999999</c:v>
                      </c:pt>
                      <c:pt idx="1639">
                        <c:v>-0.1076061</c:v>
                      </c:pt>
                      <c:pt idx="1640">
                        <c:v>-0.1076319</c:v>
                      </c:pt>
                      <c:pt idx="1641">
                        <c:v>-0.10766489999999999</c:v>
                      </c:pt>
                      <c:pt idx="1642">
                        <c:v>-0.10766390000000001</c:v>
                      </c:pt>
                      <c:pt idx="1643">
                        <c:v>-0.1076085</c:v>
                      </c:pt>
                      <c:pt idx="1644">
                        <c:v>-0.1075184</c:v>
                      </c:pt>
                      <c:pt idx="1645">
                        <c:v>-0.1074418</c:v>
                      </c:pt>
                      <c:pt idx="1646">
                        <c:v>-0.1074093</c:v>
                      </c:pt>
                      <c:pt idx="1647">
                        <c:v>-0.1073977</c:v>
                      </c:pt>
                      <c:pt idx="1648">
                        <c:v>-0.1073513</c:v>
                      </c:pt>
                      <c:pt idx="1649">
                        <c:v>-0.1072437</c:v>
                      </c:pt>
                      <c:pt idx="1650">
                        <c:v>-0.1071149</c:v>
                      </c:pt>
                      <c:pt idx="1651">
                        <c:v>-0.1070391</c:v>
                      </c:pt>
                      <c:pt idx="1652">
                        <c:v>-0.10705480000000001</c:v>
                      </c:pt>
                      <c:pt idx="1653">
                        <c:v>-0.1071304</c:v>
                      </c:pt>
                      <c:pt idx="1654">
                        <c:v>-0.10719869999999999</c:v>
                      </c:pt>
                      <c:pt idx="1655">
                        <c:v>-0.1072173</c:v>
                      </c:pt>
                      <c:pt idx="1656">
                        <c:v>-0.1071903</c:v>
                      </c:pt>
                      <c:pt idx="1657">
                        <c:v>-0.1071348</c:v>
                      </c:pt>
                      <c:pt idx="1658">
                        <c:v>-0.1070487</c:v>
                      </c:pt>
                      <c:pt idx="1659">
                        <c:v>-0.1069234</c:v>
                      </c:pt>
                      <c:pt idx="1660">
                        <c:v>-0.1067738</c:v>
                      </c:pt>
                      <c:pt idx="1661">
                        <c:v>-0.1066378</c:v>
                      </c:pt>
                      <c:pt idx="1662">
                        <c:v>-0.1065407</c:v>
                      </c:pt>
                      <c:pt idx="1663">
                        <c:v>-0.1064749</c:v>
                      </c:pt>
                      <c:pt idx="1664">
                        <c:v>-0.106417</c:v>
                      </c:pt>
                      <c:pt idx="1665">
                        <c:v>-0.1063501</c:v>
                      </c:pt>
                      <c:pt idx="1666">
                        <c:v>-0.10627549999999999</c:v>
                      </c:pt>
                      <c:pt idx="1667">
                        <c:v>-0.1062186</c:v>
                      </c:pt>
                      <c:pt idx="1668">
                        <c:v>-0.1062174</c:v>
                      </c:pt>
                      <c:pt idx="1669">
                        <c:v>-0.10628020000000001</c:v>
                      </c:pt>
                      <c:pt idx="1670">
                        <c:v>-0.1063587</c:v>
                      </c:pt>
                      <c:pt idx="1671">
                        <c:v>-0.1063923</c:v>
                      </c:pt>
                      <c:pt idx="1672">
                        <c:v>-0.10637199999999999</c:v>
                      </c:pt>
                      <c:pt idx="1673">
                        <c:v>-0.1063255</c:v>
                      </c:pt>
                      <c:pt idx="1674">
                        <c:v>-0.10625469999999999</c:v>
                      </c:pt>
                      <c:pt idx="1675">
                        <c:v>-0.10614319999999999</c:v>
                      </c:pt>
                      <c:pt idx="1676">
                        <c:v>-0.106029</c:v>
                      </c:pt>
                      <c:pt idx="1677">
                        <c:v>-0.1060041</c:v>
                      </c:pt>
                      <c:pt idx="1678">
                        <c:v>-0.1061</c:v>
                      </c:pt>
                      <c:pt idx="1679">
                        <c:v>-0.1062294</c:v>
                      </c:pt>
                      <c:pt idx="1680">
                        <c:v>-0.10628799999999999</c:v>
                      </c:pt>
                      <c:pt idx="1681">
                        <c:v>-0.1062574</c:v>
                      </c:pt>
                      <c:pt idx="1682">
                        <c:v>-0.1061641</c:v>
                      </c:pt>
                      <c:pt idx="1683">
                        <c:v>-0.1060207</c:v>
                      </c:pt>
                      <c:pt idx="1684">
                        <c:v>-0.1058569</c:v>
                      </c:pt>
                      <c:pt idx="1685">
                        <c:v>-0.1057415</c:v>
                      </c:pt>
                      <c:pt idx="1686">
                        <c:v>-0.1057131</c:v>
                      </c:pt>
                      <c:pt idx="1687">
                        <c:v>-0.1057242</c:v>
                      </c:pt>
                      <c:pt idx="1688">
                        <c:v>-0.1057163</c:v>
                      </c:pt>
                      <c:pt idx="1689">
                        <c:v>-0.1057201</c:v>
                      </c:pt>
                      <c:pt idx="1690">
                        <c:v>-0.105805</c:v>
                      </c:pt>
                      <c:pt idx="1691">
                        <c:v>-0.105975</c:v>
                      </c:pt>
                      <c:pt idx="1692">
                        <c:v>-0.1061646</c:v>
                      </c:pt>
                      <c:pt idx="1693">
                        <c:v>-0.1062891</c:v>
                      </c:pt>
                      <c:pt idx="1694">
                        <c:v>-0.1062877</c:v>
                      </c:pt>
                      <c:pt idx="1695">
                        <c:v>-0.10616059999999999</c:v>
                      </c:pt>
                      <c:pt idx="1696">
                        <c:v>-0.10598</c:v>
                      </c:pt>
                      <c:pt idx="1697">
                        <c:v>-0.10583389999999999</c:v>
                      </c:pt>
                      <c:pt idx="1698">
                        <c:v>-0.1057675</c:v>
                      </c:pt>
                      <c:pt idx="1699">
                        <c:v>-0.1058008</c:v>
                      </c:pt>
                      <c:pt idx="1700">
                        <c:v>-0.1059908</c:v>
                      </c:pt>
                      <c:pt idx="1701">
                        <c:v>-0.1063038</c:v>
                      </c:pt>
                      <c:pt idx="1702">
                        <c:v>-0.10658629999999999</c:v>
                      </c:pt>
                      <c:pt idx="1703">
                        <c:v>-0.1068022</c:v>
                      </c:pt>
                      <c:pt idx="1704">
                        <c:v>-0.1069856</c:v>
                      </c:pt>
                      <c:pt idx="1705">
                        <c:v>-0.1071404</c:v>
                      </c:pt>
                      <c:pt idx="1706">
                        <c:v>-0.1072896</c:v>
                      </c:pt>
                      <c:pt idx="1707">
                        <c:v>-0.10741630000000001</c:v>
                      </c:pt>
                      <c:pt idx="1708">
                        <c:v>-0.107475</c:v>
                      </c:pt>
                      <c:pt idx="1709">
                        <c:v>-0.1074973</c:v>
                      </c:pt>
                      <c:pt idx="1710">
                        <c:v>-0.1075661</c:v>
                      </c:pt>
                      <c:pt idx="1711">
                        <c:v>-0.1077057</c:v>
                      </c:pt>
                      <c:pt idx="1712">
                        <c:v>-0.1079239</c:v>
                      </c:pt>
                      <c:pt idx="1713">
                        <c:v>-0.1081401</c:v>
                      </c:pt>
                      <c:pt idx="1714">
                        <c:v>-0.1081994</c:v>
                      </c:pt>
                      <c:pt idx="1715">
                        <c:v>-0.1080946</c:v>
                      </c:pt>
                      <c:pt idx="1716">
                        <c:v>-0.10795879999999999</c:v>
                      </c:pt>
                      <c:pt idx="1717">
                        <c:v>-0.10785069999999999</c:v>
                      </c:pt>
                      <c:pt idx="1718">
                        <c:v>-0.10786320000000001</c:v>
                      </c:pt>
                      <c:pt idx="1719">
                        <c:v>-0.1079191</c:v>
                      </c:pt>
                      <c:pt idx="1720">
                        <c:v>-0.1076637</c:v>
                      </c:pt>
                      <c:pt idx="1721">
                        <c:v>-0.1071315</c:v>
                      </c:pt>
                      <c:pt idx="1722">
                        <c:v>-0.10673489999999999</c:v>
                      </c:pt>
                      <c:pt idx="1723">
                        <c:v>-0.1066607</c:v>
                      </c:pt>
                      <c:pt idx="1724">
                        <c:v>-0.1067452</c:v>
                      </c:pt>
                      <c:pt idx="1725">
                        <c:v>-0.1069112</c:v>
                      </c:pt>
                      <c:pt idx="1726">
                        <c:v>-0.10715710000000001</c:v>
                      </c:pt>
                      <c:pt idx="1727">
                        <c:v>-0.10735069999999999</c:v>
                      </c:pt>
                      <c:pt idx="1728">
                        <c:v>-0.1073615</c:v>
                      </c:pt>
                      <c:pt idx="1729">
                        <c:v>-0.10721899999999999</c:v>
                      </c:pt>
                      <c:pt idx="1730">
                        <c:v>-0.1070028</c:v>
                      </c:pt>
                      <c:pt idx="1731">
                        <c:v>-0.1067467</c:v>
                      </c:pt>
                      <c:pt idx="1732">
                        <c:v>-0.10648870000000001</c:v>
                      </c:pt>
                      <c:pt idx="1733">
                        <c:v>-0.1062847</c:v>
                      </c:pt>
                      <c:pt idx="1734">
                        <c:v>-0.1061436</c:v>
                      </c:pt>
                      <c:pt idx="1735">
                        <c:v>-0.1060349</c:v>
                      </c:pt>
                      <c:pt idx="1736">
                        <c:v>-0.1059736</c:v>
                      </c:pt>
                      <c:pt idx="1737">
                        <c:v>-0.1060219</c:v>
                      </c:pt>
                      <c:pt idx="1738">
                        <c:v>-0.1061841</c:v>
                      </c:pt>
                      <c:pt idx="1739">
                        <c:v>-0.1063636</c:v>
                      </c:pt>
                      <c:pt idx="1740">
                        <c:v>-0.1064589</c:v>
                      </c:pt>
                      <c:pt idx="1741">
                        <c:v>-0.1064585</c:v>
                      </c:pt>
                      <c:pt idx="1742">
                        <c:v>-0.10641440000000001</c:v>
                      </c:pt>
                      <c:pt idx="1743">
                        <c:v>-0.1063699</c:v>
                      </c:pt>
                      <c:pt idx="1744">
                        <c:v>-0.1063487</c:v>
                      </c:pt>
                      <c:pt idx="1745">
                        <c:v>-0.1063804</c:v>
                      </c:pt>
                      <c:pt idx="1746">
                        <c:v>-0.1064823</c:v>
                      </c:pt>
                      <c:pt idx="1747">
                        <c:v>-0.1066172</c:v>
                      </c:pt>
                      <c:pt idx="1748">
                        <c:v>-0.1067186</c:v>
                      </c:pt>
                      <c:pt idx="1749">
                        <c:v>-0.1067583</c:v>
                      </c:pt>
                      <c:pt idx="1750">
                        <c:v>-0.1067544</c:v>
                      </c:pt>
                      <c:pt idx="1751">
                        <c:v>-0.10671659999999999</c:v>
                      </c:pt>
                      <c:pt idx="1752">
                        <c:v>-0.10663889999999999</c:v>
                      </c:pt>
                      <c:pt idx="1753">
                        <c:v>-0.1065526</c:v>
                      </c:pt>
                      <c:pt idx="1754">
                        <c:v>-0.106528</c:v>
                      </c:pt>
                      <c:pt idx="1755">
                        <c:v>-0.1065892</c:v>
                      </c:pt>
                      <c:pt idx="1756">
                        <c:v>-0.10666730000000001</c:v>
                      </c:pt>
                      <c:pt idx="1757">
                        <c:v>-0.10667359999999999</c:v>
                      </c:pt>
                      <c:pt idx="1758">
                        <c:v>-0.1065874</c:v>
                      </c:pt>
                      <c:pt idx="1759">
                        <c:v>-0.1064547</c:v>
                      </c:pt>
                      <c:pt idx="1760">
                        <c:v>-0.1063339</c:v>
                      </c:pt>
                      <c:pt idx="1761">
                        <c:v>-0.106267</c:v>
                      </c:pt>
                      <c:pt idx="1762">
                        <c:v>-0.1062867</c:v>
                      </c:pt>
                      <c:pt idx="1763">
                        <c:v>-0.1063651</c:v>
                      </c:pt>
                      <c:pt idx="1764">
                        <c:v>-0.1064271</c:v>
                      </c:pt>
                      <c:pt idx="1765">
                        <c:v>-0.1064272</c:v>
                      </c:pt>
                      <c:pt idx="1766">
                        <c:v>-0.1063863</c:v>
                      </c:pt>
                      <c:pt idx="1767">
                        <c:v>-0.10634449999999999</c:v>
                      </c:pt>
                      <c:pt idx="1768">
                        <c:v>-0.10631649999999999</c:v>
                      </c:pt>
                      <c:pt idx="1769">
                        <c:v>-0.106305</c:v>
                      </c:pt>
                      <c:pt idx="1770">
                        <c:v>-0.1063221</c:v>
                      </c:pt>
                      <c:pt idx="1771">
                        <c:v>-0.10636660000000001</c:v>
                      </c:pt>
                      <c:pt idx="1772">
                        <c:v>-0.1064095</c:v>
                      </c:pt>
                      <c:pt idx="1773">
                        <c:v>-0.1064252</c:v>
                      </c:pt>
                      <c:pt idx="1774">
                        <c:v>-0.1064215</c:v>
                      </c:pt>
                      <c:pt idx="1775">
                        <c:v>-0.1064214</c:v>
                      </c:pt>
                      <c:pt idx="1776">
                        <c:v>-0.1064321</c:v>
                      </c:pt>
                      <c:pt idx="1777">
                        <c:v>-0.1064442</c:v>
                      </c:pt>
                      <c:pt idx="1778">
                        <c:v>-0.10644960000000001</c:v>
                      </c:pt>
                      <c:pt idx="1779">
                        <c:v>-0.10644389999999999</c:v>
                      </c:pt>
                      <c:pt idx="1780">
                        <c:v>-0.1064234</c:v>
                      </c:pt>
                      <c:pt idx="1781">
                        <c:v>-0.10638980000000001</c:v>
                      </c:pt>
                      <c:pt idx="1782">
                        <c:v>-0.1063557</c:v>
                      </c:pt>
                      <c:pt idx="1783">
                        <c:v>-0.1063385</c:v>
                      </c:pt>
                      <c:pt idx="1784">
                        <c:v>-0.10635219999999999</c:v>
                      </c:pt>
                      <c:pt idx="1785">
                        <c:v>-0.1063987</c:v>
                      </c:pt>
                      <c:pt idx="1786">
                        <c:v>-0.1064566</c:v>
                      </c:pt>
                      <c:pt idx="1787">
                        <c:v>-0.10648820000000001</c:v>
                      </c:pt>
                      <c:pt idx="1788">
                        <c:v>-0.1064717</c:v>
                      </c:pt>
                      <c:pt idx="1789">
                        <c:v>-0.1064239</c:v>
                      </c:pt>
                      <c:pt idx="1790">
                        <c:v>-0.106375</c:v>
                      </c:pt>
                      <c:pt idx="1791">
                        <c:v>-0.1063298</c:v>
                      </c:pt>
                      <c:pt idx="1792">
                        <c:v>-0.10627250000000001</c:v>
                      </c:pt>
                      <c:pt idx="1793">
                        <c:v>-0.1062041</c:v>
                      </c:pt>
                      <c:pt idx="1794">
                        <c:v>-0.1061518</c:v>
                      </c:pt>
                      <c:pt idx="1795">
                        <c:v>-0.1061381</c:v>
                      </c:pt>
                      <c:pt idx="1796">
                        <c:v>-0.10615719999999999</c:v>
                      </c:pt>
                      <c:pt idx="1797">
                        <c:v>-0.1061836</c:v>
                      </c:pt>
                      <c:pt idx="1798">
                        <c:v>-0.10618909999999999</c:v>
                      </c:pt>
                      <c:pt idx="1799">
                        <c:v>-0.1061574</c:v>
                      </c:pt>
                      <c:pt idx="1800">
                        <c:v>-0.10609689999999999</c:v>
                      </c:pt>
                      <c:pt idx="1801">
                        <c:v>-0.10603899999999999</c:v>
                      </c:pt>
                      <c:pt idx="1802">
                        <c:v>-0.1060082</c:v>
                      </c:pt>
                      <c:pt idx="1803">
                        <c:v>-0.10599500000000001</c:v>
                      </c:pt>
                      <c:pt idx="1804">
                        <c:v>-0.10597090000000001</c:v>
                      </c:pt>
                      <c:pt idx="1805">
                        <c:v>-0.1059288</c:v>
                      </c:pt>
                      <c:pt idx="1806">
                        <c:v>-0.105891</c:v>
                      </c:pt>
                      <c:pt idx="1807">
                        <c:v>-0.10588160000000001</c:v>
                      </c:pt>
                      <c:pt idx="1808">
                        <c:v>-0.105908</c:v>
                      </c:pt>
                      <c:pt idx="1809">
                        <c:v>-0.1059644</c:v>
                      </c:pt>
                      <c:pt idx="1810">
                        <c:v>-0.10603460000000001</c:v>
                      </c:pt>
                      <c:pt idx="1811">
                        <c:v>-0.10608620000000001</c:v>
                      </c:pt>
                      <c:pt idx="1812">
                        <c:v>-0.1060821</c:v>
                      </c:pt>
                      <c:pt idx="1813">
                        <c:v>-0.10601090000000001</c:v>
                      </c:pt>
                      <c:pt idx="1814">
                        <c:v>-0.1059026</c:v>
                      </c:pt>
                      <c:pt idx="1815">
                        <c:v>-0.1058089</c:v>
                      </c:pt>
                      <c:pt idx="1816">
                        <c:v>-0.10576389999999999</c:v>
                      </c:pt>
                      <c:pt idx="1817">
                        <c:v>-0.1057601</c:v>
                      </c:pt>
                      <c:pt idx="1818">
                        <c:v>-0.10575519999999999</c:v>
                      </c:pt>
                      <c:pt idx="1819">
                        <c:v>-0.1057138</c:v>
                      </c:pt>
                      <c:pt idx="1820">
                        <c:v>-0.1056409</c:v>
                      </c:pt>
                      <c:pt idx="1821">
                        <c:v>-0.10557</c:v>
                      </c:pt>
                      <c:pt idx="1822">
                        <c:v>-0.10552</c:v>
                      </c:pt>
                      <c:pt idx="1823">
                        <c:v>-0.10548200000000001</c:v>
                      </c:pt>
                      <c:pt idx="1824">
                        <c:v>-0.1054479</c:v>
                      </c:pt>
                      <c:pt idx="1825">
                        <c:v>-0.1054281</c:v>
                      </c:pt>
                      <c:pt idx="1826">
                        <c:v>-0.105431</c:v>
                      </c:pt>
                      <c:pt idx="1827">
                        <c:v>-0.1054467</c:v>
                      </c:pt>
                      <c:pt idx="1828">
                        <c:v>-0.1054649</c:v>
                      </c:pt>
                      <c:pt idx="1829">
                        <c:v>-0.10548540000000001</c:v>
                      </c:pt>
                      <c:pt idx="1830">
                        <c:v>-0.1054988</c:v>
                      </c:pt>
                      <c:pt idx="1831">
                        <c:v>-0.1054785</c:v>
                      </c:pt>
                      <c:pt idx="1832">
                        <c:v>-0.10542070000000001</c:v>
                      </c:pt>
                      <c:pt idx="1833">
                        <c:v>-0.1053635</c:v>
                      </c:pt>
                      <c:pt idx="1834">
                        <c:v>-0.1053436</c:v>
                      </c:pt>
                      <c:pt idx="1835">
                        <c:v>-0.1053487</c:v>
                      </c:pt>
                      <c:pt idx="1836">
                        <c:v>-0.10533960000000001</c:v>
                      </c:pt>
                      <c:pt idx="1837">
                        <c:v>-0.1053016</c:v>
                      </c:pt>
                      <c:pt idx="1838">
                        <c:v>-0.10525130000000001</c:v>
                      </c:pt>
                      <c:pt idx="1839">
                        <c:v>-0.10521129999999999</c:v>
                      </c:pt>
                      <c:pt idx="1840">
                        <c:v>-0.1052024</c:v>
                      </c:pt>
                      <c:pt idx="1841">
                        <c:v>-0.1052428</c:v>
                      </c:pt>
                      <c:pt idx="1842">
                        <c:v>-0.1053158</c:v>
                      </c:pt>
                      <c:pt idx="1843">
                        <c:v>-0.10536139999999999</c:v>
                      </c:pt>
                      <c:pt idx="1844">
                        <c:v>-0.1053399</c:v>
                      </c:pt>
                      <c:pt idx="1845">
                        <c:v>-0.1052926</c:v>
                      </c:pt>
                      <c:pt idx="1846">
                        <c:v>-0.1052965</c:v>
                      </c:pt>
                      <c:pt idx="1847">
                        <c:v>-0.1053587</c:v>
                      </c:pt>
                      <c:pt idx="1848">
                        <c:v>-0.10540239999999999</c:v>
                      </c:pt>
                      <c:pt idx="1849">
                        <c:v>-0.1053626</c:v>
                      </c:pt>
                      <c:pt idx="1850">
                        <c:v>-0.1052573</c:v>
                      </c:pt>
                      <c:pt idx="1851">
                        <c:v>-0.10515289999999999</c:v>
                      </c:pt>
                      <c:pt idx="1852">
                        <c:v>-0.10509309999999999</c:v>
                      </c:pt>
                      <c:pt idx="1853">
                        <c:v>-0.1050801</c:v>
                      </c:pt>
                      <c:pt idx="1854">
                        <c:v>-0.1050982</c:v>
                      </c:pt>
                      <c:pt idx="1855">
                        <c:v>-0.10513019999999999</c:v>
                      </c:pt>
                      <c:pt idx="1856">
                        <c:v>-0.1051636</c:v>
                      </c:pt>
                      <c:pt idx="1857">
                        <c:v>-0.1051972</c:v>
                      </c:pt>
                      <c:pt idx="1858">
                        <c:v>-0.1052381</c:v>
                      </c:pt>
                      <c:pt idx="1859">
                        <c:v>-0.1052829</c:v>
                      </c:pt>
                      <c:pt idx="1860">
                        <c:v>-0.1053118</c:v>
                      </c:pt>
                      <c:pt idx="1861">
                        <c:v>-0.1053082</c:v>
                      </c:pt>
                      <c:pt idx="1862">
                        <c:v>-0.1052765</c:v>
                      </c:pt>
                      <c:pt idx="1863">
                        <c:v>-0.10523739999999999</c:v>
                      </c:pt>
                      <c:pt idx="1864">
                        <c:v>-0.1052096</c:v>
                      </c:pt>
                      <c:pt idx="1865">
                        <c:v>-0.10519820000000001</c:v>
                      </c:pt>
                      <c:pt idx="1866">
                        <c:v>-0.1051986</c:v>
                      </c:pt>
                      <c:pt idx="1867">
                        <c:v>-0.10521</c:v>
                      </c:pt>
                      <c:pt idx="1868">
                        <c:v>-0.1052473</c:v>
                      </c:pt>
                      <c:pt idx="1869">
                        <c:v>-0.1053273</c:v>
                      </c:pt>
                      <c:pt idx="1870">
                        <c:v>-0.1054351</c:v>
                      </c:pt>
                      <c:pt idx="1871">
                        <c:v>-0.10552019999999999</c:v>
                      </c:pt>
                      <c:pt idx="1872">
                        <c:v>-0.10554330000000001</c:v>
                      </c:pt>
                      <c:pt idx="1873">
                        <c:v>-0.1055199</c:v>
                      </c:pt>
                      <c:pt idx="1874">
                        <c:v>-0.105501</c:v>
                      </c:pt>
                      <c:pt idx="1875">
                        <c:v>-0.1055183</c:v>
                      </c:pt>
                      <c:pt idx="1876">
                        <c:v>-0.1055596</c:v>
                      </c:pt>
                      <c:pt idx="1877">
                        <c:v>-0.10559109999999999</c:v>
                      </c:pt>
                      <c:pt idx="1878">
                        <c:v>-0.1055888</c:v>
                      </c:pt>
                      <c:pt idx="1879">
                        <c:v>-0.1055526</c:v>
                      </c:pt>
                      <c:pt idx="1880">
                        <c:v>-0.10550809999999999</c:v>
                      </c:pt>
                      <c:pt idx="1881">
                        <c:v>-0.1054919</c:v>
                      </c:pt>
                      <c:pt idx="1882">
                        <c:v>-0.1055214</c:v>
                      </c:pt>
                      <c:pt idx="1883">
                        <c:v>-0.1055782</c:v>
                      </c:pt>
                      <c:pt idx="1884">
                        <c:v>-0.1056323</c:v>
                      </c:pt>
                      <c:pt idx="1885">
                        <c:v>-0.1056742</c:v>
                      </c:pt>
                      <c:pt idx="1886">
                        <c:v>-0.1057063</c:v>
                      </c:pt>
                      <c:pt idx="1887">
                        <c:v>-0.10571949999999999</c:v>
                      </c:pt>
                      <c:pt idx="1888">
                        <c:v>-0.1057012</c:v>
                      </c:pt>
                      <c:pt idx="1889">
                        <c:v>-0.10566639999999999</c:v>
                      </c:pt>
                      <c:pt idx="1890">
                        <c:v>-0.10565330000000001</c:v>
                      </c:pt>
                      <c:pt idx="1891">
                        <c:v>-0.1056772</c:v>
                      </c:pt>
                      <c:pt idx="1892">
                        <c:v>-0.1057109</c:v>
                      </c:pt>
                      <c:pt idx="1893">
                        <c:v>-0.1057193</c:v>
                      </c:pt>
                      <c:pt idx="1894">
                        <c:v>-0.1056965</c:v>
                      </c:pt>
                      <c:pt idx="1895">
                        <c:v>-0.1056594</c:v>
                      </c:pt>
                      <c:pt idx="1896">
                        <c:v>-0.10561959999999999</c:v>
                      </c:pt>
                      <c:pt idx="1897">
                        <c:v>-0.1055811</c:v>
                      </c:pt>
                      <c:pt idx="1898">
                        <c:v>-0.105559</c:v>
                      </c:pt>
                      <c:pt idx="1899">
                        <c:v>-0.1055772</c:v>
                      </c:pt>
                      <c:pt idx="1900">
                        <c:v>-0.1056405</c:v>
                      </c:pt>
                      <c:pt idx="1901">
                        <c:v>-0.1057201</c:v>
                      </c:pt>
                      <c:pt idx="1902">
                        <c:v>-0.10577780000000001</c:v>
                      </c:pt>
                      <c:pt idx="1903">
                        <c:v>-0.10579959999999999</c:v>
                      </c:pt>
                      <c:pt idx="1904">
                        <c:v>-0.10579520000000001</c:v>
                      </c:pt>
                      <c:pt idx="1905">
                        <c:v>-0.1057707</c:v>
                      </c:pt>
                      <c:pt idx="1906">
                        <c:v>-0.1057215</c:v>
                      </c:pt>
                      <c:pt idx="1907">
                        <c:v>-0.105657</c:v>
                      </c:pt>
                      <c:pt idx="1908">
                        <c:v>-0.1056095</c:v>
                      </c:pt>
                      <c:pt idx="1909">
                        <c:v>-0.1056004</c:v>
                      </c:pt>
                      <c:pt idx="1910">
                        <c:v>-0.10561139999999999</c:v>
                      </c:pt>
                      <c:pt idx="1911">
                        <c:v>-0.10560940000000001</c:v>
                      </c:pt>
                      <c:pt idx="1912">
                        <c:v>-0.1055918</c:v>
                      </c:pt>
                      <c:pt idx="1913">
                        <c:v>-0.1055845</c:v>
                      </c:pt>
                      <c:pt idx="1914">
                        <c:v>-0.1056005</c:v>
                      </c:pt>
                      <c:pt idx="1915">
                        <c:v>-0.1056257</c:v>
                      </c:pt>
                      <c:pt idx="1916">
                        <c:v>-0.1056472</c:v>
                      </c:pt>
                      <c:pt idx="1917">
                        <c:v>-0.1056691</c:v>
                      </c:pt>
                      <c:pt idx="1918">
                        <c:v>-0.105694</c:v>
                      </c:pt>
                      <c:pt idx="1919">
                        <c:v>-0.1057095</c:v>
                      </c:pt>
                      <c:pt idx="1920">
                        <c:v>-0.1057046</c:v>
                      </c:pt>
                      <c:pt idx="1921">
                        <c:v>-0.1056859</c:v>
                      </c:pt>
                      <c:pt idx="1922">
                        <c:v>-0.10567070000000001</c:v>
                      </c:pt>
                      <c:pt idx="1923">
                        <c:v>-0.10567790000000001</c:v>
                      </c:pt>
                      <c:pt idx="1924">
                        <c:v>-0.105723</c:v>
                      </c:pt>
                      <c:pt idx="1925">
                        <c:v>-0.1058076</c:v>
                      </c:pt>
                      <c:pt idx="1926">
                        <c:v>-0.10590579999999999</c:v>
                      </c:pt>
                      <c:pt idx="1927">
                        <c:v>-0.1059749</c:v>
                      </c:pt>
                      <c:pt idx="1928">
                        <c:v>-0.105987</c:v>
                      </c:pt>
                      <c:pt idx="1929">
                        <c:v>-0.1059441</c:v>
                      </c:pt>
                      <c:pt idx="1930">
                        <c:v>-0.1058723</c:v>
                      </c:pt>
                      <c:pt idx="1931">
                        <c:v>-0.1058115</c:v>
                      </c:pt>
                      <c:pt idx="1932">
                        <c:v>-0.105794</c:v>
                      </c:pt>
                      <c:pt idx="1933">
                        <c:v>-0.1058128</c:v>
                      </c:pt>
                      <c:pt idx="1934">
                        <c:v>-0.1058225</c:v>
                      </c:pt>
                      <c:pt idx="1935">
                        <c:v>-0.1057961</c:v>
                      </c:pt>
                      <c:pt idx="1936">
                        <c:v>-0.1057652</c:v>
                      </c:pt>
                      <c:pt idx="1937">
                        <c:v>-0.1057737</c:v>
                      </c:pt>
                      <c:pt idx="1938">
                        <c:v>-0.1058075</c:v>
                      </c:pt>
                      <c:pt idx="1939">
                        <c:v>-0.1058125</c:v>
                      </c:pt>
                      <c:pt idx="1940">
                        <c:v>-0.1057738</c:v>
                      </c:pt>
                      <c:pt idx="1941">
                        <c:v>-0.10573249999999999</c:v>
                      </c:pt>
                      <c:pt idx="1942">
                        <c:v>-0.10572620000000001</c:v>
                      </c:pt>
                      <c:pt idx="1943">
                        <c:v>-0.1057626</c:v>
                      </c:pt>
                      <c:pt idx="1944">
                        <c:v>-0.10584639999999999</c:v>
                      </c:pt>
                      <c:pt idx="1945">
                        <c:v>-0.1059687</c:v>
                      </c:pt>
                      <c:pt idx="1946">
                        <c:v>-0.1060644</c:v>
                      </c:pt>
                      <c:pt idx="1947">
                        <c:v>-0.10604429999999999</c:v>
                      </c:pt>
                      <c:pt idx="1948">
                        <c:v>-0.1059055</c:v>
                      </c:pt>
                      <c:pt idx="1949">
                        <c:v>-0.1057553</c:v>
                      </c:pt>
                      <c:pt idx="1950">
                        <c:v>-0.1056955</c:v>
                      </c:pt>
                      <c:pt idx="1951">
                        <c:v>-0.105721</c:v>
                      </c:pt>
                      <c:pt idx="1952">
                        <c:v>-0.10576140000000001</c:v>
                      </c:pt>
                      <c:pt idx="1953">
                        <c:v>-0.1057758</c:v>
                      </c:pt>
                      <c:pt idx="1954">
                        <c:v>-0.10577350000000001</c:v>
                      </c:pt>
                      <c:pt idx="1955">
                        <c:v>-0.1057765</c:v>
                      </c:pt>
                      <c:pt idx="1956">
                        <c:v>-0.10579719999999999</c:v>
                      </c:pt>
                      <c:pt idx="1957">
                        <c:v>-0.1058274</c:v>
                      </c:pt>
                      <c:pt idx="1958">
                        <c:v>-0.1058278</c:v>
                      </c:pt>
                      <c:pt idx="1959">
                        <c:v>-0.1057649</c:v>
                      </c:pt>
                      <c:pt idx="1960">
                        <c:v>-0.10567459999999999</c:v>
                      </c:pt>
                      <c:pt idx="1961">
                        <c:v>-0.10563980000000001</c:v>
                      </c:pt>
                      <c:pt idx="1962">
                        <c:v>-0.1056805</c:v>
                      </c:pt>
                      <c:pt idx="1963">
                        <c:v>-0.10572040000000001</c:v>
                      </c:pt>
                      <c:pt idx="1964">
                        <c:v>-0.1056966</c:v>
                      </c:pt>
                      <c:pt idx="1965">
                        <c:v>-0.1056402</c:v>
                      </c:pt>
                      <c:pt idx="1966">
                        <c:v>-0.105603</c:v>
                      </c:pt>
                      <c:pt idx="1967">
                        <c:v>-0.1055688</c:v>
                      </c:pt>
                      <c:pt idx="1968">
                        <c:v>-0.1055029</c:v>
                      </c:pt>
                      <c:pt idx="1969">
                        <c:v>-0.1054416</c:v>
                      </c:pt>
                      <c:pt idx="1970">
                        <c:v>-0.10544539999999999</c:v>
                      </c:pt>
                      <c:pt idx="1971">
                        <c:v>-0.10549890000000001</c:v>
                      </c:pt>
                      <c:pt idx="1972">
                        <c:v>-0.1055323</c:v>
                      </c:pt>
                      <c:pt idx="1973">
                        <c:v>-0.1055238</c:v>
                      </c:pt>
                      <c:pt idx="1974">
                        <c:v>-0.105505</c:v>
                      </c:pt>
                      <c:pt idx="1975">
                        <c:v>-0.1054847</c:v>
                      </c:pt>
                      <c:pt idx="1976">
                        <c:v>-0.1054472</c:v>
                      </c:pt>
                      <c:pt idx="1977">
                        <c:v>-0.10541830000000001</c:v>
                      </c:pt>
                      <c:pt idx="1978">
                        <c:v>-0.1054486</c:v>
                      </c:pt>
                      <c:pt idx="1979">
                        <c:v>-0.10552</c:v>
                      </c:pt>
                      <c:pt idx="1980">
                        <c:v>-0.10554669999999999</c:v>
                      </c:pt>
                      <c:pt idx="1981">
                        <c:v>-0.1054913</c:v>
                      </c:pt>
                      <c:pt idx="1982">
                        <c:v>-0.10540960000000001</c:v>
                      </c:pt>
                      <c:pt idx="1983">
                        <c:v>-0.1053584</c:v>
                      </c:pt>
                      <c:pt idx="1984">
                        <c:v>-0.10532179999999999</c:v>
                      </c:pt>
                      <c:pt idx="1985">
                        <c:v>-0.10526480000000001</c:v>
                      </c:pt>
                      <c:pt idx="1986">
                        <c:v>-0.1052023</c:v>
                      </c:pt>
                      <c:pt idx="1987">
                        <c:v>-0.10517020000000001</c:v>
                      </c:pt>
                      <c:pt idx="1988">
                        <c:v>-0.10516440000000001</c:v>
                      </c:pt>
                      <c:pt idx="1989">
                        <c:v>-0.1051531</c:v>
                      </c:pt>
                      <c:pt idx="1990">
                        <c:v>-0.10512639999999999</c:v>
                      </c:pt>
                      <c:pt idx="1991">
                        <c:v>-0.1051035</c:v>
                      </c:pt>
                      <c:pt idx="1992">
                        <c:v>-0.1051015</c:v>
                      </c:pt>
                      <c:pt idx="1993">
                        <c:v>-0.1051208</c:v>
                      </c:pt>
                      <c:pt idx="1994">
                        <c:v>-0.1051487</c:v>
                      </c:pt>
                      <c:pt idx="1995">
                        <c:v>-0.1051648</c:v>
                      </c:pt>
                      <c:pt idx="1996">
                        <c:v>-0.10515960000000001</c:v>
                      </c:pt>
                      <c:pt idx="1997">
                        <c:v>-0.1051531</c:v>
                      </c:pt>
                      <c:pt idx="1998">
                        <c:v>-0.10517170000000001</c:v>
                      </c:pt>
                      <c:pt idx="1999">
                        <c:v>-0.10520160000000001</c:v>
                      </c:pt>
                      <c:pt idx="2000">
                        <c:v>-0.10519439999999999</c:v>
                      </c:pt>
                      <c:pt idx="2001">
                        <c:v>-0.1051306</c:v>
                      </c:pt>
                      <c:pt idx="2002">
                        <c:v>-0.1050488</c:v>
                      </c:pt>
                      <c:pt idx="2003">
                        <c:v>-0.1049938</c:v>
                      </c:pt>
                      <c:pt idx="2004">
                        <c:v>-0.10496519999999999</c:v>
                      </c:pt>
                      <c:pt idx="2005">
                        <c:v>-0.10494009999999999</c:v>
                      </c:pt>
                      <c:pt idx="2006">
                        <c:v>-0.1049191</c:v>
                      </c:pt>
                      <c:pt idx="2007">
                        <c:v>-0.10492369999999999</c:v>
                      </c:pt>
                      <c:pt idx="2008">
                        <c:v>-0.1049614</c:v>
                      </c:pt>
                      <c:pt idx="2009">
                        <c:v>-0.1050185</c:v>
                      </c:pt>
                      <c:pt idx="2010">
                        <c:v>-0.105077</c:v>
                      </c:pt>
                      <c:pt idx="2011">
                        <c:v>-0.1051198</c:v>
                      </c:pt>
                      <c:pt idx="2012">
                        <c:v>-0.1051262</c:v>
                      </c:pt>
                      <c:pt idx="2013">
                        <c:v>-0.1050846</c:v>
                      </c:pt>
                      <c:pt idx="2014">
                        <c:v>-0.10500809999999999</c:v>
                      </c:pt>
                      <c:pt idx="2015">
                        <c:v>-0.1049272</c:v>
                      </c:pt>
                      <c:pt idx="2016">
                        <c:v>-0.10486810000000001</c:v>
                      </c:pt>
                      <c:pt idx="2017">
                        <c:v>-0.1048403</c:v>
                      </c:pt>
                      <c:pt idx="2018">
                        <c:v>-0.1048386</c:v>
                      </c:pt>
                      <c:pt idx="2019">
                        <c:v>-0.10484449999999999</c:v>
                      </c:pt>
                      <c:pt idx="2020">
                        <c:v>-0.104834</c:v>
                      </c:pt>
                      <c:pt idx="2021">
                        <c:v>-0.10479570000000001</c:v>
                      </c:pt>
                      <c:pt idx="2022">
                        <c:v>-0.1047458</c:v>
                      </c:pt>
                      <c:pt idx="2023">
                        <c:v>-0.1047223</c:v>
                      </c:pt>
                      <c:pt idx="2024">
                        <c:v>-0.10476199999999999</c:v>
                      </c:pt>
                      <c:pt idx="2025">
                        <c:v>-0.1048721</c:v>
                      </c:pt>
                      <c:pt idx="2026">
                        <c:v>-0.1050113</c:v>
                      </c:pt>
                      <c:pt idx="2027">
                        <c:v>-0.1051087</c:v>
                      </c:pt>
                      <c:pt idx="2028">
                        <c:v>-0.1051221</c:v>
                      </c:pt>
                      <c:pt idx="2029">
                        <c:v>-0.1050821</c:v>
                      </c:pt>
                      <c:pt idx="2030">
                        <c:v>-0.1050589</c:v>
                      </c:pt>
                      <c:pt idx="2031">
                        <c:v>-0.1050845</c:v>
                      </c:pt>
                      <c:pt idx="2032">
                        <c:v>-0.1051232</c:v>
                      </c:pt>
                      <c:pt idx="2033">
                        <c:v>-0.1051275</c:v>
                      </c:pt>
                      <c:pt idx="2034">
                        <c:v>-0.10509599999999999</c:v>
                      </c:pt>
                      <c:pt idx="2035">
                        <c:v>-0.1050615</c:v>
                      </c:pt>
                      <c:pt idx="2036">
                        <c:v>-0.1050435</c:v>
                      </c:pt>
                      <c:pt idx="2037">
                        <c:v>-0.10503800000000001</c:v>
                      </c:pt>
                      <c:pt idx="2038">
                        <c:v>-0.10504520000000001</c:v>
                      </c:pt>
                      <c:pt idx="2039">
                        <c:v>-0.10507569999999999</c:v>
                      </c:pt>
                      <c:pt idx="2040">
                        <c:v>-0.10512580000000001</c:v>
                      </c:pt>
                      <c:pt idx="2041">
                        <c:v>-0.1051682</c:v>
                      </c:pt>
                      <c:pt idx="2042">
                        <c:v>-0.1051856</c:v>
                      </c:pt>
                      <c:pt idx="2043">
                        <c:v>-0.1051955</c:v>
                      </c:pt>
                      <c:pt idx="2044">
                        <c:v>-0.1052283</c:v>
                      </c:pt>
                      <c:pt idx="2045">
                        <c:v>-0.10528270000000001</c:v>
                      </c:pt>
                      <c:pt idx="2046">
                        <c:v>-0.105323</c:v>
                      </c:pt>
                      <c:pt idx="2047">
                        <c:v>-0.1053225</c:v>
                      </c:pt>
                      <c:pt idx="2048">
                        <c:v>-0.10529189999999999</c:v>
                      </c:pt>
                      <c:pt idx="2049">
                        <c:v>-0.1052583</c:v>
                      </c:pt>
                      <c:pt idx="2050">
                        <c:v>-0.10523</c:v>
                      </c:pt>
                      <c:pt idx="2051">
                        <c:v>-0.1051995</c:v>
                      </c:pt>
                      <c:pt idx="2052">
                        <c:v>-0.1051701</c:v>
                      </c:pt>
                      <c:pt idx="2053">
                        <c:v>-0.10515679999999999</c:v>
                      </c:pt>
                      <c:pt idx="2054">
                        <c:v>-0.10516440000000001</c:v>
                      </c:pt>
                      <c:pt idx="2055">
                        <c:v>-0.1051839</c:v>
                      </c:pt>
                      <c:pt idx="2056">
                        <c:v>-0.1052154</c:v>
                      </c:pt>
                      <c:pt idx="2057">
                        <c:v>-0.1052748</c:v>
                      </c:pt>
                      <c:pt idx="2058">
                        <c:v>-0.10536860000000001</c:v>
                      </c:pt>
                      <c:pt idx="2059">
                        <c:v>-0.10547579999999999</c:v>
                      </c:pt>
                      <c:pt idx="2060">
                        <c:v>-0.1055609</c:v>
                      </c:pt>
                      <c:pt idx="2061">
                        <c:v>-0.10559640000000001</c:v>
                      </c:pt>
                      <c:pt idx="2062">
                        <c:v>-0.1055711</c:v>
                      </c:pt>
                      <c:pt idx="2063">
                        <c:v>-0.1054997</c:v>
                      </c:pt>
                      <c:pt idx="2064">
                        <c:v>-0.1054306</c:v>
                      </c:pt>
                      <c:pt idx="2065">
                        <c:v>-0.10542169999999999</c:v>
                      </c:pt>
                      <c:pt idx="2066">
                        <c:v>-0.1054857</c:v>
                      </c:pt>
                      <c:pt idx="2067">
                        <c:v>-0.1055714</c:v>
                      </c:pt>
                      <c:pt idx="2068">
                        <c:v>-0.1056155</c:v>
                      </c:pt>
                      <c:pt idx="2069">
                        <c:v>-0.1056073</c:v>
                      </c:pt>
                      <c:pt idx="2070">
                        <c:v>-0.1055905</c:v>
                      </c:pt>
                      <c:pt idx="2071">
                        <c:v>-0.10560799999999999</c:v>
                      </c:pt>
                      <c:pt idx="2072">
                        <c:v>-0.1056598</c:v>
                      </c:pt>
                      <c:pt idx="2073">
                        <c:v>-0.1057082</c:v>
                      </c:pt>
                      <c:pt idx="2074">
                        <c:v>-0.10571469999999999</c:v>
                      </c:pt>
                      <c:pt idx="2075">
                        <c:v>-0.1056716</c:v>
                      </c:pt>
                      <c:pt idx="2076">
                        <c:v>-0.10561280000000001</c:v>
                      </c:pt>
                      <c:pt idx="2077">
                        <c:v>-0.1055886</c:v>
                      </c:pt>
                      <c:pt idx="2078">
                        <c:v>-0.10562530000000001</c:v>
                      </c:pt>
                      <c:pt idx="2079">
                        <c:v>-0.1057076</c:v>
                      </c:pt>
                      <c:pt idx="2080">
                        <c:v>-0.1057993</c:v>
                      </c:pt>
                      <c:pt idx="2081">
                        <c:v>-0.1058736</c:v>
                      </c:pt>
                      <c:pt idx="2082">
                        <c:v>-0.10592119999999999</c:v>
                      </c:pt>
                      <c:pt idx="2083">
                        <c:v>-0.10594430000000001</c:v>
                      </c:pt>
                      <c:pt idx="2084">
                        <c:v>-0.10595060000000001</c:v>
                      </c:pt>
                      <c:pt idx="2085">
                        <c:v>-0.1059461</c:v>
                      </c:pt>
                      <c:pt idx="2086">
                        <c:v>-0.1059258</c:v>
                      </c:pt>
                      <c:pt idx="2087">
                        <c:v>-0.1058791</c:v>
                      </c:pt>
                      <c:pt idx="2088">
                        <c:v>-0.1058086</c:v>
                      </c:pt>
                      <c:pt idx="2089">
                        <c:v>-0.10573399999999999</c:v>
                      </c:pt>
                      <c:pt idx="2090">
                        <c:v>-0.1056781</c:v>
                      </c:pt>
                      <c:pt idx="2091">
                        <c:v>-0.1056584</c:v>
                      </c:pt>
                      <c:pt idx="2092">
                        <c:v>-0.1056874</c:v>
                      </c:pt>
                      <c:pt idx="2093">
                        <c:v>-0.1057641</c:v>
                      </c:pt>
                      <c:pt idx="2094">
                        <c:v>-0.1058608</c:v>
                      </c:pt>
                      <c:pt idx="2095">
                        <c:v>-0.10594199999999999</c:v>
                      </c:pt>
                      <c:pt idx="2096">
                        <c:v>-0.1060012</c:v>
                      </c:pt>
                      <c:pt idx="2097">
                        <c:v>-0.10605820000000001</c:v>
                      </c:pt>
                      <c:pt idx="2098">
                        <c:v>-0.1061153</c:v>
                      </c:pt>
                      <c:pt idx="2099">
                        <c:v>-0.1061435</c:v>
                      </c:pt>
                      <c:pt idx="2100">
                        <c:v>-0.10612489999999999</c:v>
                      </c:pt>
                      <c:pt idx="2101">
                        <c:v>-0.1060836</c:v>
                      </c:pt>
                      <c:pt idx="2102">
                        <c:v>-0.1060502</c:v>
                      </c:pt>
                      <c:pt idx="2103">
                        <c:v>-0.1060219</c:v>
                      </c:pt>
                      <c:pt idx="2104">
                        <c:v>-0.105979</c:v>
                      </c:pt>
                      <c:pt idx="2105">
                        <c:v>-0.1059235</c:v>
                      </c:pt>
                      <c:pt idx="2106">
                        <c:v>-0.1058756</c:v>
                      </c:pt>
                      <c:pt idx="2107">
                        <c:v>-0.1058433</c:v>
                      </c:pt>
                      <c:pt idx="2108">
                        <c:v>-0.105822</c:v>
                      </c:pt>
                      <c:pt idx="2109">
                        <c:v>-0.1058182</c:v>
                      </c:pt>
                      <c:pt idx="2110">
                        <c:v>-0.1058452</c:v>
                      </c:pt>
                      <c:pt idx="2111">
                        <c:v>-0.1058988</c:v>
                      </c:pt>
                      <c:pt idx="2112">
                        <c:v>-0.10595300000000001</c:v>
                      </c:pt>
                      <c:pt idx="2113">
                        <c:v>-0.1059829</c:v>
                      </c:pt>
                      <c:pt idx="2114">
                        <c:v>-0.1059765</c:v>
                      </c:pt>
                      <c:pt idx="2115">
                        <c:v>-0.10593379999999999</c:v>
                      </c:pt>
                      <c:pt idx="2116">
                        <c:v>-0.1058688</c:v>
                      </c:pt>
                      <c:pt idx="2117">
                        <c:v>-0.1058109</c:v>
                      </c:pt>
                      <c:pt idx="2118">
                        <c:v>-0.10579</c:v>
                      </c:pt>
                      <c:pt idx="2119">
                        <c:v>-0.1058135</c:v>
                      </c:pt>
                      <c:pt idx="2120">
                        <c:v>-0.10586039999999999</c:v>
                      </c:pt>
                      <c:pt idx="2121">
                        <c:v>-0.1058962</c:v>
                      </c:pt>
                      <c:pt idx="2122">
                        <c:v>-0.10589469999999999</c:v>
                      </c:pt>
                      <c:pt idx="2123">
                        <c:v>-0.1058603</c:v>
                      </c:pt>
                      <c:pt idx="2124">
                        <c:v>-0.1058303</c:v>
                      </c:pt>
                      <c:pt idx="2125">
                        <c:v>-0.1058385</c:v>
                      </c:pt>
                      <c:pt idx="2126">
                        <c:v>-0.1058709</c:v>
                      </c:pt>
                      <c:pt idx="2127">
                        <c:v>-0.10587539999999999</c:v>
                      </c:pt>
                      <c:pt idx="2128">
                        <c:v>-0.10582510000000001</c:v>
                      </c:pt>
                      <c:pt idx="2129">
                        <c:v>-0.10574790000000001</c:v>
                      </c:pt>
                      <c:pt idx="2130">
                        <c:v>-0.1056849</c:v>
                      </c:pt>
                      <c:pt idx="2131">
                        <c:v>-0.10564519999999999</c:v>
                      </c:pt>
                      <c:pt idx="2132">
                        <c:v>-0.1056188</c:v>
                      </c:pt>
                      <c:pt idx="2133">
                        <c:v>-0.10560750000000001</c:v>
                      </c:pt>
                      <c:pt idx="2134">
                        <c:v>-0.1056154</c:v>
                      </c:pt>
                      <c:pt idx="2135">
                        <c:v>-0.1056325</c:v>
                      </c:pt>
                      <c:pt idx="2136">
                        <c:v>-0.10565140000000001</c:v>
                      </c:pt>
                      <c:pt idx="2137">
                        <c:v>-0.10568329999999999</c:v>
                      </c:pt>
                      <c:pt idx="2138">
                        <c:v>-0.10573100000000001</c:v>
                      </c:pt>
                      <c:pt idx="2139">
                        <c:v>-0.1057686</c:v>
                      </c:pt>
                      <c:pt idx="2140">
                        <c:v>-0.1057787</c:v>
                      </c:pt>
                      <c:pt idx="2141">
                        <c:v>-0.1057902</c:v>
                      </c:pt>
                      <c:pt idx="2142">
                        <c:v>-0.1058375</c:v>
                      </c:pt>
                      <c:pt idx="2143">
                        <c:v>-0.10589510000000001</c:v>
                      </c:pt>
                      <c:pt idx="2144">
                        <c:v>-0.1058996</c:v>
                      </c:pt>
                      <c:pt idx="2145">
                        <c:v>-0.1058356</c:v>
                      </c:pt>
                      <c:pt idx="2146">
                        <c:v>-0.105753</c:v>
                      </c:pt>
                      <c:pt idx="2147">
                        <c:v>-0.1056974</c:v>
                      </c:pt>
                      <c:pt idx="2148">
                        <c:v>-0.10566540000000001</c:v>
                      </c:pt>
                      <c:pt idx="2149">
                        <c:v>-0.1056415</c:v>
                      </c:pt>
                      <c:pt idx="2150">
                        <c:v>-0.1056325</c:v>
                      </c:pt>
                      <c:pt idx="2151">
                        <c:v>-0.1056395</c:v>
                      </c:pt>
                      <c:pt idx="2152">
                        <c:v>-0.10563160000000001</c:v>
                      </c:pt>
                      <c:pt idx="2153">
                        <c:v>-0.10558190000000001</c:v>
                      </c:pt>
                      <c:pt idx="2154">
                        <c:v>-0.10550900000000001</c:v>
                      </c:pt>
                      <c:pt idx="2155">
                        <c:v>-0.1054557</c:v>
                      </c:pt>
                      <c:pt idx="2156">
                        <c:v>-0.10543619999999999</c:v>
                      </c:pt>
                      <c:pt idx="2157">
                        <c:v>-0.10542890000000001</c:v>
                      </c:pt>
                      <c:pt idx="2158">
                        <c:v>-0.1054109</c:v>
                      </c:pt>
                      <c:pt idx="2159">
                        <c:v>-0.1053779</c:v>
                      </c:pt>
                      <c:pt idx="2160">
                        <c:v>-0.1053347</c:v>
                      </c:pt>
                      <c:pt idx="2161">
                        <c:v>-0.10528709999999999</c:v>
                      </c:pt>
                      <c:pt idx="2162">
                        <c:v>-0.10523929999999999</c:v>
                      </c:pt>
                      <c:pt idx="2163">
                        <c:v>-0.1051897</c:v>
                      </c:pt>
                      <c:pt idx="2164">
                        <c:v>-0.10513359999999999</c:v>
                      </c:pt>
                      <c:pt idx="2165">
                        <c:v>-0.1050852</c:v>
                      </c:pt>
                      <c:pt idx="2166">
                        <c:v>-0.1050831</c:v>
                      </c:pt>
                      <c:pt idx="2167">
                        <c:v>-0.10515289999999999</c:v>
                      </c:pt>
                      <c:pt idx="2168">
                        <c:v>-0.10526430000000001</c:v>
                      </c:pt>
                      <c:pt idx="2169">
                        <c:v>-0.1053475</c:v>
                      </c:pt>
                      <c:pt idx="2170">
                        <c:v>-0.1053578</c:v>
                      </c:pt>
                      <c:pt idx="2171">
                        <c:v>-0.10531260000000001</c:v>
                      </c:pt>
                      <c:pt idx="2172">
                        <c:v>-0.1052594</c:v>
                      </c:pt>
                      <c:pt idx="2173">
                        <c:v>-0.1052226</c:v>
                      </c:pt>
                      <c:pt idx="2174">
                        <c:v>-0.1051931</c:v>
                      </c:pt>
                      <c:pt idx="2175">
                        <c:v>-0.10515480000000001</c:v>
                      </c:pt>
                      <c:pt idx="2176">
                        <c:v>-0.1051084</c:v>
                      </c:pt>
                      <c:pt idx="2177">
                        <c:v>-0.1050697</c:v>
                      </c:pt>
                      <c:pt idx="2178">
                        <c:v>-0.1050513</c:v>
                      </c:pt>
                      <c:pt idx="2179">
                        <c:v>-0.10505150000000001</c:v>
                      </c:pt>
                      <c:pt idx="2180">
                        <c:v>-0.10505730000000001</c:v>
                      </c:pt>
                      <c:pt idx="2181">
                        <c:v>-0.10506</c:v>
                      </c:pt>
                      <c:pt idx="2182">
                        <c:v>-0.1050656</c:v>
                      </c:pt>
                      <c:pt idx="2183">
                        <c:v>-0.1050828</c:v>
                      </c:pt>
                      <c:pt idx="2184">
                        <c:v>-0.1051031</c:v>
                      </c:pt>
                      <c:pt idx="2185">
                        <c:v>-0.1051023</c:v>
                      </c:pt>
                      <c:pt idx="2186">
                        <c:v>-0.1050729</c:v>
                      </c:pt>
                      <c:pt idx="2187">
                        <c:v>-0.10504139999999999</c:v>
                      </c:pt>
                      <c:pt idx="2188">
                        <c:v>-0.1050374</c:v>
                      </c:pt>
                      <c:pt idx="2189">
                        <c:v>-0.10505200000000001</c:v>
                      </c:pt>
                      <c:pt idx="2190">
                        <c:v>-0.1050422</c:v>
                      </c:pt>
                      <c:pt idx="2191">
                        <c:v>-0.10498540000000001</c:v>
                      </c:pt>
                      <c:pt idx="2192">
                        <c:v>-0.1049118</c:v>
                      </c:pt>
                      <c:pt idx="2193">
                        <c:v>-0.1048712</c:v>
                      </c:pt>
                      <c:pt idx="2194">
                        <c:v>-0.1048781</c:v>
                      </c:pt>
                      <c:pt idx="2195">
                        <c:v>-0.1049028</c:v>
                      </c:pt>
                      <c:pt idx="2196">
                        <c:v>-0.1049129</c:v>
                      </c:pt>
                      <c:pt idx="2197">
                        <c:v>-0.1049094</c:v>
                      </c:pt>
                      <c:pt idx="2198">
                        <c:v>-0.1049167</c:v>
                      </c:pt>
                      <c:pt idx="2199">
                        <c:v>-0.10494489999999999</c:v>
                      </c:pt>
                      <c:pt idx="2200">
                        <c:v>-0.10497190000000001</c:v>
                      </c:pt>
                      <c:pt idx="2201">
                        <c:v>-0.1049698</c:v>
                      </c:pt>
                      <c:pt idx="2202">
                        <c:v>-0.10494680000000001</c:v>
                      </c:pt>
                      <c:pt idx="2203">
                        <c:v>-0.1049518</c:v>
                      </c:pt>
                      <c:pt idx="2204">
                        <c:v>-0.1050184</c:v>
                      </c:pt>
                      <c:pt idx="2205">
                        <c:v>-0.1051122</c:v>
                      </c:pt>
                      <c:pt idx="2206">
                        <c:v>-0.10515330000000001</c:v>
                      </c:pt>
                      <c:pt idx="2207">
                        <c:v>-0.1051005</c:v>
                      </c:pt>
                      <c:pt idx="2208">
                        <c:v>-0.1049954</c:v>
                      </c:pt>
                      <c:pt idx="2209">
                        <c:v>-0.1049131</c:v>
                      </c:pt>
                      <c:pt idx="2210">
                        <c:v>-0.1048847</c:v>
                      </c:pt>
                      <c:pt idx="2211">
                        <c:v>-0.10488450000000001</c:v>
                      </c:pt>
                      <c:pt idx="2212">
                        <c:v>-0.1048785</c:v>
                      </c:pt>
                      <c:pt idx="2213">
                        <c:v>-0.1048593</c:v>
                      </c:pt>
                      <c:pt idx="2214">
                        <c:v>-0.1048391</c:v>
                      </c:pt>
                      <c:pt idx="2215">
                        <c:v>-0.1048331</c:v>
                      </c:pt>
                      <c:pt idx="2216">
                        <c:v>-0.10485220000000001</c:v>
                      </c:pt>
                      <c:pt idx="2217">
                        <c:v>-0.1048934</c:v>
                      </c:pt>
                      <c:pt idx="2218">
                        <c:v>-0.10493180000000001</c:v>
                      </c:pt>
                      <c:pt idx="2219">
                        <c:v>-0.1049409</c:v>
                      </c:pt>
                      <c:pt idx="2220">
                        <c:v>-0.1049279</c:v>
                      </c:pt>
                      <c:pt idx="2221">
                        <c:v>-0.104931</c:v>
                      </c:pt>
                      <c:pt idx="2222">
                        <c:v>-0.1049678</c:v>
                      </c:pt>
                      <c:pt idx="2223">
                        <c:v>-0.10499840000000001</c:v>
                      </c:pt>
                      <c:pt idx="2224">
                        <c:v>-0.10495989999999999</c:v>
                      </c:pt>
                      <c:pt idx="2225">
                        <c:v>-0.1048424</c:v>
                      </c:pt>
                      <c:pt idx="2226">
                        <c:v>-0.10471419999999999</c:v>
                      </c:pt>
                      <c:pt idx="2227">
                        <c:v>-0.1046562</c:v>
                      </c:pt>
                      <c:pt idx="2228">
                        <c:v>-0.10467509999999999</c:v>
                      </c:pt>
                      <c:pt idx="2229">
                        <c:v>-0.10469779999999999</c:v>
                      </c:pt>
                      <c:pt idx="2230">
                        <c:v>-0.10465629999999999</c:v>
                      </c:pt>
                      <c:pt idx="2231">
                        <c:v>-0.1045606</c:v>
                      </c:pt>
                      <c:pt idx="2232">
                        <c:v>-0.104475</c:v>
                      </c:pt>
                      <c:pt idx="2233">
                        <c:v>-0.10444340000000001</c:v>
                      </c:pt>
                      <c:pt idx="2234">
                        <c:v>-0.10446</c:v>
                      </c:pt>
                      <c:pt idx="2235">
                        <c:v>-0.1045008</c:v>
                      </c:pt>
                      <c:pt idx="2236">
                        <c:v>-0.1045431</c:v>
                      </c:pt>
                      <c:pt idx="2237">
                        <c:v>-0.10455970000000001</c:v>
                      </c:pt>
                      <c:pt idx="2238">
                        <c:v>-0.1045312</c:v>
                      </c:pt>
                      <c:pt idx="2239">
                        <c:v>-0.1044834</c:v>
                      </c:pt>
                      <c:pt idx="2240">
                        <c:v>-0.10447720000000001</c:v>
                      </c:pt>
                      <c:pt idx="2241">
                        <c:v>-0.1045423</c:v>
                      </c:pt>
                      <c:pt idx="2242">
                        <c:v>-0.104642</c:v>
                      </c:pt>
                      <c:pt idx="2243">
                        <c:v>-0.10471759999999999</c:v>
                      </c:pt>
                      <c:pt idx="2244">
                        <c:v>-0.1047421</c:v>
                      </c:pt>
                      <c:pt idx="2245">
                        <c:v>-0.1047184</c:v>
                      </c:pt>
                      <c:pt idx="2246">
                        <c:v>-0.1046612</c:v>
                      </c:pt>
                      <c:pt idx="2247">
                        <c:v>-0.1046074</c:v>
                      </c:pt>
                      <c:pt idx="2248">
                        <c:v>-0.1046029</c:v>
                      </c:pt>
                      <c:pt idx="2249">
                        <c:v>-0.10464420000000001</c:v>
                      </c:pt>
                      <c:pt idx="2250">
                        <c:v>-0.1046559</c:v>
                      </c:pt>
                      <c:pt idx="2251">
                        <c:v>-0.1045731</c:v>
                      </c:pt>
                      <c:pt idx="2252">
                        <c:v>-0.1044278</c:v>
                      </c:pt>
                      <c:pt idx="2253">
                        <c:v>-0.1043128</c:v>
                      </c:pt>
                      <c:pt idx="2254">
                        <c:v>-0.1042782</c:v>
                      </c:pt>
                      <c:pt idx="2255">
                        <c:v>-0.10430250000000001</c:v>
                      </c:pt>
                      <c:pt idx="2256">
                        <c:v>-0.10434599999999999</c:v>
                      </c:pt>
                      <c:pt idx="2257">
                        <c:v>-0.10438459999999999</c:v>
                      </c:pt>
                      <c:pt idx="2258">
                        <c:v>-0.1043959</c:v>
                      </c:pt>
                      <c:pt idx="2259">
                        <c:v>-0.104366</c:v>
                      </c:pt>
                      <c:pt idx="2260">
                        <c:v>-0.1043196</c:v>
                      </c:pt>
                      <c:pt idx="2261">
                        <c:v>-0.10429860000000001</c:v>
                      </c:pt>
                      <c:pt idx="2262">
                        <c:v>-0.1043046</c:v>
                      </c:pt>
                      <c:pt idx="2263">
                        <c:v>-0.1042978</c:v>
                      </c:pt>
                      <c:pt idx="2264">
                        <c:v>-0.1042598</c:v>
                      </c:pt>
                      <c:pt idx="2265">
                        <c:v>-0.1042218</c:v>
                      </c:pt>
                      <c:pt idx="2266">
                        <c:v>-0.1042202</c:v>
                      </c:pt>
                      <c:pt idx="2267">
                        <c:v>-0.10425479999999999</c:v>
                      </c:pt>
                      <c:pt idx="2268">
                        <c:v>-0.10429769999999999</c:v>
                      </c:pt>
                      <c:pt idx="2269">
                        <c:v>-0.1043128</c:v>
                      </c:pt>
                      <c:pt idx="2270">
                        <c:v>-0.10426680000000001</c:v>
                      </c:pt>
                      <c:pt idx="2271">
                        <c:v>-0.10415919999999999</c:v>
                      </c:pt>
                      <c:pt idx="2272">
                        <c:v>-0.1040507</c:v>
                      </c:pt>
                      <c:pt idx="2273">
                        <c:v>-0.1040208</c:v>
                      </c:pt>
                      <c:pt idx="2274">
                        <c:v>-0.1040787</c:v>
                      </c:pt>
                      <c:pt idx="2275">
                        <c:v>-0.1041425</c:v>
                      </c:pt>
                      <c:pt idx="2276">
                        <c:v>-0.1041218</c:v>
                      </c:pt>
                      <c:pt idx="2277">
                        <c:v>-0.10399750000000001</c:v>
                      </c:pt>
                      <c:pt idx="2278">
                        <c:v>-0.1038138</c:v>
                      </c:pt>
                      <c:pt idx="2279">
                        <c:v>-0.1036319</c:v>
                      </c:pt>
                      <c:pt idx="2280">
                        <c:v>-0.10351100000000001</c:v>
                      </c:pt>
                      <c:pt idx="2281">
                        <c:v>-0.1034955</c:v>
                      </c:pt>
                      <c:pt idx="2282">
                        <c:v>-0.10357719999999999</c:v>
                      </c:pt>
                      <c:pt idx="2283">
                        <c:v>-0.10368049999999999</c:v>
                      </c:pt>
                      <c:pt idx="2284">
                        <c:v>-0.1037145</c:v>
                      </c:pt>
                      <c:pt idx="2285">
                        <c:v>-0.10364950000000001</c:v>
                      </c:pt>
                      <c:pt idx="2286">
                        <c:v>-0.1035319</c:v>
                      </c:pt>
                      <c:pt idx="2287">
                        <c:v>-0.1034273</c:v>
                      </c:pt>
                      <c:pt idx="2288">
                        <c:v>-0.1033535</c:v>
                      </c:pt>
                      <c:pt idx="2289">
                        <c:v>-0.10326780000000001</c:v>
                      </c:pt>
                      <c:pt idx="2290">
                        <c:v>-0.1031232</c:v>
                      </c:pt>
                      <c:pt idx="2291">
                        <c:v>-0.1029326</c:v>
                      </c:pt>
                      <c:pt idx="2292">
                        <c:v>-0.1027607</c:v>
                      </c:pt>
                      <c:pt idx="2293">
                        <c:v>-0.1026426</c:v>
                      </c:pt>
                      <c:pt idx="2294">
                        <c:v>-0.1025414</c:v>
                      </c:pt>
                      <c:pt idx="2295">
                        <c:v>-0.1024185</c:v>
                      </c:pt>
                      <c:pt idx="2296">
                        <c:v>-0.1023207</c:v>
                      </c:pt>
                      <c:pt idx="2297">
                        <c:v>-0.1023413</c:v>
                      </c:pt>
                      <c:pt idx="2298">
                        <c:v>-0.10249369999999999</c:v>
                      </c:pt>
                      <c:pt idx="2299">
                        <c:v>-0.1026772</c:v>
                      </c:pt>
                      <c:pt idx="2300">
                        <c:v>-0.1027824</c:v>
                      </c:pt>
                      <c:pt idx="2301">
                        <c:v>-0.1027844</c:v>
                      </c:pt>
                      <c:pt idx="2302">
                        <c:v>-0.10271710000000001</c:v>
                      </c:pt>
                      <c:pt idx="2303">
                        <c:v>-0.1026089</c:v>
                      </c:pt>
                      <c:pt idx="2304">
                        <c:v>-0.10248259999999999</c:v>
                      </c:pt>
                      <c:pt idx="2305">
                        <c:v>-0.1023791</c:v>
                      </c:pt>
                      <c:pt idx="2306">
                        <c:v>-0.10233059999999999</c:v>
                      </c:pt>
                      <c:pt idx="2307">
                        <c:v>-0.10231469999999999</c:v>
                      </c:pt>
                      <c:pt idx="2308">
                        <c:v>-0.1022704</c:v>
                      </c:pt>
                      <c:pt idx="2309">
                        <c:v>-0.1021613</c:v>
                      </c:pt>
                      <c:pt idx="2310">
                        <c:v>-0.1020138</c:v>
                      </c:pt>
                      <c:pt idx="2311">
                        <c:v>-0.1018949</c:v>
                      </c:pt>
                      <c:pt idx="2312">
                        <c:v>-0.10185520000000001</c:v>
                      </c:pt>
                      <c:pt idx="2313">
                        <c:v>-0.1018844</c:v>
                      </c:pt>
                      <c:pt idx="2314">
                        <c:v>-0.1019071</c:v>
                      </c:pt>
                      <c:pt idx="2315">
                        <c:v>-0.1018757</c:v>
                      </c:pt>
                      <c:pt idx="2316">
                        <c:v>-0.10178719999999999</c:v>
                      </c:pt>
                      <c:pt idx="2317">
                        <c:v>-0.1016899</c:v>
                      </c:pt>
                      <c:pt idx="2318">
                        <c:v>-0.1016166</c:v>
                      </c:pt>
                      <c:pt idx="2319">
                        <c:v>-0.1015416</c:v>
                      </c:pt>
                      <c:pt idx="2320">
                        <c:v>-0.10142859999999999</c:v>
                      </c:pt>
                      <c:pt idx="2321">
                        <c:v>-0.1012957</c:v>
                      </c:pt>
                      <c:pt idx="2322">
                        <c:v>-0.101203</c:v>
                      </c:pt>
                      <c:pt idx="2323">
                        <c:v>-0.10118190000000001</c:v>
                      </c:pt>
                      <c:pt idx="2324">
                        <c:v>-0.1012055</c:v>
                      </c:pt>
                      <c:pt idx="2325">
                        <c:v>-0.10122440000000001</c:v>
                      </c:pt>
                      <c:pt idx="2326">
                        <c:v>-0.10121140000000001</c:v>
                      </c:pt>
                      <c:pt idx="2327">
                        <c:v>-0.1011727</c:v>
                      </c:pt>
                      <c:pt idx="2328">
                        <c:v>-0.10112400000000001</c:v>
                      </c:pt>
                      <c:pt idx="2329">
                        <c:v>-0.10106270000000001</c:v>
                      </c:pt>
                      <c:pt idx="2330">
                        <c:v>-0.100965</c:v>
                      </c:pt>
                      <c:pt idx="2331">
                        <c:v>-0.1008182</c:v>
                      </c:pt>
                      <c:pt idx="2332">
                        <c:v>-0.10064819999999999</c:v>
                      </c:pt>
                      <c:pt idx="2333">
                        <c:v>-0.1004958</c:v>
                      </c:pt>
                      <c:pt idx="2334">
                        <c:v>-0.1003758</c:v>
                      </c:pt>
                      <c:pt idx="2335">
                        <c:v>-0.1002893</c:v>
                      </c:pt>
                      <c:pt idx="2336">
                        <c:v>-0.10026400000000001</c:v>
                      </c:pt>
                      <c:pt idx="2337">
                        <c:v>-0.10032870000000001</c:v>
                      </c:pt>
                      <c:pt idx="2338">
                        <c:v>-0.1004322</c:v>
                      </c:pt>
                      <c:pt idx="2339">
                        <c:v>-0.1004422</c:v>
                      </c:pt>
                      <c:pt idx="2340">
                        <c:v>-0.1002764</c:v>
                      </c:pt>
                      <c:pt idx="2341">
                        <c:v>-0.1000047</c:v>
                      </c:pt>
                      <c:pt idx="2342">
                        <c:v>-9.9785250000000006E-2</c:v>
                      </c:pt>
                      <c:pt idx="2343">
                        <c:v>-9.9713179999999998E-2</c:v>
                      </c:pt>
                      <c:pt idx="2344">
                        <c:v>-9.9756129999999998E-2</c:v>
                      </c:pt>
                      <c:pt idx="2345">
                        <c:v>-9.9818649999999995E-2</c:v>
                      </c:pt>
                      <c:pt idx="2346">
                        <c:v>-9.9828260000000002E-2</c:v>
                      </c:pt>
                      <c:pt idx="2347">
                        <c:v>-9.9771639999999995E-2</c:v>
                      </c:pt>
                      <c:pt idx="2348">
                        <c:v>-9.9692669999999997E-2</c:v>
                      </c:pt>
                      <c:pt idx="2349">
                        <c:v>-9.966274E-2</c:v>
                      </c:pt>
                      <c:pt idx="2350">
                        <c:v>-9.9729349999999994E-2</c:v>
                      </c:pt>
                      <c:pt idx="2351">
                        <c:v>-9.9873039999999996E-2</c:v>
                      </c:pt>
                      <c:pt idx="2352">
                        <c:v>-0.10001549999999999</c:v>
                      </c:pt>
                      <c:pt idx="2353">
                        <c:v>-0.1000757</c:v>
                      </c:pt>
                      <c:pt idx="2354">
                        <c:v>-0.1000279</c:v>
                      </c:pt>
                      <c:pt idx="2355">
                        <c:v>-9.9921949999999995E-2</c:v>
                      </c:pt>
                      <c:pt idx="2356">
                        <c:v>-9.984063E-2</c:v>
                      </c:pt>
                      <c:pt idx="2357">
                        <c:v>-9.9823040000000002E-2</c:v>
                      </c:pt>
                      <c:pt idx="2358">
                        <c:v>-9.9835419999999994E-2</c:v>
                      </c:pt>
                      <c:pt idx="2359">
                        <c:v>-9.9832210000000005E-2</c:v>
                      </c:pt>
                      <c:pt idx="2360">
                        <c:v>-9.9822750000000002E-2</c:v>
                      </c:pt>
                      <c:pt idx="2361">
                        <c:v>-9.9839919999999999E-2</c:v>
                      </c:pt>
                      <c:pt idx="2362">
                        <c:v>-9.9860640000000001E-2</c:v>
                      </c:pt>
                      <c:pt idx="2363">
                        <c:v>-9.9820409999999998E-2</c:v>
                      </c:pt>
                      <c:pt idx="2364">
                        <c:v>-9.9713620000000003E-2</c:v>
                      </c:pt>
                      <c:pt idx="2365">
                        <c:v>-9.9614850000000005E-2</c:v>
                      </c:pt>
                      <c:pt idx="2366">
                        <c:v>-9.9571019999999996E-2</c:v>
                      </c:pt>
                      <c:pt idx="2367">
                        <c:v>-9.9532049999999997E-2</c:v>
                      </c:pt>
                      <c:pt idx="2368">
                        <c:v>-9.9422899999999995E-2</c:v>
                      </c:pt>
                      <c:pt idx="2369">
                        <c:v>-9.923717E-2</c:v>
                      </c:pt>
                      <c:pt idx="2370">
                        <c:v>-9.9017229999999998E-2</c:v>
                      </c:pt>
                      <c:pt idx="2371">
                        <c:v>-9.8787559999999996E-2</c:v>
                      </c:pt>
                      <c:pt idx="2372">
                        <c:v>-9.8567130000000003E-2</c:v>
                      </c:pt>
                      <c:pt idx="2373">
                        <c:v>-9.8411830000000006E-2</c:v>
                      </c:pt>
                      <c:pt idx="2374">
                        <c:v>-9.8371130000000001E-2</c:v>
                      </c:pt>
                      <c:pt idx="2375">
                        <c:v>-9.8413940000000005E-2</c:v>
                      </c:pt>
                      <c:pt idx="2376">
                        <c:v>-9.8454200000000006E-2</c:v>
                      </c:pt>
                      <c:pt idx="2377">
                        <c:v>-9.8454940000000005E-2</c:v>
                      </c:pt>
                      <c:pt idx="2378">
                        <c:v>-9.8450579999999996E-2</c:v>
                      </c:pt>
                      <c:pt idx="2379">
                        <c:v>-9.8463599999999998E-2</c:v>
                      </c:pt>
                      <c:pt idx="2380">
                        <c:v>-9.8455100000000004E-2</c:v>
                      </c:pt>
                      <c:pt idx="2381">
                        <c:v>-9.8378729999999998E-2</c:v>
                      </c:pt>
                      <c:pt idx="2382">
                        <c:v>-9.8243209999999997E-2</c:v>
                      </c:pt>
                      <c:pt idx="2383">
                        <c:v>-9.809677E-2</c:v>
                      </c:pt>
                      <c:pt idx="2384">
                        <c:v>-9.7976069999999998E-2</c:v>
                      </c:pt>
                      <c:pt idx="2385">
                        <c:v>-9.7890279999999996E-2</c:v>
                      </c:pt>
                      <c:pt idx="2386">
                        <c:v>-9.7837569999999999E-2</c:v>
                      </c:pt>
                      <c:pt idx="2387">
                        <c:v>-9.781223E-2</c:v>
                      </c:pt>
                      <c:pt idx="2388">
                        <c:v>-9.7798209999999997E-2</c:v>
                      </c:pt>
                      <c:pt idx="2389">
                        <c:v>-9.7767839999999995E-2</c:v>
                      </c:pt>
                      <c:pt idx="2390">
                        <c:v>-9.7692230000000005E-2</c:v>
                      </c:pt>
                      <c:pt idx="2391">
                        <c:v>-9.7561629999999996E-2</c:v>
                      </c:pt>
                      <c:pt idx="2392">
                        <c:v>-9.7404439999999995E-2</c:v>
                      </c:pt>
                      <c:pt idx="2393">
                        <c:v>-9.7275100000000003E-2</c:v>
                      </c:pt>
                      <c:pt idx="2394">
                        <c:v>-9.7203139999999993E-2</c:v>
                      </c:pt>
                      <c:pt idx="2395">
                        <c:v>-9.7164150000000005E-2</c:v>
                      </c:pt>
                      <c:pt idx="2396">
                        <c:v>-9.7115900000000005E-2</c:v>
                      </c:pt>
                      <c:pt idx="2397">
                        <c:v>-9.7055509999999998E-2</c:v>
                      </c:pt>
                      <c:pt idx="2398">
                        <c:v>-9.7017729999999996E-2</c:v>
                      </c:pt>
                      <c:pt idx="2399">
                        <c:v>-9.7023769999999995E-2</c:v>
                      </c:pt>
                      <c:pt idx="2400">
                        <c:v>-9.7056249999999997E-2</c:v>
                      </c:pt>
                      <c:pt idx="2401">
                        <c:v>-9.7077449999999996E-2</c:v>
                      </c:pt>
                      <c:pt idx="2402">
                        <c:v>-9.7054269999999998E-2</c:v>
                      </c:pt>
                      <c:pt idx="2403">
                        <c:v>-9.6970680000000004E-2</c:v>
                      </c:pt>
                      <c:pt idx="2404">
                        <c:v>-9.6842040000000004E-2</c:v>
                      </c:pt>
                      <c:pt idx="2405">
                        <c:v>-9.6716780000000002E-2</c:v>
                      </c:pt>
                      <c:pt idx="2406">
                        <c:v>-9.6640989999999996E-2</c:v>
                      </c:pt>
                      <c:pt idx="2407">
                        <c:v>-9.6620269999999994E-2</c:v>
                      </c:pt>
                      <c:pt idx="2408">
                        <c:v>-9.6624520000000005E-2</c:v>
                      </c:pt>
                      <c:pt idx="2409">
                        <c:v>-9.6616659999999993E-2</c:v>
                      </c:pt>
                      <c:pt idx="2410">
                        <c:v>-9.6562309999999998E-2</c:v>
                      </c:pt>
                      <c:pt idx="2411">
                        <c:v>-9.6441349999999995E-2</c:v>
                      </c:pt>
                      <c:pt idx="2412">
                        <c:v>-9.628813E-2</c:v>
                      </c:pt>
                      <c:pt idx="2413">
                        <c:v>-9.6202460000000004E-2</c:v>
                      </c:pt>
                      <c:pt idx="2414">
                        <c:v>-9.6266389999999993E-2</c:v>
                      </c:pt>
                      <c:pt idx="2415">
                        <c:v>-9.642734E-2</c:v>
                      </c:pt>
                      <c:pt idx="2416">
                        <c:v>-9.6518400000000004E-2</c:v>
                      </c:pt>
                      <c:pt idx="2417">
                        <c:v>-9.6438850000000007E-2</c:v>
                      </c:pt>
                      <c:pt idx="2418">
                        <c:v>-9.6254580000000006E-2</c:v>
                      </c:pt>
                      <c:pt idx="2419">
                        <c:v>-9.6094230000000003E-2</c:v>
                      </c:pt>
                      <c:pt idx="2420">
                        <c:v>-9.6011150000000003E-2</c:v>
                      </c:pt>
                      <c:pt idx="2421">
                        <c:v>-9.5974100000000007E-2</c:v>
                      </c:pt>
                      <c:pt idx="2422">
                        <c:v>-9.5948199999999997E-2</c:v>
                      </c:pt>
                      <c:pt idx="2423">
                        <c:v>-9.592465E-2</c:v>
                      </c:pt>
                      <c:pt idx="2424">
                        <c:v>-9.5890359999999994E-2</c:v>
                      </c:pt>
                      <c:pt idx="2425">
                        <c:v>-9.5832959999999995E-2</c:v>
                      </c:pt>
                      <c:pt idx="2426">
                        <c:v>-9.5775239999999998E-2</c:v>
                      </c:pt>
                      <c:pt idx="2427">
                        <c:v>-9.5754720000000002E-2</c:v>
                      </c:pt>
                      <c:pt idx="2428">
                        <c:v>-9.5755279999999998E-2</c:v>
                      </c:pt>
                      <c:pt idx="2429">
                        <c:v>-9.5704059999999994E-2</c:v>
                      </c:pt>
                      <c:pt idx="2430">
                        <c:v>-9.5562729999999999E-2</c:v>
                      </c:pt>
                      <c:pt idx="2431">
                        <c:v>-9.5384759999999999E-2</c:v>
                      </c:pt>
                      <c:pt idx="2432">
                        <c:v>-9.5261319999999997E-2</c:v>
                      </c:pt>
                      <c:pt idx="2433">
                        <c:v>-9.5225509999999999E-2</c:v>
                      </c:pt>
                      <c:pt idx="2434">
                        <c:v>-9.5233670000000006E-2</c:v>
                      </c:pt>
                      <c:pt idx="2435">
                        <c:v>-9.5227790000000007E-2</c:v>
                      </c:pt>
                      <c:pt idx="2436">
                        <c:v>-9.5184099999999994E-2</c:v>
                      </c:pt>
                      <c:pt idx="2437">
                        <c:v>-9.5112080000000002E-2</c:v>
                      </c:pt>
                      <c:pt idx="2438">
                        <c:v>-9.5045260000000006E-2</c:v>
                      </c:pt>
                      <c:pt idx="2439">
                        <c:v>-9.5022179999999998E-2</c:v>
                      </c:pt>
                      <c:pt idx="2440">
                        <c:v>-9.5051010000000005E-2</c:v>
                      </c:pt>
                      <c:pt idx="2441">
                        <c:v>-9.5090939999999999E-2</c:v>
                      </c:pt>
                      <c:pt idx="2442">
                        <c:v>-9.5091419999999996E-2</c:v>
                      </c:pt>
                      <c:pt idx="2443">
                        <c:v>-9.5040369999999999E-2</c:v>
                      </c:pt>
                      <c:pt idx="2444">
                        <c:v>-9.4947760000000006E-2</c:v>
                      </c:pt>
                      <c:pt idx="2445">
                        <c:v>-9.4805680000000003E-2</c:v>
                      </c:pt>
                      <c:pt idx="2446">
                        <c:v>-9.4609250000000006E-2</c:v>
                      </c:pt>
                      <c:pt idx="2447">
                        <c:v>-9.4407450000000004E-2</c:v>
                      </c:pt>
                      <c:pt idx="2448">
                        <c:v>-9.4284080000000006E-2</c:v>
                      </c:pt>
                      <c:pt idx="2449">
                        <c:v>-9.4279730000000006E-2</c:v>
                      </c:pt>
                      <c:pt idx="2450">
                        <c:v>-9.4352240000000004E-2</c:v>
                      </c:pt>
                      <c:pt idx="2451">
                        <c:v>-9.4424010000000003E-2</c:v>
                      </c:pt>
                      <c:pt idx="2452">
                        <c:v>-9.4442109999999996E-2</c:v>
                      </c:pt>
                      <c:pt idx="2453">
                        <c:v>-9.4385559999999993E-2</c:v>
                      </c:pt>
                      <c:pt idx="2454">
                        <c:v>-9.4256290000000006E-2</c:v>
                      </c:pt>
                      <c:pt idx="2455">
                        <c:v>-9.4083089999999994E-2</c:v>
                      </c:pt>
                      <c:pt idx="2456">
                        <c:v>-9.3903710000000001E-2</c:v>
                      </c:pt>
                      <c:pt idx="2457">
                        <c:v>-9.3737650000000006E-2</c:v>
                      </c:pt>
                      <c:pt idx="2458">
                        <c:v>-9.3601210000000004E-2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6-FD5F-4280-A98F-618ADE2DE47A}"/>
                  </c:ext>
                </c:extLst>
              </c15:ser>
            </c15:filteredScatterSeries>
            <c15:filteredScatte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Data!$E$1</c15:sqref>
                        </c15:formulaRef>
                      </c:ext>
                    </c:extLst>
                    <c:strCache>
                      <c:ptCount val="1"/>
                      <c:pt idx="0">
                        <c:v>PVK_1e-3H2O2_Degraded</c:v>
                      </c:pt>
                    </c:strCache>
                  </c:strRef>
                </c:tx>
                <c:spPr>
                  <a:ln w="19050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Data!$A$2:$A$2460</c15:sqref>
                        </c15:formulaRef>
                      </c:ext>
                    </c:extLst>
                    <c:numCache>
                      <c:formatCode>0.00E+00</c:formatCode>
                      <c:ptCount val="2459"/>
                      <c:pt idx="0">
                        <c:v>702.92610000000002</c:v>
                      </c:pt>
                      <c:pt idx="1">
                        <c:v>703.8904</c:v>
                      </c:pt>
                      <c:pt idx="2">
                        <c:v>704.8546</c:v>
                      </c:pt>
                      <c:pt idx="3">
                        <c:v>705.81880000000001</c:v>
                      </c:pt>
                      <c:pt idx="4">
                        <c:v>706.78309999999999</c:v>
                      </c:pt>
                      <c:pt idx="5">
                        <c:v>707.7473</c:v>
                      </c:pt>
                      <c:pt idx="6">
                        <c:v>708.7115</c:v>
                      </c:pt>
                      <c:pt idx="7">
                        <c:v>709.67579999999998</c:v>
                      </c:pt>
                      <c:pt idx="8">
                        <c:v>710.64</c:v>
                      </c:pt>
                      <c:pt idx="9">
                        <c:v>711.60419999999999</c:v>
                      </c:pt>
                      <c:pt idx="10">
                        <c:v>712.56849999999997</c:v>
                      </c:pt>
                      <c:pt idx="11">
                        <c:v>713.53269999999998</c:v>
                      </c:pt>
                      <c:pt idx="12">
                        <c:v>714.49689999999998</c:v>
                      </c:pt>
                      <c:pt idx="13">
                        <c:v>715.46119999999996</c:v>
                      </c:pt>
                      <c:pt idx="14">
                        <c:v>716.42539999999997</c:v>
                      </c:pt>
                      <c:pt idx="15">
                        <c:v>717.38959999999997</c:v>
                      </c:pt>
                      <c:pt idx="16">
                        <c:v>718.35389999999995</c:v>
                      </c:pt>
                      <c:pt idx="17">
                        <c:v>719.31809999999996</c:v>
                      </c:pt>
                      <c:pt idx="18">
                        <c:v>720.28229999999996</c:v>
                      </c:pt>
                      <c:pt idx="19">
                        <c:v>721.24659999999994</c:v>
                      </c:pt>
                      <c:pt idx="20">
                        <c:v>722.21079999999995</c:v>
                      </c:pt>
                      <c:pt idx="21">
                        <c:v>723.17499999999995</c:v>
                      </c:pt>
                      <c:pt idx="22">
                        <c:v>724.13930000000005</c:v>
                      </c:pt>
                      <c:pt idx="23">
                        <c:v>725.10350000000005</c:v>
                      </c:pt>
                      <c:pt idx="24">
                        <c:v>726.06769999999995</c:v>
                      </c:pt>
                      <c:pt idx="25">
                        <c:v>727.03200000000004</c:v>
                      </c:pt>
                      <c:pt idx="26">
                        <c:v>727.99620000000004</c:v>
                      </c:pt>
                      <c:pt idx="27">
                        <c:v>728.96040000000005</c:v>
                      </c:pt>
                      <c:pt idx="28">
                        <c:v>729.92470000000003</c:v>
                      </c:pt>
                      <c:pt idx="29">
                        <c:v>730.88890000000004</c:v>
                      </c:pt>
                      <c:pt idx="30">
                        <c:v>731.85310000000004</c:v>
                      </c:pt>
                      <c:pt idx="31">
                        <c:v>732.81740000000002</c:v>
                      </c:pt>
                      <c:pt idx="32">
                        <c:v>733.78160000000003</c:v>
                      </c:pt>
                      <c:pt idx="33">
                        <c:v>734.74580000000003</c:v>
                      </c:pt>
                      <c:pt idx="34">
                        <c:v>735.71010000000001</c:v>
                      </c:pt>
                      <c:pt idx="35">
                        <c:v>736.67430000000002</c:v>
                      </c:pt>
                      <c:pt idx="36">
                        <c:v>737.63850000000002</c:v>
                      </c:pt>
                      <c:pt idx="37">
                        <c:v>738.6028</c:v>
                      </c:pt>
                      <c:pt idx="38">
                        <c:v>739.56700000000001</c:v>
                      </c:pt>
                      <c:pt idx="39">
                        <c:v>740.53129999999999</c:v>
                      </c:pt>
                      <c:pt idx="40">
                        <c:v>741.49549999999999</c:v>
                      </c:pt>
                      <c:pt idx="41">
                        <c:v>742.4597</c:v>
                      </c:pt>
                      <c:pt idx="42">
                        <c:v>743.42399999999998</c:v>
                      </c:pt>
                      <c:pt idx="43">
                        <c:v>744.38819999999998</c:v>
                      </c:pt>
                      <c:pt idx="44">
                        <c:v>745.35239999999999</c:v>
                      </c:pt>
                      <c:pt idx="45">
                        <c:v>746.31669999999997</c:v>
                      </c:pt>
                      <c:pt idx="46">
                        <c:v>747.28089999999997</c:v>
                      </c:pt>
                      <c:pt idx="47">
                        <c:v>748.24509999999998</c:v>
                      </c:pt>
                      <c:pt idx="48">
                        <c:v>749.20939999999996</c:v>
                      </c:pt>
                      <c:pt idx="49">
                        <c:v>750.17359999999996</c:v>
                      </c:pt>
                      <c:pt idx="50">
                        <c:v>751.13779999999997</c:v>
                      </c:pt>
                      <c:pt idx="51">
                        <c:v>752.10209999999995</c:v>
                      </c:pt>
                      <c:pt idx="52">
                        <c:v>753.06629999999996</c:v>
                      </c:pt>
                      <c:pt idx="53">
                        <c:v>754.03049999999996</c:v>
                      </c:pt>
                      <c:pt idx="54">
                        <c:v>754.99480000000005</c:v>
                      </c:pt>
                      <c:pt idx="55">
                        <c:v>755.95899999999995</c:v>
                      </c:pt>
                      <c:pt idx="56">
                        <c:v>756.92319999999995</c:v>
                      </c:pt>
                      <c:pt idx="57">
                        <c:v>757.88750000000005</c:v>
                      </c:pt>
                      <c:pt idx="58">
                        <c:v>758.85170000000005</c:v>
                      </c:pt>
                      <c:pt idx="59">
                        <c:v>759.81590000000006</c:v>
                      </c:pt>
                      <c:pt idx="60">
                        <c:v>760.78020000000004</c:v>
                      </c:pt>
                      <c:pt idx="61">
                        <c:v>761.74440000000004</c:v>
                      </c:pt>
                      <c:pt idx="62">
                        <c:v>762.70860000000005</c:v>
                      </c:pt>
                      <c:pt idx="63">
                        <c:v>763.67290000000003</c:v>
                      </c:pt>
                      <c:pt idx="64">
                        <c:v>764.63710000000003</c:v>
                      </c:pt>
                      <c:pt idx="65">
                        <c:v>765.60130000000004</c:v>
                      </c:pt>
                      <c:pt idx="66">
                        <c:v>766.56560000000002</c:v>
                      </c:pt>
                      <c:pt idx="67">
                        <c:v>767.52980000000002</c:v>
                      </c:pt>
                      <c:pt idx="68">
                        <c:v>768.49400000000003</c:v>
                      </c:pt>
                      <c:pt idx="69">
                        <c:v>769.45830000000001</c:v>
                      </c:pt>
                      <c:pt idx="70">
                        <c:v>770.42250000000001</c:v>
                      </c:pt>
                      <c:pt idx="71">
                        <c:v>771.38670000000002</c:v>
                      </c:pt>
                      <c:pt idx="72">
                        <c:v>772.351</c:v>
                      </c:pt>
                      <c:pt idx="73">
                        <c:v>773.3152</c:v>
                      </c:pt>
                      <c:pt idx="74">
                        <c:v>774.27940000000001</c:v>
                      </c:pt>
                      <c:pt idx="75">
                        <c:v>775.24369999999999</c:v>
                      </c:pt>
                      <c:pt idx="76">
                        <c:v>776.2079</c:v>
                      </c:pt>
                      <c:pt idx="77">
                        <c:v>777.1721</c:v>
                      </c:pt>
                      <c:pt idx="78">
                        <c:v>778.13639999999998</c:v>
                      </c:pt>
                      <c:pt idx="79">
                        <c:v>779.10059999999999</c:v>
                      </c:pt>
                      <c:pt idx="80">
                        <c:v>780.06479999999999</c:v>
                      </c:pt>
                      <c:pt idx="81">
                        <c:v>781.02909999999997</c:v>
                      </c:pt>
                      <c:pt idx="82">
                        <c:v>781.99329999999998</c:v>
                      </c:pt>
                      <c:pt idx="83">
                        <c:v>782.95749999999998</c:v>
                      </c:pt>
                      <c:pt idx="84">
                        <c:v>783.92179999999996</c:v>
                      </c:pt>
                      <c:pt idx="85">
                        <c:v>784.88599999999997</c:v>
                      </c:pt>
                      <c:pt idx="86">
                        <c:v>785.85019999999997</c:v>
                      </c:pt>
                      <c:pt idx="87">
                        <c:v>786.81449999999995</c:v>
                      </c:pt>
                      <c:pt idx="88">
                        <c:v>787.77869999999996</c:v>
                      </c:pt>
                      <c:pt idx="89">
                        <c:v>788.74289999999996</c:v>
                      </c:pt>
                      <c:pt idx="90">
                        <c:v>789.70719999999994</c:v>
                      </c:pt>
                      <c:pt idx="91">
                        <c:v>790.67139999999995</c:v>
                      </c:pt>
                      <c:pt idx="92">
                        <c:v>791.63559999999995</c:v>
                      </c:pt>
                      <c:pt idx="93">
                        <c:v>792.59990000000005</c:v>
                      </c:pt>
                      <c:pt idx="94">
                        <c:v>793.56410000000005</c:v>
                      </c:pt>
                      <c:pt idx="95">
                        <c:v>794.52829999999994</c:v>
                      </c:pt>
                      <c:pt idx="96">
                        <c:v>795.49260000000004</c:v>
                      </c:pt>
                      <c:pt idx="97">
                        <c:v>796.45680000000004</c:v>
                      </c:pt>
                      <c:pt idx="98">
                        <c:v>797.42100000000005</c:v>
                      </c:pt>
                      <c:pt idx="99">
                        <c:v>798.38530000000003</c:v>
                      </c:pt>
                      <c:pt idx="100">
                        <c:v>799.34950000000003</c:v>
                      </c:pt>
                      <c:pt idx="101">
                        <c:v>800.31370000000004</c:v>
                      </c:pt>
                      <c:pt idx="102">
                        <c:v>801.27800000000002</c:v>
                      </c:pt>
                      <c:pt idx="103">
                        <c:v>802.24220000000003</c:v>
                      </c:pt>
                      <c:pt idx="104">
                        <c:v>803.20640000000003</c:v>
                      </c:pt>
                      <c:pt idx="105">
                        <c:v>804.17070000000001</c:v>
                      </c:pt>
                      <c:pt idx="106">
                        <c:v>805.13490000000002</c:v>
                      </c:pt>
                      <c:pt idx="107">
                        <c:v>806.09910000000002</c:v>
                      </c:pt>
                      <c:pt idx="108">
                        <c:v>807.0634</c:v>
                      </c:pt>
                      <c:pt idx="109">
                        <c:v>808.02760000000001</c:v>
                      </c:pt>
                      <c:pt idx="110">
                        <c:v>808.99180000000001</c:v>
                      </c:pt>
                      <c:pt idx="111">
                        <c:v>809.95609999999999</c:v>
                      </c:pt>
                      <c:pt idx="112">
                        <c:v>810.9203</c:v>
                      </c:pt>
                      <c:pt idx="113">
                        <c:v>811.8845</c:v>
                      </c:pt>
                      <c:pt idx="114">
                        <c:v>812.84879999999998</c:v>
                      </c:pt>
                      <c:pt idx="115">
                        <c:v>813.81299999999999</c:v>
                      </c:pt>
                      <c:pt idx="116">
                        <c:v>814.77719999999999</c:v>
                      </c:pt>
                      <c:pt idx="117">
                        <c:v>815.74149999999997</c:v>
                      </c:pt>
                      <c:pt idx="118">
                        <c:v>816.70569999999998</c:v>
                      </c:pt>
                      <c:pt idx="119">
                        <c:v>817.66989999999998</c:v>
                      </c:pt>
                      <c:pt idx="120">
                        <c:v>818.63419999999996</c:v>
                      </c:pt>
                      <c:pt idx="121">
                        <c:v>819.59839999999997</c:v>
                      </c:pt>
                      <c:pt idx="122">
                        <c:v>820.56259999999997</c:v>
                      </c:pt>
                      <c:pt idx="123">
                        <c:v>821.52689999999996</c:v>
                      </c:pt>
                      <c:pt idx="124">
                        <c:v>822.49109999999996</c:v>
                      </c:pt>
                      <c:pt idx="125">
                        <c:v>823.45529999999997</c:v>
                      </c:pt>
                      <c:pt idx="126">
                        <c:v>824.41959999999995</c:v>
                      </c:pt>
                      <c:pt idx="127">
                        <c:v>825.38379999999995</c:v>
                      </c:pt>
                      <c:pt idx="128">
                        <c:v>826.34799999999996</c:v>
                      </c:pt>
                      <c:pt idx="129">
                        <c:v>827.31230000000005</c:v>
                      </c:pt>
                      <c:pt idx="130">
                        <c:v>828.27650000000006</c:v>
                      </c:pt>
                      <c:pt idx="131">
                        <c:v>829.24069999999995</c:v>
                      </c:pt>
                      <c:pt idx="132">
                        <c:v>830.20500000000004</c:v>
                      </c:pt>
                      <c:pt idx="133">
                        <c:v>831.16920000000005</c:v>
                      </c:pt>
                      <c:pt idx="134">
                        <c:v>832.13340000000005</c:v>
                      </c:pt>
                      <c:pt idx="135">
                        <c:v>833.09770000000003</c:v>
                      </c:pt>
                      <c:pt idx="136">
                        <c:v>834.06190000000004</c:v>
                      </c:pt>
                      <c:pt idx="137">
                        <c:v>835.02610000000004</c:v>
                      </c:pt>
                      <c:pt idx="138">
                        <c:v>835.99040000000002</c:v>
                      </c:pt>
                      <c:pt idx="139">
                        <c:v>836.95460000000003</c:v>
                      </c:pt>
                      <c:pt idx="140">
                        <c:v>837.91880000000003</c:v>
                      </c:pt>
                      <c:pt idx="141">
                        <c:v>838.88310000000001</c:v>
                      </c:pt>
                      <c:pt idx="142">
                        <c:v>839.84730000000002</c:v>
                      </c:pt>
                      <c:pt idx="143">
                        <c:v>840.81150000000002</c:v>
                      </c:pt>
                      <c:pt idx="144">
                        <c:v>841.7758</c:v>
                      </c:pt>
                      <c:pt idx="145">
                        <c:v>842.74</c:v>
                      </c:pt>
                      <c:pt idx="146">
                        <c:v>843.70420000000001</c:v>
                      </c:pt>
                      <c:pt idx="147">
                        <c:v>844.66849999999999</c:v>
                      </c:pt>
                      <c:pt idx="148">
                        <c:v>845.6327</c:v>
                      </c:pt>
                      <c:pt idx="149">
                        <c:v>846.59690000000001</c:v>
                      </c:pt>
                      <c:pt idx="150">
                        <c:v>847.56119999999999</c:v>
                      </c:pt>
                      <c:pt idx="151">
                        <c:v>848.52539999999999</c:v>
                      </c:pt>
                      <c:pt idx="152">
                        <c:v>849.4896</c:v>
                      </c:pt>
                      <c:pt idx="153">
                        <c:v>850.45389999999998</c:v>
                      </c:pt>
                      <c:pt idx="154">
                        <c:v>851.41809999999998</c:v>
                      </c:pt>
                      <c:pt idx="155">
                        <c:v>852.38229999999999</c:v>
                      </c:pt>
                      <c:pt idx="156">
                        <c:v>853.34659999999997</c:v>
                      </c:pt>
                      <c:pt idx="157">
                        <c:v>854.31079999999997</c:v>
                      </c:pt>
                      <c:pt idx="158">
                        <c:v>855.27499999999998</c:v>
                      </c:pt>
                      <c:pt idx="159">
                        <c:v>856.23929999999996</c:v>
                      </c:pt>
                      <c:pt idx="160">
                        <c:v>857.20349999999996</c:v>
                      </c:pt>
                      <c:pt idx="161">
                        <c:v>858.16769999999997</c:v>
                      </c:pt>
                      <c:pt idx="162">
                        <c:v>859.13199999999995</c:v>
                      </c:pt>
                      <c:pt idx="163">
                        <c:v>860.09619999999995</c:v>
                      </c:pt>
                      <c:pt idx="164">
                        <c:v>861.06039999999996</c:v>
                      </c:pt>
                      <c:pt idx="165">
                        <c:v>862.02470000000005</c:v>
                      </c:pt>
                      <c:pt idx="166">
                        <c:v>862.98889999999994</c:v>
                      </c:pt>
                      <c:pt idx="167">
                        <c:v>863.95309999999995</c:v>
                      </c:pt>
                      <c:pt idx="168">
                        <c:v>864.91740000000004</c:v>
                      </c:pt>
                      <c:pt idx="169">
                        <c:v>865.88160000000005</c:v>
                      </c:pt>
                      <c:pt idx="170">
                        <c:v>866.84580000000005</c:v>
                      </c:pt>
                      <c:pt idx="171">
                        <c:v>867.81010000000003</c:v>
                      </c:pt>
                      <c:pt idx="172">
                        <c:v>868.77430000000004</c:v>
                      </c:pt>
                      <c:pt idx="173">
                        <c:v>869.73850000000004</c:v>
                      </c:pt>
                      <c:pt idx="174">
                        <c:v>870.70280000000002</c:v>
                      </c:pt>
                      <c:pt idx="175">
                        <c:v>871.66700000000003</c:v>
                      </c:pt>
                      <c:pt idx="176">
                        <c:v>872.63120000000004</c:v>
                      </c:pt>
                      <c:pt idx="177">
                        <c:v>873.59550000000002</c:v>
                      </c:pt>
                      <c:pt idx="178">
                        <c:v>874.55970000000002</c:v>
                      </c:pt>
                      <c:pt idx="179">
                        <c:v>875.52390000000003</c:v>
                      </c:pt>
                      <c:pt idx="180">
                        <c:v>876.48820000000001</c:v>
                      </c:pt>
                      <c:pt idx="181">
                        <c:v>877.45240000000001</c:v>
                      </c:pt>
                      <c:pt idx="182">
                        <c:v>878.41660000000002</c:v>
                      </c:pt>
                      <c:pt idx="183">
                        <c:v>879.3809</c:v>
                      </c:pt>
                      <c:pt idx="184">
                        <c:v>880.3451</c:v>
                      </c:pt>
                      <c:pt idx="185">
                        <c:v>881.30930000000001</c:v>
                      </c:pt>
                      <c:pt idx="186">
                        <c:v>882.27359999999999</c:v>
                      </c:pt>
                      <c:pt idx="187">
                        <c:v>883.23779999999999</c:v>
                      </c:pt>
                      <c:pt idx="188">
                        <c:v>884.202</c:v>
                      </c:pt>
                      <c:pt idx="189">
                        <c:v>885.16629999999998</c:v>
                      </c:pt>
                      <c:pt idx="190">
                        <c:v>886.13049999999998</c:v>
                      </c:pt>
                      <c:pt idx="191">
                        <c:v>887.09469999999999</c:v>
                      </c:pt>
                      <c:pt idx="192">
                        <c:v>888.05899999999997</c:v>
                      </c:pt>
                      <c:pt idx="193">
                        <c:v>889.02319999999997</c:v>
                      </c:pt>
                      <c:pt idx="194">
                        <c:v>889.98739999999998</c:v>
                      </c:pt>
                      <c:pt idx="195">
                        <c:v>890.95169999999996</c:v>
                      </c:pt>
                      <c:pt idx="196">
                        <c:v>891.91589999999997</c:v>
                      </c:pt>
                      <c:pt idx="197">
                        <c:v>892.88009999999997</c:v>
                      </c:pt>
                      <c:pt idx="198">
                        <c:v>893.84439999999995</c:v>
                      </c:pt>
                      <c:pt idx="199">
                        <c:v>894.80859999999996</c:v>
                      </c:pt>
                      <c:pt idx="200">
                        <c:v>895.77279999999996</c:v>
                      </c:pt>
                      <c:pt idx="201">
                        <c:v>896.73710000000005</c:v>
                      </c:pt>
                      <c:pt idx="202">
                        <c:v>897.70129999999995</c:v>
                      </c:pt>
                      <c:pt idx="203">
                        <c:v>898.66549999999995</c:v>
                      </c:pt>
                      <c:pt idx="204">
                        <c:v>899.62980000000005</c:v>
                      </c:pt>
                      <c:pt idx="205">
                        <c:v>900.59400000000005</c:v>
                      </c:pt>
                      <c:pt idx="206">
                        <c:v>901.55820000000006</c:v>
                      </c:pt>
                      <c:pt idx="207">
                        <c:v>902.52250000000004</c:v>
                      </c:pt>
                      <c:pt idx="208">
                        <c:v>903.48670000000004</c:v>
                      </c:pt>
                      <c:pt idx="209">
                        <c:v>904.45090000000005</c:v>
                      </c:pt>
                      <c:pt idx="210">
                        <c:v>905.41520000000003</c:v>
                      </c:pt>
                      <c:pt idx="211">
                        <c:v>906.37940000000003</c:v>
                      </c:pt>
                      <c:pt idx="212">
                        <c:v>907.34360000000004</c:v>
                      </c:pt>
                      <c:pt idx="213">
                        <c:v>908.30790000000002</c:v>
                      </c:pt>
                      <c:pt idx="214">
                        <c:v>909.27210000000002</c:v>
                      </c:pt>
                      <c:pt idx="215">
                        <c:v>910.23630000000003</c:v>
                      </c:pt>
                      <c:pt idx="216">
                        <c:v>911.20060000000001</c:v>
                      </c:pt>
                      <c:pt idx="217">
                        <c:v>912.16480000000001</c:v>
                      </c:pt>
                      <c:pt idx="218">
                        <c:v>913.12900000000002</c:v>
                      </c:pt>
                      <c:pt idx="219">
                        <c:v>914.0933</c:v>
                      </c:pt>
                      <c:pt idx="220">
                        <c:v>915.0575</c:v>
                      </c:pt>
                      <c:pt idx="221">
                        <c:v>916.02170000000001</c:v>
                      </c:pt>
                      <c:pt idx="222">
                        <c:v>916.98599999999999</c:v>
                      </c:pt>
                      <c:pt idx="223">
                        <c:v>917.9502</c:v>
                      </c:pt>
                      <c:pt idx="224">
                        <c:v>918.9144</c:v>
                      </c:pt>
                      <c:pt idx="225">
                        <c:v>919.87869999999998</c:v>
                      </c:pt>
                      <c:pt idx="226">
                        <c:v>920.84289999999999</c:v>
                      </c:pt>
                      <c:pt idx="227">
                        <c:v>921.80709999999999</c:v>
                      </c:pt>
                      <c:pt idx="228">
                        <c:v>922.77139999999997</c:v>
                      </c:pt>
                      <c:pt idx="229">
                        <c:v>923.73559999999998</c:v>
                      </c:pt>
                      <c:pt idx="230">
                        <c:v>924.69979999999998</c:v>
                      </c:pt>
                      <c:pt idx="231">
                        <c:v>925.66409999999996</c:v>
                      </c:pt>
                      <c:pt idx="232">
                        <c:v>926.62829999999997</c:v>
                      </c:pt>
                      <c:pt idx="233">
                        <c:v>927.59249999999997</c:v>
                      </c:pt>
                      <c:pt idx="234">
                        <c:v>928.55679999999995</c:v>
                      </c:pt>
                      <c:pt idx="235">
                        <c:v>929.52099999999996</c:v>
                      </c:pt>
                      <c:pt idx="236">
                        <c:v>930.48519999999996</c:v>
                      </c:pt>
                      <c:pt idx="237">
                        <c:v>931.44949999999994</c:v>
                      </c:pt>
                      <c:pt idx="238">
                        <c:v>932.41369999999995</c:v>
                      </c:pt>
                      <c:pt idx="239">
                        <c:v>933.37789999999995</c:v>
                      </c:pt>
                      <c:pt idx="240">
                        <c:v>934.34220000000005</c:v>
                      </c:pt>
                      <c:pt idx="241">
                        <c:v>935.30640000000005</c:v>
                      </c:pt>
                      <c:pt idx="242">
                        <c:v>936.27059999999994</c:v>
                      </c:pt>
                      <c:pt idx="243">
                        <c:v>937.23490000000004</c:v>
                      </c:pt>
                      <c:pt idx="244">
                        <c:v>938.19910000000004</c:v>
                      </c:pt>
                      <c:pt idx="245">
                        <c:v>939.16330000000005</c:v>
                      </c:pt>
                      <c:pt idx="246">
                        <c:v>940.12760000000003</c:v>
                      </c:pt>
                      <c:pt idx="247">
                        <c:v>941.09180000000003</c:v>
                      </c:pt>
                      <c:pt idx="248">
                        <c:v>942.05600000000004</c:v>
                      </c:pt>
                      <c:pt idx="249">
                        <c:v>943.02030000000002</c:v>
                      </c:pt>
                      <c:pt idx="250">
                        <c:v>943.98450000000003</c:v>
                      </c:pt>
                      <c:pt idx="251">
                        <c:v>944.94870000000003</c:v>
                      </c:pt>
                      <c:pt idx="252">
                        <c:v>945.91300000000001</c:v>
                      </c:pt>
                      <c:pt idx="253">
                        <c:v>946.87720000000002</c:v>
                      </c:pt>
                      <c:pt idx="254">
                        <c:v>947.84140000000002</c:v>
                      </c:pt>
                      <c:pt idx="255">
                        <c:v>948.8057</c:v>
                      </c:pt>
                      <c:pt idx="256">
                        <c:v>949.76990000000001</c:v>
                      </c:pt>
                      <c:pt idx="257">
                        <c:v>950.73419999999999</c:v>
                      </c:pt>
                      <c:pt idx="258">
                        <c:v>951.69839999999999</c:v>
                      </c:pt>
                      <c:pt idx="259">
                        <c:v>952.66269999999997</c:v>
                      </c:pt>
                      <c:pt idx="260">
                        <c:v>953.62689999999998</c:v>
                      </c:pt>
                      <c:pt idx="261">
                        <c:v>954.59109999999998</c:v>
                      </c:pt>
                      <c:pt idx="262">
                        <c:v>955.55539999999996</c:v>
                      </c:pt>
                      <c:pt idx="263">
                        <c:v>956.51959999999997</c:v>
                      </c:pt>
                      <c:pt idx="264">
                        <c:v>957.48379999999997</c:v>
                      </c:pt>
                      <c:pt idx="265">
                        <c:v>958.44809999999995</c:v>
                      </c:pt>
                      <c:pt idx="266">
                        <c:v>959.41229999999996</c:v>
                      </c:pt>
                      <c:pt idx="267">
                        <c:v>960.37649999999996</c:v>
                      </c:pt>
                      <c:pt idx="268">
                        <c:v>961.34079999999994</c:v>
                      </c:pt>
                      <c:pt idx="269">
                        <c:v>962.30499999999995</c:v>
                      </c:pt>
                      <c:pt idx="270">
                        <c:v>963.26919999999996</c:v>
                      </c:pt>
                      <c:pt idx="271">
                        <c:v>964.23350000000005</c:v>
                      </c:pt>
                      <c:pt idx="272">
                        <c:v>965.19770000000005</c:v>
                      </c:pt>
                      <c:pt idx="273">
                        <c:v>966.16189999999995</c:v>
                      </c:pt>
                      <c:pt idx="274">
                        <c:v>967.12620000000004</c:v>
                      </c:pt>
                      <c:pt idx="275">
                        <c:v>968.09040000000005</c:v>
                      </c:pt>
                      <c:pt idx="276">
                        <c:v>969.05460000000005</c:v>
                      </c:pt>
                      <c:pt idx="277">
                        <c:v>970.01890000000003</c:v>
                      </c:pt>
                      <c:pt idx="278">
                        <c:v>970.98310000000004</c:v>
                      </c:pt>
                      <c:pt idx="279">
                        <c:v>971.94730000000004</c:v>
                      </c:pt>
                      <c:pt idx="280">
                        <c:v>972.91160000000002</c:v>
                      </c:pt>
                      <c:pt idx="281">
                        <c:v>973.87580000000003</c:v>
                      </c:pt>
                      <c:pt idx="282">
                        <c:v>974.84</c:v>
                      </c:pt>
                      <c:pt idx="283">
                        <c:v>975.80430000000001</c:v>
                      </c:pt>
                      <c:pt idx="284">
                        <c:v>976.76850000000002</c:v>
                      </c:pt>
                      <c:pt idx="285">
                        <c:v>977.73270000000002</c:v>
                      </c:pt>
                      <c:pt idx="286">
                        <c:v>978.697</c:v>
                      </c:pt>
                      <c:pt idx="287">
                        <c:v>979.66120000000001</c:v>
                      </c:pt>
                      <c:pt idx="288">
                        <c:v>980.62540000000001</c:v>
                      </c:pt>
                      <c:pt idx="289">
                        <c:v>981.58969999999999</c:v>
                      </c:pt>
                      <c:pt idx="290">
                        <c:v>982.5539</c:v>
                      </c:pt>
                      <c:pt idx="291">
                        <c:v>983.5181</c:v>
                      </c:pt>
                      <c:pt idx="292">
                        <c:v>984.48239999999998</c:v>
                      </c:pt>
                      <c:pt idx="293">
                        <c:v>985.44659999999999</c:v>
                      </c:pt>
                      <c:pt idx="294">
                        <c:v>986.41079999999999</c:v>
                      </c:pt>
                      <c:pt idx="295">
                        <c:v>987.37509999999997</c:v>
                      </c:pt>
                      <c:pt idx="296">
                        <c:v>988.33929999999998</c:v>
                      </c:pt>
                      <c:pt idx="297">
                        <c:v>989.30349999999999</c:v>
                      </c:pt>
                      <c:pt idx="298">
                        <c:v>990.26779999999997</c:v>
                      </c:pt>
                      <c:pt idx="299">
                        <c:v>991.23199999999997</c:v>
                      </c:pt>
                      <c:pt idx="300">
                        <c:v>992.19619999999998</c:v>
                      </c:pt>
                      <c:pt idx="301">
                        <c:v>993.16049999999996</c:v>
                      </c:pt>
                      <c:pt idx="302">
                        <c:v>994.12469999999996</c:v>
                      </c:pt>
                      <c:pt idx="303">
                        <c:v>995.08889999999997</c:v>
                      </c:pt>
                      <c:pt idx="304">
                        <c:v>996.05319999999995</c:v>
                      </c:pt>
                      <c:pt idx="305">
                        <c:v>997.01739999999995</c:v>
                      </c:pt>
                      <c:pt idx="306">
                        <c:v>997.98159999999996</c:v>
                      </c:pt>
                      <c:pt idx="307">
                        <c:v>998.94590000000005</c:v>
                      </c:pt>
                      <c:pt idx="308">
                        <c:v>999.91010000000006</c:v>
                      </c:pt>
                      <c:pt idx="309">
                        <c:v>1000.874</c:v>
                      </c:pt>
                      <c:pt idx="310">
                        <c:v>1001.8390000000001</c:v>
                      </c:pt>
                      <c:pt idx="311">
                        <c:v>1002.803</c:v>
                      </c:pt>
                      <c:pt idx="312">
                        <c:v>1003.7670000000001</c:v>
                      </c:pt>
                      <c:pt idx="313">
                        <c:v>1004.731</c:v>
                      </c:pt>
                      <c:pt idx="314">
                        <c:v>1005.6950000000001</c:v>
                      </c:pt>
                      <c:pt idx="315">
                        <c:v>1006.66</c:v>
                      </c:pt>
                      <c:pt idx="316">
                        <c:v>1007.624</c:v>
                      </c:pt>
                      <c:pt idx="317">
                        <c:v>1008.588</c:v>
                      </c:pt>
                      <c:pt idx="318">
                        <c:v>1009.552</c:v>
                      </c:pt>
                      <c:pt idx="319">
                        <c:v>1010.5170000000001</c:v>
                      </c:pt>
                      <c:pt idx="320">
                        <c:v>1011.481</c:v>
                      </c:pt>
                      <c:pt idx="321">
                        <c:v>1012.4450000000001</c:v>
                      </c:pt>
                      <c:pt idx="322">
                        <c:v>1013.409</c:v>
                      </c:pt>
                      <c:pt idx="323">
                        <c:v>1014.374</c:v>
                      </c:pt>
                      <c:pt idx="324">
                        <c:v>1015.338</c:v>
                      </c:pt>
                      <c:pt idx="325">
                        <c:v>1016.302</c:v>
                      </c:pt>
                      <c:pt idx="326">
                        <c:v>1017.266</c:v>
                      </c:pt>
                      <c:pt idx="327">
                        <c:v>1018.231</c:v>
                      </c:pt>
                      <c:pt idx="328">
                        <c:v>1019.1950000000001</c:v>
                      </c:pt>
                      <c:pt idx="329">
                        <c:v>1020.159</c:v>
                      </c:pt>
                      <c:pt idx="330">
                        <c:v>1021.123</c:v>
                      </c:pt>
                      <c:pt idx="331">
                        <c:v>1022.087</c:v>
                      </c:pt>
                      <c:pt idx="332">
                        <c:v>1023.052</c:v>
                      </c:pt>
                      <c:pt idx="333">
                        <c:v>1024.0160000000001</c:v>
                      </c:pt>
                      <c:pt idx="334">
                        <c:v>1024.98</c:v>
                      </c:pt>
                      <c:pt idx="335">
                        <c:v>1025.944</c:v>
                      </c:pt>
                      <c:pt idx="336">
                        <c:v>1026.9090000000001</c:v>
                      </c:pt>
                      <c:pt idx="337">
                        <c:v>1027.873</c:v>
                      </c:pt>
                      <c:pt idx="338">
                        <c:v>1028.837</c:v>
                      </c:pt>
                      <c:pt idx="339">
                        <c:v>1029.8009999999999</c:v>
                      </c:pt>
                      <c:pt idx="340">
                        <c:v>1030.7660000000001</c:v>
                      </c:pt>
                      <c:pt idx="341">
                        <c:v>1031.73</c:v>
                      </c:pt>
                      <c:pt idx="342">
                        <c:v>1032.694</c:v>
                      </c:pt>
                      <c:pt idx="343">
                        <c:v>1033.6579999999999</c:v>
                      </c:pt>
                      <c:pt idx="344">
                        <c:v>1034.6220000000001</c:v>
                      </c:pt>
                      <c:pt idx="345">
                        <c:v>1035.587</c:v>
                      </c:pt>
                      <c:pt idx="346">
                        <c:v>1036.5509999999999</c:v>
                      </c:pt>
                      <c:pt idx="347">
                        <c:v>1037.5150000000001</c:v>
                      </c:pt>
                      <c:pt idx="348">
                        <c:v>1038.479</c:v>
                      </c:pt>
                      <c:pt idx="349">
                        <c:v>1039.444</c:v>
                      </c:pt>
                      <c:pt idx="350">
                        <c:v>1040.4079999999999</c:v>
                      </c:pt>
                      <c:pt idx="351">
                        <c:v>1041.3720000000001</c:v>
                      </c:pt>
                      <c:pt idx="352">
                        <c:v>1042.336</c:v>
                      </c:pt>
                      <c:pt idx="353">
                        <c:v>1043.3009999999999</c:v>
                      </c:pt>
                      <c:pt idx="354">
                        <c:v>1044.2650000000001</c:v>
                      </c:pt>
                      <c:pt idx="355">
                        <c:v>1045.229</c:v>
                      </c:pt>
                      <c:pt idx="356">
                        <c:v>1046.193</c:v>
                      </c:pt>
                      <c:pt idx="357">
                        <c:v>1047.1569999999999</c:v>
                      </c:pt>
                      <c:pt idx="358">
                        <c:v>1048.1220000000001</c:v>
                      </c:pt>
                      <c:pt idx="359">
                        <c:v>1049.086</c:v>
                      </c:pt>
                      <c:pt idx="360">
                        <c:v>1050.05</c:v>
                      </c:pt>
                      <c:pt idx="361">
                        <c:v>1051.0139999999999</c:v>
                      </c:pt>
                      <c:pt idx="362">
                        <c:v>1051.979</c:v>
                      </c:pt>
                      <c:pt idx="363">
                        <c:v>1052.943</c:v>
                      </c:pt>
                      <c:pt idx="364">
                        <c:v>1053.9069999999999</c:v>
                      </c:pt>
                      <c:pt idx="365">
                        <c:v>1054.8710000000001</c:v>
                      </c:pt>
                      <c:pt idx="366">
                        <c:v>1055.836</c:v>
                      </c:pt>
                      <c:pt idx="367">
                        <c:v>1056.8</c:v>
                      </c:pt>
                      <c:pt idx="368">
                        <c:v>1057.7639999999999</c:v>
                      </c:pt>
                      <c:pt idx="369">
                        <c:v>1058.7280000000001</c:v>
                      </c:pt>
                      <c:pt idx="370">
                        <c:v>1059.693</c:v>
                      </c:pt>
                      <c:pt idx="371">
                        <c:v>1060.6569999999999</c:v>
                      </c:pt>
                      <c:pt idx="372">
                        <c:v>1061.6210000000001</c:v>
                      </c:pt>
                      <c:pt idx="373">
                        <c:v>1062.585</c:v>
                      </c:pt>
                      <c:pt idx="374">
                        <c:v>1063.549</c:v>
                      </c:pt>
                      <c:pt idx="375">
                        <c:v>1064.5139999999999</c:v>
                      </c:pt>
                      <c:pt idx="376">
                        <c:v>1065.4780000000001</c:v>
                      </c:pt>
                      <c:pt idx="377">
                        <c:v>1066.442</c:v>
                      </c:pt>
                      <c:pt idx="378">
                        <c:v>1067.4059999999999</c:v>
                      </c:pt>
                      <c:pt idx="379">
                        <c:v>1068.3710000000001</c:v>
                      </c:pt>
                      <c:pt idx="380">
                        <c:v>1069.335</c:v>
                      </c:pt>
                      <c:pt idx="381">
                        <c:v>1070.299</c:v>
                      </c:pt>
                      <c:pt idx="382">
                        <c:v>1071.2629999999999</c:v>
                      </c:pt>
                      <c:pt idx="383">
                        <c:v>1072.2280000000001</c:v>
                      </c:pt>
                      <c:pt idx="384">
                        <c:v>1073.192</c:v>
                      </c:pt>
                      <c:pt idx="385">
                        <c:v>1074.1559999999999</c:v>
                      </c:pt>
                      <c:pt idx="386">
                        <c:v>1075.1199999999999</c:v>
                      </c:pt>
                      <c:pt idx="387">
                        <c:v>1076.0840000000001</c:v>
                      </c:pt>
                      <c:pt idx="388">
                        <c:v>1077.049</c:v>
                      </c:pt>
                      <c:pt idx="389">
                        <c:v>1078.0129999999999</c:v>
                      </c:pt>
                      <c:pt idx="390">
                        <c:v>1078.9770000000001</c:v>
                      </c:pt>
                      <c:pt idx="391">
                        <c:v>1079.941</c:v>
                      </c:pt>
                      <c:pt idx="392">
                        <c:v>1080.9059999999999</c:v>
                      </c:pt>
                      <c:pt idx="393">
                        <c:v>1081.8699999999999</c:v>
                      </c:pt>
                      <c:pt idx="394">
                        <c:v>1082.8340000000001</c:v>
                      </c:pt>
                      <c:pt idx="395">
                        <c:v>1083.798</c:v>
                      </c:pt>
                      <c:pt idx="396">
                        <c:v>1084.7629999999999</c:v>
                      </c:pt>
                      <c:pt idx="397">
                        <c:v>1085.7270000000001</c:v>
                      </c:pt>
                      <c:pt idx="398">
                        <c:v>1086.691</c:v>
                      </c:pt>
                      <c:pt idx="399">
                        <c:v>1087.655</c:v>
                      </c:pt>
                      <c:pt idx="400">
                        <c:v>1088.6199999999999</c:v>
                      </c:pt>
                      <c:pt idx="401">
                        <c:v>1089.5840000000001</c:v>
                      </c:pt>
                      <c:pt idx="402">
                        <c:v>1090.548</c:v>
                      </c:pt>
                      <c:pt idx="403">
                        <c:v>1091.5119999999999</c:v>
                      </c:pt>
                      <c:pt idx="404">
                        <c:v>1092.4760000000001</c:v>
                      </c:pt>
                      <c:pt idx="405">
                        <c:v>1093.441</c:v>
                      </c:pt>
                      <c:pt idx="406">
                        <c:v>1094.405</c:v>
                      </c:pt>
                      <c:pt idx="407">
                        <c:v>1095.3689999999999</c:v>
                      </c:pt>
                      <c:pt idx="408">
                        <c:v>1096.3330000000001</c:v>
                      </c:pt>
                      <c:pt idx="409">
                        <c:v>1097.298</c:v>
                      </c:pt>
                      <c:pt idx="410">
                        <c:v>1098.2619999999999</c:v>
                      </c:pt>
                      <c:pt idx="411">
                        <c:v>1099.2260000000001</c:v>
                      </c:pt>
                      <c:pt idx="412">
                        <c:v>1100.19</c:v>
                      </c:pt>
                      <c:pt idx="413">
                        <c:v>1101.155</c:v>
                      </c:pt>
                      <c:pt idx="414">
                        <c:v>1102.1189999999999</c:v>
                      </c:pt>
                      <c:pt idx="415">
                        <c:v>1103.0830000000001</c:v>
                      </c:pt>
                      <c:pt idx="416">
                        <c:v>1104.047</c:v>
                      </c:pt>
                      <c:pt idx="417">
                        <c:v>1105.011</c:v>
                      </c:pt>
                      <c:pt idx="418">
                        <c:v>1105.9760000000001</c:v>
                      </c:pt>
                      <c:pt idx="419">
                        <c:v>1106.94</c:v>
                      </c:pt>
                      <c:pt idx="420">
                        <c:v>1107.904</c:v>
                      </c:pt>
                      <c:pt idx="421">
                        <c:v>1108.8679999999999</c:v>
                      </c:pt>
                      <c:pt idx="422">
                        <c:v>1109.8330000000001</c:v>
                      </c:pt>
                      <c:pt idx="423">
                        <c:v>1110.797</c:v>
                      </c:pt>
                      <c:pt idx="424">
                        <c:v>1111.761</c:v>
                      </c:pt>
                      <c:pt idx="425">
                        <c:v>1112.7249999999999</c:v>
                      </c:pt>
                      <c:pt idx="426">
                        <c:v>1113.69</c:v>
                      </c:pt>
                      <c:pt idx="427">
                        <c:v>1114.654</c:v>
                      </c:pt>
                      <c:pt idx="428">
                        <c:v>1115.6179999999999</c:v>
                      </c:pt>
                      <c:pt idx="429">
                        <c:v>1116.5820000000001</c:v>
                      </c:pt>
                      <c:pt idx="430">
                        <c:v>1117.547</c:v>
                      </c:pt>
                      <c:pt idx="431">
                        <c:v>1118.511</c:v>
                      </c:pt>
                      <c:pt idx="432">
                        <c:v>1119.4749999999999</c:v>
                      </c:pt>
                      <c:pt idx="433">
                        <c:v>1120.4390000000001</c:v>
                      </c:pt>
                      <c:pt idx="434">
                        <c:v>1121.403</c:v>
                      </c:pt>
                      <c:pt idx="435">
                        <c:v>1122.3679999999999</c:v>
                      </c:pt>
                      <c:pt idx="436">
                        <c:v>1123.3320000000001</c:v>
                      </c:pt>
                      <c:pt idx="437">
                        <c:v>1124.296</c:v>
                      </c:pt>
                      <c:pt idx="438">
                        <c:v>1125.26</c:v>
                      </c:pt>
                      <c:pt idx="439">
                        <c:v>1126.2249999999999</c:v>
                      </c:pt>
                      <c:pt idx="440">
                        <c:v>1127.1890000000001</c:v>
                      </c:pt>
                      <c:pt idx="441">
                        <c:v>1128.153</c:v>
                      </c:pt>
                      <c:pt idx="442">
                        <c:v>1129.117</c:v>
                      </c:pt>
                      <c:pt idx="443">
                        <c:v>1130.0820000000001</c:v>
                      </c:pt>
                      <c:pt idx="444">
                        <c:v>1131.046</c:v>
                      </c:pt>
                      <c:pt idx="445">
                        <c:v>1132.01</c:v>
                      </c:pt>
                      <c:pt idx="446">
                        <c:v>1132.9739999999999</c:v>
                      </c:pt>
                      <c:pt idx="447">
                        <c:v>1133.9380000000001</c:v>
                      </c:pt>
                      <c:pt idx="448">
                        <c:v>1134.903</c:v>
                      </c:pt>
                      <c:pt idx="449">
                        <c:v>1135.867</c:v>
                      </c:pt>
                      <c:pt idx="450">
                        <c:v>1136.8309999999999</c:v>
                      </c:pt>
                      <c:pt idx="451">
                        <c:v>1137.7950000000001</c:v>
                      </c:pt>
                      <c:pt idx="452">
                        <c:v>1138.76</c:v>
                      </c:pt>
                      <c:pt idx="453">
                        <c:v>1139.7239999999999</c:v>
                      </c:pt>
                      <c:pt idx="454">
                        <c:v>1140.6880000000001</c:v>
                      </c:pt>
                      <c:pt idx="455">
                        <c:v>1141.652</c:v>
                      </c:pt>
                      <c:pt idx="456">
                        <c:v>1142.617</c:v>
                      </c:pt>
                      <c:pt idx="457">
                        <c:v>1143.5809999999999</c:v>
                      </c:pt>
                      <c:pt idx="458">
                        <c:v>1144.5450000000001</c:v>
                      </c:pt>
                      <c:pt idx="459">
                        <c:v>1145.509</c:v>
                      </c:pt>
                      <c:pt idx="460">
                        <c:v>1146.4739999999999</c:v>
                      </c:pt>
                      <c:pt idx="461">
                        <c:v>1147.4380000000001</c:v>
                      </c:pt>
                      <c:pt idx="462">
                        <c:v>1148.402</c:v>
                      </c:pt>
                      <c:pt idx="463">
                        <c:v>1149.366</c:v>
                      </c:pt>
                      <c:pt idx="464">
                        <c:v>1150.33</c:v>
                      </c:pt>
                      <c:pt idx="465">
                        <c:v>1151.2950000000001</c:v>
                      </c:pt>
                      <c:pt idx="466">
                        <c:v>1152.259</c:v>
                      </c:pt>
                      <c:pt idx="467">
                        <c:v>1153.223</c:v>
                      </c:pt>
                      <c:pt idx="468">
                        <c:v>1154.1869999999999</c:v>
                      </c:pt>
                      <c:pt idx="469">
                        <c:v>1155.152</c:v>
                      </c:pt>
                      <c:pt idx="470">
                        <c:v>1156.116</c:v>
                      </c:pt>
                      <c:pt idx="471">
                        <c:v>1157.08</c:v>
                      </c:pt>
                      <c:pt idx="472">
                        <c:v>1158.0440000000001</c:v>
                      </c:pt>
                      <c:pt idx="473">
                        <c:v>1159.009</c:v>
                      </c:pt>
                      <c:pt idx="474">
                        <c:v>1159.973</c:v>
                      </c:pt>
                      <c:pt idx="475">
                        <c:v>1160.9369999999999</c:v>
                      </c:pt>
                      <c:pt idx="476">
                        <c:v>1161.9010000000001</c:v>
                      </c:pt>
                      <c:pt idx="477">
                        <c:v>1162.865</c:v>
                      </c:pt>
                      <c:pt idx="478">
                        <c:v>1163.83</c:v>
                      </c:pt>
                      <c:pt idx="479">
                        <c:v>1164.7940000000001</c:v>
                      </c:pt>
                      <c:pt idx="480">
                        <c:v>1165.758</c:v>
                      </c:pt>
                      <c:pt idx="481">
                        <c:v>1166.722</c:v>
                      </c:pt>
                      <c:pt idx="482">
                        <c:v>1167.6869999999999</c:v>
                      </c:pt>
                      <c:pt idx="483">
                        <c:v>1168.6510000000001</c:v>
                      </c:pt>
                      <c:pt idx="484">
                        <c:v>1169.615</c:v>
                      </c:pt>
                      <c:pt idx="485">
                        <c:v>1170.579</c:v>
                      </c:pt>
                      <c:pt idx="486">
                        <c:v>1171.5440000000001</c:v>
                      </c:pt>
                      <c:pt idx="487">
                        <c:v>1172.508</c:v>
                      </c:pt>
                      <c:pt idx="488">
                        <c:v>1173.472</c:v>
                      </c:pt>
                      <c:pt idx="489">
                        <c:v>1174.4359999999999</c:v>
                      </c:pt>
                      <c:pt idx="490">
                        <c:v>1175.4010000000001</c:v>
                      </c:pt>
                      <c:pt idx="491">
                        <c:v>1176.365</c:v>
                      </c:pt>
                      <c:pt idx="492">
                        <c:v>1177.329</c:v>
                      </c:pt>
                      <c:pt idx="493">
                        <c:v>1178.2929999999999</c:v>
                      </c:pt>
                      <c:pt idx="494">
                        <c:v>1179.2570000000001</c:v>
                      </c:pt>
                      <c:pt idx="495">
                        <c:v>1180.222</c:v>
                      </c:pt>
                      <c:pt idx="496">
                        <c:v>1181.1859999999999</c:v>
                      </c:pt>
                      <c:pt idx="497">
                        <c:v>1182.1500000000001</c:v>
                      </c:pt>
                      <c:pt idx="498">
                        <c:v>1183.114</c:v>
                      </c:pt>
                      <c:pt idx="499">
                        <c:v>1184.079</c:v>
                      </c:pt>
                      <c:pt idx="500">
                        <c:v>1185.0429999999999</c:v>
                      </c:pt>
                      <c:pt idx="501">
                        <c:v>1186.0070000000001</c:v>
                      </c:pt>
                      <c:pt idx="502">
                        <c:v>1186.971</c:v>
                      </c:pt>
                      <c:pt idx="503">
                        <c:v>1187.9359999999999</c:v>
                      </c:pt>
                      <c:pt idx="504">
                        <c:v>1188.9000000000001</c:v>
                      </c:pt>
                      <c:pt idx="505">
                        <c:v>1189.864</c:v>
                      </c:pt>
                      <c:pt idx="506">
                        <c:v>1190.828</c:v>
                      </c:pt>
                      <c:pt idx="507">
                        <c:v>1191.7919999999999</c:v>
                      </c:pt>
                      <c:pt idx="508">
                        <c:v>1192.7570000000001</c:v>
                      </c:pt>
                      <c:pt idx="509">
                        <c:v>1193.721</c:v>
                      </c:pt>
                      <c:pt idx="510">
                        <c:v>1194.6849999999999</c:v>
                      </c:pt>
                      <c:pt idx="511">
                        <c:v>1195.6489999999999</c:v>
                      </c:pt>
                      <c:pt idx="512">
                        <c:v>1196.614</c:v>
                      </c:pt>
                      <c:pt idx="513">
                        <c:v>1197.578</c:v>
                      </c:pt>
                      <c:pt idx="514">
                        <c:v>1198.5419999999999</c:v>
                      </c:pt>
                      <c:pt idx="515">
                        <c:v>1199.5060000000001</c:v>
                      </c:pt>
                      <c:pt idx="516">
                        <c:v>1200.471</c:v>
                      </c:pt>
                      <c:pt idx="517">
                        <c:v>1201.4349999999999</c:v>
                      </c:pt>
                      <c:pt idx="518">
                        <c:v>1202.3989999999999</c:v>
                      </c:pt>
                      <c:pt idx="519">
                        <c:v>1203.3630000000001</c:v>
                      </c:pt>
                      <c:pt idx="520">
                        <c:v>1204.328</c:v>
                      </c:pt>
                      <c:pt idx="521">
                        <c:v>1205.2919999999999</c:v>
                      </c:pt>
                      <c:pt idx="522">
                        <c:v>1206.2560000000001</c:v>
                      </c:pt>
                      <c:pt idx="523">
                        <c:v>1207.22</c:v>
                      </c:pt>
                      <c:pt idx="524">
                        <c:v>1208.1849999999999</c:v>
                      </c:pt>
                      <c:pt idx="525">
                        <c:v>1209.1489999999999</c:v>
                      </c:pt>
                      <c:pt idx="526">
                        <c:v>1210.1130000000001</c:v>
                      </c:pt>
                      <c:pt idx="527">
                        <c:v>1211.077</c:v>
                      </c:pt>
                      <c:pt idx="528">
                        <c:v>1212.0419999999999</c:v>
                      </c:pt>
                      <c:pt idx="529">
                        <c:v>1213.0060000000001</c:v>
                      </c:pt>
                      <c:pt idx="530">
                        <c:v>1213.97</c:v>
                      </c:pt>
                      <c:pt idx="531">
                        <c:v>1214.934</c:v>
                      </c:pt>
                      <c:pt idx="532">
                        <c:v>1215.8979999999999</c:v>
                      </c:pt>
                      <c:pt idx="533">
                        <c:v>1216.8630000000001</c:v>
                      </c:pt>
                      <c:pt idx="534">
                        <c:v>1217.827</c:v>
                      </c:pt>
                      <c:pt idx="535">
                        <c:v>1218.7909999999999</c:v>
                      </c:pt>
                      <c:pt idx="536">
                        <c:v>1219.7550000000001</c:v>
                      </c:pt>
                      <c:pt idx="537">
                        <c:v>1220.72</c:v>
                      </c:pt>
                      <c:pt idx="538">
                        <c:v>1221.684</c:v>
                      </c:pt>
                      <c:pt idx="539">
                        <c:v>1222.6479999999999</c:v>
                      </c:pt>
                      <c:pt idx="540">
                        <c:v>1223.6120000000001</c:v>
                      </c:pt>
                      <c:pt idx="541">
                        <c:v>1224.577</c:v>
                      </c:pt>
                      <c:pt idx="542">
                        <c:v>1225.5409999999999</c:v>
                      </c:pt>
                      <c:pt idx="543">
                        <c:v>1226.5050000000001</c:v>
                      </c:pt>
                      <c:pt idx="544">
                        <c:v>1227.4690000000001</c:v>
                      </c:pt>
                      <c:pt idx="545">
                        <c:v>1228.433</c:v>
                      </c:pt>
                      <c:pt idx="546">
                        <c:v>1229.3979999999999</c:v>
                      </c:pt>
                      <c:pt idx="547">
                        <c:v>1230.3620000000001</c:v>
                      </c:pt>
                      <c:pt idx="548">
                        <c:v>1231.326</c:v>
                      </c:pt>
                      <c:pt idx="549">
                        <c:v>1232.29</c:v>
                      </c:pt>
                      <c:pt idx="550">
                        <c:v>1233.2550000000001</c:v>
                      </c:pt>
                      <c:pt idx="551">
                        <c:v>1234.2190000000001</c:v>
                      </c:pt>
                      <c:pt idx="552">
                        <c:v>1235.183</c:v>
                      </c:pt>
                      <c:pt idx="553">
                        <c:v>1236.1469999999999</c:v>
                      </c:pt>
                      <c:pt idx="554">
                        <c:v>1237.1120000000001</c:v>
                      </c:pt>
                      <c:pt idx="555">
                        <c:v>1238.076</c:v>
                      </c:pt>
                      <c:pt idx="556">
                        <c:v>1239.04</c:v>
                      </c:pt>
                      <c:pt idx="557">
                        <c:v>1240.0039999999999</c:v>
                      </c:pt>
                      <c:pt idx="558">
                        <c:v>1240.9690000000001</c:v>
                      </c:pt>
                      <c:pt idx="559">
                        <c:v>1241.933</c:v>
                      </c:pt>
                      <c:pt idx="560">
                        <c:v>1242.8969999999999</c:v>
                      </c:pt>
                      <c:pt idx="561">
                        <c:v>1243.8610000000001</c:v>
                      </c:pt>
                      <c:pt idx="562">
                        <c:v>1244.825</c:v>
                      </c:pt>
                      <c:pt idx="563">
                        <c:v>1245.79</c:v>
                      </c:pt>
                      <c:pt idx="564">
                        <c:v>1246.7539999999999</c:v>
                      </c:pt>
                      <c:pt idx="565">
                        <c:v>1247.7180000000001</c:v>
                      </c:pt>
                      <c:pt idx="566">
                        <c:v>1248.682</c:v>
                      </c:pt>
                      <c:pt idx="567">
                        <c:v>1249.6469999999999</c:v>
                      </c:pt>
                      <c:pt idx="568">
                        <c:v>1250.6110000000001</c:v>
                      </c:pt>
                      <c:pt idx="569">
                        <c:v>1251.575</c:v>
                      </c:pt>
                      <c:pt idx="570">
                        <c:v>1252.539</c:v>
                      </c:pt>
                      <c:pt idx="571">
                        <c:v>1253.5039999999999</c:v>
                      </c:pt>
                      <c:pt idx="572">
                        <c:v>1254.4680000000001</c:v>
                      </c:pt>
                      <c:pt idx="573">
                        <c:v>1255.432</c:v>
                      </c:pt>
                      <c:pt idx="574">
                        <c:v>1256.396</c:v>
                      </c:pt>
                      <c:pt idx="575">
                        <c:v>1257.3599999999999</c:v>
                      </c:pt>
                      <c:pt idx="576">
                        <c:v>1258.325</c:v>
                      </c:pt>
                      <c:pt idx="577">
                        <c:v>1259.289</c:v>
                      </c:pt>
                      <c:pt idx="578">
                        <c:v>1260.2529999999999</c:v>
                      </c:pt>
                      <c:pt idx="579">
                        <c:v>1261.2170000000001</c:v>
                      </c:pt>
                      <c:pt idx="580">
                        <c:v>1262.182</c:v>
                      </c:pt>
                      <c:pt idx="581">
                        <c:v>1263.146</c:v>
                      </c:pt>
                      <c:pt idx="582">
                        <c:v>1264.1099999999999</c:v>
                      </c:pt>
                      <c:pt idx="583">
                        <c:v>1265.0740000000001</c:v>
                      </c:pt>
                      <c:pt idx="584">
                        <c:v>1266.039</c:v>
                      </c:pt>
                      <c:pt idx="585">
                        <c:v>1267.0029999999999</c:v>
                      </c:pt>
                      <c:pt idx="586">
                        <c:v>1267.9670000000001</c:v>
                      </c:pt>
                      <c:pt idx="587">
                        <c:v>1268.931</c:v>
                      </c:pt>
                      <c:pt idx="588">
                        <c:v>1269.896</c:v>
                      </c:pt>
                      <c:pt idx="589">
                        <c:v>1270.8599999999999</c:v>
                      </c:pt>
                      <c:pt idx="590">
                        <c:v>1271.8240000000001</c:v>
                      </c:pt>
                      <c:pt idx="591">
                        <c:v>1272.788</c:v>
                      </c:pt>
                      <c:pt idx="592">
                        <c:v>1273.752</c:v>
                      </c:pt>
                      <c:pt idx="593">
                        <c:v>1274.7170000000001</c:v>
                      </c:pt>
                      <c:pt idx="594">
                        <c:v>1275.681</c:v>
                      </c:pt>
                      <c:pt idx="595">
                        <c:v>1276.645</c:v>
                      </c:pt>
                      <c:pt idx="596">
                        <c:v>1277.6089999999999</c:v>
                      </c:pt>
                      <c:pt idx="597">
                        <c:v>1278.5740000000001</c:v>
                      </c:pt>
                      <c:pt idx="598">
                        <c:v>1279.538</c:v>
                      </c:pt>
                      <c:pt idx="599">
                        <c:v>1280.502</c:v>
                      </c:pt>
                      <c:pt idx="600">
                        <c:v>1281.4659999999999</c:v>
                      </c:pt>
                      <c:pt idx="601">
                        <c:v>1282.431</c:v>
                      </c:pt>
                      <c:pt idx="602">
                        <c:v>1283.395</c:v>
                      </c:pt>
                      <c:pt idx="603">
                        <c:v>1284.3589999999999</c:v>
                      </c:pt>
                      <c:pt idx="604">
                        <c:v>1285.3230000000001</c:v>
                      </c:pt>
                      <c:pt idx="605">
                        <c:v>1286.287</c:v>
                      </c:pt>
                      <c:pt idx="606">
                        <c:v>1287.252</c:v>
                      </c:pt>
                      <c:pt idx="607">
                        <c:v>1288.2159999999999</c:v>
                      </c:pt>
                      <c:pt idx="608">
                        <c:v>1289.18</c:v>
                      </c:pt>
                      <c:pt idx="609">
                        <c:v>1290.144</c:v>
                      </c:pt>
                      <c:pt idx="610">
                        <c:v>1291.1089999999999</c:v>
                      </c:pt>
                      <c:pt idx="611">
                        <c:v>1292.0730000000001</c:v>
                      </c:pt>
                      <c:pt idx="612">
                        <c:v>1293.037</c:v>
                      </c:pt>
                      <c:pt idx="613">
                        <c:v>1294.001</c:v>
                      </c:pt>
                      <c:pt idx="614">
                        <c:v>1294.9659999999999</c:v>
                      </c:pt>
                      <c:pt idx="615">
                        <c:v>1295.93</c:v>
                      </c:pt>
                      <c:pt idx="616">
                        <c:v>1296.894</c:v>
                      </c:pt>
                      <c:pt idx="617">
                        <c:v>1297.8579999999999</c:v>
                      </c:pt>
                      <c:pt idx="618">
                        <c:v>1298.8230000000001</c:v>
                      </c:pt>
                      <c:pt idx="619">
                        <c:v>1299.787</c:v>
                      </c:pt>
                      <c:pt idx="620">
                        <c:v>1300.751</c:v>
                      </c:pt>
                      <c:pt idx="621">
                        <c:v>1301.7149999999999</c:v>
                      </c:pt>
                      <c:pt idx="622">
                        <c:v>1302.6790000000001</c:v>
                      </c:pt>
                      <c:pt idx="623">
                        <c:v>1303.644</c:v>
                      </c:pt>
                      <c:pt idx="624">
                        <c:v>1304.6079999999999</c:v>
                      </c:pt>
                      <c:pt idx="625">
                        <c:v>1305.5719999999999</c:v>
                      </c:pt>
                      <c:pt idx="626">
                        <c:v>1306.5360000000001</c:v>
                      </c:pt>
                      <c:pt idx="627">
                        <c:v>1307.501</c:v>
                      </c:pt>
                      <c:pt idx="628">
                        <c:v>1308.4649999999999</c:v>
                      </c:pt>
                      <c:pt idx="629">
                        <c:v>1309.4290000000001</c:v>
                      </c:pt>
                      <c:pt idx="630">
                        <c:v>1310.393</c:v>
                      </c:pt>
                      <c:pt idx="631">
                        <c:v>1311.3579999999999</c:v>
                      </c:pt>
                      <c:pt idx="632">
                        <c:v>1312.3219999999999</c:v>
                      </c:pt>
                      <c:pt idx="633">
                        <c:v>1313.2860000000001</c:v>
                      </c:pt>
                      <c:pt idx="634">
                        <c:v>1314.25</c:v>
                      </c:pt>
                      <c:pt idx="635">
                        <c:v>1315.2139999999999</c:v>
                      </c:pt>
                      <c:pt idx="636">
                        <c:v>1316.1790000000001</c:v>
                      </c:pt>
                      <c:pt idx="637">
                        <c:v>1317.143</c:v>
                      </c:pt>
                      <c:pt idx="638">
                        <c:v>1318.107</c:v>
                      </c:pt>
                      <c:pt idx="639">
                        <c:v>1319.0709999999999</c:v>
                      </c:pt>
                      <c:pt idx="640">
                        <c:v>1320.0360000000001</c:v>
                      </c:pt>
                      <c:pt idx="641">
                        <c:v>1321</c:v>
                      </c:pt>
                      <c:pt idx="642">
                        <c:v>1321.9639999999999</c:v>
                      </c:pt>
                      <c:pt idx="643">
                        <c:v>1322.9280000000001</c:v>
                      </c:pt>
                      <c:pt idx="644">
                        <c:v>1323.893</c:v>
                      </c:pt>
                      <c:pt idx="645">
                        <c:v>1324.857</c:v>
                      </c:pt>
                      <c:pt idx="646">
                        <c:v>1325.8209999999999</c:v>
                      </c:pt>
                      <c:pt idx="647">
                        <c:v>1326.7850000000001</c:v>
                      </c:pt>
                      <c:pt idx="648">
                        <c:v>1327.75</c:v>
                      </c:pt>
                      <c:pt idx="649">
                        <c:v>1328.7139999999999</c:v>
                      </c:pt>
                      <c:pt idx="650">
                        <c:v>1329.6780000000001</c:v>
                      </c:pt>
                      <c:pt idx="651">
                        <c:v>1330.6420000000001</c:v>
                      </c:pt>
                      <c:pt idx="652">
                        <c:v>1331.606</c:v>
                      </c:pt>
                      <c:pt idx="653">
                        <c:v>1332.5709999999999</c:v>
                      </c:pt>
                      <c:pt idx="654">
                        <c:v>1333.5350000000001</c:v>
                      </c:pt>
                      <c:pt idx="655">
                        <c:v>1334.499</c:v>
                      </c:pt>
                      <c:pt idx="656">
                        <c:v>1335.463</c:v>
                      </c:pt>
                      <c:pt idx="657">
                        <c:v>1336.4280000000001</c:v>
                      </c:pt>
                      <c:pt idx="658">
                        <c:v>1337.3920000000001</c:v>
                      </c:pt>
                      <c:pt idx="659">
                        <c:v>1338.356</c:v>
                      </c:pt>
                      <c:pt idx="660">
                        <c:v>1339.32</c:v>
                      </c:pt>
                      <c:pt idx="661">
                        <c:v>1340.2850000000001</c:v>
                      </c:pt>
                      <c:pt idx="662">
                        <c:v>1341.249</c:v>
                      </c:pt>
                      <c:pt idx="663">
                        <c:v>1342.213</c:v>
                      </c:pt>
                      <c:pt idx="664">
                        <c:v>1343.1769999999999</c:v>
                      </c:pt>
                      <c:pt idx="665">
                        <c:v>1344.1410000000001</c:v>
                      </c:pt>
                      <c:pt idx="666">
                        <c:v>1345.106</c:v>
                      </c:pt>
                      <c:pt idx="667">
                        <c:v>1346.07</c:v>
                      </c:pt>
                      <c:pt idx="668">
                        <c:v>1347.0340000000001</c:v>
                      </c:pt>
                      <c:pt idx="669">
                        <c:v>1347.998</c:v>
                      </c:pt>
                      <c:pt idx="670">
                        <c:v>1348.963</c:v>
                      </c:pt>
                      <c:pt idx="671">
                        <c:v>1349.9269999999999</c:v>
                      </c:pt>
                      <c:pt idx="672">
                        <c:v>1350.8910000000001</c:v>
                      </c:pt>
                      <c:pt idx="673">
                        <c:v>1351.855</c:v>
                      </c:pt>
                      <c:pt idx="674">
                        <c:v>1352.82</c:v>
                      </c:pt>
                      <c:pt idx="675">
                        <c:v>1353.7840000000001</c:v>
                      </c:pt>
                      <c:pt idx="676">
                        <c:v>1354.748</c:v>
                      </c:pt>
                      <c:pt idx="677">
                        <c:v>1355.712</c:v>
                      </c:pt>
                      <c:pt idx="678">
                        <c:v>1356.6769999999999</c:v>
                      </c:pt>
                      <c:pt idx="679">
                        <c:v>1357.6410000000001</c:v>
                      </c:pt>
                      <c:pt idx="680">
                        <c:v>1358.605</c:v>
                      </c:pt>
                      <c:pt idx="681">
                        <c:v>1359.569</c:v>
                      </c:pt>
                      <c:pt idx="682">
                        <c:v>1360.5329999999999</c:v>
                      </c:pt>
                      <c:pt idx="683">
                        <c:v>1361.498</c:v>
                      </c:pt>
                      <c:pt idx="684">
                        <c:v>1362.462</c:v>
                      </c:pt>
                      <c:pt idx="685">
                        <c:v>1363.4259999999999</c:v>
                      </c:pt>
                      <c:pt idx="686">
                        <c:v>1364.39</c:v>
                      </c:pt>
                      <c:pt idx="687">
                        <c:v>1365.355</c:v>
                      </c:pt>
                      <c:pt idx="688">
                        <c:v>1366.319</c:v>
                      </c:pt>
                      <c:pt idx="689">
                        <c:v>1367.2829999999999</c:v>
                      </c:pt>
                      <c:pt idx="690">
                        <c:v>1368.2470000000001</c:v>
                      </c:pt>
                      <c:pt idx="691">
                        <c:v>1369.212</c:v>
                      </c:pt>
                      <c:pt idx="692">
                        <c:v>1370.1759999999999</c:v>
                      </c:pt>
                      <c:pt idx="693">
                        <c:v>1371.14</c:v>
                      </c:pt>
                      <c:pt idx="694">
                        <c:v>1372.104</c:v>
                      </c:pt>
                      <c:pt idx="695">
                        <c:v>1373.068</c:v>
                      </c:pt>
                      <c:pt idx="696">
                        <c:v>1374.0329999999999</c:v>
                      </c:pt>
                      <c:pt idx="697">
                        <c:v>1374.9970000000001</c:v>
                      </c:pt>
                      <c:pt idx="698">
                        <c:v>1375.961</c:v>
                      </c:pt>
                      <c:pt idx="699">
                        <c:v>1376.925</c:v>
                      </c:pt>
                      <c:pt idx="700">
                        <c:v>1377.89</c:v>
                      </c:pt>
                      <c:pt idx="701">
                        <c:v>1378.854</c:v>
                      </c:pt>
                      <c:pt idx="702">
                        <c:v>1379.818</c:v>
                      </c:pt>
                      <c:pt idx="703">
                        <c:v>1380.7819999999999</c:v>
                      </c:pt>
                      <c:pt idx="704">
                        <c:v>1381.7470000000001</c:v>
                      </c:pt>
                      <c:pt idx="705">
                        <c:v>1382.711</c:v>
                      </c:pt>
                      <c:pt idx="706">
                        <c:v>1383.675</c:v>
                      </c:pt>
                      <c:pt idx="707">
                        <c:v>1384.6389999999999</c:v>
                      </c:pt>
                      <c:pt idx="708">
                        <c:v>1385.604</c:v>
                      </c:pt>
                      <c:pt idx="709">
                        <c:v>1386.568</c:v>
                      </c:pt>
                      <c:pt idx="710">
                        <c:v>1387.5319999999999</c:v>
                      </c:pt>
                      <c:pt idx="711">
                        <c:v>1388.4960000000001</c:v>
                      </c:pt>
                      <c:pt idx="712">
                        <c:v>1389.46</c:v>
                      </c:pt>
                      <c:pt idx="713">
                        <c:v>1390.425</c:v>
                      </c:pt>
                      <c:pt idx="714">
                        <c:v>1391.3889999999999</c:v>
                      </c:pt>
                      <c:pt idx="715">
                        <c:v>1392.3530000000001</c:v>
                      </c:pt>
                      <c:pt idx="716">
                        <c:v>1393.317</c:v>
                      </c:pt>
                      <c:pt idx="717">
                        <c:v>1394.2819999999999</c:v>
                      </c:pt>
                      <c:pt idx="718">
                        <c:v>1395.2460000000001</c:v>
                      </c:pt>
                      <c:pt idx="719">
                        <c:v>1396.21</c:v>
                      </c:pt>
                      <c:pt idx="720">
                        <c:v>1397.174</c:v>
                      </c:pt>
                      <c:pt idx="721">
                        <c:v>1398.1389999999999</c:v>
                      </c:pt>
                      <c:pt idx="722">
                        <c:v>1399.1030000000001</c:v>
                      </c:pt>
                      <c:pt idx="723">
                        <c:v>1400.067</c:v>
                      </c:pt>
                      <c:pt idx="724">
                        <c:v>1401.0309999999999</c:v>
                      </c:pt>
                      <c:pt idx="725">
                        <c:v>1401.9949999999999</c:v>
                      </c:pt>
                      <c:pt idx="726">
                        <c:v>1402.96</c:v>
                      </c:pt>
                      <c:pt idx="727">
                        <c:v>1403.924</c:v>
                      </c:pt>
                      <c:pt idx="728">
                        <c:v>1404.8879999999999</c:v>
                      </c:pt>
                      <c:pt idx="729">
                        <c:v>1405.8520000000001</c:v>
                      </c:pt>
                      <c:pt idx="730">
                        <c:v>1406.817</c:v>
                      </c:pt>
                      <c:pt idx="731">
                        <c:v>1407.7809999999999</c:v>
                      </c:pt>
                      <c:pt idx="732">
                        <c:v>1408.7449999999999</c:v>
                      </c:pt>
                      <c:pt idx="733">
                        <c:v>1409.7090000000001</c:v>
                      </c:pt>
                      <c:pt idx="734">
                        <c:v>1410.674</c:v>
                      </c:pt>
                      <c:pt idx="735">
                        <c:v>1411.6379999999999</c:v>
                      </c:pt>
                      <c:pt idx="736">
                        <c:v>1412.6020000000001</c:v>
                      </c:pt>
                      <c:pt idx="737">
                        <c:v>1413.566</c:v>
                      </c:pt>
                      <c:pt idx="738">
                        <c:v>1414.5309999999999</c:v>
                      </c:pt>
                      <c:pt idx="739">
                        <c:v>1415.4949999999999</c:v>
                      </c:pt>
                      <c:pt idx="740">
                        <c:v>1416.4590000000001</c:v>
                      </c:pt>
                      <c:pt idx="741">
                        <c:v>1417.423</c:v>
                      </c:pt>
                      <c:pt idx="742">
                        <c:v>1418.3869999999999</c:v>
                      </c:pt>
                      <c:pt idx="743">
                        <c:v>1419.3520000000001</c:v>
                      </c:pt>
                      <c:pt idx="744">
                        <c:v>1420.316</c:v>
                      </c:pt>
                      <c:pt idx="745">
                        <c:v>1421.28</c:v>
                      </c:pt>
                      <c:pt idx="746">
                        <c:v>1422.2439999999999</c:v>
                      </c:pt>
                      <c:pt idx="747">
                        <c:v>1423.2090000000001</c:v>
                      </c:pt>
                      <c:pt idx="748">
                        <c:v>1424.173</c:v>
                      </c:pt>
                      <c:pt idx="749">
                        <c:v>1425.1369999999999</c:v>
                      </c:pt>
                      <c:pt idx="750">
                        <c:v>1426.1010000000001</c:v>
                      </c:pt>
                      <c:pt idx="751">
                        <c:v>1427.066</c:v>
                      </c:pt>
                      <c:pt idx="752">
                        <c:v>1428.03</c:v>
                      </c:pt>
                      <c:pt idx="753">
                        <c:v>1428.9939999999999</c:v>
                      </c:pt>
                      <c:pt idx="754">
                        <c:v>1429.9580000000001</c:v>
                      </c:pt>
                      <c:pt idx="755">
                        <c:v>1430.922</c:v>
                      </c:pt>
                      <c:pt idx="756">
                        <c:v>1431.8869999999999</c:v>
                      </c:pt>
                      <c:pt idx="757">
                        <c:v>1432.8510000000001</c:v>
                      </c:pt>
                      <c:pt idx="758">
                        <c:v>1433.8150000000001</c:v>
                      </c:pt>
                      <c:pt idx="759">
                        <c:v>1434.779</c:v>
                      </c:pt>
                      <c:pt idx="760">
                        <c:v>1435.7439999999999</c:v>
                      </c:pt>
                      <c:pt idx="761">
                        <c:v>1436.7080000000001</c:v>
                      </c:pt>
                      <c:pt idx="762">
                        <c:v>1437.672</c:v>
                      </c:pt>
                      <c:pt idx="763">
                        <c:v>1438.636</c:v>
                      </c:pt>
                      <c:pt idx="764">
                        <c:v>1439.6010000000001</c:v>
                      </c:pt>
                      <c:pt idx="765">
                        <c:v>1440.5650000000001</c:v>
                      </c:pt>
                      <c:pt idx="766">
                        <c:v>1441.529</c:v>
                      </c:pt>
                      <c:pt idx="767">
                        <c:v>1442.4929999999999</c:v>
                      </c:pt>
                      <c:pt idx="768">
                        <c:v>1443.4580000000001</c:v>
                      </c:pt>
                      <c:pt idx="769">
                        <c:v>1444.422</c:v>
                      </c:pt>
                      <c:pt idx="770">
                        <c:v>1445.386</c:v>
                      </c:pt>
                      <c:pt idx="771">
                        <c:v>1446.35</c:v>
                      </c:pt>
                      <c:pt idx="772">
                        <c:v>1447.3140000000001</c:v>
                      </c:pt>
                      <c:pt idx="773">
                        <c:v>1448.279</c:v>
                      </c:pt>
                      <c:pt idx="774">
                        <c:v>1449.2429999999999</c:v>
                      </c:pt>
                      <c:pt idx="775">
                        <c:v>1450.2070000000001</c:v>
                      </c:pt>
                      <c:pt idx="776">
                        <c:v>1451.171</c:v>
                      </c:pt>
                      <c:pt idx="777">
                        <c:v>1452.136</c:v>
                      </c:pt>
                      <c:pt idx="778">
                        <c:v>1453.1</c:v>
                      </c:pt>
                      <c:pt idx="779">
                        <c:v>1454.0640000000001</c:v>
                      </c:pt>
                      <c:pt idx="780">
                        <c:v>1455.028</c:v>
                      </c:pt>
                      <c:pt idx="781">
                        <c:v>1455.9929999999999</c:v>
                      </c:pt>
                      <c:pt idx="782">
                        <c:v>1456.9570000000001</c:v>
                      </c:pt>
                      <c:pt idx="783">
                        <c:v>1457.921</c:v>
                      </c:pt>
                      <c:pt idx="784">
                        <c:v>1458.885</c:v>
                      </c:pt>
                      <c:pt idx="785">
                        <c:v>1459.8489999999999</c:v>
                      </c:pt>
                      <c:pt idx="786">
                        <c:v>1460.8140000000001</c:v>
                      </c:pt>
                      <c:pt idx="787">
                        <c:v>1461.778</c:v>
                      </c:pt>
                      <c:pt idx="788">
                        <c:v>1462.742</c:v>
                      </c:pt>
                      <c:pt idx="789">
                        <c:v>1463.7059999999999</c:v>
                      </c:pt>
                      <c:pt idx="790">
                        <c:v>1464.671</c:v>
                      </c:pt>
                      <c:pt idx="791">
                        <c:v>1465.635</c:v>
                      </c:pt>
                      <c:pt idx="792">
                        <c:v>1466.5989999999999</c:v>
                      </c:pt>
                      <c:pt idx="793">
                        <c:v>1467.5630000000001</c:v>
                      </c:pt>
                      <c:pt idx="794">
                        <c:v>1468.528</c:v>
                      </c:pt>
                      <c:pt idx="795">
                        <c:v>1469.492</c:v>
                      </c:pt>
                      <c:pt idx="796">
                        <c:v>1470.4559999999999</c:v>
                      </c:pt>
                      <c:pt idx="797">
                        <c:v>1471.42</c:v>
                      </c:pt>
                      <c:pt idx="798">
                        <c:v>1472.385</c:v>
                      </c:pt>
                      <c:pt idx="799">
                        <c:v>1473.3489999999999</c:v>
                      </c:pt>
                      <c:pt idx="800">
                        <c:v>1474.3130000000001</c:v>
                      </c:pt>
                      <c:pt idx="801">
                        <c:v>1475.277</c:v>
                      </c:pt>
                      <c:pt idx="802">
                        <c:v>1476.241</c:v>
                      </c:pt>
                      <c:pt idx="803">
                        <c:v>1477.2059999999999</c:v>
                      </c:pt>
                      <c:pt idx="804">
                        <c:v>1478.17</c:v>
                      </c:pt>
                      <c:pt idx="805">
                        <c:v>1479.134</c:v>
                      </c:pt>
                      <c:pt idx="806">
                        <c:v>1480.098</c:v>
                      </c:pt>
                      <c:pt idx="807">
                        <c:v>1481.0630000000001</c:v>
                      </c:pt>
                      <c:pt idx="808">
                        <c:v>1482.027</c:v>
                      </c:pt>
                      <c:pt idx="809">
                        <c:v>1482.991</c:v>
                      </c:pt>
                      <c:pt idx="810">
                        <c:v>1483.9549999999999</c:v>
                      </c:pt>
                      <c:pt idx="811">
                        <c:v>1484.92</c:v>
                      </c:pt>
                      <c:pt idx="812">
                        <c:v>1485.884</c:v>
                      </c:pt>
                      <c:pt idx="813">
                        <c:v>1486.848</c:v>
                      </c:pt>
                      <c:pt idx="814">
                        <c:v>1487.8119999999999</c:v>
                      </c:pt>
                      <c:pt idx="815">
                        <c:v>1488.7760000000001</c:v>
                      </c:pt>
                      <c:pt idx="816">
                        <c:v>1489.741</c:v>
                      </c:pt>
                      <c:pt idx="817">
                        <c:v>1490.7049999999999</c:v>
                      </c:pt>
                      <c:pt idx="818">
                        <c:v>1491.6690000000001</c:v>
                      </c:pt>
                      <c:pt idx="819">
                        <c:v>1492.633</c:v>
                      </c:pt>
                      <c:pt idx="820">
                        <c:v>1493.598</c:v>
                      </c:pt>
                      <c:pt idx="821">
                        <c:v>1494.5619999999999</c:v>
                      </c:pt>
                      <c:pt idx="822">
                        <c:v>1495.5260000000001</c:v>
                      </c:pt>
                      <c:pt idx="823">
                        <c:v>1496.49</c:v>
                      </c:pt>
                      <c:pt idx="824">
                        <c:v>1497.4549999999999</c:v>
                      </c:pt>
                      <c:pt idx="825">
                        <c:v>1498.4190000000001</c:v>
                      </c:pt>
                      <c:pt idx="826">
                        <c:v>1499.383</c:v>
                      </c:pt>
                      <c:pt idx="827">
                        <c:v>1500.347</c:v>
                      </c:pt>
                      <c:pt idx="828">
                        <c:v>1501.3119999999999</c:v>
                      </c:pt>
                      <c:pt idx="829">
                        <c:v>1502.2760000000001</c:v>
                      </c:pt>
                      <c:pt idx="830">
                        <c:v>1503.24</c:v>
                      </c:pt>
                      <c:pt idx="831">
                        <c:v>1504.204</c:v>
                      </c:pt>
                      <c:pt idx="832">
                        <c:v>1505.1679999999999</c:v>
                      </c:pt>
                      <c:pt idx="833">
                        <c:v>1506.133</c:v>
                      </c:pt>
                      <c:pt idx="834">
                        <c:v>1507.097</c:v>
                      </c:pt>
                      <c:pt idx="835">
                        <c:v>1508.0609999999999</c:v>
                      </c:pt>
                      <c:pt idx="836">
                        <c:v>1509.0250000000001</c:v>
                      </c:pt>
                      <c:pt idx="837">
                        <c:v>1509.99</c:v>
                      </c:pt>
                      <c:pt idx="838">
                        <c:v>1510.954</c:v>
                      </c:pt>
                      <c:pt idx="839">
                        <c:v>1511.9179999999999</c:v>
                      </c:pt>
                      <c:pt idx="840">
                        <c:v>1512.8820000000001</c:v>
                      </c:pt>
                      <c:pt idx="841">
                        <c:v>1513.847</c:v>
                      </c:pt>
                      <c:pt idx="842">
                        <c:v>1514.8109999999999</c:v>
                      </c:pt>
                      <c:pt idx="843">
                        <c:v>1515.7750000000001</c:v>
                      </c:pt>
                      <c:pt idx="844">
                        <c:v>1516.739</c:v>
                      </c:pt>
                      <c:pt idx="845">
                        <c:v>1517.703</c:v>
                      </c:pt>
                      <c:pt idx="846">
                        <c:v>1518.6679999999999</c:v>
                      </c:pt>
                      <c:pt idx="847">
                        <c:v>1519.6320000000001</c:v>
                      </c:pt>
                      <c:pt idx="848">
                        <c:v>1520.596</c:v>
                      </c:pt>
                      <c:pt idx="849">
                        <c:v>1521.56</c:v>
                      </c:pt>
                      <c:pt idx="850">
                        <c:v>1522.5250000000001</c:v>
                      </c:pt>
                      <c:pt idx="851">
                        <c:v>1523.489</c:v>
                      </c:pt>
                      <c:pt idx="852">
                        <c:v>1524.453</c:v>
                      </c:pt>
                      <c:pt idx="853">
                        <c:v>1525.4169999999999</c:v>
                      </c:pt>
                      <c:pt idx="854">
                        <c:v>1526.3820000000001</c:v>
                      </c:pt>
                      <c:pt idx="855">
                        <c:v>1527.346</c:v>
                      </c:pt>
                      <c:pt idx="856">
                        <c:v>1528.31</c:v>
                      </c:pt>
                      <c:pt idx="857">
                        <c:v>1529.2739999999999</c:v>
                      </c:pt>
                      <c:pt idx="858">
                        <c:v>1530.239</c:v>
                      </c:pt>
                      <c:pt idx="859">
                        <c:v>1531.203</c:v>
                      </c:pt>
                      <c:pt idx="860">
                        <c:v>1532.1669999999999</c:v>
                      </c:pt>
                      <c:pt idx="861">
                        <c:v>1533.1310000000001</c:v>
                      </c:pt>
                      <c:pt idx="862">
                        <c:v>1534.095</c:v>
                      </c:pt>
                      <c:pt idx="863">
                        <c:v>1535.06</c:v>
                      </c:pt>
                      <c:pt idx="864">
                        <c:v>1536.0239999999999</c:v>
                      </c:pt>
                      <c:pt idx="865">
                        <c:v>1536.9880000000001</c:v>
                      </c:pt>
                      <c:pt idx="866">
                        <c:v>1537.952</c:v>
                      </c:pt>
                      <c:pt idx="867">
                        <c:v>1538.9169999999999</c:v>
                      </c:pt>
                      <c:pt idx="868">
                        <c:v>1539.8810000000001</c:v>
                      </c:pt>
                      <c:pt idx="869">
                        <c:v>1540.845</c:v>
                      </c:pt>
                      <c:pt idx="870">
                        <c:v>1541.809</c:v>
                      </c:pt>
                      <c:pt idx="871">
                        <c:v>1542.7739999999999</c:v>
                      </c:pt>
                      <c:pt idx="872">
                        <c:v>1543.7380000000001</c:v>
                      </c:pt>
                      <c:pt idx="873">
                        <c:v>1544.702</c:v>
                      </c:pt>
                      <c:pt idx="874">
                        <c:v>1545.6659999999999</c:v>
                      </c:pt>
                      <c:pt idx="875">
                        <c:v>1546.63</c:v>
                      </c:pt>
                      <c:pt idx="876">
                        <c:v>1547.595</c:v>
                      </c:pt>
                      <c:pt idx="877">
                        <c:v>1548.559</c:v>
                      </c:pt>
                      <c:pt idx="878">
                        <c:v>1549.5229999999999</c:v>
                      </c:pt>
                      <c:pt idx="879">
                        <c:v>1550.4870000000001</c:v>
                      </c:pt>
                      <c:pt idx="880">
                        <c:v>1551.452</c:v>
                      </c:pt>
                      <c:pt idx="881">
                        <c:v>1552.4159999999999</c:v>
                      </c:pt>
                      <c:pt idx="882">
                        <c:v>1553.38</c:v>
                      </c:pt>
                      <c:pt idx="883">
                        <c:v>1554.3440000000001</c:v>
                      </c:pt>
                      <c:pt idx="884">
                        <c:v>1555.309</c:v>
                      </c:pt>
                      <c:pt idx="885">
                        <c:v>1556.2729999999999</c:v>
                      </c:pt>
                      <c:pt idx="886">
                        <c:v>1557.2370000000001</c:v>
                      </c:pt>
                      <c:pt idx="887">
                        <c:v>1558.201</c:v>
                      </c:pt>
                      <c:pt idx="888">
                        <c:v>1559.1659999999999</c:v>
                      </c:pt>
                      <c:pt idx="889">
                        <c:v>1560.13</c:v>
                      </c:pt>
                      <c:pt idx="890">
                        <c:v>1561.0940000000001</c:v>
                      </c:pt>
                      <c:pt idx="891">
                        <c:v>1562.058</c:v>
                      </c:pt>
                      <c:pt idx="892">
                        <c:v>1563.0219999999999</c:v>
                      </c:pt>
                      <c:pt idx="893">
                        <c:v>1563.9870000000001</c:v>
                      </c:pt>
                      <c:pt idx="894">
                        <c:v>1564.951</c:v>
                      </c:pt>
                      <c:pt idx="895">
                        <c:v>1565.915</c:v>
                      </c:pt>
                      <c:pt idx="896">
                        <c:v>1566.8789999999999</c:v>
                      </c:pt>
                      <c:pt idx="897">
                        <c:v>1567.8440000000001</c:v>
                      </c:pt>
                      <c:pt idx="898">
                        <c:v>1568.808</c:v>
                      </c:pt>
                      <c:pt idx="899">
                        <c:v>1569.7719999999999</c:v>
                      </c:pt>
                      <c:pt idx="900">
                        <c:v>1570.7360000000001</c:v>
                      </c:pt>
                      <c:pt idx="901">
                        <c:v>1571.701</c:v>
                      </c:pt>
                      <c:pt idx="902">
                        <c:v>1572.665</c:v>
                      </c:pt>
                      <c:pt idx="903">
                        <c:v>1573.6289999999999</c:v>
                      </c:pt>
                      <c:pt idx="904">
                        <c:v>1574.5930000000001</c:v>
                      </c:pt>
                      <c:pt idx="905">
                        <c:v>1575.557</c:v>
                      </c:pt>
                      <c:pt idx="906">
                        <c:v>1576.5219999999999</c:v>
                      </c:pt>
                      <c:pt idx="907">
                        <c:v>1577.4860000000001</c:v>
                      </c:pt>
                      <c:pt idx="908">
                        <c:v>1578.45</c:v>
                      </c:pt>
                      <c:pt idx="909">
                        <c:v>1579.414</c:v>
                      </c:pt>
                      <c:pt idx="910">
                        <c:v>1580.3789999999999</c:v>
                      </c:pt>
                      <c:pt idx="911">
                        <c:v>1581.3430000000001</c:v>
                      </c:pt>
                      <c:pt idx="912">
                        <c:v>1582.307</c:v>
                      </c:pt>
                      <c:pt idx="913">
                        <c:v>1583.271</c:v>
                      </c:pt>
                      <c:pt idx="914">
                        <c:v>1584.2360000000001</c:v>
                      </c:pt>
                      <c:pt idx="915">
                        <c:v>1585.2</c:v>
                      </c:pt>
                      <c:pt idx="916">
                        <c:v>1586.164</c:v>
                      </c:pt>
                      <c:pt idx="917">
                        <c:v>1587.1279999999999</c:v>
                      </c:pt>
                      <c:pt idx="918">
                        <c:v>1588.0930000000001</c:v>
                      </c:pt>
                      <c:pt idx="919">
                        <c:v>1589.057</c:v>
                      </c:pt>
                      <c:pt idx="920">
                        <c:v>1590.021</c:v>
                      </c:pt>
                      <c:pt idx="921">
                        <c:v>1590.9849999999999</c:v>
                      </c:pt>
                      <c:pt idx="922">
                        <c:v>1591.9490000000001</c:v>
                      </c:pt>
                      <c:pt idx="923">
                        <c:v>1592.914</c:v>
                      </c:pt>
                      <c:pt idx="924">
                        <c:v>1593.8779999999999</c:v>
                      </c:pt>
                      <c:pt idx="925">
                        <c:v>1594.8420000000001</c:v>
                      </c:pt>
                      <c:pt idx="926">
                        <c:v>1595.806</c:v>
                      </c:pt>
                      <c:pt idx="927">
                        <c:v>1596.771</c:v>
                      </c:pt>
                      <c:pt idx="928">
                        <c:v>1597.7349999999999</c:v>
                      </c:pt>
                      <c:pt idx="929">
                        <c:v>1598.6990000000001</c:v>
                      </c:pt>
                      <c:pt idx="930">
                        <c:v>1599.663</c:v>
                      </c:pt>
                      <c:pt idx="931">
                        <c:v>1600.6279999999999</c:v>
                      </c:pt>
                      <c:pt idx="932">
                        <c:v>1601.5920000000001</c:v>
                      </c:pt>
                      <c:pt idx="933">
                        <c:v>1602.556</c:v>
                      </c:pt>
                      <c:pt idx="934">
                        <c:v>1603.52</c:v>
                      </c:pt>
                      <c:pt idx="935">
                        <c:v>1604.4839999999999</c:v>
                      </c:pt>
                      <c:pt idx="936">
                        <c:v>1605.4490000000001</c:v>
                      </c:pt>
                      <c:pt idx="937">
                        <c:v>1606.413</c:v>
                      </c:pt>
                      <c:pt idx="938">
                        <c:v>1607.377</c:v>
                      </c:pt>
                      <c:pt idx="939">
                        <c:v>1608.3409999999999</c:v>
                      </c:pt>
                      <c:pt idx="940">
                        <c:v>1609.306</c:v>
                      </c:pt>
                      <c:pt idx="941">
                        <c:v>1610.27</c:v>
                      </c:pt>
                      <c:pt idx="942">
                        <c:v>1611.2339999999999</c:v>
                      </c:pt>
                      <c:pt idx="943">
                        <c:v>1612.1980000000001</c:v>
                      </c:pt>
                      <c:pt idx="944">
                        <c:v>1613.163</c:v>
                      </c:pt>
                      <c:pt idx="945">
                        <c:v>1614.127</c:v>
                      </c:pt>
                      <c:pt idx="946">
                        <c:v>1615.0909999999999</c:v>
                      </c:pt>
                      <c:pt idx="947">
                        <c:v>1616.0550000000001</c:v>
                      </c:pt>
                      <c:pt idx="948">
                        <c:v>1617.02</c:v>
                      </c:pt>
                      <c:pt idx="949">
                        <c:v>1617.9839999999999</c:v>
                      </c:pt>
                      <c:pt idx="950">
                        <c:v>1618.9480000000001</c:v>
                      </c:pt>
                      <c:pt idx="951">
                        <c:v>1619.912</c:v>
                      </c:pt>
                      <c:pt idx="952">
                        <c:v>1620.876</c:v>
                      </c:pt>
                      <c:pt idx="953">
                        <c:v>1621.8409999999999</c:v>
                      </c:pt>
                      <c:pt idx="954">
                        <c:v>1622.8050000000001</c:v>
                      </c:pt>
                      <c:pt idx="955">
                        <c:v>1623.769</c:v>
                      </c:pt>
                      <c:pt idx="956">
                        <c:v>1624.7329999999999</c:v>
                      </c:pt>
                      <c:pt idx="957">
                        <c:v>1625.6980000000001</c:v>
                      </c:pt>
                      <c:pt idx="958">
                        <c:v>1626.662</c:v>
                      </c:pt>
                      <c:pt idx="959">
                        <c:v>1627.626</c:v>
                      </c:pt>
                      <c:pt idx="960">
                        <c:v>1628.59</c:v>
                      </c:pt>
                      <c:pt idx="961">
                        <c:v>1629.5550000000001</c:v>
                      </c:pt>
                      <c:pt idx="962">
                        <c:v>1630.519</c:v>
                      </c:pt>
                      <c:pt idx="963">
                        <c:v>1631.4829999999999</c:v>
                      </c:pt>
                      <c:pt idx="964">
                        <c:v>1632.4469999999999</c:v>
                      </c:pt>
                      <c:pt idx="965">
                        <c:v>1633.4110000000001</c:v>
                      </c:pt>
                      <c:pt idx="966">
                        <c:v>1634.376</c:v>
                      </c:pt>
                      <c:pt idx="967">
                        <c:v>1635.34</c:v>
                      </c:pt>
                      <c:pt idx="968">
                        <c:v>1636.3040000000001</c:v>
                      </c:pt>
                      <c:pt idx="969">
                        <c:v>1637.268</c:v>
                      </c:pt>
                      <c:pt idx="970">
                        <c:v>1638.2329999999999</c:v>
                      </c:pt>
                      <c:pt idx="971">
                        <c:v>1639.1969999999999</c:v>
                      </c:pt>
                      <c:pt idx="972">
                        <c:v>1640.1610000000001</c:v>
                      </c:pt>
                      <c:pt idx="973">
                        <c:v>1641.125</c:v>
                      </c:pt>
                      <c:pt idx="974">
                        <c:v>1642.09</c:v>
                      </c:pt>
                      <c:pt idx="975">
                        <c:v>1643.0540000000001</c:v>
                      </c:pt>
                      <c:pt idx="976">
                        <c:v>1644.018</c:v>
                      </c:pt>
                      <c:pt idx="977">
                        <c:v>1644.982</c:v>
                      </c:pt>
                      <c:pt idx="978">
                        <c:v>1645.9469999999999</c:v>
                      </c:pt>
                      <c:pt idx="979">
                        <c:v>1646.9110000000001</c:v>
                      </c:pt>
                      <c:pt idx="980">
                        <c:v>1647.875</c:v>
                      </c:pt>
                      <c:pt idx="981">
                        <c:v>1648.8389999999999</c:v>
                      </c:pt>
                      <c:pt idx="982">
                        <c:v>1649.8030000000001</c:v>
                      </c:pt>
                      <c:pt idx="983">
                        <c:v>1650.768</c:v>
                      </c:pt>
                      <c:pt idx="984">
                        <c:v>1651.732</c:v>
                      </c:pt>
                      <c:pt idx="985">
                        <c:v>1652.6959999999999</c:v>
                      </c:pt>
                      <c:pt idx="986">
                        <c:v>1653.66</c:v>
                      </c:pt>
                      <c:pt idx="987">
                        <c:v>1654.625</c:v>
                      </c:pt>
                      <c:pt idx="988">
                        <c:v>1655.5889999999999</c:v>
                      </c:pt>
                      <c:pt idx="989">
                        <c:v>1656.5530000000001</c:v>
                      </c:pt>
                      <c:pt idx="990">
                        <c:v>1657.5170000000001</c:v>
                      </c:pt>
                      <c:pt idx="991">
                        <c:v>1658.482</c:v>
                      </c:pt>
                      <c:pt idx="992">
                        <c:v>1659.4459999999999</c:v>
                      </c:pt>
                      <c:pt idx="993">
                        <c:v>1660.41</c:v>
                      </c:pt>
                      <c:pt idx="994">
                        <c:v>1661.374</c:v>
                      </c:pt>
                      <c:pt idx="995">
                        <c:v>1662.3389999999999</c:v>
                      </c:pt>
                      <c:pt idx="996">
                        <c:v>1663.3030000000001</c:v>
                      </c:pt>
                      <c:pt idx="997">
                        <c:v>1664.2670000000001</c:v>
                      </c:pt>
                      <c:pt idx="998">
                        <c:v>1665.231</c:v>
                      </c:pt>
                      <c:pt idx="999">
                        <c:v>1666.1949999999999</c:v>
                      </c:pt>
                      <c:pt idx="1000">
                        <c:v>1667.16</c:v>
                      </c:pt>
                      <c:pt idx="1001">
                        <c:v>1668.124</c:v>
                      </c:pt>
                      <c:pt idx="1002">
                        <c:v>1669.088</c:v>
                      </c:pt>
                      <c:pt idx="1003">
                        <c:v>1670.0519999999999</c:v>
                      </c:pt>
                      <c:pt idx="1004">
                        <c:v>1671.0170000000001</c:v>
                      </c:pt>
                      <c:pt idx="1005">
                        <c:v>1671.981</c:v>
                      </c:pt>
                      <c:pt idx="1006">
                        <c:v>1672.9449999999999</c:v>
                      </c:pt>
                      <c:pt idx="1007">
                        <c:v>1673.9090000000001</c:v>
                      </c:pt>
                      <c:pt idx="1008">
                        <c:v>1674.874</c:v>
                      </c:pt>
                      <c:pt idx="1009">
                        <c:v>1675.838</c:v>
                      </c:pt>
                      <c:pt idx="1010">
                        <c:v>1676.8019999999999</c:v>
                      </c:pt>
                      <c:pt idx="1011">
                        <c:v>1677.7660000000001</c:v>
                      </c:pt>
                      <c:pt idx="1012">
                        <c:v>1678.73</c:v>
                      </c:pt>
                      <c:pt idx="1013">
                        <c:v>1679.6949999999999</c:v>
                      </c:pt>
                      <c:pt idx="1014">
                        <c:v>1680.6590000000001</c:v>
                      </c:pt>
                      <c:pt idx="1015">
                        <c:v>1681.623</c:v>
                      </c:pt>
                      <c:pt idx="1016">
                        <c:v>1682.587</c:v>
                      </c:pt>
                      <c:pt idx="1017">
                        <c:v>1683.5519999999999</c:v>
                      </c:pt>
                      <c:pt idx="1018">
                        <c:v>1684.5160000000001</c:v>
                      </c:pt>
                      <c:pt idx="1019">
                        <c:v>1685.48</c:v>
                      </c:pt>
                      <c:pt idx="1020">
                        <c:v>1686.444</c:v>
                      </c:pt>
                      <c:pt idx="1021">
                        <c:v>1687.4090000000001</c:v>
                      </c:pt>
                      <c:pt idx="1022">
                        <c:v>1688.373</c:v>
                      </c:pt>
                      <c:pt idx="1023">
                        <c:v>1689.337</c:v>
                      </c:pt>
                      <c:pt idx="1024">
                        <c:v>1690.3009999999999</c:v>
                      </c:pt>
                      <c:pt idx="1025">
                        <c:v>1691.2660000000001</c:v>
                      </c:pt>
                      <c:pt idx="1026">
                        <c:v>1692.23</c:v>
                      </c:pt>
                      <c:pt idx="1027">
                        <c:v>1693.194</c:v>
                      </c:pt>
                      <c:pt idx="1028">
                        <c:v>1694.1579999999999</c:v>
                      </c:pt>
                      <c:pt idx="1029">
                        <c:v>1695.1220000000001</c:v>
                      </c:pt>
                      <c:pt idx="1030">
                        <c:v>1696.087</c:v>
                      </c:pt>
                      <c:pt idx="1031">
                        <c:v>1697.0509999999999</c:v>
                      </c:pt>
                      <c:pt idx="1032">
                        <c:v>1698.0150000000001</c:v>
                      </c:pt>
                      <c:pt idx="1033">
                        <c:v>1698.979</c:v>
                      </c:pt>
                      <c:pt idx="1034">
                        <c:v>1699.944</c:v>
                      </c:pt>
                      <c:pt idx="1035">
                        <c:v>1700.9079999999999</c:v>
                      </c:pt>
                      <c:pt idx="1036">
                        <c:v>1701.8720000000001</c:v>
                      </c:pt>
                      <c:pt idx="1037">
                        <c:v>1702.836</c:v>
                      </c:pt>
                      <c:pt idx="1038">
                        <c:v>1703.8009999999999</c:v>
                      </c:pt>
                      <c:pt idx="1039">
                        <c:v>1704.7650000000001</c:v>
                      </c:pt>
                      <c:pt idx="1040">
                        <c:v>1705.729</c:v>
                      </c:pt>
                      <c:pt idx="1041">
                        <c:v>1706.693</c:v>
                      </c:pt>
                      <c:pt idx="1042">
                        <c:v>1707.6569999999999</c:v>
                      </c:pt>
                      <c:pt idx="1043">
                        <c:v>1708.6220000000001</c:v>
                      </c:pt>
                      <c:pt idx="1044">
                        <c:v>1709.586</c:v>
                      </c:pt>
                      <c:pt idx="1045">
                        <c:v>1710.55</c:v>
                      </c:pt>
                      <c:pt idx="1046">
                        <c:v>1711.5139999999999</c:v>
                      </c:pt>
                      <c:pt idx="1047">
                        <c:v>1712.479</c:v>
                      </c:pt>
                      <c:pt idx="1048">
                        <c:v>1713.443</c:v>
                      </c:pt>
                      <c:pt idx="1049">
                        <c:v>1714.4069999999999</c:v>
                      </c:pt>
                      <c:pt idx="1050">
                        <c:v>1715.3710000000001</c:v>
                      </c:pt>
                      <c:pt idx="1051">
                        <c:v>1716.336</c:v>
                      </c:pt>
                      <c:pt idx="1052">
                        <c:v>1717.3</c:v>
                      </c:pt>
                      <c:pt idx="1053">
                        <c:v>1718.2639999999999</c:v>
                      </c:pt>
                      <c:pt idx="1054">
                        <c:v>1719.2280000000001</c:v>
                      </c:pt>
                      <c:pt idx="1055">
                        <c:v>1720.193</c:v>
                      </c:pt>
                      <c:pt idx="1056">
                        <c:v>1721.1569999999999</c:v>
                      </c:pt>
                      <c:pt idx="1057">
                        <c:v>1722.1210000000001</c:v>
                      </c:pt>
                      <c:pt idx="1058">
                        <c:v>1723.085</c:v>
                      </c:pt>
                      <c:pt idx="1059">
                        <c:v>1724.049</c:v>
                      </c:pt>
                      <c:pt idx="1060">
                        <c:v>1725.0139999999999</c:v>
                      </c:pt>
                      <c:pt idx="1061">
                        <c:v>1725.9780000000001</c:v>
                      </c:pt>
                      <c:pt idx="1062">
                        <c:v>1726.942</c:v>
                      </c:pt>
                      <c:pt idx="1063">
                        <c:v>1727.9059999999999</c:v>
                      </c:pt>
                      <c:pt idx="1064">
                        <c:v>1728.8710000000001</c:v>
                      </c:pt>
                      <c:pt idx="1065">
                        <c:v>1729.835</c:v>
                      </c:pt>
                      <c:pt idx="1066">
                        <c:v>1730.799</c:v>
                      </c:pt>
                      <c:pt idx="1067">
                        <c:v>1731.7629999999999</c:v>
                      </c:pt>
                      <c:pt idx="1068">
                        <c:v>1732.7280000000001</c:v>
                      </c:pt>
                      <c:pt idx="1069">
                        <c:v>1733.692</c:v>
                      </c:pt>
                      <c:pt idx="1070">
                        <c:v>1734.6559999999999</c:v>
                      </c:pt>
                      <c:pt idx="1071">
                        <c:v>1735.62</c:v>
                      </c:pt>
                      <c:pt idx="1072">
                        <c:v>1736.5840000000001</c:v>
                      </c:pt>
                      <c:pt idx="1073">
                        <c:v>1737.549</c:v>
                      </c:pt>
                      <c:pt idx="1074">
                        <c:v>1738.5129999999999</c:v>
                      </c:pt>
                      <c:pt idx="1075">
                        <c:v>1739.4770000000001</c:v>
                      </c:pt>
                      <c:pt idx="1076">
                        <c:v>1740.441</c:v>
                      </c:pt>
                      <c:pt idx="1077">
                        <c:v>1741.4059999999999</c:v>
                      </c:pt>
                      <c:pt idx="1078">
                        <c:v>1742.37</c:v>
                      </c:pt>
                      <c:pt idx="1079">
                        <c:v>1743.3340000000001</c:v>
                      </c:pt>
                      <c:pt idx="1080">
                        <c:v>1744.298</c:v>
                      </c:pt>
                      <c:pt idx="1081">
                        <c:v>1745.2629999999999</c:v>
                      </c:pt>
                      <c:pt idx="1082">
                        <c:v>1746.2270000000001</c:v>
                      </c:pt>
                      <c:pt idx="1083">
                        <c:v>1747.191</c:v>
                      </c:pt>
                      <c:pt idx="1084">
                        <c:v>1748.155</c:v>
                      </c:pt>
                      <c:pt idx="1085">
                        <c:v>1749.12</c:v>
                      </c:pt>
                      <c:pt idx="1086">
                        <c:v>1750.0840000000001</c:v>
                      </c:pt>
                      <c:pt idx="1087">
                        <c:v>1751.048</c:v>
                      </c:pt>
                      <c:pt idx="1088">
                        <c:v>1752.0119999999999</c:v>
                      </c:pt>
                      <c:pt idx="1089">
                        <c:v>1752.9760000000001</c:v>
                      </c:pt>
                      <c:pt idx="1090">
                        <c:v>1753.941</c:v>
                      </c:pt>
                      <c:pt idx="1091">
                        <c:v>1754.905</c:v>
                      </c:pt>
                      <c:pt idx="1092">
                        <c:v>1755.8689999999999</c:v>
                      </c:pt>
                      <c:pt idx="1093">
                        <c:v>1756.8330000000001</c:v>
                      </c:pt>
                      <c:pt idx="1094">
                        <c:v>1757.798</c:v>
                      </c:pt>
                      <c:pt idx="1095">
                        <c:v>1758.7619999999999</c:v>
                      </c:pt>
                      <c:pt idx="1096">
                        <c:v>1759.7260000000001</c:v>
                      </c:pt>
                      <c:pt idx="1097">
                        <c:v>1760.69</c:v>
                      </c:pt>
                      <c:pt idx="1098">
                        <c:v>1761.655</c:v>
                      </c:pt>
                      <c:pt idx="1099">
                        <c:v>1762.6189999999999</c:v>
                      </c:pt>
                      <c:pt idx="1100">
                        <c:v>1763.5830000000001</c:v>
                      </c:pt>
                      <c:pt idx="1101">
                        <c:v>1764.547</c:v>
                      </c:pt>
                      <c:pt idx="1102">
                        <c:v>1765.511</c:v>
                      </c:pt>
                      <c:pt idx="1103">
                        <c:v>1766.4760000000001</c:v>
                      </c:pt>
                      <c:pt idx="1104">
                        <c:v>1767.44</c:v>
                      </c:pt>
                      <c:pt idx="1105">
                        <c:v>1768.404</c:v>
                      </c:pt>
                      <c:pt idx="1106">
                        <c:v>1769.3679999999999</c:v>
                      </c:pt>
                      <c:pt idx="1107">
                        <c:v>1770.3330000000001</c:v>
                      </c:pt>
                      <c:pt idx="1108">
                        <c:v>1771.297</c:v>
                      </c:pt>
                      <c:pt idx="1109">
                        <c:v>1772.261</c:v>
                      </c:pt>
                      <c:pt idx="1110">
                        <c:v>1773.2249999999999</c:v>
                      </c:pt>
                      <c:pt idx="1111">
                        <c:v>1774.19</c:v>
                      </c:pt>
                      <c:pt idx="1112">
                        <c:v>1775.154</c:v>
                      </c:pt>
                      <c:pt idx="1113">
                        <c:v>1776.1179999999999</c:v>
                      </c:pt>
                      <c:pt idx="1114">
                        <c:v>1777.0820000000001</c:v>
                      </c:pt>
                      <c:pt idx="1115">
                        <c:v>1778.047</c:v>
                      </c:pt>
                      <c:pt idx="1116">
                        <c:v>1779.011</c:v>
                      </c:pt>
                      <c:pt idx="1117">
                        <c:v>1779.9749999999999</c:v>
                      </c:pt>
                      <c:pt idx="1118">
                        <c:v>1780.9390000000001</c:v>
                      </c:pt>
                      <c:pt idx="1119">
                        <c:v>1781.903</c:v>
                      </c:pt>
                      <c:pt idx="1120">
                        <c:v>1782.8679999999999</c:v>
                      </c:pt>
                      <c:pt idx="1121">
                        <c:v>1783.8320000000001</c:v>
                      </c:pt>
                      <c:pt idx="1122">
                        <c:v>1784.796</c:v>
                      </c:pt>
                      <c:pt idx="1123">
                        <c:v>1785.76</c:v>
                      </c:pt>
                      <c:pt idx="1124">
                        <c:v>1786.7249999999999</c:v>
                      </c:pt>
                      <c:pt idx="1125">
                        <c:v>1787.6890000000001</c:v>
                      </c:pt>
                      <c:pt idx="1126">
                        <c:v>1788.653</c:v>
                      </c:pt>
                      <c:pt idx="1127">
                        <c:v>1789.617</c:v>
                      </c:pt>
                      <c:pt idx="1128">
                        <c:v>1790.5820000000001</c:v>
                      </c:pt>
                      <c:pt idx="1129">
                        <c:v>1791.546</c:v>
                      </c:pt>
                      <c:pt idx="1130">
                        <c:v>1792.51</c:v>
                      </c:pt>
                      <c:pt idx="1131">
                        <c:v>1793.4739999999999</c:v>
                      </c:pt>
                      <c:pt idx="1132">
                        <c:v>1794.4380000000001</c:v>
                      </c:pt>
                      <c:pt idx="1133">
                        <c:v>1795.403</c:v>
                      </c:pt>
                      <c:pt idx="1134">
                        <c:v>1796.367</c:v>
                      </c:pt>
                      <c:pt idx="1135">
                        <c:v>1797.3309999999999</c:v>
                      </c:pt>
                      <c:pt idx="1136">
                        <c:v>1798.2950000000001</c:v>
                      </c:pt>
                      <c:pt idx="1137">
                        <c:v>1799.26</c:v>
                      </c:pt>
                      <c:pt idx="1138">
                        <c:v>1800.2239999999999</c:v>
                      </c:pt>
                      <c:pt idx="1139">
                        <c:v>1801.1880000000001</c:v>
                      </c:pt>
                      <c:pt idx="1140">
                        <c:v>1802.152</c:v>
                      </c:pt>
                      <c:pt idx="1141">
                        <c:v>1803.117</c:v>
                      </c:pt>
                      <c:pt idx="1142">
                        <c:v>1804.0809999999999</c:v>
                      </c:pt>
                      <c:pt idx="1143">
                        <c:v>1805.0450000000001</c:v>
                      </c:pt>
                      <c:pt idx="1144">
                        <c:v>1806.009</c:v>
                      </c:pt>
                      <c:pt idx="1145">
                        <c:v>1806.9739999999999</c:v>
                      </c:pt>
                      <c:pt idx="1146">
                        <c:v>1807.9380000000001</c:v>
                      </c:pt>
                      <c:pt idx="1147">
                        <c:v>1808.902</c:v>
                      </c:pt>
                      <c:pt idx="1148">
                        <c:v>1809.866</c:v>
                      </c:pt>
                      <c:pt idx="1149">
                        <c:v>1810.83</c:v>
                      </c:pt>
                      <c:pt idx="1150">
                        <c:v>1811.7950000000001</c:v>
                      </c:pt>
                      <c:pt idx="1151">
                        <c:v>1812.759</c:v>
                      </c:pt>
                      <c:pt idx="1152">
                        <c:v>1813.723</c:v>
                      </c:pt>
                      <c:pt idx="1153">
                        <c:v>1814.6869999999999</c:v>
                      </c:pt>
                      <c:pt idx="1154">
                        <c:v>1815.652</c:v>
                      </c:pt>
                      <c:pt idx="1155">
                        <c:v>1816.616</c:v>
                      </c:pt>
                      <c:pt idx="1156">
                        <c:v>1817.58</c:v>
                      </c:pt>
                      <c:pt idx="1157">
                        <c:v>1818.5440000000001</c:v>
                      </c:pt>
                      <c:pt idx="1158">
                        <c:v>1819.509</c:v>
                      </c:pt>
                      <c:pt idx="1159">
                        <c:v>1820.473</c:v>
                      </c:pt>
                      <c:pt idx="1160">
                        <c:v>1821.4369999999999</c:v>
                      </c:pt>
                      <c:pt idx="1161">
                        <c:v>1822.4010000000001</c:v>
                      </c:pt>
                      <c:pt idx="1162">
                        <c:v>1823.365</c:v>
                      </c:pt>
                      <c:pt idx="1163">
                        <c:v>1824.33</c:v>
                      </c:pt>
                      <c:pt idx="1164">
                        <c:v>1825.2940000000001</c:v>
                      </c:pt>
                      <c:pt idx="1165">
                        <c:v>1826.258</c:v>
                      </c:pt>
                      <c:pt idx="1166">
                        <c:v>1827.222</c:v>
                      </c:pt>
                      <c:pt idx="1167">
                        <c:v>1828.1869999999999</c:v>
                      </c:pt>
                      <c:pt idx="1168">
                        <c:v>1829.1510000000001</c:v>
                      </c:pt>
                      <c:pt idx="1169">
                        <c:v>1830.115</c:v>
                      </c:pt>
                      <c:pt idx="1170">
                        <c:v>1831.079</c:v>
                      </c:pt>
                      <c:pt idx="1171">
                        <c:v>1832.0440000000001</c:v>
                      </c:pt>
                      <c:pt idx="1172">
                        <c:v>1833.008</c:v>
                      </c:pt>
                      <c:pt idx="1173">
                        <c:v>1833.972</c:v>
                      </c:pt>
                      <c:pt idx="1174">
                        <c:v>1834.9359999999999</c:v>
                      </c:pt>
                      <c:pt idx="1175">
                        <c:v>1835.9010000000001</c:v>
                      </c:pt>
                      <c:pt idx="1176">
                        <c:v>1836.865</c:v>
                      </c:pt>
                      <c:pt idx="1177">
                        <c:v>1837.829</c:v>
                      </c:pt>
                      <c:pt idx="1178">
                        <c:v>1838.7929999999999</c:v>
                      </c:pt>
                      <c:pt idx="1179">
                        <c:v>1839.7570000000001</c:v>
                      </c:pt>
                      <c:pt idx="1180">
                        <c:v>1840.722</c:v>
                      </c:pt>
                      <c:pt idx="1181">
                        <c:v>1841.6859999999999</c:v>
                      </c:pt>
                      <c:pt idx="1182">
                        <c:v>1842.65</c:v>
                      </c:pt>
                      <c:pt idx="1183">
                        <c:v>1843.614</c:v>
                      </c:pt>
                      <c:pt idx="1184">
                        <c:v>1844.579</c:v>
                      </c:pt>
                      <c:pt idx="1185">
                        <c:v>1845.5429999999999</c:v>
                      </c:pt>
                      <c:pt idx="1186">
                        <c:v>1846.5070000000001</c:v>
                      </c:pt>
                      <c:pt idx="1187">
                        <c:v>1847.471</c:v>
                      </c:pt>
                      <c:pt idx="1188">
                        <c:v>1848.4359999999999</c:v>
                      </c:pt>
                      <c:pt idx="1189">
                        <c:v>1849.4</c:v>
                      </c:pt>
                      <c:pt idx="1190">
                        <c:v>1850.364</c:v>
                      </c:pt>
                      <c:pt idx="1191">
                        <c:v>1851.328</c:v>
                      </c:pt>
                      <c:pt idx="1192">
                        <c:v>1852.2919999999999</c:v>
                      </c:pt>
                      <c:pt idx="1193">
                        <c:v>1853.2570000000001</c:v>
                      </c:pt>
                      <c:pt idx="1194">
                        <c:v>1854.221</c:v>
                      </c:pt>
                      <c:pt idx="1195">
                        <c:v>1855.1849999999999</c:v>
                      </c:pt>
                      <c:pt idx="1196">
                        <c:v>1856.1489999999999</c:v>
                      </c:pt>
                      <c:pt idx="1197">
                        <c:v>1857.114</c:v>
                      </c:pt>
                      <c:pt idx="1198">
                        <c:v>1858.078</c:v>
                      </c:pt>
                      <c:pt idx="1199">
                        <c:v>1859.0419999999999</c:v>
                      </c:pt>
                      <c:pt idx="1200">
                        <c:v>1860.0060000000001</c:v>
                      </c:pt>
                      <c:pt idx="1201">
                        <c:v>1860.971</c:v>
                      </c:pt>
                      <c:pt idx="1202">
                        <c:v>1861.9349999999999</c:v>
                      </c:pt>
                      <c:pt idx="1203">
                        <c:v>1862.8989999999999</c:v>
                      </c:pt>
                      <c:pt idx="1204">
                        <c:v>1863.8630000000001</c:v>
                      </c:pt>
                      <c:pt idx="1205">
                        <c:v>1864.828</c:v>
                      </c:pt>
                      <c:pt idx="1206">
                        <c:v>1865.7919999999999</c:v>
                      </c:pt>
                      <c:pt idx="1207">
                        <c:v>1866.7560000000001</c:v>
                      </c:pt>
                      <c:pt idx="1208">
                        <c:v>1867.72</c:v>
                      </c:pt>
                      <c:pt idx="1209">
                        <c:v>1868.684</c:v>
                      </c:pt>
                      <c:pt idx="1210">
                        <c:v>1869.6489999999999</c:v>
                      </c:pt>
                      <c:pt idx="1211">
                        <c:v>1870.6130000000001</c:v>
                      </c:pt>
                      <c:pt idx="1212">
                        <c:v>1871.577</c:v>
                      </c:pt>
                      <c:pt idx="1213">
                        <c:v>1872.5409999999999</c:v>
                      </c:pt>
                      <c:pt idx="1214">
                        <c:v>1873.5060000000001</c:v>
                      </c:pt>
                      <c:pt idx="1215">
                        <c:v>1874.47</c:v>
                      </c:pt>
                      <c:pt idx="1216">
                        <c:v>1875.434</c:v>
                      </c:pt>
                      <c:pt idx="1217">
                        <c:v>1876.3979999999999</c:v>
                      </c:pt>
                      <c:pt idx="1218">
                        <c:v>1877.3630000000001</c:v>
                      </c:pt>
                      <c:pt idx="1219">
                        <c:v>1878.327</c:v>
                      </c:pt>
                      <c:pt idx="1220">
                        <c:v>1879.2909999999999</c:v>
                      </c:pt>
                      <c:pt idx="1221">
                        <c:v>1880.2550000000001</c:v>
                      </c:pt>
                      <c:pt idx="1222">
                        <c:v>1881.2190000000001</c:v>
                      </c:pt>
                      <c:pt idx="1223">
                        <c:v>1882.184</c:v>
                      </c:pt>
                      <c:pt idx="1224">
                        <c:v>1883.1479999999999</c:v>
                      </c:pt>
                      <c:pt idx="1225">
                        <c:v>1884.1120000000001</c:v>
                      </c:pt>
                      <c:pt idx="1226">
                        <c:v>1885.076</c:v>
                      </c:pt>
                      <c:pt idx="1227">
                        <c:v>1886.0409999999999</c:v>
                      </c:pt>
                      <c:pt idx="1228">
                        <c:v>1887.0050000000001</c:v>
                      </c:pt>
                      <c:pt idx="1229">
                        <c:v>1887.9690000000001</c:v>
                      </c:pt>
                      <c:pt idx="1230">
                        <c:v>1888.933</c:v>
                      </c:pt>
                      <c:pt idx="1231">
                        <c:v>1889.8979999999999</c:v>
                      </c:pt>
                      <c:pt idx="1232">
                        <c:v>1890.8620000000001</c:v>
                      </c:pt>
                      <c:pt idx="1233">
                        <c:v>1891.826</c:v>
                      </c:pt>
                      <c:pt idx="1234">
                        <c:v>1892.79</c:v>
                      </c:pt>
                      <c:pt idx="1235">
                        <c:v>1893.7550000000001</c:v>
                      </c:pt>
                      <c:pt idx="1236">
                        <c:v>1894.7190000000001</c:v>
                      </c:pt>
                      <c:pt idx="1237">
                        <c:v>1895.683</c:v>
                      </c:pt>
                      <c:pt idx="1238">
                        <c:v>1896.6469999999999</c:v>
                      </c:pt>
                      <c:pt idx="1239">
                        <c:v>1897.6110000000001</c:v>
                      </c:pt>
                      <c:pt idx="1240">
                        <c:v>1898.576</c:v>
                      </c:pt>
                      <c:pt idx="1241">
                        <c:v>1899.54</c:v>
                      </c:pt>
                      <c:pt idx="1242">
                        <c:v>1900.5039999999999</c:v>
                      </c:pt>
                      <c:pt idx="1243">
                        <c:v>1901.4680000000001</c:v>
                      </c:pt>
                      <c:pt idx="1244">
                        <c:v>1902.433</c:v>
                      </c:pt>
                      <c:pt idx="1245">
                        <c:v>1903.3969999999999</c:v>
                      </c:pt>
                      <c:pt idx="1246">
                        <c:v>1904.3610000000001</c:v>
                      </c:pt>
                      <c:pt idx="1247">
                        <c:v>1905.325</c:v>
                      </c:pt>
                      <c:pt idx="1248">
                        <c:v>1906.29</c:v>
                      </c:pt>
                      <c:pt idx="1249">
                        <c:v>1907.2539999999999</c:v>
                      </c:pt>
                      <c:pt idx="1250">
                        <c:v>1908.2180000000001</c:v>
                      </c:pt>
                      <c:pt idx="1251">
                        <c:v>1909.182</c:v>
                      </c:pt>
                      <c:pt idx="1252">
                        <c:v>1910.146</c:v>
                      </c:pt>
                      <c:pt idx="1253">
                        <c:v>1911.1110000000001</c:v>
                      </c:pt>
                      <c:pt idx="1254">
                        <c:v>1912.075</c:v>
                      </c:pt>
                      <c:pt idx="1255">
                        <c:v>1913.039</c:v>
                      </c:pt>
                      <c:pt idx="1256">
                        <c:v>1914.0029999999999</c:v>
                      </c:pt>
                      <c:pt idx="1257">
                        <c:v>1914.9680000000001</c:v>
                      </c:pt>
                      <c:pt idx="1258">
                        <c:v>1915.932</c:v>
                      </c:pt>
                      <c:pt idx="1259">
                        <c:v>1916.896</c:v>
                      </c:pt>
                      <c:pt idx="1260">
                        <c:v>1917.86</c:v>
                      </c:pt>
                      <c:pt idx="1261">
                        <c:v>1918.825</c:v>
                      </c:pt>
                      <c:pt idx="1262">
                        <c:v>1919.789</c:v>
                      </c:pt>
                      <c:pt idx="1263">
                        <c:v>1920.7529999999999</c:v>
                      </c:pt>
                      <c:pt idx="1264">
                        <c:v>1921.7170000000001</c:v>
                      </c:pt>
                      <c:pt idx="1265">
                        <c:v>1922.682</c:v>
                      </c:pt>
                      <c:pt idx="1266">
                        <c:v>1923.646</c:v>
                      </c:pt>
                      <c:pt idx="1267">
                        <c:v>1924.61</c:v>
                      </c:pt>
                      <c:pt idx="1268">
                        <c:v>1925.5740000000001</c:v>
                      </c:pt>
                      <c:pt idx="1269">
                        <c:v>1926.538</c:v>
                      </c:pt>
                      <c:pt idx="1270">
                        <c:v>1927.5029999999999</c:v>
                      </c:pt>
                      <c:pt idx="1271">
                        <c:v>1928.4670000000001</c:v>
                      </c:pt>
                      <c:pt idx="1272">
                        <c:v>1929.431</c:v>
                      </c:pt>
                      <c:pt idx="1273">
                        <c:v>1930.395</c:v>
                      </c:pt>
                      <c:pt idx="1274">
                        <c:v>1931.36</c:v>
                      </c:pt>
                      <c:pt idx="1275">
                        <c:v>1932.3240000000001</c:v>
                      </c:pt>
                      <c:pt idx="1276">
                        <c:v>1933.288</c:v>
                      </c:pt>
                      <c:pt idx="1277">
                        <c:v>1934.252</c:v>
                      </c:pt>
                      <c:pt idx="1278">
                        <c:v>1935.2170000000001</c:v>
                      </c:pt>
                      <c:pt idx="1279">
                        <c:v>1936.181</c:v>
                      </c:pt>
                      <c:pt idx="1280">
                        <c:v>1937.145</c:v>
                      </c:pt>
                      <c:pt idx="1281">
                        <c:v>1938.1089999999999</c:v>
                      </c:pt>
                      <c:pt idx="1282">
                        <c:v>1939.0730000000001</c:v>
                      </c:pt>
                      <c:pt idx="1283">
                        <c:v>1940.038</c:v>
                      </c:pt>
                      <c:pt idx="1284">
                        <c:v>1941.002</c:v>
                      </c:pt>
                      <c:pt idx="1285">
                        <c:v>1941.9659999999999</c:v>
                      </c:pt>
                      <c:pt idx="1286">
                        <c:v>1942.93</c:v>
                      </c:pt>
                      <c:pt idx="1287">
                        <c:v>1943.895</c:v>
                      </c:pt>
                      <c:pt idx="1288">
                        <c:v>1944.8589999999999</c:v>
                      </c:pt>
                      <c:pt idx="1289">
                        <c:v>1945.8230000000001</c:v>
                      </c:pt>
                      <c:pt idx="1290">
                        <c:v>1946.787</c:v>
                      </c:pt>
                      <c:pt idx="1291">
                        <c:v>1947.752</c:v>
                      </c:pt>
                      <c:pt idx="1292">
                        <c:v>1948.7159999999999</c:v>
                      </c:pt>
                      <c:pt idx="1293">
                        <c:v>1949.68</c:v>
                      </c:pt>
                      <c:pt idx="1294">
                        <c:v>1950.644</c:v>
                      </c:pt>
                      <c:pt idx="1295">
                        <c:v>1951.6089999999999</c:v>
                      </c:pt>
                      <c:pt idx="1296">
                        <c:v>1952.5730000000001</c:v>
                      </c:pt>
                      <c:pt idx="1297">
                        <c:v>1953.537</c:v>
                      </c:pt>
                      <c:pt idx="1298">
                        <c:v>1954.501</c:v>
                      </c:pt>
                      <c:pt idx="1299">
                        <c:v>1955.4649999999999</c:v>
                      </c:pt>
                      <c:pt idx="1300">
                        <c:v>1956.43</c:v>
                      </c:pt>
                      <c:pt idx="1301">
                        <c:v>1957.394</c:v>
                      </c:pt>
                      <c:pt idx="1302">
                        <c:v>1958.3579999999999</c:v>
                      </c:pt>
                      <c:pt idx="1303">
                        <c:v>1959.3219999999999</c:v>
                      </c:pt>
                      <c:pt idx="1304">
                        <c:v>1960.287</c:v>
                      </c:pt>
                      <c:pt idx="1305">
                        <c:v>1961.251</c:v>
                      </c:pt>
                      <c:pt idx="1306">
                        <c:v>1962.2149999999999</c:v>
                      </c:pt>
                      <c:pt idx="1307">
                        <c:v>1963.1790000000001</c:v>
                      </c:pt>
                      <c:pt idx="1308">
                        <c:v>1964.144</c:v>
                      </c:pt>
                      <c:pt idx="1309">
                        <c:v>1965.1079999999999</c:v>
                      </c:pt>
                      <c:pt idx="1310">
                        <c:v>1966.0719999999999</c:v>
                      </c:pt>
                      <c:pt idx="1311">
                        <c:v>1967.0360000000001</c:v>
                      </c:pt>
                      <c:pt idx="1312">
                        <c:v>1968</c:v>
                      </c:pt>
                      <c:pt idx="1313">
                        <c:v>1968.9649999999999</c:v>
                      </c:pt>
                      <c:pt idx="1314">
                        <c:v>1969.9290000000001</c:v>
                      </c:pt>
                      <c:pt idx="1315">
                        <c:v>1970.893</c:v>
                      </c:pt>
                      <c:pt idx="1316">
                        <c:v>1971.857</c:v>
                      </c:pt>
                      <c:pt idx="1317">
                        <c:v>1972.8219999999999</c:v>
                      </c:pt>
                      <c:pt idx="1318">
                        <c:v>1973.7860000000001</c:v>
                      </c:pt>
                      <c:pt idx="1319">
                        <c:v>1974.75</c:v>
                      </c:pt>
                      <c:pt idx="1320">
                        <c:v>1975.7139999999999</c:v>
                      </c:pt>
                      <c:pt idx="1321">
                        <c:v>1976.6790000000001</c:v>
                      </c:pt>
                      <c:pt idx="1322">
                        <c:v>1977.643</c:v>
                      </c:pt>
                      <c:pt idx="1323">
                        <c:v>1978.607</c:v>
                      </c:pt>
                      <c:pt idx="1324">
                        <c:v>1979.5709999999999</c:v>
                      </c:pt>
                      <c:pt idx="1325">
                        <c:v>1980.5360000000001</c:v>
                      </c:pt>
                      <c:pt idx="1326">
                        <c:v>1981.5</c:v>
                      </c:pt>
                      <c:pt idx="1327">
                        <c:v>1982.4639999999999</c:v>
                      </c:pt>
                      <c:pt idx="1328">
                        <c:v>1983.4280000000001</c:v>
                      </c:pt>
                      <c:pt idx="1329">
                        <c:v>1984.3920000000001</c:v>
                      </c:pt>
                      <c:pt idx="1330">
                        <c:v>1985.357</c:v>
                      </c:pt>
                      <c:pt idx="1331">
                        <c:v>1986.3209999999999</c:v>
                      </c:pt>
                      <c:pt idx="1332">
                        <c:v>1987.2850000000001</c:v>
                      </c:pt>
                      <c:pt idx="1333">
                        <c:v>1988.249</c:v>
                      </c:pt>
                      <c:pt idx="1334">
                        <c:v>1989.2139999999999</c:v>
                      </c:pt>
                      <c:pt idx="1335">
                        <c:v>1990.1780000000001</c:v>
                      </c:pt>
                      <c:pt idx="1336">
                        <c:v>1991.1420000000001</c:v>
                      </c:pt>
                      <c:pt idx="1337">
                        <c:v>1992.106</c:v>
                      </c:pt>
                      <c:pt idx="1338">
                        <c:v>1993.0709999999999</c:v>
                      </c:pt>
                      <c:pt idx="1339">
                        <c:v>1994.0350000000001</c:v>
                      </c:pt>
                      <c:pt idx="1340">
                        <c:v>1994.999</c:v>
                      </c:pt>
                      <c:pt idx="1341">
                        <c:v>1995.963</c:v>
                      </c:pt>
                      <c:pt idx="1342">
                        <c:v>1996.9269999999999</c:v>
                      </c:pt>
                      <c:pt idx="1343">
                        <c:v>1997.8920000000001</c:v>
                      </c:pt>
                      <c:pt idx="1344">
                        <c:v>1998.856</c:v>
                      </c:pt>
                      <c:pt idx="1345">
                        <c:v>1999.82</c:v>
                      </c:pt>
                      <c:pt idx="1346">
                        <c:v>2000.7840000000001</c:v>
                      </c:pt>
                      <c:pt idx="1347">
                        <c:v>2001.749</c:v>
                      </c:pt>
                      <c:pt idx="1348">
                        <c:v>2002.713</c:v>
                      </c:pt>
                      <c:pt idx="1349">
                        <c:v>2003.6769999999999</c:v>
                      </c:pt>
                      <c:pt idx="1350">
                        <c:v>2004.6410000000001</c:v>
                      </c:pt>
                      <c:pt idx="1351">
                        <c:v>2005.606</c:v>
                      </c:pt>
                      <c:pt idx="1352">
                        <c:v>2006.57</c:v>
                      </c:pt>
                      <c:pt idx="1353">
                        <c:v>2007.5340000000001</c:v>
                      </c:pt>
                      <c:pt idx="1354">
                        <c:v>2008.498</c:v>
                      </c:pt>
                      <c:pt idx="1355">
                        <c:v>2009.463</c:v>
                      </c:pt>
                      <c:pt idx="1356">
                        <c:v>2010.4269999999999</c:v>
                      </c:pt>
                      <c:pt idx="1357">
                        <c:v>2011.3910000000001</c:v>
                      </c:pt>
                      <c:pt idx="1358">
                        <c:v>2012.355</c:v>
                      </c:pt>
                      <c:pt idx="1359">
                        <c:v>2013.319</c:v>
                      </c:pt>
                      <c:pt idx="1360">
                        <c:v>2014.2840000000001</c:v>
                      </c:pt>
                      <c:pt idx="1361">
                        <c:v>2015.248</c:v>
                      </c:pt>
                      <c:pt idx="1362">
                        <c:v>2016.212</c:v>
                      </c:pt>
                      <c:pt idx="1363">
                        <c:v>2017.1759999999999</c:v>
                      </c:pt>
                      <c:pt idx="1364">
                        <c:v>2018.1410000000001</c:v>
                      </c:pt>
                      <c:pt idx="1365">
                        <c:v>2019.105</c:v>
                      </c:pt>
                      <c:pt idx="1366">
                        <c:v>2020.069</c:v>
                      </c:pt>
                      <c:pt idx="1367">
                        <c:v>2021.0329999999999</c:v>
                      </c:pt>
                      <c:pt idx="1368">
                        <c:v>2021.998</c:v>
                      </c:pt>
                      <c:pt idx="1369">
                        <c:v>2022.962</c:v>
                      </c:pt>
                      <c:pt idx="1370">
                        <c:v>2023.9259999999999</c:v>
                      </c:pt>
                      <c:pt idx="1371">
                        <c:v>2024.89</c:v>
                      </c:pt>
                      <c:pt idx="1372">
                        <c:v>2025.854</c:v>
                      </c:pt>
                      <c:pt idx="1373">
                        <c:v>2026.819</c:v>
                      </c:pt>
                      <c:pt idx="1374">
                        <c:v>2027.7829999999999</c:v>
                      </c:pt>
                      <c:pt idx="1375">
                        <c:v>2028.7470000000001</c:v>
                      </c:pt>
                      <c:pt idx="1376">
                        <c:v>2029.711</c:v>
                      </c:pt>
                      <c:pt idx="1377">
                        <c:v>2030.6759999999999</c:v>
                      </c:pt>
                      <c:pt idx="1378">
                        <c:v>2031.64</c:v>
                      </c:pt>
                      <c:pt idx="1379">
                        <c:v>2032.604</c:v>
                      </c:pt>
                      <c:pt idx="1380">
                        <c:v>2033.568</c:v>
                      </c:pt>
                      <c:pt idx="1381">
                        <c:v>2034.5329999999999</c:v>
                      </c:pt>
                      <c:pt idx="1382">
                        <c:v>2035.4970000000001</c:v>
                      </c:pt>
                      <c:pt idx="1383">
                        <c:v>2036.461</c:v>
                      </c:pt>
                      <c:pt idx="1384">
                        <c:v>2037.425</c:v>
                      </c:pt>
                      <c:pt idx="1385">
                        <c:v>2038.39</c:v>
                      </c:pt>
                      <c:pt idx="1386">
                        <c:v>2039.354</c:v>
                      </c:pt>
                      <c:pt idx="1387">
                        <c:v>2040.318</c:v>
                      </c:pt>
                      <c:pt idx="1388">
                        <c:v>2041.2819999999999</c:v>
                      </c:pt>
                      <c:pt idx="1389">
                        <c:v>2042.2460000000001</c:v>
                      </c:pt>
                      <c:pt idx="1390">
                        <c:v>2043.211</c:v>
                      </c:pt>
                      <c:pt idx="1391">
                        <c:v>2044.175</c:v>
                      </c:pt>
                      <c:pt idx="1392">
                        <c:v>2045.1389999999999</c:v>
                      </c:pt>
                      <c:pt idx="1393">
                        <c:v>2046.1030000000001</c:v>
                      </c:pt>
                      <c:pt idx="1394">
                        <c:v>2047.068</c:v>
                      </c:pt>
                      <c:pt idx="1395">
                        <c:v>2048.0320000000002</c:v>
                      </c:pt>
                      <c:pt idx="1396">
                        <c:v>2048.9960000000001</c:v>
                      </c:pt>
                      <c:pt idx="1397">
                        <c:v>2049.96</c:v>
                      </c:pt>
                      <c:pt idx="1398">
                        <c:v>2050.9250000000002</c:v>
                      </c:pt>
                      <c:pt idx="1399">
                        <c:v>2051.8890000000001</c:v>
                      </c:pt>
                      <c:pt idx="1400">
                        <c:v>2052.8530000000001</c:v>
                      </c:pt>
                      <c:pt idx="1401">
                        <c:v>2053.817</c:v>
                      </c:pt>
                      <c:pt idx="1402">
                        <c:v>2054.7809999999999</c:v>
                      </c:pt>
                      <c:pt idx="1403">
                        <c:v>2055.7460000000001</c:v>
                      </c:pt>
                      <c:pt idx="1404">
                        <c:v>2056.71</c:v>
                      </c:pt>
                      <c:pt idx="1405">
                        <c:v>2057.674</c:v>
                      </c:pt>
                      <c:pt idx="1406">
                        <c:v>2058.6379999999999</c:v>
                      </c:pt>
                      <c:pt idx="1407">
                        <c:v>2059.6030000000001</c:v>
                      </c:pt>
                      <c:pt idx="1408">
                        <c:v>2060.567</c:v>
                      </c:pt>
                      <c:pt idx="1409">
                        <c:v>2061.5309999999999</c:v>
                      </c:pt>
                      <c:pt idx="1410">
                        <c:v>2062.4949999999999</c:v>
                      </c:pt>
                      <c:pt idx="1411">
                        <c:v>2063.46</c:v>
                      </c:pt>
                      <c:pt idx="1412">
                        <c:v>2064.424</c:v>
                      </c:pt>
                      <c:pt idx="1413">
                        <c:v>2065.3879999999999</c:v>
                      </c:pt>
                      <c:pt idx="1414">
                        <c:v>2066.3519999999999</c:v>
                      </c:pt>
                      <c:pt idx="1415">
                        <c:v>2067.317</c:v>
                      </c:pt>
                      <c:pt idx="1416">
                        <c:v>2068.2809999999999</c:v>
                      </c:pt>
                      <c:pt idx="1417">
                        <c:v>2069.2449999999999</c:v>
                      </c:pt>
                      <c:pt idx="1418">
                        <c:v>2070.2089999999998</c:v>
                      </c:pt>
                      <c:pt idx="1419">
                        <c:v>2071.174</c:v>
                      </c:pt>
                      <c:pt idx="1420">
                        <c:v>2072.1379999999999</c:v>
                      </c:pt>
                      <c:pt idx="1421">
                        <c:v>2073.1019999999999</c:v>
                      </c:pt>
                      <c:pt idx="1422">
                        <c:v>2074.0659999999998</c:v>
                      </c:pt>
                      <c:pt idx="1423">
                        <c:v>2075.0309999999999</c:v>
                      </c:pt>
                      <c:pt idx="1424">
                        <c:v>2075.9949999999999</c:v>
                      </c:pt>
                      <c:pt idx="1425">
                        <c:v>2076.9589999999998</c:v>
                      </c:pt>
                      <c:pt idx="1426">
                        <c:v>2077.9229999999998</c:v>
                      </c:pt>
                      <c:pt idx="1427">
                        <c:v>2078.8870000000002</c:v>
                      </c:pt>
                      <c:pt idx="1428">
                        <c:v>2079.8519999999999</c:v>
                      </c:pt>
                      <c:pt idx="1429">
                        <c:v>2080.8159999999998</c:v>
                      </c:pt>
                      <c:pt idx="1430">
                        <c:v>2081.7800000000002</c:v>
                      </c:pt>
                      <c:pt idx="1431">
                        <c:v>2082.7440000000001</c:v>
                      </c:pt>
                      <c:pt idx="1432">
                        <c:v>2083.7080000000001</c:v>
                      </c:pt>
                      <c:pt idx="1433">
                        <c:v>2084.6729999999998</c:v>
                      </c:pt>
                      <c:pt idx="1434">
                        <c:v>2085.6370000000002</c:v>
                      </c:pt>
                      <c:pt idx="1435">
                        <c:v>2086.6010000000001</c:v>
                      </c:pt>
                      <c:pt idx="1436">
                        <c:v>2087.5650000000001</c:v>
                      </c:pt>
                      <c:pt idx="1437">
                        <c:v>2088.5300000000002</c:v>
                      </c:pt>
                      <c:pt idx="1438">
                        <c:v>2089.4940000000001</c:v>
                      </c:pt>
                      <c:pt idx="1439">
                        <c:v>2090.4580000000001</c:v>
                      </c:pt>
                      <c:pt idx="1440">
                        <c:v>2091.422</c:v>
                      </c:pt>
                      <c:pt idx="1441">
                        <c:v>2092.3870000000002</c:v>
                      </c:pt>
                      <c:pt idx="1442">
                        <c:v>2093.3510000000001</c:v>
                      </c:pt>
                      <c:pt idx="1443">
                        <c:v>2094.3150000000001</c:v>
                      </c:pt>
                      <c:pt idx="1444">
                        <c:v>2095.279</c:v>
                      </c:pt>
                      <c:pt idx="1445">
                        <c:v>2096.2440000000001</c:v>
                      </c:pt>
                      <c:pt idx="1446">
                        <c:v>2097.2080000000001</c:v>
                      </c:pt>
                      <c:pt idx="1447">
                        <c:v>2098.172</c:v>
                      </c:pt>
                      <c:pt idx="1448">
                        <c:v>2099.136</c:v>
                      </c:pt>
                      <c:pt idx="1449">
                        <c:v>2100.1010000000001</c:v>
                      </c:pt>
                      <c:pt idx="1450">
                        <c:v>2101.0650000000001</c:v>
                      </c:pt>
                      <c:pt idx="1451">
                        <c:v>2102.029</c:v>
                      </c:pt>
                      <c:pt idx="1452">
                        <c:v>2102.9929999999999</c:v>
                      </c:pt>
                      <c:pt idx="1453">
                        <c:v>2103.9580000000001</c:v>
                      </c:pt>
                      <c:pt idx="1454">
                        <c:v>2104.922</c:v>
                      </c:pt>
                      <c:pt idx="1455">
                        <c:v>2105.886</c:v>
                      </c:pt>
                      <c:pt idx="1456">
                        <c:v>2106.85</c:v>
                      </c:pt>
                      <c:pt idx="1457">
                        <c:v>2107.8139999999999</c:v>
                      </c:pt>
                      <c:pt idx="1458">
                        <c:v>2108.779</c:v>
                      </c:pt>
                      <c:pt idx="1459">
                        <c:v>2109.7429999999999</c:v>
                      </c:pt>
                      <c:pt idx="1460">
                        <c:v>2110.7069999999999</c:v>
                      </c:pt>
                      <c:pt idx="1461">
                        <c:v>2111.6709999999998</c:v>
                      </c:pt>
                      <c:pt idx="1462">
                        <c:v>2112.6350000000002</c:v>
                      </c:pt>
                      <c:pt idx="1463">
                        <c:v>2113.6</c:v>
                      </c:pt>
                      <c:pt idx="1464">
                        <c:v>2114.5639999999999</c:v>
                      </c:pt>
                      <c:pt idx="1465">
                        <c:v>2115.5279999999998</c:v>
                      </c:pt>
                      <c:pt idx="1466">
                        <c:v>2116.4920000000002</c:v>
                      </c:pt>
                      <c:pt idx="1467">
                        <c:v>2117.4569999999999</c:v>
                      </c:pt>
                      <c:pt idx="1468">
                        <c:v>2118.4209999999998</c:v>
                      </c:pt>
                      <c:pt idx="1469">
                        <c:v>2119.3850000000002</c:v>
                      </c:pt>
                      <c:pt idx="1470">
                        <c:v>2120.3490000000002</c:v>
                      </c:pt>
                      <c:pt idx="1471">
                        <c:v>2121.3139999999999</c:v>
                      </c:pt>
                      <c:pt idx="1472">
                        <c:v>2122.2779999999998</c:v>
                      </c:pt>
                      <c:pt idx="1473">
                        <c:v>2123.2420000000002</c:v>
                      </c:pt>
                      <c:pt idx="1474">
                        <c:v>2124.2060000000001</c:v>
                      </c:pt>
                      <c:pt idx="1475">
                        <c:v>2125.1709999999998</c:v>
                      </c:pt>
                      <c:pt idx="1476">
                        <c:v>2126.1350000000002</c:v>
                      </c:pt>
                      <c:pt idx="1477">
                        <c:v>2127.0990000000002</c:v>
                      </c:pt>
                      <c:pt idx="1478">
                        <c:v>2128.0630000000001</c:v>
                      </c:pt>
                      <c:pt idx="1479">
                        <c:v>2129.0279999999998</c:v>
                      </c:pt>
                      <c:pt idx="1480">
                        <c:v>2129.9920000000002</c:v>
                      </c:pt>
                      <c:pt idx="1481">
                        <c:v>2130.9560000000001</c:v>
                      </c:pt>
                      <c:pt idx="1482">
                        <c:v>2131.92</c:v>
                      </c:pt>
                      <c:pt idx="1483">
                        <c:v>2132.8850000000002</c:v>
                      </c:pt>
                      <c:pt idx="1484">
                        <c:v>2133.8490000000002</c:v>
                      </c:pt>
                      <c:pt idx="1485">
                        <c:v>2134.8130000000001</c:v>
                      </c:pt>
                      <c:pt idx="1486">
                        <c:v>2135.777</c:v>
                      </c:pt>
                      <c:pt idx="1487">
                        <c:v>2136.741</c:v>
                      </c:pt>
                      <c:pt idx="1488">
                        <c:v>2137.7060000000001</c:v>
                      </c:pt>
                      <c:pt idx="1489">
                        <c:v>2138.67</c:v>
                      </c:pt>
                      <c:pt idx="1490">
                        <c:v>2139.634</c:v>
                      </c:pt>
                      <c:pt idx="1491">
                        <c:v>2140.598</c:v>
                      </c:pt>
                      <c:pt idx="1492">
                        <c:v>2141.5630000000001</c:v>
                      </c:pt>
                      <c:pt idx="1493">
                        <c:v>2142.527</c:v>
                      </c:pt>
                      <c:pt idx="1494">
                        <c:v>2143.491</c:v>
                      </c:pt>
                      <c:pt idx="1495">
                        <c:v>2144.4549999999999</c:v>
                      </c:pt>
                      <c:pt idx="1496">
                        <c:v>2145.4189999999999</c:v>
                      </c:pt>
                      <c:pt idx="1497">
                        <c:v>2146.384</c:v>
                      </c:pt>
                      <c:pt idx="1498">
                        <c:v>2147.348</c:v>
                      </c:pt>
                      <c:pt idx="1499">
                        <c:v>2148.3119999999999</c:v>
                      </c:pt>
                      <c:pt idx="1500">
                        <c:v>2149.2759999999998</c:v>
                      </c:pt>
                      <c:pt idx="1501">
                        <c:v>2150.241</c:v>
                      </c:pt>
                      <c:pt idx="1502">
                        <c:v>2151.2049999999999</c:v>
                      </c:pt>
                      <c:pt idx="1503">
                        <c:v>2152.1689999999999</c:v>
                      </c:pt>
                      <c:pt idx="1504">
                        <c:v>2153.1329999999998</c:v>
                      </c:pt>
                      <c:pt idx="1505">
                        <c:v>2154.098</c:v>
                      </c:pt>
                      <c:pt idx="1506">
                        <c:v>2155.0619999999999</c:v>
                      </c:pt>
                      <c:pt idx="1507">
                        <c:v>2156.0259999999998</c:v>
                      </c:pt>
                      <c:pt idx="1508">
                        <c:v>2156.9899999999998</c:v>
                      </c:pt>
                      <c:pt idx="1509">
                        <c:v>2157.9549999999999</c:v>
                      </c:pt>
                      <c:pt idx="1510">
                        <c:v>2158.9189999999999</c:v>
                      </c:pt>
                      <c:pt idx="1511">
                        <c:v>2159.8829999999998</c:v>
                      </c:pt>
                      <c:pt idx="1512">
                        <c:v>2160.8470000000002</c:v>
                      </c:pt>
                      <c:pt idx="1513">
                        <c:v>2161.8119999999999</c:v>
                      </c:pt>
                      <c:pt idx="1514">
                        <c:v>2162.7759999999998</c:v>
                      </c:pt>
                      <c:pt idx="1515">
                        <c:v>2163.7399999999998</c:v>
                      </c:pt>
                      <c:pt idx="1516">
                        <c:v>2164.7040000000002</c:v>
                      </c:pt>
                      <c:pt idx="1517">
                        <c:v>2165.6680000000001</c:v>
                      </c:pt>
                      <c:pt idx="1518">
                        <c:v>2166.6329999999998</c:v>
                      </c:pt>
                      <c:pt idx="1519">
                        <c:v>2167.5970000000002</c:v>
                      </c:pt>
                      <c:pt idx="1520">
                        <c:v>2168.5610000000001</c:v>
                      </c:pt>
                      <c:pt idx="1521">
                        <c:v>2169.5250000000001</c:v>
                      </c:pt>
                      <c:pt idx="1522">
                        <c:v>2170.4899999999998</c:v>
                      </c:pt>
                      <c:pt idx="1523">
                        <c:v>2171.4540000000002</c:v>
                      </c:pt>
                      <c:pt idx="1524">
                        <c:v>2172.4180000000001</c:v>
                      </c:pt>
                      <c:pt idx="1525">
                        <c:v>2173.3820000000001</c:v>
                      </c:pt>
                      <c:pt idx="1526">
                        <c:v>2174.346</c:v>
                      </c:pt>
                      <c:pt idx="1527">
                        <c:v>2175.3110000000001</c:v>
                      </c:pt>
                      <c:pt idx="1528">
                        <c:v>2176.2750000000001</c:v>
                      </c:pt>
                      <c:pt idx="1529">
                        <c:v>2177.239</c:v>
                      </c:pt>
                      <c:pt idx="1530">
                        <c:v>2178.203</c:v>
                      </c:pt>
                      <c:pt idx="1531">
                        <c:v>2179.1680000000001</c:v>
                      </c:pt>
                      <c:pt idx="1532">
                        <c:v>2180.1320000000001</c:v>
                      </c:pt>
                      <c:pt idx="1533">
                        <c:v>2181.096</c:v>
                      </c:pt>
                      <c:pt idx="1534">
                        <c:v>2182.06</c:v>
                      </c:pt>
                      <c:pt idx="1535">
                        <c:v>2183.0250000000001</c:v>
                      </c:pt>
                      <c:pt idx="1536">
                        <c:v>2183.989</c:v>
                      </c:pt>
                      <c:pt idx="1537">
                        <c:v>2184.953</c:v>
                      </c:pt>
                      <c:pt idx="1538">
                        <c:v>2185.9169999999999</c:v>
                      </c:pt>
                      <c:pt idx="1539">
                        <c:v>2186.8820000000001</c:v>
                      </c:pt>
                      <c:pt idx="1540">
                        <c:v>2187.846</c:v>
                      </c:pt>
                      <c:pt idx="1541">
                        <c:v>2188.81</c:v>
                      </c:pt>
                      <c:pt idx="1542">
                        <c:v>2189.7739999999999</c:v>
                      </c:pt>
                      <c:pt idx="1543">
                        <c:v>2190.739</c:v>
                      </c:pt>
                      <c:pt idx="1544">
                        <c:v>2191.703</c:v>
                      </c:pt>
                      <c:pt idx="1545">
                        <c:v>2192.6669999999999</c:v>
                      </c:pt>
                      <c:pt idx="1546">
                        <c:v>2193.6309999999999</c:v>
                      </c:pt>
                      <c:pt idx="1547">
                        <c:v>2194.5949999999998</c:v>
                      </c:pt>
                      <c:pt idx="1548">
                        <c:v>2195.56</c:v>
                      </c:pt>
                      <c:pt idx="1549">
                        <c:v>2196.5239999999999</c:v>
                      </c:pt>
                      <c:pt idx="1550">
                        <c:v>2197.4879999999998</c:v>
                      </c:pt>
                      <c:pt idx="1551">
                        <c:v>2198.4520000000002</c:v>
                      </c:pt>
                      <c:pt idx="1552">
                        <c:v>2199.4169999999999</c:v>
                      </c:pt>
                      <c:pt idx="1553">
                        <c:v>2200.3809999999999</c:v>
                      </c:pt>
                      <c:pt idx="1554">
                        <c:v>2201.3449999999998</c:v>
                      </c:pt>
                      <c:pt idx="1555">
                        <c:v>2202.3090000000002</c:v>
                      </c:pt>
                      <c:pt idx="1556">
                        <c:v>2203.2730000000001</c:v>
                      </c:pt>
                      <c:pt idx="1557">
                        <c:v>2204.2379999999998</c:v>
                      </c:pt>
                      <c:pt idx="1558">
                        <c:v>2205.2020000000002</c:v>
                      </c:pt>
                      <c:pt idx="1559">
                        <c:v>2206.1660000000002</c:v>
                      </c:pt>
                      <c:pt idx="1560">
                        <c:v>2207.13</c:v>
                      </c:pt>
                      <c:pt idx="1561">
                        <c:v>2208.0949999999998</c:v>
                      </c:pt>
                      <c:pt idx="1562">
                        <c:v>2209.0590000000002</c:v>
                      </c:pt>
                      <c:pt idx="1563">
                        <c:v>2210.0230000000001</c:v>
                      </c:pt>
                      <c:pt idx="1564">
                        <c:v>2210.9870000000001</c:v>
                      </c:pt>
                      <c:pt idx="1565">
                        <c:v>2211.9520000000002</c:v>
                      </c:pt>
                      <c:pt idx="1566">
                        <c:v>2212.9160000000002</c:v>
                      </c:pt>
                      <c:pt idx="1567">
                        <c:v>2213.88</c:v>
                      </c:pt>
                      <c:pt idx="1568">
                        <c:v>2214.8440000000001</c:v>
                      </c:pt>
                      <c:pt idx="1569">
                        <c:v>2215.8090000000002</c:v>
                      </c:pt>
                      <c:pt idx="1570">
                        <c:v>2216.7730000000001</c:v>
                      </c:pt>
                      <c:pt idx="1571">
                        <c:v>2217.7370000000001</c:v>
                      </c:pt>
                      <c:pt idx="1572">
                        <c:v>2218.701</c:v>
                      </c:pt>
                      <c:pt idx="1573">
                        <c:v>2219.6660000000002</c:v>
                      </c:pt>
                      <c:pt idx="1574">
                        <c:v>2220.63</c:v>
                      </c:pt>
                      <c:pt idx="1575">
                        <c:v>2221.5940000000001</c:v>
                      </c:pt>
                      <c:pt idx="1576">
                        <c:v>2222.558</c:v>
                      </c:pt>
                      <c:pt idx="1577">
                        <c:v>2223.5219999999999</c:v>
                      </c:pt>
                      <c:pt idx="1578">
                        <c:v>2224.4870000000001</c:v>
                      </c:pt>
                      <c:pt idx="1579">
                        <c:v>2225.451</c:v>
                      </c:pt>
                      <c:pt idx="1580">
                        <c:v>2226.415</c:v>
                      </c:pt>
                      <c:pt idx="1581">
                        <c:v>2227.3789999999999</c:v>
                      </c:pt>
                      <c:pt idx="1582">
                        <c:v>2228.3440000000001</c:v>
                      </c:pt>
                      <c:pt idx="1583">
                        <c:v>2229.308</c:v>
                      </c:pt>
                      <c:pt idx="1584">
                        <c:v>2230.2719999999999</c:v>
                      </c:pt>
                      <c:pt idx="1585">
                        <c:v>2231.2359999999999</c:v>
                      </c:pt>
                      <c:pt idx="1586">
                        <c:v>2232.1999999999998</c:v>
                      </c:pt>
                      <c:pt idx="1587">
                        <c:v>2233.165</c:v>
                      </c:pt>
                      <c:pt idx="1588">
                        <c:v>2234.1289999999999</c:v>
                      </c:pt>
                      <c:pt idx="1589">
                        <c:v>2235.0929999999998</c:v>
                      </c:pt>
                      <c:pt idx="1590">
                        <c:v>2236.0569999999998</c:v>
                      </c:pt>
                      <c:pt idx="1591">
                        <c:v>2237.0219999999999</c:v>
                      </c:pt>
                      <c:pt idx="1592">
                        <c:v>2237.9859999999999</c:v>
                      </c:pt>
                      <c:pt idx="1593">
                        <c:v>2238.9499999999998</c:v>
                      </c:pt>
                      <c:pt idx="1594">
                        <c:v>2239.9140000000002</c:v>
                      </c:pt>
                      <c:pt idx="1595">
                        <c:v>2240.8789999999999</c:v>
                      </c:pt>
                      <c:pt idx="1596">
                        <c:v>2241.8429999999998</c:v>
                      </c:pt>
                      <c:pt idx="1597">
                        <c:v>2242.8069999999998</c:v>
                      </c:pt>
                      <c:pt idx="1598">
                        <c:v>2243.7710000000002</c:v>
                      </c:pt>
                      <c:pt idx="1599">
                        <c:v>2244.7359999999999</c:v>
                      </c:pt>
                      <c:pt idx="1600">
                        <c:v>2245.6999999999998</c:v>
                      </c:pt>
                      <c:pt idx="1601">
                        <c:v>2246.6640000000002</c:v>
                      </c:pt>
                      <c:pt idx="1602">
                        <c:v>2247.6280000000002</c:v>
                      </c:pt>
                      <c:pt idx="1603">
                        <c:v>2248.5929999999998</c:v>
                      </c:pt>
                      <c:pt idx="1604">
                        <c:v>2249.5569999999998</c:v>
                      </c:pt>
                      <c:pt idx="1605">
                        <c:v>2250.5210000000002</c:v>
                      </c:pt>
                      <c:pt idx="1606">
                        <c:v>2251.4850000000001</c:v>
                      </c:pt>
                      <c:pt idx="1607">
                        <c:v>2252.4490000000001</c:v>
                      </c:pt>
                      <c:pt idx="1608">
                        <c:v>2253.4140000000002</c:v>
                      </c:pt>
                      <c:pt idx="1609">
                        <c:v>2254.3780000000002</c:v>
                      </c:pt>
                      <c:pt idx="1610">
                        <c:v>2255.3420000000001</c:v>
                      </c:pt>
                      <c:pt idx="1611">
                        <c:v>2256.306</c:v>
                      </c:pt>
                      <c:pt idx="1612">
                        <c:v>2257.2710000000002</c:v>
                      </c:pt>
                      <c:pt idx="1613">
                        <c:v>2258.2350000000001</c:v>
                      </c:pt>
                      <c:pt idx="1614">
                        <c:v>2259.1990000000001</c:v>
                      </c:pt>
                      <c:pt idx="1615">
                        <c:v>2260.163</c:v>
                      </c:pt>
                      <c:pt idx="1616">
                        <c:v>2261.127</c:v>
                      </c:pt>
                      <c:pt idx="1617">
                        <c:v>2262.0920000000001</c:v>
                      </c:pt>
                      <c:pt idx="1618">
                        <c:v>2263.056</c:v>
                      </c:pt>
                      <c:pt idx="1619">
                        <c:v>2264.02</c:v>
                      </c:pt>
                      <c:pt idx="1620">
                        <c:v>2264.9839999999999</c:v>
                      </c:pt>
                      <c:pt idx="1621">
                        <c:v>2265.9490000000001</c:v>
                      </c:pt>
                      <c:pt idx="1622">
                        <c:v>2266.913</c:v>
                      </c:pt>
                      <c:pt idx="1623">
                        <c:v>2267.877</c:v>
                      </c:pt>
                      <c:pt idx="1624">
                        <c:v>2268.8409999999999</c:v>
                      </c:pt>
                      <c:pt idx="1625">
                        <c:v>2269.806</c:v>
                      </c:pt>
                      <c:pt idx="1626">
                        <c:v>2270.77</c:v>
                      </c:pt>
                      <c:pt idx="1627">
                        <c:v>2271.7339999999999</c:v>
                      </c:pt>
                      <c:pt idx="1628">
                        <c:v>2272.6979999999999</c:v>
                      </c:pt>
                      <c:pt idx="1629">
                        <c:v>2273.663</c:v>
                      </c:pt>
                      <c:pt idx="1630">
                        <c:v>2274.627</c:v>
                      </c:pt>
                      <c:pt idx="1631">
                        <c:v>2275.5909999999999</c:v>
                      </c:pt>
                      <c:pt idx="1632">
                        <c:v>2276.5549999999998</c:v>
                      </c:pt>
                      <c:pt idx="1633">
                        <c:v>2277.52</c:v>
                      </c:pt>
                      <c:pt idx="1634">
                        <c:v>2278.4839999999999</c:v>
                      </c:pt>
                      <c:pt idx="1635">
                        <c:v>2279.4479999999999</c:v>
                      </c:pt>
                      <c:pt idx="1636">
                        <c:v>2280.4119999999998</c:v>
                      </c:pt>
                      <c:pt idx="1637">
                        <c:v>2281.3760000000002</c:v>
                      </c:pt>
                      <c:pt idx="1638">
                        <c:v>2282.3409999999999</c:v>
                      </c:pt>
                      <c:pt idx="1639">
                        <c:v>2283.3049999999998</c:v>
                      </c:pt>
                      <c:pt idx="1640">
                        <c:v>2284.2689999999998</c:v>
                      </c:pt>
                      <c:pt idx="1641">
                        <c:v>2285.2330000000002</c:v>
                      </c:pt>
                      <c:pt idx="1642">
                        <c:v>2286.1979999999999</c:v>
                      </c:pt>
                      <c:pt idx="1643">
                        <c:v>2287.1619999999998</c:v>
                      </c:pt>
                      <c:pt idx="1644">
                        <c:v>2288.1260000000002</c:v>
                      </c:pt>
                      <c:pt idx="1645">
                        <c:v>2289.09</c:v>
                      </c:pt>
                      <c:pt idx="1646">
                        <c:v>2290.0540000000001</c:v>
                      </c:pt>
                      <c:pt idx="1647">
                        <c:v>2291.0189999999998</c:v>
                      </c:pt>
                      <c:pt idx="1648">
                        <c:v>2291.9830000000002</c:v>
                      </c:pt>
                      <c:pt idx="1649">
                        <c:v>2292.9470000000001</c:v>
                      </c:pt>
                      <c:pt idx="1650">
                        <c:v>2293.9110000000001</c:v>
                      </c:pt>
                      <c:pt idx="1651">
                        <c:v>2294.8760000000002</c:v>
                      </c:pt>
                      <c:pt idx="1652">
                        <c:v>2295.84</c:v>
                      </c:pt>
                      <c:pt idx="1653">
                        <c:v>2296.8040000000001</c:v>
                      </c:pt>
                      <c:pt idx="1654">
                        <c:v>2297.768</c:v>
                      </c:pt>
                      <c:pt idx="1655">
                        <c:v>2298.7330000000002</c:v>
                      </c:pt>
                      <c:pt idx="1656">
                        <c:v>2299.6970000000001</c:v>
                      </c:pt>
                      <c:pt idx="1657">
                        <c:v>2300.6610000000001</c:v>
                      </c:pt>
                      <c:pt idx="1658">
                        <c:v>2301.625</c:v>
                      </c:pt>
                      <c:pt idx="1659">
                        <c:v>2302.59</c:v>
                      </c:pt>
                      <c:pt idx="1660">
                        <c:v>2303.5540000000001</c:v>
                      </c:pt>
                      <c:pt idx="1661">
                        <c:v>2304.518</c:v>
                      </c:pt>
                      <c:pt idx="1662">
                        <c:v>2305.482</c:v>
                      </c:pt>
                      <c:pt idx="1663">
                        <c:v>2306.4470000000001</c:v>
                      </c:pt>
                      <c:pt idx="1664">
                        <c:v>2307.4110000000001</c:v>
                      </c:pt>
                      <c:pt idx="1665">
                        <c:v>2308.375</c:v>
                      </c:pt>
                      <c:pt idx="1666">
                        <c:v>2309.3389999999999</c:v>
                      </c:pt>
                      <c:pt idx="1667">
                        <c:v>2310.3029999999999</c:v>
                      </c:pt>
                      <c:pt idx="1668">
                        <c:v>2311.268</c:v>
                      </c:pt>
                      <c:pt idx="1669">
                        <c:v>2312.232</c:v>
                      </c:pt>
                      <c:pt idx="1670">
                        <c:v>2313.1959999999999</c:v>
                      </c:pt>
                      <c:pt idx="1671">
                        <c:v>2314.16</c:v>
                      </c:pt>
                      <c:pt idx="1672">
                        <c:v>2315.125</c:v>
                      </c:pt>
                      <c:pt idx="1673">
                        <c:v>2316.0889999999999</c:v>
                      </c:pt>
                      <c:pt idx="1674">
                        <c:v>2317.0529999999999</c:v>
                      </c:pt>
                      <c:pt idx="1675">
                        <c:v>2318.0169999999998</c:v>
                      </c:pt>
                      <c:pt idx="1676">
                        <c:v>2318.9810000000002</c:v>
                      </c:pt>
                      <c:pt idx="1677">
                        <c:v>2319.9459999999999</c:v>
                      </c:pt>
                      <c:pt idx="1678">
                        <c:v>2320.91</c:v>
                      </c:pt>
                      <c:pt idx="1679">
                        <c:v>2321.8739999999998</c:v>
                      </c:pt>
                      <c:pt idx="1680">
                        <c:v>2322.8380000000002</c:v>
                      </c:pt>
                      <c:pt idx="1681">
                        <c:v>2323.8029999999999</c:v>
                      </c:pt>
                      <c:pt idx="1682">
                        <c:v>2324.7669999999998</c:v>
                      </c:pt>
                      <c:pt idx="1683">
                        <c:v>2325.7310000000002</c:v>
                      </c:pt>
                      <c:pt idx="1684">
                        <c:v>2326.6950000000002</c:v>
                      </c:pt>
                      <c:pt idx="1685">
                        <c:v>2327.66</c:v>
                      </c:pt>
                      <c:pt idx="1686">
                        <c:v>2328.6239999999998</c:v>
                      </c:pt>
                      <c:pt idx="1687">
                        <c:v>2329.5880000000002</c:v>
                      </c:pt>
                      <c:pt idx="1688">
                        <c:v>2330.5520000000001</c:v>
                      </c:pt>
                      <c:pt idx="1689">
                        <c:v>2331.5169999999998</c:v>
                      </c:pt>
                      <c:pt idx="1690">
                        <c:v>2332.4810000000002</c:v>
                      </c:pt>
                      <c:pt idx="1691">
                        <c:v>2333.4450000000002</c:v>
                      </c:pt>
                      <c:pt idx="1692">
                        <c:v>2334.4090000000001</c:v>
                      </c:pt>
                      <c:pt idx="1693">
                        <c:v>2335.3739999999998</c:v>
                      </c:pt>
                      <c:pt idx="1694">
                        <c:v>2336.3380000000002</c:v>
                      </c:pt>
                      <c:pt idx="1695">
                        <c:v>2337.3020000000001</c:v>
                      </c:pt>
                      <c:pt idx="1696">
                        <c:v>2338.2660000000001</c:v>
                      </c:pt>
                      <c:pt idx="1697">
                        <c:v>2339.23</c:v>
                      </c:pt>
                      <c:pt idx="1698">
                        <c:v>2340.1950000000002</c:v>
                      </c:pt>
                      <c:pt idx="1699">
                        <c:v>2341.1590000000001</c:v>
                      </c:pt>
                      <c:pt idx="1700">
                        <c:v>2342.123</c:v>
                      </c:pt>
                      <c:pt idx="1701">
                        <c:v>2343.087</c:v>
                      </c:pt>
                      <c:pt idx="1702">
                        <c:v>2344.0520000000001</c:v>
                      </c:pt>
                      <c:pt idx="1703">
                        <c:v>2345.0160000000001</c:v>
                      </c:pt>
                      <c:pt idx="1704">
                        <c:v>2345.98</c:v>
                      </c:pt>
                      <c:pt idx="1705">
                        <c:v>2346.944</c:v>
                      </c:pt>
                      <c:pt idx="1706">
                        <c:v>2347.9079999999999</c:v>
                      </c:pt>
                      <c:pt idx="1707">
                        <c:v>2348.873</c:v>
                      </c:pt>
                      <c:pt idx="1708">
                        <c:v>2349.837</c:v>
                      </c:pt>
                      <c:pt idx="1709">
                        <c:v>2350.8009999999999</c:v>
                      </c:pt>
                      <c:pt idx="1710">
                        <c:v>2351.7649999999999</c:v>
                      </c:pt>
                      <c:pt idx="1711">
                        <c:v>2352.73</c:v>
                      </c:pt>
                      <c:pt idx="1712">
                        <c:v>2353.694</c:v>
                      </c:pt>
                      <c:pt idx="1713">
                        <c:v>2354.6579999999999</c:v>
                      </c:pt>
                      <c:pt idx="1714">
                        <c:v>2355.6219999999998</c:v>
                      </c:pt>
                      <c:pt idx="1715">
                        <c:v>2356.587</c:v>
                      </c:pt>
                      <c:pt idx="1716">
                        <c:v>2357.5509999999999</c:v>
                      </c:pt>
                      <c:pt idx="1717">
                        <c:v>2358.5149999999999</c:v>
                      </c:pt>
                      <c:pt idx="1718">
                        <c:v>2359.4789999999998</c:v>
                      </c:pt>
                      <c:pt idx="1719">
                        <c:v>2360.444</c:v>
                      </c:pt>
                      <c:pt idx="1720">
                        <c:v>2361.4079999999999</c:v>
                      </c:pt>
                      <c:pt idx="1721">
                        <c:v>2362.3719999999998</c:v>
                      </c:pt>
                      <c:pt idx="1722">
                        <c:v>2363.3359999999998</c:v>
                      </c:pt>
                      <c:pt idx="1723">
                        <c:v>2364.3009999999999</c:v>
                      </c:pt>
                      <c:pt idx="1724">
                        <c:v>2365.2649999999999</c:v>
                      </c:pt>
                      <c:pt idx="1725">
                        <c:v>2366.2289999999998</c:v>
                      </c:pt>
                      <c:pt idx="1726">
                        <c:v>2367.1930000000002</c:v>
                      </c:pt>
                      <c:pt idx="1727">
                        <c:v>2368.1570000000002</c:v>
                      </c:pt>
                      <c:pt idx="1728">
                        <c:v>2369.1219999999998</c:v>
                      </c:pt>
                      <c:pt idx="1729">
                        <c:v>2370.0859999999998</c:v>
                      </c:pt>
                      <c:pt idx="1730">
                        <c:v>2371.0500000000002</c:v>
                      </c:pt>
                      <c:pt idx="1731">
                        <c:v>2372.0140000000001</c:v>
                      </c:pt>
                      <c:pt idx="1732">
                        <c:v>2372.9789999999998</c:v>
                      </c:pt>
                      <c:pt idx="1733">
                        <c:v>2373.9430000000002</c:v>
                      </c:pt>
                      <c:pt idx="1734">
                        <c:v>2374.9070000000002</c:v>
                      </c:pt>
                      <c:pt idx="1735">
                        <c:v>2375.8710000000001</c:v>
                      </c:pt>
                      <c:pt idx="1736">
                        <c:v>2376.835</c:v>
                      </c:pt>
                      <c:pt idx="1737">
                        <c:v>2377.8000000000002</c:v>
                      </c:pt>
                      <c:pt idx="1738">
                        <c:v>2378.7640000000001</c:v>
                      </c:pt>
                      <c:pt idx="1739">
                        <c:v>2379.7280000000001</c:v>
                      </c:pt>
                      <c:pt idx="1740">
                        <c:v>2380.692</c:v>
                      </c:pt>
                      <c:pt idx="1741">
                        <c:v>2381.6570000000002</c:v>
                      </c:pt>
                      <c:pt idx="1742">
                        <c:v>2382.6210000000001</c:v>
                      </c:pt>
                      <c:pt idx="1743">
                        <c:v>2383.585</c:v>
                      </c:pt>
                      <c:pt idx="1744">
                        <c:v>2384.549</c:v>
                      </c:pt>
                      <c:pt idx="1745">
                        <c:v>2385.5140000000001</c:v>
                      </c:pt>
                      <c:pt idx="1746">
                        <c:v>2386.4780000000001</c:v>
                      </c:pt>
                      <c:pt idx="1747">
                        <c:v>2387.442</c:v>
                      </c:pt>
                      <c:pt idx="1748">
                        <c:v>2388.4059999999999</c:v>
                      </c:pt>
                      <c:pt idx="1749">
                        <c:v>2389.3710000000001</c:v>
                      </c:pt>
                      <c:pt idx="1750">
                        <c:v>2390.335</c:v>
                      </c:pt>
                      <c:pt idx="1751">
                        <c:v>2391.299</c:v>
                      </c:pt>
                      <c:pt idx="1752">
                        <c:v>2392.2629999999999</c:v>
                      </c:pt>
                      <c:pt idx="1753">
                        <c:v>2393.2280000000001</c:v>
                      </c:pt>
                      <c:pt idx="1754">
                        <c:v>2394.192</c:v>
                      </c:pt>
                      <c:pt idx="1755">
                        <c:v>2395.1559999999999</c:v>
                      </c:pt>
                      <c:pt idx="1756">
                        <c:v>2396.12</c:v>
                      </c:pt>
                      <c:pt idx="1757">
                        <c:v>2397.0839999999998</c:v>
                      </c:pt>
                      <c:pt idx="1758">
                        <c:v>2398.049</c:v>
                      </c:pt>
                      <c:pt idx="1759">
                        <c:v>2399.0129999999999</c:v>
                      </c:pt>
                      <c:pt idx="1760">
                        <c:v>2399.9769999999999</c:v>
                      </c:pt>
                      <c:pt idx="1761">
                        <c:v>2400.9409999999998</c:v>
                      </c:pt>
                      <c:pt idx="1762">
                        <c:v>2401.9059999999999</c:v>
                      </c:pt>
                      <c:pt idx="1763">
                        <c:v>2402.87</c:v>
                      </c:pt>
                      <c:pt idx="1764">
                        <c:v>2403.8339999999998</c:v>
                      </c:pt>
                      <c:pt idx="1765">
                        <c:v>2404.7979999999998</c:v>
                      </c:pt>
                      <c:pt idx="1766">
                        <c:v>2405.7620000000002</c:v>
                      </c:pt>
                      <c:pt idx="1767">
                        <c:v>2406.7269999999999</c:v>
                      </c:pt>
                      <c:pt idx="1768">
                        <c:v>2407.6909999999998</c:v>
                      </c:pt>
                      <c:pt idx="1769">
                        <c:v>2408.6550000000002</c:v>
                      </c:pt>
                      <c:pt idx="1770">
                        <c:v>2409.6190000000001</c:v>
                      </c:pt>
                      <c:pt idx="1771">
                        <c:v>2410.5839999999998</c:v>
                      </c:pt>
                      <c:pt idx="1772">
                        <c:v>2411.5479999999998</c:v>
                      </c:pt>
                      <c:pt idx="1773">
                        <c:v>2412.5120000000002</c:v>
                      </c:pt>
                      <c:pt idx="1774">
                        <c:v>2413.4760000000001</c:v>
                      </c:pt>
                      <c:pt idx="1775">
                        <c:v>2414.4409999999998</c:v>
                      </c:pt>
                      <c:pt idx="1776">
                        <c:v>2415.4050000000002</c:v>
                      </c:pt>
                      <c:pt idx="1777">
                        <c:v>2416.3690000000001</c:v>
                      </c:pt>
                      <c:pt idx="1778">
                        <c:v>2417.3330000000001</c:v>
                      </c:pt>
                      <c:pt idx="1779">
                        <c:v>2418.2979999999998</c:v>
                      </c:pt>
                      <c:pt idx="1780">
                        <c:v>2419.2620000000002</c:v>
                      </c:pt>
                      <c:pt idx="1781">
                        <c:v>2420.2260000000001</c:v>
                      </c:pt>
                      <c:pt idx="1782">
                        <c:v>2421.19</c:v>
                      </c:pt>
                      <c:pt idx="1783">
                        <c:v>2422.1550000000002</c:v>
                      </c:pt>
                      <c:pt idx="1784">
                        <c:v>2423.1190000000001</c:v>
                      </c:pt>
                      <c:pt idx="1785">
                        <c:v>2424.0830000000001</c:v>
                      </c:pt>
                      <c:pt idx="1786">
                        <c:v>2425.047</c:v>
                      </c:pt>
                      <c:pt idx="1787">
                        <c:v>2426.011</c:v>
                      </c:pt>
                      <c:pt idx="1788">
                        <c:v>2426.9760000000001</c:v>
                      </c:pt>
                      <c:pt idx="1789">
                        <c:v>2427.94</c:v>
                      </c:pt>
                      <c:pt idx="1790">
                        <c:v>2428.904</c:v>
                      </c:pt>
                      <c:pt idx="1791">
                        <c:v>2429.8679999999999</c:v>
                      </c:pt>
                      <c:pt idx="1792">
                        <c:v>2430.8330000000001</c:v>
                      </c:pt>
                      <c:pt idx="1793">
                        <c:v>2431.797</c:v>
                      </c:pt>
                      <c:pt idx="1794">
                        <c:v>2432.761</c:v>
                      </c:pt>
                      <c:pt idx="1795">
                        <c:v>2433.7249999999999</c:v>
                      </c:pt>
                      <c:pt idx="1796">
                        <c:v>2434.6889999999999</c:v>
                      </c:pt>
                      <c:pt idx="1797">
                        <c:v>2435.654</c:v>
                      </c:pt>
                      <c:pt idx="1798">
                        <c:v>2436.6179999999999</c:v>
                      </c:pt>
                      <c:pt idx="1799">
                        <c:v>2437.5819999999999</c:v>
                      </c:pt>
                      <c:pt idx="1800">
                        <c:v>2438.5459999999998</c:v>
                      </c:pt>
                      <c:pt idx="1801">
                        <c:v>2439.511</c:v>
                      </c:pt>
                      <c:pt idx="1802">
                        <c:v>2440.4749999999999</c:v>
                      </c:pt>
                      <c:pt idx="1803">
                        <c:v>2441.4389999999999</c:v>
                      </c:pt>
                      <c:pt idx="1804">
                        <c:v>2442.4029999999998</c:v>
                      </c:pt>
                      <c:pt idx="1805">
                        <c:v>2443.3679999999999</c:v>
                      </c:pt>
                      <c:pt idx="1806">
                        <c:v>2444.3319999999999</c:v>
                      </c:pt>
                      <c:pt idx="1807">
                        <c:v>2445.2959999999998</c:v>
                      </c:pt>
                      <c:pt idx="1808">
                        <c:v>2446.2600000000002</c:v>
                      </c:pt>
                      <c:pt idx="1809">
                        <c:v>2447.2249999999999</c:v>
                      </c:pt>
                      <c:pt idx="1810">
                        <c:v>2448.1889999999999</c:v>
                      </c:pt>
                      <c:pt idx="1811">
                        <c:v>2449.1529999999998</c:v>
                      </c:pt>
                      <c:pt idx="1812">
                        <c:v>2450.1170000000002</c:v>
                      </c:pt>
                      <c:pt idx="1813">
                        <c:v>2451.0819999999999</c:v>
                      </c:pt>
                      <c:pt idx="1814">
                        <c:v>2452.0459999999998</c:v>
                      </c:pt>
                      <c:pt idx="1815">
                        <c:v>2453.0100000000002</c:v>
                      </c:pt>
                      <c:pt idx="1816">
                        <c:v>2453.9740000000002</c:v>
                      </c:pt>
                      <c:pt idx="1817">
                        <c:v>2454.9380000000001</c:v>
                      </c:pt>
                      <c:pt idx="1818">
                        <c:v>2455.9029999999998</c:v>
                      </c:pt>
                      <c:pt idx="1819">
                        <c:v>2456.8670000000002</c:v>
                      </c:pt>
                      <c:pt idx="1820">
                        <c:v>2457.8310000000001</c:v>
                      </c:pt>
                      <c:pt idx="1821">
                        <c:v>2458.7950000000001</c:v>
                      </c:pt>
                      <c:pt idx="1822">
                        <c:v>2459.7600000000002</c:v>
                      </c:pt>
                      <c:pt idx="1823">
                        <c:v>2460.7240000000002</c:v>
                      </c:pt>
                      <c:pt idx="1824">
                        <c:v>2461.6880000000001</c:v>
                      </c:pt>
                      <c:pt idx="1825">
                        <c:v>2462.652</c:v>
                      </c:pt>
                      <c:pt idx="1826">
                        <c:v>2463.616</c:v>
                      </c:pt>
                      <c:pt idx="1827">
                        <c:v>2464.5810000000001</c:v>
                      </c:pt>
                      <c:pt idx="1828">
                        <c:v>2465.5450000000001</c:v>
                      </c:pt>
                      <c:pt idx="1829">
                        <c:v>2466.509</c:v>
                      </c:pt>
                      <c:pt idx="1830">
                        <c:v>2467.473</c:v>
                      </c:pt>
                      <c:pt idx="1831">
                        <c:v>2468.4380000000001</c:v>
                      </c:pt>
                      <c:pt idx="1832">
                        <c:v>2469.402</c:v>
                      </c:pt>
                      <c:pt idx="1833">
                        <c:v>2470.366</c:v>
                      </c:pt>
                      <c:pt idx="1834">
                        <c:v>2471.33</c:v>
                      </c:pt>
                      <c:pt idx="1835">
                        <c:v>2472.2950000000001</c:v>
                      </c:pt>
                      <c:pt idx="1836">
                        <c:v>2473.259</c:v>
                      </c:pt>
                      <c:pt idx="1837">
                        <c:v>2474.223</c:v>
                      </c:pt>
                      <c:pt idx="1838">
                        <c:v>2475.1869999999999</c:v>
                      </c:pt>
                      <c:pt idx="1839">
                        <c:v>2476.152</c:v>
                      </c:pt>
                      <c:pt idx="1840">
                        <c:v>2477.116</c:v>
                      </c:pt>
                      <c:pt idx="1841">
                        <c:v>2478.08</c:v>
                      </c:pt>
                      <c:pt idx="1842">
                        <c:v>2479.0439999999999</c:v>
                      </c:pt>
                      <c:pt idx="1843">
                        <c:v>2480.009</c:v>
                      </c:pt>
                      <c:pt idx="1844">
                        <c:v>2480.973</c:v>
                      </c:pt>
                      <c:pt idx="1845">
                        <c:v>2481.9369999999999</c:v>
                      </c:pt>
                      <c:pt idx="1846">
                        <c:v>2482.9009999999998</c:v>
                      </c:pt>
                      <c:pt idx="1847">
                        <c:v>2483.8649999999998</c:v>
                      </c:pt>
                      <c:pt idx="1848">
                        <c:v>2484.83</c:v>
                      </c:pt>
                      <c:pt idx="1849">
                        <c:v>2485.7939999999999</c:v>
                      </c:pt>
                      <c:pt idx="1850">
                        <c:v>2486.7579999999998</c:v>
                      </c:pt>
                      <c:pt idx="1851">
                        <c:v>2487.7220000000002</c:v>
                      </c:pt>
                      <c:pt idx="1852">
                        <c:v>2488.6869999999999</c:v>
                      </c:pt>
                      <c:pt idx="1853">
                        <c:v>2489.6509999999998</c:v>
                      </c:pt>
                      <c:pt idx="1854">
                        <c:v>2490.6149999999998</c:v>
                      </c:pt>
                      <c:pt idx="1855">
                        <c:v>2491.5790000000002</c:v>
                      </c:pt>
                      <c:pt idx="1856">
                        <c:v>2492.5430000000001</c:v>
                      </c:pt>
                      <c:pt idx="1857">
                        <c:v>2493.5079999999998</c:v>
                      </c:pt>
                      <c:pt idx="1858">
                        <c:v>2494.4720000000002</c:v>
                      </c:pt>
                      <c:pt idx="1859">
                        <c:v>2495.4360000000001</c:v>
                      </c:pt>
                      <c:pt idx="1860">
                        <c:v>2496.4</c:v>
                      </c:pt>
                      <c:pt idx="1861">
                        <c:v>2497.3649999999998</c:v>
                      </c:pt>
                      <c:pt idx="1862">
                        <c:v>2498.3290000000002</c:v>
                      </c:pt>
                      <c:pt idx="1863">
                        <c:v>2499.2930000000001</c:v>
                      </c:pt>
                      <c:pt idx="1864">
                        <c:v>2500.2570000000001</c:v>
                      </c:pt>
                      <c:pt idx="1865">
                        <c:v>2501.2220000000002</c:v>
                      </c:pt>
                      <c:pt idx="1866">
                        <c:v>2502.1860000000001</c:v>
                      </c:pt>
                      <c:pt idx="1867">
                        <c:v>2503.15</c:v>
                      </c:pt>
                      <c:pt idx="1868">
                        <c:v>2504.114</c:v>
                      </c:pt>
                      <c:pt idx="1869">
                        <c:v>2505.0790000000002</c:v>
                      </c:pt>
                      <c:pt idx="1870">
                        <c:v>2506.0430000000001</c:v>
                      </c:pt>
                      <c:pt idx="1871">
                        <c:v>2507.0070000000001</c:v>
                      </c:pt>
                      <c:pt idx="1872">
                        <c:v>2507.971</c:v>
                      </c:pt>
                      <c:pt idx="1873">
                        <c:v>2508.9360000000001</c:v>
                      </c:pt>
                      <c:pt idx="1874">
                        <c:v>2509.9</c:v>
                      </c:pt>
                      <c:pt idx="1875">
                        <c:v>2510.864</c:v>
                      </c:pt>
                      <c:pt idx="1876">
                        <c:v>2511.828</c:v>
                      </c:pt>
                      <c:pt idx="1877">
                        <c:v>2512.7919999999999</c:v>
                      </c:pt>
                      <c:pt idx="1878">
                        <c:v>2513.7570000000001</c:v>
                      </c:pt>
                      <c:pt idx="1879">
                        <c:v>2514.721</c:v>
                      </c:pt>
                      <c:pt idx="1880">
                        <c:v>2515.6849999999999</c:v>
                      </c:pt>
                      <c:pt idx="1881">
                        <c:v>2516.6489999999999</c:v>
                      </c:pt>
                      <c:pt idx="1882">
                        <c:v>2517.614</c:v>
                      </c:pt>
                      <c:pt idx="1883">
                        <c:v>2518.578</c:v>
                      </c:pt>
                      <c:pt idx="1884">
                        <c:v>2519.5419999999999</c:v>
                      </c:pt>
                      <c:pt idx="1885">
                        <c:v>2520.5059999999999</c:v>
                      </c:pt>
                      <c:pt idx="1886">
                        <c:v>2521.4699999999998</c:v>
                      </c:pt>
                      <c:pt idx="1887">
                        <c:v>2522.4349999999999</c:v>
                      </c:pt>
                      <c:pt idx="1888">
                        <c:v>2523.3989999999999</c:v>
                      </c:pt>
                      <c:pt idx="1889">
                        <c:v>2524.3629999999998</c:v>
                      </c:pt>
                      <c:pt idx="1890">
                        <c:v>2525.3270000000002</c:v>
                      </c:pt>
                      <c:pt idx="1891">
                        <c:v>2526.2919999999999</c:v>
                      </c:pt>
                      <c:pt idx="1892">
                        <c:v>2527.2559999999999</c:v>
                      </c:pt>
                      <c:pt idx="1893">
                        <c:v>2528.2199999999998</c:v>
                      </c:pt>
                      <c:pt idx="1894">
                        <c:v>2529.1840000000002</c:v>
                      </c:pt>
                      <c:pt idx="1895">
                        <c:v>2530.1489999999999</c:v>
                      </c:pt>
                      <c:pt idx="1896">
                        <c:v>2531.1129999999998</c:v>
                      </c:pt>
                      <c:pt idx="1897">
                        <c:v>2532.0770000000002</c:v>
                      </c:pt>
                      <c:pt idx="1898">
                        <c:v>2533.0410000000002</c:v>
                      </c:pt>
                      <c:pt idx="1899">
                        <c:v>2534.0059999999999</c:v>
                      </c:pt>
                      <c:pt idx="1900">
                        <c:v>2534.9699999999998</c:v>
                      </c:pt>
                      <c:pt idx="1901">
                        <c:v>2535.9340000000002</c:v>
                      </c:pt>
                      <c:pt idx="1902">
                        <c:v>2536.8980000000001</c:v>
                      </c:pt>
                      <c:pt idx="1903">
                        <c:v>2537.8629999999998</c:v>
                      </c:pt>
                      <c:pt idx="1904">
                        <c:v>2538.8270000000002</c:v>
                      </c:pt>
                      <c:pt idx="1905">
                        <c:v>2539.7910000000002</c:v>
                      </c:pt>
                      <c:pt idx="1906">
                        <c:v>2540.7550000000001</c:v>
                      </c:pt>
                      <c:pt idx="1907">
                        <c:v>2541.7190000000001</c:v>
                      </c:pt>
                      <c:pt idx="1908">
                        <c:v>2542.6840000000002</c:v>
                      </c:pt>
                      <c:pt idx="1909">
                        <c:v>2543.6480000000001</c:v>
                      </c:pt>
                      <c:pt idx="1910">
                        <c:v>2544.6120000000001</c:v>
                      </c:pt>
                      <c:pt idx="1911">
                        <c:v>2545.576</c:v>
                      </c:pt>
                      <c:pt idx="1912">
                        <c:v>2546.5410000000002</c:v>
                      </c:pt>
                      <c:pt idx="1913">
                        <c:v>2547.5050000000001</c:v>
                      </c:pt>
                      <c:pt idx="1914">
                        <c:v>2548.4690000000001</c:v>
                      </c:pt>
                      <c:pt idx="1915">
                        <c:v>2549.433</c:v>
                      </c:pt>
                      <c:pt idx="1916">
                        <c:v>2550.3969999999999</c:v>
                      </c:pt>
                      <c:pt idx="1917">
                        <c:v>2551.3620000000001</c:v>
                      </c:pt>
                      <c:pt idx="1918">
                        <c:v>2552.326</c:v>
                      </c:pt>
                      <c:pt idx="1919">
                        <c:v>2553.29</c:v>
                      </c:pt>
                      <c:pt idx="1920">
                        <c:v>2554.2539999999999</c:v>
                      </c:pt>
                      <c:pt idx="1921">
                        <c:v>2555.2190000000001</c:v>
                      </c:pt>
                      <c:pt idx="1922">
                        <c:v>2556.183</c:v>
                      </c:pt>
                      <c:pt idx="1923">
                        <c:v>2557.1469999999999</c:v>
                      </c:pt>
                      <c:pt idx="1924">
                        <c:v>2558.1109999999999</c:v>
                      </c:pt>
                      <c:pt idx="1925">
                        <c:v>2559.076</c:v>
                      </c:pt>
                      <c:pt idx="1926">
                        <c:v>2560.04</c:v>
                      </c:pt>
                      <c:pt idx="1927">
                        <c:v>2561.0039999999999</c:v>
                      </c:pt>
                      <c:pt idx="1928">
                        <c:v>2561.9679999999998</c:v>
                      </c:pt>
                      <c:pt idx="1929">
                        <c:v>2562.933</c:v>
                      </c:pt>
                      <c:pt idx="1930">
                        <c:v>2563.8969999999999</c:v>
                      </c:pt>
                      <c:pt idx="1931">
                        <c:v>2564.8609999999999</c:v>
                      </c:pt>
                      <c:pt idx="1932">
                        <c:v>2565.8249999999998</c:v>
                      </c:pt>
                      <c:pt idx="1933">
                        <c:v>2566.79</c:v>
                      </c:pt>
                      <c:pt idx="1934">
                        <c:v>2567.7539999999999</c:v>
                      </c:pt>
                      <c:pt idx="1935">
                        <c:v>2568.7179999999998</c:v>
                      </c:pt>
                      <c:pt idx="1936">
                        <c:v>2569.6819999999998</c:v>
                      </c:pt>
                      <c:pt idx="1937">
                        <c:v>2570.6460000000002</c:v>
                      </c:pt>
                      <c:pt idx="1938">
                        <c:v>2571.6109999999999</c:v>
                      </c:pt>
                      <c:pt idx="1939">
                        <c:v>2572.5749999999998</c:v>
                      </c:pt>
                      <c:pt idx="1940">
                        <c:v>2573.5390000000002</c:v>
                      </c:pt>
                      <c:pt idx="1941">
                        <c:v>2574.5030000000002</c:v>
                      </c:pt>
                      <c:pt idx="1942">
                        <c:v>2575.4679999999998</c:v>
                      </c:pt>
                      <c:pt idx="1943">
                        <c:v>2576.4319999999998</c:v>
                      </c:pt>
                      <c:pt idx="1944">
                        <c:v>2577.3960000000002</c:v>
                      </c:pt>
                      <c:pt idx="1945">
                        <c:v>2578.36</c:v>
                      </c:pt>
                      <c:pt idx="1946">
                        <c:v>2579.3240000000001</c:v>
                      </c:pt>
                      <c:pt idx="1947">
                        <c:v>2580.2890000000002</c:v>
                      </c:pt>
                      <c:pt idx="1948">
                        <c:v>2581.2530000000002</c:v>
                      </c:pt>
                      <c:pt idx="1949">
                        <c:v>2582.2170000000001</c:v>
                      </c:pt>
                      <c:pt idx="1950">
                        <c:v>2583.181</c:v>
                      </c:pt>
                      <c:pt idx="1951">
                        <c:v>2584.1460000000002</c:v>
                      </c:pt>
                      <c:pt idx="1952">
                        <c:v>2585.11</c:v>
                      </c:pt>
                      <c:pt idx="1953">
                        <c:v>2586.0740000000001</c:v>
                      </c:pt>
                      <c:pt idx="1954">
                        <c:v>2587.038</c:v>
                      </c:pt>
                      <c:pt idx="1955">
                        <c:v>2588.0030000000002</c:v>
                      </c:pt>
                      <c:pt idx="1956">
                        <c:v>2588.9670000000001</c:v>
                      </c:pt>
                      <c:pt idx="1957">
                        <c:v>2589.931</c:v>
                      </c:pt>
                      <c:pt idx="1958">
                        <c:v>2590.895</c:v>
                      </c:pt>
                      <c:pt idx="1959">
                        <c:v>2591.86</c:v>
                      </c:pt>
                      <c:pt idx="1960">
                        <c:v>2592.8240000000001</c:v>
                      </c:pt>
                      <c:pt idx="1961">
                        <c:v>2593.788</c:v>
                      </c:pt>
                      <c:pt idx="1962">
                        <c:v>2594.752</c:v>
                      </c:pt>
                      <c:pt idx="1963">
                        <c:v>2595.7170000000001</c:v>
                      </c:pt>
                      <c:pt idx="1964">
                        <c:v>2596.681</c:v>
                      </c:pt>
                      <c:pt idx="1965">
                        <c:v>2597.645</c:v>
                      </c:pt>
                      <c:pt idx="1966">
                        <c:v>2598.6089999999999</c:v>
                      </c:pt>
                      <c:pt idx="1967">
                        <c:v>2599.5729999999999</c:v>
                      </c:pt>
                      <c:pt idx="1968">
                        <c:v>2600.538</c:v>
                      </c:pt>
                      <c:pt idx="1969">
                        <c:v>2601.502</c:v>
                      </c:pt>
                      <c:pt idx="1970">
                        <c:v>2602.4659999999999</c:v>
                      </c:pt>
                      <c:pt idx="1971">
                        <c:v>2603.4299999999998</c:v>
                      </c:pt>
                      <c:pt idx="1972">
                        <c:v>2604.395</c:v>
                      </c:pt>
                      <c:pt idx="1973">
                        <c:v>2605.3589999999999</c:v>
                      </c:pt>
                      <c:pt idx="1974">
                        <c:v>2606.3229999999999</c:v>
                      </c:pt>
                      <c:pt idx="1975">
                        <c:v>2607.2869999999998</c:v>
                      </c:pt>
                      <c:pt idx="1976">
                        <c:v>2608.2510000000002</c:v>
                      </c:pt>
                      <c:pt idx="1977">
                        <c:v>2609.2159999999999</c:v>
                      </c:pt>
                      <c:pt idx="1978">
                        <c:v>2610.1799999999998</c:v>
                      </c:pt>
                      <c:pt idx="1979">
                        <c:v>2611.1439999999998</c:v>
                      </c:pt>
                      <c:pt idx="1980">
                        <c:v>2612.1080000000002</c:v>
                      </c:pt>
                      <c:pt idx="1981">
                        <c:v>2613.0729999999999</c:v>
                      </c:pt>
                      <c:pt idx="1982">
                        <c:v>2614.0369999999998</c:v>
                      </c:pt>
                      <c:pt idx="1983">
                        <c:v>2615.0010000000002</c:v>
                      </c:pt>
                      <c:pt idx="1984">
                        <c:v>2615.9650000000001</c:v>
                      </c:pt>
                      <c:pt idx="1985">
                        <c:v>2616.9299999999998</c:v>
                      </c:pt>
                      <c:pt idx="1986">
                        <c:v>2617.8939999999998</c:v>
                      </c:pt>
                      <c:pt idx="1987">
                        <c:v>2618.8580000000002</c:v>
                      </c:pt>
                      <c:pt idx="1988">
                        <c:v>2619.8220000000001</c:v>
                      </c:pt>
                      <c:pt idx="1989">
                        <c:v>2620.7869999999998</c:v>
                      </c:pt>
                      <c:pt idx="1990">
                        <c:v>2621.7510000000002</c:v>
                      </c:pt>
                      <c:pt idx="1991">
                        <c:v>2622.7150000000001</c:v>
                      </c:pt>
                      <c:pt idx="1992">
                        <c:v>2623.6790000000001</c:v>
                      </c:pt>
                      <c:pt idx="1993">
                        <c:v>2624.6439999999998</c:v>
                      </c:pt>
                      <c:pt idx="1994">
                        <c:v>2625.6080000000002</c:v>
                      </c:pt>
                      <c:pt idx="1995">
                        <c:v>2626.5720000000001</c:v>
                      </c:pt>
                      <c:pt idx="1996">
                        <c:v>2627.5360000000001</c:v>
                      </c:pt>
                      <c:pt idx="1997">
                        <c:v>2628.5</c:v>
                      </c:pt>
                      <c:pt idx="1998">
                        <c:v>2629.4650000000001</c:v>
                      </c:pt>
                      <c:pt idx="1999">
                        <c:v>2630.4290000000001</c:v>
                      </c:pt>
                      <c:pt idx="2000">
                        <c:v>2631.393</c:v>
                      </c:pt>
                      <c:pt idx="2001">
                        <c:v>2632.357</c:v>
                      </c:pt>
                      <c:pt idx="2002">
                        <c:v>2633.3220000000001</c:v>
                      </c:pt>
                      <c:pt idx="2003">
                        <c:v>2634.2860000000001</c:v>
                      </c:pt>
                      <c:pt idx="2004">
                        <c:v>2635.25</c:v>
                      </c:pt>
                      <c:pt idx="2005">
                        <c:v>2636.2139999999999</c:v>
                      </c:pt>
                      <c:pt idx="2006">
                        <c:v>2637.1779999999999</c:v>
                      </c:pt>
                      <c:pt idx="2007">
                        <c:v>2638.143</c:v>
                      </c:pt>
                      <c:pt idx="2008">
                        <c:v>2639.107</c:v>
                      </c:pt>
                      <c:pt idx="2009">
                        <c:v>2640.0709999999999</c:v>
                      </c:pt>
                      <c:pt idx="2010">
                        <c:v>2641.0349999999999</c:v>
                      </c:pt>
                      <c:pt idx="2011">
                        <c:v>2642</c:v>
                      </c:pt>
                      <c:pt idx="2012">
                        <c:v>2642.9639999999999</c:v>
                      </c:pt>
                      <c:pt idx="2013">
                        <c:v>2643.9279999999999</c:v>
                      </c:pt>
                      <c:pt idx="2014">
                        <c:v>2644.8919999999998</c:v>
                      </c:pt>
                      <c:pt idx="2015">
                        <c:v>2645.857</c:v>
                      </c:pt>
                      <c:pt idx="2016">
                        <c:v>2646.8209999999999</c:v>
                      </c:pt>
                      <c:pt idx="2017">
                        <c:v>2647.7849999999999</c:v>
                      </c:pt>
                      <c:pt idx="2018">
                        <c:v>2648.7489999999998</c:v>
                      </c:pt>
                      <c:pt idx="2019">
                        <c:v>2649.7139999999999</c:v>
                      </c:pt>
                      <c:pt idx="2020">
                        <c:v>2650.6779999999999</c:v>
                      </c:pt>
                      <c:pt idx="2021">
                        <c:v>2651.6419999999998</c:v>
                      </c:pt>
                      <c:pt idx="2022">
                        <c:v>2652.6060000000002</c:v>
                      </c:pt>
                      <c:pt idx="2023">
                        <c:v>2653.5709999999999</c:v>
                      </c:pt>
                      <c:pt idx="2024">
                        <c:v>2654.5349999999999</c:v>
                      </c:pt>
                      <c:pt idx="2025">
                        <c:v>2655.4989999999998</c:v>
                      </c:pt>
                      <c:pt idx="2026">
                        <c:v>2656.4630000000002</c:v>
                      </c:pt>
                      <c:pt idx="2027">
                        <c:v>2657.4270000000001</c:v>
                      </c:pt>
                      <c:pt idx="2028">
                        <c:v>2658.3919999999998</c:v>
                      </c:pt>
                      <c:pt idx="2029">
                        <c:v>2659.3560000000002</c:v>
                      </c:pt>
                      <c:pt idx="2030">
                        <c:v>2660.32</c:v>
                      </c:pt>
                      <c:pt idx="2031">
                        <c:v>2661.2840000000001</c:v>
                      </c:pt>
                      <c:pt idx="2032">
                        <c:v>2662.2489999999998</c:v>
                      </c:pt>
                      <c:pt idx="2033">
                        <c:v>2663.2130000000002</c:v>
                      </c:pt>
                      <c:pt idx="2034">
                        <c:v>2664.1770000000001</c:v>
                      </c:pt>
                      <c:pt idx="2035">
                        <c:v>2665.1410000000001</c:v>
                      </c:pt>
                      <c:pt idx="2036">
                        <c:v>2666.105</c:v>
                      </c:pt>
                      <c:pt idx="2037">
                        <c:v>2667.07</c:v>
                      </c:pt>
                      <c:pt idx="2038">
                        <c:v>2668.0340000000001</c:v>
                      </c:pt>
                      <c:pt idx="2039">
                        <c:v>2668.998</c:v>
                      </c:pt>
                      <c:pt idx="2040">
                        <c:v>2669.962</c:v>
                      </c:pt>
                      <c:pt idx="2041">
                        <c:v>2670.9270000000001</c:v>
                      </c:pt>
                      <c:pt idx="2042">
                        <c:v>2671.8910000000001</c:v>
                      </c:pt>
                      <c:pt idx="2043">
                        <c:v>2672.855</c:v>
                      </c:pt>
                      <c:pt idx="2044">
                        <c:v>2673.819</c:v>
                      </c:pt>
                      <c:pt idx="2045">
                        <c:v>2674.7840000000001</c:v>
                      </c:pt>
                      <c:pt idx="2046">
                        <c:v>2675.748</c:v>
                      </c:pt>
                      <c:pt idx="2047">
                        <c:v>2676.712</c:v>
                      </c:pt>
                      <c:pt idx="2048">
                        <c:v>2677.6759999999999</c:v>
                      </c:pt>
                      <c:pt idx="2049">
                        <c:v>2678.6410000000001</c:v>
                      </c:pt>
                      <c:pt idx="2050">
                        <c:v>2679.605</c:v>
                      </c:pt>
                      <c:pt idx="2051">
                        <c:v>2680.569</c:v>
                      </c:pt>
                      <c:pt idx="2052">
                        <c:v>2681.5329999999999</c:v>
                      </c:pt>
                      <c:pt idx="2053">
                        <c:v>2682.498</c:v>
                      </c:pt>
                      <c:pt idx="2054">
                        <c:v>2683.462</c:v>
                      </c:pt>
                      <c:pt idx="2055">
                        <c:v>2684.4259999999999</c:v>
                      </c:pt>
                      <c:pt idx="2056">
                        <c:v>2685.39</c:v>
                      </c:pt>
                      <c:pt idx="2057">
                        <c:v>2686.3539999999998</c:v>
                      </c:pt>
                      <c:pt idx="2058">
                        <c:v>2687.319</c:v>
                      </c:pt>
                      <c:pt idx="2059">
                        <c:v>2688.2829999999999</c:v>
                      </c:pt>
                      <c:pt idx="2060">
                        <c:v>2689.2469999999998</c:v>
                      </c:pt>
                      <c:pt idx="2061">
                        <c:v>2690.2109999999998</c:v>
                      </c:pt>
                      <c:pt idx="2062">
                        <c:v>2691.1759999999999</c:v>
                      </c:pt>
                      <c:pt idx="2063">
                        <c:v>2692.14</c:v>
                      </c:pt>
                      <c:pt idx="2064">
                        <c:v>2693.1039999999998</c:v>
                      </c:pt>
                      <c:pt idx="2065">
                        <c:v>2694.0680000000002</c:v>
                      </c:pt>
                      <c:pt idx="2066">
                        <c:v>2695.0329999999999</c:v>
                      </c:pt>
                      <c:pt idx="2067">
                        <c:v>2695.9969999999998</c:v>
                      </c:pt>
                      <c:pt idx="2068">
                        <c:v>2696.9609999999998</c:v>
                      </c:pt>
                      <c:pt idx="2069">
                        <c:v>2697.9250000000002</c:v>
                      </c:pt>
                      <c:pt idx="2070">
                        <c:v>2698.89</c:v>
                      </c:pt>
                      <c:pt idx="2071">
                        <c:v>2699.8539999999998</c:v>
                      </c:pt>
                      <c:pt idx="2072">
                        <c:v>2700.8180000000002</c:v>
                      </c:pt>
                      <c:pt idx="2073">
                        <c:v>2701.7820000000002</c:v>
                      </c:pt>
                      <c:pt idx="2074">
                        <c:v>2702.7469999999998</c:v>
                      </c:pt>
                      <c:pt idx="2075">
                        <c:v>2703.7109999999998</c:v>
                      </c:pt>
                      <c:pt idx="2076">
                        <c:v>2704.6750000000002</c:v>
                      </c:pt>
                      <c:pt idx="2077">
                        <c:v>2705.6390000000001</c:v>
                      </c:pt>
                      <c:pt idx="2078">
                        <c:v>2706.6039999999998</c:v>
                      </c:pt>
                      <c:pt idx="2079">
                        <c:v>2707.5680000000002</c:v>
                      </c:pt>
                      <c:pt idx="2080">
                        <c:v>2708.5320000000002</c:v>
                      </c:pt>
                      <c:pt idx="2081">
                        <c:v>2709.4960000000001</c:v>
                      </c:pt>
                      <c:pt idx="2082">
                        <c:v>2710.46</c:v>
                      </c:pt>
                      <c:pt idx="2083">
                        <c:v>2711.4250000000002</c:v>
                      </c:pt>
                      <c:pt idx="2084">
                        <c:v>2712.3890000000001</c:v>
                      </c:pt>
                      <c:pt idx="2085">
                        <c:v>2713.3530000000001</c:v>
                      </c:pt>
                      <c:pt idx="2086">
                        <c:v>2714.317</c:v>
                      </c:pt>
                      <c:pt idx="2087">
                        <c:v>2715.2809999999999</c:v>
                      </c:pt>
                      <c:pt idx="2088">
                        <c:v>2716.2460000000001</c:v>
                      </c:pt>
                      <c:pt idx="2089">
                        <c:v>2717.21</c:v>
                      </c:pt>
                      <c:pt idx="2090">
                        <c:v>2718.174</c:v>
                      </c:pt>
                      <c:pt idx="2091">
                        <c:v>2719.1379999999999</c:v>
                      </c:pt>
                      <c:pt idx="2092">
                        <c:v>2720.1030000000001</c:v>
                      </c:pt>
                      <c:pt idx="2093">
                        <c:v>2721.067</c:v>
                      </c:pt>
                      <c:pt idx="2094">
                        <c:v>2722.0309999999999</c:v>
                      </c:pt>
                      <c:pt idx="2095">
                        <c:v>2722.9949999999999</c:v>
                      </c:pt>
                      <c:pt idx="2096">
                        <c:v>2723.96</c:v>
                      </c:pt>
                      <c:pt idx="2097">
                        <c:v>2724.924</c:v>
                      </c:pt>
                      <c:pt idx="2098">
                        <c:v>2725.8879999999999</c:v>
                      </c:pt>
                      <c:pt idx="2099">
                        <c:v>2726.8519999999999</c:v>
                      </c:pt>
                      <c:pt idx="2100">
                        <c:v>2727.817</c:v>
                      </c:pt>
                      <c:pt idx="2101">
                        <c:v>2728.7809999999999</c:v>
                      </c:pt>
                      <c:pt idx="2102">
                        <c:v>2729.7449999999999</c:v>
                      </c:pt>
                      <c:pt idx="2103">
                        <c:v>2730.7089999999998</c:v>
                      </c:pt>
                      <c:pt idx="2104">
                        <c:v>2731.674</c:v>
                      </c:pt>
                      <c:pt idx="2105">
                        <c:v>2732.6379999999999</c:v>
                      </c:pt>
                      <c:pt idx="2106">
                        <c:v>2733.6019999999999</c:v>
                      </c:pt>
                      <c:pt idx="2107">
                        <c:v>2734.5659999999998</c:v>
                      </c:pt>
                      <c:pt idx="2108">
                        <c:v>2735.5309999999999</c:v>
                      </c:pt>
                      <c:pt idx="2109">
                        <c:v>2736.4949999999999</c:v>
                      </c:pt>
                      <c:pt idx="2110">
                        <c:v>2737.4589999999998</c:v>
                      </c:pt>
                      <c:pt idx="2111">
                        <c:v>2738.4229999999998</c:v>
                      </c:pt>
                      <c:pt idx="2112">
                        <c:v>2739.3870000000002</c:v>
                      </c:pt>
                      <c:pt idx="2113">
                        <c:v>2740.3519999999999</c:v>
                      </c:pt>
                      <c:pt idx="2114">
                        <c:v>2741.3159999999998</c:v>
                      </c:pt>
                      <c:pt idx="2115">
                        <c:v>2742.28</c:v>
                      </c:pt>
                      <c:pt idx="2116">
                        <c:v>2743.2440000000001</c:v>
                      </c:pt>
                      <c:pt idx="2117">
                        <c:v>2744.2080000000001</c:v>
                      </c:pt>
                      <c:pt idx="2118">
                        <c:v>2745.1729999999998</c:v>
                      </c:pt>
                      <c:pt idx="2119">
                        <c:v>2746.1370000000002</c:v>
                      </c:pt>
                      <c:pt idx="2120">
                        <c:v>2747.1010000000001</c:v>
                      </c:pt>
                      <c:pt idx="2121">
                        <c:v>2748.0650000000001</c:v>
                      </c:pt>
                      <c:pt idx="2122">
                        <c:v>2749.03</c:v>
                      </c:pt>
                      <c:pt idx="2123">
                        <c:v>2749.9940000000001</c:v>
                      </c:pt>
                      <c:pt idx="2124">
                        <c:v>2750.9580000000001</c:v>
                      </c:pt>
                      <c:pt idx="2125">
                        <c:v>2751.922</c:v>
                      </c:pt>
                      <c:pt idx="2126">
                        <c:v>2752.8870000000002</c:v>
                      </c:pt>
                      <c:pt idx="2127">
                        <c:v>2753.8510000000001</c:v>
                      </c:pt>
                      <c:pt idx="2128">
                        <c:v>2754.8150000000001</c:v>
                      </c:pt>
                      <c:pt idx="2129">
                        <c:v>2755.779</c:v>
                      </c:pt>
                      <c:pt idx="2130">
                        <c:v>2756.7440000000001</c:v>
                      </c:pt>
                      <c:pt idx="2131">
                        <c:v>2757.7080000000001</c:v>
                      </c:pt>
                      <c:pt idx="2132">
                        <c:v>2758.672</c:v>
                      </c:pt>
                      <c:pt idx="2133">
                        <c:v>2759.636</c:v>
                      </c:pt>
                      <c:pt idx="2134">
                        <c:v>2760.6010000000001</c:v>
                      </c:pt>
                      <c:pt idx="2135">
                        <c:v>2761.5650000000001</c:v>
                      </c:pt>
                      <c:pt idx="2136">
                        <c:v>2762.529</c:v>
                      </c:pt>
                      <c:pt idx="2137">
                        <c:v>2763.4929999999999</c:v>
                      </c:pt>
                      <c:pt idx="2138">
                        <c:v>2764.4580000000001</c:v>
                      </c:pt>
                      <c:pt idx="2139">
                        <c:v>2765.422</c:v>
                      </c:pt>
                      <c:pt idx="2140">
                        <c:v>2766.386</c:v>
                      </c:pt>
                      <c:pt idx="2141">
                        <c:v>2767.35</c:v>
                      </c:pt>
                      <c:pt idx="2142">
                        <c:v>2768.3139999999999</c:v>
                      </c:pt>
                      <c:pt idx="2143">
                        <c:v>2769.279</c:v>
                      </c:pt>
                      <c:pt idx="2144">
                        <c:v>2770.2429999999999</c:v>
                      </c:pt>
                      <c:pt idx="2145">
                        <c:v>2771.2069999999999</c:v>
                      </c:pt>
                      <c:pt idx="2146">
                        <c:v>2772.1709999999998</c:v>
                      </c:pt>
                      <c:pt idx="2147">
                        <c:v>2773.1350000000002</c:v>
                      </c:pt>
                      <c:pt idx="2148">
                        <c:v>2774.1</c:v>
                      </c:pt>
                      <c:pt idx="2149">
                        <c:v>2775.0639999999999</c:v>
                      </c:pt>
                      <c:pt idx="2150">
                        <c:v>2776.0279999999998</c:v>
                      </c:pt>
                      <c:pt idx="2151">
                        <c:v>2776.9920000000002</c:v>
                      </c:pt>
                      <c:pt idx="2152">
                        <c:v>2777.9569999999999</c:v>
                      </c:pt>
                      <c:pt idx="2153">
                        <c:v>2778.9209999999998</c:v>
                      </c:pt>
                      <c:pt idx="2154">
                        <c:v>2779.8850000000002</c:v>
                      </c:pt>
                      <c:pt idx="2155">
                        <c:v>2780.8490000000002</c:v>
                      </c:pt>
                      <c:pt idx="2156">
                        <c:v>2781.8139999999999</c:v>
                      </c:pt>
                      <c:pt idx="2157">
                        <c:v>2782.7779999999998</c:v>
                      </c:pt>
                      <c:pt idx="2158">
                        <c:v>2783.7420000000002</c:v>
                      </c:pt>
                      <c:pt idx="2159">
                        <c:v>2784.7060000000001</c:v>
                      </c:pt>
                      <c:pt idx="2160">
                        <c:v>2785.6709999999998</c:v>
                      </c:pt>
                      <c:pt idx="2161">
                        <c:v>2786.6350000000002</c:v>
                      </c:pt>
                      <c:pt idx="2162">
                        <c:v>2787.5990000000002</c:v>
                      </c:pt>
                      <c:pt idx="2163">
                        <c:v>2788.5630000000001</c:v>
                      </c:pt>
                      <c:pt idx="2164">
                        <c:v>2789.5279999999998</c:v>
                      </c:pt>
                      <c:pt idx="2165">
                        <c:v>2790.4920000000002</c:v>
                      </c:pt>
                      <c:pt idx="2166">
                        <c:v>2791.4560000000001</c:v>
                      </c:pt>
                      <c:pt idx="2167">
                        <c:v>2792.42</c:v>
                      </c:pt>
                      <c:pt idx="2168">
                        <c:v>2793.3850000000002</c:v>
                      </c:pt>
                      <c:pt idx="2169">
                        <c:v>2794.3490000000002</c:v>
                      </c:pt>
                      <c:pt idx="2170">
                        <c:v>2795.3130000000001</c:v>
                      </c:pt>
                      <c:pt idx="2171">
                        <c:v>2796.277</c:v>
                      </c:pt>
                      <c:pt idx="2172">
                        <c:v>2797.241</c:v>
                      </c:pt>
                      <c:pt idx="2173">
                        <c:v>2798.2060000000001</c:v>
                      </c:pt>
                      <c:pt idx="2174">
                        <c:v>2799.17</c:v>
                      </c:pt>
                      <c:pt idx="2175">
                        <c:v>2800.134</c:v>
                      </c:pt>
                      <c:pt idx="2176">
                        <c:v>2801.098</c:v>
                      </c:pt>
                      <c:pt idx="2177">
                        <c:v>2802.0630000000001</c:v>
                      </c:pt>
                      <c:pt idx="2178">
                        <c:v>2803.027</c:v>
                      </c:pt>
                      <c:pt idx="2179">
                        <c:v>2803.991</c:v>
                      </c:pt>
                      <c:pt idx="2180">
                        <c:v>2804.9549999999999</c:v>
                      </c:pt>
                      <c:pt idx="2181">
                        <c:v>2805.9189999999999</c:v>
                      </c:pt>
                      <c:pt idx="2182">
                        <c:v>2806.884</c:v>
                      </c:pt>
                      <c:pt idx="2183">
                        <c:v>2807.848</c:v>
                      </c:pt>
                      <c:pt idx="2184">
                        <c:v>2808.8119999999999</c:v>
                      </c:pt>
                      <c:pt idx="2185">
                        <c:v>2809.7759999999998</c:v>
                      </c:pt>
                      <c:pt idx="2186">
                        <c:v>2810.741</c:v>
                      </c:pt>
                      <c:pt idx="2187">
                        <c:v>2811.7049999999999</c:v>
                      </c:pt>
                      <c:pt idx="2188">
                        <c:v>2812.6689999999999</c:v>
                      </c:pt>
                      <c:pt idx="2189">
                        <c:v>2813.6329999999998</c:v>
                      </c:pt>
                      <c:pt idx="2190">
                        <c:v>2814.598</c:v>
                      </c:pt>
                      <c:pt idx="2191">
                        <c:v>2815.5619999999999</c:v>
                      </c:pt>
                      <c:pt idx="2192">
                        <c:v>2816.5259999999998</c:v>
                      </c:pt>
                      <c:pt idx="2193">
                        <c:v>2817.49</c:v>
                      </c:pt>
                      <c:pt idx="2194">
                        <c:v>2818.4549999999999</c:v>
                      </c:pt>
                      <c:pt idx="2195">
                        <c:v>2819.4189999999999</c:v>
                      </c:pt>
                      <c:pt idx="2196">
                        <c:v>2820.3829999999998</c:v>
                      </c:pt>
                      <c:pt idx="2197">
                        <c:v>2821.3470000000002</c:v>
                      </c:pt>
                      <c:pt idx="2198">
                        <c:v>2822.3119999999999</c:v>
                      </c:pt>
                      <c:pt idx="2199">
                        <c:v>2823.2759999999998</c:v>
                      </c:pt>
                      <c:pt idx="2200">
                        <c:v>2824.24</c:v>
                      </c:pt>
                      <c:pt idx="2201">
                        <c:v>2825.2040000000002</c:v>
                      </c:pt>
                      <c:pt idx="2202">
                        <c:v>2826.1680000000001</c:v>
                      </c:pt>
                      <c:pt idx="2203">
                        <c:v>2827.1329999999998</c:v>
                      </c:pt>
                      <c:pt idx="2204">
                        <c:v>2828.0970000000002</c:v>
                      </c:pt>
                      <c:pt idx="2205">
                        <c:v>2829.0610000000001</c:v>
                      </c:pt>
                      <c:pt idx="2206">
                        <c:v>2830.0250000000001</c:v>
                      </c:pt>
                      <c:pt idx="2207">
                        <c:v>2830.99</c:v>
                      </c:pt>
                      <c:pt idx="2208">
                        <c:v>2831.9540000000002</c:v>
                      </c:pt>
                      <c:pt idx="2209">
                        <c:v>2832.9180000000001</c:v>
                      </c:pt>
                      <c:pt idx="2210">
                        <c:v>2833.8820000000001</c:v>
                      </c:pt>
                      <c:pt idx="2211">
                        <c:v>2834.846</c:v>
                      </c:pt>
                      <c:pt idx="2212">
                        <c:v>2835.8110000000001</c:v>
                      </c:pt>
                      <c:pt idx="2213">
                        <c:v>2836.7750000000001</c:v>
                      </c:pt>
                      <c:pt idx="2214">
                        <c:v>2837.739</c:v>
                      </c:pt>
                      <c:pt idx="2215">
                        <c:v>2838.703</c:v>
                      </c:pt>
                      <c:pt idx="2216">
                        <c:v>2839.6680000000001</c:v>
                      </c:pt>
                      <c:pt idx="2217">
                        <c:v>2840.6320000000001</c:v>
                      </c:pt>
                      <c:pt idx="2218">
                        <c:v>2841.596</c:v>
                      </c:pt>
                      <c:pt idx="2219">
                        <c:v>2842.56</c:v>
                      </c:pt>
                      <c:pt idx="2220">
                        <c:v>2843.5250000000001</c:v>
                      </c:pt>
                      <c:pt idx="2221">
                        <c:v>2844.489</c:v>
                      </c:pt>
                      <c:pt idx="2222">
                        <c:v>2845.453</c:v>
                      </c:pt>
                      <c:pt idx="2223">
                        <c:v>2846.4169999999999</c:v>
                      </c:pt>
                      <c:pt idx="2224">
                        <c:v>2847.3820000000001</c:v>
                      </c:pt>
                      <c:pt idx="2225">
                        <c:v>2848.346</c:v>
                      </c:pt>
                      <c:pt idx="2226">
                        <c:v>2849.31</c:v>
                      </c:pt>
                      <c:pt idx="2227">
                        <c:v>2850.2739999999999</c:v>
                      </c:pt>
                      <c:pt idx="2228">
                        <c:v>2851.239</c:v>
                      </c:pt>
                      <c:pt idx="2229">
                        <c:v>2852.203</c:v>
                      </c:pt>
                      <c:pt idx="2230">
                        <c:v>2853.1669999999999</c:v>
                      </c:pt>
                      <c:pt idx="2231">
                        <c:v>2854.1309999999999</c:v>
                      </c:pt>
                      <c:pt idx="2232">
                        <c:v>2855.0949999999998</c:v>
                      </c:pt>
                      <c:pt idx="2233">
                        <c:v>2856.06</c:v>
                      </c:pt>
                      <c:pt idx="2234">
                        <c:v>2857.0239999999999</c:v>
                      </c:pt>
                      <c:pt idx="2235">
                        <c:v>2857.9879999999998</c:v>
                      </c:pt>
                      <c:pt idx="2236">
                        <c:v>2858.9520000000002</c:v>
                      </c:pt>
                      <c:pt idx="2237">
                        <c:v>2859.9169999999999</c:v>
                      </c:pt>
                      <c:pt idx="2238">
                        <c:v>2860.8809999999999</c:v>
                      </c:pt>
                      <c:pt idx="2239">
                        <c:v>2861.8449999999998</c:v>
                      </c:pt>
                      <c:pt idx="2240">
                        <c:v>2862.8090000000002</c:v>
                      </c:pt>
                      <c:pt idx="2241">
                        <c:v>2863.7730000000001</c:v>
                      </c:pt>
                      <c:pt idx="2242">
                        <c:v>2864.7379999999998</c:v>
                      </c:pt>
                      <c:pt idx="2243">
                        <c:v>2865.7020000000002</c:v>
                      </c:pt>
                      <c:pt idx="2244">
                        <c:v>2866.6660000000002</c:v>
                      </c:pt>
                      <c:pt idx="2245">
                        <c:v>2867.63</c:v>
                      </c:pt>
                      <c:pt idx="2246">
                        <c:v>2868.5949999999998</c:v>
                      </c:pt>
                      <c:pt idx="2247">
                        <c:v>2869.5590000000002</c:v>
                      </c:pt>
                      <c:pt idx="2248">
                        <c:v>2870.5230000000001</c:v>
                      </c:pt>
                      <c:pt idx="2249">
                        <c:v>2871.4870000000001</c:v>
                      </c:pt>
                      <c:pt idx="2250">
                        <c:v>2872.4520000000002</c:v>
                      </c:pt>
                      <c:pt idx="2251">
                        <c:v>2873.4160000000002</c:v>
                      </c:pt>
                      <c:pt idx="2252">
                        <c:v>2874.38</c:v>
                      </c:pt>
                      <c:pt idx="2253">
                        <c:v>2875.3440000000001</c:v>
                      </c:pt>
                      <c:pt idx="2254">
                        <c:v>2876.3090000000002</c:v>
                      </c:pt>
                      <c:pt idx="2255">
                        <c:v>2877.2730000000001</c:v>
                      </c:pt>
                      <c:pt idx="2256">
                        <c:v>2878.2370000000001</c:v>
                      </c:pt>
                      <c:pt idx="2257">
                        <c:v>2879.201</c:v>
                      </c:pt>
                      <c:pt idx="2258">
                        <c:v>2880.1660000000002</c:v>
                      </c:pt>
                      <c:pt idx="2259">
                        <c:v>2881.13</c:v>
                      </c:pt>
                      <c:pt idx="2260">
                        <c:v>2882.0940000000001</c:v>
                      </c:pt>
                      <c:pt idx="2261">
                        <c:v>2883.058</c:v>
                      </c:pt>
                      <c:pt idx="2262">
                        <c:v>2884.0219999999999</c:v>
                      </c:pt>
                      <c:pt idx="2263">
                        <c:v>2884.9870000000001</c:v>
                      </c:pt>
                      <c:pt idx="2264">
                        <c:v>2885.951</c:v>
                      </c:pt>
                      <c:pt idx="2265">
                        <c:v>2886.915</c:v>
                      </c:pt>
                      <c:pt idx="2266">
                        <c:v>2887.8789999999999</c:v>
                      </c:pt>
                      <c:pt idx="2267">
                        <c:v>2888.8440000000001</c:v>
                      </c:pt>
                      <c:pt idx="2268">
                        <c:v>2889.808</c:v>
                      </c:pt>
                      <c:pt idx="2269">
                        <c:v>2890.7719999999999</c:v>
                      </c:pt>
                      <c:pt idx="2270">
                        <c:v>2891.7359999999999</c:v>
                      </c:pt>
                      <c:pt idx="2271">
                        <c:v>2892.7</c:v>
                      </c:pt>
                      <c:pt idx="2272">
                        <c:v>2893.665</c:v>
                      </c:pt>
                      <c:pt idx="2273">
                        <c:v>2894.6289999999999</c:v>
                      </c:pt>
                      <c:pt idx="2274">
                        <c:v>2895.5929999999998</c:v>
                      </c:pt>
                      <c:pt idx="2275">
                        <c:v>2896.5569999999998</c:v>
                      </c:pt>
                      <c:pt idx="2276">
                        <c:v>2897.5219999999999</c:v>
                      </c:pt>
                      <c:pt idx="2277">
                        <c:v>2898.4859999999999</c:v>
                      </c:pt>
                      <c:pt idx="2278">
                        <c:v>2899.45</c:v>
                      </c:pt>
                      <c:pt idx="2279">
                        <c:v>2900.4140000000002</c:v>
                      </c:pt>
                      <c:pt idx="2280">
                        <c:v>2901.3789999999999</c:v>
                      </c:pt>
                      <c:pt idx="2281">
                        <c:v>2902.3429999999998</c:v>
                      </c:pt>
                      <c:pt idx="2282">
                        <c:v>2903.3069999999998</c:v>
                      </c:pt>
                      <c:pt idx="2283">
                        <c:v>2904.2710000000002</c:v>
                      </c:pt>
                      <c:pt idx="2284">
                        <c:v>2905.2359999999999</c:v>
                      </c:pt>
                      <c:pt idx="2285">
                        <c:v>2906.2</c:v>
                      </c:pt>
                      <c:pt idx="2286">
                        <c:v>2907.1640000000002</c:v>
                      </c:pt>
                      <c:pt idx="2287">
                        <c:v>2908.1280000000002</c:v>
                      </c:pt>
                      <c:pt idx="2288">
                        <c:v>2909.0929999999998</c:v>
                      </c:pt>
                      <c:pt idx="2289">
                        <c:v>2910.0569999999998</c:v>
                      </c:pt>
                      <c:pt idx="2290">
                        <c:v>2911.0210000000002</c:v>
                      </c:pt>
                      <c:pt idx="2291">
                        <c:v>2911.9850000000001</c:v>
                      </c:pt>
                      <c:pt idx="2292">
                        <c:v>2912.9490000000001</c:v>
                      </c:pt>
                      <c:pt idx="2293">
                        <c:v>2913.9140000000002</c:v>
                      </c:pt>
                      <c:pt idx="2294">
                        <c:v>2914.8780000000002</c:v>
                      </c:pt>
                      <c:pt idx="2295">
                        <c:v>2915.8420000000001</c:v>
                      </c:pt>
                      <c:pt idx="2296">
                        <c:v>2916.806</c:v>
                      </c:pt>
                      <c:pt idx="2297">
                        <c:v>2917.7710000000002</c:v>
                      </c:pt>
                      <c:pt idx="2298">
                        <c:v>2918.7350000000001</c:v>
                      </c:pt>
                      <c:pt idx="2299">
                        <c:v>2919.6990000000001</c:v>
                      </c:pt>
                      <c:pt idx="2300">
                        <c:v>2920.663</c:v>
                      </c:pt>
                      <c:pt idx="2301">
                        <c:v>2921.627</c:v>
                      </c:pt>
                      <c:pt idx="2302">
                        <c:v>2922.5920000000001</c:v>
                      </c:pt>
                      <c:pt idx="2303">
                        <c:v>2923.556</c:v>
                      </c:pt>
                      <c:pt idx="2304">
                        <c:v>2924.52</c:v>
                      </c:pt>
                      <c:pt idx="2305">
                        <c:v>2925.4839999999999</c:v>
                      </c:pt>
                      <c:pt idx="2306">
                        <c:v>2926.4490000000001</c:v>
                      </c:pt>
                      <c:pt idx="2307">
                        <c:v>2927.413</c:v>
                      </c:pt>
                      <c:pt idx="2308">
                        <c:v>2928.377</c:v>
                      </c:pt>
                      <c:pt idx="2309">
                        <c:v>2929.3409999999999</c:v>
                      </c:pt>
                      <c:pt idx="2310">
                        <c:v>2930.306</c:v>
                      </c:pt>
                      <c:pt idx="2311">
                        <c:v>2931.27</c:v>
                      </c:pt>
                      <c:pt idx="2312">
                        <c:v>2932.2339999999999</c:v>
                      </c:pt>
                      <c:pt idx="2313">
                        <c:v>2933.1979999999999</c:v>
                      </c:pt>
                      <c:pt idx="2314">
                        <c:v>2934.163</c:v>
                      </c:pt>
                      <c:pt idx="2315">
                        <c:v>2935.127</c:v>
                      </c:pt>
                      <c:pt idx="2316">
                        <c:v>2936.0909999999999</c:v>
                      </c:pt>
                      <c:pt idx="2317">
                        <c:v>2937.0549999999998</c:v>
                      </c:pt>
                      <c:pt idx="2318">
                        <c:v>2938.02</c:v>
                      </c:pt>
                      <c:pt idx="2319">
                        <c:v>2938.9839999999999</c:v>
                      </c:pt>
                      <c:pt idx="2320">
                        <c:v>2939.9479999999999</c:v>
                      </c:pt>
                      <c:pt idx="2321">
                        <c:v>2940.9119999999998</c:v>
                      </c:pt>
                      <c:pt idx="2322">
                        <c:v>2941.8760000000002</c:v>
                      </c:pt>
                      <c:pt idx="2323">
                        <c:v>2942.8409999999999</c:v>
                      </c:pt>
                      <c:pt idx="2324">
                        <c:v>2943.8049999999998</c:v>
                      </c:pt>
                      <c:pt idx="2325">
                        <c:v>2944.7689999999998</c:v>
                      </c:pt>
                      <c:pt idx="2326">
                        <c:v>2945.7330000000002</c:v>
                      </c:pt>
                      <c:pt idx="2327">
                        <c:v>2946.6979999999999</c:v>
                      </c:pt>
                      <c:pt idx="2328">
                        <c:v>2947.6619999999998</c:v>
                      </c:pt>
                      <c:pt idx="2329">
                        <c:v>2948.6260000000002</c:v>
                      </c:pt>
                      <c:pt idx="2330">
                        <c:v>2949.59</c:v>
                      </c:pt>
                      <c:pt idx="2331">
                        <c:v>2950.5540000000001</c:v>
                      </c:pt>
                      <c:pt idx="2332">
                        <c:v>2951.5189999999998</c:v>
                      </c:pt>
                      <c:pt idx="2333">
                        <c:v>2952.4830000000002</c:v>
                      </c:pt>
                      <c:pt idx="2334">
                        <c:v>2953.4470000000001</c:v>
                      </c:pt>
                      <c:pt idx="2335">
                        <c:v>2954.4110000000001</c:v>
                      </c:pt>
                      <c:pt idx="2336">
                        <c:v>2955.3760000000002</c:v>
                      </c:pt>
                      <c:pt idx="2337">
                        <c:v>2956.34</c:v>
                      </c:pt>
                      <c:pt idx="2338">
                        <c:v>2957.3040000000001</c:v>
                      </c:pt>
                      <c:pt idx="2339">
                        <c:v>2958.268</c:v>
                      </c:pt>
                      <c:pt idx="2340">
                        <c:v>2959.2330000000002</c:v>
                      </c:pt>
                      <c:pt idx="2341">
                        <c:v>2960.1970000000001</c:v>
                      </c:pt>
                      <c:pt idx="2342">
                        <c:v>2961.1610000000001</c:v>
                      </c:pt>
                      <c:pt idx="2343">
                        <c:v>2962.125</c:v>
                      </c:pt>
                      <c:pt idx="2344">
                        <c:v>2963.09</c:v>
                      </c:pt>
                      <c:pt idx="2345">
                        <c:v>2964.0540000000001</c:v>
                      </c:pt>
                      <c:pt idx="2346">
                        <c:v>2965.018</c:v>
                      </c:pt>
                      <c:pt idx="2347">
                        <c:v>2965.982</c:v>
                      </c:pt>
                      <c:pt idx="2348">
                        <c:v>2966.9470000000001</c:v>
                      </c:pt>
                      <c:pt idx="2349">
                        <c:v>2967.9110000000001</c:v>
                      </c:pt>
                      <c:pt idx="2350">
                        <c:v>2968.875</c:v>
                      </c:pt>
                      <c:pt idx="2351">
                        <c:v>2969.8389999999999</c:v>
                      </c:pt>
                      <c:pt idx="2352">
                        <c:v>2970.8029999999999</c:v>
                      </c:pt>
                      <c:pt idx="2353">
                        <c:v>2971.768</c:v>
                      </c:pt>
                      <c:pt idx="2354">
                        <c:v>2972.732</c:v>
                      </c:pt>
                      <c:pt idx="2355">
                        <c:v>2973.6959999999999</c:v>
                      </c:pt>
                      <c:pt idx="2356">
                        <c:v>2974.66</c:v>
                      </c:pt>
                      <c:pt idx="2357">
                        <c:v>2975.625</c:v>
                      </c:pt>
                      <c:pt idx="2358">
                        <c:v>2976.5889999999999</c:v>
                      </c:pt>
                      <c:pt idx="2359">
                        <c:v>2977.5529999999999</c:v>
                      </c:pt>
                      <c:pt idx="2360">
                        <c:v>2978.5169999999998</c:v>
                      </c:pt>
                      <c:pt idx="2361">
                        <c:v>2979.4810000000002</c:v>
                      </c:pt>
                      <c:pt idx="2362">
                        <c:v>2980.4459999999999</c:v>
                      </c:pt>
                      <c:pt idx="2363">
                        <c:v>2981.41</c:v>
                      </c:pt>
                      <c:pt idx="2364">
                        <c:v>2982.3739999999998</c:v>
                      </c:pt>
                      <c:pt idx="2365">
                        <c:v>2983.3380000000002</c:v>
                      </c:pt>
                      <c:pt idx="2366">
                        <c:v>2984.3029999999999</c:v>
                      </c:pt>
                      <c:pt idx="2367">
                        <c:v>2985.2669999999998</c:v>
                      </c:pt>
                      <c:pt idx="2368">
                        <c:v>2986.2310000000002</c:v>
                      </c:pt>
                      <c:pt idx="2369">
                        <c:v>2987.1950000000002</c:v>
                      </c:pt>
                      <c:pt idx="2370">
                        <c:v>2988.16</c:v>
                      </c:pt>
                      <c:pt idx="2371">
                        <c:v>2989.1239999999998</c:v>
                      </c:pt>
                      <c:pt idx="2372">
                        <c:v>2990.0880000000002</c:v>
                      </c:pt>
                      <c:pt idx="2373">
                        <c:v>2991.0520000000001</c:v>
                      </c:pt>
                      <c:pt idx="2374">
                        <c:v>2992.0169999999998</c:v>
                      </c:pt>
                      <c:pt idx="2375">
                        <c:v>2992.9810000000002</c:v>
                      </c:pt>
                      <c:pt idx="2376">
                        <c:v>2993.9450000000002</c:v>
                      </c:pt>
                      <c:pt idx="2377">
                        <c:v>2994.9090000000001</c:v>
                      </c:pt>
                      <c:pt idx="2378">
                        <c:v>2995.8739999999998</c:v>
                      </c:pt>
                      <c:pt idx="2379">
                        <c:v>2996.8380000000002</c:v>
                      </c:pt>
                      <c:pt idx="2380">
                        <c:v>2997.8020000000001</c:v>
                      </c:pt>
                      <c:pt idx="2381">
                        <c:v>2998.7660000000001</c:v>
                      </c:pt>
                      <c:pt idx="2382">
                        <c:v>2999.73</c:v>
                      </c:pt>
                      <c:pt idx="2383">
                        <c:v>3000.6950000000002</c:v>
                      </c:pt>
                      <c:pt idx="2384">
                        <c:v>3001.6590000000001</c:v>
                      </c:pt>
                      <c:pt idx="2385">
                        <c:v>3002.623</c:v>
                      </c:pt>
                      <c:pt idx="2386">
                        <c:v>3003.587</c:v>
                      </c:pt>
                      <c:pt idx="2387">
                        <c:v>3004.5520000000001</c:v>
                      </c:pt>
                      <c:pt idx="2388">
                        <c:v>3005.5160000000001</c:v>
                      </c:pt>
                      <c:pt idx="2389">
                        <c:v>3006.48</c:v>
                      </c:pt>
                      <c:pt idx="2390">
                        <c:v>3007.444</c:v>
                      </c:pt>
                      <c:pt idx="2391">
                        <c:v>3008.4079999999999</c:v>
                      </c:pt>
                      <c:pt idx="2392">
                        <c:v>3009.373</c:v>
                      </c:pt>
                      <c:pt idx="2393">
                        <c:v>3010.337</c:v>
                      </c:pt>
                      <c:pt idx="2394">
                        <c:v>3011.3009999999999</c:v>
                      </c:pt>
                      <c:pt idx="2395">
                        <c:v>3012.2649999999999</c:v>
                      </c:pt>
                      <c:pt idx="2396">
                        <c:v>3013.23</c:v>
                      </c:pt>
                      <c:pt idx="2397">
                        <c:v>3014.194</c:v>
                      </c:pt>
                      <c:pt idx="2398">
                        <c:v>3015.1579999999999</c:v>
                      </c:pt>
                      <c:pt idx="2399">
                        <c:v>3016.1219999999998</c:v>
                      </c:pt>
                      <c:pt idx="2400">
                        <c:v>3017.087</c:v>
                      </c:pt>
                      <c:pt idx="2401">
                        <c:v>3018.0509999999999</c:v>
                      </c:pt>
                      <c:pt idx="2402">
                        <c:v>3019.0149999999999</c:v>
                      </c:pt>
                      <c:pt idx="2403">
                        <c:v>3019.9789999999998</c:v>
                      </c:pt>
                      <c:pt idx="2404">
                        <c:v>3020.944</c:v>
                      </c:pt>
                      <c:pt idx="2405">
                        <c:v>3021.9079999999999</c:v>
                      </c:pt>
                      <c:pt idx="2406">
                        <c:v>3022.8719999999998</c:v>
                      </c:pt>
                      <c:pt idx="2407">
                        <c:v>3023.8359999999998</c:v>
                      </c:pt>
                      <c:pt idx="2408">
                        <c:v>3024.8009999999999</c:v>
                      </c:pt>
                      <c:pt idx="2409">
                        <c:v>3025.7649999999999</c:v>
                      </c:pt>
                      <c:pt idx="2410">
                        <c:v>3026.7289999999998</c:v>
                      </c:pt>
                      <c:pt idx="2411">
                        <c:v>3027.6930000000002</c:v>
                      </c:pt>
                      <c:pt idx="2412">
                        <c:v>3028.6570000000002</c:v>
                      </c:pt>
                      <c:pt idx="2413">
                        <c:v>3029.6219999999998</c:v>
                      </c:pt>
                      <c:pt idx="2414">
                        <c:v>3030.5859999999998</c:v>
                      </c:pt>
                      <c:pt idx="2415">
                        <c:v>3031.55</c:v>
                      </c:pt>
                      <c:pt idx="2416">
                        <c:v>3032.5140000000001</c:v>
                      </c:pt>
                      <c:pt idx="2417">
                        <c:v>3033.4789999999998</c:v>
                      </c:pt>
                      <c:pt idx="2418">
                        <c:v>3034.4430000000002</c:v>
                      </c:pt>
                      <c:pt idx="2419">
                        <c:v>3035.4070000000002</c:v>
                      </c:pt>
                      <c:pt idx="2420">
                        <c:v>3036.3710000000001</c:v>
                      </c:pt>
                      <c:pt idx="2421">
                        <c:v>3037.335</c:v>
                      </c:pt>
                      <c:pt idx="2422">
                        <c:v>3038.3</c:v>
                      </c:pt>
                      <c:pt idx="2423">
                        <c:v>3039.2640000000001</c:v>
                      </c:pt>
                      <c:pt idx="2424">
                        <c:v>3040.2280000000001</c:v>
                      </c:pt>
                      <c:pt idx="2425">
                        <c:v>3041.192</c:v>
                      </c:pt>
                      <c:pt idx="2426">
                        <c:v>3042.1570000000002</c:v>
                      </c:pt>
                      <c:pt idx="2427">
                        <c:v>3043.1210000000001</c:v>
                      </c:pt>
                      <c:pt idx="2428">
                        <c:v>3044.085</c:v>
                      </c:pt>
                      <c:pt idx="2429">
                        <c:v>3045.049</c:v>
                      </c:pt>
                      <c:pt idx="2430">
                        <c:v>3046.0140000000001</c:v>
                      </c:pt>
                      <c:pt idx="2431">
                        <c:v>3046.9780000000001</c:v>
                      </c:pt>
                      <c:pt idx="2432">
                        <c:v>3047.942</c:v>
                      </c:pt>
                      <c:pt idx="2433">
                        <c:v>3048.9059999999999</c:v>
                      </c:pt>
                      <c:pt idx="2434">
                        <c:v>3049.8710000000001</c:v>
                      </c:pt>
                      <c:pt idx="2435">
                        <c:v>3050.835</c:v>
                      </c:pt>
                      <c:pt idx="2436">
                        <c:v>3051.799</c:v>
                      </c:pt>
                      <c:pt idx="2437">
                        <c:v>3052.7629999999999</c:v>
                      </c:pt>
                      <c:pt idx="2438">
                        <c:v>3053.7280000000001</c:v>
                      </c:pt>
                      <c:pt idx="2439">
                        <c:v>3054.692</c:v>
                      </c:pt>
                      <c:pt idx="2440">
                        <c:v>3055.6559999999999</c:v>
                      </c:pt>
                      <c:pt idx="2441">
                        <c:v>3056.62</c:v>
                      </c:pt>
                      <c:pt idx="2442">
                        <c:v>3057.5839999999998</c:v>
                      </c:pt>
                      <c:pt idx="2443">
                        <c:v>3058.549</c:v>
                      </c:pt>
                      <c:pt idx="2444">
                        <c:v>3059.5129999999999</c:v>
                      </c:pt>
                      <c:pt idx="2445">
                        <c:v>3060.4769999999999</c:v>
                      </c:pt>
                      <c:pt idx="2446">
                        <c:v>3061.4409999999998</c:v>
                      </c:pt>
                      <c:pt idx="2447">
                        <c:v>3062.4059999999999</c:v>
                      </c:pt>
                      <c:pt idx="2448">
                        <c:v>3063.37</c:v>
                      </c:pt>
                      <c:pt idx="2449">
                        <c:v>3064.3339999999998</c:v>
                      </c:pt>
                      <c:pt idx="2450">
                        <c:v>3065.2979999999998</c:v>
                      </c:pt>
                      <c:pt idx="2451">
                        <c:v>3066.2620000000002</c:v>
                      </c:pt>
                      <c:pt idx="2452">
                        <c:v>3067.2269999999999</c:v>
                      </c:pt>
                      <c:pt idx="2453">
                        <c:v>3068.1909999999998</c:v>
                      </c:pt>
                      <c:pt idx="2454">
                        <c:v>3069.1550000000002</c:v>
                      </c:pt>
                      <c:pt idx="2455">
                        <c:v>3070.1190000000001</c:v>
                      </c:pt>
                      <c:pt idx="2456">
                        <c:v>3071.0839999999998</c:v>
                      </c:pt>
                      <c:pt idx="2457">
                        <c:v>3072.0479999999998</c:v>
                      </c:pt>
                      <c:pt idx="2458">
                        <c:v>3073.0120000000002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Data!$E$2:$E$2460</c15:sqref>
                        </c15:formulaRef>
                      </c:ext>
                    </c:extLst>
                    <c:numCache>
                      <c:formatCode>0.00E+00</c:formatCode>
                      <c:ptCount val="2459"/>
                      <c:pt idx="0">
                        <c:v>-8.4804589999999999E-2</c:v>
                      </c:pt>
                      <c:pt idx="1">
                        <c:v>-8.5068350000000001E-2</c:v>
                      </c:pt>
                      <c:pt idx="2">
                        <c:v>-8.5188189999999997E-2</c:v>
                      </c:pt>
                      <c:pt idx="3">
                        <c:v>-8.5692379999999999E-2</c:v>
                      </c:pt>
                      <c:pt idx="4">
                        <c:v>-8.6508199999999993E-2</c:v>
                      </c:pt>
                      <c:pt idx="5">
                        <c:v>-8.731034E-2</c:v>
                      </c:pt>
                      <c:pt idx="6">
                        <c:v>-8.8206889999999996E-2</c:v>
                      </c:pt>
                      <c:pt idx="7">
                        <c:v>-8.9363750000000006E-2</c:v>
                      </c:pt>
                      <c:pt idx="8">
                        <c:v>-9.0400110000000006E-2</c:v>
                      </c:pt>
                      <c:pt idx="9">
                        <c:v>-9.0898290000000007E-2</c:v>
                      </c:pt>
                      <c:pt idx="10">
                        <c:v>-9.1140490000000005E-2</c:v>
                      </c:pt>
                      <c:pt idx="11">
                        <c:v>-9.1605249999999999E-2</c:v>
                      </c:pt>
                      <c:pt idx="12">
                        <c:v>-9.2200210000000005E-2</c:v>
                      </c:pt>
                      <c:pt idx="13">
                        <c:v>-9.2724239999999999E-2</c:v>
                      </c:pt>
                      <c:pt idx="14">
                        <c:v>-9.3545409999999996E-2</c:v>
                      </c:pt>
                      <c:pt idx="15">
                        <c:v>-9.4971840000000002E-2</c:v>
                      </c:pt>
                      <c:pt idx="16">
                        <c:v>-9.6457669999999995E-2</c:v>
                      </c:pt>
                      <c:pt idx="17">
                        <c:v>-9.7293190000000002E-2</c:v>
                      </c:pt>
                      <c:pt idx="18">
                        <c:v>-9.7767789999999993E-2</c:v>
                      </c:pt>
                      <c:pt idx="19">
                        <c:v>-9.8629709999999995E-2</c:v>
                      </c:pt>
                      <c:pt idx="20">
                        <c:v>-9.9731879999999995E-2</c:v>
                      </c:pt>
                      <c:pt idx="21">
                        <c:v>-0.1004105</c:v>
                      </c:pt>
                      <c:pt idx="22">
                        <c:v>-0.10073799999999999</c:v>
                      </c:pt>
                      <c:pt idx="23">
                        <c:v>-0.10126300000000001</c:v>
                      </c:pt>
                      <c:pt idx="24">
                        <c:v>-0.1019024</c:v>
                      </c:pt>
                      <c:pt idx="25">
                        <c:v>-0.10215009999999999</c:v>
                      </c:pt>
                      <c:pt idx="26">
                        <c:v>-0.1021755</c:v>
                      </c:pt>
                      <c:pt idx="27">
                        <c:v>-0.10261960000000001</c:v>
                      </c:pt>
                      <c:pt idx="28">
                        <c:v>-0.1034519</c:v>
                      </c:pt>
                      <c:pt idx="29">
                        <c:v>-0.1040457</c:v>
                      </c:pt>
                      <c:pt idx="30">
                        <c:v>-0.1043139</c:v>
                      </c:pt>
                      <c:pt idx="31">
                        <c:v>-0.1047656</c:v>
                      </c:pt>
                      <c:pt idx="32">
                        <c:v>-0.105503</c:v>
                      </c:pt>
                      <c:pt idx="33">
                        <c:v>-0.1060787</c:v>
                      </c:pt>
                      <c:pt idx="34">
                        <c:v>-0.10630439999999999</c:v>
                      </c:pt>
                      <c:pt idx="35">
                        <c:v>-0.1063656</c:v>
                      </c:pt>
                      <c:pt idx="36">
                        <c:v>-0.10623489999999999</c:v>
                      </c:pt>
                      <c:pt idx="37">
                        <c:v>-0.1057766</c:v>
                      </c:pt>
                      <c:pt idx="38">
                        <c:v>-0.1052897</c:v>
                      </c:pt>
                      <c:pt idx="39">
                        <c:v>-0.10518280000000001</c:v>
                      </c:pt>
                      <c:pt idx="40">
                        <c:v>-0.1052597</c:v>
                      </c:pt>
                      <c:pt idx="41">
                        <c:v>-0.10499020000000001</c:v>
                      </c:pt>
                      <c:pt idx="42">
                        <c:v>-0.10432230000000001</c:v>
                      </c:pt>
                      <c:pt idx="43">
                        <c:v>-0.1035782</c:v>
                      </c:pt>
                      <c:pt idx="44">
                        <c:v>-0.1028107</c:v>
                      </c:pt>
                      <c:pt idx="45">
                        <c:v>-0.1018898</c:v>
                      </c:pt>
                      <c:pt idx="46">
                        <c:v>-0.1009413</c:v>
                      </c:pt>
                      <c:pt idx="47">
                        <c:v>-0.1001266</c:v>
                      </c:pt>
                      <c:pt idx="48">
                        <c:v>-9.9303920000000004E-2</c:v>
                      </c:pt>
                      <c:pt idx="49">
                        <c:v>-9.8390119999999998E-2</c:v>
                      </c:pt>
                      <c:pt idx="50">
                        <c:v>-9.7662399999999996E-2</c:v>
                      </c:pt>
                      <c:pt idx="51">
                        <c:v>-9.7192940000000005E-2</c:v>
                      </c:pt>
                      <c:pt idx="52">
                        <c:v>-9.646035E-2</c:v>
                      </c:pt>
                      <c:pt idx="53">
                        <c:v>-9.5107709999999998E-2</c:v>
                      </c:pt>
                      <c:pt idx="54">
                        <c:v>-9.364074E-2</c:v>
                      </c:pt>
                      <c:pt idx="55">
                        <c:v>-9.2723410000000006E-2</c:v>
                      </c:pt>
                      <c:pt idx="56">
                        <c:v>-9.2272499999999993E-2</c:v>
                      </c:pt>
                      <c:pt idx="57">
                        <c:v>-9.183587E-2</c:v>
                      </c:pt>
                      <c:pt idx="58">
                        <c:v>-9.1389990000000004E-2</c:v>
                      </c:pt>
                      <c:pt idx="59">
                        <c:v>-9.1084460000000006E-2</c:v>
                      </c:pt>
                      <c:pt idx="60">
                        <c:v>-9.0646539999999998E-2</c:v>
                      </c:pt>
                      <c:pt idx="61">
                        <c:v>-8.9814370000000004E-2</c:v>
                      </c:pt>
                      <c:pt idx="62">
                        <c:v>-8.9022580000000004E-2</c:v>
                      </c:pt>
                      <c:pt idx="63">
                        <c:v>-8.8858110000000004E-2</c:v>
                      </c:pt>
                      <c:pt idx="64">
                        <c:v>-8.9128869999999999E-2</c:v>
                      </c:pt>
                      <c:pt idx="65">
                        <c:v>-8.917477E-2</c:v>
                      </c:pt>
                      <c:pt idx="66">
                        <c:v>-8.8881600000000005E-2</c:v>
                      </c:pt>
                      <c:pt idx="67">
                        <c:v>-8.8633030000000002E-2</c:v>
                      </c:pt>
                      <c:pt idx="68">
                        <c:v>-8.8474789999999998E-2</c:v>
                      </c:pt>
                      <c:pt idx="69">
                        <c:v>-8.8118479999999999E-2</c:v>
                      </c:pt>
                      <c:pt idx="70">
                        <c:v>-8.765117E-2</c:v>
                      </c:pt>
                      <c:pt idx="71">
                        <c:v>-8.7495519999999993E-2</c:v>
                      </c:pt>
                      <c:pt idx="72">
                        <c:v>-8.7701039999999994E-2</c:v>
                      </c:pt>
                      <c:pt idx="73">
                        <c:v>-8.7890480000000007E-2</c:v>
                      </c:pt>
                      <c:pt idx="74">
                        <c:v>-8.7875049999999996E-2</c:v>
                      </c:pt>
                      <c:pt idx="75">
                        <c:v>-8.7775220000000001E-2</c:v>
                      </c:pt>
                      <c:pt idx="76">
                        <c:v>-8.7610250000000001E-2</c:v>
                      </c:pt>
                      <c:pt idx="77">
                        <c:v>-8.7334480000000006E-2</c:v>
                      </c:pt>
                      <c:pt idx="78">
                        <c:v>-8.7176519999999993E-2</c:v>
                      </c:pt>
                      <c:pt idx="79">
                        <c:v>-8.7402430000000003E-2</c:v>
                      </c:pt>
                      <c:pt idx="80">
                        <c:v>-8.7842519999999993E-2</c:v>
                      </c:pt>
                      <c:pt idx="81">
                        <c:v>-8.8125049999999996E-2</c:v>
                      </c:pt>
                      <c:pt idx="82">
                        <c:v>-8.8254680000000002E-2</c:v>
                      </c:pt>
                      <c:pt idx="83">
                        <c:v>-8.8477810000000004E-2</c:v>
                      </c:pt>
                      <c:pt idx="84">
                        <c:v>-8.877401E-2</c:v>
                      </c:pt>
                      <c:pt idx="85">
                        <c:v>-8.9003979999999996E-2</c:v>
                      </c:pt>
                      <c:pt idx="86">
                        <c:v>-8.9333350000000006E-2</c:v>
                      </c:pt>
                      <c:pt idx="87">
                        <c:v>-8.9938080000000004E-2</c:v>
                      </c:pt>
                      <c:pt idx="88">
                        <c:v>-9.0532669999999996E-2</c:v>
                      </c:pt>
                      <c:pt idx="89">
                        <c:v>-9.0792570000000003E-2</c:v>
                      </c:pt>
                      <c:pt idx="90">
                        <c:v>-9.1001349999999995E-2</c:v>
                      </c:pt>
                      <c:pt idx="91">
                        <c:v>-9.1569390000000001E-2</c:v>
                      </c:pt>
                      <c:pt idx="92">
                        <c:v>-9.2168379999999994E-2</c:v>
                      </c:pt>
                      <c:pt idx="93">
                        <c:v>-9.2130480000000001E-2</c:v>
                      </c:pt>
                      <c:pt idx="94">
                        <c:v>-9.1576110000000002E-2</c:v>
                      </c:pt>
                      <c:pt idx="95">
                        <c:v>-9.1305440000000002E-2</c:v>
                      </c:pt>
                      <c:pt idx="96">
                        <c:v>-9.1665990000000003E-2</c:v>
                      </c:pt>
                      <c:pt idx="97">
                        <c:v>-9.2273599999999997E-2</c:v>
                      </c:pt>
                      <c:pt idx="98">
                        <c:v>-9.2823740000000002E-2</c:v>
                      </c:pt>
                      <c:pt idx="99">
                        <c:v>-9.3411049999999995E-2</c:v>
                      </c:pt>
                      <c:pt idx="100">
                        <c:v>-9.3981499999999996E-2</c:v>
                      </c:pt>
                      <c:pt idx="101">
                        <c:v>-9.4220650000000003E-2</c:v>
                      </c:pt>
                      <c:pt idx="102">
                        <c:v>-9.4116839999999993E-2</c:v>
                      </c:pt>
                      <c:pt idx="103">
                        <c:v>-9.4005969999999994E-2</c:v>
                      </c:pt>
                      <c:pt idx="104">
                        <c:v>-9.4023620000000002E-2</c:v>
                      </c:pt>
                      <c:pt idx="105">
                        <c:v>-9.4049149999999998E-2</c:v>
                      </c:pt>
                      <c:pt idx="106">
                        <c:v>-9.4131450000000005E-2</c:v>
                      </c:pt>
                      <c:pt idx="107">
                        <c:v>-9.4406729999999994E-2</c:v>
                      </c:pt>
                      <c:pt idx="108">
                        <c:v>-9.4658359999999997E-2</c:v>
                      </c:pt>
                      <c:pt idx="109">
                        <c:v>-9.4535859999999999E-2</c:v>
                      </c:pt>
                      <c:pt idx="110">
                        <c:v>-9.4167870000000001E-2</c:v>
                      </c:pt>
                      <c:pt idx="111">
                        <c:v>-9.398513E-2</c:v>
                      </c:pt>
                      <c:pt idx="112">
                        <c:v>-9.4036179999999997E-2</c:v>
                      </c:pt>
                      <c:pt idx="113">
                        <c:v>-9.4017660000000003E-2</c:v>
                      </c:pt>
                      <c:pt idx="114">
                        <c:v>-9.3876130000000002E-2</c:v>
                      </c:pt>
                      <c:pt idx="115">
                        <c:v>-9.3817929999999994E-2</c:v>
                      </c:pt>
                      <c:pt idx="116">
                        <c:v>-9.3839590000000001E-2</c:v>
                      </c:pt>
                      <c:pt idx="117">
                        <c:v>-9.3806669999999995E-2</c:v>
                      </c:pt>
                      <c:pt idx="118">
                        <c:v>-9.3875269999999997E-2</c:v>
                      </c:pt>
                      <c:pt idx="119">
                        <c:v>-9.423658E-2</c:v>
                      </c:pt>
                      <c:pt idx="120">
                        <c:v>-9.4557630000000004E-2</c:v>
                      </c:pt>
                      <c:pt idx="121">
                        <c:v>-9.4293390000000005E-2</c:v>
                      </c:pt>
                      <c:pt idx="122">
                        <c:v>-9.3529970000000004E-2</c:v>
                      </c:pt>
                      <c:pt idx="123">
                        <c:v>-9.2914440000000001E-2</c:v>
                      </c:pt>
                      <c:pt idx="124">
                        <c:v>-9.2821139999999996E-2</c:v>
                      </c:pt>
                      <c:pt idx="125">
                        <c:v>-9.3109819999999996E-2</c:v>
                      </c:pt>
                      <c:pt idx="126">
                        <c:v>-9.3589480000000003E-2</c:v>
                      </c:pt>
                      <c:pt idx="127">
                        <c:v>-9.4150479999999995E-2</c:v>
                      </c:pt>
                      <c:pt idx="128">
                        <c:v>-9.4471089999999994E-2</c:v>
                      </c:pt>
                      <c:pt idx="129">
                        <c:v>-9.4219540000000004E-2</c:v>
                      </c:pt>
                      <c:pt idx="130">
                        <c:v>-9.3613070000000007E-2</c:v>
                      </c:pt>
                      <c:pt idx="131">
                        <c:v>-9.3236600000000003E-2</c:v>
                      </c:pt>
                      <c:pt idx="132">
                        <c:v>-9.3322859999999994E-2</c:v>
                      </c:pt>
                      <c:pt idx="133">
                        <c:v>-9.3630569999999996E-2</c:v>
                      </c:pt>
                      <c:pt idx="134">
                        <c:v>-9.3944559999999996E-2</c:v>
                      </c:pt>
                      <c:pt idx="135">
                        <c:v>-9.4218049999999998E-2</c:v>
                      </c:pt>
                      <c:pt idx="136">
                        <c:v>-9.4287120000000002E-2</c:v>
                      </c:pt>
                      <c:pt idx="137">
                        <c:v>-9.3973340000000002E-2</c:v>
                      </c:pt>
                      <c:pt idx="138">
                        <c:v>-9.344044E-2</c:v>
                      </c:pt>
                      <c:pt idx="139">
                        <c:v>-9.2983750000000004E-2</c:v>
                      </c:pt>
                      <c:pt idx="140">
                        <c:v>-9.259038E-2</c:v>
                      </c:pt>
                      <c:pt idx="141">
                        <c:v>-9.2133690000000004E-2</c:v>
                      </c:pt>
                      <c:pt idx="142">
                        <c:v>-9.1800380000000001E-2</c:v>
                      </c:pt>
                      <c:pt idx="143">
                        <c:v>-9.181396E-2</c:v>
                      </c:pt>
                      <c:pt idx="144">
                        <c:v>-9.1912049999999995E-2</c:v>
                      </c:pt>
                      <c:pt idx="145">
                        <c:v>-9.1642810000000005E-2</c:v>
                      </c:pt>
                      <c:pt idx="146">
                        <c:v>-9.1079640000000003E-2</c:v>
                      </c:pt>
                      <c:pt idx="147">
                        <c:v>-9.0679860000000001E-2</c:v>
                      </c:pt>
                      <c:pt idx="148">
                        <c:v>-9.0548139999999999E-2</c:v>
                      </c:pt>
                      <c:pt idx="149">
                        <c:v>-9.0374689999999994E-2</c:v>
                      </c:pt>
                      <c:pt idx="150">
                        <c:v>-9.0034779999999995E-2</c:v>
                      </c:pt>
                      <c:pt idx="151">
                        <c:v>-8.9730030000000002E-2</c:v>
                      </c:pt>
                      <c:pt idx="152">
                        <c:v>-8.9566279999999998E-2</c:v>
                      </c:pt>
                      <c:pt idx="153">
                        <c:v>-8.9467309999999994E-2</c:v>
                      </c:pt>
                      <c:pt idx="154">
                        <c:v>-8.9474390000000001E-2</c:v>
                      </c:pt>
                      <c:pt idx="155">
                        <c:v>-8.9700039999999995E-2</c:v>
                      </c:pt>
                      <c:pt idx="156">
                        <c:v>-8.9996229999999997E-2</c:v>
                      </c:pt>
                      <c:pt idx="157">
                        <c:v>-9.00474E-2</c:v>
                      </c:pt>
                      <c:pt idx="158">
                        <c:v>-8.9783249999999995E-2</c:v>
                      </c:pt>
                      <c:pt idx="159">
                        <c:v>-8.9381710000000003E-2</c:v>
                      </c:pt>
                      <c:pt idx="160">
                        <c:v>-8.8990159999999999E-2</c:v>
                      </c:pt>
                      <c:pt idx="161">
                        <c:v>-8.8747300000000001E-2</c:v>
                      </c:pt>
                      <c:pt idx="162">
                        <c:v>-8.8861560000000006E-2</c:v>
                      </c:pt>
                      <c:pt idx="163">
                        <c:v>-8.9323879999999994E-2</c:v>
                      </c:pt>
                      <c:pt idx="164">
                        <c:v>-8.9717980000000003E-2</c:v>
                      </c:pt>
                      <c:pt idx="165">
                        <c:v>-8.9643280000000006E-2</c:v>
                      </c:pt>
                      <c:pt idx="166">
                        <c:v>-8.9167570000000002E-2</c:v>
                      </c:pt>
                      <c:pt idx="167">
                        <c:v>-8.8553290000000007E-2</c:v>
                      </c:pt>
                      <c:pt idx="168">
                        <c:v>-8.7863170000000004E-2</c:v>
                      </c:pt>
                      <c:pt idx="169">
                        <c:v>-8.7199780000000005E-2</c:v>
                      </c:pt>
                      <c:pt idx="170">
                        <c:v>-8.693468E-2</c:v>
                      </c:pt>
                      <c:pt idx="171">
                        <c:v>-8.7231059999999999E-2</c:v>
                      </c:pt>
                      <c:pt idx="172">
                        <c:v>-8.7652930000000004E-2</c:v>
                      </c:pt>
                      <c:pt idx="173">
                        <c:v>-8.7704669999999998E-2</c:v>
                      </c:pt>
                      <c:pt idx="174">
                        <c:v>-8.7510959999999999E-2</c:v>
                      </c:pt>
                      <c:pt idx="175">
                        <c:v>-8.7438959999999996E-2</c:v>
                      </c:pt>
                      <c:pt idx="176">
                        <c:v>-8.7345019999999995E-2</c:v>
                      </c:pt>
                      <c:pt idx="177">
                        <c:v>-8.6791930000000003E-2</c:v>
                      </c:pt>
                      <c:pt idx="178">
                        <c:v>-8.5823490000000002E-2</c:v>
                      </c:pt>
                      <c:pt idx="179">
                        <c:v>-8.4916320000000003E-2</c:v>
                      </c:pt>
                      <c:pt idx="180">
                        <c:v>-8.4319989999999997E-2</c:v>
                      </c:pt>
                      <c:pt idx="181">
                        <c:v>-8.3946140000000002E-2</c:v>
                      </c:pt>
                      <c:pt idx="182">
                        <c:v>-8.3756919999999999E-2</c:v>
                      </c:pt>
                      <c:pt idx="183">
                        <c:v>-8.3778140000000001E-2</c:v>
                      </c:pt>
                      <c:pt idx="184">
                        <c:v>-8.3806279999999997E-2</c:v>
                      </c:pt>
                      <c:pt idx="185">
                        <c:v>-8.3567669999999997E-2</c:v>
                      </c:pt>
                      <c:pt idx="186">
                        <c:v>-8.3140749999999999E-2</c:v>
                      </c:pt>
                      <c:pt idx="187">
                        <c:v>-8.2816909999999994E-2</c:v>
                      </c:pt>
                      <c:pt idx="188">
                        <c:v>-8.2620020000000002E-2</c:v>
                      </c:pt>
                      <c:pt idx="189">
                        <c:v>-8.2322699999999999E-2</c:v>
                      </c:pt>
                      <c:pt idx="190">
                        <c:v>-8.1842269999999995E-2</c:v>
                      </c:pt>
                      <c:pt idx="191">
                        <c:v>-8.1261520000000004E-2</c:v>
                      </c:pt>
                      <c:pt idx="192">
                        <c:v>-8.0588649999999998E-2</c:v>
                      </c:pt>
                      <c:pt idx="193">
                        <c:v>-7.9865610000000004E-2</c:v>
                      </c:pt>
                      <c:pt idx="194">
                        <c:v>-7.9387020000000003E-2</c:v>
                      </c:pt>
                      <c:pt idx="195">
                        <c:v>-7.9438019999999998E-2</c:v>
                      </c:pt>
                      <c:pt idx="196">
                        <c:v>-7.9886040000000005E-2</c:v>
                      </c:pt>
                      <c:pt idx="197">
                        <c:v>-8.030081E-2</c:v>
                      </c:pt>
                      <c:pt idx="198">
                        <c:v>-8.0425109999999994E-2</c:v>
                      </c:pt>
                      <c:pt idx="199">
                        <c:v>-8.0273709999999998E-2</c:v>
                      </c:pt>
                      <c:pt idx="200">
                        <c:v>-7.9917500000000002E-2</c:v>
                      </c:pt>
                      <c:pt idx="201">
                        <c:v>-7.9473329999999995E-2</c:v>
                      </c:pt>
                      <c:pt idx="202">
                        <c:v>-7.9109260000000001E-2</c:v>
                      </c:pt>
                      <c:pt idx="203">
                        <c:v>-7.8762700000000005E-2</c:v>
                      </c:pt>
                      <c:pt idx="204">
                        <c:v>-7.8090430000000002E-2</c:v>
                      </c:pt>
                      <c:pt idx="205">
                        <c:v>-7.7009129999999995E-2</c:v>
                      </c:pt>
                      <c:pt idx="206">
                        <c:v>-7.6016600000000004E-2</c:v>
                      </c:pt>
                      <c:pt idx="207">
                        <c:v>-7.5585830000000007E-2</c:v>
                      </c:pt>
                      <c:pt idx="208">
                        <c:v>-7.5504940000000006E-2</c:v>
                      </c:pt>
                      <c:pt idx="209">
                        <c:v>-7.5190750000000001E-2</c:v>
                      </c:pt>
                      <c:pt idx="210">
                        <c:v>-7.4465699999999996E-2</c:v>
                      </c:pt>
                      <c:pt idx="211">
                        <c:v>-7.3605149999999994E-2</c:v>
                      </c:pt>
                      <c:pt idx="212">
                        <c:v>-7.2815019999999994E-2</c:v>
                      </c:pt>
                      <c:pt idx="213">
                        <c:v>-7.2125110000000006E-2</c:v>
                      </c:pt>
                      <c:pt idx="214">
                        <c:v>-7.1638090000000001E-2</c:v>
                      </c:pt>
                      <c:pt idx="215">
                        <c:v>-7.1429240000000005E-2</c:v>
                      </c:pt>
                      <c:pt idx="216">
                        <c:v>-7.1261119999999997E-2</c:v>
                      </c:pt>
                      <c:pt idx="217">
                        <c:v>-7.080641E-2</c:v>
                      </c:pt>
                      <c:pt idx="218">
                        <c:v>-7.012562E-2</c:v>
                      </c:pt>
                      <c:pt idx="219">
                        <c:v>-6.9535749999999993E-2</c:v>
                      </c:pt>
                      <c:pt idx="220">
                        <c:v>-6.9057320000000005E-2</c:v>
                      </c:pt>
                      <c:pt idx="221">
                        <c:v>-6.8395549999999999E-2</c:v>
                      </c:pt>
                      <c:pt idx="222">
                        <c:v>-6.7461950000000007E-2</c:v>
                      </c:pt>
                      <c:pt idx="223">
                        <c:v>-6.6523040000000006E-2</c:v>
                      </c:pt>
                      <c:pt idx="224">
                        <c:v>-6.5787990000000005E-2</c:v>
                      </c:pt>
                      <c:pt idx="225">
                        <c:v>-6.5173720000000004E-2</c:v>
                      </c:pt>
                      <c:pt idx="226">
                        <c:v>-6.4539869999999999E-2</c:v>
                      </c:pt>
                      <c:pt idx="227">
                        <c:v>-6.3877959999999998E-2</c:v>
                      </c:pt>
                      <c:pt idx="228">
                        <c:v>-6.3187350000000003E-2</c:v>
                      </c:pt>
                      <c:pt idx="229">
                        <c:v>-6.2415279999999997E-2</c:v>
                      </c:pt>
                      <c:pt idx="230">
                        <c:v>-6.1622759999999999E-2</c:v>
                      </c:pt>
                      <c:pt idx="231">
                        <c:v>-6.101699E-2</c:v>
                      </c:pt>
                      <c:pt idx="232">
                        <c:v>-6.071588E-2</c:v>
                      </c:pt>
                      <c:pt idx="233">
                        <c:v>-6.0592840000000002E-2</c:v>
                      </c:pt>
                      <c:pt idx="234">
                        <c:v>-6.0418359999999997E-2</c:v>
                      </c:pt>
                      <c:pt idx="235">
                        <c:v>-6.0066019999999998E-2</c:v>
                      </c:pt>
                      <c:pt idx="236">
                        <c:v>-5.9550430000000001E-2</c:v>
                      </c:pt>
                      <c:pt idx="237">
                        <c:v>-5.8980789999999998E-2</c:v>
                      </c:pt>
                      <c:pt idx="238">
                        <c:v>-5.8482880000000001E-2</c:v>
                      </c:pt>
                      <c:pt idx="239">
                        <c:v>-5.8069049999999997E-2</c:v>
                      </c:pt>
                      <c:pt idx="240">
                        <c:v>-5.7603849999999998E-2</c:v>
                      </c:pt>
                      <c:pt idx="241">
                        <c:v>-5.6981080000000003E-2</c:v>
                      </c:pt>
                      <c:pt idx="242">
                        <c:v>-5.629033E-2</c:v>
                      </c:pt>
                      <c:pt idx="243">
                        <c:v>-5.570514E-2</c:v>
                      </c:pt>
                      <c:pt idx="244">
                        <c:v>-5.528276E-2</c:v>
                      </c:pt>
                      <c:pt idx="245">
                        <c:v>-5.4980939999999999E-2</c:v>
                      </c:pt>
                      <c:pt idx="246">
                        <c:v>-5.4782289999999997E-2</c:v>
                      </c:pt>
                      <c:pt idx="247">
                        <c:v>-5.4643619999999997E-2</c:v>
                      </c:pt>
                      <c:pt idx="248">
                        <c:v>-5.4393490000000003E-2</c:v>
                      </c:pt>
                      <c:pt idx="249">
                        <c:v>-5.3885049999999997E-2</c:v>
                      </c:pt>
                      <c:pt idx="250">
                        <c:v>-5.3232269999999998E-2</c:v>
                      </c:pt>
                      <c:pt idx="251">
                        <c:v>-5.2690630000000002E-2</c:v>
                      </c:pt>
                      <c:pt idx="252">
                        <c:v>-5.2310519999999999E-2</c:v>
                      </c:pt>
                      <c:pt idx="253">
                        <c:v>-5.1892559999999997E-2</c:v>
                      </c:pt>
                      <c:pt idx="254">
                        <c:v>-5.1313980000000002E-2</c:v>
                      </c:pt>
                      <c:pt idx="255">
                        <c:v>-5.0723039999999997E-2</c:v>
                      </c:pt>
                      <c:pt idx="256">
                        <c:v>-5.0344119999999999E-2</c:v>
                      </c:pt>
                      <c:pt idx="257">
                        <c:v>-5.0211789999999999E-2</c:v>
                      </c:pt>
                      <c:pt idx="258">
                        <c:v>-5.015857E-2</c:v>
                      </c:pt>
                      <c:pt idx="259">
                        <c:v>-4.9977750000000001E-2</c:v>
                      </c:pt>
                      <c:pt idx="260">
                        <c:v>-4.9547939999999999E-2</c:v>
                      </c:pt>
                      <c:pt idx="261">
                        <c:v>-4.8898900000000002E-2</c:v>
                      </c:pt>
                      <c:pt idx="262">
                        <c:v>-4.8209910000000002E-2</c:v>
                      </c:pt>
                      <c:pt idx="263">
                        <c:v>-4.767039E-2</c:v>
                      </c:pt>
                      <c:pt idx="264">
                        <c:v>-4.7325150000000003E-2</c:v>
                      </c:pt>
                      <c:pt idx="265">
                        <c:v>-4.7087200000000003E-2</c:v>
                      </c:pt>
                      <c:pt idx="266">
                        <c:v>-4.6875559999999997E-2</c:v>
                      </c:pt>
                      <c:pt idx="267">
                        <c:v>-4.6659539999999999E-2</c:v>
                      </c:pt>
                      <c:pt idx="268">
                        <c:v>-4.63784E-2</c:v>
                      </c:pt>
                      <c:pt idx="269">
                        <c:v>-4.5952010000000001E-2</c:v>
                      </c:pt>
                      <c:pt idx="270">
                        <c:v>-4.5413420000000003E-2</c:v>
                      </c:pt>
                      <c:pt idx="271">
                        <c:v>-4.4928170000000003E-2</c:v>
                      </c:pt>
                      <c:pt idx="272">
                        <c:v>-4.4625980000000003E-2</c:v>
                      </c:pt>
                      <c:pt idx="273">
                        <c:v>-4.4469160000000001E-2</c:v>
                      </c:pt>
                      <c:pt idx="274">
                        <c:v>-4.4320579999999998E-2</c:v>
                      </c:pt>
                      <c:pt idx="275">
                        <c:v>-4.4090289999999997E-2</c:v>
                      </c:pt>
                      <c:pt idx="276">
                        <c:v>-4.3777200000000002E-2</c:v>
                      </c:pt>
                      <c:pt idx="277">
                        <c:v>-4.3431240000000003E-2</c:v>
                      </c:pt>
                      <c:pt idx="278">
                        <c:v>-4.3112579999999998E-2</c:v>
                      </c:pt>
                      <c:pt idx="279">
                        <c:v>-4.2850119999999998E-2</c:v>
                      </c:pt>
                      <c:pt idx="280">
                        <c:v>-4.2617160000000001E-2</c:v>
                      </c:pt>
                      <c:pt idx="281">
                        <c:v>-4.2382389999999999E-2</c:v>
                      </c:pt>
                      <c:pt idx="282">
                        <c:v>-4.2194420000000003E-2</c:v>
                      </c:pt>
                      <c:pt idx="283">
                        <c:v>-4.2158250000000001E-2</c:v>
                      </c:pt>
                      <c:pt idx="284">
                        <c:v>-4.230797E-2</c:v>
                      </c:pt>
                      <c:pt idx="285">
                        <c:v>-4.2546050000000002E-2</c:v>
                      </c:pt>
                      <c:pt idx="286">
                        <c:v>-4.2737440000000002E-2</c:v>
                      </c:pt>
                      <c:pt idx="287">
                        <c:v>-4.2821030000000003E-2</c:v>
                      </c:pt>
                      <c:pt idx="288">
                        <c:v>-4.2810099999999997E-2</c:v>
                      </c:pt>
                      <c:pt idx="289">
                        <c:v>-4.2747109999999998E-2</c:v>
                      </c:pt>
                      <c:pt idx="290">
                        <c:v>-4.2685910000000001E-2</c:v>
                      </c:pt>
                      <c:pt idx="291">
                        <c:v>-4.2662390000000001E-2</c:v>
                      </c:pt>
                      <c:pt idx="292">
                        <c:v>-4.2657380000000002E-2</c:v>
                      </c:pt>
                      <c:pt idx="293">
                        <c:v>-4.2620970000000001E-2</c:v>
                      </c:pt>
                      <c:pt idx="294">
                        <c:v>-4.2539470000000003E-2</c:v>
                      </c:pt>
                      <c:pt idx="295">
                        <c:v>-4.2443300000000003E-2</c:v>
                      </c:pt>
                      <c:pt idx="296">
                        <c:v>-4.2351850000000003E-2</c:v>
                      </c:pt>
                      <c:pt idx="297">
                        <c:v>-4.2253739999999998E-2</c:v>
                      </c:pt>
                      <c:pt idx="298">
                        <c:v>-4.213488E-2</c:v>
                      </c:pt>
                      <c:pt idx="299">
                        <c:v>-4.1994910000000003E-2</c:v>
                      </c:pt>
                      <c:pt idx="300">
                        <c:v>-4.1860139999999997E-2</c:v>
                      </c:pt>
                      <c:pt idx="301">
                        <c:v>-4.1808650000000003E-2</c:v>
                      </c:pt>
                      <c:pt idx="302">
                        <c:v>-4.192891E-2</c:v>
                      </c:pt>
                      <c:pt idx="303">
                        <c:v>-4.2193910000000001E-2</c:v>
                      </c:pt>
                      <c:pt idx="304">
                        <c:v>-4.2430469999999998E-2</c:v>
                      </c:pt>
                      <c:pt idx="305">
                        <c:v>-4.2501079999999997E-2</c:v>
                      </c:pt>
                      <c:pt idx="306">
                        <c:v>-4.248014E-2</c:v>
                      </c:pt>
                      <c:pt idx="307">
                        <c:v>-4.25414E-2</c:v>
                      </c:pt>
                      <c:pt idx="308">
                        <c:v>-4.271693E-2</c:v>
                      </c:pt>
                      <c:pt idx="309">
                        <c:v>-4.289755E-2</c:v>
                      </c:pt>
                      <c:pt idx="310">
                        <c:v>-4.3044369999999998E-2</c:v>
                      </c:pt>
                      <c:pt idx="311">
                        <c:v>-4.324571E-2</c:v>
                      </c:pt>
                      <c:pt idx="312">
                        <c:v>-4.354479E-2</c:v>
                      </c:pt>
                      <c:pt idx="313">
                        <c:v>-4.3849449999999998E-2</c:v>
                      </c:pt>
                      <c:pt idx="314">
                        <c:v>-4.4056850000000002E-2</c:v>
                      </c:pt>
                      <c:pt idx="315">
                        <c:v>-4.4160240000000003E-2</c:v>
                      </c:pt>
                      <c:pt idx="316">
                        <c:v>-4.4205969999999997E-2</c:v>
                      </c:pt>
                      <c:pt idx="317">
                        <c:v>-4.4253430000000003E-2</c:v>
                      </c:pt>
                      <c:pt idx="318">
                        <c:v>-4.439121E-2</c:v>
                      </c:pt>
                      <c:pt idx="319">
                        <c:v>-4.4681020000000002E-2</c:v>
                      </c:pt>
                      <c:pt idx="320">
                        <c:v>-4.5056480000000003E-2</c:v>
                      </c:pt>
                      <c:pt idx="321">
                        <c:v>-4.5364649999999999E-2</c:v>
                      </c:pt>
                      <c:pt idx="322">
                        <c:v>-4.5524479999999999E-2</c:v>
                      </c:pt>
                      <c:pt idx="323">
                        <c:v>-4.5555060000000001E-2</c:v>
                      </c:pt>
                      <c:pt idx="324">
                        <c:v>-4.5470450000000003E-2</c:v>
                      </c:pt>
                      <c:pt idx="325">
                        <c:v>-4.5274979999999999E-2</c:v>
                      </c:pt>
                      <c:pt idx="326">
                        <c:v>-4.5053669999999997E-2</c:v>
                      </c:pt>
                      <c:pt idx="327">
                        <c:v>-4.4935639999999999E-2</c:v>
                      </c:pt>
                      <c:pt idx="328">
                        <c:v>-4.4967609999999998E-2</c:v>
                      </c:pt>
                      <c:pt idx="329">
                        <c:v>-4.5119350000000003E-2</c:v>
                      </c:pt>
                      <c:pt idx="330">
                        <c:v>-4.538333E-2</c:v>
                      </c:pt>
                      <c:pt idx="331">
                        <c:v>-4.5747309999999999E-2</c:v>
                      </c:pt>
                      <c:pt idx="332">
                        <c:v>-4.608889E-2</c:v>
                      </c:pt>
                      <c:pt idx="333">
                        <c:v>-4.6256680000000001E-2</c:v>
                      </c:pt>
                      <c:pt idx="334">
                        <c:v>-4.6269459999999998E-2</c:v>
                      </c:pt>
                      <c:pt idx="335">
                        <c:v>-4.6281940000000001E-2</c:v>
                      </c:pt>
                      <c:pt idx="336">
                        <c:v>-4.6362260000000002E-2</c:v>
                      </c:pt>
                      <c:pt idx="337">
                        <c:v>-4.6457129999999999E-2</c:v>
                      </c:pt>
                      <c:pt idx="338">
                        <c:v>-4.6563140000000003E-2</c:v>
                      </c:pt>
                      <c:pt idx="339">
                        <c:v>-4.6755409999999997E-2</c:v>
                      </c:pt>
                      <c:pt idx="340">
                        <c:v>-4.7023750000000003E-2</c:v>
                      </c:pt>
                      <c:pt idx="341">
                        <c:v>-4.724631E-2</c:v>
                      </c:pt>
                      <c:pt idx="342">
                        <c:v>-4.7358659999999997E-2</c:v>
                      </c:pt>
                      <c:pt idx="343">
                        <c:v>-4.7396689999999998E-2</c:v>
                      </c:pt>
                      <c:pt idx="344">
                        <c:v>-4.7364900000000001E-2</c:v>
                      </c:pt>
                      <c:pt idx="345">
                        <c:v>-4.722987E-2</c:v>
                      </c:pt>
                      <c:pt idx="346">
                        <c:v>-4.7058709999999997E-2</c:v>
                      </c:pt>
                      <c:pt idx="347">
                        <c:v>-4.6992109999999997E-2</c:v>
                      </c:pt>
                      <c:pt idx="348">
                        <c:v>-4.7058299999999997E-2</c:v>
                      </c:pt>
                      <c:pt idx="349">
                        <c:v>-4.7161839999999997E-2</c:v>
                      </c:pt>
                      <c:pt idx="350">
                        <c:v>-4.7268829999999998E-2</c:v>
                      </c:pt>
                      <c:pt idx="351">
                        <c:v>-4.7437269999999997E-2</c:v>
                      </c:pt>
                      <c:pt idx="352">
                        <c:v>-4.7640380000000003E-2</c:v>
                      </c:pt>
                      <c:pt idx="353">
                        <c:v>-4.7748260000000001E-2</c:v>
                      </c:pt>
                      <c:pt idx="354">
                        <c:v>-4.7732030000000002E-2</c:v>
                      </c:pt>
                      <c:pt idx="355">
                        <c:v>-4.7707680000000002E-2</c:v>
                      </c:pt>
                      <c:pt idx="356">
                        <c:v>-4.7726299999999999E-2</c:v>
                      </c:pt>
                      <c:pt idx="357">
                        <c:v>-4.768696E-2</c:v>
                      </c:pt>
                      <c:pt idx="358">
                        <c:v>-4.7519190000000003E-2</c:v>
                      </c:pt>
                      <c:pt idx="359">
                        <c:v>-4.7300839999999997E-2</c:v>
                      </c:pt>
                      <c:pt idx="360">
                        <c:v>-4.7138300000000001E-2</c:v>
                      </c:pt>
                      <c:pt idx="361">
                        <c:v>-4.7062489999999998E-2</c:v>
                      </c:pt>
                      <c:pt idx="362">
                        <c:v>-4.7081959999999999E-2</c:v>
                      </c:pt>
                      <c:pt idx="363">
                        <c:v>-4.7210700000000001E-2</c:v>
                      </c:pt>
                      <c:pt idx="364">
                        <c:v>-4.7392469999999999E-2</c:v>
                      </c:pt>
                      <c:pt idx="365">
                        <c:v>-4.7509059999999999E-2</c:v>
                      </c:pt>
                      <c:pt idx="366">
                        <c:v>-4.751491E-2</c:v>
                      </c:pt>
                      <c:pt idx="367">
                        <c:v>-4.7461860000000002E-2</c:v>
                      </c:pt>
                      <c:pt idx="368">
                        <c:v>-4.7390330000000001E-2</c:v>
                      </c:pt>
                      <c:pt idx="369">
                        <c:v>-4.7315990000000002E-2</c:v>
                      </c:pt>
                      <c:pt idx="370">
                        <c:v>-4.7298699999999999E-2</c:v>
                      </c:pt>
                      <c:pt idx="371">
                        <c:v>-4.7364509999999999E-2</c:v>
                      </c:pt>
                      <c:pt idx="372">
                        <c:v>-4.7372329999999997E-2</c:v>
                      </c:pt>
                      <c:pt idx="373">
                        <c:v>-4.7140559999999998E-2</c:v>
                      </c:pt>
                      <c:pt idx="374">
                        <c:v>-4.6735499999999999E-2</c:v>
                      </c:pt>
                      <c:pt idx="375">
                        <c:v>-4.6446050000000003E-2</c:v>
                      </c:pt>
                      <c:pt idx="376">
                        <c:v>-4.6440160000000001E-2</c:v>
                      </c:pt>
                      <c:pt idx="377">
                        <c:v>-4.6605399999999998E-2</c:v>
                      </c:pt>
                      <c:pt idx="378">
                        <c:v>-4.6760049999999997E-2</c:v>
                      </c:pt>
                      <c:pt idx="379">
                        <c:v>-4.6851440000000001E-2</c:v>
                      </c:pt>
                      <c:pt idx="380">
                        <c:v>-4.6877460000000003E-2</c:v>
                      </c:pt>
                      <c:pt idx="381">
                        <c:v>-4.6798720000000002E-2</c:v>
                      </c:pt>
                      <c:pt idx="382">
                        <c:v>-4.6633819999999999E-2</c:v>
                      </c:pt>
                      <c:pt idx="383">
                        <c:v>-4.6500300000000001E-2</c:v>
                      </c:pt>
                      <c:pt idx="384">
                        <c:v>-4.6473649999999998E-2</c:v>
                      </c:pt>
                      <c:pt idx="385">
                        <c:v>-4.6509590000000003E-2</c:v>
                      </c:pt>
                      <c:pt idx="386">
                        <c:v>-4.6563229999999997E-2</c:v>
                      </c:pt>
                      <c:pt idx="387">
                        <c:v>-4.6667069999999998E-2</c:v>
                      </c:pt>
                      <c:pt idx="388">
                        <c:v>-4.6822429999999998E-2</c:v>
                      </c:pt>
                      <c:pt idx="389">
                        <c:v>-4.6932219999999997E-2</c:v>
                      </c:pt>
                      <c:pt idx="390">
                        <c:v>-4.6921930000000001E-2</c:v>
                      </c:pt>
                      <c:pt idx="391">
                        <c:v>-4.6832579999999999E-2</c:v>
                      </c:pt>
                      <c:pt idx="392">
                        <c:v>-4.6735230000000003E-2</c:v>
                      </c:pt>
                      <c:pt idx="393">
                        <c:v>-4.6642900000000001E-2</c:v>
                      </c:pt>
                      <c:pt idx="394">
                        <c:v>-4.6542630000000002E-2</c:v>
                      </c:pt>
                      <c:pt idx="395">
                        <c:v>-4.6435450000000003E-2</c:v>
                      </c:pt>
                      <c:pt idx="396">
                        <c:v>-4.6312770000000003E-2</c:v>
                      </c:pt>
                      <c:pt idx="397">
                        <c:v>-4.6170469999999998E-2</c:v>
                      </c:pt>
                      <c:pt idx="398">
                        <c:v>-4.6049710000000001E-2</c:v>
                      </c:pt>
                      <c:pt idx="399">
                        <c:v>-4.5984799999999999E-2</c:v>
                      </c:pt>
                      <c:pt idx="400">
                        <c:v>-4.5924939999999997E-2</c:v>
                      </c:pt>
                      <c:pt idx="401">
                        <c:v>-4.5801069999999999E-2</c:v>
                      </c:pt>
                      <c:pt idx="402">
                        <c:v>-4.5650459999999997E-2</c:v>
                      </c:pt>
                      <c:pt idx="403">
                        <c:v>-4.5564189999999997E-2</c:v>
                      </c:pt>
                      <c:pt idx="404">
                        <c:v>-4.5541730000000002E-2</c:v>
                      </c:pt>
                      <c:pt idx="405">
                        <c:v>-4.5529050000000001E-2</c:v>
                      </c:pt>
                      <c:pt idx="406">
                        <c:v>-4.5566099999999998E-2</c:v>
                      </c:pt>
                      <c:pt idx="407">
                        <c:v>-4.5718080000000001E-2</c:v>
                      </c:pt>
                      <c:pt idx="408">
                        <c:v>-4.5854590000000001E-2</c:v>
                      </c:pt>
                      <c:pt idx="409">
                        <c:v>-4.569935E-2</c:v>
                      </c:pt>
                      <c:pt idx="410">
                        <c:v>-4.5190189999999998E-2</c:v>
                      </c:pt>
                      <c:pt idx="411">
                        <c:v>-4.4631150000000001E-2</c:v>
                      </c:pt>
                      <c:pt idx="412">
                        <c:v>-4.4391449999999999E-2</c:v>
                      </c:pt>
                      <c:pt idx="413">
                        <c:v>-4.4521650000000003E-2</c:v>
                      </c:pt>
                      <c:pt idx="414">
                        <c:v>-4.4730190000000003E-2</c:v>
                      </c:pt>
                      <c:pt idx="415">
                        <c:v>-4.4709359999999997E-2</c:v>
                      </c:pt>
                      <c:pt idx="416">
                        <c:v>-4.4423789999999998E-2</c:v>
                      </c:pt>
                      <c:pt idx="417">
                        <c:v>-4.4104209999999998E-2</c:v>
                      </c:pt>
                      <c:pt idx="418">
                        <c:v>-4.3972690000000002E-2</c:v>
                      </c:pt>
                      <c:pt idx="419">
                        <c:v>-4.3987030000000003E-2</c:v>
                      </c:pt>
                      <c:pt idx="420">
                        <c:v>-4.3920220000000003E-2</c:v>
                      </c:pt>
                      <c:pt idx="421">
                        <c:v>-4.3682249999999999E-2</c:v>
                      </c:pt>
                      <c:pt idx="422">
                        <c:v>-4.3430730000000001E-2</c:v>
                      </c:pt>
                      <c:pt idx="423">
                        <c:v>-4.3292219999999999E-2</c:v>
                      </c:pt>
                      <c:pt idx="424">
                        <c:v>-4.3148159999999998E-2</c:v>
                      </c:pt>
                      <c:pt idx="425">
                        <c:v>-4.2845800000000003E-2</c:v>
                      </c:pt>
                      <c:pt idx="426">
                        <c:v>-4.2481129999999999E-2</c:v>
                      </c:pt>
                      <c:pt idx="427">
                        <c:v>-4.2258669999999998E-2</c:v>
                      </c:pt>
                      <c:pt idx="428">
                        <c:v>-4.2166549999999997E-2</c:v>
                      </c:pt>
                      <c:pt idx="429">
                        <c:v>-4.2013809999999999E-2</c:v>
                      </c:pt>
                      <c:pt idx="430">
                        <c:v>-4.1744549999999998E-2</c:v>
                      </c:pt>
                      <c:pt idx="431">
                        <c:v>-4.1491470000000003E-2</c:v>
                      </c:pt>
                      <c:pt idx="432">
                        <c:v>-4.1330600000000002E-2</c:v>
                      </c:pt>
                      <c:pt idx="433">
                        <c:v>-4.1201040000000001E-2</c:v>
                      </c:pt>
                      <c:pt idx="434">
                        <c:v>-4.1072400000000002E-2</c:v>
                      </c:pt>
                      <c:pt idx="435">
                        <c:v>-4.0986269999999998E-2</c:v>
                      </c:pt>
                      <c:pt idx="436">
                        <c:v>-4.0906699999999997E-2</c:v>
                      </c:pt>
                      <c:pt idx="437">
                        <c:v>-4.0732909999999997E-2</c:v>
                      </c:pt>
                      <c:pt idx="438">
                        <c:v>-4.0497379999999999E-2</c:v>
                      </c:pt>
                      <c:pt idx="439">
                        <c:v>-4.0349309999999999E-2</c:v>
                      </c:pt>
                      <c:pt idx="440">
                        <c:v>-4.0298880000000002E-2</c:v>
                      </c:pt>
                      <c:pt idx="441">
                        <c:v>-4.0170520000000001E-2</c:v>
                      </c:pt>
                      <c:pt idx="442">
                        <c:v>-3.9873699999999998E-2</c:v>
                      </c:pt>
                      <c:pt idx="443">
                        <c:v>-3.9534020000000003E-2</c:v>
                      </c:pt>
                      <c:pt idx="444">
                        <c:v>-3.9287740000000002E-2</c:v>
                      </c:pt>
                      <c:pt idx="445">
                        <c:v>-3.9120929999999998E-2</c:v>
                      </c:pt>
                      <c:pt idx="446">
                        <c:v>-3.8986460000000001E-2</c:v>
                      </c:pt>
                      <c:pt idx="447">
                        <c:v>-3.8913950000000003E-2</c:v>
                      </c:pt>
                      <c:pt idx="448">
                        <c:v>-3.890089E-2</c:v>
                      </c:pt>
                      <c:pt idx="449">
                        <c:v>-3.8844110000000001E-2</c:v>
                      </c:pt>
                      <c:pt idx="450">
                        <c:v>-3.8688350000000003E-2</c:v>
                      </c:pt>
                      <c:pt idx="451">
                        <c:v>-3.8513970000000002E-2</c:v>
                      </c:pt>
                      <c:pt idx="452">
                        <c:v>-3.8382109999999997E-2</c:v>
                      </c:pt>
                      <c:pt idx="453">
                        <c:v>-3.8234669999999998E-2</c:v>
                      </c:pt>
                      <c:pt idx="454">
                        <c:v>-3.8048119999999998E-2</c:v>
                      </c:pt>
                      <c:pt idx="455">
                        <c:v>-3.7951699999999998E-2</c:v>
                      </c:pt>
                      <c:pt idx="456">
                        <c:v>-3.8055949999999998E-2</c:v>
                      </c:pt>
                      <c:pt idx="457">
                        <c:v>-3.8257579999999999E-2</c:v>
                      </c:pt>
                      <c:pt idx="458">
                        <c:v>-3.8348439999999998E-2</c:v>
                      </c:pt>
                      <c:pt idx="459">
                        <c:v>-3.8254969999999999E-2</c:v>
                      </c:pt>
                      <c:pt idx="460">
                        <c:v>-3.8057349999999997E-2</c:v>
                      </c:pt>
                      <c:pt idx="461">
                        <c:v>-3.7855989999999999E-2</c:v>
                      </c:pt>
                      <c:pt idx="462">
                        <c:v>-3.7720049999999998E-2</c:v>
                      </c:pt>
                      <c:pt idx="463">
                        <c:v>-3.7704340000000003E-2</c:v>
                      </c:pt>
                      <c:pt idx="464">
                        <c:v>-3.7807130000000001E-2</c:v>
                      </c:pt>
                      <c:pt idx="465">
                        <c:v>-3.7938380000000001E-2</c:v>
                      </c:pt>
                      <c:pt idx="466">
                        <c:v>-3.8009809999999998E-2</c:v>
                      </c:pt>
                      <c:pt idx="467">
                        <c:v>-3.8026570000000003E-2</c:v>
                      </c:pt>
                      <c:pt idx="468">
                        <c:v>-3.8037319999999999E-2</c:v>
                      </c:pt>
                      <c:pt idx="469">
                        <c:v>-3.8058139999999997E-2</c:v>
                      </c:pt>
                      <c:pt idx="470">
                        <c:v>-3.8092439999999998E-2</c:v>
                      </c:pt>
                      <c:pt idx="471">
                        <c:v>-3.8159690000000003E-2</c:v>
                      </c:pt>
                      <c:pt idx="472">
                        <c:v>-3.824553E-2</c:v>
                      </c:pt>
                      <c:pt idx="473">
                        <c:v>-3.8283089999999999E-2</c:v>
                      </c:pt>
                      <c:pt idx="474">
                        <c:v>-3.8233580000000003E-2</c:v>
                      </c:pt>
                      <c:pt idx="475">
                        <c:v>-3.8128339999999997E-2</c:v>
                      </c:pt>
                      <c:pt idx="476">
                        <c:v>-3.7994300000000002E-2</c:v>
                      </c:pt>
                      <c:pt idx="477">
                        <c:v>-3.7816639999999999E-2</c:v>
                      </c:pt>
                      <c:pt idx="478">
                        <c:v>-3.7609389999999999E-2</c:v>
                      </c:pt>
                      <c:pt idx="479">
                        <c:v>-3.7448780000000001E-2</c:v>
                      </c:pt>
                      <c:pt idx="480">
                        <c:v>-3.7387400000000001E-2</c:v>
                      </c:pt>
                      <c:pt idx="481">
                        <c:v>-3.7390899999999998E-2</c:v>
                      </c:pt>
                      <c:pt idx="482">
                        <c:v>-3.739555E-2</c:v>
                      </c:pt>
                      <c:pt idx="483">
                        <c:v>-3.7370559999999997E-2</c:v>
                      </c:pt>
                      <c:pt idx="484">
                        <c:v>-3.729872E-2</c:v>
                      </c:pt>
                      <c:pt idx="485">
                        <c:v>-3.7178830000000003E-2</c:v>
                      </c:pt>
                      <c:pt idx="486">
                        <c:v>-3.7073979999999999E-2</c:v>
                      </c:pt>
                      <c:pt idx="487">
                        <c:v>-3.7070180000000001E-2</c:v>
                      </c:pt>
                      <c:pt idx="488">
                        <c:v>-3.7151089999999998E-2</c:v>
                      </c:pt>
                      <c:pt idx="489">
                        <c:v>-3.719124E-2</c:v>
                      </c:pt>
                      <c:pt idx="490">
                        <c:v>-3.7119369999999999E-2</c:v>
                      </c:pt>
                      <c:pt idx="491">
                        <c:v>-3.7001050000000001E-2</c:v>
                      </c:pt>
                      <c:pt idx="492">
                        <c:v>-3.6919710000000001E-2</c:v>
                      </c:pt>
                      <c:pt idx="493">
                        <c:v>-3.6874850000000001E-2</c:v>
                      </c:pt>
                      <c:pt idx="494">
                        <c:v>-3.6841609999999997E-2</c:v>
                      </c:pt>
                      <c:pt idx="495">
                        <c:v>-3.6838900000000001E-2</c:v>
                      </c:pt>
                      <c:pt idx="496">
                        <c:v>-3.687095E-2</c:v>
                      </c:pt>
                      <c:pt idx="497">
                        <c:v>-3.6868119999999997E-2</c:v>
                      </c:pt>
                      <c:pt idx="498">
                        <c:v>-3.6753229999999998E-2</c:v>
                      </c:pt>
                      <c:pt idx="499">
                        <c:v>-3.6524590000000003E-2</c:v>
                      </c:pt>
                      <c:pt idx="500">
                        <c:v>-3.6263669999999998E-2</c:v>
                      </c:pt>
                      <c:pt idx="501">
                        <c:v>-3.6015159999999997E-2</c:v>
                      </c:pt>
                      <c:pt idx="502">
                        <c:v>-3.589987E-2</c:v>
                      </c:pt>
                      <c:pt idx="503">
                        <c:v>-3.593561E-2</c:v>
                      </c:pt>
                      <c:pt idx="504">
                        <c:v>-3.5943790000000003E-2</c:v>
                      </c:pt>
                      <c:pt idx="505">
                        <c:v>-3.5761439999999999E-2</c:v>
                      </c:pt>
                      <c:pt idx="506">
                        <c:v>-3.5485349999999999E-2</c:v>
                      </c:pt>
                      <c:pt idx="507">
                        <c:v>-3.5330939999999998E-2</c:v>
                      </c:pt>
                      <c:pt idx="508">
                        <c:v>-3.5311139999999998E-2</c:v>
                      </c:pt>
                      <c:pt idx="509">
                        <c:v>-3.5249309999999999E-2</c:v>
                      </c:pt>
                      <c:pt idx="510">
                        <c:v>-3.5082990000000001E-2</c:v>
                      </c:pt>
                      <c:pt idx="511">
                        <c:v>-3.4943599999999998E-2</c:v>
                      </c:pt>
                      <c:pt idx="512">
                        <c:v>-3.4925379999999999E-2</c:v>
                      </c:pt>
                      <c:pt idx="513">
                        <c:v>-3.4971049999999997E-2</c:v>
                      </c:pt>
                      <c:pt idx="514">
                        <c:v>-3.5013669999999997E-2</c:v>
                      </c:pt>
                      <c:pt idx="515">
                        <c:v>-3.5056799999999999E-2</c:v>
                      </c:pt>
                      <c:pt idx="516">
                        <c:v>-3.5073970000000003E-2</c:v>
                      </c:pt>
                      <c:pt idx="517">
                        <c:v>-3.4992549999999997E-2</c:v>
                      </c:pt>
                      <c:pt idx="518">
                        <c:v>-3.4821999999999999E-2</c:v>
                      </c:pt>
                      <c:pt idx="519">
                        <c:v>-3.4665889999999998E-2</c:v>
                      </c:pt>
                      <c:pt idx="520">
                        <c:v>-3.458961E-2</c:v>
                      </c:pt>
                      <c:pt idx="521">
                        <c:v>-3.4598940000000002E-2</c:v>
                      </c:pt>
                      <c:pt idx="522">
                        <c:v>-3.4727519999999998E-2</c:v>
                      </c:pt>
                      <c:pt idx="523">
                        <c:v>-3.4989949999999999E-2</c:v>
                      </c:pt>
                      <c:pt idx="524">
                        <c:v>-3.5252699999999998E-2</c:v>
                      </c:pt>
                      <c:pt idx="525">
                        <c:v>-3.532739E-2</c:v>
                      </c:pt>
                      <c:pt idx="526">
                        <c:v>-3.5219979999999998E-2</c:v>
                      </c:pt>
                      <c:pt idx="527">
                        <c:v>-3.5122899999999999E-2</c:v>
                      </c:pt>
                      <c:pt idx="528">
                        <c:v>-3.5152330000000002E-2</c:v>
                      </c:pt>
                      <c:pt idx="529">
                        <c:v>-3.5250780000000002E-2</c:v>
                      </c:pt>
                      <c:pt idx="530">
                        <c:v>-3.535406E-2</c:v>
                      </c:pt>
                      <c:pt idx="531">
                        <c:v>-3.5473860000000003E-2</c:v>
                      </c:pt>
                      <c:pt idx="532">
                        <c:v>-3.558335E-2</c:v>
                      </c:pt>
                      <c:pt idx="533">
                        <c:v>-3.5607069999999998E-2</c:v>
                      </c:pt>
                      <c:pt idx="534">
                        <c:v>-3.557718E-2</c:v>
                      </c:pt>
                      <c:pt idx="535">
                        <c:v>-3.5637040000000002E-2</c:v>
                      </c:pt>
                      <c:pt idx="536">
                        <c:v>-3.5845290000000002E-2</c:v>
                      </c:pt>
                      <c:pt idx="537">
                        <c:v>-3.6104410000000003E-2</c:v>
                      </c:pt>
                      <c:pt idx="538">
                        <c:v>-3.6310519999999999E-2</c:v>
                      </c:pt>
                      <c:pt idx="539">
                        <c:v>-3.6437310000000001E-2</c:v>
                      </c:pt>
                      <c:pt idx="540">
                        <c:v>-3.646162E-2</c:v>
                      </c:pt>
                      <c:pt idx="541">
                        <c:v>-3.6365219999999997E-2</c:v>
                      </c:pt>
                      <c:pt idx="542">
                        <c:v>-3.6224319999999997E-2</c:v>
                      </c:pt>
                      <c:pt idx="543">
                        <c:v>-3.615082E-2</c:v>
                      </c:pt>
                      <c:pt idx="544">
                        <c:v>-3.6142800000000003E-2</c:v>
                      </c:pt>
                      <c:pt idx="545">
                        <c:v>-3.6127279999999998E-2</c:v>
                      </c:pt>
                      <c:pt idx="546">
                        <c:v>-3.6120760000000002E-2</c:v>
                      </c:pt>
                      <c:pt idx="547">
                        <c:v>-3.6191880000000003E-2</c:v>
                      </c:pt>
                      <c:pt idx="548">
                        <c:v>-3.6295609999999999E-2</c:v>
                      </c:pt>
                      <c:pt idx="549">
                        <c:v>-3.6323220000000003E-2</c:v>
                      </c:pt>
                      <c:pt idx="550">
                        <c:v>-3.6297929999999999E-2</c:v>
                      </c:pt>
                      <c:pt idx="551">
                        <c:v>-3.6338429999999998E-2</c:v>
                      </c:pt>
                      <c:pt idx="552">
                        <c:v>-3.6442309999999999E-2</c:v>
                      </c:pt>
                      <c:pt idx="553">
                        <c:v>-3.6494190000000003E-2</c:v>
                      </c:pt>
                      <c:pt idx="554">
                        <c:v>-3.6478900000000002E-2</c:v>
                      </c:pt>
                      <c:pt idx="555">
                        <c:v>-3.6493490000000003E-2</c:v>
                      </c:pt>
                      <c:pt idx="556">
                        <c:v>-3.6557310000000003E-2</c:v>
                      </c:pt>
                      <c:pt idx="557">
                        <c:v>-3.6595410000000002E-2</c:v>
                      </c:pt>
                      <c:pt idx="558">
                        <c:v>-3.6604020000000001E-2</c:v>
                      </c:pt>
                      <c:pt idx="559">
                        <c:v>-3.66427E-2</c:v>
                      </c:pt>
                      <c:pt idx="560">
                        <c:v>-3.6673879999999999E-2</c:v>
                      </c:pt>
                      <c:pt idx="561">
                        <c:v>-3.6606519999999997E-2</c:v>
                      </c:pt>
                      <c:pt idx="562">
                        <c:v>-3.6487209999999999E-2</c:v>
                      </c:pt>
                      <c:pt idx="563">
                        <c:v>-3.6448700000000001E-2</c:v>
                      </c:pt>
                      <c:pt idx="564">
                        <c:v>-3.6474600000000003E-2</c:v>
                      </c:pt>
                      <c:pt idx="565">
                        <c:v>-3.6416070000000002E-2</c:v>
                      </c:pt>
                      <c:pt idx="566">
                        <c:v>-3.6234710000000003E-2</c:v>
                      </c:pt>
                      <c:pt idx="567">
                        <c:v>-3.603522E-2</c:v>
                      </c:pt>
                      <c:pt idx="568">
                        <c:v>-3.5872870000000001E-2</c:v>
                      </c:pt>
                      <c:pt idx="569">
                        <c:v>-3.571444E-2</c:v>
                      </c:pt>
                      <c:pt idx="570">
                        <c:v>-3.5568639999999999E-2</c:v>
                      </c:pt>
                      <c:pt idx="571">
                        <c:v>-3.547285E-2</c:v>
                      </c:pt>
                      <c:pt idx="572">
                        <c:v>-3.537593E-2</c:v>
                      </c:pt>
                      <c:pt idx="573">
                        <c:v>-3.5208650000000001E-2</c:v>
                      </c:pt>
                      <c:pt idx="574">
                        <c:v>-3.501862E-2</c:v>
                      </c:pt>
                      <c:pt idx="575">
                        <c:v>-3.4859849999999998E-2</c:v>
                      </c:pt>
                      <c:pt idx="576">
                        <c:v>-3.4643640000000003E-2</c:v>
                      </c:pt>
                      <c:pt idx="577">
                        <c:v>-3.431675E-2</c:v>
                      </c:pt>
                      <c:pt idx="578">
                        <c:v>-3.4074500000000001E-2</c:v>
                      </c:pt>
                      <c:pt idx="579">
                        <c:v>-3.410796E-2</c:v>
                      </c:pt>
                      <c:pt idx="580">
                        <c:v>-3.4240050000000001E-2</c:v>
                      </c:pt>
                      <c:pt idx="581">
                        <c:v>-3.4135209999999999E-2</c:v>
                      </c:pt>
                      <c:pt idx="582">
                        <c:v>-3.3780869999999998E-2</c:v>
                      </c:pt>
                      <c:pt idx="583">
                        <c:v>-3.3437710000000002E-2</c:v>
                      </c:pt>
                      <c:pt idx="584">
                        <c:v>-3.3196110000000001E-2</c:v>
                      </c:pt>
                      <c:pt idx="585">
                        <c:v>-3.2921209999999999E-2</c:v>
                      </c:pt>
                      <c:pt idx="586">
                        <c:v>-3.2613389999999999E-2</c:v>
                      </c:pt>
                      <c:pt idx="587">
                        <c:v>-3.2456480000000003E-2</c:v>
                      </c:pt>
                      <c:pt idx="588">
                        <c:v>-3.2473639999999998E-2</c:v>
                      </c:pt>
                      <c:pt idx="589">
                        <c:v>-3.2469060000000001E-2</c:v>
                      </c:pt>
                      <c:pt idx="590">
                        <c:v>-3.238241E-2</c:v>
                      </c:pt>
                      <c:pt idx="591">
                        <c:v>-3.2390149999999999E-2</c:v>
                      </c:pt>
                      <c:pt idx="592">
                        <c:v>-3.2562210000000001E-2</c:v>
                      </c:pt>
                      <c:pt idx="593">
                        <c:v>-3.2728640000000003E-2</c:v>
                      </c:pt>
                      <c:pt idx="594">
                        <c:v>-3.2767999999999999E-2</c:v>
                      </c:pt>
                      <c:pt idx="595">
                        <c:v>-3.2747909999999998E-2</c:v>
                      </c:pt>
                      <c:pt idx="596">
                        <c:v>-3.2725200000000003E-2</c:v>
                      </c:pt>
                      <c:pt idx="597">
                        <c:v>-3.26713E-2</c:v>
                      </c:pt>
                      <c:pt idx="598">
                        <c:v>-3.2644189999999997E-2</c:v>
                      </c:pt>
                      <c:pt idx="599">
                        <c:v>-3.2763519999999997E-2</c:v>
                      </c:pt>
                      <c:pt idx="600">
                        <c:v>-3.2950760000000003E-2</c:v>
                      </c:pt>
                      <c:pt idx="601">
                        <c:v>-3.2955789999999999E-2</c:v>
                      </c:pt>
                      <c:pt idx="602">
                        <c:v>-3.2704950000000003E-2</c:v>
                      </c:pt>
                      <c:pt idx="603">
                        <c:v>-3.2369269999999999E-2</c:v>
                      </c:pt>
                      <c:pt idx="604">
                        <c:v>-3.2066919999999999E-2</c:v>
                      </c:pt>
                      <c:pt idx="605">
                        <c:v>-3.1775709999999999E-2</c:v>
                      </c:pt>
                      <c:pt idx="606">
                        <c:v>-3.1562609999999998E-2</c:v>
                      </c:pt>
                      <c:pt idx="607">
                        <c:v>-3.1588520000000002E-2</c:v>
                      </c:pt>
                      <c:pt idx="608">
                        <c:v>-3.1810570000000003E-2</c:v>
                      </c:pt>
                      <c:pt idx="609">
                        <c:v>-3.1985659999999999E-2</c:v>
                      </c:pt>
                      <c:pt idx="610">
                        <c:v>-3.205504E-2</c:v>
                      </c:pt>
                      <c:pt idx="611">
                        <c:v>-3.2207569999999998E-2</c:v>
                      </c:pt>
                      <c:pt idx="612">
                        <c:v>-3.2493500000000002E-2</c:v>
                      </c:pt>
                      <c:pt idx="613">
                        <c:v>-3.269822E-2</c:v>
                      </c:pt>
                      <c:pt idx="614">
                        <c:v>-3.2710049999999997E-2</c:v>
                      </c:pt>
                      <c:pt idx="615">
                        <c:v>-3.2699510000000001E-2</c:v>
                      </c:pt>
                      <c:pt idx="616">
                        <c:v>-3.2799679999999998E-2</c:v>
                      </c:pt>
                      <c:pt idx="617">
                        <c:v>-3.2891940000000001E-2</c:v>
                      </c:pt>
                      <c:pt idx="618">
                        <c:v>-3.2848870000000002E-2</c:v>
                      </c:pt>
                      <c:pt idx="619">
                        <c:v>-3.273467E-2</c:v>
                      </c:pt>
                      <c:pt idx="620">
                        <c:v>-3.2629289999999998E-2</c:v>
                      </c:pt>
                      <c:pt idx="621">
                        <c:v>-3.2509030000000001E-2</c:v>
                      </c:pt>
                      <c:pt idx="622">
                        <c:v>-3.2396059999999997E-2</c:v>
                      </c:pt>
                      <c:pt idx="623">
                        <c:v>-3.2386869999999998E-2</c:v>
                      </c:pt>
                      <c:pt idx="624">
                        <c:v>-3.2430779999999999E-2</c:v>
                      </c:pt>
                      <c:pt idx="625">
                        <c:v>-3.2340180000000003E-2</c:v>
                      </c:pt>
                      <c:pt idx="626">
                        <c:v>-3.2113259999999998E-2</c:v>
                      </c:pt>
                      <c:pt idx="627">
                        <c:v>-3.1971930000000003E-2</c:v>
                      </c:pt>
                      <c:pt idx="628">
                        <c:v>-3.197378E-2</c:v>
                      </c:pt>
                      <c:pt idx="629">
                        <c:v>-3.1872770000000002E-2</c:v>
                      </c:pt>
                      <c:pt idx="630">
                        <c:v>-3.1510169999999997E-2</c:v>
                      </c:pt>
                      <c:pt idx="631">
                        <c:v>-3.1075419999999999E-2</c:v>
                      </c:pt>
                      <c:pt idx="632">
                        <c:v>-3.0862319999999999E-2</c:v>
                      </c:pt>
                      <c:pt idx="633">
                        <c:v>-3.0944739999999998E-2</c:v>
                      </c:pt>
                      <c:pt idx="634">
                        <c:v>-3.1168049999999999E-2</c:v>
                      </c:pt>
                      <c:pt idx="635">
                        <c:v>-3.1337410000000003E-2</c:v>
                      </c:pt>
                      <c:pt idx="636">
                        <c:v>-3.1262869999999998E-2</c:v>
                      </c:pt>
                      <c:pt idx="637">
                        <c:v>-3.088451E-2</c:v>
                      </c:pt>
                      <c:pt idx="638">
                        <c:v>-3.0518480000000001E-2</c:v>
                      </c:pt>
                      <c:pt idx="639">
                        <c:v>-3.0648709999999999E-2</c:v>
                      </c:pt>
                      <c:pt idx="640">
                        <c:v>-3.1290180000000001E-2</c:v>
                      </c:pt>
                      <c:pt idx="641">
                        <c:v>-3.194454E-2</c:v>
                      </c:pt>
                      <c:pt idx="642">
                        <c:v>-3.231763E-2</c:v>
                      </c:pt>
                      <c:pt idx="643">
                        <c:v>-3.2578040000000003E-2</c:v>
                      </c:pt>
                      <c:pt idx="644">
                        <c:v>-3.2867510000000003E-2</c:v>
                      </c:pt>
                      <c:pt idx="645">
                        <c:v>-3.3019489999999999E-2</c:v>
                      </c:pt>
                      <c:pt idx="646">
                        <c:v>-3.2919980000000001E-2</c:v>
                      </c:pt>
                      <c:pt idx="647">
                        <c:v>-3.277824E-2</c:v>
                      </c:pt>
                      <c:pt idx="648">
                        <c:v>-3.2794950000000003E-2</c:v>
                      </c:pt>
                      <c:pt idx="649">
                        <c:v>-3.2871909999999997E-2</c:v>
                      </c:pt>
                      <c:pt idx="650">
                        <c:v>-3.2874090000000002E-2</c:v>
                      </c:pt>
                      <c:pt idx="651">
                        <c:v>-3.2891999999999998E-2</c:v>
                      </c:pt>
                      <c:pt idx="652">
                        <c:v>-3.2988249999999997E-2</c:v>
                      </c:pt>
                      <c:pt idx="653">
                        <c:v>-3.297655E-2</c:v>
                      </c:pt>
                      <c:pt idx="654">
                        <c:v>-3.270932E-2</c:v>
                      </c:pt>
                      <c:pt idx="655">
                        <c:v>-3.2284689999999998E-2</c:v>
                      </c:pt>
                      <c:pt idx="656">
                        <c:v>-3.1717500000000003E-2</c:v>
                      </c:pt>
                      <c:pt idx="657">
                        <c:v>-3.0710390000000001E-2</c:v>
                      </c:pt>
                      <c:pt idx="658">
                        <c:v>-2.9118129999999999E-2</c:v>
                      </c:pt>
                      <c:pt idx="659">
                        <c:v>-2.765256E-2</c:v>
                      </c:pt>
                      <c:pt idx="660">
                        <c:v>-2.7723250000000001E-2</c:v>
                      </c:pt>
                      <c:pt idx="661">
                        <c:v>-2.965595E-2</c:v>
                      </c:pt>
                      <c:pt idx="662">
                        <c:v>-3.1970150000000003E-2</c:v>
                      </c:pt>
                      <c:pt idx="663">
                        <c:v>-3.3517930000000001E-2</c:v>
                      </c:pt>
                      <c:pt idx="664">
                        <c:v>-3.4199140000000003E-2</c:v>
                      </c:pt>
                      <c:pt idx="665">
                        <c:v>-3.4291919999999997E-2</c:v>
                      </c:pt>
                      <c:pt idx="666">
                        <c:v>-3.4143239999999998E-2</c:v>
                      </c:pt>
                      <c:pt idx="667">
                        <c:v>-3.399427E-2</c:v>
                      </c:pt>
                      <c:pt idx="668">
                        <c:v>-3.3865220000000001E-2</c:v>
                      </c:pt>
                      <c:pt idx="669">
                        <c:v>-3.372348E-2</c:v>
                      </c:pt>
                      <c:pt idx="670">
                        <c:v>-3.3712539999999999E-2</c:v>
                      </c:pt>
                      <c:pt idx="671">
                        <c:v>-3.3970889999999997E-2</c:v>
                      </c:pt>
                      <c:pt idx="672">
                        <c:v>-3.4267850000000002E-2</c:v>
                      </c:pt>
                      <c:pt idx="673">
                        <c:v>-3.4183789999999999E-2</c:v>
                      </c:pt>
                      <c:pt idx="674">
                        <c:v>-3.3712449999999998E-2</c:v>
                      </c:pt>
                      <c:pt idx="675">
                        <c:v>-3.3346000000000001E-2</c:v>
                      </c:pt>
                      <c:pt idx="676">
                        <c:v>-3.3444559999999998E-2</c:v>
                      </c:pt>
                      <c:pt idx="677">
                        <c:v>-3.3782930000000003E-2</c:v>
                      </c:pt>
                      <c:pt idx="678">
                        <c:v>-3.396528E-2</c:v>
                      </c:pt>
                      <c:pt idx="679">
                        <c:v>-3.3925169999999998E-2</c:v>
                      </c:pt>
                      <c:pt idx="680">
                        <c:v>-3.3638830000000002E-2</c:v>
                      </c:pt>
                      <c:pt idx="681">
                        <c:v>-3.28308E-2</c:v>
                      </c:pt>
                      <c:pt idx="682">
                        <c:v>-3.1404729999999999E-2</c:v>
                      </c:pt>
                      <c:pt idx="683">
                        <c:v>-3.012331E-2</c:v>
                      </c:pt>
                      <c:pt idx="684">
                        <c:v>-3.0416550000000001E-2</c:v>
                      </c:pt>
                      <c:pt idx="685">
                        <c:v>-3.2305519999999997E-2</c:v>
                      </c:pt>
                      <c:pt idx="686">
                        <c:v>-3.4020370000000001E-2</c:v>
                      </c:pt>
                      <c:pt idx="687">
                        <c:v>-3.470736E-2</c:v>
                      </c:pt>
                      <c:pt idx="688">
                        <c:v>-3.4576389999999999E-2</c:v>
                      </c:pt>
                      <c:pt idx="689">
                        <c:v>-3.4032689999999997E-2</c:v>
                      </c:pt>
                      <c:pt idx="690">
                        <c:v>-3.362644E-2</c:v>
                      </c:pt>
                      <c:pt idx="691">
                        <c:v>-3.3732739999999997E-2</c:v>
                      </c:pt>
                      <c:pt idx="692">
                        <c:v>-3.4028759999999998E-2</c:v>
                      </c:pt>
                      <c:pt idx="693">
                        <c:v>-3.3759839999999999E-2</c:v>
                      </c:pt>
                      <c:pt idx="694">
                        <c:v>-3.2575060000000003E-2</c:v>
                      </c:pt>
                      <c:pt idx="695">
                        <c:v>-3.116265E-2</c:v>
                      </c:pt>
                      <c:pt idx="696">
                        <c:v>-3.1093039999999999E-2</c:v>
                      </c:pt>
                      <c:pt idx="697">
                        <c:v>-3.2633959999999997E-2</c:v>
                      </c:pt>
                      <c:pt idx="698">
                        <c:v>-3.4044020000000001E-2</c:v>
                      </c:pt>
                      <c:pt idx="699">
                        <c:v>-3.4537199999999997E-2</c:v>
                      </c:pt>
                      <c:pt idx="700">
                        <c:v>-3.4523030000000003E-2</c:v>
                      </c:pt>
                      <c:pt idx="701">
                        <c:v>-3.4477639999999997E-2</c:v>
                      </c:pt>
                      <c:pt idx="702">
                        <c:v>-3.4600319999999997E-2</c:v>
                      </c:pt>
                      <c:pt idx="703">
                        <c:v>-3.4903610000000002E-2</c:v>
                      </c:pt>
                      <c:pt idx="704">
                        <c:v>-3.5293579999999998E-2</c:v>
                      </c:pt>
                      <c:pt idx="705">
                        <c:v>-3.5454289999999999E-2</c:v>
                      </c:pt>
                      <c:pt idx="706">
                        <c:v>-3.508965E-2</c:v>
                      </c:pt>
                      <c:pt idx="707">
                        <c:v>-3.431008E-2</c:v>
                      </c:pt>
                      <c:pt idx="708">
                        <c:v>-3.3490810000000003E-2</c:v>
                      </c:pt>
                      <c:pt idx="709">
                        <c:v>-3.3319090000000003E-2</c:v>
                      </c:pt>
                      <c:pt idx="710">
                        <c:v>-3.4296449999999999E-2</c:v>
                      </c:pt>
                      <c:pt idx="711">
                        <c:v>-3.5380969999999998E-2</c:v>
                      </c:pt>
                      <c:pt idx="712">
                        <c:v>-3.5587559999999997E-2</c:v>
                      </c:pt>
                      <c:pt idx="713">
                        <c:v>-3.5133999999999999E-2</c:v>
                      </c:pt>
                      <c:pt idx="714">
                        <c:v>-3.451663E-2</c:v>
                      </c:pt>
                      <c:pt idx="715">
                        <c:v>-3.380797E-2</c:v>
                      </c:pt>
                      <c:pt idx="716">
                        <c:v>-3.2705440000000002E-2</c:v>
                      </c:pt>
                      <c:pt idx="717">
                        <c:v>-3.1612710000000002E-2</c:v>
                      </c:pt>
                      <c:pt idx="718">
                        <c:v>-3.1526310000000002E-2</c:v>
                      </c:pt>
                      <c:pt idx="719">
                        <c:v>-3.1939059999999998E-2</c:v>
                      </c:pt>
                      <c:pt idx="720">
                        <c:v>-3.2154929999999998E-2</c:v>
                      </c:pt>
                      <c:pt idx="721">
                        <c:v>-3.2590250000000001E-2</c:v>
                      </c:pt>
                      <c:pt idx="722">
                        <c:v>-3.3906749999999999E-2</c:v>
                      </c:pt>
                      <c:pt idx="723">
                        <c:v>-3.5481319999999997E-2</c:v>
                      </c:pt>
                      <c:pt idx="724">
                        <c:v>-3.599811E-2</c:v>
                      </c:pt>
                      <c:pt idx="725">
                        <c:v>-3.5322840000000001E-2</c:v>
                      </c:pt>
                      <c:pt idx="726">
                        <c:v>-3.4071780000000003E-2</c:v>
                      </c:pt>
                      <c:pt idx="727">
                        <c:v>-3.3203200000000002E-2</c:v>
                      </c:pt>
                      <c:pt idx="728">
                        <c:v>-3.351204E-2</c:v>
                      </c:pt>
                      <c:pt idx="729">
                        <c:v>-3.4460230000000001E-2</c:v>
                      </c:pt>
                      <c:pt idx="730">
                        <c:v>-3.5012080000000001E-2</c:v>
                      </c:pt>
                      <c:pt idx="731">
                        <c:v>-3.4946499999999998E-2</c:v>
                      </c:pt>
                      <c:pt idx="732">
                        <c:v>-3.4476300000000001E-2</c:v>
                      </c:pt>
                      <c:pt idx="733">
                        <c:v>-3.38754E-2</c:v>
                      </c:pt>
                      <c:pt idx="734">
                        <c:v>-3.361393E-2</c:v>
                      </c:pt>
                      <c:pt idx="735">
                        <c:v>-3.4043869999999997E-2</c:v>
                      </c:pt>
                      <c:pt idx="736">
                        <c:v>-3.4759489999999997E-2</c:v>
                      </c:pt>
                      <c:pt idx="737">
                        <c:v>-3.486976E-2</c:v>
                      </c:pt>
                      <c:pt idx="738">
                        <c:v>-3.3957250000000001E-2</c:v>
                      </c:pt>
                      <c:pt idx="739">
                        <c:v>-3.2515460000000003E-2</c:v>
                      </c:pt>
                      <c:pt idx="740">
                        <c:v>-3.1391269999999999E-2</c:v>
                      </c:pt>
                      <c:pt idx="741">
                        <c:v>-3.112502E-2</c:v>
                      </c:pt>
                      <c:pt idx="742">
                        <c:v>-3.2536179999999998E-2</c:v>
                      </c:pt>
                      <c:pt idx="743">
                        <c:v>-3.5670100000000003E-2</c:v>
                      </c:pt>
                      <c:pt idx="744">
                        <c:v>-3.6974090000000001E-2</c:v>
                      </c:pt>
                      <c:pt idx="745">
                        <c:v>-3.5045369999999999E-2</c:v>
                      </c:pt>
                      <c:pt idx="746">
                        <c:v>-3.2234579999999999E-2</c:v>
                      </c:pt>
                      <c:pt idx="747">
                        <c:v>-3.0910429999999999E-2</c:v>
                      </c:pt>
                      <c:pt idx="748">
                        <c:v>-3.1859100000000001E-2</c:v>
                      </c:pt>
                      <c:pt idx="749">
                        <c:v>-3.3469499999999999E-2</c:v>
                      </c:pt>
                      <c:pt idx="750">
                        <c:v>-3.396035E-2</c:v>
                      </c:pt>
                      <c:pt idx="751">
                        <c:v>-3.3465689999999999E-2</c:v>
                      </c:pt>
                      <c:pt idx="752">
                        <c:v>-3.2624710000000001E-2</c:v>
                      </c:pt>
                      <c:pt idx="753">
                        <c:v>-3.2117050000000001E-2</c:v>
                      </c:pt>
                      <c:pt idx="754">
                        <c:v>-3.2365280000000003E-2</c:v>
                      </c:pt>
                      <c:pt idx="755">
                        <c:v>-3.2901090000000001E-2</c:v>
                      </c:pt>
                      <c:pt idx="756">
                        <c:v>-3.2967400000000001E-2</c:v>
                      </c:pt>
                      <c:pt idx="757">
                        <c:v>-3.2436710000000001E-2</c:v>
                      </c:pt>
                      <c:pt idx="758">
                        <c:v>-3.2098090000000003E-2</c:v>
                      </c:pt>
                      <c:pt idx="759">
                        <c:v>-3.2506750000000001E-2</c:v>
                      </c:pt>
                      <c:pt idx="760">
                        <c:v>-3.3457229999999998E-2</c:v>
                      </c:pt>
                      <c:pt idx="761">
                        <c:v>-3.5248549999999997E-2</c:v>
                      </c:pt>
                      <c:pt idx="762">
                        <c:v>-3.6275250000000002E-2</c:v>
                      </c:pt>
                      <c:pt idx="763">
                        <c:v>-3.542091E-2</c:v>
                      </c:pt>
                      <c:pt idx="764">
                        <c:v>-3.4412140000000001E-2</c:v>
                      </c:pt>
                      <c:pt idx="765">
                        <c:v>-3.3988289999999997E-2</c:v>
                      </c:pt>
                      <c:pt idx="766">
                        <c:v>-3.3640389999999999E-2</c:v>
                      </c:pt>
                      <c:pt idx="767">
                        <c:v>-3.320845E-2</c:v>
                      </c:pt>
                      <c:pt idx="768">
                        <c:v>-3.2862200000000001E-2</c:v>
                      </c:pt>
                      <c:pt idx="769">
                        <c:v>-3.2332149999999997E-2</c:v>
                      </c:pt>
                      <c:pt idx="770">
                        <c:v>-3.1316049999999998E-2</c:v>
                      </c:pt>
                      <c:pt idx="771">
                        <c:v>-3.026067E-2</c:v>
                      </c:pt>
                      <c:pt idx="772">
                        <c:v>-3.012563E-2</c:v>
                      </c:pt>
                      <c:pt idx="773">
                        <c:v>-3.1017179999999998E-2</c:v>
                      </c:pt>
                      <c:pt idx="774">
                        <c:v>-3.1594190000000001E-2</c:v>
                      </c:pt>
                      <c:pt idx="775">
                        <c:v>-3.1333159999999999E-2</c:v>
                      </c:pt>
                      <c:pt idx="776">
                        <c:v>-3.0692090000000002E-2</c:v>
                      </c:pt>
                      <c:pt idx="777">
                        <c:v>-2.9761679999999999E-2</c:v>
                      </c:pt>
                      <c:pt idx="778">
                        <c:v>-2.8806149999999999E-2</c:v>
                      </c:pt>
                      <c:pt idx="779">
                        <c:v>-2.8638859999999999E-2</c:v>
                      </c:pt>
                      <c:pt idx="780">
                        <c:v>-2.8775700000000001E-2</c:v>
                      </c:pt>
                      <c:pt idx="781">
                        <c:v>-2.7149610000000001E-2</c:v>
                      </c:pt>
                      <c:pt idx="782">
                        <c:v>-2.7457889999999999E-2</c:v>
                      </c:pt>
                      <c:pt idx="783">
                        <c:v>-3.1492510000000001E-2</c:v>
                      </c:pt>
                      <c:pt idx="784">
                        <c:v>-3.1839949999999999E-2</c:v>
                      </c:pt>
                      <c:pt idx="785">
                        <c:v>-3.0721600000000002E-2</c:v>
                      </c:pt>
                      <c:pt idx="786">
                        <c:v>-3.0098920000000001E-2</c:v>
                      </c:pt>
                      <c:pt idx="787">
                        <c:v>-2.9647280000000002E-2</c:v>
                      </c:pt>
                      <c:pt idx="788">
                        <c:v>-2.8951020000000001E-2</c:v>
                      </c:pt>
                      <c:pt idx="789">
                        <c:v>-2.8339329999999999E-2</c:v>
                      </c:pt>
                      <c:pt idx="790">
                        <c:v>-2.9039510000000001E-2</c:v>
                      </c:pt>
                      <c:pt idx="791">
                        <c:v>-3.0504610000000001E-2</c:v>
                      </c:pt>
                      <c:pt idx="792">
                        <c:v>-3.0780499999999999E-2</c:v>
                      </c:pt>
                      <c:pt idx="793">
                        <c:v>-3.0019049999999999E-2</c:v>
                      </c:pt>
                      <c:pt idx="794">
                        <c:v>-2.903737E-2</c:v>
                      </c:pt>
                      <c:pt idx="795">
                        <c:v>-2.8034340000000001E-2</c:v>
                      </c:pt>
                      <c:pt idx="796">
                        <c:v>-2.6557649999999999E-2</c:v>
                      </c:pt>
                      <c:pt idx="797">
                        <c:v>-2.4353530000000002E-2</c:v>
                      </c:pt>
                      <c:pt idx="798">
                        <c:v>-2.3887539999999999E-2</c:v>
                      </c:pt>
                      <c:pt idx="799">
                        <c:v>-2.5865470000000002E-2</c:v>
                      </c:pt>
                      <c:pt idx="800">
                        <c:v>-2.6230320000000001E-2</c:v>
                      </c:pt>
                      <c:pt idx="801">
                        <c:v>-2.5487220000000001E-2</c:v>
                      </c:pt>
                      <c:pt idx="802">
                        <c:v>-2.5624330000000001E-2</c:v>
                      </c:pt>
                      <c:pt idx="803">
                        <c:v>-2.6360870000000002E-2</c:v>
                      </c:pt>
                      <c:pt idx="804">
                        <c:v>-2.6361530000000001E-2</c:v>
                      </c:pt>
                      <c:pt idx="805">
                        <c:v>-2.5471500000000001E-2</c:v>
                      </c:pt>
                      <c:pt idx="806">
                        <c:v>-2.4587700000000001E-2</c:v>
                      </c:pt>
                      <c:pt idx="807">
                        <c:v>-2.466519E-2</c:v>
                      </c:pt>
                      <c:pt idx="808">
                        <c:v>-2.5586540000000001E-2</c:v>
                      </c:pt>
                      <c:pt idx="809">
                        <c:v>-2.613393E-2</c:v>
                      </c:pt>
                      <c:pt idx="810">
                        <c:v>-2.5639080000000002E-2</c:v>
                      </c:pt>
                      <c:pt idx="811">
                        <c:v>-2.4173210000000001E-2</c:v>
                      </c:pt>
                      <c:pt idx="812">
                        <c:v>-2.2041270000000002E-2</c:v>
                      </c:pt>
                      <c:pt idx="813">
                        <c:v>-1.967559E-2</c:v>
                      </c:pt>
                      <c:pt idx="814">
                        <c:v>-1.7505400000000001E-2</c:v>
                      </c:pt>
                      <c:pt idx="815">
                        <c:v>-1.658082E-2</c:v>
                      </c:pt>
                      <c:pt idx="816">
                        <c:v>-1.8793899999999999E-2</c:v>
                      </c:pt>
                      <c:pt idx="817">
                        <c:v>-2.2832160000000001E-2</c:v>
                      </c:pt>
                      <c:pt idx="818">
                        <c:v>-2.5086250000000001E-2</c:v>
                      </c:pt>
                      <c:pt idx="819">
                        <c:v>-2.5376630000000001E-2</c:v>
                      </c:pt>
                      <c:pt idx="820">
                        <c:v>-2.514601E-2</c:v>
                      </c:pt>
                      <c:pt idx="821">
                        <c:v>-2.48133E-2</c:v>
                      </c:pt>
                      <c:pt idx="822">
                        <c:v>-2.400996E-2</c:v>
                      </c:pt>
                      <c:pt idx="823">
                        <c:v>-2.3518299999999999E-2</c:v>
                      </c:pt>
                      <c:pt idx="824">
                        <c:v>-2.4040809999999999E-2</c:v>
                      </c:pt>
                      <c:pt idx="825">
                        <c:v>-2.4669819999999999E-2</c:v>
                      </c:pt>
                      <c:pt idx="826">
                        <c:v>-2.5156990000000001E-2</c:v>
                      </c:pt>
                      <c:pt idx="827">
                        <c:v>-2.5465129999999999E-2</c:v>
                      </c:pt>
                      <c:pt idx="828">
                        <c:v>-2.521818E-2</c:v>
                      </c:pt>
                      <c:pt idx="829">
                        <c:v>-2.487E-2</c:v>
                      </c:pt>
                      <c:pt idx="830">
                        <c:v>-2.5588260000000002E-2</c:v>
                      </c:pt>
                      <c:pt idx="831">
                        <c:v>-2.6874769999999999E-2</c:v>
                      </c:pt>
                      <c:pt idx="832">
                        <c:v>-2.4581970000000002E-2</c:v>
                      </c:pt>
                      <c:pt idx="833">
                        <c:v>-1.6440730000000001E-2</c:v>
                      </c:pt>
                      <c:pt idx="834">
                        <c:v>-1.6114079999999999E-2</c:v>
                      </c:pt>
                      <c:pt idx="835">
                        <c:v>-2.1211890000000001E-2</c:v>
                      </c:pt>
                      <c:pt idx="836">
                        <c:v>-2.1406669999999999E-2</c:v>
                      </c:pt>
                      <c:pt idx="837">
                        <c:v>-2.149655E-2</c:v>
                      </c:pt>
                      <c:pt idx="838">
                        <c:v>-2.283634E-2</c:v>
                      </c:pt>
                      <c:pt idx="839">
                        <c:v>-2.4139509999999999E-2</c:v>
                      </c:pt>
                      <c:pt idx="840">
                        <c:v>-2.401679E-2</c:v>
                      </c:pt>
                      <c:pt idx="841">
                        <c:v>-2.2340209999999999E-2</c:v>
                      </c:pt>
                      <c:pt idx="842">
                        <c:v>-1.9760389999999999E-2</c:v>
                      </c:pt>
                      <c:pt idx="843">
                        <c:v>-1.7553329999999999E-2</c:v>
                      </c:pt>
                      <c:pt idx="844">
                        <c:v>-1.8256939999999999E-2</c:v>
                      </c:pt>
                      <c:pt idx="845">
                        <c:v>-2.106918E-2</c:v>
                      </c:pt>
                      <c:pt idx="846">
                        <c:v>-2.2910460000000001E-2</c:v>
                      </c:pt>
                      <c:pt idx="847">
                        <c:v>-2.3144250000000002E-2</c:v>
                      </c:pt>
                      <c:pt idx="848">
                        <c:v>-2.2110769999999998E-2</c:v>
                      </c:pt>
                      <c:pt idx="849">
                        <c:v>-2.3628199999999999E-2</c:v>
                      </c:pt>
                      <c:pt idx="850">
                        <c:v>-2.522959E-2</c:v>
                      </c:pt>
                      <c:pt idx="851">
                        <c:v>-2.3374180000000001E-2</c:v>
                      </c:pt>
                      <c:pt idx="852">
                        <c:v>-2.1292479999999999E-2</c:v>
                      </c:pt>
                      <c:pt idx="853">
                        <c:v>-2.062758E-2</c:v>
                      </c:pt>
                      <c:pt idx="854">
                        <c:v>-2.1202990000000001E-2</c:v>
                      </c:pt>
                      <c:pt idx="855">
                        <c:v>-2.2250969999999998E-2</c:v>
                      </c:pt>
                      <c:pt idx="856">
                        <c:v>-2.342406E-2</c:v>
                      </c:pt>
                      <c:pt idx="857">
                        <c:v>-2.43056E-2</c:v>
                      </c:pt>
                      <c:pt idx="858">
                        <c:v>-2.404999E-2</c:v>
                      </c:pt>
                      <c:pt idx="859">
                        <c:v>-2.246221E-2</c:v>
                      </c:pt>
                      <c:pt idx="860">
                        <c:v>-2.0536160000000001E-2</c:v>
                      </c:pt>
                      <c:pt idx="861">
                        <c:v>-2.1377739999999999E-2</c:v>
                      </c:pt>
                      <c:pt idx="862">
                        <c:v>-2.524181E-2</c:v>
                      </c:pt>
                      <c:pt idx="863">
                        <c:v>-2.6482249999999999E-2</c:v>
                      </c:pt>
                      <c:pt idx="864">
                        <c:v>-2.613648E-2</c:v>
                      </c:pt>
                      <c:pt idx="865">
                        <c:v>-2.7045630000000001E-2</c:v>
                      </c:pt>
                      <c:pt idx="866">
                        <c:v>-2.771216E-2</c:v>
                      </c:pt>
                      <c:pt idx="867">
                        <c:v>-2.4745980000000001E-2</c:v>
                      </c:pt>
                      <c:pt idx="868">
                        <c:v>-2.1864359999999999E-2</c:v>
                      </c:pt>
                      <c:pt idx="869">
                        <c:v>-2.5227090000000001E-2</c:v>
                      </c:pt>
                      <c:pt idx="870">
                        <c:v>-2.6283000000000001E-2</c:v>
                      </c:pt>
                      <c:pt idx="871">
                        <c:v>-2.4252900000000001E-2</c:v>
                      </c:pt>
                      <c:pt idx="872">
                        <c:v>-2.3586180000000002E-2</c:v>
                      </c:pt>
                      <c:pt idx="873">
                        <c:v>-2.6002560000000001E-2</c:v>
                      </c:pt>
                      <c:pt idx="874">
                        <c:v>-2.851948E-2</c:v>
                      </c:pt>
                      <c:pt idx="875">
                        <c:v>-2.8546970000000001E-2</c:v>
                      </c:pt>
                      <c:pt idx="876">
                        <c:v>-2.6707359999999999E-2</c:v>
                      </c:pt>
                      <c:pt idx="877">
                        <c:v>-2.4578309999999999E-2</c:v>
                      </c:pt>
                      <c:pt idx="878">
                        <c:v>-2.393257E-2</c:v>
                      </c:pt>
                      <c:pt idx="879">
                        <c:v>-2.5223740000000001E-2</c:v>
                      </c:pt>
                      <c:pt idx="880">
                        <c:v>-2.675986E-2</c:v>
                      </c:pt>
                      <c:pt idx="881">
                        <c:v>-2.7730680000000001E-2</c:v>
                      </c:pt>
                      <c:pt idx="882">
                        <c:v>-2.78716E-2</c:v>
                      </c:pt>
                      <c:pt idx="883">
                        <c:v>-2.751251E-2</c:v>
                      </c:pt>
                      <c:pt idx="884">
                        <c:v>-2.7450209999999999E-2</c:v>
                      </c:pt>
                      <c:pt idx="885">
                        <c:v>-2.783443E-2</c:v>
                      </c:pt>
                      <c:pt idx="886">
                        <c:v>-2.661353E-2</c:v>
                      </c:pt>
                      <c:pt idx="887">
                        <c:v>-2.284191E-2</c:v>
                      </c:pt>
                      <c:pt idx="888">
                        <c:v>-3.4025699999999999E-2</c:v>
                      </c:pt>
                      <c:pt idx="889">
                        <c:v>-4.1485569999999999E-2</c:v>
                      </c:pt>
                      <c:pt idx="890">
                        <c:v>-3.7632699999999998E-2</c:v>
                      </c:pt>
                      <c:pt idx="891">
                        <c:v>-3.1839729999999997E-2</c:v>
                      </c:pt>
                      <c:pt idx="892">
                        <c:v>-2.7989730000000001E-2</c:v>
                      </c:pt>
                      <c:pt idx="893">
                        <c:v>-2.6554350000000001E-2</c:v>
                      </c:pt>
                      <c:pt idx="894">
                        <c:v>-2.6897040000000001E-2</c:v>
                      </c:pt>
                      <c:pt idx="895">
                        <c:v>-2.7667609999999999E-2</c:v>
                      </c:pt>
                      <c:pt idx="896">
                        <c:v>-2.765664E-2</c:v>
                      </c:pt>
                      <c:pt idx="897">
                        <c:v>-2.67855E-2</c:v>
                      </c:pt>
                      <c:pt idx="898">
                        <c:v>-2.666953E-2</c:v>
                      </c:pt>
                      <c:pt idx="899">
                        <c:v>-2.9696239999999999E-2</c:v>
                      </c:pt>
                      <c:pt idx="900">
                        <c:v>-3.220551E-2</c:v>
                      </c:pt>
                      <c:pt idx="901">
                        <c:v>-3.136278E-2</c:v>
                      </c:pt>
                      <c:pt idx="902">
                        <c:v>-2.9724029999999999E-2</c:v>
                      </c:pt>
                      <c:pt idx="903">
                        <c:v>-2.954242E-2</c:v>
                      </c:pt>
                      <c:pt idx="904">
                        <c:v>-3.0349910000000001E-2</c:v>
                      </c:pt>
                      <c:pt idx="905">
                        <c:v>-3.1259500000000003E-2</c:v>
                      </c:pt>
                      <c:pt idx="906">
                        <c:v>-3.3566520000000002E-2</c:v>
                      </c:pt>
                      <c:pt idx="907">
                        <c:v>-3.4459099999999999E-2</c:v>
                      </c:pt>
                      <c:pt idx="908">
                        <c:v>-3.2710820000000002E-2</c:v>
                      </c:pt>
                      <c:pt idx="909">
                        <c:v>-3.1093220000000001E-2</c:v>
                      </c:pt>
                      <c:pt idx="910">
                        <c:v>-3.0543029999999999E-2</c:v>
                      </c:pt>
                      <c:pt idx="911">
                        <c:v>-3.0437180000000001E-2</c:v>
                      </c:pt>
                      <c:pt idx="912">
                        <c:v>-3.0370640000000001E-2</c:v>
                      </c:pt>
                      <c:pt idx="913">
                        <c:v>-3.038182E-2</c:v>
                      </c:pt>
                      <c:pt idx="914">
                        <c:v>-3.052355E-2</c:v>
                      </c:pt>
                      <c:pt idx="915">
                        <c:v>-3.0702980000000001E-2</c:v>
                      </c:pt>
                      <c:pt idx="916">
                        <c:v>-3.0782690000000001E-2</c:v>
                      </c:pt>
                      <c:pt idx="917">
                        <c:v>-3.067344E-2</c:v>
                      </c:pt>
                      <c:pt idx="918">
                        <c:v>-3.0379070000000001E-2</c:v>
                      </c:pt>
                      <c:pt idx="919">
                        <c:v>-3.0042860000000001E-2</c:v>
                      </c:pt>
                      <c:pt idx="920">
                        <c:v>-2.9853000000000001E-2</c:v>
                      </c:pt>
                      <c:pt idx="921">
                        <c:v>-2.9774399999999999E-2</c:v>
                      </c:pt>
                      <c:pt idx="922">
                        <c:v>-2.9576069999999999E-2</c:v>
                      </c:pt>
                      <c:pt idx="923">
                        <c:v>-2.9151369999999999E-2</c:v>
                      </c:pt>
                      <c:pt idx="924">
                        <c:v>-2.874121E-2</c:v>
                      </c:pt>
                      <c:pt idx="925">
                        <c:v>-2.8715500000000001E-2</c:v>
                      </c:pt>
                      <c:pt idx="926">
                        <c:v>-2.9151099999999999E-2</c:v>
                      </c:pt>
                      <c:pt idx="927">
                        <c:v>-2.9719200000000001E-2</c:v>
                      </c:pt>
                      <c:pt idx="928">
                        <c:v>-3.002326E-2</c:v>
                      </c:pt>
                      <c:pt idx="929">
                        <c:v>-2.9912270000000001E-2</c:v>
                      </c:pt>
                      <c:pt idx="930">
                        <c:v>-2.9445889999999999E-2</c:v>
                      </c:pt>
                      <c:pt idx="931">
                        <c:v>-2.8892439999999998E-2</c:v>
                      </c:pt>
                      <c:pt idx="932">
                        <c:v>-2.8704529999999999E-2</c:v>
                      </c:pt>
                      <c:pt idx="933">
                        <c:v>-2.9113670000000001E-2</c:v>
                      </c:pt>
                      <c:pt idx="934">
                        <c:v>-2.9747539999999999E-2</c:v>
                      </c:pt>
                      <c:pt idx="935">
                        <c:v>-2.9906829999999999E-2</c:v>
                      </c:pt>
                      <c:pt idx="936">
                        <c:v>-2.9318250000000001E-2</c:v>
                      </c:pt>
                      <c:pt idx="937">
                        <c:v>-2.838831E-2</c:v>
                      </c:pt>
                      <c:pt idx="938">
                        <c:v>-2.778452E-2</c:v>
                      </c:pt>
                      <c:pt idx="939">
                        <c:v>-2.791482E-2</c:v>
                      </c:pt>
                      <c:pt idx="940">
                        <c:v>-2.8587339999999999E-2</c:v>
                      </c:pt>
                      <c:pt idx="941">
                        <c:v>-2.9319700000000001E-2</c:v>
                      </c:pt>
                      <c:pt idx="942">
                        <c:v>-2.9670709999999999E-2</c:v>
                      </c:pt>
                      <c:pt idx="943">
                        <c:v>-2.9367799999999999E-2</c:v>
                      </c:pt>
                      <c:pt idx="944">
                        <c:v>-2.8824039999999999E-2</c:v>
                      </c:pt>
                      <c:pt idx="945">
                        <c:v>-2.88384E-2</c:v>
                      </c:pt>
                      <c:pt idx="946">
                        <c:v>-2.9398179999999999E-2</c:v>
                      </c:pt>
                      <c:pt idx="947">
                        <c:v>-3.0760900000000001E-2</c:v>
                      </c:pt>
                      <c:pt idx="948">
                        <c:v>-3.354679E-2</c:v>
                      </c:pt>
                      <c:pt idx="949">
                        <c:v>-3.3909630000000003E-2</c:v>
                      </c:pt>
                      <c:pt idx="950">
                        <c:v>-3.1341880000000003E-2</c:v>
                      </c:pt>
                      <c:pt idx="951">
                        <c:v>-2.880841E-2</c:v>
                      </c:pt>
                      <c:pt idx="952">
                        <c:v>-2.712906E-2</c:v>
                      </c:pt>
                      <c:pt idx="953">
                        <c:v>-2.573218E-2</c:v>
                      </c:pt>
                      <c:pt idx="954">
                        <c:v>-2.5701359999999999E-2</c:v>
                      </c:pt>
                      <c:pt idx="955">
                        <c:v>-2.7861750000000001E-2</c:v>
                      </c:pt>
                      <c:pt idx="956">
                        <c:v>-2.9241280000000001E-2</c:v>
                      </c:pt>
                      <c:pt idx="957">
                        <c:v>-2.8540579999999999E-2</c:v>
                      </c:pt>
                      <c:pt idx="958">
                        <c:v>-2.7290330000000002E-2</c:v>
                      </c:pt>
                      <c:pt idx="959">
                        <c:v>-2.7437799999999998E-2</c:v>
                      </c:pt>
                      <c:pt idx="960">
                        <c:v>-2.9038979999999999E-2</c:v>
                      </c:pt>
                      <c:pt idx="961">
                        <c:v>-2.9920220000000001E-2</c:v>
                      </c:pt>
                      <c:pt idx="962">
                        <c:v>-2.9324719999999999E-2</c:v>
                      </c:pt>
                      <c:pt idx="963">
                        <c:v>-2.8420239999999999E-2</c:v>
                      </c:pt>
                      <c:pt idx="964">
                        <c:v>-2.8281520000000001E-2</c:v>
                      </c:pt>
                      <c:pt idx="965">
                        <c:v>-2.836574E-2</c:v>
                      </c:pt>
                      <c:pt idx="966">
                        <c:v>-2.6575419999999999E-2</c:v>
                      </c:pt>
                      <c:pt idx="967">
                        <c:v>-2.422448E-2</c:v>
                      </c:pt>
                      <c:pt idx="968">
                        <c:v>-2.6840820000000001E-2</c:v>
                      </c:pt>
                      <c:pt idx="969">
                        <c:v>-2.8783199999999998E-2</c:v>
                      </c:pt>
                      <c:pt idx="970">
                        <c:v>-2.8093659999999999E-2</c:v>
                      </c:pt>
                      <c:pt idx="971">
                        <c:v>-2.78248E-2</c:v>
                      </c:pt>
                      <c:pt idx="972">
                        <c:v>-2.8093819999999999E-2</c:v>
                      </c:pt>
                      <c:pt idx="973">
                        <c:v>-2.7721699999999998E-2</c:v>
                      </c:pt>
                      <c:pt idx="974">
                        <c:v>-2.6955119999999999E-2</c:v>
                      </c:pt>
                      <c:pt idx="975">
                        <c:v>-2.6921730000000001E-2</c:v>
                      </c:pt>
                      <c:pt idx="976">
                        <c:v>-2.7208179999999998E-2</c:v>
                      </c:pt>
                      <c:pt idx="977">
                        <c:v>-2.5590660000000001E-2</c:v>
                      </c:pt>
                      <c:pt idx="978">
                        <c:v>-2.2029360000000001E-2</c:v>
                      </c:pt>
                      <c:pt idx="979">
                        <c:v>-2.266089E-2</c:v>
                      </c:pt>
                      <c:pt idx="980">
                        <c:v>-2.6049619999999999E-2</c:v>
                      </c:pt>
                      <c:pt idx="981">
                        <c:v>-2.6165839999999999E-2</c:v>
                      </c:pt>
                      <c:pt idx="982">
                        <c:v>-2.7081839999999999E-2</c:v>
                      </c:pt>
                      <c:pt idx="983">
                        <c:v>-3.127597E-2</c:v>
                      </c:pt>
                      <c:pt idx="984">
                        <c:v>-3.4208290000000002E-2</c:v>
                      </c:pt>
                      <c:pt idx="985">
                        <c:v>-3.2819130000000002E-2</c:v>
                      </c:pt>
                      <c:pt idx="986">
                        <c:v>-3.7340770000000002E-2</c:v>
                      </c:pt>
                      <c:pt idx="987">
                        <c:v>-3.6245779999999998E-2</c:v>
                      </c:pt>
                      <c:pt idx="988">
                        <c:v>-3.1297489999999997E-2</c:v>
                      </c:pt>
                      <c:pt idx="989">
                        <c:v>-2.825163E-2</c:v>
                      </c:pt>
                      <c:pt idx="990">
                        <c:v>-2.7264699999999999E-2</c:v>
                      </c:pt>
                      <c:pt idx="991">
                        <c:v>-2.6813219999999999E-2</c:v>
                      </c:pt>
                      <c:pt idx="992">
                        <c:v>-2.6217029999999999E-2</c:v>
                      </c:pt>
                      <c:pt idx="993">
                        <c:v>-2.540307E-2</c:v>
                      </c:pt>
                      <c:pt idx="994">
                        <c:v>-2.450312E-2</c:v>
                      </c:pt>
                      <c:pt idx="995">
                        <c:v>-2.4906950000000001E-2</c:v>
                      </c:pt>
                      <c:pt idx="996">
                        <c:v>-2.720208E-2</c:v>
                      </c:pt>
                      <c:pt idx="997">
                        <c:v>-2.8312480000000001E-2</c:v>
                      </c:pt>
                      <c:pt idx="998">
                        <c:v>-2.7159160000000002E-2</c:v>
                      </c:pt>
                      <c:pt idx="999">
                        <c:v>-2.5149359999999999E-2</c:v>
                      </c:pt>
                      <c:pt idx="1000">
                        <c:v>-2.306942E-2</c:v>
                      </c:pt>
                      <c:pt idx="1001">
                        <c:v>-2.0905739999999999E-2</c:v>
                      </c:pt>
                      <c:pt idx="1002">
                        <c:v>-1.9624349999999999E-2</c:v>
                      </c:pt>
                      <c:pt idx="1003">
                        <c:v>-2.078472E-2</c:v>
                      </c:pt>
                      <c:pt idx="1004">
                        <c:v>-2.281323E-2</c:v>
                      </c:pt>
                      <c:pt idx="1005">
                        <c:v>-2.3743920000000002E-2</c:v>
                      </c:pt>
                      <c:pt idx="1006">
                        <c:v>-2.4109740000000001E-2</c:v>
                      </c:pt>
                      <c:pt idx="1007">
                        <c:v>-2.4519249999999999E-2</c:v>
                      </c:pt>
                      <c:pt idx="1008">
                        <c:v>-2.567637E-2</c:v>
                      </c:pt>
                      <c:pt idx="1009">
                        <c:v>-2.720912E-2</c:v>
                      </c:pt>
                      <c:pt idx="1010">
                        <c:v>-2.6190890000000001E-2</c:v>
                      </c:pt>
                      <c:pt idx="1011">
                        <c:v>-2.3319380000000001E-2</c:v>
                      </c:pt>
                      <c:pt idx="1012">
                        <c:v>-2.0671370000000001E-2</c:v>
                      </c:pt>
                      <c:pt idx="1013">
                        <c:v>-1.893945E-2</c:v>
                      </c:pt>
                      <c:pt idx="1014">
                        <c:v>-1.8296739999999999E-2</c:v>
                      </c:pt>
                      <c:pt idx="1015">
                        <c:v>-1.8648100000000001E-2</c:v>
                      </c:pt>
                      <c:pt idx="1016">
                        <c:v>-1.9069079999999999E-2</c:v>
                      </c:pt>
                      <c:pt idx="1017">
                        <c:v>-2.0441750000000002E-2</c:v>
                      </c:pt>
                      <c:pt idx="1018">
                        <c:v>-2.7174759999999999E-2</c:v>
                      </c:pt>
                      <c:pt idx="1019">
                        <c:v>-2.8764720000000001E-2</c:v>
                      </c:pt>
                      <c:pt idx="1020">
                        <c:v>-2.4134659999999999E-2</c:v>
                      </c:pt>
                      <c:pt idx="1021">
                        <c:v>-1.929784E-2</c:v>
                      </c:pt>
                      <c:pt idx="1022">
                        <c:v>-1.704118E-2</c:v>
                      </c:pt>
                      <c:pt idx="1023">
                        <c:v>-1.7554119999999999E-2</c:v>
                      </c:pt>
                      <c:pt idx="1024">
                        <c:v>-1.922012E-2</c:v>
                      </c:pt>
                      <c:pt idx="1025">
                        <c:v>-2.0080130000000002E-2</c:v>
                      </c:pt>
                      <c:pt idx="1026">
                        <c:v>-2.01794E-2</c:v>
                      </c:pt>
                      <c:pt idx="1027">
                        <c:v>-2.09705E-2</c:v>
                      </c:pt>
                      <c:pt idx="1028">
                        <c:v>-2.21575E-2</c:v>
                      </c:pt>
                      <c:pt idx="1029">
                        <c:v>-2.1669669999999999E-2</c:v>
                      </c:pt>
                      <c:pt idx="1030">
                        <c:v>-2.075051E-2</c:v>
                      </c:pt>
                      <c:pt idx="1031">
                        <c:v>-2.033625E-2</c:v>
                      </c:pt>
                      <c:pt idx="1032">
                        <c:v>-2.0788790000000001E-2</c:v>
                      </c:pt>
                      <c:pt idx="1033">
                        <c:v>-2.3447010000000001E-2</c:v>
                      </c:pt>
                      <c:pt idx="1034">
                        <c:v>-2.7192899999999999E-2</c:v>
                      </c:pt>
                      <c:pt idx="1035">
                        <c:v>-2.8527770000000001E-2</c:v>
                      </c:pt>
                      <c:pt idx="1036">
                        <c:v>-2.395769E-2</c:v>
                      </c:pt>
                      <c:pt idx="1037">
                        <c:v>-1.8003430000000001E-2</c:v>
                      </c:pt>
                      <c:pt idx="1038">
                        <c:v>-1.4323519999999999E-2</c:v>
                      </c:pt>
                      <c:pt idx="1039">
                        <c:v>-1.30835E-2</c:v>
                      </c:pt>
                      <c:pt idx="1040">
                        <c:v>-1.456291E-2</c:v>
                      </c:pt>
                      <c:pt idx="1041">
                        <c:v>-1.707533E-2</c:v>
                      </c:pt>
                      <c:pt idx="1042">
                        <c:v>-1.8519819999999999E-2</c:v>
                      </c:pt>
                      <c:pt idx="1043">
                        <c:v>-1.880662E-2</c:v>
                      </c:pt>
                      <c:pt idx="1044">
                        <c:v>-1.846066E-2</c:v>
                      </c:pt>
                      <c:pt idx="1045">
                        <c:v>-1.8136289999999999E-2</c:v>
                      </c:pt>
                      <c:pt idx="1046">
                        <c:v>-1.7702510000000001E-2</c:v>
                      </c:pt>
                      <c:pt idx="1047">
                        <c:v>-1.6331729999999999E-2</c:v>
                      </c:pt>
                      <c:pt idx="1048">
                        <c:v>-1.4130200000000001E-2</c:v>
                      </c:pt>
                      <c:pt idx="1049">
                        <c:v>-1.297617E-2</c:v>
                      </c:pt>
                      <c:pt idx="1050">
                        <c:v>-1.407714E-2</c:v>
                      </c:pt>
                      <c:pt idx="1051">
                        <c:v>-1.6400339999999999E-2</c:v>
                      </c:pt>
                      <c:pt idx="1052">
                        <c:v>-2.0050490000000001E-2</c:v>
                      </c:pt>
                      <c:pt idx="1053">
                        <c:v>-2.3893689999999999E-2</c:v>
                      </c:pt>
                      <c:pt idx="1054">
                        <c:v>-2.414794E-2</c:v>
                      </c:pt>
                      <c:pt idx="1055">
                        <c:v>-2.2084039999999999E-2</c:v>
                      </c:pt>
                      <c:pt idx="1056">
                        <c:v>-2.0016949999999999E-2</c:v>
                      </c:pt>
                      <c:pt idx="1057">
                        <c:v>-1.8905350000000001E-2</c:v>
                      </c:pt>
                      <c:pt idx="1058">
                        <c:v>-1.8982180000000001E-2</c:v>
                      </c:pt>
                      <c:pt idx="1059">
                        <c:v>-1.99293E-2</c:v>
                      </c:pt>
                      <c:pt idx="1060">
                        <c:v>-2.085499E-2</c:v>
                      </c:pt>
                      <c:pt idx="1061">
                        <c:v>-2.1127630000000001E-2</c:v>
                      </c:pt>
                      <c:pt idx="1062">
                        <c:v>-2.059627E-2</c:v>
                      </c:pt>
                      <c:pt idx="1063">
                        <c:v>-1.9237359999999998E-2</c:v>
                      </c:pt>
                      <c:pt idx="1064">
                        <c:v>-1.7399990000000001E-2</c:v>
                      </c:pt>
                      <c:pt idx="1065">
                        <c:v>-1.619344E-2</c:v>
                      </c:pt>
                      <c:pt idx="1066">
                        <c:v>-1.6643680000000001E-2</c:v>
                      </c:pt>
                      <c:pt idx="1067">
                        <c:v>-1.851655E-2</c:v>
                      </c:pt>
                      <c:pt idx="1068">
                        <c:v>-2.0377449999999998E-2</c:v>
                      </c:pt>
                      <c:pt idx="1069">
                        <c:v>-2.2897230000000001E-2</c:v>
                      </c:pt>
                      <c:pt idx="1070">
                        <c:v>-2.630886E-2</c:v>
                      </c:pt>
                      <c:pt idx="1071">
                        <c:v>-2.4249320000000001E-2</c:v>
                      </c:pt>
                      <c:pt idx="1072">
                        <c:v>-1.9364200000000002E-2</c:v>
                      </c:pt>
                      <c:pt idx="1073">
                        <c:v>-1.6090699999999999E-2</c:v>
                      </c:pt>
                      <c:pt idx="1074">
                        <c:v>-1.5227539999999999E-2</c:v>
                      </c:pt>
                      <c:pt idx="1075">
                        <c:v>-1.6053700000000001E-2</c:v>
                      </c:pt>
                      <c:pt idx="1076">
                        <c:v>-1.6584140000000001E-2</c:v>
                      </c:pt>
                      <c:pt idx="1077">
                        <c:v>-1.5346510000000001E-2</c:v>
                      </c:pt>
                      <c:pt idx="1078">
                        <c:v>-1.3459759999999999E-2</c:v>
                      </c:pt>
                      <c:pt idx="1079">
                        <c:v>-1.23333E-2</c:v>
                      </c:pt>
                      <c:pt idx="1080">
                        <c:v>-1.1967500000000001E-2</c:v>
                      </c:pt>
                      <c:pt idx="1081">
                        <c:v>-1.121452E-2</c:v>
                      </c:pt>
                      <c:pt idx="1082">
                        <c:v>-9.5315380000000009E-3</c:v>
                      </c:pt>
                      <c:pt idx="1083">
                        <c:v>-7.8070570000000001E-3</c:v>
                      </c:pt>
                      <c:pt idx="1084">
                        <c:v>-7.8242079999999992E-3</c:v>
                      </c:pt>
                      <c:pt idx="1085">
                        <c:v>-9.9481269999999993E-3</c:v>
                      </c:pt>
                      <c:pt idx="1086">
                        <c:v>-1.305945E-2</c:v>
                      </c:pt>
                      <c:pt idx="1087">
                        <c:v>-1.6336110000000001E-2</c:v>
                      </c:pt>
                      <c:pt idx="1088">
                        <c:v>-1.841696E-2</c:v>
                      </c:pt>
                      <c:pt idx="1089">
                        <c:v>-1.8245049999999999E-2</c:v>
                      </c:pt>
                      <c:pt idx="1090">
                        <c:v>-1.684944E-2</c:v>
                      </c:pt>
                      <c:pt idx="1091">
                        <c:v>-1.544063E-2</c:v>
                      </c:pt>
                      <c:pt idx="1092">
                        <c:v>-1.4587060000000001E-2</c:v>
                      </c:pt>
                      <c:pt idx="1093">
                        <c:v>-1.485826E-2</c:v>
                      </c:pt>
                      <c:pt idx="1094">
                        <c:v>-1.550317E-2</c:v>
                      </c:pt>
                      <c:pt idx="1095">
                        <c:v>-1.5508630000000001E-2</c:v>
                      </c:pt>
                      <c:pt idx="1096">
                        <c:v>-1.5101989999999999E-2</c:v>
                      </c:pt>
                      <c:pt idx="1097">
                        <c:v>-1.492565E-2</c:v>
                      </c:pt>
                      <c:pt idx="1098">
                        <c:v>-1.5869000000000001E-2</c:v>
                      </c:pt>
                      <c:pt idx="1099">
                        <c:v>-1.75511E-2</c:v>
                      </c:pt>
                      <c:pt idx="1100">
                        <c:v>-1.819552E-2</c:v>
                      </c:pt>
                      <c:pt idx="1101">
                        <c:v>-1.7646709999999999E-2</c:v>
                      </c:pt>
                      <c:pt idx="1102">
                        <c:v>-1.6838700000000002E-2</c:v>
                      </c:pt>
                      <c:pt idx="1103">
                        <c:v>-1.6219009999999999E-2</c:v>
                      </c:pt>
                      <c:pt idx="1104">
                        <c:v>-1.5903850000000001E-2</c:v>
                      </c:pt>
                      <c:pt idx="1105">
                        <c:v>-1.5550100000000001E-2</c:v>
                      </c:pt>
                      <c:pt idx="1106">
                        <c:v>-1.443998E-2</c:v>
                      </c:pt>
                      <c:pt idx="1107">
                        <c:v>-1.2911209999999999E-2</c:v>
                      </c:pt>
                      <c:pt idx="1108">
                        <c:v>-1.277353E-2</c:v>
                      </c:pt>
                      <c:pt idx="1109">
                        <c:v>-1.600861E-2</c:v>
                      </c:pt>
                      <c:pt idx="1110">
                        <c:v>-1.8828609999999999E-2</c:v>
                      </c:pt>
                      <c:pt idx="1111">
                        <c:v>-1.8122530000000001E-2</c:v>
                      </c:pt>
                      <c:pt idx="1112">
                        <c:v>-1.6528330000000001E-2</c:v>
                      </c:pt>
                      <c:pt idx="1113">
                        <c:v>-1.602141E-2</c:v>
                      </c:pt>
                      <c:pt idx="1114">
                        <c:v>-1.5915829999999999E-2</c:v>
                      </c:pt>
                      <c:pt idx="1115">
                        <c:v>-1.50181E-2</c:v>
                      </c:pt>
                      <c:pt idx="1116">
                        <c:v>-1.371789E-2</c:v>
                      </c:pt>
                      <c:pt idx="1117">
                        <c:v>-1.3618740000000001E-2</c:v>
                      </c:pt>
                      <c:pt idx="1118">
                        <c:v>-1.509274E-2</c:v>
                      </c:pt>
                      <c:pt idx="1119">
                        <c:v>-1.645406E-2</c:v>
                      </c:pt>
                      <c:pt idx="1120">
                        <c:v>-1.690521E-2</c:v>
                      </c:pt>
                      <c:pt idx="1121">
                        <c:v>-1.708109E-2</c:v>
                      </c:pt>
                      <c:pt idx="1122">
                        <c:v>-1.755002E-2</c:v>
                      </c:pt>
                      <c:pt idx="1123">
                        <c:v>-1.8021740000000001E-2</c:v>
                      </c:pt>
                      <c:pt idx="1124">
                        <c:v>-1.7863799999999999E-2</c:v>
                      </c:pt>
                      <c:pt idx="1125">
                        <c:v>-1.6992520000000001E-2</c:v>
                      </c:pt>
                      <c:pt idx="1126">
                        <c:v>-1.555486E-2</c:v>
                      </c:pt>
                      <c:pt idx="1127">
                        <c:v>-1.375471E-2</c:v>
                      </c:pt>
                      <c:pt idx="1128">
                        <c:v>-1.2396030000000001E-2</c:v>
                      </c:pt>
                      <c:pt idx="1129">
                        <c:v>-1.316545E-2</c:v>
                      </c:pt>
                      <c:pt idx="1130">
                        <c:v>-1.6107150000000001E-2</c:v>
                      </c:pt>
                      <c:pt idx="1131">
                        <c:v>-1.7707219999999999E-2</c:v>
                      </c:pt>
                      <c:pt idx="1132">
                        <c:v>-1.6938669999999999E-2</c:v>
                      </c:pt>
                      <c:pt idx="1133">
                        <c:v>-1.5912599999999999E-2</c:v>
                      </c:pt>
                      <c:pt idx="1134">
                        <c:v>-1.582472E-2</c:v>
                      </c:pt>
                      <c:pt idx="1135">
                        <c:v>-1.5988490000000001E-2</c:v>
                      </c:pt>
                      <c:pt idx="1136">
                        <c:v>-1.5486410000000001E-2</c:v>
                      </c:pt>
                      <c:pt idx="1137">
                        <c:v>-1.460555E-2</c:v>
                      </c:pt>
                      <c:pt idx="1138">
                        <c:v>-1.4452319999999999E-2</c:v>
                      </c:pt>
                      <c:pt idx="1139">
                        <c:v>-1.5417470000000001E-2</c:v>
                      </c:pt>
                      <c:pt idx="1140">
                        <c:v>-1.6565259999999998E-2</c:v>
                      </c:pt>
                      <c:pt idx="1141">
                        <c:v>-1.7244550000000001E-2</c:v>
                      </c:pt>
                      <c:pt idx="1142">
                        <c:v>-1.7548999999999999E-2</c:v>
                      </c:pt>
                      <c:pt idx="1143">
                        <c:v>-1.7520580000000001E-2</c:v>
                      </c:pt>
                      <c:pt idx="1144">
                        <c:v>-1.7155440000000001E-2</c:v>
                      </c:pt>
                      <c:pt idx="1145">
                        <c:v>-1.663485E-2</c:v>
                      </c:pt>
                      <c:pt idx="1146">
                        <c:v>-1.6102970000000001E-2</c:v>
                      </c:pt>
                      <c:pt idx="1147">
                        <c:v>-1.555135E-2</c:v>
                      </c:pt>
                      <c:pt idx="1148">
                        <c:v>-1.516928E-2</c:v>
                      </c:pt>
                      <c:pt idx="1149">
                        <c:v>-1.5455719999999999E-2</c:v>
                      </c:pt>
                      <c:pt idx="1150">
                        <c:v>-1.6530429999999999E-2</c:v>
                      </c:pt>
                      <c:pt idx="1151">
                        <c:v>-1.763924E-2</c:v>
                      </c:pt>
                      <c:pt idx="1152">
                        <c:v>-1.8030830000000001E-2</c:v>
                      </c:pt>
                      <c:pt idx="1153">
                        <c:v>-1.774765E-2</c:v>
                      </c:pt>
                      <c:pt idx="1154">
                        <c:v>-1.728149E-2</c:v>
                      </c:pt>
                      <c:pt idx="1155">
                        <c:v>-1.7081639999999999E-2</c:v>
                      </c:pt>
                      <c:pt idx="1156">
                        <c:v>-1.7231079999999999E-2</c:v>
                      </c:pt>
                      <c:pt idx="1157">
                        <c:v>-1.7496009999999999E-2</c:v>
                      </c:pt>
                      <c:pt idx="1158">
                        <c:v>-1.7665520000000001E-2</c:v>
                      </c:pt>
                      <c:pt idx="1159">
                        <c:v>-1.7584289999999999E-2</c:v>
                      </c:pt>
                      <c:pt idx="1160">
                        <c:v>-1.7134320000000001E-2</c:v>
                      </c:pt>
                      <c:pt idx="1161">
                        <c:v>-1.6350590000000002E-2</c:v>
                      </c:pt>
                      <c:pt idx="1162">
                        <c:v>-1.553149E-2</c:v>
                      </c:pt>
                      <c:pt idx="1163">
                        <c:v>-1.538405E-2</c:v>
                      </c:pt>
                      <c:pt idx="1164">
                        <c:v>-1.6123209999999999E-2</c:v>
                      </c:pt>
                      <c:pt idx="1165">
                        <c:v>-1.6400850000000002E-2</c:v>
                      </c:pt>
                      <c:pt idx="1166">
                        <c:v>-1.535067E-2</c:v>
                      </c:pt>
                      <c:pt idx="1167">
                        <c:v>-1.358001E-2</c:v>
                      </c:pt>
                      <c:pt idx="1168">
                        <c:v>-1.300666E-2</c:v>
                      </c:pt>
                      <c:pt idx="1169">
                        <c:v>-1.51001E-2</c:v>
                      </c:pt>
                      <c:pt idx="1170">
                        <c:v>-1.7485730000000001E-2</c:v>
                      </c:pt>
                      <c:pt idx="1171">
                        <c:v>-1.811366E-2</c:v>
                      </c:pt>
                      <c:pt idx="1172">
                        <c:v>-1.7652919999999999E-2</c:v>
                      </c:pt>
                      <c:pt idx="1173">
                        <c:v>-1.711238E-2</c:v>
                      </c:pt>
                      <c:pt idx="1174">
                        <c:v>-1.6801050000000001E-2</c:v>
                      </c:pt>
                      <c:pt idx="1175">
                        <c:v>-1.6683509999999999E-2</c:v>
                      </c:pt>
                      <c:pt idx="1176">
                        <c:v>-1.695056E-2</c:v>
                      </c:pt>
                      <c:pt idx="1177">
                        <c:v>-1.772876E-2</c:v>
                      </c:pt>
                      <c:pt idx="1178">
                        <c:v>-1.8422299999999999E-2</c:v>
                      </c:pt>
                      <c:pt idx="1179">
                        <c:v>-1.824305E-2</c:v>
                      </c:pt>
                      <c:pt idx="1180">
                        <c:v>-1.730129E-2</c:v>
                      </c:pt>
                      <c:pt idx="1181">
                        <c:v>-1.634478E-2</c:v>
                      </c:pt>
                      <c:pt idx="1182">
                        <c:v>-1.5833380000000001E-2</c:v>
                      </c:pt>
                      <c:pt idx="1183">
                        <c:v>-1.6176490000000002E-2</c:v>
                      </c:pt>
                      <c:pt idx="1184">
                        <c:v>-1.7292220000000001E-2</c:v>
                      </c:pt>
                      <c:pt idx="1185">
                        <c:v>-1.769478E-2</c:v>
                      </c:pt>
                      <c:pt idx="1186">
                        <c:v>-1.7211839999999999E-2</c:v>
                      </c:pt>
                      <c:pt idx="1187">
                        <c:v>-1.697137E-2</c:v>
                      </c:pt>
                      <c:pt idx="1188">
                        <c:v>-1.7446110000000001E-2</c:v>
                      </c:pt>
                      <c:pt idx="1189">
                        <c:v>-1.8214620000000001E-2</c:v>
                      </c:pt>
                      <c:pt idx="1190">
                        <c:v>-1.8673720000000001E-2</c:v>
                      </c:pt>
                      <c:pt idx="1191">
                        <c:v>-1.8683430000000001E-2</c:v>
                      </c:pt>
                      <c:pt idx="1192">
                        <c:v>-1.8544580000000001E-2</c:v>
                      </c:pt>
                      <c:pt idx="1193">
                        <c:v>-1.8561569999999999E-2</c:v>
                      </c:pt>
                      <c:pt idx="1194">
                        <c:v>-1.8661049999999998E-2</c:v>
                      </c:pt>
                      <c:pt idx="1195">
                        <c:v>-1.8566579999999999E-2</c:v>
                      </c:pt>
                      <c:pt idx="1196">
                        <c:v>-1.826672E-2</c:v>
                      </c:pt>
                      <c:pt idx="1197">
                        <c:v>-1.803401E-2</c:v>
                      </c:pt>
                      <c:pt idx="1198">
                        <c:v>-1.801844E-2</c:v>
                      </c:pt>
                      <c:pt idx="1199">
                        <c:v>-1.8101430000000002E-2</c:v>
                      </c:pt>
                      <c:pt idx="1200">
                        <c:v>-1.8209719999999999E-2</c:v>
                      </c:pt>
                      <c:pt idx="1201">
                        <c:v>-1.842763E-2</c:v>
                      </c:pt>
                      <c:pt idx="1202">
                        <c:v>-1.869206E-2</c:v>
                      </c:pt>
                      <c:pt idx="1203">
                        <c:v>-1.8671650000000001E-2</c:v>
                      </c:pt>
                      <c:pt idx="1204">
                        <c:v>-1.805232E-2</c:v>
                      </c:pt>
                      <c:pt idx="1205">
                        <c:v>-1.67788E-2</c:v>
                      </c:pt>
                      <c:pt idx="1206">
                        <c:v>-1.504307E-2</c:v>
                      </c:pt>
                      <c:pt idx="1207">
                        <c:v>-1.331515E-2</c:v>
                      </c:pt>
                      <c:pt idx="1208">
                        <c:v>-1.269501E-2</c:v>
                      </c:pt>
                      <c:pt idx="1209">
                        <c:v>-1.4334360000000001E-2</c:v>
                      </c:pt>
                      <c:pt idx="1210">
                        <c:v>-1.7056499999999999E-2</c:v>
                      </c:pt>
                      <c:pt idx="1211">
                        <c:v>-1.8709900000000002E-2</c:v>
                      </c:pt>
                      <c:pt idx="1212">
                        <c:v>-1.9148760000000001E-2</c:v>
                      </c:pt>
                      <c:pt idx="1213">
                        <c:v>-1.9161439999999998E-2</c:v>
                      </c:pt>
                      <c:pt idx="1214">
                        <c:v>-1.9137379999999999E-2</c:v>
                      </c:pt>
                      <c:pt idx="1215">
                        <c:v>-1.9040120000000001E-2</c:v>
                      </c:pt>
                      <c:pt idx="1216">
                        <c:v>-1.8870270000000001E-2</c:v>
                      </c:pt>
                      <c:pt idx="1217">
                        <c:v>-1.8803509999999999E-2</c:v>
                      </c:pt>
                      <c:pt idx="1218">
                        <c:v>-1.891062E-2</c:v>
                      </c:pt>
                      <c:pt idx="1219">
                        <c:v>-1.9055470000000001E-2</c:v>
                      </c:pt>
                      <c:pt idx="1220">
                        <c:v>-1.9148789999999999E-2</c:v>
                      </c:pt>
                      <c:pt idx="1221">
                        <c:v>-1.9217740000000001E-2</c:v>
                      </c:pt>
                      <c:pt idx="1222">
                        <c:v>-1.9163940000000001E-2</c:v>
                      </c:pt>
                      <c:pt idx="1223">
                        <c:v>-1.8803670000000001E-2</c:v>
                      </c:pt>
                      <c:pt idx="1224">
                        <c:v>-1.8262460000000001E-2</c:v>
                      </c:pt>
                      <c:pt idx="1225">
                        <c:v>-1.7980889999999999E-2</c:v>
                      </c:pt>
                      <c:pt idx="1226">
                        <c:v>-1.8078449999999999E-2</c:v>
                      </c:pt>
                      <c:pt idx="1227">
                        <c:v>-1.8030069999999999E-2</c:v>
                      </c:pt>
                      <c:pt idx="1228">
                        <c:v>-1.7358120000000001E-2</c:v>
                      </c:pt>
                      <c:pt idx="1229">
                        <c:v>-1.6363200000000001E-2</c:v>
                      </c:pt>
                      <c:pt idx="1230">
                        <c:v>-1.6089679999999999E-2</c:v>
                      </c:pt>
                      <c:pt idx="1231">
                        <c:v>-1.7087499999999999E-2</c:v>
                      </c:pt>
                      <c:pt idx="1232">
                        <c:v>-1.8257410000000002E-2</c:v>
                      </c:pt>
                      <c:pt idx="1233">
                        <c:v>-1.8490610000000001E-2</c:v>
                      </c:pt>
                      <c:pt idx="1234">
                        <c:v>-1.7883949999999999E-2</c:v>
                      </c:pt>
                      <c:pt idx="1235">
                        <c:v>-1.7171140000000001E-2</c:v>
                      </c:pt>
                      <c:pt idx="1236">
                        <c:v>-1.7107689999999998E-2</c:v>
                      </c:pt>
                      <c:pt idx="1237">
                        <c:v>-1.7737470000000002E-2</c:v>
                      </c:pt>
                      <c:pt idx="1238">
                        <c:v>-1.84257E-2</c:v>
                      </c:pt>
                      <c:pt idx="1239">
                        <c:v>-1.8735760000000001E-2</c:v>
                      </c:pt>
                      <c:pt idx="1240">
                        <c:v>-1.8715550000000001E-2</c:v>
                      </c:pt>
                      <c:pt idx="1241">
                        <c:v>-1.8592999999999998E-2</c:v>
                      </c:pt>
                      <c:pt idx="1242">
                        <c:v>-1.8475390000000001E-2</c:v>
                      </c:pt>
                      <c:pt idx="1243">
                        <c:v>-1.8344829999999999E-2</c:v>
                      </c:pt>
                      <c:pt idx="1244">
                        <c:v>-1.821242E-2</c:v>
                      </c:pt>
                      <c:pt idx="1245">
                        <c:v>-1.8114870000000002E-2</c:v>
                      </c:pt>
                      <c:pt idx="1246">
                        <c:v>-1.7989189999999999E-2</c:v>
                      </c:pt>
                      <c:pt idx="1247">
                        <c:v>-1.7676520000000001E-2</c:v>
                      </c:pt>
                      <c:pt idx="1248">
                        <c:v>-1.7086540000000001E-2</c:v>
                      </c:pt>
                      <c:pt idx="1249">
                        <c:v>-1.6350819999999999E-2</c:v>
                      </c:pt>
                      <c:pt idx="1250">
                        <c:v>-1.5856829999999999E-2</c:v>
                      </c:pt>
                      <c:pt idx="1251">
                        <c:v>-1.6043539999999998E-2</c:v>
                      </c:pt>
                      <c:pt idx="1252">
                        <c:v>-1.6867730000000001E-2</c:v>
                      </c:pt>
                      <c:pt idx="1253">
                        <c:v>-1.7695900000000001E-2</c:v>
                      </c:pt>
                      <c:pt idx="1254">
                        <c:v>-1.802511E-2</c:v>
                      </c:pt>
                      <c:pt idx="1255">
                        <c:v>-1.787155E-2</c:v>
                      </c:pt>
                      <c:pt idx="1256">
                        <c:v>-1.7493020000000001E-2</c:v>
                      </c:pt>
                      <c:pt idx="1257">
                        <c:v>-1.699813E-2</c:v>
                      </c:pt>
                      <c:pt idx="1258">
                        <c:v>-1.6362999999999999E-2</c:v>
                      </c:pt>
                      <c:pt idx="1259">
                        <c:v>-1.5924839999999999E-2</c:v>
                      </c:pt>
                      <c:pt idx="1260">
                        <c:v>-1.6357739999999999E-2</c:v>
                      </c:pt>
                      <c:pt idx="1261">
                        <c:v>-1.7140599999999999E-2</c:v>
                      </c:pt>
                      <c:pt idx="1262">
                        <c:v>-1.6878730000000002E-2</c:v>
                      </c:pt>
                      <c:pt idx="1263">
                        <c:v>-1.550553E-2</c:v>
                      </c:pt>
                      <c:pt idx="1264">
                        <c:v>-1.427966E-2</c:v>
                      </c:pt>
                      <c:pt idx="1265">
                        <c:v>-1.4610740000000001E-2</c:v>
                      </c:pt>
                      <c:pt idx="1266">
                        <c:v>-1.6158039999999999E-2</c:v>
                      </c:pt>
                      <c:pt idx="1267">
                        <c:v>-1.7269929999999999E-2</c:v>
                      </c:pt>
                      <c:pt idx="1268">
                        <c:v>-1.7459700000000002E-2</c:v>
                      </c:pt>
                      <c:pt idx="1269">
                        <c:v>-1.7301799999999999E-2</c:v>
                      </c:pt>
                      <c:pt idx="1270">
                        <c:v>-1.7244200000000001E-2</c:v>
                      </c:pt>
                      <c:pt idx="1271">
                        <c:v>-1.722895E-2</c:v>
                      </c:pt>
                      <c:pt idx="1272">
                        <c:v>-1.7132540000000002E-2</c:v>
                      </c:pt>
                      <c:pt idx="1273">
                        <c:v>-1.7049430000000001E-2</c:v>
                      </c:pt>
                      <c:pt idx="1274">
                        <c:v>-1.7031359999999999E-2</c:v>
                      </c:pt>
                      <c:pt idx="1275">
                        <c:v>-1.6995969999999999E-2</c:v>
                      </c:pt>
                      <c:pt idx="1276">
                        <c:v>-1.6976749999999999E-2</c:v>
                      </c:pt>
                      <c:pt idx="1277">
                        <c:v>-1.7076250000000001E-2</c:v>
                      </c:pt>
                      <c:pt idx="1278">
                        <c:v>-1.7172860000000002E-2</c:v>
                      </c:pt>
                      <c:pt idx="1279">
                        <c:v>-1.7072110000000001E-2</c:v>
                      </c:pt>
                      <c:pt idx="1280">
                        <c:v>-1.6863909999999999E-2</c:v>
                      </c:pt>
                      <c:pt idx="1281">
                        <c:v>-1.6694219999999999E-2</c:v>
                      </c:pt>
                      <c:pt idx="1282">
                        <c:v>-1.6301960000000001E-2</c:v>
                      </c:pt>
                      <c:pt idx="1283">
                        <c:v>-1.531855E-2</c:v>
                      </c:pt>
                      <c:pt idx="1284">
                        <c:v>-1.406688E-2</c:v>
                      </c:pt>
                      <c:pt idx="1285">
                        <c:v>-1.365034E-2</c:v>
                      </c:pt>
                      <c:pt idx="1286">
                        <c:v>-1.4494999999999999E-2</c:v>
                      </c:pt>
                      <c:pt idx="1287">
                        <c:v>-1.548354E-2</c:v>
                      </c:pt>
                      <c:pt idx="1288">
                        <c:v>-1.582954E-2</c:v>
                      </c:pt>
                      <c:pt idx="1289">
                        <c:v>-1.5920810000000001E-2</c:v>
                      </c:pt>
                      <c:pt idx="1290">
                        <c:v>-1.6235989999999999E-2</c:v>
                      </c:pt>
                      <c:pt idx="1291">
                        <c:v>-1.6591890000000001E-2</c:v>
                      </c:pt>
                      <c:pt idx="1292">
                        <c:v>-1.6628440000000001E-2</c:v>
                      </c:pt>
                      <c:pt idx="1293">
                        <c:v>-1.6451380000000002E-2</c:v>
                      </c:pt>
                      <c:pt idx="1294">
                        <c:v>-1.6348290000000001E-2</c:v>
                      </c:pt>
                      <c:pt idx="1295">
                        <c:v>-1.6278210000000001E-2</c:v>
                      </c:pt>
                      <c:pt idx="1296">
                        <c:v>-1.6066819999999999E-2</c:v>
                      </c:pt>
                      <c:pt idx="1297">
                        <c:v>-1.585251E-2</c:v>
                      </c:pt>
                      <c:pt idx="1298">
                        <c:v>-1.5905800000000001E-2</c:v>
                      </c:pt>
                      <c:pt idx="1299">
                        <c:v>-1.615983E-2</c:v>
                      </c:pt>
                      <c:pt idx="1300">
                        <c:v>-1.6322699999999999E-2</c:v>
                      </c:pt>
                      <c:pt idx="1301">
                        <c:v>-1.633445E-2</c:v>
                      </c:pt>
                      <c:pt idx="1302">
                        <c:v>-1.6319509999999999E-2</c:v>
                      </c:pt>
                      <c:pt idx="1303">
                        <c:v>-1.6278440000000002E-2</c:v>
                      </c:pt>
                      <c:pt idx="1304">
                        <c:v>-1.6159949999999999E-2</c:v>
                      </c:pt>
                      <c:pt idx="1305">
                        <c:v>-1.6079469999999998E-2</c:v>
                      </c:pt>
                      <c:pt idx="1306">
                        <c:v>-1.6120880000000001E-2</c:v>
                      </c:pt>
                      <c:pt idx="1307">
                        <c:v>-1.603591E-2</c:v>
                      </c:pt>
                      <c:pt idx="1308">
                        <c:v>-1.5511540000000001E-2</c:v>
                      </c:pt>
                      <c:pt idx="1309">
                        <c:v>-1.4694260000000001E-2</c:v>
                      </c:pt>
                      <c:pt idx="1310">
                        <c:v>-1.422233E-2</c:v>
                      </c:pt>
                      <c:pt idx="1311">
                        <c:v>-1.4588469999999999E-2</c:v>
                      </c:pt>
                      <c:pt idx="1312">
                        <c:v>-1.547695E-2</c:v>
                      </c:pt>
                      <c:pt idx="1313">
                        <c:v>-1.6190059999999999E-2</c:v>
                      </c:pt>
                      <c:pt idx="1314">
                        <c:v>-1.6436929999999999E-2</c:v>
                      </c:pt>
                      <c:pt idx="1315">
                        <c:v>-1.635576E-2</c:v>
                      </c:pt>
                      <c:pt idx="1316">
                        <c:v>-1.621189E-2</c:v>
                      </c:pt>
                      <c:pt idx="1317">
                        <c:v>-1.6169820000000001E-2</c:v>
                      </c:pt>
                      <c:pt idx="1318">
                        <c:v>-1.6205730000000002E-2</c:v>
                      </c:pt>
                      <c:pt idx="1319">
                        <c:v>-1.621214E-2</c:v>
                      </c:pt>
                      <c:pt idx="1320">
                        <c:v>-1.6152960000000001E-2</c:v>
                      </c:pt>
                      <c:pt idx="1321">
                        <c:v>-1.60742E-2</c:v>
                      </c:pt>
                      <c:pt idx="1322">
                        <c:v>-1.600561E-2</c:v>
                      </c:pt>
                      <c:pt idx="1323">
                        <c:v>-1.5945750000000002E-2</c:v>
                      </c:pt>
                      <c:pt idx="1324">
                        <c:v>-1.5926559999999999E-2</c:v>
                      </c:pt>
                      <c:pt idx="1325">
                        <c:v>-1.598625E-2</c:v>
                      </c:pt>
                      <c:pt idx="1326">
                        <c:v>-1.6089550000000001E-2</c:v>
                      </c:pt>
                      <c:pt idx="1327">
                        <c:v>-1.616308E-2</c:v>
                      </c:pt>
                      <c:pt idx="1328">
                        <c:v>-1.6170839999999999E-2</c:v>
                      </c:pt>
                      <c:pt idx="1329">
                        <c:v>-1.6067560000000002E-2</c:v>
                      </c:pt>
                      <c:pt idx="1330">
                        <c:v>-1.577862E-2</c:v>
                      </c:pt>
                      <c:pt idx="1331">
                        <c:v>-1.535633E-2</c:v>
                      </c:pt>
                      <c:pt idx="1332">
                        <c:v>-1.504569E-2</c:v>
                      </c:pt>
                      <c:pt idx="1333">
                        <c:v>-1.4960070000000001E-2</c:v>
                      </c:pt>
                      <c:pt idx="1334">
                        <c:v>-1.4822490000000001E-2</c:v>
                      </c:pt>
                      <c:pt idx="1335">
                        <c:v>-1.43809E-2</c:v>
                      </c:pt>
                      <c:pt idx="1336">
                        <c:v>-1.397724E-2</c:v>
                      </c:pt>
                      <c:pt idx="1337">
                        <c:v>-1.427206E-2</c:v>
                      </c:pt>
                      <c:pt idx="1338">
                        <c:v>-1.519741E-2</c:v>
                      </c:pt>
                      <c:pt idx="1339">
                        <c:v>-1.5942080000000001E-2</c:v>
                      </c:pt>
                      <c:pt idx="1340">
                        <c:v>-1.6092459999999999E-2</c:v>
                      </c:pt>
                      <c:pt idx="1341">
                        <c:v>-1.593062E-2</c:v>
                      </c:pt>
                      <c:pt idx="1342">
                        <c:v>-1.5863410000000001E-2</c:v>
                      </c:pt>
                      <c:pt idx="1343">
                        <c:v>-1.5954920000000001E-2</c:v>
                      </c:pt>
                      <c:pt idx="1344">
                        <c:v>-1.6056600000000001E-2</c:v>
                      </c:pt>
                      <c:pt idx="1345">
                        <c:v>-1.6128759999999999E-2</c:v>
                      </c:pt>
                      <c:pt idx="1346">
                        <c:v>-1.6177480000000001E-2</c:v>
                      </c:pt>
                      <c:pt idx="1347">
                        <c:v>-1.6124639999999999E-2</c:v>
                      </c:pt>
                      <c:pt idx="1348">
                        <c:v>-1.597399E-2</c:v>
                      </c:pt>
                      <c:pt idx="1349">
                        <c:v>-1.5892799999999999E-2</c:v>
                      </c:pt>
                      <c:pt idx="1350">
                        <c:v>-1.5943679999999998E-2</c:v>
                      </c:pt>
                      <c:pt idx="1351">
                        <c:v>-1.5946080000000001E-2</c:v>
                      </c:pt>
                      <c:pt idx="1352">
                        <c:v>-1.5789350000000001E-2</c:v>
                      </c:pt>
                      <c:pt idx="1353">
                        <c:v>-1.5656860000000002E-2</c:v>
                      </c:pt>
                      <c:pt idx="1354">
                        <c:v>-1.5733879999999999E-2</c:v>
                      </c:pt>
                      <c:pt idx="1355">
                        <c:v>-1.5918669999999999E-2</c:v>
                      </c:pt>
                      <c:pt idx="1356">
                        <c:v>-1.6041980000000001E-2</c:v>
                      </c:pt>
                      <c:pt idx="1357">
                        <c:v>-1.6133580000000002E-2</c:v>
                      </c:pt>
                      <c:pt idx="1358">
                        <c:v>-1.6216419999999999E-2</c:v>
                      </c:pt>
                      <c:pt idx="1359">
                        <c:v>-1.607857E-2</c:v>
                      </c:pt>
                      <c:pt idx="1360">
                        <c:v>-1.5557639999999999E-2</c:v>
                      </c:pt>
                      <c:pt idx="1361">
                        <c:v>-1.4909779999999999E-2</c:v>
                      </c:pt>
                      <c:pt idx="1362">
                        <c:v>-1.464041E-2</c:v>
                      </c:pt>
                      <c:pt idx="1363">
                        <c:v>-1.494297E-2</c:v>
                      </c:pt>
                      <c:pt idx="1364">
                        <c:v>-1.5496009999999999E-2</c:v>
                      </c:pt>
                      <c:pt idx="1365">
                        <c:v>-1.5921830000000001E-2</c:v>
                      </c:pt>
                      <c:pt idx="1366">
                        <c:v>-1.6115290000000001E-2</c:v>
                      </c:pt>
                      <c:pt idx="1367">
                        <c:v>-1.6117940000000001E-2</c:v>
                      </c:pt>
                      <c:pt idx="1368">
                        <c:v>-1.600886E-2</c:v>
                      </c:pt>
                      <c:pt idx="1369">
                        <c:v>-1.5905059999999999E-2</c:v>
                      </c:pt>
                      <c:pt idx="1370">
                        <c:v>-1.587858E-2</c:v>
                      </c:pt>
                      <c:pt idx="1371">
                        <c:v>-1.5885389999999999E-2</c:v>
                      </c:pt>
                      <c:pt idx="1372">
                        <c:v>-1.5875070000000002E-2</c:v>
                      </c:pt>
                      <c:pt idx="1373">
                        <c:v>-1.5896469999999999E-2</c:v>
                      </c:pt>
                      <c:pt idx="1374">
                        <c:v>-1.598399E-2</c:v>
                      </c:pt>
                      <c:pt idx="1375">
                        <c:v>-1.6039709999999999E-2</c:v>
                      </c:pt>
                      <c:pt idx="1376">
                        <c:v>-1.5971590000000001E-2</c:v>
                      </c:pt>
                      <c:pt idx="1377">
                        <c:v>-1.5855580000000001E-2</c:v>
                      </c:pt>
                      <c:pt idx="1378">
                        <c:v>-1.5818909999999999E-2</c:v>
                      </c:pt>
                      <c:pt idx="1379">
                        <c:v>-1.584526E-2</c:v>
                      </c:pt>
                      <c:pt idx="1380">
                        <c:v>-1.5840949999999999E-2</c:v>
                      </c:pt>
                      <c:pt idx="1381">
                        <c:v>-1.5820730000000002E-2</c:v>
                      </c:pt>
                      <c:pt idx="1382">
                        <c:v>-1.5866760000000001E-2</c:v>
                      </c:pt>
                      <c:pt idx="1383">
                        <c:v>-1.5948219999999999E-2</c:v>
                      </c:pt>
                      <c:pt idx="1384">
                        <c:v>-1.5930969999999999E-2</c:v>
                      </c:pt>
                      <c:pt idx="1385">
                        <c:v>-1.5754939999999999E-2</c:v>
                      </c:pt>
                      <c:pt idx="1386">
                        <c:v>-1.5500740000000001E-2</c:v>
                      </c:pt>
                      <c:pt idx="1387">
                        <c:v>-1.531008E-2</c:v>
                      </c:pt>
                      <c:pt idx="1388">
                        <c:v>-1.529837E-2</c:v>
                      </c:pt>
                      <c:pt idx="1389">
                        <c:v>-1.5481709999999999E-2</c:v>
                      </c:pt>
                      <c:pt idx="1390">
                        <c:v>-1.5738829999999999E-2</c:v>
                      </c:pt>
                      <c:pt idx="1391">
                        <c:v>-1.5899859999999998E-2</c:v>
                      </c:pt>
                      <c:pt idx="1392">
                        <c:v>-1.591739E-2</c:v>
                      </c:pt>
                      <c:pt idx="1393">
                        <c:v>-1.5899090000000001E-2</c:v>
                      </c:pt>
                      <c:pt idx="1394">
                        <c:v>-1.5936909999999999E-2</c:v>
                      </c:pt>
                      <c:pt idx="1395">
                        <c:v>-1.5993819999999999E-2</c:v>
                      </c:pt>
                      <c:pt idx="1396">
                        <c:v>-1.601321E-2</c:v>
                      </c:pt>
                      <c:pt idx="1397">
                        <c:v>-1.6026970000000001E-2</c:v>
                      </c:pt>
                      <c:pt idx="1398">
                        <c:v>-1.6071200000000001E-2</c:v>
                      </c:pt>
                      <c:pt idx="1399">
                        <c:v>-1.6097219999999999E-2</c:v>
                      </c:pt>
                      <c:pt idx="1400">
                        <c:v>-1.605964E-2</c:v>
                      </c:pt>
                      <c:pt idx="1401">
                        <c:v>-1.6009599999999999E-2</c:v>
                      </c:pt>
                      <c:pt idx="1402">
                        <c:v>-1.6007299999999999E-2</c:v>
                      </c:pt>
                      <c:pt idx="1403">
                        <c:v>-1.600944E-2</c:v>
                      </c:pt>
                      <c:pt idx="1404">
                        <c:v>-1.5932950000000001E-2</c:v>
                      </c:pt>
                      <c:pt idx="1405">
                        <c:v>-1.5783019999999998E-2</c:v>
                      </c:pt>
                      <c:pt idx="1406">
                        <c:v>-1.564337E-2</c:v>
                      </c:pt>
                      <c:pt idx="1407">
                        <c:v>-1.5574009999999999E-2</c:v>
                      </c:pt>
                      <c:pt idx="1408">
                        <c:v>-1.555637E-2</c:v>
                      </c:pt>
                      <c:pt idx="1409">
                        <c:v>-1.55009E-2</c:v>
                      </c:pt>
                      <c:pt idx="1410">
                        <c:v>-1.5316410000000001E-2</c:v>
                      </c:pt>
                      <c:pt idx="1411">
                        <c:v>-1.504435E-2</c:v>
                      </c:pt>
                      <c:pt idx="1412">
                        <c:v>-1.4911789999999999E-2</c:v>
                      </c:pt>
                      <c:pt idx="1413">
                        <c:v>-1.5102920000000001E-2</c:v>
                      </c:pt>
                      <c:pt idx="1414">
                        <c:v>-1.547289E-2</c:v>
                      </c:pt>
                      <c:pt idx="1415">
                        <c:v>-1.5689560000000002E-2</c:v>
                      </c:pt>
                      <c:pt idx="1416">
                        <c:v>-1.5638610000000001E-2</c:v>
                      </c:pt>
                      <c:pt idx="1417">
                        <c:v>-1.548881E-2</c:v>
                      </c:pt>
                      <c:pt idx="1418">
                        <c:v>-1.5387319999999999E-2</c:v>
                      </c:pt>
                      <c:pt idx="1419">
                        <c:v>-1.528733E-2</c:v>
                      </c:pt>
                      <c:pt idx="1420">
                        <c:v>-1.51442E-2</c:v>
                      </c:pt>
                      <c:pt idx="1421">
                        <c:v>-1.506768E-2</c:v>
                      </c:pt>
                      <c:pt idx="1422">
                        <c:v>-1.5137380000000001E-2</c:v>
                      </c:pt>
                      <c:pt idx="1423">
                        <c:v>-1.523855E-2</c:v>
                      </c:pt>
                      <c:pt idx="1424">
                        <c:v>-1.523701E-2</c:v>
                      </c:pt>
                      <c:pt idx="1425">
                        <c:v>-1.517306E-2</c:v>
                      </c:pt>
                      <c:pt idx="1426">
                        <c:v>-1.513952E-2</c:v>
                      </c:pt>
                      <c:pt idx="1427">
                        <c:v>-1.510154E-2</c:v>
                      </c:pt>
                      <c:pt idx="1428">
                        <c:v>-1.49891E-2</c:v>
                      </c:pt>
                      <c:pt idx="1429">
                        <c:v>-1.4855470000000001E-2</c:v>
                      </c:pt>
                      <c:pt idx="1430">
                        <c:v>-1.4789119999999999E-2</c:v>
                      </c:pt>
                      <c:pt idx="1431">
                        <c:v>-1.475985E-2</c:v>
                      </c:pt>
                      <c:pt idx="1432">
                        <c:v>-1.4691920000000001E-2</c:v>
                      </c:pt>
                      <c:pt idx="1433">
                        <c:v>-1.4600780000000001E-2</c:v>
                      </c:pt>
                      <c:pt idx="1434">
                        <c:v>-1.452401E-2</c:v>
                      </c:pt>
                      <c:pt idx="1435">
                        <c:v>-1.4409430000000001E-2</c:v>
                      </c:pt>
                      <c:pt idx="1436">
                        <c:v>-1.4214350000000001E-2</c:v>
                      </c:pt>
                      <c:pt idx="1437">
                        <c:v>-1.4039899999999999E-2</c:v>
                      </c:pt>
                      <c:pt idx="1438">
                        <c:v>-1.401847E-2</c:v>
                      </c:pt>
                      <c:pt idx="1439">
                        <c:v>-1.411695E-2</c:v>
                      </c:pt>
                      <c:pt idx="1440">
                        <c:v>-1.4188660000000001E-2</c:v>
                      </c:pt>
                      <c:pt idx="1441">
                        <c:v>-1.41733E-2</c:v>
                      </c:pt>
                      <c:pt idx="1442">
                        <c:v>-1.411637E-2</c:v>
                      </c:pt>
                      <c:pt idx="1443">
                        <c:v>-1.4055649999999999E-2</c:v>
                      </c:pt>
                      <c:pt idx="1444">
                        <c:v>-1.401003E-2</c:v>
                      </c:pt>
                      <c:pt idx="1445">
                        <c:v>-1.4025849999999999E-2</c:v>
                      </c:pt>
                      <c:pt idx="1446">
                        <c:v>-1.411374E-2</c:v>
                      </c:pt>
                      <c:pt idx="1447">
                        <c:v>-1.4182500000000001E-2</c:v>
                      </c:pt>
                      <c:pt idx="1448">
                        <c:v>-1.4150080000000001E-2</c:v>
                      </c:pt>
                      <c:pt idx="1449">
                        <c:v>-1.4053339999999999E-2</c:v>
                      </c:pt>
                      <c:pt idx="1450">
                        <c:v>-1.3963990000000001E-2</c:v>
                      </c:pt>
                      <c:pt idx="1451">
                        <c:v>-1.389224E-2</c:v>
                      </c:pt>
                      <c:pt idx="1452">
                        <c:v>-1.380723E-2</c:v>
                      </c:pt>
                      <c:pt idx="1453">
                        <c:v>-1.3728840000000001E-2</c:v>
                      </c:pt>
                      <c:pt idx="1454">
                        <c:v>-1.371519E-2</c:v>
                      </c:pt>
                      <c:pt idx="1455">
                        <c:v>-1.376752E-2</c:v>
                      </c:pt>
                      <c:pt idx="1456">
                        <c:v>-1.381624E-2</c:v>
                      </c:pt>
                      <c:pt idx="1457">
                        <c:v>-1.380032E-2</c:v>
                      </c:pt>
                      <c:pt idx="1458">
                        <c:v>-1.371413E-2</c:v>
                      </c:pt>
                      <c:pt idx="1459">
                        <c:v>-1.358936E-2</c:v>
                      </c:pt>
                      <c:pt idx="1460">
                        <c:v>-1.3471779999999999E-2</c:v>
                      </c:pt>
                      <c:pt idx="1461">
                        <c:v>-1.340242E-2</c:v>
                      </c:pt>
                      <c:pt idx="1462">
                        <c:v>-1.338584E-2</c:v>
                      </c:pt>
                      <c:pt idx="1463">
                        <c:v>-1.339021E-2</c:v>
                      </c:pt>
                      <c:pt idx="1464">
                        <c:v>-1.3390310000000001E-2</c:v>
                      </c:pt>
                      <c:pt idx="1465">
                        <c:v>-1.338289E-2</c:v>
                      </c:pt>
                      <c:pt idx="1466">
                        <c:v>-1.33522E-2</c:v>
                      </c:pt>
                      <c:pt idx="1467">
                        <c:v>-1.327746E-2</c:v>
                      </c:pt>
                      <c:pt idx="1468">
                        <c:v>-1.319509E-2</c:v>
                      </c:pt>
                      <c:pt idx="1469">
                        <c:v>-1.318647E-2</c:v>
                      </c:pt>
                      <c:pt idx="1470">
                        <c:v>-1.326917E-2</c:v>
                      </c:pt>
                      <c:pt idx="1471">
                        <c:v>-1.336146E-2</c:v>
                      </c:pt>
                      <c:pt idx="1472">
                        <c:v>-1.339503E-2</c:v>
                      </c:pt>
                      <c:pt idx="1473">
                        <c:v>-1.3395290000000001E-2</c:v>
                      </c:pt>
                      <c:pt idx="1474">
                        <c:v>-1.3405439999999999E-2</c:v>
                      </c:pt>
                      <c:pt idx="1475">
                        <c:v>-1.340004E-2</c:v>
                      </c:pt>
                      <c:pt idx="1476">
                        <c:v>-1.3340960000000001E-2</c:v>
                      </c:pt>
                      <c:pt idx="1477">
                        <c:v>-1.325551E-2</c:v>
                      </c:pt>
                      <c:pt idx="1478">
                        <c:v>-1.319679E-2</c:v>
                      </c:pt>
                      <c:pt idx="1479">
                        <c:v>-1.316908E-2</c:v>
                      </c:pt>
                      <c:pt idx="1480">
                        <c:v>-1.3150530000000001E-2</c:v>
                      </c:pt>
                      <c:pt idx="1481">
                        <c:v>-1.314507E-2</c:v>
                      </c:pt>
                      <c:pt idx="1482">
                        <c:v>-1.315581E-2</c:v>
                      </c:pt>
                      <c:pt idx="1483">
                        <c:v>-1.315114E-2</c:v>
                      </c:pt>
                      <c:pt idx="1484">
                        <c:v>-1.3118609999999999E-2</c:v>
                      </c:pt>
                      <c:pt idx="1485">
                        <c:v>-1.310826E-2</c:v>
                      </c:pt>
                      <c:pt idx="1486">
                        <c:v>-1.316195E-2</c:v>
                      </c:pt>
                      <c:pt idx="1487">
                        <c:v>-1.3235129999999999E-2</c:v>
                      </c:pt>
                      <c:pt idx="1488">
                        <c:v>-1.324899E-2</c:v>
                      </c:pt>
                      <c:pt idx="1489">
                        <c:v>-1.319348E-2</c:v>
                      </c:pt>
                      <c:pt idx="1490">
                        <c:v>-1.3120669999999999E-2</c:v>
                      </c:pt>
                      <c:pt idx="1491">
                        <c:v>-1.306855E-2</c:v>
                      </c:pt>
                      <c:pt idx="1492">
                        <c:v>-1.3038589999999999E-2</c:v>
                      </c:pt>
                      <c:pt idx="1493">
                        <c:v>-1.30236E-2</c:v>
                      </c:pt>
                      <c:pt idx="1494">
                        <c:v>-1.3011E-2</c:v>
                      </c:pt>
                      <c:pt idx="1495">
                        <c:v>-1.298154E-2</c:v>
                      </c:pt>
                      <c:pt idx="1496">
                        <c:v>-1.29406E-2</c:v>
                      </c:pt>
                      <c:pt idx="1497">
                        <c:v>-1.2923489999999999E-2</c:v>
                      </c:pt>
                      <c:pt idx="1498">
                        <c:v>-1.294234E-2</c:v>
                      </c:pt>
                      <c:pt idx="1499">
                        <c:v>-1.296109E-2</c:v>
                      </c:pt>
                      <c:pt idx="1500">
                        <c:v>-1.295401E-2</c:v>
                      </c:pt>
                      <c:pt idx="1501">
                        <c:v>-1.2946259999999999E-2</c:v>
                      </c:pt>
                      <c:pt idx="1502">
                        <c:v>-1.2964979999999999E-2</c:v>
                      </c:pt>
                      <c:pt idx="1503">
                        <c:v>-1.2990639999999999E-2</c:v>
                      </c:pt>
                      <c:pt idx="1504">
                        <c:v>-1.2995049999999999E-2</c:v>
                      </c:pt>
                      <c:pt idx="1505">
                        <c:v>-1.298678E-2</c:v>
                      </c:pt>
                      <c:pt idx="1506">
                        <c:v>-1.2980709999999999E-2</c:v>
                      </c:pt>
                      <c:pt idx="1507">
                        <c:v>-1.2969130000000001E-2</c:v>
                      </c:pt>
                      <c:pt idx="1508">
                        <c:v>-1.295527E-2</c:v>
                      </c:pt>
                      <c:pt idx="1509">
                        <c:v>-1.2976110000000001E-2</c:v>
                      </c:pt>
                      <c:pt idx="1510">
                        <c:v>-1.304904E-2</c:v>
                      </c:pt>
                      <c:pt idx="1511">
                        <c:v>-1.313391E-2</c:v>
                      </c:pt>
                      <c:pt idx="1512">
                        <c:v>-1.318657E-2</c:v>
                      </c:pt>
                      <c:pt idx="1513">
                        <c:v>-1.321437E-2</c:v>
                      </c:pt>
                      <c:pt idx="1514">
                        <c:v>-1.324606E-2</c:v>
                      </c:pt>
                      <c:pt idx="1515">
                        <c:v>-1.328263E-2</c:v>
                      </c:pt>
                      <c:pt idx="1516">
                        <c:v>-1.3311099999999999E-2</c:v>
                      </c:pt>
                      <c:pt idx="1517">
                        <c:v>-1.332797E-2</c:v>
                      </c:pt>
                      <c:pt idx="1518">
                        <c:v>-1.3319589999999999E-2</c:v>
                      </c:pt>
                      <c:pt idx="1519">
                        <c:v>-1.326245E-2</c:v>
                      </c:pt>
                      <c:pt idx="1520">
                        <c:v>-1.317631E-2</c:v>
                      </c:pt>
                      <c:pt idx="1521">
                        <c:v>-1.3132370000000001E-2</c:v>
                      </c:pt>
                      <c:pt idx="1522">
                        <c:v>-1.317455E-2</c:v>
                      </c:pt>
                      <c:pt idx="1523">
                        <c:v>-1.326656E-2</c:v>
                      </c:pt>
                      <c:pt idx="1524">
                        <c:v>-1.334574E-2</c:v>
                      </c:pt>
                      <c:pt idx="1525">
                        <c:v>-1.3390020000000001E-2</c:v>
                      </c:pt>
                      <c:pt idx="1526">
                        <c:v>-1.3405790000000001E-2</c:v>
                      </c:pt>
                      <c:pt idx="1527">
                        <c:v>-1.339191E-2</c:v>
                      </c:pt>
                      <c:pt idx="1528">
                        <c:v>-1.3351500000000001E-2</c:v>
                      </c:pt>
                      <c:pt idx="1529">
                        <c:v>-1.330346E-2</c:v>
                      </c:pt>
                      <c:pt idx="1530">
                        <c:v>-1.325924E-2</c:v>
                      </c:pt>
                      <c:pt idx="1531">
                        <c:v>-1.321951E-2</c:v>
                      </c:pt>
                      <c:pt idx="1532">
                        <c:v>-1.320142E-2</c:v>
                      </c:pt>
                      <c:pt idx="1533">
                        <c:v>-1.3227030000000001E-2</c:v>
                      </c:pt>
                      <c:pt idx="1534">
                        <c:v>-1.327453E-2</c:v>
                      </c:pt>
                      <c:pt idx="1535">
                        <c:v>-1.3296229999999999E-2</c:v>
                      </c:pt>
                      <c:pt idx="1536">
                        <c:v>-1.3297929999999999E-2</c:v>
                      </c:pt>
                      <c:pt idx="1537">
                        <c:v>-1.334015E-2</c:v>
                      </c:pt>
                      <c:pt idx="1538">
                        <c:v>-1.344357E-2</c:v>
                      </c:pt>
                      <c:pt idx="1539">
                        <c:v>-1.3552389999999999E-2</c:v>
                      </c:pt>
                      <c:pt idx="1540">
                        <c:v>-1.361209E-2</c:v>
                      </c:pt>
                      <c:pt idx="1541">
                        <c:v>-1.362288E-2</c:v>
                      </c:pt>
                      <c:pt idx="1542">
                        <c:v>-1.359729E-2</c:v>
                      </c:pt>
                      <c:pt idx="1543">
                        <c:v>-1.353769E-2</c:v>
                      </c:pt>
                      <c:pt idx="1544">
                        <c:v>-1.347489E-2</c:v>
                      </c:pt>
                      <c:pt idx="1545">
                        <c:v>-1.3455430000000001E-2</c:v>
                      </c:pt>
                      <c:pt idx="1546">
                        <c:v>-1.34666E-2</c:v>
                      </c:pt>
                      <c:pt idx="1547">
                        <c:v>-1.3448099999999999E-2</c:v>
                      </c:pt>
                      <c:pt idx="1548">
                        <c:v>-1.340512E-2</c:v>
                      </c:pt>
                      <c:pt idx="1549">
                        <c:v>-1.3423330000000001E-2</c:v>
                      </c:pt>
                      <c:pt idx="1550">
                        <c:v>-1.353451E-2</c:v>
                      </c:pt>
                      <c:pt idx="1551">
                        <c:v>-1.365419E-2</c:v>
                      </c:pt>
                      <c:pt idx="1552">
                        <c:v>-1.370566E-2</c:v>
                      </c:pt>
                      <c:pt idx="1553">
                        <c:v>-1.3718340000000001E-2</c:v>
                      </c:pt>
                      <c:pt idx="1554">
                        <c:v>-1.3741710000000001E-2</c:v>
                      </c:pt>
                      <c:pt idx="1555">
                        <c:v>-1.374498E-2</c:v>
                      </c:pt>
                      <c:pt idx="1556">
                        <c:v>-1.3677119999999999E-2</c:v>
                      </c:pt>
                      <c:pt idx="1557">
                        <c:v>-1.356399E-2</c:v>
                      </c:pt>
                      <c:pt idx="1558">
                        <c:v>-1.3470970000000001E-2</c:v>
                      </c:pt>
                      <c:pt idx="1559">
                        <c:v>-1.341999E-2</c:v>
                      </c:pt>
                      <c:pt idx="1560">
                        <c:v>-1.340419E-2</c:v>
                      </c:pt>
                      <c:pt idx="1561">
                        <c:v>-1.3434450000000001E-2</c:v>
                      </c:pt>
                      <c:pt idx="1562">
                        <c:v>-1.350171E-2</c:v>
                      </c:pt>
                      <c:pt idx="1563">
                        <c:v>-1.3540450000000001E-2</c:v>
                      </c:pt>
                      <c:pt idx="1564">
                        <c:v>-1.349879E-2</c:v>
                      </c:pt>
                      <c:pt idx="1565">
                        <c:v>-1.3409839999999999E-2</c:v>
                      </c:pt>
                      <c:pt idx="1566">
                        <c:v>-1.3335909999999999E-2</c:v>
                      </c:pt>
                      <c:pt idx="1567">
                        <c:v>-1.3283110000000001E-2</c:v>
                      </c:pt>
                      <c:pt idx="1568">
                        <c:v>-1.322629E-2</c:v>
                      </c:pt>
                      <c:pt idx="1569">
                        <c:v>-1.317509E-2</c:v>
                      </c:pt>
                      <c:pt idx="1570">
                        <c:v>-1.315532E-2</c:v>
                      </c:pt>
                      <c:pt idx="1571">
                        <c:v>-1.315677E-2</c:v>
                      </c:pt>
                      <c:pt idx="1572">
                        <c:v>-1.3154870000000001E-2</c:v>
                      </c:pt>
                      <c:pt idx="1573">
                        <c:v>-1.3149279999999999E-2</c:v>
                      </c:pt>
                      <c:pt idx="1574">
                        <c:v>-1.313346E-2</c:v>
                      </c:pt>
                      <c:pt idx="1575">
                        <c:v>-1.3073599999999999E-2</c:v>
                      </c:pt>
                      <c:pt idx="1576">
                        <c:v>-1.29719E-2</c:v>
                      </c:pt>
                      <c:pt idx="1577">
                        <c:v>-1.2906219999999999E-2</c:v>
                      </c:pt>
                      <c:pt idx="1578">
                        <c:v>-1.294141E-2</c:v>
                      </c:pt>
                      <c:pt idx="1579">
                        <c:v>-1.303521E-2</c:v>
                      </c:pt>
                      <c:pt idx="1580">
                        <c:v>-1.3095300000000001E-2</c:v>
                      </c:pt>
                      <c:pt idx="1581">
                        <c:v>-1.30981E-2</c:v>
                      </c:pt>
                      <c:pt idx="1582">
                        <c:v>-1.3085660000000001E-2</c:v>
                      </c:pt>
                      <c:pt idx="1583">
                        <c:v>-1.3074179999999999E-2</c:v>
                      </c:pt>
                      <c:pt idx="1584">
                        <c:v>-1.303811E-2</c:v>
                      </c:pt>
                      <c:pt idx="1585">
                        <c:v>-1.298087E-2</c:v>
                      </c:pt>
                      <c:pt idx="1586">
                        <c:v>-1.2907480000000001E-2</c:v>
                      </c:pt>
                      <c:pt idx="1587">
                        <c:v>-1.284273E-2</c:v>
                      </c:pt>
                      <c:pt idx="1588">
                        <c:v>-1.2801E-2</c:v>
                      </c:pt>
                      <c:pt idx="1589">
                        <c:v>-1.278926E-2</c:v>
                      </c:pt>
                      <c:pt idx="1590">
                        <c:v>-1.2798850000000001E-2</c:v>
                      </c:pt>
                      <c:pt idx="1591">
                        <c:v>-1.2797269999999999E-2</c:v>
                      </c:pt>
                      <c:pt idx="1592">
                        <c:v>-1.2756959999999999E-2</c:v>
                      </c:pt>
                      <c:pt idx="1593">
                        <c:v>-1.268771E-2</c:v>
                      </c:pt>
                      <c:pt idx="1594">
                        <c:v>-1.2617389999999999E-2</c:v>
                      </c:pt>
                      <c:pt idx="1595">
                        <c:v>-1.255379E-2</c:v>
                      </c:pt>
                      <c:pt idx="1596">
                        <c:v>-1.2493229999999999E-2</c:v>
                      </c:pt>
                      <c:pt idx="1597">
                        <c:v>-1.245373E-2</c:v>
                      </c:pt>
                      <c:pt idx="1598">
                        <c:v>-1.245914E-2</c:v>
                      </c:pt>
                      <c:pt idx="1599">
                        <c:v>-1.2495040000000001E-2</c:v>
                      </c:pt>
                      <c:pt idx="1600">
                        <c:v>-1.2513E-2</c:v>
                      </c:pt>
                      <c:pt idx="1601">
                        <c:v>-1.248644E-2</c:v>
                      </c:pt>
                      <c:pt idx="1602">
                        <c:v>-1.243174E-2</c:v>
                      </c:pt>
                      <c:pt idx="1603">
                        <c:v>-1.237368E-2</c:v>
                      </c:pt>
                      <c:pt idx="1604">
                        <c:v>-1.231729E-2</c:v>
                      </c:pt>
                      <c:pt idx="1605">
                        <c:v>-1.22606E-2</c:v>
                      </c:pt>
                      <c:pt idx="1606">
                        <c:v>-1.2210759999999999E-2</c:v>
                      </c:pt>
                      <c:pt idx="1607">
                        <c:v>-1.2171360000000001E-2</c:v>
                      </c:pt>
                      <c:pt idx="1608">
                        <c:v>-1.212648E-2</c:v>
                      </c:pt>
                      <c:pt idx="1609">
                        <c:v>-1.205198E-2</c:v>
                      </c:pt>
                      <c:pt idx="1610">
                        <c:v>-1.1942680000000001E-2</c:v>
                      </c:pt>
                      <c:pt idx="1611">
                        <c:v>-1.1825749999999999E-2</c:v>
                      </c:pt>
                      <c:pt idx="1612">
                        <c:v>-1.1745449999999999E-2</c:v>
                      </c:pt>
                      <c:pt idx="1613">
                        <c:v>-1.172549E-2</c:v>
                      </c:pt>
                      <c:pt idx="1614">
                        <c:v>-1.1745129999999999E-2</c:v>
                      </c:pt>
                      <c:pt idx="1615">
                        <c:v>-1.1759840000000001E-2</c:v>
                      </c:pt>
                      <c:pt idx="1616">
                        <c:v>-1.1748160000000001E-2</c:v>
                      </c:pt>
                      <c:pt idx="1617">
                        <c:v>-1.172788E-2</c:v>
                      </c:pt>
                      <c:pt idx="1618">
                        <c:v>-1.171985E-2</c:v>
                      </c:pt>
                      <c:pt idx="1619">
                        <c:v>-1.171298E-2</c:v>
                      </c:pt>
                      <c:pt idx="1620">
                        <c:v>-1.1673660000000001E-2</c:v>
                      </c:pt>
                      <c:pt idx="1621">
                        <c:v>-1.157853E-2</c:v>
                      </c:pt>
                      <c:pt idx="1622">
                        <c:v>-1.1432390000000001E-2</c:v>
                      </c:pt>
                      <c:pt idx="1623">
                        <c:v>-1.1269639999999999E-2</c:v>
                      </c:pt>
                      <c:pt idx="1624">
                        <c:v>-1.1139120000000001E-2</c:v>
                      </c:pt>
                      <c:pt idx="1625">
                        <c:v>-1.107062E-2</c:v>
                      </c:pt>
                      <c:pt idx="1626">
                        <c:v>-1.1047420000000001E-2</c:v>
                      </c:pt>
                      <c:pt idx="1627">
                        <c:v>-1.102417E-2</c:v>
                      </c:pt>
                      <c:pt idx="1628">
                        <c:v>-1.097907E-2</c:v>
                      </c:pt>
                      <c:pt idx="1629">
                        <c:v>-1.093565E-2</c:v>
                      </c:pt>
                      <c:pt idx="1630">
                        <c:v>-1.093335E-2</c:v>
                      </c:pt>
                      <c:pt idx="1631">
                        <c:v>-1.09897E-2</c:v>
                      </c:pt>
                      <c:pt idx="1632">
                        <c:v>-1.1086179999999999E-2</c:v>
                      </c:pt>
                      <c:pt idx="1633">
                        <c:v>-1.116818E-2</c:v>
                      </c:pt>
                      <c:pt idx="1634">
                        <c:v>-1.116344E-2</c:v>
                      </c:pt>
                      <c:pt idx="1635">
                        <c:v>-1.10388E-2</c:v>
                      </c:pt>
                      <c:pt idx="1636">
                        <c:v>-1.0846720000000001E-2</c:v>
                      </c:pt>
                      <c:pt idx="1637">
                        <c:v>-1.068785E-2</c:v>
                      </c:pt>
                      <c:pt idx="1638">
                        <c:v>-1.061928E-2</c:v>
                      </c:pt>
                      <c:pt idx="1639">
                        <c:v>-1.061776E-2</c:v>
                      </c:pt>
                      <c:pt idx="1640">
                        <c:v>-1.0630789999999999E-2</c:v>
                      </c:pt>
                      <c:pt idx="1641">
                        <c:v>-1.0631109999999999E-2</c:v>
                      </c:pt>
                      <c:pt idx="1642">
                        <c:v>-1.0616789999999999E-2</c:v>
                      </c:pt>
                      <c:pt idx="1643">
                        <c:v>-1.0592280000000001E-2</c:v>
                      </c:pt>
                      <c:pt idx="1644">
                        <c:v>-1.0569510000000001E-2</c:v>
                      </c:pt>
                      <c:pt idx="1645">
                        <c:v>-1.055875E-2</c:v>
                      </c:pt>
                      <c:pt idx="1646">
                        <c:v>-1.054005E-2</c:v>
                      </c:pt>
                      <c:pt idx="1647">
                        <c:v>-1.047084E-2</c:v>
                      </c:pt>
                      <c:pt idx="1648">
                        <c:v>-1.034002E-2</c:v>
                      </c:pt>
                      <c:pt idx="1649">
                        <c:v>-1.019524E-2</c:v>
                      </c:pt>
                      <c:pt idx="1650">
                        <c:v>-1.00926E-2</c:v>
                      </c:pt>
                      <c:pt idx="1651">
                        <c:v>-1.004203E-2</c:v>
                      </c:pt>
                      <c:pt idx="1652">
                        <c:v>-1.002131E-2</c:v>
                      </c:pt>
                      <c:pt idx="1653">
                        <c:v>-1.002014E-2</c:v>
                      </c:pt>
                      <c:pt idx="1654">
                        <c:v>-1.0041319999999999E-2</c:v>
                      </c:pt>
                      <c:pt idx="1655">
                        <c:v>-1.0069420000000001E-2</c:v>
                      </c:pt>
                      <c:pt idx="1656">
                        <c:v>-1.006171E-2</c:v>
                      </c:pt>
                      <c:pt idx="1657">
                        <c:v>-9.9752309999999993E-3</c:v>
                      </c:pt>
                      <c:pt idx="1658">
                        <c:v>-9.8018910000000001E-3</c:v>
                      </c:pt>
                      <c:pt idx="1659">
                        <c:v>-9.5904960000000004E-3</c:v>
                      </c:pt>
                      <c:pt idx="1660">
                        <c:v>-9.4277990000000006E-3</c:v>
                      </c:pt>
                      <c:pt idx="1661">
                        <c:v>-9.3676829999999999E-3</c:v>
                      </c:pt>
                      <c:pt idx="1662">
                        <c:v>-9.3718659999999995E-3</c:v>
                      </c:pt>
                      <c:pt idx="1663">
                        <c:v>-9.3463130000000002E-3</c:v>
                      </c:pt>
                      <c:pt idx="1664">
                        <c:v>-9.24175E-3</c:v>
                      </c:pt>
                      <c:pt idx="1665">
                        <c:v>-9.0921930000000001E-3</c:v>
                      </c:pt>
                      <c:pt idx="1666">
                        <c:v>-8.9563139999999999E-3</c:v>
                      </c:pt>
                      <c:pt idx="1667">
                        <c:v>-8.8698049999999997E-3</c:v>
                      </c:pt>
                      <c:pt idx="1668">
                        <c:v>-8.8595470000000006E-3</c:v>
                      </c:pt>
                      <c:pt idx="1669">
                        <c:v>-8.9370990000000004E-3</c:v>
                      </c:pt>
                      <c:pt idx="1670">
                        <c:v>-9.0411499999999995E-3</c:v>
                      </c:pt>
                      <c:pt idx="1671">
                        <c:v>-9.0495550000000008E-3</c:v>
                      </c:pt>
                      <c:pt idx="1672">
                        <c:v>-8.9015540000000008E-3</c:v>
                      </c:pt>
                      <c:pt idx="1673">
                        <c:v>-8.6608810000000005E-3</c:v>
                      </c:pt>
                      <c:pt idx="1674">
                        <c:v>-8.4358679999999991E-3</c:v>
                      </c:pt>
                      <c:pt idx="1675">
                        <c:v>-8.2891200000000005E-3</c:v>
                      </c:pt>
                      <c:pt idx="1676">
                        <c:v>-8.2381780000000005E-3</c:v>
                      </c:pt>
                      <c:pt idx="1677">
                        <c:v>-8.2734520000000006E-3</c:v>
                      </c:pt>
                      <c:pt idx="1678">
                        <c:v>-8.3205220000000003E-3</c:v>
                      </c:pt>
                      <c:pt idx="1679">
                        <c:v>-8.260936E-3</c:v>
                      </c:pt>
                      <c:pt idx="1680">
                        <c:v>-8.0619620000000006E-3</c:v>
                      </c:pt>
                      <c:pt idx="1681">
                        <c:v>-7.8237199999999993E-3</c:v>
                      </c:pt>
                      <c:pt idx="1682">
                        <c:v>-7.6310900000000001E-3</c:v>
                      </c:pt>
                      <c:pt idx="1683">
                        <c:v>-7.4498079999999996E-3</c:v>
                      </c:pt>
                      <c:pt idx="1684">
                        <c:v>-7.2248829999999997E-3</c:v>
                      </c:pt>
                      <c:pt idx="1685">
                        <c:v>-6.9972649999999999E-3</c:v>
                      </c:pt>
                      <c:pt idx="1686">
                        <c:v>-6.8602400000000001E-3</c:v>
                      </c:pt>
                      <c:pt idx="1687">
                        <c:v>-6.8422359999999998E-3</c:v>
                      </c:pt>
                      <c:pt idx="1688">
                        <c:v>-6.9050500000000003E-3</c:v>
                      </c:pt>
                      <c:pt idx="1689">
                        <c:v>-7.0110240000000002E-3</c:v>
                      </c:pt>
                      <c:pt idx="1690">
                        <c:v>-7.1128980000000003E-3</c:v>
                      </c:pt>
                      <c:pt idx="1691">
                        <c:v>-7.1658959999999997E-3</c:v>
                      </c:pt>
                      <c:pt idx="1692">
                        <c:v>-7.1976059999999996E-3</c:v>
                      </c:pt>
                      <c:pt idx="1693">
                        <c:v>-7.2946139999999996E-3</c:v>
                      </c:pt>
                      <c:pt idx="1694">
                        <c:v>-7.5083329999999998E-3</c:v>
                      </c:pt>
                      <c:pt idx="1695">
                        <c:v>-7.8081959999999999E-3</c:v>
                      </c:pt>
                      <c:pt idx="1696">
                        <c:v>-8.1290560000000008E-3</c:v>
                      </c:pt>
                      <c:pt idx="1697">
                        <c:v>-8.4010950000000008E-3</c:v>
                      </c:pt>
                      <c:pt idx="1698">
                        <c:v>-8.5348730000000001E-3</c:v>
                      </c:pt>
                      <c:pt idx="1699">
                        <c:v>-8.5234049999999995E-3</c:v>
                      </c:pt>
                      <c:pt idx="1700">
                        <c:v>-8.5354899999999997E-3</c:v>
                      </c:pt>
                      <c:pt idx="1701">
                        <c:v>-8.7150539999999999E-3</c:v>
                      </c:pt>
                      <c:pt idx="1702">
                        <c:v>-9.0248589999999997E-3</c:v>
                      </c:pt>
                      <c:pt idx="1703">
                        <c:v>-9.3593489999999994E-3</c:v>
                      </c:pt>
                      <c:pt idx="1704">
                        <c:v>-9.6267950000000005E-3</c:v>
                      </c:pt>
                      <c:pt idx="1705">
                        <c:v>-9.8479199999999996E-3</c:v>
                      </c:pt>
                      <c:pt idx="1706">
                        <c:v>-1.013565E-2</c:v>
                      </c:pt>
                      <c:pt idx="1707">
                        <c:v>-1.046221E-2</c:v>
                      </c:pt>
                      <c:pt idx="1708">
                        <c:v>-1.068038E-2</c:v>
                      </c:pt>
                      <c:pt idx="1709">
                        <c:v>-1.077532E-2</c:v>
                      </c:pt>
                      <c:pt idx="1710">
                        <c:v>-1.0939300000000001E-2</c:v>
                      </c:pt>
                      <c:pt idx="1711">
                        <c:v>-1.1282739999999999E-2</c:v>
                      </c:pt>
                      <c:pt idx="1712">
                        <c:v>-1.167198E-2</c:v>
                      </c:pt>
                      <c:pt idx="1713">
                        <c:v>-1.19872E-2</c:v>
                      </c:pt>
                      <c:pt idx="1714">
                        <c:v>-1.2287080000000001E-2</c:v>
                      </c:pt>
                      <c:pt idx="1715">
                        <c:v>-1.253921E-2</c:v>
                      </c:pt>
                      <c:pt idx="1716">
                        <c:v>-1.2498769999999999E-2</c:v>
                      </c:pt>
                      <c:pt idx="1717">
                        <c:v>-1.224108E-2</c:v>
                      </c:pt>
                      <c:pt idx="1718">
                        <c:v>-1.2211990000000001E-2</c:v>
                      </c:pt>
                      <c:pt idx="1719">
                        <c:v>-1.2137469999999999E-2</c:v>
                      </c:pt>
                      <c:pt idx="1720">
                        <c:v>-1.169511E-2</c:v>
                      </c:pt>
                      <c:pt idx="1721">
                        <c:v>-1.157708E-2</c:v>
                      </c:pt>
                      <c:pt idx="1722">
                        <c:v>-1.2113820000000001E-2</c:v>
                      </c:pt>
                      <c:pt idx="1723">
                        <c:v>-1.2678119999999999E-2</c:v>
                      </c:pt>
                      <c:pt idx="1724">
                        <c:v>-1.2829699999999999E-2</c:v>
                      </c:pt>
                      <c:pt idx="1725">
                        <c:v>-1.281824E-2</c:v>
                      </c:pt>
                      <c:pt idx="1726">
                        <c:v>-1.280473E-2</c:v>
                      </c:pt>
                      <c:pt idx="1727">
                        <c:v>-1.2665020000000001E-2</c:v>
                      </c:pt>
                      <c:pt idx="1728">
                        <c:v>-1.2444129999999999E-2</c:v>
                      </c:pt>
                      <c:pt idx="1729">
                        <c:v>-1.237777E-2</c:v>
                      </c:pt>
                      <c:pt idx="1730">
                        <c:v>-1.2473949999999999E-2</c:v>
                      </c:pt>
                      <c:pt idx="1731">
                        <c:v>-1.25056E-2</c:v>
                      </c:pt>
                      <c:pt idx="1732">
                        <c:v>-1.2368820000000001E-2</c:v>
                      </c:pt>
                      <c:pt idx="1733">
                        <c:v>-1.215609E-2</c:v>
                      </c:pt>
                      <c:pt idx="1734">
                        <c:v>-1.194919E-2</c:v>
                      </c:pt>
                      <c:pt idx="1735">
                        <c:v>-1.1769450000000001E-2</c:v>
                      </c:pt>
                      <c:pt idx="1736">
                        <c:v>-1.167676E-2</c:v>
                      </c:pt>
                      <c:pt idx="1737">
                        <c:v>-1.174094E-2</c:v>
                      </c:pt>
                      <c:pt idx="1738">
                        <c:v>-1.192469E-2</c:v>
                      </c:pt>
                      <c:pt idx="1739">
                        <c:v>-1.210786E-2</c:v>
                      </c:pt>
                      <c:pt idx="1740">
                        <c:v>-1.22241E-2</c:v>
                      </c:pt>
                      <c:pt idx="1741">
                        <c:v>-1.2293810000000001E-2</c:v>
                      </c:pt>
                      <c:pt idx="1742">
                        <c:v>-1.233851E-2</c:v>
                      </c:pt>
                      <c:pt idx="1743">
                        <c:v>-1.234528E-2</c:v>
                      </c:pt>
                      <c:pt idx="1744">
                        <c:v>-1.2319119999999999E-2</c:v>
                      </c:pt>
                      <c:pt idx="1745">
                        <c:v>-1.230843E-2</c:v>
                      </c:pt>
                      <c:pt idx="1746">
                        <c:v>-1.2355939999999999E-2</c:v>
                      </c:pt>
                      <c:pt idx="1747">
                        <c:v>-1.245189E-2</c:v>
                      </c:pt>
                      <c:pt idx="1748">
                        <c:v>-1.2547569999999999E-2</c:v>
                      </c:pt>
                      <c:pt idx="1749">
                        <c:v>-1.2594350000000001E-2</c:v>
                      </c:pt>
                      <c:pt idx="1750">
                        <c:v>-1.255878E-2</c:v>
                      </c:pt>
                      <c:pt idx="1751">
                        <c:v>-1.243885E-2</c:v>
                      </c:pt>
                      <c:pt idx="1752">
                        <c:v>-1.228985E-2</c:v>
                      </c:pt>
                      <c:pt idx="1753">
                        <c:v>-1.2203479999999999E-2</c:v>
                      </c:pt>
                      <c:pt idx="1754">
                        <c:v>-1.222961E-2</c:v>
                      </c:pt>
                      <c:pt idx="1755">
                        <c:v>-1.2324150000000001E-2</c:v>
                      </c:pt>
                      <c:pt idx="1756">
                        <c:v>-1.239113E-2</c:v>
                      </c:pt>
                      <c:pt idx="1757">
                        <c:v>-1.23654E-2</c:v>
                      </c:pt>
                      <c:pt idx="1758">
                        <c:v>-1.224778E-2</c:v>
                      </c:pt>
                      <c:pt idx="1759">
                        <c:v>-1.2088069999999999E-2</c:v>
                      </c:pt>
                      <c:pt idx="1760">
                        <c:v>-1.195477E-2</c:v>
                      </c:pt>
                      <c:pt idx="1761">
                        <c:v>-1.18932E-2</c:v>
                      </c:pt>
                      <c:pt idx="1762">
                        <c:v>-1.1933620000000001E-2</c:v>
                      </c:pt>
                      <c:pt idx="1763">
                        <c:v>-1.2024780000000001E-2</c:v>
                      </c:pt>
                      <c:pt idx="1764">
                        <c:v>-1.2094580000000001E-2</c:v>
                      </c:pt>
                      <c:pt idx="1765">
                        <c:v>-1.2126420000000001E-2</c:v>
                      </c:pt>
                      <c:pt idx="1766">
                        <c:v>-1.2125739999999999E-2</c:v>
                      </c:pt>
                      <c:pt idx="1767">
                        <c:v>-1.2070610000000001E-2</c:v>
                      </c:pt>
                      <c:pt idx="1768">
                        <c:v>-1.1955250000000001E-2</c:v>
                      </c:pt>
                      <c:pt idx="1769">
                        <c:v>-1.183233E-2</c:v>
                      </c:pt>
                      <c:pt idx="1770">
                        <c:v>-1.175061E-2</c:v>
                      </c:pt>
                      <c:pt idx="1771">
                        <c:v>-1.168808E-2</c:v>
                      </c:pt>
                      <c:pt idx="1772">
                        <c:v>-1.1602980000000001E-2</c:v>
                      </c:pt>
                      <c:pt idx="1773">
                        <c:v>-1.1509770000000001E-2</c:v>
                      </c:pt>
                      <c:pt idx="1774">
                        <c:v>-1.144881E-2</c:v>
                      </c:pt>
                      <c:pt idx="1775">
                        <c:v>-1.141522E-2</c:v>
                      </c:pt>
                      <c:pt idx="1776">
                        <c:v>-1.1372230000000001E-2</c:v>
                      </c:pt>
                      <c:pt idx="1777">
                        <c:v>-1.131193E-2</c:v>
                      </c:pt>
                      <c:pt idx="1778">
                        <c:v>-1.1262049999999999E-2</c:v>
                      </c:pt>
                      <c:pt idx="1779">
                        <c:v>-1.1251809999999999E-2</c:v>
                      </c:pt>
                      <c:pt idx="1780">
                        <c:v>-1.129556E-2</c:v>
                      </c:pt>
                      <c:pt idx="1781">
                        <c:v>-1.137152E-2</c:v>
                      </c:pt>
                      <c:pt idx="1782">
                        <c:v>-1.140847E-2</c:v>
                      </c:pt>
                      <c:pt idx="1783">
                        <c:v>-1.134947E-2</c:v>
                      </c:pt>
                      <c:pt idx="1784">
                        <c:v>-1.124607E-2</c:v>
                      </c:pt>
                      <c:pt idx="1785">
                        <c:v>-1.121462E-2</c:v>
                      </c:pt>
                      <c:pt idx="1786">
                        <c:v>-1.127215E-2</c:v>
                      </c:pt>
                      <c:pt idx="1787">
                        <c:v>-1.1297400000000001E-2</c:v>
                      </c:pt>
                      <c:pt idx="1788">
                        <c:v>-1.120312E-2</c:v>
                      </c:pt>
                      <c:pt idx="1789">
                        <c:v>-1.106471E-2</c:v>
                      </c:pt>
                      <c:pt idx="1790">
                        <c:v>-1.101044E-2</c:v>
                      </c:pt>
                      <c:pt idx="1791">
                        <c:v>-1.105566E-2</c:v>
                      </c:pt>
                      <c:pt idx="1792">
                        <c:v>-1.1117800000000001E-2</c:v>
                      </c:pt>
                      <c:pt idx="1793">
                        <c:v>-1.1146059999999999E-2</c:v>
                      </c:pt>
                      <c:pt idx="1794">
                        <c:v>-1.1158919999999999E-2</c:v>
                      </c:pt>
                      <c:pt idx="1795">
                        <c:v>-1.1186720000000001E-2</c:v>
                      </c:pt>
                      <c:pt idx="1796">
                        <c:v>-1.123677E-2</c:v>
                      </c:pt>
                      <c:pt idx="1797">
                        <c:v>-1.129282E-2</c:v>
                      </c:pt>
                      <c:pt idx="1798">
                        <c:v>-1.130754E-2</c:v>
                      </c:pt>
                      <c:pt idx="1799">
                        <c:v>-1.123441E-2</c:v>
                      </c:pt>
                      <c:pt idx="1800">
                        <c:v>-1.109781E-2</c:v>
                      </c:pt>
                      <c:pt idx="1801">
                        <c:v>-1.09905E-2</c:v>
                      </c:pt>
                      <c:pt idx="1802">
                        <c:v>-1.0966729999999999E-2</c:v>
                      </c:pt>
                      <c:pt idx="1803">
                        <c:v>-1.0990410000000001E-2</c:v>
                      </c:pt>
                      <c:pt idx="1804">
                        <c:v>-1.1013469999999999E-2</c:v>
                      </c:pt>
                      <c:pt idx="1805">
                        <c:v>-1.1042639999999999E-2</c:v>
                      </c:pt>
                      <c:pt idx="1806">
                        <c:v>-1.1083890000000001E-2</c:v>
                      </c:pt>
                      <c:pt idx="1807">
                        <c:v>-1.109797E-2</c:v>
                      </c:pt>
                      <c:pt idx="1808">
                        <c:v>-1.1068130000000001E-2</c:v>
                      </c:pt>
                      <c:pt idx="1809">
                        <c:v>-1.104991E-2</c:v>
                      </c:pt>
                      <c:pt idx="1810">
                        <c:v>-1.1087929999999999E-2</c:v>
                      </c:pt>
                      <c:pt idx="1811">
                        <c:v>-1.113773E-2</c:v>
                      </c:pt>
                      <c:pt idx="1812">
                        <c:v>-1.1133179999999999E-2</c:v>
                      </c:pt>
                      <c:pt idx="1813">
                        <c:v>-1.1083249999999999E-2</c:v>
                      </c:pt>
                      <c:pt idx="1814">
                        <c:v>-1.104109E-2</c:v>
                      </c:pt>
                      <c:pt idx="1815">
                        <c:v>-1.1018969999999999E-2</c:v>
                      </c:pt>
                      <c:pt idx="1816">
                        <c:v>-1.0997639999999999E-2</c:v>
                      </c:pt>
                      <c:pt idx="1817">
                        <c:v>-1.0984590000000001E-2</c:v>
                      </c:pt>
                      <c:pt idx="1818">
                        <c:v>-1.099958E-2</c:v>
                      </c:pt>
                      <c:pt idx="1819">
                        <c:v>-1.10314E-2</c:v>
                      </c:pt>
                      <c:pt idx="1820">
                        <c:v>-1.1054720000000001E-2</c:v>
                      </c:pt>
                      <c:pt idx="1821">
                        <c:v>-1.1064350000000001E-2</c:v>
                      </c:pt>
                      <c:pt idx="1822">
                        <c:v>-1.105337E-2</c:v>
                      </c:pt>
                      <c:pt idx="1823">
                        <c:v>-1.100042E-2</c:v>
                      </c:pt>
                      <c:pt idx="1824">
                        <c:v>-1.091697E-2</c:v>
                      </c:pt>
                      <c:pt idx="1825">
                        <c:v>-1.0864560000000001E-2</c:v>
                      </c:pt>
                      <c:pt idx="1826">
                        <c:v>-1.088485E-2</c:v>
                      </c:pt>
                      <c:pt idx="1827">
                        <c:v>-1.095225E-2</c:v>
                      </c:pt>
                      <c:pt idx="1828">
                        <c:v>-1.102853E-2</c:v>
                      </c:pt>
                      <c:pt idx="1829">
                        <c:v>-1.111331E-2</c:v>
                      </c:pt>
                      <c:pt idx="1830">
                        <c:v>-1.1203319999999999E-2</c:v>
                      </c:pt>
                      <c:pt idx="1831">
                        <c:v>-1.126195E-2</c:v>
                      </c:pt>
                      <c:pt idx="1832">
                        <c:v>-1.128055E-2</c:v>
                      </c:pt>
                      <c:pt idx="1833">
                        <c:v>-1.130986E-2</c:v>
                      </c:pt>
                      <c:pt idx="1834">
                        <c:v>-1.137765E-2</c:v>
                      </c:pt>
                      <c:pt idx="1835">
                        <c:v>-1.143071E-2</c:v>
                      </c:pt>
                      <c:pt idx="1836">
                        <c:v>-1.1417739999999999E-2</c:v>
                      </c:pt>
                      <c:pt idx="1837">
                        <c:v>-1.13729E-2</c:v>
                      </c:pt>
                      <c:pt idx="1838">
                        <c:v>-1.1357249999999999E-2</c:v>
                      </c:pt>
                      <c:pt idx="1839">
                        <c:v>-1.1368319999999999E-2</c:v>
                      </c:pt>
                      <c:pt idx="1840">
                        <c:v>-1.137432E-2</c:v>
                      </c:pt>
                      <c:pt idx="1841">
                        <c:v>-1.138694E-2</c:v>
                      </c:pt>
                      <c:pt idx="1842">
                        <c:v>-1.14301E-2</c:v>
                      </c:pt>
                      <c:pt idx="1843">
                        <c:v>-1.1478500000000001E-2</c:v>
                      </c:pt>
                      <c:pt idx="1844">
                        <c:v>-1.150235E-2</c:v>
                      </c:pt>
                      <c:pt idx="1845">
                        <c:v>-1.1535129999999999E-2</c:v>
                      </c:pt>
                      <c:pt idx="1846">
                        <c:v>-1.162331E-2</c:v>
                      </c:pt>
                      <c:pt idx="1847">
                        <c:v>-1.1729430000000001E-2</c:v>
                      </c:pt>
                      <c:pt idx="1848">
                        <c:v>-1.176729E-2</c:v>
                      </c:pt>
                      <c:pt idx="1849">
                        <c:v>-1.1718620000000001E-2</c:v>
                      </c:pt>
                      <c:pt idx="1850">
                        <c:v>-1.1650020000000001E-2</c:v>
                      </c:pt>
                      <c:pt idx="1851">
                        <c:v>-1.161595E-2</c:v>
                      </c:pt>
                      <c:pt idx="1852">
                        <c:v>-1.160224E-2</c:v>
                      </c:pt>
                      <c:pt idx="1853">
                        <c:v>-1.157179E-2</c:v>
                      </c:pt>
                      <c:pt idx="1854">
                        <c:v>-1.152413E-2</c:v>
                      </c:pt>
                      <c:pt idx="1855">
                        <c:v>-1.150412E-2</c:v>
                      </c:pt>
                      <c:pt idx="1856">
                        <c:v>-1.156795E-2</c:v>
                      </c:pt>
                      <c:pt idx="1857">
                        <c:v>-1.17292E-2</c:v>
                      </c:pt>
                      <c:pt idx="1858">
                        <c:v>-1.191818E-2</c:v>
                      </c:pt>
                      <c:pt idx="1859">
                        <c:v>-1.202288E-2</c:v>
                      </c:pt>
                      <c:pt idx="1860">
                        <c:v>-1.1997829999999999E-2</c:v>
                      </c:pt>
                      <c:pt idx="1861">
                        <c:v>-1.1908449999999999E-2</c:v>
                      </c:pt>
                      <c:pt idx="1862">
                        <c:v>-1.184761E-2</c:v>
                      </c:pt>
                      <c:pt idx="1863">
                        <c:v>-1.18429E-2</c:v>
                      </c:pt>
                      <c:pt idx="1864">
                        <c:v>-1.1868409999999999E-2</c:v>
                      </c:pt>
                      <c:pt idx="1865">
                        <c:v>-1.19031E-2</c:v>
                      </c:pt>
                      <c:pt idx="1866">
                        <c:v>-1.194168E-2</c:v>
                      </c:pt>
                      <c:pt idx="1867">
                        <c:v>-1.1978040000000001E-2</c:v>
                      </c:pt>
                      <c:pt idx="1868">
                        <c:v>-1.2021260000000001E-2</c:v>
                      </c:pt>
                      <c:pt idx="1869">
                        <c:v>-1.2099769999999999E-2</c:v>
                      </c:pt>
                      <c:pt idx="1870">
                        <c:v>-1.221524E-2</c:v>
                      </c:pt>
                      <c:pt idx="1871">
                        <c:v>-1.2318290000000001E-2</c:v>
                      </c:pt>
                      <c:pt idx="1872">
                        <c:v>-1.236189E-2</c:v>
                      </c:pt>
                      <c:pt idx="1873">
                        <c:v>-1.235674E-2</c:v>
                      </c:pt>
                      <c:pt idx="1874">
                        <c:v>-1.2346950000000001E-2</c:v>
                      </c:pt>
                      <c:pt idx="1875">
                        <c:v>-1.2362339999999999E-2</c:v>
                      </c:pt>
                      <c:pt idx="1876">
                        <c:v>-1.241007E-2</c:v>
                      </c:pt>
                      <c:pt idx="1877">
                        <c:v>-1.248E-2</c:v>
                      </c:pt>
                      <c:pt idx="1878">
                        <c:v>-1.2536439999999999E-2</c:v>
                      </c:pt>
                      <c:pt idx="1879">
                        <c:v>-1.2538880000000001E-2</c:v>
                      </c:pt>
                      <c:pt idx="1880">
                        <c:v>-1.249916E-2</c:v>
                      </c:pt>
                      <c:pt idx="1881">
                        <c:v>-1.248E-2</c:v>
                      </c:pt>
                      <c:pt idx="1882">
                        <c:v>-1.251886E-2</c:v>
                      </c:pt>
                      <c:pt idx="1883">
                        <c:v>-1.259045E-2</c:v>
                      </c:pt>
                      <c:pt idx="1884">
                        <c:v>-1.26628E-2</c:v>
                      </c:pt>
                      <c:pt idx="1885">
                        <c:v>-1.2740929999999999E-2</c:v>
                      </c:pt>
                      <c:pt idx="1886">
                        <c:v>-1.2820369999999999E-2</c:v>
                      </c:pt>
                      <c:pt idx="1887">
                        <c:v>-1.285527E-2</c:v>
                      </c:pt>
                      <c:pt idx="1888">
                        <c:v>-1.2817790000000001E-2</c:v>
                      </c:pt>
                      <c:pt idx="1889">
                        <c:v>-1.274994E-2</c:v>
                      </c:pt>
                      <c:pt idx="1890">
                        <c:v>-1.271535E-2</c:v>
                      </c:pt>
                      <c:pt idx="1891">
                        <c:v>-1.272275E-2</c:v>
                      </c:pt>
                      <c:pt idx="1892">
                        <c:v>-1.273762E-2</c:v>
                      </c:pt>
                      <c:pt idx="1893">
                        <c:v>-1.274045E-2</c:v>
                      </c:pt>
                      <c:pt idx="1894">
                        <c:v>-1.273939E-2</c:v>
                      </c:pt>
                      <c:pt idx="1895">
                        <c:v>-1.2742699999999999E-2</c:v>
                      </c:pt>
                      <c:pt idx="1896">
                        <c:v>-1.2746560000000001E-2</c:v>
                      </c:pt>
                      <c:pt idx="1897">
                        <c:v>-1.2741509999999999E-2</c:v>
                      </c:pt>
                      <c:pt idx="1898">
                        <c:v>-1.271854E-2</c:v>
                      </c:pt>
                      <c:pt idx="1899">
                        <c:v>-1.268645E-2</c:v>
                      </c:pt>
                      <c:pt idx="1900">
                        <c:v>-1.268388E-2</c:v>
                      </c:pt>
                      <c:pt idx="1901">
                        <c:v>-1.2737170000000001E-2</c:v>
                      </c:pt>
                      <c:pt idx="1902">
                        <c:v>-1.281126E-2</c:v>
                      </c:pt>
                      <c:pt idx="1903">
                        <c:v>-1.284253E-2</c:v>
                      </c:pt>
                      <c:pt idx="1904">
                        <c:v>-1.28258E-2</c:v>
                      </c:pt>
                      <c:pt idx="1905">
                        <c:v>-1.2815989999999999E-2</c:v>
                      </c:pt>
                      <c:pt idx="1906">
                        <c:v>-1.28425E-2</c:v>
                      </c:pt>
                      <c:pt idx="1907">
                        <c:v>-1.2876759999999999E-2</c:v>
                      </c:pt>
                      <c:pt idx="1908">
                        <c:v>-1.289558E-2</c:v>
                      </c:pt>
                      <c:pt idx="1909">
                        <c:v>-1.29097E-2</c:v>
                      </c:pt>
                      <c:pt idx="1910">
                        <c:v>-1.291803E-2</c:v>
                      </c:pt>
                      <c:pt idx="1911">
                        <c:v>-1.2893740000000001E-2</c:v>
                      </c:pt>
                      <c:pt idx="1912">
                        <c:v>-1.283977E-2</c:v>
                      </c:pt>
                      <c:pt idx="1913">
                        <c:v>-1.2793280000000001E-2</c:v>
                      </c:pt>
                      <c:pt idx="1914">
                        <c:v>-1.2757020000000001E-2</c:v>
                      </c:pt>
                      <c:pt idx="1915">
                        <c:v>-1.269086E-2</c:v>
                      </c:pt>
                      <c:pt idx="1916">
                        <c:v>-1.25976E-2</c:v>
                      </c:pt>
                      <c:pt idx="1917">
                        <c:v>-1.254503E-2</c:v>
                      </c:pt>
                      <c:pt idx="1918">
                        <c:v>-1.256525E-2</c:v>
                      </c:pt>
                      <c:pt idx="1919">
                        <c:v>-1.2599590000000001E-2</c:v>
                      </c:pt>
                      <c:pt idx="1920">
                        <c:v>-1.258868E-2</c:v>
                      </c:pt>
                      <c:pt idx="1921">
                        <c:v>-1.2558100000000001E-2</c:v>
                      </c:pt>
                      <c:pt idx="1922">
                        <c:v>-1.256576E-2</c:v>
                      </c:pt>
                      <c:pt idx="1923">
                        <c:v>-1.2618000000000001E-2</c:v>
                      </c:pt>
                      <c:pt idx="1924">
                        <c:v>-1.268388E-2</c:v>
                      </c:pt>
                      <c:pt idx="1925">
                        <c:v>-1.274637E-2</c:v>
                      </c:pt>
                      <c:pt idx="1926">
                        <c:v>-1.2792889999999999E-2</c:v>
                      </c:pt>
                      <c:pt idx="1927">
                        <c:v>-1.279724E-2</c:v>
                      </c:pt>
                      <c:pt idx="1928">
                        <c:v>-1.2759299999999999E-2</c:v>
                      </c:pt>
                      <c:pt idx="1929">
                        <c:v>-1.2724910000000001E-2</c:v>
                      </c:pt>
                      <c:pt idx="1930">
                        <c:v>-1.272214E-2</c:v>
                      </c:pt>
                      <c:pt idx="1931">
                        <c:v>-1.271049E-2</c:v>
                      </c:pt>
                      <c:pt idx="1932">
                        <c:v>-1.2631649999999999E-2</c:v>
                      </c:pt>
                      <c:pt idx="1933">
                        <c:v>-1.249137E-2</c:v>
                      </c:pt>
                      <c:pt idx="1934">
                        <c:v>-1.235558E-2</c:v>
                      </c:pt>
                      <c:pt idx="1935">
                        <c:v>-1.22913E-2</c:v>
                      </c:pt>
                      <c:pt idx="1936">
                        <c:v>-1.232634E-2</c:v>
                      </c:pt>
                      <c:pt idx="1937">
                        <c:v>-1.243235E-2</c:v>
                      </c:pt>
                      <c:pt idx="1938">
                        <c:v>-1.252704E-2</c:v>
                      </c:pt>
                      <c:pt idx="1939">
                        <c:v>-1.252404E-2</c:v>
                      </c:pt>
                      <c:pt idx="1940">
                        <c:v>-1.2412930000000001E-2</c:v>
                      </c:pt>
                      <c:pt idx="1941">
                        <c:v>-1.22693E-2</c:v>
                      </c:pt>
                      <c:pt idx="1942">
                        <c:v>-1.2179580000000001E-2</c:v>
                      </c:pt>
                      <c:pt idx="1943">
                        <c:v>-1.2181290000000001E-2</c:v>
                      </c:pt>
                      <c:pt idx="1944">
                        <c:v>-1.2266559999999999E-2</c:v>
                      </c:pt>
                      <c:pt idx="1945">
                        <c:v>-1.2390429999999999E-2</c:v>
                      </c:pt>
                      <c:pt idx="1946">
                        <c:v>-1.2476009999999999E-2</c:v>
                      </c:pt>
                      <c:pt idx="1947">
                        <c:v>-1.2465189999999999E-2</c:v>
                      </c:pt>
                      <c:pt idx="1948">
                        <c:v>-1.238183E-2</c:v>
                      </c:pt>
                      <c:pt idx="1949">
                        <c:v>-1.2299610000000001E-2</c:v>
                      </c:pt>
                      <c:pt idx="1950">
                        <c:v>-1.2251349999999999E-2</c:v>
                      </c:pt>
                      <c:pt idx="1951">
                        <c:v>-1.2223299999999999E-2</c:v>
                      </c:pt>
                      <c:pt idx="1952">
                        <c:v>-1.222523E-2</c:v>
                      </c:pt>
                      <c:pt idx="1953">
                        <c:v>-1.22875E-2</c:v>
                      </c:pt>
                      <c:pt idx="1954">
                        <c:v>-1.2385500000000001E-2</c:v>
                      </c:pt>
                      <c:pt idx="1955">
                        <c:v>-1.2447E-2</c:v>
                      </c:pt>
                      <c:pt idx="1956">
                        <c:v>-1.2446199999999999E-2</c:v>
                      </c:pt>
                      <c:pt idx="1957">
                        <c:v>-1.2416959999999999E-2</c:v>
                      </c:pt>
                      <c:pt idx="1958">
                        <c:v>-1.236492E-2</c:v>
                      </c:pt>
                      <c:pt idx="1959">
                        <c:v>-1.2259050000000001E-2</c:v>
                      </c:pt>
                      <c:pt idx="1960">
                        <c:v>-1.212071E-2</c:v>
                      </c:pt>
                      <c:pt idx="1961">
                        <c:v>-1.20261E-2</c:v>
                      </c:pt>
                      <c:pt idx="1962">
                        <c:v>-1.199332E-2</c:v>
                      </c:pt>
                      <c:pt idx="1963">
                        <c:v>-1.1965379999999999E-2</c:v>
                      </c:pt>
                      <c:pt idx="1964">
                        <c:v>-1.1932170000000001E-2</c:v>
                      </c:pt>
                      <c:pt idx="1965">
                        <c:v>-1.1960220000000001E-2</c:v>
                      </c:pt>
                      <c:pt idx="1966">
                        <c:v>-1.205581E-2</c:v>
                      </c:pt>
                      <c:pt idx="1967">
                        <c:v>-1.211224E-2</c:v>
                      </c:pt>
                      <c:pt idx="1968">
                        <c:v>-1.2060390000000001E-2</c:v>
                      </c:pt>
                      <c:pt idx="1969">
                        <c:v>-1.197875E-2</c:v>
                      </c:pt>
                      <c:pt idx="1970">
                        <c:v>-1.1970110000000001E-2</c:v>
                      </c:pt>
                      <c:pt idx="1971">
                        <c:v>-1.201195E-2</c:v>
                      </c:pt>
                      <c:pt idx="1972">
                        <c:v>-1.2014210000000001E-2</c:v>
                      </c:pt>
                      <c:pt idx="1973">
                        <c:v>-1.195883E-2</c:v>
                      </c:pt>
                      <c:pt idx="1974">
                        <c:v>-1.189871E-2</c:v>
                      </c:pt>
                      <c:pt idx="1975">
                        <c:v>-1.186663E-2</c:v>
                      </c:pt>
                      <c:pt idx="1976">
                        <c:v>-1.1862599999999999E-2</c:v>
                      </c:pt>
                      <c:pt idx="1977">
                        <c:v>-1.189404E-2</c:v>
                      </c:pt>
                      <c:pt idx="1978">
                        <c:v>-1.195687E-2</c:v>
                      </c:pt>
                      <c:pt idx="1979">
                        <c:v>-1.2011310000000001E-2</c:v>
                      </c:pt>
                      <c:pt idx="1980">
                        <c:v>-1.2030290000000001E-2</c:v>
                      </c:pt>
                      <c:pt idx="1981">
                        <c:v>-1.204157E-2</c:v>
                      </c:pt>
                      <c:pt idx="1982">
                        <c:v>-1.207425E-2</c:v>
                      </c:pt>
                      <c:pt idx="1983">
                        <c:v>-1.2108529999999999E-2</c:v>
                      </c:pt>
                      <c:pt idx="1984">
                        <c:v>-1.2117849999999999E-2</c:v>
                      </c:pt>
                      <c:pt idx="1985">
                        <c:v>-1.2113850000000001E-2</c:v>
                      </c:pt>
                      <c:pt idx="1986">
                        <c:v>-1.210489E-2</c:v>
                      </c:pt>
                      <c:pt idx="1987">
                        <c:v>-1.2065640000000001E-2</c:v>
                      </c:pt>
                      <c:pt idx="1988">
                        <c:v>-1.199155E-2</c:v>
                      </c:pt>
                      <c:pt idx="1989">
                        <c:v>-1.193082E-2</c:v>
                      </c:pt>
                      <c:pt idx="1990">
                        <c:v>-1.1913440000000001E-2</c:v>
                      </c:pt>
                      <c:pt idx="1991">
                        <c:v>-1.190368E-2</c:v>
                      </c:pt>
                      <c:pt idx="1992">
                        <c:v>-1.18736E-2</c:v>
                      </c:pt>
                      <c:pt idx="1993">
                        <c:v>-1.1864919999999999E-2</c:v>
                      </c:pt>
                      <c:pt idx="1994">
                        <c:v>-1.1918049999999999E-2</c:v>
                      </c:pt>
                      <c:pt idx="1995">
                        <c:v>-1.199326E-2</c:v>
                      </c:pt>
                      <c:pt idx="1996">
                        <c:v>-1.202832E-2</c:v>
                      </c:pt>
                      <c:pt idx="1997">
                        <c:v>-1.203068E-2</c:v>
                      </c:pt>
                      <c:pt idx="1998">
                        <c:v>-1.2050109999999999E-2</c:v>
                      </c:pt>
                      <c:pt idx="1999">
                        <c:v>-1.209555E-2</c:v>
                      </c:pt>
                      <c:pt idx="2000">
                        <c:v>-1.213931E-2</c:v>
                      </c:pt>
                      <c:pt idx="2001">
                        <c:v>-1.217442E-2</c:v>
                      </c:pt>
                      <c:pt idx="2002">
                        <c:v>-1.221556E-2</c:v>
                      </c:pt>
                      <c:pt idx="2003">
                        <c:v>-1.2260439999999999E-2</c:v>
                      </c:pt>
                      <c:pt idx="2004">
                        <c:v>-1.2291649999999999E-2</c:v>
                      </c:pt>
                      <c:pt idx="2005">
                        <c:v>-1.229558E-2</c:v>
                      </c:pt>
                      <c:pt idx="2006">
                        <c:v>-1.226205E-2</c:v>
                      </c:pt>
                      <c:pt idx="2007">
                        <c:v>-1.220387E-2</c:v>
                      </c:pt>
                      <c:pt idx="2008">
                        <c:v>-1.21837E-2</c:v>
                      </c:pt>
                      <c:pt idx="2009">
                        <c:v>-1.2264010000000001E-2</c:v>
                      </c:pt>
                      <c:pt idx="2010">
                        <c:v>-1.2410650000000001E-2</c:v>
                      </c:pt>
                      <c:pt idx="2011">
                        <c:v>-1.251149E-2</c:v>
                      </c:pt>
                      <c:pt idx="2012">
                        <c:v>-1.25168E-2</c:v>
                      </c:pt>
                      <c:pt idx="2013">
                        <c:v>-1.248699E-2</c:v>
                      </c:pt>
                      <c:pt idx="2014">
                        <c:v>-1.247089E-2</c:v>
                      </c:pt>
                      <c:pt idx="2015">
                        <c:v>-1.2432449999999999E-2</c:v>
                      </c:pt>
                      <c:pt idx="2016">
                        <c:v>-1.2345109999999999E-2</c:v>
                      </c:pt>
                      <c:pt idx="2017">
                        <c:v>-1.227052E-2</c:v>
                      </c:pt>
                      <c:pt idx="2018">
                        <c:v>-1.2270069999999999E-2</c:v>
                      </c:pt>
                      <c:pt idx="2019">
                        <c:v>-1.230936E-2</c:v>
                      </c:pt>
                      <c:pt idx="2020">
                        <c:v>-1.232869E-2</c:v>
                      </c:pt>
                      <c:pt idx="2021">
                        <c:v>-1.2344600000000001E-2</c:v>
                      </c:pt>
                      <c:pt idx="2022">
                        <c:v>-1.240694E-2</c:v>
                      </c:pt>
                      <c:pt idx="2023">
                        <c:v>-1.2508399999999999E-2</c:v>
                      </c:pt>
                      <c:pt idx="2024">
                        <c:v>-1.260996E-2</c:v>
                      </c:pt>
                      <c:pt idx="2025">
                        <c:v>-1.2704439999999999E-2</c:v>
                      </c:pt>
                      <c:pt idx="2026">
                        <c:v>-1.278668E-2</c:v>
                      </c:pt>
                      <c:pt idx="2027">
                        <c:v>-1.281142E-2</c:v>
                      </c:pt>
                      <c:pt idx="2028">
                        <c:v>-1.2759049999999999E-2</c:v>
                      </c:pt>
                      <c:pt idx="2029">
                        <c:v>-1.269524E-2</c:v>
                      </c:pt>
                      <c:pt idx="2030">
                        <c:v>-1.269118E-2</c:v>
                      </c:pt>
                      <c:pt idx="2031">
                        <c:v>-1.272739E-2</c:v>
                      </c:pt>
                      <c:pt idx="2032">
                        <c:v>-1.2745309999999999E-2</c:v>
                      </c:pt>
                      <c:pt idx="2033">
                        <c:v>-1.274949E-2</c:v>
                      </c:pt>
                      <c:pt idx="2034">
                        <c:v>-1.2784139999999999E-2</c:v>
                      </c:pt>
                      <c:pt idx="2035">
                        <c:v>-1.2849060000000001E-2</c:v>
                      </c:pt>
                      <c:pt idx="2036">
                        <c:v>-1.2917410000000001E-2</c:v>
                      </c:pt>
                      <c:pt idx="2037">
                        <c:v>-1.299968E-2</c:v>
                      </c:pt>
                      <c:pt idx="2038">
                        <c:v>-1.311241E-2</c:v>
                      </c:pt>
                      <c:pt idx="2039">
                        <c:v>-1.3211509999999999E-2</c:v>
                      </c:pt>
                      <c:pt idx="2040">
                        <c:v>-1.3235129999999999E-2</c:v>
                      </c:pt>
                      <c:pt idx="2041">
                        <c:v>-1.31947E-2</c:v>
                      </c:pt>
                      <c:pt idx="2042">
                        <c:v>-1.315799E-2</c:v>
                      </c:pt>
                      <c:pt idx="2043">
                        <c:v>-1.316053E-2</c:v>
                      </c:pt>
                      <c:pt idx="2044">
                        <c:v>-1.319451E-2</c:v>
                      </c:pt>
                      <c:pt idx="2045">
                        <c:v>-1.325615E-2</c:v>
                      </c:pt>
                      <c:pt idx="2046">
                        <c:v>-1.3337099999999999E-2</c:v>
                      </c:pt>
                      <c:pt idx="2047">
                        <c:v>-1.339098E-2</c:v>
                      </c:pt>
                      <c:pt idx="2048">
                        <c:v>-1.337617E-2</c:v>
                      </c:pt>
                      <c:pt idx="2049">
                        <c:v>-1.332065E-2</c:v>
                      </c:pt>
                      <c:pt idx="2050">
                        <c:v>-1.3285969999999999E-2</c:v>
                      </c:pt>
                      <c:pt idx="2051">
                        <c:v>-1.328623E-2</c:v>
                      </c:pt>
                      <c:pt idx="2052">
                        <c:v>-1.329722E-2</c:v>
                      </c:pt>
                      <c:pt idx="2053">
                        <c:v>-1.3322250000000001E-2</c:v>
                      </c:pt>
                      <c:pt idx="2054">
                        <c:v>-1.3384679999999999E-2</c:v>
                      </c:pt>
                      <c:pt idx="2055">
                        <c:v>-1.346811E-2</c:v>
                      </c:pt>
                      <c:pt idx="2056">
                        <c:v>-1.3528760000000001E-2</c:v>
                      </c:pt>
                      <c:pt idx="2057">
                        <c:v>-1.3561129999999999E-2</c:v>
                      </c:pt>
                      <c:pt idx="2058">
                        <c:v>-1.3595619999999999E-2</c:v>
                      </c:pt>
                      <c:pt idx="2059">
                        <c:v>-1.363557E-2</c:v>
                      </c:pt>
                      <c:pt idx="2060">
                        <c:v>-1.3646520000000001E-2</c:v>
                      </c:pt>
                      <c:pt idx="2061">
                        <c:v>-1.361479E-2</c:v>
                      </c:pt>
                      <c:pt idx="2062">
                        <c:v>-1.357356E-2</c:v>
                      </c:pt>
                      <c:pt idx="2063">
                        <c:v>-1.356768E-2</c:v>
                      </c:pt>
                      <c:pt idx="2064">
                        <c:v>-1.361617E-2</c:v>
                      </c:pt>
                      <c:pt idx="2065">
                        <c:v>-1.37036E-2</c:v>
                      </c:pt>
                      <c:pt idx="2066">
                        <c:v>-1.378392E-2</c:v>
                      </c:pt>
                      <c:pt idx="2067">
                        <c:v>-1.380617E-2</c:v>
                      </c:pt>
                      <c:pt idx="2068">
                        <c:v>-1.376466E-2</c:v>
                      </c:pt>
                      <c:pt idx="2069">
                        <c:v>-1.3710760000000001E-2</c:v>
                      </c:pt>
                      <c:pt idx="2070">
                        <c:v>-1.3694609999999999E-2</c:v>
                      </c:pt>
                      <c:pt idx="2071">
                        <c:v>-1.3712500000000001E-2</c:v>
                      </c:pt>
                      <c:pt idx="2072">
                        <c:v>-1.3729480000000001E-2</c:v>
                      </c:pt>
                      <c:pt idx="2073">
                        <c:v>-1.3732050000000001E-2</c:v>
                      </c:pt>
                      <c:pt idx="2074">
                        <c:v>-1.3734039999999999E-2</c:v>
                      </c:pt>
                      <c:pt idx="2075">
                        <c:v>-1.3750439999999999E-2</c:v>
                      </c:pt>
                      <c:pt idx="2076">
                        <c:v>-1.378572E-2</c:v>
                      </c:pt>
                      <c:pt idx="2077">
                        <c:v>-1.382806E-2</c:v>
                      </c:pt>
                      <c:pt idx="2078">
                        <c:v>-1.384821E-2</c:v>
                      </c:pt>
                      <c:pt idx="2079">
                        <c:v>-1.383155E-2</c:v>
                      </c:pt>
                      <c:pt idx="2080">
                        <c:v>-1.3814770000000001E-2</c:v>
                      </c:pt>
                      <c:pt idx="2081">
                        <c:v>-1.3849459999999999E-2</c:v>
                      </c:pt>
                      <c:pt idx="2082">
                        <c:v>-1.39217E-2</c:v>
                      </c:pt>
                      <c:pt idx="2083">
                        <c:v>-1.395565E-2</c:v>
                      </c:pt>
                      <c:pt idx="2084">
                        <c:v>-1.391419E-2</c:v>
                      </c:pt>
                      <c:pt idx="2085">
                        <c:v>-1.3845029999999999E-2</c:v>
                      </c:pt>
                      <c:pt idx="2086">
                        <c:v>-1.3806870000000001E-2</c:v>
                      </c:pt>
                      <c:pt idx="2087">
                        <c:v>-1.3803569999999999E-2</c:v>
                      </c:pt>
                      <c:pt idx="2088">
                        <c:v>-1.381435E-2</c:v>
                      </c:pt>
                      <c:pt idx="2089">
                        <c:v>-1.383496E-2</c:v>
                      </c:pt>
                      <c:pt idx="2090">
                        <c:v>-1.385482E-2</c:v>
                      </c:pt>
                      <c:pt idx="2091">
                        <c:v>-1.3846900000000001E-2</c:v>
                      </c:pt>
                      <c:pt idx="2092">
                        <c:v>-1.381454E-2</c:v>
                      </c:pt>
                      <c:pt idx="2093">
                        <c:v>-1.380604E-2</c:v>
                      </c:pt>
                      <c:pt idx="2094">
                        <c:v>-1.385136E-2</c:v>
                      </c:pt>
                      <c:pt idx="2095">
                        <c:v>-1.392642E-2</c:v>
                      </c:pt>
                      <c:pt idx="2096">
                        <c:v>-1.3998709999999999E-2</c:v>
                      </c:pt>
                      <c:pt idx="2097">
                        <c:v>-1.405697E-2</c:v>
                      </c:pt>
                      <c:pt idx="2098">
                        <c:v>-1.407798E-2</c:v>
                      </c:pt>
                      <c:pt idx="2099">
                        <c:v>-1.402633E-2</c:v>
                      </c:pt>
                      <c:pt idx="2100">
                        <c:v>-1.391804E-2</c:v>
                      </c:pt>
                      <c:pt idx="2101">
                        <c:v>-1.3821669999999999E-2</c:v>
                      </c:pt>
                      <c:pt idx="2102">
                        <c:v>-1.376701E-2</c:v>
                      </c:pt>
                      <c:pt idx="2103">
                        <c:v>-1.3717149999999999E-2</c:v>
                      </c:pt>
                      <c:pt idx="2104">
                        <c:v>-1.365715E-2</c:v>
                      </c:pt>
                      <c:pt idx="2105">
                        <c:v>-1.363261E-2</c:v>
                      </c:pt>
                      <c:pt idx="2106">
                        <c:v>-1.3657239999999999E-2</c:v>
                      </c:pt>
                      <c:pt idx="2107">
                        <c:v>-1.366617E-2</c:v>
                      </c:pt>
                      <c:pt idx="2108">
                        <c:v>-1.3619259999999999E-2</c:v>
                      </c:pt>
                      <c:pt idx="2109">
                        <c:v>-1.3576710000000001E-2</c:v>
                      </c:pt>
                      <c:pt idx="2110">
                        <c:v>-1.3600050000000001E-2</c:v>
                      </c:pt>
                      <c:pt idx="2111">
                        <c:v>-1.364726E-2</c:v>
                      </c:pt>
                      <c:pt idx="2112">
                        <c:v>-1.3644140000000001E-2</c:v>
                      </c:pt>
                      <c:pt idx="2113">
                        <c:v>-1.3607090000000001E-2</c:v>
                      </c:pt>
                      <c:pt idx="2114">
                        <c:v>-1.360753E-2</c:v>
                      </c:pt>
                      <c:pt idx="2115">
                        <c:v>-1.365127E-2</c:v>
                      </c:pt>
                      <c:pt idx="2116">
                        <c:v>-1.367352E-2</c:v>
                      </c:pt>
                      <c:pt idx="2117">
                        <c:v>-1.363544E-2</c:v>
                      </c:pt>
                      <c:pt idx="2118">
                        <c:v>-1.3560910000000001E-2</c:v>
                      </c:pt>
                      <c:pt idx="2119">
                        <c:v>-1.34923E-2</c:v>
                      </c:pt>
                      <c:pt idx="2120">
                        <c:v>-1.3460980000000001E-2</c:v>
                      </c:pt>
                      <c:pt idx="2121">
                        <c:v>-1.348389E-2</c:v>
                      </c:pt>
                      <c:pt idx="2122">
                        <c:v>-1.354546E-2</c:v>
                      </c:pt>
                      <c:pt idx="2123">
                        <c:v>-1.360275E-2</c:v>
                      </c:pt>
                      <c:pt idx="2124">
                        <c:v>-1.3637170000000001E-2</c:v>
                      </c:pt>
                      <c:pt idx="2125">
                        <c:v>-1.3670760000000001E-2</c:v>
                      </c:pt>
                      <c:pt idx="2126">
                        <c:v>-1.370672E-2</c:v>
                      </c:pt>
                      <c:pt idx="2127">
                        <c:v>-1.3702860000000001E-2</c:v>
                      </c:pt>
                      <c:pt idx="2128">
                        <c:v>-1.363958E-2</c:v>
                      </c:pt>
                      <c:pt idx="2129">
                        <c:v>-1.3560300000000001E-2</c:v>
                      </c:pt>
                      <c:pt idx="2130">
                        <c:v>-1.3499789999999999E-2</c:v>
                      </c:pt>
                      <c:pt idx="2131">
                        <c:v>-1.343079E-2</c:v>
                      </c:pt>
                      <c:pt idx="2132">
                        <c:v>-1.3333370000000001E-2</c:v>
                      </c:pt>
                      <c:pt idx="2133">
                        <c:v>-1.3263250000000001E-2</c:v>
                      </c:pt>
                      <c:pt idx="2134">
                        <c:v>-1.328292E-2</c:v>
                      </c:pt>
                      <c:pt idx="2135">
                        <c:v>-1.3368680000000001E-2</c:v>
                      </c:pt>
                      <c:pt idx="2136">
                        <c:v>-1.3447489999999999E-2</c:v>
                      </c:pt>
                      <c:pt idx="2137">
                        <c:v>-1.349237E-2</c:v>
                      </c:pt>
                      <c:pt idx="2138">
                        <c:v>-1.351951E-2</c:v>
                      </c:pt>
                      <c:pt idx="2139">
                        <c:v>-1.352657E-2</c:v>
                      </c:pt>
                      <c:pt idx="2140">
                        <c:v>-1.3501010000000001E-2</c:v>
                      </c:pt>
                      <c:pt idx="2141">
                        <c:v>-1.3467120000000001E-2</c:v>
                      </c:pt>
                      <c:pt idx="2142">
                        <c:v>-1.3466250000000001E-2</c:v>
                      </c:pt>
                      <c:pt idx="2143">
                        <c:v>-1.3503899999999999E-2</c:v>
                      </c:pt>
                      <c:pt idx="2144">
                        <c:v>-1.355631E-2</c:v>
                      </c:pt>
                      <c:pt idx="2145">
                        <c:v>-1.360622E-2</c:v>
                      </c:pt>
                      <c:pt idx="2146">
                        <c:v>-1.3635090000000001E-2</c:v>
                      </c:pt>
                      <c:pt idx="2147">
                        <c:v>-1.361572E-2</c:v>
                      </c:pt>
                      <c:pt idx="2148">
                        <c:v>-1.3558209999999999E-2</c:v>
                      </c:pt>
                      <c:pt idx="2149">
                        <c:v>-1.352885E-2</c:v>
                      </c:pt>
                      <c:pt idx="2150">
                        <c:v>-1.357269E-2</c:v>
                      </c:pt>
                      <c:pt idx="2151">
                        <c:v>-1.3643310000000001E-2</c:v>
                      </c:pt>
                      <c:pt idx="2152">
                        <c:v>-1.365127E-2</c:v>
                      </c:pt>
                      <c:pt idx="2153">
                        <c:v>-1.356341E-2</c:v>
                      </c:pt>
                      <c:pt idx="2154">
                        <c:v>-1.342259E-2</c:v>
                      </c:pt>
                      <c:pt idx="2155">
                        <c:v>-1.3300849999999999E-2</c:v>
                      </c:pt>
                      <c:pt idx="2156">
                        <c:v>-1.3259429999999999E-2</c:v>
                      </c:pt>
                      <c:pt idx="2157">
                        <c:v>-1.3317020000000001E-2</c:v>
                      </c:pt>
                      <c:pt idx="2158">
                        <c:v>-1.3422949999999999E-2</c:v>
                      </c:pt>
                      <c:pt idx="2159">
                        <c:v>-1.3495480000000001E-2</c:v>
                      </c:pt>
                      <c:pt idx="2160">
                        <c:v>-1.350933E-2</c:v>
                      </c:pt>
                      <c:pt idx="2161">
                        <c:v>-1.3507460000000001E-2</c:v>
                      </c:pt>
                      <c:pt idx="2162">
                        <c:v>-1.3513600000000001E-2</c:v>
                      </c:pt>
                      <c:pt idx="2163">
                        <c:v>-1.349873E-2</c:v>
                      </c:pt>
                      <c:pt idx="2164">
                        <c:v>-1.3459280000000001E-2</c:v>
                      </c:pt>
                      <c:pt idx="2165">
                        <c:v>-1.3447880000000001E-2</c:v>
                      </c:pt>
                      <c:pt idx="2166">
                        <c:v>-1.3484879999999999E-2</c:v>
                      </c:pt>
                      <c:pt idx="2167">
                        <c:v>-1.3515040000000001E-2</c:v>
                      </c:pt>
                      <c:pt idx="2168">
                        <c:v>-1.3505949999999999E-2</c:v>
                      </c:pt>
                      <c:pt idx="2169">
                        <c:v>-1.351318E-2</c:v>
                      </c:pt>
                      <c:pt idx="2170">
                        <c:v>-1.358123E-2</c:v>
                      </c:pt>
                      <c:pt idx="2171">
                        <c:v>-1.365393E-2</c:v>
                      </c:pt>
                      <c:pt idx="2172">
                        <c:v>-1.365824E-2</c:v>
                      </c:pt>
                      <c:pt idx="2173">
                        <c:v>-1.3613699999999999E-2</c:v>
                      </c:pt>
                      <c:pt idx="2174">
                        <c:v>-1.3579890000000001E-2</c:v>
                      </c:pt>
                      <c:pt idx="2175">
                        <c:v>-1.355583E-2</c:v>
                      </c:pt>
                      <c:pt idx="2176">
                        <c:v>-1.3518509999999999E-2</c:v>
                      </c:pt>
                      <c:pt idx="2177">
                        <c:v>-1.3502739999999999E-2</c:v>
                      </c:pt>
                      <c:pt idx="2178">
                        <c:v>-1.354905E-2</c:v>
                      </c:pt>
                      <c:pt idx="2179">
                        <c:v>-1.3610779999999999E-2</c:v>
                      </c:pt>
                      <c:pt idx="2180">
                        <c:v>-1.36145E-2</c:v>
                      </c:pt>
                      <c:pt idx="2181">
                        <c:v>-1.3582550000000001E-2</c:v>
                      </c:pt>
                      <c:pt idx="2182">
                        <c:v>-1.360185E-2</c:v>
                      </c:pt>
                      <c:pt idx="2183">
                        <c:v>-1.3687100000000001E-2</c:v>
                      </c:pt>
                      <c:pt idx="2184">
                        <c:v>-1.3765339999999999E-2</c:v>
                      </c:pt>
                      <c:pt idx="2185">
                        <c:v>-1.3789640000000001E-2</c:v>
                      </c:pt>
                      <c:pt idx="2186">
                        <c:v>-1.3789279999999999E-2</c:v>
                      </c:pt>
                      <c:pt idx="2187">
                        <c:v>-1.3807059999999999E-2</c:v>
                      </c:pt>
                      <c:pt idx="2188">
                        <c:v>-1.385136E-2</c:v>
                      </c:pt>
                      <c:pt idx="2189">
                        <c:v>-1.390947E-2</c:v>
                      </c:pt>
                      <c:pt idx="2190">
                        <c:v>-1.39544E-2</c:v>
                      </c:pt>
                      <c:pt idx="2191">
                        <c:v>-1.395032E-2</c:v>
                      </c:pt>
                      <c:pt idx="2192">
                        <c:v>-1.390039E-2</c:v>
                      </c:pt>
                      <c:pt idx="2193">
                        <c:v>-1.3871609999999999E-2</c:v>
                      </c:pt>
                      <c:pt idx="2194">
                        <c:v>-1.392286E-2</c:v>
                      </c:pt>
                      <c:pt idx="2195">
                        <c:v>-1.403015E-2</c:v>
                      </c:pt>
                      <c:pt idx="2196">
                        <c:v>-1.4127280000000001E-2</c:v>
                      </c:pt>
                      <c:pt idx="2197">
                        <c:v>-1.4188630000000001E-2</c:v>
                      </c:pt>
                      <c:pt idx="2198">
                        <c:v>-1.422034E-2</c:v>
                      </c:pt>
                      <c:pt idx="2199">
                        <c:v>-1.4216080000000001E-2</c:v>
                      </c:pt>
                      <c:pt idx="2200">
                        <c:v>-1.418578E-2</c:v>
                      </c:pt>
                      <c:pt idx="2201">
                        <c:v>-1.418783E-2</c:v>
                      </c:pt>
                      <c:pt idx="2202">
                        <c:v>-1.4258659999999999E-2</c:v>
                      </c:pt>
                      <c:pt idx="2203">
                        <c:v>-1.434058E-2</c:v>
                      </c:pt>
                      <c:pt idx="2204">
                        <c:v>-1.435318E-2</c:v>
                      </c:pt>
                      <c:pt idx="2205">
                        <c:v>-1.430525E-2</c:v>
                      </c:pt>
                      <c:pt idx="2206">
                        <c:v>-1.425597E-2</c:v>
                      </c:pt>
                      <c:pt idx="2207">
                        <c:v>-1.42071E-2</c:v>
                      </c:pt>
                      <c:pt idx="2208">
                        <c:v>-1.4125739999999999E-2</c:v>
                      </c:pt>
                      <c:pt idx="2209">
                        <c:v>-1.404888E-2</c:v>
                      </c:pt>
                      <c:pt idx="2210">
                        <c:v>-1.405145E-2</c:v>
                      </c:pt>
                      <c:pt idx="2211">
                        <c:v>-1.4113290000000001E-2</c:v>
                      </c:pt>
                      <c:pt idx="2212">
                        <c:v>-1.4128369999999999E-2</c:v>
                      </c:pt>
                      <c:pt idx="2213">
                        <c:v>-1.4063829999999999E-2</c:v>
                      </c:pt>
                      <c:pt idx="2214">
                        <c:v>-1.4011279999999999E-2</c:v>
                      </c:pt>
                      <c:pt idx="2215">
                        <c:v>-1.404683E-2</c:v>
                      </c:pt>
                      <c:pt idx="2216">
                        <c:v>-1.4126730000000001E-2</c:v>
                      </c:pt>
                      <c:pt idx="2217">
                        <c:v>-1.416682E-2</c:v>
                      </c:pt>
                      <c:pt idx="2218">
                        <c:v>-1.415107E-2</c:v>
                      </c:pt>
                      <c:pt idx="2219">
                        <c:v>-1.4113000000000001E-2</c:v>
                      </c:pt>
                      <c:pt idx="2220">
                        <c:v>-1.406345E-2</c:v>
                      </c:pt>
                      <c:pt idx="2221">
                        <c:v>-1.3988789999999999E-2</c:v>
                      </c:pt>
                      <c:pt idx="2222">
                        <c:v>-1.3886920000000001E-2</c:v>
                      </c:pt>
                      <c:pt idx="2223">
                        <c:v>-1.3763640000000001E-2</c:v>
                      </c:pt>
                      <c:pt idx="2224">
                        <c:v>-1.362202E-2</c:v>
                      </c:pt>
                      <c:pt idx="2225">
                        <c:v>-1.3485240000000001E-2</c:v>
                      </c:pt>
                      <c:pt idx="2226">
                        <c:v>-1.340297E-2</c:v>
                      </c:pt>
                      <c:pt idx="2227">
                        <c:v>-1.339795E-2</c:v>
                      </c:pt>
                      <c:pt idx="2228">
                        <c:v>-1.3429079999999999E-2</c:v>
                      </c:pt>
                      <c:pt idx="2229">
                        <c:v>-1.343891E-2</c:v>
                      </c:pt>
                      <c:pt idx="2230">
                        <c:v>-1.3427410000000001E-2</c:v>
                      </c:pt>
                      <c:pt idx="2231">
                        <c:v>-1.3442610000000001E-2</c:v>
                      </c:pt>
                      <c:pt idx="2232">
                        <c:v>-1.350406E-2</c:v>
                      </c:pt>
                      <c:pt idx="2233">
                        <c:v>-1.356418E-2</c:v>
                      </c:pt>
                      <c:pt idx="2234">
                        <c:v>-1.3559969999999999E-2</c:v>
                      </c:pt>
                      <c:pt idx="2235">
                        <c:v>-1.349702E-2</c:v>
                      </c:pt>
                      <c:pt idx="2236">
                        <c:v>-1.3460339999999999E-2</c:v>
                      </c:pt>
                      <c:pt idx="2237">
                        <c:v>-1.35294E-2</c:v>
                      </c:pt>
                      <c:pt idx="2238">
                        <c:v>-1.3690020000000001E-2</c:v>
                      </c:pt>
                      <c:pt idx="2239">
                        <c:v>-1.385168E-2</c:v>
                      </c:pt>
                      <c:pt idx="2240">
                        <c:v>-1.394487E-2</c:v>
                      </c:pt>
                      <c:pt idx="2241">
                        <c:v>-1.3975349999999999E-2</c:v>
                      </c:pt>
                      <c:pt idx="2242">
                        <c:v>-1.398427E-2</c:v>
                      </c:pt>
                      <c:pt idx="2243">
                        <c:v>-1.399691E-2</c:v>
                      </c:pt>
                      <c:pt idx="2244">
                        <c:v>-1.402399E-2</c:v>
                      </c:pt>
                      <c:pt idx="2245">
                        <c:v>-1.406986E-2</c:v>
                      </c:pt>
                      <c:pt idx="2246">
                        <c:v>-1.4112329999999999E-2</c:v>
                      </c:pt>
                      <c:pt idx="2247">
                        <c:v>-1.410964E-2</c:v>
                      </c:pt>
                      <c:pt idx="2248">
                        <c:v>-1.4055750000000001E-2</c:v>
                      </c:pt>
                      <c:pt idx="2249">
                        <c:v>-1.3999960000000001E-2</c:v>
                      </c:pt>
                      <c:pt idx="2250">
                        <c:v>-1.3977949999999999E-2</c:v>
                      </c:pt>
                      <c:pt idx="2251">
                        <c:v>-1.395366E-2</c:v>
                      </c:pt>
                      <c:pt idx="2252">
                        <c:v>-1.387116E-2</c:v>
                      </c:pt>
                      <c:pt idx="2253">
                        <c:v>-1.374123E-2</c:v>
                      </c:pt>
                      <c:pt idx="2254">
                        <c:v>-1.363904E-2</c:v>
                      </c:pt>
                      <c:pt idx="2255">
                        <c:v>-1.362385E-2</c:v>
                      </c:pt>
                      <c:pt idx="2256">
                        <c:v>-1.36905E-2</c:v>
                      </c:pt>
                      <c:pt idx="2257">
                        <c:v>-1.3787580000000001E-2</c:v>
                      </c:pt>
                      <c:pt idx="2258">
                        <c:v>-1.385315E-2</c:v>
                      </c:pt>
                      <c:pt idx="2259">
                        <c:v>-1.3848559999999999E-2</c:v>
                      </c:pt>
                      <c:pt idx="2260">
                        <c:v>-1.378826E-2</c:v>
                      </c:pt>
                      <c:pt idx="2261">
                        <c:v>-1.372954E-2</c:v>
                      </c:pt>
                      <c:pt idx="2262">
                        <c:v>-1.3712240000000001E-2</c:v>
                      </c:pt>
                      <c:pt idx="2263">
                        <c:v>-1.3720649999999999E-2</c:v>
                      </c:pt>
                      <c:pt idx="2264">
                        <c:v>-1.372052E-2</c:v>
                      </c:pt>
                      <c:pt idx="2265">
                        <c:v>-1.3709509999999999E-2</c:v>
                      </c:pt>
                      <c:pt idx="2266">
                        <c:v>-1.3702249999999999E-2</c:v>
                      </c:pt>
                      <c:pt idx="2267">
                        <c:v>-1.368745E-2</c:v>
                      </c:pt>
                      <c:pt idx="2268">
                        <c:v>-1.3635629999999999E-2</c:v>
                      </c:pt>
                      <c:pt idx="2269">
                        <c:v>-1.3541889999999999E-2</c:v>
                      </c:pt>
                      <c:pt idx="2270">
                        <c:v>-1.343403E-2</c:v>
                      </c:pt>
                      <c:pt idx="2271">
                        <c:v>-1.334314E-2</c:v>
                      </c:pt>
                      <c:pt idx="2272">
                        <c:v>-1.3283079999999999E-2</c:v>
                      </c:pt>
                      <c:pt idx="2273">
                        <c:v>-1.3250690000000001E-2</c:v>
                      </c:pt>
                      <c:pt idx="2274">
                        <c:v>-1.3224619999999999E-2</c:v>
                      </c:pt>
                      <c:pt idx="2275">
                        <c:v>-1.317406E-2</c:v>
                      </c:pt>
                      <c:pt idx="2276">
                        <c:v>-1.3088300000000001E-2</c:v>
                      </c:pt>
                      <c:pt idx="2277">
                        <c:v>-1.298913E-2</c:v>
                      </c:pt>
                      <c:pt idx="2278">
                        <c:v>-1.289889E-2</c:v>
                      </c:pt>
                      <c:pt idx="2279">
                        <c:v>-1.2808659999999999E-2</c:v>
                      </c:pt>
                      <c:pt idx="2280">
                        <c:v>-1.270364E-2</c:v>
                      </c:pt>
                      <c:pt idx="2281">
                        <c:v>-1.26114E-2</c:v>
                      </c:pt>
                      <c:pt idx="2282">
                        <c:v>-1.2591639999999999E-2</c:v>
                      </c:pt>
                      <c:pt idx="2283">
                        <c:v>-1.2661449999999999E-2</c:v>
                      </c:pt>
                      <c:pt idx="2284">
                        <c:v>-1.27454E-2</c:v>
                      </c:pt>
                      <c:pt idx="2285">
                        <c:v>-1.273002E-2</c:v>
                      </c:pt>
                      <c:pt idx="2286">
                        <c:v>-1.257545E-2</c:v>
                      </c:pt>
                      <c:pt idx="2287">
                        <c:v>-1.2356870000000001E-2</c:v>
                      </c:pt>
                      <c:pt idx="2288">
                        <c:v>-1.217146E-2</c:v>
                      </c:pt>
                      <c:pt idx="2289">
                        <c:v>-1.2024129999999999E-2</c:v>
                      </c:pt>
                      <c:pt idx="2290">
                        <c:v>-1.185077E-2</c:v>
                      </c:pt>
                      <c:pt idx="2291">
                        <c:v>-1.164366E-2</c:v>
                      </c:pt>
                      <c:pt idx="2292">
                        <c:v>-1.1478729999999999E-2</c:v>
                      </c:pt>
                      <c:pt idx="2293">
                        <c:v>-1.1390529999999999E-2</c:v>
                      </c:pt>
                      <c:pt idx="2294">
                        <c:v>-1.130024E-2</c:v>
                      </c:pt>
                      <c:pt idx="2295">
                        <c:v>-1.113156E-2</c:v>
                      </c:pt>
                      <c:pt idx="2296">
                        <c:v>-1.09371E-2</c:v>
                      </c:pt>
                      <c:pt idx="2297">
                        <c:v>-1.0823609999999999E-2</c:v>
                      </c:pt>
                      <c:pt idx="2298">
                        <c:v>-1.0799049999999999E-2</c:v>
                      </c:pt>
                      <c:pt idx="2299">
                        <c:v>-1.0788799999999999E-2</c:v>
                      </c:pt>
                      <c:pt idx="2300">
                        <c:v>-1.0776289999999999E-2</c:v>
                      </c:pt>
                      <c:pt idx="2301">
                        <c:v>-1.081566E-2</c:v>
                      </c:pt>
                      <c:pt idx="2302">
                        <c:v>-1.091106E-2</c:v>
                      </c:pt>
                      <c:pt idx="2303">
                        <c:v>-1.0989499999999999E-2</c:v>
                      </c:pt>
                      <c:pt idx="2304">
                        <c:v>-1.1006210000000001E-2</c:v>
                      </c:pt>
                      <c:pt idx="2305">
                        <c:v>-1.0981329999999999E-2</c:v>
                      </c:pt>
                      <c:pt idx="2306">
                        <c:v>-1.092569E-2</c:v>
                      </c:pt>
                      <c:pt idx="2307">
                        <c:v>-1.0833860000000001E-2</c:v>
                      </c:pt>
                      <c:pt idx="2308">
                        <c:v>-1.076476E-2</c:v>
                      </c:pt>
                      <c:pt idx="2309">
                        <c:v>-1.081411E-2</c:v>
                      </c:pt>
                      <c:pt idx="2310">
                        <c:v>-1.0970830000000001E-2</c:v>
                      </c:pt>
                      <c:pt idx="2311">
                        <c:v>-1.1097620000000001E-2</c:v>
                      </c:pt>
                      <c:pt idx="2312">
                        <c:v>-1.109949E-2</c:v>
                      </c:pt>
                      <c:pt idx="2313">
                        <c:v>-1.1025750000000001E-2</c:v>
                      </c:pt>
                      <c:pt idx="2314">
                        <c:v>-1.094795E-2</c:v>
                      </c:pt>
                      <c:pt idx="2315">
                        <c:v>-1.090327E-2</c:v>
                      </c:pt>
                      <c:pt idx="2316">
                        <c:v>-1.084833E-2</c:v>
                      </c:pt>
                      <c:pt idx="2317">
                        <c:v>-1.0782689999999999E-2</c:v>
                      </c:pt>
                      <c:pt idx="2318">
                        <c:v>-1.073004E-2</c:v>
                      </c:pt>
                      <c:pt idx="2319">
                        <c:v>-1.0673500000000001E-2</c:v>
                      </c:pt>
                      <c:pt idx="2320">
                        <c:v>-1.059386E-2</c:v>
                      </c:pt>
                      <c:pt idx="2321">
                        <c:v>-1.052754E-2</c:v>
                      </c:pt>
                      <c:pt idx="2322">
                        <c:v>-1.051405E-2</c:v>
                      </c:pt>
                      <c:pt idx="2323">
                        <c:v>-1.052634E-2</c:v>
                      </c:pt>
                      <c:pt idx="2324">
                        <c:v>-1.051557E-2</c:v>
                      </c:pt>
                      <c:pt idx="2325">
                        <c:v>-1.0484719999999999E-2</c:v>
                      </c:pt>
                      <c:pt idx="2326">
                        <c:v>-1.046308E-2</c:v>
                      </c:pt>
                      <c:pt idx="2327">
                        <c:v>-1.0450299999999999E-2</c:v>
                      </c:pt>
                      <c:pt idx="2328">
                        <c:v>-1.0433390000000001E-2</c:v>
                      </c:pt>
                      <c:pt idx="2329">
                        <c:v>-1.041071E-2</c:v>
                      </c:pt>
                      <c:pt idx="2330">
                        <c:v>-1.0356519999999999E-2</c:v>
                      </c:pt>
                      <c:pt idx="2331">
                        <c:v>-1.0223370000000001E-2</c:v>
                      </c:pt>
                      <c:pt idx="2332">
                        <c:v>-1.0032610000000001E-2</c:v>
                      </c:pt>
                      <c:pt idx="2333">
                        <c:v>-9.895727E-3</c:v>
                      </c:pt>
                      <c:pt idx="2334">
                        <c:v>-9.8811850000000007E-3</c:v>
                      </c:pt>
                      <c:pt idx="2335">
                        <c:v>-9.921572E-3</c:v>
                      </c:pt>
                      <c:pt idx="2336">
                        <c:v>-9.9181719999999994E-3</c:v>
                      </c:pt>
                      <c:pt idx="2337">
                        <c:v>-9.8748689999999997E-3</c:v>
                      </c:pt>
                      <c:pt idx="2338">
                        <c:v>-9.8485689999999997E-3</c:v>
                      </c:pt>
                      <c:pt idx="2339">
                        <c:v>-9.8341869999999994E-3</c:v>
                      </c:pt>
                      <c:pt idx="2340">
                        <c:v>-9.792528E-3</c:v>
                      </c:pt>
                      <c:pt idx="2341">
                        <c:v>-9.7432839999999996E-3</c:v>
                      </c:pt>
                      <c:pt idx="2342">
                        <c:v>-9.7333709999999993E-3</c:v>
                      </c:pt>
                      <c:pt idx="2343">
                        <c:v>-9.7463619999999997E-3</c:v>
                      </c:pt>
                      <c:pt idx="2344">
                        <c:v>-9.7341159999999993E-3</c:v>
                      </c:pt>
                      <c:pt idx="2345">
                        <c:v>-9.7136389999999996E-3</c:v>
                      </c:pt>
                      <c:pt idx="2346">
                        <c:v>-9.7478530000000008E-3</c:v>
                      </c:pt>
                      <c:pt idx="2347">
                        <c:v>-9.8493460000000001E-3</c:v>
                      </c:pt>
                      <c:pt idx="2348">
                        <c:v>-9.9763330000000004E-3</c:v>
                      </c:pt>
                      <c:pt idx="2349">
                        <c:v>-1.0108489999999999E-2</c:v>
                      </c:pt>
                      <c:pt idx="2350">
                        <c:v>-1.02533E-2</c:v>
                      </c:pt>
                      <c:pt idx="2351">
                        <c:v>-1.038473E-2</c:v>
                      </c:pt>
                      <c:pt idx="2352">
                        <c:v>-1.043875E-2</c:v>
                      </c:pt>
                      <c:pt idx="2353">
                        <c:v>-1.037913E-2</c:v>
                      </c:pt>
                      <c:pt idx="2354">
                        <c:v>-1.023874E-2</c:v>
                      </c:pt>
                      <c:pt idx="2355">
                        <c:v>-1.01049E-2</c:v>
                      </c:pt>
                      <c:pt idx="2356">
                        <c:v>-1.006903E-2</c:v>
                      </c:pt>
                      <c:pt idx="2357">
                        <c:v>-1.01566E-2</c:v>
                      </c:pt>
                      <c:pt idx="2358">
                        <c:v>-1.0292839999999999E-2</c:v>
                      </c:pt>
                      <c:pt idx="2359">
                        <c:v>-1.038447E-2</c:v>
                      </c:pt>
                      <c:pt idx="2360">
                        <c:v>-1.044542E-2</c:v>
                      </c:pt>
                      <c:pt idx="2361">
                        <c:v>-1.056848E-2</c:v>
                      </c:pt>
                      <c:pt idx="2362">
                        <c:v>-1.075128E-2</c:v>
                      </c:pt>
                      <c:pt idx="2363">
                        <c:v>-1.084484E-2</c:v>
                      </c:pt>
                      <c:pt idx="2364">
                        <c:v>-1.073692E-2</c:v>
                      </c:pt>
                      <c:pt idx="2365">
                        <c:v>-1.050218E-2</c:v>
                      </c:pt>
                      <c:pt idx="2366">
                        <c:v>-1.029689E-2</c:v>
                      </c:pt>
                      <c:pt idx="2367">
                        <c:v>-1.0177179999999999E-2</c:v>
                      </c:pt>
                      <c:pt idx="2368">
                        <c:v>-1.009678E-2</c:v>
                      </c:pt>
                      <c:pt idx="2369">
                        <c:v>-1.0016870000000001E-2</c:v>
                      </c:pt>
                      <c:pt idx="2370">
                        <c:v>-9.9217980000000008E-3</c:v>
                      </c:pt>
                      <c:pt idx="2371">
                        <c:v>-9.7792780000000006E-3</c:v>
                      </c:pt>
                      <c:pt idx="2372">
                        <c:v>-9.5868670000000007E-3</c:v>
                      </c:pt>
                      <c:pt idx="2373">
                        <c:v>-9.4285440000000005E-3</c:v>
                      </c:pt>
                      <c:pt idx="2374">
                        <c:v>-9.3964779999999998E-3</c:v>
                      </c:pt>
                      <c:pt idx="2375">
                        <c:v>-9.4784399999999994E-3</c:v>
                      </c:pt>
                      <c:pt idx="2376">
                        <c:v>-9.5890699999999999E-3</c:v>
                      </c:pt>
                      <c:pt idx="2377">
                        <c:v>-9.6833430000000005E-3</c:v>
                      </c:pt>
                      <c:pt idx="2378">
                        <c:v>-9.7629180000000006E-3</c:v>
                      </c:pt>
                      <c:pt idx="2379">
                        <c:v>-9.8087910000000007E-3</c:v>
                      </c:pt>
                      <c:pt idx="2380">
                        <c:v>-9.7947629999999997E-3</c:v>
                      </c:pt>
                      <c:pt idx="2381">
                        <c:v>-9.7485980000000007E-3</c:v>
                      </c:pt>
                      <c:pt idx="2382">
                        <c:v>-9.7188880000000002E-3</c:v>
                      </c:pt>
                      <c:pt idx="2383">
                        <c:v>-9.6916050000000007E-3</c:v>
                      </c:pt>
                      <c:pt idx="2384">
                        <c:v>-9.6160680000000002E-3</c:v>
                      </c:pt>
                      <c:pt idx="2385">
                        <c:v>-9.5033689999999994E-3</c:v>
                      </c:pt>
                      <c:pt idx="2386">
                        <c:v>-9.4236489999999992E-3</c:v>
                      </c:pt>
                      <c:pt idx="2387">
                        <c:v>-9.4031570000000005E-3</c:v>
                      </c:pt>
                      <c:pt idx="2388">
                        <c:v>-9.3806210000000004E-3</c:v>
                      </c:pt>
                      <c:pt idx="2389">
                        <c:v>-9.275775E-3</c:v>
                      </c:pt>
                      <c:pt idx="2390">
                        <c:v>-9.0515019999999995E-3</c:v>
                      </c:pt>
                      <c:pt idx="2391">
                        <c:v>-8.7289199999999994E-3</c:v>
                      </c:pt>
                      <c:pt idx="2392">
                        <c:v>-8.3977470000000005E-3</c:v>
                      </c:pt>
                      <c:pt idx="2393">
                        <c:v>-8.197569E-3</c:v>
                      </c:pt>
                      <c:pt idx="2394">
                        <c:v>-8.2180529999999995E-3</c:v>
                      </c:pt>
                      <c:pt idx="2395">
                        <c:v>-8.4099020000000003E-3</c:v>
                      </c:pt>
                      <c:pt idx="2396">
                        <c:v>-8.6341820000000007E-3</c:v>
                      </c:pt>
                      <c:pt idx="2397">
                        <c:v>-8.7905540000000008E-3</c:v>
                      </c:pt>
                      <c:pt idx="2398">
                        <c:v>-8.857307E-3</c:v>
                      </c:pt>
                      <c:pt idx="2399">
                        <c:v>-8.8420479999999999E-3</c:v>
                      </c:pt>
                      <c:pt idx="2400">
                        <c:v>-8.7604850000000001E-3</c:v>
                      </c:pt>
                      <c:pt idx="2401">
                        <c:v>-8.6473690000000002E-3</c:v>
                      </c:pt>
                      <c:pt idx="2402">
                        <c:v>-8.5357829999999999E-3</c:v>
                      </c:pt>
                      <c:pt idx="2403">
                        <c:v>-8.4317079999999996E-3</c:v>
                      </c:pt>
                      <c:pt idx="2404">
                        <c:v>-8.3353760000000002E-3</c:v>
                      </c:pt>
                      <c:pt idx="2405">
                        <c:v>-8.2618129999999998E-3</c:v>
                      </c:pt>
                      <c:pt idx="2406">
                        <c:v>-8.2185720000000004E-3</c:v>
                      </c:pt>
                      <c:pt idx="2407">
                        <c:v>-8.2039409999999993E-3</c:v>
                      </c:pt>
                      <c:pt idx="2408">
                        <c:v>-8.2408440000000006E-3</c:v>
                      </c:pt>
                      <c:pt idx="2409">
                        <c:v>-8.338659E-3</c:v>
                      </c:pt>
                      <c:pt idx="2410">
                        <c:v>-8.3926120000000007E-3</c:v>
                      </c:pt>
                      <c:pt idx="2411">
                        <c:v>-8.2355439999999992E-3</c:v>
                      </c:pt>
                      <c:pt idx="2412">
                        <c:v>-7.8731159999999994E-3</c:v>
                      </c:pt>
                      <c:pt idx="2413">
                        <c:v>-7.568511E-3</c:v>
                      </c:pt>
                      <c:pt idx="2414">
                        <c:v>-7.5811120000000001E-3</c:v>
                      </c:pt>
                      <c:pt idx="2415">
                        <c:v>-7.8444480000000004E-3</c:v>
                      </c:pt>
                      <c:pt idx="2416">
                        <c:v>-8.0443340000000002E-3</c:v>
                      </c:pt>
                      <c:pt idx="2417">
                        <c:v>-8.0214669999999991E-3</c:v>
                      </c:pt>
                      <c:pt idx="2418">
                        <c:v>-7.8990810000000005E-3</c:v>
                      </c:pt>
                      <c:pt idx="2419">
                        <c:v>-7.8244019999999994E-3</c:v>
                      </c:pt>
                      <c:pt idx="2420">
                        <c:v>-7.792673E-3</c:v>
                      </c:pt>
                      <c:pt idx="2421">
                        <c:v>-7.757913E-3</c:v>
                      </c:pt>
                      <c:pt idx="2422">
                        <c:v>-7.7555380000000002E-3</c:v>
                      </c:pt>
                      <c:pt idx="2423">
                        <c:v>-7.8184469999999992E-3</c:v>
                      </c:pt>
                      <c:pt idx="2424">
                        <c:v>-7.8744499999999999E-3</c:v>
                      </c:pt>
                      <c:pt idx="2425">
                        <c:v>-7.8319849999999996E-3</c:v>
                      </c:pt>
                      <c:pt idx="2426">
                        <c:v>-7.7088290000000004E-3</c:v>
                      </c:pt>
                      <c:pt idx="2427">
                        <c:v>-7.5939739999999999E-3</c:v>
                      </c:pt>
                      <c:pt idx="2428">
                        <c:v>-7.5120129999999997E-3</c:v>
                      </c:pt>
                      <c:pt idx="2429">
                        <c:v>-7.4026760000000004E-3</c:v>
                      </c:pt>
                      <c:pt idx="2430">
                        <c:v>-7.2234170000000002E-3</c:v>
                      </c:pt>
                      <c:pt idx="2431">
                        <c:v>-7.0142850000000003E-3</c:v>
                      </c:pt>
                      <c:pt idx="2432">
                        <c:v>-6.8604349999999998E-3</c:v>
                      </c:pt>
                      <c:pt idx="2433">
                        <c:v>-6.8168600000000001E-3</c:v>
                      </c:pt>
                      <c:pt idx="2434">
                        <c:v>-6.8616750000000002E-3</c:v>
                      </c:pt>
                      <c:pt idx="2435">
                        <c:v>-6.9043000000000004E-3</c:v>
                      </c:pt>
                      <c:pt idx="2436">
                        <c:v>-6.8413550000000004E-3</c:v>
                      </c:pt>
                      <c:pt idx="2437">
                        <c:v>-6.6422540000000002E-3</c:v>
                      </c:pt>
                      <c:pt idx="2438">
                        <c:v>-6.4017609999999997E-3</c:v>
                      </c:pt>
                      <c:pt idx="2439">
                        <c:v>-6.2874410000000004E-3</c:v>
                      </c:pt>
                      <c:pt idx="2440">
                        <c:v>-6.4002590000000002E-3</c:v>
                      </c:pt>
                      <c:pt idx="2441">
                        <c:v>-6.664573E-3</c:v>
                      </c:pt>
                      <c:pt idx="2442">
                        <c:v>-6.8741660000000001E-3</c:v>
                      </c:pt>
                      <c:pt idx="2443">
                        <c:v>-6.8711659999999997E-3</c:v>
                      </c:pt>
                      <c:pt idx="2444">
                        <c:v>-6.6594499999999999E-3</c:v>
                      </c:pt>
                      <c:pt idx="2445">
                        <c:v>-6.3617960000000003E-3</c:v>
                      </c:pt>
                      <c:pt idx="2446">
                        <c:v>-6.1056950000000004E-3</c:v>
                      </c:pt>
                      <c:pt idx="2447">
                        <c:v>-5.954857E-3</c:v>
                      </c:pt>
                      <c:pt idx="2448">
                        <c:v>-5.9137399999999998E-3</c:v>
                      </c:pt>
                      <c:pt idx="2449">
                        <c:v>-5.9581909999999998E-3</c:v>
                      </c:pt>
                      <c:pt idx="2450">
                        <c:v>-6.0516859999999997E-3</c:v>
                      </c:pt>
                      <c:pt idx="2451">
                        <c:v>-6.163422E-3</c:v>
                      </c:pt>
                      <c:pt idx="2452">
                        <c:v>-6.2712419999999998E-3</c:v>
                      </c:pt>
                      <c:pt idx="2453">
                        <c:v>-6.3295019999999999E-3</c:v>
                      </c:pt>
                      <c:pt idx="2454">
                        <c:v>-6.2604970000000003E-3</c:v>
                      </c:pt>
                      <c:pt idx="2455">
                        <c:v>-6.0257729999999999E-3</c:v>
                      </c:pt>
                      <c:pt idx="2456">
                        <c:v>-5.6946569999999997E-3</c:v>
                      </c:pt>
                      <c:pt idx="2457">
                        <c:v>-5.4027550000000004E-3</c:v>
                      </c:pt>
                      <c:pt idx="2458">
                        <c:v>-5.2296410000000002E-3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FD5F-4280-A98F-618ADE2DE47A}"/>
                  </c:ext>
                </c:extLst>
              </c15:ser>
            </c15:filteredScatterSeries>
            <c15:filteredScatte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Data!$F$1</c15:sqref>
                        </c15:formulaRef>
                      </c:ext>
                    </c:extLst>
                    <c:strCache>
                      <c:ptCount val="1"/>
                      <c:pt idx="0">
                        <c:v>PVK_IPA_Degraded</c:v>
                      </c:pt>
                    </c:strCache>
                  </c:strRef>
                </c:tx>
                <c:spPr>
                  <a:ln w="19050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Data!$A$2:$A$2460</c15:sqref>
                        </c15:formulaRef>
                      </c:ext>
                    </c:extLst>
                    <c:numCache>
                      <c:formatCode>0.00E+00</c:formatCode>
                      <c:ptCount val="2459"/>
                      <c:pt idx="0">
                        <c:v>702.92610000000002</c:v>
                      </c:pt>
                      <c:pt idx="1">
                        <c:v>703.8904</c:v>
                      </c:pt>
                      <c:pt idx="2">
                        <c:v>704.8546</c:v>
                      </c:pt>
                      <c:pt idx="3">
                        <c:v>705.81880000000001</c:v>
                      </c:pt>
                      <c:pt idx="4">
                        <c:v>706.78309999999999</c:v>
                      </c:pt>
                      <c:pt idx="5">
                        <c:v>707.7473</c:v>
                      </c:pt>
                      <c:pt idx="6">
                        <c:v>708.7115</c:v>
                      </c:pt>
                      <c:pt idx="7">
                        <c:v>709.67579999999998</c:v>
                      </c:pt>
                      <c:pt idx="8">
                        <c:v>710.64</c:v>
                      </c:pt>
                      <c:pt idx="9">
                        <c:v>711.60419999999999</c:v>
                      </c:pt>
                      <c:pt idx="10">
                        <c:v>712.56849999999997</c:v>
                      </c:pt>
                      <c:pt idx="11">
                        <c:v>713.53269999999998</c:v>
                      </c:pt>
                      <c:pt idx="12">
                        <c:v>714.49689999999998</c:v>
                      </c:pt>
                      <c:pt idx="13">
                        <c:v>715.46119999999996</c:v>
                      </c:pt>
                      <c:pt idx="14">
                        <c:v>716.42539999999997</c:v>
                      </c:pt>
                      <c:pt idx="15">
                        <c:v>717.38959999999997</c:v>
                      </c:pt>
                      <c:pt idx="16">
                        <c:v>718.35389999999995</c:v>
                      </c:pt>
                      <c:pt idx="17">
                        <c:v>719.31809999999996</c:v>
                      </c:pt>
                      <c:pt idx="18">
                        <c:v>720.28229999999996</c:v>
                      </c:pt>
                      <c:pt idx="19">
                        <c:v>721.24659999999994</c:v>
                      </c:pt>
                      <c:pt idx="20">
                        <c:v>722.21079999999995</c:v>
                      </c:pt>
                      <c:pt idx="21">
                        <c:v>723.17499999999995</c:v>
                      </c:pt>
                      <c:pt idx="22">
                        <c:v>724.13930000000005</c:v>
                      </c:pt>
                      <c:pt idx="23">
                        <c:v>725.10350000000005</c:v>
                      </c:pt>
                      <c:pt idx="24">
                        <c:v>726.06769999999995</c:v>
                      </c:pt>
                      <c:pt idx="25">
                        <c:v>727.03200000000004</c:v>
                      </c:pt>
                      <c:pt idx="26">
                        <c:v>727.99620000000004</c:v>
                      </c:pt>
                      <c:pt idx="27">
                        <c:v>728.96040000000005</c:v>
                      </c:pt>
                      <c:pt idx="28">
                        <c:v>729.92470000000003</c:v>
                      </c:pt>
                      <c:pt idx="29">
                        <c:v>730.88890000000004</c:v>
                      </c:pt>
                      <c:pt idx="30">
                        <c:v>731.85310000000004</c:v>
                      </c:pt>
                      <c:pt idx="31">
                        <c:v>732.81740000000002</c:v>
                      </c:pt>
                      <c:pt idx="32">
                        <c:v>733.78160000000003</c:v>
                      </c:pt>
                      <c:pt idx="33">
                        <c:v>734.74580000000003</c:v>
                      </c:pt>
                      <c:pt idx="34">
                        <c:v>735.71010000000001</c:v>
                      </c:pt>
                      <c:pt idx="35">
                        <c:v>736.67430000000002</c:v>
                      </c:pt>
                      <c:pt idx="36">
                        <c:v>737.63850000000002</c:v>
                      </c:pt>
                      <c:pt idx="37">
                        <c:v>738.6028</c:v>
                      </c:pt>
                      <c:pt idx="38">
                        <c:v>739.56700000000001</c:v>
                      </c:pt>
                      <c:pt idx="39">
                        <c:v>740.53129999999999</c:v>
                      </c:pt>
                      <c:pt idx="40">
                        <c:v>741.49549999999999</c:v>
                      </c:pt>
                      <c:pt idx="41">
                        <c:v>742.4597</c:v>
                      </c:pt>
                      <c:pt idx="42">
                        <c:v>743.42399999999998</c:v>
                      </c:pt>
                      <c:pt idx="43">
                        <c:v>744.38819999999998</c:v>
                      </c:pt>
                      <c:pt idx="44">
                        <c:v>745.35239999999999</c:v>
                      </c:pt>
                      <c:pt idx="45">
                        <c:v>746.31669999999997</c:v>
                      </c:pt>
                      <c:pt idx="46">
                        <c:v>747.28089999999997</c:v>
                      </c:pt>
                      <c:pt idx="47">
                        <c:v>748.24509999999998</c:v>
                      </c:pt>
                      <c:pt idx="48">
                        <c:v>749.20939999999996</c:v>
                      </c:pt>
                      <c:pt idx="49">
                        <c:v>750.17359999999996</c:v>
                      </c:pt>
                      <c:pt idx="50">
                        <c:v>751.13779999999997</c:v>
                      </c:pt>
                      <c:pt idx="51">
                        <c:v>752.10209999999995</c:v>
                      </c:pt>
                      <c:pt idx="52">
                        <c:v>753.06629999999996</c:v>
                      </c:pt>
                      <c:pt idx="53">
                        <c:v>754.03049999999996</c:v>
                      </c:pt>
                      <c:pt idx="54">
                        <c:v>754.99480000000005</c:v>
                      </c:pt>
                      <c:pt idx="55">
                        <c:v>755.95899999999995</c:v>
                      </c:pt>
                      <c:pt idx="56">
                        <c:v>756.92319999999995</c:v>
                      </c:pt>
                      <c:pt idx="57">
                        <c:v>757.88750000000005</c:v>
                      </c:pt>
                      <c:pt idx="58">
                        <c:v>758.85170000000005</c:v>
                      </c:pt>
                      <c:pt idx="59">
                        <c:v>759.81590000000006</c:v>
                      </c:pt>
                      <c:pt idx="60">
                        <c:v>760.78020000000004</c:v>
                      </c:pt>
                      <c:pt idx="61">
                        <c:v>761.74440000000004</c:v>
                      </c:pt>
                      <c:pt idx="62">
                        <c:v>762.70860000000005</c:v>
                      </c:pt>
                      <c:pt idx="63">
                        <c:v>763.67290000000003</c:v>
                      </c:pt>
                      <c:pt idx="64">
                        <c:v>764.63710000000003</c:v>
                      </c:pt>
                      <c:pt idx="65">
                        <c:v>765.60130000000004</c:v>
                      </c:pt>
                      <c:pt idx="66">
                        <c:v>766.56560000000002</c:v>
                      </c:pt>
                      <c:pt idx="67">
                        <c:v>767.52980000000002</c:v>
                      </c:pt>
                      <c:pt idx="68">
                        <c:v>768.49400000000003</c:v>
                      </c:pt>
                      <c:pt idx="69">
                        <c:v>769.45830000000001</c:v>
                      </c:pt>
                      <c:pt idx="70">
                        <c:v>770.42250000000001</c:v>
                      </c:pt>
                      <c:pt idx="71">
                        <c:v>771.38670000000002</c:v>
                      </c:pt>
                      <c:pt idx="72">
                        <c:v>772.351</c:v>
                      </c:pt>
                      <c:pt idx="73">
                        <c:v>773.3152</c:v>
                      </c:pt>
                      <c:pt idx="74">
                        <c:v>774.27940000000001</c:v>
                      </c:pt>
                      <c:pt idx="75">
                        <c:v>775.24369999999999</c:v>
                      </c:pt>
                      <c:pt idx="76">
                        <c:v>776.2079</c:v>
                      </c:pt>
                      <c:pt idx="77">
                        <c:v>777.1721</c:v>
                      </c:pt>
                      <c:pt idx="78">
                        <c:v>778.13639999999998</c:v>
                      </c:pt>
                      <c:pt idx="79">
                        <c:v>779.10059999999999</c:v>
                      </c:pt>
                      <c:pt idx="80">
                        <c:v>780.06479999999999</c:v>
                      </c:pt>
                      <c:pt idx="81">
                        <c:v>781.02909999999997</c:v>
                      </c:pt>
                      <c:pt idx="82">
                        <c:v>781.99329999999998</c:v>
                      </c:pt>
                      <c:pt idx="83">
                        <c:v>782.95749999999998</c:v>
                      </c:pt>
                      <c:pt idx="84">
                        <c:v>783.92179999999996</c:v>
                      </c:pt>
                      <c:pt idx="85">
                        <c:v>784.88599999999997</c:v>
                      </c:pt>
                      <c:pt idx="86">
                        <c:v>785.85019999999997</c:v>
                      </c:pt>
                      <c:pt idx="87">
                        <c:v>786.81449999999995</c:v>
                      </c:pt>
                      <c:pt idx="88">
                        <c:v>787.77869999999996</c:v>
                      </c:pt>
                      <c:pt idx="89">
                        <c:v>788.74289999999996</c:v>
                      </c:pt>
                      <c:pt idx="90">
                        <c:v>789.70719999999994</c:v>
                      </c:pt>
                      <c:pt idx="91">
                        <c:v>790.67139999999995</c:v>
                      </c:pt>
                      <c:pt idx="92">
                        <c:v>791.63559999999995</c:v>
                      </c:pt>
                      <c:pt idx="93">
                        <c:v>792.59990000000005</c:v>
                      </c:pt>
                      <c:pt idx="94">
                        <c:v>793.56410000000005</c:v>
                      </c:pt>
                      <c:pt idx="95">
                        <c:v>794.52829999999994</c:v>
                      </c:pt>
                      <c:pt idx="96">
                        <c:v>795.49260000000004</c:v>
                      </c:pt>
                      <c:pt idx="97">
                        <c:v>796.45680000000004</c:v>
                      </c:pt>
                      <c:pt idx="98">
                        <c:v>797.42100000000005</c:v>
                      </c:pt>
                      <c:pt idx="99">
                        <c:v>798.38530000000003</c:v>
                      </c:pt>
                      <c:pt idx="100">
                        <c:v>799.34950000000003</c:v>
                      </c:pt>
                      <c:pt idx="101">
                        <c:v>800.31370000000004</c:v>
                      </c:pt>
                      <c:pt idx="102">
                        <c:v>801.27800000000002</c:v>
                      </c:pt>
                      <c:pt idx="103">
                        <c:v>802.24220000000003</c:v>
                      </c:pt>
                      <c:pt idx="104">
                        <c:v>803.20640000000003</c:v>
                      </c:pt>
                      <c:pt idx="105">
                        <c:v>804.17070000000001</c:v>
                      </c:pt>
                      <c:pt idx="106">
                        <c:v>805.13490000000002</c:v>
                      </c:pt>
                      <c:pt idx="107">
                        <c:v>806.09910000000002</c:v>
                      </c:pt>
                      <c:pt idx="108">
                        <c:v>807.0634</c:v>
                      </c:pt>
                      <c:pt idx="109">
                        <c:v>808.02760000000001</c:v>
                      </c:pt>
                      <c:pt idx="110">
                        <c:v>808.99180000000001</c:v>
                      </c:pt>
                      <c:pt idx="111">
                        <c:v>809.95609999999999</c:v>
                      </c:pt>
                      <c:pt idx="112">
                        <c:v>810.9203</c:v>
                      </c:pt>
                      <c:pt idx="113">
                        <c:v>811.8845</c:v>
                      </c:pt>
                      <c:pt idx="114">
                        <c:v>812.84879999999998</c:v>
                      </c:pt>
                      <c:pt idx="115">
                        <c:v>813.81299999999999</c:v>
                      </c:pt>
                      <c:pt idx="116">
                        <c:v>814.77719999999999</c:v>
                      </c:pt>
                      <c:pt idx="117">
                        <c:v>815.74149999999997</c:v>
                      </c:pt>
                      <c:pt idx="118">
                        <c:v>816.70569999999998</c:v>
                      </c:pt>
                      <c:pt idx="119">
                        <c:v>817.66989999999998</c:v>
                      </c:pt>
                      <c:pt idx="120">
                        <c:v>818.63419999999996</c:v>
                      </c:pt>
                      <c:pt idx="121">
                        <c:v>819.59839999999997</c:v>
                      </c:pt>
                      <c:pt idx="122">
                        <c:v>820.56259999999997</c:v>
                      </c:pt>
                      <c:pt idx="123">
                        <c:v>821.52689999999996</c:v>
                      </c:pt>
                      <c:pt idx="124">
                        <c:v>822.49109999999996</c:v>
                      </c:pt>
                      <c:pt idx="125">
                        <c:v>823.45529999999997</c:v>
                      </c:pt>
                      <c:pt idx="126">
                        <c:v>824.41959999999995</c:v>
                      </c:pt>
                      <c:pt idx="127">
                        <c:v>825.38379999999995</c:v>
                      </c:pt>
                      <c:pt idx="128">
                        <c:v>826.34799999999996</c:v>
                      </c:pt>
                      <c:pt idx="129">
                        <c:v>827.31230000000005</c:v>
                      </c:pt>
                      <c:pt idx="130">
                        <c:v>828.27650000000006</c:v>
                      </c:pt>
                      <c:pt idx="131">
                        <c:v>829.24069999999995</c:v>
                      </c:pt>
                      <c:pt idx="132">
                        <c:v>830.20500000000004</c:v>
                      </c:pt>
                      <c:pt idx="133">
                        <c:v>831.16920000000005</c:v>
                      </c:pt>
                      <c:pt idx="134">
                        <c:v>832.13340000000005</c:v>
                      </c:pt>
                      <c:pt idx="135">
                        <c:v>833.09770000000003</c:v>
                      </c:pt>
                      <c:pt idx="136">
                        <c:v>834.06190000000004</c:v>
                      </c:pt>
                      <c:pt idx="137">
                        <c:v>835.02610000000004</c:v>
                      </c:pt>
                      <c:pt idx="138">
                        <c:v>835.99040000000002</c:v>
                      </c:pt>
                      <c:pt idx="139">
                        <c:v>836.95460000000003</c:v>
                      </c:pt>
                      <c:pt idx="140">
                        <c:v>837.91880000000003</c:v>
                      </c:pt>
                      <c:pt idx="141">
                        <c:v>838.88310000000001</c:v>
                      </c:pt>
                      <c:pt idx="142">
                        <c:v>839.84730000000002</c:v>
                      </c:pt>
                      <c:pt idx="143">
                        <c:v>840.81150000000002</c:v>
                      </c:pt>
                      <c:pt idx="144">
                        <c:v>841.7758</c:v>
                      </c:pt>
                      <c:pt idx="145">
                        <c:v>842.74</c:v>
                      </c:pt>
                      <c:pt idx="146">
                        <c:v>843.70420000000001</c:v>
                      </c:pt>
                      <c:pt idx="147">
                        <c:v>844.66849999999999</c:v>
                      </c:pt>
                      <c:pt idx="148">
                        <c:v>845.6327</c:v>
                      </c:pt>
                      <c:pt idx="149">
                        <c:v>846.59690000000001</c:v>
                      </c:pt>
                      <c:pt idx="150">
                        <c:v>847.56119999999999</c:v>
                      </c:pt>
                      <c:pt idx="151">
                        <c:v>848.52539999999999</c:v>
                      </c:pt>
                      <c:pt idx="152">
                        <c:v>849.4896</c:v>
                      </c:pt>
                      <c:pt idx="153">
                        <c:v>850.45389999999998</c:v>
                      </c:pt>
                      <c:pt idx="154">
                        <c:v>851.41809999999998</c:v>
                      </c:pt>
                      <c:pt idx="155">
                        <c:v>852.38229999999999</c:v>
                      </c:pt>
                      <c:pt idx="156">
                        <c:v>853.34659999999997</c:v>
                      </c:pt>
                      <c:pt idx="157">
                        <c:v>854.31079999999997</c:v>
                      </c:pt>
                      <c:pt idx="158">
                        <c:v>855.27499999999998</c:v>
                      </c:pt>
                      <c:pt idx="159">
                        <c:v>856.23929999999996</c:v>
                      </c:pt>
                      <c:pt idx="160">
                        <c:v>857.20349999999996</c:v>
                      </c:pt>
                      <c:pt idx="161">
                        <c:v>858.16769999999997</c:v>
                      </c:pt>
                      <c:pt idx="162">
                        <c:v>859.13199999999995</c:v>
                      </c:pt>
                      <c:pt idx="163">
                        <c:v>860.09619999999995</c:v>
                      </c:pt>
                      <c:pt idx="164">
                        <c:v>861.06039999999996</c:v>
                      </c:pt>
                      <c:pt idx="165">
                        <c:v>862.02470000000005</c:v>
                      </c:pt>
                      <c:pt idx="166">
                        <c:v>862.98889999999994</c:v>
                      </c:pt>
                      <c:pt idx="167">
                        <c:v>863.95309999999995</c:v>
                      </c:pt>
                      <c:pt idx="168">
                        <c:v>864.91740000000004</c:v>
                      </c:pt>
                      <c:pt idx="169">
                        <c:v>865.88160000000005</c:v>
                      </c:pt>
                      <c:pt idx="170">
                        <c:v>866.84580000000005</c:v>
                      </c:pt>
                      <c:pt idx="171">
                        <c:v>867.81010000000003</c:v>
                      </c:pt>
                      <c:pt idx="172">
                        <c:v>868.77430000000004</c:v>
                      </c:pt>
                      <c:pt idx="173">
                        <c:v>869.73850000000004</c:v>
                      </c:pt>
                      <c:pt idx="174">
                        <c:v>870.70280000000002</c:v>
                      </c:pt>
                      <c:pt idx="175">
                        <c:v>871.66700000000003</c:v>
                      </c:pt>
                      <c:pt idx="176">
                        <c:v>872.63120000000004</c:v>
                      </c:pt>
                      <c:pt idx="177">
                        <c:v>873.59550000000002</c:v>
                      </c:pt>
                      <c:pt idx="178">
                        <c:v>874.55970000000002</c:v>
                      </c:pt>
                      <c:pt idx="179">
                        <c:v>875.52390000000003</c:v>
                      </c:pt>
                      <c:pt idx="180">
                        <c:v>876.48820000000001</c:v>
                      </c:pt>
                      <c:pt idx="181">
                        <c:v>877.45240000000001</c:v>
                      </c:pt>
                      <c:pt idx="182">
                        <c:v>878.41660000000002</c:v>
                      </c:pt>
                      <c:pt idx="183">
                        <c:v>879.3809</c:v>
                      </c:pt>
                      <c:pt idx="184">
                        <c:v>880.3451</c:v>
                      </c:pt>
                      <c:pt idx="185">
                        <c:v>881.30930000000001</c:v>
                      </c:pt>
                      <c:pt idx="186">
                        <c:v>882.27359999999999</c:v>
                      </c:pt>
                      <c:pt idx="187">
                        <c:v>883.23779999999999</c:v>
                      </c:pt>
                      <c:pt idx="188">
                        <c:v>884.202</c:v>
                      </c:pt>
                      <c:pt idx="189">
                        <c:v>885.16629999999998</c:v>
                      </c:pt>
                      <c:pt idx="190">
                        <c:v>886.13049999999998</c:v>
                      </c:pt>
                      <c:pt idx="191">
                        <c:v>887.09469999999999</c:v>
                      </c:pt>
                      <c:pt idx="192">
                        <c:v>888.05899999999997</c:v>
                      </c:pt>
                      <c:pt idx="193">
                        <c:v>889.02319999999997</c:v>
                      </c:pt>
                      <c:pt idx="194">
                        <c:v>889.98739999999998</c:v>
                      </c:pt>
                      <c:pt idx="195">
                        <c:v>890.95169999999996</c:v>
                      </c:pt>
                      <c:pt idx="196">
                        <c:v>891.91589999999997</c:v>
                      </c:pt>
                      <c:pt idx="197">
                        <c:v>892.88009999999997</c:v>
                      </c:pt>
                      <c:pt idx="198">
                        <c:v>893.84439999999995</c:v>
                      </c:pt>
                      <c:pt idx="199">
                        <c:v>894.80859999999996</c:v>
                      </c:pt>
                      <c:pt idx="200">
                        <c:v>895.77279999999996</c:v>
                      </c:pt>
                      <c:pt idx="201">
                        <c:v>896.73710000000005</c:v>
                      </c:pt>
                      <c:pt idx="202">
                        <c:v>897.70129999999995</c:v>
                      </c:pt>
                      <c:pt idx="203">
                        <c:v>898.66549999999995</c:v>
                      </c:pt>
                      <c:pt idx="204">
                        <c:v>899.62980000000005</c:v>
                      </c:pt>
                      <c:pt idx="205">
                        <c:v>900.59400000000005</c:v>
                      </c:pt>
                      <c:pt idx="206">
                        <c:v>901.55820000000006</c:v>
                      </c:pt>
                      <c:pt idx="207">
                        <c:v>902.52250000000004</c:v>
                      </c:pt>
                      <c:pt idx="208">
                        <c:v>903.48670000000004</c:v>
                      </c:pt>
                      <c:pt idx="209">
                        <c:v>904.45090000000005</c:v>
                      </c:pt>
                      <c:pt idx="210">
                        <c:v>905.41520000000003</c:v>
                      </c:pt>
                      <c:pt idx="211">
                        <c:v>906.37940000000003</c:v>
                      </c:pt>
                      <c:pt idx="212">
                        <c:v>907.34360000000004</c:v>
                      </c:pt>
                      <c:pt idx="213">
                        <c:v>908.30790000000002</c:v>
                      </c:pt>
                      <c:pt idx="214">
                        <c:v>909.27210000000002</c:v>
                      </c:pt>
                      <c:pt idx="215">
                        <c:v>910.23630000000003</c:v>
                      </c:pt>
                      <c:pt idx="216">
                        <c:v>911.20060000000001</c:v>
                      </c:pt>
                      <c:pt idx="217">
                        <c:v>912.16480000000001</c:v>
                      </c:pt>
                      <c:pt idx="218">
                        <c:v>913.12900000000002</c:v>
                      </c:pt>
                      <c:pt idx="219">
                        <c:v>914.0933</c:v>
                      </c:pt>
                      <c:pt idx="220">
                        <c:v>915.0575</c:v>
                      </c:pt>
                      <c:pt idx="221">
                        <c:v>916.02170000000001</c:v>
                      </c:pt>
                      <c:pt idx="222">
                        <c:v>916.98599999999999</c:v>
                      </c:pt>
                      <c:pt idx="223">
                        <c:v>917.9502</c:v>
                      </c:pt>
                      <c:pt idx="224">
                        <c:v>918.9144</c:v>
                      </c:pt>
                      <c:pt idx="225">
                        <c:v>919.87869999999998</c:v>
                      </c:pt>
                      <c:pt idx="226">
                        <c:v>920.84289999999999</c:v>
                      </c:pt>
                      <c:pt idx="227">
                        <c:v>921.80709999999999</c:v>
                      </c:pt>
                      <c:pt idx="228">
                        <c:v>922.77139999999997</c:v>
                      </c:pt>
                      <c:pt idx="229">
                        <c:v>923.73559999999998</c:v>
                      </c:pt>
                      <c:pt idx="230">
                        <c:v>924.69979999999998</c:v>
                      </c:pt>
                      <c:pt idx="231">
                        <c:v>925.66409999999996</c:v>
                      </c:pt>
                      <c:pt idx="232">
                        <c:v>926.62829999999997</c:v>
                      </c:pt>
                      <c:pt idx="233">
                        <c:v>927.59249999999997</c:v>
                      </c:pt>
                      <c:pt idx="234">
                        <c:v>928.55679999999995</c:v>
                      </c:pt>
                      <c:pt idx="235">
                        <c:v>929.52099999999996</c:v>
                      </c:pt>
                      <c:pt idx="236">
                        <c:v>930.48519999999996</c:v>
                      </c:pt>
                      <c:pt idx="237">
                        <c:v>931.44949999999994</c:v>
                      </c:pt>
                      <c:pt idx="238">
                        <c:v>932.41369999999995</c:v>
                      </c:pt>
                      <c:pt idx="239">
                        <c:v>933.37789999999995</c:v>
                      </c:pt>
                      <c:pt idx="240">
                        <c:v>934.34220000000005</c:v>
                      </c:pt>
                      <c:pt idx="241">
                        <c:v>935.30640000000005</c:v>
                      </c:pt>
                      <c:pt idx="242">
                        <c:v>936.27059999999994</c:v>
                      </c:pt>
                      <c:pt idx="243">
                        <c:v>937.23490000000004</c:v>
                      </c:pt>
                      <c:pt idx="244">
                        <c:v>938.19910000000004</c:v>
                      </c:pt>
                      <c:pt idx="245">
                        <c:v>939.16330000000005</c:v>
                      </c:pt>
                      <c:pt idx="246">
                        <c:v>940.12760000000003</c:v>
                      </c:pt>
                      <c:pt idx="247">
                        <c:v>941.09180000000003</c:v>
                      </c:pt>
                      <c:pt idx="248">
                        <c:v>942.05600000000004</c:v>
                      </c:pt>
                      <c:pt idx="249">
                        <c:v>943.02030000000002</c:v>
                      </c:pt>
                      <c:pt idx="250">
                        <c:v>943.98450000000003</c:v>
                      </c:pt>
                      <c:pt idx="251">
                        <c:v>944.94870000000003</c:v>
                      </c:pt>
                      <c:pt idx="252">
                        <c:v>945.91300000000001</c:v>
                      </c:pt>
                      <c:pt idx="253">
                        <c:v>946.87720000000002</c:v>
                      </c:pt>
                      <c:pt idx="254">
                        <c:v>947.84140000000002</c:v>
                      </c:pt>
                      <c:pt idx="255">
                        <c:v>948.8057</c:v>
                      </c:pt>
                      <c:pt idx="256">
                        <c:v>949.76990000000001</c:v>
                      </c:pt>
                      <c:pt idx="257">
                        <c:v>950.73419999999999</c:v>
                      </c:pt>
                      <c:pt idx="258">
                        <c:v>951.69839999999999</c:v>
                      </c:pt>
                      <c:pt idx="259">
                        <c:v>952.66269999999997</c:v>
                      </c:pt>
                      <c:pt idx="260">
                        <c:v>953.62689999999998</c:v>
                      </c:pt>
                      <c:pt idx="261">
                        <c:v>954.59109999999998</c:v>
                      </c:pt>
                      <c:pt idx="262">
                        <c:v>955.55539999999996</c:v>
                      </c:pt>
                      <c:pt idx="263">
                        <c:v>956.51959999999997</c:v>
                      </c:pt>
                      <c:pt idx="264">
                        <c:v>957.48379999999997</c:v>
                      </c:pt>
                      <c:pt idx="265">
                        <c:v>958.44809999999995</c:v>
                      </c:pt>
                      <c:pt idx="266">
                        <c:v>959.41229999999996</c:v>
                      </c:pt>
                      <c:pt idx="267">
                        <c:v>960.37649999999996</c:v>
                      </c:pt>
                      <c:pt idx="268">
                        <c:v>961.34079999999994</c:v>
                      </c:pt>
                      <c:pt idx="269">
                        <c:v>962.30499999999995</c:v>
                      </c:pt>
                      <c:pt idx="270">
                        <c:v>963.26919999999996</c:v>
                      </c:pt>
                      <c:pt idx="271">
                        <c:v>964.23350000000005</c:v>
                      </c:pt>
                      <c:pt idx="272">
                        <c:v>965.19770000000005</c:v>
                      </c:pt>
                      <c:pt idx="273">
                        <c:v>966.16189999999995</c:v>
                      </c:pt>
                      <c:pt idx="274">
                        <c:v>967.12620000000004</c:v>
                      </c:pt>
                      <c:pt idx="275">
                        <c:v>968.09040000000005</c:v>
                      </c:pt>
                      <c:pt idx="276">
                        <c:v>969.05460000000005</c:v>
                      </c:pt>
                      <c:pt idx="277">
                        <c:v>970.01890000000003</c:v>
                      </c:pt>
                      <c:pt idx="278">
                        <c:v>970.98310000000004</c:v>
                      </c:pt>
                      <c:pt idx="279">
                        <c:v>971.94730000000004</c:v>
                      </c:pt>
                      <c:pt idx="280">
                        <c:v>972.91160000000002</c:v>
                      </c:pt>
                      <c:pt idx="281">
                        <c:v>973.87580000000003</c:v>
                      </c:pt>
                      <c:pt idx="282">
                        <c:v>974.84</c:v>
                      </c:pt>
                      <c:pt idx="283">
                        <c:v>975.80430000000001</c:v>
                      </c:pt>
                      <c:pt idx="284">
                        <c:v>976.76850000000002</c:v>
                      </c:pt>
                      <c:pt idx="285">
                        <c:v>977.73270000000002</c:v>
                      </c:pt>
                      <c:pt idx="286">
                        <c:v>978.697</c:v>
                      </c:pt>
                      <c:pt idx="287">
                        <c:v>979.66120000000001</c:v>
                      </c:pt>
                      <c:pt idx="288">
                        <c:v>980.62540000000001</c:v>
                      </c:pt>
                      <c:pt idx="289">
                        <c:v>981.58969999999999</c:v>
                      </c:pt>
                      <c:pt idx="290">
                        <c:v>982.5539</c:v>
                      </c:pt>
                      <c:pt idx="291">
                        <c:v>983.5181</c:v>
                      </c:pt>
                      <c:pt idx="292">
                        <c:v>984.48239999999998</c:v>
                      </c:pt>
                      <c:pt idx="293">
                        <c:v>985.44659999999999</c:v>
                      </c:pt>
                      <c:pt idx="294">
                        <c:v>986.41079999999999</c:v>
                      </c:pt>
                      <c:pt idx="295">
                        <c:v>987.37509999999997</c:v>
                      </c:pt>
                      <c:pt idx="296">
                        <c:v>988.33929999999998</c:v>
                      </c:pt>
                      <c:pt idx="297">
                        <c:v>989.30349999999999</c:v>
                      </c:pt>
                      <c:pt idx="298">
                        <c:v>990.26779999999997</c:v>
                      </c:pt>
                      <c:pt idx="299">
                        <c:v>991.23199999999997</c:v>
                      </c:pt>
                      <c:pt idx="300">
                        <c:v>992.19619999999998</c:v>
                      </c:pt>
                      <c:pt idx="301">
                        <c:v>993.16049999999996</c:v>
                      </c:pt>
                      <c:pt idx="302">
                        <c:v>994.12469999999996</c:v>
                      </c:pt>
                      <c:pt idx="303">
                        <c:v>995.08889999999997</c:v>
                      </c:pt>
                      <c:pt idx="304">
                        <c:v>996.05319999999995</c:v>
                      </c:pt>
                      <c:pt idx="305">
                        <c:v>997.01739999999995</c:v>
                      </c:pt>
                      <c:pt idx="306">
                        <c:v>997.98159999999996</c:v>
                      </c:pt>
                      <c:pt idx="307">
                        <c:v>998.94590000000005</c:v>
                      </c:pt>
                      <c:pt idx="308">
                        <c:v>999.91010000000006</c:v>
                      </c:pt>
                      <c:pt idx="309">
                        <c:v>1000.874</c:v>
                      </c:pt>
                      <c:pt idx="310">
                        <c:v>1001.8390000000001</c:v>
                      </c:pt>
                      <c:pt idx="311">
                        <c:v>1002.803</c:v>
                      </c:pt>
                      <c:pt idx="312">
                        <c:v>1003.7670000000001</c:v>
                      </c:pt>
                      <c:pt idx="313">
                        <c:v>1004.731</c:v>
                      </c:pt>
                      <c:pt idx="314">
                        <c:v>1005.6950000000001</c:v>
                      </c:pt>
                      <c:pt idx="315">
                        <c:v>1006.66</c:v>
                      </c:pt>
                      <c:pt idx="316">
                        <c:v>1007.624</c:v>
                      </c:pt>
                      <c:pt idx="317">
                        <c:v>1008.588</c:v>
                      </c:pt>
                      <c:pt idx="318">
                        <c:v>1009.552</c:v>
                      </c:pt>
                      <c:pt idx="319">
                        <c:v>1010.5170000000001</c:v>
                      </c:pt>
                      <c:pt idx="320">
                        <c:v>1011.481</c:v>
                      </c:pt>
                      <c:pt idx="321">
                        <c:v>1012.4450000000001</c:v>
                      </c:pt>
                      <c:pt idx="322">
                        <c:v>1013.409</c:v>
                      </c:pt>
                      <c:pt idx="323">
                        <c:v>1014.374</c:v>
                      </c:pt>
                      <c:pt idx="324">
                        <c:v>1015.338</c:v>
                      </c:pt>
                      <c:pt idx="325">
                        <c:v>1016.302</c:v>
                      </c:pt>
                      <c:pt idx="326">
                        <c:v>1017.266</c:v>
                      </c:pt>
                      <c:pt idx="327">
                        <c:v>1018.231</c:v>
                      </c:pt>
                      <c:pt idx="328">
                        <c:v>1019.1950000000001</c:v>
                      </c:pt>
                      <c:pt idx="329">
                        <c:v>1020.159</c:v>
                      </c:pt>
                      <c:pt idx="330">
                        <c:v>1021.123</c:v>
                      </c:pt>
                      <c:pt idx="331">
                        <c:v>1022.087</c:v>
                      </c:pt>
                      <c:pt idx="332">
                        <c:v>1023.052</c:v>
                      </c:pt>
                      <c:pt idx="333">
                        <c:v>1024.0160000000001</c:v>
                      </c:pt>
                      <c:pt idx="334">
                        <c:v>1024.98</c:v>
                      </c:pt>
                      <c:pt idx="335">
                        <c:v>1025.944</c:v>
                      </c:pt>
                      <c:pt idx="336">
                        <c:v>1026.9090000000001</c:v>
                      </c:pt>
                      <c:pt idx="337">
                        <c:v>1027.873</c:v>
                      </c:pt>
                      <c:pt idx="338">
                        <c:v>1028.837</c:v>
                      </c:pt>
                      <c:pt idx="339">
                        <c:v>1029.8009999999999</c:v>
                      </c:pt>
                      <c:pt idx="340">
                        <c:v>1030.7660000000001</c:v>
                      </c:pt>
                      <c:pt idx="341">
                        <c:v>1031.73</c:v>
                      </c:pt>
                      <c:pt idx="342">
                        <c:v>1032.694</c:v>
                      </c:pt>
                      <c:pt idx="343">
                        <c:v>1033.6579999999999</c:v>
                      </c:pt>
                      <c:pt idx="344">
                        <c:v>1034.6220000000001</c:v>
                      </c:pt>
                      <c:pt idx="345">
                        <c:v>1035.587</c:v>
                      </c:pt>
                      <c:pt idx="346">
                        <c:v>1036.5509999999999</c:v>
                      </c:pt>
                      <c:pt idx="347">
                        <c:v>1037.5150000000001</c:v>
                      </c:pt>
                      <c:pt idx="348">
                        <c:v>1038.479</c:v>
                      </c:pt>
                      <c:pt idx="349">
                        <c:v>1039.444</c:v>
                      </c:pt>
                      <c:pt idx="350">
                        <c:v>1040.4079999999999</c:v>
                      </c:pt>
                      <c:pt idx="351">
                        <c:v>1041.3720000000001</c:v>
                      </c:pt>
                      <c:pt idx="352">
                        <c:v>1042.336</c:v>
                      </c:pt>
                      <c:pt idx="353">
                        <c:v>1043.3009999999999</c:v>
                      </c:pt>
                      <c:pt idx="354">
                        <c:v>1044.2650000000001</c:v>
                      </c:pt>
                      <c:pt idx="355">
                        <c:v>1045.229</c:v>
                      </c:pt>
                      <c:pt idx="356">
                        <c:v>1046.193</c:v>
                      </c:pt>
                      <c:pt idx="357">
                        <c:v>1047.1569999999999</c:v>
                      </c:pt>
                      <c:pt idx="358">
                        <c:v>1048.1220000000001</c:v>
                      </c:pt>
                      <c:pt idx="359">
                        <c:v>1049.086</c:v>
                      </c:pt>
                      <c:pt idx="360">
                        <c:v>1050.05</c:v>
                      </c:pt>
                      <c:pt idx="361">
                        <c:v>1051.0139999999999</c:v>
                      </c:pt>
                      <c:pt idx="362">
                        <c:v>1051.979</c:v>
                      </c:pt>
                      <c:pt idx="363">
                        <c:v>1052.943</c:v>
                      </c:pt>
                      <c:pt idx="364">
                        <c:v>1053.9069999999999</c:v>
                      </c:pt>
                      <c:pt idx="365">
                        <c:v>1054.8710000000001</c:v>
                      </c:pt>
                      <c:pt idx="366">
                        <c:v>1055.836</c:v>
                      </c:pt>
                      <c:pt idx="367">
                        <c:v>1056.8</c:v>
                      </c:pt>
                      <c:pt idx="368">
                        <c:v>1057.7639999999999</c:v>
                      </c:pt>
                      <c:pt idx="369">
                        <c:v>1058.7280000000001</c:v>
                      </c:pt>
                      <c:pt idx="370">
                        <c:v>1059.693</c:v>
                      </c:pt>
                      <c:pt idx="371">
                        <c:v>1060.6569999999999</c:v>
                      </c:pt>
                      <c:pt idx="372">
                        <c:v>1061.6210000000001</c:v>
                      </c:pt>
                      <c:pt idx="373">
                        <c:v>1062.585</c:v>
                      </c:pt>
                      <c:pt idx="374">
                        <c:v>1063.549</c:v>
                      </c:pt>
                      <c:pt idx="375">
                        <c:v>1064.5139999999999</c:v>
                      </c:pt>
                      <c:pt idx="376">
                        <c:v>1065.4780000000001</c:v>
                      </c:pt>
                      <c:pt idx="377">
                        <c:v>1066.442</c:v>
                      </c:pt>
                      <c:pt idx="378">
                        <c:v>1067.4059999999999</c:v>
                      </c:pt>
                      <c:pt idx="379">
                        <c:v>1068.3710000000001</c:v>
                      </c:pt>
                      <c:pt idx="380">
                        <c:v>1069.335</c:v>
                      </c:pt>
                      <c:pt idx="381">
                        <c:v>1070.299</c:v>
                      </c:pt>
                      <c:pt idx="382">
                        <c:v>1071.2629999999999</c:v>
                      </c:pt>
                      <c:pt idx="383">
                        <c:v>1072.2280000000001</c:v>
                      </c:pt>
                      <c:pt idx="384">
                        <c:v>1073.192</c:v>
                      </c:pt>
                      <c:pt idx="385">
                        <c:v>1074.1559999999999</c:v>
                      </c:pt>
                      <c:pt idx="386">
                        <c:v>1075.1199999999999</c:v>
                      </c:pt>
                      <c:pt idx="387">
                        <c:v>1076.0840000000001</c:v>
                      </c:pt>
                      <c:pt idx="388">
                        <c:v>1077.049</c:v>
                      </c:pt>
                      <c:pt idx="389">
                        <c:v>1078.0129999999999</c:v>
                      </c:pt>
                      <c:pt idx="390">
                        <c:v>1078.9770000000001</c:v>
                      </c:pt>
                      <c:pt idx="391">
                        <c:v>1079.941</c:v>
                      </c:pt>
                      <c:pt idx="392">
                        <c:v>1080.9059999999999</c:v>
                      </c:pt>
                      <c:pt idx="393">
                        <c:v>1081.8699999999999</c:v>
                      </c:pt>
                      <c:pt idx="394">
                        <c:v>1082.8340000000001</c:v>
                      </c:pt>
                      <c:pt idx="395">
                        <c:v>1083.798</c:v>
                      </c:pt>
                      <c:pt idx="396">
                        <c:v>1084.7629999999999</c:v>
                      </c:pt>
                      <c:pt idx="397">
                        <c:v>1085.7270000000001</c:v>
                      </c:pt>
                      <c:pt idx="398">
                        <c:v>1086.691</c:v>
                      </c:pt>
                      <c:pt idx="399">
                        <c:v>1087.655</c:v>
                      </c:pt>
                      <c:pt idx="400">
                        <c:v>1088.6199999999999</c:v>
                      </c:pt>
                      <c:pt idx="401">
                        <c:v>1089.5840000000001</c:v>
                      </c:pt>
                      <c:pt idx="402">
                        <c:v>1090.548</c:v>
                      </c:pt>
                      <c:pt idx="403">
                        <c:v>1091.5119999999999</c:v>
                      </c:pt>
                      <c:pt idx="404">
                        <c:v>1092.4760000000001</c:v>
                      </c:pt>
                      <c:pt idx="405">
                        <c:v>1093.441</c:v>
                      </c:pt>
                      <c:pt idx="406">
                        <c:v>1094.405</c:v>
                      </c:pt>
                      <c:pt idx="407">
                        <c:v>1095.3689999999999</c:v>
                      </c:pt>
                      <c:pt idx="408">
                        <c:v>1096.3330000000001</c:v>
                      </c:pt>
                      <c:pt idx="409">
                        <c:v>1097.298</c:v>
                      </c:pt>
                      <c:pt idx="410">
                        <c:v>1098.2619999999999</c:v>
                      </c:pt>
                      <c:pt idx="411">
                        <c:v>1099.2260000000001</c:v>
                      </c:pt>
                      <c:pt idx="412">
                        <c:v>1100.19</c:v>
                      </c:pt>
                      <c:pt idx="413">
                        <c:v>1101.155</c:v>
                      </c:pt>
                      <c:pt idx="414">
                        <c:v>1102.1189999999999</c:v>
                      </c:pt>
                      <c:pt idx="415">
                        <c:v>1103.0830000000001</c:v>
                      </c:pt>
                      <c:pt idx="416">
                        <c:v>1104.047</c:v>
                      </c:pt>
                      <c:pt idx="417">
                        <c:v>1105.011</c:v>
                      </c:pt>
                      <c:pt idx="418">
                        <c:v>1105.9760000000001</c:v>
                      </c:pt>
                      <c:pt idx="419">
                        <c:v>1106.94</c:v>
                      </c:pt>
                      <c:pt idx="420">
                        <c:v>1107.904</c:v>
                      </c:pt>
                      <c:pt idx="421">
                        <c:v>1108.8679999999999</c:v>
                      </c:pt>
                      <c:pt idx="422">
                        <c:v>1109.8330000000001</c:v>
                      </c:pt>
                      <c:pt idx="423">
                        <c:v>1110.797</c:v>
                      </c:pt>
                      <c:pt idx="424">
                        <c:v>1111.761</c:v>
                      </c:pt>
                      <c:pt idx="425">
                        <c:v>1112.7249999999999</c:v>
                      </c:pt>
                      <c:pt idx="426">
                        <c:v>1113.69</c:v>
                      </c:pt>
                      <c:pt idx="427">
                        <c:v>1114.654</c:v>
                      </c:pt>
                      <c:pt idx="428">
                        <c:v>1115.6179999999999</c:v>
                      </c:pt>
                      <c:pt idx="429">
                        <c:v>1116.5820000000001</c:v>
                      </c:pt>
                      <c:pt idx="430">
                        <c:v>1117.547</c:v>
                      </c:pt>
                      <c:pt idx="431">
                        <c:v>1118.511</c:v>
                      </c:pt>
                      <c:pt idx="432">
                        <c:v>1119.4749999999999</c:v>
                      </c:pt>
                      <c:pt idx="433">
                        <c:v>1120.4390000000001</c:v>
                      </c:pt>
                      <c:pt idx="434">
                        <c:v>1121.403</c:v>
                      </c:pt>
                      <c:pt idx="435">
                        <c:v>1122.3679999999999</c:v>
                      </c:pt>
                      <c:pt idx="436">
                        <c:v>1123.3320000000001</c:v>
                      </c:pt>
                      <c:pt idx="437">
                        <c:v>1124.296</c:v>
                      </c:pt>
                      <c:pt idx="438">
                        <c:v>1125.26</c:v>
                      </c:pt>
                      <c:pt idx="439">
                        <c:v>1126.2249999999999</c:v>
                      </c:pt>
                      <c:pt idx="440">
                        <c:v>1127.1890000000001</c:v>
                      </c:pt>
                      <c:pt idx="441">
                        <c:v>1128.153</c:v>
                      </c:pt>
                      <c:pt idx="442">
                        <c:v>1129.117</c:v>
                      </c:pt>
                      <c:pt idx="443">
                        <c:v>1130.0820000000001</c:v>
                      </c:pt>
                      <c:pt idx="444">
                        <c:v>1131.046</c:v>
                      </c:pt>
                      <c:pt idx="445">
                        <c:v>1132.01</c:v>
                      </c:pt>
                      <c:pt idx="446">
                        <c:v>1132.9739999999999</c:v>
                      </c:pt>
                      <c:pt idx="447">
                        <c:v>1133.9380000000001</c:v>
                      </c:pt>
                      <c:pt idx="448">
                        <c:v>1134.903</c:v>
                      </c:pt>
                      <c:pt idx="449">
                        <c:v>1135.867</c:v>
                      </c:pt>
                      <c:pt idx="450">
                        <c:v>1136.8309999999999</c:v>
                      </c:pt>
                      <c:pt idx="451">
                        <c:v>1137.7950000000001</c:v>
                      </c:pt>
                      <c:pt idx="452">
                        <c:v>1138.76</c:v>
                      </c:pt>
                      <c:pt idx="453">
                        <c:v>1139.7239999999999</c:v>
                      </c:pt>
                      <c:pt idx="454">
                        <c:v>1140.6880000000001</c:v>
                      </c:pt>
                      <c:pt idx="455">
                        <c:v>1141.652</c:v>
                      </c:pt>
                      <c:pt idx="456">
                        <c:v>1142.617</c:v>
                      </c:pt>
                      <c:pt idx="457">
                        <c:v>1143.5809999999999</c:v>
                      </c:pt>
                      <c:pt idx="458">
                        <c:v>1144.5450000000001</c:v>
                      </c:pt>
                      <c:pt idx="459">
                        <c:v>1145.509</c:v>
                      </c:pt>
                      <c:pt idx="460">
                        <c:v>1146.4739999999999</c:v>
                      </c:pt>
                      <c:pt idx="461">
                        <c:v>1147.4380000000001</c:v>
                      </c:pt>
                      <c:pt idx="462">
                        <c:v>1148.402</c:v>
                      </c:pt>
                      <c:pt idx="463">
                        <c:v>1149.366</c:v>
                      </c:pt>
                      <c:pt idx="464">
                        <c:v>1150.33</c:v>
                      </c:pt>
                      <c:pt idx="465">
                        <c:v>1151.2950000000001</c:v>
                      </c:pt>
                      <c:pt idx="466">
                        <c:v>1152.259</c:v>
                      </c:pt>
                      <c:pt idx="467">
                        <c:v>1153.223</c:v>
                      </c:pt>
                      <c:pt idx="468">
                        <c:v>1154.1869999999999</c:v>
                      </c:pt>
                      <c:pt idx="469">
                        <c:v>1155.152</c:v>
                      </c:pt>
                      <c:pt idx="470">
                        <c:v>1156.116</c:v>
                      </c:pt>
                      <c:pt idx="471">
                        <c:v>1157.08</c:v>
                      </c:pt>
                      <c:pt idx="472">
                        <c:v>1158.0440000000001</c:v>
                      </c:pt>
                      <c:pt idx="473">
                        <c:v>1159.009</c:v>
                      </c:pt>
                      <c:pt idx="474">
                        <c:v>1159.973</c:v>
                      </c:pt>
                      <c:pt idx="475">
                        <c:v>1160.9369999999999</c:v>
                      </c:pt>
                      <c:pt idx="476">
                        <c:v>1161.9010000000001</c:v>
                      </c:pt>
                      <c:pt idx="477">
                        <c:v>1162.865</c:v>
                      </c:pt>
                      <c:pt idx="478">
                        <c:v>1163.83</c:v>
                      </c:pt>
                      <c:pt idx="479">
                        <c:v>1164.7940000000001</c:v>
                      </c:pt>
                      <c:pt idx="480">
                        <c:v>1165.758</c:v>
                      </c:pt>
                      <c:pt idx="481">
                        <c:v>1166.722</c:v>
                      </c:pt>
                      <c:pt idx="482">
                        <c:v>1167.6869999999999</c:v>
                      </c:pt>
                      <c:pt idx="483">
                        <c:v>1168.6510000000001</c:v>
                      </c:pt>
                      <c:pt idx="484">
                        <c:v>1169.615</c:v>
                      </c:pt>
                      <c:pt idx="485">
                        <c:v>1170.579</c:v>
                      </c:pt>
                      <c:pt idx="486">
                        <c:v>1171.5440000000001</c:v>
                      </c:pt>
                      <c:pt idx="487">
                        <c:v>1172.508</c:v>
                      </c:pt>
                      <c:pt idx="488">
                        <c:v>1173.472</c:v>
                      </c:pt>
                      <c:pt idx="489">
                        <c:v>1174.4359999999999</c:v>
                      </c:pt>
                      <c:pt idx="490">
                        <c:v>1175.4010000000001</c:v>
                      </c:pt>
                      <c:pt idx="491">
                        <c:v>1176.365</c:v>
                      </c:pt>
                      <c:pt idx="492">
                        <c:v>1177.329</c:v>
                      </c:pt>
                      <c:pt idx="493">
                        <c:v>1178.2929999999999</c:v>
                      </c:pt>
                      <c:pt idx="494">
                        <c:v>1179.2570000000001</c:v>
                      </c:pt>
                      <c:pt idx="495">
                        <c:v>1180.222</c:v>
                      </c:pt>
                      <c:pt idx="496">
                        <c:v>1181.1859999999999</c:v>
                      </c:pt>
                      <c:pt idx="497">
                        <c:v>1182.1500000000001</c:v>
                      </c:pt>
                      <c:pt idx="498">
                        <c:v>1183.114</c:v>
                      </c:pt>
                      <c:pt idx="499">
                        <c:v>1184.079</c:v>
                      </c:pt>
                      <c:pt idx="500">
                        <c:v>1185.0429999999999</c:v>
                      </c:pt>
                      <c:pt idx="501">
                        <c:v>1186.0070000000001</c:v>
                      </c:pt>
                      <c:pt idx="502">
                        <c:v>1186.971</c:v>
                      </c:pt>
                      <c:pt idx="503">
                        <c:v>1187.9359999999999</c:v>
                      </c:pt>
                      <c:pt idx="504">
                        <c:v>1188.9000000000001</c:v>
                      </c:pt>
                      <c:pt idx="505">
                        <c:v>1189.864</c:v>
                      </c:pt>
                      <c:pt idx="506">
                        <c:v>1190.828</c:v>
                      </c:pt>
                      <c:pt idx="507">
                        <c:v>1191.7919999999999</c:v>
                      </c:pt>
                      <c:pt idx="508">
                        <c:v>1192.7570000000001</c:v>
                      </c:pt>
                      <c:pt idx="509">
                        <c:v>1193.721</c:v>
                      </c:pt>
                      <c:pt idx="510">
                        <c:v>1194.6849999999999</c:v>
                      </c:pt>
                      <c:pt idx="511">
                        <c:v>1195.6489999999999</c:v>
                      </c:pt>
                      <c:pt idx="512">
                        <c:v>1196.614</c:v>
                      </c:pt>
                      <c:pt idx="513">
                        <c:v>1197.578</c:v>
                      </c:pt>
                      <c:pt idx="514">
                        <c:v>1198.5419999999999</c:v>
                      </c:pt>
                      <c:pt idx="515">
                        <c:v>1199.5060000000001</c:v>
                      </c:pt>
                      <c:pt idx="516">
                        <c:v>1200.471</c:v>
                      </c:pt>
                      <c:pt idx="517">
                        <c:v>1201.4349999999999</c:v>
                      </c:pt>
                      <c:pt idx="518">
                        <c:v>1202.3989999999999</c:v>
                      </c:pt>
                      <c:pt idx="519">
                        <c:v>1203.3630000000001</c:v>
                      </c:pt>
                      <c:pt idx="520">
                        <c:v>1204.328</c:v>
                      </c:pt>
                      <c:pt idx="521">
                        <c:v>1205.2919999999999</c:v>
                      </c:pt>
                      <c:pt idx="522">
                        <c:v>1206.2560000000001</c:v>
                      </c:pt>
                      <c:pt idx="523">
                        <c:v>1207.22</c:v>
                      </c:pt>
                      <c:pt idx="524">
                        <c:v>1208.1849999999999</c:v>
                      </c:pt>
                      <c:pt idx="525">
                        <c:v>1209.1489999999999</c:v>
                      </c:pt>
                      <c:pt idx="526">
                        <c:v>1210.1130000000001</c:v>
                      </c:pt>
                      <c:pt idx="527">
                        <c:v>1211.077</c:v>
                      </c:pt>
                      <c:pt idx="528">
                        <c:v>1212.0419999999999</c:v>
                      </c:pt>
                      <c:pt idx="529">
                        <c:v>1213.0060000000001</c:v>
                      </c:pt>
                      <c:pt idx="530">
                        <c:v>1213.97</c:v>
                      </c:pt>
                      <c:pt idx="531">
                        <c:v>1214.934</c:v>
                      </c:pt>
                      <c:pt idx="532">
                        <c:v>1215.8979999999999</c:v>
                      </c:pt>
                      <c:pt idx="533">
                        <c:v>1216.8630000000001</c:v>
                      </c:pt>
                      <c:pt idx="534">
                        <c:v>1217.827</c:v>
                      </c:pt>
                      <c:pt idx="535">
                        <c:v>1218.7909999999999</c:v>
                      </c:pt>
                      <c:pt idx="536">
                        <c:v>1219.7550000000001</c:v>
                      </c:pt>
                      <c:pt idx="537">
                        <c:v>1220.72</c:v>
                      </c:pt>
                      <c:pt idx="538">
                        <c:v>1221.684</c:v>
                      </c:pt>
                      <c:pt idx="539">
                        <c:v>1222.6479999999999</c:v>
                      </c:pt>
                      <c:pt idx="540">
                        <c:v>1223.6120000000001</c:v>
                      </c:pt>
                      <c:pt idx="541">
                        <c:v>1224.577</c:v>
                      </c:pt>
                      <c:pt idx="542">
                        <c:v>1225.5409999999999</c:v>
                      </c:pt>
                      <c:pt idx="543">
                        <c:v>1226.5050000000001</c:v>
                      </c:pt>
                      <c:pt idx="544">
                        <c:v>1227.4690000000001</c:v>
                      </c:pt>
                      <c:pt idx="545">
                        <c:v>1228.433</c:v>
                      </c:pt>
                      <c:pt idx="546">
                        <c:v>1229.3979999999999</c:v>
                      </c:pt>
                      <c:pt idx="547">
                        <c:v>1230.3620000000001</c:v>
                      </c:pt>
                      <c:pt idx="548">
                        <c:v>1231.326</c:v>
                      </c:pt>
                      <c:pt idx="549">
                        <c:v>1232.29</c:v>
                      </c:pt>
                      <c:pt idx="550">
                        <c:v>1233.2550000000001</c:v>
                      </c:pt>
                      <c:pt idx="551">
                        <c:v>1234.2190000000001</c:v>
                      </c:pt>
                      <c:pt idx="552">
                        <c:v>1235.183</c:v>
                      </c:pt>
                      <c:pt idx="553">
                        <c:v>1236.1469999999999</c:v>
                      </c:pt>
                      <c:pt idx="554">
                        <c:v>1237.1120000000001</c:v>
                      </c:pt>
                      <c:pt idx="555">
                        <c:v>1238.076</c:v>
                      </c:pt>
                      <c:pt idx="556">
                        <c:v>1239.04</c:v>
                      </c:pt>
                      <c:pt idx="557">
                        <c:v>1240.0039999999999</c:v>
                      </c:pt>
                      <c:pt idx="558">
                        <c:v>1240.9690000000001</c:v>
                      </c:pt>
                      <c:pt idx="559">
                        <c:v>1241.933</c:v>
                      </c:pt>
                      <c:pt idx="560">
                        <c:v>1242.8969999999999</c:v>
                      </c:pt>
                      <c:pt idx="561">
                        <c:v>1243.8610000000001</c:v>
                      </c:pt>
                      <c:pt idx="562">
                        <c:v>1244.825</c:v>
                      </c:pt>
                      <c:pt idx="563">
                        <c:v>1245.79</c:v>
                      </c:pt>
                      <c:pt idx="564">
                        <c:v>1246.7539999999999</c:v>
                      </c:pt>
                      <c:pt idx="565">
                        <c:v>1247.7180000000001</c:v>
                      </c:pt>
                      <c:pt idx="566">
                        <c:v>1248.682</c:v>
                      </c:pt>
                      <c:pt idx="567">
                        <c:v>1249.6469999999999</c:v>
                      </c:pt>
                      <c:pt idx="568">
                        <c:v>1250.6110000000001</c:v>
                      </c:pt>
                      <c:pt idx="569">
                        <c:v>1251.575</c:v>
                      </c:pt>
                      <c:pt idx="570">
                        <c:v>1252.539</c:v>
                      </c:pt>
                      <c:pt idx="571">
                        <c:v>1253.5039999999999</c:v>
                      </c:pt>
                      <c:pt idx="572">
                        <c:v>1254.4680000000001</c:v>
                      </c:pt>
                      <c:pt idx="573">
                        <c:v>1255.432</c:v>
                      </c:pt>
                      <c:pt idx="574">
                        <c:v>1256.396</c:v>
                      </c:pt>
                      <c:pt idx="575">
                        <c:v>1257.3599999999999</c:v>
                      </c:pt>
                      <c:pt idx="576">
                        <c:v>1258.325</c:v>
                      </c:pt>
                      <c:pt idx="577">
                        <c:v>1259.289</c:v>
                      </c:pt>
                      <c:pt idx="578">
                        <c:v>1260.2529999999999</c:v>
                      </c:pt>
                      <c:pt idx="579">
                        <c:v>1261.2170000000001</c:v>
                      </c:pt>
                      <c:pt idx="580">
                        <c:v>1262.182</c:v>
                      </c:pt>
                      <c:pt idx="581">
                        <c:v>1263.146</c:v>
                      </c:pt>
                      <c:pt idx="582">
                        <c:v>1264.1099999999999</c:v>
                      </c:pt>
                      <c:pt idx="583">
                        <c:v>1265.0740000000001</c:v>
                      </c:pt>
                      <c:pt idx="584">
                        <c:v>1266.039</c:v>
                      </c:pt>
                      <c:pt idx="585">
                        <c:v>1267.0029999999999</c:v>
                      </c:pt>
                      <c:pt idx="586">
                        <c:v>1267.9670000000001</c:v>
                      </c:pt>
                      <c:pt idx="587">
                        <c:v>1268.931</c:v>
                      </c:pt>
                      <c:pt idx="588">
                        <c:v>1269.896</c:v>
                      </c:pt>
                      <c:pt idx="589">
                        <c:v>1270.8599999999999</c:v>
                      </c:pt>
                      <c:pt idx="590">
                        <c:v>1271.8240000000001</c:v>
                      </c:pt>
                      <c:pt idx="591">
                        <c:v>1272.788</c:v>
                      </c:pt>
                      <c:pt idx="592">
                        <c:v>1273.752</c:v>
                      </c:pt>
                      <c:pt idx="593">
                        <c:v>1274.7170000000001</c:v>
                      </c:pt>
                      <c:pt idx="594">
                        <c:v>1275.681</c:v>
                      </c:pt>
                      <c:pt idx="595">
                        <c:v>1276.645</c:v>
                      </c:pt>
                      <c:pt idx="596">
                        <c:v>1277.6089999999999</c:v>
                      </c:pt>
                      <c:pt idx="597">
                        <c:v>1278.5740000000001</c:v>
                      </c:pt>
                      <c:pt idx="598">
                        <c:v>1279.538</c:v>
                      </c:pt>
                      <c:pt idx="599">
                        <c:v>1280.502</c:v>
                      </c:pt>
                      <c:pt idx="600">
                        <c:v>1281.4659999999999</c:v>
                      </c:pt>
                      <c:pt idx="601">
                        <c:v>1282.431</c:v>
                      </c:pt>
                      <c:pt idx="602">
                        <c:v>1283.395</c:v>
                      </c:pt>
                      <c:pt idx="603">
                        <c:v>1284.3589999999999</c:v>
                      </c:pt>
                      <c:pt idx="604">
                        <c:v>1285.3230000000001</c:v>
                      </c:pt>
                      <c:pt idx="605">
                        <c:v>1286.287</c:v>
                      </c:pt>
                      <c:pt idx="606">
                        <c:v>1287.252</c:v>
                      </c:pt>
                      <c:pt idx="607">
                        <c:v>1288.2159999999999</c:v>
                      </c:pt>
                      <c:pt idx="608">
                        <c:v>1289.18</c:v>
                      </c:pt>
                      <c:pt idx="609">
                        <c:v>1290.144</c:v>
                      </c:pt>
                      <c:pt idx="610">
                        <c:v>1291.1089999999999</c:v>
                      </c:pt>
                      <c:pt idx="611">
                        <c:v>1292.0730000000001</c:v>
                      </c:pt>
                      <c:pt idx="612">
                        <c:v>1293.037</c:v>
                      </c:pt>
                      <c:pt idx="613">
                        <c:v>1294.001</c:v>
                      </c:pt>
                      <c:pt idx="614">
                        <c:v>1294.9659999999999</c:v>
                      </c:pt>
                      <c:pt idx="615">
                        <c:v>1295.93</c:v>
                      </c:pt>
                      <c:pt idx="616">
                        <c:v>1296.894</c:v>
                      </c:pt>
                      <c:pt idx="617">
                        <c:v>1297.8579999999999</c:v>
                      </c:pt>
                      <c:pt idx="618">
                        <c:v>1298.8230000000001</c:v>
                      </c:pt>
                      <c:pt idx="619">
                        <c:v>1299.787</c:v>
                      </c:pt>
                      <c:pt idx="620">
                        <c:v>1300.751</c:v>
                      </c:pt>
                      <c:pt idx="621">
                        <c:v>1301.7149999999999</c:v>
                      </c:pt>
                      <c:pt idx="622">
                        <c:v>1302.6790000000001</c:v>
                      </c:pt>
                      <c:pt idx="623">
                        <c:v>1303.644</c:v>
                      </c:pt>
                      <c:pt idx="624">
                        <c:v>1304.6079999999999</c:v>
                      </c:pt>
                      <c:pt idx="625">
                        <c:v>1305.5719999999999</c:v>
                      </c:pt>
                      <c:pt idx="626">
                        <c:v>1306.5360000000001</c:v>
                      </c:pt>
                      <c:pt idx="627">
                        <c:v>1307.501</c:v>
                      </c:pt>
                      <c:pt idx="628">
                        <c:v>1308.4649999999999</c:v>
                      </c:pt>
                      <c:pt idx="629">
                        <c:v>1309.4290000000001</c:v>
                      </c:pt>
                      <c:pt idx="630">
                        <c:v>1310.393</c:v>
                      </c:pt>
                      <c:pt idx="631">
                        <c:v>1311.3579999999999</c:v>
                      </c:pt>
                      <c:pt idx="632">
                        <c:v>1312.3219999999999</c:v>
                      </c:pt>
                      <c:pt idx="633">
                        <c:v>1313.2860000000001</c:v>
                      </c:pt>
                      <c:pt idx="634">
                        <c:v>1314.25</c:v>
                      </c:pt>
                      <c:pt idx="635">
                        <c:v>1315.2139999999999</c:v>
                      </c:pt>
                      <c:pt idx="636">
                        <c:v>1316.1790000000001</c:v>
                      </c:pt>
                      <c:pt idx="637">
                        <c:v>1317.143</c:v>
                      </c:pt>
                      <c:pt idx="638">
                        <c:v>1318.107</c:v>
                      </c:pt>
                      <c:pt idx="639">
                        <c:v>1319.0709999999999</c:v>
                      </c:pt>
                      <c:pt idx="640">
                        <c:v>1320.0360000000001</c:v>
                      </c:pt>
                      <c:pt idx="641">
                        <c:v>1321</c:v>
                      </c:pt>
                      <c:pt idx="642">
                        <c:v>1321.9639999999999</c:v>
                      </c:pt>
                      <c:pt idx="643">
                        <c:v>1322.9280000000001</c:v>
                      </c:pt>
                      <c:pt idx="644">
                        <c:v>1323.893</c:v>
                      </c:pt>
                      <c:pt idx="645">
                        <c:v>1324.857</c:v>
                      </c:pt>
                      <c:pt idx="646">
                        <c:v>1325.8209999999999</c:v>
                      </c:pt>
                      <c:pt idx="647">
                        <c:v>1326.7850000000001</c:v>
                      </c:pt>
                      <c:pt idx="648">
                        <c:v>1327.75</c:v>
                      </c:pt>
                      <c:pt idx="649">
                        <c:v>1328.7139999999999</c:v>
                      </c:pt>
                      <c:pt idx="650">
                        <c:v>1329.6780000000001</c:v>
                      </c:pt>
                      <c:pt idx="651">
                        <c:v>1330.6420000000001</c:v>
                      </c:pt>
                      <c:pt idx="652">
                        <c:v>1331.606</c:v>
                      </c:pt>
                      <c:pt idx="653">
                        <c:v>1332.5709999999999</c:v>
                      </c:pt>
                      <c:pt idx="654">
                        <c:v>1333.5350000000001</c:v>
                      </c:pt>
                      <c:pt idx="655">
                        <c:v>1334.499</c:v>
                      </c:pt>
                      <c:pt idx="656">
                        <c:v>1335.463</c:v>
                      </c:pt>
                      <c:pt idx="657">
                        <c:v>1336.4280000000001</c:v>
                      </c:pt>
                      <c:pt idx="658">
                        <c:v>1337.3920000000001</c:v>
                      </c:pt>
                      <c:pt idx="659">
                        <c:v>1338.356</c:v>
                      </c:pt>
                      <c:pt idx="660">
                        <c:v>1339.32</c:v>
                      </c:pt>
                      <c:pt idx="661">
                        <c:v>1340.2850000000001</c:v>
                      </c:pt>
                      <c:pt idx="662">
                        <c:v>1341.249</c:v>
                      </c:pt>
                      <c:pt idx="663">
                        <c:v>1342.213</c:v>
                      </c:pt>
                      <c:pt idx="664">
                        <c:v>1343.1769999999999</c:v>
                      </c:pt>
                      <c:pt idx="665">
                        <c:v>1344.1410000000001</c:v>
                      </c:pt>
                      <c:pt idx="666">
                        <c:v>1345.106</c:v>
                      </c:pt>
                      <c:pt idx="667">
                        <c:v>1346.07</c:v>
                      </c:pt>
                      <c:pt idx="668">
                        <c:v>1347.0340000000001</c:v>
                      </c:pt>
                      <c:pt idx="669">
                        <c:v>1347.998</c:v>
                      </c:pt>
                      <c:pt idx="670">
                        <c:v>1348.963</c:v>
                      </c:pt>
                      <c:pt idx="671">
                        <c:v>1349.9269999999999</c:v>
                      </c:pt>
                      <c:pt idx="672">
                        <c:v>1350.8910000000001</c:v>
                      </c:pt>
                      <c:pt idx="673">
                        <c:v>1351.855</c:v>
                      </c:pt>
                      <c:pt idx="674">
                        <c:v>1352.82</c:v>
                      </c:pt>
                      <c:pt idx="675">
                        <c:v>1353.7840000000001</c:v>
                      </c:pt>
                      <c:pt idx="676">
                        <c:v>1354.748</c:v>
                      </c:pt>
                      <c:pt idx="677">
                        <c:v>1355.712</c:v>
                      </c:pt>
                      <c:pt idx="678">
                        <c:v>1356.6769999999999</c:v>
                      </c:pt>
                      <c:pt idx="679">
                        <c:v>1357.6410000000001</c:v>
                      </c:pt>
                      <c:pt idx="680">
                        <c:v>1358.605</c:v>
                      </c:pt>
                      <c:pt idx="681">
                        <c:v>1359.569</c:v>
                      </c:pt>
                      <c:pt idx="682">
                        <c:v>1360.5329999999999</c:v>
                      </c:pt>
                      <c:pt idx="683">
                        <c:v>1361.498</c:v>
                      </c:pt>
                      <c:pt idx="684">
                        <c:v>1362.462</c:v>
                      </c:pt>
                      <c:pt idx="685">
                        <c:v>1363.4259999999999</c:v>
                      </c:pt>
                      <c:pt idx="686">
                        <c:v>1364.39</c:v>
                      </c:pt>
                      <c:pt idx="687">
                        <c:v>1365.355</c:v>
                      </c:pt>
                      <c:pt idx="688">
                        <c:v>1366.319</c:v>
                      </c:pt>
                      <c:pt idx="689">
                        <c:v>1367.2829999999999</c:v>
                      </c:pt>
                      <c:pt idx="690">
                        <c:v>1368.2470000000001</c:v>
                      </c:pt>
                      <c:pt idx="691">
                        <c:v>1369.212</c:v>
                      </c:pt>
                      <c:pt idx="692">
                        <c:v>1370.1759999999999</c:v>
                      </c:pt>
                      <c:pt idx="693">
                        <c:v>1371.14</c:v>
                      </c:pt>
                      <c:pt idx="694">
                        <c:v>1372.104</c:v>
                      </c:pt>
                      <c:pt idx="695">
                        <c:v>1373.068</c:v>
                      </c:pt>
                      <c:pt idx="696">
                        <c:v>1374.0329999999999</c:v>
                      </c:pt>
                      <c:pt idx="697">
                        <c:v>1374.9970000000001</c:v>
                      </c:pt>
                      <c:pt idx="698">
                        <c:v>1375.961</c:v>
                      </c:pt>
                      <c:pt idx="699">
                        <c:v>1376.925</c:v>
                      </c:pt>
                      <c:pt idx="700">
                        <c:v>1377.89</c:v>
                      </c:pt>
                      <c:pt idx="701">
                        <c:v>1378.854</c:v>
                      </c:pt>
                      <c:pt idx="702">
                        <c:v>1379.818</c:v>
                      </c:pt>
                      <c:pt idx="703">
                        <c:v>1380.7819999999999</c:v>
                      </c:pt>
                      <c:pt idx="704">
                        <c:v>1381.7470000000001</c:v>
                      </c:pt>
                      <c:pt idx="705">
                        <c:v>1382.711</c:v>
                      </c:pt>
                      <c:pt idx="706">
                        <c:v>1383.675</c:v>
                      </c:pt>
                      <c:pt idx="707">
                        <c:v>1384.6389999999999</c:v>
                      </c:pt>
                      <c:pt idx="708">
                        <c:v>1385.604</c:v>
                      </c:pt>
                      <c:pt idx="709">
                        <c:v>1386.568</c:v>
                      </c:pt>
                      <c:pt idx="710">
                        <c:v>1387.5319999999999</c:v>
                      </c:pt>
                      <c:pt idx="711">
                        <c:v>1388.4960000000001</c:v>
                      </c:pt>
                      <c:pt idx="712">
                        <c:v>1389.46</c:v>
                      </c:pt>
                      <c:pt idx="713">
                        <c:v>1390.425</c:v>
                      </c:pt>
                      <c:pt idx="714">
                        <c:v>1391.3889999999999</c:v>
                      </c:pt>
                      <c:pt idx="715">
                        <c:v>1392.3530000000001</c:v>
                      </c:pt>
                      <c:pt idx="716">
                        <c:v>1393.317</c:v>
                      </c:pt>
                      <c:pt idx="717">
                        <c:v>1394.2819999999999</c:v>
                      </c:pt>
                      <c:pt idx="718">
                        <c:v>1395.2460000000001</c:v>
                      </c:pt>
                      <c:pt idx="719">
                        <c:v>1396.21</c:v>
                      </c:pt>
                      <c:pt idx="720">
                        <c:v>1397.174</c:v>
                      </c:pt>
                      <c:pt idx="721">
                        <c:v>1398.1389999999999</c:v>
                      </c:pt>
                      <c:pt idx="722">
                        <c:v>1399.1030000000001</c:v>
                      </c:pt>
                      <c:pt idx="723">
                        <c:v>1400.067</c:v>
                      </c:pt>
                      <c:pt idx="724">
                        <c:v>1401.0309999999999</c:v>
                      </c:pt>
                      <c:pt idx="725">
                        <c:v>1401.9949999999999</c:v>
                      </c:pt>
                      <c:pt idx="726">
                        <c:v>1402.96</c:v>
                      </c:pt>
                      <c:pt idx="727">
                        <c:v>1403.924</c:v>
                      </c:pt>
                      <c:pt idx="728">
                        <c:v>1404.8879999999999</c:v>
                      </c:pt>
                      <c:pt idx="729">
                        <c:v>1405.8520000000001</c:v>
                      </c:pt>
                      <c:pt idx="730">
                        <c:v>1406.817</c:v>
                      </c:pt>
                      <c:pt idx="731">
                        <c:v>1407.7809999999999</c:v>
                      </c:pt>
                      <c:pt idx="732">
                        <c:v>1408.7449999999999</c:v>
                      </c:pt>
                      <c:pt idx="733">
                        <c:v>1409.7090000000001</c:v>
                      </c:pt>
                      <c:pt idx="734">
                        <c:v>1410.674</c:v>
                      </c:pt>
                      <c:pt idx="735">
                        <c:v>1411.6379999999999</c:v>
                      </c:pt>
                      <c:pt idx="736">
                        <c:v>1412.6020000000001</c:v>
                      </c:pt>
                      <c:pt idx="737">
                        <c:v>1413.566</c:v>
                      </c:pt>
                      <c:pt idx="738">
                        <c:v>1414.5309999999999</c:v>
                      </c:pt>
                      <c:pt idx="739">
                        <c:v>1415.4949999999999</c:v>
                      </c:pt>
                      <c:pt idx="740">
                        <c:v>1416.4590000000001</c:v>
                      </c:pt>
                      <c:pt idx="741">
                        <c:v>1417.423</c:v>
                      </c:pt>
                      <c:pt idx="742">
                        <c:v>1418.3869999999999</c:v>
                      </c:pt>
                      <c:pt idx="743">
                        <c:v>1419.3520000000001</c:v>
                      </c:pt>
                      <c:pt idx="744">
                        <c:v>1420.316</c:v>
                      </c:pt>
                      <c:pt idx="745">
                        <c:v>1421.28</c:v>
                      </c:pt>
                      <c:pt idx="746">
                        <c:v>1422.2439999999999</c:v>
                      </c:pt>
                      <c:pt idx="747">
                        <c:v>1423.2090000000001</c:v>
                      </c:pt>
                      <c:pt idx="748">
                        <c:v>1424.173</c:v>
                      </c:pt>
                      <c:pt idx="749">
                        <c:v>1425.1369999999999</c:v>
                      </c:pt>
                      <c:pt idx="750">
                        <c:v>1426.1010000000001</c:v>
                      </c:pt>
                      <c:pt idx="751">
                        <c:v>1427.066</c:v>
                      </c:pt>
                      <c:pt idx="752">
                        <c:v>1428.03</c:v>
                      </c:pt>
                      <c:pt idx="753">
                        <c:v>1428.9939999999999</c:v>
                      </c:pt>
                      <c:pt idx="754">
                        <c:v>1429.9580000000001</c:v>
                      </c:pt>
                      <c:pt idx="755">
                        <c:v>1430.922</c:v>
                      </c:pt>
                      <c:pt idx="756">
                        <c:v>1431.8869999999999</c:v>
                      </c:pt>
                      <c:pt idx="757">
                        <c:v>1432.8510000000001</c:v>
                      </c:pt>
                      <c:pt idx="758">
                        <c:v>1433.8150000000001</c:v>
                      </c:pt>
                      <c:pt idx="759">
                        <c:v>1434.779</c:v>
                      </c:pt>
                      <c:pt idx="760">
                        <c:v>1435.7439999999999</c:v>
                      </c:pt>
                      <c:pt idx="761">
                        <c:v>1436.7080000000001</c:v>
                      </c:pt>
                      <c:pt idx="762">
                        <c:v>1437.672</c:v>
                      </c:pt>
                      <c:pt idx="763">
                        <c:v>1438.636</c:v>
                      </c:pt>
                      <c:pt idx="764">
                        <c:v>1439.6010000000001</c:v>
                      </c:pt>
                      <c:pt idx="765">
                        <c:v>1440.5650000000001</c:v>
                      </c:pt>
                      <c:pt idx="766">
                        <c:v>1441.529</c:v>
                      </c:pt>
                      <c:pt idx="767">
                        <c:v>1442.4929999999999</c:v>
                      </c:pt>
                      <c:pt idx="768">
                        <c:v>1443.4580000000001</c:v>
                      </c:pt>
                      <c:pt idx="769">
                        <c:v>1444.422</c:v>
                      </c:pt>
                      <c:pt idx="770">
                        <c:v>1445.386</c:v>
                      </c:pt>
                      <c:pt idx="771">
                        <c:v>1446.35</c:v>
                      </c:pt>
                      <c:pt idx="772">
                        <c:v>1447.3140000000001</c:v>
                      </c:pt>
                      <c:pt idx="773">
                        <c:v>1448.279</c:v>
                      </c:pt>
                      <c:pt idx="774">
                        <c:v>1449.2429999999999</c:v>
                      </c:pt>
                      <c:pt idx="775">
                        <c:v>1450.2070000000001</c:v>
                      </c:pt>
                      <c:pt idx="776">
                        <c:v>1451.171</c:v>
                      </c:pt>
                      <c:pt idx="777">
                        <c:v>1452.136</c:v>
                      </c:pt>
                      <c:pt idx="778">
                        <c:v>1453.1</c:v>
                      </c:pt>
                      <c:pt idx="779">
                        <c:v>1454.0640000000001</c:v>
                      </c:pt>
                      <c:pt idx="780">
                        <c:v>1455.028</c:v>
                      </c:pt>
                      <c:pt idx="781">
                        <c:v>1455.9929999999999</c:v>
                      </c:pt>
                      <c:pt idx="782">
                        <c:v>1456.9570000000001</c:v>
                      </c:pt>
                      <c:pt idx="783">
                        <c:v>1457.921</c:v>
                      </c:pt>
                      <c:pt idx="784">
                        <c:v>1458.885</c:v>
                      </c:pt>
                      <c:pt idx="785">
                        <c:v>1459.8489999999999</c:v>
                      </c:pt>
                      <c:pt idx="786">
                        <c:v>1460.8140000000001</c:v>
                      </c:pt>
                      <c:pt idx="787">
                        <c:v>1461.778</c:v>
                      </c:pt>
                      <c:pt idx="788">
                        <c:v>1462.742</c:v>
                      </c:pt>
                      <c:pt idx="789">
                        <c:v>1463.7059999999999</c:v>
                      </c:pt>
                      <c:pt idx="790">
                        <c:v>1464.671</c:v>
                      </c:pt>
                      <c:pt idx="791">
                        <c:v>1465.635</c:v>
                      </c:pt>
                      <c:pt idx="792">
                        <c:v>1466.5989999999999</c:v>
                      </c:pt>
                      <c:pt idx="793">
                        <c:v>1467.5630000000001</c:v>
                      </c:pt>
                      <c:pt idx="794">
                        <c:v>1468.528</c:v>
                      </c:pt>
                      <c:pt idx="795">
                        <c:v>1469.492</c:v>
                      </c:pt>
                      <c:pt idx="796">
                        <c:v>1470.4559999999999</c:v>
                      </c:pt>
                      <c:pt idx="797">
                        <c:v>1471.42</c:v>
                      </c:pt>
                      <c:pt idx="798">
                        <c:v>1472.385</c:v>
                      </c:pt>
                      <c:pt idx="799">
                        <c:v>1473.3489999999999</c:v>
                      </c:pt>
                      <c:pt idx="800">
                        <c:v>1474.3130000000001</c:v>
                      </c:pt>
                      <c:pt idx="801">
                        <c:v>1475.277</c:v>
                      </c:pt>
                      <c:pt idx="802">
                        <c:v>1476.241</c:v>
                      </c:pt>
                      <c:pt idx="803">
                        <c:v>1477.2059999999999</c:v>
                      </c:pt>
                      <c:pt idx="804">
                        <c:v>1478.17</c:v>
                      </c:pt>
                      <c:pt idx="805">
                        <c:v>1479.134</c:v>
                      </c:pt>
                      <c:pt idx="806">
                        <c:v>1480.098</c:v>
                      </c:pt>
                      <c:pt idx="807">
                        <c:v>1481.0630000000001</c:v>
                      </c:pt>
                      <c:pt idx="808">
                        <c:v>1482.027</c:v>
                      </c:pt>
                      <c:pt idx="809">
                        <c:v>1482.991</c:v>
                      </c:pt>
                      <c:pt idx="810">
                        <c:v>1483.9549999999999</c:v>
                      </c:pt>
                      <c:pt idx="811">
                        <c:v>1484.92</c:v>
                      </c:pt>
                      <c:pt idx="812">
                        <c:v>1485.884</c:v>
                      </c:pt>
                      <c:pt idx="813">
                        <c:v>1486.848</c:v>
                      </c:pt>
                      <c:pt idx="814">
                        <c:v>1487.8119999999999</c:v>
                      </c:pt>
                      <c:pt idx="815">
                        <c:v>1488.7760000000001</c:v>
                      </c:pt>
                      <c:pt idx="816">
                        <c:v>1489.741</c:v>
                      </c:pt>
                      <c:pt idx="817">
                        <c:v>1490.7049999999999</c:v>
                      </c:pt>
                      <c:pt idx="818">
                        <c:v>1491.6690000000001</c:v>
                      </c:pt>
                      <c:pt idx="819">
                        <c:v>1492.633</c:v>
                      </c:pt>
                      <c:pt idx="820">
                        <c:v>1493.598</c:v>
                      </c:pt>
                      <c:pt idx="821">
                        <c:v>1494.5619999999999</c:v>
                      </c:pt>
                      <c:pt idx="822">
                        <c:v>1495.5260000000001</c:v>
                      </c:pt>
                      <c:pt idx="823">
                        <c:v>1496.49</c:v>
                      </c:pt>
                      <c:pt idx="824">
                        <c:v>1497.4549999999999</c:v>
                      </c:pt>
                      <c:pt idx="825">
                        <c:v>1498.4190000000001</c:v>
                      </c:pt>
                      <c:pt idx="826">
                        <c:v>1499.383</c:v>
                      </c:pt>
                      <c:pt idx="827">
                        <c:v>1500.347</c:v>
                      </c:pt>
                      <c:pt idx="828">
                        <c:v>1501.3119999999999</c:v>
                      </c:pt>
                      <c:pt idx="829">
                        <c:v>1502.2760000000001</c:v>
                      </c:pt>
                      <c:pt idx="830">
                        <c:v>1503.24</c:v>
                      </c:pt>
                      <c:pt idx="831">
                        <c:v>1504.204</c:v>
                      </c:pt>
                      <c:pt idx="832">
                        <c:v>1505.1679999999999</c:v>
                      </c:pt>
                      <c:pt idx="833">
                        <c:v>1506.133</c:v>
                      </c:pt>
                      <c:pt idx="834">
                        <c:v>1507.097</c:v>
                      </c:pt>
                      <c:pt idx="835">
                        <c:v>1508.0609999999999</c:v>
                      </c:pt>
                      <c:pt idx="836">
                        <c:v>1509.0250000000001</c:v>
                      </c:pt>
                      <c:pt idx="837">
                        <c:v>1509.99</c:v>
                      </c:pt>
                      <c:pt idx="838">
                        <c:v>1510.954</c:v>
                      </c:pt>
                      <c:pt idx="839">
                        <c:v>1511.9179999999999</c:v>
                      </c:pt>
                      <c:pt idx="840">
                        <c:v>1512.8820000000001</c:v>
                      </c:pt>
                      <c:pt idx="841">
                        <c:v>1513.847</c:v>
                      </c:pt>
                      <c:pt idx="842">
                        <c:v>1514.8109999999999</c:v>
                      </c:pt>
                      <c:pt idx="843">
                        <c:v>1515.7750000000001</c:v>
                      </c:pt>
                      <c:pt idx="844">
                        <c:v>1516.739</c:v>
                      </c:pt>
                      <c:pt idx="845">
                        <c:v>1517.703</c:v>
                      </c:pt>
                      <c:pt idx="846">
                        <c:v>1518.6679999999999</c:v>
                      </c:pt>
                      <c:pt idx="847">
                        <c:v>1519.6320000000001</c:v>
                      </c:pt>
                      <c:pt idx="848">
                        <c:v>1520.596</c:v>
                      </c:pt>
                      <c:pt idx="849">
                        <c:v>1521.56</c:v>
                      </c:pt>
                      <c:pt idx="850">
                        <c:v>1522.5250000000001</c:v>
                      </c:pt>
                      <c:pt idx="851">
                        <c:v>1523.489</c:v>
                      </c:pt>
                      <c:pt idx="852">
                        <c:v>1524.453</c:v>
                      </c:pt>
                      <c:pt idx="853">
                        <c:v>1525.4169999999999</c:v>
                      </c:pt>
                      <c:pt idx="854">
                        <c:v>1526.3820000000001</c:v>
                      </c:pt>
                      <c:pt idx="855">
                        <c:v>1527.346</c:v>
                      </c:pt>
                      <c:pt idx="856">
                        <c:v>1528.31</c:v>
                      </c:pt>
                      <c:pt idx="857">
                        <c:v>1529.2739999999999</c:v>
                      </c:pt>
                      <c:pt idx="858">
                        <c:v>1530.239</c:v>
                      </c:pt>
                      <c:pt idx="859">
                        <c:v>1531.203</c:v>
                      </c:pt>
                      <c:pt idx="860">
                        <c:v>1532.1669999999999</c:v>
                      </c:pt>
                      <c:pt idx="861">
                        <c:v>1533.1310000000001</c:v>
                      </c:pt>
                      <c:pt idx="862">
                        <c:v>1534.095</c:v>
                      </c:pt>
                      <c:pt idx="863">
                        <c:v>1535.06</c:v>
                      </c:pt>
                      <c:pt idx="864">
                        <c:v>1536.0239999999999</c:v>
                      </c:pt>
                      <c:pt idx="865">
                        <c:v>1536.9880000000001</c:v>
                      </c:pt>
                      <c:pt idx="866">
                        <c:v>1537.952</c:v>
                      </c:pt>
                      <c:pt idx="867">
                        <c:v>1538.9169999999999</c:v>
                      </c:pt>
                      <c:pt idx="868">
                        <c:v>1539.8810000000001</c:v>
                      </c:pt>
                      <c:pt idx="869">
                        <c:v>1540.845</c:v>
                      </c:pt>
                      <c:pt idx="870">
                        <c:v>1541.809</c:v>
                      </c:pt>
                      <c:pt idx="871">
                        <c:v>1542.7739999999999</c:v>
                      </c:pt>
                      <c:pt idx="872">
                        <c:v>1543.7380000000001</c:v>
                      </c:pt>
                      <c:pt idx="873">
                        <c:v>1544.702</c:v>
                      </c:pt>
                      <c:pt idx="874">
                        <c:v>1545.6659999999999</c:v>
                      </c:pt>
                      <c:pt idx="875">
                        <c:v>1546.63</c:v>
                      </c:pt>
                      <c:pt idx="876">
                        <c:v>1547.595</c:v>
                      </c:pt>
                      <c:pt idx="877">
                        <c:v>1548.559</c:v>
                      </c:pt>
                      <c:pt idx="878">
                        <c:v>1549.5229999999999</c:v>
                      </c:pt>
                      <c:pt idx="879">
                        <c:v>1550.4870000000001</c:v>
                      </c:pt>
                      <c:pt idx="880">
                        <c:v>1551.452</c:v>
                      </c:pt>
                      <c:pt idx="881">
                        <c:v>1552.4159999999999</c:v>
                      </c:pt>
                      <c:pt idx="882">
                        <c:v>1553.38</c:v>
                      </c:pt>
                      <c:pt idx="883">
                        <c:v>1554.3440000000001</c:v>
                      </c:pt>
                      <c:pt idx="884">
                        <c:v>1555.309</c:v>
                      </c:pt>
                      <c:pt idx="885">
                        <c:v>1556.2729999999999</c:v>
                      </c:pt>
                      <c:pt idx="886">
                        <c:v>1557.2370000000001</c:v>
                      </c:pt>
                      <c:pt idx="887">
                        <c:v>1558.201</c:v>
                      </c:pt>
                      <c:pt idx="888">
                        <c:v>1559.1659999999999</c:v>
                      </c:pt>
                      <c:pt idx="889">
                        <c:v>1560.13</c:v>
                      </c:pt>
                      <c:pt idx="890">
                        <c:v>1561.0940000000001</c:v>
                      </c:pt>
                      <c:pt idx="891">
                        <c:v>1562.058</c:v>
                      </c:pt>
                      <c:pt idx="892">
                        <c:v>1563.0219999999999</c:v>
                      </c:pt>
                      <c:pt idx="893">
                        <c:v>1563.9870000000001</c:v>
                      </c:pt>
                      <c:pt idx="894">
                        <c:v>1564.951</c:v>
                      </c:pt>
                      <c:pt idx="895">
                        <c:v>1565.915</c:v>
                      </c:pt>
                      <c:pt idx="896">
                        <c:v>1566.8789999999999</c:v>
                      </c:pt>
                      <c:pt idx="897">
                        <c:v>1567.8440000000001</c:v>
                      </c:pt>
                      <c:pt idx="898">
                        <c:v>1568.808</c:v>
                      </c:pt>
                      <c:pt idx="899">
                        <c:v>1569.7719999999999</c:v>
                      </c:pt>
                      <c:pt idx="900">
                        <c:v>1570.7360000000001</c:v>
                      </c:pt>
                      <c:pt idx="901">
                        <c:v>1571.701</c:v>
                      </c:pt>
                      <c:pt idx="902">
                        <c:v>1572.665</c:v>
                      </c:pt>
                      <c:pt idx="903">
                        <c:v>1573.6289999999999</c:v>
                      </c:pt>
                      <c:pt idx="904">
                        <c:v>1574.5930000000001</c:v>
                      </c:pt>
                      <c:pt idx="905">
                        <c:v>1575.557</c:v>
                      </c:pt>
                      <c:pt idx="906">
                        <c:v>1576.5219999999999</c:v>
                      </c:pt>
                      <c:pt idx="907">
                        <c:v>1577.4860000000001</c:v>
                      </c:pt>
                      <c:pt idx="908">
                        <c:v>1578.45</c:v>
                      </c:pt>
                      <c:pt idx="909">
                        <c:v>1579.414</c:v>
                      </c:pt>
                      <c:pt idx="910">
                        <c:v>1580.3789999999999</c:v>
                      </c:pt>
                      <c:pt idx="911">
                        <c:v>1581.3430000000001</c:v>
                      </c:pt>
                      <c:pt idx="912">
                        <c:v>1582.307</c:v>
                      </c:pt>
                      <c:pt idx="913">
                        <c:v>1583.271</c:v>
                      </c:pt>
                      <c:pt idx="914">
                        <c:v>1584.2360000000001</c:v>
                      </c:pt>
                      <c:pt idx="915">
                        <c:v>1585.2</c:v>
                      </c:pt>
                      <c:pt idx="916">
                        <c:v>1586.164</c:v>
                      </c:pt>
                      <c:pt idx="917">
                        <c:v>1587.1279999999999</c:v>
                      </c:pt>
                      <c:pt idx="918">
                        <c:v>1588.0930000000001</c:v>
                      </c:pt>
                      <c:pt idx="919">
                        <c:v>1589.057</c:v>
                      </c:pt>
                      <c:pt idx="920">
                        <c:v>1590.021</c:v>
                      </c:pt>
                      <c:pt idx="921">
                        <c:v>1590.9849999999999</c:v>
                      </c:pt>
                      <c:pt idx="922">
                        <c:v>1591.9490000000001</c:v>
                      </c:pt>
                      <c:pt idx="923">
                        <c:v>1592.914</c:v>
                      </c:pt>
                      <c:pt idx="924">
                        <c:v>1593.8779999999999</c:v>
                      </c:pt>
                      <c:pt idx="925">
                        <c:v>1594.8420000000001</c:v>
                      </c:pt>
                      <c:pt idx="926">
                        <c:v>1595.806</c:v>
                      </c:pt>
                      <c:pt idx="927">
                        <c:v>1596.771</c:v>
                      </c:pt>
                      <c:pt idx="928">
                        <c:v>1597.7349999999999</c:v>
                      </c:pt>
                      <c:pt idx="929">
                        <c:v>1598.6990000000001</c:v>
                      </c:pt>
                      <c:pt idx="930">
                        <c:v>1599.663</c:v>
                      </c:pt>
                      <c:pt idx="931">
                        <c:v>1600.6279999999999</c:v>
                      </c:pt>
                      <c:pt idx="932">
                        <c:v>1601.5920000000001</c:v>
                      </c:pt>
                      <c:pt idx="933">
                        <c:v>1602.556</c:v>
                      </c:pt>
                      <c:pt idx="934">
                        <c:v>1603.52</c:v>
                      </c:pt>
                      <c:pt idx="935">
                        <c:v>1604.4839999999999</c:v>
                      </c:pt>
                      <c:pt idx="936">
                        <c:v>1605.4490000000001</c:v>
                      </c:pt>
                      <c:pt idx="937">
                        <c:v>1606.413</c:v>
                      </c:pt>
                      <c:pt idx="938">
                        <c:v>1607.377</c:v>
                      </c:pt>
                      <c:pt idx="939">
                        <c:v>1608.3409999999999</c:v>
                      </c:pt>
                      <c:pt idx="940">
                        <c:v>1609.306</c:v>
                      </c:pt>
                      <c:pt idx="941">
                        <c:v>1610.27</c:v>
                      </c:pt>
                      <c:pt idx="942">
                        <c:v>1611.2339999999999</c:v>
                      </c:pt>
                      <c:pt idx="943">
                        <c:v>1612.1980000000001</c:v>
                      </c:pt>
                      <c:pt idx="944">
                        <c:v>1613.163</c:v>
                      </c:pt>
                      <c:pt idx="945">
                        <c:v>1614.127</c:v>
                      </c:pt>
                      <c:pt idx="946">
                        <c:v>1615.0909999999999</c:v>
                      </c:pt>
                      <c:pt idx="947">
                        <c:v>1616.0550000000001</c:v>
                      </c:pt>
                      <c:pt idx="948">
                        <c:v>1617.02</c:v>
                      </c:pt>
                      <c:pt idx="949">
                        <c:v>1617.9839999999999</c:v>
                      </c:pt>
                      <c:pt idx="950">
                        <c:v>1618.9480000000001</c:v>
                      </c:pt>
                      <c:pt idx="951">
                        <c:v>1619.912</c:v>
                      </c:pt>
                      <c:pt idx="952">
                        <c:v>1620.876</c:v>
                      </c:pt>
                      <c:pt idx="953">
                        <c:v>1621.8409999999999</c:v>
                      </c:pt>
                      <c:pt idx="954">
                        <c:v>1622.8050000000001</c:v>
                      </c:pt>
                      <c:pt idx="955">
                        <c:v>1623.769</c:v>
                      </c:pt>
                      <c:pt idx="956">
                        <c:v>1624.7329999999999</c:v>
                      </c:pt>
                      <c:pt idx="957">
                        <c:v>1625.6980000000001</c:v>
                      </c:pt>
                      <c:pt idx="958">
                        <c:v>1626.662</c:v>
                      </c:pt>
                      <c:pt idx="959">
                        <c:v>1627.626</c:v>
                      </c:pt>
                      <c:pt idx="960">
                        <c:v>1628.59</c:v>
                      </c:pt>
                      <c:pt idx="961">
                        <c:v>1629.5550000000001</c:v>
                      </c:pt>
                      <c:pt idx="962">
                        <c:v>1630.519</c:v>
                      </c:pt>
                      <c:pt idx="963">
                        <c:v>1631.4829999999999</c:v>
                      </c:pt>
                      <c:pt idx="964">
                        <c:v>1632.4469999999999</c:v>
                      </c:pt>
                      <c:pt idx="965">
                        <c:v>1633.4110000000001</c:v>
                      </c:pt>
                      <c:pt idx="966">
                        <c:v>1634.376</c:v>
                      </c:pt>
                      <c:pt idx="967">
                        <c:v>1635.34</c:v>
                      </c:pt>
                      <c:pt idx="968">
                        <c:v>1636.3040000000001</c:v>
                      </c:pt>
                      <c:pt idx="969">
                        <c:v>1637.268</c:v>
                      </c:pt>
                      <c:pt idx="970">
                        <c:v>1638.2329999999999</c:v>
                      </c:pt>
                      <c:pt idx="971">
                        <c:v>1639.1969999999999</c:v>
                      </c:pt>
                      <c:pt idx="972">
                        <c:v>1640.1610000000001</c:v>
                      </c:pt>
                      <c:pt idx="973">
                        <c:v>1641.125</c:v>
                      </c:pt>
                      <c:pt idx="974">
                        <c:v>1642.09</c:v>
                      </c:pt>
                      <c:pt idx="975">
                        <c:v>1643.0540000000001</c:v>
                      </c:pt>
                      <c:pt idx="976">
                        <c:v>1644.018</c:v>
                      </c:pt>
                      <c:pt idx="977">
                        <c:v>1644.982</c:v>
                      </c:pt>
                      <c:pt idx="978">
                        <c:v>1645.9469999999999</c:v>
                      </c:pt>
                      <c:pt idx="979">
                        <c:v>1646.9110000000001</c:v>
                      </c:pt>
                      <c:pt idx="980">
                        <c:v>1647.875</c:v>
                      </c:pt>
                      <c:pt idx="981">
                        <c:v>1648.8389999999999</c:v>
                      </c:pt>
                      <c:pt idx="982">
                        <c:v>1649.8030000000001</c:v>
                      </c:pt>
                      <c:pt idx="983">
                        <c:v>1650.768</c:v>
                      </c:pt>
                      <c:pt idx="984">
                        <c:v>1651.732</c:v>
                      </c:pt>
                      <c:pt idx="985">
                        <c:v>1652.6959999999999</c:v>
                      </c:pt>
                      <c:pt idx="986">
                        <c:v>1653.66</c:v>
                      </c:pt>
                      <c:pt idx="987">
                        <c:v>1654.625</c:v>
                      </c:pt>
                      <c:pt idx="988">
                        <c:v>1655.5889999999999</c:v>
                      </c:pt>
                      <c:pt idx="989">
                        <c:v>1656.5530000000001</c:v>
                      </c:pt>
                      <c:pt idx="990">
                        <c:v>1657.5170000000001</c:v>
                      </c:pt>
                      <c:pt idx="991">
                        <c:v>1658.482</c:v>
                      </c:pt>
                      <c:pt idx="992">
                        <c:v>1659.4459999999999</c:v>
                      </c:pt>
                      <c:pt idx="993">
                        <c:v>1660.41</c:v>
                      </c:pt>
                      <c:pt idx="994">
                        <c:v>1661.374</c:v>
                      </c:pt>
                      <c:pt idx="995">
                        <c:v>1662.3389999999999</c:v>
                      </c:pt>
                      <c:pt idx="996">
                        <c:v>1663.3030000000001</c:v>
                      </c:pt>
                      <c:pt idx="997">
                        <c:v>1664.2670000000001</c:v>
                      </c:pt>
                      <c:pt idx="998">
                        <c:v>1665.231</c:v>
                      </c:pt>
                      <c:pt idx="999">
                        <c:v>1666.1949999999999</c:v>
                      </c:pt>
                      <c:pt idx="1000">
                        <c:v>1667.16</c:v>
                      </c:pt>
                      <c:pt idx="1001">
                        <c:v>1668.124</c:v>
                      </c:pt>
                      <c:pt idx="1002">
                        <c:v>1669.088</c:v>
                      </c:pt>
                      <c:pt idx="1003">
                        <c:v>1670.0519999999999</c:v>
                      </c:pt>
                      <c:pt idx="1004">
                        <c:v>1671.0170000000001</c:v>
                      </c:pt>
                      <c:pt idx="1005">
                        <c:v>1671.981</c:v>
                      </c:pt>
                      <c:pt idx="1006">
                        <c:v>1672.9449999999999</c:v>
                      </c:pt>
                      <c:pt idx="1007">
                        <c:v>1673.9090000000001</c:v>
                      </c:pt>
                      <c:pt idx="1008">
                        <c:v>1674.874</c:v>
                      </c:pt>
                      <c:pt idx="1009">
                        <c:v>1675.838</c:v>
                      </c:pt>
                      <c:pt idx="1010">
                        <c:v>1676.8019999999999</c:v>
                      </c:pt>
                      <c:pt idx="1011">
                        <c:v>1677.7660000000001</c:v>
                      </c:pt>
                      <c:pt idx="1012">
                        <c:v>1678.73</c:v>
                      </c:pt>
                      <c:pt idx="1013">
                        <c:v>1679.6949999999999</c:v>
                      </c:pt>
                      <c:pt idx="1014">
                        <c:v>1680.6590000000001</c:v>
                      </c:pt>
                      <c:pt idx="1015">
                        <c:v>1681.623</c:v>
                      </c:pt>
                      <c:pt idx="1016">
                        <c:v>1682.587</c:v>
                      </c:pt>
                      <c:pt idx="1017">
                        <c:v>1683.5519999999999</c:v>
                      </c:pt>
                      <c:pt idx="1018">
                        <c:v>1684.5160000000001</c:v>
                      </c:pt>
                      <c:pt idx="1019">
                        <c:v>1685.48</c:v>
                      </c:pt>
                      <c:pt idx="1020">
                        <c:v>1686.444</c:v>
                      </c:pt>
                      <c:pt idx="1021">
                        <c:v>1687.4090000000001</c:v>
                      </c:pt>
                      <c:pt idx="1022">
                        <c:v>1688.373</c:v>
                      </c:pt>
                      <c:pt idx="1023">
                        <c:v>1689.337</c:v>
                      </c:pt>
                      <c:pt idx="1024">
                        <c:v>1690.3009999999999</c:v>
                      </c:pt>
                      <c:pt idx="1025">
                        <c:v>1691.2660000000001</c:v>
                      </c:pt>
                      <c:pt idx="1026">
                        <c:v>1692.23</c:v>
                      </c:pt>
                      <c:pt idx="1027">
                        <c:v>1693.194</c:v>
                      </c:pt>
                      <c:pt idx="1028">
                        <c:v>1694.1579999999999</c:v>
                      </c:pt>
                      <c:pt idx="1029">
                        <c:v>1695.1220000000001</c:v>
                      </c:pt>
                      <c:pt idx="1030">
                        <c:v>1696.087</c:v>
                      </c:pt>
                      <c:pt idx="1031">
                        <c:v>1697.0509999999999</c:v>
                      </c:pt>
                      <c:pt idx="1032">
                        <c:v>1698.0150000000001</c:v>
                      </c:pt>
                      <c:pt idx="1033">
                        <c:v>1698.979</c:v>
                      </c:pt>
                      <c:pt idx="1034">
                        <c:v>1699.944</c:v>
                      </c:pt>
                      <c:pt idx="1035">
                        <c:v>1700.9079999999999</c:v>
                      </c:pt>
                      <c:pt idx="1036">
                        <c:v>1701.8720000000001</c:v>
                      </c:pt>
                      <c:pt idx="1037">
                        <c:v>1702.836</c:v>
                      </c:pt>
                      <c:pt idx="1038">
                        <c:v>1703.8009999999999</c:v>
                      </c:pt>
                      <c:pt idx="1039">
                        <c:v>1704.7650000000001</c:v>
                      </c:pt>
                      <c:pt idx="1040">
                        <c:v>1705.729</c:v>
                      </c:pt>
                      <c:pt idx="1041">
                        <c:v>1706.693</c:v>
                      </c:pt>
                      <c:pt idx="1042">
                        <c:v>1707.6569999999999</c:v>
                      </c:pt>
                      <c:pt idx="1043">
                        <c:v>1708.6220000000001</c:v>
                      </c:pt>
                      <c:pt idx="1044">
                        <c:v>1709.586</c:v>
                      </c:pt>
                      <c:pt idx="1045">
                        <c:v>1710.55</c:v>
                      </c:pt>
                      <c:pt idx="1046">
                        <c:v>1711.5139999999999</c:v>
                      </c:pt>
                      <c:pt idx="1047">
                        <c:v>1712.479</c:v>
                      </c:pt>
                      <c:pt idx="1048">
                        <c:v>1713.443</c:v>
                      </c:pt>
                      <c:pt idx="1049">
                        <c:v>1714.4069999999999</c:v>
                      </c:pt>
                      <c:pt idx="1050">
                        <c:v>1715.3710000000001</c:v>
                      </c:pt>
                      <c:pt idx="1051">
                        <c:v>1716.336</c:v>
                      </c:pt>
                      <c:pt idx="1052">
                        <c:v>1717.3</c:v>
                      </c:pt>
                      <c:pt idx="1053">
                        <c:v>1718.2639999999999</c:v>
                      </c:pt>
                      <c:pt idx="1054">
                        <c:v>1719.2280000000001</c:v>
                      </c:pt>
                      <c:pt idx="1055">
                        <c:v>1720.193</c:v>
                      </c:pt>
                      <c:pt idx="1056">
                        <c:v>1721.1569999999999</c:v>
                      </c:pt>
                      <c:pt idx="1057">
                        <c:v>1722.1210000000001</c:v>
                      </c:pt>
                      <c:pt idx="1058">
                        <c:v>1723.085</c:v>
                      </c:pt>
                      <c:pt idx="1059">
                        <c:v>1724.049</c:v>
                      </c:pt>
                      <c:pt idx="1060">
                        <c:v>1725.0139999999999</c:v>
                      </c:pt>
                      <c:pt idx="1061">
                        <c:v>1725.9780000000001</c:v>
                      </c:pt>
                      <c:pt idx="1062">
                        <c:v>1726.942</c:v>
                      </c:pt>
                      <c:pt idx="1063">
                        <c:v>1727.9059999999999</c:v>
                      </c:pt>
                      <c:pt idx="1064">
                        <c:v>1728.8710000000001</c:v>
                      </c:pt>
                      <c:pt idx="1065">
                        <c:v>1729.835</c:v>
                      </c:pt>
                      <c:pt idx="1066">
                        <c:v>1730.799</c:v>
                      </c:pt>
                      <c:pt idx="1067">
                        <c:v>1731.7629999999999</c:v>
                      </c:pt>
                      <c:pt idx="1068">
                        <c:v>1732.7280000000001</c:v>
                      </c:pt>
                      <c:pt idx="1069">
                        <c:v>1733.692</c:v>
                      </c:pt>
                      <c:pt idx="1070">
                        <c:v>1734.6559999999999</c:v>
                      </c:pt>
                      <c:pt idx="1071">
                        <c:v>1735.62</c:v>
                      </c:pt>
                      <c:pt idx="1072">
                        <c:v>1736.5840000000001</c:v>
                      </c:pt>
                      <c:pt idx="1073">
                        <c:v>1737.549</c:v>
                      </c:pt>
                      <c:pt idx="1074">
                        <c:v>1738.5129999999999</c:v>
                      </c:pt>
                      <c:pt idx="1075">
                        <c:v>1739.4770000000001</c:v>
                      </c:pt>
                      <c:pt idx="1076">
                        <c:v>1740.441</c:v>
                      </c:pt>
                      <c:pt idx="1077">
                        <c:v>1741.4059999999999</c:v>
                      </c:pt>
                      <c:pt idx="1078">
                        <c:v>1742.37</c:v>
                      </c:pt>
                      <c:pt idx="1079">
                        <c:v>1743.3340000000001</c:v>
                      </c:pt>
                      <c:pt idx="1080">
                        <c:v>1744.298</c:v>
                      </c:pt>
                      <c:pt idx="1081">
                        <c:v>1745.2629999999999</c:v>
                      </c:pt>
                      <c:pt idx="1082">
                        <c:v>1746.2270000000001</c:v>
                      </c:pt>
                      <c:pt idx="1083">
                        <c:v>1747.191</c:v>
                      </c:pt>
                      <c:pt idx="1084">
                        <c:v>1748.155</c:v>
                      </c:pt>
                      <c:pt idx="1085">
                        <c:v>1749.12</c:v>
                      </c:pt>
                      <c:pt idx="1086">
                        <c:v>1750.0840000000001</c:v>
                      </c:pt>
                      <c:pt idx="1087">
                        <c:v>1751.048</c:v>
                      </c:pt>
                      <c:pt idx="1088">
                        <c:v>1752.0119999999999</c:v>
                      </c:pt>
                      <c:pt idx="1089">
                        <c:v>1752.9760000000001</c:v>
                      </c:pt>
                      <c:pt idx="1090">
                        <c:v>1753.941</c:v>
                      </c:pt>
                      <c:pt idx="1091">
                        <c:v>1754.905</c:v>
                      </c:pt>
                      <c:pt idx="1092">
                        <c:v>1755.8689999999999</c:v>
                      </c:pt>
                      <c:pt idx="1093">
                        <c:v>1756.8330000000001</c:v>
                      </c:pt>
                      <c:pt idx="1094">
                        <c:v>1757.798</c:v>
                      </c:pt>
                      <c:pt idx="1095">
                        <c:v>1758.7619999999999</c:v>
                      </c:pt>
                      <c:pt idx="1096">
                        <c:v>1759.7260000000001</c:v>
                      </c:pt>
                      <c:pt idx="1097">
                        <c:v>1760.69</c:v>
                      </c:pt>
                      <c:pt idx="1098">
                        <c:v>1761.655</c:v>
                      </c:pt>
                      <c:pt idx="1099">
                        <c:v>1762.6189999999999</c:v>
                      </c:pt>
                      <c:pt idx="1100">
                        <c:v>1763.5830000000001</c:v>
                      </c:pt>
                      <c:pt idx="1101">
                        <c:v>1764.547</c:v>
                      </c:pt>
                      <c:pt idx="1102">
                        <c:v>1765.511</c:v>
                      </c:pt>
                      <c:pt idx="1103">
                        <c:v>1766.4760000000001</c:v>
                      </c:pt>
                      <c:pt idx="1104">
                        <c:v>1767.44</c:v>
                      </c:pt>
                      <c:pt idx="1105">
                        <c:v>1768.404</c:v>
                      </c:pt>
                      <c:pt idx="1106">
                        <c:v>1769.3679999999999</c:v>
                      </c:pt>
                      <c:pt idx="1107">
                        <c:v>1770.3330000000001</c:v>
                      </c:pt>
                      <c:pt idx="1108">
                        <c:v>1771.297</c:v>
                      </c:pt>
                      <c:pt idx="1109">
                        <c:v>1772.261</c:v>
                      </c:pt>
                      <c:pt idx="1110">
                        <c:v>1773.2249999999999</c:v>
                      </c:pt>
                      <c:pt idx="1111">
                        <c:v>1774.19</c:v>
                      </c:pt>
                      <c:pt idx="1112">
                        <c:v>1775.154</c:v>
                      </c:pt>
                      <c:pt idx="1113">
                        <c:v>1776.1179999999999</c:v>
                      </c:pt>
                      <c:pt idx="1114">
                        <c:v>1777.0820000000001</c:v>
                      </c:pt>
                      <c:pt idx="1115">
                        <c:v>1778.047</c:v>
                      </c:pt>
                      <c:pt idx="1116">
                        <c:v>1779.011</c:v>
                      </c:pt>
                      <c:pt idx="1117">
                        <c:v>1779.9749999999999</c:v>
                      </c:pt>
                      <c:pt idx="1118">
                        <c:v>1780.9390000000001</c:v>
                      </c:pt>
                      <c:pt idx="1119">
                        <c:v>1781.903</c:v>
                      </c:pt>
                      <c:pt idx="1120">
                        <c:v>1782.8679999999999</c:v>
                      </c:pt>
                      <c:pt idx="1121">
                        <c:v>1783.8320000000001</c:v>
                      </c:pt>
                      <c:pt idx="1122">
                        <c:v>1784.796</c:v>
                      </c:pt>
                      <c:pt idx="1123">
                        <c:v>1785.76</c:v>
                      </c:pt>
                      <c:pt idx="1124">
                        <c:v>1786.7249999999999</c:v>
                      </c:pt>
                      <c:pt idx="1125">
                        <c:v>1787.6890000000001</c:v>
                      </c:pt>
                      <c:pt idx="1126">
                        <c:v>1788.653</c:v>
                      </c:pt>
                      <c:pt idx="1127">
                        <c:v>1789.617</c:v>
                      </c:pt>
                      <c:pt idx="1128">
                        <c:v>1790.5820000000001</c:v>
                      </c:pt>
                      <c:pt idx="1129">
                        <c:v>1791.546</c:v>
                      </c:pt>
                      <c:pt idx="1130">
                        <c:v>1792.51</c:v>
                      </c:pt>
                      <c:pt idx="1131">
                        <c:v>1793.4739999999999</c:v>
                      </c:pt>
                      <c:pt idx="1132">
                        <c:v>1794.4380000000001</c:v>
                      </c:pt>
                      <c:pt idx="1133">
                        <c:v>1795.403</c:v>
                      </c:pt>
                      <c:pt idx="1134">
                        <c:v>1796.367</c:v>
                      </c:pt>
                      <c:pt idx="1135">
                        <c:v>1797.3309999999999</c:v>
                      </c:pt>
                      <c:pt idx="1136">
                        <c:v>1798.2950000000001</c:v>
                      </c:pt>
                      <c:pt idx="1137">
                        <c:v>1799.26</c:v>
                      </c:pt>
                      <c:pt idx="1138">
                        <c:v>1800.2239999999999</c:v>
                      </c:pt>
                      <c:pt idx="1139">
                        <c:v>1801.1880000000001</c:v>
                      </c:pt>
                      <c:pt idx="1140">
                        <c:v>1802.152</c:v>
                      </c:pt>
                      <c:pt idx="1141">
                        <c:v>1803.117</c:v>
                      </c:pt>
                      <c:pt idx="1142">
                        <c:v>1804.0809999999999</c:v>
                      </c:pt>
                      <c:pt idx="1143">
                        <c:v>1805.0450000000001</c:v>
                      </c:pt>
                      <c:pt idx="1144">
                        <c:v>1806.009</c:v>
                      </c:pt>
                      <c:pt idx="1145">
                        <c:v>1806.9739999999999</c:v>
                      </c:pt>
                      <c:pt idx="1146">
                        <c:v>1807.9380000000001</c:v>
                      </c:pt>
                      <c:pt idx="1147">
                        <c:v>1808.902</c:v>
                      </c:pt>
                      <c:pt idx="1148">
                        <c:v>1809.866</c:v>
                      </c:pt>
                      <c:pt idx="1149">
                        <c:v>1810.83</c:v>
                      </c:pt>
                      <c:pt idx="1150">
                        <c:v>1811.7950000000001</c:v>
                      </c:pt>
                      <c:pt idx="1151">
                        <c:v>1812.759</c:v>
                      </c:pt>
                      <c:pt idx="1152">
                        <c:v>1813.723</c:v>
                      </c:pt>
                      <c:pt idx="1153">
                        <c:v>1814.6869999999999</c:v>
                      </c:pt>
                      <c:pt idx="1154">
                        <c:v>1815.652</c:v>
                      </c:pt>
                      <c:pt idx="1155">
                        <c:v>1816.616</c:v>
                      </c:pt>
                      <c:pt idx="1156">
                        <c:v>1817.58</c:v>
                      </c:pt>
                      <c:pt idx="1157">
                        <c:v>1818.5440000000001</c:v>
                      </c:pt>
                      <c:pt idx="1158">
                        <c:v>1819.509</c:v>
                      </c:pt>
                      <c:pt idx="1159">
                        <c:v>1820.473</c:v>
                      </c:pt>
                      <c:pt idx="1160">
                        <c:v>1821.4369999999999</c:v>
                      </c:pt>
                      <c:pt idx="1161">
                        <c:v>1822.4010000000001</c:v>
                      </c:pt>
                      <c:pt idx="1162">
                        <c:v>1823.365</c:v>
                      </c:pt>
                      <c:pt idx="1163">
                        <c:v>1824.33</c:v>
                      </c:pt>
                      <c:pt idx="1164">
                        <c:v>1825.2940000000001</c:v>
                      </c:pt>
                      <c:pt idx="1165">
                        <c:v>1826.258</c:v>
                      </c:pt>
                      <c:pt idx="1166">
                        <c:v>1827.222</c:v>
                      </c:pt>
                      <c:pt idx="1167">
                        <c:v>1828.1869999999999</c:v>
                      </c:pt>
                      <c:pt idx="1168">
                        <c:v>1829.1510000000001</c:v>
                      </c:pt>
                      <c:pt idx="1169">
                        <c:v>1830.115</c:v>
                      </c:pt>
                      <c:pt idx="1170">
                        <c:v>1831.079</c:v>
                      </c:pt>
                      <c:pt idx="1171">
                        <c:v>1832.0440000000001</c:v>
                      </c:pt>
                      <c:pt idx="1172">
                        <c:v>1833.008</c:v>
                      </c:pt>
                      <c:pt idx="1173">
                        <c:v>1833.972</c:v>
                      </c:pt>
                      <c:pt idx="1174">
                        <c:v>1834.9359999999999</c:v>
                      </c:pt>
                      <c:pt idx="1175">
                        <c:v>1835.9010000000001</c:v>
                      </c:pt>
                      <c:pt idx="1176">
                        <c:v>1836.865</c:v>
                      </c:pt>
                      <c:pt idx="1177">
                        <c:v>1837.829</c:v>
                      </c:pt>
                      <c:pt idx="1178">
                        <c:v>1838.7929999999999</c:v>
                      </c:pt>
                      <c:pt idx="1179">
                        <c:v>1839.7570000000001</c:v>
                      </c:pt>
                      <c:pt idx="1180">
                        <c:v>1840.722</c:v>
                      </c:pt>
                      <c:pt idx="1181">
                        <c:v>1841.6859999999999</c:v>
                      </c:pt>
                      <c:pt idx="1182">
                        <c:v>1842.65</c:v>
                      </c:pt>
                      <c:pt idx="1183">
                        <c:v>1843.614</c:v>
                      </c:pt>
                      <c:pt idx="1184">
                        <c:v>1844.579</c:v>
                      </c:pt>
                      <c:pt idx="1185">
                        <c:v>1845.5429999999999</c:v>
                      </c:pt>
                      <c:pt idx="1186">
                        <c:v>1846.5070000000001</c:v>
                      </c:pt>
                      <c:pt idx="1187">
                        <c:v>1847.471</c:v>
                      </c:pt>
                      <c:pt idx="1188">
                        <c:v>1848.4359999999999</c:v>
                      </c:pt>
                      <c:pt idx="1189">
                        <c:v>1849.4</c:v>
                      </c:pt>
                      <c:pt idx="1190">
                        <c:v>1850.364</c:v>
                      </c:pt>
                      <c:pt idx="1191">
                        <c:v>1851.328</c:v>
                      </c:pt>
                      <c:pt idx="1192">
                        <c:v>1852.2919999999999</c:v>
                      </c:pt>
                      <c:pt idx="1193">
                        <c:v>1853.2570000000001</c:v>
                      </c:pt>
                      <c:pt idx="1194">
                        <c:v>1854.221</c:v>
                      </c:pt>
                      <c:pt idx="1195">
                        <c:v>1855.1849999999999</c:v>
                      </c:pt>
                      <c:pt idx="1196">
                        <c:v>1856.1489999999999</c:v>
                      </c:pt>
                      <c:pt idx="1197">
                        <c:v>1857.114</c:v>
                      </c:pt>
                      <c:pt idx="1198">
                        <c:v>1858.078</c:v>
                      </c:pt>
                      <c:pt idx="1199">
                        <c:v>1859.0419999999999</c:v>
                      </c:pt>
                      <c:pt idx="1200">
                        <c:v>1860.0060000000001</c:v>
                      </c:pt>
                      <c:pt idx="1201">
                        <c:v>1860.971</c:v>
                      </c:pt>
                      <c:pt idx="1202">
                        <c:v>1861.9349999999999</c:v>
                      </c:pt>
                      <c:pt idx="1203">
                        <c:v>1862.8989999999999</c:v>
                      </c:pt>
                      <c:pt idx="1204">
                        <c:v>1863.8630000000001</c:v>
                      </c:pt>
                      <c:pt idx="1205">
                        <c:v>1864.828</c:v>
                      </c:pt>
                      <c:pt idx="1206">
                        <c:v>1865.7919999999999</c:v>
                      </c:pt>
                      <c:pt idx="1207">
                        <c:v>1866.7560000000001</c:v>
                      </c:pt>
                      <c:pt idx="1208">
                        <c:v>1867.72</c:v>
                      </c:pt>
                      <c:pt idx="1209">
                        <c:v>1868.684</c:v>
                      </c:pt>
                      <c:pt idx="1210">
                        <c:v>1869.6489999999999</c:v>
                      </c:pt>
                      <c:pt idx="1211">
                        <c:v>1870.6130000000001</c:v>
                      </c:pt>
                      <c:pt idx="1212">
                        <c:v>1871.577</c:v>
                      </c:pt>
                      <c:pt idx="1213">
                        <c:v>1872.5409999999999</c:v>
                      </c:pt>
                      <c:pt idx="1214">
                        <c:v>1873.5060000000001</c:v>
                      </c:pt>
                      <c:pt idx="1215">
                        <c:v>1874.47</c:v>
                      </c:pt>
                      <c:pt idx="1216">
                        <c:v>1875.434</c:v>
                      </c:pt>
                      <c:pt idx="1217">
                        <c:v>1876.3979999999999</c:v>
                      </c:pt>
                      <c:pt idx="1218">
                        <c:v>1877.3630000000001</c:v>
                      </c:pt>
                      <c:pt idx="1219">
                        <c:v>1878.327</c:v>
                      </c:pt>
                      <c:pt idx="1220">
                        <c:v>1879.2909999999999</c:v>
                      </c:pt>
                      <c:pt idx="1221">
                        <c:v>1880.2550000000001</c:v>
                      </c:pt>
                      <c:pt idx="1222">
                        <c:v>1881.2190000000001</c:v>
                      </c:pt>
                      <c:pt idx="1223">
                        <c:v>1882.184</c:v>
                      </c:pt>
                      <c:pt idx="1224">
                        <c:v>1883.1479999999999</c:v>
                      </c:pt>
                      <c:pt idx="1225">
                        <c:v>1884.1120000000001</c:v>
                      </c:pt>
                      <c:pt idx="1226">
                        <c:v>1885.076</c:v>
                      </c:pt>
                      <c:pt idx="1227">
                        <c:v>1886.0409999999999</c:v>
                      </c:pt>
                      <c:pt idx="1228">
                        <c:v>1887.0050000000001</c:v>
                      </c:pt>
                      <c:pt idx="1229">
                        <c:v>1887.9690000000001</c:v>
                      </c:pt>
                      <c:pt idx="1230">
                        <c:v>1888.933</c:v>
                      </c:pt>
                      <c:pt idx="1231">
                        <c:v>1889.8979999999999</c:v>
                      </c:pt>
                      <c:pt idx="1232">
                        <c:v>1890.8620000000001</c:v>
                      </c:pt>
                      <c:pt idx="1233">
                        <c:v>1891.826</c:v>
                      </c:pt>
                      <c:pt idx="1234">
                        <c:v>1892.79</c:v>
                      </c:pt>
                      <c:pt idx="1235">
                        <c:v>1893.7550000000001</c:v>
                      </c:pt>
                      <c:pt idx="1236">
                        <c:v>1894.7190000000001</c:v>
                      </c:pt>
                      <c:pt idx="1237">
                        <c:v>1895.683</c:v>
                      </c:pt>
                      <c:pt idx="1238">
                        <c:v>1896.6469999999999</c:v>
                      </c:pt>
                      <c:pt idx="1239">
                        <c:v>1897.6110000000001</c:v>
                      </c:pt>
                      <c:pt idx="1240">
                        <c:v>1898.576</c:v>
                      </c:pt>
                      <c:pt idx="1241">
                        <c:v>1899.54</c:v>
                      </c:pt>
                      <c:pt idx="1242">
                        <c:v>1900.5039999999999</c:v>
                      </c:pt>
                      <c:pt idx="1243">
                        <c:v>1901.4680000000001</c:v>
                      </c:pt>
                      <c:pt idx="1244">
                        <c:v>1902.433</c:v>
                      </c:pt>
                      <c:pt idx="1245">
                        <c:v>1903.3969999999999</c:v>
                      </c:pt>
                      <c:pt idx="1246">
                        <c:v>1904.3610000000001</c:v>
                      </c:pt>
                      <c:pt idx="1247">
                        <c:v>1905.325</c:v>
                      </c:pt>
                      <c:pt idx="1248">
                        <c:v>1906.29</c:v>
                      </c:pt>
                      <c:pt idx="1249">
                        <c:v>1907.2539999999999</c:v>
                      </c:pt>
                      <c:pt idx="1250">
                        <c:v>1908.2180000000001</c:v>
                      </c:pt>
                      <c:pt idx="1251">
                        <c:v>1909.182</c:v>
                      </c:pt>
                      <c:pt idx="1252">
                        <c:v>1910.146</c:v>
                      </c:pt>
                      <c:pt idx="1253">
                        <c:v>1911.1110000000001</c:v>
                      </c:pt>
                      <c:pt idx="1254">
                        <c:v>1912.075</c:v>
                      </c:pt>
                      <c:pt idx="1255">
                        <c:v>1913.039</c:v>
                      </c:pt>
                      <c:pt idx="1256">
                        <c:v>1914.0029999999999</c:v>
                      </c:pt>
                      <c:pt idx="1257">
                        <c:v>1914.9680000000001</c:v>
                      </c:pt>
                      <c:pt idx="1258">
                        <c:v>1915.932</c:v>
                      </c:pt>
                      <c:pt idx="1259">
                        <c:v>1916.896</c:v>
                      </c:pt>
                      <c:pt idx="1260">
                        <c:v>1917.86</c:v>
                      </c:pt>
                      <c:pt idx="1261">
                        <c:v>1918.825</c:v>
                      </c:pt>
                      <c:pt idx="1262">
                        <c:v>1919.789</c:v>
                      </c:pt>
                      <c:pt idx="1263">
                        <c:v>1920.7529999999999</c:v>
                      </c:pt>
                      <c:pt idx="1264">
                        <c:v>1921.7170000000001</c:v>
                      </c:pt>
                      <c:pt idx="1265">
                        <c:v>1922.682</c:v>
                      </c:pt>
                      <c:pt idx="1266">
                        <c:v>1923.646</c:v>
                      </c:pt>
                      <c:pt idx="1267">
                        <c:v>1924.61</c:v>
                      </c:pt>
                      <c:pt idx="1268">
                        <c:v>1925.5740000000001</c:v>
                      </c:pt>
                      <c:pt idx="1269">
                        <c:v>1926.538</c:v>
                      </c:pt>
                      <c:pt idx="1270">
                        <c:v>1927.5029999999999</c:v>
                      </c:pt>
                      <c:pt idx="1271">
                        <c:v>1928.4670000000001</c:v>
                      </c:pt>
                      <c:pt idx="1272">
                        <c:v>1929.431</c:v>
                      </c:pt>
                      <c:pt idx="1273">
                        <c:v>1930.395</c:v>
                      </c:pt>
                      <c:pt idx="1274">
                        <c:v>1931.36</c:v>
                      </c:pt>
                      <c:pt idx="1275">
                        <c:v>1932.3240000000001</c:v>
                      </c:pt>
                      <c:pt idx="1276">
                        <c:v>1933.288</c:v>
                      </c:pt>
                      <c:pt idx="1277">
                        <c:v>1934.252</c:v>
                      </c:pt>
                      <c:pt idx="1278">
                        <c:v>1935.2170000000001</c:v>
                      </c:pt>
                      <c:pt idx="1279">
                        <c:v>1936.181</c:v>
                      </c:pt>
                      <c:pt idx="1280">
                        <c:v>1937.145</c:v>
                      </c:pt>
                      <c:pt idx="1281">
                        <c:v>1938.1089999999999</c:v>
                      </c:pt>
                      <c:pt idx="1282">
                        <c:v>1939.0730000000001</c:v>
                      </c:pt>
                      <c:pt idx="1283">
                        <c:v>1940.038</c:v>
                      </c:pt>
                      <c:pt idx="1284">
                        <c:v>1941.002</c:v>
                      </c:pt>
                      <c:pt idx="1285">
                        <c:v>1941.9659999999999</c:v>
                      </c:pt>
                      <c:pt idx="1286">
                        <c:v>1942.93</c:v>
                      </c:pt>
                      <c:pt idx="1287">
                        <c:v>1943.895</c:v>
                      </c:pt>
                      <c:pt idx="1288">
                        <c:v>1944.8589999999999</c:v>
                      </c:pt>
                      <c:pt idx="1289">
                        <c:v>1945.8230000000001</c:v>
                      </c:pt>
                      <c:pt idx="1290">
                        <c:v>1946.787</c:v>
                      </c:pt>
                      <c:pt idx="1291">
                        <c:v>1947.752</c:v>
                      </c:pt>
                      <c:pt idx="1292">
                        <c:v>1948.7159999999999</c:v>
                      </c:pt>
                      <c:pt idx="1293">
                        <c:v>1949.68</c:v>
                      </c:pt>
                      <c:pt idx="1294">
                        <c:v>1950.644</c:v>
                      </c:pt>
                      <c:pt idx="1295">
                        <c:v>1951.6089999999999</c:v>
                      </c:pt>
                      <c:pt idx="1296">
                        <c:v>1952.5730000000001</c:v>
                      </c:pt>
                      <c:pt idx="1297">
                        <c:v>1953.537</c:v>
                      </c:pt>
                      <c:pt idx="1298">
                        <c:v>1954.501</c:v>
                      </c:pt>
                      <c:pt idx="1299">
                        <c:v>1955.4649999999999</c:v>
                      </c:pt>
                      <c:pt idx="1300">
                        <c:v>1956.43</c:v>
                      </c:pt>
                      <c:pt idx="1301">
                        <c:v>1957.394</c:v>
                      </c:pt>
                      <c:pt idx="1302">
                        <c:v>1958.3579999999999</c:v>
                      </c:pt>
                      <c:pt idx="1303">
                        <c:v>1959.3219999999999</c:v>
                      </c:pt>
                      <c:pt idx="1304">
                        <c:v>1960.287</c:v>
                      </c:pt>
                      <c:pt idx="1305">
                        <c:v>1961.251</c:v>
                      </c:pt>
                      <c:pt idx="1306">
                        <c:v>1962.2149999999999</c:v>
                      </c:pt>
                      <c:pt idx="1307">
                        <c:v>1963.1790000000001</c:v>
                      </c:pt>
                      <c:pt idx="1308">
                        <c:v>1964.144</c:v>
                      </c:pt>
                      <c:pt idx="1309">
                        <c:v>1965.1079999999999</c:v>
                      </c:pt>
                      <c:pt idx="1310">
                        <c:v>1966.0719999999999</c:v>
                      </c:pt>
                      <c:pt idx="1311">
                        <c:v>1967.0360000000001</c:v>
                      </c:pt>
                      <c:pt idx="1312">
                        <c:v>1968</c:v>
                      </c:pt>
                      <c:pt idx="1313">
                        <c:v>1968.9649999999999</c:v>
                      </c:pt>
                      <c:pt idx="1314">
                        <c:v>1969.9290000000001</c:v>
                      </c:pt>
                      <c:pt idx="1315">
                        <c:v>1970.893</c:v>
                      </c:pt>
                      <c:pt idx="1316">
                        <c:v>1971.857</c:v>
                      </c:pt>
                      <c:pt idx="1317">
                        <c:v>1972.8219999999999</c:v>
                      </c:pt>
                      <c:pt idx="1318">
                        <c:v>1973.7860000000001</c:v>
                      </c:pt>
                      <c:pt idx="1319">
                        <c:v>1974.75</c:v>
                      </c:pt>
                      <c:pt idx="1320">
                        <c:v>1975.7139999999999</c:v>
                      </c:pt>
                      <c:pt idx="1321">
                        <c:v>1976.6790000000001</c:v>
                      </c:pt>
                      <c:pt idx="1322">
                        <c:v>1977.643</c:v>
                      </c:pt>
                      <c:pt idx="1323">
                        <c:v>1978.607</c:v>
                      </c:pt>
                      <c:pt idx="1324">
                        <c:v>1979.5709999999999</c:v>
                      </c:pt>
                      <c:pt idx="1325">
                        <c:v>1980.5360000000001</c:v>
                      </c:pt>
                      <c:pt idx="1326">
                        <c:v>1981.5</c:v>
                      </c:pt>
                      <c:pt idx="1327">
                        <c:v>1982.4639999999999</c:v>
                      </c:pt>
                      <c:pt idx="1328">
                        <c:v>1983.4280000000001</c:v>
                      </c:pt>
                      <c:pt idx="1329">
                        <c:v>1984.3920000000001</c:v>
                      </c:pt>
                      <c:pt idx="1330">
                        <c:v>1985.357</c:v>
                      </c:pt>
                      <c:pt idx="1331">
                        <c:v>1986.3209999999999</c:v>
                      </c:pt>
                      <c:pt idx="1332">
                        <c:v>1987.2850000000001</c:v>
                      </c:pt>
                      <c:pt idx="1333">
                        <c:v>1988.249</c:v>
                      </c:pt>
                      <c:pt idx="1334">
                        <c:v>1989.2139999999999</c:v>
                      </c:pt>
                      <c:pt idx="1335">
                        <c:v>1990.1780000000001</c:v>
                      </c:pt>
                      <c:pt idx="1336">
                        <c:v>1991.1420000000001</c:v>
                      </c:pt>
                      <c:pt idx="1337">
                        <c:v>1992.106</c:v>
                      </c:pt>
                      <c:pt idx="1338">
                        <c:v>1993.0709999999999</c:v>
                      </c:pt>
                      <c:pt idx="1339">
                        <c:v>1994.0350000000001</c:v>
                      </c:pt>
                      <c:pt idx="1340">
                        <c:v>1994.999</c:v>
                      </c:pt>
                      <c:pt idx="1341">
                        <c:v>1995.963</c:v>
                      </c:pt>
                      <c:pt idx="1342">
                        <c:v>1996.9269999999999</c:v>
                      </c:pt>
                      <c:pt idx="1343">
                        <c:v>1997.8920000000001</c:v>
                      </c:pt>
                      <c:pt idx="1344">
                        <c:v>1998.856</c:v>
                      </c:pt>
                      <c:pt idx="1345">
                        <c:v>1999.82</c:v>
                      </c:pt>
                      <c:pt idx="1346">
                        <c:v>2000.7840000000001</c:v>
                      </c:pt>
                      <c:pt idx="1347">
                        <c:v>2001.749</c:v>
                      </c:pt>
                      <c:pt idx="1348">
                        <c:v>2002.713</c:v>
                      </c:pt>
                      <c:pt idx="1349">
                        <c:v>2003.6769999999999</c:v>
                      </c:pt>
                      <c:pt idx="1350">
                        <c:v>2004.6410000000001</c:v>
                      </c:pt>
                      <c:pt idx="1351">
                        <c:v>2005.606</c:v>
                      </c:pt>
                      <c:pt idx="1352">
                        <c:v>2006.57</c:v>
                      </c:pt>
                      <c:pt idx="1353">
                        <c:v>2007.5340000000001</c:v>
                      </c:pt>
                      <c:pt idx="1354">
                        <c:v>2008.498</c:v>
                      </c:pt>
                      <c:pt idx="1355">
                        <c:v>2009.463</c:v>
                      </c:pt>
                      <c:pt idx="1356">
                        <c:v>2010.4269999999999</c:v>
                      </c:pt>
                      <c:pt idx="1357">
                        <c:v>2011.3910000000001</c:v>
                      </c:pt>
                      <c:pt idx="1358">
                        <c:v>2012.355</c:v>
                      </c:pt>
                      <c:pt idx="1359">
                        <c:v>2013.319</c:v>
                      </c:pt>
                      <c:pt idx="1360">
                        <c:v>2014.2840000000001</c:v>
                      </c:pt>
                      <c:pt idx="1361">
                        <c:v>2015.248</c:v>
                      </c:pt>
                      <c:pt idx="1362">
                        <c:v>2016.212</c:v>
                      </c:pt>
                      <c:pt idx="1363">
                        <c:v>2017.1759999999999</c:v>
                      </c:pt>
                      <c:pt idx="1364">
                        <c:v>2018.1410000000001</c:v>
                      </c:pt>
                      <c:pt idx="1365">
                        <c:v>2019.105</c:v>
                      </c:pt>
                      <c:pt idx="1366">
                        <c:v>2020.069</c:v>
                      </c:pt>
                      <c:pt idx="1367">
                        <c:v>2021.0329999999999</c:v>
                      </c:pt>
                      <c:pt idx="1368">
                        <c:v>2021.998</c:v>
                      </c:pt>
                      <c:pt idx="1369">
                        <c:v>2022.962</c:v>
                      </c:pt>
                      <c:pt idx="1370">
                        <c:v>2023.9259999999999</c:v>
                      </c:pt>
                      <c:pt idx="1371">
                        <c:v>2024.89</c:v>
                      </c:pt>
                      <c:pt idx="1372">
                        <c:v>2025.854</c:v>
                      </c:pt>
                      <c:pt idx="1373">
                        <c:v>2026.819</c:v>
                      </c:pt>
                      <c:pt idx="1374">
                        <c:v>2027.7829999999999</c:v>
                      </c:pt>
                      <c:pt idx="1375">
                        <c:v>2028.7470000000001</c:v>
                      </c:pt>
                      <c:pt idx="1376">
                        <c:v>2029.711</c:v>
                      </c:pt>
                      <c:pt idx="1377">
                        <c:v>2030.6759999999999</c:v>
                      </c:pt>
                      <c:pt idx="1378">
                        <c:v>2031.64</c:v>
                      </c:pt>
                      <c:pt idx="1379">
                        <c:v>2032.604</c:v>
                      </c:pt>
                      <c:pt idx="1380">
                        <c:v>2033.568</c:v>
                      </c:pt>
                      <c:pt idx="1381">
                        <c:v>2034.5329999999999</c:v>
                      </c:pt>
                      <c:pt idx="1382">
                        <c:v>2035.4970000000001</c:v>
                      </c:pt>
                      <c:pt idx="1383">
                        <c:v>2036.461</c:v>
                      </c:pt>
                      <c:pt idx="1384">
                        <c:v>2037.425</c:v>
                      </c:pt>
                      <c:pt idx="1385">
                        <c:v>2038.39</c:v>
                      </c:pt>
                      <c:pt idx="1386">
                        <c:v>2039.354</c:v>
                      </c:pt>
                      <c:pt idx="1387">
                        <c:v>2040.318</c:v>
                      </c:pt>
                      <c:pt idx="1388">
                        <c:v>2041.2819999999999</c:v>
                      </c:pt>
                      <c:pt idx="1389">
                        <c:v>2042.2460000000001</c:v>
                      </c:pt>
                      <c:pt idx="1390">
                        <c:v>2043.211</c:v>
                      </c:pt>
                      <c:pt idx="1391">
                        <c:v>2044.175</c:v>
                      </c:pt>
                      <c:pt idx="1392">
                        <c:v>2045.1389999999999</c:v>
                      </c:pt>
                      <c:pt idx="1393">
                        <c:v>2046.1030000000001</c:v>
                      </c:pt>
                      <c:pt idx="1394">
                        <c:v>2047.068</c:v>
                      </c:pt>
                      <c:pt idx="1395">
                        <c:v>2048.0320000000002</c:v>
                      </c:pt>
                      <c:pt idx="1396">
                        <c:v>2048.9960000000001</c:v>
                      </c:pt>
                      <c:pt idx="1397">
                        <c:v>2049.96</c:v>
                      </c:pt>
                      <c:pt idx="1398">
                        <c:v>2050.9250000000002</c:v>
                      </c:pt>
                      <c:pt idx="1399">
                        <c:v>2051.8890000000001</c:v>
                      </c:pt>
                      <c:pt idx="1400">
                        <c:v>2052.8530000000001</c:v>
                      </c:pt>
                      <c:pt idx="1401">
                        <c:v>2053.817</c:v>
                      </c:pt>
                      <c:pt idx="1402">
                        <c:v>2054.7809999999999</c:v>
                      </c:pt>
                      <c:pt idx="1403">
                        <c:v>2055.7460000000001</c:v>
                      </c:pt>
                      <c:pt idx="1404">
                        <c:v>2056.71</c:v>
                      </c:pt>
                      <c:pt idx="1405">
                        <c:v>2057.674</c:v>
                      </c:pt>
                      <c:pt idx="1406">
                        <c:v>2058.6379999999999</c:v>
                      </c:pt>
                      <c:pt idx="1407">
                        <c:v>2059.6030000000001</c:v>
                      </c:pt>
                      <c:pt idx="1408">
                        <c:v>2060.567</c:v>
                      </c:pt>
                      <c:pt idx="1409">
                        <c:v>2061.5309999999999</c:v>
                      </c:pt>
                      <c:pt idx="1410">
                        <c:v>2062.4949999999999</c:v>
                      </c:pt>
                      <c:pt idx="1411">
                        <c:v>2063.46</c:v>
                      </c:pt>
                      <c:pt idx="1412">
                        <c:v>2064.424</c:v>
                      </c:pt>
                      <c:pt idx="1413">
                        <c:v>2065.3879999999999</c:v>
                      </c:pt>
                      <c:pt idx="1414">
                        <c:v>2066.3519999999999</c:v>
                      </c:pt>
                      <c:pt idx="1415">
                        <c:v>2067.317</c:v>
                      </c:pt>
                      <c:pt idx="1416">
                        <c:v>2068.2809999999999</c:v>
                      </c:pt>
                      <c:pt idx="1417">
                        <c:v>2069.2449999999999</c:v>
                      </c:pt>
                      <c:pt idx="1418">
                        <c:v>2070.2089999999998</c:v>
                      </c:pt>
                      <c:pt idx="1419">
                        <c:v>2071.174</c:v>
                      </c:pt>
                      <c:pt idx="1420">
                        <c:v>2072.1379999999999</c:v>
                      </c:pt>
                      <c:pt idx="1421">
                        <c:v>2073.1019999999999</c:v>
                      </c:pt>
                      <c:pt idx="1422">
                        <c:v>2074.0659999999998</c:v>
                      </c:pt>
                      <c:pt idx="1423">
                        <c:v>2075.0309999999999</c:v>
                      </c:pt>
                      <c:pt idx="1424">
                        <c:v>2075.9949999999999</c:v>
                      </c:pt>
                      <c:pt idx="1425">
                        <c:v>2076.9589999999998</c:v>
                      </c:pt>
                      <c:pt idx="1426">
                        <c:v>2077.9229999999998</c:v>
                      </c:pt>
                      <c:pt idx="1427">
                        <c:v>2078.8870000000002</c:v>
                      </c:pt>
                      <c:pt idx="1428">
                        <c:v>2079.8519999999999</c:v>
                      </c:pt>
                      <c:pt idx="1429">
                        <c:v>2080.8159999999998</c:v>
                      </c:pt>
                      <c:pt idx="1430">
                        <c:v>2081.7800000000002</c:v>
                      </c:pt>
                      <c:pt idx="1431">
                        <c:v>2082.7440000000001</c:v>
                      </c:pt>
                      <c:pt idx="1432">
                        <c:v>2083.7080000000001</c:v>
                      </c:pt>
                      <c:pt idx="1433">
                        <c:v>2084.6729999999998</c:v>
                      </c:pt>
                      <c:pt idx="1434">
                        <c:v>2085.6370000000002</c:v>
                      </c:pt>
                      <c:pt idx="1435">
                        <c:v>2086.6010000000001</c:v>
                      </c:pt>
                      <c:pt idx="1436">
                        <c:v>2087.5650000000001</c:v>
                      </c:pt>
                      <c:pt idx="1437">
                        <c:v>2088.5300000000002</c:v>
                      </c:pt>
                      <c:pt idx="1438">
                        <c:v>2089.4940000000001</c:v>
                      </c:pt>
                      <c:pt idx="1439">
                        <c:v>2090.4580000000001</c:v>
                      </c:pt>
                      <c:pt idx="1440">
                        <c:v>2091.422</c:v>
                      </c:pt>
                      <c:pt idx="1441">
                        <c:v>2092.3870000000002</c:v>
                      </c:pt>
                      <c:pt idx="1442">
                        <c:v>2093.3510000000001</c:v>
                      </c:pt>
                      <c:pt idx="1443">
                        <c:v>2094.3150000000001</c:v>
                      </c:pt>
                      <c:pt idx="1444">
                        <c:v>2095.279</c:v>
                      </c:pt>
                      <c:pt idx="1445">
                        <c:v>2096.2440000000001</c:v>
                      </c:pt>
                      <c:pt idx="1446">
                        <c:v>2097.2080000000001</c:v>
                      </c:pt>
                      <c:pt idx="1447">
                        <c:v>2098.172</c:v>
                      </c:pt>
                      <c:pt idx="1448">
                        <c:v>2099.136</c:v>
                      </c:pt>
                      <c:pt idx="1449">
                        <c:v>2100.1010000000001</c:v>
                      </c:pt>
                      <c:pt idx="1450">
                        <c:v>2101.0650000000001</c:v>
                      </c:pt>
                      <c:pt idx="1451">
                        <c:v>2102.029</c:v>
                      </c:pt>
                      <c:pt idx="1452">
                        <c:v>2102.9929999999999</c:v>
                      </c:pt>
                      <c:pt idx="1453">
                        <c:v>2103.9580000000001</c:v>
                      </c:pt>
                      <c:pt idx="1454">
                        <c:v>2104.922</c:v>
                      </c:pt>
                      <c:pt idx="1455">
                        <c:v>2105.886</c:v>
                      </c:pt>
                      <c:pt idx="1456">
                        <c:v>2106.85</c:v>
                      </c:pt>
                      <c:pt idx="1457">
                        <c:v>2107.8139999999999</c:v>
                      </c:pt>
                      <c:pt idx="1458">
                        <c:v>2108.779</c:v>
                      </c:pt>
                      <c:pt idx="1459">
                        <c:v>2109.7429999999999</c:v>
                      </c:pt>
                      <c:pt idx="1460">
                        <c:v>2110.7069999999999</c:v>
                      </c:pt>
                      <c:pt idx="1461">
                        <c:v>2111.6709999999998</c:v>
                      </c:pt>
                      <c:pt idx="1462">
                        <c:v>2112.6350000000002</c:v>
                      </c:pt>
                      <c:pt idx="1463">
                        <c:v>2113.6</c:v>
                      </c:pt>
                      <c:pt idx="1464">
                        <c:v>2114.5639999999999</c:v>
                      </c:pt>
                      <c:pt idx="1465">
                        <c:v>2115.5279999999998</c:v>
                      </c:pt>
                      <c:pt idx="1466">
                        <c:v>2116.4920000000002</c:v>
                      </c:pt>
                      <c:pt idx="1467">
                        <c:v>2117.4569999999999</c:v>
                      </c:pt>
                      <c:pt idx="1468">
                        <c:v>2118.4209999999998</c:v>
                      </c:pt>
                      <c:pt idx="1469">
                        <c:v>2119.3850000000002</c:v>
                      </c:pt>
                      <c:pt idx="1470">
                        <c:v>2120.3490000000002</c:v>
                      </c:pt>
                      <c:pt idx="1471">
                        <c:v>2121.3139999999999</c:v>
                      </c:pt>
                      <c:pt idx="1472">
                        <c:v>2122.2779999999998</c:v>
                      </c:pt>
                      <c:pt idx="1473">
                        <c:v>2123.2420000000002</c:v>
                      </c:pt>
                      <c:pt idx="1474">
                        <c:v>2124.2060000000001</c:v>
                      </c:pt>
                      <c:pt idx="1475">
                        <c:v>2125.1709999999998</c:v>
                      </c:pt>
                      <c:pt idx="1476">
                        <c:v>2126.1350000000002</c:v>
                      </c:pt>
                      <c:pt idx="1477">
                        <c:v>2127.0990000000002</c:v>
                      </c:pt>
                      <c:pt idx="1478">
                        <c:v>2128.0630000000001</c:v>
                      </c:pt>
                      <c:pt idx="1479">
                        <c:v>2129.0279999999998</c:v>
                      </c:pt>
                      <c:pt idx="1480">
                        <c:v>2129.9920000000002</c:v>
                      </c:pt>
                      <c:pt idx="1481">
                        <c:v>2130.9560000000001</c:v>
                      </c:pt>
                      <c:pt idx="1482">
                        <c:v>2131.92</c:v>
                      </c:pt>
                      <c:pt idx="1483">
                        <c:v>2132.8850000000002</c:v>
                      </c:pt>
                      <c:pt idx="1484">
                        <c:v>2133.8490000000002</c:v>
                      </c:pt>
                      <c:pt idx="1485">
                        <c:v>2134.8130000000001</c:v>
                      </c:pt>
                      <c:pt idx="1486">
                        <c:v>2135.777</c:v>
                      </c:pt>
                      <c:pt idx="1487">
                        <c:v>2136.741</c:v>
                      </c:pt>
                      <c:pt idx="1488">
                        <c:v>2137.7060000000001</c:v>
                      </c:pt>
                      <c:pt idx="1489">
                        <c:v>2138.67</c:v>
                      </c:pt>
                      <c:pt idx="1490">
                        <c:v>2139.634</c:v>
                      </c:pt>
                      <c:pt idx="1491">
                        <c:v>2140.598</c:v>
                      </c:pt>
                      <c:pt idx="1492">
                        <c:v>2141.5630000000001</c:v>
                      </c:pt>
                      <c:pt idx="1493">
                        <c:v>2142.527</c:v>
                      </c:pt>
                      <c:pt idx="1494">
                        <c:v>2143.491</c:v>
                      </c:pt>
                      <c:pt idx="1495">
                        <c:v>2144.4549999999999</c:v>
                      </c:pt>
                      <c:pt idx="1496">
                        <c:v>2145.4189999999999</c:v>
                      </c:pt>
                      <c:pt idx="1497">
                        <c:v>2146.384</c:v>
                      </c:pt>
                      <c:pt idx="1498">
                        <c:v>2147.348</c:v>
                      </c:pt>
                      <c:pt idx="1499">
                        <c:v>2148.3119999999999</c:v>
                      </c:pt>
                      <c:pt idx="1500">
                        <c:v>2149.2759999999998</c:v>
                      </c:pt>
                      <c:pt idx="1501">
                        <c:v>2150.241</c:v>
                      </c:pt>
                      <c:pt idx="1502">
                        <c:v>2151.2049999999999</c:v>
                      </c:pt>
                      <c:pt idx="1503">
                        <c:v>2152.1689999999999</c:v>
                      </c:pt>
                      <c:pt idx="1504">
                        <c:v>2153.1329999999998</c:v>
                      </c:pt>
                      <c:pt idx="1505">
                        <c:v>2154.098</c:v>
                      </c:pt>
                      <c:pt idx="1506">
                        <c:v>2155.0619999999999</c:v>
                      </c:pt>
                      <c:pt idx="1507">
                        <c:v>2156.0259999999998</c:v>
                      </c:pt>
                      <c:pt idx="1508">
                        <c:v>2156.9899999999998</c:v>
                      </c:pt>
                      <c:pt idx="1509">
                        <c:v>2157.9549999999999</c:v>
                      </c:pt>
                      <c:pt idx="1510">
                        <c:v>2158.9189999999999</c:v>
                      </c:pt>
                      <c:pt idx="1511">
                        <c:v>2159.8829999999998</c:v>
                      </c:pt>
                      <c:pt idx="1512">
                        <c:v>2160.8470000000002</c:v>
                      </c:pt>
                      <c:pt idx="1513">
                        <c:v>2161.8119999999999</c:v>
                      </c:pt>
                      <c:pt idx="1514">
                        <c:v>2162.7759999999998</c:v>
                      </c:pt>
                      <c:pt idx="1515">
                        <c:v>2163.7399999999998</c:v>
                      </c:pt>
                      <c:pt idx="1516">
                        <c:v>2164.7040000000002</c:v>
                      </c:pt>
                      <c:pt idx="1517">
                        <c:v>2165.6680000000001</c:v>
                      </c:pt>
                      <c:pt idx="1518">
                        <c:v>2166.6329999999998</c:v>
                      </c:pt>
                      <c:pt idx="1519">
                        <c:v>2167.5970000000002</c:v>
                      </c:pt>
                      <c:pt idx="1520">
                        <c:v>2168.5610000000001</c:v>
                      </c:pt>
                      <c:pt idx="1521">
                        <c:v>2169.5250000000001</c:v>
                      </c:pt>
                      <c:pt idx="1522">
                        <c:v>2170.4899999999998</c:v>
                      </c:pt>
                      <c:pt idx="1523">
                        <c:v>2171.4540000000002</c:v>
                      </c:pt>
                      <c:pt idx="1524">
                        <c:v>2172.4180000000001</c:v>
                      </c:pt>
                      <c:pt idx="1525">
                        <c:v>2173.3820000000001</c:v>
                      </c:pt>
                      <c:pt idx="1526">
                        <c:v>2174.346</c:v>
                      </c:pt>
                      <c:pt idx="1527">
                        <c:v>2175.3110000000001</c:v>
                      </c:pt>
                      <c:pt idx="1528">
                        <c:v>2176.2750000000001</c:v>
                      </c:pt>
                      <c:pt idx="1529">
                        <c:v>2177.239</c:v>
                      </c:pt>
                      <c:pt idx="1530">
                        <c:v>2178.203</c:v>
                      </c:pt>
                      <c:pt idx="1531">
                        <c:v>2179.1680000000001</c:v>
                      </c:pt>
                      <c:pt idx="1532">
                        <c:v>2180.1320000000001</c:v>
                      </c:pt>
                      <c:pt idx="1533">
                        <c:v>2181.096</c:v>
                      </c:pt>
                      <c:pt idx="1534">
                        <c:v>2182.06</c:v>
                      </c:pt>
                      <c:pt idx="1535">
                        <c:v>2183.0250000000001</c:v>
                      </c:pt>
                      <c:pt idx="1536">
                        <c:v>2183.989</c:v>
                      </c:pt>
                      <c:pt idx="1537">
                        <c:v>2184.953</c:v>
                      </c:pt>
                      <c:pt idx="1538">
                        <c:v>2185.9169999999999</c:v>
                      </c:pt>
                      <c:pt idx="1539">
                        <c:v>2186.8820000000001</c:v>
                      </c:pt>
                      <c:pt idx="1540">
                        <c:v>2187.846</c:v>
                      </c:pt>
                      <c:pt idx="1541">
                        <c:v>2188.81</c:v>
                      </c:pt>
                      <c:pt idx="1542">
                        <c:v>2189.7739999999999</c:v>
                      </c:pt>
                      <c:pt idx="1543">
                        <c:v>2190.739</c:v>
                      </c:pt>
                      <c:pt idx="1544">
                        <c:v>2191.703</c:v>
                      </c:pt>
                      <c:pt idx="1545">
                        <c:v>2192.6669999999999</c:v>
                      </c:pt>
                      <c:pt idx="1546">
                        <c:v>2193.6309999999999</c:v>
                      </c:pt>
                      <c:pt idx="1547">
                        <c:v>2194.5949999999998</c:v>
                      </c:pt>
                      <c:pt idx="1548">
                        <c:v>2195.56</c:v>
                      </c:pt>
                      <c:pt idx="1549">
                        <c:v>2196.5239999999999</c:v>
                      </c:pt>
                      <c:pt idx="1550">
                        <c:v>2197.4879999999998</c:v>
                      </c:pt>
                      <c:pt idx="1551">
                        <c:v>2198.4520000000002</c:v>
                      </c:pt>
                      <c:pt idx="1552">
                        <c:v>2199.4169999999999</c:v>
                      </c:pt>
                      <c:pt idx="1553">
                        <c:v>2200.3809999999999</c:v>
                      </c:pt>
                      <c:pt idx="1554">
                        <c:v>2201.3449999999998</c:v>
                      </c:pt>
                      <c:pt idx="1555">
                        <c:v>2202.3090000000002</c:v>
                      </c:pt>
                      <c:pt idx="1556">
                        <c:v>2203.2730000000001</c:v>
                      </c:pt>
                      <c:pt idx="1557">
                        <c:v>2204.2379999999998</c:v>
                      </c:pt>
                      <c:pt idx="1558">
                        <c:v>2205.2020000000002</c:v>
                      </c:pt>
                      <c:pt idx="1559">
                        <c:v>2206.1660000000002</c:v>
                      </c:pt>
                      <c:pt idx="1560">
                        <c:v>2207.13</c:v>
                      </c:pt>
                      <c:pt idx="1561">
                        <c:v>2208.0949999999998</c:v>
                      </c:pt>
                      <c:pt idx="1562">
                        <c:v>2209.0590000000002</c:v>
                      </c:pt>
                      <c:pt idx="1563">
                        <c:v>2210.0230000000001</c:v>
                      </c:pt>
                      <c:pt idx="1564">
                        <c:v>2210.9870000000001</c:v>
                      </c:pt>
                      <c:pt idx="1565">
                        <c:v>2211.9520000000002</c:v>
                      </c:pt>
                      <c:pt idx="1566">
                        <c:v>2212.9160000000002</c:v>
                      </c:pt>
                      <c:pt idx="1567">
                        <c:v>2213.88</c:v>
                      </c:pt>
                      <c:pt idx="1568">
                        <c:v>2214.8440000000001</c:v>
                      </c:pt>
                      <c:pt idx="1569">
                        <c:v>2215.8090000000002</c:v>
                      </c:pt>
                      <c:pt idx="1570">
                        <c:v>2216.7730000000001</c:v>
                      </c:pt>
                      <c:pt idx="1571">
                        <c:v>2217.7370000000001</c:v>
                      </c:pt>
                      <c:pt idx="1572">
                        <c:v>2218.701</c:v>
                      </c:pt>
                      <c:pt idx="1573">
                        <c:v>2219.6660000000002</c:v>
                      </c:pt>
                      <c:pt idx="1574">
                        <c:v>2220.63</c:v>
                      </c:pt>
                      <c:pt idx="1575">
                        <c:v>2221.5940000000001</c:v>
                      </c:pt>
                      <c:pt idx="1576">
                        <c:v>2222.558</c:v>
                      </c:pt>
                      <c:pt idx="1577">
                        <c:v>2223.5219999999999</c:v>
                      </c:pt>
                      <c:pt idx="1578">
                        <c:v>2224.4870000000001</c:v>
                      </c:pt>
                      <c:pt idx="1579">
                        <c:v>2225.451</c:v>
                      </c:pt>
                      <c:pt idx="1580">
                        <c:v>2226.415</c:v>
                      </c:pt>
                      <c:pt idx="1581">
                        <c:v>2227.3789999999999</c:v>
                      </c:pt>
                      <c:pt idx="1582">
                        <c:v>2228.3440000000001</c:v>
                      </c:pt>
                      <c:pt idx="1583">
                        <c:v>2229.308</c:v>
                      </c:pt>
                      <c:pt idx="1584">
                        <c:v>2230.2719999999999</c:v>
                      </c:pt>
                      <c:pt idx="1585">
                        <c:v>2231.2359999999999</c:v>
                      </c:pt>
                      <c:pt idx="1586">
                        <c:v>2232.1999999999998</c:v>
                      </c:pt>
                      <c:pt idx="1587">
                        <c:v>2233.165</c:v>
                      </c:pt>
                      <c:pt idx="1588">
                        <c:v>2234.1289999999999</c:v>
                      </c:pt>
                      <c:pt idx="1589">
                        <c:v>2235.0929999999998</c:v>
                      </c:pt>
                      <c:pt idx="1590">
                        <c:v>2236.0569999999998</c:v>
                      </c:pt>
                      <c:pt idx="1591">
                        <c:v>2237.0219999999999</c:v>
                      </c:pt>
                      <c:pt idx="1592">
                        <c:v>2237.9859999999999</c:v>
                      </c:pt>
                      <c:pt idx="1593">
                        <c:v>2238.9499999999998</c:v>
                      </c:pt>
                      <c:pt idx="1594">
                        <c:v>2239.9140000000002</c:v>
                      </c:pt>
                      <c:pt idx="1595">
                        <c:v>2240.8789999999999</c:v>
                      </c:pt>
                      <c:pt idx="1596">
                        <c:v>2241.8429999999998</c:v>
                      </c:pt>
                      <c:pt idx="1597">
                        <c:v>2242.8069999999998</c:v>
                      </c:pt>
                      <c:pt idx="1598">
                        <c:v>2243.7710000000002</c:v>
                      </c:pt>
                      <c:pt idx="1599">
                        <c:v>2244.7359999999999</c:v>
                      </c:pt>
                      <c:pt idx="1600">
                        <c:v>2245.6999999999998</c:v>
                      </c:pt>
                      <c:pt idx="1601">
                        <c:v>2246.6640000000002</c:v>
                      </c:pt>
                      <c:pt idx="1602">
                        <c:v>2247.6280000000002</c:v>
                      </c:pt>
                      <c:pt idx="1603">
                        <c:v>2248.5929999999998</c:v>
                      </c:pt>
                      <c:pt idx="1604">
                        <c:v>2249.5569999999998</c:v>
                      </c:pt>
                      <c:pt idx="1605">
                        <c:v>2250.5210000000002</c:v>
                      </c:pt>
                      <c:pt idx="1606">
                        <c:v>2251.4850000000001</c:v>
                      </c:pt>
                      <c:pt idx="1607">
                        <c:v>2252.4490000000001</c:v>
                      </c:pt>
                      <c:pt idx="1608">
                        <c:v>2253.4140000000002</c:v>
                      </c:pt>
                      <c:pt idx="1609">
                        <c:v>2254.3780000000002</c:v>
                      </c:pt>
                      <c:pt idx="1610">
                        <c:v>2255.3420000000001</c:v>
                      </c:pt>
                      <c:pt idx="1611">
                        <c:v>2256.306</c:v>
                      </c:pt>
                      <c:pt idx="1612">
                        <c:v>2257.2710000000002</c:v>
                      </c:pt>
                      <c:pt idx="1613">
                        <c:v>2258.2350000000001</c:v>
                      </c:pt>
                      <c:pt idx="1614">
                        <c:v>2259.1990000000001</c:v>
                      </c:pt>
                      <c:pt idx="1615">
                        <c:v>2260.163</c:v>
                      </c:pt>
                      <c:pt idx="1616">
                        <c:v>2261.127</c:v>
                      </c:pt>
                      <c:pt idx="1617">
                        <c:v>2262.0920000000001</c:v>
                      </c:pt>
                      <c:pt idx="1618">
                        <c:v>2263.056</c:v>
                      </c:pt>
                      <c:pt idx="1619">
                        <c:v>2264.02</c:v>
                      </c:pt>
                      <c:pt idx="1620">
                        <c:v>2264.9839999999999</c:v>
                      </c:pt>
                      <c:pt idx="1621">
                        <c:v>2265.9490000000001</c:v>
                      </c:pt>
                      <c:pt idx="1622">
                        <c:v>2266.913</c:v>
                      </c:pt>
                      <c:pt idx="1623">
                        <c:v>2267.877</c:v>
                      </c:pt>
                      <c:pt idx="1624">
                        <c:v>2268.8409999999999</c:v>
                      </c:pt>
                      <c:pt idx="1625">
                        <c:v>2269.806</c:v>
                      </c:pt>
                      <c:pt idx="1626">
                        <c:v>2270.77</c:v>
                      </c:pt>
                      <c:pt idx="1627">
                        <c:v>2271.7339999999999</c:v>
                      </c:pt>
                      <c:pt idx="1628">
                        <c:v>2272.6979999999999</c:v>
                      </c:pt>
                      <c:pt idx="1629">
                        <c:v>2273.663</c:v>
                      </c:pt>
                      <c:pt idx="1630">
                        <c:v>2274.627</c:v>
                      </c:pt>
                      <c:pt idx="1631">
                        <c:v>2275.5909999999999</c:v>
                      </c:pt>
                      <c:pt idx="1632">
                        <c:v>2276.5549999999998</c:v>
                      </c:pt>
                      <c:pt idx="1633">
                        <c:v>2277.52</c:v>
                      </c:pt>
                      <c:pt idx="1634">
                        <c:v>2278.4839999999999</c:v>
                      </c:pt>
                      <c:pt idx="1635">
                        <c:v>2279.4479999999999</c:v>
                      </c:pt>
                      <c:pt idx="1636">
                        <c:v>2280.4119999999998</c:v>
                      </c:pt>
                      <c:pt idx="1637">
                        <c:v>2281.3760000000002</c:v>
                      </c:pt>
                      <c:pt idx="1638">
                        <c:v>2282.3409999999999</c:v>
                      </c:pt>
                      <c:pt idx="1639">
                        <c:v>2283.3049999999998</c:v>
                      </c:pt>
                      <c:pt idx="1640">
                        <c:v>2284.2689999999998</c:v>
                      </c:pt>
                      <c:pt idx="1641">
                        <c:v>2285.2330000000002</c:v>
                      </c:pt>
                      <c:pt idx="1642">
                        <c:v>2286.1979999999999</c:v>
                      </c:pt>
                      <c:pt idx="1643">
                        <c:v>2287.1619999999998</c:v>
                      </c:pt>
                      <c:pt idx="1644">
                        <c:v>2288.1260000000002</c:v>
                      </c:pt>
                      <c:pt idx="1645">
                        <c:v>2289.09</c:v>
                      </c:pt>
                      <c:pt idx="1646">
                        <c:v>2290.0540000000001</c:v>
                      </c:pt>
                      <c:pt idx="1647">
                        <c:v>2291.0189999999998</c:v>
                      </c:pt>
                      <c:pt idx="1648">
                        <c:v>2291.9830000000002</c:v>
                      </c:pt>
                      <c:pt idx="1649">
                        <c:v>2292.9470000000001</c:v>
                      </c:pt>
                      <c:pt idx="1650">
                        <c:v>2293.9110000000001</c:v>
                      </c:pt>
                      <c:pt idx="1651">
                        <c:v>2294.8760000000002</c:v>
                      </c:pt>
                      <c:pt idx="1652">
                        <c:v>2295.84</c:v>
                      </c:pt>
                      <c:pt idx="1653">
                        <c:v>2296.8040000000001</c:v>
                      </c:pt>
                      <c:pt idx="1654">
                        <c:v>2297.768</c:v>
                      </c:pt>
                      <c:pt idx="1655">
                        <c:v>2298.7330000000002</c:v>
                      </c:pt>
                      <c:pt idx="1656">
                        <c:v>2299.6970000000001</c:v>
                      </c:pt>
                      <c:pt idx="1657">
                        <c:v>2300.6610000000001</c:v>
                      </c:pt>
                      <c:pt idx="1658">
                        <c:v>2301.625</c:v>
                      </c:pt>
                      <c:pt idx="1659">
                        <c:v>2302.59</c:v>
                      </c:pt>
                      <c:pt idx="1660">
                        <c:v>2303.5540000000001</c:v>
                      </c:pt>
                      <c:pt idx="1661">
                        <c:v>2304.518</c:v>
                      </c:pt>
                      <c:pt idx="1662">
                        <c:v>2305.482</c:v>
                      </c:pt>
                      <c:pt idx="1663">
                        <c:v>2306.4470000000001</c:v>
                      </c:pt>
                      <c:pt idx="1664">
                        <c:v>2307.4110000000001</c:v>
                      </c:pt>
                      <c:pt idx="1665">
                        <c:v>2308.375</c:v>
                      </c:pt>
                      <c:pt idx="1666">
                        <c:v>2309.3389999999999</c:v>
                      </c:pt>
                      <c:pt idx="1667">
                        <c:v>2310.3029999999999</c:v>
                      </c:pt>
                      <c:pt idx="1668">
                        <c:v>2311.268</c:v>
                      </c:pt>
                      <c:pt idx="1669">
                        <c:v>2312.232</c:v>
                      </c:pt>
                      <c:pt idx="1670">
                        <c:v>2313.1959999999999</c:v>
                      </c:pt>
                      <c:pt idx="1671">
                        <c:v>2314.16</c:v>
                      </c:pt>
                      <c:pt idx="1672">
                        <c:v>2315.125</c:v>
                      </c:pt>
                      <c:pt idx="1673">
                        <c:v>2316.0889999999999</c:v>
                      </c:pt>
                      <c:pt idx="1674">
                        <c:v>2317.0529999999999</c:v>
                      </c:pt>
                      <c:pt idx="1675">
                        <c:v>2318.0169999999998</c:v>
                      </c:pt>
                      <c:pt idx="1676">
                        <c:v>2318.9810000000002</c:v>
                      </c:pt>
                      <c:pt idx="1677">
                        <c:v>2319.9459999999999</c:v>
                      </c:pt>
                      <c:pt idx="1678">
                        <c:v>2320.91</c:v>
                      </c:pt>
                      <c:pt idx="1679">
                        <c:v>2321.8739999999998</c:v>
                      </c:pt>
                      <c:pt idx="1680">
                        <c:v>2322.8380000000002</c:v>
                      </c:pt>
                      <c:pt idx="1681">
                        <c:v>2323.8029999999999</c:v>
                      </c:pt>
                      <c:pt idx="1682">
                        <c:v>2324.7669999999998</c:v>
                      </c:pt>
                      <c:pt idx="1683">
                        <c:v>2325.7310000000002</c:v>
                      </c:pt>
                      <c:pt idx="1684">
                        <c:v>2326.6950000000002</c:v>
                      </c:pt>
                      <c:pt idx="1685">
                        <c:v>2327.66</c:v>
                      </c:pt>
                      <c:pt idx="1686">
                        <c:v>2328.6239999999998</c:v>
                      </c:pt>
                      <c:pt idx="1687">
                        <c:v>2329.5880000000002</c:v>
                      </c:pt>
                      <c:pt idx="1688">
                        <c:v>2330.5520000000001</c:v>
                      </c:pt>
                      <c:pt idx="1689">
                        <c:v>2331.5169999999998</c:v>
                      </c:pt>
                      <c:pt idx="1690">
                        <c:v>2332.4810000000002</c:v>
                      </c:pt>
                      <c:pt idx="1691">
                        <c:v>2333.4450000000002</c:v>
                      </c:pt>
                      <c:pt idx="1692">
                        <c:v>2334.4090000000001</c:v>
                      </c:pt>
                      <c:pt idx="1693">
                        <c:v>2335.3739999999998</c:v>
                      </c:pt>
                      <c:pt idx="1694">
                        <c:v>2336.3380000000002</c:v>
                      </c:pt>
                      <c:pt idx="1695">
                        <c:v>2337.3020000000001</c:v>
                      </c:pt>
                      <c:pt idx="1696">
                        <c:v>2338.2660000000001</c:v>
                      </c:pt>
                      <c:pt idx="1697">
                        <c:v>2339.23</c:v>
                      </c:pt>
                      <c:pt idx="1698">
                        <c:v>2340.1950000000002</c:v>
                      </c:pt>
                      <c:pt idx="1699">
                        <c:v>2341.1590000000001</c:v>
                      </c:pt>
                      <c:pt idx="1700">
                        <c:v>2342.123</c:v>
                      </c:pt>
                      <c:pt idx="1701">
                        <c:v>2343.087</c:v>
                      </c:pt>
                      <c:pt idx="1702">
                        <c:v>2344.0520000000001</c:v>
                      </c:pt>
                      <c:pt idx="1703">
                        <c:v>2345.0160000000001</c:v>
                      </c:pt>
                      <c:pt idx="1704">
                        <c:v>2345.98</c:v>
                      </c:pt>
                      <c:pt idx="1705">
                        <c:v>2346.944</c:v>
                      </c:pt>
                      <c:pt idx="1706">
                        <c:v>2347.9079999999999</c:v>
                      </c:pt>
                      <c:pt idx="1707">
                        <c:v>2348.873</c:v>
                      </c:pt>
                      <c:pt idx="1708">
                        <c:v>2349.837</c:v>
                      </c:pt>
                      <c:pt idx="1709">
                        <c:v>2350.8009999999999</c:v>
                      </c:pt>
                      <c:pt idx="1710">
                        <c:v>2351.7649999999999</c:v>
                      </c:pt>
                      <c:pt idx="1711">
                        <c:v>2352.73</c:v>
                      </c:pt>
                      <c:pt idx="1712">
                        <c:v>2353.694</c:v>
                      </c:pt>
                      <c:pt idx="1713">
                        <c:v>2354.6579999999999</c:v>
                      </c:pt>
                      <c:pt idx="1714">
                        <c:v>2355.6219999999998</c:v>
                      </c:pt>
                      <c:pt idx="1715">
                        <c:v>2356.587</c:v>
                      </c:pt>
                      <c:pt idx="1716">
                        <c:v>2357.5509999999999</c:v>
                      </c:pt>
                      <c:pt idx="1717">
                        <c:v>2358.5149999999999</c:v>
                      </c:pt>
                      <c:pt idx="1718">
                        <c:v>2359.4789999999998</c:v>
                      </c:pt>
                      <c:pt idx="1719">
                        <c:v>2360.444</c:v>
                      </c:pt>
                      <c:pt idx="1720">
                        <c:v>2361.4079999999999</c:v>
                      </c:pt>
                      <c:pt idx="1721">
                        <c:v>2362.3719999999998</c:v>
                      </c:pt>
                      <c:pt idx="1722">
                        <c:v>2363.3359999999998</c:v>
                      </c:pt>
                      <c:pt idx="1723">
                        <c:v>2364.3009999999999</c:v>
                      </c:pt>
                      <c:pt idx="1724">
                        <c:v>2365.2649999999999</c:v>
                      </c:pt>
                      <c:pt idx="1725">
                        <c:v>2366.2289999999998</c:v>
                      </c:pt>
                      <c:pt idx="1726">
                        <c:v>2367.1930000000002</c:v>
                      </c:pt>
                      <c:pt idx="1727">
                        <c:v>2368.1570000000002</c:v>
                      </c:pt>
                      <c:pt idx="1728">
                        <c:v>2369.1219999999998</c:v>
                      </c:pt>
                      <c:pt idx="1729">
                        <c:v>2370.0859999999998</c:v>
                      </c:pt>
                      <c:pt idx="1730">
                        <c:v>2371.0500000000002</c:v>
                      </c:pt>
                      <c:pt idx="1731">
                        <c:v>2372.0140000000001</c:v>
                      </c:pt>
                      <c:pt idx="1732">
                        <c:v>2372.9789999999998</c:v>
                      </c:pt>
                      <c:pt idx="1733">
                        <c:v>2373.9430000000002</c:v>
                      </c:pt>
                      <c:pt idx="1734">
                        <c:v>2374.9070000000002</c:v>
                      </c:pt>
                      <c:pt idx="1735">
                        <c:v>2375.8710000000001</c:v>
                      </c:pt>
                      <c:pt idx="1736">
                        <c:v>2376.835</c:v>
                      </c:pt>
                      <c:pt idx="1737">
                        <c:v>2377.8000000000002</c:v>
                      </c:pt>
                      <c:pt idx="1738">
                        <c:v>2378.7640000000001</c:v>
                      </c:pt>
                      <c:pt idx="1739">
                        <c:v>2379.7280000000001</c:v>
                      </c:pt>
                      <c:pt idx="1740">
                        <c:v>2380.692</c:v>
                      </c:pt>
                      <c:pt idx="1741">
                        <c:v>2381.6570000000002</c:v>
                      </c:pt>
                      <c:pt idx="1742">
                        <c:v>2382.6210000000001</c:v>
                      </c:pt>
                      <c:pt idx="1743">
                        <c:v>2383.585</c:v>
                      </c:pt>
                      <c:pt idx="1744">
                        <c:v>2384.549</c:v>
                      </c:pt>
                      <c:pt idx="1745">
                        <c:v>2385.5140000000001</c:v>
                      </c:pt>
                      <c:pt idx="1746">
                        <c:v>2386.4780000000001</c:v>
                      </c:pt>
                      <c:pt idx="1747">
                        <c:v>2387.442</c:v>
                      </c:pt>
                      <c:pt idx="1748">
                        <c:v>2388.4059999999999</c:v>
                      </c:pt>
                      <c:pt idx="1749">
                        <c:v>2389.3710000000001</c:v>
                      </c:pt>
                      <c:pt idx="1750">
                        <c:v>2390.335</c:v>
                      </c:pt>
                      <c:pt idx="1751">
                        <c:v>2391.299</c:v>
                      </c:pt>
                      <c:pt idx="1752">
                        <c:v>2392.2629999999999</c:v>
                      </c:pt>
                      <c:pt idx="1753">
                        <c:v>2393.2280000000001</c:v>
                      </c:pt>
                      <c:pt idx="1754">
                        <c:v>2394.192</c:v>
                      </c:pt>
                      <c:pt idx="1755">
                        <c:v>2395.1559999999999</c:v>
                      </c:pt>
                      <c:pt idx="1756">
                        <c:v>2396.12</c:v>
                      </c:pt>
                      <c:pt idx="1757">
                        <c:v>2397.0839999999998</c:v>
                      </c:pt>
                      <c:pt idx="1758">
                        <c:v>2398.049</c:v>
                      </c:pt>
                      <c:pt idx="1759">
                        <c:v>2399.0129999999999</c:v>
                      </c:pt>
                      <c:pt idx="1760">
                        <c:v>2399.9769999999999</c:v>
                      </c:pt>
                      <c:pt idx="1761">
                        <c:v>2400.9409999999998</c:v>
                      </c:pt>
                      <c:pt idx="1762">
                        <c:v>2401.9059999999999</c:v>
                      </c:pt>
                      <c:pt idx="1763">
                        <c:v>2402.87</c:v>
                      </c:pt>
                      <c:pt idx="1764">
                        <c:v>2403.8339999999998</c:v>
                      </c:pt>
                      <c:pt idx="1765">
                        <c:v>2404.7979999999998</c:v>
                      </c:pt>
                      <c:pt idx="1766">
                        <c:v>2405.7620000000002</c:v>
                      </c:pt>
                      <c:pt idx="1767">
                        <c:v>2406.7269999999999</c:v>
                      </c:pt>
                      <c:pt idx="1768">
                        <c:v>2407.6909999999998</c:v>
                      </c:pt>
                      <c:pt idx="1769">
                        <c:v>2408.6550000000002</c:v>
                      </c:pt>
                      <c:pt idx="1770">
                        <c:v>2409.6190000000001</c:v>
                      </c:pt>
                      <c:pt idx="1771">
                        <c:v>2410.5839999999998</c:v>
                      </c:pt>
                      <c:pt idx="1772">
                        <c:v>2411.5479999999998</c:v>
                      </c:pt>
                      <c:pt idx="1773">
                        <c:v>2412.5120000000002</c:v>
                      </c:pt>
                      <c:pt idx="1774">
                        <c:v>2413.4760000000001</c:v>
                      </c:pt>
                      <c:pt idx="1775">
                        <c:v>2414.4409999999998</c:v>
                      </c:pt>
                      <c:pt idx="1776">
                        <c:v>2415.4050000000002</c:v>
                      </c:pt>
                      <c:pt idx="1777">
                        <c:v>2416.3690000000001</c:v>
                      </c:pt>
                      <c:pt idx="1778">
                        <c:v>2417.3330000000001</c:v>
                      </c:pt>
                      <c:pt idx="1779">
                        <c:v>2418.2979999999998</c:v>
                      </c:pt>
                      <c:pt idx="1780">
                        <c:v>2419.2620000000002</c:v>
                      </c:pt>
                      <c:pt idx="1781">
                        <c:v>2420.2260000000001</c:v>
                      </c:pt>
                      <c:pt idx="1782">
                        <c:v>2421.19</c:v>
                      </c:pt>
                      <c:pt idx="1783">
                        <c:v>2422.1550000000002</c:v>
                      </c:pt>
                      <c:pt idx="1784">
                        <c:v>2423.1190000000001</c:v>
                      </c:pt>
                      <c:pt idx="1785">
                        <c:v>2424.0830000000001</c:v>
                      </c:pt>
                      <c:pt idx="1786">
                        <c:v>2425.047</c:v>
                      </c:pt>
                      <c:pt idx="1787">
                        <c:v>2426.011</c:v>
                      </c:pt>
                      <c:pt idx="1788">
                        <c:v>2426.9760000000001</c:v>
                      </c:pt>
                      <c:pt idx="1789">
                        <c:v>2427.94</c:v>
                      </c:pt>
                      <c:pt idx="1790">
                        <c:v>2428.904</c:v>
                      </c:pt>
                      <c:pt idx="1791">
                        <c:v>2429.8679999999999</c:v>
                      </c:pt>
                      <c:pt idx="1792">
                        <c:v>2430.8330000000001</c:v>
                      </c:pt>
                      <c:pt idx="1793">
                        <c:v>2431.797</c:v>
                      </c:pt>
                      <c:pt idx="1794">
                        <c:v>2432.761</c:v>
                      </c:pt>
                      <c:pt idx="1795">
                        <c:v>2433.7249999999999</c:v>
                      </c:pt>
                      <c:pt idx="1796">
                        <c:v>2434.6889999999999</c:v>
                      </c:pt>
                      <c:pt idx="1797">
                        <c:v>2435.654</c:v>
                      </c:pt>
                      <c:pt idx="1798">
                        <c:v>2436.6179999999999</c:v>
                      </c:pt>
                      <c:pt idx="1799">
                        <c:v>2437.5819999999999</c:v>
                      </c:pt>
                      <c:pt idx="1800">
                        <c:v>2438.5459999999998</c:v>
                      </c:pt>
                      <c:pt idx="1801">
                        <c:v>2439.511</c:v>
                      </c:pt>
                      <c:pt idx="1802">
                        <c:v>2440.4749999999999</c:v>
                      </c:pt>
                      <c:pt idx="1803">
                        <c:v>2441.4389999999999</c:v>
                      </c:pt>
                      <c:pt idx="1804">
                        <c:v>2442.4029999999998</c:v>
                      </c:pt>
                      <c:pt idx="1805">
                        <c:v>2443.3679999999999</c:v>
                      </c:pt>
                      <c:pt idx="1806">
                        <c:v>2444.3319999999999</c:v>
                      </c:pt>
                      <c:pt idx="1807">
                        <c:v>2445.2959999999998</c:v>
                      </c:pt>
                      <c:pt idx="1808">
                        <c:v>2446.2600000000002</c:v>
                      </c:pt>
                      <c:pt idx="1809">
                        <c:v>2447.2249999999999</c:v>
                      </c:pt>
                      <c:pt idx="1810">
                        <c:v>2448.1889999999999</c:v>
                      </c:pt>
                      <c:pt idx="1811">
                        <c:v>2449.1529999999998</c:v>
                      </c:pt>
                      <c:pt idx="1812">
                        <c:v>2450.1170000000002</c:v>
                      </c:pt>
                      <c:pt idx="1813">
                        <c:v>2451.0819999999999</c:v>
                      </c:pt>
                      <c:pt idx="1814">
                        <c:v>2452.0459999999998</c:v>
                      </c:pt>
                      <c:pt idx="1815">
                        <c:v>2453.0100000000002</c:v>
                      </c:pt>
                      <c:pt idx="1816">
                        <c:v>2453.9740000000002</c:v>
                      </c:pt>
                      <c:pt idx="1817">
                        <c:v>2454.9380000000001</c:v>
                      </c:pt>
                      <c:pt idx="1818">
                        <c:v>2455.9029999999998</c:v>
                      </c:pt>
                      <c:pt idx="1819">
                        <c:v>2456.8670000000002</c:v>
                      </c:pt>
                      <c:pt idx="1820">
                        <c:v>2457.8310000000001</c:v>
                      </c:pt>
                      <c:pt idx="1821">
                        <c:v>2458.7950000000001</c:v>
                      </c:pt>
                      <c:pt idx="1822">
                        <c:v>2459.7600000000002</c:v>
                      </c:pt>
                      <c:pt idx="1823">
                        <c:v>2460.7240000000002</c:v>
                      </c:pt>
                      <c:pt idx="1824">
                        <c:v>2461.6880000000001</c:v>
                      </c:pt>
                      <c:pt idx="1825">
                        <c:v>2462.652</c:v>
                      </c:pt>
                      <c:pt idx="1826">
                        <c:v>2463.616</c:v>
                      </c:pt>
                      <c:pt idx="1827">
                        <c:v>2464.5810000000001</c:v>
                      </c:pt>
                      <c:pt idx="1828">
                        <c:v>2465.5450000000001</c:v>
                      </c:pt>
                      <c:pt idx="1829">
                        <c:v>2466.509</c:v>
                      </c:pt>
                      <c:pt idx="1830">
                        <c:v>2467.473</c:v>
                      </c:pt>
                      <c:pt idx="1831">
                        <c:v>2468.4380000000001</c:v>
                      </c:pt>
                      <c:pt idx="1832">
                        <c:v>2469.402</c:v>
                      </c:pt>
                      <c:pt idx="1833">
                        <c:v>2470.366</c:v>
                      </c:pt>
                      <c:pt idx="1834">
                        <c:v>2471.33</c:v>
                      </c:pt>
                      <c:pt idx="1835">
                        <c:v>2472.2950000000001</c:v>
                      </c:pt>
                      <c:pt idx="1836">
                        <c:v>2473.259</c:v>
                      </c:pt>
                      <c:pt idx="1837">
                        <c:v>2474.223</c:v>
                      </c:pt>
                      <c:pt idx="1838">
                        <c:v>2475.1869999999999</c:v>
                      </c:pt>
                      <c:pt idx="1839">
                        <c:v>2476.152</c:v>
                      </c:pt>
                      <c:pt idx="1840">
                        <c:v>2477.116</c:v>
                      </c:pt>
                      <c:pt idx="1841">
                        <c:v>2478.08</c:v>
                      </c:pt>
                      <c:pt idx="1842">
                        <c:v>2479.0439999999999</c:v>
                      </c:pt>
                      <c:pt idx="1843">
                        <c:v>2480.009</c:v>
                      </c:pt>
                      <c:pt idx="1844">
                        <c:v>2480.973</c:v>
                      </c:pt>
                      <c:pt idx="1845">
                        <c:v>2481.9369999999999</c:v>
                      </c:pt>
                      <c:pt idx="1846">
                        <c:v>2482.9009999999998</c:v>
                      </c:pt>
                      <c:pt idx="1847">
                        <c:v>2483.8649999999998</c:v>
                      </c:pt>
                      <c:pt idx="1848">
                        <c:v>2484.83</c:v>
                      </c:pt>
                      <c:pt idx="1849">
                        <c:v>2485.7939999999999</c:v>
                      </c:pt>
                      <c:pt idx="1850">
                        <c:v>2486.7579999999998</c:v>
                      </c:pt>
                      <c:pt idx="1851">
                        <c:v>2487.7220000000002</c:v>
                      </c:pt>
                      <c:pt idx="1852">
                        <c:v>2488.6869999999999</c:v>
                      </c:pt>
                      <c:pt idx="1853">
                        <c:v>2489.6509999999998</c:v>
                      </c:pt>
                      <c:pt idx="1854">
                        <c:v>2490.6149999999998</c:v>
                      </c:pt>
                      <c:pt idx="1855">
                        <c:v>2491.5790000000002</c:v>
                      </c:pt>
                      <c:pt idx="1856">
                        <c:v>2492.5430000000001</c:v>
                      </c:pt>
                      <c:pt idx="1857">
                        <c:v>2493.5079999999998</c:v>
                      </c:pt>
                      <c:pt idx="1858">
                        <c:v>2494.4720000000002</c:v>
                      </c:pt>
                      <c:pt idx="1859">
                        <c:v>2495.4360000000001</c:v>
                      </c:pt>
                      <c:pt idx="1860">
                        <c:v>2496.4</c:v>
                      </c:pt>
                      <c:pt idx="1861">
                        <c:v>2497.3649999999998</c:v>
                      </c:pt>
                      <c:pt idx="1862">
                        <c:v>2498.3290000000002</c:v>
                      </c:pt>
                      <c:pt idx="1863">
                        <c:v>2499.2930000000001</c:v>
                      </c:pt>
                      <c:pt idx="1864">
                        <c:v>2500.2570000000001</c:v>
                      </c:pt>
                      <c:pt idx="1865">
                        <c:v>2501.2220000000002</c:v>
                      </c:pt>
                      <c:pt idx="1866">
                        <c:v>2502.1860000000001</c:v>
                      </c:pt>
                      <c:pt idx="1867">
                        <c:v>2503.15</c:v>
                      </c:pt>
                      <c:pt idx="1868">
                        <c:v>2504.114</c:v>
                      </c:pt>
                      <c:pt idx="1869">
                        <c:v>2505.0790000000002</c:v>
                      </c:pt>
                      <c:pt idx="1870">
                        <c:v>2506.0430000000001</c:v>
                      </c:pt>
                      <c:pt idx="1871">
                        <c:v>2507.0070000000001</c:v>
                      </c:pt>
                      <c:pt idx="1872">
                        <c:v>2507.971</c:v>
                      </c:pt>
                      <c:pt idx="1873">
                        <c:v>2508.9360000000001</c:v>
                      </c:pt>
                      <c:pt idx="1874">
                        <c:v>2509.9</c:v>
                      </c:pt>
                      <c:pt idx="1875">
                        <c:v>2510.864</c:v>
                      </c:pt>
                      <c:pt idx="1876">
                        <c:v>2511.828</c:v>
                      </c:pt>
                      <c:pt idx="1877">
                        <c:v>2512.7919999999999</c:v>
                      </c:pt>
                      <c:pt idx="1878">
                        <c:v>2513.7570000000001</c:v>
                      </c:pt>
                      <c:pt idx="1879">
                        <c:v>2514.721</c:v>
                      </c:pt>
                      <c:pt idx="1880">
                        <c:v>2515.6849999999999</c:v>
                      </c:pt>
                      <c:pt idx="1881">
                        <c:v>2516.6489999999999</c:v>
                      </c:pt>
                      <c:pt idx="1882">
                        <c:v>2517.614</c:v>
                      </c:pt>
                      <c:pt idx="1883">
                        <c:v>2518.578</c:v>
                      </c:pt>
                      <c:pt idx="1884">
                        <c:v>2519.5419999999999</c:v>
                      </c:pt>
                      <c:pt idx="1885">
                        <c:v>2520.5059999999999</c:v>
                      </c:pt>
                      <c:pt idx="1886">
                        <c:v>2521.4699999999998</c:v>
                      </c:pt>
                      <c:pt idx="1887">
                        <c:v>2522.4349999999999</c:v>
                      </c:pt>
                      <c:pt idx="1888">
                        <c:v>2523.3989999999999</c:v>
                      </c:pt>
                      <c:pt idx="1889">
                        <c:v>2524.3629999999998</c:v>
                      </c:pt>
                      <c:pt idx="1890">
                        <c:v>2525.3270000000002</c:v>
                      </c:pt>
                      <c:pt idx="1891">
                        <c:v>2526.2919999999999</c:v>
                      </c:pt>
                      <c:pt idx="1892">
                        <c:v>2527.2559999999999</c:v>
                      </c:pt>
                      <c:pt idx="1893">
                        <c:v>2528.2199999999998</c:v>
                      </c:pt>
                      <c:pt idx="1894">
                        <c:v>2529.1840000000002</c:v>
                      </c:pt>
                      <c:pt idx="1895">
                        <c:v>2530.1489999999999</c:v>
                      </c:pt>
                      <c:pt idx="1896">
                        <c:v>2531.1129999999998</c:v>
                      </c:pt>
                      <c:pt idx="1897">
                        <c:v>2532.0770000000002</c:v>
                      </c:pt>
                      <c:pt idx="1898">
                        <c:v>2533.0410000000002</c:v>
                      </c:pt>
                      <c:pt idx="1899">
                        <c:v>2534.0059999999999</c:v>
                      </c:pt>
                      <c:pt idx="1900">
                        <c:v>2534.9699999999998</c:v>
                      </c:pt>
                      <c:pt idx="1901">
                        <c:v>2535.9340000000002</c:v>
                      </c:pt>
                      <c:pt idx="1902">
                        <c:v>2536.8980000000001</c:v>
                      </c:pt>
                      <c:pt idx="1903">
                        <c:v>2537.8629999999998</c:v>
                      </c:pt>
                      <c:pt idx="1904">
                        <c:v>2538.8270000000002</c:v>
                      </c:pt>
                      <c:pt idx="1905">
                        <c:v>2539.7910000000002</c:v>
                      </c:pt>
                      <c:pt idx="1906">
                        <c:v>2540.7550000000001</c:v>
                      </c:pt>
                      <c:pt idx="1907">
                        <c:v>2541.7190000000001</c:v>
                      </c:pt>
                      <c:pt idx="1908">
                        <c:v>2542.6840000000002</c:v>
                      </c:pt>
                      <c:pt idx="1909">
                        <c:v>2543.6480000000001</c:v>
                      </c:pt>
                      <c:pt idx="1910">
                        <c:v>2544.6120000000001</c:v>
                      </c:pt>
                      <c:pt idx="1911">
                        <c:v>2545.576</c:v>
                      </c:pt>
                      <c:pt idx="1912">
                        <c:v>2546.5410000000002</c:v>
                      </c:pt>
                      <c:pt idx="1913">
                        <c:v>2547.5050000000001</c:v>
                      </c:pt>
                      <c:pt idx="1914">
                        <c:v>2548.4690000000001</c:v>
                      </c:pt>
                      <c:pt idx="1915">
                        <c:v>2549.433</c:v>
                      </c:pt>
                      <c:pt idx="1916">
                        <c:v>2550.3969999999999</c:v>
                      </c:pt>
                      <c:pt idx="1917">
                        <c:v>2551.3620000000001</c:v>
                      </c:pt>
                      <c:pt idx="1918">
                        <c:v>2552.326</c:v>
                      </c:pt>
                      <c:pt idx="1919">
                        <c:v>2553.29</c:v>
                      </c:pt>
                      <c:pt idx="1920">
                        <c:v>2554.2539999999999</c:v>
                      </c:pt>
                      <c:pt idx="1921">
                        <c:v>2555.2190000000001</c:v>
                      </c:pt>
                      <c:pt idx="1922">
                        <c:v>2556.183</c:v>
                      </c:pt>
                      <c:pt idx="1923">
                        <c:v>2557.1469999999999</c:v>
                      </c:pt>
                      <c:pt idx="1924">
                        <c:v>2558.1109999999999</c:v>
                      </c:pt>
                      <c:pt idx="1925">
                        <c:v>2559.076</c:v>
                      </c:pt>
                      <c:pt idx="1926">
                        <c:v>2560.04</c:v>
                      </c:pt>
                      <c:pt idx="1927">
                        <c:v>2561.0039999999999</c:v>
                      </c:pt>
                      <c:pt idx="1928">
                        <c:v>2561.9679999999998</c:v>
                      </c:pt>
                      <c:pt idx="1929">
                        <c:v>2562.933</c:v>
                      </c:pt>
                      <c:pt idx="1930">
                        <c:v>2563.8969999999999</c:v>
                      </c:pt>
                      <c:pt idx="1931">
                        <c:v>2564.8609999999999</c:v>
                      </c:pt>
                      <c:pt idx="1932">
                        <c:v>2565.8249999999998</c:v>
                      </c:pt>
                      <c:pt idx="1933">
                        <c:v>2566.79</c:v>
                      </c:pt>
                      <c:pt idx="1934">
                        <c:v>2567.7539999999999</c:v>
                      </c:pt>
                      <c:pt idx="1935">
                        <c:v>2568.7179999999998</c:v>
                      </c:pt>
                      <c:pt idx="1936">
                        <c:v>2569.6819999999998</c:v>
                      </c:pt>
                      <c:pt idx="1937">
                        <c:v>2570.6460000000002</c:v>
                      </c:pt>
                      <c:pt idx="1938">
                        <c:v>2571.6109999999999</c:v>
                      </c:pt>
                      <c:pt idx="1939">
                        <c:v>2572.5749999999998</c:v>
                      </c:pt>
                      <c:pt idx="1940">
                        <c:v>2573.5390000000002</c:v>
                      </c:pt>
                      <c:pt idx="1941">
                        <c:v>2574.5030000000002</c:v>
                      </c:pt>
                      <c:pt idx="1942">
                        <c:v>2575.4679999999998</c:v>
                      </c:pt>
                      <c:pt idx="1943">
                        <c:v>2576.4319999999998</c:v>
                      </c:pt>
                      <c:pt idx="1944">
                        <c:v>2577.3960000000002</c:v>
                      </c:pt>
                      <c:pt idx="1945">
                        <c:v>2578.36</c:v>
                      </c:pt>
                      <c:pt idx="1946">
                        <c:v>2579.3240000000001</c:v>
                      </c:pt>
                      <c:pt idx="1947">
                        <c:v>2580.2890000000002</c:v>
                      </c:pt>
                      <c:pt idx="1948">
                        <c:v>2581.2530000000002</c:v>
                      </c:pt>
                      <c:pt idx="1949">
                        <c:v>2582.2170000000001</c:v>
                      </c:pt>
                      <c:pt idx="1950">
                        <c:v>2583.181</c:v>
                      </c:pt>
                      <c:pt idx="1951">
                        <c:v>2584.1460000000002</c:v>
                      </c:pt>
                      <c:pt idx="1952">
                        <c:v>2585.11</c:v>
                      </c:pt>
                      <c:pt idx="1953">
                        <c:v>2586.0740000000001</c:v>
                      </c:pt>
                      <c:pt idx="1954">
                        <c:v>2587.038</c:v>
                      </c:pt>
                      <c:pt idx="1955">
                        <c:v>2588.0030000000002</c:v>
                      </c:pt>
                      <c:pt idx="1956">
                        <c:v>2588.9670000000001</c:v>
                      </c:pt>
                      <c:pt idx="1957">
                        <c:v>2589.931</c:v>
                      </c:pt>
                      <c:pt idx="1958">
                        <c:v>2590.895</c:v>
                      </c:pt>
                      <c:pt idx="1959">
                        <c:v>2591.86</c:v>
                      </c:pt>
                      <c:pt idx="1960">
                        <c:v>2592.8240000000001</c:v>
                      </c:pt>
                      <c:pt idx="1961">
                        <c:v>2593.788</c:v>
                      </c:pt>
                      <c:pt idx="1962">
                        <c:v>2594.752</c:v>
                      </c:pt>
                      <c:pt idx="1963">
                        <c:v>2595.7170000000001</c:v>
                      </c:pt>
                      <c:pt idx="1964">
                        <c:v>2596.681</c:v>
                      </c:pt>
                      <c:pt idx="1965">
                        <c:v>2597.645</c:v>
                      </c:pt>
                      <c:pt idx="1966">
                        <c:v>2598.6089999999999</c:v>
                      </c:pt>
                      <c:pt idx="1967">
                        <c:v>2599.5729999999999</c:v>
                      </c:pt>
                      <c:pt idx="1968">
                        <c:v>2600.538</c:v>
                      </c:pt>
                      <c:pt idx="1969">
                        <c:v>2601.502</c:v>
                      </c:pt>
                      <c:pt idx="1970">
                        <c:v>2602.4659999999999</c:v>
                      </c:pt>
                      <c:pt idx="1971">
                        <c:v>2603.4299999999998</c:v>
                      </c:pt>
                      <c:pt idx="1972">
                        <c:v>2604.395</c:v>
                      </c:pt>
                      <c:pt idx="1973">
                        <c:v>2605.3589999999999</c:v>
                      </c:pt>
                      <c:pt idx="1974">
                        <c:v>2606.3229999999999</c:v>
                      </c:pt>
                      <c:pt idx="1975">
                        <c:v>2607.2869999999998</c:v>
                      </c:pt>
                      <c:pt idx="1976">
                        <c:v>2608.2510000000002</c:v>
                      </c:pt>
                      <c:pt idx="1977">
                        <c:v>2609.2159999999999</c:v>
                      </c:pt>
                      <c:pt idx="1978">
                        <c:v>2610.1799999999998</c:v>
                      </c:pt>
                      <c:pt idx="1979">
                        <c:v>2611.1439999999998</c:v>
                      </c:pt>
                      <c:pt idx="1980">
                        <c:v>2612.1080000000002</c:v>
                      </c:pt>
                      <c:pt idx="1981">
                        <c:v>2613.0729999999999</c:v>
                      </c:pt>
                      <c:pt idx="1982">
                        <c:v>2614.0369999999998</c:v>
                      </c:pt>
                      <c:pt idx="1983">
                        <c:v>2615.0010000000002</c:v>
                      </c:pt>
                      <c:pt idx="1984">
                        <c:v>2615.9650000000001</c:v>
                      </c:pt>
                      <c:pt idx="1985">
                        <c:v>2616.9299999999998</c:v>
                      </c:pt>
                      <c:pt idx="1986">
                        <c:v>2617.8939999999998</c:v>
                      </c:pt>
                      <c:pt idx="1987">
                        <c:v>2618.8580000000002</c:v>
                      </c:pt>
                      <c:pt idx="1988">
                        <c:v>2619.8220000000001</c:v>
                      </c:pt>
                      <c:pt idx="1989">
                        <c:v>2620.7869999999998</c:v>
                      </c:pt>
                      <c:pt idx="1990">
                        <c:v>2621.7510000000002</c:v>
                      </c:pt>
                      <c:pt idx="1991">
                        <c:v>2622.7150000000001</c:v>
                      </c:pt>
                      <c:pt idx="1992">
                        <c:v>2623.6790000000001</c:v>
                      </c:pt>
                      <c:pt idx="1993">
                        <c:v>2624.6439999999998</c:v>
                      </c:pt>
                      <c:pt idx="1994">
                        <c:v>2625.6080000000002</c:v>
                      </c:pt>
                      <c:pt idx="1995">
                        <c:v>2626.5720000000001</c:v>
                      </c:pt>
                      <c:pt idx="1996">
                        <c:v>2627.5360000000001</c:v>
                      </c:pt>
                      <c:pt idx="1997">
                        <c:v>2628.5</c:v>
                      </c:pt>
                      <c:pt idx="1998">
                        <c:v>2629.4650000000001</c:v>
                      </c:pt>
                      <c:pt idx="1999">
                        <c:v>2630.4290000000001</c:v>
                      </c:pt>
                      <c:pt idx="2000">
                        <c:v>2631.393</c:v>
                      </c:pt>
                      <c:pt idx="2001">
                        <c:v>2632.357</c:v>
                      </c:pt>
                      <c:pt idx="2002">
                        <c:v>2633.3220000000001</c:v>
                      </c:pt>
                      <c:pt idx="2003">
                        <c:v>2634.2860000000001</c:v>
                      </c:pt>
                      <c:pt idx="2004">
                        <c:v>2635.25</c:v>
                      </c:pt>
                      <c:pt idx="2005">
                        <c:v>2636.2139999999999</c:v>
                      </c:pt>
                      <c:pt idx="2006">
                        <c:v>2637.1779999999999</c:v>
                      </c:pt>
                      <c:pt idx="2007">
                        <c:v>2638.143</c:v>
                      </c:pt>
                      <c:pt idx="2008">
                        <c:v>2639.107</c:v>
                      </c:pt>
                      <c:pt idx="2009">
                        <c:v>2640.0709999999999</c:v>
                      </c:pt>
                      <c:pt idx="2010">
                        <c:v>2641.0349999999999</c:v>
                      </c:pt>
                      <c:pt idx="2011">
                        <c:v>2642</c:v>
                      </c:pt>
                      <c:pt idx="2012">
                        <c:v>2642.9639999999999</c:v>
                      </c:pt>
                      <c:pt idx="2013">
                        <c:v>2643.9279999999999</c:v>
                      </c:pt>
                      <c:pt idx="2014">
                        <c:v>2644.8919999999998</c:v>
                      </c:pt>
                      <c:pt idx="2015">
                        <c:v>2645.857</c:v>
                      </c:pt>
                      <c:pt idx="2016">
                        <c:v>2646.8209999999999</c:v>
                      </c:pt>
                      <c:pt idx="2017">
                        <c:v>2647.7849999999999</c:v>
                      </c:pt>
                      <c:pt idx="2018">
                        <c:v>2648.7489999999998</c:v>
                      </c:pt>
                      <c:pt idx="2019">
                        <c:v>2649.7139999999999</c:v>
                      </c:pt>
                      <c:pt idx="2020">
                        <c:v>2650.6779999999999</c:v>
                      </c:pt>
                      <c:pt idx="2021">
                        <c:v>2651.6419999999998</c:v>
                      </c:pt>
                      <c:pt idx="2022">
                        <c:v>2652.6060000000002</c:v>
                      </c:pt>
                      <c:pt idx="2023">
                        <c:v>2653.5709999999999</c:v>
                      </c:pt>
                      <c:pt idx="2024">
                        <c:v>2654.5349999999999</c:v>
                      </c:pt>
                      <c:pt idx="2025">
                        <c:v>2655.4989999999998</c:v>
                      </c:pt>
                      <c:pt idx="2026">
                        <c:v>2656.4630000000002</c:v>
                      </c:pt>
                      <c:pt idx="2027">
                        <c:v>2657.4270000000001</c:v>
                      </c:pt>
                      <c:pt idx="2028">
                        <c:v>2658.3919999999998</c:v>
                      </c:pt>
                      <c:pt idx="2029">
                        <c:v>2659.3560000000002</c:v>
                      </c:pt>
                      <c:pt idx="2030">
                        <c:v>2660.32</c:v>
                      </c:pt>
                      <c:pt idx="2031">
                        <c:v>2661.2840000000001</c:v>
                      </c:pt>
                      <c:pt idx="2032">
                        <c:v>2662.2489999999998</c:v>
                      </c:pt>
                      <c:pt idx="2033">
                        <c:v>2663.2130000000002</c:v>
                      </c:pt>
                      <c:pt idx="2034">
                        <c:v>2664.1770000000001</c:v>
                      </c:pt>
                      <c:pt idx="2035">
                        <c:v>2665.1410000000001</c:v>
                      </c:pt>
                      <c:pt idx="2036">
                        <c:v>2666.105</c:v>
                      </c:pt>
                      <c:pt idx="2037">
                        <c:v>2667.07</c:v>
                      </c:pt>
                      <c:pt idx="2038">
                        <c:v>2668.0340000000001</c:v>
                      </c:pt>
                      <c:pt idx="2039">
                        <c:v>2668.998</c:v>
                      </c:pt>
                      <c:pt idx="2040">
                        <c:v>2669.962</c:v>
                      </c:pt>
                      <c:pt idx="2041">
                        <c:v>2670.9270000000001</c:v>
                      </c:pt>
                      <c:pt idx="2042">
                        <c:v>2671.8910000000001</c:v>
                      </c:pt>
                      <c:pt idx="2043">
                        <c:v>2672.855</c:v>
                      </c:pt>
                      <c:pt idx="2044">
                        <c:v>2673.819</c:v>
                      </c:pt>
                      <c:pt idx="2045">
                        <c:v>2674.7840000000001</c:v>
                      </c:pt>
                      <c:pt idx="2046">
                        <c:v>2675.748</c:v>
                      </c:pt>
                      <c:pt idx="2047">
                        <c:v>2676.712</c:v>
                      </c:pt>
                      <c:pt idx="2048">
                        <c:v>2677.6759999999999</c:v>
                      </c:pt>
                      <c:pt idx="2049">
                        <c:v>2678.6410000000001</c:v>
                      </c:pt>
                      <c:pt idx="2050">
                        <c:v>2679.605</c:v>
                      </c:pt>
                      <c:pt idx="2051">
                        <c:v>2680.569</c:v>
                      </c:pt>
                      <c:pt idx="2052">
                        <c:v>2681.5329999999999</c:v>
                      </c:pt>
                      <c:pt idx="2053">
                        <c:v>2682.498</c:v>
                      </c:pt>
                      <c:pt idx="2054">
                        <c:v>2683.462</c:v>
                      </c:pt>
                      <c:pt idx="2055">
                        <c:v>2684.4259999999999</c:v>
                      </c:pt>
                      <c:pt idx="2056">
                        <c:v>2685.39</c:v>
                      </c:pt>
                      <c:pt idx="2057">
                        <c:v>2686.3539999999998</c:v>
                      </c:pt>
                      <c:pt idx="2058">
                        <c:v>2687.319</c:v>
                      </c:pt>
                      <c:pt idx="2059">
                        <c:v>2688.2829999999999</c:v>
                      </c:pt>
                      <c:pt idx="2060">
                        <c:v>2689.2469999999998</c:v>
                      </c:pt>
                      <c:pt idx="2061">
                        <c:v>2690.2109999999998</c:v>
                      </c:pt>
                      <c:pt idx="2062">
                        <c:v>2691.1759999999999</c:v>
                      </c:pt>
                      <c:pt idx="2063">
                        <c:v>2692.14</c:v>
                      </c:pt>
                      <c:pt idx="2064">
                        <c:v>2693.1039999999998</c:v>
                      </c:pt>
                      <c:pt idx="2065">
                        <c:v>2694.0680000000002</c:v>
                      </c:pt>
                      <c:pt idx="2066">
                        <c:v>2695.0329999999999</c:v>
                      </c:pt>
                      <c:pt idx="2067">
                        <c:v>2695.9969999999998</c:v>
                      </c:pt>
                      <c:pt idx="2068">
                        <c:v>2696.9609999999998</c:v>
                      </c:pt>
                      <c:pt idx="2069">
                        <c:v>2697.9250000000002</c:v>
                      </c:pt>
                      <c:pt idx="2070">
                        <c:v>2698.89</c:v>
                      </c:pt>
                      <c:pt idx="2071">
                        <c:v>2699.8539999999998</c:v>
                      </c:pt>
                      <c:pt idx="2072">
                        <c:v>2700.8180000000002</c:v>
                      </c:pt>
                      <c:pt idx="2073">
                        <c:v>2701.7820000000002</c:v>
                      </c:pt>
                      <c:pt idx="2074">
                        <c:v>2702.7469999999998</c:v>
                      </c:pt>
                      <c:pt idx="2075">
                        <c:v>2703.7109999999998</c:v>
                      </c:pt>
                      <c:pt idx="2076">
                        <c:v>2704.6750000000002</c:v>
                      </c:pt>
                      <c:pt idx="2077">
                        <c:v>2705.6390000000001</c:v>
                      </c:pt>
                      <c:pt idx="2078">
                        <c:v>2706.6039999999998</c:v>
                      </c:pt>
                      <c:pt idx="2079">
                        <c:v>2707.5680000000002</c:v>
                      </c:pt>
                      <c:pt idx="2080">
                        <c:v>2708.5320000000002</c:v>
                      </c:pt>
                      <c:pt idx="2081">
                        <c:v>2709.4960000000001</c:v>
                      </c:pt>
                      <c:pt idx="2082">
                        <c:v>2710.46</c:v>
                      </c:pt>
                      <c:pt idx="2083">
                        <c:v>2711.4250000000002</c:v>
                      </c:pt>
                      <c:pt idx="2084">
                        <c:v>2712.3890000000001</c:v>
                      </c:pt>
                      <c:pt idx="2085">
                        <c:v>2713.3530000000001</c:v>
                      </c:pt>
                      <c:pt idx="2086">
                        <c:v>2714.317</c:v>
                      </c:pt>
                      <c:pt idx="2087">
                        <c:v>2715.2809999999999</c:v>
                      </c:pt>
                      <c:pt idx="2088">
                        <c:v>2716.2460000000001</c:v>
                      </c:pt>
                      <c:pt idx="2089">
                        <c:v>2717.21</c:v>
                      </c:pt>
                      <c:pt idx="2090">
                        <c:v>2718.174</c:v>
                      </c:pt>
                      <c:pt idx="2091">
                        <c:v>2719.1379999999999</c:v>
                      </c:pt>
                      <c:pt idx="2092">
                        <c:v>2720.1030000000001</c:v>
                      </c:pt>
                      <c:pt idx="2093">
                        <c:v>2721.067</c:v>
                      </c:pt>
                      <c:pt idx="2094">
                        <c:v>2722.0309999999999</c:v>
                      </c:pt>
                      <c:pt idx="2095">
                        <c:v>2722.9949999999999</c:v>
                      </c:pt>
                      <c:pt idx="2096">
                        <c:v>2723.96</c:v>
                      </c:pt>
                      <c:pt idx="2097">
                        <c:v>2724.924</c:v>
                      </c:pt>
                      <c:pt idx="2098">
                        <c:v>2725.8879999999999</c:v>
                      </c:pt>
                      <c:pt idx="2099">
                        <c:v>2726.8519999999999</c:v>
                      </c:pt>
                      <c:pt idx="2100">
                        <c:v>2727.817</c:v>
                      </c:pt>
                      <c:pt idx="2101">
                        <c:v>2728.7809999999999</c:v>
                      </c:pt>
                      <c:pt idx="2102">
                        <c:v>2729.7449999999999</c:v>
                      </c:pt>
                      <c:pt idx="2103">
                        <c:v>2730.7089999999998</c:v>
                      </c:pt>
                      <c:pt idx="2104">
                        <c:v>2731.674</c:v>
                      </c:pt>
                      <c:pt idx="2105">
                        <c:v>2732.6379999999999</c:v>
                      </c:pt>
                      <c:pt idx="2106">
                        <c:v>2733.6019999999999</c:v>
                      </c:pt>
                      <c:pt idx="2107">
                        <c:v>2734.5659999999998</c:v>
                      </c:pt>
                      <c:pt idx="2108">
                        <c:v>2735.5309999999999</c:v>
                      </c:pt>
                      <c:pt idx="2109">
                        <c:v>2736.4949999999999</c:v>
                      </c:pt>
                      <c:pt idx="2110">
                        <c:v>2737.4589999999998</c:v>
                      </c:pt>
                      <c:pt idx="2111">
                        <c:v>2738.4229999999998</c:v>
                      </c:pt>
                      <c:pt idx="2112">
                        <c:v>2739.3870000000002</c:v>
                      </c:pt>
                      <c:pt idx="2113">
                        <c:v>2740.3519999999999</c:v>
                      </c:pt>
                      <c:pt idx="2114">
                        <c:v>2741.3159999999998</c:v>
                      </c:pt>
                      <c:pt idx="2115">
                        <c:v>2742.28</c:v>
                      </c:pt>
                      <c:pt idx="2116">
                        <c:v>2743.2440000000001</c:v>
                      </c:pt>
                      <c:pt idx="2117">
                        <c:v>2744.2080000000001</c:v>
                      </c:pt>
                      <c:pt idx="2118">
                        <c:v>2745.1729999999998</c:v>
                      </c:pt>
                      <c:pt idx="2119">
                        <c:v>2746.1370000000002</c:v>
                      </c:pt>
                      <c:pt idx="2120">
                        <c:v>2747.1010000000001</c:v>
                      </c:pt>
                      <c:pt idx="2121">
                        <c:v>2748.0650000000001</c:v>
                      </c:pt>
                      <c:pt idx="2122">
                        <c:v>2749.03</c:v>
                      </c:pt>
                      <c:pt idx="2123">
                        <c:v>2749.9940000000001</c:v>
                      </c:pt>
                      <c:pt idx="2124">
                        <c:v>2750.9580000000001</c:v>
                      </c:pt>
                      <c:pt idx="2125">
                        <c:v>2751.922</c:v>
                      </c:pt>
                      <c:pt idx="2126">
                        <c:v>2752.8870000000002</c:v>
                      </c:pt>
                      <c:pt idx="2127">
                        <c:v>2753.8510000000001</c:v>
                      </c:pt>
                      <c:pt idx="2128">
                        <c:v>2754.8150000000001</c:v>
                      </c:pt>
                      <c:pt idx="2129">
                        <c:v>2755.779</c:v>
                      </c:pt>
                      <c:pt idx="2130">
                        <c:v>2756.7440000000001</c:v>
                      </c:pt>
                      <c:pt idx="2131">
                        <c:v>2757.7080000000001</c:v>
                      </c:pt>
                      <c:pt idx="2132">
                        <c:v>2758.672</c:v>
                      </c:pt>
                      <c:pt idx="2133">
                        <c:v>2759.636</c:v>
                      </c:pt>
                      <c:pt idx="2134">
                        <c:v>2760.6010000000001</c:v>
                      </c:pt>
                      <c:pt idx="2135">
                        <c:v>2761.5650000000001</c:v>
                      </c:pt>
                      <c:pt idx="2136">
                        <c:v>2762.529</c:v>
                      </c:pt>
                      <c:pt idx="2137">
                        <c:v>2763.4929999999999</c:v>
                      </c:pt>
                      <c:pt idx="2138">
                        <c:v>2764.4580000000001</c:v>
                      </c:pt>
                      <c:pt idx="2139">
                        <c:v>2765.422</c:v>
                      </c:pt>
                      <c:pt idx="2140">
                        <c:v>2766.386</c:v>
                      </c:pt>
                      <c:pt idx="2141">
                        <c:v>2767.35</c:v>
                      </c:pt>
                      <c:pt idx="2142">
                        <c:v>2768.3139999999999</c:v>
                      </c:pt>
                      <c:pt idx="2143">
                        <c:v>2769.279</c:v>
                      </c:pt>
                      <c:pt idx="2144">
                        <c:v>2770.2429999999999</c:v>
                      </c:pt>
                      <c:pt idx="2145">
                        <c:v>2771.2069999999999</c:v>
                      </c:pt>
                      <c:pt idx="2146">
                        <c:v>2772.1709999999998</c:v>
                      </c:pt>
                      <c:pt idx="2147">
                        <c:v>2773.1350000000002</c:v>
                      </c:pt>
                      <c:pt idx="2148">
                        <c:v>2774.1</c:v>
                      </c:pt>
                      <c:pt idx="2149">
                        <c:v>2775.0639999999999</c:v>
                      </c:pt>
                      <c:pt idx="2150">
                        <c:v>2776.0279999999998</c:v>
                      </c:pt>
                      <c:pt idx="2151">
                        <c:v>2776.9920000000002</c:v>
                      </c:pt>
                      <c:pt idx="2152">
                        <c:v>2777.9569999999999</c:v>
                      </c:pt>
                      <c:pt idx="2153">
                        <c:v>2778.9209999999998</c:v>
                      </c:pt>
                      <c:pt idx="2154">
                        <c:v>2779.8850000000002</c:v>
                      </c:pt>
                      <c:pt idx="2155">
                        <c:v>2780.8490000000002</c:v>
                      </c:pt>
                      <c:pt idx="2156">
                        <c:v>2781.8139999999999</c:v>
                      </c:pt>
                      <c:pt idx="2157">
                        <c:v>2782.7779999999998</c:v>
                      </c:pt>
                      <c:pt idx="2158">
                        <c:v>2783.7420000000002</c:v>
                      </c:pt>
                      <c:pt idx="2159">
                        <c:v>2784.7060000000001</c:v>
                      </c:pt>
                      <c:pt idx="2160">
                        <c:v>2785.6709999999998</c:v>
                      </c:pt>
                      <c:pt idx="2161">
                        <c:v>2786.6350000000002</c:v>
                      </c:pt>
                      <c:pt idx="2162">
                        <c:v>2787.5990000000002</c:v>
                      </c:pt>
                      <c:pt idx="2163">
                        <c:v>2788.5630000000001</c:v>
                      </c:pt>
                      <c:pt idx="2164">
                        <c:v>2789.5279999999998</c:v>
                      </c:pt>
                      <c:pt idx="2165">
                        <c:v>2790.4920000000002</c:v>
                      </c:pt>
                      <c:pt idx="2166">
                        <c:v>2791.4560000000001</c:v>
                      </c:pt>
                      <c:pt idx="2167">
                        <c:v>2792.42</c:v>
                      </c:pt>
                      <c:pt idx="2168">
                        <c:v>2793.3850000000002</c:v>
                      </c:pt>
                      <c:pt idx="2169">
                        <c:v>2794.3490000000002</c:v>
                      </c:pt>
                      <c:pt idx="2170">
                        <c:v>2795.3130000000001</c:v>
                      </c:pt>
                      <c:pt idx="2171">
                        <c:v>2796.277</c:v>
                      </c:pt>
                      <c:pt idx="2172">
                        <c:v>2797.241</c:v>
                      </c:pt>
                      <c:pt idx="2173">
                        <c:v>2798.2060000000001</c:v>
                      </c:pt>
                      <c:pt idx="2174">
                        <c:v>2799.17</c:v>
                      </c:pt>
                      <c:pt idx="2175">
                        <c:v>2800.134</c:v>
                      </c:pt>
                      <c:pt idx="2176">
                        <c:v>2801.098</c:v>
                      </c:pt>
                      <c:pt idx="2177">
                        <c:v>2802.0630000000001</c:v>
                      </c:pt>
                      <c:pt idx="2178">
                        <c:v>2803.027</c:v>
                      </c:pt>
                      <c:pt idx="2179">
                        <c:v>2803.991</c:v>
                      </c:pt>
                      <c:pt idx="2180">
                        <c:v>2804.9549999999999</c:v>
                      </c:pt>
                      <c:pt idx="2181">
                        <c:v>2805.9189999999999</c:v>
                      </c:pt>
                      <c:pt idx="2182">
                        <c:v>2806.884</c:v>
                      </c:pt>
                      <c:pt idx="2183">
                        <c:v>2807.848</c:v>
                      </c:pt>
                      <c:pt idx="2184">
                        <c:v>2808.8119999999999</c:v>
                      </c:pt>
                      <c:pt idx="2185">
                        <c:v>2809.7759999999998</c:v>
                      </c:pt>
                      <c:pt idx="2186">
                        <c:v>2810.741</c:v>
                      </c:pt>
                      <c:pt idx="2187">
                        <c:v>2811.7049999999999</c:v>
                      </c:pt>
                      <c:pt idx="2188">
                        <c:v>2812.6689999999999</c:v>
                      </c:pt>
                      <c:pt idx="2189">
                        <c:v>2813.6329999999998</c:v>
                      </c:pt>
                      <c:pt idx="2190">
                        <c:v>2814.598</c:v>
                      </c:pt>
                      <c:pt idx="2191">
                        <c:v>2815.5619999999999</c:v>
                      </c:pt>
                      <c:pt idx="2192">
                        <c:v>2816.5259999999998</c:v>
                      </c:pt>
                      <c:pt idx="2193">
                        <c:v>2817.49</c:v>
                      </c:pt>
                      <c:pt idx="2194">
                        <c:v>2818.4549999999999</c:v>
                      </c:pt>
                      <c:pt idx="2195">
                        <c:v>2819.4189999999999</c:v>
                      </c:pt>
                      <c:pt idx="2196">
                        <c:v>2820.3829999999998</c:v>
                      </c:pt>
                      <c:pt idx="2197">
                        <c:v>2821.3470000000002</c:v>
                      </c:pt>
                      <c:pt idx="2198">
                        <c:v>2822.3119999999999</c:v>
                      </c:pt>
                      <c:pt idx="2199">
                        <c:v>2823.2759999999998</c:v>
                      </c:pt>
                      <c:pt idx="2200">
                        <c:v>2824.24</c:v>
                      </c:pt>
                      <c:pt idx="2201">
                        <c:v>2825.2040000000002</c:v>
                      </c:pt>
                      <c:pt idx="2202">
                        <c:v>2826.1680000000001</c:v>
                      </c:pt>
                      <c:pt idx="2203">
                        <c:v>2827.1329999999998</c:v>
                      </c:pt>
                      <c:pt idx="2204">
                        <c:v>2828.0970000000002</c:v>
                      </c:pt>
                      <c:pt idx="2205">
                        <c:v>2829.0610000000001</c:v>
                      </c:pt>
                      <c:pt idx="2206">
                        <c:v>2830.0250000000001</c:v>
                      </c:pt>
                      <c:pt idx="2207">
                        <c:v>2830.99</c:v>
                      </c:pt>
                      <c:pt idx="2208">
                        <c:v>2831.9540000000002</c:v>
                      </c:pt>
                      <c:pt idx="2209">
                        <c:v>2832.9180000000001</c:v>
                      </c:pt>
                      <c:pt idx="2210">
                        <c:v>2833.8820000000001</c:v>
                      </c:pt>
                      <c:pt idx="2211">
                        <c:v>2834.846</c:v>
                      </c:pt>
                      <c:pt idx="2212">
                        <c:v>2835.8110000000001</c:v>
                      </c:pt>
                      <c:pt idx="2213">
                        <c:v>2836.7750000000001</c:v>
                      </c:pt>
                      <c:pt idx="2214">
                        <c:v>2837.739</c:v>
                      </c:pt>
                      <c:pt idx="2215">
                        <c:v>2838.703</c:v>
                      </c:pt>
                      <c:pt idx="2216">
                        <c:v>2839.6680000000001</c:v>
                      </c:pt>
                      <c:pt idx="2217">
                        <c:v>2840.6320000000001</c:v>
                      </c:pt>
                      <c:pt idx="2218">
                        <c:v>2841.596</c:v>
                      </c:pt>
                      <c:pt idx="2219">
                        <c:v>2842.56</c:v>
                      </c:pt>
                      <c:pt idx="2220">
                        <c:v>2843.5250000000001</c:v>
                      </c:pt>
                      <c:pt idx="2221">
                        <c:v>2844.489</c:v>
                      </c:pt>
                      <c:pt idx="2222">
                        <c:v>2845.453</c:v>
                      </c:pt>
                      <c:pt idx="2223">
                        <c:v>2846.4169999999999</c:v>
                      </c:pt>
                      <c:pt idx="2224">
                        <c:v>2847.3820000000001</c:v>
                      </c:pt>
                      <c:pt idx="2225">
                        <c:v>2848.346</c:v>
                      </c:pt>
                      <c:pt idx="2226">
                        <c:v>2849.31</c:v>
                      </c:pt>
                      <c:pt idx="2227">
                        <c:v>2850.2739999999999</c:v>
                      </c:pt>
                      <c:pt idx="2228">
                        <c:v>2851.239</c:v>
                      </c:pt>
                      <c:pt idx="2229">
                        <c:v>2852.203</c:v>
                      </c:pt>
                      <c:pt idx="2230">
                        <c:v>2853.1669999999999</c:v>
                      </c:pt>
                      <c:pt idx="2231">
                        <c:v>2854.1309999999999</c:v>
                      </c:pt>
                      <c:pt idx="2232">
                        <c:v>2855.0949999999998</c:v>
                      </c:pt>
                      <c:pt idx="2233">
                        <c:v>2856.06</c:v>
                      </c:pt>
                      <c:pt idx="2234">
                        <c:v>2857.0239999999999</c:v>
                      </c:pt>
                      <c:pt idx="2235">
                        <c:v>2857.9879999999998</c:v>
                      </c:pt>
                      <c:pt idx="2236">
                        <c:v>2858.9520000000002</c:v>
                      </c:pt>
                      <c:pt idx="2237">
                        <c:v>2859.9169999999999</c:v>
                      </c:pt>
                      <c:pt idx="2238">
                        <c:v>2860.8809999999999</c:v>
                      </c:pt>
                      <c:pt idx="2239">
                        <c:v>2861.8449999999998</c:v>
                      </c:pt>
                      <c:pt idx="2240">
                        <c:v>2862.8090000000002</c:v>
                      </c:pt>
                      <c:pt idx="2241">
                        <c:v>2863.7730000000001</c:v>
                      </c:pt>
                      <c:pt idx="2242">
                        <c:v>2864.7379999999998</c:v>
                      </c:pt>
                      <c:pt idx="2243">
                        <c:v>2865.7020000000002</c:v>
                      </c:pt>
                      <c:pt idx="2244">
                        <c:v>2866.6660000000002</c:v>
                      </c:pt>
                      <c:pt idx="2245">
                        <c:v>2867.63</c:v>
                      </c:pt>
                      <c:pt idx="2246">
                        <c:v>2868.5949999999998</c:v>
                      </c:pt>
                      <c:pt idx="2247">
                        <c:v>2869.5590000000002</c:v>
                      </c:pt>
                      <c:pt idx="2248">
                        <c:v>2870.5230000000001</c:v>
                      </c:pt>
                      <c:pt idx="2249">
                        <c:v>2871.4870000000001</c:v>
                      </c:pt>
                      <c:pt idx="2250">
                        <c:v>2872.4520000000002</c:v>
                      </c:pt>
                      <c:pt idx="2251">
                        <c:v>2873.4160000000002</c:v>
                      </c:pt>
                      <c:pt idx="2252">
                        <c:v>2874.38</c:v>
                      </c:pt>
                      <c:pt idx="2253">
                        <c:v>2875.3440000000001</c:v>
                      </c:pt>
                      <c:pt idx="2254">
                        <c:v>2876.3090000000002</c:v>
                      </c:pt>
                      <c:pt idx="2255">
                        <c:v>2877.2730000000001</c:v>
                      </c:pt>
                      <c:pt idx="2256">
                        <c:v>2878.2370000000001</c:v>
                      </c:pt>
                      <c:pt idx="2257">
                        <c:v>2879.201</c:v>
                      </c:pt>
                      <c:pt idx="2258">
                        <c:v>2880.1660000000002</c:v>
                      </c:pt>
                      <c:pt idx="2259">
                        <c:v>2881.13</c:v>
                      </c:pt>
                      <c:pt idx="2260">
                        <c:v>2882.0940000000001</c:v>
                      </c:pt>
                      <c:pt idx="2261">
                        <c:v>2883.058</c:v>
                      </c:pt>
                      <c:pt idx="2262">
                        <c:v>2884.0219999999999</c:v>
                      </c:pt>
                      <c:pt idx="2263">
                        <c:v>2884.9870000000001</c:v>
                      </c:pt>
                      <c:pt idx="2264">
                        <c:v>2885.951</c:v>
                      </c:pt>
                      <c:pt idx="2265">
                        <c:v>2886.915</c:v>
                      </c:pt>
                      <c:pt idx="2266">
                        <c:v>2887.8789999999999</c:v>
                      </c:pt>
                      <c:pt idx="2267">
                        <c:v>2888.8440000000001</c:v>
                      </c:pt>
                      <c:pt idx="2268">
                        <c:v>2889.808</c:v>
                      </c:pt>
                      <c:pt idx="2269">
                        <c:v>2890.7719999999999</c:v>
                      </c:pt>
                      <c:pt idx="2270">
                        <c:v>2891.7359999999999</c:v>
                      </c:pt>
                      <c:pt idx="2271">
                        <c:v>2892.7</c:v>
                      </c:pt>
                      <c:pt idx="2272">
                        <c:v>2893.665</c:v>
                      </c:pt>
                      <c:pt idx="2273">
                        <c:v>2894.6289999999999</c:v>
                      </c:pt>
                      <c:pt idx="2274">
                        <c:v>2895.5929999999998</c:v>
                      </c:pt>
                      <c:pt idx="2275">
                        <c:v>2896.5569999999998</c:v>
                      </c:pt>
                      <c:pt idx="2276">
                        <c:v>2897.5219999999999</c:v>
                      </c:pt>
                      <c:pt idx="2277">
                        <c:v>2898.4859999999999</c:v>
                      </c:pt>
                      <c:pt idx="2278">
                        <c:v>2899.45</c:v>
                      </c:pt>
                      <c:pt idx="2279">
                        <c:v>2900.4140000000002</c:v>
                      </c:pt>
                      <c:pt idx="2280">
                        <c:v>2901.3789999999999</c:v>
                      </c:pt>
                      <c:pt idx="2281">
                        <c:v>2902.3429999999998</c:v>
                      </c:pt>
                      <c:pt idx="2282">
                        <c:v>2903.3069999999998</c:v>
                      </c:pt>
                      <c:pt idx="2283">
                        <c:v>2904.2710000000002</c:v>
                      </c:pt>
                      <c:pt idx="2284">
                        <c:v>2905.2359999999999</c:v>
                      </c:pt>
                      <c:pt idx="2285">
                        <c:v>2906.2</c:v>
                      </c:pt>
                      <c:pt idx="2286">
                        <c:v>2907.1640000000002</c:v>
                      </c:pt>
                      <c:pt idx="2287">
                        <c:v>2908.1280000000002</c:v>
                      </c:pt>
                      <c:pt idx="2288">
                        <c:v>2909.0929999999998</c:v>
                      </c:pt>
                      <c:pt idx="2289">
                        <c:v>2910.0569999999998</c:v>
                      </c:pt>
                      <c:pt idx="2290">
                        <c:v>2911.0210000000002</c:v>
                      </c:pt>
                      <c:pt idx="2291">
                        <c:v>2911.9850000000001</c:v>
                      </c:pt>
                      <c:pt idx="2292">
                        <c:v>2912.9490000000001</c:v>
                      </c:pt>
                      <c:pt idx="2293">
                        <c:v>2913.9140000000002</c:v>
                      </c:pt>
                      <c:pt idx="2294">
                        <c:v>2914.8780000000002</c:v>
                      </c:pt>
                      <c:pt idx="2295">
                        <c:v>2915.8420000000001</c:v>
                      </c:pt>
                      <c:pt idx="2296">
                        <c:v>2916.806</c:v>
                      </c:pt>
                      <c:pt idx="2297">
                        <c:v>2917.7710000000002</c:v>
                      </c:pt>
                      <c:pt idx="2298">
                        <c:v>2918.7350000000001</c:v>
                      </c:pt>
                      <c:pt idx="2299">
                        <c:v>2919.6990000000001</c:v>
                      </c:pt>
                      <c:pt idx="2300">
                        <c:v>2920.663</c:v>
                      </c:pt>
                      <c:pt idx="2301">
                        <c:v>2921.627</c:v>
                      </c:pt>
                      <c:pt idx="2302">
                        <c:v>2922.5920000000001</c:v>
                      </c:pt>
                      <c:pt idx="2303">
                        <c:v>2923.556</c:v>
                      </c:pt>
                      <c:pt idx="2304">
                        <c:v>2924.52</c:v>
                      </c:pt>
                      <c:pt idx="2305">
                        <c:v>2925.4839999999999</c:v>
                      </c:pt>
                      <c:pt idx="2306">
                        <c:v>2926.4490000000001</c:v>
                      </c:pt>
                      <c:pt idx="2307">
                        <c:v>2927.413</c:v>
                      </c:pt>
                      <c:pt idx="2308">
                        <c:v>2928.377</c:v>
                      </c:pt>
                      <c:pt idx="2309">
                        <c:v>2929.3409999999999</c:v>
                      </c:pt>
                      <c:pt idx="2310">
                        <c:v>2930.306</c:v>
                      </c:pt>
                      <c:pt idx="2311">
                        <c:v>2931.27</c:v>
                      </c:pt>
                      <c:pt idx="2312">
                        <c:v>2932.2339999999999</c:v>
                      </c:pt>
                      <c:pt idx="2313">
                        <c:v>2933.1979999999999</c:v>
                      </c:pt>
                      <c:pt idx="2314">
                        <c:v>2934.163</c:v>
                      </c:pt>
                      <c:pt idx="2315">
                        <c:v>2935.127</c:v>
                      </c:pt>
                      <c:pt idx="2316">
                        <c:v>2936.0909999999999</c:v>
                      </c:pt>
                      <c:pt idx="2317">
                        <c:v>2937.0549999999998</c:v>
                      </c:pt>
                      <c:pt idx="2318">
                        <c:v>2938.02</c:v>
                      </c:pt>
                      <c:pt idx="2319">
                        <c:v>2938.9839999999999</c:v>
                      </c:pt>
                      <c:pt idx="2320">
                        <c:v>2939.9479999999999</c:v>
                      </c:pt>
                      <c:pt idx="2321">
                        <c:v>2940.9119999999998</c:v>
                      </c:pt>
                      <c:pt idx="2322">
                        <c:v>2941.8760000000002</c:v>
                      </c:pt>
                      <c:pt idx="2323">
                        <c:v>2942.8409999999999</c:v>
                      </c:pt>
                      <c:pt idx="2324">
                        <c:v>2943.8049999999998</c:v>
                      </c:pt>
                      <c:pt idx="2325">
                        <c:v>2944.7689999999998</c:v>
                      </c:pt>
                      <c:pt idx="2326">
                        <c:v>2945.7330000000002</c:v>
                      </c:pt>
                      <c:pt idx="2327">
                        <c:v>2946.6979999999999</c:v>
                      </c:pt>
                      <c:pt idx="2328">
                        <c:v>2947.6619999999998</c:v>
                      </c:pt>
                      <c:pt idx="2329">
                        <c:v>2948.6260000000002</c:v>
                      </c:pt>
                      <c:pt idx="2330">
                        <c:v>2949.59</c:v>
                      </c:pt>
                      <c:pt idx="2331">
                        <c:v>2950.5540000000001</c:v>
                      </c:pt>
                      <c:pt idx="2332">
                        <c:v>2951.5189999999998</c:v>
                      </c:pt>
                      <c:pt idx="2333">
                        <c:v>2952.4830000000002</c:v>
                      </c:pt>
                      <c:pt idx="2334">
                        <c:v>2953.4470000000001</c:v>
                      </c:pt>
                      <c:pt idx="2335">
                        <c:v>2954.4110000000001</c:v>
                      </c:pt>
                      <c:pt idx="2336">
                        <c:v>2955.3760000000002</c:v>
                      </c:pt>
                      <c:pt idx="2337">
                        <c:v>2956.34</c:v>
                      </c:pt>
                      <c:pt idx="2338">
                        <c:v>2957.3040000000001</c:v>
                      </c:pt>
                      <c:pt idx="2339">
                        <c:v>2958.268</c:v>
                      </c:pt>
                      <c:pt idx="2340">
                        <c:v>2959.2330000000002</c:v>
                      </c:pt>
                      <c:pt idx="2341">
                        <c:v>2960.1970000000001</c:v>
                      </c:pt>
                      <c:pt idx="2342">
                        <c:v>2961.1610000000001</c:v>
                      </c:pt>
                      <c:pt idx="2343">
                        <c:v>2962.125</c:v>
                      </c:pt>
                      <c:pt idx="2344">
                        <c:v>2963.09</c:v>
                      </c:pt>
                      <c:pt idx="2345">
                        <c:v>2964.0540000000001</c:v>
                      </c:pt>
                      <c:pt idx="2346">
                        <c:v>2965.018</c:v>
                      </c:pt>
                      <c:pt idx="2347">
                        <c:v>2965.982</c:v>
                      </c:pt>
                      <c:pt idx="2348">
                        <c:v>2966.9470000000001</c:v>
                      </c:pt>
                      <c:pt idx="2349">
                        <c:v>2967.9110000000001</c:v>
                      </c:pt>
                      <c:pt idx="2350">
                        <c:v>2968.875</c:v>
                      </c:pt>
                      <c:pt idx="2351">
                        <c:v>2969.8389999999999</c:v>
                      </c:pt>
                      <c:pt idx="2352">
                        <c:v>2970.8029999999999</c:v>
                      </c:pt>
                      <c:pt idx="2353">
                        <c:v>2971.768</c:v>
                      </c:pt>
                      <c:pt idx="2354">
                        <c:v>2972.732</c:v>
                      </c:pt>
                      <c:pt idx="2355">
                        <c:v>2973.6959999999999</c:v>
                      </c:pt>
                      <c:pt idx="2356">
                        <c:v>2974.66</c:v>
                      </c:pt>
                      <c:pt idx="2357">
                        <c:v>2975.625</c:v>
                      </c:pt>
                      <c:pt idx="2358">
                        <c:v>2976.5889999999999</c:v>
                      </c:pt>
                      <c:pt idx="2359">
                        <c:v>2977.5529999999999</c:v>
                      </c:pt>
                      <c:pt idx="2360">
                        <c:v>2978.5169999999998</c:v>
                      </c:pt>
                      <c:pt idx="2361">
                        <c:v>2979.4810000000002</c:v>
                      </c:pt>
                      <c:pt idx="2362">
                        <c:v>2980.4459999999999</c:v>
                      </c:pt>
                      <c:pt idx="2363">
                        <c:v>2981.41</c:v>
                      </c:pt>
                      <c:pt idx="2364">
                        <c:v>2982.3739999999998</c:v>
                      </c:pt>
                      <c:pt idx="2365">
                        <c:v>2983.3380000000002</c:v>
                      </c:pt>
                      <c:pt idx="2366">
                        <c:v>2984.3029999999999</c:v>
                      </c:pt>
                      <c:pt idx="2367">
                        <c:v>2985.2669999999998</c:v>
                      </c:pt>
                      <c:pt idx="2368">
                        <c:v>2986.2310000000002</c:v>
                      </c:pt>
                      <c:pt idx="2369">
                        <c:v>2987.1950000000002</c:v>
                      </c:pt>
                      <c:pt idx="2370">
                        <c:v>2988.16</c:v>
                      </c:pt>
                      <c:pt idx="2371">
                        <c:v>2989.1239999999998</c:v>
                      </c:pt>
                      <c:pt idx="2372">
                        <c:v>2990.0880000000002</c:v>
                      </c:pt>
                      <c:pt idx="2373">
                        <c:v>2991.0520000000001</c:v>
                      </c:pt>
                      <c:pt idx="2374">
                        <c:v>2992.0169999999998</c:v>
                      </c:pt>
                      <c:pt idx="2375">
                        <c:v>2992.9810000000002</c:v>
                      </c:pt>
                      <c:pt idx="2376">
                        <c:v>2993.9450000000002</c:v>
                      </c:pt>
                      <c:pt idx="2377">
                        <c:v>2994.9090000000001</c:v>
                      </c:pt>
                      <c:pt idx="2378">
                        <c:v>2995.8739999999998</c:v>
                      </c:pt>
                      <c:pt idx="2379">
                        <c:v>2996.8380000000002</c:v>
                      </c:pt>
                      <c:pt idx="2380">
                        <c:v>2997.8020000000001</c:v>
                      </c:pt>
                      <c:pt idx="2381">
                        <c:v>2998.7660000000001</c:v>
                      </c:pt>
                      <c:pt idx="2382">
                        <c:v>2999.73</c:v>
                      </c:pt>
                      <c:pt idx="2383">
                        <c:v>3000.6950000000002</c:v>
                      </c:pt>
                      <c:pt idx="2384">
                        <c:v>3001.6590000000001</c:v>
                      </c:pt>
                      <c:pt idx="2385">
                        <c:v>3002.623</c:v>
                      </c:pt>
                      <c:pt idx="2386">
                        <c:v>3003.587</c:v>
                      </c:pt>
                      <c:pt idx="2387">
                        <c:v>3004.5520000000001</c:v>
                      </c:pt>
                      <c:pt idx="2388">
                        <c:v>3005.5160000000001</c:v>
                      </c:pt>
                      <c:pt idx="2389">
                        <c:v>3006.48</c:v>
                      </c:pt>
                      <c:pt idx="2390">
                        <c:v>3007.444</c:v>
                      </c:pt>
                      <c:pt idx="2391">
                        <c:v>3008.4079999999999</c:v>
                      </c:pt>
                      <c:pt idx="2392">
                        <c:v>3009.373</c:v>
                      </c:pt>
                      <c:pt idx="2393">
                        <c:v>3010.337</c:v>
                      </c:pt>
                      <c:pt idx="2394">
                        <c:v>3011.3009999999999</c:v>
                      </c:pt>
                      <c:pt idx="2395">
                        <c:v>3012.2649999999999</c:v>
                      </c:pt>
                      <c:pt idx="2396">
                        <c:v>3013.23</c:v>
                      </c:pt>
                      <c:pt idx="2397">
                        <c:v>3014.194</c:v>
                      </c:pt>
                      <c:pt idx="2398">
                        <c:v>3015.1579999999999</c:v>
                      </c:pt>
                      <c:pt idx="2399">
                        <c:v>3016.1219999999998</c:v>
                      </c:pt>
                      <c:pt idx="2400">
                        <c:v>3017.087</c:v>
                      </c:pt>
                      <c:pt idx="2401">
                        <c:v>3018.0509999999999</c:v>
                      </c:pt>
                      <c:pt idx="2402">
                        <c:v>3019.0149999999999</c:v>
                      </c:pt>
                      <c:pt idx="2403">
                        <c:v>3019.9789999999998</c:v>
                      </c:pt>
                      <c:pt idx="2404">
                        <c:v>3020.944</c:v>
                      </c:pt>
                      <c:pt idx="2405">
                        <c:v>3021.9079999999999</c:v>
                      </c:pt>
                      <c:pt idx="2406">
                        <c:v>3022.8719999999998</c:v>
                      </c:pt>
                      <c:pt idx="2407">
                        <c:v>3023.8359999999998</c:v>
                      </c:pt>
                      <c:pt idx="2408">
                        <c:v>3024.8009999999999</c:v>
                      </c:pt>
                      <c:pt idx="2409">
                        <c:v>3025.7649999999999</c:v>
                      </c:pt>
                      <c:pt idx="2410">
                        <c:v>3026.7289999999998</c:v>
                      </c:pt>
                      <c:pt idx="2411">
                        <c:v>3027.6930000000002</c:v>
                      </c:pt>
                      <c:pt idx="2412">
                        <c:v>3028.6570000000002</c:v>
                      </c:pt>
                      <c:pt idx="2413">
                        <c:v>3029.6219999999998</c:v>
                      </c:pt>
                      <c:pt idx="2414">
                        <c:v>3030.5859999999998</c:v>
                      </c:pt>
                      <c:pt idx="2415">
                        <c:v>3031.55</c:v>
                      </c:pt>
                      <c:pt idx="2416">
                        <c:v>3032.5140000000001</c:v>
                      </c:pt>
                      <c:pt idx="2417">
                        <c:v>3033.4789999999998</c:v>
                      </c:pt>
                      <c:pt idx="2418">
                        <c:v>3034.4430000000002</c:v>
                      </c:pt>
                      <c:pt idx="2419">
                        <c:v>3035.4070000000002</c:v>
                      </c:pt>
                      <c:pt idx="2420">
                        <c:v>3036.3710000000001</c:v>
                      </c:pt>
                      <c:pt idx="2421">
                        <c:v>3037.335</c:v>
                      </c:pt>
                      <c:pt idx="2422">
                        <c:v>3038.3</c:v>
                      </c:pt>
                      <c:pt idx="2423">
                        <c:v>3039.2640000000001</c:v>
                      </c:pt>
                      <c:pt idx="2424">
                        <c:v>3040.2280000000001</c:v>
                      </c:pt>
                      <c:pt idx="2425">
                        <c:v>3041.192</c:v>
                      </c:pt>
                      <c:pt idx="2426">
                        <c:v>3042.1570000000002</c:v>
                      </c:pt>
                      <c:pt idx="2427">
                        <c:v>3043.1210000000001</c:v>
                      </c:pt>
                      <c:pt idx="2428">
                        <c:v>3044.085</c:v>
                      </c:pt>
                      <c:pt idx="2429">
                        <c:v>3045.049</c:v>
                      </c:pt>
                      <c:pt idx="2430">
                        <c:v>3046.0140000000001</c:v>
                      </c:pt>
                      <c:pt idx="2431">
                        <c:v>3046.9780000000001</c:v>
                      </c:pt>
                      <c:pt idx="2432">
                        <c:v>3047.942</c:v>
                      </c:pt>
                      <c:pt idx="2433">
                        <c:v>3048.9059999999999</c:v>
                      </c:pt>
                      <c:pt idx="2434">
                        <c:v>3049.8710000000001</c:v>
                      </c:pt>
                      <c:pt idx="2435">
                        <c:v>3050.835</c:v>
                      </c:pt>
                      <c:pt idx="2436">
                        <c:v>3051.799</c:v>
                      </c:pt>
                      <c:pt idx="2437">
                        <c:v>3052.7629999999999</c:v>
                      </c:pt>
                      <c:pt idx="2438">
                        <c:v>3053.7280000000001</c:v>
                      </c:pt>
                      <c:pt idx="2439">
                        <c:v>3054.692</c:v>
                      </c:pt>
                      <c:pt idx="2440">
                        <c:v>3055.6559999999999</c:v>
                      </c:pt>
                      <c:pt idx="2441">
                        <c:v>3056.62</c:v>
                      </c:pt>
                      <c:pt idx="2442">
                        <c:v>3057.5839999999998</c:v>
                      </c:pt>
                      <c:pt idx="2443">
                        <c:v>3058.549</c:v>
                      </c:pt>
                      <c:pt idx="2444">
                        <c:v>3059.5129999999999</c:v>
                      </c:pt>
                      <c:pt idx="2445">
                        <c:v>3060.4769999999999</c:v>
                      </c:pt>
                      <c:pt idx="2446">
                        <c:v>3061.4409999999998</c:v>
                      </c:pt>
                      <c:pt idx="2447">
                        <c:v>3062.4059999999999</c:v>
                      </c:pt>
                      <c:pt idx="2448">
                        <c:v>3063.37</c:v>
                      </c:pt>
                      <c:pt idx="2449">
                        <c:v>3064.3339999999998</c:v>
                      </c:pt>
                      <c:pt idx="2450">
                        <c:v>3065.2979999999998</c:v>
                      </c:pt>
                      <c:pt idx="2451">
                        <c:v>3066.2620000000002</c:v>
                      </c:pt>
                      <c:pt idx="2452">
                        <c:v>3067.2269999999999</c:v>
                      </c:pt>
                      <c:pt idx="2453">
                        <c:v>3068.1909999999998</c:v>
                      </c:pt>
                      <c:pt idx="2454">
                        <c:v>3069.1550000000002</c:v>
                      </c:pt>
                      <c:pt idx="2455">
                        <c:v>3070.1190000000001</c:v>
                      </c:pt>
                      <c:pt idx="2456">
                        <c:v>3071.0839999999998</c:v>
                      </c:pt>
                      <c:pt idx="2457">
                        <c:v>3072.0479999999998</c:v>
                      </c:pt>
                      <c:pt idx="2458">
                        <c:v>3073.0120000000002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Data!$F$2:$F$2460</c15:sqref>
                        </c15:formulaRef>
                      </c:ext>
                    </c:extLst>
                    <c:numCache>
                      <c:formatCode>0.00E+00</c:formatCode>
                      <c:ptCount val="2459"/>
                      <c:pt idx="0">
                        <c:v>-2.7253900000000001E-2</c:v>
                      </c:pt>
                      <c:pt idx="1">
                        <c:v>-2.7102419999999999E-2</c:v>
                      </c:pt>
                      <c:pt idx="2">
                        <c:v>-2.6640520000000001E-2</c:v>
                      </c:pt>
                      <c:pt idx="3">
                        <c:v>-2.64671E-2</c:v>
                      </c:pt>
                      <c:pt idx="4">
                        <c:v>-2.6476329999999999E-2</c:v>
                      </c:pt>
                      <c:pt idx="5">
                        <c:v>-2.6327819999999998E-2</c:v>
                      </c:pt>
                      <c:pt idx="6">
                        <c:v>-2.6326260000000001E-2</c:v>
                      </c:pt>
                      <c:pt idx="7">
                        <c:v>-2.691342E-2</c:v>
                      </c:pt>
                      <c:pt idx="8">
                        <c:v>-2.776963E-2</c:v>
                      </c:pt>
                      <c:pt idx="9">
                        <c:v>-2.8257190000000001E-2</c:v>
                      </c:pt>
                      <c:pt idx="10">
                        <c:v>-2.8401929999999999E-2</c:v>
                      </c:pt>
                      <c:pt idx="11">
                        <c:v>-2.862949E-2</c:v>
                      </c:pt>
                      <c:pt idx="12">
                        <c:v>-2.8934250000000002E-2</c:v>
                      </c:pt>
                      <c:pt idx="13">
                        <c:v>-2.9154599999999999E-2</c:v>
                      </c:pt>
                      <c:pt idx="14">
                        <c:v>-2.965607E-2</c:v>
                      </c:pt>
                      <c:pt idx="15">
                        <c:v>-3.0844509999999999E-2</c:v>
                      </c:pt>
                      <c:pt idx="16">
                        <c:v>-3.2299460000000002E-2</c:v>
                      </c:pt>
                      <c:pt idx="17">
                        <c:v>-3.3156020000000001E-2</c:v>
                      </c:pt>
                      <c:pt idx="18">
                        <c:v>-3.323338E-2</c:v>
                      </c:pt>
                      <c:pt idx="19">
                        <c:v>-3.3033769999999997E-2</c:v>
                      </c:pt>
                      <c:pt idx="20">
                        <c:v>-3.2805800000000003E-2</c:v>
                      </c:pt>
                      <c:pt idx="21">
                        <c:v>-3.2516709999999997E-2</c:v>
                      </c:pt>
                      <c:pt idx="22">
                        <c:v>-3.2420629999999999E-2</c:v>
                      </c:pt>
                      <c:pt idx="23">
                        <c:v>-3.2771910000000001E-2</c:v>
                      </c:pt>
                      <c:pt idx="24">
                        <c:v>-3.3207779999999999E-2</c:v>
                      </c:pt>
                      <c:pt idx="25">
                        <c:v>-3.3173710000000002E-2</c:v>
                      </c:pt>
                      <c:pt idx="26">
                        <c:v>-3.2824720000000002E-2</c:v>
                      </c:pt>
                      <c:pt idx="27">
                        <c:v>-3.2773440000000001E-2</c:v>
                      </c:pt>
                      <c:pt idx="28">
                        <c:v>-3.3157220000000001E-2</c:v>
                      </c:pt>
                      <c:pt idx="29">
                        <c:v>-3.3615619999999999E-2</c:v>
                      </c:pt>
                      <c:pt idx="30">
                        <c:v>-3.3990930000000003E-2</c:v>
                      </c:pt>
                      <c:pt idx="31">
                        <c:v>-3.4369499999999997E-2</c:v>
                      </c:pt>
                      <c:pt idx="32">
                        <c:v>-3.4609319999999999E-2</c:v>
                      </c:pt>
                      <c:pt idx="33">
                        <c:v>-3.4497960000000001E-2</c:v>
                      </c:pt>
                      <c:pt idx="34">
                        <c:v>-3.4234050000000002E-2</c:v>
                      </c:pt>
                      <c:pt idx="35">
                        <c:v>-3.4179479999999998E-2</c:v>
                      </c:pt>
                      <c:pt idx="36">
                        <c:v>-3.434048E-2</c:v>
                      </c:pt>
                      <c:pt idx="37">
                        <c:v>-3.4533580000000001E-2</c:v>
                      </c:pt>
                      <c:pt idx="38">
                        <c:v>-3.4772909999999997E-2</c:v>
                      </c:pt>
                      <c:pt idx="39">
                        <c:v>-3.5064039999999998E-2</c:v>
                      </c:pt>
                      <c:pt idx="40">
                        <c:v>-3.5183989999999998E-2</c:v>
                      </c:pt>
                      <c:pt idx="41">
                        <c:v>-3.512092E-2</c:v>
                      </c:pt>
                      <c:pt idx="42">
                        <c:v>-3.5269960000000003E-2</c:v>
                      </c:pt>
                      <c:pt idx="43">
                        <c:v>-3.5713040000000001E-2</c:v>
                      </c:pt>
                      <c:pt idx="44">
                        <c:v>-3.5853799999999998E-2</c:v>
                      </c:pt>
                      <c:pt idx="45">
                        <c:v>-3.5324519999999998E-2</c:v>
                      </c:pt>
                      <c:pt idx="46">
                        <c:v>-3.4719270000000003E-2</c:v>
                      </c:pt>
                      <c:pt idx="47">
                        <c:v>-3.477334E-2</c:v>
                      </c:pt>
                      <c:pt idx="48">
                        <c:v>-3.539196E-2</c:v>
                      </c:pt>
                      <c:pt idx="49">
                        <c:v>-3.6059899999999999E-2</c:v>
                      </c:pt>
                      <c:pt idx="50">
                        <c:v>-3.6669260000000002E-2</c:v>
                      </c:pt>
                      <c:pt idx="51">
                        <c:v>-3.7234000000000003E-2</c:v>
                      </c:pt>
                      <c:pt idx="52">
                        <c:v>-3.7287559999999997E-2</c:v>
                      </c:pt>
                      <c:pt idx="53">
                        <c:v>-3.6428170000000003E-2</c:v>
                      </c:pt>
                      <c:pt idx="54">
                        <c:v>-3.5132469999999999E-2</c:v>
                      </c:pt>
                      <c:pt idx="55">
                        <c:v>-3.423971E-2</c:v>
                      </c:pt>
                      <c:pt idx="56">
                        <c:v>-3.3969480000000003E-2</c:v>
                      </c:pt>
                      <c:pt idx="57">
                        <c:v>-3.398777E-2</c:v>
                      </c:pt>
                      <c:pt idx="58">
                        <c:v>-3.40424E-2</c:v>
                      </c:pt>
                      <c:pt idx="59">
                        <c:v>-3.3989730000000003E-2</c:v>
                      </c:pt>
                      <c:pt idx="60">
                        <c:v>-3.3605740000000002E-2</c:v>
                      </c:pt>
                      <c:pt idx="61">
                        <c:v>-3.2987179999999998E-2</c:v>
                      </c:pt>
                      <c:pt idx="62">
                        <c:v>-3.2719209999999999E-2</c:v>
                      </c:pt>
                      <c:pt idx="63">
                        <c:v>-3.3031890000000001E-2</c:v>
                      </c:pt>
                      <c:pt idx="64">
                        <c:v>-3.3252039999999997E-2</c:v>
                      </c:pt>
                      <c:pt idx="65">
                        <c:v>-3.2691980000000002E-2</c:v>
                      </c:pt>
                      <c:pt idx="66">
                        <c:v>-3.1683959999999997E-2</c:v>
                      </c:pt>
                      <c:pt idx="67">
                        <c:v>-3.102647E-2</c:v>
                      </c:pt>
                      <c:pt idx="68">
                        <c:v>-3.0848210000000001E-2</c:v>
                      </c:pt>
                      <c:pt idx="69">
                        <c:v>-3.0731689999999999E-2</c:v>
                      </c:pt>
                      <c:pt idx="70">
                        <c:v>-3.0605050000000002E-2</c:v>
                      </c:pt>
                      <c:pt idx="71">
                        <c:v>-3.074756E-2</c:v>
                      </c:pt>
                      <c:pt idx="72">
                        <c:v>-3.1084250000000001E-2</c:v>
                      </c:pt>
                      <c:pt idx="73">
                        <c:v>-3.11699E-2</c:v>
                      </c:pt>
                      <c:pt idx="74">
                        <c:v>-3.0817629999999999E-2</c:v>
                      </c:pt>
                      <c:pt idx="75">
                        <c:v>-3.0219010000000001E-2</c:v>
                      </c:pt>
                      <c:pt idx="76">
                        <c:v>-2.958121E-2</c:v>
                      </c:pt>
                      <c:pt idx="77">
                        <c:v>-2.9098329999999999E-2</c:v>
                      </c:pt>
                      <c:pt idx="78">
                        <c:v>-2.902033E-2</c:v>
                      </c:pt>
                      <c:pt idx="79">
                        <c:v>-2.931812E-2</c:v>
                      </c:pt>
                      <c:pt idx="80">
                        <c:v>-2.951728E-2</c:v>
                      </c:pt>
                      <c:pt idx="81">
                        <c:v>-2.92585E-2</c:v>
                      </c:pt>
                      <c:pt idx="82">
                        <c:v>-2.8780750000000001E-2</c:v>
                      </c:pt>
                      <c:pt idx="83">
                        <c:v>-2.8458850000000001E-2</c:v>
                      </c:pt>
                      <c:pt idx="84">
                        <c:v>-2.824716E-2</c:v>
                      </c:pt>
                      <c:pt idx="85">
                        <c:v>-2.8006380000000001E-2</c:v>
                      </c:pt>
                      <c:pt idx="86">
                        <c:v>-2.7964099999999999E-2</c:v>
                      </c:pt>
                      <c:pt idx="87">
                        <c:v>-2.8332E-2</c:v>
                      </c:pt>
                      <c:pt idx="88">
                        <c:v>-2.8835260000000001E-2</c:v>
                      </c:pt>
                      <c:pt idx="89">
                        <c:v>-2.9124569999999999E-2</c:v>
                      </c:pt>
                      <c:pt idx="90">
                        <c:v>-2.9305459999999998E-2</c:v>
                      </c:pt>
                      <c:pt idx="91">
                        <c:v>-2.9516259999999999E-2</c:v>
                      </c:pt>
                      <c:pt idx="92">
                        <c:v>-2.9407369999999999E-2</c:v>
                      </c:pt>
                      <c:pt idx="93">
                        <c:v>-2.8692209999999999E-2</c:v>
                      </c:pt>
                      <c:pt idx="94">
                        <c:v>-2.7834370000000001E-2</c:v>
                      </c:pt>
                      <c:pt idx="95">
                        <c:v>-2.747055E-2</c:v>
                      </c:pt>
                      <c:pt idx="96">
                        <c:v>-2.751895E-2</c:v>
                      </c:pt>
                      <c:pt idx="97">
                        <c:v>-2.751702E-2</c:v>
                      </c:pt>
                      <c:pt idx="98">
                        <c:v>-2.7511580000000001E-2</c:v>
                      </c:pt>
                      <c:pt idx="99">
                        <c:v>-2.7842510000000001E-2</c:v>
                      </c:pt>
                      <c:pt idx="100">
                        <c:v>-2.828168E-2</c:v>
                      </c:pt>
                      <c:pt idx="101">
                        <c:v>-2.8193070000000001E-2</c:v>
                      </c:pt>
                      <c:pt idx="102">
                        <c:v>-2.7473129999999998E-2</c:v>
                      </c:pt>
                      <c:pt idx="103">
                        <c:v>-2.6612380000000001E-2</c:v>
                      </c:pt>
                      <c:pt idx="104">
                        <c:v>-2.5952059999999999E-2</c:v>
                      </c:pt>
                      <c:pt idx="105">
                        <c:v>-2.5503560000000002E-2</c:v>
                      </c:pt>
                      <c:pt idx="106">
                        <c:v>-2.5339150000000001E-2</c:v>
                      </c:pt>
                      <c:pt idx="107">
                        <c:v>-2.556305E-2</c:v>
                      </c:pt>
                      <c:pt idx="108">
                        <c:v>-2.5960210000000001E-2</c:v>
                      </c:pt>
                      <c:pt idx="109">
                        <c:v>-2.6193319999999999E-2</c:v>
                      </c:pt>
                      <c:pt idx="110">
                        <c:v>-2.6294129999999999E-2</c:v>
                      </c:pt>
                      <c:pt idx="111">
                        <c:v>-2.6480320000000002E-2</c:v>
                      </c:pt>
                      <c:pt idx="112">
                        <c:v>-2.6649430000000002E-2</c:v>
                      </c:pt>
                      <c:pt idx="113">
                        <c:v>-2.6567279999999999E-2</c:v>
                      </c:pt>
                      <c:pt idx="114">
                        <c:v>-2.637391E-2</c:v>
                      </c:pt>
                      <c:pt idx="115">
                        <c:v>-2.6343660000000001E-2</c:v>
                      </c:pt>
                      <c:pt idx="116">
                        <c:v>-2.632601E-2</c:v>
                      </c:pt>
                      <c:pt idx="117">
                        <c:v>-2.598081E-2</c:v>
                      </c:pt>
                      <c:pt idx="118">
                        <c:v>-2.5423910000000001E-2</c:v>
                      </c:pt>
                      <c:pt idx="119">
                        <c:v>-2.5060039999999999E-2</c:v>
                      </c:pt>
                      <c:pt idx="120">
                        <c:v>-2.4907100000000001E-2</c:v>
                      </c:pt>
                      <c:pt idx="121">
                        <c:v>-2.463125E-2</c:v>
                      </c:pt>
                      <c:pt idx="122">
                        <c:v>-2.4179160000000002E-2</c:v>
                      </c:pt>
                      <c:pt idx="123">
                        <c:v>-2.3859689999999999E-2</c:v>
                      </c:pt>
                      <c:pt idx="124">
                        <c:v>-2.383037E-2</c:v>
                      </c:pt>
                      <c:pt idx="125">
                        <c:v>-2.3937340000000001E-2</c:v>
                      </c:pt>
                      <c:pt idx="126">
                        <c:v>-2.4025689999999999E-2</c:v>
                      </c:pt>
                      <c:pt idx="127">
                        <c:v>-2.4047329999999999E-2</c:v>
                      </c:pt>
                      <c:pt idx="128">
                        <c:v>-2.3923730000000001E-2</c:v>
                      </c:pt>
                      <c:pt idx="129">
                        <c:v>-2.365519E-2</c:v>
                      </c:pt>
                      <c:pt idx="130">
                        <c:v>-2.3446979999999999E-2</c:v>
                      </c:pt>
                      <c:pt idx="131">
                        <c:v>-2.339983E-2</c:v>
                      </c:pt>
                      <c:pt idx="132">
                        <c:v>-2.3266370000000001E-2</c:v>
                      </c:pt>
                      <c:pt idx="133">
                        <c:v>-2.2840900000000001E-2</c:v>
                      </c:pt>
                      <c:pt idx="134">
                        <c:v>-2.2363709999999998E-2</c:v>
                      </c:pt>
                      <c:pt idx="135">
                        <c:v>-2.215224E-2</c:v>
                      </c:pt>
                      <c:pt idx="136">
                        <c:v>-2.2093700000000001E-2</c:v>
                      </c:pt>
                      <c:pt idx="137">
                        <c:v>-2.1896840000000001E-2</c:v>
                      </c:pt>
                      <c:pt idx="138">
                        <c:v>-2.1608639999999998E-2</c:v>
                      </c:pt>
                      <c:pt idx="139">
                        <c:v>-2.1440219999999999E-2</c:v>
                      </c:pt>
                      <c:pt idx="140">
                        <c:v>-2.133115E-2</c:v>
                      </c:pt>
                      <c:pt idx="141">
                        <c:v>-2.1147579999999999E-2</c:v>
                      </c:pt>
                      <c:pt idx="142">
                        <c:v>-2.1080479999999999E-2</c:v>
                      </c:pt>
                      <c:pt idx="143">
                        <c:v>-2.1336040000000001E-2</c:v>
                      </c:pt>
                      <c:pt idx="144">
                        <c:v>-2.1616610000000001E-2</c:v>
                      </c:pt>
                      <c:pt idx="145">
                        <c:v>-2.14342E-2</c:v>
                      </c:pt>
                      <c:pt idx="146">
                        <c:v>-2.0858939999999999E-2</c:v>
                      </c:pt>
                      <c:pt idx="147">
                        <c:v>-2.045626E-2</c:v>
                      </c:pt>
                      <c:pt idx="148">
                        <c:v>-2.056233E-2</c:v>
                      </c:pt>
                      <c:pt idx="149">
                        <c:v>-2.099705E-2</c:v>
                      </c:pt>
                      <c:pt idx="150">
                        <c:v>-2.1405250000000001E-2</c:v>
                      </c:pt>
                      <c:pt idx="151">
                        <c:v>-2.1550880000000001E-2</c:v>
                      </c:pt>
                      <c:pt idx="152">
                        <c:v>-2.1347430000000001E-2</c:v>
                      </c:pt>
                      <c:pt idx="153">
                        <c:v>-2.0943719999999999E-2</c:v>
                      </c:pt>
                      <c:pt idx="154">
                        <c:v>-2.0657439999999999E-2</c:v>
                      </c:pt>
                      <c:pt idx="155">
                        <c:v>-2.0559859999999999E-2</c:v>
                      </c:pt>
                      <c:pt idx="156">
                        <c:v>-2.0354589999999999E-2</c:v>
                      </c:pt>
                      <c:pt idx="157">
                        <c:v>-1.9890939999999999E-2</c:v>
                      </c:pt>
                      <c:pt idx="158">
                        <c:v>-1.9487419999999998E-2</c:v>
                      </c:pt>
                      <c:pt idx="159">
                        <c:v>-1.94264E-2</c:v>
                      </c:pt>
                      <c:pt idx="160">
                        <c:v>-1.9474180000000001E-2</c:v>
                      </c:pt>
                      <c:pt idx="161">
                        <c:v>-1.9276129999999999E-2</c:v>
                      </c:pt>
                      <c:pt idx="162">
                        <c:v>-1.8957689999999999E-2</c:v>
                      </c:pt>
                      <c:pt idx="163">
                        <c:v>-1.8914139999999999E-2</c:v>
                      </c:pt>
                      <c:pt idx="164">
                        <c:v>-1.9222179999999998E-2</c:v>
                      </c:pt>
                      <c:pt idx="165">
                        <c:v>-1.9611369999999999E-2</c:v>
                      </c:pt>
                      <c:pt idx="166">
                        <c:v>-1.9827279999999999E-2</c:v>
                      </c:pt>
                      <c:pt idx="167">
                        <c:v>-1.9722360000000001E-2</c:v>
                      </c:pt>
                      <c:pt idx="168">
                        <c:v>-1.9234129999999999E-2</c:v>
                      </c:pt>
                      <c:pt idx="169">
                        <c:v>-1.8616899999999999E-2</c:v>
                      </c:pt>
                      <c:pt idx="170">
                        <c:v>-1.8375519999999999E-2</c:v>
                      </c:pt>
                      <c:pt idx="171">
                        <c:v>-1.86336E-2</c:v>
                      </c:pt>
                      <c:pt idx="172">
                        <c:v>-1.8916869999999999E-2</c:v>
                      </c:pt>
                      <c:pt idx="173">
                        <c:v>-1.888128E-2</c:v>
                      </c:pt>
                      <c:pt idx="174">
                        <c:v>-1.888575E-2</c:v>
                      </c:pt>
                      <c:pt idx="175">
                        <c:v>-1.9364200000000002E-2</c:v>
                      </c:pt>
                      <c:pt idx="176">
                        <c:v>-1.9993440000000001E-2</c:v>
                      </c:pt>
                      <c:pt idx="177">
                        <c:v>-2.0046379999999999E-2</c:v>
                      </c:pt>
                      <c:pt idx="178">
                        <c:v>-1.9381249999999999E-2</c:v>
                      </c:pt>
                      <c:pt idx="179">
                        <c:v>-1.850077E-2</c:v>
                      </c:pt>
                      <c:pt idx="180">
                        <c:v>-1.7800059999999999E-2</c:v>
                      </c:pt>
                      <c:pt idx="181">
                        <c:v>-1.7271620000000001E-2</c:v>
                      </c:pt>
                      <c:pt idx="182">
                        <c:v>-1.6832960000000001E-2</c:v>
                      </c:pt>
                      <c:pt idx="183">
                        <c:v>-1.652986E-2</c:v>
                      </c:pt>
                      <c:pt idx="184">
                        <c:v>-1.641654E-2</c:v>
                      </c:pt>
                      <c:pt idx="185">
                        <c:v>-1.6492920000000001E-2</c:v>
                      </c:pt>
                      <c:pt idx="186">
                        <c:v>-1.6715810000000001E-2</c:v>
                      </c:pt>
                      <c:pt idx="187">
                        <c:v>-1.6925579999999999E-2</c:v>
                      </c:pt>
                      <c:pt idx="188">
                        <c:v>-1.6911430000000002E-2</c:v>
                      </c:pt>
                      <c:pt idx="189">
                        <c:v>-1.672005E-2</c:v>
                      </c:pt>
                      <c:pt idx="190">
                        <c:v>-1.6663359999999999E-2</c:v>
                      </c:pt>
                      <c:pt idx="191">
                        <c:v>-1.6832099999999999E-2</c:v>
                      </c:pt>
                      <c:pt idx="192">
                        <c:v>-1.691111E-2</c:v>
                      </c:pt>
                      <c:pt idx="193">
                        <c:v>-1.6686659999999999E-2</c:v>
                      </c:pt>
                      <c:pt idx="194">
                        <c:v>-1.6410069999999999E-2</c:v>
                      </c:pt>
                      <c:pt idx="195">
                        <c:v>-1.6378230000000001E-2</c:v>
                      </c:pt>
                      <c:pt idx="196">
                        <c:v>-1.65095E-2</c:v>
                      </c:pt>
                      <c:pt idx="197">
                        <c:v>-1.6612970000000001E-2</c:v>
                      </c:pt>
                      <c:pt idx="198">
                        <c:v>-1.673299E-2</c:v>
                      </c:pt>
                      <c:pt idx="199">
                        <c:v>-1.6905400000000001E-2</c:v>
                      </c:pt>
                      <c:pt idx="200">
                        <c:v>-1.69243E-2</c:v>
                      </c:pt>
                      <c:pt idx="201">
                        <c:v>-1.670021E-2</c:v>
                      </c:pt>
                      <c:pt idx="202">
                        <c:v>-1.6489730000000001E-2</c:v>
                      </c:pt>
                      <c:pt idx="203">
                        <c:v>-1.640235E-2</c:v>
                      </c:pt>
                      <c:pt idx="204">
                        <c:v>-1.609677E-2</c:v>
                      </c:pt>
                      <c:pt idx="205">
                        <c:v>-1.539183E-2</c:v>
                      </c:pt>
                      <c:pt idx="206">
                        <c:v>-1.4770200000000001E-2</c:v>
                      </c:pt>
                      <c:pt idx="207">
                        <c:v>-1.4746179999999999E-2</c:v>
                      </c:pt>
                      <c:pt idx="208">
                        <c:v>-1.5075969999999999E-2</c:v>
                      </c:pt>
                      <c:pt idx="209">
                        <c:v>-1.510948E-2</c:v>
                      </c:pt>
                      <c:pt idx="210">
                        <c:v>-1.4706139999999999E-2</c:v>
                      </c:pt>
                      <c:pt idx="211">
                        <c:v>-1.427463E-2</c:v>
                      </c:pt>
                      <c:pt idx="212">
                        <c:v>-1.411284E-2</c:v>
                      </c:pt>
                      <c:pt idx="213">
                        <c:v>-1.421262E-2</c:v>
                      </c:pt>
                      <c:pt idx="214">
                        <c:v>-1.453461E-2</c:v>
                      </c:pt>
                      <c:pt idx="215">
                        <c:v>-1.4989010000000001E-2</c:v>
                      </c:pt>
                      <c:pt idx="216">
                        <c:v>-1.5253299999999999E-2</c:v>
                      </c:pt>
                      <c:pt idx="217">
                        <c:v>-1.508496E-2</c:v>
                      </c:pt>
                      <c:pt idx="218">
                        <c:v>-1.474521E-2</c:v>
                      </c:pt>
                      <c:pt idx="219">
                        <c:v>-1.466898E-2</c:v>
                      </c:pt>
                      <c:pt idx="220">
                        <c:v>-1.483399E-2</c:v>
                      </c:pt>
                      <c:pt idx="221">
                        <c:v>-1.486431E-2</c:v>
                      </c:pt>
                      <c:pt idx="222">
                        <c:v>-1.464675E-2</c:v>
                      </c:pt>
                      <c:pt idx="223">
                        <c:v>-1.4405390000000001E-2</c:v>
                      </c:pt>
                      <c:pt idx="224">
                        <c:v>-1.4257479999999999E-2</c:v>
                      </c:pt>
                      <c:pt idx="225">
                        <c:v>-1.41359E-2</c:v>
                      </c:pt>
                      <c:pt idx="226">
                        <c:v>-1.4093049999999999E-2</c:v>
                      </c:pt>
                      <c:pt idx="227">
                        <c:v>-1.424975E-2</c:v>
                      </c:pt>
                      <c:pt idx="228">
                        <c:v>-1.4443279999999999E-2</c:v>
                      </c:pt>
                      <c:pt idx="229">
                        <c:v>-1.4320889999999999E-2</c:v>
                      </c:pt>
                      <c:pt idx="230">
                        <c:v>-1.383788E-2</c:v>
                      </c:pt>
                      <c:pt idx="231">
                        <c:v>-1.3335649999999999E-2</c:v>
                      </c:pt>
                      <c:pt idx="232">
                        <c:v>-1.309193E-2</c:v>
                      </c:pt>
                      <c:pt idx="233">
                        <c:v>-1.3063989999999999E-2</c:v>
                      </c:pt>
                      <c:pt idx="234">
                        <c:v>-1.3086489999999999E-2</c:v>
                      </c:pt>
                      <c:pt idx="235">
                        <c:v>-1.309022E-2</c:v>
                      </c:pt>
                      <c:pt idx="236">
                        <c:v>-1.3086560000000001E-2</c:v>
                      </c:pt>
                      <c:pt idx="237">
                        <c:v>-1.312906E-2</c:v>
                      </c:pt>
                      <c:pt idx="238">
                        <c:v>-1.3298600000000001E-2</c:v>
                      </c:pt>
                      <c:pt idx="239">
                        <c:v>-1.35856E-2</c:v>
                      </c:pt>
                      <c:pt idx="240">
                        <c:v>-1.3831939999999999E-2</c:v>
                      </c:pt>
                      <c:pt idx="241">
                        <c:v>-1.391891E-2</c:v>
                      </c:pt>
                      <c:pt idx="242">
                        <c:v>-1.3921960000000001E-2</c:v>
                      </c:pt>
                      <c:pt idx="243">
                        <c:v>-1.3927220000000001E-2</c:v>
                      </c:pt>
                      <c:pt idx="244">
                        <c:v>-1.384751E-2</c:v>
                      </c:pt>
                      <c:pt idx="245">
                        <c:v>-1.360307E-2</c:v>
                      </c:pt>
                      <c:pt idx="246">
                        <c:v>-1.332466E-2</c:v>
                      </c:pt>
                      <c:pt idx="247">
                        <c:v>-1.315593E-2</c:v>
                      </c:pt>
                      <c:pt idx="248">
                        <c:v>-1.3026630000000001E-2</c:v>
                      </c:pt>
                      <c:pt idx="249">
                        <c:v>-1.2846099999999999E-2</c:v>
                      </c:pt>
                      <c:pt idx="250">
                        <c:v>-1.27511E-2</c:v>
                      </c:pt>
                      <c:pt idx="251">
                        <c:v>-1.2887819999999999E-2</c:v>
                      </c:pt>
                      <c:pt idx="252">
                        <c:v>-1.308219E-2</c:v>
                      </c:pt>
                      <c:pt idx="253">
                        <c:v>-1.302495E-2</c:v>
                      </c:pt>
                      <c:pt idx="254">
                        <c:v>-1.2722880000000001E-2</c:v>
                      </c:pt>
                      <c:pt idx="255">
                        <c:v>-1.248879E-2</c:v>
                      </c:pt>
                      <c:pt idx="256">
                        <c:v>-1.253277E-2</c:v>
                      </c:pt>
                      <c:pt idx="257">
                        <c:v>-1.2785589999999999E-2</c:v>
                      </c:pt>
                      <c:pt idx="258">
                        <c:v>-1.307444E-2</c:v>
                      </c:pt>
                      <c:pt idx="259">
                        <c:v>-1.3254709999999999E-2</c:v>
                      </c:pt>
                      <c:pt idx="260">
                        <c:v>-1.3203640000000001E-2</c:v>
                      </c:pt>
                      <c:pt idx="261">
                        <c:v>-1.290375E-2</c:v>
                      </c:pt>
                      <c:pt idx="262">
                        <c:v>-1.252758E-2</c:v>
                      </c:pt>
                      <c:pt idx="263">
                        <c:v>-1.2278570000000001E-2</c:v>
                      </c:pt>
                      <c:pt idx="264">
                        <c:v>-1.21905E-2</c:v>
                      </c:pt>
                      <c:pt idx="265">
                        <c:v>-1.2179799999999999E-2</c:v>
                      </c:pt>
                      <c:pt idx="266">
                        <c:v>-1.2197879999999999E-2</c:v>
                      </c:pt>
                      <c:pt idx="267">
                        <c:v>-1.2215470000000001E-2</c:v>
                      </c:pt>
                      <c:pt idx="268">
                        <c:v>-1.217391E-2</c:v>
                      </c:pt>
                      <c:pt idx="269">
                        <c:v>-1.2093939999999999E-2</c:v>
                      </c:pt>
                      <c:pt idx="270">
                        <c:v>-1.211372E-2</c:v>
                      </c:pt>
                      <c:pt idx="271">
                        <c:v>-1.2278030000000001E-2</c:v>
                      </c:pt>
                      <c:pt idx="272">
                        <c:v>-1.241284E-2</c:v>
                      </c:pt>
                      <c:pt idx="273">
                        <c:v>-1.234611E-2</c:v>
                      </c:pt>
                      <c:pt idx="274">
                        <c:v>-1.2126899999999999E-2</c:v>
                      </c:pt>
                      <c:pt idx="275">
                        <c:v>-1.188604E-2</c:v>
                      </c:pt>
                      <c:pt idx="276">
                        <c:v>-1.1642919999999999E-2</c:v>
                      </c:pt>
                      <c:pt idx="277">
                        <c:v>-1.14016E-2</c:v>
                      </c:pt>
                      <c:pt idx="278">
                        <c:v>-1.12563E-2</c:v>
                      </c:pt>
                      <c:pt idx="279">
                        <c:v>-1.1228210000000001E-2</c:v>
                      </c:pt>
                      <c:pt idx="280">
                        <c:v>-1.115872E-2</c:v>
                      </c:pt>
                      <c:pt idx="281">
                        <c:v>-1.0944890000000001E-2</c:v>
                      </c:pt>
                      <c:pt idx="282">
                        <c:v>-1.072907E-2</c:v>
                      </c:pt>
                      <c:pt idx="283">
                        <c:v>-1.0677570000000001E-2</c:v>
                      </c:pt>
                      <c:pt idx="284">
                        <c:v>-1.073612E-2</c:v>
                      </c:pt>
                      <c:pt idx="285">
                        <c:v>-1.07741E-2</c:v>
                      </c:pt>
                      <c:pt idx="286">
                        <c:v>-1.079339E-2</c:v>
                      </c:pt>
                      <c:pt idx="287">
                        <c:v>-1.07984E-2</c:v>
                      </c:pt>
                      <c:pt idx="288">
                        <c:v>-1.06585E-2</c:v>
                      </c:pt>
                      <c:pt idx="289">
                        <c:v>-1.034261E-2</c:v>
                      </c:pt>
                      <c:pt idx="290">
                        <c:v>-1.011341E-2</c:v>
                      </c:pt>
                      <c:pt idx="291">
                        <c:v>-1.0206440000000001E-2</c:v>
                      </c:pt>
                      <c:pt idx="292">
                        <c:v>-1.045839E-2</c:v>
                      </c:pt>
                      <c:pt idx="293">
                        <c:v>-1.0525919999999999E-2</c:v>
                      </c:pt>
                      <c:pt idx="294">
                        <c:v>-1.036691E-2</c:v>
                      </c:pt>
                      <c:pt idx="295">
                        <c:v>-1.021757E-2</c:v>
                      </c:pt>
                      <c:pt idx="296">
                        <c:v>-1.0170999999999999E-2</c:v>
                      </c:pt>
                      <c:pt idx="297">
                        <c:v>-1.006845E-2</c:v>
                      </c:pt>
                      <c:pt idx="298">
                        <c:v>-9.7829070000000004E-3</c:v>
                      </c:pt>
                      <c:pt idx="299">
                        <c:v>-9.3779620000000001E-3</c:v>
                      </c:pt>
                      <c:pt idx="300">
                        <c:v>-8.9971119999999998E-3</c:v>
                      </c:pt>
                      <c:pt idx="301">
                        <c:v>-8.7624980000000005E-3</c:v>
                      </c:pt>
                      <c:pt idx="302">
                        <c:v>-8.7304470000000006E-3</c:v>
                      </c:pt>
                      <c:pt idx="303">
                        <c:v>-8.7926310000000004E-3</c:v>
                      </c:pt>
                      <c:pt idx="304">
                        <c:v>-8.6940090000000008E-3</c:v>
                      </c:pt>
                      <c:pt idx="305">
                        <c:v>-8.3021559999999998E-3</c:v>
                      </c:pt>
                      <c:pt idx="306">
                        <c:v>-7.7828760000000002E-3</c:v>
                      </c:pt>
                      <c:pt idx="307">
                        <c:v>-7.3534209999999997E-3</c:v>
                      </c:pt>
                      <c:pt idx="308">
                        <c:v>-6.9937769999999996E-3</c:v>
                      </c:pt>
                      <c:pt idx="309">
                        <c:v>-6.5742120000000003E-3</c:v>
                      </c:pt>
                      <c:pt idx="310">
                        <c:v>-6.128695E-3</c:v>
                      </c:pt>
                      <c:pt idx="311">
                        <c:v>-5.7712390000000001E-3</c:v>
                      </c:pt>
                      <c:pt idx="312">
                        <c:v>-5.4338750000000003E-3</c:v>
                      </c:pt>
                      <c:pt idx="313">
                        <c:v>-4.9194740000000001E-3</c:v>
                      </c:pt>
                      <c:pt idx="314">
                        <c:v>-4.1826479999999997E-3</c:v>
                      </c:pt>
                      <c:pt idx="315">
                        <c:v>-3.3803650000000002E-3</c:v>
                      </c:pt>
                      <c:pt idx="316">
                        <c:v>-2.6969369999999999E-3</c:v>
                      </c:pt>
                      <c:pt idx="317">
                        <c:v>-2.2707259999999998E-3</c:v>
                      </c:pt>
                      <c:pt idx="318">
                        <c:v>-2.218743E-3</c:v>
                      </c:pt>
                      <c:pt idx="319">
                        <c:v>-2.582263E-3</c:v>
                      </c:pt>
                      <c:pt idx="320">
                        <c:v>-3.2696539999999999E-3</c:v>
                      </c:pt>
                      <c:pt idx="321">
                        <c:v>-4.1447430000000002E-3</c:v>
                      </c:pt>
                      <c:pt idx="322">
                        <c:v>-5.1073500000000001E-3</c:v>
                      </c:pt>
                      <c:pt idx="323">
                        <c:v>-5.9958390000000002E-3</c:v>
                      </c:pt>
                      <c:pt idx="324">
                        <c:v>-6.557078E-3</c:v>
                      </c:pt>
                      <c:pt idx="325">
                        <c:v>-6.7141010000000001E-3</c:v>
                      </c:pt>
                      <c:pt idx="326">
                        <c:v>-6.7368080000000004E-3</c:v>
                      </c:pt>
                      <c:pt idx="327">
                        <c:v>-6.9186819999999998E-3</c:v>
                      </c:pt>
                      <c:pt idx="328">
                        <c:v>-7.2194080000000001E-3</c:v>
                      </c:pt>
                      <c:pt idx="329">
                        <c:v>-7.4426420000000002E-3</c:v>
                      </c:pt>
                      <c:pt idx="330">
                        <c:v>-7.603383E-3</c:v>
                      </c:pt>
                      <c:pt idx="331">
                        <c:v>-7.8306829999999997E-3</c:v>
                      </c:pt>
                      <c:pt idx="332">
                        <c:v>-8.02807E-3</c:v>
                      </c:pt>
                      <c:pt idx="333">
                        <c:v>-7.9612220000000004E-3</c:v>
                      </c:pt>
                      <c:pt idx="334">
                        <c:v>-7.634053E-3</c:v>
                      </c:pt>
                      <c:pt idx="335">
                        <c:v>-7.2744460000000004E-3</c:v>
                      </c:pt>
                      <c:pt idx="336">
                        <c:v>-6.979463E-3</c:v>
                      </c:pt>
                      <c:pt idx="337">
                        <c:v>-6.6452880000000001E-3</c:v>
                      </c:pt>
                      <c:pt idx="338">
                        <c:v>-6.2235900000000002E-3</c:v>
                      </c:pt>
                      <c:pt idx="339">
                        <c:v>-5.7972320000000003E-3</c:v>
                      </c:pt>
                      <c:pt idx="340">
                        <c:v>-5.4046529999999997E-3</c:v>
                      </c:pt>
                      <c:pt idx="341">
                        <c:v>-5.0039560000000004E-3</c:v>
                      </c:pt>
                      <c:pt idx="342">
                        <c:v>-4.6075439999999999E-3</c:v>
                      </c:pt>
                      <c:pt idx="343">
                        <c:v>-4.2544109999999996E-3</c:v>
                      </c:pt>
                      <c:pt idx="344">
                        <c:v>-3.8505169999999999E-3</c:v>
                      </c:pt>
                      <c:pt idx="345">
                        <c:v>-3.2179880000000002E-3</c:v>
                      </c:pt>
                      <c:pt idx="346">
                        <c:v>-2.3233949999999998E-3</c:v>
                      </c:pt>
                      <c:pt idx="347">
                        <c:v>-1.3262829999999999E-3</c:v>
                      </c:pt>
                      <c:pt idx="348">
                        <c:v>-4.1987030000000002E-4</c:v>
                      </c:pt>
                      <c:pt idx="349">
                        <c:v>2.7768569999999998E-4</c:v>
                      </c:pt>
                      <c:pt idx="350">
                        <c:v>7.4054730000000003E-4</c:v>
                      </c:pt>
                      <c:pt idx="351">
                        <c:v>1.04448E-3</c:v>
                      </c:pt>
                      <c:pt idx="352">
                        <c:v>1.3123659999999999E-3</c:v>
                      </c:pt>
                      <c:pt idx="353">
                        <c:v>1.5574720000000001E-3</c:v>
                      </c:pt>
                      <c:pt idx="354">
                        <c:v>1.6404130000000001E-3</c:v>
                      </c:pt>
                      <c:pt idx="355">
                        <c:v>1.472286E-3</c:v>
                      </c:pt>
                      <c:pt idx="356">
                        <c:v>1.1721399999999999E-3</c:v>
                      </c:pt>
                      <c:pt idx="357">
                        <c:v>9.0679750000000005E-4</c:v>
                      </c:pt>
                      <c:pt idx="358">
                        <c:v>6.4556620000000005E-4</c:v>
                      </c:pt>
                      <c:pt idx="359">
                        <c:v>2.191044E-4</c:v>
                      </c:pt>
                      <c:pt idx="360">
                        <c:v>-4.4386859999999997E-4</c:v>
                      </c:pt>
                      <c:pt idx="361">
                        <c:v>-1.273592E-3</c:v>
                      </c:pt>
                      <c:pt idx="362">
                        <c:v>-2.1820849999999998E-3</c:v>
                      </c:pt>
                      <c:pt idx="363">
                        <c:v>-3.0820999999999999E-3</c:v>
                      </c:pt>
                      <c:pt idx="364">
                        <c:v>-3.8444410000000001E-3</c:v>
                      </c:pt>
                      <c:pt idx="365">
                        <c:v>-4.4129579999999998E-3</c:v>
                      </c:pt>
                      <c:pt idx="366">
                        <c:v>-4.9087280000000002E-3</c:v>
                      </c:pt>
                      <c:pt idx="367">
                        <c:v>-5.4549150000000003E-3</c:v>
                      </c:pt>
                      <c:pt idx="368">
                        <c:v>-5.9823749999999998E-3</c:v>
                      </c:pt>
                      <c:pt idx="369">
                        <c:v>-6.3615019999999998E-3</c:v>
                      </c:pt>
                      <c:pt idx="370">
                        <c:v>-6.6228049999999998E-3</c:v>
                      </c:pt>
                      <c:pt idx="371">
                        <c:v>-6.8668610000000001E-3</c:v>
                      </c:pt>
                      <c:pt idx="372">
                        <c:v>-7.0768130000000004E-3</c:v>
                      </c:pt>
                      <c:pt idx="373">
                        <c:v>-7.2036679999999999E-3</c:v>
                      </c:pt>
                      <c:pt idx="374">
                        <c:v>-7.3096339999999997E-3</c:v>
                      </c:pt>
                      <c:pt idx="375">
                        <c:v>-7.4369750000000002E-3</c:v>
                      </c:pt>
                      <c:pt idx="376">
                        <c:v>-7.4832889999999997E-3</c:v>
                      </c:pt>
                      <c:pt idx="377">
                        <c:v>-7.4130669999999997E-3</c:v>
                      </c:pt>
                      <c:pt idx="378">
                        <c:v>-7.4317309999999996E-3</c:v>
                      </c:pt>
                      <c:pt idx="379">
                        <c:v>-7.7078520000000003E-3</c:v>
                      </c:pt>
                      <c:pt idx="380">
                        <c:v>-8.0685649999999998E-3</c:v>
                      </c:pt>
                      <c:pt idx="381">
                        <c:v>-8.2183450000000002E-3</c:v>
                      </c:pt>
                      <c:pt idx="382">
                        <c:v>-8.1364049999999993E-3</c:v>
                      </c:pt>
                      <c:pt idx="383">
                        <c:v>-7.9972989999999994E-3</c:v>
                      </c:pt>
                      <c:pt idx="384">
                        <c:v>-7.8378749999999994E-3</c:v>
                      </c:pt>
                      <c:pt idx="385">
                        <c:v>-7.591174E-3</c:v>
                      </c:pt>
                      <c:pt idx="386">
                        <c:v>-7.3407480000000002E-3</c:v>
                      </c:pt>
                      <c:pt idx="387">
                        <c:v>-7.2456730000000002E-3</c:v>
                      </c:pt>
                      <c:pt idx="388">
                        <c:v>-7.2790399999999996E-3</c:v>
                      </c:pt>
                      <c:pt idx="389">
                        <c:v>-7.2909000000000003E-3</c:v>
                      </c:pt>
                      <c:pt idx="390">
                        <c:v>-7.2675379999999996E-3</c:v>
                      </c:pt>
                      <c:pt idx="391">
                        <c:v>-7.2859149999999996E-3</c:v>
                      </c:pt>
                      <c:pt idx="392">
                        <c:v>-7.284937E-3</c:v>
                      </c:pt>
                      <c:pt idx="393">
                        <c:v>-7.1294890000000001E-3</c:v>
                      </c:pt>
                      <c:pt idx="394">
                        <c:v>-6.8518249999999998E-3</c:v>
                      </c:pt>
                      <c:pt idx="395">
                        <c:v>-6.6018869999999999E-3</c:v>
                      </c:pt>
                      <c:pt idx="396">
                        <c:v>-6.422362E-3</c:v>
                      </c:pt>
                      <c:pt idx="397">
                        <c:v>-6.2696089999999998E-3</c:v>
                      </c:pt>
                      <c:pt idx="398">
                        <c:v>-6.1611670000000004E-3</c:v>
                      </c:pt>
                      <c:pt idx="399">
                        <c:v>-6.1044530000000001E-3</c:v>
                      </c:pt>
                      <c:pt idx="400">
                        <c:v>-5.9760020000000002E-3</c:v>
                      </c:pt>
                      <c:pt idx="401">
                        <c:v>-5.6958659999999999E-3</c:v>
                      </c:pt>
                      <c:pt idx="402">
                        <c:v>-5.4283780000000002E-3</c:v>
                      </c:pt>
                      <c:pt idx="403">
                        <c:v>-5.3777529999999999E-3</c:v>
                      </c:pt>
                      <c:pt idx="404">
                        <c:v>-5.4643699999999996E-3</c:v>
                      </c:pt>
                      <c:pt idx="405">
                        <c:v>-5.4290969999999999E-3</c:v>
                      </c:pt>
                      <c:pt idx="406">
                        <c:v>-5.1976879999999998E-3</c:v>
                      </c:pt>
                      <c:pt idx="407">
                        <c:v>-4.9097769999999997E-3</c:v>
                      </c:pt>
                      <c:pt idx="408">
                        <c:v>-4.6440650000000002E-3</c:v>
                      </c:pt>
                      <c:pt idx="409">
                        <c:v>-4.3540150000000001E-3</c:v>
                      </c:pt>
                      <c:pt idx="410">
                        <c:v>-4.05668E-3</c:v>
                      </c:pt>
                      <c:pt idx="411">
                        <c:v>-3.8792520000000001E-3</c:v>
                      </c:pt>
                      <c:pt idx="412">
                        <c:v>-3.8938000000000002E-3</c:v>
                      </c:pt>
                      <c:pt idx="413">
                        <c:v>-4.0188960000000001E-3</c:v>
                      </c:pt>
                      <c:pt idx="414">
                        <c:v>-4.0786399999999997E-3</c:v>
                      </c:pt>
                      <c:pt idx="415">
                        <c:v>-3.9076249999999996E-3</c:v>
                      </c:pt>
                      <c:pt idx="416">
                        <c:v>-3.4797090000000001E-3</c:v>
                      </c:pt>
                      <c:pt idx="417">
                        <c:v>-3.0137620000000001E-3</c:v>
                      </c:pt>
                      <c:pt idx="418">
                        <c:v>-2.8142470000000002E-3</c:v>
                      </c:pt>
                      <c:pt idx="419">
                        <c:v>-2.9112510000000001E-3</c:v>
                      </c:pt>
                      <c:pt idx="420">
                        <c:v>-3.0152759999999999E-3</c:v>
                      </c:pt>
                      <c:pt idx="421">
                        <c:v>-2.9167469999999999E-3</c:v>
                      </c:pt>
                      <c:pt idx="422">
                        <c:v>-2.7433969999999998E-3</c:v>
                      </c:pt>
                      <c:pt idx="423">
                        <c:v>-2.681559E-3</c:v>
                      </c:pt>
                      <c:pt idx="424">
                        <c:v>-2.660417E-3</c:v>
                      </c:pt>
                      <c:pt idx="425">
                        <c:v>-2.503206E-3</c:v>
                      </c:pt>
                      <c:pt idx="426">
                        <c:v>-2.207007E-3</c:v>
                      </c:pt>
                      <c:pt idx="427">
                        <c:v>-1.8681489999999999E-3</c:v>
                      </c:pt>
                      <c:pt idx="428">
                        <c:v>-1.5081249999999999E-3</c:v>
                      </c:pt>
                      <c:pt idx="429">
                        <c:v>-1.1799880000000001E-3</c:v>
                      </c:pt>
                      <c:pt idx="430">
                        <c:v>-1.0535760000000001E-3</c:v>
                      </c:pt>
                      <c:pt idx="431">
                        <c:v>-1.174107E-3</c:v>
                      </c:pt>
                      <c:pt idx="432">
                        <c:v>-1.3026310000000001E-3</c:v>
                      </c:pt>
                      <c:pt idx="433">
                        <c:v>-1.216633E-3</c:v>
                      </c:pt>
                      <c:pt idx="434">
                        <c:v>-1.0208190000000001E-3</c:v>
                      </c:pt>
                      <c:pt idx="435">
                        <c:v>-9.3006990000000004E-4</c:v>
                      </c:pt>
                      <c:pt idx="436">
                        <c:v>-9.281192E-4</c:v>
                      </c:pt>
                      <c:pt idx="437">
                        <c:v>-8.9829500000000002E-4</c:v>
                      </c:pt>
                      <c:pt idx="438">
                        <c:v>-9.0497419999999997E-4</c:v>
                      </c:pt>
                      <c:pt idx="439">
                        <c:v>-1.038239E-3</c:v>
                      </c:pt>
                      <c:pt idx="440">
                        <c:v>-1.124735E-3</c:v>
                      </c:pt>
                      <c:pt idx="441">
                        <c:v>-9.233911E-4</c:v>
                      </c:pt>
                      <c:pt idx="442">
                        <c:v>-5.2005859999999999E-4</c:v>
                      </c:pt>
                      <c:pt idx="443">
                        <c:v>-2.1127750000000001E-4</c:v>
                      </c:pt>
                      <c:pt idx="444">
                        <c:v>-8.3854159999999998E-5</c:v>
                      </c:pt>
                      <c:pt idx="445">
                        <c:v>-3.677863E-6</c:v>
                      </c:pt>
                      <c:pt idx="446">
                        <c:v>6.670394E-5</c:v>
                      </c:pt>
                      <c:pt idx="447">
                        <c:v>5.5503059999999998E-5</c:v>
                      </c:pt>
                      <c:pt idx="448">
                        <c:v>3.5786240000000002E-5</c:v>
                      </c:pt>
                      <c:pt idx="449">
                        <c:v>1.6533720000000001E-4</c:v>
                      </c:pt>
                      <c:pt idx="450">
                        <c:v>3.7805819999999998E-4</c:v>
                      </c:pt>
                      <c:pt idx="451">
                        <c:v>4.4903260000000002E-4</c:v>
                      </c:pt>
                      <c:pt idx="452">
                        <c:v>3.6953540000000002E-4</c:v>
                      </c:pt>
                      <c:pt idx="453">
                        <c:v>3.6701509999999998E-4</c:v>
                      </c:pt>
                      <c:pt idx="454">
                        <c:v>5.2827889999999995E-4</c:v>
                      </c:pt>
                      <c:pt idx="455">
                        <c:v>6.8605170000000004E-4</c:v>
                      </c:pt>
                      <c:pt idx="456">
                        <c:v>7.2979360000000005E-4</c:v>
                      </c:pt>
                      <c:pt idx="457">
                        <c:v>7.6670220000000003E-4</c:v>
                      </c:pt>
                      <c:pt idx="458">
                        <c:v>9.0869010000000001E-4</c:v>
                      </c:pt>
                      <c:pt idx="459">
                        <c:v>1.133668E-3</c:v>
                      </c:pt>
                      <c:pt idx="460">
                        <c:v>1.42571E-3</c:v>
                      </c:pt>
                      <c:pt idx="461">
                        <c:v>1.823145E-3</c:v>
                      </c:pt>
                      <c:pt idx="462">
                        <c:v>2.2432260000000001E-3</c:v>
                      </c:pt>
                      <c:pt idx="463">
                        <c:v>2.4583000000000001E-3</c:v>
                      </c:pt>
                      <c:pt idx="464">
                        <c:v>2.358312E-3</c:v>
                      </c:pt>
                      <c:pt idx="465">
                        <c:v>2.1190800000000002E-3</c:v>
                      </c:pt>
                      <c:pt idx="466">
                        <c:v>2.0238639999999998E-3</c:v>
                      </c:pt>
                      <c:pt idx="467">
                        <c:v>2.20396E-3</c:v>
                      </c:pt>
                      <c:pt idx="468">
                        <c:v>2.5879090000000002E-3</c:v>
                      </c:pt>
                      <c:pt idx="469">
                        <c:v>2.975367E-3</c:v>
                      </c:pt>
                      <c:pt idx="470">
                        <c:v>3.155625E-3</c:v>
                      </c:pt>
                      <c:pt idx="471">
                        <c:v>3.0747639999999998E-3</c:v>
                      </c:pt>
                      <c:pt idx="472">
                        <c:v>2.9088819999999998E-3</c:v>
                      </c:pt>
                      <c:pt idx="473">
                        <c:v>2.8843319999999999E-3</c:v>
                      </c:pt>
                      <c:pt idx="474">
                        <c:v>3.0295169999999998E-3</c:v>
                      </c:pt>
                      <c:pt idx="475">
                        <c:v>3.2082619999999999E-3</c:v>
                      </c:pt>
                      <c:pt idx="476">
                        <c:v>3.353221E-3</c:v>
                      </c:pt>
                      <c:pt idx="477">
                        <c:v>3.5147630000000002E-3</c:v>
                      </c:pt>
                      <c:pt idx="478">
                        <c:v>3.7123880000000001E-3</c:v>
                      </c:pt>
                      <c:pt idx="479">
                        <c:v>3.8948910000000002E-3</c:v>
                      </c:pt>
                      <c:pt idx="480">
                        <c:v>4.0425879999999997E-3</c:v>
                      </c:pt>
                      <c:pt idx="481">
                        <c:v>4.1619320000000001E-3</c:v>
                      </c:pt>
                      <c:pt idx="482">
                        <c:v>4.1946839999999997E-3</c:v>
                      </c:pt>
                      <c:pt idx="483">
                        <c:v>4.0860669999999997E-3</c:v>
                      </c:pt>
                      <c:pt idx="484">
                        <c:v>3.9373860000000002E-3</c:v>
                      </c:pt>
                      <c:pt idx="485">
                        <c:v>3.9274890000000002E-3</c:v>
                      </c:pt>
                      <c:pt idx="486">
                        <c:v>4.0631230000000001E-3</c:v>
                      </c:pt>
                      <c:pt idx="487">
                        <c:v>4.16782E-3</c:v>
                      </c:pt>
                      <c:pt idx="488">
                        <c:v>4.1398199999999998E-3</c:v>
                      </c:pt>
                      <c:pt idx="489">
                        <c:v>4.0691429999999999E-3</c:v>
                      </c:pt>
                      <c:pt idx="490">
                        <c:v>4.0638590000000004E-3</c:v>
                      </c:pt>
                      <c:pt idx="491">
                        <c:v>4.1039609999999997E-3</c:v>
                      </c:pt>
                      <c:pt idx="492">
                        <c:v>4.1235630000000002E-3</c:v>
                      </c:pt>
                      <c:pt idx="493">
                        <c:v>4.1045639999999998E-3</c:v>
                      </c:pt>
                      <c:pt idx="494">
                        <c:v>4.0338589999999999E-3</c:v>
                      </c:pt>
                      <c:pt idx="495">
                        <c:v>3.8739289999999999E-3</c:v>
                      </c:pt>
                      <c:pt idx="496">
                        <c:v>3.6312889999999998E-3</c:v>
                      </c:pt>
                      <c:pt idx="497">
                        <c:v>3.3844420000000001E-3</c:v>
                      </c:pt>
                      <c:pt idx="498">
                        <c:v>3.206927E-3</c:v>
                      </c:pt>
                      <c:pt idx="499">
                        <c:v>3.1207489999999999E-3</c:v>
                      </c:pt>
                      <c:pt idx="500">
                        <c:v>3.1087350000000001E-3</c:v>
                      </c:pt>
                      <c:pt idx="501">
                        <c:v>3.1340320000000001E-3</c:v>
                      </c:pt>
                      <c:pt idx="502">
                        <c:v>3.1022609999999998E-3</c:v>
                      </c:pt>
                      <c:pt idx="503">
                        <c:v>2.974633E-3</c:v>
                      </c:pt>
                      <c:pt idx="504">
                        <c:v>2.845476E-3</c:v>
                      </c:pt>
                      <c:pt idx="505">
                        <c:v>2.8045219999999998E-3</c:v>
                      </c:pt>
                      <c:pt idx="506">
                        <c:v>2.7946170000000001E-3</c:v>
                      </c:pt>
                      <c:pt idx="507">
                        <c:v>2.7289599999999999E-3</c:v>
                      </c:pt>
                      <c:pt idx="508">
                        <c:v>2.6601120000000001E-3</c:v>
                      </c:pt>
                      <c:pt idx="509">
                        <c:v>2.6841489999999998E-3</c:v>
                      </c:pt>
                      <c:pt idx="510">
                        <c:v>2.752034E-3</c:v>
                      </c:pt>
                      <c:pt idx="511">
                        <c:v>2.742998E-3</c:v>
                      </c:pt>
                      <c:pt idx="512">
                        <c:v>2.653412E-3</c:v>
                      </c:pt>
                      <c:pt idx="513">
                        <c:v>2.5490119999999998E-3</c:v>
                      </c:pt>
                      <c:pt idx="514">
                        <c:v>2.4045210000000002E-3</c:v>
                      </c:pt>
                      <c:pt idx="515">
                        <c:v>2.1757870000000002E-3</c:v>
                      </c:pt>
                      <c:pt idx="516">
                        <c:v>1.964281E-3</c:v>
                      </c:pt>
                      <c:pt idx="517">
                        <c:v>1.905538E-3</c:v>
                      </c:pt>
                      <c:pt idx="518">
                        <c:v>1.9395180000000001E-3</c:v>
                      </c:pt>
                      <c:pt idx="519">
                        <c:v>1.895421E-3</c:v>
                      </c:pt>
                      <c:pt idx="520">
                        <c:v>1.7581669999999999E-3</c:v>
                      </c:pt>
                      <c:pt idx="521">
                        <c:v>1.641677E-3</c:v>
                      </c:pt>
                      <c:pt idx="522">
                        <c:v>1.541045E-3</c:v>
                      </c:pt>
                      <c:pt idx="523">
                        <c:v>1.341547E-3</c:v>
                      </c:pt>
                      <c:pt idx="524">
                        <c:v>1.066834E-3</c:v>
                      </c:pt>
                      <c:pt idx="525">
                        <c:v>8.9012979999999998E-4</c:v>
                      </c:pt>
                      <c:pt idx="526">
                        <c:v>8.7811080000000004E-4</c:v>
                      </c:pt>
                      <c:pt idx="527">
                        <c:v>9.2080959999999996E-4</c:v>
                      </c:pt>
                      <c:pt idx="528">
                        <c:v>9.2592309999999997E-4</c:v>
                      </c:pt>
                      <c:pt idx="529">
                        <c:v>8.9142469999999995E-4</c:v>
                      </c:pt>
                      <c:pt idx="530">
                        <c:v>7.8153960000000003E-4</c:v>
                      </c:pt>
                      <c:pt idx="531">
                        <c:v>5.3162960000000003E-4</c:v>
                      </c:pt>
                      <c:pt idx="532">
                        <c:v>2.140655E-4</c:v>
                      </c:pt>
                      <c:pt idx="533">
                        <c:v>2.282995E-5</c:v>
                      </c:pt>
                      <c:pt idx="534">
                        <c:v>3.7973270000000002E-5</c:v>
                      </c:pt>
                      <c:pt idx="535">
                        <c:v>1.4392499999999999E-4</c:v>
                      </c:pt>
                      <c:pt idx="536">
                        <c:v>2.0398789999999999E-4</c:v>
                      </c:pt>
                      <c:pt idx="537">
                        <c:v>1.87314E-4</c:v>
                      </c:pt>
                      <c:pt idx="538">
                        <c:v>1.258613E-4</c:v>
                      </c:pt>
                      <c:pt idx="539">
                        <c:v>7.127717E-5</c:v>
                      </c:pt>
                      <c:pt idx="540">
                        <c:v>8.6322750000000003E-5</c:v>
                      </c:pt>
                      <c:pt idx="541">
                        <c:v>1.6414390000000001E-4</c:v>
                      </c:pt>
                      <c:pt idx="542">
                        <c:v>1.8403230000000001E-4</c:v>
                      </c:pt>
                      <c:pt idx="543">
                        <c:v>7.3895189999999996E-5</c:v>
                      </c:pt>
                      <c:pt idx="544">
                        <c:v>-4.4132299999999998E-5</c:v>
                      </c:pt>
                      <c:pt idx="545">
                        <c:v>-5.2351470000000003E-6</c:v>
                      </c:pt>
                      <c:pt idx="546">
                        <c:v>1.6580119999999999E-4</c:v>
                      </c:pt>
                      <c:pt idx="547">
                        <c:v>3.233097E-4</c:v>
                      </c:pt>
                      <c:pt idx="548">
                        <c:v>4.265451E-4</c:v>
                      </c:pt>
                      <c:pt idx="549">
                        <c:v>5.2880970000000001E-4</c:v>
                      </c:pt>
                      <c:pt idx="550">
                        <c:v>6.0800429999999998E-4</c:v>
                      </c:pt>
                      <c:pt idx="551">
                        <c:v>5.8706790000000002E-4</c:v>
                      </c:pt>
                      <c:pt idx="552">
                        <c:v>4.8936719999999995E-4</c:v>
                      </c:pt>
                      <c:pt idx="553">
                        <c:v>4.1016110000000001E-4</c:v>
                      </c:pt>
                      <c:pt idx="554">
                        <c:v>3.7079559999999998E-4</c:v>
                      </c:pt>
                      <c:pt idx="555">
                        <c:v>3.4688619999999999E-4</c:v>
                      </c:pt>
                      <c:pt idx="556">
                        <c:v>3.750073E-4</c:v>
                      </c:pt>
                      <c:pt idx="557">
                        <c:v>4.738764E-4</c:v>
                      </c:pt>
                      <c:pt idx="558">
                        <c:v>5.3879540000000004E-4</c:v>
                      </c:pt>
                      <c:pt idx="559">
                        <c:v>4.9679759999999998E-4</c:v>
                      </c:pt>
                      <c:pt idx="560">
                        <c:v>4.7994660000000002E-4</c:v>
                      </c:pt>
                      <c:pt idx="561">
                        <c:v>6.4500210000000002E-4</c:v>
                      </c:pt>
                      <c:pt idx="562">
                        <c:v>8.8604600000000003E-4</c:v>
                      </c:pt>
                      <c:pt idx="563">
                        <c:v>9.6032449999999998E-4</c:v>
                      </c:pt>
                      <c:pt idx="564">
                        <c:v>8.4876210000000001E-4</c:v>
                      </c:pt>
                      <c:pt idx="565">
                        <c:v>7.6218810000000005E-4</c:v>
                      </c:pt>
                      <c:pt idx="566">
                        <c:v>8.1719110000000002E-4</c:v>
                      </c:pt>
                      <c:pt idx="567">
                        <c:v>9.1964740000000003E-4</c:v>
                      </c:pt>
                      <c:pt idx="568">
                        <c:v>9.6165279999999996E-4</c:v>
                      </c:pt>
                      <c:pt idx="569">
                        <c:v>9.4192810000000001E-4</c:v>
                      </c:pt>
                      <c:pt idx="570">
                        <c:v>8.924871E-4</c:v>
                      </c:pt>
                      <c:pt idx="571">
                        <c:v>8.5178309999999998E-4</c:v>
                      </c:pt>
                      <c:pt idx="572">
                        <c:v>8.9653789999999997E-4</c:v>
                      </c:pt>
                      <c:pt idx="573">
                        <c:v>1.0482670000000001E-3</c:v>
                      </c:pt>
                      <c:pt idx="574">
                        <c:v>1.186924E-3</c:v>
                      </c:pt>
                      <c:pt idx="575">
                        <c:v>1.2181570000000001E-3</c:v>
                      </c:pt>
                      <c:pt idx="576">
                        <c:v>1.250122E-3</c:v>
                      </c:pt>
                      <c:pt idx="577">
                        <c:v>1.4342529999999999E-3</c:v>
                      </c:pt>
                      <c:pt idx="578">
                        <c:v>1.700184E-3</c:v>
                      </c:pt>
                      <c:pt idx="579">
                        <c:v>1.8655379999999999E-3</c:v>
                      </c:pt>
                      <c:pt idx="580">
                        <c:v>1.9490040000000001E-3</c:v>
                      </c:pt>
                      <c:pt idx="581">
                        <c:v>2.1180140000000001E-3</c:v>
                      </c:pt>
                      <c:pt idx="582">
                        <c:v>2.3899619999999998E-3</c:v>
                      </c:pt>
                      <c:pt idx="583">
                        <c:v>2.6317760000000002E-3</c:v>
                      </c:pt>
                      <c:pt idx="584">
                        <c:v>2.8131919999999999E-3</c:v>
                      </c:pt>
                      <c:pt idx="585">
                        <c:v>3.045533E-3</c:v>
                      </c:pt>
                      <c:pt idx="586">
                        <c:v>3.3742910000000002E-3</c:v>
                      </c:pt>
                      <c:pt idx="587">
                        <c:v>3.7243519999999998E-3</c:v>
                      </c:pt>
                      <c:pt idx="588">
                        <c:v>4.0408479999999997E-3</c:v>
                      </c:pt>
                      <c:pt idx="589">
                        <c:v>4.3175160000000004E-3</c:v>
                      </c:pt>
                      <c:pt idx="590">
                        <c:v>4.5148719999999996E-3</c:v>
                      </c:pt>
                      <c:pt idx="591">
                        <c:v>4.6102670000000004E-3</c:v>
                      </c:pt>
                      <c:pt idx="592">
                        <c:v>4.6908460000000003E-3</c:v>
                      </c:pt>
                      <c:pt idx="593">
                        <c:v>4.8484299999999999E-3</c:v>
                      </c:pt>
                      <c:pt idx="594">
                        <c:v>5.0420370000000001E-3</c:v>
                      </c:pt>
                      <c:pt idx="595">
                        <c:v>5.2026319999999996E-3</c:v>
                      </c:pt>
                      <c:pt idx="596">
                        <c:v>5.3848239999999999E-3</c:v>
                      </c:pt>
                      <c:pt idx="597">
                        <c:v>5.6466729999999996E-3</c:v>
                      </c:pt>
                      <c:pt idx="598">
                        <c:v>5.8617280000000001E-3</c:v>
                      </c:pt>
                      <c:pt idx="599">
                        <c:v>5.8572939999999999E-3</c:v>
                      </c:pt>
                      <c:pt idx="600">
                        <c:v>5.6862509999999998E-3</c:v>
                      </c:pt>
                      <c:pt idx="601">
                        <c:v>5.5557480000000001E-3</c:v>
                      </c:pt>
                      <c:pt idx="602">
                        <c:v>5.5356119999999997E-3</c:v>
                      </c:pt>
                      <c:pt idx="603">
                        <c:v>5.5534989999999999E-3</c:v>
                      </c:pt>
                      <c:pt idx="604">
                        <c:v>5.6125359999999996E-3</c:v>
                      </c:pt>
                      <c:pt idx="605">
                        <c:v>5.7706229999999999E-3</c:v>
                      </c:pt>
                      <c:pt idx="606">
                        <c:v>5.9396830000000003E-3</c:v>
                      </c:pt>
                      <c:pt idx="607">
                        <c:v>5.9531200000000001E-3</c:v>
                      </c:pt>
                      <c:pt idx="608">
                        <c:v>5.8367080000000003E-3</c:v>
                      </c:pt>
                      <c:pt idx="609">
                        <c:v>5.7653169999999998E-3</c:v>
                      </c:pt>
                      <c:pt idx="610">
                        <c:v>5.7607509999999997E-3</c:v>
                      </c:pt>
                      <c:pt idx="611">
                        <c:v>5.6958859999999998E-3</c:v>
                      </c:pt>
                      <c:pt idx="612">
                        <c:v>5.5721260000000002E-3</c:v>
                      </c:pt>
                      <c:pt idx="613">
                        <c:v>5.5368539999999999E-3</c:v>
                      </c:pt>
                      <c:pt idx="614">
                        <c:v>5.6119660000000003E-3</c:v>
                      </c:pt>
                      <c:pt idx="615">
                        <c:v>5.6529839999999998E-3</c:v>
                      </c:pt>
                      <c:pt idx="616">
                        <c:v>5.6084079999999996E-3</c:v>
                      </c:pt>
                      <c:pt idx="617">
                        <c:v>5.5912899999999996E-3</c:v>
                      </c:pt>
                      <c:pt idx="618">
                        <c:v>5.6476130000000001E-3</c:v>
                      </c:pt>
                      <c:pt idx="619">
                        <c:v>5.6831290000000003E-3</c:v>
                      </c:pt>
                      <c:pt idx="620">
                        <c:v>5.6677209999999997E-3</c:v>
                      </c:pt>
                      <c:pt idx="621">
                        <c:v>5.6953489999999997E-3</c:v>
                      </c:pt>
                      <c:pt idx="622">
                        <c:v>5.79715E-3</c:v>
                      </c:pt>
                      <c:pt idx="623">
                        <c:v>5.8900059999999997E-3</c:v>
                      </c:pt>
                      <c:pt idx="624">
                        <c:v>5.9558409999999999E-3</c:v>
                      </c:pt>
                      <c:pt idx="625">
                        <c:v>6.0834740000000002E-3</c:v>
                      </c:pt>
                      <c:pt idx="626">
                        <c:v>6.29387E-3</c:v>
                      </c:pt>
                      <c:pt idx="627">
                        <c:v>6.5040310000000004E-3</c:v>
                      </c:pt>
                      <c:pt idx="628">
                        <c:v>6.6987490000000004E-3</c:v>
                      </c:pt>
                      <c:pt idx="629">
                        <c:v>6.9652300000000002E-3</c:v>
                      </c:pt>
                      <c:pt idx="630">
                        <c:v>7.3216360000000003E-3</c:v>
                      </c:pt>
                      <c:pt idx="631">
                        <c:v>7.6742529999999998E-3</c:v>
                      </c:pt>
                      <c:pt idx="632">
                        <c:v>7.9496020000000001E-3</c:v>
                      </c:pt>
                      <c:pt idx="633">
                        <c:v>8.1395329999999991E-3</c:v>
                      </c:pt>
                      <c:pt idx="634">
                        <c:v>8.2353229999999993E-3</c:v>
                      </c:pt>
                      <c:pt idx="635">
                        <c:v>8.2562260000000002E-3</c:v>
                      </c:pt>
                      <c:pt idx="636">
                        <c:v>8.3359300000000001E-3</c:v>
                      </c:pt>
                      <c:pt idx="637">
                        <c:v>8.6091650000000002E-3</c:v>
                      </c:pt>
                      <c:pt idx="638">
                        <c:v>8.9855270000000001E-3</c:v>
                      </c:pt>
                      <c:pt idx="639">
                        <c:v>9.2179099999999993E-3</c:v>
                      </c:pt>
                      <c:pt idx="640">
                        <c:v>9.2587290000000003E-3</c:v>
                      </c:pt>
                      <c:pt idx="641">
                        <c:v>9.2970469999999993E-3</c:v>
                      </c:pt>
                      <c:pt idx="642">
                        <c:v>9.4080589999999999E-3</c:v>
                      </c:pt>
                      <c:pt idx="643">
                        <c:v>9.491869E-3</c:v>
                      </c:pt>
                      <c:pt idx="644">
                        <c:v>9.5442640000000002E-3</c:v>
                      </c:pt>
                      <c:pt idx="645">
                        <c:v>9.7164260000000002E-3</c:v>
                      </c:pt>
                      <c:pt idx="646">
                        <c:v>1.0055059999999999E-2</c:v>
                      </c:pt>
                      <c:pt idx="647">
                        <c:v>1.041778E-2</c:v>
                      </c:pt>
                      <c:pt idx="648">
                        <c:v>1.0723130000000001E-2</c:v>
                      </c:pt>
                      <c:pt idx="649">
                        <c:v>1.1070460000000001E-2</c:v>
                      </c:pt>
                      <c:pt idx="650">
                        <c:v>1.152364E-2</c:v>
                      </c:pt>
                      <c:pt idx="651">
                        <c:v>1.197484E-2</c:v>
                      </c:pt>
                      <c:pt idx="652">
                        <c:v>1.2339070000000001E-2</c:v>
                      </c:pt>
                      <c:pt idx="653">
                        <c:v>1.271714E-2</c:v>
                      </c:pt>
                      <c:pt idx="654">
                        <c:v>1.324237E-2</c:v>
                      </c:pt>
                      <c:pt idx="655">
                        <c:v>1.391615E-2</c:v>
                      </c:pt>
                      <c:pt idx="656">
                        <c:v>1.4710000000000001E-2</c:v>
                      </c:pt>
                      <c:pt idx="657">
                        <c:v>1.57016E-2</c:v>
                      </c:pt>
                      <c:pt idx="658">
                        <c:v>1.6993950000000001E-2</c:v>
                      </c:pt>
                      <c:pt idx="659">
                        <c:v>1.8494320000000002E-2</c:v>
                      </c:pt>
                      <c:pt idx="660">
                        <c:v>1.977079E-2</c:v>
                      </c:pt>
                      <c:pt idx="661">
                        <c:v>2.0423139999999999E-2</c:v>
                      </c:pt>
                      <c:pt idx="662">
                        <c:v>2.071959E-2</c:v>
                      </c:pt>
                      <c:pt idx="663">
                        <c:v>2.1184140000000001E-2</c:v>
                      </c:pt>
                      <c:pt idx="664">
                        <c:v>2.2068709999999998E-2</c:v>
                      </c:pt>
                      <c:pt idx="665">
                        <c:v>2.3430119999999999E-2</c:v>
                      </c:pt>
                      <c:pt idx="666">
                        <c:v>2.5193739999999999E-2</c:v>
                      </c:pt>
                      <c:pt idx="667">
                        <c:v>2.7201139999999999E-2</c:v>
                      </c:pt>
                      <c:pt idx="668">
                        <c:v>2.9334590000000001E-2</c:v>
                      </c:pt>
                      <c:pt idx="669">
                        <c:v>3.1519220000000001E-2</c:v>
                      </c:pt>
                      <c:pt idx="670">
                        <c:v>3.3555439999999999E-2</c:v>
                      </c:pt>
                      <c:pt idx="671">
                        <c:v>3.5027019999999999E-2</c:v>
                      </c:pt>
                      <c:pt idx="672">
                        <c:v>3.547438E-2</c:v>
                      </c:pt>
                      <c:pt idx="673">
                        <c:v>3.4639280000000001E-2</c:v>
                      </c:pt>
                      <c:pt idx="674">
                        <c:v>3.2420369999999997E-2</c:v>
                      </c:pt>
                      <c:pt idx="675">
                        <c:v>2.874519E-2</c:v>
                      </c:pt>
                      <c:pt idx="676">
                        <c:v>2.3893689999999999E-2</c:v>
                      </c:pt>
                      <c:pt idx="677">
                        <c:v>1.8828649999999999E-2</c:v>
                      </c:pt>
                      <c:pt idx="678">
                        <c:v>1.453047E-2</c:v>
                      </c:pt>
                      <c:pt idx="679">
                        <c:v>1.1220620000000001E-2</c:v>
                      </c:pt>
                      <c:pt idx="680">
                        <c:v>8.7170589999999992E-3</c:v>
                      </c:pt>
                      <c:pt idx="681">
                        <c:v>6.9793379999999999E-3</c:v>
                      </c:pt>
                      <c:pt idx="682">
                        <c:v>5.9674970000000004E-3</c:v>
                      </c:pt>
                      <c:pt idx="683">
                        <c:v>5.3039819999999996E-3</c:v>
                      </c:pt>
                      <c:pt idx="684">
                        <c:v>4.3985430000000004E-3</c:v>
                      </c:pt>
                      <c:pt idx="685">
                        <c:v>3.1968460000000001E-3</c:v>
                      </c:pt>
                      <c:pt idx="686">
                        <c:v>2.2737009999999999E-3</c:v>
                      </c:pt>
                      <c:pt idx="687">
                        <c:v>1.8364880000000001E-3</c:v>
                      </c:pt>
                      <c:pt idx="688">
                        <c:v>1.7829199999999999E-3</c:v>
                      </c:pt>
                      <c:pt idx="689">
                        <c:v>2.0887480000000001E-3</c:v>
                      </c:pt>
                      <c:pt idx="690">
                        <c:v>2.6110090000000001E-3</c:v>
                      </c:pt>
                      <c:pt idx="691">
                        <c:v>2.98621E-3</c:v>
                      </c:pt>
                      <c:pt idx="692">
                        <c:v>3.0891790000000001E-3</c:v>
                      </c:pt>
                      <c:pt idx="693">
                        <c:v>3.2055920000000002E-3</c:v>
                      </c:pt>
                      <c:pt idx="694">
                        <c:v>3.5872199999999999E-3</c:v>
                      </c:pt>
                      <c:pt idx="695">
                        <c:v>4.1247000000000002E-3</c:v>
                      </c:pt>
                      <c:pt idx="696">
                        <c:v>4.3693910000000002E-3</c:v>
                      </c:pt>
                      <c:pt idx="697">
                        <c:v>4.1295840000000004E-3</c:v>
                      </c:pt>
                      <c:pt idx="698">
                        <c:v>3.900775E-3</c:v>
                      </c:pt>
                      <c:pt idx="699">
                        <c:v>3.9861710000000002E-3</c:v>
                      </c:pt>
                      <c:pt idx="700">
                        <c:v>4.2713040000000001E-3</c:v>
                      </c:pt>
                      <c:pt idx="701">
                        <c:v>4.5902419999999996E-3</c:v>
                      </c:pt>
                      <c:pt idx="702">
                        <c:v>4.8215920000000004E-3</c:v>
                      </c:pt>
                      <c:pt idx="703">
                        <c:v>4.9269079999999998E-3</c:v>
                      </c:pt>
                      <c:pt idx="704">
                        <c:v>4.9772799999999997E-3</c:v>
                      </c:pt>
                      <c:pt idx="705">
                        <c:v>5.1076089999999999E-3</c:v>
                      </c:pt>
                      <c:pt idx="706">
                        <c:v>5.3918350000000002E-3</c:v>
                      </c:pt>
                      <c:pt idx="707">
                        <c:v>5.8031269999999999E-3</c:v>
                      </c:pt>
                      <c:pt idx="708">
                        <c:v>6.3103090000000001E-3</c:v>
                      </c:pt>
                      <c:pt idx="709">
                        <c:v>6.7729180000000002E-3</c:v>
                      </c:pt>
                      <c:pt idx="710">
                        <c:v>6.8246139999999997E-3</c:v>
                      </c:pt>
                      <c:pt idx="711">
                        <c:v>6.5215220000000001E-3</c:v>
                      </c:pt>
                      <c:pt idx="712">
                        <c:v>6.3865969999999999E-3</c:v>
                      </c:pt>
                      <c:pt idx="713">
                        <c:v>6.6368390000000003E-3</c:v>
                      </c:pt>
                      <c:pt idx="714">
                        <c:v>7.1178480000000004E-3</c:v>
                      </c:pt>
                      <c:pt idx="715">
                        <c:v>7.6099790000000002E-3</c:v>
                      </c:pt>
                      <c:pt idx="716">
                        <c:v>8.0649280000000007E-3</c:v>
                      </c:pt>
                      <c:pt idx="717">
                        <c:v>8.4745359999999995E-3</c:v>
                      </c:pt>
                      <c:pt idx="718">
                        <c:v>8.6244749999999995E-3</c:v>
                      </c:pt>
                      <c:pt idx="719">
                        <c:v>8.5091009999999998E-3</c:v>
                      </c:pt>
                      <c:pt idx="720">
                        <c:v>8.3948740000000001E-3</c:v>
                      </c:pt>
                      <c:pt idx="721">
                        <c:v>8.3242779999999992E-3</c:v>
                      </c:pt>
                      <c:pt idx="722">
                        <c:v>8.1180279999999994E-3</c:v>
                      </c:pt>
                      <c:pt idx="723">
                        <c:v>7.8167970000000003E-3</c:v>
                      </c:pt>
                      <c:pt idx="724">
                        <c:v>7.7714250000000002E-3</c:v>
                      </c:pt>
                      <c:pt idx="725">
                        <c:v>8.0496709999999996E-3</c:v>
                      </c:pt>
                      <c:pt idx="726">
                        <c:v>8.4596370000000008E-3</c:v>
                      </c:pt>
                      <c:pt idx="727">
                        <c:v>8.7985389999999993E-3</c:v>
                      </c:pt>
                      <c:pt idx="728">
                        <c:v>8.9595149999999995E-3</c:v>
                      </c:pt>
                      <c:pt idx="729">
                        <c:v>9.0344429999999996E-3</c:v>
                      </c:pt>
                      <c:pt idx="730">
                        <c:v>9.1406160000000007E-3</c:v>
                      </c:pt>
                      <c:pt idx="731">
                        <c:v>9.29549E-3</c:v>
                      </c:pt>
                      <c:pt idx="732">
                        <c:v>9.5689220000000005E-3</c:v>
                      </c:pt>
                      <c:pt idx="733">
                        <c:v>1.0005790000000001E-2</c:v>
                      </c:pt>
                      <c:pt idx="734">
                        <c:v>1.0372610000000001E-2</c:v>
                      </c:pt>
                      <c:pt idx="735">
                        <c:v>1.033833E-2</c:v>
                      </c:pt>
                      <c:pt idx="736">
                        <c:v>1.0025350000000001E-2</c:v>
                      </c:pt>
                      <c:pt idx="737">
                        <c:v>9.9199460000000007E-3</c:v>
                      </c:pt>
                      <c:pt idx="738">
                        <c:v>1.025392E-2</c:v>
                      </c:pt>
                      <c:pt idx="739">
                        <c:v>1.083335E-2</c:v>
                      </c:pt>
                      <c:pt idx="740">
                        <c:v>1.138454E-2</c:v>
                      </c:pt>
                      <c:pt idx="741">
                        <c:v>1.183617E-2</c:v>
                      </c:pt>
                      <c:pt idx="742">
                        <c:v>1.203333E-2</c:v>
                      </c:pt>
                      <c:pt idx="743">
                        <c:v>1.162175E-2</c:v>
                      </c:pt>
                      <c:pt idx="744">
                        <c:v>1.1265809999999999E-2</c:v>
                      </c:pt>
                      <c:pt idx="745">
                        <c:v>1.162062E-2</c:v>
                      </c:pt>
                      <c:pt idx="746">
                        <c:v>1.227406E-2</c:v>
                      </c:pt>
                      <c:pt idx="747">
                        <c:v>1.2691859999999999E-2</c:v>
                      </c:pt>
                      <c:pt idx="748">
                        <c:v>1.2670229999999999E-2</c:v>
                      </c:pt>
                      <c:pt idx="749">
                        <c:v>1.252493E-2</c:v>
                      </c:pt>
                      <c:pt idx="750">
                        <c:v>1.2605079999999999E-2</c:v>
                      </c:pt>
                      <c:pt idx="751">
                        <c:v>1.2790299999999999E-2</c:v>
                      </c:pt>
                      <c:pt idx="752">
                        <c:v>1.292245E-2</c:v>
                      </c:pt>
                      <c:pt idx="753">
                        <c:v>1.3012569999999999E-2</c:v>
                      </c:pt>
                      <c:pt idx="754">
                        <c:v>1.310074E-2</c:v>
                      </c:pt>
                      <c:pt idx="755">
                        <c:v>1.322622E-2</c:v>
                      </c:pt>
                      <c:pt idx="756">
                        <c:v>1.3479440000000001E-2</c:v>
                      </c:pt>
                      <c:pt idx="757">
                        <c:v>1.3876090000000001E-2</c:v>
                      </c:pt>
                      <c:pt idx="758">
                        <c:v>1.4212539999999999E-2</c:v>
                      </c:pt>
                      <c:pt idx="759">
                        <c:v>1.428259E-2</c:v>
                      </c:pt>
                      <c:pt idx="760">
                        <c:v>1.411638E-2</c:v>
                      </c:pt>
                      <c:pt idx="761">
                        <c:v>1.378387E-2</c:v>
                      </c:pt>
                      <c:pt idx="762">
                        <c:v>1.351246E-2</c:v>
                      </c:pt>
                      <c:pt idx="763">
                        <c:v>1.350296E-2</c:v>
                      </c:pt>
                      <c:pt idx="764">
                        <c:v>1.356486E-2</c:v>
                      </c:pt>
                      <c:pt idx="765">
                        <c:v>1.368952E-2</c:v>
                      </c:pt>
                      <c:pt idx="766">
                        <c:v>1.399047E-2</c:v>
                      </c:pt>
                      <c:pt idx="767">
                        <c:v>1.437314E-2</c:v>
                      </c:pt>
                      <c:pt idx="768">
                        <c:v>1.4708560000000001E-2</c:v>
                      </c:pt>
                      <c:pt idx="769">
                        <c:v>1.508751E-2</c:v>
                      </c:pt>
                      <c:pt idx="770">
                        <c:v>1.5589199999999999E-2</c:v>
                      </c:pt>
                      <c:pt idx="771">
                        <c:v>1.602375E-2</c:v>
                      </c:pt>
                      <c:pt idx="772">
                        <c:v>1.6095640000000001E-2</c:v>
                      </c:pt>
                      <c:pt idx="773">
                        <c:v>1.585752E-2</c:v>
                      </c:pt>
                      <c:pt idx="774">
                        <c:v>1.5760380000000001E-2</c:v>
                      </c:pt>
                      <c:pt idx="775">
                        <c:v>1.5922269999999999E-2</c:v>
                      </c:pt>
                      <c:pt idx="776">
                        <c:v>1.618667E-2</c:v>
                      </c:pt>
                      <c:pt idx="777">
                        <c:v>1.662512E-2</c:v>
                      </c:pt>
                      <c:pt idx="778">
                        <c:v>1.735689E-2</c:v>
                      </c:pt>
                      <c:pt idx="779">
                        <c:v>1.8237710000000001E-2</c:v>
                      </c:pt>
                      <c:pt idx="780">
                        <c:v>1.9205010000000002E-2</c:v>
                      </c:pt>
                      <c:pt idx="781">
                        <c:v>2.0569480000000001E-2</c:v>
                      </c:pt>
                      <c:pt idx="782">
                        <c:v>2.1350290000000001E-2</c:v>
                      </c:pt>
                      <c:pt idx="783">
                        <c:v>1.9808829999999999E-2</c:v>
                      </c:pt>
                      <c:pt idx="784">
                        <c:v>1.868332E-2</c:v>
                      </c:pt>
                      <c:pt idx="785">
                        <c:v>1.858959E-2</c:v>
                      </c:pt>
                      <c:pt idx="786">
                        <c:v>1.8744340000000002E-2</c:v>
                      </c:pt>
                      <c:pt idx="787">
                        <c:v>1.8877169999999999E-2</c:v>
                      </c:pt>
                      <c:pt idx="788">
                        <c:v>1.9009069999999999E-2</c:v>
                      </c:pt>
                      <c:pt idx="789">
                        <c:v>1.9229909999999999E-2</c:v>
                      </c:pt>
                      <c:pt idx="790">
                        <c:v>1.9365460000000001E-2</c:v>
                      </c:pt>
                      <c:pt idx="791">
                        <c:v>1.9222880000000001E-2</c:v>
                      </c:pt>
                      <c:pt idx="792">
                        <c:v>1.920349E-2</c:v>
                      </c:pt>
                      <c:pt idx="793">
                        <c:v>1.953993E-2</c:v>
                      </c:pt>
                      <c:pt idx="794">
                        <c:v>2.0083340000000002E-2</c:v>
                      </c:pt>
                      <c:pt idx="795">
                        <c:v>2.0675869999999999E-2</c:v>
                      </c:pt>
                      <c:pt idx="796">
                        <c:v>2.1440130000000002E-2</c:v>
                      </c:pt>
                      <c:pt idx="797">
                        <c:v>2.2866930000000001E-2</c:v>
                      </c:pt>
                      <c:pt idx="798">
                        <c:v>2.4745329999999999E-2</c:v>
                      </c:pt>
                      <c:pt idx="799">
                        <c:v>2.52947E-2</c:v>
                      </c:pt>
                      <c:pt idx="800">
                        <c:v>2.4867589999999998E-2</c:v>
                      </c:pt>
                      <c:pt idx="801">
                        <c:v>2.463303E-2</c:v>
                      </c:pt>
                      <c:pt idx="802">
                        <c:v>2.455413E-2</c:v>
                      </c:pt>
                      <c:pt idx="803">
                        <c:v>2.4496179999999999E-2</c:v>
                      </c:pt>
                      <c:pt idx="804">
                        <c:v>2.4582949999999999E-2</c:v>
                      </c:pt>
                      <c:pt idx="805">
                        <c:v>2.48378E-2</c:v>
                      </c:pt>
                      <c:pt idx="806">
                        <c:v>2.5081740000000002E-2</c:v>
                      </c:pt>
                      <c:pt idx="807">
                        <c:v>2.5089110000000001E-2</c:v>
                      </c:pt>
                      <c:pt idx="808">
                        <c:v>2.4867759999999999E-2</c:v>
                      </c:pt>
                      <c:pt idx="809">
                        <c:v>2.4763179999999999E-2</c:v>
                      </c:pt>
                      <c:pt idx="810">
                        <c:v>2.5002730000000001E-2</c:v>
                      </c:pt>
                      <c:pt idx="811">
                        <c:v>2.558595E-2</c:v>
                      </c:pt>
                      <c:pt idx="812">
                        <c:v>2.647789E-2</c:v>
                      </c:pt>
                      <c:pt idx="813">
                        <c:v>2.7587830000000001E-2</c:v>
                      </c:pt>
                      <c:pt idx="814">
                        <c:v>2.8720510000000001E-2</c:v>
                      </c:pt>
                      <c:pt idx="815">
                        <c:v>2.9559289999999998E-2</c:v>
                      </c:pt>
                      <c:pt idx="816">
                        <c:v>2.9538470000000001E-2</c:v>
                      </c:pt>
                      <c:pt idx="817">
                        <c:v>2.871166E-2</c:v>
                      </c:pt>
                      <c:pt idx="818">
                        <c:v>2.8168599999999999E-2</c:v>
                      </c:pt>
                      <c:pt idx="819">
                        <c:v>2.8224389999999999E-2</c:v>
                      </c:pt>
                      <c:pt idx="820">
                        <c:v>2.8609510000000001E-2</c:v>
                      </c:pt>
                      <c:pt idx="821">
                        <c:v>2.9255730000000001E-2</c:v>
                      </c:pt>
                      <c:pt idx="822">
                        <c:v>3.013944E-2</c:v>
                      </c:pt>
                      <c:pt idx="823">
                        <c:v>3.061094E-2</c:v>
                      </c:pt>
                      <c:pt idx="824">
                        <c:v>2.998806E-2</c:v>
                      </c:pt>
                      <c:pt idx="825">
                        <c:v>2.8992319999999999E-2</c:v>
                      </c:pt>
                      <c:pt idx="826">
                        <c:v>2.8439849999999999E-2</c:v>
                      </c:pt>
                      <c:pt idx="827">
                        <c:v>2.838746E-2</c:v>
                      </c:pt>
                      <c:pt idx="828">
                        <c:v>2.8694319999999999E-2</c:v>
                      </c:pt>
                      <c:pt idx="829">
                        <c:v>2.9163270000000002E-2</c:v>
                      </c:pt>
                      <c:pt idx="830">
                        <c:v>2.9500100000000001E-2</c:v>
                      </c:pt>
                      <c:pt idx="831">
                        <c:v>2.9578239999999999E-2</c:v>
                      </c:pt>
                      <c:pt idx="832">
                        <c:v>2.9978439999999999E-2</c:v>
                      </c:pt>
                      <c:pt idx="833">
                        <c:v>3.2383960000000003E-2</c:v>
                      </c:pt>
                      <c:pt idx="834">
                        <c:v>3.5944299999999998E-2</c:v>
                      </c:pt>
                      <c:pt idx="835">
                        <c:v>3.5107050000000001E-2</c:v>
                      </c:pt>
                      <c:pt idx="836">
                        <c:v>3.3739650000000003E-2</c:v>
                      </c:pt>
                      <c:pt idx="837">
                        <c:v>3.3039930000000002E-2</c:v>
                      </c:pt>
                      <c:pt idx="838">
                        <c:v>3.2479500000000001E-2</c:v>
                      </c:pt>
                      <c:pt idx="839">
                        <c:v>3.2088899999999997E-2</c:v>
                      </c:pt>
                      <c:pt idx="840">
                        <c:v>3.2144520000000003E-2</c:v>
                      </c:pt>
                      <c:pt idx="841">
                        <c:v>3.2695689999999999E-2</c:v>
                      </c:pt>
                      <c:pt idx="842">
                        <c:v>3.3546279999999998E-2</c:v>
                      </c:pt>
                      <c:pt idx="843">
                        <c:v>3.4410290000000003E-2</c:v>
                      </c:pt>
                      <c:pt idx="844">
                        <c:v>3.4731020000000001E-2</c:v>
                      </c:pt>
                      <c:pt idx="845">
                        <c:v>3.4462409999999999E-2</c:v>
                      </c:pt>
                      <c:pt idx="846">
                        <c:v>3.4370480000000002E-2</c:v>
                      </c:pt>
                      <c:pt idx="847">
                        <c:v>3.4580649999999998E-2</c:v>
                      </c:pt>
                      <c:pt idx="848">
                        <c:v>3.5016350000000002E-2</c:v>
                      </c:pt>
                      <c:pt idx="849">
                        <c:v>3.5255540000000002E-2</c:v>
                      </c:pt>
                      <c:pt idx="850">
                        <c:v>3.5352040000000001E-2</c:v>
                      </c:pt>
                      <c:pt idx="851">
                        <c:v>3.6049020000000001E-2</c:v>
                      </c:pt>
                      <c:pt idx="852">
                        <c:v>3.6927700000000001E-2</c:v>
                      </c:pt>
                      <c:pt idx="853">
                        <c:v>3.761084E-2</c:v>
                      </c:pt>
                      <c:pt idx="854">
                        <c:v>3.789439E-2</c:v>
                      </c:pt>
                      <c:pt idx="855">
                        <c:v>3.7684849999999999E-2</c:v>
                      </c:pt>
                      <c:pt idx="856">
                        <c:v>3.7216140000000002E-2</c:v>
                      </c:pt>
                      <c:pt idx="857">
                        <c:v>3.6907679999999998E-2</c:v>
                      </c:pt>
                      <c:pt idx="858">
                        <c:v>3.7029439999999997E-2</c:v>
                      </c:pt>
                      <c:pt idx="859">
                        <c:v>3.7499970000000001E-2</c:v>
                      </c:pt>
                      <c:pt idx="860">
                        <c:v>3.8032160000000002E-2</c:v>
                      </c:pt>
                      <c:pt idx="861">
                        <c:v>3.8041129999999999E-2</c:v>
                      </c:pt>
                      <c:pt idx="862">
                        <c:v>3.7323149999999999E-2</c:v>
                      </c:pt>
                      <c:pt idx="863">
                        <c:v>3.7158780000000002E-2</c:v>
                      </c:pt>
                      <c:pt idx="864">
                        <c:v>3.7499789999999998E-2</c:v>
                      </c:pt>
                      <c:pt idx="865">
                        <c:v>3.759643E-2</c:v>
                      </c:pt>
                      <c:pt idx="866">
                        <c:v>3.7476780000000001E-2</c:v>
                      </c:pt>
                      <c:pt idx="867">
                        <c:v>3.7958459999999999E-2</c:v>
                      </c:pt>
                      <c:pt idx="868">
                        <c:v>3.9579259999999998E-2</c:v>
                      </c:pt>
                      <c:pt idx="869">
                        <c:v>4.0505850000000003E-2</c:v>
                      </c:pt>
                      <c:pt idx="870">
                        <c:v>4.0614589999999999E-2</c:v>
                      </c:pt>
                      <c:pt idx="871">
                        <c:v>4.1146710000000003E-2</c:v>
                      </c:pt>
                      <c:pt idx="872">
                        <c:v>4.1406619999999998E-2</c:v>
                      </c:pt>
                      <c:pt idx="873">
                        <c:v>4.0724330000000003E-2</c:v>
                      </c:pt>
                      <c:pt idx="874">
                        <c:v>3.983718E-2</c:v>
                      </c:pt>
                      <c:pt idx="875">
                        <c:v>3.9649780000000003E-2</c:v>
                      </c:pt>
                      <c:pt idx="876">
                        <c:v>4.0013640000000003E-2</c:v>
                      </c:pt>
                      <c:pt idx="877">
                        <c:v>4.0537459999999997E-2</c:v>
                      </c:pt>
                      <c:pt idx="878">
                        <c:v>4.0926900000000002E-2</c:v>
                      </c:pt>
                      <c:pt idx="879">
                        <c:v>4.0990249999999999E-2</c:v>
                      </c:pt>
                      <c:pt idx="880">
                        <c:v>4.0936840000000002E-2</c:v>
                      </c:pt>
                      <c:pt idx="881">
                        <c:v>4.0978269999999997E-2</c:v>
                      </c:pt>
                      <c:pt idx="882">
                        <c:v>4.1282390000000002E-2</c:v>
                      </c:pt>
                      <c:pt idx="883">
                        <c:v>4.201622E-2</c:v>
                      </c:pt>
                      <c:pt idx="884">
                        <c:v>4.2956260000000003E-2</c:v>
                      </c:pt>
                      <c:pt idx="885">
                        <c:v>4.3698790000000001E-2</c:v>
                      </c:pt>
                      <c:pt idx="886">
                        <c:v>4.4472869999999998E-2</c:v>
                      </c:pt>
                      <c:pt idx="887">
                        <c:v>4.6331749999999998E-2</c:v>
                      </c:pt>
                      <c:pt idx="888">
                        <c:v>4.5791949999999998E-2</c:v>
                      </c:pt>
                      <c:pt idx="889">
                        <c:v>4.2911890000000001E-2</c:v>
                      </c:pt>
                      <c:pt idx="890">
                        <c:v>4.3099159999999997E-2</c:v>
                      </c:pt>
                      <c:pt idx="891">
                        <c:v>4.3995689999999997E-2</c:v>
                      </c:pt>
                      <c:pt idx="892">
                        <c:v>4.4572430000000003E-2</c:v>
                      </c:pt>
                      <c:pt idx="893">
                        <c:v>4.4764819999999997E-2</c:v>
                      </c:pt>
                      <c:pt idx="894">
                        <c:v>4.4658099999999999E-2</c:v>
                      </c:pt>
                      <c:pt idx="895">
                        <c:v>4.4417150000000002E-2</c:v>
                      </c:pt>
                      <c:pt idx="896">
                        <c:v>4.4257789999999998E-2</c:v>
                      </c:pt>
                      <c:pt idx="897">
                        <c:v>4.4242190000000001E-2</c:v>
                      </c:pt>
                      <c:pt idx="898">
                        <c:v>4.4302359999999999E-2</c:v>
                      </c:pt>
                      <c:pt idx="899">
                        <c:v>4.4221980000000001E-2</c:v>
                      </c:pt>
                      <c:pt idx="900">
                        <c:v>4.4395169999999998E-2</c:v>
                      </c:pt>
                      <c:pt idx="901">
                        <c:v>4.5223220000000001E-2</c:v>
                      </c:pt>
                      <c:pt idx="902">
                        <c:v>4.623323E-2</c:v>
                      </c:pt>
                      <c:pt idx="903">
                        <c:v>4.7028420000000001E-2</c:v>
                      </c:pt>
                      <c:pt idx="904">
                        <c:v>4.7713190000000003E-2</c:v>
                      </c:pt>
                      <c:pt idx="905">
                        <c:v>4.8431969999999998E-2</c:v>
                      </c:pt>
                      <c:pt idx="906">
                        <c:v>4.8390919999999997E-2</c:v>
                      </c:pt>
                      <c:pt idx="907">
                        <c:v>4.7711339999999998E-2</c:v>
                      </c:pt>
                      <c:pt idx="908">
                        <c:v>4.7566909999999997E-2</c:v>
                      </c:pt>
                      <c:pt idx="909">
                        <c:v>4.7818380000000001E-2</c:v>
                      </c:pt>
                      <c:pt idx="910">
                        <c:v>4.8116480000000003E-2</c:v>
                      </c:pt>
                      <c:pt idx="911">
                        <c:v>4.8381439999999998E-2</c:v>
                      </c:pt>
                      <c:pt idx="912">
                        <c:v>4.8618040000000001E-2</c:v>
                      </c:pt>
                      <c:pt idx="913">
                        <c:v>4.8829770000000002E-2</c:v>
                      </c:pt>
                      <c:pt idx="914">
                        <c:v>4.900529E-2</c:v>
                      </c:pt>
                      <c:pt idx="915">
                        <c:v>4.9153349999999998E-2</c:v>
                      </c:pt>
                      <c:pt idx="916">
                        <c:v>4.9349049999999998E-2</c:v>
                      </c:pt>
                      <c:pt idx="917">
                        <c:v>4.967792E-2</c:v>
                      </c:pt>
                      <c:pt idx="918">
                        <c:v>5.0139589999999998E-2</c:v>
                      </c:pt>
                      <c:pt idx="919">
                        <c:v>5.0650760000000003E-2</c:v>
                      </c:pt>
                      <c:pt idx="920">
                        <c:v>5.1126930000000001E-2</c:v>
                      </c:pt>
                      <c:pt idx="921">
                        <c:v>5.1541980000000001E-2</c:v>
                      </c:pt>
                      <c:pt idx="922">
                        <c:v>5.1894139999999998E-2</c:v>
                      </c:pt>
                      <c:pt idx="923">
                        <c:v>5.2184290000000001E-2</c:v>
                      </c:pt>
                      <c:pt idx="924">
                        <c:v>5.2450259999999999E-2</c:v>
                      </c:pt>
                      <c:pt idx="925">
                        <c:v>5.2738050000000002E-2</c:v>
                      </c:pt>
                      <c:pt idx="926">
                        <c:v>5.3013669999999999E-2</c:v>
                      </c:pt>
                      <c:pt idx="927">
                        <c:v>5.321273E-2</c:v>
                      </c:pt>
                      <c:pt idx="928">
                        <c:v>5.3377000000000001E-2</c:v>
                      </c:pt>
                      <c:pt idx="929">
                        <c:v>5.3610739999999997E-2</c:v>
                      </c:pt>
                      <c:pt idx="930">
                        <c:v>5.3932010000000002E-2</c:v>
                      </c:pt>
                      <c:pt idx="931">
                        <c:v>5.422221E-2</c:v>
                      </c:pt>
                      <c:pt idx="932">
                        <c:v>5.4325730000000003E-2</c:v>
                      </c:pt>
                      <c:pt idx="933">
                        <c:v>5.4217410000000001E-2</c:v>
                      </c:pt>
                      <c:pt idx="934">
                        <c:v>5.4067570000000002E-2</c:v>
                      </c:pt>
                      <c:pt idx="935">
                        <c:v>5.4120380000000003E-2</c:v>
                      </c:pt>
                      <c:pt idx="936">
                        <c:v>5.4476440000000001E-2</c:v>
                      </c:pt>
                      <c:pt idx="937">
                        <c:v>5.4977949999999998E-2</c:v>
                      </c:pt>
                      <c:pt idx="938">
                        <c:v>5.5293050000000003E-2</c:v>
                      </c:pt>
                      <c:pt idx="939">
                        <c:v>5.5177950000000003E-2</c:v>
                      </c:pt>
                      <c:pt idx="940">
                        <c:v>5.476193E-2</c:v>
                      </c:pt>
                      <c:pt idx="941">
                        <c:v>5.4353289999999999E-2</c:v>
                      </c:pt>
                      <c:pt idx="942">
                        <c:v>5.406855E-2</c:v>
                      </c:pt>
                      <c:pt idx="943">
                        <c:v>5.3909169999999999E-2</c:v>
                      </c:pt>
                      <c:pt idx="944">
                        <c:v>5.3864599999999999E-2</c:v>
                      </c:pt>
                      <c:pt idx="945">
                        <c:v>5.3836729999999999E-2</c:v>
                      </c:pt>
                      <c:pt idx="946">
                        <c:v>5.3637579999999997E-2</c:v>
                      </c:pt>
                      <c:pt idx="947">
                        <c:v>5.2856960000000001E-2</c:v>
                      </c:pt>
                      <c:pt idx="948">
                        <c:v>5.1358540000000001E-2</c:v>
                      </c:pt>
                      <c:pt idx="949">
                        <c:v>5.0544440000000003E-2</c:v>
                      </c:pt>
                      <c:pt idx="950">
                        <c:v>5.0743070000000001E-2</c:v>
                      </c:pt>
                      <c:pt idx="951">
                        <c:v>5.1112989999999997E-2</c:v>
                      </c:pt>
                      <c:pt idx="952">
                        <c:v>5.1378380000000001E-2</c:v>
                      </c:pt>
                      <c:pt idx="953">
                        <c:v>5.1701400000000002E-2</c:v>
                      </c:pt>
                      <c:pt idx="954">
                        <c:v>5.1869270000000002E-2</c:v>
                      </c:pt>
                      <c:pt idx="955">
                        <c:v>5.1341009999999999E-2</c:v>
                      </c:pt>
                      <c:pt idx="956">
                        <c:v>5.0706840000000003E-2</c:v>
                      </c:pt>
                      <c:pt idx="957">
                        <c:v>5.0572060000000002E-2</c:v>
                      </c:pt>
                      <c:pt idx="958">
                        <c:v>5.0581069999999999E-2</c:v>
                      </c:pt>
                      <c:pt idx="959">
                        <c:v>5.021577E-2</c:v>
                      </c:pt>
                      <c:pt idx="960">
                        <c:v>4.9592219999999999E-2</c:v>
                      </c:pt>
                      <c:pt idx="961">
                        <c:v>4.9415609999999999E-2</c:v>
                      </c:pt>
                      <c:pt idx="962">
                        <c:v>4.978693E-2</c:v>
                      </c:pt>
                      <c:pt idx="963">
                        <c:v>5.0245489999999997E-2</c:v>
                      </c:pt>
                      <c:pt idx="964">
                        <c:v>5.049352E-2</c:v>
                      </c:pt>
                      <c:pt idx="965">
                        <c:v>5.0656420000000001E-2</c:v>
                      </c:pt>
                      <c:pt idx="966">
                        <c:v>5.1222469999999999E-2</c:v>
                      </c:pt>
                      <c:pt idx="967">
                        <c:v>5.2247479999999999E-2</c:v>
                      </c:pt>
                      <c:pt idx="968">
                        <c:v>5.2130410000000002E-2</c:v>
                      </c:pt>
                      <c:pt idx="969">
                        <c:v>5.1388330000000003E-2</c:v>
                      </c:pt>
                      <c:pt idx="970">
                        <c:v>5.1293760000000001E-2</c:v>
                      </c:pt>
                      <c:pt idx="971">
                        <c:v>5.131703E-2</c:v>
                      </c:pt>
                      <c:pt idx="972">
                        <c:v>5.1279180000000001E-2</c:v>
                      </c:pt>
                      <c:pt idx="973">
                        <c:v>5.1416120000000003E-2</c:v>
                      </c:pt>
                      <c:pt idx="974">
                        <c:v>5.1734509999999997E-2</c:v>
                      </c:pt>
                      <c:pt idx="975">
                        <c:v>5.197148E-2</c:v>
                      </c:pt>
                      <c:pt idx="976">
                        <c:v>5.2076400000000002E-2</c:v>
                      </c:pt>
                      <c:pt idx="977">
                        <c:v>5.237605E-2</c:v>
                      </c:pt>
                      <c:pt idx="978">
                        <c:v>5.298485E-2</c:v>
                      </c:pt>
                      <c:pt idx="979">
                        <c:v>5.269484E-2</c:v>
                      </c:pt>
                      <c:pt idx="980">
                        <c:v>5.1618959999999998E-2</c:v>
                      </c:pt>
                      <c:pt idx="981">
                        <c:v>5.1909820000000002E-2</c:v>
                      </c:pt>
                      <c:pt idx="982">
                        <c:v>5.2734040000000003E-2</c:v>
                      </c:pt>
                      <c:pt idx="983">
                        <c:v>5.2994279999999998E-2</c:v>
                      </c:pt>
                      <c:pt idx="984">
                        <c:v>5.2851799999999997E-2</c:v>
                      </c:pt>
                      <c:pt idx="985">
                        <c:v>5.3134050000000002E-2</c:v>
                      </c:pt>
                      <c:pt idx="986">
                        <c:v>5.2545080000000001E-2</c:v>
                      </c:pt>
                      <c:pt idx="987">
                        <c:v>5.2241309999999999E-2</c:v>
                      </c:pt>
                      <c:pt idx="988">
                        <c:v>5.29238E-2</c:v>
                      </c:pt>
                      <c:pt idx="989">
                        <c:v>5.3579849999999998E-2</c:v>
                      </c:pt>
                      <c:pt idx="990">
                        <c:v>5.404668E-2</c:v>
                      </c:pt>
                      <c:pt idx="991">
                        <c:v>5.4443720000000001E-2</c:v>
                      </c:pt>
                      <c:pt idx="992">
                        <c:v>5.4832819999999997E-2</c:v>
                      </c:pt>
                      <c:pt idx="993">
                        <c:v>5.5248310000000002E-2</c:v>
                      </c:pt>
                      <c:pt idx="994">
                        <c:v>5.5672630000000001E-2</c:v>
                      </c:pt>
                      <c:pt idx="995">
                        <c:v>5.5840470000000003E-2</c:v>
                      </c:pt>
                      <c:pt idx="996">
                        <c:v>5.567399E-2</c:v>
                      </c:pt>
                      <c:pt idx="997">
                        <c:v>5.5950399999999997E-2</c:v>
                      </c:pt>
                      <c:pt idx="998">
                        <c:v>5.690228E-2</c:v>
                      </c:pt>
                      <c:pt idx="999">
                        <c:v>5.8068479999999999E-2</c:v>
                      </c:pt>
                      <c:pt idx="1000">
                        <c:v>5.9237570000000003E-2</c:v>
                      </c:pt>
                      <c:pt idx="1001">
                        <c:v>6.0589039999999997E-2</c:v>
                      </c:pt>
                      <c:pt idx="1002">
                        <c:v>6.2137940000000003E-2</c:v>
                      </c:pt>
                      <c:pt idx="1003">
                        <c:v>6.3073110000000002E-2</c:v>
                      </c:pt>
                      <c:pt idx="1004">
                        <c:v>6.3084920000000003E-2</c:v>
                      </c:pt>
                      <c:pt idx="1005">
                        <c:v>6.3101580000000004E-2</c:v>
                      </c:pt>
                      <c:pt idx="1006">
                        <c:v>6.3443150000000004E-2</c:v>
                      </c:pt>
                      <c:pt idx="1007">
                        <c:v>6.3859089999999993E-2</c:v>
                      </c:pt>
                      <c:pt idx="1008">
                        <c:v>6.4063599999999998E-2</c:v>
                      </c:pt>
                      <c:pt idx="1009">
                        <c:v>6.4187729999999998E-2</c:v>
                      </c:pt>
                      <c:pt idx="1010">
                        <c:v>6.4961870000000005E-2</c:v>
                      </c:pt>
                      <c:pt idx="1011">
                        <c:v>6.6224660000000005E-2</c:v>
                      </c:pt>
                      <c:pt idx="1012">
                        <c:v>6.7485329999999996E-2</c:v>
                      </c:pt>
                      <c:pt idx="1013">
                        <c:v>6.8658919999999998E-2</c:v>
                      </c:pt>
                      <c:pt idx="1014">
                        <c:v>6.9668430000000003E-2</c:v>
                      </c:pt>
                      <c:pt idx="1015">
                        <c:v>7.0210400000000006E-2</c:v>
                      </c:pt>
                      <c:pt idx="1016">
                        <c:v>7.0152800000000001E-2</c:v>
                      </c:pt>
                      <c:pt idx="1017">
                        <c:v>6.9993130000000001E-2</c:v>
                      </c:pt>
                      <c:pt idx="1018">
                        <c:v>7.0683289999999996E-2</c:v>
                      </c:pt>
                      <c:pt idx="1019">
                        <c:v>7.2438950000000002E-2</c:v>
                      </c:pt>
                      <c:pt idx="1020">
                        <c:v>7.4370199999999997E-2</c:v>
                      </c:pt>
                      <c:pt idx="1021">
                        <c:v>7.5983229999999999E-2</c:v>
                      </c:pt>
                      <c:pt idx="1022">
                        <c:v>7.7360670000000006E-2</c:v>
                      </c:pt>
                      <c:pt idx="1023">
                        <c:v>7.8540760000000001E-2</c:v>
                      </c:pt>
                      <c:pt idx="1024">
                        <c:v>7.9406379999999999E-2</c:v>
                      </c:pt>
                      <c:pt idx="1025">
                        <c:v>8.0225930000000001E-2</c:v>
                      </c:pt>
                      <c:pt idx="1026">
                        <c:v>8.1308149999999996E-2</c:v>
                      </c:pt>
                      <c:pt idx="1027">
                        <c:v>8.2473190000000002E-2</c:v>
                      </c:pt>
                      <c:pt idx="1028">
                        <c:v>8.3525290000000002E-2</c:v>
                      </c:pt>
                      <c:pt idx="1029">
                        <c:v>8.4961270000000005E-2</c:v>
                      </c:pt>
                      <c:pt idx="1030">
                        <c:v>8.7480790000000003E-2</c:v>
                      </c:pt>
                      <c:pt idx="1031">
                        <c:v>9.0018760000000003E-2</c:v>
                      </c:pt>
                      <c:pt idx="1032">
                        <c:v>9.0868450000000003E-2</c:v>
                      </c:pt>
                      <c:pt idx="1033">
                        <c:v>9.0030499999999999E-2</c:v>
                      </c:pt>
                      <c:pt idx="1034">
                        <c:v>8.9866559999999998E-2</c:v>
                      </c:pt>
                      <c:pt idx="1035">
                        <c:v>9.2880489999999996E-2</c:v>
                      </c:pt>
                      <c:pt idx="1036">
                        <c:v>9.6532900000000005E-2</c:v>
                      </c:pt>
                      <c:pt idx="1037">
                        <c:v>9.8936570000000001E-2</c:v>
                      </c:pt>
                      <c:pt idx="1038">
                        <c:v>0.1006198</c:v>
                      </c:pt>
                      <c:pt idx="1039">
                        <c:v>0.1025348</c:v>
                      </c:pt>
                      <c:pt idx="1040">
                        <c:v>0.1045104</c:v>
                      </c:pt>
                      <c:pt idx="1041">
                        <c:v>0.10602200000000001</c:v>
                      </c:pt>
                      <c:pt idx="1042">
                        <c:v>0.1082838</c:v>
                      </c:pt>
                      <c:pt idx="1043">
                        <c:v>0.112485</c:v>
                      </c:pt>
                      <c:pt idx="1044">
                        <c:v>0.11858929999999999</c:v>
                      </c:pt>
                      <c:pt idx="1045">
                        <c:v>0.12528320000000001</c:v>
                      </c:pt>
                      <c:pt idx="1046">
                        <c:v>0.13049140000000001</c:v>
                      </c:pt>
                      <c:pt idx="1047">
                        <c:v>0.13114909999999999</c:v>
                      </c:pt>
                      <c:pt idx="1048">
                        <c:v>0.12211420000000001</c:v>
                      </c:pt>
                      <c:pt idx="1049">
                        <c:v>9.9644170000000004E-2</c:v>
                      </c:pt>
                      <c:pt idx="1050">
                        <c:v>6.9632139999999995E-2</c:v>
                      </c:pt>
                      <c:pt idx="1051">
                        <c:v>4.2387389999999997E-2</c:v>
                      </c:pt>
                      <c:pt idx="1052">
                        <c:v>1.8730090000000001E-2</c:v>
                      </c:pt>
                      <c:pt idx="1053">
                        <c:v>-2.7101810000000002E-4</c:v>
                      </c:pt>
                      <c:pt idx="1054">
                        <c:v>-8.7651940000000005E-3</c:v>
                      </c:pt>
                      <c:pt idx="1055">
                        <c:v>-1.0333E-2</c:v>
                      </c:pt>
                      <c:pt idx="1056">
                        <c:v>-9.9070630000000007E-3</c:v>
                      </c:pt>
                      <c:pt idx="1057">
                        <c:v>-9.3435570000000006E-3</c:v>
                      </c:pt>
                      <c:pt idx="1058">
                        <c:v>-8.6959570000000007E-3</c:v>
                      </c:pt>
                      <c:pt idx="1059">
                        <c:v>-7.6499080000000004E-3</c:v>
                      </c:pt>
                      <c:pt idx="1060">
                        <c:v>-6.3957199999999997E-3</c:v>
                      </c:pt>
                      <c:pt idx="1061">
                        <c:v>-5.2154660000000002E-3</c:v>
                      </c:pt>
                      <c:pt idx="1062">
                        <c:v>-3.9349449999999996E-3</c:v>
                      </c:pt>
                      <c:pt idx="1063">
                        <c:v>-2.1977770000000002E-3</c:v>
                      </c:pt>
                      <c:pt idx="1064">
                        <c:v>5.3647319999999999E-5</c:v>
                      </c:pt>
                      <c:pt idx="1065">
                        <c:v>2.3914610000000001E-3</c:v>
                      </c:pt>
                      <c:pt idx="1066">
                        <c:v>4.2712039999999998E-3</c:v>
                      </c:pt>
                      <c:pt idx="1067">
                        <c:v>5.6265330000000004E-3</c:v>
                      </c:pt>
                      <c:pt idx="1068">
                        <c:v>6.9171190000000002E-3</c:v>
                      </c:pt>
                      <c:pt idx="1069">
                        <c:v>8.6077789999999994E-3</c:v>
                      </c:pt>
                      <c:pt idx="1070">
                        <c:v>1.024547E-2</c:v>
                      </c:pt>
                      <c:pt idx="1071">
                        <c:v>1.190914E-2</c:v>
                      </c:pt>
                      <c:pt idx="1072">
                        <c:v>1.366384E-2</c:v>
                      </c:pt>
                      <c:pt idx="1073">
                        <c:v>1.505571E-2</c:v>
                      </c:pt>
                      <c:pt idx="1074">
                        <c:v>1.615809E-2</c:v>
                      </c:pt>
                      <c:pt idx="1075">
                        <c:v>1.729441E-2</c:v>
                      </c:pt>
                      <c:pt idx="1076">
                        <c:v>1.8485809999999998E-2</c:v>
                      </c:pt>
                      <c:pt idx="1077">
                        <c:v>1.9650440000000002E-2</c:v>
                      </c:pt>
                      <c:pt idx="1078">
                        <c:v>2.084343E-2</c:v>
                      </c:pt>
                      <c:pt idx="1079">
                        <c:v>2.221627E-2</c:v>
                      </c:pt>
                      <c:pt idx="1080">
                        <c:v>2.3737100000000001E-2</c:v>
                      </c:pt>
                      <c:pt idx="1081">
                        <c:v>2.516442E-2</c:v>
                      </c:pt>
                      <c:pt idx="1082">
                        <c:v>2.6409780000000001E-2</c:v>
                      </c:pt>
                      <c:pt idx="1083">
                        <c:v>2.7535259999999999E-2</c:v>
                      </c:pt>
                      <c:pt idx="1084">
                        <c:v>2.8442499999999999E-2</c:v>
                      </c:pt>
                      <c:pt idx="1085">
                        <c:v>2.891295E-2</c:v>
                      </c:pt>
                      <c:pt idx="1086">
                        <c:v>2.8961150000000001E-2</c:v>
                      </c:pt>
                      <c:pt idx="1087">
                        <c:v>2.8800269999999999E-2</c:v>
                      </c:pt>
                      <c:pt idx="1088">
                        <c:v>2.879638E-2</c:v>
                      </c:pt>
                      <c:pt idx="1089">
                        <c:v>2.9211109999999998E-2</c:v>
                      </c:pt>
                      <c:pt idx="1090">
                        <c:v>2.9867729999999999E-2</c:v>
                      </c:pt>
                      <c:pt idx="1091">
                        <c:v>3.056327E-2</c:v>
                      </c:pt>
                      <c:pt idx="1092">
                        <c:v>3.1305649999999997E-2</c:v>
                      </c:pt>
                      <c:pt idx="1093">
                        <c:v>3.2018379999999999E-2</c:v>
                      </c:pt>
                      <c:pt idx="1094">
                        <c:v>3.2569529999999999E-2</c:v>
                      </c:pt>
                      <c:pt idx="1095">
                        <c:v>3.3026130000000001E-2</c:v>
                      </c:pt>
                      <c:pt idx="1096">
                        <c:v>3.3445059999999999E-2</c:v>
                      </c:pt>
                      <c:pt idx="1097">
                        <c:v>3.380644E-2</c:v>
                      </c:pt>
                      <c:pt idx="1098">
                        <c:v>3.3970970000000003E-2</c:v>
                      </c:pt>
                      <c:pt idx="1099">
                        <c:v>3.3897709999999998E-2</c:v>
                      </c:pt>
                      <c:pt idx="1100">
                        <c:v>3.393475E-2</c:v>
                      </c:pt>
                      <c:pt idx="1101">
                        <c:v>3.4257170000000003E-2</c:v>
                      </c:pt>
                      <c:pt idx="1102">
                        <c:v>3.4748420000000002E-2</c:v>
                      </c:pt>
                      <c:pt idx="1103">
                        <c:v>3.5339500000000003E-2</c:v>
                      </c:pt>
                      <c:pt idx="1104">
                        <c:v>3.5977519999999999E-2</c:v>
                      </c:pt>
                      <c:pt idx="1105">
                        <c:v>3.6546849999999999E-2</c:v>
                      </c:pt>
                      <c:pt idx="1106">
                        <c:v>3.7064079999999999E-2</c:v>
                      </c:pt>
                      <c:pt idx="1107">
                        <c:v>3.7578720000000003E-2</c:v>
                      </c:pt>
                      <c:pt idx="1108">
                        <c:v>3.7883359999999998E-2</c:v>
                      </c:pt>
                      <c:pt idx="1109">
                        <c:v>3.7476349999999999E-2</c:v>
                      </c:pt>
                      <c:pt idx="1110">
                        <c:v>3.6901150000000001E-2</c:v>
                      </c:pt>
                      <c:pt idx="1111">
                        <c:v>3.7054490000000002E-2</c:v>
                      </c:pt>
                      <c:pt idx="1112">
                        <c:v>3.749152E-2</c:v>
                      </c:pt>
                      <c:pt idx="1113">
                        <c:v>3.773696E-2</c:v>
                      </c:pt>
                      <c:pt idx="1114">
                        <c:v>3.7910619999999999E-2</c:v>
                      </c:pt>
                      <c:pt idx="1115">
                        <c:v>3.827096E-2</c:v>
                      </c:pt>
                      <c:pt idx="1116">
                        <c:v>3.8727619999999997E-2</c:v>
                      </c:pt>
                      <c:pt idx="1117">
                        <c:v>3.8906209999999997E-2</c:v>
                      </c:pt>
                      <c:pt idx="1118">
                        <c:v>3.8689330000000001E-2</c:v>
                      </c:pt>
                      <c:pt idx="1119">
                        <c:v>3.8506239999999997E-2</c:v>
                      </c:pt>
                      <c:pt idx="1120">
                        <c:v>3.8582379999999999E-2</c:v>
                      </c:pt>
                      <c:pt idx="1121">
                        <c:v>3.8694470000000002E-2</c:v>
                      </c:pt>
                      <c:pt idx="1122">
                        <c:v>3.8650469999999999E-2</c:v>
                      </c:pt>
                      <c:pt idx="1123">
                        <c:v>3.8576520000000003E-2</c:v>
                      </c:pt>
                      <c:pt idx="1124">
                        <c:v>3.8726860000000002E-2</c:v>
                      </c:pt>
                      <c:pt idx="1125">
                        <c:v>3.9157560000000001E-2</c:v>
                      </c:pt>
                      <c:pt idx="1126">
                        <c:v>3.9823450000000003E-2</c:v>
                      </c:pt>
                      <c:pt idx="1127">
                        <c:v>4.0682080000000002E-2</c:v>
                      </c:pt>
                      <c:pt idx="1128">
                        <c:v>4.1508440000000001E-2</c:v>
                      </c:pt>
                      <c:pt idx="1129">
                        <c:v>4.1654320000000002E-2</c:v>
                      </c:pt>
                      <c:pt idx="1130">
                        <c:v>4.0779070000000001E-2</c:v>
                      </c:pt>
                      <c:pt idx="1131">
                        <c:v>4.0026680000000002E-2</c:v>
                      </c:pt>
                      <c:pt idx="1132">
                        <c:v>4.0091439999999999E-2</c:v>
                      </c:pt>
                      <c:pt idx="1133">
                        <c:v>4.0390280000000001E-2</c:v>
                      </c:pt>
                      <c:pt idx="1134">
                        <c:v>4.0434680000000001E-2</c:v>
                      </c:pt>
                      <c:pt idx="1135">
                        <c:v>4.0365989999999997E-2</c:v>
                      </c:pt>
                      <c:pt idx="1136">
                        <c:v>4.0550889999999999E-2</c:v>
                      </c:pt>
                      <c:pt idx="1137">
                        <c:v>4.1016179999999999E-2</c:v>
                      </c:pt>
                      <c:pt idx="1138">
                        <c:v>4.1403740000000001E-2</c:v>
                      </c:pt>
                      <c:pt idx="1139">
                        <c:v>4.1413800000000001E-2</c:v>
                      </c:pt>
                      <c:pt idx="1140">
                        <c:v>4.1217459999999997E-2</c:v>
                      </c:pt>
                      <c:pt idx="1141">
                        <c:v>4.1083189999999999E-2</c:v>
                      </c:pt>
                      <c:pt idx="1142">
                        <c:v>4.1039300000000001E-2</c:v>
                      </c:pt>
                      <c:pt idx="1143">
                        <c:v>4.108494E-2</c:v>
                      </c:pt>
                      <c:pt idx="1144">
                        <c:v>4.1257460000000003E-2</c:v>
                      </c:pt>
                      <c:pt idx="1145">
                        <c:v>4.1506870000000001E-2</c:v>
                      </c:pt>
                      <c:pt idx="1146">
                        <c:v>4.1701340000000003E-2</c:v>
                      </c:pt>
                      <c:pt idx="1147">
                        <c:v>4.1772129999999998E-2</c:v>
                      </c:pt>
                      <c:pt idx="1148">
                        <c:v>4.1760720000000001E-2</c:v>
                      </c:pt>
                      <c:pt idx="1149">
                        <c:v>4.1701410000000001E-2</c:v>
                      </c:pt>
                      <c:pt idx="1150">
                        <c:v>4.1573590000000001E-2</c:v>
                      </c:pt>
                      <c:pt idx="1151">
                        <c:v>4.1439129999999998E-2</c:v>
                      </c:pt>
                      <c:pt idx="1152">
                        <c:v>4.1436840000000003E-2</c:v>
                      </c:pt>
                      <c:pt idx="1153">
                        <c:v>4.1615810000000003E-2</c:v>
                      </c:pt>
                      <c:pt idx="1154">
                        <c:v>4.1913230000000003E-2</c:v>
                      </c:pt>
                      <c:pt idx="1155">
                        <c:v>4.21821E-2</c:v>
                      </c:pt>
                      <c:pt idx="1156">
                        <c:v>4.2266489999999997E-2</c:v>
                      </c:pt>
                      <c:pt idx="1157">
                        <c:v>4.215373E-2</c:v>
                      </c:pt>
                      <c:pt idx="1158">
                        <c:v>4.1983729999999997E-2</c:v>
                      </c:pt>
                      <c:pt idx="1159">
                        <c:v>4.1929939999999999E-2</c:v>
                      </c:pt>
                      <c:pt idx="1160">
                        <c:v>4.2059649999999997E-2</c:v>
                      </c:pt>
                      <c:pt idx="1161">
                        <c:v>4.2279749999999998E-2</c:v>
                      </c:pt>
                      <c:pt idx="1162">
                        <c:v>4.2448149999999997E-2</c:v>
                      </c:pt>
                      <c:pt idx="1163">
                        <c:v>4.2474999999999999E-2</c:v>
                      </c:pt>
                      <c:pt idx="1164">
                        <c:v>4.2406390000000002E-2</c:v>
                      </c:pt>
                      <c:pt idx="1165">
                        <c:v>4.2485450000000001E-2</c:v>
                      </c:pt>
                      <c:pt idx="1166">
                        <c:v>4.2814619999999998E-2</c:v>
                      </c:pt>
                      <c:pt idx="1167">
                        <c:v>4.3248259999999997E-2</c:v>
                      </c:pt>
                      <c:pt idx="1168">
                        <c:v>4.3472289999999997E-2</c:v>
                      </c:pt>
                      <c:pt idx="1169">
                        <c:v>4.3146839999999999E-2</c:v>
                      </c:pt>
                      <c:pt idx="1170">
                        <c:v>4.2663880000000001E-2</c:v>
                      </c:pt>
                      <c:pt idx="1171">
                        <c:v>4.2562410000000002E-2</c:v>
                      </c:pt>
                      <c:pt idx="1172">
                        <c:v>4.2713519999999998E-2</c:v>
                      </c:pt>
                      <c:pt idx="1173">
                        <c:v>4.2838019999999997E-2</c:v>
                      </c:pt>
                      <c:pt idx="1174">
                        <c:v>4.2830229999999997E-2</c:v>
                      </c:pt>
                      <c:pt idx="1175">
                        <c:v>4.2697249999999999E-2</c:v>
                      </c:pt>
                      <c:pt idx="1176">
                        <c:v>4.2437040000000002E-2</c:v>
                      </c:pt>
                      <c:pt idx="1177">
                        <c:v>4.2089660000000001E-2</c:v>
                      </c:pt>
                      <c:pt idx="1178">
                        <c:v>4.1866260000000002E-2</c:v>
                      </c:pt>
                      <c:pt idx="1179">
                        <c:v>4.199526E-2</c:v>
                      </c:pt>
                      <c:pt idx="1180">
                        <c:v>4.2447560000000002E-2</c:v>
                      </c:pt>
                      <c:pt idx="1181">
                        <c:v>4.3002319999999997E-2</c:v>
                      </c:pt>
                      <c:pt idx="1182">
                        <c:v>4.3474159999999998E-2</c:v>
                      </c:pt>
                      <c:pt idx="1183">
                        <c:v>4.3685750000000002E-2</c:v>
                      </c:pt>
                      <c:pt idx="1184">
                        <c:v>4.3514150000000001E-2</c:v>
                      </c:pt>
                      <c:pt idx="1185">
                        <c:v>4.3255109999999999E-2</c:v>
                      </c:pt>
                      <c:pt idx="1186">
                        <c:v>4.3122760000000003E-2</c:v>
                      </c:pt>
                      <c:pt idx="1187">
                        <c:v>4.2964889999999999E-2</c:v>
                      </c:pt>
                      <c:pt idx="1188">
                        <c:v>4.2686059999999998E-2</c:v>
                      </c:pt>
                      <c:pt idx="1189">
                        <c:v>4.2393090000000001E-2</c:v>
                      </c:pt>
                      <c:pt idx="1190">
                        <c:v>4.2227779999999999E-2</c:v>
                      </c:pt>
                      <c:pt idx="1191">
                        <c:v>4.2192399999999998E-2</c:v>
                      </c:pt>
                      <c:pt idx="1192">
                        <c:v>4.218185E-2</c:v>
                      </c:pt>
                      <c:pt idx="1193">
                        <c:v>4.2117729999999999E-2</c:v>
                      </c:pt>
                      <c:pt idx="1194">
                        <c:v>4.2032970000000003E-2</c:v>
                      </c:pt>
                      <c:pt idx="1195">
                        <c:v>4.2020599999999998E-2</c:v>
                      </c:pt>
                      <c:pt idx="1196">
                        <c:v>4.2107840000000001E-2</c:v>
                      </c:pt>
                      <c:pt idx="1197">
                        <c:v>4.222004E-2</c:v>
                      </c:pt>
                      <c:pt idx="1198">
                        <c:v>4.2260069999999997E-2</c:v>
                      </c:pt>
                      <c:pt idx="1199">
                        <c:v>4.2202839999999998E-2</c:v>
                      </c:pt>
                      <c:pt idx="1200">
                        <c:v>4.2093930000000002E-2</c:v>
                      </c:pt>
                      <c:pt idx="1201">
                        <c:v>4.1990079999999999E-2</c:v>
                      </c:pt>
                      <c:pt idx="1202">
                        <c:v>4.1939499999999998E-2</c:v>
                      </c:pt>
                      <c:pt idx="1203">
                        <c:v>4.1992599999999998E-2</c:v>
                      </c:pt>
                      <c:pt idx="1204">
                        <c:v>4.2205510000000002E-2</c:v>
                      </c:pt>
                      <c:pt idx="1205">
                        <c:v>4.2617820000000001E-2</c:v>
                      </c:pt>
                      <c:pt idx="1206">
                        <c:v>4.3202329999999997E-2</c:v>
                      </c:pt>
                      <c:pt idx="1207">
                        <c:v>4.3808510000000002E-2</c:v>
                      </c:pt>
                      <c:pt idx="1208">
                        <c:v>4.4081530000000001E-2</c:v>
                      </c:pt>
                      <c:pt idx="1209">
                        <c:v>4.3607630000000001E-2</c:v>
                      </c:pt>
                      <c:pt idx="1210">
                        <c:v>4.266727E-2</c:v>
                      </c:pt>
                      <c:pt idx="1211">
                        <c:v>4.201121E-2</c:v>
                      </c:pt>
                      <c:pt idx="1212">
                        <c:v>4.1753459999999999E-2</c:v>
                      </c:pt>
                      <c:pt idx="1213">
                        <c:v>4.1636239999999998E-2</c:v>
                      </c:pt>
                      <c:pt idx="1214">
                        <c:v>4.153797E-2</c:v>
                      </c:pt>
                      <c:pt idx="1215">
                        <c:v>4.1479130000000003E-2</c:v>
                      </c:pt>
                      <c:pt idx="1216">
                        <c:v>4.1459040000000003E-2</c:v>
                      </c:pt>
                      <c:pt idx="1217">
                        <c:v>4.1420289999999998E-2</c:v>
                      </c:pt>
                      <c:pt idx="1218">
                        <c:v>4.1338979999999997E-2</c:v>
                      </c:pt>
                      <c:pt idx="1219">
                        <c:v>4.1247440000000003E-2</c:v>
                      </c:pt>
                      <c:pt idx="1220">
                        <c:v>4.1171230000000003E-2</c:v>
                      </c:pt>
                      <c:pt idx="1221">
                        <c:v>4.1127259999999999E-2</c:v>
                      </c:pt>
                      <c:pt idx="1222">
                        <c:v>4.117589E-2</c:v>
                      </c:pt>
                      <c:pt idx="1223">
                        <c:v>4.1365399999999997E-2</c:v>
                      </c:pt>
                      <c:pt idx="1224">
                        <c:v>4.1613259999999999E-2</c:v>
                      </c:pt>
                      <c:pt idx="1225">
                        <c:v>4.1734670000000001E-2</c:v>
                      </c:pt>
                      <c:pt idx="1226">
                        <c:v>4.1653410000000002E-2</c:v>
                      </c:pt>
                      <c:pt idx="1227">
                        <c:v>4.1523160000000003E-2</c:v>
                      </c:pt>
                      <c:pt idx="1228">
                        <c:v>4.1524070000000003E-2</c:v>
                      </c:pt>
                      <c:pt idx="1229">
                        <c:v>4.1630439999999998E-2</c:v>
                      </c:pt>
                      <c:pt idx="1230">
                        <c:v>4.1596809999999998E-2</c:v>
                      </c:pt>
                      <c:pt idx="1231">
                        <c:v>4.1220850000000003E-2</c:v>
                      </c:pt>
                      <c:pt idx="1232">
                        <c:v>4.0739030000000002E-2</c:v>
                      </c:pt>
                      <c:pt idx="1233">
                        <c:v>4.0515089999999997E-2</c:v>
                      </c:pt>
                      <c:pt idx="1234">
                        <c:v>4.0577330000000002E-2</c:v>
                      </c:pt>
                      <c:pt idx="1235">
                        <c:v>4.072957E-2</c:v>
                      </c:pt>
                      <c:pt idx="1236">
                        <c:v>4.0740520000000002E-2</c:v>
                      </c:pt>
                      <c:pt idx="1237">
                        <c:v>4.053764E-2</c:v>
                      </c:pt>
                      <c:pt idx="1238">
                        <c:v>4.0267240000000003E-2</c:v>
                      </c:pt>
                      <c:pt idx="1239">
                        <c:v>4.0059820000000003E-2</c:v>
                      </c:pt>
                      <c:pt idx="1240">
                        <c:v>3.9915079999999999E-2</c:v>
                      </c:pt>
                      <c:pt idx="1241">
                        <c:v>3.9808410000000002E-2</c:v>
                      </c:pt>
                      <c:pt idx="1242">
                        <c:v>3.9759540000000003E-2</c:v>
                      </c:pt>
                      <c:pt idx="1243">
                        <c:v>3.9770029999999998E-2</c:v>
                      </c:pt>
                      <c:pt idx="1244">
                        <c:v>3.9767200000000003E-2</c:v>
                      </c:pt>
                      <c:pt idx="1245">
                        <c:v>3.9679909999999999E-2</c:v>
                      </c:pt>
                      <c:pt idx="1246">
                        <c:v>3.9541479999999997E-2</c:v>
                      </c:pt>
                      <c:pt idx="1247">
                        <c:v>3.9465890000000003E-2</c:v>
                      </c:pt>
                      <c:pt idx="1248">
                        <c:v>3.953636E-2</c:v>
                      </c:pt>
                      <c:pt idx="1249">
                        <c:v>3.9730889999999998E-2</c:v>
                      </c:pt>
                      <c:pt idx="1250">
                        <c:v>3.9905599999999999E-2</c:v>
                      </c:pt>
                      <c:pt idx="1251">
                        <c:v>3.9847340000000002E-2</c:v>
                      </c:pt>
                      <c:pt idx="1252">
                        <c:v>3.9484499999999999E-2</c:v>
                      </c:pt>
                      <c:pt idx="1253">
                        <c:v>3.9042519999999997E-2</c:v>
                      </c:pt>
                      <c:pt idx="1254">
                        <c:v>3.8795070000000001E-2</c:v>
                      </c:pt>
                      <c:pt idx="1255">
                        <c:v>3.878326E-2</c:v>
                      </c:pt>
                      <c:pt idx="1256">
                        <c:v>3.8864750000000003E-2</c:v>
                      </c:pt>
                      <c:pt idx="1257">
                        <c:v>3.8921169999999998E-2</c:v>
                      </c:pt>
                      <c:pt idx="1258">
                        <c:v>3.8947629999999997E-2</c:v>
                      </c:pt>
                      <c:pt idx="1259">
                        <c:v>3.8927839999999998E-2</c:v>
                      </c:pt>
                      <c:pt idx="1260">
                        <c:v>3.875203E-2</c:v>
                      </c:pt>
                      <c:pt idx="1261">
                        <c:v>3.8506310000000002E-2</c:v>
                      </c:pt>
                      <c:pt idx="1262">
                        <c:v>3.8517099999999999E-2</c:v>
                      </c:pt>
                      <c:pt idx="1263">
                        <c:v>3.8820430000000003E-2</c:v>
                      </c:pt>
                      <c:pt idx="1264">
                        <c:v>3.9087690000000001E-2</c:v>
                      </c:pt>
                      <c:pt idx="1265">
                        <c:v>3.891613E-2</c:v>
                      </c:pt>
                      <c:pt idx="1266">
                        <c:v>3.8327119999999999E-2</c:v>
                      </c:pt>
                      <c:pt idx="1267">
                        <c:v>3.7777659999999998E-2</c:v>
                      </c:pt>
                      <c:pt idx="1268">
                        <c:v>3.7446220000000002E-2</c:v>
                      </c:pt>
                      <c:pt idx="1269">
                        <c:v>3.7202789999999999E-2</c:v>
                      </c:pt>
                      <c:pt idx="1270">
                        <c:v>3.6981779999999999E-2</c:v>
                      </c:pt>
                      <c:pt idx="1271">
                        <c:v>3.6831389999999999E-2</c:v>
                      </c:pt>
                      <c:pt idx="1272">
                        <c:v>3.6744369999999998E-2</c:v>
                      </c:pt>
                      <c:pt idx="1273">
                        <c:v>3.6645509999999999E-2</c:v>
                      </c:pt>
                      <c:pt idx="1274">
                        <c:v>3.6523310000000003E-2</c:v>
                      </c:pt>
                      <c:pt idx="1275">
                        <c:v>3.641138E-2</c:v>
                      </c:pt>
                      <c:pt idx="1276">
                        <c:v>3.6270379999999998E-2</c:v>
                      </c:pt>
                      <c:pt idx="1277">
                        <c:v>3.6044949999999999E-2</c:v>
                      </c:pt>
                      <c:pt idx="1278">
                        <c:v>3.581223E-2</c:v>
                      </c:pt>
                      <c:pt idx="1279">
                        <c:v>3.5701700000000003E-2</c:v>
                      </c:pt>
                      <c:pt idx="1280">
                        <c:v>3.5706559999999998E-2</c:v>
                      </c:pt>
                      <c:pt idx="1281">
                        <c:v>3.5732279999999998E-2</c:v>
                      </c:pt>
                      <c:pt idx="1282">
                        <c:v>3.5785890000000001E-2</c:v>
                      </c:pt>
                      <c:pt idx="1283">
                        <c:v>3.594265E-2</c:v>
                      </c:pt>
                      <c:pt idx="1284">
                        <c:v>3.6132690000000002E-2</c:v>
                      </c:pt>
                      <c:pt idx="1285">
                        <c:v>3.6088080000000002E-2</c:v>
                      </c:pt>
                      <c:pt idx="1286">
                        <c:v>3.567965E-2</c:v>
                      </c:pt>
                      <c:pt idx="1287">
                        <c:v>3.5207250000000002E-2</c:v>
                      </c:pt>
                      <c:pt idx="1288">
                        <c:v>3.4927180000000002E-2</c:v>
                      </c:pt>
                      <c:pt idx="1289">
                        <c:v>3.4755460000000002E-2</c:v>
                      </c:pt>
                      <c:pt idx="1290">
                        <c:v>3.4564650000000002E-2</c:v>
                      </c:pt>
                      <c:pt idx="1291">
                        <c:v>3.4368900000000001E-2</c:v>
                      </c:pt>
                      <c:pt idx="1292">
                        <c:v>3.4198300000000001E-2</c:v>
                      </c:pt>
                      <c:pt idx="1293">
                        <c:v>3.3995549999999999E-2</c:v>
                      </c:pt>
                      <c:pt idx="1294">
                        <c:v>3.3737099999999999E-2</c:v>
                      </c:pt>
                      <c:pt idx="1295">
                        <c:v>3.3518390000000002E-2</c:v>
                      </c:pt>
                      <c:pt idx="1296">
                        <c:v>3.3417969999999998E-2</c:v>
                      </c:pt>
                      <c:pt idx="1297">
                        <c:v>3.3378680000000001E-2</c:v>
                      </c:pt>
                      <c:pt idx="1298">
                        <c:v>3.3297109999999998E-2</c:v>
                      </c:pt>
                      <c:pt idx="1299">
                        <c:v>3.314516E-2</c:v>
                      </c:pt>
                      <c:pt idx="1300">
                        <c:v>3.295124E-2</c:v>
                      </c:pt>
                      <c:pt idx="1301">
                        <c:v>3.2738129999999997E-2</c:v>
                      </c:pt>
                      <c:pt idx="1302">
                        <c:v>3.2549710000000003E-2</c:v>
                      </c:pt>
                      <c:pt idx="1303">
                        <c:v>3.2448829999999998E-2</c:v>
                      </c:pt>
                      <c:pt idx="1304">
                        <c:v>3.2418809999999999E-2</c:v>
                      </c:pt>
                      <c:pt idx="1305">
                        <c:v>3.234766E-2</c:v>
                      </c:pt>
                      <c:pt idx="1306">
                        <c:v>3.2177919999999999E-2</c:v>
                      </c:pt>
                      <c:pt idx="1307">
                        <c:v>3.2001189999999999E-2</c:v>
                      </c:pt>
                      <c:pt idx="1308">
                        <c:v>3.1932960000000003E-2</c:v>
                      </c:pt>
                      <c:pt idx="1309">
                        <c:v>3.1958529999999999E-2</c:v>
                      </c:pt>
                      <c:pt idx="1310">
                        <c:v>3.1940730000000001E-2</c:v>
                      </c:pt>
                      <c:pt idx="1311">
                        <c:v>3.1734369999999998E-2</c:v>
                      </c:pt>
                      <c:pt idx="1312">
                        <c:v>3.1332609999999997E-2</c:v>
                      </c:pt>
                      <c:pt idx="1313">
                        <c:v>3.0876219999999999E-2</c:v>
                      </c:pt>
                      <c:pt idx="1314">
                        <c:v>3.0505250000000001E-2</c:v>
                      </c:pt>
                      <c:pt idx="1315">
                        <c:v>3.0270330000000002E-2</c:v>
                      </c:pt>
                      <c:pt idx="1316">
                        <c:v>3.01313E-2</c:v>
                      </c:pt>
                      <c:pt idx="1317">
                        <c:v>3.0009540000000001E-2</c:v>
                      </c:pt>
                      <c:pt idx="1318">
                        <c:v>2.987184E-2</c:v>
                      </c:pt>
                      <c:pt idx="1319">
                        <c:v>2.9738270000000001E-2</c:v>
                      </c:pt>
                      <c:pt idx="1320">
                        <c:v>2.9615229999999999E-2</c:v>
                      </c:pt>
                      <c:pt idx="1321">
                        <c:v>2.947992E-2</c:v>
                      </c:pt>
                      <c:pt idx="1322">
                        <c:v>2.9322930000000001E-2</c:v>
                      </c:pt>
                      <c:pt idx="1323">
                        <c:v>2.9149830000000002E-2</c:v>
                      </c:pt>
                      <c:pt idx="1324">
                        <c:v>2.8949679999999998E-2</c:v>
                      </c:pt>
                      <c:pt idx="1325">
                        <c:v>2.8724550000000001E-2</c:v>
                      </c:pt>
                      <c:pt idx="1326">
                        <c:v>2.8530070000000001E-2</c:v>
                      </c:pt>
                      <c:pt idx="1327">
                        <c:v>2.8416960000000002E-2</c:v>
                      </c:pt>
                      <c:pt idx="1328">
                        <c:v>2.8351100000000001E-2</c:v>
                      </c:pt>
                      <c:pt idx="1329">
                        <c:v>2.8265729999999999E-2</c:v>
                      </c:pt>
                      <c:pt idx="1330">
                        <c:v>2.816658E-2</c:v>
                      </c:pt>
                      <c:pt idx="1331">
                        <c:v>2.8096409999999999E-2</c:v>
                      </c:pt>
                      <c:pt idx="1332">
                        <c:v>2.8023780000000002E-2</c:v>
                      </c:pt>
                      <c:pt idx="1333">
                        <c:v>2.7879459999999998E-2</c:v>
                      </c:pt>
                      <c:pt idx="1334">
                        <c:v>2.770214E-2</c:v>
                      </c:pt>
                      <c:pt idx="1335">
                        <c:v>2.7606189999999999E-2</c:v>
                      </c:pt>
                      <c:pt idx="1336">
                        <c:v>2.7580770000000001E-2</c:v>
                      </c:pt>
                      <c:pt idx="1337">
                        <c:v>2.7437940000000001E-2</c:v>
                      </c:pt>
                      <c:pt idx="1338">
                        <c:v>2.706853E-2</c:v>
                      </c:pt>
                      <c:pt idx="1339">
                        <c:v>2.6628499999999999E-2</c:v>
                      </c:pt>
                      <c:pt idx="1340">
                        <c:v>2.630571E-2</c:v>
                      </c:pt>
                      <c:pt idx="1341">
                        <c:v>2.612917E-2</c:v>
                      </c:pt>
                      <c:pt idx="1342">
                        <c:v>2.6026469999999999E-2</c:v>
                      </c:pt>
                      <c:pt idx="1343">
                        <c:v>2.590462E-2</c:v>
                      </c:pt>
                      <c:pt idx="1344">
                        <c:v>2.5694740000000001E-2</c:v>
                      </c:pt>
                      <c:pt idx="1345">
                        <c:v>2.5397679999999999E-2</c:v>
                      </c:pt>
                      <c:pt idx="1346">
                        <c:v>2.5104910000000001E-2</c:v>
                      </c:pt>
                      <c:pt idx="1347">
                        <c:v>2.492022E-2</c:v>
                      </c:pt>
                      <c:pt idx="1348">
                        <c:v>2.4840890000000001E-2</c:v>
                      </c:pt>
                      <c:pt idx="1349">
                        <c:v>2.477855E-2</c:v>
                      </c:pt>
                      <c:pt idx="1350">
                        <c:v>2.4687460000000001E-2</c:v>
                      </c:pt>
                      <c:pt idx="1351">
                        <c:v>2.4595260000000001E-2</c:v>
                      </c:pt>
                      <c:pt idx="1352">
                        <c:v>2.450863E-2</c:v>
                      </c:pt>
                      <c:pt idx="1353">
                        <c:v>2.4374759999999999E-2</c:v>
                      </c:pt>
                      <c:pt idx="1354">
                        <c:v>2.416863E-2</c:v>
                      </c:pt>
                      <c:pt idx="1355">
                        <c:v>2.39411E-2</c:v>
                      </c:pt>
                      <c:pt idx="1356">
                        <c:v>2.374238E-2</c:v>
                      </c:pt>
                      <c:pt idx="1357">
                        <c:v>2.3569639999999999E-2</c:v>
                      </c:pt>
                      <c:pt idx="1358">
                        <c:v>2.342431E-2</c:v>
                      </c:pt>
                      <c:pt idx="1359">
                        <c:v>2.3347320000000001E-2</c:v>
                      </c:pt>
                      <c:pt idx="1360">
                        <c:v>2.335392E-2</c:v>
                      </c:pt>
                      <c:pt idx="1361">
                        <c:v>2.338225E-2</c:v>
                      </c:pt>
                      <c:pt idx="1362">
                        <c:v>2.3333090000000001E-2</c:v>
                      </c:pt>
                      <c:pt idx="1363">
                        <c:v>2.3148800000000001E-2</c:v>
                      </c:pt>
                      <c:pt idx="1364">
                        <c:v>2.2856870000000001E-2</c:v>
                      </c:pt>
                      <c:pt idx="1365">
                        <c:v>2.2535929999999999E-2</c:v>
                      </c:pt>
                      <c:pt idx="1366">
                        <c:v>2.2252259999999999E-2</c:v>
                      </c:pt>
                      <c:pt idx="1367">
                        <c:v>2.2032139999999999E-2</c:v>
                      </c:pt>
                      <c:pt idx="1368">
                        <c:v>2.1864680000000001E-2</c:v>
                      </c:pt>
                      <c:pt idx="1369">
                        <c:v>2.1728560000000001E-2</c:v>
                      </c:pt>
                      <c:pt idx="1370">
                        <c:v>2.1614359999999999E-2</c:v>
                      </c:pt>
                      <c:pt idx="1371">
                        <c:v>2.1503419999999999E-2</c:v>
                      </c:pt>
                      <c:pt idx="1372">
                        <c:v>2.1354359999999999E-2</c:v>
                      </c:pt>
                      <c:pt idx="1373">
                        <c:v>2.1152029999999999E-2</c:v>
                      </c:pt>
                      <c:pt idx="1374">
                        <c:v>2.0941680000000001E-2</c:v>
                      </c:pt>
                      <c:pt idx="1375">
                        <c:v>2.0768490000000001E-2</c:v>
                      </c:pt>
                      <c:pt idx="1376">
                        <c:v>2.060731E-2</c:v>
                      </c:pt>
                      <c:pt idx="1377">
                        <c:v>2.041105E-2</c:v>
                      </c:pt>
                      <c:pt idx="1378">
                        <c:v>2.020013E-2</c:v>
                      </c:pt>
                      <c:pt idx="1379">
                        <c:v>2.0040309999999999E-2</c:v>
                      </c:pt>
                      <c:pt idx="1380">
                        <c:v>1.9943240000000001E-2</c:v>
                      </c:pt>
                      <c:pt idx="1381">
                        <c:v>1.985222E-2</c:v>
                      </c:pt>
                      <c:pt idx="1382">
                        <c:v>1.9718840000000001E-2</c:v>
                      </c:pt>
                      <c:pt idx="1383">
                        <c:v>1.9542500000000001E-2</c:v>
                      </c:pt>
                      <c:pt idx="1384">
                        <c:v>1.9350940000000001E-2</c:v>
                      </c:pt>
                      <c:pt idx="1385">
                        <c:v>1.9187869999999999E-2</c:v>
                      </c:pt>
                      <c:pt idx="1386">
                        <c:v>1.9093059999999999E-2</c:v>
                      </c:pt>
                      <c:pt idx="1387">
                        <c:v>1.9042650000000001E-2</c:v>
                      </c:pt>
                      <c:pt idx="1388">
                        <c:v>1.893334E-2</c:v>
                      </c:pt>
                      <c:pt idx="1389">
                        <c:v>1.870078E-2</c:v>
                      </c:pt>
                      <c:pt idx="1390">
                        <c:v>1.8418569999999999E-2</c:v>
                      </c:pt>
                      <c:pt idx="1391">
                        <c:v>1.820105E-2</c:v>
                      </c:pt>
                      <c:pt idx="1392">
                        <c:v>1.8058399999999999E-2</c:v>
                      </c:pt>
                      <c:pt idx="1393">
                        <c:v>1.791657E-2</c:v>
                      </c:pt>
                      <c:pt idx="1394">
                        <c:v>1.7736499999999999E-2</c:v>
                      </c:pt>
                      <c:pt idx="1395">
                        <c:v>1.7536840000000001E-2</c:v>
                      </c:pt>
                      <c:pt idx="1396">
                        <c:v>1.7329959999999998E-2</c:v>
                      </c:pt>
                      <c:pt idx="1397">
                        <c:v>1.7119390000000002E-2</c:v>
                      </c:pt>
                      <c:pt idx="1398">
                        <c:v>1.6938890000000002E-2</c:v>
                      </c:pt>
                      <c:pt idx="1399">
                        <c:v>1.6811920000000001E-2</c:v>
                      </c:pt>
                      <c:pt idx="1400">
                        <c:v>1.6689430000000002E-2</c:v>
                      </c:pt>
                      <c:pt idx="1401">
                        <c:v>1.650739E-2</c:v>
                      </c:pt>
                      <c:pt idx="1402">
                        <c:v>1.6284900000000001E-2</c:v>
                      </c:pt>
                      <c:pt idx="1403">
                        <c:v>1.609234E-2</c:v>
                      </c:pt>
                      <c:pt idx="1404">
                        <c:v>1.5945850000000001E-2</c:v>
                      </c:pt>
                      <c:pt idx="1405">
                        <c:v>1.580879E-2</c:v>
                      </c:pt>
                      <c:pt idx="1406">
                        <c:v>1.5671640000000001E-2</c:v>
                      </c:pt>
                      <c:pt idx="1407">
                        <c:v>1.5548950000000001E-2</c:v>
                      </c:pt>
                      <c:pt idx="1408">
                        <c:v>1.542544E-2</c:v>
                      </c:pt>
                      <c:pt idx="1409">
                        <c:v>1.5290440000000001E-2</c:v>
                      </c:pt>
                      <c:pt idx="1410">
                        <c:v>1.5192600000000001E-2</c:v>
                      </c:pt>
                      <c:pt idx="1411">
                        <c:v>1.51646E-2</c:v>
                      </c:pt>
                      <c:pt idx="1412">
                        <c:v>1.511945E-2</c:v>
                      </c:pt>
                      <c:pt idx="1413">
                        <c:v>1.4931989999999999E-2</c:v>
                      </c:pt>
                      <c:pt idx="1414">
                        <c:v>1.462247E-2</c:v>
                      </c:pt>
                      <c:pt idx="1415">
                        <c:v>1.432988E-2</c:v>
                      </c:pt>
                      <c:pt idx="1416">
                        <c:v>1.41122E-2</c:v>
                      </c:pt>
                      <c:pt idx="1417">
                        <c:v>1.391359E-2</c:v>
                      </c:pt>
                      <c:pt idx="1418">
                        <c:v>1.37033E-2</c:v>
                      </c:pt>
                      <c:pt idx="1419">
                        <c:v>1.3524690000000001E-2</c:v>
                      </c:pt>
                      <c:pt idx="1420">
                        <c:v>1.339568E-2</c:v>
                      </c:pt>
                      <c:pt idx="1421">
                        <c:v>1.326629E-2</c:v>
                      </c:pt>
                      <c:pt idx="1422">
                        <c:v>1.310736E-2</c:v>
                      </c:pt>
                      <c:pt idx="1423">
                        <c:v>1.294791E-2</c:v>
                      </c:pt>
                      <c:pt idx="1424">
                        <c:v>1.2801420000000001E-2</c:v>
                      </c:pt>
                      <c:pt idx="1425">
                        <c:v>1.263803E-2</c:v>
                      </c:pt>
                      <c:pt idx="1426">
                        <c:v>1.245573E-2</c:v>
                      </c:pt>
                      <c:pt idx="1427">
                        <c:v>1.230092E-2</c:v>
                      </c:pt>
                      <c:pt idx="1428">
                        <c:v>1.219421E-2</c:v>
                      </c:pt>
                      <c:pt idx="1429">
                        <c:v>1.210341E-2</c:v>
                      </c:pt>
                      <c:pt idx="1430">
                        <c:v>1.200444E-2</c:v>
                      </c:pt>
                      <c:pt idx="1431">
                        <c:v>1.1901520000000001E-2</c:v>
                      </c:pt>
                      <c:pt idx="1432">
                        <c:v>1.177856E-2</c:v>
                      </c:pt>
                      <c:pt idx="1433">
                        <c:v>1.160419E-2</c:v>
                      </c:pt>
                      <c:pt idx="1434">
                        <c:v>1.1399940000000001E-2</c:v>
                      </c:pt>
                      <c:pt idx="1435">
                        <c:v>1.12335E-2</c:v>
                      </c:pt>
                      <c:pt idx="1436">
                        <c:v>1.112427E-2</c:v>
                      </c:pt>
                      <c:pt idx="1437">
                        <c:v>1.1019579999999999E-2</c:v>
                      </c:pt>
                      <c:pt idx="1438">
                        <c:v>1.0879349999999999E-2</c:v>
                      </c:pt>
                      <c:pt idx="1439">
                        <c:v>1.0720479999999999E-2</c:v>
                      </c:pt>
                      <c:pt idx="1440">
                        <c:v>1.056231E-2</c:v>
                      </c:pt>
                      <c:pt idx="1441">
                        <c:v>1.0389570000000001E-2</c:v>
                      </c:pt>
                      <c:pt idx="1442">
                        <c:v>1.0189429999999999E-2</c:v>
                      </c:pt>
                      <c:pt idx="1443">
                        <c:v>9.9710010000000002E-3</c:v>
                      </c:pt>
                      <c:pt idx="1444">
                        <c:v>9.7365200000000002E-3</c:v>
                      </c:pt>
                      <c:pt idx="1445">
                        <c:v>9.4838769999999999E-3</c:v>
                      </c:pt>
                      <c:pt idx="1446">
                        <c:v>9.2437019999999995E-3</c:v>
                      </c:pt>
                      <c:pt idx="1447">
                        <c:v>9.0589710000000007E-3</c:v>
                      </c:pt>
                      <c:pt idx="1448">
                        <c:v>8.9219039999999996E-3</c:v>
                      </c:pt>
                      <c:pt idx="1449">
                        <c:v>8.7914719999999998E-3</c:v>
                      </c:pt>
                      <c:pt idx="1450">
                        <c:v>8.6589509999999998E-3</c:v>
                      </c:pt>
                      <c:pt idx="1451">
                        <c:v>8.5440749999999999E-3</c:v>
                      </c:pt>
                      <c:pt idx="1452">
                        <c:v>8.4369330000000006E-3</c:v>
                      </c:pt>
                      <c:pt idx="1453">
                        <c:v>8.3007710000000002E-3</c:v>
                      </c:pt>
                      <c:pt idx="1454">
                        <c:v>8.1327469999999992E-3</c:v>
                      </c:pt>
                      <c:pt idx="1455">
                        <c:v>7.9648900000000005E-3</c:v>
                      </c:pt>
                      <c:pt idx="1456">
                        <c:v>7.7997270000000002E-3</c:v>
                      </c:pt>
                      <c:pt idx="1457">
                        <c:v>7.6046849999999999E-3</c:v>
                      </c:pt>
                      <c:pt idx="1458">
                        <c:v>7.3768690000000003E-3</c:v>
                      </c:pt>
                      <c:pt idx="1459">
                        <c:v>7.1624109999999996E-3</c:v>
                      </c:pt>
                      <c:pt idx="1460">
                        <c:v>6.9994740000000003E-3</c:v>
                      </c:pt>
                      <c:pt idx="1461">
                        <c:v>6.8838240000000002E-3</c:v>
                      </c:pt>
                      <c:pt idx="1462">
                        <c:v>6.7935479999999999E-3</c:v>
                      </c:pt>
                      <c:pt idx="1463">
                        <c:v>6.7024169999999996E-3</c:v>
                      </c:pt>
                      <c:pt idx="1464">
                        <c:v>6.5737599999999997E-3</c:v>
                      </c:pt>
                      <c:pt idx="1465">
                        <c:v>6.38764E-3</c:v>
                      </c:pt>
                      <c:pt idx="1466">
                        <c:v>6.1801219999999997E-3</c:v>
                      </c:pt>
                      <c:pt idx="1467">
                        <c:v>6.0105990000000001E-3</c:v>
                      </c:pt>
                      <c:pt idx="1468">
                        <c:v>5.8836579999999999E-3</c:v>
                      </c:pt>
                      <c:pt idx="1469">
                        <c:v>5.7438960000000001E-3</c:v>
                      </c:pt>
                      <c:pt idx="1470">
                        <c:v>5.5458479999999999E-3</c:v>
                      </c:pt>
                      <c:pt idx="1471">
                        <c:v>5.2954960000000002E-3</c:v>
                      </c:pt>
                      <c:pt idx="1472">
                        <c:v>5.0259809999999997E-3</c:v>
                      </c:pt>
                      <c:pt idx="1473">
                        <c:v>4.7741529999999997E-3</c:v>
                      </c:pt>
                      <c:pt idx="1474">
                        <c:v>4.577986E-3</c:v>
                      </c:pt>
                      <c:pt idx="1475">
                        <c:v>4.4567870000000002E-3</c:v>
                      </c:pt>
                      <c:pt idx="1476">
                        <c:v>4.3872299999999998E-3</c:v>
                      </c:pt>
                      <c:pt idx="1477">
                        <c:v>4.3248460000000002E-3</c:v>
                      </c:pt>
                      <c:pt idx="1478">
                        <c:v>4.241257E-3</c:v>
                      </c:pt>
                      <c:pt idx="1479">
                        <c:v>4.1212549999999999E-3</c:v>
                      </c:pt>
                      <c:pt idx="1480">
                        <c:v>3.9483859999999999E-3</c:v>
                      </c:pt>
                      <c:pt idx="1481">
                        <c:v>3.7281950000000001E-3</c:v>
                      </c:pt>
                      <c:pt idx="1482">
                        <c:v>3.505677E-3</c:v>
                      </c:pt>
                      <c:pt idx="1483">
                        <c:v>3.3264089999999998E-3</c:v>
                      </c:pt>
                      <c:pt idx="1484">
                        <c:v>3.1890349999999998E-3</c:v>
                      </c:pt>
                      <c:pt idx="1485">
                        <c:v>3.06522E-3</c:v>
                      </c:pt>
                      <c:pt idx="1486">
                        <c:v>2.9396380000000001E-3</c:v>
                      </c:pt>
                      <c:pt idx="1487">
                        <c:v>2.8002529999999999E-3</c:v>
                      </c:pt>
                      <c:pt idx="1488">
                        <c:v>2.6203760000000002E-3</c:v>
                      </c:pt>
                      <c:pt idx="1489">
                        <c:v>2.3901619999999999E-3</c:v>
                      </c:pt>
                      <c:pt idx="1490">
                        <c:v>2.145685E-3</c:v>
                      </c:pt>
                      <c:pt idx="1491">
                        <c:v>1.9331610000000001E-3</c:v>
                      </c:pt>
                      <c:pt idx="1492">
                        <c:v>1.7673159999999999E-3</c:v>
                      </c:pt>
                      <c:pt idx="1493">
                        <c:v>1.6431729999999999E-3</c:v>
                      </c:pt>
                      <c:pt idx="1494">
                        <c:v>1.549424E-3</c:v>
                      </c:pt>
                      <c:pt idx="1495">
                        <c:v>1.441534E-3</c:v>
                      </c:pt>
                      <c:pt idx="1496">
                        <c:v>1.2608560000000001E-3</c:v>
                      </c:pt>
                      <c:pt idx="1497">
                        <c:v>1.0223599999999999E-3</c:v>
                      </c:pt>
                      <c:pt idx="1498">
                        <c:v>8.2671860000000004E-4</c:v>
                      </c:pt>
                      <c:pt idx="1499">
                        <c:v>7.3234920000000005E-4</c:v>
                      </c:pt>
                      <c:pt idx="1500">
                        <c:v>6.6849650000000004E-4</c:v>
                      </c:pt>
                      <c:pt idx="1501">
                        <c:v>5.3577639999999999E-4</c:v>
                      </c:pt>
                      <c:pt idx="1502">
                        <c:v>3.4134840000000003E-4</c:v>
                      </c:pt>
                      <c:pt idx="1503">
                        <c:v>1.6391189999999999E-4</c:v>
                      </c:pt>
                      <c:pt idx="1504">
                        <c:v>3.2505709999999997E-5</c:v>
                      </c:pt>
                      <c:pt idx="1505">
                        <c:v>-8.4284819999999998E-5</c:v>
                      </c:pt>
                      <c:pt idx="1506">
                        <c:v>-2.0167319999999999E-4</c:v>
                      </c:pt>
                      <c:pt idx="1507">
                        <c:v>-3.163811E-4</c:v>
                      </c:pt>
                      <c:pt idx="1508">
                        <c:v>-4.5376550000000002E-4</c:v>
                      </c:pt>
                      <c:pt idx="1509">
                        <c:v>-6.4222580000000001E-4</c:v>
                      </c:pt>
                      <c:pt idx="1510">
                        <c:v>-8.5788699999999999E-4</c:v>
                      </c:pt>
                      <c:pt idx="1511">
                        <c:v>-1.061476E-3</c:v>
                      </c:pt>
                      <c:pt idx="1512">
                        <c:v>-1.267745E-3</c:v>
                      </c:pt>
                      <c:pt idx="1513">
                        <c:v>-1.5072E-3</c:v>
                      </c:pt>
                      <c:pt idx="1514">
                        <c:v>-1.738241E-3</c:v>
                      </c:pt>
                      <c:pt idx="1515">
                        <c:v>-1.878046E-3</c:v>
                      </c:pt>
                      <c:pt idx="1516">
                        <c:v>-1.916776E-3</c:v>
                      </c:pt>
                      <c:pt idx="1517">
                        <c:v>-1.930532E-3</c:v>
                      </c:pt>
                      <c:pt idx="1518">
                        <c:v>-1.9865400000000002E-3</c:v>
                      </c:pt>
                      <c:pt idx="1519">
                        <c:v>-2.089863E-3</c:v>
                      </c:pt>
                      <c:pt idx="1520">
                        <c:v>-2.2185460000000001E-3</c:v>
                      </c:pt>
                      <c:pt idx="1521">
                        <c:v>-2.3575380000000002E-3</c:v>
                      </c:pt>
                      <c:pt idx="1522">
                        <c:v>-2.503403E-3</c:v>
                      </c:pt>
                      <c:pt idx="1523">
                        <c:v>-2.6749730000000002E-3</c:v>
                      </c:pt>
                      <c:pt idx="1524">
                        <c:v>-2.904603E-3</c:v>
                      </c:pt>
                      <c:pt idx="1525">
                        <c:v>-3.1778610000000001E-3</c:v>
                      </c:pt>
                      <c:pt idx="1526">
                        <c:v>-3.4111369999999998E-3</c:v>
                      </c:pt>
                      <c:pt idx="1527">
                        <c:v>-3.5426160000000002E-3</c:v>
                      </c:pt>
                      <c:pt idx="1528">
                        <c:v>-3.6176730000000001E-3</c:v>
                      </c:pt>
                      <c:pt idx="1529">
                        <c:v>-3.724715E-3</c:v>
                      </c:pt>
                      <c:pt idx="1530">
                        <c:v>-3.8712389999999998E-3</c:v>
                      </c:pt>
                      <c:pt idx="1531">
                        <c:v>-3.9935839999999997E-3</c:v>
                      </c:pt>
                      <c:pt idx="1532">
                        <c:v>-4.0666260000000003E-3</c:v>
                      </c:pt>
                      <c:pt idx="1533">
                        <c:v>-4.1349630000000002E-3</c:v>
                      </c:pt>
                      <c:pt idx="1534">
                        <c:v>-4.2395480000000001E-3</c:v>
                      </c:pt>
                      <c:pt idx="1535">
                        <c:v>-4.379305E-3</c:v>
                      </c:pt>
                      <c:pt idx="1536">
                        <c:v>-4.5439709999999999E-3</c:v>
                      </c:pt>
                      <c:pt idx="1537">
                        <c:v>-4.7323369999999997E-3</c:v>
                      </c:pt>
                      <c:pt idx="1538">
                        <c:v>-4.9332990000000004E-3</c:v>
                      </c:pt>
                      <c:pt idx="1539">
                        <c:v>-5.1311229999999996E-3</c:v>
                      </c:pt>
                      <c:pt idx="1540">
                        <c:v>-5.3265659999999996E-3</c:v>
                      </c:pt>
                      <c:pt idx="1541">
                        <c:v>-5.5213320000000003E-3</c:v>
                      </c:pt>
                      <c:pt idx="1542">
                        <c:v>-5.6957029999999999E-3</c:v>
                      </c:pt>
                      <c:pt idx="1543">
                        <c:v>-5.8394709999999997E-3</c:v>
                      </c:pt>
                      <c:pt idx="1544">
                        <c:v>-5.9799240000000002E-3</c:v>
                      </c:pt>
                      <c:pt idx="1545">
                        <c:v>-6.1378750000000001E-3</c:v>
                      </c:pt>
                      <c:pt idx="1546">
                        <c:v>-6.2782960000000001E-3</c:v>
                      </c:pt>
                      <c:pt idx="1547">
                        <c:v>-6.3524250000000001E-3</c:v>
                      </c:pt>
                      <c:pt idx="1548">
                        <c:v>-6.3776320000000003E-3</c:v>
                      </c:pt>
                      <c:pt idx="1549">
                        <c:v>-6.430524E-3</c:v>
                      </c:pt>
                      <c:pt idx="1550">
                        <c:v>-6.569872E-3</c:v>
                      </c:pt>
                      <c:pt idx="1551">
                        <c:v>-6.7914830000000001E-3</c:v>
                      </c:pt>
                      <c:pt idx="1552">
                        <c:v>-7.0433010000000001E-3</c:v>
                      </c:pt>
                      <c:pt idx="1553">
                        <c:v>-7.2574040000000003E-3</c:v>
                      </c:pt>
                      <c:pt idx="1554">
                        <c:v>-7.3907210000000003E-3</c:v>
                      </c:pt>
                      <c:pt idx="1555">
                        <c:v>-7.462738E-3</c:v>
                      </c:pt>
                      <c:pt idx="1556">
                        <c:v>-7.5302169999999996E-3</c:v>
                      </c:pt>
                      <c:pt idx="1557">
                        <c:v>-7.6120110000000001E-3</c:v>
                      </c:pt>
                      <c:pt idx="1558">
                        <c:v>-7.6797929999999999E-3</c:v>
                      </c:pt>
                      <c:pt idx="1559">
                        <c:v>-7.7373429999999998E-3</c:v>
                      </c:pt>
                      <c:pt idx="1560">
                        <c:v>-7.8447410000000006E-3</c:v>
                      </c:pt>
                      <c:pt idx="1561">
                        <c:v>-8.0295999999999996E-3</c:v>
                      </c:pt>
                      <c:pt idx="1562">
                        <c:v>-8.2335289999999998E-3</c:v>
                      </c:pt>
                      <c:pt idx="1563">
                        <c:v>-8.3963170000000004E-3</c:v>
                      </c:pt>
                      <c:pt idx="1564">
                        <c:v>-8.5347429999999991E-3</c:v>
                      </c:pt>
                      <c:pt idx="1565">
                        <c:v>-8.6874159999999999E-3</c:v>
                      </c:pt>
                      <c:pt idx="1566">
                        <c:v>-8.8339309999999997E-3</c:v>
                      </c:pt>
                      <c:pt idx="1567">
                        <c:v>-8.9327490000000002E-3</c:v>
                      </c:pt>
                      <c:pt idx="1568">
                        <c:v>-8.9944180000000006E-3</c:v>
                      </c:pt>
                      <c:pt idx="1569">
                        <c:v>-9.0613350000000002E-3</c:v>
                      </c:pt>
                      <c:pt idx="1570">
                        <c:v>-9.1545849999999998E-3</c:v>
                      </c:pt>
                      <c:pt idx="1571">
                        <c:v>-9.289851E-3</c:v>
                      </c:pt>
                      <c:pt idx="1572">
                        <c:v>-9.4921520000000002E-3</c:v>
                      </c:pt>
                      <c:pt idx="1573">
                        <c:v>-9.7354759999999999E-3</c:v>
                      </c:pt>
                      <c:pt idx="1574">
                        <c:v>-9.9207299999999991E-3</c:v>
                      </c:pt>
                      <c:pt idx="1575">
                        <c:v>-9.9838119999999999E-3</c:v>
                      </c:pt>
                      <c:pt idx="1576">
                        <c:v>-9.9848490000000005E-3</c:v>
                      </c:pt>
                      <c:pt idx="1577">
                        <c:v>-1.0028789999999999E-2</c:v>
                      </c:pt>
                      <c:pt idx="1578">
                        <c:v>-1.0137210000000001E-2</c:v>
                      </c:pt>
                      <c:pt idx="1579">
                        <c:v>-1.026401E-2</c:v>
                      </c:pt>
                      <c:pt idx="1580">
                        <c:v>-1.0390679999999999E-2</c:v>
                      </c:pt>
                      <c:pt idx="1581">
                        <c:v>-1.052996E-2</c:v>
                      </c:pt>
                      <c:pt idx="1582">
                        <c:v>-1.066697E-2</c:v>
                      </c:pt>
                      <c:pt idx="1583">
                        <c:v>-1.0770480000000001E-2</c:v>
                      </c:pt>
                      <c:pt idx="1584">
                        <c:v>-1.084795E-2</c:v>
                      </c:pt>
                      <c:pt idx="1585">
                        <c:v>-1.0934839999999999E-2</c:v>
                      </c:pt>
                      <c:pt idx="1586">
                        <c:v>-1.102824E-2</c:v>
                      </c:pt>
                      <c:pt idx="1587">
                        <c:v>-1.113163E-2</c:v>
                      </c:pt>
                      <c:pt idx="1588">
                        <c:v>-1.12706E-2</c:v>
                      </c:pt>
                      <c:pt idx="1589">
                        <c:v>-1.1450689999999999E-2</c:v>
                      </c:pt>
                      <c:pt idx="1590">
                        <c:v>-1.163224E-2</c:v>
                      </c:pt>
                      <c:pt idx="1591">
                        <c:v>-1.178893E-2</c:v>
                      </c:pt>
                      <c:pt idx="1592">
                        <c:v>-1.1949349999999999E-2</c:v>
                      </c:pt>
                      <c:pt idx="1593">
                        <c:v>-1.2135119999999999E-2</c:v>
                      </c:pt>
                      <c:pt idx="1594">
                        <c:v>-1.230354E-2</c:v>
                      </c:pt>
                      <c:pt idx="1595">
                        <c:v>-1.2402689999999999E-2</c:v>
                      </c:pt>
                      <c:pt idx="1596">
                        <c:v>-1.244729E-2</c:v>
                      </c:pt>
                      <c:pt idx="1597">
                        <c:v>-1.24875E-2</c:v>
                      </c:pt>
                      <c:pt idx="1598">
                        <c:v>-1.2544710000000001E-2</c:v>
                      </c:pt>
                      <c:pt idx="1599">
                        <c:v>-1.2622319999999999E-2</c:v>
                      </c:pt>
                      <c:pt idx="1600">
                        <c:v>-1.273475E-2</c:v>
                      </c:pt>
                      <c:pt idx="1601">
                        <c:v>-1.28801E-2</c:v>
                      </c:pt>
                      <c:pt idx="1602">
                        <c:v>-1.302409E-2</c:v>
                      </c:pt>
                      <c:pt idx="1603">
                        <c:v>-1.3154809999999999E-2</c:v>
                      </c:pt>
                      <c:pt idx="1604">
                        <c:v>-1.330837E-2</c:v>
                      </c:pt>
                      <c:pt idx="1605">
                        <c:v>-1.3495480000000001E-2</c:v>
                      </c:pt>
                      <c:pt idx="1606">
                        <c:v>-1.365821E-2</c:v>
                      </c:pt>
                      <c:pt idx="1607">
                        <c:v>-1.3752179999999999E-2</c:v>
                      </c:pt>
                      <c:pt idx="1608">
                        <c:v>-1.381422E-2</c:v>
                      </c:pt>
                      <c:pt idx="1609">
                        <c:v>-1.38943E-2</c:v>
                      </c:pt>
                      <c:pt idx="1610">
                        <c:v>-1.39775E-2</c:v>
                      </c:pt>
                      <c:pt idx="1611">
                        <c:v>-1.4038459999999999E-2</c:v>
                      </c:pt>
                      <c:pt idx="1612">
                        <c:v>-1.411753E-2</c:v>
                      </c:pt>
                      <c:pt idx="1613">
                        <c:v>-1.426783E-2</c:v>
                      </c:pt>
                      <c:pt idx="1614">
                        <c:v>-1.446533E-2</c:v>
                      </c:pt>
                      <c:pt idx="1615">
                        <c:v>-1.464441E-2</c:v>
                      </c:pt>
                      <c:pt idx="1616">
                        <c:v>-1.478669E-2</c:v>
                      </c:pt>
                      <c:pt idx="1617">
                        <c:v>-1.491407E-2</c:v>
                      </c:pt>
                      <c:pt idx="1618">
                        <c:v>-1.502675E-2</c:v>
                      </c:pt>
                      <c:pt idx="1619">
                        <c:v>-1.5109859999999999E-2</c:v>
                      </c:pt>
                      <c:pt idx="1620">
                        <c:v>-1.517319E-2</c:v>
                      </c:pt>
                      <c:pt idx="1621">
                        <c:v>-1.522943E-2</c:v>
                      </c:pt>
                      <c:pt idx="1622">
                        <c:v>-1.5269039999999999E-2</c:v>
                      </c:pt>
                      <c:pt idx="1623">
                        <c:v>-1.5304160000000001E-2</c:v>
                      </c:pt>
                      <c:pt idx="1624">
                        <c:v>-1.538834E-2</c:v>
                      </c:pt>
                      <c:pt idx="1625">
                        <c:v>-1.554051E-2</c:v>
                      </c:pt>
                      <c:pt idx="1626">
                        <c:v>-1.5696559999999998E-2</c:v>
                      </c:pt>
                      <c:pt idx="1627">
                        <c:v>-1.5792420000000001E-2</c:v>
                      </c:pt>
                      <c:pt idx="1628">
                        <c:v>-1.585402E-2</c:v>
                      </c:pt>
                      <c:pt idx="1629">
                        <c:v>-1.594713E-2</c:v>
                      </c:pt>
                      <c:pt idx="1630">
                        <c:v>-1.6088499999999999E-2</c:v>
                      </c:pt>
                      <c:pt idx="1631">
                        <c:v>-1.6257790000000001E-2</c:v>
                      </c:pt>
                      <c:pt idx="1632">
                        <c:v>-1.6444110000000001E-2</c:v>
                      </c:pt>
                      <c:pt idx="1633">
                        <c:v>-1.661756E-2</c:v>
                      </c:pt>
                      <c:pt idx="1634">
                        <c:v>-1.6715770000000001E-2</c:v>
                      </c:pt>
                      <c:pt idx="1635">
                        <c:v>-1.6729520000000001E-2</c:v>
                      </c:pt>
                      <c:pt idx="1636">
                        <c:v>-1.6746759999999999E-2</c:v>
                      </c:pt>
                      <c:pt idx="1637">
                        <c:v>-1.684281E-2</c:v>
                      </c:pt>
                      <c:pt idx="1638">
                        <c:v>-1.6980539999999999E-2</c:v>
                      </c:pt>
                      <c:pt idx="1639">
                        <c:v>-1.708871E-2</c:v>
                      </c:pt>
                      <c:pt idx="1640">
                        <c:v>-1.7180310000000001E-2</c:v>
                      </c:pt>
                      <c:pt idx="1641">
                        <c:v>-1.7312149999999998E-2</c:v>
                      </c:pt>
                      <c:pt idx="1642">
                        <c:v>-1.747485E-2</c:v>
                      </c:pt>
                      <c:pt idx="1643">
                        <c:v>-1.7611140000000001E-2</c:v>
                      </c:pt>
                      <c:pt idx="1644">
                        <c:v>-1.7711709999999999E-2</c:v>
                      </c:pt>
                      <c:pt idx="1645">
                        <c:v>-1.7805600000000001E-2</c:v>
                      </c:pt>
                      <c:pt idx="1646">
                        <c:v>-1.7883E-2</c:v>
                      </c:pt>
                      <c:pt idx="1647">
                        <c:v>-1.7912029999999999E-2</c:v>
                      </c:pt>
                      <c:pt idx="1648">
                        <c:v>-1.7916669999999999E-2</c:v>
                      </c:pt>
                      <c:pt idx="1649">
                        <c:v>-1.7960319999999998E-2</c:v>
                      </c:pt>
                      <c:pt idx="1650">
                        <c:v>-1.8064529999999999E-2</c:v>
                      </c:pt>
                      <c:pt idx="1651">
                        <c:v>-1.8209690000000001E-2</c:v>
                      </c:pt>
                      <c:pt idx="1652">
                        <c:v>-1.8390480000000001E-2</c:v>
                      </c:pt>
                      <c:pt idx="1653">
                        <c:v>-1.859947E-2</c:v>
                      </c:pt>
                      <c:pt idx="1654">
                        <c:v>-1.8784729999999999E-2</c:v>
                      </c:pt>
                      <c:pt idx="1655">
                        <c:v>-1.8896090000000001E-2</c:v>
                      </c:pt>
                      <c:pt idx="1656">
                        <c:v>-1.8951889999999999E-2</c:v>
                      </c:pt>
                      <c:pt idx="1657">
                        <c:v>-1.8996639999999999E-2</c:v>
                      </c:pt>
                      <c:pt idx="1658">
                        <c:v>-1.902744E-2</c:v>
                      </c:pt>
                      <c:pt idx="1659">
                        <c:v>-1.9031969999999999E-2</c:v>
                      </c:pt>
                      <c:pt idx="1660">
                        <c:v>-1.9057029999999999E-2</c:v>
                      </c:pt>
                      <c:pt idx="1661">
                        <c:v>-1.915174E-2</c:v>
                      </c:pt>
                      <c:pt idx="1662">
                        <c:v>-1.9272859999999999E-2</c:v>
                      </c:pt>
                      <c:pt idx="1663">
                        <c:v>-1.9337799999999999E-2</c:v>
                      </c:pt>
                      <c:pt idx="1664">
                        <c:v>-1.9348609999999999E-2</c:v>
                      </c:pt>
                      <c:pt idx="1665">
                        <c:v>-1.9370439999999999E-2</c:v>
                      </c:pt>
                      <c:pt idx="1666">
                        <c:v>-1.941319E-2</c:v>
                      </c:pt>
                      <c:pt idx="1667">
                        <c:v>-1.9436350000000002E-2</c:v>
                      </c:pt>
                      <c:pt idx="1668">
                        <c:v>-1.945359E-2</c:v>
                      </c:pt>
                      <c:pt idx="1669">
                        <c:v>-1.9526990000000001E-2</c:v>
                      </c:pt>
                      <c:pt idx="1670">
                        <c:v>-1.9656779999999999E-2</c:v>
                      </c:pt>
                      <c:pt idx="1671">
                        <c:v>-1.977568E-2</c:v>
                      </c:pt>
                      <c:pt idx="1672">
                        <c:v>-1.9848520000000001E-2</c:v>
                      </c:pt>
                      <c:pt idx="1673">
                        <c:v>-1.9883310000000001E-2</c:v>
                      </c:pt>
                      <c:pt idx="1674">
                        <c:v>-1.9867510000000001E-2</c:v>
                      </c:pt>
                      <c:pt idx="1675">
                        <c:v>-1.9795279999999998E-2</c:v>
                      </c:pt>
                      <c:pt idx="1676">
                        <c:v>-1.973041E-2</c:v>
                      </c:pt>
                      <c:pt idx="1677">
                        <c:v>-1.9733000000000001E-2</c:v>
                      </c:pt>
                      <c:pt idx="1678">
                        <c:v>-1.9740219999999999E-2</c:v>
                      </c:pt>
                      <c:pt idx="1679">
                        <c:v>-1.965248E-2</c:v>
                      </c:pt>
                      <c:pt idx="1680">
                        <c:v>-1.9515999999999999E-2</c:v>
                      </c:pt>
                      <c:pt idx="1681">
                        <c:v>-1.9472659999999999E-2</c:v>
                      </c:pt>
                      <c:pt idx="1682">
                        <c:v>-1.9553600000000001E-2</c:v>
                      </c:pt>
                      <c:pt idx="1683">
                        <c:v>-1.9680599999999999E-2</c:v>
                      </c:pt>
                      <c:pt idx="1684">
                        <c:v>-1.98125E-2</c:v>
                      </c:pt>
                      <c:pt idx="1685">
                        <c:v>-1.9938089999999999E-2</c:v>
                      </c:pt>
                      <c:pt idx="1686">
                        <c:v>-2.001122E-2</c:v>
                      </c:pt>
                      <c:pt idx="1687">
                        <c:v>-2.0045710000000001E-2</c:v>
                      </c:pt>
                      <c:pt idx="1688">
                        <c:v>-2.0190340000000001E-2</c:v>
                      </c:pt>
                      <c:pt idx="1689">
                        <c:v>-2.054046E-2</c:v>
                      </c:pt>
                      <c:pt idx="1690">
                        <c:v>-2.0965480000000002E-2</c:v>
                      </c:pt>
                      <c:pt idx="1691">
                        <c:v>-2.132204E-2</c:v>
                      </c:pt>
                      <c:pt idx="1692">
                        <c:v>-2.1669130000000002E-2</c:v>
                      </c:pt>
                      <c:pt idx="1693">
                        <c:v>-2.2060070000000001E-2</c:v>
                      </c:pt>
                      <c:pt idx="1694">
                        <c:v>-2.236076E-2</c:v>
                      </c:pt>
                      <c:pt idx="1695">
                        <c:v>-2.248118E-2</c:v>
                      </c:pt>
                      <c:pt idx="1696">
                        <c:v>-2.2578040000000001E-2</c:v>
                      </c:pt>
                      <c:pt idx="1697">
                        <c:v>-2.2782770000000001E-2</c:v>
                      </c:pt>
                      <c:pt idx="1698">
                        <c:v>-2.2942299999999999E-2</c:v>
                      </c:pt>
                      <c:pt idx="1699">
                        <c:v>-2.2915459999999999E-2</c:v>
                      </c:pt>
                      <c:pt idx="1700">
                        <c:v>-2.2961789999999999E-2</c:v>
                      </c:pt>
                      <c:pt idx="1701">
                        <c:v>-2.3333010000000001E-2</c:v>
                      </c:pt>
                      <c:pt idx="1702">
                        <c:v>-2.387073E-2</c:v>
                      </c:pt>
                      <c:pt idx="1703">
                        <c:v>-2.42899E-2</c:v>
                      </c:pt>
                      <c:pt idx="1704">
                        <c:v>-2.4557079999999998E-2</c:v>
                      </c:pt>
                      <c:pt idx="1705">
                        <c:v>-2.4825590000000002E-2</c:v>
                      </c:pt>
                      <c:pt idx="1706">
                        <c:v>-2.5108800000000001E-2</c:v>
                      </c:pt>
                      <c:pt idx="1707">
                        <c:v>-2.533434E-2</c:v>
                      </c:pt>
                      <c:pt idx="1708">
                        <c:v>-2.5531769999999999E-2</c:v>
                      </c:pt>
                      <c:pt idx="1709">
                        <c:v>-2.5810400000000001E-2</c:v>
                      </c:pt>
                      <c:pt idx="1710">
                        <c:v>-2.614706E-2</c:v>
                      </c:pt>
                      <c:pt idx="1711">
                        <c:v>-2.638304E-2</c:v>
                      </c:pt>
                      <c:pt idx="1712">
                        <c:v>-2.6591340000000002E-2</c:v>
                      </c:pt>
                      <c:pt idx="1713">
                        <c:v>-2.6905419999999999E-2</c:v>
                      </c:pt>
                      <c:pt idx="1714">
                        <c:v>-2.7130709999999999E-2</c:v>
                      </c:pt>
                      <c:pt idx="1715">
                        <c:v>-2.7102850000000001E-2</c:v>
                      </c:pt>
                      <c:pt idx="1716">
                        <c:v>-2.7053420000000002E-2</c:v>
                      </c:pt>
                      <c:pt idx="1717">
                        <c:v>-2.71262E-2</c:v>
                      </c:pt>
                      <c:pt idx="1718">
                        <c:v>-2.7285920000000002E-2</c:v>
                      </c:pt>
                      <c:pt idx="1719">
                        <c:v>-2.7503119999999999E-2</c:v>
                      </c:pt>
                      <c:pt idx="1720">
                        <c:v>-2.7481129999999999E-2</c:v>
                      </c:pt>
                      <c:pt idx="1721">
                        <c:v>-2.7355709999999998E-2</c:v>
                      </c:pt>
                      <c:pt idx="1722">
                        <c:v>-2.7442560000000001E-2</c:v>
                      </c:pt>
                      <c:pt idx="1723">
                        <c:v>-2.7650230000000001E-2</c:v>
                      </c:pt>
                      <c:pt idx="1724">
                        <c:v>-2.7768109999999999E-2</c:v>
                      </c:pt>
                      <c:pt idx="1725">
                        <c:v>-2.7900709999999999E-2</c:v>
                      </c:pt>
                      <c:pt idx="1726">
                        <c:v>-2.808006E-2</c:v>
                      </c:pt>
                      <c:pt idx="1727">
                        <c:v>-2.8182949999999998E-2</c:v>
                      </c:pt>
                      <c:pt idx="1728">
                        <c:v>-2.8224180000000001E-2</c:v>
                      </c:pt>
                      <c:pt idx="1729">
                        <c:v>-2.830059E-2</c:v>
                      </c:pt>
                      <c:pt idx="1730">
                        <c:v>-2.8335389999999998E-2</c:v>
                      </c:pt>
                      <c:pt idx="1731">
                        <c:v>-2.8225139999999999E-2</c:v>
                      </c:pt>
                      <c:pt idx="1732">
                        <c:v>-2.8075739999999998E-2</c:v>
                      </c:pt>
                      <c:pt idx="1733">
                        <c:v>-2.8037780000000002E-2</c:v>
                      </c:pt>
                      <c:pt idx="1734">
                        <c:v>-2.807869E-2</c:v>
                      </c:pt>
                      <c:pt idx="1735">
                        <c:v>-2.810528E-2</c:v>
                      </c:pt>
                      <c:pt idx="1736">
                        <c:v>-2.816136E-2</c:v>
                      </c:pt>
                      <c:pt idx="1737">
                        <c:v>-2.833753E-2</c:v>
                      </c:pt>
                      <c:pt idx="1738">
                        <c:v>-2.8592490000000002E-2</c:v>
                      </c:pt>
                      <c:pt idx="1739">
                        <c:v>-2.880255E-2</c:v>
                      </c:pt>
                      <c:pt idx="1740">
                        <c:v>-2.892393E-2</c:v>
                      </c:pt>
                      <c:pt idx="1741">
                        <c:v>-2.8995779999999999E-2</c:v>
                      </c:pt>
                      <c:pt idx="1742">
                        <c:v>-2.9041560000000001E-2</c:v>
                      </c:pt>
                      <c:pt idx="1743">
                        <c:v>-2.9065569999999999E-2</c:v>
                      </c:pt>
                      <c:pt idx="1744">
                        <c:v>-2.911184E-2</c:v>
                      </c:pt>
                      <c:pt idx="1745">
                        <c:v>-2.9236760000000001E-2</c:v>
                      </c:pt>
                      <c:pt idx="1746">
                        <c:v>-2.9432670000000001E-2</c:v>
                      </c:pt>
                      <c:pt idx="1747">
                        <c:v>-2.9637219999999999E-2</c:v>
                      </c:pt>
                      <c:pt idx="1748">
                        <c:v>-2.9811710000000002E-2</c:v>
                      </c:pt>
                      <c:pt idx="1749">
                        <c:v>-2.99607E-2</c:v>
                      </c:pt>
                      <c:pt idx="1750">
                        <c:v>-3.0079870000000002E-2</c:v>
                      </c:pt>
                      <c:pt idx="1751">
                        <c:v>-3.0145249999999998E-2</c:v>
                      </c:pt>
                      <c:pt idx="1752">
                        <c:v>-3.016102E-2</c:v>
                      </c:pt>
                      <c:pt idx="1753">
                        <c:v>-3.0172979999999999E-2</c:v>
                      </c:pt>
                      <c:pt idx="1754">
                        <c:v>-3.023035E-2</c:v>
                      </c:pt>
                      <c:pt idx="1755">
                        <c:v>-3.0350930000000002E-2</c:v>
                      </c:pt>
                      <c:pt idx="1756">
                        <c:v>-3.0508319999999998E-2</c:v>
                      </c:pt>
                      <c:pt idx="1757">
                        <c:v>-3.0632739999999999E-2</c:v>
                      </c:pt>
                      <c:pt idx="1758">
                        <c:v>-3.066282E-2</c:v>
                      </c:pt>
                      <c:pt idx="1759">
                        <c:v>-3.062842E-2</c:v>
                      </c:pt>
                      <c:pt idx="1760">
                        <c:v>-3.064482E-2</c:v>
                      </c:pt>
                      <c:pt idx="1761">
                        <c:v>-3.0782540000000001E-2</c:v>
                      </c:pt>
                      <c:pt idx="1762">
                        <c:v>-3.0992559999999999E-2</c:v>
                      </c:pt>
                      <c:pt idx="1763">
                        <c:v>-3.1177819999999998E-2</c:v>
                      </c:pt>
                      <c:pt idx="1764">
                        <c:v>-3.130662E-2</c:v>
                      </c:pt>
                      <c:pt idx="1765">
                        <c:v>-3.1402979999999997E-2</c:v>
                      </c:pt>
                      <c:pt idx="1766">
                        <c:v>-3.1465449999999999E-2</c:v>
                      </c:pt>
                      <c:pt idx="1767">
                        <c:v>-3.1475469999999998E-2</c:v>
                      </c:pt>
                      <c:pt idx="1768">
                        <c:v>-3.1463909999999998E-2</c:v>
                      </c:pt>
                      <c:pt idx="1769">
                        <c:v>-3.1485140000000002E-2</c:v>
                      </c:pt>
                      <c:pt idx="1770">
                        <c:v>-3.1534689999999997E-2</c:v>
                      </c:pt>
                      <c:pt idx="1771">
                        <c:v>-3.1565849999999999E-2</c:v>
                      </c:pt>
                      <c:pt idx="1772">
                        <c:v>-3.1580509999999999E-2</c:v>
                      </c:pt>
                      <c:pt idx="1773">
                        <c:v>-3.1629930000000001E-2</c:v>
                      </c:pt>
                      <c:pt idx="1774">
                        <c:v>-3.1730380000000002E-2</c:v>
                      </c:pt>
                      <c:pt idx="1775">
                        <c:v>-3.1846909999999999E-2</c:v>
                      </c:pt>
                      <c:pt idx="1776">
                        <c:v>-3.1962879999999999E-2</c:v>
                      </c:pt>
                      <c:pt idx="1777">
                        <c:v>-3.2096769999999997E-2</c:v>
                      </c:pt>
                      <c:pt idx="1778">
                        <c:v>-3.2243069999999999E-2</c:v>
                      </c:pt>
                      <c:pt idx="1779">
                        <c:v>-3.2354330000000001E-2</c:v>
                      </c:pt>
                      <c:pt idx="1780">
                        <c:v>-3.2400949999999998E-2</c:v>
                      </c:pt>
                      <c:pt idx="1781">
                        <c:v>-3.2402239999999999E-2</c:v>
                      </c:pt>
                      <c:pt idx="1782">
                        <c:v>-3.2400119999999998E-2</c:v>
                      </c:pt>
                      <c:pt idx="1783">
                        <c:v>-3.2434129999999999E-2</c:v>
                      </c:pt>
                      <c:pt idx="1784">
                        <c:v>-3.253089E-2</c:v>
                      </c:pt>
                      <c:pt idx="1785">
                        <c:v>-3.2674250000000002E-2</c:v>
                      </c:pt>
                      <c:pt idx="1786">
                        <c:v>-3.2800080000000002E-2</c:v>
                      </c:pt>
                      <c:pt idx="1787">
                        <c:v>-3.2864900000000002E-2</c:v>
                      </c:pt>
                      <c:pt idx="1788">
                        <c:v>-3.2903790000000002E-2</c:v>
                      </c:pt>
                      <c:pt idx="1789">
                        <c:v>-3.2981620000000003E-2</c:v>
                      </c:pt>
                      <c:pt idx="1790">
                        <c:v>-3.3106070000000001E-2</c:v>
                      </c:pt>
                      <c:pt idx="1791">
                        <c:v>-3.3236599999999998E-2</c:v>
                      </c:pt>
                      <c:pt idx="1792">
                        <c:v>-3.3353679999999997E-2</c:v>
                      </c:pt>
                      <c:pt idx="1793">
                        <c:v>-3.3462649999999997E-2</c:v>
                      </c:pt>
                      <c:pt idx="1794">
                        <c:v>-3.3553819999999998E-2</c:v>
                      </c:pt>
                      <c:pt idx="1795">
                        <c:v>-3.3618309999999998E-2</c:v>
                      </c:pt>
                      <c:pt idx="1796">
                        <c:v>-3.3686969999999997E-2</c:v>
                      </c:pt>
                      <c:pt idx="1797">
                        <c:v>-3.3797239999999999E-2</c:v>
                      </c:pt>
                      <c:pt idx="1798">
                        <c:v>-3.3931509999999998E-2</c:v>
                      </c:pt>
                      <c:pt idx="1799">
                        <c:v>-3.4042059999999999E-2</c:v>
                      </c:pt>
                      <c:pt idx="1800">
                        <c:v>-3.4119320000000002E-2</c:v>
                      </c:pt>
                      <c:pt idx="1801">
                        <c:v>-3.4185970000000003E-2</c:v>
                      </c:pt>
                      <c:pt idx="1802">
                        <c:v>-3.4245320000000003E-2</c:v>
                      </c:pt>
                      <c:pt idx="1803">
                        <c:v>-3.4289229999999997E-2</c:v>
                      </c:pt>
                      <c:pt idx="1804">
                        <c:v>-3.4338729999999998E-2</c:v>
                      </c:pt>
                      <c:pt idx="1805">
                        <c:v>-3.4422550000000003E-2</c:v>
                      </c:pt>
                      <c:pt idx="1806">
                        <c:v>-3.4529419999999998E-2</c:v>
                      </c:pt>
                      <c:pt idx="1807">
                        <c:v>-3.4633700000000003E-2</c:v>
                      </c:pt>
                      <c:pt idx="1808">
                        <c:v>-3.4747920000000002E-2</c:v>
                      </c:pt>
                      <c:pt idx="1809">
                        <c:v>-3.4898350000000002E-2</c:v>
                      </c:pt>
                      <c:pt idx="1810">
                        <c:v>-3.5067590000000003E-2</c:v>
                      </c:pt>
                      <c:pt idx="1811">
                        <c:v>-3.5213929999999997E-2</c:v>
                      </c:pt>
                      <c:pt idx="1812">
                        <c:v>-3.5327209999999998E-2</c:v>
                      </c:pt>
                      <c:pt idx="1813">
                        <c:v>-3.5419539999999999E-2</c:v>
                      </c:pt>
                      <c:pt idx="1814">
                        <c:v>-3.5486810000000001E-2</c:v>
                      </c:pt>
                      <c:pt idx="1815">
                        <c:v>-3.5530230000000003E-2</c:v>
                      </c:pt>
                      <c:pt idx="1816">
                        <c:v>-3.5585520000000002E-2</c:v>
                      </c:pt>
                      <c:pt idx="1817">
                        <c:v>-3.567584E-2</c:v>
                      </c:pt>
                      <c:pt idx="1818">
                        <c:v>-3.5766840000000001E-2</c:v>
                      </c:pt>
                      <c:pt idx="1819">
                        <c:v>-3.5825580000000003E-2</c:v>
                      </c:pt>
                      <c:pt idx="1820">
                        <c:v>-3.5886260000000003E-2</c:v>
                      </c:pt>
                      <c:pt idx="1821">
                        <c:v>-3.59972E-2</c:v>
                      </c:pt>
                      <c:pt idx="1822">
                        <c:v>-3.6132280000000003E-2</c:v>
                      </c:pt>
                      <c:pt idx="1823">
                        <c:v>-3.6230329999999998E-2</c:v>
                      </c:pt>
                      <c:pt idx="1824">
                        <c:v>-3.6289879999999997E-2</c:v>
                      </c:pt>
                      <c:pt idx="1825">
                        <c:v>-3.6355129999999999E-2</c:v>
                      </c:pt>
                      <c:pt idx="1826">
                        <c:v>-3.643453E-2</c:v>
                      </c:pt>
                      <c:pt idx="1827">
                        <c:v>-3.6509449999999999E-2</c:v>
                      </c:pt>
                      <c:pt idx="1828">
                        <c:v>-3.6602229999999999E-2</c:v>
                      </c:pt>
                      <c:pt idx="1829">
                        <c:v>-3.6752630000000001E-2</c:v>
                      </c:pt>
                      <c:pt idx="1830">
                        <c:v>-3.6937390000000001E-2</c:v>
                      </c:pt>
                      <c:pt idx="1831">
                        <c:v>-3.7089490000000003E-2</c:v>
                      </c:pt>
                      <c:pt idx="1832">
                        <c:v>-3.719343E-2</c:v>
                      </c:pt>
                      <c:pt idx="1833">
                        <c:v>-3.7289900000000001E-2</c:v>
                      </c:pt>
                      <c:pt idx="1834">
                        <c:v>-3.7394120000000003E-2</c:v>
                      </c:pt>
                      <c:pt idx="1835">
                        <c:v>-3.7477469999999999E-2</c:v>
                      </c:pt>
                      <c:pt idx="1836">
                        <c:v>-3.7531269999999999E-2</c:v>
                      </c:pt>
                      <c:pt idx="1837">
                        <c:v>-3.758156E-2</c:v>
                      </c:pt>
                      <c:pt idx="1838">
                        <c:v>-3.7641819999999999E-2</c:v>
                      </c:pt>
                      <c:pt idx="1839">
                        <c:v>-3.7707289999999997E-2</c:v>
                      </c:pt>
                      <c:pt idx="1840">
                        <c:v>-3.7792699999999999E-2</c:v>
                      </c:pt>
                      <c:pt idx="1841">
                        <c:v>-3.791576E-2</c:v>
                      </c:pt>
                      <c:pt idx="1842">
                        <c:v>-3.8048609999999997E-2</c:v>
                      </c:pt>
                      <c:pt idx="1843">
                        <c:v>-3.8145459999999999E-2</c:v>
                      </c:pt>
                      <c:pt idx="1844">
                        <c:v>-3.8216859999999998E-2</c:v>
                      </c:pt>
                      <c:pt idx="1845">
                        <c:v>-3.831992E-2</c:v>
                      </c:pt>
                      <c:pt idx="1846">
                        <c:v>-3.8475189999999999E-2</c:v>
                      </c:pt>
                      <c:pt idx="1847">
                        <c:v>-3.8643299999999998E-2</c:v>
                      </c:pt>
                      <c:pt idx="1848">
                        <c:v>-3.8780910000000002E-2</c:v>
                      </c:pt>
                      <c:pt idx="1849">
                        <c:v>-3.8865660000000003E-2</c:v>
                      </c:pt>
                      <c:pt idx="1850">
                        <c:v>-3.88755E-2</c:v>
                      </c:pt>
                      <c:pt idx="1851">
                        <c:v>-3.8805810000000003E-2</c:v>
                      </c:pt>
                      <c:pt idx="1852">
                        <c:v>-3.8712200000000002E-2</c:v>
                      </c:pt>
                      <c:pt idx="1853">
                        <c:v>-3.8687010000000001E-2</c:v>
                      </c:pt>
                      <c:pt idx="1854">
                        <c:v>-3.8777449999999998E-2</c:v>
                      </c:pt>
                      <c:pt idx="1855">
                        <c:v>-3.8955839999999999E-2</c:v>
                      </c:pt>
                      <c:pt idx="1856">
                        <c:v>-3.9162139999999998E-2</c:v>
                      </c:pt>
                      <c:pt idx="1857">
                        <c:v>-3.9347790000000001E-2</c:v>
                      </c:pt>
                      <c:pt idx="1858">
                        <c:v>-3.9488969999999998E-2</c:v>
                      </c:pt>
                      <c:pt idx="1859">
                        <c:v>-3.9590399999999998E-2</c:v>
                      </c:pt>
                      <c:pt idx="1860">
                        <c:v>-3.9674809999999998E-2</c:v>
                      </c:pt>
                      <c:pt idx="1861">
                        <c:v>-3.9747419999999999E-2</c:v>
                      </c:pt>
                      <c:pt idx="1862">
                        <c:v>-3.9794099999999999E-2</c:v>
                      </c:pt>
                      <c:pt idx="1863">
                        <c:v>-3.9830320000000002E-2</c:v>
                      </c:pt>
                      <c:pt idx="1864">
                        <c:v>-3.9907909999999998E-2</c:v>
                      </c:pt>
                      <c:pt idx="1865">
                        <c:v>-4.0041550000000002E-2</c:v>
                      </c:pt>
                      <c:pt idx="1866">
                        <c:v>-4.0177230000000001E-2</c:v>
                      </c:pt>
                      <c:pt idx="1867">
                        <c:v>-4.0277229999999997E-2</c:v>
                      </c:pt>
                      <c:pt idx="1868">
                        <c:v>-4.0387590000000001E-2</c:v>
                      </c:pt>
                      <c:pt idx="1869">
                        <c:v>-4.0561010000000002E-2</c:v>
                      </c:pt>
                      <c:pt idx="1870">
                        <c:v>-4.0756889999999997E-2</c:v>
                      </c:pt>
                      <c:pt idx="1871">
                        <c:v>-4.0887939999999998E-2</c:v>
                      </c:pt>
                      <c:pt idx="1872">
                        <c:v>-4.093517E-2</c:v>
                      </c:pt>
                      <c:pt idx="1873">
                        <c:v>-4.095675E-2</c:v>
                      </c:pt>
                      <c:pt idx="1874">
                        <c:v>-4.1003669999999999E-2</c:v>
                      </c:pt>
                      <c:pt idx="1875">
                        <c:v>-4.108759E-2</c:v>
                      </c:pt>
                      <c:pt idx="1876">
                        <c:v>-4.1201460000000002E-2</c:v>
                      </c:pt>
                      <c:pt idx="1877">
                        <c:v>-4.1315209999999998E-2</c:v>
                      </c:pt>
                      <c:pt idx="1878">
                        <c:v>-4.1380300000000002E-2</c:v>
                      </c:pt>
                      <c:pt idx="1879">
                        <c:v>-4.1392560000000002E-2</c:v>
                      </c:pt>
                      <c:pt idx="1880">
                        <c:v>-4.1420699999999998E-2</c:v>
                      </c:pt>
                      <c:pt idx="1881">
                        <c:v>-4.1515410000000003E-2</c:v>
                      </c:pt>
                      <c:pt idx="1882">
                        <c:v>-4.1635489999999997E-2</c:v>
                      </c:pt>
                      <c:pt idx="1883">
                        <c:v>-4.1724530000000003E-2</c:v>
                      </c:pt>
                      <c:pt idx="1884">
                        <c:v>-4.1813250000000003E-2</c:v>
                      </c:pt>
                      <c:pt idx="1885">
                        <c:v>-4.1961190000000002E-2</c:v>
                      </c:pt>
                      <c:pt idx="1886">
                        <c:v>-4.2133440000000001E-2</c:v>
                      </c:pt>
                      <c:pt idx="1887">
                        <c:v>-4.2238379999999999E-2</c:v>
                      </c:pt>
                      <c:pt idx="1888">
                        <c:v>-4.2269760000000003E-2</c:v>
                      </c:pt>
                      <c:pt idx="1889">
                        <c:v>-4.2313530000000002E-2</c:v>
                      </c:pt>
                      <c:pt idx="1890">
                        <c:v>-4.2415500000000002E-2</c:v>
                      </c:pt>
                      <c:pt idx="1891">
                        <c:v>-4.2524930000000002E-2</c:v>
                      </c:pt>
                      <c:pt idx="1892">
                        <c:v>-4.2586100000000002E-2</c:v>
                      </c:pt>
                      <c:pt idx="1893">
                        <c:v>-4.260779E-2</c:v>
                      </c:pt>
                      <c:pt idx="1894">
                        <c:v>-4.2627249999999998E-2</c:v>
                      </c:pt>
                      <c:pt idx="1895">
                        <c:v>-4.2664889999999997E-2</c:v>
                      </c:pt>
                      <c:pt idx="1896">
                        <c:v>-4.2729000000000003E-2</c:v>
                      </c:pt>
                      <c:pt idx="1897">
                        <c:v>-4.2819349999999999E-2</c:v>
                      </c:pt>
                      <c:pt idx="1898">
                        <c:v>-4.2913220000000002E-2</c:v>
                      </c:pt>
                      <c:pt idx="1899">
                        <c:v>-4.2986280000000002E-2</c:v>
                      </c:pt>
                      <c:pt idx="1900">
                        <c:v>-4.304939E-2</c:v>
                      </c:pt>
                      <c:pt idx="1901">
                        <c:v>-4.3130670000000003E-2</c:v>
                      </c:pt>
                      <c:pt idx="1902">
                        <c:v>-4.3230980000000002E-2</c:v>
                      </c:pt>
                      <c:pt idx="1903">
                        <c:v>-4.3330189999999998E-2</c:v>
                      </c:pt>
                      <c:pt idx="1904">
                        <c:v>-4.34229E-2</c:v>
                      </c:pt>
                      <c:pt idx="1905">
                        <c:v>-4.3510350000000003E-2</c:v>
                      </c:pt>
                      <c:pt idx="1906">
                        <c:v>-4.3578270000000002E-2</c:v>
                      </c:pt>
                      <c:pt idx="1907">
                        <c:v>-4.3621550000000002E-2</c:v>
                      </c:pt>
                      <c:pt idx="1908">
                        <c:v>-4.367132E-2</c:v>
                      </c:pt>
                      <c:pt idx="1909">
                        <c:v>-4.3754220000000003E-2</c:v>
                      </c:pt>
                      <c:pt idx="1910">
                        <c:v>-4.3848190000000002E-2</c:v>
                      </c:pt>
                      <c:pt idx="1911">
                        <c:v>-4.3918449999999998E-2</c:v>
                      </c:pt>
                      <c:pt idx="1912">
                        <c:v>-4.397098E-2</c:v>
                      </c:pt>
                      <c:pt idx="1913">
                        <c:v>-4.4028709999999999E-2</c:v>
                      </c:pt>
                      <c:pt idx="1914">
                        <c:v>-4.4086010000000002E-2</c:v>
                      </c:pt>
                      <c:pt idx="1915">
                        <c:v>-4.4134230000000003E-2</c:v>
                      </c:pt>
                      <c:pt idx="1916">
                        <c:v>-4.4195499999999999E-2</c:v>
                      </c:pt>
                      <c:pt idx="1917">
                        <c:v>-4.4286230000000003E-2</c:v>
                      </c:pt>
                      <c:pt idx="1918">
                        <c:v>-4.4376489999999998E-2</c:v>
                      </c:pt>
                      <c:pt idx="1919">
                        <c:v>-4.4440420000000001E-2</c:v>
                      </c:pt>
                      <c:pt idx="1920">
                        <c:v>-4.4506129999999998E-2</c:v>
                      </c:pt>
                      <c:pt idx="1921">
                        <c:v>-4.460248E-2</c:v>
                      </c:pt>
                      <c:pt idx="1922">
                        <c:v>-4.4698479999999999E-2</c:v>
                      </c:pt>
                      <c:pt idx="1923">
                        <c:v>-4.4756169999999998E-2</c:v>
                      </c:pt>
                      <c:pt idx="1924">
                        <c:v>-4.4804080000000003E-2</c:v>
                      </c:pt>
                      <c:pt idx="1925">
                        <c:v>-4.488545E-2</c:v>
                      </c:pt>
                      <c:pt idx="1926">
                        <c:v>-4.4975050000000003E-2</c:v>
                      </c:pt>
                      <c:pt idx="1927">
                        <c:v>-4.5022609999999998E-2</c:v>
                      </c:pt>
                      <c:pt idx="1928">
                        <c:v>-4.5050899999999998E-2</c:v>
                      </c:pt>
                      <c:pt idx="1929">
                        <c:v>-4.512323E-2</c:v>
                      </c:pt>
                      <c:pt idx="1930">
                        <c:v>-4.5234910000000003E-2</c:v>
                      </c:pt>
                      <c:pt idx="1931">
                        <c:v>-4.5320649999999997E-2</c:v>
                      </c:pt>
                      <c:pt idx="1932">
                        <c:v>-4.5357689999999999E-2</c:v>
                      </c:pt>
                      <c:pt idx="1933">
                        <c:v>-4.5387209999999997E-2</c:v>
                      </c:pt>
                      <c:pt idx="1934">
                        <c:v>-4.5438720000000002E-2</c:v>
                      </c:pt>
                      <c:pt idx="1935">
                        <c:v>-4.5505740000000003E-2</c:v>
                      </c:pt>
                      <c:pt idx="1936">
                        <c:v>-4.5592769999999998E-2</c:v>
                      </c:pt>
                      <c:pt idx="1937">
                        <c:v>-4.5717750000000001E-2</c:v>
                      </c:pt>
                      <c:pt idx="1938">
                        <c:v>-4.586523E-2</c:v>
                      </c:pt>
                      <c:pt idx="1939">
                        <c:v>-4.5994010000000002E-2</c:v>
                      </c:pt>
                      <c:pt idx="1940">
                        <c:v>-4.6091600000000003E-2</c:v>
                      </c:pt>
                      <c:pt idx="1941">
                        <c:v>-4.6175630000000002E-2</c:v>
                      </c:pt>
                      <c:pt idx="1942">
                        <c:v>-4.6254690000000001E-2</c:v>
                      </c:pt>
                      <c:pt idx="1943">
                        <c:v>-4.63357E-2</c:v>
                      </c:pt>
                      <c:pt idx="1944">
                        <c:v>-4.644918E-2</c:v>
                      </c:pt>
                      <c:pt idx="1945">
                        <c:v>-4.6602930000000001E-2</c:v>
                      </c:pt>
                      <c:pt idx="1946">
                        <c:v>-4.6731309999999998E-2</c:v>
                      </c:pt>
                      <c:pt idx="1947">
                        <c:v>-4.675526E-2</c:v>
                      </c:pt>
                      <c:pt idx="1948">
                        <c:v>-4.6686230000000002E-2</c:v>
                      </c:pt>
                      <c:pt idx="1949">
                        <c:v>-4.6615879999999998E-2</c:v>
                      </c:pt>
                      <c:pt idx="1950">
                        <c:v>-4.6613880000000003E-2</c:v>
                      </c:pt>
                      <c:pt idx="1951">
                        <c:v>-4.6687149999999997E-2</c:v>
                      </c:pt>
                      <c:pt idx="1952">
                        <c:v>-4.681913E-2</c:v>
                      </c:pt>
                      <c:pt idx="1953">
                        <c:v>-4.6986670000000001E-2</c:v>
                      </c:pt>
                      <c:pt idx="1954">
                        <c:v>-4.7150839999999999E-2</c:v>
                      </c:pt>
                      <c:pt idx="1955">
                        <c:v>-4.728545E-2</c:v>
                      </c:pt>
                      <c:pt idx="1956">
                        <c:v>-4.7405099999999999E-2</c:v>
                      </c:pt>
                      <c:pt idx="1957">
                        <c:v>-4.7520850000000003E-2</c:v>
                      </c:pt>
                      <c:pt idx="1958">
                        <c:v>-4.7598000000000001E-2</c:v>
                      </c:pt>
                      <c:pt idx="1959">
                        <c:v>-4.7613089999999997E-2</c:v>
                      </c:pt>
                      <c:pt idx="1960">
                        <c:v>-4.7615409999999997E-2</c:v>
                      </c:pt>
                      <c:pt idx="1961">
                        <c:v>-4.7666769999999997E-2</c:v>
                      </c:pt>
                      <c:pt idx="1962">
                        <c:v>-4.774515E-2</c:v>
                      </c:pt>
                      <c:pt idx="1963">
                        <c:v>-4.7784769999999997E-2</c:v>
                      </c:pt>
                      <c:pt idx="1964">
                        <c:v>-4.778578E-2</c:v>
                      </c:pt>
                      <c:pt idx="1965">
                        <c:v>-4.7807809999999999E-2</c:v>
                      </c:pt>
                      <c:pt idx="1966">
                        <c:v>-4.7871259999999999E-2</c:v>
                      </c:pt>
                      <c:pt idx="1967">
                        <c:v>-4.794354E-2</c:v>
                      </c:pt>
                      <c:pt idx="1968">
                        <c:v>-4.8009320000000001E-2</c:v>
                      </c:pt>
                      <c:pt idx="1969">
                        <c:v>-4.8083210000000001E-2</c:v>
                      </c:pt>
                      <c:pt idx="1970">
                        <c:v>-4.8158449999999998E-2</c:v>
                      </c:pt>
                      <c:pt idx="1971">
                        <c:v>-4.8219959999999999E-2</c:v>
                      </c:pt>
                      <c:pt idx="1972">
                        <c:v>-4.8297819999999998E-2</c:v>
                      </c:pt>
                      <c:pt idx="1973">
                        <c:v>-4.8431380000000003E-2</c:v>
                      </c:pt>
                      <c:pt idx="1974">
                        <c:v>-4.8587430000000001E-2</c:v>
                      </c:pt>
                      <c:pt idx="1975">
                        <c:v>-4.8687139999999997E-2</c:v>
                      </c:pt>
                      <c:pt idx="1976">
                        <c:v>-4.8715719999999997E-2</c:v>
                      </c:pt>
                      <c:pt idx="1977">
                        <c:v>-4.8733319999999997E-2</c:v>
                      </c:pt>
                      <c:pt idx="1978">
                        <c:v>-4.8776350000000003E-2</c:v>
                      </c:pt>
                      <c:pt idx="1979">
                        <c:v>-4.882479E-2</c:v>
                      </c:pt>
                      <c:pt idx="1980">
                        <c:v>-4.8868969999999998E-2</c:v>
                      </c:pt>
                      <c:pt idx="1981">
                        <c:v>-4.893579E-2</c:v>
                      </c:pt>
                      <c:pt idx="1982">
                        <c:v>-4.9031600000000002E-2</c:v>
                      </c:pt>
                      <c:pt idx="1983">
                        <c:v>-4.9125469999999997E-2</c:v>
                      </c:pt>
                      <c:pt idx="1984">
                        <c:v>-4.9202139999999998E-2</c:v>
                      </c:pt>
                      <c:pt idx="1985">
                        <c:v>-4.9274079999999998E-2</c:v>
                      </c:pt>
                      <c:pt idx="1986">
                        <c:v>-4.9335039999999997E-2</c:v>
                      </c:pt>
                      <c:pt idx="1987">
                        <c:v>-4.9362629999999998E-2</c:v>
                      </c:pt>
                      <c:pt idx="1988">
                        <c:v>-4.9380140000000003E-2</c:v>
                      </c:pt>
                      <c:pt idx="1989">
                        <c:v>-4.945223E-2</c:v>
                      </c:pt>
                      <c:pt idx="1990">
                        <c:v>-4.9601230000000003E-2</c:v>
                      </c:pt>
                      <c:pt idx="1991">
                        <c:v>-4.9776620000000001E-2</c:v>
                      </c:pt>
                      <c:pt idx="1992">
                        <c:v>-4.991984E-2</c:v>
                      </c:pt>
                      <c:pt idx="1993">
                        <c:v>-5.0015789999999997E-2</c:v>
                      </c:pt>
                      <c:pt idx="1994">
                        <c:v>-5.0070120000000003E-2</c:v>
                      </c:pt>
                      <c:pt idx="1995">
                        <c:v>-5.0089109999999999E-2</c:v>
                      </c:pt>
                      <c:pt idx="1996">
                        <c:v>-5.0095220000000003E-2</c:v>
                      </c:pt>
                      <c:pt idx="1997">
                        <c:v>-5.012055E-2</c:v>
                      </c:pt>
                      <c:pt idx="1998">
                        <c:v>-5.016967E-2</c:v>
                      </c:pt>
                      <c:pt idx="1999">
                        <c:v>-5.0225899999999997E-2</c:v>
                      </c:pt>
                      <c:pt idx="2000">
                        <c:v>-5.0293490000000003E-2</c:v>
                      </c:pt>
                      <c:pt idx="2001">
                        <c:v>-5.0392960000000001E-2</c:v>
                      </c:pt>
                      <c:pt idx="2002">
                        <c:v>-5.051423E-2</c:v>
                      </c:pt>
                      <c:pt idx="2003">
                        <c:v>-5.061657E-2</c:v>
                      </c:pt>
                      <c:pt idx="2004">
                        <c:v>-5.068595E-2</c:v>
                      </c:pt>
                      <c:pt idx="2005">
                        <c:v>-5.0751869999999998E-2</c:v>
                      </c:pt>
                      <c:pt idx="2006">
                        <c:v>-5.0841829999999998E-2</c:v>
                      </c:pt>
                      <c:pt idx="2007">
                        <c:v>-5.0951139999999999E-2</c:v>
                      </c:pt>
                      <c:pt idx="2008">
                        <c:v>-5.1062509999999998E-2</c:v>
                      </c:pt>
                      <c:pt idx="2009">
                        <c:v>-5.1161539999999998E-2</c:v>
                      </c:pt>
                      <c:pt idx="2010">
                        <c:v>-5.1235629999999997E-2</c:v>
                      </c:pt>
                      <c:pt idx="2011">
                        <c:v>-5.1283799999999997E-2</c:v>
                      </c:pt>
                      <c:pt idx="2012">
                        <c:v>-5.1324109999999999E-2</c:v>
                      </c:pt>
                      <c:pt idx="2013">
                        <c:v>-5.1366269999999999E-2</c:v>
                      </c:pt>
                      <c:pt idx="2014">
                        <c:v>-5.1391899999999997E-2</c:v>
                      </c:pt>
                      <c:pt idx="2015">
                        <c:v>-5.1392849999999997E-2</c:v>
                      </c:pt>
                      <c:pt idx="2016">
                        <c:v>-5.1407269999999998E-2</c:v>
                      </c:pt>
                      <c:pt idx="2017">
                        <c:v>-5.147467E-2</c:v>
                      </c:pt>
                      <c:pt idx="2018">
                        <c:v>-5.1575200000000002E-2</c:v>
                      </c:pt>
                      <c:pt idx="2019">
                        <c:v>-5.1653839999999999E-2</c:v>
                      </c:pt>
                      <c:pt idx="2020">
                        <c:v>-5.1694370000000003E-2</c:v>
                      </c:pt>
                      <c:pt idx="2021">
                        <c:v>-5.1723579999999998E-2</c:v>
                      </c:pt>
                      <c:pt idx="2022">
                        <c:v>-5.17607E-2</c:v>
                      </c:pt>
                      <c:pt idx="2023">
                        <c:v>-5.1812669999999998E-2</c:v>
                      </c:pt>
                      <c:pt idx="2024">
                        <c:v>-5.1904970000000002E-2</c:v>
                      </c:pt>
                      <c:pt idx="2025">
                        <c:v>-5.2059950000000001E-2</c:v>
                      </c:pt>
                      <c:pt idx="2026">
                        <c:v>-5.2244310000000002E-2</c:v>
                      </c:pt>
                      <c:pt idx="2027">
                        <c:v>-5.2386389999999998E-2</c:v>
                      </c:pt>
                      <c:pt idx="2028">
                        <c:v>-5.2453699999999999E-2</c:v>
                      </c:pt>
                      <c:pt idx="2029">
                        <c:v>-5.2476689999999999E-2</c:v>
                      </c:pt>
                      <c:pt idx="2030">
                        <c:v>-5.2496889999999997E-2</c:v>
                      </c:pt>
                      <c:pt idx="2031">
                        <c:v>-5.2528949999999998E-2</c:v>
                      </c:pt>
                      <c:pt idx="2032">
                        <c:v>-5.2568910000000003E-2</c:v>
                      </c:pt>
                      <c:pt idx="2033">
                        <c:v>-5.2609030000000001E-2</c:v>
                      </c:pt>
                      <c:pt idx="2034">
                        <c:v>-5.2648889999999997E-2</c:v>
                      </c:pt>
                      <c:pt idx="2035">
                        <c:v>-5.2713959999999997E-2</c:v>
                      </c:pt>
                      <c:pt idx="2036">
                        <c:v>-5.2842069999999998E-2</c:v>
                      </c:pt>
                      <c:pt idx="2037">
                        <c:v>-5.3023929999999997E-2</c:v>
                      </c:pt>
                      <c:pt idx="2038">
                        <c:v>-5.3184639999999998E-2</c:v>
                      </c:pt>
                      <c:pt idx="2039">
                        <c:v>-5.3264449999999998E-2</c:v>
                      </c:pt>
                      <c:pt idx="2040">
                        <c:v>-5.3294460000000002E-2</c:v>
                      </c:pt>
                      <c:pt idx="2041">
                        <c:v>-5.3343229999999998E-2</c:v>
                      </c:pt>
                      <c:pt idx="2042">
                        <c:v>-5.3418510000000002E-2</c:v>
                      </c:pt>
                      <c:pt idx="2043">
                        <c:v>-5.3475929999999998E-2</c:v>
                      </c:pt>
                      <c:pt idx="2044">
                        <c:v>-5.3510259999999997E-2</c:v>
                      </c:pt>
                      <c:pt idx="2045">
                        <c:v>-5.3568169999999998E-2</c:v>
                      </c:pt>
                      <c:pt idx="2046">
                        <c:v>-5.3668710000000001E-2</c:v>
                      </c:pt>
                      <c:pt idx="2047">
                        <c:v>-5.3766649999999999E-2</c:v>
                      </c:pt>
                      <c:pt idx="2048">
                        <c:v>-5.3807870000000001E-2</c:v>
                      </c:pt>
                      <c:pt idx="2049">
                        <c:v>-5.3785590000000001E-2</c:v>
                      </c:pt>
                      <c:pt idx="2050">
                        <c:v>-5.3739710000000003E-2</c:v>
                      </c:pt>
                      <c:pt idx="2051">
                        <c:v>-5.3725479999999999E-2</c:v>
                      </c:pt>
                      <c:pt idx="2052">
                        <c:v>-5.3781460000000003E-2</c:v>
                      </c:pt>
                      <c:pt idx="2053">
                        <c:v>-5.3897460000000001E-2</c:v>
                      </c:pt>
                      <c:pt idx="2054">
                        <c:v>-5.4021090000000001E-2</c:v>
                      </c:pt>
                      <c:pt idx="2055">
                        <c:v>-5.4115469999999999E-2</c:v>
                      </c:pt>
                      <c:pt idx="2056">
                        <c:v>-5.41938E-2</c:v>
                      </c:pt>
                      <c:pt idx="2057">
                        <c:v>-5.4276829999999998E-2</c:v>
                      </c:pt>
                      <c:pt idx="2058">
                        <c:v>-5.4351450000000003E-2</c:v>
                      </c:pt>
                      <c:pt idx="2059">
                        <c:v>-5.4403739999999999E-2</c:v>
                      </c:pt>
                      <c:pt idx="2060">
                        <c:v>-5.4458199999999998E-2</c:v>
                      </c:pt>
                      <c:pt idx="2061">
                        <c:v>-5.4536559999999998E-2</c:v>
                      </c:pt>
                      <c:pt idx="2062">
                        <c:v>-5.4609289999999998E-2</c:v>
                      </c:pt>
                      <c:pt idx="2063">
                        <c:v>-5.4641339999999997E-2</c:v>
                      </c:pt>
                      <c:pt idx="2064">
                        <c:v>-5.4661389999999997E-2</c:v>
                      </c:pt>
                      <c:pt idx="2065">
                        <c:v>-5.472697E-2</c:v>
                      </c:pt>
                      <c:pt idx="2066">
                        <c:v>-5.4834220000000003E-2</c:v>
                      </c:pt>
                      <c:pt idx="2067">
                        <c:v>-5.491832E-2</c:v>
                      </c:pt>
                      <c:pt idx="2068">
                        <c:v>-5.4940740000000002E-2</c:v>
                      </c:pt>
                      <c:pt idx="2069">
                        <c:v>-5.4927749999999997E-2</c:v>
                      </c:pt>
                      <c:pt idx="2070">
                        <c:v>-5.4926349999999999E-2</c:v>
                      </c:pt>
                      <c:pt idx="2071">
                        <c:v>-5.4962549999999999E-2</c:v>
                      </c:pt>
                      <c:pt idx="2072">
                        <c:v>-5.5035769999999998E-2</c:v>
                      </c:pt>
                      <c:pt idx="2073">
                        <c:v>-5.5117899999999997E-2</c:v>
                      </c:pt>
                      <c:pt idx="2074">
                        <c:v>-5.516588E-2</c:v>
                      </c:pt>
                      <c:pt idx="2075">
                        <c:v>-5.5168830000000002E-2</c:v>
                      </c:pt>
                      <c:pt idx="2076">
                        <c:v>-5.5174220000000003E-2</c:v>
                      </c:pt>
                      <c:pt idx="2077">
                        <c:v>-5.5233570000000003E-2</c:v>
                      </c:pt>
                      <c:pt idx="2078">
                        <c:v>-5.5339060000000002E-2</c:v>
                      </c:pt>
                      <c:pt idx="2079">
                        <c:v>-5.5444739999999999E-2</c:v>
                      </c:pt>
                      <c:pt idx="2080">
                        <c:v>-5.5528769999999998E-2</c:v>
                      </c:pt>
                      <c:pt idx="2081">
                        <c:v>-5.5599910000000002E-2</c:v>
                      </c:pt>
                      <c:pt idx="2082">
                        <c:v>-5.5664449999999997E-2</c:v>
                      </c:pt>
                      <c:pt idx="2083">
                        <c:v>-5.5724780000000002E-2</c:v>
                      </c:pt>
                      <c:pt idx="2084">
                        <c:v>-5.5790409999999999E-2</c:v>
                      </c:pt>
                      <c:pt idx="2085">
                        <c:v>-5.585209E-2</c:v>
                      </c:pt>
                      <c:pt idx="2086">
                        <c:v>-5.587019E-2</c:v>
                      </c:pt>
                      <c:pt idx="2087">
                        <c:v>-5.5827710000000003E-2</c:v>
                      </c:pt>
                      <c:pt idx="2088">
                        <c:v>-5.5770590000000002E-2</c:v>
                      </c:pt>
                      <c:pt idx="2089">
                        <c:v>-5.5752210000000003E-2</c:v>
                      </c:pt>
                      <c:pt idx="2090">
                        <c:v>-5.57666E-2</c:v>
                      </c:pt>
                      <c:pt idx="2091">
                        <c:v>-5.5782980000000003E-2</c:v>
                      </c:pt>
                      <c:pt idx="2092">
                        <c:v>-5.581477E-2</c:v>
                      </c:pt>
                      <c:pt idx="2093">
                        <c:v>-5.5896000000000001E-2</c:v>
                      </c:pt>
                      <c:pt idx="2094">
                        <c:v>-5.601478E-2</c:v>
                      </c:pt>
                      <c:pt idx="2095">
                        <c:v>-5.613025E-2</c:v>
                      </c:pt>
                      <c:pt idx="2096">
                        <c:v>-5.624096E-2</c:v>
                      </c:pt>
                      <c:pt idx="2097">
                        <c:v>-5.6374590000000002E-2</c:v>
                      </c:pt>
                      <c:pt idx="2098">
                        <c:v>-5.6515849999999999E-2</c:v>
                      </c:pt>
                      <c:pt idx="2099">
                        <c:v>-5.6605790000000003E-2</c:v>
                      </c:pt>
                      <c:pt idx="2100">
                        <c:v>-5.6618960000000003E-2</c:v>
                      </c:pt>
                      <c:pt idx="2101">
                        <c:v>-5.6591910000000002E-2</c:v>
                      </c:pt>
                      <c:pt idx="2102">
                        <c:v>-5.657243E-2</c:v>
                      </c:pt>
                      <c:pt idx="2103">
                        <c:v>-5.6581239999999998E-2</c:v>
                      </c:pt>
                      <c:pt idx="2104">
                        <c:v>-5.6623380000000001E-2</c:v>
                      </c:pt>
                      <c:pt idx="2105">
                        <c:v>-5.6695710000000003E-2</c:v>
                      </c:pt>
                      <c:pt idx="2106">
                        <c:v>-5.6780030000000002E-2</c:v>
                      </c:pt>
                      <c:pt idx="2107">
                        <c:v>-5.6860349999999997E-2</c:v>
                      </c:pt>
                      <c:pt idx="2108">
                        <c:v>-5.6943710000000002E-2</c:v>
                      </c:pt>
                      <c:pt idx="2109">
                        <c:v>-5.7040529999999999E-2</c:v>
                      </c:pt>
                      <c:pt idx="2110">
                        <c:v>-5.713327E-2</c:v>
                      </c:pt>
                      <c:pt idx="2111">
                        <c:v>-5.719842E-2</c:v>
                      </c:pt>
                      <c:pt idx="2112">
                        <c:v>-5.7242109999999999E-2</c:v>
                      </c:pt>
                      <c:pt idx="2113">
                        <c:v>-5.728279E-2</c:v>
                      </c:pt>
                      <c:pt idx="2114">
                        <c:v>-5.7311920000000002E-2</c:v>
                      </c:pt>
                      <c:pt idx="2115">
                        <c:v>-5.7309829999999999E-2</c:v>
                      </c:pt>
                      <c:pt idx="2116">
                        <c:v>-5.7291099999999998E-2</c:v>
                      </c:pt>
                      <c:pt idx="2117">
                        <c:v>-5.7297720000000003E-2</c:v>
                      </c:pt>
                      <c:pt idx="2118">
                        <c:v>-5.7350360000000003E-2</c:v>
                      </c:pt>
                      <c:pt idx="2119">
                        <c:v>-5.7433629999999999E-2</c:v>
                      </c:pt>
                      <c:pt idx="2120">
                        <c:v>-5.7519399999999998E-2</c:v>
                      </c:pt>
                      <c:pt idx="2121">
                        <c:v>-5.7585799999999999E-2</c:v>
                      </c:pt>
                      <c:pt idx="2122">
                        <c:v>-5.7625610000000001E-2</c:v>
                      </c:pt>
                      <c:pt idx="2123">
                        <c:v>-5.7657939999999998E-2</c:v>
                      </c:pt>
                      <c:pt idx="2124">
                        <c:v>-5.7712020000000003E-2</c:v>
                      </c:pt>
                      <c:pt idx="2125">
                        <c:v>-5.7782479999999997E-2</c:v>
                      </c:pt>
                      <c:pt idx="2126">
                        <c:v>-5.7826540000000003E-2</c:v>
                      </c:pt>
                      <c:pt idx="2127">
                        <c:v>-5.7825729999999999E-2</c:v>
                      </c:pt>
                      <c:pt idx="2128">
                        <c:v>-5.7821230000000001E-2</c:v>
                      </c:pt>
                      <c:pt idx="2129">
                        <c:v>-5.7862650000000002E-2</c:v>
                      </c:pt>
                      <c:pt idx="2130">
                        <c:v>-5.795347E-2</c:v>
                      </c:pt>
                      <c:pt idx="2131">
                        <c:v>-5.8069030000000001E-2</c:v>
                      </c:pt>
                      <c:pt idx="2132">
                        <c:v>-5.8189629999999999E-2</c:v>
                      </c:pt>
                      <c:pt idx="2133">
                        <c:v>-5.8285450000000003E-2</c:v>
                      </c:pt>
                      <c:pt idx="2134">
                        <c:v>-5.831546E-2</c:v>
                      </c:pt>
                      <c:pt idx="2135">
                        <c:v>-5.8285999999999998E-2</c:v>
                      </c:pt>
                      <c:pt idx="2136">
                        <c:v>-5.8272289999999997E-2</c:v>
                      </c:pt>
                      <c:pt idx="2137">
                        <c:v>-5.8335890000000001E-2</c:v>
                      </c:pt>
                      <c:pt idx="2138">
                        <c:v>-5.8449229999999998E-2</c:v>
                      </c:pt>
                      <c:pt idx="2139">
                        <c:v>-5.8545920000000001E-2</c:v>
                      </c:pt>
                      <c:pt idx="2140">
                        <c:v>-5.8610860000000001E-2</c:v>
                      </c:pt>
                      <c:pt idx="2141">
                        <c:v>-5.8672790000000002E-2</c:v>
                      </c:pt>
                      <c:pt idx="2142">
                        <c:v>-5.8737709999999999E-2</c:v>
                      </c:pt>
                      <c:pt idx="2143">
                        <c:v>-5.8787659999999999E-2</c:v>
                      </c:pt>
                      <c:pt idx="2144">
                        <c:v>-5.8826089999999998E-2</c:v>
                      </c:pt>
                      <c:pt idx="2145">
                        <c:v>-5.8876089999999999E-2</c:v>
                      </c:pt>
                      <c:pt idx="2146">
                        <c:v>-5.8941500000000001E-2</c:v>
                      </c:pt>
                      <c:pt idx="2147">
                        <c:v>-5.9007629999999998E-2</c:v>
                      </c:pt>
                      <c:pt idx="2148">
                        <c:v>-5.9062730000000001E-2</c:v>
                      </c:pt>
                      <c:pt idx="2149">
                        <c:v>-5.9091909999999997E-2</c:v>
                      </c:pt>
                      <c:pt idx="2150">
                        <c:v>-5.9078060000000002E-2</c:v>
                      </c:pt>
                      <c:pt idx="2151">
                        <c:v>-5.9040799999999997E-2</c:v>
                      </c:pt>
                      <c:pt idx="2152">
                        <c:v>-5.904355E-2</c:v>
                      </c:pt>
                      <c:pt idx="2153">
                        <c:v>-5.912071E-2</c:v>
                      </c:pt>
                      <c:pt idx="2154">
                        <c:v>-5.9229709999999998E-2</c:v>
                      </c:pt>
                      <c:pt idx="2155">
                        <c:v>-5.9310740000000001E-2</c:v>
                      </c:pt>
                      <c:pt idx="2156">
                        <c:v>-5.9361410000000003E-2</c:v>
                      </c:pt>
                      <c:pt idx="2157">
                        <c:v>-5.9413510000000003E-2</c:v>
                      </c:pt>
                      <c:pt idx="2158">
                        <c:v>-5.9471990000000002E-2</c:v>
                      </c:pt>
                      <c:pt idx="2159">
                        <c:v>-5.9523189999999997E-2</c:v>
                      </c:pt>
                      <c:pt idx="2160">
                        <c:v>-5.9570860000000003E-2</c:v>
                      </c:pt>
                      <c:pt idx="2161">
                        <c:v>-5.9618379999999999E-2</c:v>
                      </c:pt>
                      <c:pt idx="2162">
                        <c:v>-5.9648380000000001E-2</c:v>
                      </c:pt>
                      <c:pt idx="2163">
                        <c:v>-5.9661239999999997E-2</c:v>
                      </c:pt>
                      <c:pt idx="2164">
                        <c:v>-5.969907E-2</c:v>
                      </c:pt>
                      <c:pt idx="2165">
                        <c:v>-5.9784169999999998E-2</c:v>
                      </c:pt>
                      <c:pt idx="2166">
                        <c:v>-5.9869220000000001E-2</c:v>
                      </c:pt>
                      <c:pt idx="2167">
                        <c:v>-5.9900710000000003E-2</c:v>
                      </c:pt>
                      <c:pt idx="2168">
                        <c:v>-5.9893960000000003E-2</c:v>
                      </c:pt>
                      <c:pt idx="2169">
                        <c:v>-5.9893349999999998E-2</c:v>
                      </c:pt>
                      <c:pt idx="2170">
                        <c:v>-5.9899349999999997E-2</c:v>
                      </c:pt>
                      <c:pt idx="2171">
                        <c:v>-5.9897739999999998E-2</c:v>
                      </c:pt>
                      <c:pt idx="2172">
                        <c:v>-5.992683E-2</c:v>
                      </c:pt>
                      <c:pt idx="2173">
                        <c:v>-6.0039160000000001E-2</c:v>
                      </c:pt>
                      <c:pt idx="2174">
                        <c:v>-6.0209779999999997E-2</c:v>
                      </c:pt>
                      <c:pt idx="2175">
                        <c:v>-6.0350750000000002E-2</c:v>
                      </c:pt>
                      <c:pt idx="2176">
                        <c:v>-6.0412420000000001E-2</c:v>
                      </c:pt>
                      <c:pt idx="2177">
                        <c:v>-6.0419189999999998E-2</c:v>
                      </c:pt>
                      <c:pt idx="2178">
                        <c:v>-6.0413429999999997E-2</c:v>
                      </c:pt>
                      <c:pt idx="2179">
                        <c:v>-6.0417150000000003E-2</c:v>
                      </c:pt>
                      <c:pt idx="2180">
                        <c:v>-6.0440960000000002E-2</c:v>
                      </c:pt>
                      <c:pt idx="2181">
                        <c:v>-6.0480659999999999E-2</c:v>
                      </c:pt>
                      <c:pt idx="2182">
                        <c:v>-6.0507320000000003E-2</c:v>
                      </c:pt>
                      <c:pt idx="2183">
                        <c:v>-6.0499650000000002E-2</c:v>
                      </c:pt>
                      <c:pt idx="2184">
                        <c:v>-6.0476769999999999E-2</c:v>
                      </c:pt>
                      <c:pt idx="2185">
                        <c:v>-6.0468260000000003E-2</c:v>
                      </c:pt>
                      <c:pt idx="2186">
                        <c:v>-6.0469469999999997E-2</c:v>
                      </c:pt>
                      <c:pt idx="2187">
                        <c:v>-6.0468840000000003E-2</c:v>
                      </c:pt>
                      <c:pt idx="2188">
                        <c:v>-6.0494060000000002E-2</c:v>
                      </c:pt>
                      <c:pt idx="2189">
                        <c:v>-6.0583409999999997E-2</c:v>
                      </c:pt>
                      <c:pt idx="2190">
                        <c:v>-6.071882E-2</c:v>
                      </c:pt>
                      <c:pt idx="2191">
                        <c:v>-6.0831570000000001E-2</c:v>
                      </c:pt>
                      <c:pt idx="2192">
                        <c:v>-6.0874709999999999E-2</c:v>
                      </c:pt>
                      <c:pt idx="2193">
                        <c:v>-6.0860860000000003E-2</c:v>
                      </c:pt>
                      <c:pt idx="2194">
                        <c:v>-6.0839169999999998E-2</c:v>
                      </c:pt>
                      <c:pt idx="2195">
                        <c:v>-6.0858870000000002E-2</c:v>
                      </c:pt>
                      <c:pt idx="2196">
                        <c:v>-6.0938699999999998E-2</c:v>
                      </c:pt>
                      <c:pt idx="2197">
                        <c:v>-6.1047860000000002E-2</c:v>
                      </c:pt>
                      <c:pt idx="2198">
                        <c:v>-6.1132600000000002E-2</c:v>
                      </c:pt>
                      <c:pt idx="2199">
                        <c:v>-6.1177330000000002E-2</c:v>
                      </c:pt>
                      <c:pt idx="2200">
                        <c:v>-6.1211840000000003E-2</c:v>
                      </c:pt>
                      <c:pt idx="2201">
                        <c:v>-6.125017E-2</c:v>
                      </c:pt>
                      <c:pt idx="2202">
                        <c:v>-6.1269730000000001E-2</c:v>
                      </c:pt>
                      <c:pt idx="2203">
                        <c:v>-6.127117E-2</c:v>
                      </c:pt>
                      <c:pt idx="2204">
                        <c:v>-6.1300319999999998E-2</c:v>
                      </c:pt>
                      <c:pt idx="2205">
                        <c:v>-6.1374249999999998E-2</c:v>
                      </c:pt>
                      <c:pt idx="2206">
                        <c:v>-6.1437369999999998E-2</c:v>
                      </c:pt>
                      <c:pt idx="2207">
                        <c:v>-6.1439609999999999E-2</c:v>
                      </c:pt>
                      <c:pt idx="2208">
                        <c:v>-6.1411710000000001E-2</c:v>
                      </c:pt>
                      <c:pt idx="2209">
                        <c:v>-6.1413000000000002E-2</c:v>
                      </c:pt>
                      <c:pt idx="2210">
                        <c:v>-6.1447229999999999E-2</c:v>
                      </c:pt>
                      <c:pt idx="2211">
                        <c:v>-6.147847E-2</c:v>
                      </c:pt>
                      <c:pt idx="2212">
                        <c:v>-6.1491959999999998E-2</c:v>
                      </c:pt>
                      <c:pt idx="2213">
                        <c:v>-6.148882E-2</c:v>
                      </c:pt>
                      <c:pt idx="2214">
                        <c:v>-6.146302E-2</c:v>
                      </c:pt>
                      <c:pt idx="2215">
                        <c:v>-6.1433939999999999E-2</c:v>
                      </c:pt>
                      <c:pt idx="2216">
                        <c:v>-6.1457989999999997E-2</c:v>
                      </c:pt>
                      <c:pt idx="2217">
                        <c:v>-6.15512E-2</c:v>
                      </c:pt>
                      <c:pt idx="2218">
                        <c:v>-6.1639609999999997E-2</c:v>
                      </c:pt>
                      <c:pt idx="2219">
                        <c:v>-6.1646020000000003E-2</c:v>
                      </c:pt>
                      <c:pt idx="2220">
                        <c:v>-6.1589869999999998E-2</c:v>
                      </c:pt>
                      <c:pt idx="2221">
                        <c:v>-6.153811E-2</c:v>
                      </c:pt>
                      <c:pt idx="2222">
                        <c:v>-6.1496269999999999E-2</c:v>
                      </c:pt>
                      <c:pt idx="2223">
                        <c:v>-6.1416510000000001E-2</c:v>
                      </c:pt>
                      <c:pt idx="2224">
                        <c:v>-6.1290650000000002E-2</c:v>
                      </c:pt>
                      <c:pt idx="2225">
                        <c:v>-6.1165730000000001E-2</c:v>
                      </c:pt>
                      <c:pt idx="2226">
                        <c:v>-6.1082949999999997E-2</c:v>
                      </c:pt>
                      <c:pt idx="2227">
                        <c:v>-6.1053610000000001E-2</c:v>
                      </c:pt>
                      <c:pt idx="2228">
                        <c:v>-6.1077680000000002E-2</c:v>
                      </c:pt>
                      <c:pt idx="2229">
                        <c:v>-6.1132859999999997E-2</c:v>
                      </c:pt>
                      <c:pt idx="2230">
                        <c:v>-6.1170540000000002E-2</c:v>
                      </c:pt>
                      <c:pt idx="2231">
                        <c:v>-6.1171660000000003E-2</c:v>
                      </c:pt>
                      <c:pt idx="2232">
                        <c:v>-6.118556E-2</c:v>
                      </c:pt>
                      <c:pt idx="2233">
                        <c:v>-6.1260929999999998E-2</c:v>
                      </c:pt>
                      <c:pt idx="2234">
                        <c:v>-6.136577E-2</c:v>
                      </c:pt>
                      <c:pt idx="2235">
                        <c:v>-6.1426929999999998E-2</c:v>
                      </c:pt>
                      <c:pt idx="2236">
                        <c:v>-6.142301E-2</c:v>
                      </c:pt>
                      <c:pt idx="2237">
                        <c:v>-6.1391370000000001E-2</c:v>
                      </c:pt>
                      <c:pt idx="2238">
                        <c:v>-6.1366579999999997E-2</c:v>
                      </c:pt>
                      <c:pt idx="2239">
                        <c:v>-6.1364189999999999E-2</c:v>
                      </c:pt>
                      <c:pt idx="2240">
                        <c:v>-6.139816E-2</c:v>
                      </c:pt>
                      <c:pt idx="2241">
                        <c:v>-6.1466239999999998E-2</c:v>
                      </c:pt>
                      <c:pt idx="2242">
                        <c:v>-6.1536670000000002E-2</c:v>
                      </c:pt>
                      <c:pt idx="2243">
                        <c:v>-6.158901E-2</c:v>
                      </c:pt>
                      <c:pt idx="2244">
                        <c:v>-6.1645220000000001E-2</c:v>
                      </c:pt>
                      <c:pt idx="2245">
                        <c:v>-6.1726110000000001E-2</c:v>
                      </c:pt>
                      <c:pt idx="2246">
                        <c:v>-6.1812359999999997E-2</c:v>
                      </c:pt>
                      <c:pt idx="2247">
                        <c:v>-6.1882569999999998E-2</c:v>
                      </c:pt>
                      <c:pt idx="2248">
                        <c:v>-6.1946580000000001E-2</c:v>
                      </c:pt>
                      <c:pt idx="2249">
                        <c:v>-6.2004379999999998E-2</c:v>
                      </c:pt>
                      <c:pt idx="2250">
                        <c:v>-6.201889E-2</c:v>
                      </c:pt>
                      <c:pt idx="2251">
                        <c:v>-6.1974670000000003E-2</c:v>
                      </c:pt>
                      <c:pt idx="2252">
                        <c:v>-6.1919769999999999E-2</c:v>
                      </c:pt>
                      <c:pt idx="2253">
                        <c:v>-6.1900469999999999E-2</c:v>
                      </c:pt>
                      <c:pt idx="2254">
                        <c:v>-6.1907879999999998E-2</c:v>
                      </c:pt>
                      <c:pt idx="2255">
                        <c:v>-6.193216E-2</c:v>
                      </c:pt>
                      <c:pt idx="2256">
                        <c:v>-6.2006499999999999E-2</c:v>
                      </c:pt>
                      <c:pt idx="2257">
                        <c:v>-6.2135379999999997E-2</c:v>
                      </c:pt>
                      <c:pt idx="2258">
                        <c:v>-6.2239950000000002E-2</c:v>
                      </c:pt>
                      <c:pt idx="2259">
                        <c:v>-6.2252670000000003E-2</c:v>
                      </c:pt>
                      <c:pt idx="2260">
                        <c:v>-6.2220169999999998E-2</c:v>
                      </c:pt>
                      <c:pt idx="2261">
                        <c:v>-6.2233320000000002E-2</c:v>
                      </c:pt>
                      <c:pt idx="2262">
                        <c:v>-6.2294960000000003E-2</c:v>
                      </c:pt>
                      <c:pt idx="2263">
                        <c:v>-6.2338009999999999E-2</c:v>
                      </c:pt>
                      <c:pt idx="2264">
                        <c:v>-6.2339510000000001E-2</c:v>
                      </c:pt>
                      <c:pt idx="2265">
                        <c:v>-6.2333359999999997E-2</c:v>
                      </c:pt>
                      <c:pt idx="2266">
                        <c:v>-6.232915E-2</c:v>
                      </c:pt>
                      <c:pt idx="2267">
                        <c:v>-6.2298600000000003E-2</c:v>
                      </c:pt>
                      <c:pt idx="2268">
                        <c:v>-6.2237279999999999E-2</c:v>
                      </c:pt>
                      <c:pt idx="2269">
                        <c:v>-6.2175319999999999E-2</c:v>
                      </c:pt>
                      <c:pt idx="2270">
                        <c:v>-6.2132560000000003E-2</c:v>
                      </c:pt>
                      <c:pt idx="2271">
                        <c:v>-6.2113750000000002E-2</c:v>
                      </c:pt>
                      <c:pt idx="2272">
                        <c:v>-6.213026E-2</c:v>
                      </c:pt>
                      <c:pt idx="2273">
                        <c:v>-6.2179459999999999E-2</c:v>
                      </c:pt>
                      <c:pt idx="2274">
                        <c:v>-6.2221400000000003E-2</c:v>
                      </c:pt>
                      <c:pt idx="2275">
                        <c:v>-6.2219110000000001E-2</c:v>
                      </c:pt>
                      <c:pt idx="2276">
                        <c:v>-6.2181409999999999E-2</c:v>
                      </c:pt>
                      <c:pt idx="2277">
                        <c:v>-6.2128889999999999E-2</c:v>
                      </c:pt>
                      <c:pt idx="2278">
                        <c:v>-6.205637E-2</c:v>
                      </c:pt>
                      <c:pt idx="2279">
                        <c:v>-6.1967319999999999E-2</c:v>
                      </c:pt>
                      <c:pt idx="2280">
                        <c:v>-6.1899000000000003E-2</c:v>
                      </c:pt>
                      <c:pt idx="2281">
                        <c:v>-6.1866070000000002E-2</c:v>
                      </c:pt>
                      <c:pt idx="2282">
                        <c:v>-6.1822710000000003E-2</c:v>
                      </c:pt>
                      <c:pt idx="2283">
                        <c:v>-6.1733240000000002E-2</c:v>
                      </c:pt>
                      <c:pt idx="2284">
                        <c:v>-6.1634029999999999E-2</c:v>
                      </c:pt>
                      <c:pt idx="2285">
                        <c:v>-6.1574230000000001E-2</c:v>
                      </c:pt>
                      <c:pt idx="2286">
                        <c:v>-6.1544090000000003E-2</c:v>
                      </c:pt>
                      <c:pt idx="2287">
                        <c:v>-6.1513669999999999E-2</c:v>
                      </c:pt>
                      <c:pt idx="2288">
                        <c:v>-6.1485720000000001E-2</c:v>
                      </c:pt>
                      <c:pt idx="2289">
                        <c:v>-6.1453899999999999E-2</c:v>
                      </c:pt>
                      <c:pt idx="2290">
                        <c:v>-6.1369680000000003E-2</c:v>
                      </c:pt>
                      <c:pt idx="2291">
                        <c:v>-6.121451E-2</c:v>
                      </c:pt>
                      <c:pt idx="2292">
                        <c:v>-6.1045000000000002E-2</c:v>
                      </c:pt>
                      <c:pt idx="2293">
                        <c:v>-6.0901030000000002E-2</c:v>
                      </c:pt>
                      <c:pt idx="2294">
                        <c:v>-6.0742900000000002E-2</c:v>
                      </c:pt>
                      <c:pt idx="2295">
                        <c:v>-6.0553469999999998E-2</c:v>
                      </c:pt>
                      <c:pt idx="2296">
                        <c:v>-6.0421269999999999E-2</c:v>
                      </c:pt>
                      <c:pt idx="2297">
                        <c:v>-6.0421009999999997E-2</c:v>
                      </c:pt>
                      <c:pt idx="2298">
                        <c:v>-6.0489069999999999E-2</c:v>
                      </c:pt>
                      <c:pt idx="2299">
                        <c:v>-6.0529109999999997E-2</c:v>
                      </c:pt>
                      <c:pt idx="2300">
                        <c:v>-6.0571479999999997E-2</c:v>
                      </c:pt>
                      <c:pt idx="2301">
                        <c:v>-6.069314E-2</c:v>
                      </c:pt>
                      <c:pt idx="2302">
                        <c:v>-6.0836029999999999E-2</c:v>
                      </c:pt>
                      <c:pt idx="2303">
                        <c:v>-6.0861169999999999E-2</c:v>
                      </c:pt>
                      <c:pt idx="2304">
                        <c:v>-6.0758600000000003E-2</c:v>
                      </c:pt>
                      <c:pt idx="2305">
                        <c:v>-6.0659980000000002E-2</c:v>
                      </c:pt>
                      <c:pt idx="2306">
                        <c:v>-6.0648140000000003E-2</c:v>
                      </c:pt>
                      <c:pt idx="2307">
                        <c:v>-6.0685389999999999E-2</c:v>
                      </c:pt>
                      <c:pt idx="2308">
                        <c:v>-6.0730340000000001E-2</c:v>
                      </c:pt>
                      <c:pt idx="2309">
                        <c:v>-6.0793430000000002E-2</c:v>
                      </c:pt>
                      <c:pt idx="2310">
                        <c:v>-6.0861430000000001E-2</c:v>
                      </c:pt>
                      <c:pt idx="2311">
                        <c:v>-6.088387E-2</c:v>
                      </c:pt>
                      <c:pt idx="2312">
                        <c:v>-6.0860280000000003E-2</c:v>
                      </c:pt>
                      <c:pt idx="2313">
                        <c:v>-6.085219E-2</c:v>
                      </c:pt>
                      <c:pt idx="2314">
                        <c:v>-6.0890899999999998E-2</c:v>
                      </c:pt>
                      <c:pt idx="2315">
                        <c:v>-6.0957509999999999E-2</c:v>
                      </c:pt>
                      <c:pt idx="2316">
                        <c:v>-6.1045780000000001E-2</c:v>
                      </c:pt>
                      <c:pt idx="2317">
                        <c:v>-6.1155540000000001E-2</c:v>
                      </c:pt>
                      <c:pt idx="2318">
                        <c:v>-6.1226999999999997E-2</c:v>
                      </c:pt>
                      <c:pt idx="2319">
                        <c:v>-6.118933E-2</c:v>
                      </c:pt>
                      <c:pt idx="2320">
                        <c:v>-6.109216E-2</c:v>
                      </c:pt>
                      <c:pt idx="2321">
                        <c:v>-6.1081330000000003E-2</c:v>
                      </c:pt>
                      <c:pt idx="2322">
                        <c:v>-6.1214020000000001E-2</c:v>
                      </c:pt>
                      <c:pt idx="2323">
                        <c:v>-6.138648E-2</c:v>
                      </c:pt>
                      <c:pt idx="2324">
                        <c:v>-6.1475019999999998E-2</c:v>
                      </c:pt>
                      <c:pt idx="2325">
                        <c:v>-6.1467939999999999E-2</c:v>
                      </c:pt>
                      <c:pt idx="2326">
                        <c:v>-6.1427130000000003E-2</c:v>
                      </c:pt>
                      <c:pt idx="2327">
                        <c:v>-6.139638E-2</c:v>
                      </c:pt>
                      <c:pt idx="2328">
                        <c:v>-6.1384319999999999E-2</c:v>
                      </c:pt>
                      <c:pt idx="2329">
                        <c:v>-6.1377479999999998E-2</c:v>
                      </c:pt>
                      <c:pt idx="2330">
                        <c:v>-6.1340279999999997E-2</c:v>
                      </c:pt>
                      <c:pt idx="2331">
                        <c:v>-6.1252149999999998E-2</c:v>
                      </c:pt>
                      <c:pt idx="2332">
                        <c:v>-6.115773E-2</c:v>
                      </c:pt>
                      <c:pt idx="2333">
                        <c:v>-6.112981E-2</c:v>
                      </c:pt>
                      <c:pt idx="2334">
                        <c:v>-6.1176429999999997E-2</c:v>
                      </c:pt>
                      <c:pt idx="2335">
                        <c:v>-6.1238420000000002E-2</c:v>
                      </c:pt>
                      <c:pt idx="2336">
                        <c:v>-6.1279340000000002E-2</c:v>
                      </c:pt>
                      <c:pt idx="2337">
                        <c:v>-6.1309179999999998E-2</c:v>
                      </c:pt>
                      <c:pt idx="2338">
                        <c:v>-6.131988E-2</c:v>
                      </c:pt>
                      <c:pt idx="2339">
                        <c:v>-6.1277419999999999E-2</c:v>
                      </c:pt>
                      <c:pt idx="2340">
                        <c:v>-6.1197759999999997E-2</c:v>
                      </c:pt>
                      <c:pt idx="2341">
                        <c:v>-6.115131E-2</c:v>
                      </c:pt>
                      <c:pt idx="2342">
                        <c:v>-6.1165560000000001E-2</c:v>
                      </c:pt>
                      <c:pt idx="2343">
                        <c:v>-6.1187110000000003E-2</c:v>
                      </c:pt>
                      <c:pt idx="2344">
                        <c:v>-6.1164059999999999E-2</c:v>
                      </c:pt>
                      <c:pt idx="2345">
                        <c:v>-6.1111270000000002E-2</c:v>
                      </c:pt>
                      <c:pt idx="2346">
                        <c:v>-6.107477E-2</c:v>
                      </c:pt>
                      <c:pt idx="2347">
                        <c:v>-6.1085819999999999E-2</c:v>
                      </c:pt>
                      <c:pt idx="2348">
                        <c:v>-6.1167659999999999E-2</c:v>
                      </c:pt>
                      <c:pt idx="2349">
                        <c:v>-6.133131E-2</c:v>
                      </c:pt>
                      <c:pt idx="2350">
                        <c:v>-6.1542310000000003E-2</c:v>
                      </c:pt>
                      <c:pt idx="2351">
                        <c:v>-6.1732780000000001E-2</c:v>
                      </c:pt>
                      <c:pt idx="2352">
                        <c:v>-6.186142E-2</c:v>
                      </c:pt>
                      <c:pt idx="2353">
                        <c:v>-6.1931899999999998E-2</c:v>
                      </c:pt>
                      <c:pt idx="2354">
                        <c:v>-6.1956780000000003E-2</c:v>
                      </c:pt>
                      <c:pt idx="2355">
                        <c:v>-6.1948820000000002E-2</c:v>
                      </c:pt>
                      <c:pt idx="2356">
                        <c:v>-6.1941719999999999E-2</c:v>
                      </c:pt>
                      <c:pt idx="2357">
                        <c:v>-6.1969160000000002E-2</c:v>
                      </c:pt>
                      <c:pt idx="2358">
                        <c:v>-6.2027850000000002E-2</c:v>
                      </c:pt>
                      <c:pt idx="2359">
                        <c:v>-6.2103270000000002E-2</c:v>
                      </c:pt>
                      <c:pt idx="2360">
                        <c:v>-6.2211820000000001E-2</c:v>
                      </c:pt>
                      <c:pt idx="2361">
                        <c:v>-6.235417E-2</c:v>
                      </c:pt>
                      <c:pt idx="2362">
                        <c:v>-6.2445899999999999E-2</c:v>
                      </c:pt>
                      <c:pt idx="2363">
                        <c:v>-6.2386120000000003E-2</c:v>
                      </c:pt>
                      <c:pt idx="2364">
                        <c:v>-6.219964E-2</c:v>
                      </c:pt>
                      <c:pt idx="2365">
                        <c:v>-6.2033310000000001E-2</c:v>
                      </c:pt>
                      <c:pt idx="2366">
                        <c:v>-6.1986630000000001E-2</c:v>
                      </c:pt>
                      <c:pt idx="2367">
                        <c:v>-6.201512E-2</c:v>
                      </c:pt>
                      <c:pt idx="2368">
                        <c:v>-6.2016639999999998E-2</c:v>
                      </c:pt>
                      <c:pt idx="2369">
                        <c:v>-6.1948360000000001E-2</c:v>
                      </c:pt>
                      <c:pt idx="2370">
                        <c:v>-6.1829839999999997E-2</c:v>
                      </c:pt>
                      <c:pt idx="2371">
                        <c:v>-6.1694840000000001E-2</c:v>
                      </c:pt>
                      <c:pt idx="2372">
                        <c:v>-6.1580299999999998E-2</c:v>
                      </c:pt>
                      <c:pt idx="2373">
                        <c:v>-6.1516029999999999E-2</c:v>
                      </c:pt>
                      <c:pt idx="2374">
                        <c:v>-6.1488019999999997E-2</c:v>
                      </c:pt>
                      <c:pt idx="2375">
                        <c:v>-6.144608E-2</c:v>
                      </c:pt>
                      <c:pt idx="2376">
                        <c:v>-6.1377309999999997E-2</c:v>
                      </c:pt>
                      <c:pt idx="2377">
                        <c:v>-6.1334069999999997E-2</c:v>
                      </c:pt>
                      <c:pt idx="2378">
                        <c:v>-6.135964E-2</c:v>
                      </c:pt>
                      <c:pt idx="2379">
                        <c:v>-6.142123E-2</c:v>
                      </c:pt>
                      <c:pt idx="2380">
                        <c:v>-6.1453389999999997E-2</c:v>
                      </c:pt>
                      <c:pt idx="2381">
                        <c:v>-6.1439260000000002E-2</c:v>
                      </c:pt>
                      <c:pt idx="2382">
                        <c:v>-6.141332E-2</c:v>
                      </c:pt>
                      <c:pt idx="2383">
                        <c:v>-6.1398540000000001E-2</c:v>
                      </c:pt>
                      <c:pt idx="2384">
                        <c:v>-6.1375289999999999E-2</c:v>
                      </c:pt>
                      <c:pt idx="2385">
                        <c:v>-6.1313090000000001E-2</c:v>
                      </c:pt>
                      <c:pt idx="2386">
                        <c:v>-6.1213099999999999E-2</c:v>
                      </c:pt>
                      <c:pt idx="2387">
                        <c:v>-6.1109749999999997E-2</c:v>
                      </c:pt>
                      <c:pt idx="2388">
                        <c:v>-6.1027619999999998E-2</c:v>
                      </c:pt>
                      <c:pt idx="2389">
                        <c:v>-6.0947830000000001E-2</c:v>
                      </c:pt>
                      <c:pt idx="2390">
                        <c:v>-6.0833900000000003E-2</c:v>
                      </c:pt>
                      <c:pt idx="2391">
                        <c:v>-6.0690580000000001E-2</c:v>
                      </c:pt>
                      <c:pt idx="2392">
                        <c:v>-6.0572750000000002E-2</c:v>
                      </c:pt>
                      <c:pt idx="2393">
                        <c:v>-6.0522939999999997E-2</c:v>
                      </c:pt>
                      <c:pt idx="2394">
                        <c:v>-6.0521470000000001E-2</c:v>
                      </c:pt>
                      <c:pt idx="2395">
                        <c:v>-6.0522109999999997E-2</c:v>
                      </c:pt>
                      <c:pt idx="2396">
                        <c:v>-6.0513570000000003E-2</c:v>
                      </c:pt>
                      <c:pt idx="2397">
                        <c:v>-6.0513089999999999E-2</c:v>
                      </c:pt>
                      <c:pt idx="2398">
                        <c:v>-6.0513659999999997E-2</c:v>
                      </c:pt>
                      <c:pt idx="2399">
                        <c:v>-6.0478520000000001E-2</c:v>
                      </c:pt>
                      <c:pt idx="2400">
                        <c:v>-6.0385460000000002E-2</c:v>
                      </c:pt>
                      <c:pt idx="2401">
                        <c:v>-6.0250669999999999E-2</c:v>
                      </c:pt>
                      <c:pt idx="2402">
                        <c:v>-6.011325E-2</c:v>
                      </c:pt>
                      <c:pt idx="2403">
                        <c:v>-6.0015949999999998E-2</c:v>
                      </c:pt>
                      <c:pt idx="2404">
                        <c:v>-5.9987619999999998E-2</c:v>
                      </c:pt>
                      <c:pt idx="2405">
                        <c:v>-6.0019389999999999E-2</c:v>
                      </c:pt>
                      <c:pt idx="2406">
                        <c:v>-6.006562E-2</c:v>
                      </c:pt>
                      <c:pt idx="2407">
                        <c:v>-6.0094929999999998E-2</c:v>
                      </c:pt>
                      <c:pt idx="2408">
                        <c:v>-6.0122170000000003E-2</c:v>
                      </c:pt>
                      <c:pt idx="2409">
                        <c:v>-6.0162239999999999E-2</c:v>
                      </c:pt>
                      <c:pt idx="2410">
                        <c:v>-6.017173E-2</c:v>
                      </c:pt>
                      <c:pt idx="2411">
                        <c:v>-6.0085989999999999E-2</c:v>
                      </c:pt>
                      <c:pt idx="2412">
                        <c:v>-5.9914679999999998E-2</c:v>
                      </c:pt>
                      <c:pt idx="2413">
                        <c:v>-5.9762339999999997E-2</c:v>
                      </c:pt>
                      <c:pt idx="2414">
                        <c:v>-5.9736839999999999E-2</c:v>
                      </c:pt>
                      <c:pt idx="2415">
                        <c:v>-5.9837139999999997E-2</c:v>
                      </c:pt>
                      <c:pt idx="2416">
                        <c:v>-5.993884E-2</c:v>
                      </c:pt>
                      <c:pt idx="2417">
                        <c:v>-5.9919849999999997E-2</c:v>
                      </c:pt>
                      <c:pt idx="2418">
                        <c:v>-5.9788609999999999E-2</c:v>
                      </c:pt>
                      <c:pt idx="2419">
                        <c:v>-5.9668249999999999E-2</c:v>
                      </c:pt>
                      <c:pt idx="2420">
                        <c:v>-5.9663059999999997E-2</c:v>
                      </c:pt>
                      <c:pt idx="2421">
                        <c:v>-5.975142E-2</c:v>
                      </c:pt>
                      <c:pt idx="2422">
                        <c:v>-5.9825999999999997E-2</c:v>
                      </c:pt>
                      <c:pt idx="2423">
                        <c:v>-5.9812320000000002E-2</c:v>
                      </c:pt>
                      <c:pt idx="2424">
                        <c:v>-5.9723560000000002E-2</c:v>
                      </c:pt>
                      <c:pt idx="2425">
                        <c:v>-5.962406E-2</c:v>
                      </c:pt>
                      <c:pt idx="2426">
                        <c:v>-5.9579840000000002E-2</c:v>
                      </c:pt>
                      <c:pt idx="2427">
                        <c:v>-5.962903E-2</c:v>
                      </c:pt>
                      <c:pt idx="2428">
                        <c:v>-5.9741000000000002E-2</c:v>
                      </c:pt>
                      <c:pt idx="2429">
                        <c:v>-5.980311E-2</c:v>
                      </c:pt>
                      <c:pt idx="2430">
                        <c:v>-5.9713830000000002E-2</c:v>
                      </c:pt>
                      <c:pt idx="2431">
                        <c:v>-5.9500770000000001E-2</c:v>
                      </c:pt>
                      <c:pt idx="2432">
                        <c:v>-5.9299060000000001E-2</c:v>
                      </c:pt>
                      <c:pt idx="2433">
                        <c:v>-5.9196760000000001E-2</c:v>
                      </c:pt>
                      <c:pt idx="2434">
                        <c:v>-5.9156479999999997E-2</c:v>
                      </c:pt>
                      <c:pt idx="2435">
                        <c:v>-5.9111629999999998E-2</c:v>
                      </c:pt>
                      <c:pt idx="2436">
                        <c:v>-5.9065189999999997E-2</c:v>
                      </c:pt>
                      <c:pt idx="2437">
                        <c:v>-5.9045199999999999E-2</c:v>
                      </c:pt>
                      <c:pt idx="2438">
                        <c:v>-5.9033339999999997E-2</c:v>
                      </c:pt>
                      <c:pt idx="2439">
                        <c:v>-5.8992910000000003E-2</c:v>
                      </c:pt>
                      <c:pt idx="2440">
                        <c:v>-5.892559E-2</c:v>
                      </c:pt>
                      <c:pt idx="2441">
                        <c:v>-5.8854910000000003E-2</c:v>
                      </c:pt>
                      <c:pt idx="2442">
                        <c:v>-5.8779030000000003E-2</c:v>
                      </c:pt>
                      <c:pt idx="2443">
                        <c:v>-5.868433E-2</c:v>
                      </c:pt>
                      <c:pt idx="2444">
                        <c:v>-5.858261E-2</c:v>
                      </c:pt>
                      <c:pt idx="2445">
                        <c:v>-5.8502890000000002E-2</c:v>
                      </c:pt>
                      <c:pt idx="2446">
                        <c:v>-5.8471269999999999E-2</c:v>
                      </c:pt>
                      <c:pt idx="2447">
                        <c:v>-5.8507549999999998E-2</c:v>
                      </c:pt>
                      <c:pt idx="2448">
                        <c:v>-5.8601710000000001E-2</c:v>
                      </c:pt>
                      <c:pt idx="2449">
                        <c:v>-5.869125E-2</c:v>
                      </c:pt>
                      <c:pt idx="2450">
                        <c:v>-5.8710560000000002E-2</c:v>
                      </c:pt>
                      <c:pt idx="2451">
                        <c:v>-5.8674780000000003E-2</c:v>
                      </c:pt>
                      <c:pt idx="2452">
                        <c:v>-5.8649659999999999E-2</c:v>
                      </c:pt>
                      <c:pt idx="2453">
                        <c:v>-5.8632490000000002E-2</c:v>
                      </c:pt>
                      <c:pt idx="2454">
                        <c:v>-5.8542299999999999E-2</c:v>
                      </c:pt>
                      <c:pt idx="2455">
                        <c:v>-5.8345969999999997E-2</c:v>
                      </c:pt>
                      <c:pt idx="2456">
                        <c:v>-5.8115340000000001E-2</c:v>
                      </c:pt>
                      <c:pt idx="2457">
                        <c:v>-5.7941899999999998E-2</c:v>
                      </c:pt>
                      <c:pt idx="2458">
                        <c:v>-5.7865840000000002E-2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FD5F-4280-A98F-618ADE2DE47A}"/>
                  </c:ext>
                </c:extLst>
              </c15:ser>
            </c15:filteredScatterSeries>
            <c15:filteredScatte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Data!$I$1</c15:sqref>
                        </c15:formulaRef>
                      </c:ext>
                    </c:extLst>
                    <c:strCache>
                      <c:ptCount val="1"/>
                      <c:pt idx="0">
                        <c:v>PVK_TEAI_0.0098H2O2</c:v>
                      </c:pt>
                    </c:strCache>
                  </c:strRef>
                </c:tx>
                <c:spPr>
                  <a:ln w="19050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Data!$A$2:$A$2460</c15:sqref>
                        </c15:formulaRef>
                      </c:ext>
                    </c:extLst>
                    <c:numCache>
                      <c:formatCode>0.00E+00</c:formatCode>
                      <c:ptCount val="2459"/>
                      <c:pt idx="0">
                        <c:v>702.92610000000002</c:v>
                      </c:pt>
                      <c:pt idx="1">
                        <c:v>703.8904</c:v>
                      </c:pt>
                      <c:pt idx="2">
                        <c:v>704.8546</c:v>
                      </c:pt>
                      <c:pt idx="3">
                        <c:v>705.81880000000001</c:v>
                      </c:pt>
                      <c:pt idx="4">
                        <c:v>706.78309999999999</c:v>
                      </c:pt>
                      <c:pt idx="5">
                        <c:v>707.7473</c:v>
                      </c:pt>
                      <c:pt idx="6">
                        <c:v>708.7115</c:v>
                      </c:pt>
                      <c:pt idx="7">
                        <c:v>709.67579999999998</c:v>
                      </c:pt>
                      <c:pt idx="8">
                        <c:v>710.64</c:v>
                      </c:pt>
                      <c:pt idx="9">
                        <c:v>711.60419999999999</c:v>
                      </c:pt>
                      <c:pt idx="10">
                        <c:v>712.56849999999997</c:v>
                      </c:pt>
                      <c:pt idx="11">
                        <c:v>713.53269999999998</c:v>
                      </c:pt>
                      <c:pt idx="12">
                        <c:v>714.49689999999998</c:v>
                      </c:pt>
                      <c:pt idx="13">
                        <c:v>715.46119999999996</c:v>
                      </c:pt>
                      <c:pt idx="14">
                        <c:v>716.42539999999997</c:v>
                      </c:pt>
                      <c:pt idx="15">
                        <c:v>717.38959999999997</c:v>
                      </c:pt>
                      <c:pt idx="16">
                        <c:v>718.35389999999995</c:v>
                      </c:pt>
                      <c:pt idx="17">
                        <c:v>719.31809999999996</c:v>
                      </c:pt>
                      <c:pt idx="18">
                        <c:v>720.28229999999996</c:v>
                      </c:pt>
                      <c:pt idx="19">
                        <c:v>721.24659999999994</c:v>
                      </c:pt>
                      <c:pt idx="20">
                        <c:v>722.21079999999995</c:v>
                      </c:pt>
                      <c:pt idx="21">
                        <c:v>723.17499999999995</c:v>
                      </c:pt>
                      <c:pt idx="22">
                        <c:v>724.13930000000005</c:v>
                      </c:pt>
                      <c:pt idx="23">
                        <c:v>725.10350000000005</c:v>
                      </c:pt>
                      <c:pt idx="24">
                        <c:v>726.06769999999995</c:v>
                      </c:pt>
                      <c:pt idx="25">
                        <c:v>727.03200000000004</c:v>
                      </c:pt>
                      <c:pt idx="26">
                        <c:v>727.99620000000004</c:v>
                      </c:pt>
                      <c:pt idx="27">
                        <c:v>728.96040000000005</c:v>
                      </c:pt>
                      <c:pt idx="28">
                        <c:v>729.92470000000003</c:v>
                      </c:pt>
                      <c:pt idx="29">
                        <c:v>730.88890000000004</c:v>
                      </c:pt>
                      <c:pt idx="30">
                        <c:v>731.85310000000004</c:v>
                      </c:pt>
                      <c:pt idx="31">
                        <c:v>732.81740000000002</c:v>
                      </c:pt>
                      <c:pt idx="32">
                        <c:v>733.78160000000003</c:v>
                      </c:pt>
                      <c:pt idx="33">
                        <c:v>734.74580000000003</c:v>
                      </c:pt>
                      <c:pt idx="34">
                        <c:v>735.71010000000001</c:v>
                      </c:pt>
                      <c:pt idx="35">
                        <c:v>736.67430000000002</c:v>
                      </c:pt>
                      <c:pt idx="36">
                        <c:v>737.63850000000002</c:v>
                      </c:pt>
                      <c:pt idx="37">
                        <c:v>738.6028</c:v>
                      </c:pt>
                      <c:pt idx="38">
                        <c:v>739.56700000000001</c:v>
                      </c:pt>
                      <c:pt idx="39">
                        <c:v>740.53129999999999</c:v>
                      </c:pt>
                      <c:pt idx="40">
                        <c:v>741.49549999999999</c:v>
                      </c:pt>
                      <c:pt idx="41">
                        <c:v>742.4597</c:v>
                      </c:pt>
                      <c:pt idx="42">
                        <c:v>743.42399999999998</c:v>
                      </c:pt>
                      <c:pt idx="43">
                        <c:v>744.38819999999998</c:v>
                      </c:pt>
                      <c:pt idx="44">
                        <c:v>745.35239999999999</c:v>
                      </c:pt>
                      <c:pt idx="45">
                        <c:v>746.31669999999997</c:v>
                      </c:pt>
                      <c:pt idx="46">
                        <c:v>747.28089999999997</c:v>
                      </c:pt>
                      <c:pt idx="47">
                        <c:v>748.24509999999998</c:v>
                      </c:pt>
                      <c:pt idx="48">
                        <c:v>749.20939999999996</c:v>
                      </c:pt>
                      <c:pt idx="49">
                        <c:v>750.17359999999996</c:v>
                      </c:pt>
                      <c:pt idx="50">
                        <c:v>751.13779999999997</c:v>
                      </c:pt>
                      <c:pt idx="51">
                        <c:v>752.10209999999995</c:v>
                      </c:pt>
                      <c:pt idx="52">
                        <c:v>753.06629999999996</c:v>
                      </c:pt>
                      <c:pt idx="53">
                        <c:v>754.03049999999996</c:v>
                      </c:pt>
                      <c:pt idx="54">
                        <c:v>754.99480000000005</c:v>
                      </c:pt>
                      <c:pt idx="55">
                        <c:v>755.95899999999995</c:v>
                      </c:pt>
                      <c:pt idx="56">
                        <c:v>756.92319999999995</c:v>
                      </c:pt>
                      <c:pt idx="57">
                        <c:v>757.88750000000005</c:v>
                      </c:pt>
                      <c:pt idx="58">
                        <c:v>758.85170000000005</c:v>
                      </c:pt>
                      <c:pt idx="59">
                        <c:v>759.81590000000006</c:v>
                      </c:pt>
                      <c:pt idx="60">
                        <c:v>760.78020000000004</c:v>
                      </c:pt>
                      <c:pt idx="61">
                        <c:v>761.74440000000004</c:v>
                      </c:pt>
                      <c:pt idx="62">
                        <c:v>762.70860000000005</c:v>
                      </c:pt>
                      <c:pt idx="63">
                        <c:v>763.67290000000003</c:v>
                      </c:pt>
                      <c:pt idx="64">
                        <c:v>764.63710000000003</c:v>
                      </c:pt>
                      <c:pt idx="65">
                        <c:v>765.60130000000004</c:v>
                      </c:pt>
                      <c:pt idx="66">
                        <c:v>766.56560000000002</c:v>
                      </c:pt>
                      <c:pt idx="67">
                        <c:v>767.52980000000002</c:v>
                      </c:pt>
                      <c:pt idx="68">
                        <c:v>768.49400000000003</c:v>
                      </c:pt>
                      <c:pt idx="69">
                        <c:v>769.45830000000001</c:v>
                      </c:pt>
                      <c:pt idx="70">
                        <c:v>770.42250000000001</c:v>
                      </c:pt>
                      <c:pt idx="71">
                        <c:v>771.38670000000002</c:v>
                      </c:pt>
                      <c:pt idx="72">
                        <c:v>772.351</c:v>
                      </c:pt>
                      <c:pt idx="73">
                        <c:v>773.3152</c:v>
                      </c:pt>
                      <c:pt idx="74">
                        <c:v>774.27940000000001</c:v>
                      </c:pt>
                      <c:pt idx="75">
                        <c:v>775.24369999999999</c:v>
                      </c:pt>
                      <c:pt idx="76">
                        <c:v>776.2079</c:v>
                      </c:pt>
                      <c:pt idx="77">
                        <c:v>777.1721</c:v>
                      </c:pt>
                      <c:pt idx="78">
                        <c:v>778.13639999999998</c:v>
                      </c:pt>
                      <c:pt idx="79">
                        <c:v>779.10059999999999</c:v>
                      </c:pt>
                      <c:pt idx="80">
                        <c:v>780.06479999999999</c:v>
                      </c:pt>
                      <c:pt idx="81">
                        <c:v>781.02909999999997</c:v>
                      </c:pt>
                      <c:pt idx="82">
                        <c:v>781.99329999999998</c:v>
                      </c:pt>
                      <c:pt idx="83">
                        <c:v>782.95749999999998</c:v>
                      </c:pt>
                      <c:pt idx="84">
                        <c:v>783.92179999999996</c:v>
                      </c:pt>
                      <c:pt idx="85">
                        <c:v>784.88599999999997</c:v>
                      </c:pt>
                      <c:pt idx="86">
                        <c:v>785.85019999999997</c:v>
                      </c:pt>
                      <c:pt idx="87">
                        <c:v>786.81449999999995</c:v>
                      </c:pt>
                      <c:pt idx="88">
                        <c:v>787.77869999999996</c:v>
                      </c:pt>
                      <c:pt idx="89">
                        <c:v>788.74289999999996</c:v>
                      </c:pt>
                      <c:pt idx="90">
                        <c:v>789.70719999999994</c:v>
                      </c:pt>
                      <c:pt idx="91">
                        <c:v>790.67139999999995</c:v>
                      </c:pt>
                      <c:pt idx="92">
                        <c:v>791.63559999999995</c:v>
                      </c:pt>
                      <c:pt idx="93">
                        <c:v>792.59990000000005</c:v>
                      </c:pt>
                      <c:pt idx="94">
                        <c:v>793.56410000000005</c:v>
                      </c:pt>
                      <c:pt idx="95">
                        <c:v>794.52829999999994</c:v>
                      </c:pt>
                      <c:pt idx="96">
                        <c:v>795.49260000000004</c:v>
                      </c:pt>
                      <c:pt idx="97">
                        <c:v>796.45680000000004</c:v>
                      </c:pt>
                      <c:pt idx="98">
                        <c:v>797.42100000000005</c:v>
                      </c:pt>
                      <c:pt idx="99">
                        <c:v>798.38530000000003</c:v>
                      </c:pt>
                      <c:pt idx="100">
                        <c:v>799.34950000000003</c:v>
                      </c:pt>
                      <c:pt idx="101">
                        <c:v>800.31370000000004</c:v>
                      </c:pt>
                      <c:pt idx="102">
                        <c:v>801.27800000000002</c:v>
                      </c:pt>
                      <c:pt idx="103">
                        <c:v>802.24220000000003</c:v>
                      </c:pt>
                      <c:pt idx="104">
                        <c:v>803.20640000000003</c:v>
                      </c:pt>
                      <c:pt idx="105">
                        <c:v>804.17070000000001</c:v>
                      </c:pt>
                      <c:pt idx="106">
                        <c:v>805.13490000000002</c:v>
                      </c:pt>
                      <c:pt idx="107">
                        <c:v>806.09910000000002</c:v>
                      </c:pt>
                      <c:pt idx="108">
                        <c:v>807.0634</c:v>
                      </c:pt>
                      <c:pt idx="109">
                        <c:v>808.02760000000001</c:v>
                      </c:pt>
                      <c:pt idx="110">
                        <c:v>808.99180000000001</c:v>
                      </c:pt>
                      <c:pt idx="111">
                        <c:v>809.95609999999999</c:v>
                      </c:pt>
                      <c:pt idx="112">
                        <c:v>810.9203</c:v>
                      </c:pt>
                      <c:pt idx="113">
                        <c:v>811.8845</c:v>
                      </c:pt>
                      <c:pt idx="114">
                        <c:v>812.84879999999998</c:v>
                      </c:pt>
                      <c:pt idx="115">
                        <c:v>813.81299999999999</c:v>
                      </c:pt>
                      <c:pt idx="116">
                        <c:v>814.77719999999999</c:v>
                      </c:pt>
                      <c:pt idx="117">
                        <c:v>815.74149999999997</c:v>
                      </c:pt>
                      <c:pt idx="118">
                        <c:v>816.70569999999998</c:v>
                      </c:pt>
                      <c:pt idx="119">
                        <c:v>817.66989999999998</c:v>
                      </c:pt>
                      <c:pt idx="120">
                        <c:v>818.63419999999996</c:v>
                      </c:pt>
                      <c:pt idx="121">
                        <c:v>819.59839999999997</c:v>
                      </c:pt>
                      <c:pt idx="122">
                        <c:v>820.56259999999997</c:v>
                      </c:pt>
                      <c:pt idx="123">
                        <c:v>821.52689999999996</c:v>
                      </c:pt>
                      <c:pt idx="124">
                        <c:v>822.49109999999996</c:v>
                      </c:pt>
                      <c:pt idx="125">
                        <c:v>823.45529999999997</c:v>
                      </c:pt>
                      <c:pt idx="126">
                        <c:v>824.41959999999995</c:v>
                      </c:pt>
                      <c:pt idx="127">
                        <c:v>825.38379999999995</c:v>
                      </c:pt>
                      <c:pt idx="128">
                        <c:v>826.34799999999996</c:v>
                      </c:pt>
                      <c:pt idx="129">
                        <c:v>827.31230000000005</c:v>
                      </c:pt>
                      <c:pt idx="130">
                        <c:v>828.27650000000006</c:v>
                      </c:pt>
                      <c:pt idx="131">
                        <c:v>829.24069999999995</c:v>
                      </c:pt>
                      <c:pt idx="132">
                        <c:v>830.20500000000004</c:v>
                      </c:pt>
                      <c:pt idx="133">
                        <c:v>831.16920000000005</c:v>
                      </c:pt>
                      <c:pt idx="134">
                        <c:v>832.13340000000005</c:v>
                      </c:pt>
                      <c:pt idx="135">
                        <c:v>833.09770000000003</c:v>
                      </c:pt>
                      <c:pt idx="136">
                        <c:v>834.06190000000004</c:v>
                      </c:pt>
                      <c:pt idx="137">
                        <c:v>835.02610000000004</c:v>
                      </c:pt>
                      <c:pt idx="138">
                        <c:v>835.99040000000002</c:v>
                      </c:pt>
                      <c:pt idx="139">
                        <c:v>836.95460000000003</c:v>
                      </c:pt>
                      <c:pt idx="140">
                        <c:v>837.91880000000003</c:v>
                      </c:pt>
                      <c:pt idx="141">
                        <c:v>838.88310000000001</c:v>
                      </c:pt>
                      <c:pt idx="142">
                        <c:v>839.84730000000002</c:v>
                      </c:pt>
                      <c:pt idx="143">
                        <c:v>840.81150000000002</c:v>
                      </c:pt>
                      <c:pt idx="144">
                        <c:v>841.7758</c:v>
                      </c:pt>
                      <c:pt idx="145">
                        <c:v>842.74</c:v>
                      </c:pt>
                      <c:pt idx="146">
                        <c:v>843.70420000000001</c:v>
                      </c:pt>
                      <c:pt idx="147">
                        <c:v>844.66849999999999</c:v>
                      </c:pt>
                      <c:pt idx="148">
                        <c:v>845.6327</c:v>
                      </c:pt>
                      <c:pt idx="149">
                        <c:v>846.59690000000001</c:v>
                      </c:pt>
                      <c:pt idx="150">
                        <c:v>847.56119999999999</c:v>
                      </c:pt>
                      <c:pt idx="151">
                        <c:v>848.52539999999999</c:v>
                      </c:pt>
                      <c:pt idx="152">
                        <c:v>849.4896</c:v>
                      </c:pt>
                      <c:pt idx="153">
                        <c:v>850.45389999999998</c:v>
                      </c:pt>
                      <c:pt idx="154">
                        <c:v>851.41809999999998</c:v>
                      </c:pt>
                      <c:pt idx="155">
                        <c:v>852.38229999999999</c:v>
                      </c:pt>
                      <c:pt idx="156">
                        <c:v>853.34659999999997</c:v>
                      </c:pt>
                      <c:pt idx="157">
                        <c:v>854.31079999999997</c:v>
                      </c:pt>
                      <c:pt idx="158">
                        <c:v>855.27499999999998</c:v>
                      </c:pt>
                      <c:pt idx="159">
                        <c:v>856.23929999999996</c:v>
                      </c:pt>
                      <c:pt idx="160">
                        <c:v>857.20349999999996</c:v>
                      </c:pt>
                      <c:pt idx="161">
                        <c:v>858.16769999999997</c:v>
                      </c:pt>
                      <c:pt idx="162">
                        <c:v>859.13199999999995</c:v>
                      </c:pt>
                      <c:pt idx="163">
                        <c:v>860.09619999999995</c:v>
                      </c:pt>
                      <c:pt idx="164">
                        <c:v>861.06039999999996</c:v>
                      </c:pt>
                      <c:pt idx="165">
                        <c:v>862.02470000000005</c:v>
                      </c:pt>
                      <c:pt idx="166">
                        <c:v>862.98889999999994</c:v>
                      </c:pt>
                      <c:pt idx="167">
                        <c:v>863.95309999999995</c:v>
                      </c:pt>
                      <c:pt idx="168">
                        <c:v>864.91740000000004</c:v>
                      </c:pt>
                      <c:pt idx="169">
                        <c:v>865.88160000000005</c:v>
                      </c:pt>
                      <c:pt idx="170">
                        <c:v>866.84580000000005</c:v>
                      </c:pt>
                      <c:pt idx="171">
                        <c:v>867.81010000000003</c:v>
                      </c:pt>
                      <c:pt idx="172">
                        <c:v>868.77430000000004</c:v>
                      </c:pt>
                      <c:pt idx="173">
                        <c:v>869.73850000000004</c:v>
                      </c:pt>
                      <c:pt idx="174">
                        <c:v>870.70280000000002</c:v>
                      </c:pt>
                      <c:pt idx="175">
                        <c:v>871.66700000000003</c:v>
                      </c:pt>
                      <c:pt idx="176">
                        <c:v>872.63120000000004</c:v>
                      </c:pt>
                      <c:pt idx="177">
                        <c:v>873.59550000000002</c:v>
                      </c:pt>
                      <c:pt idx="178">
                        <c:v>874.55970000000002</c:v>
                      </c:pt>
                      <c:pt idx="179">
                        <c:v>875.52390000000003</c:v>
                      </c:pt>
                      <c:pt idx="180">
                        <c:v>876.48820000000001</c:v>
                      </c:pt>
                      <c:pt idx="181">
                        <c:v>877.45240000000001</c:v>
                      </c:pt>
                      <c:pt idx="182">
                        <c:v>878.41660000000002</c:v>
                      </c:pt>
                      <c:pt idx="183">
                        <c:v>879.3809</c:v>
                      </c:pt>
                      <c:pt idx="184">
                        <c:v>880.3451</c:v>
                      </c:pt>
                      <c:pt idx="185">
                        <c:v>881.30930000000001</c:v>
                      </c:pt>
                      <c:pt idx="186">
                        <c:v>882.27359999999999</c:v>
                      </c:pt>
                      <c:pt idx="187">
                        <c:v>883.23779999999999</c:v>
                      </c:pt>
                      <c:pt idx="188">
                        <c:v>884.202</c:v>
                      </c:pt>
                      <c:pt idx="189">
                        <c:v>885.16629999999998</c:v>
                      </c:pt>
                      <c:pt idx="190">
                        <c:v>886.13049999999998</c:v>
                      </c:pt>
                      <c:pt idx="191">
                        <c:v>887.09469999999999</c:v>
                      </c:pt>
                      <c:pt idx="192">
                        <c:v>888.05899999999997</c:v>
                      </c:pt>
                      <c:pt idx="193">
                        <c:v>889.02319999999997</c:v>
                      </c:pt>
                      <c:pt idx="194">
                        <c:v>889.98739999999998</c:v>
                      </c:pt>
                      <c:pt idx="195">
                        <c:v>890.95169999999996</c:v>
                      </c:pt>
                      <c:pt idx="196">
                        <c:v>891.91589999999997</c:v>
                      </c:pt>
                      <c:pt idx="197">
                        <c:v>892.88009999999997</c:v>
                      </c:pt>
                      <c:pt idx="198">
                        <c:v>893.84439999999995</c:v>
                      </c:pt>
                      <c:pt idx="199">
                        <c:v>894.80859999999996</c:v>
                      </c:pt>
                      <c:pt idx="200">
                        <c:v>895.77279999999996</c:v>
                      </c:pt>
                      <c:pt idx="201">
                        <c:v>896.73710000000005</c:v>
                      </c:pt>
                      <c:pt idx="202">
                        <c:v>897.70129999999995</c:v>
                      </c:pt>
                      <c:pt idx="203">
                        <c:v>898.66549999999995</c:v>
                      </c:pt>
                      <c:pt idx="204">
                        <c:v>899.62980000000005</c:v>
                      </c:pt>
                      <c:pt idx="205">
                        <c:v>900.59400000000005</c:v>
                      </c:pt>
                      <c:pt idx="206">
                        <c:v>901.55820000000006</c:v>
                      </c:pt>
                      <c:pt idx="207">
                        <c:v>902.52250000000004</c:v>
                      </c:pt>
                      <c:pt idx="208">
                        <c:v>903.48670000000004</c:v>
                      </c:pt>
                      <c:pt idx="209">
                        <c:v>904.45090000000005</c:v>
                      </c:pt>
                      <c:pt idx="210">
                        <c:v>905.41520000000003</c:v>
                      </c:pt>
                      <c:pt idx="211">
                        <c:v>906.37940000000003</c:v>
                      </c:pt>
                      <c:pt idx="212">
                        <c:v>907.34360000000004</c:v>
                      </c:pt>
                      <c:pt idx="213">
                        <c:v>908.30790000000002</c:v>
                      </c:pt>
                      <c:pt idx="214">
                        <c:v>909.27210000000002</c:v>
                      </c:pt>
                      <c:pt idx="215">
                        <c:v>910.23630000000003</c:v>
                      </c:pt>
                      <c:pt idx="216">
                        <c:v>911.20060000000001</c:v>
                      </c:pt>
                      <c:pt idx="217">
                        <c:v>912.16480000000001</c:v>
                      </c:pt>
                      <c:pt idx="218">
                        <c:v>913.12900000000002</c:v>
                      </c:pt>
                      <c:pt idx="219">
                        <c:v>914.0933</c:v>
                      </c:pt>
                      <c:pt idx="220">
                        <c:v>915.0575</c:v>
                      </c:pt>
                      <c:pt idx="221">
                        <c:v>916.02170000000001</c:v>
                      </c:pt>
                      <c:pt idx="222">
                        <c:v>916.98599999999999</c:v>
                      </c:pt>
                      <c:pt idx="223">
                        <c:v>917.9502</c:v>
                      </c:pt>
                      <c:pt idx="224">
                        <c:v>918.9144</c:v>
                      </c:pt>
                      <c:pt idx="225">
                        <c:v>919.87869999999998</c:v>
                      </c:pt>
                      <c:pt idx="226">
                        <c:v>920.84289999999999</c:v>
                      </c:pt>
                      <c:pt idx="227">
                        <c:v>921.80709999999999</c:v>
                      </c:pt>
                      <c:pt idx="228">
                        <c:v>922.77139999999997</c:v>
                      </c:pt>
                      <c:pt idx="229">
                        <c:v>923.73559999999998</c:v>
                      </c:pt>
                      <c:pt idx="230">
                        <c:v>924.69979999999998</c:v>
                      </c:pt>
                      <c:pt idx="231">
                        <c:v>925.66409999999996</c:v>
                      </c:pt>
                      <c:pt idx="232">
                        <c:v>926.62829999999997</c:v>
                      </c:pt>
                      <c:pt idx="233">
                        <c:v>927.59249999999997</c:v>
                      </c:pt>
                      <c:pt idx="234">
                        <c:v>928.55679999999995</c:v>
                      </c:pt>
                      <c:pt idx="235">
                        <c:v>929.52099999999996</c:v>
                      </c:pt>
                      <c:pt idx="236">
                        <c:v>930.48519999999996</c:v>
                      </c:pt>
                      <c:pt idx="237">
                        <c:v>931.44949999999994</c:v>
                      </c:pt>
                      <c:pt idx="238">
                        <c:v>932.41369999999995</c:v>
                      </c:pt>
                      <c:pt idx="239">
                        <c:v>933.37789999999995</c:v>
                      </c:pt>
                      <c:pt idx="240">
                        <c:v>934.34220000000005</c:v>
                      </c:pt>
                      <c:pt idx="241">
                        <c:v>935.30640000000005</c:v>
                      </c:pt>
                      <c:pt idx="242">
                        <c:v>936.27059999999994</c:v>
                      </c:pt>
                      <c:pt idx="243">
                        <c:v>937.23490000000004</c:v>
                      </c:pt>
                      <c:pt idx="244">
                        <c:v>938.19910000000004</c:v>
                      </c:pt>
                      <c:pt idx="245">
                        <c:v>939.16330000000005</c:v>
                      </c:pt>
                      <c:pt idx="246">
                        <c:v>940.12760000000003</c:v>
                      </c:pt>
                      <c:pt idx="247">
                        <c:v>941.09180000000003</c:v>
                      </c:pt>
                      <c:pt idx="248">
                        <c:v>942.05600000000004</c:v>
                      </c:pt>
                      <c:pt idx="249">
                        <c:v>943.02030000000002</c:v>
                      </c:pt>
                      <c:pt idx="250">
                        <c:v>943.98450000000003</c:v>
                      </c:pt>
                      <c:pt idx="251">
                        <c:v>944.94870000000003</c:v>
                      </c:pt>
                      <c:pt idx="252">
                        <c:v>945.91300000000001</c:v>
                      </c:pt>
                      <c:pt idx="253">
                        <c:v>946.87720000000002</c:v>
                      </c:pt>
                      <c:pt idx="254">
                        <c:v>947.84140000000002</c:v>
                      </c:pt>
                      <c:pt idx="255">
                        <c:v>948.8057</c:v>
                      </c:pt>
                      <c:pt idx="256">
                        <c:v>949.76990000000001</c:v>
                      </c:pt>
                      <c:pt idx="257">
                        <c:v>950.73419999999999</c:v>
                      </c:pt>
                      <c:pt idx="258">
                        <c:v>951.69839999999999</c:v>
                      </c:pt>
                      <c:pt idx="259">
                        <c:v>952.66269999999997</c:v>
                      </c:pt>
                      <c:pt idx="260">
                        <c:v>953.62689999999998</c:v>
                      </c:pt>
                      <c:pt idx="261">
                        <c:v>954.59109999999998</c:v>
                      </c:pt>
                      <c:pt idx="262">
                        <c:v>955.55539999999996</c:v>
                      </c:pt>
                      <c:pt idx="263">
                        <c:v>956.51959999999997</c:v>
                      </c:pt>
                      <c:pt idx="264">
                        <c:v>957.48379999999997</c:v>
                      </c:pt>
                      <c:pt idx="265">
                        <c:v>958.44809999999995</c:v>
                      </c:pt>
                      <c:pt idx="266">
                        <c:v>959.41229999999996</c:v>
                      </c:pt>
                      <c:pt idx="267">
                        <c:v>960.37649999999996</c:v>
                      </c:pt>
                      <c:pt idx="268">
                        <c:v>961.34079999999994</c:v>
                      </c:pt>
                      <c:pt idx="269">
                        <c:v>962.30499999999995</c:v>
                      </c:pt>
                      <c:pt idx="270">
                        <c:v>963.26919999999996</c:v>
                      </c:pt>
                      <c:pt idx="271">
                        <c:v>964.23350000000005</c:v>
                      </c:pt>
                      <c:pt idx="272">
                        <c:v>965.19770000000005</c:v>
                      </c:pt>
                      <c:pt idx="273">
                        <c:v>966.16189999999995</c:v>
                      </c:pt>
                      <c:pt idx="274">
                        <c:v>967.12620000000004</c:v>
                      </c:pt>
                      <c:pt idx="275">
                        <c:v>968.09040000000005</c:v>
                      </c:pt>
                      <c:pt idx="276">
                        <c:v>969.05460000000005</c:v>
                      </c:pt>
                      <c:pt idx="277">
                        <c:v>970.01890000000003</c:v>
                      </c:pt>
                      <c:pt idx="278">
                        <c:v>970.98310000000004</c:v>
                      </c:pt>
                      <c:pt idx="279">
                        <c:v>971.94730000000004</c:v>
                      </c:pt>
                      <c:pt idx="280">
                        <c:v>972.91160000000002</c:v>
                      </c:pt>
                      <c:pt idx="281">
                        <c:v>973.87580000000003</c:v>
                      </c:pt>
                      <c:pt idx="282">
                        <c:v>974.84</c:v>
                      </c:pt>
                      <c:pt idx="283">
                        <c:v>975.80430000000001</c:v>
                      </c:pt>
                      <c:pt idx="284">
                        <c:v>976.76850000000002</c:v>
                      </c:pt>
                      <c:pt idx="285">
                        <c:v>977.73270000000002</c:v>
                      </c:pt>
                      <c:pt idx="286">
                        <c:v>978.697</c:v>
                      </c:pt>
                      <c:pt idx="287">
                        <c:v>979.66120000000001</c:v>
                      </c:pt>
                      <c:pt idx="288">
                        <c:v>980.62540000000001</c:v>
                      </c:pt>
                      <c:pt idx="289">
                        <c:v>981.58969999999999</c:v>
                      </c:pt>
                      <c:pt idx="290">
                        <c:v>982.5539</c:v>
                      </c:pt>
                      <c:pt idx="291">
                        <c:v>983.5181</c:v>
                      </c:pt>
                      <c:pt idx="292">
                        <c:v>984.48239999999998</c:v>
                      </c:pt>
                      <c:pt idx="293">
                        <c:v>985.44659999999999</c:v>
                      </c:pt>
                      <c:pt idx="294">
                        <c:v>986.41079999999999</c:v>
                      </c:pt>
                      <c:pt idx="295">
                        <c:v>987.37509999999997</c:v>
                      </c:pt>
                      <c:pt idx="296">
                        <c:v>988.33929999999998</c:v>
                      </c:pt>
                      <c:pt idx="297">
                        <c:v>989.30349999999999</c:v>
                      </c:pt>
                      <c:pt idx="298">
                        <c:v>990.26779999999997</c:v>
                      </c:pt>
                      <c:pt idx="299">
                        <c:v>991.23199999999997</c:v>
                      </c:pt>
                      <c:pt idx="300">
                        <c:v>992.19619999999998</c:v>
                      </c:pt>
                      <c:pt idx="301">
                        <c:v>993.16049999999996</c:v>
                      </c:pt>
                      <c:pt idx="302">
                        <c:v>994.12469999999996</c:v>
                      </c:pt>
                      <c:pt idx="303">
                        <c:v>995.08889999999997</c:v>
                      </c:pt>
                      <c:pt idx="304">
                        <c:v>996.05319999999995</c:v>
                      </c:pt>
                      <c:pt idx="305">
                        <c:v>997.01739999999995</c:v>
                      </c:pt>
                      <c:pt idx="306">
                        <c:v>997.98159999999996</c:v>
                      </c:pt>
                      <c:pt idx="307">
                        <c:v>998.94590000000005</c:v>
                      </c:pt>
                      <c:pt idx="308">
                        <c:v>999.91010000000006</c:v>
                      </c:pt>
                      <c:pt idx="309">
                        <c:v>1000.874</c:v>
                      </c:pt>
                      <c:pt idx="310">
                        <c:v>1001.8390000000001</c:v>
                      </c:pt>
                      <c:pt idx="311">
                        <c:v>1002.803</c:v>
                      </c:pt>
                      <c:pt idx="312">
                        <c:v>1003.7670000000001</c:v>
                      </c:pt>
                      <c:pt idx="313">
                        <c:v>1004.731</c:v>
                      </c:pt>
                      <c:pt idx="314">
                        <c:v>1005.6950000000001</c:v>
                      </c:pt>
                      <c:pt idx="315">
                        <c:v>1006.66</c:v>
                      </c:pt>
                      <c:pt idx="316">
                        <c:v>1007.624</c:v>
                      </c:pt>
                      <c:pt idx="317">
                        <c:v>1008.588</c:v>
                      </c:pt>
                      <c:pt idx="318">
                        <c:v>1009.552</c:v>
                      </c:pt>
                      <c:pt idx="319">
                        <c:v>1010.5170000000001</c:v>
                      </c:pt>
                      <c:pt idx="320">
                        <c:v>1011.481</c:v>
                      </c:pt>
                      <c:pt idx="321">
                        <c:v>1012.4450000000001</c:v>
                      </c:pt>
                      <c:pt idx="322">
                        <c:v>1013.409</c:v>
                      </c:pt>
                      <c:pt idx="323">
                        <c:v>1014.374</c:v>
                      </c:pt>
                      <c:pt idx="324">
                        <c:v>1015.338</c:v>
                      </c:pt>
                      <c:pt idx="325">
                        <c:v>1016.302</c:v>
                      </c:pt>
                      <c:pt idx="326">
                        <c:v>1017.266</c:v>
                      </c:pt>
                      <c:pt idx="327">
                        <c:v>1018.231</c:v>
                      </c:pt>
                      <c:pt idx="328">
                        <c:v>1019.1950000000001</c:v>
                      </c:pt>
                      <c:pt idx="329">
                        <c:v>1020.159</c:v>
                      </c:pt>
                      <c:pt idx="330">
                        <c:v>1021.123</c:v>
                      </c:pt>
                      <c:pt idx="331">
                        <c:v>1022.087</c:v>
                      </c:pt>
                      <c:pt idx="332">
                        <c:v>1023.052</c:v>
                      </c:pt>
                      <c:pt idx="333">
                        <c:v>1024.0160000000001</c:v>
                      </c:pt>
                      <c:pt idx="334">
                        <c:v>1024.98</c:v>
                      </c:pt>
                      <c:pt idx="335">
                        <c:v>1025.944</c:v>
                      </c:pt>
                      <c:pt idx="336">
                        <c:v>1026.9090000000001</c:v>
                      </c:pt>
                      <c:pt idx="337">
                        <c:v>1027.873</c:v>
                      </c:pt>
                      <c:pt idx="338">
                        <c:v>1028.837</c:v>
                      </c:pt>
                      <c:pt idx="339">
                        <c:v>1029.8009999999999</c:v>
                      </c:pt>
                      <c:pt idx="340">
                        <c:v>1030.7660000000001</c:v>
                      </c:pt>
                      <c:pt idx="341">
                        <c:v>1031.73</c:v>
                      </c:pt>
                      <c:pt idx="342">
                        <c:v>1032.694</c:v>
                      </c:pt>
                      <c:pt idx="343">
                        <c:v>1033.6579999999999</c:v>
                      </c:pt>
                      <c:pt idx="344">
                        <c:v>1034.6220000000001</c:v>
                      </c:pt>
                      <c:pt idx="345">
                        <c:v>1035.587</c:v>
                      </c:pt>
                      <c:pt idx="346">
                        <c:v>1036.5509999999999</c:v>
                      </c:pt>
                      <c:pt idx="347">
                        <c:v>1037.5150000000001</c:v>
                      </c:pt>
                      <c:pt idx="348">
                        <c:v>1038.479</c:v>
                      </c:pt>
                      <c:pt idx="349">
                        <c:v>1039.444</c:v>
                      </c:pt>
                      <c:pt idx="350">
                        <c:v>1040.4079999999999</c:v>
                      </c:pt>
                      <c:pt idx="351">
                        <c:v>1041.3720000000001</c:v>
                      </c:pt>
                      <c:pt idx="352">
                        <c:v>1042.336</c:v>
                      </c:pt>
                      <c:pt idx="353">
                        <c:v>1043.3009999999999</c:v>
                      </c:pt>
                      <c:pt idx="354">
                        <c:v>1044.2650000000001</c:v>
                      </c:pt>
                      <c:pt idx="355">
                        <c:v>1045.229</c:v>
                      </c:pt>
                      <c:pt idx="356">
                        <c:v>1046.193</c:v>
                      </c:pt>
                      <c:pt idx="357">
                        <c:v>1047.1569999999999</c:v>
                      </c:pt>
                      <c:pt idx="358">
                        <c:v>1048.1220000000001</c:v>
                      </c:pt>
                      <c:pt idx="359">
                        <c:v>1049.086</c:v>
                      </c:pt>
                      <c:pt idx="360">
                        <c:v>1050.05</c:v>
                      </c:pt>
                      <c:pt idx="361">
                        <c:v>1051.0139999999999</c:v>
                      </c:pt>
                      <c:pt idx="362">
                        <c:v>1051.979</c:v>
                      </c:pt>
                      <c:pt idx="363">
                        <c:v>1052.943</c:v>
                      </c:pt>
                      <c:pt idx="364">
                        <c:v>1053.9069999999999</c:v>
                      </c:pt>
                      <c:pt idx="365">
                        <c:v>1054.8710000000001</c:v>
                      </c:pt>
                      <c:pt idx="366">
                        <c:v>1055.836</c:v>
                      </c:pt>
                      <c:pt idx="367">
                        <c:v>1056.8</c:v>
                      </c:pt>
                      <c:pt idx="368">
                        <c:v>1057.7639999999999</c:v>
                      </c:pt>
                      <c:pt idx="369">
                        <c:v>1058.7280000000001</c:v>
                      </c:pt>
                      <c:pt idx="370">
                        <c:v>1059.693</c:v>
                      </c:pt>
                      <c:pt idx="371">
                        <c:v>1060.6569999999999</c:v>
                      </c:pt>
                      <c:pt idx="372">
                        <c:v>1061.6210000000001</c:v>
                      </c:pt>
                      <c:pt idx="373">
                        <c:v>1062.585</c:v>
                      </c:pt>
                      <c:pt idx="374">
                        <c:v>1063.549</c:v>
                      </c:pt>
                      <c:pt idx="375">
                        <c:v>1064.5139999999999</c:v>
                      </c:pt>
                      <c:pt idx="376">
                        <c:v>1065.4780000000001</c:v>
                      </c:pt>
                      <c:pt idx="377">
                        <c:v>1066.442</c:v>
                      </c:pt>
                      <c:pt idx="378">
                        <c:v>1067.4059999999999</c:v>
                      </c:pt>
                      <c:pt idx="379">
                        <c:v>1068.3710000000001</c:v>
                      </c:pt>
                      <c:pt idx="380">
                        <c:v>1069.335</c:v>
                      </c:pt>
                      <c:pt idx="381">
                        <c:v>1070.299</c:v>
                      </c:pt>
                      <c:pt idx="382">
                        <c:v>1071.2629999999999</c:v>
                      </c:pt>
                      <c:pt idx="383">
                        <c:v>1072.2280000000001</c:v>
                      </c:pt>
                      <c:pt idx="384">
                        <c:v>1073.192</c:v>
                      </c:pt>
                      <c:pt idx="385">
                        <c:v>1074.1559999999999</c:v>
                      </c:pt>
                      <c:pt idx="386">
                        <c:v>1075.1199999999999</c:v>
                      </c:pt>
                      <c:pt idx="387">
                        <c:v>1076.0840000000001</c:v>
                      </c:pt>
                      <c:pt idx="388">
                        <c:v>1077.049</c:v>
                      </c:pt>
                      <c:pt idx="389">
                        <c:v>1078.0129999999999</c:v>
                      </c:pt>
                      <c:pt idx="390">
                        <c:v>1078.9770000000001</c:v>
                      </c:pt>
                      <c:pt idx="391">
                        <c:v>1079.941</c:v>
                      </c:pt>
                      <c:pt idx="392">
                        <c:v>1080.9059999999999</c:v>
                      </c:pt>
                      <c:pt idx="393">
                        <c:v>1081.8699999999999</c:v>
                      </c:pt>
                      <c:pt idx="394">
                        <c:v>1082.8340000000001</c:v>
                      </c:pt>
                      <c:pt idx="395">
                        <c:v>1083.798</c:v>
                      </c:pt>
                      <c:pt idx="396">
                        <c:v>1084.7629999999999</c:v>
                      </c:pt>
                      <c:pt idx="397">
                        <c:v>1085.7270000000001</c:v>
                      </c:pt>
                      <c:pt idx="398">
                        <c:v>1086.691</c:v>
                      </c:pt>
                      <c:pt idx="399">
                        <c:v>1087.655</c:v>
                      </c:pt>
                      <c:pt idx="400">
                        <c:v>1088.6199999999999</c:v>
                      </c:pt>
                      <c:pt idx="401">
                        <c:v>1089.5840000000001</c:v>
                      </c:pt>
                      <c:pt idx="402">
                        <c:v>1090.548</c:v>
                      </c:pt>
                      <c:pt idx="403">
                        <c:v>1091.5119999999999</c:v>
                      </c:pt>
                      <c:pt idx="404">
                        <c:v>1092.4760000000001</c:v>
                      </c:pt>
                      <c:pt idx="405">
                        <c:v>1093.441</c:v>
                      </c:pt>
                      <c:pt idx="406">
                        <c:v>1094.405</c:v>
                      </c:pt>
                      <c:pt idx="407">
                        <c:v>1095.3689999999999</c:v>
                      </c:pt>
                      <c:pt idx="408">
                        <c:v>1096.3330000000001</c:v>
                      </c:pt>
                      <c:pt idx="409">
                        <c:v>1097.298</c:v>
                      </c:pt>
                      <c:pt idx="410">
                        <c:v>1098.2619999999999</c:v>
                      </c:pt>
                      <c:pt idx="411">
                        <c:v>1099.2260000000001</c:v>
                      </c:pt>
                      <c:pt idx="412">
                        <c:v>1100.19</c:v>
                      </c:pt>
                      <c:pt idx="413">
                        <c:v>1101.155</c:v>
                      </c:pt>
                      <c:pt idx="414">
                        <c:v>1102.1189999999999</c:v>
                      </c:pt>
                      <c:pt idx="415">
                        <c:v>1103.0830000000001</c:v>
                      </c:pt>
                      <c:pt idx="416">
                        <c:v>1104.047</c:v>
                      </c:pt>
                      <c:pt idx="417">
                        <c:v>1105.011</c:v>
                      </c:pt>
                      <c:pt idx="418">
                        <c:v>1105.9760000000001</c:v>
                      </c:pt>
                      <c:pt idx="419">
                        <c:v>1106.94</c:v>
                      </c:pt>
                      <c:pt idx="420">
                        <c:v>1107.904</c:v>
                      </c:pt>
                      <c:pt idx="421">
                        <c:v>1108.8679999999999</c:v>
                      </c:pt>
                      <c:pt idx="422">
                        <c:v>1109.8330000000001</c:v>
                      </c:pt>
                      <c:pt idx="423">
                        <c:v>1110.797</c:v>
                      </c:pt>
                      <c:pt idx="424">
                        <c:v>1111.761</c:v>
                      </c:pt>
                      <c:pt idx="425">
                        <c:v>1112.7249999999999</c:v>
                      </c:pt>
                      <c:pt idx="426">
                        <c:v>1113.69</c:v>
                      </c:pt>
                      <c:pt idx="427">
                        <c:v>1114.654</c:v>
                      </c:pt>
                      <c:pt idx="428">
                        <c:v>1115.6179999999999</c:v>
                      </c:pt>
                      <c:pt idx="429">
                        <c:v>1116.5820000000001</c:v>
                      </c:pt>
                      <c:pt idx="430">
                        <c:v>1117.547</c:v>
                      </c:pt>
                      <c:pt idx="431">
                        <c:v>1118.511</c:v>
                      </c:pt>
                      <c:pt idx="432">
                        <c:v>1119.4749999999999</c:v>
                      </c:pt>
                      <c:pt idx="433">
                        <c:v>1120.4390000000001</c:v>
                      </c:pt>
                      <c:pt idx="434">
                        <c:v>1121.403</c:v>
                      </c:pt>
                      <c:pt idx="435">
                        <c:v>1122.3679999999999</c:v>
                      </c:pt>
                      <c:pt idx="436">
                        <c:v>1123.3320000000001</c:v>
                      </c:pt>
                      <c:pt idx="437">
                        <c:v>1124.296</c:v>
                      </c:pt>
                      <c:pt idx="438">
                        <c:v>1125.26</c:v>
                      </c:pt>
                      <c:pt idx="439">
                        <c:v>1126.2249999999999</c:v>
                      </c:pt>
                      <c:pt idx="440">
                        <c:v>1127.1890000000001</c:v>
                      </c:pt>
                      <c:pt idx="441">
                        <c:v>1128.153</c:v>
                      </c:pt>
                      <c:pt idx="442">
                        <c:v>1129.117</c:v>
                      </c:pt>
                      <c:pt idx="443">
                        <c:v>1130.0820000000001</c:v>
                      </c:pt>
                      <c:pt idx="444">
                        <c:v>1131.046</c:v>
                      </c:pt>
                      <c:pt idx="445">
                        <c:v>1132.01</c:v>
                      </c:pt>
                      <c:pt idx="446">
                        <c:v>1132.9739999999999</c:v>
                      </c:pt>
                      <c:pt idx="447">
                        <c:v>1133.9380000000001</c:v>
                      </c:pt>
                      <c:pt idx="448">
                        <c:v>1134.903</c:v>
                      </c:pt>
                      <c:pt idx="449">
                        <c:v>1135.867</c:v>
                      </c:pt>
                      <c:pt idx="450">
                        <c:v>1136.8309999999999</c:v>
                      </c:pt>
                      <c:pt idx="451">
                        <c:v>1137.7950000000001</c:v>
                      </c:pt>
                      <c:pt idx="452">
                        <c:v>1138.76</c:v>
                      </c:pt>
                      <c:pt idx="453">
                        <c:v>1139.7239999999999</c:v>
                      </c:pt>
                      <c:pt idx="454">
                        <c:v>1140.6880000000001</c:v>
                      </c:pt>
                      <c:pt idx="455">
                        <c:v>1141.652</c:v>
                      </c:pt>
                      <c:pt idx="456">
                        <c:v>1142.617</c:v>
                      </c:pt>
                      <c:pt idx="457">
                        <c:v>1143.5809999999999</c:v>
                      </c:pt>
                      <c:pt idx="458">
                        <c:v>1144.5450000000001</c:v>
                      </c:pt>
                      <c:pt idx="459">
                        <c:v>1145.509</c:v>
                      </c:pt>
                      <c:pt idx="460">
                        <c:v>1146.4739999999999</c:v>
                      </c:pt>
                      <c:pt idx="461">
                        <c:v>1147.4380000000001</c:v>
                      </c:pt>
                      <c:pt idx="462">
                        <c:v>1148.402</c:v>
                      </c:pt>
                      <c:pt idx="463">
                        <c:v>1149.366</c:v>
                      </c:pt>
                      <c:pt idx="464">
                        <c:v>1150.33</c:v>
                      </c:pt>
                      <c:pt idx="465">
                        <c:v>1151.2950000000001</c:v>
                      </c:pt>
                      <c:pt idx="466">
                        <c:v>1152.259</c:v>
                      </c:pt>
                      <c:pt idx="467">
                        <c:v>1153.223</c:v>
                      </c:pt>
                      <c:pt idx="468">
                        <c:v>1154.1869999999999</c:v>
                      </c:pt>
                      <c:pt idx="469">
                        <c:v>1155.152</c:v>
                      </c:pt>
                      <c:pt idx="470">
                        <c:v>1156.116</c:v>
                      </c:pt>
                      <c:pt idx="471">
                        <c:v>1157.08</c:v>
                      </c:pt>
                      <c:pt idx="472">
                        <c:v>1158.0440000000001</c:v>
                      </c:pt>
                      <c:pt idx="473">
                        <c:v>1159.009</c:v>
                      </c:pt>
                      <c:pt idx="474">
                        <c:v>1159.973</c:v>
                      </c:pt>
                      <c:pt idx="475">
                        <c:v>1160.9369999999999</c:v>
                      </c:pt>
                      <c:pt idx="476">
                        <c:v>1161.9010000000001</c:v>
                      </c:pt>
                      <c:pt idx="477">
                        <c:v>1162.865</c:v>
                      </c:pt>
                      <c:pt idx="478">
                        <c:v>1163.83</c:v>
                      </c:pt>
                      <c:pt idx="479">
                        <c:v>1164.7940000000001</c:v>
                      </c:pt>
                      <c:pt idx="480">
                        <c:v>1165.758</c:v>
                      </c:pt>
                      <c:pt idx="481">
                        <c:v>1166.722</c:v>
                      </c:pt>
                      <c:pt idx="482">
                        <c:v>1167.6869999999999</c:v>
                      </c:pt>
                      <c:pt idx="483">
                        <c:v>1168.6510000000001</c:v>
                      </c:pt>
                      <c:pt idx="484">
                        <c:v>1169.615</c:v>
                      </c:pt>
                      <c:pt idx="485">
                        <c:v>1170.579</c:v>
                      </c:pt>
                      <c:pt idx="486">
                        <c:v>1171.5440000000001</c:v>
                      </c:pt>
                      <c:pt idx="487">
                        <c:v>1172.508</c:v>
                      </c:pt>
                      <c:pt idx="488">
                        <c:v>1173.472</c:v>
                      </c:pt>
                      <c:pt idx="489">
                        <c:v>1174.4359999999999</c:v>
                      </c:pt>
                      <c:pt idx="490">
                        <c:v>1175.4010000000001</c:v>
                      </c:pt>
                      <c:pt idx="491">
                        <c:v>1176.365</c:v>
                      </c:pt>
                      <c:pt idx="492">
                        <c:v>1177.329</c:v>
                      </c:pt>
                      <c:pt idx="493">
                        <c:v>1178.2929999999999</c:v>
                      </c:pt>
                      <c:pt idx="494">
                        <c:v>1179.2570000000001</c:v>
                      </c:pt>
                      <c:pt idx="495">
                        <c:v>1180.222</c:v>
                      </c:pt>
                      <c:pt idx="496">
                        <c:v>1181.1859999999999</c:v>
                      </c:pt>
                      <c:pt idx="497">
                        <c:v>1182.1500000000001</c:v>
                      </c:pt>
                      <c:pt idx="498">
                        <c:v>1183.114</c:v>
                      </c:pt>
                      <c:pt idx="499">
                        <c:v>1184.079</c:v>
                      </c:pt>
                      <c:pt idx="500">
                        <c:v>1185.0429999999999</c:v>
                      </c:pt>
                      <c:pt idx="501">
                        <c:v>1186.0070000000001</c:v>
                      </c:pt>
                      <c:pt idx="502">
                        <c:v>1186.971</c:v>
                      </c:pt>
                      <c:pt idx="503">
                        <c:v>1187.9359999999999</c:v>
                      </c:pt>
                      <c:pt idx="504">
                        <c:v>1188.9000000000001</c:v>
                      </c:pt>
                      <c:pt idx="505">
                        <c:v>1189.864</c:v>
                      </c:pt>
                      <c:pt idx="506">
                        <c:v>1190.828</c:v>
                      </c:pt>
                      <c:pt idx="507">
                        <c:v>1191.7919999999999</c:v>
                      </c:pt>
                      <c:pt idx="508">
                        <c:v>1192.7570000000001</c:v>
                      </c:pt>
                      <c:pt idx="509">
                        <c:v>1193.721</c:v>
                      </c:pt>
                      <c:pt idx="510">
                        <c:v>1194.6849999999999</c:v>
                      </c:pt>
                      <c:pt idx="511">
                        <c:v>1195.6489999999999</c:v>
                      </c:pt>
                      <c:pt idx="512">
                        <c:v>1196.614</c:v>
                      </c:pt>
                      <c:pt idx="513">
                        <c:v>1197.578</c:v>
                      </c:pt>
                      <c:pt idx="514">
                        <c:v>1198.5419999999999</c:v>
                      </c:pt>
                      <c:pt idx="515">
                        <c:v>1199.5060000000001</c:v>
                      </c:pt>
                      <c:pt idx="516">
                        <c:v>1200.471</c:v>
                      </c:pt>
                      <c:pt idx="517">
                        <c:v>1201.4349999999999</c:v>
                      </c:pt>
                      <c:pt idx="518">
                        <c:v>1202.3989999999999</c:v>
                      </c:pt>
                      <c:pt idx="519">
                        <c:v>1203.3630000000001</c:v>
                      </c:pt>
                      <c:pt idx="520">
                        <c:v>1204.328</c:v>
                      </c:pt>
                      <c:pt idx="521">
                        <c:v>1205.2919999999999</c:v>
                      </c:pt>
                      <c:pt idx="522">
                        <c:v>1206.2560000000001</c:v>
                      </c:pt>
                      <c:pt idx="523">
                        <c:v>1207.22</c:v>
                      </c:pt>
                      <c:pt idx="524">
                        <c:v>1208.1849999999999</c:v>
                      </c:pt>
                      <c:pt idx="525">
                        <c:v>1209.1489999999999</c:v>
                      </c:pt>
                      <c:pt idx="526">
                        <c:v>1210.1130000000001</c:v>
                      </c:pt>
                      <c:pt idx="527">
                        <c:v>1211.077</c:v>
                      </c:pt>
                      <c:pt idx="528">
                        <c:v>1212.0419999999999</c:v>
                      </c:pt>
                      <c:pt idx="529">
                        <c:v>1213.0060000000001</c:v>
                      </c:pt>
                      <c:pt idx="530">
                        <c:v>1213.97</c:v>
                      </c:pt>
                      <c:pt idx="531">
                        <c:v>1214.934</c:v>
                      </c:pt>
                      <c:pt idx="532">
                        <c:v>1215.8979999999999</c:v>
                      </c:pt>
                      <c:pt idx="533">
                        <c:v>1216.8630000000001</c:v>
                      </c:pt>
                      <c:pt idx="534">
                        <c:v>1217.827</c:v>
                      </c:pt>
                      <c:pt idx="535">
                        <c:v>1218.7909999999999</c:v>
                      </c:pt>
                      <c:pt idx="536">
                        <c:v>1219.7550000000001</c:v>
                      </c:pt>
                      <c:pt idx="537">
                        <c:v>1220.72</c:v>
                      </c:pt>
                      <c:pt idx="538">
                        <c:v>1221.684</c:v>
                      </c:pt>
                      <c:pt idx="539">
                        <c:v>1222.6479999999999</c:v>
                      </c:pt>
                      <c:pt idx="540">
                        <c:v>1223.6120000000001</c:v>
                      </c:pt>
                      <c:pt idx="541">
                        <c:v>1224.577</c:v>
                      </c:pt>
                      <c:pt idx="542">
                        <c:v>1225.5409999999999</c:v>
                      </c:pt>
                      <c:pt idx="543">
                        <c:v>1226.5050000000001</c:v>
                      </c:pt>
                      <c:pt idx="544">
                        <c:v>1227.4690000000001</c:v>
                      </c:pt>
                      <c:pt idx="545">
                        <c:v>1228.433</c:v>
                      </c:pt>
                      <c:pt idx="546">
                        <c:v>1229.3979999999999</c:v>
                      </c:pt>
                      <c:pt idx="547">
                        <c:v>1230.3620000000001</c:v>
                      </c:pt>
                      <c:pt idx="548">
                        <c:v>1231.326</c:v>
                      </c:pt>
                      <c:pt idx="549">
                        <c:v>1232.29</c:v>
                      </c:pt>
                      <c:pt idx="550">
                        <c:v>1233.2550000000001</c:v>
                      </c:pt>
                      <c:pt idx="551">
                        <c:v>1234.2190000000001</c:v>
                      </c:pt>
                      <c:pt idx="552">
                        <c:v>1235.183</c:v>
                      </c:pt>
                      <c:pt idx="553">
                        <c:v>1236.1469999999999</c:v>
                      </c:pt>
                      <c:pt idx="554">
                        <c:v>1237.1120000000001</c:v>
                      </c:pt>
                      <c:pt idx="555">
                        <c:v>1238.076</c:v>
                      </c:pt>
                      <c:pt idx="556">
                        <c:v>1239.04</c:v>
                      </c:pt>
                      <c:pt idx="557">
                        <c:v>1240.0039999999999</c:v>
                      </c:pt>
                      <c:pt idx="558">
                        <c:v>1240.9690000000001</c:v>
                      </c:pt>
                      <c:pt idx="559">
                        <c:v>1241.933</c:v>
                      </c:pt>
                      <c:pt idx="560">
                        <c:v>1242.8969999999999</c:v>
                      </c:pt>
                      <c:pt idx="561">
                        <c:v>1243.8610000000001</c:v>
                      </c:pt>
                      <c:pt idx="562">
                        <c:v>1244.825</c:v>
                      </c:pt>
                      <c:pt idx="563">
                        <c:v>1245.79</c:v>
                      </c:pt>
                      <c:pt idx="564">
                        <c:v>1246.7539999999999</c:v>
                      </c:pt>
                      <c:pt idx="565">
                        <c:v>1247.7180000000001</c:v>
                      </c:pt>
                      <c:pt idx="566">
                        <c:v>1248.682</c:v>
                      </c:pt>
                      <c:pt idx="567">
                        <c:v>1249.6469999999999</c:v>
                      </c:pt>
                      <c:pt idx="568">
                        <c:v>1250.6110000000001</c:v>
                      </c:pt>
                      <c:pt idx="569">
                        <c:v>1251.575</c:v>
                      </c:pt>
                      <c:pt idx="570">
                        <c:v>1252.539</c:v>
                      </c:pt>
                      <c:pt idx="571">
                        <c:v>1253.5039999999999</c:v>
                      </c:pt>
                      <c:pt idx="572">
                        <c:v>1254.4680000000001</c:v>
                      </c:pt>
                      <c:pt idx="573">
                        <c:v>1255.432</c:v>
                      </c:pt>
                      <c:pt idx="574">
                        <c:v>1256.396</c:v>
                      </c:pt>
                      <c:pt idx="575">
                        <c:v>1257.3599999999999</c:v>
                      </c:pt>
                      <c:pt idx="576">
                        <c:v>1258.325</c:v>
                      </c:pt>
                      <c:pt idx="577">
                        <c:v>1259.289</c:v>
                      </c:pt>
                      <c:pt idx="578">
                        <c:v>1260.2529999999999</c:v>
                      </c:pt>
                      <c:pt idx="579">
                        <c:v>1261.2170000000001</c:v>
                      </c:pt>
                      <c:pt idx="580">
                        <c:v>1262.182</c:v>
                      </c:pt>
                      <c:pt idx="581">
                        <c:v>1263.146</c:v>
                      </c:pt>
                      <c:pt idx="582">
                        <c:v>1264.1099999999999</c:v>
                      </c:pt>
                      <c:pt idx="583">
                        <c:v>1265.0740000000001</c:v>
                      </c:pt>
                      <c:pt idx="584">
                        <c:v>1266.039</c:v>
                      </c:pt>
                      <c:pt idx="585">
                        <c:v>1267.0029999999999</c:v>
                      </c:pt>
                      <c:pt idx="586">
                        <c:v>1267.9670000000001</c:v>
                      </c:pt>
                      <c:pt idx="587">
                        <c:v>1268.931</c:v>
                      </c:pt>
                      <c:pt idx="588">
                        <c:v>1269.896</c:v>
                      </c:pt>
                      <c:pt idx="589">
                        <c:v>1270.8599999999999</c:v>
                      </c:pt>
                      <c:pt idx="590">
                        <c:v>1271.8240000000001</c:v>
                      </c:pt>
                      <c:pt idx="591">
                        <c:v>1272.788</c:v>
                      </c:pt>
                      <c:pt idx="592">
                        <c:v>1273.752</c:v>
                      </c:pt>
                      <c:pt idx="593">
                        <c:v>1274.7170000000001</c:v>
                      </c:pt>
                      <c:pt idx="594">
                        <c:v>1275.681</c:v>
                      </c:pt>
                      <c:pt idx="595">
                        <c:v>1276.645</c:v>
                      </c:pt>
                      <c:pt idx="596">
                        <c:v>1277.6089999999999</c:v>
                      </c:pt>
                      <c:pt idx="597">
                        <c:v>1278.5740000000001</c:v>
                      </c:pt>
                      <c:pt idx="598">
                        <c:v>1279.538</c:v>
                      </c:pt>
                      <c:pt idx="599">
                        <c:v>1280.502</c:v>
                      </c:pt>
                      <c:pt idx="600">
                        <c:v>1281.4659999999999</c:v>
                      </c:pt>
                      <c:pt idx="601">
                        <c:v>1282.431</c:v>
                      </c:pt>
                      <c:pt idx="602">
                        <c:v>1283.395</c:v>
                      </c:pt>
                      <c:pt idx="603">
                        <c:v>1284.3589999999999</c:v>
                      </c:pt>
                      <c:pt idx="604">
                        <c:v>1285.3230000000001</c:v>
                      </c:pt>
                      <c:pt idx="605">
                        <c:v>1286.287</c:v>
                      </c:pt>
                      <c:pt idx="606">
                        <c:v>1287.252</c:v>
                      </c:pt>
                      <c:pt idx="607">
                        <c:v>1288.2159999999999</c:v>
                      </c:pt>
                      <c:pt idx="608">
                        <c:v>1289.18</c:v>
                      </c:pt>
                      <c:pt idx="609">
                        <c:v>1290.144</c:v>
                      </c:pt>
                      <c:pt idx="610">
                        <c:v>1291.1089999999999</c:v>
                      </c:pt>
                      <c:pt idx="611">
                        <c:v>1292.0730000000001</c:v>
                      </c:pt>
                      <c:pt idx="612">
                        <c:v>1293.037</c:v>
                      </c:pt>
                      <c:pt idx="613">
                        <c:v>1294.001</c:v>
                      </c:pt>
                      <c:pt idx="614">
                        <c:v>1294.9659999999999</c:v>
                      </c:pt>
                      <c:pt idx="615">
                        <c:v>1295.93</c:v>
                      </c:pt>
                      <c:pt idx="616">
                        <c:v>1296.894</c:v>
                      </c:pt>
                      <c:pt idx="617">
                        <c:v>1297.8579999999999</c:v>
                      </c:pt>
                      <c:pt idx="618">
                        <c:v>1298.8230000000001</c:v>
                      </c:pt>
                      <c:pt idx="619">
                        <c:v>1299.787</c:v>
                      </c:pt>
                      <c:pt idx="620">
                        <c:v>1300.751</c:v>
                      </c:pt>
                      <c:pt idx="621">
                        <c:v>1301.7149999999999</c:v>
                      </c:pt>
                      <c:pt idx="622">
                        <c:v>1302.6790000000001</c:v>
                      </c:pt>
                      <c:pt idx="623">
                        <c:v>1303.644</c:v>
                      </c:pt>
                      <c:pt idx="624">
                        <c:v>1304.6079999999999</c:v>
                      </c:pt>
                      <c:pt idx="625">
                        <c:v>1305.5719999999999</c:v>
                      </c:pt>
                      <c:pt idx="626">
                        <c:v>1306.5360000000001</c:v>
                      </c:pt>
                      <c:pt idx="627">
                        <c:v>1307.501</c:v>
                      </c:pt>
                      <c:pt idx="628">
                        <c:v>1308.4649999999999</c:v>
                      </c:pt>
                      <c:pt idx="629">
                        <c:v>1309.4290000000001</c:v>
                      </c:pt>
                      <c:pt idx="630">
                        <c:v>1310.393</c:v>
                      </c:pt>
                      <c:pt idx="631">
                        <c:v>1311.3579999999999</c:v>
                      </c:pt>
                      <c:pt idx="632">
                        <c:v>1312.3219999999999</c:v>
                      </c:pt>
                      <c:pt idx="633">
                        <c:v>1313.2860000000001</c:v>
                      </c:pt>
                      <c:pt idx="634">
                        <c:v>1314.25</c:v>
                      </c:pt>
                      <c:pt idx="635">
                        <c:v>1315.2139999999999</c:v>
                      </c:pt>
                      <c:pt idx="636">
                        <c:v>1316.1790000000001</c:v>
                      </c:pt>
                      <c:pt idx="637">
                        <c:v>1317.143</c:v>
                      </c:pt>
                      <c:pt idx="638">
                        <c:v>1318.107</c:v>
                      </c:pt>
                      <c:pt idx="639">
                        <c:v>1319.0709999999999</c:v>
                      </c:pt>
                      <c:pt idx="640">
                        <c:v>1320.0360000000001</c:v>
                      </c:pt>
                      <c:pt idx="641">
                        <c:v>1321</c:v>
                      </c:pt>
                      <c:pt idx="642">
                        <c:v>1321.9639999999999</c:v>
                      </c:pt>
                      <c:pt idx="643">
                        <c:v>1322.9280000000001</c:v>
                      </c:pt>
                      <c:pt idx="644">
                        <c:v>1323.893</c:v>
                      </c:pt>
                      <c:pt idx="645">
                        <c:v>1324.857</c:v>
                      </c:pt>
                      <c:pt idx="646">
                        <c:v>1325.8209999999999</c:v>
                      </c:pt>
                      <c:pt idx="647">
                        <c:v>1326.7850000000001</c:v>
                      </c:pt>
                      <c:pt idx="648">
                        <c:v>1327.75</c:v>
                      </c:pt>
                      <c:pt idx="649">
                        <c:v>1328.7139999999999</c:v>
                      </c:pt>
                      <c:pt idx="650">
                        <c:v>1329.6780000000001</c:v>
                      </c:pt>
                      <c:pt idx="651">
                        <c:v>1330.6420000000001</c:v>
                      </c:pt>
                      <c:pt idx="652">
                        <c:v>1331.606</c:v>
                      </c:pt>
                      <c:pt idx="653">
                        <c:v>1332.5709999999999</c:v>
                      </c:pt>
                      <c:pt idx="654">
                        <c:v>1333.5350000000001</c:v>
                      </c:pt>
                      <c:pt idx="655">
                        <c:v>1334.499</c:v>
                      </c:pt>
                      <c:pt idx="656">
                        <c:v>1335.463</c:v>
                      </c:pt>
                      <c:pt idx="657">
                        <c:v>1336.4280000000001</c:v>
                      </c:pt>
                      <c:pt idx="658">
                        <c:v>1337.3920000000001</c:v>
                      </c:pt>
                      <c:pt idx="659">
                        <c:v>1338.356</c:v>
                      </c:pt>
                      <c:pt idx="660">
                        <c:v>1339.32</c:v>
                      </c:pt>
                      <c:pt idx="661">
                        <c:v>1340.2850000000001</c:v>
                      </c:pt>
                      <c:pt idx="662">
                        <c:v>1341.249</c:v>
                      </c:pt>
                      <c:pt idx="663">
                        <c:v>1342.213</c:v>
                      </c:pt>
                      <c:pt idx="664">
                        <c:v>1343.1769999999999</c:v>
                      </c:pt>
                      <c:pt idx="665">
                        <c:v>1344.1410000000001</c:v>
                      </c:pt>
                      <c:pt idx="666">
                        <c:v>1345.106</c:v>
                      </c:pt>
                      <c:pt idx="667">
                        <c:v>1346.07</c:v>
                      </c:pt>
                      <c:pt idx="668">
                        <c:v>1347.0340000000001</c:v>
                      </c:pt>
                      <c:pt idx="669">
                        <c:v>1347.998</c:v>
                      </c:pt>
                      <c:pt idx="670">
                        <c:v>1348.963</c:v>
                      </c:pt>
                      <c:pt idx="671">
                        <c:v>1349.9269999999999</c:v>
                      </c:pt>
                      <c:pt idx="672">
                        <c:v>1350.8910000000001</c:v>
                      </c:pt>
                      <c:pt idx="673">
                        <c:v>1351.855</c:v>
                      </c:pt>
                      <c:pt idx="674">
                        <c:v>1352.82</c:v>
                      </c:pt>
                      <c:pt idx="675">
                        <c:v>1353.7840000000001</c:v>
                      </c:pt>
                      <c:pt idx="676">
                        <c:v>1354.748</c:v>
                      </c:pt>
                      <c:pt idx="677">
                        <c:v>1355.712</c:v>
                      </c:pt>
                      <c:pt idx="678">
                        <c:v>1356.6769999999999</c:v>
                      </c:pt>
                      <c:pt idx="679">
                        <c:v>1357.6410000000001</c:v>
                      </c:pt>
                      <c:pt idx="680">
                        <c:v>1358.605</c:v>
                      </c:pt>
                      <c:pt idx="681">
                        <c:v>1359.569</c:v>
                      </c:pt>
                      <c:pt idx="682">
                        <c:v>1360.5329999999999</c:v>
                      </c:pt>
                      <c:pt idx="683">
                        <c:v>1361.498</c:v>
                      </c:pt>
                      <c:pt idx="684">
                        <c:v>1362.462</c:v>
                      </c:pt>
                      <c:pt idx="685">
                        <c:v>1363.4259999999999</c:v>
                      </c:pt>
                      <c:pt idx="686">
                        <c:v>1364.39</c:v>
                      </c:pt>
                      <c:pt idx="687">
                        <c:v>1365.355</c:v>
                      </c:pt>
                      <c:pt idx="688">
                        <c:v>1366.319</c:v>
                      </c:pt>
                      <c:pt idx="689">
                        <c:v>1367.2829999999999</c:v>
                      </c:pt>
                      <c:pt idx="690">
                        <c:v>1368.2470000000001</c:v>
                      </c:pt>
                      <c:pt idx="691">
                        <c:v>1369.212</c:v>
                      </c:pt>
                      <c:pt idx="692">
                        <c:v>1370.1759999999999</c:v>
                      </c:pt>
                      <c:pt idx="693">
                        <c:v>1371.14</c:v>
                      </c:pt>
                      <c:pt idx="694">
                        <c:v>1372.104</c:v>
                      </c:pt>
                      <c:pt idx="695">
                        <c:v>1373.068</c:v>
                      </c:pt>
                      <c:pt idx="696">
                        <c:v>1374.0329999999999</c:v>
                      </c:pt>
                      <c:pt idx="697">
                        <c:v>1374.9970000000001</c:v>
                      </c:pt>
                      <c:pt idx="698">
                        <c:v>1375.961</c:v>
                      </c:pt>
                      <c:pt idx="699">
                        <c:v>1376.925</c:v>
                      </c:pt>
                      <c:pt idx="700">
                        <c:v>1377.89</c:v>
                      </c:pt>
                      <c:pt idx="701">
                        <c:v>1378.854</c:v>
                      </c:pt>
                      <c:pt idx="702">
                        <c:v>1379.818</c:v>
                      </c:pt>
                      <c:pt idx="703">
                        <c:v>1380.7819999999999</c:v>
                      </c:pt>
                      <c:pt idx="704">
                        <c:v>1381.7470000000001</c:v>
                      </c:pt>
                      <c:pt idx="705">
                        <c:v>1382.711</c:v>
                      </c:pt>
                      <c:pt idx="706">
                        <c:v>1383.675</c:v>
                      </c:pt>
                      <c:pt idx="707">
                        <c:v>1384.6389999999999</c:v>
                      </c:pt>
                      <c:pt idx="708">
                        <c:v>1385.604</c:v>
                      </c:pt>
                      <c:pt idx="709">
                        <c:v>1386.568</c:v>
                      </c:pt>
                      <c:pt idx="710">
                        <c:v>1387.5319999999999</c:v>
                      </c:pt>
                      <c:pt idx="711">
                        <c:v>1388.4960000000001</c:v>
                      </c:pt>
                      <c:pt idx="712">
                        <c:v>1389.46</c:v>
                      </c:pt>
                      <c:pt idx="713">
                        <c:v>1390.425</c:v>
                      </c:pt>
                      <c:pt idx="714">
                        <c:v>1391.3889999999999</c:v>
                      </c:pt>
                      <c:pt idx="715">
                        <c:v>1392.3530000000001</c:v>
                      </c:pt>
                      <c:pt idx="716">
                        <c:v>1393.317</c:v>
                      </c:pt>
                      <c:pt idx="717">
                        <c:v>1394.2819999999999</c:v>
                      </c:pt>
                      <c:pt idx="718">
                        <c:v>1395.2460000000001</c:v>
                      </c:pt>
                      <c:pt idx="719">
                        <c:v>1396.21</c:v>
                      </c:pt>
                      <c:pt idx="720">
                        <c:v>1397.174</c:v>
                      </c:pt>
                      <c:pt idx="721">
                        <c:v>1398.1389999999999</c:v>
                      </c:pt>
                      <c:pt idx="722">
                        <c:v>1399.1030000000001</c:v>
                      </c:pt>
                      <c:pt idx="723">
                        <c:v>1400.067</c:v>
                      </c:pt>
                      <c:pt idx="724">
                        <c:v>1401.0309999999999</c:v>
                      </c:pt>
                      <c:pt idx="725">
                        <c:v>1401.9949999999999</c:v>
                      </c:pt>
                      <c:pt idx="726">
                        <c:v>1402.96</c:v>
                      </c:pt>
                      <c:pt idx="727">
                        <c:v>1403.924</c:v>
                      </c:pt>
                      <c:pt idx="728">
                        <c:v>1404.8879999999999</c:v>
                      </c:pt>
                      <c:pt idx="729">
                        <c:v>1405.8520000000001</c:v>
                      </c:pt>
                      <c:pt idx="730">
                        <c:v>1406.817</c:v>
                      </c:pt>
                      <c:pt idx="731">
                        <c:v>1407.7809999999999</c:v>
                      </c:pt>
                      <c:pt idx="732">
                        <c:v>1408.7449999999999</c:v>
                      </c:pt>
                      <c:pt idx="733">
                        <c:v>1409.7090000000001</c:v>
                      </c:pt>
                      <c:pt idx="734">
                        <c:v>1410.674</c:v>
                      </c:pt>
                      <c:pt idx="735">
                        <c:v>1411.6379999999999</c:v>
                      </c:pt>
                      <c:pt idx="736">
                        <c:v>1412.6020000000001</c:v>
                      </c:pt>
                      <c:pt idx="737">
                        <c:v>1413.566</c:v>
                      </c:pt>
                      <c:pt idx="738">
                        <c:v>1414.5309999999999</c:v>
                      </c:pt>
                      <c:pt idx="739">
                        <c:v>1415.4949999999999</c:v>
                      </c:pt>
                      <c:pt idx="740">
                        <c:v>1416.4590000000001</c:v>
                      </c:pt>
                      <c:pt idx="741">
                        <c:v>1417.423</c:v>
                      </c:pt>
                      <c:pt idx="742">
                        <c:v>1418.3869999999999</c:v>
                      </c:pt>
                      <c:pt idx="743">
                        <c:v>1419.3520000000001</c:v>
                      </c:pt>
                      <c:pt idx="744">
                        <c:v>1420.316</c:v>
                      </c:pt>
                      <c:pt idx="745">
                        <c:v>1421.28</c:v>
                      </c:pt>
                      <c:pt idx="746">
                        <c:v>1422.2439999999999</c:v>
                      </c:pt>
                      <c:pt idx="747">
                        <c:v>1423.2090000000001</c:v>
                      </c:pt>
                      <c:pt idx="748">
                        <c:v>1424.173</c:v>
                      </c:pt>
                      <c:pt idx="749">
                        <c:v>1425.1369999999999</c:v>
                      </c:pt>
                      <c:pt idx="750">
                        <c:v>1426.1010000000001</c:v>
                      </c:pt>
                      <c:pt idx="751">
                        <c:v>1427.066</c:v>
                      </c:pt>
                      <c:pt idx="752">
                        <c:v>1428.03</c:v>
                      </c:pt>
                      <c:pt idx="753">
                        <c:v>1428.9939999999999</c:v>
                      </c:pt>
                      <c:pt idx="754">
                        <c:v>1429.9580000000001</c:v>
                      </c:pt>
                      <c:pt idx="755">
                        <c:v>1430.922</c:v>
                      </c:pt>
                      <c:pt idx="756">
                        <c:v>1431.8869999999999</c:v>
                      </c:pt>
                      <c:pt idx="757">
                        <c:v>1432.8510000000001</c:v>
                      </c:pt>
                      <c:pt idx="758">
                        <c:v>1433.8150000000001</c:v>
                      </c:pt>
                      <c:pt idx="759">
                        <c:v>1434.779</c:v>
                      </c:pt>
                      <c:pt idx="760">
                        <c:v>1435.7439999999999</c:v>
                      </c:pt>
                      <c:pt idx="761">
                        <c:v>1436.7080000000001</c:v>
                      </c:pt>
                      <c:pt idx="762">
                        <c:v>1437.672</c:v>
                      </c:pt>
                      <c:pt idx="763">
                        <c:v>1438.636</c:v>
                      </c:pt>
                      <c:pt idx="764">
                        <c:v>1439.6010000000001</c:v>
                      </c:pt>
                      <c:pt idx="765">
                        <c:v>1440.5650000000001</c:v>
                      </c:pt>
                      <c:pt idx="766">
                        <c:v>1441.529</c:v>
                      </c:pt>
                      <c:pt idx="767">
                        <c:v>1442.4929999999999</c:v>
                      </c:pt>
                      <c:pt idx="768">
                        <c:v>1443.4580000000001</c:v>
                      </c:pt>
                      <c:pt idx="769">
                        <c:v>1444.422</c:v>
                      </c:pt>
                      <c:pt idx="770">
                        <c:v>1445.386</c:v>
                      </c:pt>
                      <c:pt idx="771">
                        <c:v>1446.35</c:v>
                      </c:pt>
                      <c:pt idx="772">
                        <c:v>1447.3140000000001</c:v>
                      </c:pt>
                      <c:pt idx="773">
                        <c:v>1448.279</c:v>
                      </c:pt>
                      <c:pt idx="774">
                        <c:v>1449.2429999999999</c:v>
                      </c:pt>
                      <c:pt idx="775">
                        <c:v>1450.2070000000001</c:v>
                      </c:pt>
                      <c:pt idx="776">
                        <c:v>1451.171</c:v>
                      </c:pt>
                      <c:pt idx="777">
                        <c:v>1452.136</c:v>
                      </c:pt>
                      <c:pt idx="778">
                        <c:v>1453.1</c:v>
                      </c:pt>
                      <c:pt idx="779">
                        <c:v>1454.0640000000001</c:v>
                      </c:pt>
                      <c:pt idx="780">
                        <c:v>1455.028</c:v>
                      </c:pt>
                      <c:pt idx="781">
                        <c:v>1455.9929999999999</c:v>
                      </c:pt>
                      <c:pt idx="782">
                        <c:v>1456.9570000000001</c:v>
                      </c:pt>
                      <c:pt idx="783">
                        <c:v>1457.921</c:v>
                      </c:pt>
                      <c:pt idx="784">
                        <c:v>1458.885</c:v>
                      </c:pt>
                      <c:pt idx="785">
                        <c:v>1459.8489999999999</c:v>
                      </c:pt>
                      <c:pt idx="786">
                        <c:v>1460.8140000000001</c:v>
                      </c:pt>
                      <c:pt idx="787">
                        <c:v>1461.778</c:v>
                      </c:pt>
                      <c:pt idx="788">
                        <c:v>1462.742</c:v>
                      </c:pt>
                      <c:pt idx="789">
                        <c:v>1463.7059999999999</c:v>
                      </c:pt>
                      <c:pt idx="790">
                        <c:v>1464.671</c:v>
                      </c:pt>
                      <c:pt idx="791">
                        <c:v>1465.635</c:v>
                      </c:pt>
                      <c:pt idx="792">
                        <c:v>1466.5989999999999</c:v>
                      </c:pt>
                      <c:pt idx="793">
                        <c:v>1467.5630000000001</c:v>
                      </c:pt>
                      <c:pt idx="794">
                        <c:v>1468.528</c:v>
                      </c:pt>
                      <c:pt idx="795">
                        <c:v>1469.492</c:v>
                      </c:pt>
                      <c:pt idx="796">
                        <c:v>1470.4559999999999</c:v>
                      </c:pt>
                      <c:pt idx="797">
                        <c:v>1471.42</c:v>
                      </c:pt>
                      <c:pt idx="798">
                        <c:v>1472.385</c:v>
                      </c:pt>
                      <c:pt idx="799">
                        <c:v>1473.3489999999999</c:v>
                      </c:pt>
                      <c:pt idx="800">
                        <c:v>1474.3130000000001</c:v>
                      </c:pt>
                      <c:pt idx="801">
                        <c:v>1475.277</c:v>
                      </c:pt>
                      <c:pt idx="802">
                        <c:v>1476.241</c:v>
                      </c:pt>
                      <c:pt idx="803">
                        <c:v>1477.2059999999999</c:v>
                      </c:pt>
                      <c:pt idx="804">
                        <c:v>1478.17</c:v>
                      </c:pt>
                      <c:pt idx="805">
                        <c:v>1479.134</c:v>
                      </c:pt>
                      <c:pt idx="806">
                        <c:v>1480.098</c:v>
                      </c:pt>
                      <c:pt idx="807">
                        <c:v>1481.0630000000001</c:v>
                      </c:pt>
                      <c:pt idx="808">
                        <c:v>1482.027</c:v>
                      </c:pt>
                      <c:pt idx="809">
                        <c:v>1482.991</c:v>
                      </c:pt>
                      <c:pt idx="810">
                        <c:v>1483.9549999999999</c:v>
                      </c:pt>
                      <c:pt idx="811">
                        <c:v>1484.92</c:v>
                      </c:pt>
                      <c:pt idx="812">
                        <c:v>1485.884</c:v>
                      </c:pt>
                      <c:pt idx="813">
                        <c:v>1486.848</c:v>
                      </c:pt>
                      <c:pt idx="814">
                        <c:v>1487.8119999999999</c:v>
                      </c:pt>
                      <c:pt idx="815">
                        <c:v>1488.7760000000001</c:v>
                      </c:pt>
                      <c:pt idx="816">
                        <c:v>1489.741</c:v>
                      </c:pt>
                      <c:pt idx="817">
                        <c:v>1490.7049999999999</c:v>
                      </c:pt>
                      <c:pt idx="818">
                        <c:v>1491.6690000000001</c:v>
                      </c:pt>
                      <c:pt idx="819">
                        <c:v>1492.633</c:v>
                      </c:pt>
                      <c:pt idx="820">
                        <c:v>1493.598</c:v>
                      </c:pt>
                      <c:pt idx="821">
                        <c:v>1494.5619999999999</c:v>
                      </c:pt>
                      <c:pt idx="822">
                        <c:v>1495.5260000000001</c:v>
                      </c:pt>
                      <c:pt idx="823">
                        <c:v>1496.49</c:v>
                      </c:pt>
                      <c:pt idx="824">
                        <c:v>1497.4549999999999</c:v>
                      </c:pt>
                      <c:pt idx="825">
                        <c:v>1498.4190000000001</c:v>
                      </c:pt>
                      <c:pt idx="826">
                        <c:v>1499.383</c:v>
                      </c:pt>
                      <c:pt idx="827">
                        <c:v>1500.347</c:v>
                      </c:pt>
                      <c:pt idx="828">
                        <c:v>1501.3119999999999</c:v>
                      </c:pt>
                      <c:pt idx="829">
                        <c:v>1502.2760000000001</c:v>
                      </c:pt>
                      <c:pt idx="830">
                        <c:v>1503.24</c:v>
                      </c:pt>
                      <c:pt idx="831">
                        <c:v>1504.204</c:v>
                      </c:pt>
                      <c:pt idx="832">
                        <c:v>1505.1679999999999</c:v>
                      </c:pt>
                      <c:pt idx="833">
                        <c:v>1506.133</c:v>
                      </c:pt>
                      <c:pt idx="834">
                        <c:v>1507.097</c:v>
                      </c:pt>
                      <c:pt idx="835">
                        <c:v>1508.0609999999999</c:v>
                      </c:pt>
                      <c:pt idx="836">
                        <c:v>1509.0250000000001</c:v>
                      </c:pt>
                      <c:pt idx="837">
                        <c:v>1509.99</c:v>
                      </c:pt>
                      <c:pt idx="838">
                        <c:v>1510.954</c:v>
                      </c:pt>
                      <c:pt idx="839">
                        <c:v>1511.9179999999999</c:v>
                      </c:pt>
                      <c:pt idx="840">
                        <c:v>1512.8820000000001</c:v>
                      </c:pt>
                      <c:pt idx="841">
                        <c:v>1513.847</c:v>
                      </c:pt>
                      <c:pt idx="842">
                        <c:v>1514.8109999999999</c:v>
                      </c:pt>
                      <c:pt idx="843">
                        <c:v>1515.7750000000001</c:v>
                      </c:pt>
                      <c:pt idx="844">
                        <c:v>1516.739</c:v>
                      </c:pt>
                      <c:pt idx="845">
                        <c:v>1517.703</c:v>
                      </c:pt>
                      <c:pt idx="846">
                        <c:v>1518.6679999999999</c:v>
                      </c:pt>
                      <c:pt idx="847">
                        <c:v>1519.6320000000001</c:v>
                      </c:pt>
                      <c:pt idx="848">
                        <c:v>1520.596</c:v>
                      </c:pt>
                      <c:pt idx="849">
                        <c:v>1521.56</c:v>
                      </c:pt>
                      <c:pt idx="850">
                        <c:v>1522.5250000000001</c:v>
                      </c:pt>
                      <c:pt idx="851">
                        <c:v>1523.489</c:v>
                      </c:pt>
                      <c:pt idx="852">
                        <c:v>1524.453</c:v>
                      </c:pt>
                      <c:pt idx="853">
                        <c:v>1525.4169999999999</c:v>
                      </c:pt>
                      <c:pt idx="854">
                        <c:v>1526.3820000000001</c:v>
                      </c:pt>
                      <c:pt idx="855">
                        <c:v>1527.346</c:v>
                      </c:pt>
                      <c:pt idx="856">
                        <c:v>1528.31</c:v>
                      </c:pt>
                      <c:pt idx="857">
                        <c:v>1529.2739999999999</c:v>
                      </c:pt>
                      <c:pt idx="858">
                        <c:v>1530.239</c:v>
                      </c:pt>
                      <c:pt idx="859">
                        <c:v>1531.203</c:v>
                      </c:pt>
                      <c:pt idx="860">
                        <c:v>1532.1669999999999</c:v>
                      </c:pt>
                      <c:pt idx="861">
                        <c:v>1533.1310000000001</c:v>
                      </c:pt>
                      <c:pt idx="862">
                        <c:v>1534.095</c:v>
                      </c:pt>
                      <c:pt idx="863">
                        <c:v>1535.06</c:v>
                      </c:pt>
                      <c:pt idx="864">
                        <c:v>1536.0239999999999</c:v>
                      </c:pt>
                      <c:pt idx="865">
                        <c:v>1536.9880000000001</c:v>
                      </c:pt>
                      <c:pt idx="866">
                        <c:v>1537.952</c:v>
                      </c:pt>
                      <c:pt idx="867">
                        <c:v>1538.9169999999999</c:v>
                      </c:pt>
                      <c:pt idx="868">
                        <c:v>1539.8810000000001</c:v>
                      </c:pt>
                      <c:pt idx="869">
                        <c:v>1540.845</c:v>
                      </c:pt>
                      <c:pt idx="870">
                        <c:v>1541.809</c:v>
                      </c:pt>
                      <c:pt idx="871">
                        <c:v>1542.7739999999999</c:v>
                      </c:pt>
                      <c:pt idx="872">
                        <c:v>1543.7380000000001</c:v>
                      </c:pt>
                      <c:pt idx="873">
                        <c:v>1544.702</c:v>
                      </c:pt>
                      <c:pt idx="874">
                        <c:v>1545.6659999999999</c:v>
                      </c:pt>
                      <c:pt idx="875">
                        <c:v>1546.63</c:v>
                      </c:pt>
                      <c:pt idx="876">
                        <c:v>1547.595</c:v>
                      </c:pt>
                      <c:pt idx="877">
                        <c:v>1548.559</c:v>
                      </c:pt>
                      <c:pt idx="878">
                        <c:v>1549.5229999999999</c:v>
                      </c:pt>
                      <c:pt idx="879">
                        <c:v>1550.4870000000001</c:v>
                      </c:pt>
                      <c:pt idx="880">
                        <c:v>1551.452</c:v>
                      </c:pt>
                      <c:pt idx="881">
                        <c:v>1552.4159999999999</c:v>
                      </c:pt>
                      <c:pt idx="882">
                        <c:v>1553.38</c:v>
                      </c:pt>
                      <c:pt idx="883">
                        <c:v>1554.3440000000001</c:v>
                      </c:pt>
                      <c:pt idx="884">
                        <c:v>1555.309</c:v>
                      </c:pt>
                      <c:pt idx="885">
                        <c:v>1556.2729999999999</c:v>
                      </c:pt>
                      <c:pt idx="886">
                        <c:v>1557.2370000000001</c:v>
                      </c:pt>
                      <c:pt idx="887">
                        <c:v>1558.201</c:v>
                      </c:pt>
                      <c:pt idx="888">
                        <c:v>1559.1659999999999</c:v>
                      </c:pt>
                      <c:pt idx="889">
                        <c:v>1560.13</c:v>
                      </c:pt>
                      <c:pt idx="890">
                        <c:v>1561.0940000000001</c:v>
                      </c:pt>
                      <c:pt idx="891">
                        <c:v>1562.058</c:v>
                      </c:pt>
                      <c:pt idx="892">
                        <c:v>1563.0219999999999</c:v>
                      </c:pt>
                      <c:pt idx="893">
                        <c:v>1563.9870000000001</c:v>
                      </c:pt>
                      <c:pt idx="894">
                        <c:v>1564.951</c:v>
                      </c:pt>
                      <c:pt idx="895">
                        <c:v>1565.915</c:v>
                      </c:pt>
                      <c:pt idx="896">
                        <c:v>1566.8789999999999</c:v>
                      </c:pt>
                      <c:pt idx="897">
                        <c:v>1567.8440000000001</c:v>
                      </c:pt>
                      <c:pt idx="898">
                        <c:v>1568.808</c:v>
                      </c:pt>
                      <c:pt idx="899">
                        <c:v>1569.7719999999999</c:v>
                      </c:pt>
                      <c:pt idx="900">
                        <c:v>1570.7360000000001</c:v>
                      </c:pt>
                      <c:pt idx="901">
                        <c:v>1571.701</c:v>
                      </c:pt>
                      <c:pt idx="902">
                        <c:v>1572.665</c:v>
                      </c:pt>
                      <c:pt idx="903">
                        <c:v>1573.6289999999999</c:v>
                      </c:pt>
                      <c:pt idx="904">
                        <c:v>1574.5930000000001</c:v>
                      </c:pt>
                      <c:pt idx="905">
                        <c:v>1575.557</c:v>
                      </c:pt>
                      <c:pt idx="906">
                        <c:v>1576.5219999999999</c:v>
                      </c:pt>
                      <c:pt idx="907">
                        <c:v>1577.4860000000001</c:v>
                      </c:pt>
                      <c:pt idx="908">
                        <c:v>1578.45</c:v>
                      </c:pt>
                      <c:pt idx="909">
                        <c:v>1579.414</c:v>
                      </c:pt>
                      <c:pt idx="910">
                        <c:v>1580.3789999999999</c:v>
                      </c:pt>
                      <c:pt idx="911">
                        <c:v>1581.3430000000001</c:v>
                      </c:pt>
                      <c:pt idx="912">
                        <c:v>1582.307</c:v>
                      </c:pt>
                      <c:pt idx="913">
                        <c:v>1583.271</c:v>
                      </c:pt>
                      <c:pt idx="914">
                        <c:v>1584.2360000000001</c:v>
                      </c:pt>
                      <c:pt idx="915">
                        <c:v>1585.2</c:v>
                      </c:pt>
                      <c:pt idx="916">
                        <c:v>1586.164</c:v>
                      </c:pt>
                      <c:pt idx="917">
                        <c:v>1587.1279999999999</c:v>
                      </c:pt>
                      <c:pt idx="918">
                        <c:v>1588.0930000000001</c:v>
                      </c:pt>
                      <c:pt idx="919">
                        <c:v>1589.057</c:v>
                      </c:pt>
                      <c:pt idx="920">
                        <c:v>1590.021</c:v>
                      </c:pt>
                      <c:pt idx="921">
                        <c:v>1590.9849999999999</c:v>
                      </c:pt>
                      <c:pt idx="922">
                        <c:v>1591.9490000000001</c:v>
                      </c:pt>
                      <c:pt idx="923">
                        <c:v>1592.914</c:v>
                      </c:pt>
                      <c:pt idx="924">
                        <c:v>1593.8779999999999</c:v>
                      </c:pt>
                      <c:pt idx="925">
                        <c:v>1594.8420000000001</c:v>
                      </c:pt>
                      <c:pt idx="926">
                        <c:v>1595.806</c:v>
                      </c:pt>
                      <c:pt idx="927">
                        <c:v>1596.771</c:v>
                      </c:pt>
                      <c:pt idx="928">
                        <c:v>1597.7349999999999</c:v>
                      </c:pt>
                      <c:pt idx="929">
                        <c:v>1598.6990000000001</c:v>
                      </c:pt>
                      <c:pt idx="930">
                        <c:v>1599.663</c:v>
                      </c:pt>
                      <c:pt idx="931">
                        <c:v>1600.6279999999999</c:v>
                      </c:pt>
                      <c:pt idx="932">
                        <c:v>1601.5920000000001</c:v>
                      </c:pt>
                      <c:pt idx="933">
                        <c:v>1602.556</c:v>
                      </c:pt>
                      <c:pt idx="934">
                        <c:v>1603.52</c:v>
                      </c:pt>
                      <c:pt idx="935">
                        <c:v>1604.4839999999999</c:v>
                      </c:pt>
                      <c:pt idx="936">
                        <c:v>1605.4490000000001</c:v>
                      </c:pt>
                      <c:pt idx="937">
                        <c:v>1606.413</c:v>
                      </c:pt>
                      <c:pt idx="938">
                        <c:v>1607.377</c:v>
                      </c:pt>
                      <c:pt idx="939">
                        <c:v>1608.3409999999999</c:v>
                      </c:pt>
                      <c:pt idx="940">
                        <c:v>1609.306</c:v>
                      </c:pt>
                      <c:pt idx="941">
                        <c:v>1610.27</c:v>
                      </c:pt>
                      <c:pt idx="942">
                        <c:v>1611.2339999999999</c:v>
                      </c:pt>
                      <c:pt idx="943">
                        <c:v>1612.1980000000001</c:v>
                      </c:pt>
                      <c:pt idx="944">
                        <c:v>1613.163</c:v>
                      </c:pt>
                      <c:pt idx="945">
                        <c:v>1614.127</c:v>
                      </c:pt>
                      <c:pt idx="946">
                        <c:v>1615.0909999999999</c:v>
                      </c:pt>
                      <c:pt idx="947">
                        <c:v>1616.0550000000001</c:v>
                      </c:pt>
                      <c:pt idx="948">
                        <c:v>1617.02</c:v>
                      </c:pt>
                      <c:pt idx="949">
                        <c:v>1617.9839999999999</c:v>
                      </c:pt>
                      <c:pt idx="950">
                        <c:v>1618.9480000000001</c:v>
                      </c:pt>
                      <c:pt idx="951">
                        <c:v>1619.912</c:v>
                      </c:pt>
                      <c:pt idx="952">
                        <c:v>1620.876</c:v>
                      </c:pt>
                      <c:pt idx="953">
                        <c:v>1621.8409999999999</c:v>
                      </c:pt>
                      <c:pt idx="954">
                        <c:v>1622.8050000000001</c:v>
                      </c:pt>
                      <c:pt idx="955">
                        <c:v>1623.769</c:v>
                      </c:pt>
                      <c:pt idx="956">
                        <c:v>1624.7329999999999</c:v>
                      </c:pt>
                      <c:pt idx="957">
                        <c:v>1625.6980000000001</c:v>
                      </c:pt>
                      <c:pt idx="958">
                        <c:v>1626.662</c:v>
                      </c:pt>
                      <c:pt idx="959">
                        <c:v>1627.626</c:v>
                      </c:pt>
                      <c:pt idx="960">
                        <c:v>1628.59</c:v>
                      </c:pt>
                      <c:pt idx="961">
                        <c:v>1629.5550000000001</c:v>
                      </c:pt>
                      <c:pt idx="962">
                        <c:v>1630.519</c:v>
                      </c:pt>
                      <c:pt idx="963">
                        <c:v>1631.4829999999999</c:v>
                      </c:pt>
                      <c:pt idx="964">
                        <c:v>1632.4469999999999</c:v>
                      </c:pt>
                      <c:pt idx="965">
                        <c:v>1633.4110000000001</c:v>
                      </c:pt>
                      <c:pt idx="966">
                        <c:v>1634.376</c:v>
                      </c:pt>
                      <c:pt idx="967">
                        <c:v>1635.34</c:v>
                      </c:pt>
                      <c:pt idx="968">
                        <c:v>1636.3040000000001</c:v>
                      </c:pt>
                      <c:pt idx="969">
                        <c:v>1637.268</c:v>
                      </c:pt>
                      <c:pt idx="970">
                        <c:v>1638.2329999999999</c:v>
                      </c:pt>
                      <c:pt idx="971">
                        <c:v>1639.1969999999999</c:v>
                      </c:pt>
                      <c:pt idx="972">
                        <c:v>1640.1610000000001</c:v>
                      </c:pt>
                      <c:pt idx="973">
                        <c:v>1641.125</c:v>
                      </c:pt>
                      <c:pt idx="974">
                        <c:v>1642.09</c:v>
                      </c:pt>
                      <c:pt idx="975">
                        <c:v>1643.0540000000001</c:v>
                      </c:pt>
                      <c:pt idx="976">
                        <c:v>1644.018</c:v>
                      </c:pt>
                      <c:pt idx="977">
                        <c:v>1644.982</c:v>
                      </c:pt>
                      <c:pt idx="978">
                        <c:v>1645.9469999999999</c:v>
                      </c:pt>
                      <c:pt idx="979">
                        <c:v>1646.9110000000001</c:v>
                      </c:pt>
                      <c:pt idx="980">
                        <c:v>1647.875</c:v>
                      </c:pt>
                      <c:pt idx="981">
                        <c:v>1648.8389999999999</c:v>
                      </c:pt>
                      <c:pt idx="982">
                        <c:v>1649.8030000000001</c:v>
                      </c:pt>
                      <c:pt idx="983">
                        <c:v>1650.768</c:v>
                      </c:pt>
                      <c:pt idx="984">
                        <c:v>1651.732</c:v>
                      </c:pt>
                      <c:pt idx="985">
                        <c:v>1652.6959999999999</c:v>
                      </c:pt>
                      <c:pt idx="986">
                        <c:v>1653.66</c:v>
                      </c:pt>
                      <c:pt idx="987">
                        <c:v>1654.625</c:v>
                      </c:pt>
                      <c:pt idx="988">
                        <c:v>1655.5889999999999</c:v>
                      </c:pt>
                      <c:pt idx="989">
                        <c:v>1656.5530000000001</c:v>
                      </c:pt>
                      <c:pt idx="990">
                        <c:v>1657.5170000000001</c:v>
                      </c:pt>
                      <c:pt idx="991">
                        <c:v>1658.482</c:v>
                      </c:pt>
                      <c:pt idx="992">
                        <c:v>1659.4459999999999</c:v>
                      </c:pt>
                      <c:pt idx="993">
                        <c:v>1660.41</c:v>
                      </c:pt>
                      <c:pt idx="994">
                        <c:v>1661.374</c:v>
                      </c:pt>
                      <c:pt idx="995">
                        <c:v>1662.3389999999999</c:v>
                      </c:pt>
                      <c:pt idx="996">
                        <c:v>1663.3030000000001</c:v>
                      </c:pt>
                      <c:pt idx="997">
                        <c:v>1664.2670000000001</c:v>
                      </c:pt>
                      <c:pt idx="998">
                        <c:v>1665.231</c:v>
                      </c:pt>
                      <c:pt idx="999">
                        <c:v>1666.1949999999999</c:v>
                      </c:pt>
                      <c:pt idx="1000">
                        <c:v>1667.16</c:v>
                      </c:pt>
                      <c:pt idx="1001">
                        <c:v>1668.124</c:v>
                      </c:pt>
                      <c:pt idx="1002">
                        <c:v>1669.088</c:v>
                      </c:pt>
                      <c:pt idx="1003">
                        <c:v>1670.0519999999999</c:v>
                      </c:pt>
                      <c:pt idx="1004">
                        <c:v>1671.0170000000001</c:v>
                      </c:pt>
                      <c:pt idx="1005">
                        <c:v>1671.981</c:v>
                      </c:pt>
                      <c:pt idx="1006">
                        <c:v>1672.9449999999999</c:v>
                      </c:pt>
                      <c:pt idx="1007">
                        <c:v>1673.9090000000001</c:v>
                      </c:pt>
                      <c:pt idx="1008">
                        <c:v>1674.874</c:v>
                      </c:pt>
                      <c:pt idx="1009">
                        <c:v>1675.838</c:v>
                      </c:pt>
                      <c:pt idx="1010">
                        <c:v>1676.8019999999999</c:v>
                      </c:pt>
                      <c:pt idx="1011">
                        <c:v>1677.7660000000001</c:v>
                      </c:pt>
                      <c:pt idx="1012">
                        <c:v>1678.73</c:v>
                      </c:pt>
                      <c:pt idx="1013">
                        <c:v>1679.6949999999999</c:v>
                      </c:pt>
                      <c:pt idx="1014">
                        <c:v>1680.6590000000001</c:v>
                      </c:pt>
                      <c:pt idx="1015">
                        <c:v>1681.623</c:v>
                      </c:pt>
                      <c:pt idx="1016">
                        <c:v>1682.587</c:v>
                      </c:pt>
                      <c:pt idx="1017">
                        <c:v>1683.5519999999999</c:v>
                      </c:pt>
                      <c:pt idx="1018">
                        <c:v>1684.5160000000001</c:v>
                      </c:pt>
                      <c:pt idx="1019">
                        <c:v>1685.48</c:v>
                      </c:pt>
                      <c:pt idx="1020">
                        <c:v>1686.444</c:v>
                      </c:pt>
                      <c:pt idx="1021">
                        <c:v>1687.4090000000001</c:v>
                      </c:pt>
                      <c:pt idx="1022">
                        <c:v>1688.373</c:v>
                      </c:pt>
                      <c:pt idx="1023">
                        <c:v>1689.337</c:v>
                      </c:pt>
                      <c:pt idx="1024">
                        <c:v>1690.3009999999999</c:v>
                      </c:pt>
                      <c:pt idx="1025">
                        <c:v>1691.2660000000001</c:v>
                      </c:pt>
                      <c:pt idx="1026">
                        <c:v>1692.23</c:v>
                      </c:pt>
                      <c:pt idx="1027">
                        <c:v>1693.194</c:v>
                      </c:pt>
                      <c:pt idx="1028">
                        <c:v>1694.1579999999999</c:v>
                      </c:pt>
                      <c:pt idx="1029">
                        <c:v>1695.1220000000001</c:v>
                      </c:pt>
                      <c:pt idx="1030">
                        <c:v>1696.087</c:v>
                      </c:pt>
                      <c:pt idx="1031">
                        <c:v>1697.0509999999999</c:v>
                      </c:pt>
                      <c:pt idx="1032">
                        <c:v>1698.0150000000001</c:v>
                      </c:pt>
                      <c:pt idx="1033">
                        <c:v>1698.979</c:v>
                      </c:pt>
                      <c:pt idx="1034">
                        <c:v>1699.944</c:v>
                      </c:pt>
                      <c:pt idx="1035">
                        <c:v>1700.9079999999999</c:v>
                      </c:pt>
                      <c:pt idx="1036">
                        <c:v>1701.8720000000001</c:v>
                      </c:pt>
                      <c:pt idx="1037">
                        <c:v>1702.836</c:v>
                      </c:pt>
                      <c:pt idx="1038">
                        <c:v>1703.8009999999999</c:v>
                      </c:pt>
                      <c:pt idx="1039">
                        <c:v>1704.7650000000001</c:v>
                      </c:pt>
                      <c:pt idx="1040">
                        <c:v>1705.729</c:v>
                      </c:pt>
                      <c:pt idx="1041">
                        <c:v>1706.693</c:v>
                      </c:pt>
                      <c:pt idx="1042">
                        <c:v>1707.6569999999999</c:v>
                      </c:pt>
                      <c:pt idx="1043">
                        <c:v>1708.6220000000001</c:v>
                      </c:pt>
                      <c:pt idx="1044">
                        <c:v>1709.586</c:v>
                      </c:pt>
                      <c:pt idx="1045">
                        <c:v>1710.55</c:v>
                      </c:pt>
                      <c:pt idx="1046">
                        <c:v>1711.5139999999999</c:v>
                      </c:pt>
                      <c:pt idx="1047">
                        <c:v>1712.479</c:v>
                      </c:pt>
                      <c:pt idx="1048">
                        <c:v>1713.443</c:v>
                      </c:pt>
                      <c:pt idx="1049">
                        <c:v>1714.4069999999999</c:v>
                      </c:pt>
                      <c:pt idx="1050">
                        <c:v>1715.3710000000001</c:v>
                      </c:pt>
                      <c:pt idx="1051">
                        <c:v>1716.336</c:v>
                      </c:pt>
                      <c:pt idx="1052">
                        <c:v>1717.3</c:v>
                      </c:pt>
                      <c:pt idx="1053">
                        <c:v>1718.2639999999999</c:v>
                      </c:pt>
                      <c:pt idx="1054">
                        <c:v>1719.2280000000001</c:v>
                      </c:pt>
                      <c:pt idx="1055">
                        <c:v>1720.193</c:v>
                      </c:pt>
                      <c:pt idx="1056">
                        <c:v>1721.1569999999999</c:v>
                      </c:pt>
                      <c:pt idx="1057">
                        <c:v>1722.1210000000001</c:v>
                      </c:pt>
                      <c:pt idx="1058">
                        <c:v>1723.085</c:v>
                      </c:pt>
                      <c:pt idx="1059">
                        <c:v>1724.049</c:v>
                      </c:pt>
                      <c:pt idx="1060">
                        <c:v>1725.0139999999999</c:v>
                      </c:pt>
                      <c:pt idx="1061">
                        <c:v>1725.9780000000001</c:v>
                      </c:pt>
                      <c:pt idx="1062">
                        <c:v>1726.942</c:v>
                      </c:pt>
                      <c:pt idx="1063">
                        <c:v>1727.9059999999999</c:v>
                      </c:pt>
                      <c:pt idx="1064">
                        <c:v>1728.8710000000001</c:v>
                      </c:pt>
                      <c:pt idx="1065">
                        <c:v>1729.835</c:v>
                      </c:pt>
                      <c:pt idx="1066">
                        <c:v>1730.799</c:v>
                      </c:pt>
                      <c:pt idx="1067">
                        <c:v>1731.7629999999999</c:v>
                      </c:pt>
                      <c:pt idx="1068">
                        <c:v>1732.7280000000001</c:v>
                      </c:pt>
                      <c:pt idx="1069">
                        <c:v>1733.692</c:v>
                      </c:pt>
                      <c:pt idx="1070">
                        <c:v>1734.6559999999999</c:v>
                      </c:pt>
                      <c:pt idx="1071">
                        <c:v>1735.62</c:v>
                      </c:pt>
                      <c:pt idx="1072">
                        <c:v>1736.5840000000001</c:v>
                      </c:pt>
                      <c:pt idx="1073">
                        <c:v>1737.549</c:v>
                      </c:pt>
                      <c:pt idx="1074">
                        <c:v>1738.5129999999999</c:v>
                      </c:pt>
                      <c:pt idx="1075">
                        <c:v>1739.4770000000001</c:v>
                      </c:pt>
                      <c:pt idx="1076">
                        <c:v>1740.441</c:v>
                      </c:pt>
                      <c:pt idx="1077">
                        <c:v>1741.4059999999999</c:v>
                      </c:pt>
                      <c:pt idx="1078">
                        <c:v>1742.37</c:v>
                      </c:pt>
                      <c:pt idx="1079">
                        <c:v>1743.3340000000001</c:v>
                      </c:pt>
                      <c:pt idx="1080">
                        <c:v>1744.298</c:v>
                      </c:pt>
                      <c:pt idx="1081">
                        <c:v>1745.2629999999999</c:v>
                      </c:pt>
                      <c:pt idx="1082">
                        <c:v>1746.2270000000001</c:v>
                      </c:pt>
                      <c:pt idx="1083">
                        <c:v>1747.191</c:v>
                      </c:pt>
                      <c:pt idx="1084">
                        <c:v>1748.155</c:v>
                      </c:pt>
                      <c:pt idx="1085">
                        <c:v>1749.12</c:v>
                      </c:pt>
                      <c:pt idx="1086">
                        <c:v>1750.0840000000001</c:v>
                      </c:pt>
                      <c:pt idx="1087">
                        <c:v>1751.048</c:v>
                      </c:pt>
                      <c:pt idx="1088">
                        <c:v>1752.0119999999999</c:v>
                      </c:pt>
                      <c:pt idx="1089">
                        <c:v>1752.9760000000001</c:v>
                      </c:pt>
                      <c:pt idx="1090">
                        <c:v>1753.941</c:v>
                      </c:pt>
                      <c:pt idx="1091">
                        <c:v>1754.905</c:v>
                      </c:pt>
                      <c:pt idx="1092">
                        <c:v>1755.8689999999999</c:v>
                      </c:pt>
                      <c:pt idx="1093">
                        <c:v>1756.8330000000001</c:v>
                      </c:pt>
                      <c:pt idx="1094">
                        <c:v>1757.798</c:v>
                      </c:pt>
                      <c:pt idx="1095">
                        <c:v>1758.7619999999999</c:v>
                      </c:pt>
                      <c:pt idx="1096">
                        <c:v>1759.7260000000001</c:v>
                      </c:pt>
                      <c:pt idx="1097">
                        <c:v>1760.69</c:v>
                      </c:pt>
                      <c:pt idx="1098">
                        <c:v>1761.655</c:v>
                      </c:pt>
                      <c:pt idx="1099">
                        <c:v>1762.6189999999999</c:v>
                      </c:pt>
                      <c:pt idx="1100">
                        <c:v>1763.5830000000001</c:v>
                      </c:pt>
                      <c:pt idx="1101">
                        <c:v>1764.547</c:v>
                      </c:pt>
                      <c:pt idx="1102">
                        <c:v>1765.511</c:v>
                      </c:pt>
                      <c:pt idx="1103">
                        <c:v>1766.4760000000001</c:v>
                      </c:pt>
                      <c:pt idx="1104">
                        <c:v>1767.44</c:v>
                      </c:pt>
                      <c:pt idx="1105">
                        <c:v>1768.404</c:v>
                      </c:pt>
                      <c:pt idx="1106">
                        <c:v>1769.3679999999999</c:v>
                      </c:pt>
                      <c:pt idx="1107">
                        <c:v>1770.3330000000001</c:v>
                      </c:pt>
                      <c:pt idx="1108">
                        <c:v>1771.297</c:v>
                      </c:pt>
                      <c:pt idx="1109">
                        <c:v>1772.261</c:v>
                      </c:pt>
                      <c:pt idx="1110">
                        <c:v>1773.2249999999999</c:v>
                      </c:pt>
                      <c:pt idx="1111">
                        <c:v>1774.19</c:v>
                      </c:pt>
                      <c:pt idx="1112">
                        <c:v>1775.154</c:v>
                      </c:pt>
                      <c:pt idx="1113">
                        <c:v>1776.1179999999999</c:v>
                      </c:pt>
                      <c:pt idx="1114">
                        <c:v>1777.0820000000001</c:v>
                      </c:pt>
                      <c:pt idx="1115">
                        <c:v>1778.047</c:v>
                      </c:pt>
                      <c:pt idx="1116">
                        <c:v>1779.011</c:v>
                      </c:pt>
                      <c:pt idx="1117">
                        <c:v>1779.9749999999999</c:v>
                      </c:pt>
                      <c:pt idx="1118">
                        <c:v>1780.9390000000001</c:v>
                      </c:pt>
                      <c:pt idx="1119">
                        <c:v>1781.903</c:v>
                      </c:pt>
                      <c:pt idx="1120">
                        <c:v>1782.8679999999999</c:v>
                      </c:pt>
                      <c:pt idx="1121">
                        <c:v>1783.8320000000001</c:v>
                      </c:pt>
                      <c:pt idx="1122">
                        <c:v>1784.796</c:v>
                      </c:pt>
                      <c:pt idx="1123">
                        <c:v>1785.76</c:v>
                      </c:pt>
                      <c:pt idx="1124">
                        <c:v>1786.7249999999999</c:v>
                      </c:pt>
                      <c:pt idx="1125">
                        <c:v>1787.6890000000001</c:v>
                      </c:pt>
                      <c:pt idx="1126">
                        <c:v>1788.653</c:v>
                      </c:pt>
                      <c:pt idx="1127">
                        <c:v>1789.617</c:v>
                      </c:pt>
                      <c:pt idx="1128">
                        <c:v>1790.5820000000001</c:v>
                      </c:pt>
                      <c:pt idx="1129">
                        <c:v>1791.546</c:v>
                      </c:pt>
                      <c:pt idx="1130">
                        <c:v>1792.51</c:v>
                      </c:pt>
                      <c:pt idx="1131">
                        <c:v>1793.4739999999999</c:v>
                      </c:pt>
                      <c:pt idx="1132">
                        <c:v>1794.4380000000001</c:v>
                      </c:pt>
                      <c:pt idx="1133">
                        <c:v>1795.403</c:v>
                      </c:pt>
                      <c:pt idx="1134">
                        <c:v>1796.367</c:v>
                      </c:pt>
                      <c:pt idx="1135">
                        <c:v>1797.3309999999999</c:v>
                      </c:pt>
                      <c:pt idx="1136">
                        <c:v>1798.2950000000001</c:v>
                      </c:pt>
                      <c:pt idx="1137">
                        <c:v>1799.26</c:v>
                      </c:pt>
                      <c:pt idx="1138">
                        <c:v>1800.2239999999999</c:v>
                      </c:pt>
                      <c:pt idx="1139">
                        <c:v>1801.1880000000001</c:v>
                      </c:pt>
                      <c:pt idx="1140">
                        <c:v>1802.152</c:v>
                      </c:pt>
                      <c:pt idx="1141">
                        <c:v>1803.117</c:v>
                      </c:pt>
                      <c:pt idx="1142">
                        <c:v>1804.0809999999999</c:v>
                      </c:pt>
                      <c:pt idx="1143">
                        <c:v>1805.0450000000001</c:v>
                      </c:pt>
                      <c:pt idx="1144">
                        <c:v>1806.009</c:v>
                      </c:pt>
                      <c:pt idx="1145">
                        <c:v>1806.9739999999999</c:v>
                      </c:pt>
                      <c:pt idx="1146">
                        <c:v>1807.9380000000001</c:v>
                      </c:pt>
                      <c:pt idx="1147">
                        <c:v>1808.902</c:v>
                      </c:pt>
                      <c:pt idx="1148">
                        <c:v>1809.866</c:v>
                      </c:pt>
                      <c:pt idx="1149">
                        <c:v>1810.83</c:v>
                      </c:pt>
                      <c:pt idx="1150">
                        <c:v>1811.7950000000001</c:v>
                      </c:pt>
                      <c:pt idx="1151">
                        <c:v>1812.759</c:v>
                      </c:pt>
                      <c:pt idx="1152">
                        <c:v>1813.723</c:v>
                      </c:pt>
                      <c:pt idx="1153">
                        <c:v>1814.6869999999999</c:v>
                      </c:pt>
                      <c:pt idx="1154">
                        <c:v>1815.652</c:v>
                      </c:pt>
                      <c:pt idx="1155">
                        <c:v>1816.616</c:v>
                      </c:pt>
                      <c:pt idx="1156">
                        <c:v>1817.58</c:v>
                      </c:pt>
                      <c:pt idx="1157">
                        <c:v>1818.5440000000001</c:v>
                      </c:pt>
                      <c:pt idx="1158">
                        <c:v>1819.509</c:v>
                      </c:pt>
                      <c:pt idx="1159">
                        <c:v>1820.473</c:v>
                      </c:pt>
                      <c:pt idx="1160">
                        <c:v>1821.4369999999999</c:v>
                      </c:pt>
                      <c:pt idx="1161">
                        <c:v>1822.4010000000001</c:v>
                      </c:pt>
                      <c:pt idx="1162">
                        <c:v>1823.365</c:v>
                      </c:pt>
                      <c:pt idx="1163">
                        <c:v>1824.33</c:v>
                      </c:pt>
                      <c:pt idx="1164">
                        <c:v>1825.2940000000001</c:v>
                      </c:pt>
                      <c:pt idx="1165">
                        <c:v>1826.258</c:v>
                      </c:pt>
                      <c:pt idx="1166">
                        <c:v>1827.222</c:v>
                      </c:pt>
                      <c:pt idx="1167">
                        <c:v>1828.1869999999999</c:v>
                      </c:pt>
                      <c:pt idx="1168">
                        <c:v>1829.1510000000001</c:v>
                      </c:pt>
                      <c:pt idx="1169">
                        <c:v>1830.115</c:v>
                      </c:pt>
                      <c:pt idx="1170">
                        <c:v>1831.079</c:v>
                      </c:pt>
                      <c:pt idx="1171">
                        <c:v>1832.0440000000001</c:v>
                      </c:pt>
                      <c:pt idx="1172">
                        <c:v>1833.008</c:v>
                      </c:pt>
                      <c:pt idx="1173">
                        <c:v>1833.972</c:v>
                      </c:pt>
                      <c:pt idx="1174">
                        <c:v>1834.9359999999999</c:v>
                      </c:pt>
                      <c:pt idx="1175">
                        <c:v>1835.9010000000001</c:v>
                      </c:pt>
                      <c:pt idx="1176">
                        <c:v>1836.865</c:v>
                      </c:pt>
                      <c:pt idx="1177">
                        <c:v>1837.829</c:v>
                      </c:pt>
                      <c:pt idx="1178">
                        <c:v>1838.7929999999999</c:v>
                      </c:pt>
                      <c:pt idx="1179">
                        <c:v>1839.7570000000001</c:v>
                      </c:pt>
                      <c:pt idx="1180">
                        <c:v>1840.722</c:v>
                      </c:pt>
                      <c:pt idx="1181">
                        <c:v>1841.6859999999999</c:v>
                      </c:pt>
                      <c:pt idx="1182">
                        <c:v>1842.65</c:v>
                      </c:pt>
                      <c:pt idx="1183">
                        <c:v>1843.614</c:v>
                      </c:pt>
                      <c:pt idx="1184">
                        <c:v>1844.579</c:v>
                      </c:pt>
                      <c:pt idx="1185">
                        <c:v>1845.5429999999999</c:v>
                      </c:pt>
                      <c:pt idx="1186">
                        <c:v>1846.5070000000001</c:v>
                      </c:pt>
                      <c:pt idx="1187">
                        <c:v>1847.471</c:v>
                      </c:pt>
                      <c:pt idx="1188">
                        <c:v>1848.4359999999999</c:v>
                      </c:pt>
                      <c:pt idx="1189">
                        <c:v>1849.4</c:v>
                      </c:pt>
                      <c:pt idx="1190">
                        <c:v>1850.364</c:v>
                      </c:pt>
                      <c:pt idx="1191">
                        <c:v>1851.328</c:v>
                      </c:pt>
                      <c:pt idx="1192">
                        <c:v>1852.2919999999999</c:v>
                      </c:pt>
                      <c:pt idx="1193">
                        <c:v>1853.2570000000001</c:v>
                      </c:pt>
                      <c:pt idx="1194">
                        <c:v>1854.221</c:v>
                      </c:pt>
                      <c:pt idx="1195">
                        <c:v>1855.1849999999999</c:v>
                      </c:pt>
                      <c:pt idx="1196">
                        <c:v>1856.1489999999999</c:v>
                      </c:pt>
                      <c:pt idx="1197">
                        <c:v>1857.114</c:v>
                      </c:pt>
                      <c:pt idx="1198">
                        <c:v>1858.078</c:v>
                      </c:pt>
                      <c:pt idx="1199">
                        <c:v>1859.0419999999999</c:v>
                      </c:pt>
                      <c:pt idx="1200">
                        <c:v>1860.0060000000001</c:v>
                      </c:pt>
                      <c:pt idx="1201">
                        <c:v>1860.971</c:v>
                      </c:pt>
                      <c:pt idx="1202">
                        <c:v>1861.9349999999999</c:v>
                      </c:pt>
                      <c:pt idx="1203">
                        <c:v>1862.8989999999999</c:v>
                      </c:pt>
                      <c:pt idx="1204">
                        <c:v>1863.8630000000001</c:v>
                      </c:pt>
                      <c:pt idx="1205">
                        <c:v>1864.828</c:v>
                      </c:pt>
                      <c:pt idx="1206">
                        <c:v>1865.7919999999999</c:v>
                      </c:pt>
                      <c:pt idx="1207">
                        <c:v>1866.7560000000001</c:v>
                      </c:pt>
                      <c:pt idx="1208">
                        <c:v>1867.72</c:v>
                      </c:pt>
                      <c:pt idx="1209">
                        <c:v>1868.684</c:v>
                      </c:pt>
                      <c:pt idx="1210">
                        <c:v>1869.6489999999999</c:v>
                      </c:pt>
                      <c:pt idx="1211">
                        <c:v>1870.6130000000001</c:v>
                      </c:pt>
                      <c:pt idx="1212">
                        <c:v>1871.577</c:v>
                      </c:pt>
                      <c:pt idx="1213">
                        <c:v>1872.5409999999999</c:v>
                      </c:pt>
                      <c:pt idx="1214">
                        <c:v>1873.5060000000001</c:v>
                      </c:pt>
                      <c:pt idx="1215">
                        <c:v>1874.47</c:v>
                      </c:pt>
                      <c:pt idx="1216">
                        <c:v>1875.434</c:v>
                      </c:pt>
                      <c:pt idx="1217">
                        <c:v>1876.3979999999999</c:v>
                      </c:pt>
                      <c:pt idx="1218">
                        <c:v>1877.3630000000001</c:v>
                      </c:pt>
                      <c:pt idx="1219">
                        <c:v>1878.327</c:v>
                      </c:pt>
                      <c:pt idx="1220">
                        <c:v>1879.2909999999999</c:v>
                      </c:pt>
                      <c:pt idx="1221">
                        <c:v>1880.2550000000001</c:v>
                      </c:pt>
                      <c:pt idx="1222">
                        <c:v>1881.2190000000001</c:v>
                      </c:pt>
                      <c:pt idx="1223">
                        <c:v>1882.184</c:v>
                      </c:pt>
                      <c:pt idx="1224">
                        <c:v>1883.1479999999999</c:v>
                      </c:pt>
                      <c:pt idx="1225">
                        <c:v>1884.1120000000001</c:v>
                      </c:pt>
                      <c:pt idx="1226">
                        <c:v>1885.076</c:v>
                      </c:pt>
                      <c:pt idx="1227">
                        <c:v>1886.0409999999999</c:v>
                      </c:pt>
                      <c:pt idx="1228">
                        <c:v>1887.0050000000001</c:v>
                      </c:pt>
                      <c:pt idx="1229">
                        <c:v>1887.9690000000001</c:v>
                      </c:pt>
                      <c:pt idx="1230">
                        <c:v>1888.933</c:v>
                      </c:pt>
                      <c:pt idx="1231">
                        <c:v>1889.8979999999999</c:v>
                      </c:pt>
                      <c:pt idx="1232">
                        <c:v>1890.8620000000001</c:v>
                      </c:pt>
                      <c:pt idx="1233">
                        <c:v>1891.826</c:v>
                      </c:pt>
                      <c:pt idx="1234">
                        <c:v>1892.79</c:v>
                      </c:pt>
                      <c:pt idx="1235">
                        <c:v>1893.7550000000001</c:v>
                      </c:pt>
                      <c:pt idx="1236">
                        <c:v>1894.7190000000001</c:v>
                      </c:pt>
                      <c:pt idx="1237">
                        <c:v>1895.683</c:v>
                      </c:pt>
                      <c:pt idx="1238">
                        <c:v>1896.6469999999999</c:v>
                      </c:pt>
                      <c:pt idx="1239">
                        <c:v>1897.6110000000001</c:v>
                      </c:pt>
                      <c:pt idx="1240">
                        <c:v>1898.576</c:v>
                      </c:pt>
                      <c:pt idx="1241">
                        <c:v>1899.54</c:v>
                      </c:pt>
                      <c:pt idx="1242">
                        <c:v>1900.5039999999999</c:v>
                      </c:pt>
                      <c:pt idx="1243">
                        <c:v>1901.4680000000001</c:v>
                      </c:pt>
                      <c:pt idx="1244">
                        <c:v>1902.433</c:v>
                      </c:pt>
                      <c:pt idx="1245">
                        <c:v>1903.3969999999999</c:v>
                      </c:pt>
                      <c:pt idx="1246">
                        <c:v>1904.3610000000001</c:v>
                      </c:pt>
                      <c:pt idx="1247">
                        <c:v>1905.325</c:v>
                      </c:pt>
                      <c:pt idx="1248">
                        <c:v>1906.29</c:v>
                      </c:pt>
                      <c:pt idx="1249">
                        <c:v>1907.2539999999999</c:v>
                      </c:pt>
                      <c:pt idx="1250">
                        <c:v>1908.2180000000001</c:v>
                      </c:pt>
                      <c:pt idx="1251">
                        <c:v>1909.182</c:v>
                      </c:pt>
                      <c:pt idx="1252">
                        <c:v>1910.146</c:v>
                      </c:pt>
                      <c:pt idx="1253">
                        <c:v>1911.1110000000001</c:v>
                      </c:pt>
                      <c:pt idx="1254">
                        <c:v>1912.075</c:v>
                      </c:pt>
                      <c:pt idx="1255">
                        <c:v>1913.039</c:v>
                      </c:pt>
                      <c:pt idx="1256">
                        <c:v>1914.0029999999999</c:v>
                      </c:pt>
                      <c:pt idx="1257">
                        <c:v>1914.9680000000001</c:v>
                      </c:pt>
                      <c:pt idx="1258">
                        <c:v>1915.932</c:v>
                      </c:pt>
                      <c:pt idx="1259">
                        <c:v>1916.896</c:v>
                      </c:pt>
                      <c:pt idx="1260">
                        <c:v>1917.86</c:v>
                      </c:pt>
                      <c:pt idx="1261">
                        <c:v>1918.825</c:v>
                      </c:pt>
                      <c:pt idx="1262">
                        <c:v>1919.789</c:v>
                      </c:pt>
                      <c:pt idx="1263">
                        <c:v>1920.7529999999999</c:v>
                      </c:pt>
                      <c:pt idx="1264">
                        <c:v>1921.7170000000001</c:v>
                      </c:pt>
                      <c:pt idx="1265">
                        <c:v>1922.682</c:v>
                      </c:pt>
                      <c:pt idx="1266">
                        <c:v>1923.646</c:v>
                      </c:pt>
                      <c:pt idx="1267">
                        <c:v>1924.61</c:v>
                      </c:pt>
                      <c:pt idx="1268">
                        <c:v>1925.5740000000001</c:v>
                      </c:pt>
                      <c:pt idx="1269">
                        <c:v>1926.538</c:v>
                      </c:pt>
                      <c:pt idx="1270">
                        <c:v>1927.5029999999999</c:v>
                      </c:pt>
                      <c:pt idx="1271">
                        <c:v>1928.4670000000001</c:v>
                      </c:pt>
                      <c:pt idx="1272">
                        <c:v>1929.431</c:v>
                      </c:pt>
                      <c:pt idx="1273">
                        <c:v>1930.395</c:v>
                      </c:pt>
                      <c:pt idx="1274">
                        <c:v>1931.36</c:v>
                      </c:pt>
                      <c:pt idx="1275">
                        <c:v>1932.3240000000001</c:v>
                      </c:pt>
                      <c:pt idx="1276">
                        <c:v>1933.288</c:v>
                      </c:pt>
                      <c:pt idx="1277">
                        <c:v>1934.252</c:v>
                      </c:pt>
                      <c:pt idx="1278">
                        <c:v>1935.2170000000001</c:v>
                      </c:pt>
                      <c:pt idx="1279">
                        <c:v>1936.181</c:v>
                      </c:pt>
                      <c:pt idx="1280">
                        <c:v>1937.145</c:v>
                      </c:pt>
                      <c:pt idx="1281">
                        <c:v>1938.1089999999999</c:v>
                      </c:pt>
                      <c:pt idx="1282">
                        <c:v>1939.0730000000001</c:v>
                      </c:pt>
                      <c:pt idx="1283">
                        <c:v>1940.038</c:v>
                      </c:pt>
                      <c:pt idx="1284">
                        <c:v>1941.002</c:v>
                      </c:pt>
                      <c:pt idx="1285">
                        <c:v>1941.9659999999999</c:v>
                      </c:pt>
                      <c:pt idx="1286">
                        <c:v>1942.93</c:v>
                      </c:pt>
                      <c:pt idx="1287">
                        <c:v>1943.895</c:v>
                      </c:pt>
                      <c:pt idx="1288">
                        <c:v>1944.8589999999999</c:v>
                      </c:pt>
                      <c:pt idx="1289">
                        <c:v>1945.8230000000001</c:v>
                      </c:pt>
                      <c:pt idx="1290">
                        <c:v>1946.787</c:v>
                      </c:pt>
                      <c:pt idx="1291">
                        <c:v>1947.752</c:v>
                      </c:pt>
                      <c:pt idx="1292">
                        <c:v>1948.7159999999999</c:v>
                      </c:pt>
                      <c:pt idx="1293">
                        <c:v>1949.68</c:v>
                      </c:pt>
                      <c:pt idx="1294">
                        <c:v>1950.644</c:v>
                      </c:pt>
                      <c:pt idx="1295">
                        <c:v>1951.6089999999999</c:v>
                      </c:pt>
                      <c:pt idx="1296">
                        <c:v>1952.5730000000001</c:v>
                      </c:pt>
                      <c:pt idx="1297">
                        <c:v>1953.537</c:v>
                      </c:pt>
                      <c:pt idx="1298">
                        <c:v>1954.501</c:v>
                      </c:pt>
                      <c:pt idx="1299">
                        <c:v>1955.4649999999999</c:v>
                      </c:pt>
                      <c:pt idx="1300">
                        <c:v>1956.43</c:v>
                      </c:pt>
                      <c:pt idx="1301">
                        <c:v>1957.394</c:v>
                      </c:pt>
                      <c:pt idx="1302">
                        <c:v>1958.3579999999999</c:v>
                      </c:pt>
                      <c:pt idx="1303">
                        <c:v>1959.3219999999999</c:v>
                      </c:pt>
                      <c:pt idx="1304">
                        <c:v>1960.287</c:v>
                      </c:pt>
                      <c:pt idx="1305">
                        <c:v>1961.251</c:v>
                      </c:pt>
                      <c:pt idx="1306">
                        <c:v>1962.2149999999999</c:v>
                      </c:pt>
                      <c:pt idx="1307">
                        <c:v>1963.1790000000001</c:v>
                      </c:pt>
                      <c:pt idx="1308">
                        <c:v>1964.144</c:v>
                      </c:pt>
                      <c:pt idx="1309">
                        <c:v>1965.1079999999999</c:v>
                      </c:pt>
                      <c:pt idx="1310">
                        <c:v>1966.0719999999999</c:v>
                      </c:pt>
                      <c:pt idx="1311">
                        <c:v>1967.0360000000001</c:v>
                      </c:pt>
                      <c:pt idx="1312">
                        <c:v>1968</c:v>
                      </c:pt>
                      <c:pt idx="1313">
                        <c:v>1968.9649999999999</c:v>
                      </c:pt>
                      <c:pt idx="1314">
                        <c:v>1969.9290000000001</c:v>
                      </c:pt>
                      <c:pt idx="1315">
                        <c:v>1970.893</c:v>
                      </c:pt>
                      <c:pt idx="1316">
                        <c:v>1971.857</c:v>
                      </c:pt>
                      <c:pt idx="1317">
                        <c:v>1972.8219999999999</c:v>
                      </c:pt>
                      <c:pt idx="1318">
                        <c:v>1973.7860000000001</c:v>
                      </c:pt>
                      <c:pt idx="1319">
                        <c:v>1974.75</c:v>
                      </c:pt>
                      <c:pt idx="1320">
                        <c:v>1975.7139999999999</c:v>
                      </c:pt>
                      <c:pt idx="1321">
                        <c:v>1976.6790000000001</c:v>
                      </c:pt>
                      <c:pt idx="1322">
                        <c:v>1977.643</c:v>
                      </c:pt>
                      <c:pt idx="1323">
                        <c:v>1978.607</c:v>
                      </c:pt>
                      <c:pt idx="1324">
                        <c:v>1979.5709999999999</c:v>
                      </c:pt>
                      <c:pt idx="1325">
                        <c:v>1980.5360000000001</c:v>
                      </c:pt>
                      <c:pt idx="1326">
                        <c:v>1981.5</c:v>
                      </c:pt>
                      <c:pt idx="1327">
                        <c:v>1982.4639999999999</c:v>
                      </c:pt>
                      <c:pt idx="1328">
                        <c:v>1983.4280000000001</c:v>
                      </c:pt>
                      <c:pt idx="1329">
                        <c:v>1984.3920000000001</c:v>
                      </c:pt>
                      <c:pt idx="1330">
                        <c:v>1985.357</c:v>
                      </c:pt>
                      <c:pt idx="1331">
                        <c:v>1986.3209999999999</c:v>
                      </c:pt>
                      <c:pt idx="1332">
                        <c:v>1987.2850000000001</c:v>
                      </c:pt>
                      <c:pt idx="1333">
                        <c:v>1988.249</c:v>
                      </c:pt>
                      <c:pt idx="1334">
                        <c:v>1989.2139999999999</c:v>
                      </c:pt>
                      <c:pt idx="1335">
                        <c:v>1990.1780000000001</c:v>
                      </c:pt>
                      <c:pt idx="1336">
                        <c:v>1991.1420000000001</c:v>
                      </c:pt>
                      <c:pt idx="1337">
                        <c:v>1992.106</c:v>
                      </c:pt>
                      <c:pt idx="1338">
                        <c:v>1993.0709999999999</c:v>
                      </c:pt>
                      <c:pt idx="1339">
                        <c:v>1994.0350000000001</c:v>
                      </c:pt>
                      <c:pt idx="1340">
                        <c:v>1994.999</c:v>
                      </c:pt>
                      <c:pt idx="1341">
                        <c:v>1995.963</c:v>
                      </c:pt>
                      <c:pt idx="1342">
                        <c:v>1996.9269999999999</c:v>
                      </c:pt>
                      <c:pt idx="1343">
                        <c:v>1997.8920000000001</c:v>
                      </c:pt>
                      <c:pt idx="1344">
                        <c:v>1998.856</c:v>
                      </c:pt>
                      <c:pt idx="1345">
                        <c:v>1999.82</c:v>
                      </c:pt>
                      <c:pt idx="1346">
                        <c:v>2000.7840000000001</c:v>
                      </c:pt>
                      <c:pt idx="1347">
                        <c:v>2001.749</c:v>
                      </c:pt>
                      <c:pt idx="1348">
                        <c:v>2002.713</c:v>
                      </c:pt>
                      <c:pt idx="1349">
                        <c:v>2003.6769999999999</c:v>
                      </c:pt>
                      <c:pt idx="1350">
                        <c:v>2004.6410000000001</c:v>
                      </c:pt>
                      <c:pt idx="1351">
                        <c:v>2005.606</c:v>
                      </c:pt>
                      <c:pt idx="1352">
                        <c:v>2006.57</c:v>
                      </c:pt>
                      <c:pt idx="1353">
                        <c:v>2007.5340000000001</c:v>
                      </c:pt>
                      <c:pt idx="1354">
                        <c:v>2008.498</c:v>
                      </c:pt>
                      <c:pt idx="1355">
                        <c:v>2009.463</c:v>
                      </c:pt>
                      <c:pt idx="1356">
                        <c:v>2010.4269999999999</c:v>
                      </c:pt>
                      <c:pt idx="1357">
                        <c:v>2011.3910000000001</c:v>
                      </c:pt>
                      <c:pt idx="1358">
                        <c:v>2012.355</c:v>
                      </c:pt>
                      <c:pt idx="1359">
                        <c:v>2013.319</c:v>
                      </c:pt>
                      <c:pt idx="1360">
                        <c:v>2014.2840000000001</c:v>
                      </c:pt>
                      <c:pt idx="1361">
                        <c:v>2015.248</c:v>
                      </c:pt>
                      <c:pt idx="1362">
                        <c:v>2016.212</c:v>
                      </c:pt>
                      <c:pt idx="1363">
                        <c:v>2017.1759999999999</c:v>
                      </c:pt>
                      <c:pt idx="1364">
                        <c:v>2018.1410000000001</c:v>
                      </c:pt>
                      <c:pt idx="1365">
                        <c:v>2019.105</c:v>
                      </c:pt>
                      <c:pt idx="1366">
                        <c:v>2020.069</c:v>
                      </c:pt>
                      <c:pt idx="1367">
                        <c:v>2021.0329999999999</c:v>
                      </c:pt>
                      <c:pt idx="1368">
                        <c:v>2021.998</c:v>
                      </c:pt>
                      <c:pt idx="1369">
                        <c:v>2022.962</c:v>
                      </c:pt>
                      <c:pt idx="1370">
                        <c:v>2023.9259999999999</c:v>
                      </c:pt>
                      <c:pt idx="1371">
                        <c:v>2024.89</c:v>
                      </c:pt>
                      <c:pt idx="1372">
                        <c:v>2025.854</c:v>
                      </c:pt>
                      <c:pt idx="1373">
                        <c:v>2026.819</c:v>
                      </c:pt>
                      <c:pt idx="1374">
                        <c:v>2027.7829999999999</c:v>
                      </c:pt>
                      <c:pt idx="1375">
                        <c:v>2028.7470000000001</c:v>
                      </c:pt>
                      <c:pt idx="1376">
                        <c:v>2029.711</c:v>
                      </c:pt>
                      <c:pt idx="1377">
                        <c:v>2030.6759999999999</c:v>
                      </c:pt>
                      <c:pt idx="1378">
                        <c:v>2031.64</c:v>
                      </c:pt>
                      <c:pt idx="1379">
                        <c:v>2032.604</c:v>
                      </c:pt>
                      <c:pt idx="1380">
                        <c:v>2033.568</c:v>
                      </c:pt>
                      <c:pt idx="1381">
                        <c:v>2034.5329999999999</c:v>
                      </c:pt>
                      <c:pt idx="1382">
                        <c:v>2035.4970000000001</c:v>
                      </c:pt>
                      <c:pt idx="1383">
                        <c:v>2036.461</c:v>
                      </c:pt>
                      <c:pt idx="1384">
                        <c:v>2037.425</c:v>
                      </c:pt>
                      <c:pt idx="1385">
                        <c:v>2038.39</c:v>
                      </c:pt>
                      <c:pt idx="1386">
                        <c:v>2039.354</c:v>
                      </c:pt>
                      <c:pt idx="1387">
                        <c:v>2040.318</c:v>
                      </c:pt>
                      <c:pt idx="1388">
                        <c:v>2041.2819999999999</c:v>
                      </c:pt>
                      <c:pt idx="1389">
                        <c:v>2042.2460000000001</c:v>
                      </c:pt>
                      <c:pt idx="1390">
                        <c:v>2043.211</c:v>
                      </c:pt>
                      <c:pt idx="1391">
                        <c:v>2044.175</c:v>
                      </c:pt>
                      <c:pt idx="1392">
                        <c:v>2045.1389999999999</c:v>
                      </c:pt>
                      <c:pt idx="1393">
                        <c:v>2046.1030000000001</c:v>
                      </c:pt>
                      <c:pt idx="1394">
                        <c:v>2047.068</c:v>
                      </c:pt>
                      <c:pt idx="1395">
                        <c:v>2048.0320000000002</c:v>
                      </c:pt>
                      <c:pt idx="1396">
                        <c:v>2048.9960000000001</c:v>
                      </c:pt>
                      <c:pt idx="1397">
                        <c:v>2049.96</c:v>
                      </c:pt>
                      <c:pt idx="1398">
                        <c:v>2050.9250000000002</c:v>
                      </c:pt>
                      <c:pt idx="1399">
                        <c:v>2051.8890000000001</c:v>
                      </c:pt>
                      <c:pt idx="1400">
                        <c:v>2052.8530000000001</c:v>
                      </c:pt>
                      <c:pt idx="1401">
                        <c:v>2053.817</c:v>
                      </c:pt>
                      <c:pt idx="1402">
                        <c:v>2054.7809999999999</c:v>
                      </c:pt>
                      <c:pt idx="1403">
                        <c:v>2055.7460000000001</c:v>
                      </c:pt>
                      <c:pt idx="1404">
                        <c:v>2056.71</c:v>
                      </c:pt>
                      <c:pt idx="1405">
                        <c:v>2057.674</c:v>
                      </c:pt>
                      <c:pt idx="1406">
                        <c:v>2058.6379999999999</c:v>
                      </c:pt>
                      <c:pt idx="1407">
                        <c:v>2059.6030000000001</c:v>
                      </c:pt>
                      <c:pt idx="1408">
                        <c:v>2060.567</c:v>
                      </c:pt>
                      <c:pt idx="1409">
                        <c:v>2061.5309999999999</c:v>
                      </c:pt>
                      <c:pt idx="1410">
                        <c:v>2062.4949999999999</c:v>
                      </c:pt>
                      <c:pt idx="1411">
                        <c:v>2063.46</c:v>
                      </c:pt>
                      <c:pt idx="1412">
                        <c:v>2064.424</c:v>
                      </c:pt>
                      <c:pt idx="1413">
                        <c:v>2065.3879999999999</c:v>
                      </c:pt>
                      <c:pt idx="1414">
                        <c:v>2066.3519999999999</c:v>
                      </c:pt>
                      <c:pt idx="1415">
                        <c:v>2067.317</c:v>
                      </c:pt>
                      <c:pt idx="1416">
                        <c:v>2068.2809999999999</c:v>
                      </c:pt>
                      <c:pt idx="1417">
                        <c:v>2069.2449999999999</c:v>
                      </c:pt>
                      <c:pt idx="1418">
                        <c:v>2070.2089999999998</c:v>
                      </c:pt>
                      <c:pt idx="1419">
                        <c:v>2071.174</c:v>
                      </c:pt>
                      <c:pt idx="1420">
                        <c:v>2072.1379999999999</c:v>
                      </c:pt>
                      <c:pt idx="1421">
                        <c:v>2073.1019999999999</c:v>
                      </c:pt>
                      <c:pt idx="1422">
                        <c:v>2074.0659999999998</c:v>
                      </c:pt>
                      <c:pt idx="1423">
                        <c:v>2075.0309999999999</c:v>
                      </c:pt>
                      <c:pt idx="1424">
                        <c:v>2075.9949999999999</c:v>
                      </c:pt>
                      <c:pt idx="1425">
                        <c:v>2076.9589999999998</c:v>
                      </c:pt>
                      <c:pt idx="1426">
                        <c:v>2077.9229999999998</c:v>
                      </c:pt>
                      <c:pt idx="1427">
                        <c:v>2078.8870000000002</c:v>
                      </c:pt>
                      <c:pt idx="1428">
                        <c:v>2079.8519999999999</c:v>
                      </c:pt>
                      <c:pt idx="1429">
                        <c:v>2080.8159999999998</c:v>
                      </c:pt>
                      <c:pt idx="1430">
                        <c:v>2081.7800000000002</c:v>
                      </c:pt>
                      <c:pt idx="1431">
                        <c:v>2082.7440000000001</c:v>
                      </c:pt>
                      <c:pt idx="1432">
                        <c:v>2083.7080000000001</c:v>
                      </c:pt>
                      <c:pt idx="1433">
                        <c:v>2084.6729999999998</c:v>
                      </c:pt>
                      <c:pt idx="1434">
                        <c:v>2085.6370000000002</c:v>
                      </c:pt>
                      <c:pt idx="1435">
                        <c:v>2086.6010000000001</c:v>
                      </c:pt>
                      <c:pt idx="1436">
                        <c:v>2087.5650000000001</c:v>
                      </c:pt>
                      <c:pt idx="1437">
                        <c:v>2088.5300000000002</c:v>
                      </c:pt>
                      <c:pt idx="1438">
                        <c:v>2089.4940000000001</c:v>
                      </c:pt>
                      <c:pt idx="1439">
                        <c:v>2090.4580000000001</c:v>
                      </c:pt>
                      <c:pt idx="1440">
                        <c:v>2091.422</c:v>
                      </c:pt>
                      <c:pt idx="1441">
                        <c:v>2092.3870000000002</c:v>
                      </c:pt>
                      <c:pt idx="1442">
                        <c:v>2093.3510000000001</c:v>
                      </c:pt>
                      <c:pt idx="1443">
                        <c:v>2094.3150000000001</c:v>
                      </c:pt>
                      <c:pt idx="1444">
                        <c:v>2095.279</c:v>
                      </c:pt>
                      <c:pt idx="1445">
                        <c:v>2096.2440000000001</c:v>
                      </c:pt>
                      <c:pt idx="1446">
                        <c:v>2097.2080000000001</c:v>
                      </c:pt>
                      <c:pt idx="1447">
                        <c:v>2098.172</c:v>
                      </c:pt>
                      <c:pt idx="1448">
                        <c:v>2099.136</c:v>
                      </c:pt>
                      <c:pt idx="1449">
                        <c:v>2100.1010000000001</c:v>
                      </c:pt>
                      <c:pt idx="1450">
                        <c:v>2101.0650000000001</c:v>
                      </c:pt>
                      <c:pt idx="1451">
                        <c:v>2102.029</c:v>
                      </c:pt>
                      <c:pt idx="1452">
                        <c:v>2102.9929999999999</c:v>
                      </c:pt>
                      <c:pt idx="1453">
                        <c:v>2103.9580000000001</c:v>
                      </c:pt>
                      <c:pt idx="1454">
                        <c:v>2104.922</c:v>
                      </c:pt>
                      <c:pt idx="1455">
                        <c:v>2105.886</c:v>
                      </c:pt>
                      <c:pt idx="1456">
                        <c:v>2106.85</c:v>
                      </c:pt>
                      <c:pt idx="1457">
                        <c:v>2107.8139999999999</c:v>
                      </c:pt>
                      <c:pt idx="1458">
                        <c:v>2108.779</c:v>
                      </c:pt>
                      <c:pt idx="1459">
                        <c:v>2109.7429999999999</c:v>
                      </c:pt>
                      <c:pt idx="1460">
                        <c:v>2110.7069999999999</c:v>
                      </c:pt>
                      <c:pt idx="1461">
                        <c:v>2111.6709999999998</c:v>
                      </c:pt>
                      <c:pt idx="1462">
                        <c:v>2112.6350000000002</c:v>
                      </c:pt>
                      <c:pt idx="1463">
                        <c:v>2113.6</c:v>
                      </c:pt>
                      <c:pt idx="1464">
                        <c:v>2114.5639999999999</c:v>
                      </c:pt>
                      <c:pt idx="1465">
                        <c:v>2115.5279999999998</c:v>
                      </c:pt>
                      <c:pt idx="1466">
                        <c:v>2116.4920000000002</c:v>
                      </c:pt>
                      <c:pt idx="1467">
                        <c:v>2117.4569999999999</c:v>
                      </c:pt>
                      <c:pt idx="1468">
                        <c:v>2118.4209999999998</c:v>
                      </c:pt>
                      <c:pt idx="1469">
                        <c:v>2119.3850000000002</c:v>
                      </c:pt>
                      <c:pt idx="1470">
                        <c:v>2120.3490000000002</c:v>
                      </c:pt>
                      <c:pt idx="1471">
                        <c:v>2121.3139999999999</c:v>
                      </c:pt>
                      <c:pt idx="1472">
                        <c:v>2122.2779999999998</c:v>
                      </c:pt>
                      <c:pt idx="1473">
                        <c:v>2123.2420000000002</c:v>
                      </c:pt>
                      <c:pt idx="1474">
                        <c:v>2124.2060000000001</c:v>
                      </c:pt>
                      <c:pt idx="1475">
                        <c:v>2125.1709999999998</c:v>
                      </c:pt>
                      <c:pt idx="1476">
                        <c:v>2126.1350000000002</c:v>
                      </c:pt>
                      <c:pt idx="1477">
                        <c:v>2127.0990000000002</c:v>
                      </c:pt>
                      <c:pt idx="1478">
                        <c:v>2128.0630000000001</c:v>
                      </c:pt>
                      <c:pt idx="1479">
                        <c:v>2129.0279999999998</c:v>
                      </c:pt>
                      <c:pt idx="1480">
                        <c:v>2129.9920000000002</c:v>
                      </c:pt>
                      <c:pt idx="1481">
                        <c:v>2130.9560000000001</c:v>
                      </c:pt>
                      <c:pt idx="1482">
                        <c:v>2131.92</c:v>
                      </c:pt>
                      <c:pt idx="1483">
                        <c:v>2132.8850000000002</c:v>
                      </c:pt>
                      <c:pt idx="1484">
                        <c:v>2133.8490000000002</c:v>
                      </c:pt>
                      <c:pt idx="1485">
                        <c:v>2134.8130000000001</c:v>
                      </c:pt>
                      <c:pt idx="1486">
                        <c:v>2135.777</c:v>
                      </c:pt>
                      <c:pt idx="1487">
                        <c:v>2136.741</c:v>
                      </c:pt>
                      <c:pt idx="1488">
                        <c:v>2137.7060000000001</c:v>
                      </c:pt>
                      <c:pt idx="1489">
                        <c:v>2138.67</c:v>
                      </c:pt>
                      <c:pt idx="1490">
                        <c:v>2139.634</c:v>
                      </c:pt>
                      <c:pt idx="1491">
                        <c:v>2140.598</c:v>
                      </c:pt>
                      <c:pt idx="1492">
                        <c:v>2141.5630000000001</c:v>
                      </c:pt>
                      <c:pt idx="1493">
                        <c:v>2142.527</c:v>
                      </c:pt>
                      <c:pt idx="1494">
                        <c:v>2143.491</c:v>
                      </c:pt>
                      <c:pt idx="1495">
                        <c:v>2144.4549999999999</c:v>
                      </c:pt>
                      <c:pt idx="1496">
                        <c:v>2145.4189999999999</c:v>
                      </c:pt>
                      <c:pt idx="1497">
                        <c:v>2146.384</c:v>
                      </c:pt>
                      <c:pt idx="1498">
                        <c:v>2147.348</c:v>
                      </c:pt>
                      <c:pt idx="1499">
                        <c:v>2148.3119999999999</c:v>
                      </c:pt>
                      <c:pt idx="1500">
                        <c:v>2149.2759999999998</c:v>
                      </c:pt>
                      <c:pt idx="1501">
                        <c:v>2150.241</c:v>
                      </c:pt>
                      <c:pt idx="1502">
                        <c:v>2151.2049999999999</c:v>
                      </c:pt>
                      <c:pt idx="1503">
                        <c:v>2152.1689999999999</c:v>
                      </c:pt>
                      <c:pt idx="1504">
                        <c:v>2153.1329999999998</c:v>
                      </c:pt>
                      <c:pt idx="1505">
                        <c:v>2154.098</c:v>
                      </c:pt>
                      <c:pt idx="1506">
                        <c:v>2155.0619999999999</c:v>
                      </c:pt>
                      <c:pt idx="1507">
                        <c:v>2156.0259999999998</c:v>
                      </c:pt>
                      <c:pt idx="1508">
                        <c:v>2156.9899999999998</c:v>
                      </c:pt>
                      <c:pt idx="1509">
                        <c:v>2157.9549999999999</c:v>
                      </c:pt>
                      <c:pt idx="1510">
                        <c:v>2158.9189999999999</c:v>
                      </c:pt>
                      <c:pt idx="1511">
                        <c:v>2159.8829999999998</c:v>
                      </c:pt>
                      <c:pt idx="1512">
                        <c:v>2160.8470000000002</c:v>
                      </c:pt>
                      <c:pt idx="1513">
                        <c:v>2161.8119999999999</c:v>
                      </c:pt>
                      <c:pt idx="1514">
                        <c:v>2162.7759999999998</c:v>
                      </c:pt>
                      <c:pt idx="1515">
                        <c:v>2163.7399999999998</c:v>
                      </c:pt>
                      <c:pt idx="1516">
                        <c:v>2164.7040000000002</c:v>
                      </c:pt>
                      <c:pt idx="1517">
                        <c:v>2165.6680000000001</c:v>
                      </c:pt>
                      <c:pt idx="1518">
                        <c:v>2166.6329999999998</c:v>
                      </c:pt>
                      <c:pt idx="1519">
                        <c:v>2167.5970000000002</c:v>
                      </c:pt>
                      <c:pt idx="1520">
                        <c:v>2168.5610000000001</c:v>
                      </c:pt>
                      <c:pt idx="1521">
                        <c:v>2169.5250000000001</c:v>
                      </c:pt>
                      <c:pt idx="1522">
                        <c:v>2170.4899999999998</c:v>
                      </c:pt>
                      <c:pt idx="1523">
                        <c:v>2171.4540000000002</c:v>
                      </c:pt>
                      <c:pt idx="1524">
                        <c:v>2172.4180000000001</c:v>
                      </c:pt>
                      <c:pt idx="1525">
                        <c:v>2173.3820000000001</c:v>
                      </c:pt>
                      <c:pt idx="1526">
                        <c:v>2174.346</c:v>
                      </c:pt>
                      <c:pt idx="1527">
                        <c:v>2175.3110000000001</c:v>
                      </c:pt>
                      <c:pt idx="1528">
                        <c:v>2176.2750000000001</c:v>
                      </c:pt>
                      <c:pt idx="1529">
                        <c:v>2177.239</c:v>
                      </c:pt>
                      <c:pt idx="1530">
                        <c:v>2178.203</c:v>
                      </c:pt>
                      <c:pt idx="1531">
                        <c:v>2179.1680000000001</c:v>
                      </c:pt>
                      <c:pt idx="1532">
                        <c:v>2180.1320000000001</c:v>
                      </c:pt>
                      <c:pt idx="1533">
                        <c:v>2181.096</c:v>
                      </c:pt>
                      <c:pt idx="1534">
                        <c:v>2182.06</c:v>
                      </c:pt>
                      <c:pt idx="1535">
                        <c:v>2183.0250000000001</c:v>
                      </c:pt>
                      <c:pt idx="1536">
                        <c:v>2183.989</c:v>
                      </c:pt>
                      <c:pt idx="1537">
                        <c:v>2184.953</c:v>
                      </c:pt>
                      <c:pt idx="1538">
                        <c:v>2185.9169999999999</c:v>
                      </c:pt>
                      <c:pt idx="1539">
                        <c:v>2186.8820000000001</c:v>
                      </c:pt>
                      <c:pt idx="1540">
                        <c:v>2187.846</c:v>
                      </c:pt>
                      <c:pt idx="1541">
                        <c:v>2188.81</c:v>
                      </c:pt>
                      <c:pt idx="1542">
                        <c:v>2189.7739999999999</c:v>
                      </c:pt>
                      <c:pt idx="1543">
                        <c:v>2190.739</c:v>
                      </c:pt>
                      <c:pt idx="1544">
                        <c:v>2191.703</c:v>
                      </c:pt>
                      <c:pt idx="1545">
                        <c:v>2192.6669999999999</c:v>
                      </c:pt>
                      <c:pt idx="1546">
                        <c:v>2193.6309999999999</c:v>
                      </c:pt>
                      <c:pt idx="1547">
                        <c:v>2194.5949999999998</c:v>
                      </c:pt>
                      <c:pt idx="1548">
                        <c:v>2195.56</c:v>
                      </c:pt>
                      <c:pt idx="1549">
                        <c:v>2196.5239999999999</c:v>
                      </c:pt>
                      <c:pt idx="1550">
                        <c:v>2197.4879999999998</c:v>
                      </c:pt>
                      <c:pt idx="1551">
                        <c:v>2198.4520000000002</c:v>
                      </c:pt>
                      <c:pt idx="1552">
                        <c:v>2199.4169999999999</c:v>
                      </c:pt>
                      <c:pt idx="1553">
                        <c:v>2200.3809999999999</c:v>
                      </c:pt>
                      <c:pt idx="1554">
                        <c:v>2201.3449999999998</c:v>
                      </c:pt>
                      <c:pt idx="1555">
                        <c:v>2202.3090000000002</c:v>
                      </c:pt>
                      <c:pt idx="1556">
                        <c:v>2203.2730000000001</c:v>
                      </c:pt>
                      <c:pt idx="1557">
                        <c:v>2204.2379999999998</c:v>
                      </c:pt>
                      <c:pt idx="1558">
                        <c:v>2205.2020000000002</c:v>
                      </c:pt>
                      <c:pt idx="1559">
                        <c:v>2206.1660000000002</c:v>
                      </c:pt>
                      <c:pt idx="1560">
                        <c:v>2207.13</c:v>
                      </c:pt>
                      <c:pt idx="1561">
                        <c:v>2208.0949999999998</c:v>
                      </c:pt>
                      <c:pt idx="1562">
                        <c:v>2209.0590000000002</c:v>
                      </c:pt>
                      <c:pt idx="1563">
                        <c:v>2210.0230000000001</c:v>
                      </c:pt>
                      <c:pt idx="1564">
                        <c:v>2210.9870000000001</c:v>
                      </c:pt>
                      <c:pt idx="1565">
                        <c:v>2211.9520000000002</c:v>
                      </c:pt>
                      <c:pt idx="1566">
                        <c:v>2212.9160000000002</c:v>
                      </c:pt>
                      <c:pt idx="1567">
                        <c:v>2213.88</c:v>
                      </c:pt>
                      <c:pt idx="1568">
                        <c:v>2214.8440000000001</c:v>
                      </c:pt>
                      <c:pt idx="1569">
                        <c:v>2215.8090000000002</c:v>
                      </c:pt>
                      <c:pt idx="1570">
                        <c:v>2216.7730000000001</c:v>
                      </c:pt>
                      <c:pt idx="1571">
                        <c:v>2217.7370000000001</c:v>
                      </c:pt>
                      <c:pt idx="1572">
                        <c:v>2218.701</c:v>
                      </c:pt>
                      <c:pt idx="1573">
                        <c:v>2219.6660000000002</c:v>
                      </c:pt>
                      <c:pt idx="1574">
                        <c:v>2220.63</c:v>
                      </c:pt>
                      <c:pt idx="1575">
                        <c:v>2221.5940000000001</c:v>
                      </c:pt>
                      <c:pt idx="1576">
                        <c:v>2222.558</c:v>
                      </c:pt>
                      <c:pt idx="1577">
                        <c:v>2223.5219999999999</c:v>
                      </c:pt>
                      <c:pt idx="1578">
                        <c:v>2224.4870000000001</c:v>
                      </c:pt>
                      <c:pt idx="1579">
                        <c:v>2225.451</c:v>
                      </c:pt>
                      <c:pt idx="1580">
                        <c:v>2226.415</c:v>
                      </c:pt>
                      <c:pt idx="1581">
                        <c:v>2227.3789999999999</c:v>
                      </c:pt>
                      <c:pt idx="1582">
                        <c:v>2228.3440000000001</c:v>
                      </c:pt>
                      <c:pt idx="1583">
                        <c:v>2229.308</c:v>
                      </c:pt>
                      <c:pt idx="1584">
                        <c:v>2230.2719999999999</c:v>
                      </c:pt>
                      <c:pt idx="1585">
                        <c:v>2231.2359999999999</c:v>
                      </c:pt>
                      <c:pt idx="1586">
                        <c:v>2232.1999999999998</c:v>
                      </c:pt>
                      <c:pt idx="1587">
                        <c:v>2233.165</c:v>
                      </c:pt>
                      <c:pt idx="1588">
                        <c:v>2234.1289999999999</c:v>
                      </c:pt>
                      <c:pt idx="1589">
                        <c:v>2235.0929999999998</c:v>
                      </c:pt>
                      <c:pt idx="1590">
                        <c:v>2236.0569999999998</c:v>
                      </c:pt>
                      <c:pt idx="1591">
                        <c:v>2237.0219999999999</c:v>
                      </c:pt>
                      <c:pt idx="1592">
                        <c:v>2237.9859999999999</c:v>
                      </c:pt>
                      <c:pt idx="1593">
                        <c:v>2238.9499999999998</c:v>
                      </c:pt>
                      <c:pt idx="1594">
                        <c:v>2239.9140000000002</c:v>
                      </c:pt>
                      <c:pt idx="1595">
                        <c:v>2240.8789999999999</c:v>
                      </c:pt>
                      <c:pt idx="1596">
                        <c:v>2241.8429999999998</c:v>
                      </c:pt>
                      <c:pt idx="1597">
                        <c:v>2242.8069999999998</c:v>
                      </c:pt>
                      <c:pt idx="1598">
                        <c:v>2243.7710000000002</c:v>
                      </c:pt>
                      <c:pt idx="1599">
                        <c:v>2244.7359999999999</c:v>
                      </c:pt>
                      <c:pt idx="1600">
                        <c:v>2245.6999999999998</c:v>
                      </c:pt>
                      <c:pt idx="1601">
                        <c:v>2246.6640000000002</c:v>
                      </c:pt>
                      <c:pt idx="1602">
                        <c:v>2247.6280000000002</c:v>
                      </c:pt>
                      <c:pt idx="1603">
                        <c:v>2248.5929999999998</c:v>
                      </c:pt>
                      <c:pt idx="1604">
                        <c:v>2249.5569999999998</c:v>
                      </c:pt>
                      <c:pt idx="1605">
                        <c:v>2250.5210000000002</c:v>
                      </c:pt>
                      <c:pt idx="1606">
                        <c:v>2251.4850000000001</c:v>
                      </c:pt>
                      <c:pt idx="1607">
                        <c:v>2252.4490000000001</c:v>
                      </c:pt>
                      <c:pt idx="1608">
                        <c:v>2253.4140000000002</c:v>
                      </c:pt>
                      <c:pt idx="1609">
                        <c:v>2254.3780000000002</c:v>
                      </c:pt>
                      <c:pt idx="1610">
                        <c:v>2255.3420000000001</c:v>
                      </c:pt>
                      <c:pt idx="1611">
                        <c:v>2256.306</c:v>
                      </c:pt>
                      <c:pt idx="1612">
                        <c:v>2257.2710000000002</c:v>
                      </c:pt>
                      <c:pt idx="1613">
                        <c:v>2258.2350000000001</c:v>
                      </c:pt>
                      <c:pt idx="1614">
                        <c:v>2259.1990000000001</c:v>
                      </c:pt>
                      <c:pt idx="1615">
                        <c:v>2260.163</c:v>
                      </c:pt>
                      <c:pt idx="1616">
                        <c:v>2261.127</c:v>
                      </c:pt>
                      <c:pt idx="1617">
                        <c:v>2262.0920000000001</c:v>
                      </c:pt>
                      <c:pt idx="1618">
                        <c:v>2263.056</c:v>
                      </c:pt>
                      <c:pt idx="1619">
                        <c:v>2264.02</c:v>
                      </c:pt>
                      <c:pt idx="1620">
                        <c:v>2264.9839999999999</c:v>
                      </c:pt>
                      <c:pt idx="1621">
                        <c:v>2265.9490000000001</c:v>
                      </c:pt>
                      <c:pt idx="1622">
                        <c:v>2266.913</c:v>
                      </c:pt>
                      <c:pt idx="1623">
                        <c:v>2267.877</c:v>
                      </c:pt>
                      <c:pt idx="1624">
                        <c:v>2268.8409999999999</c:v>
                      </c:pt>
                      <c:pt idx="1625">
                        <c:v>2269.806</c:v>
                      </c:pt>
                      <c:pt idx="1626">
                        <c:v>2270.77</c:v>
                      </c:pt>
                      <c:pt idx="1627">
                        <c:v>2271.7339999999999</c:v>
                      </c:pt>
                      <c:pt idx="1628">
                        <c:v>2272.6979999999999</c:v>
                      </c:pt>
                      <c:pt idx="1629">
                        <c:v>2273.663</c:v>
                      </c:pt>
                      <c:pt idx="1630">
                        <c:v>2274.627</c:v>
                      </c:pt>
                      <c:pt idx="1631">
                        <c:v>2275.5909999999999</c:v>
                      </c:pt>
                      <c:pt idx="1632">
                        <c:v>2276.5549999999998</c:v>
                      </c:pt>
                      <c:pt idx="1633">
                        <c:v>2277.52</c:v>
                      </c:pt>
                      <c:pt idx="1634">
                        <c:v>2278.4839999999999</c:v>
                      </c:pt>
                      <c:pt idx="1635">
                        <c:v>2279.4479999999999</c:v>
                      </c:pt>
                      <c:pt idx="1636">
                        <c:v>2280.4119999999998</c:v>
                      </c:pt>
                      <c:pt idx="1637">
                        <c:v>2281.3760000000002</c:v>
                      </c:pt>
                      <c:pt idx="1638">
                        <c:v>2282.3409999999999</c:v>
                      </c:pt>
                      <c:pt idx="1639">
                        <c:v>2283.3049999999998</c:v>
                      </c:pt>
                      <c:pt idx="1640">
                        <c:v>2284.2689999999998</c:v>
                      </c:pt>
                      <c:pt idx="1641">
                        <c:v>2285.2330000000002</c:v>
                      </c:pt>
                      <c:pt idx="1642">
                        <c:v>2286.1979999999999</c:v>
                      </c:pt>
                      <c:pt idx="1643">
                        <c:v>2287.1619999999998</c:v>
                      </c:pt>
                      <c:pt idx="1644">
                        <c:v>2288.1260000000002</c:v>
                      </c:pt>
                      <c:pt idx="1645">
                        <c:v>2289.09</c:v>
                      </c:pt>
                      <c:pt idx="1646">
                        <c:v>2290.0540000000001</c:v>
                      </c:pt>
                      <c:pt idx="1647">
                        <c:v>2291.0189999999998</c:v>
                      </c:pt>
                      <c:pt idx="1648">
                        <c:v>2291.9830000000002</c:v>
                      </c:pt>
                      <c:pt idx="1649">
                        <c:v>2292.9470000000001</c:v>
                      </c:pt>
                      <c:pt idx="1650">
                        <c:v>2293.9110000000001</c:v>
                      </c:pt>
                      <c:pt idx="1651">
                        <c:v>2294.8760000000002</c:v>
                      </c:pt>
                      <c:pt idx="1652">
                        <c:v>2295.84</c:v>
                      </c:pt>
                      <c:pt idx="1653">
                        <c:v>2296.8040000000001</c:v>
                      </c:pt>
                      <c:pt idx="1654">
                        <c:v>2297.768</c:v>
                      </c:pt>
                      <c:pt idx="1655">
                        <c:v>2298.7330000000002</c:v>
                      </c:pt>
                      <c:pt idx="1656">
                        <c:v>2299.6970000000001</c:v>
                      </c:pt>
                      <c:pt idx="1657">
                        <c:v>2300.6610000000001</c:v>
                      </c:pt>
                      <c:pt idx="1658">
                        <c:v>2301.625</c:v>
                      </c:pt>
                      <c:pt idx="1659">
                        <c:v>2302.59</c:v>
                      </c:pt>
                      <c:pt idx="1660">
                        <c:v>2303.5540000000001</c:v>
                      </c:pt>
                      <c:pt idx="1661">
                        <c:v>2304.518</c:v>
                      </c:pt>
                      <c:pt idx="1662">
                        <c:v>2305.482</c:v>
                      </c:pt>
                      <c:pt idx="1663">
                        <c:v>2306.4470000000001</c:v>
                      </c:pt>
                      <c:pt idx="1664">
                        <c:v>2307.4110000000001</c:v>
                      </c:pt>
                      <c:pt idx="1665">
                        <c:v>2308.375</c:v>
                      </c:pt>
                      <c:pt idx="1666">
                        <c:v>2309.3389999999999</c:v>
                      </c:pt>
                      <c:pt idx="1667">
                        <c:v>2310.3029999999999</c:v>
                      </c:pt>
                      <c:pt idx="1668">
                        <c:v>2311.268</c:v>
                      </c:pt>
                      <c:pt idx="1669">
                        <c:v>2312.232</c:v>
                      </c:pt>
                      <c:pt idx="1670">
                        <c:v>2313.1959999999999</c:v>
                      </c:pt>
                      <c:pt idx="1671">
                        <c:v>2314.16</c:v>
                      </c:pt>
                      <c:pt idx="1672">
                        <c:v>2315.125</c:v>
                      </c:pt>
                      <c:pt idx="1673">
                        <c:v>2316.0889999999999</c:v>
                      </c:pt>
                      <c:pt idx="1674">
                        <c:v>2317.0529999999999</c:v>
                      </c:pt>
                      <c:pt idx="1675">
                        <c:v>2318.0169999999998</c:v>
                      </c:pt>
                      <c:pt idx="1676">
                        <c:v>2318.9810000000002</c:v>
                      </c:pt>
                      <c:pt idx="1677">
                        <c:v>2319.9459999999999</c:v>
                      </c:pt>
                      <c:pt idx="1678">
                        <c:v>2320.91</c:v>
                      </c:pt>
                      <c:pt idx="1679">
                        <c:v>2321.8739999999998</c:v>
                      </c:pt>
                      <c:pt idx="1680">
                        <c:v>2322.8380000000002</c:v>
                      </c:pt>
                      <c:pt idx="1681">
                        <c:v>2323.8029999999999</c:v>
                      </c:pt>
                      <c:pt idx="1682">
                        <c:v>2324.7669999999998</c:v>
                      </c:pt>
                      <c:pt idx="1683">
                        <c:v>2325.7310000000002</c:v>
                      </c:pt>
                      <c:pt idx="1684">
                        <c:v>2326.6950000000002</c:v>
                      </c:pt>
                      <c:pt idx="1685">
                        <c:v>2327.66</c:v>
                      </c:pt>
                      <c:pt idx="1686">
                        <c:v>2328.6239999999998</c:v>
                      </c:pt>
                      <c:pt idx="1687">
                        <c:v>2329.5880000000002</c:v>
                      </c:pt>
                      <c:pt idx="1688">
                        <c:v>2330.5520000000001</c:v>
                      </c:pt>
                      <c:pt idx="1689">
                        <c:v>2331.5169999999998</c:v>
                      </c:pt>
                      <c:pt idx="1690">
                        <c:v>2332.4810000000002</c:v>
                      </c:pt>
                      <c:pt idx="1691">
                        <c:v>2333.4450000000002</c:v>
                      </c:pt>
                      <c:pt idx="1692">
                        <c:v>2334.4090000000001</c:v>
                      </c:pt>
                      <c:pt idx="1693">
                        <c:v>2335.3739999999998</c:v>
                      </c:pt>
                      <c:pt idx="1694">
                        <c:v>2336.3380000000002</c:v>
                      </c:pt>
                      <c:pt idx="1695">
                        <c:v>2337.3020000000001</c:v>
                      </c:pt>
                      <c:pt idx="1696">
                        <c:v>2338.2660000000001</c:v>
                      </c:pt>
                      <c:pt idx="1697">
                        <c:v>2339.23</c:v>
                      </c:pt>
                      <c:pt idx="1698">
                        <c:v>2340.1950000000002</c:v>
                      </c:pt>
                      <c:pt idx="1699">
                        <c:v>2341.1590000000001</c:v>
                      </c:pt>
                      <c:pt idx="1700">
                        <c:v>2342.123</c:v>
                      </c:pt>
                      <c:pt idx="1701">
                        <c:v>2343.087</c:v>
                      </c:pt>
                      <c:pt idx="1702">
                        <c:v>2344.0520000000001</c:v>
                      </c:pt>
                      <c:pt idx="1703">
                        <c:v>2345.0160000000001</c:v>
                      </c:pt>
                      <c:pt idx="1704">
                        <c:v>2345.98</c:v>
                      </c:pt>
                      <c:pt idx="1705">
                        <c:v>2346.944</c:v>
                      </c:pt>
                      <c:pt idx="1706">
                        <c:v>2347.9079999999999</c:v>
                      </c:pt>
                      <c:pt idx="1707">
                        <c:v>2348.873</c:v>
                      </c:pt>
                      <c:pt idx="1708">
                        <c:v>2349.837</c:v>
                      </c:pt>
                      <c:pt idx="1709">
                        <c:v>2350.8009999999999</c:v>
                      </c:pt>
                      <c:pt idx="1710">
                        <c:v>2351.7649999999999</c:v>
                      </c:pt>
                      <c:pt idx="1711">
                        <c:v>2352.73</c:v>
                      </c:pt>
                      <c:pt idx="1712">
                        <c:v>2353.694</c:v>
                      </c:pt>
                      <c:pt idx="1713">
                        <c:v>2354.6579999999999</c:v>
                      </c:pt>
                      <c:pt idx="1714">
                        <c:v>2355.6219999999998</c:v>
                      </c:pt>
                      <c:pt idx="1715">
                        <c:v>2356.587</c:v>
                      </c:pt>
                      <c:pt idx="1716">
                        <c:v>2357.5509999999999</c:v>
                      </c:pt>
                      <c:pt idx="1717">
                        <c:v>2358.5149999999999</c:v>
                      </c:pt>
                      <c:pt idx="1718">
                        <c:v>2359.4789999999998</c:v>
                      </c:pt>
                      <c:pt idx="1719">
                        <c:v>2360.444</c:v>
                      </c:pt>
                      <c:pt idx="1720">
                        <c:v>2361.4079999999999</c:v>
                      </c:pt>
                      <c:pt idx="1721">
                        <c:v>2362.3719999999998</c:v>
                      </c:pt>
                      <c:pt idx="1722">
                        <c:v>2363.3359999999998</c:v>
                      </c:pt>
                      <c:pt idx="1723">
                        <c:v>2364.3009999999999</c:v>
                      </c:pt>
                      <c:pt idx="1724">
                        <c:v>2365.2649999999999</c:v>
                      </c:pt>
                      <c:pt idx="1725">
                        <c:v>2366.2289999999998</c:v>
                      </c:pt>
                      <c:pt idx="1726">
                        <c:v>2367.1930000000002</c:v>
                      </c:pt>
                      <c:pt idx="1727">
                        <c:v>2368.1570000000002</c:v>
                      </c:pt>
                      <c:pt idx="1728">
                        <c:v>2369.1219999999998</c:v>
                      </c:pt>
                      <c:pt idx="1729">
                        <c:v>2370.0859999999998</c:v>
                      </c:pt>
                      <c:pt idx="1730">
                        <c:v>2371.0500000000002</c:v>
                      </c:pt>
                      <c:pt idx="1731">
                        <c:v>2372.0140000000001</c:v>
                      </c:pt>
                      <c:pt idx="1732">
                        <c:v>2372.9789999999998</c:v>
                      </c:pt>
                      <c:pt idx="1733">
                        <c:v>2373.9430000000002</c:v>
                      </c:pt>
                      <c:pt idx="1734">
                        <c:v>2374.9070000000002</c:v>
                      </c:pt>
                      <c:pt idx="1735">
                        <c:v>2375.8710000000001</c:v>
                      </c:pt>
                      <c:pt idx="1736">
                        <c:v>2376.835</c:v>
                      </c:pt>
                      <c:pt idx="1737">
                        <c:v>2377.8000000000002</c:v>
                      </c:pt>
                      <c:pt idx="1738">
                        <c:v>2378.7640000000001</c:v>
                      </c:pt>
                      <c:pt idx="1739">
                        <c:v>2379.7280000000001</c:v>
                      </c:pt>
                      <c:pt idx="1740">
                        <c:v>2380.692</c:v>
                      </c:pt>
                      <c:pt idx="1741">
                        <c:v>2381.6570000000002</c:v>
                      </c:pt>
                      <c:pt idx="1742">
                        <c:v>2382.6210000000001</c:v>
                      </c:pt>
                      <c:pt idx="1743">
                        <c:v>2383.585</c:v>
                      </c:pt>
                      <c:pt idx="1744">
                        <c:v>2384.549</c:v>
                      </c:pt>
                      <c:pt idx="1745">
                        <c:v>2385.5140000000001</c:v>
                      </c:pt>
                      <c:pt idx="1746">
                        <c:v>2386.4780000000001</c:v>
                      </c:pt>
                      <c:pt idx="1747">
                        <c:v>2387.442</c:v>
                      </c:pt>
                      <c:pt idx="1748">
                        <c:v>2388.4059999999999</c:v>
                      </c:pt>
                      <c:pt idx="1749">
                        <c:v>2389.3710000000001</c:v>
                      </c:pt>
                      <c:pt idx="1750">
                        <c:v>2390.335</c:v>
                      </c:pt>
                      <c:pt idx="1751">
                        <c:v>2391.299</c:v>
                      </c:pt>
                      <c:pt idx="1752">
                        <c:v>2392.2629999999999</c:v>
                      </c:pt>
                      <c:pt idx="1753">
                        <c:v>2393.2280000000001</c:v>
                      </c:pt>
                      <c:pt idx="1754">
                        <c:v>2394.192</c:v>
                      </c:pt>
                      <c:pt idx="1755">
                        <c:v>2395.1559999999999</c:v>
                      </c:pt>
                      <c:pt idx="1756">
                        <c:v>2396.12</c:v>
                      </c:pt>
                      <c:pt idx="1757">
                        <c:v>2397.0839999999998</c:v>
                      </c:pt>
                      <c:pt idx="1758">
                        <c:v>2398.049</c:v>
                      </c:pt>
                      <c:pt idx="1759">
                        <c:v>2399.0129999999999</c:v>
                      </c:pt>
                      <c:pt idx="1760">
                        <c:v>2399.9769999999999</c:v>
                      </c:pt>
                      <c:pt idx="1761">
                        <c:v>2400.9409999999998</c:v>
                      </c:pt>
                      <c:pt idx="1762">
                        <c:v>2401.9059999999999</c:v>
                      </c:pt>
                      <c:pt idx="1763">
                        <c:v>2402.87</c:v>
                      </c:pt>
                      <c:pt idx="1764">
                        <c:v>2403.8339999999998</c:v>
                      </c:pt>
                      <c:pt idx="1765">
                        <c:v>2404.7979999999998</c:v>
                      </c:pt>
                      <c:pt idx="1766">
                        <c:v>2405.7620000000002</c:v>
                      </c:pt>
                      <c:pt idx="1767">
                        <c:v>2406.7269999999999</c:v>
                      </c:pt>
                      <c:pt idx="1768">
                        <c:v>2407.6909999999998</c:v>
                      </c:pt>
                      <c:pt idx="1769">
                        <c:v>2408.6550000000002</c:v>
                      </c:pt>
                      <c:pt idx="1770">
                        <c:v>2409.6190000000001</c:v>
                      </c:pt>
                      <c:pt idx="1771">
                        <c:v>2410.5839999999998</c:v>
                      </c:pt>
                      <c:pt idx="1772">
                        <c:v>2411.5479999999998</c:v>
                      </c:pt>
                      <c:pt idx="1773">
                        <c:v>2412.5120000000002</c:v>
                      </c:pt>
                      <c:pt idx="1774">
                        <c:v>2413.4760000000001</c:v>
                      </c:pt>
                      <c:pt idx="1775">
                        <c:v>2414.4409999999998</c:v>
                      </c:pt>
                      <c:pt idx="1776">
                        <c:v>2415.4050000000002</c:v>
                      </c:pt>
                      <c:pt idx="1777">
                        <c:v>2416.3690000000001</c:v>
                      </c:pt>
                      <c:pt idx="1778">
                        <c:v>2417.3330000000001</c:v>
                      </c:pt>
                      <c:pt idx="1779">
                        <c:v>2418.2979999999998</c:v>
                      </c:pt>
                      <c:pt idx="1780">
                        <c:v>2419.2620000000002</c:v>
                      </c:pt>
                      <c:pt idx="1781">
                        <c:v>2420.2260000000001</c:v>
                      </c:pt>
                      <c:pt idx="1782">
                        <c:v>2421.19</c:v>
                      </c:pt>
                      <c:pt idx="1783">
                        <c:v>2422.1550000000002</c:v>
                      </c:pt>
                      <c:pt idx="1784">
                        <c:v>2423.1190000000001</c:v>
                      </c:pt>
                      <c:pt idx="1785">
                        <c:v>2424.0830000000001</c:v>
                      </c:pt>
                      <c:pt idx="1786">
                        <c:v>2425.047</c:v>
                      </c:pt>
                      <c:pt idx="1787">
                        <c:v>2426.011</c:v>
                      </c:pt>
                      <c:pt idx="1788">
                        <c:v>2426.9760000000001</c:v>
                      </c:pt>
                      <c:pt idx="1789">
                        <c:v>2427.94</c:v>
                      </c:pt>
                      <c:pt idx="1790">
                        <c:v>2428.904</c:v>
                      </c:pt>
                      <c:pt idx="1791">
                        <c:v>2429.8679999999999</c:v>
                      </c:pt>
                      <c:pt idx="1792">
                        <c:v>2430.8330000000001</c:v>
                      </c:pt>
                      <c:pt idx="1793">
                        <c:v>2431.797</c:v>
                      </c:pt>
                      <c:pt idx="1794">
                        <c:v>2432.761</c:v>
                      </c:pt>
                      <c:pt idx="1795">
                        <c:v>2433.7249999999999</c:v>
                      </c:pt>
                      <c:pt idx="1796">
                        <c:v>2434.6889999999999</c:v>
                      </c:pt>
                      <c:pt idx="1797">
                        <c:v>2435.654</c:v>
                      </c:pt>
                      <c:pt idx="1798">
                        <c:v>2436.6179999999999</c:v>
                      </c:pt>
                      <c:pt idx="1799">
                        <c:v>2437.5819999999999</c:v>
                      </c:pt>
                      <c:pt idx="1800">
                        <c:v>2438.5459999999998</c:v>
                      </c:pt>
                      <c:pt idx="1801">
                        <c:v>2439.511</c:v>
                      </c:pt>
                      <c:pt idx="1802">
                        <c:v>2440.4749999999999</c:v>
                      </c:pt>
                      <c:pt idx="1803">
                        <c:v>2441.4389999999999</c:v>
                      </c:pt>
                      <c:pt idx="1804">
                        <c:v>2442.4029999999998</c:v>
                      </c:pt>
                      <c:pt idx="1805">
                        <c:v>2443.3679999999999</c:v>
                      </c:pt>
                      <c:pt idx="1806">
                        <c:v>2444.3319999999999</c:v>
                      </c:pt>
                      <c:pt idx="1807">
                        <c:v>2445.2959999999998</c:v>
                      </c:pt>
                      <c:pt idx="1808">
                        <c:v>2446.2600000000002</c:v>
                      </c:pt>
                      <c:pt idx="1809">
                        <c:v>2447.2249999999999</c:v>
                      </c:pt>
                      <c:pt idx="1810">
                        <c:v>2448.1889999999999</c:v>
                      </c:pt>
                      <c:pt idx="1811">
                        <c:v>2449.1529999999998</c:v>
                      </c:pt>
                      <c:pt idx="1812">
                        <c:v>2450.1170000000002</c:v>
                      </c:pt>
                      <c:pt idx="1813">
                        <c:v>2451.0819999999999</c:v>
                      </c:pt>
                      <c:pt idx="1814">
                        <c:v>2452.0459999999998</c:v>
                      </c:pt>
                      <c:pt idx="1815">
                        <c:v>2453.0100000000002</c:v>
                      </c:pt>
                      <c:pt idx="1816">
                        <c:v>2453.9740000000002</c:v>
                      </c:pt>
                      <c:pt idx="1817">
                        <c:v>2454.9380000000001</c:v>
                      </c:pt>
                      <c:pt idx="1818">
                        <c:v>2455.9029999999998</c:v>
                      </c:pt>
                      <c:pt idx="1819">
                        <c:v>2456.8670000000002</c:v>
                      </c:pt>
                      <c:pt idx="1820">
                        <c:v>2457.8310000000001</c:v>
                      </c:pt>
                      <c:pt idx="1821">
                        <c:v>2458.7950000000001</c:v>
                      </c:pt>
                      <c:pt idx="1822">
                        <c:v>2459.7600000000002</c:v>
                      </c:pt>
                      <c:pt idx="1823">
                        <c:v>2460.7240000000002</c:v>
                      </c:pt>
                      <c:pt idx="1824">
                        <c:v>2461.6880000000001</c:v>
                      </c:pt>
                      <c:pt idx="1825">
                        <c:v>2462.652</c:v>
                      </c:pt>
                      <c:pt idx="1826">
                        <c:v>2463.616</c:v>
                      </c:pt>
                      <c:pt idx="1827">
                        <c:v>2464.5810000000001</c:v>
                      </c:pt>
                      <c:pt idx="1828">
                        <c:v>2465.5450000000001</c:v>
                      </c:pt>
                      <c:pt idx="1829">
                        <c:v>2466.509</c:v>
                      </c:pt>
                      <c:pt idx="1830">
                        <c:v>2467.473</c:v>
                      </c:pt>
                      <c:pt idx="1831">
                        <c:v>2468.4380000000001</c:v>
                      </c:pt>
                      <c:pt idx="1832">
                        <c:v>2469.402</c:v>
                      </c:pt>
                      <c:pt idx="1833">
                        <c:v>2470.366</c:v>
                      </c:pt>
                      <c:pt idx="1834">
                        <c:v>2471.33</c:v>
                      </c:pt>
                      <c:pt idx="1835">
                        <c:v>2472.2950000000001</c:v>
                      </c:pt>
                      <c:pt idx="1836">
                        <c:v>2473.259</c:v>
                      </c:pt>
                      <c:pt idx="1837">
                        <c:v>2474.223</c:v>
                      </c:pt>
                      <c:pt idx="1838">
                        <c:v>2475.1869999999999</c:v>
                      </c:pt>
                      <c:pt idx="1839">
                        <c:v>2476.152</c:v>
                      </c:pt>
                      <c:pt idx="1840">
                        <c:v>2477.116</c:v>
                      </c:pt>
                      <c:pt idx="1841">
                        <c:v>2478.08</c:v>
                      </c:pt>
                      <c:pt idx="1842">
                        <c:v>2479.0439999999999</c:v>
                      </c:pt>
                      <c:pt idx="1843">
                        <c:v>2480.009</c:v>
                      </c:pt>
                      <c:pt idx="1844">
                        <c:v>2480.973</c:v>
                      </c:pt>
                      <c:pt idx="1845">
                        <c:v>2481.9369999999999</c:v>
                      </c:pt>
                      <c:pt idx="1846">
                        <c:v>2482.9009999999998</c:v>
                      </c:pt>
                      <c:pt idx="1847">
                        <c:v>2483.8649999999998</c:v>
                      </c:pt>
                      <c:pt idx="1848">
                        <c:v>2484.83</c:v>
                      </c:pt>
                      <c:pt idx="1849">
                        <c:v>2485.7939999999999</c:v>
                      </c:pt>
                      <c:pt idx="1850">
                        <c:v>2486.7579999999998</c:v>
                      </c:pt>
                      <c:pt idx="1851">
                        <c:v>2487.7220000000002</c:v>
                      </c:pt>
                      <c:pt idx="1852">
                        <c:v>2488.6869999999999</c:v>
                      </c:pt>
                      <c:pt idx="1853">
                        <c:v>2489.6509999999998</c:v>
                      </c:pt>
                      <c:pt idx="1854">
                        <c:v>2490.6149999999998</c:v>
                      </c:pt>
                      <c:pt idx="1855">
                        <c:v>2491.5790000000002</c:v>
                      </c:pt>
                      <c:pt idx="1856">
                        <c:v>2492.5430000000001</c:v>
                      </c:pt>
                      <c:pt idx="1857">
                        <c:v>2493.5079999999998</c:v>
                      </c:pt>
                      <c:pt idx="1858">
                        <c:v>2494.4720000000002</c:v>
                      </c:pt>
                      <c:pt idx="1859">
                        <c:v>2495.4360000000001</c:v>
                      </c:pt>
                      <c:pt idx="1860">
                        <c:v>2496.4</c:v>
                      </c:pt>
                      <c:pt idx="1861">
                        <c:v>2497.3649999999998</c:v>
                      </c:pt>
                      <c:pt idx="1862">
                        <c:v>2498.3290000000002</c:v>
                      </c:pt>
                      <c:pt idx="1863">
                        <c:v>2499.2930000000001</c:v>
                      </c:pt>
                      <c:pt idx="1864">
                        <c:v>2500.2570000000001</c:v>
                      </c:pt>
                      <c:pt idx="1865">
                        <c:v>2501.2220000000002</c:v>
                      </c:pt>
                      <c:pt idx="1866">
                        <c:v>2502.1860000000001</c:v>
                      </c:pt>
                      <c:pt idx="1867">
                        <c:v>2503.15</c:v>
                      </c:pt>
                      <c:pt idx="1868">
                        <c:v>2504.114</c:v>
                      </c:pt>
                      <c:pt idx="1869">
                        <c:v>2505.0790000000002</c:v>
                      </c:pt>
                      <c:pt idx="1870">
                        <c:v>2506.0430000000001</c:v>
                      </c:pt>
                      <c:pt idx="1871">
                        <c:v>2507.0070000000001</c:v>
                      </c:pt>
                      <c:pt idx="1872">
                        <c:v>2507.971</c:v>
                      </c:pt>
                      <c:pt idx="1873">
                        <c:v>2508.9360000000001</c:v>
                      </c:pt>
                      <c:pt idx="1874">
                        <c:v>2509.9</c:v>
                      </c:pt>
                      <c:pt idx="1875">
                        <c:v>2510.864</c:v>
                      </c:pt>
                      <c:pt idx="1876">
                        <c:v>2511.828</c:v>
                      </c:pt>
                      <c:pt idx="1877">
                        <c:v>2512.7919999999999</c:v>
                      </c:pt>
                      <c:pt idx="1878">
                        <c:v>2513.7570000000001</c:v>
                      </c:pt>
                      <c:pt idx="1879">
                        <c:v>2514.721</c:v>
                      </c:pt>
                      <c:pt idx="1880">
                        <c:v>2515.6849999999999</c:v>
                      </c:pt>
                      <c:pt idx="1881">
                        <c:v>2516.6489999999999</c:v>
                      </c:pt>
                      <c:pt idx="1882">
                        <c:v>2517.614</c:v>
                      </c:pt>
                      <c:pt idx="1883">
                        <c:v>2518.578</c:v>
                      </c:pt>
                      <c:pt idx="1884">
                        <c:v>2519.5419999999999</c:v>
                      </c:pt>
                      <c:pt idx="1885">
                        <c:v>2520.5059999999999</c:v>
                      </c:pt>
                      <c:pt idx="1886">
                        <c:v>2521.4699999999998</c:v>
                      </c:pt>
                      <c:pt idx="1887">
                        <c:v>2522.4349999999999</c:v>
                      </c:pt>
                      <c:pt idx="1888">
                        <c:v>2523.3989999999999</c:v>
                      </c:pt>
                      <c:pt idx="1889">
                        <c:v>2524.3629999999998</c:v>
                      </c:pt>
                      <c:pt idx="1890">
                        <c:v>2525.3270000000002</c:v>
                      </c:pt>
                      <c:pt idx="1891">
                        <c:v>2526.2919999999999</c:v>
                      </c:pt>
                      <c:pt idx="1892">
                        <c:v>2527.2559999999999</c:v>
                      </c:pt>
                      <c:pt idx="1893">
                        <c:v>2528.2199999999998</c:v>
                      </c:pt>
                      <c:pt idx="1894">
                        <c:v>2529.1840000000002</c:v>
                      </c:pt>
                      <c:pt idx="1895">
                        <c:v>2530.1489999999999</c:v>
                      </c:pt>
                      <c:pt idx="1896">
                        <c:v>2531.1129999999998</c:v>
                      </c:pt>
                      <c:pt idx="1897">
                        <c:v>2532.0770000000002</c:v>
                      </c:pt>
                      <c:pt idx="1898">
                        <c:v>2533.0410000000002</c:v>
                      </c:pt>
                      <c:pt idx="1899">
                        <c:v>2534.0059999999999</c:v>
                      </c:pt>
                      <c:pt idx="1900">
                        <c:v>2534.9699999999998</c:v>
                      </c:pt>
                      <c:pt idx="1901">
                        <c:v>2535.9340000000002</c:v>
                      </c:pt>
                      <c:pt idx="1902">
                        <c:v>2536.8980000000001</c:v>
                      </c:pt>
                      <c:pt idx="1903">
                        <c:v>2537.8629999999998</c:v>
                      </c:pt>
                      <c:pt idx="1904">
                        <c:v>2538.8270000000002</c:v>
                      </c:pt>
                      <c:pt idx="1905">
                        <c:v>2539.7910000000002</c:v>
                      </c:pt>
                      <c:pt idx="1906">
                        <c:v>2540.7550000000001</c:v>
                      </c:pt>
                      <c:pt idx="1907">
                        <c:v>2541.7190000000001</c:v>
                      </c:pt>
                      <c:pt idx="1908">
                        <c:v>2542.6840000000002</c:v>
                      </c:pt>
                      <c:pt idx="1909">
                        <c:v>2543.6480000000001</c:v>
                      </c:pt>
                      <c:pt idx="1910">
                        <c:v>2544.6120000000001</c:v>
                      </c:pt>
                      <c:pt idx="1911">
                        <c:v>2545.576</c:v>
                      </c:pt>
                      <c:pt idx="1912">
                        <c:v>2546.5410000000002</c:v>
                      </c:pt>
                      <c:pt idx="1913">
                        <c:v>2547.5050000000001</c:v>
                      </c:pt>
                      <c:pt idx="1914">
                        <c:v>2548.4690000000001</c:v>
                      </c:pt>
                      <c:pt idx="1915">
                        <c:v>2549.433</c:v>
                      </c:pt>
                      <c:pt idx="1916">
                        <c:v>2550.3969999999999</c:v>
                      </c:pt>
                      <c:pt idx="1917">
                        <c:v>2551.3620000000001</c:v>
                      </c:pt>
                      <c:pt idx="1918">
                        <c:v>2552.326</c:v>
                      </c:pt>
                      <c:pt idx="1919">
                        <c:v>2553.29</c:v>
                      </c:pt>
                      <c:pt idx="1920">
                        <c:v>2554.2539999999999</c:v>
                      </c:pt>
                      <c:pt idx="1921">
                        <c:v>2555.2190000000001</c:v>
                      </c:pt>
                      <c:pt idx="1922">
                        <c:v>2556.183</c:v>
                      </c:pt>
                      <c:pt idx="1923">
                        <c:v>2557.1469999999999</c:v>
                      </c:pt>
                      <c:pt idx="1924">
                        <c:v>2558.1109999999999</c:v>
                      </c:pt>
                      <c:pt idx="1925">
                        <c:v>2559.076</c:v>
                      </c:pt>
                      <c:pt idx="1926">
                        <c:v>2560.04</c:v>
                      </c:pt>
                      <c:pt idx="1927">
                        <c:v>2561.0039999999999</c:v>
                      </c:pt>
                      <c:pt idx="1928">
                        <c:v>2561.9679999999998</c:v>
                      </c:pt>
                      <c:pt idx="1929">
                        <c:v>2562.933</c:v>
                      </c:pt>
                      <c:pt idx="1930">
                        <c:v>2563.8969999999999</c:v>
                      </c:pt>
                      <c:pt idx="1931">
                        <c:v>2564.8609999999999</c:v>
                      </c:pt>
                      <c:pt idx="1932">
                        <c:v>2565.8249999999998</c:v>
                      </c:pt>
                      <c:pt idx="1933">
                        <c:v>2566.79</c:v>
                      </c:pt>
                      <c:pt idx="1934">
                        <c:v>2567.7539999999999</c:v>
                      </c:pt>
                      <c:pt idx="1935">
                        <c:v>2568.7179999999998</c:v>
                      </c:pt>
                      <c:pt idx="1936">
                        <c:v>2569.6819999999998</c:v>
                      </c:pt>
                      <c:pt idx="1937">
                        <c:v>2570.6460000000002</c:v>
                      </c:pt>
                      <c:pt idx="1938">
                        <c:v>2571.6109999999999</c:v>
                      </c:pt>
                      <c:pt idx="1939">
                        <c:v>2572.5749999999998</c:v>
                      </c:pt>
                      <c:pt idx="1940">
                        <c:v>2573.5390000000002</c:v>
                      </c:pt>
                      <c:pt idx="1941">
                        <c:v>2574.5030000000002</c:v>
                      </c:pt>
                      <c:pt idx="1942">
                        <c:v>2575.4679999999998</c:v>
                      </c:pt>
                      <c:pt idx="1943">
                        <c:v>2576.4319999999998</c:v>
                      </c:pt>
                      <c:pt idx="1944">
                        <c:v>2577.3960000000002</c:v>
                      </c:pt>
                      <c:pt idx="1945">
                        <c:v>2578.36</c:v>
                      </c:pt>
                      <c:pt idx="1946">
                        <c:v>2579.3240000000001</c:v>
                      </c:pt>
                      <c:pt idx="1947">
                        <c:v>2580.2890000000002</c:v>
                      </c:pt>
                      <c:pt idx="1948">
                        <c:v>2581.2530000000002</c:v>
                      </c:pt>
                      <c:pt idx="1949">
                        <c:v>2582.2170000000001</c:v>
                      </c:pt>
                      <c:pt idx="1950">
                        <c:v>2583.181</c:v>
                      </c:pt>
                      <c:pt idx="1951">
                        <c:v>2584.1460000000002</c:v>
                      </c:pt>
                      <c:pt idx="1952">
                        <c:v>2585.11</c:v>
                      </c:pt>
                      <c:pt idx="1953">
                        <c:v>2586.0740000000001</c:v>
                      </c:pt>
                      <c:pt idx="1954">
                        <c:v>2587.038</c:v>
                      </c:pt>
                      <c:pt idx="1955">
                        <c:v>2588.0030000000002</c:v>
                      </c:pt>
                      <c:pt idx="1956">
                        <c:v>2588.9670000000001</c:v>
                      </c:pt>
                      <c:pt idx="1957">
                        <c:v>2589.931</c:v>
                      </c:pt>
                      <c:pt idx="1958">
                        <c:v>2590.895</c:v>
                      </c:pt>
                      <c:pt idx="1959">
                        <c:v>2591.86</c:v>
                      </c:pt>
                      <c:pt idx="1960">
                        <c:v>2592.8240000000001</c:v>
                      </c:pt>
                      <c:pt idx="1961">
                        <c:v>2593.788</c:v>
                      </c:pt>
                      <c:pt idx="1962">
                        <c:v>2594.752</c:v>
                      </c:pt>
                      <c:pt idx="1963">
                        <c:v>2595.7170000000001</c:v>
                      </c:pt>
                      <c:pt idx="1964">
                        <c:v>2596.681</c:v>
                      </c:pt>
                      <c:pt idx="1965">
                        <c:v>2597.645</c:v>
                      </c:pt>
                      <c:pt idx="1966">
                        <c:v>2598.6089999999999</c:v>
                      </c:pt>
                      <c:pt idx="1967">
                        <c:v>2599.5729999999999</c:v>
                      </c:pt>
                      <c:pt idx="1968">
                        <c:v>2600.538</c:v>
                      </c:pt>
                      <c:pt idx="1969">
                        <c:v>2601.502</c:v>
                      </c:pt>
                      <c:pt idx="1970">
                        <c:v>2602.4659999999999</c:v>
                      </c:pt>
                      <c:pt idx="1971">
                        <c:v>2603.4299999999998</c:v>
                      </c:pt>
                      <c:pt idx="1972">
                        <c:v>2604.395</c:v>
                      </c:pt>
                      <c:pt idx="1973">
                        <c:v>2605.3589999999999</c:v>
                      </c:pt>
                      <c:pt idx="1974">
                        <c:v>2606.3229999999999</c:v>
                      </c:pt>
                      <c:pt idx="1975">
                        <c:v>2607.2869999999998</c:v>
                      </c:pt>
                      <c:pt idx="1976">
                        <c:v>2608.2510000000002</c:v>
                      </c:pt>
                      <c:pt idx="1977">
                        <c:v>2609.2159999999999</c:v>
                      </c:pt>
                      <c:pt idx="1978">
                        <c:v>2610.1799999999998</c:v>
                      </c:pt>
                      <c:pt idx="1979">
                        <c:v>2611.1439999999998</c:v>
                      </c:pt>
                      <c:pt idx="1980">
                        <c:v>2612.1080000000002</c:v>
                      </c:pt>
                      <c:pt idx="1981">
                        <c:v>2613.0729999999999</c:v>
                      </c:pt>
                      <c:pt idx="1982">
                        <c:v>2614.0369999999998</c:v>
                      </c:pt>
                      <c:pt idx="1983">
                        <c:v>2615.0010000000002</c:v>
                      </c:pt>
                      <c:pt idx="1984">
                        <c:v>2615.9650000000001</c:v>
                      </c:pt>
                      <c:pt idx="1985">
                        <c:v>2616.9299999999998</c:v>
                      </c:pt>
                      <c:pt idx="1986">
                        <c:v>2617.8939999999998</c:v>
                      </c:pt>
                      <c:pt idx="1987">
                        <c:v>2618.8580000000002</c:v>
                      </c:pt>
                      <c:pt idx="1988">
                        <c:v>2619.8220000000001</c:v>
                      </c:pt>
                      <c:pt idx="1989">
                        <c:v>2620.7869999999998</c:v>
                      </c:pt>
                      <c:pt idx="1990">
                        <c:v>2621.7510000000002</c:v>
                      </c:pt>
                      <c:pt idx="1991">
                        <c:v>2622.7150000000001</c:v>
                      </c:pt>
                      <c:pt idx="1992">
                        <c:v>2623.6790000000001</c:v>
                      </c:pt>
                      <c:pt idx="1993">
                        <c:v>2624.6439999999998</c:v>
                      </c:pt>
                      <c:pt idx="1994">
                        <c:v>2625.6080000000002</c:v>
                      </c:pt>
                      <c:pt idx="1995">
                        <c:v>2626.5720000000001</c:v>
                      </c:pt>
                      <c:pt idx="1996">
                        <c:v>2627.5360000000001</c:v>
                      </c:pt>
                      <c:pt idx="1997">
                        <c:v>2628.5</c:v>
                      </c:pt>
                      <c:pt idx="1998">
                        <c:v>2629.4650000000001</c:v>
                      </c:pt>
                      <c:pt idx="1999">
                        <c:v>2630.4290000000001</c:v>
                      </c:pt>
                      <c:pt idx="2000">
                        <c:v>2631.393</c:v>
                      </c:pt>
                      <c:pt idx="2001">
                        <c:v>2632.357</c:v>
                      </c:pt>
                      <c:pt idx="2002">
                        <c:v>2633.3220000000001</c:v>
                      </c:pt>
                      <c:pt idx="2003">
                        <c:v>2634.2860000000001</c:v>
                      </c:pt>
                      <c:pt idx="2004">
                        <c:v>2635.25</c:v>
                      </c:pt>
                      <c:pt idx="2005">
                        <c:v>2636.2139999999999</c:v>
                      </c:pt>
                      <c:pt idx="2006">
                        <c:v>2637.1779999999999</c:v>
                      </c:pt>
                      <c:pt idx="2007">
                        <c:v>2638.143</c:v>
                      </c:pt>
                      <c:pt idx="2008">
                        <c:v>2639.107</c:v>
                      </c:pt>
                      <c:pt idx="2009">
                        <c:v>2640.0709999999999</c:v>
                      </c:pt>
                      <c:pt idx="2010">
                        <c:v>2641.0349999999999</c:v>
                      </c:pt>
                      <c:pt idx="2011">
                        <c:v>2642</c:v>
                      </c:pt>
                      <c:pt idx="2012">
                        <c:v>2642.9639999999999</c:v>
                      </c:pt>
                      <c:pt idx="2013">
                        <c:v>2643.9279999999999</c:v>
                      </c:pt>
                      <c:pt idx="2014">
                        <c:v>2644.8919999999998</c:v>
                      </c:pt>
                      <c:pt idx="2015">
                        <c:v>2645.857</c:v>
                      </c:pt>
                      <c:pt idx="2016">
                        <c:v>2646.8209999999999</c:v>
                      </c:pt>
                      <c:pt idx="2017">
                        <c:v>2647.7849999999999</c:v>
                      </c:pt>
                      <c:pt idx="2018">
                        <c:v>2648.7489999999998</c:v>
                      </c:pt>
                      <c:pt idx="2019">
                        <c:v>2649.7139999999999</c:v>
                      </c:pt>
                      <c:pt idx="2020">
                        <c:v>2650.6779999999999</c:v>
                      </c:pt>
                      <c:pt idx="2021">
                        <c:v>2651.6419999999998</c:v>
                      </c:pt>
                      <c:pt idx="2022">
                        <c:v>2652.6060000000002</c:v>
                      </c:pt>
                      <c:pt idx="2023">
                        <c:v>2653.5709999999999</c:v>
                      </c:pt>
                      <c:pt idx="2024">
                        <c:v>2654.5349999999999</c:v>
                      </c:pt>
                      <c:pt idx="2025">
                        <c:v>2655.4989999999998</c:v>
                      </c:pt>
                      <c:pt idx="2026">
                        <c:v>2656.4630000000002</c:v>
                      </c:pt>
                      <c:pt idx="2027">
                        <c:v>2657.4270000000001</c:v>
                      </c:pt>
                      <c:pt idx="2028">
                        <c:v>2658.3919999999998</c:v>
                      </c:pt>
                      <c:pt idx="2029">
                        <c:v>2659.3560000000002</c:v>
                      </c:pt>
                      <c:pt idx="2030">
                        <c:v>2660.32</c:v>
                      </c:pt>
                      <c:pt idx="2031">
                        <c:v>2661.2840000000001</c:v>
                      </c:pt>
                      <c:pt idx="2032">
                        <c:v>2662.2489999999998</c:v>
                      </c:pt>
                      <c:pt idx="2033">
                        <c:v>2663.2130000000002</c:v>
                      </c:pt>
                      <c:pt idx="2034">
                        <c:v>2664.1770000000001</c:v>
                      </c:pt>
                      <c:pt idx="2035">
                        <c:v>2665.1410000000001</c:v>
                      </c:pt>
                      <c:pt idx="2036">
                        <c:v>2666.105</c:v>
                      </c:pt>
                      <c:pt idx="2037">
                        <c:v>2667.07</c:v>
                      </c:pt>
                      <c:pt idx="2038">
                        <c:v>2668.0340000000001</c:v>
                      </c:pt>
                      <c:pt idx="2039">
                        <c:v>2668.998</c:v>
                      </c:pt>
                      <c:pt idx="2040">
                        <c:v>2669.962</c:v>
                      </c:pt>
                      <c:pt idx="2041">
                        <c:v>2670.9270000000001</c:v>
                      </c:pt>
                      <c:pt idx="2042">
                        <c:v>2671.8910000000001</c:v>
                      </c:pt>
                      <c:pt idx="2043">
                        <c:v>2672.855</c:v>
                      </c:pt>
                      <c:pt idx="2044">
                        <c:v>2673.819</c:v>
                      </c:pt>
                      <c:pt idx="2045">
                        <c:v>2674.7840000000001</c:v>
                      </c:pt>
                      <c:pt idx="2046">
                        <c:v>2675.748</c:v>
                      </c:pt>
                      <c:pt idx="2047">
                        <c:v>2676.712</c:v>
                      </c:pt>
                      <c:pt idx="2048">
                        <c:v>2677.6759999999999</c:v>
                      </c:pt>
                      <c:pt idx="2049">
                        <c:v>2678.6410000000001</c:v>
                      </c:pt>
                      <c:pt idx="2050">
                        <c:v>2679.605</c:v>
                      </c:pt>
                      <c:pt idx="2051">
                        <c:v>2680.569</c:v>
                      </c:pt>
                      <c:pt idx="2052">
                        <c:v>2681.5329999999999</c:v>
                      </c:pt>
                      <c:pt idx="2053">
                        <c:v>2682.498</c:v>
                      </c:pt>
                      <c:pt idx="2054">
                        <c:v>2683.462</c:v>
                      </c:pt>
                      <c:pt idx="2055">
                        <c:v>2684.4259999999999</c:v>
                      </c:pt>
                      <c:pt idx="2056">
                        <c:v>2685.39</c:v>
                      </c:pt>
                      <c:pt idx="2057">
                        <c:v>2686.3539999999998</c:v>
                      </c:pt>
                      <c:pt idx="2058">
                        <c:v>2687.319</c:v>
                      </c:pt>
                      <c:pt idx="2059">
                        <c:v>2688.2829999999999</c:v>
                      </c:pt>
                      <c:pt idx="2060">
                        <c:v>2689.2469999999998</c:v>
                      </c:pt>
                      <c:pt idx="2061">
                        <c:v>2690.2109999999998</c:v>
                      </c:pt>
                      <c:pt idx="2062">
                        <c:v>2691.1759999999999</c:v>
                      </c:pt>
                      <c:pt idx="2063">
                        <c:v>2692.14</c:v>
                      </c:pt>
                      <c:pt idx="2064">
                        <c:v>2693.1039999999998</c:v>
                      </c:pt>
                      <c:pt idx="2065">
                        <c:v>2694.0680000000002</c:v>
                      </c:pt>
                      <c:pt idx="2066">
                        <c:v>2695.0329999999999</c:v>
                      </c:pt>
                      <c:pt idx="2067">
                        <c:v>2695.9969999999998</c:v>
                      </c:pt>
                      <c:pt idx="2068">
                        <c:v>2696.9609999999998</c:v>
                      </c:pt>
                      <c:pt idx="2069">
                        <c:v>2697.9250000000002</c:v>
                      </c:pt>
                      <c:pt idx="2070">
                        <c:v>2698.89</c:v>
                      </c:pt>
                      <c:pt idx="2071">
                        <c:v>2699.8539999999998</c:v>
                      </c:pt>
                      <c:pt idx="2072">
                        <c:v>2700.8180000000002</c:v>
                      </c:pt>
                      <c:pt idx="2073">
                        <c:v>2701.7820000000002</c:v>
                      </c:pt>
                      <c:pt idx="2074">
                        <c:v>2702.7469999999998</c:v>
                      </c:pt>
                      <c:pt idx="2075">
                        <c:v>2703.7109999999998</c:v>
                      </c:pt>
                      <c:pt idx="2076">
                        <c:v>2704.6750000000002</c:v>
                      </c:pt>
                      <c:pt idx="2077">
                        <c:v>2705.6390000000001</c:v>
                      </c:pt>
                      <c:pt idx="2078">
                        <c:v>2706.6039999999998</c:v>
                      </c:pt>
                      <c:pt idx="2079">
                        <c:v>2707.5680000000002</c:v>
                      </c:pt>
                      <c:pt idx="2080">
                        <c:v>2708.5320000000002</c:v>
                      </c:pt>
                      <c:pt idx="2081">
                        <c:v>2709.4960000000001</c:v>
                      </c:pt>
                      <c:pt idx="2082">
                        <c:v>2710.46</c:v>
                      </c:pt>
                      <c:pt idx="2083">
                        <c:v>2711.4250000000002</c:v>
                      </c:pt>
                      <c:pt idx="2084">
                        <c:v>2712.3890000000001</c:v>
                      </c:pt>
                      <c:pt idx="2085">
                        <c:v>2713.3530000000001</c:v>
                      </c:pt>
                      <c:pt idx="2086">
                        <c:v>2714.317</c:v>
                      </c:pt>
                      <c:pt idx="2087">
                        <c:v>2715.2809999999999</c:v>
                      </c:pt>
                      <c:pt idx="2088">
                        <c:v>2716.2460000000001</c:v>
                      </c:pt>
                      <c:pt idx="2089">
                        <c:v>2717.21</c:v>
                      </c:pt>
                      <c:pt idx="2090">
                        <c:v>2718.174</c:v>
                      </c:pt>
                      <c:pt idx="2091">
                        <c:v>2719.1379999999999</c:v>
                      </c:pt>
                      <c:pt idx="2092">
                        <c:v>2720.1030000000001</c:v>
                      </c:pt>
                      <c:pt idx="2093">
                        <c:v>2721.067</c:v>
                      </c:pt>
                      <c:pt idx="2094">
                        <c:v>2722.0309999999999</c:v>
                      </c:pt>
                      <c:pt idx="2095">
                        <c:v>2722.9949999999999</c:v>
                      </c:pt>
                      <c:pt idx="2096">
                        <c:v>2723.96</c:v>
                      </c:pt>
                      <c:pt idx="2097">
                        <c:v>2724.924</c:v>
                      </c:pt>
                      <c:pt idx="2098">
                        <c:v>2725.8879999999999</c:v>
                      </c:pt>
                      <c:pt idx="2099">
                        <c:v>2726.8519999999999</c:v>
                      </c:pt>
                      <c:pt idx="2100">
                        <c:v>2727.817</c:v>
                      </c:pt>
                      <c:pt idx="2101">
                        <c:v>2728.7809999999999</c:v>
                      </c:pt>
                      <c:pt idx="2102">
                        <c:v>2729.7449999999999</c:v>
                      </c:pt>
                      <c:pt idx="2103">
                        <c:v>2730.7089999999998</c:v>
                      </c:pt>
                      <c:pt idx="2104">
                        <c:v>2731.674</c:v>
                      </c:pt>
                      <c:pt idx="2105">
                        <c:v>2732.6379999999999</c:v>
                      </c:pt>
                      <c:pt idx="2106">
                        <c:v>2733.6019999999999</c:v>
                      </c:pt>
                      <c:pt idx="2107">
                        <c:v>2734.5659999999998</c:v>
                      </c:pt>
                      <c:pt idx="2108">
                        <c:v>2735.5309999999999</c:v>
                      </c:pt>
                      <c:pt idx="2109">
                        <c:v>2736.4949999999999</c:v>
                      </c:pt>
                      <c:pt idx="2110">
                        <c:v>2737.4589999999998</c:v>
                      </c:pt>
                      <c:pt idx="2111">
                        <c:v>2738.4229999999998</c:v>
                      </c:pt>
                      <c:pt idx="2112">
                        <c:v>2739.3870000000002</c:v>
                      </c:pt>
                      <c:pt idx="2113">
                        <c:v>2740.3519999999999</c:v>
                      </c:pt>
                      <c:pt idx="2114">
                        <c:v>2741.3159999999998</c:v>
                      </c:pt>
                      <c:pt idx="2115">
                        <c:v>2742.28</c:v>
                      </c:pt>
                      <c:pt idx="2116">
                        <c:v>2743.2440000000001</c:v>
                      </c:pt>
                      <c:pt idx="2117">
                        <c:v>2744.2080000000001</c:v>
                      </c:pt>
                      <c:pt idx="2118">
                        <c:v>2745.1729999999998</c:v>
                      </c:pt>
                      <c:pt idx="2119">
                        <c:v>2746.1370000000002</c:v>
                      </c:pt>
                      <c:pt idx="2120">
                        <c:v>2747.1010000000001</c:v>
                      </c:pt>
                      <c:pt idx="2121">
                        <c:v>2748.0650000000001</c:v>
                      </c:pt>
                      <c:pt idx="2122">
                        <c:v>2749.03</c:v>
                      </c:pt>
                      <c:pt idx="2123">
                        <c:v>2749.9940000000001</c:v>
                      </c:pt>
                      <c:pt idx="2124">
                        <c:v>2750.9580000000001</c:v>
                      </c:pt>
                      <c:pt idx="2125">
                        <c:v>2751.922</c:v>
                      </c:pt>
                      <c:pt idx="2126">
                        <c:v>2752.8870000000002</c:v>
                      </c:pt>
                      <c:pt idx="2127">
                        <c:v>2753.8510000000001</c:v>
                      </c:pt>
                      <c:pt idx="2128">
                        <c:v>2754.8150000000001</c:v>
                      </c:pt>
                      <c:pt idx="2129">
                        <c:v>2755.779</c:v>
                      </c:pt>
                      <c:pt idx="2130">
                        <c:v>2756.7440000000001</c:v>
                      </c:pt>
                      <c:pt idx="2131">
                        <c:v>2757.7080000000001</c:v>
                      </c:pt>
                      <c:pt idx="2132">
                        <c:v>2758.672</c:v>
                      </c:pt>
                      <c:pt idx="2133">
                        <c:v>2759.636</c:v>
                      </c:pt>
                      <c:pt idx="2134">
                        <c:v>2760.6010000000001</c:v>
                      </c:pt>
                      <c:pt idx="2135">
                        <c:v>2761.5650000000001</c:v>
                      </c:pt>
                      <c:pt idx="2136">
                        <c:v>2762.529</c:v>
                      </c:pt>
                      <c:pt idx="2137">
                        <c:v>2763.4929999999999</c:v>
                      </c:pt>
                      <c:pt idx="2138">
                        <c:v>2764.4580000000001</c:v>
                      </c:pt>
                      <c:pt idx="2139">
                        <c:v>2765.422</c:v>
                      </c:pt>
                      <c:pt idx="2140">
                        <c:v>2766.386</c:v>
                      </c:pt>
                      <c:pt idx="2141">
                        <c:v>2767.35</c:v>
                      </c:pt>
                      <c:pt idx="2142">
                        <c:v>2768.3139999999999</c:v>
                      </c:pt>
                      <c:pt idx="2143">
                        <c:v>2769.279</c:v>
                      </c:pt>
                      <c:pt idx="2144">
                        <c:v>2770.2429999999999</c:v>
                      </c:pt>
                      <c:pt idx="2145">
                        <c:v>2771.2069999999999</c:v>
                      </c:pt>
                      <c:pt idx="2146">
                        <c:v>2772.1709999999998</c:v>
                      </c:pt>
                      <c:pt idx="2147">
                        <c:v>2773.1350000000002</c:v>
                      </c:pt>
                      <c:pt idx="2148">
                        <c:v>2774.1</c:v>
                      </c:pt>
                      <c:pt idx="2149">
                        <c:v>2775.0639999999999</c:v>
                      </c:pt>
                      <c:pt idx="2150">
                        <c:v>2776.0279999999998</c:v>
                      </c:pt>
                      <c:pt idx="2151">
                        <c:v>2776.9920000000002</c:v>
                      </c:pt>
                      <c:pt idx="2152">
                        <c:v>2777.9569999999999</c:v>
                      </c:pt>
                      <c:pt idx="2153">
                        <c:v>2778.9209999999998</c:v>
                      </c:pt>
                      <c:pt idx="2154">
                        <c:v>2779.8850000000002</c:v>
                      </c:pt>
                      <c:pt idx="2155">
                        <c:v>2780.8490000000002</c:v>
                      </c:pt>
                      <c:pt idx="2156">
                        <c:v>2781.8139999999999</c:v>
                      </c:pt>
                      <c:pt idx="2157">
                        <c:v>2782.7779999999998</c:v>
                      </c:pt>
                      <c:pt idx="2158">
                        <c:v>2783.7420000000002</c:v>
                      </c:pt>
                      <c:pt idx="2159">
                        <c:v>2784.7060000000001</c:v>
                      </c:pt>
                      <c:pt idx="2160">
                        <c:v>2785.6709999999998</c:v>
                      </c:pt>
                      <c:pt idx="2161">
                        <c:v>2786.6350000000002</c:v>
                      </c:pt>
                      <c:pt idx="2162">
                        <c:v>2787.5990000000002</c:v>
                      </c:pt>
                      <c:pt idx="2163">
                        <c:v>2788.5630000000001</c:v>
                      </c:pt>
                      <c:pt idx="2164">
                        <c:v>2789.5279999999998</c:v>
                      </c:pt>
                      <c:pt idx="2165">
                        <c:v>2790.4920000000002</c:v>
                      </c:pt>
                      <c:pt idx="2166">
                        <c:v>2791.4560000000001</c:v>
                      </c:pt>
                      <c:pt idx="2167">
                        <c:v>2792.42</c:v>
                      </c:pt>
                      <c:pt idx="2168">
                        <c:v>2793.3850000000002</c:v>
                      </c:pt>
                      <c:pt idx="2169">
                        <c:v>2794.3490000000002</c:v>
                      </c:pt>
                      <c:pt idx="2170">
                        <c:v>2795.3130000000001</c:v>
                      </c:pt>
                      <c:pt idx="2171">
                        <c:v>2796.277</c:v>
                      </c:pt>
                      <c:pt idx="2172">
                        <c:v>2797.241</c:v>
                      </c:pt>
                      <c:pt idx="2173">
                        <c:v>2798.2060000000001</c:v>
                      </c:pt>
                      <c:pt idx="2174">
                        <c:v>2799.17</c:v>
                      </c:pt>
                      <c:pt idx="2175">
                        <c:v>2800.134</c:v>
                      </c:pt>
                      <c:pt idx="2176">
                        <c:v>2801.098</c:v>
                      </c:pt>
                      <c:pt idx="2177">
                        <c:v>2802.0630000000001</c:v>
                      </c:pt>
                      <c:pt idx="2178">
                        <c:v>2803.027</c:v>
                      </c:pt>
                      <c:pt idx="2179">
                        <c:v>2803.991</c:v>
                      </c:pt>
                      <c:pt idx="2180">
                        <c:v>2804.9549999999999</c:v>
                      </c:pt>
                      <c:pt idx="2181">
                        <c:v>2805.9189999999999</c:v>
                      </c:pt>
                      <c:pt idx="2182">
                        <c:v>2806.884</c:v>
                      </c:pt>
                      <c:pt idx="2183">
                        <c:v>2807.848</c:v>
                      </c:pt>
                      <c:pt idx="2184">
                        <c:v>2808.8119999999999</c:v>
                      </c:pt>
                      <c:pt idx="2185">
                        <c:v>2809.7759999999998</c:v>
                      </c:pt>
                      <c:pt idx="2186">
                        <c:v>2810.741</c:v>
                      </c:pt>
                      <c:pt idx="2187">
                        <c:v>2811.7049999999999</c:v>
                      </c:pt>
                      <c:pt idx="2188">
                        <c:v>2812.6689999999999</c:v>
                      </c:pt>
                      <c:pt idx="2189">
                        <c:v>2813.6329999999998</c:v>
                      </c:pt>
                      <c:pt idx="2190">
                        <c:v>2814.598</c:v>
                      </c:pt>
                      <c:pt idx="2191">
                        <c:v>2815.5619999999999</c:v>
                      </c:pt>
                      <c:pt idx="2192">
                        <c:v>2816.5259999999998</c:v>
                      </c:pt>
                      <c:pt idx="2193">
                        <c:v>2817.49</c:v>
                      </c:pt>
                      <c:pt idx="2194">
                        <c:v>2818.4549999999999</c:v>
                      </c:pt>
                      <c:pt idx="2195">
                        <c:v>2819.4189999999999</c:v>
                      </c:pt>
                      <c:pt idx="2196">
                        <c:v>2820.3829999999998</c:v>
                      </c:pt>
                      <c:pt idx="2197">
                        <c:v>2821.3470000000002</c:v>
                      </c:pt>
                      <c:pt idx="2198">
                        <c:v>2822.3119999999999</c:v>
                      </c:pt>
                      <c:pt idx="2199">
                        <c:v>2823.2759999999998</c:v>
                      </c:pt>
                      <c:pt idx="2200">
                        <c:v>2824.24</c:v>
                      </c:pt>
                      <c:pt idx="2201">
                        <c:v>2825.2040000000002</c:v>
                      </c:pt>
                      <c:pt idx="2202">
                        <c:v>2826.1680000000001</c:v>
                      </c:pt>
                      <c:pt idx="2203">
                        <c:v>2827.1329999999998</c:v>
                      </c:pt>
                      <c:pt idx="2204">
                        <c:v>2828.0970000000002</c:v>
                      </c:pt>
                      <c:pt idx="2205">
                        <c:v>2829.0610000000001</c:v>
                      </c:pt>
                      <c:pt idx="2206">
                        <c:v>2830.0250000000001</c:v>
                      </c:pt>
                      <c:pt idx="2207">
                        <c:v>2830.99</c:v>
                      </c:pt>
                      <c:pt idx="2208">
                        <c:v>2831.9540000000002</c:v>
                      </c:pt>
                      <c:pt idx="2209">
                        <c:v>2832.9180000000001</c:v>
                      </c:pt>
                      <c:pt idx="2210">
                        <c:v>2833.8820000000001</c:v>
                      </c:pt>
                      <c:pt idx="2211">
                        <c:v>2834.846</c:v>
                      </c:pt>
                      <c:pt idx="2212">
                        <c:v>2835.8110000000001</c:v>
                      </c:pt>
                      <c:pt idx="2213">
                        <c:v>2836.7750000000001</c:v>
                      </c:pt>
                      <c:pt idx="2214">
                        <c:v>2837.739</c:v>
                      </c:pt>
                      <c:pt idx="2215">
                        <c:v>2838.703</c:v>
                      </c:pt>
                      <c:pt idx="2216">
                        <c:v>2839.6680000000001</c:v>
                      </c:pt>
                      <c:pt idx="2217">
                        <c:v>2840.6320000000001</c:v>
                      </c:pt>
                      <c:pt idx="2218">
                        <c:v>2841.596</c:v>
                      </c:pt>
                      <c:pt idx="2219">
                        <c:v>2842.56</c:v>
                      </c:pt>
                      <c:pt idx="2220">
                        <c:v>2843.5250000000001</c:v>
                      </c:pt>
                      <c:pt idx="2221">
                        <c:v>2844.489</c:v>
                      </c:pt>
                      <c:pt idx="2222">
                        <c:v>2845.453</c:v>
                      </c:pt>
                      <c:pt idx="2223">
                        <c:v>2846.4169999999999</c:v>
                      </c:pt>
                      <c:pt idx="2224">
                        <c:v>2847.3820000000001</c:v>
                      </c:pt>
                      <c:pt idx="2225">
                        <c:v>2848.346</c:v>
                      </c:pt>
                      <c:pt idx="2226">
                        <c:v>2849.31</c:v>
                      </c:pt>
                      <c:pt idx="2227">
                        <c:v>2850.2739999999999</c:v>
                      </c:pt>
                      <c:pt idx="2228">
                        <c:v>2851.239</c:v>
                      </c:pt>
                      <c:pt idx="2229">
                        <c:v>2852.203</c:v>
                      </c:pt>
                      <c:pt idx="2230">
                        <c:v>2853.1669999999999</c:v>
                      </c:pt>
                      <c:pt idx="2231">
                        <c:v>2854.1309999999999</c:v>
                      </c:pt>
                      <c:pt idx="2232">
                        <c:v>2855.0949999999998</c:v>
                      </c:pt>
                      <c:pt idx="2233">
                        <c:v>2856.06</c:v>
                      </c:pt>
                      <c:pt idx="2234">
                        <c:v>2857.0239999999999</c:v>
                      </c:pt>
                      <c:pt idx="2235">
                        <c:v>2857.9879999999998</c:v>
                      </c:pt>
                      <c:pt idx="2236">
                        <c:v>2858.9520000000002</c:v>
                      </c:pt>
                      <c:pt idx="2237">
                        <c:v>2859.9169999999999</c:v>
                      </c:pt>
                      <c:pt idx="2238">
                        <c:v>2860.8809999999999</c:v>
                      </c:pt>
                      <c:pt idx="2239">
                        <c:v>2861.8449999999998</c:v>
                      </c:pt>
                      <c:pt idx="2240">
                        <c:v>2862.8090000000002</c:v>
                      </c:pt>
                      <c:pt idx="2241">
                        <c:v>2863.7730000000001</c:v>
                      </c:pt>
                      <c:pt idx="2242">
                        <c:v>2864.7379999999998</c:v>
                      </c:pt>
                      <c:pt idx="2243">
                        <c:v>2865.7020000000002</c:v>
                      </c:pt>
                      <c:pt idx="2244">
                        <c:v>2866.6660000000002</c:v>
                      </c:pt>
                      <c:pt idx="2245">
                        <c:v>2867.63</c:v>
                      </c:pt>
                      <c:pt idx="2246">
                        <c:v>2868.5949999999998</c:v>
                      </c:pt>
                      <c:pt idx="2247">
                        <c:v>2869.5590000000002</c:v>
                      </c:pt>
                      <c:pt idx="2248">
                        <c:v>2870.5230000000001</c:v>
                      </c:pt>
                      <c:pt idx="2249">
                        <c:v>2871.4870000000001</c:v>
                      </c:pt>
                      <c:pt idx="2250">
                        <c:v>2872.4520000000002</c:v>
                      </c:pt>
                      <c:pt idx="2251">
                        <c:v>2873.4160000000002</c:v>
                      </c:pt>
                      <c:pt idx="2252">
                        <c:v>2874.38</c:v>
                      </c:pt>
                      <c:pt idx="2253">
                        <c:v>2875.3440000000001</c:v>
                      </c:pt>
                      <c:pt idx="2254">
                        <c:v>2876.3090000000002</c:v>
                      </c:pt>
                      <c:pt idx="2255">
                        <c:v>2877.2730000000001</c:v>
                      </c:pt>
                      <c:pt idx="2256">
                        <c:v>2878.2370000000001</c:v>
                      </c:pt>
                      <c:pt idx="2257">
                        <c:v>2879.201</c:v>
                      </c:pt>
                      <c:pt idx="2258">
                        <c:v>2880.1660000000002</c:v>
                      </c:pt>
                      <c:pt idx="2259">
                        <c:v>2881.13</c:v>
                      </c:pt>
                      <c:pt idx="2260">
                        <c:v>2882.0940000000001</c:v>
                      </c:pt>
                      <c:pt idx="2261">
                        <c:v>2883.058</c:v>
                      </c:pt>
                      <c:pt idx="2262">
                        <c:v>2884.0219999999999</c:v>
                      </c:pt>
                      <c:pt idx="2263">
                        <c:v>2884.9870000000001</c:v>
                      </c:pt>
                      <c:pt idx="2264">
                        <c:v>2885.951</c:v>
                      </c:pt>
                      <c:pt idx="2265">
                        <c:v>2886.915</c:v>
                      </c:pt>
                      <c:pt idx="2266">
                        <c:v>2887.8789999999999</c:v>
                      </c:pt>
                      <c:pt idx="2267">
                        <c:v>2888.8440000000001</c:v>
                      </c:pt>
                      <c:pt idx="2268">
                        <c:v>2889.808</c:v>
                      </c:pt>
                      <c:pt idx="2269">
                        <c:v>2890.7719999999999</c:v>
                      </c:pt>
                      <c:pt idx="2270">
                        <c:v>2891.7359999999999</c:v>
                      </c:pt>
                      <c:pt idx="2271">
                        <c:v>2892.7</c:v>
                      </c:pt>
                      <c:pt idx="2272">
                        <c:v>2893.665</c:v>
                      </c:pt>
                      <c:pt idx="2273">
                        <c:v>2894.6289999999999</c:v>
                      </c:pt>
                      <c:pt idx="2274">
                        <c:v>2895.5929999999998</c:v>
                      </c:pt>
                      <c:pt idx="2275">
                        <c:v>2896.5569999999998</c:v>
                      </c:pt>
                      <c:pt idx="2276">
                        <c:v>2897.5219999999999</c:v>
                      </c:pt>
                      <c:pt idx="2277">
                        <c:v>2898.4859999999999</c:v>
                      </c:pt>
                      <c:pt idx="2278">
                        <c:v>2899.45</c:v>
                      </c:pt>
                      <c:pt idx="2279">
                        <c:v>2900.4140000000002</c:v>
                      </c:pt>
                      <c:pt idx="2280">
                        <c:v>2901.3789999999999</c:v>
                      </c:pt>
                      <c:pt idx="2281">
                        <c:v>2902.3429999999998</c:v>
                      </c:pt>
                      <c:pt idx="2282">
                        <c:v>2903.3069999999998</c:v>
                      </c:pt>
                      <c:pt idx="2283">
                        <c:v>2904.2710000000002</c:v>
                      </c:pt>
                      <c:pt idx="2284">
                        <c:v>2905.2359999999999</c:v>
                      </c:pt>
                      <c:pt idx="2285">
                        <c:v>2906.2</c:v>
                      </c:pt>
                      <c:pt idx="2286">
                        <c:v>2907.1640000000002</c:v>
                      </c:pt>
                      <c:pt idx="2287">
                        <c:v>2908.1280000000002</c:v>
                      </c:pt>
                      <c:pt idx="2288">
                        <c:v>2909.0929999999998</c:v>
                      </c:pt>
                      <c:pt idx="2289">
                        <c:v>2910.0569999999998</c:v>
                      </c:pt>
                      <c:pt idx="2290">
                        <c:v>2911.0210000000002</c:v>
                      </c:pt>
                      <c:pt idx="2291">
                        <c:v>2911.9850000000001</c:v>
                      </c:pt>
                      <c:pt idx="2292">
                        <c:v>2912.9490000000001</c:v>
                      </c:pt>
                      <c:pt idx="2293">
                        <c:v>2913.9140000000002</c:v>
                      </c:pt>
                      <c:pt idx="2294">
                        <c:v>2914.8780000000002</c:v>
                      </c:pt>
                      <c:pt idx="2295">
                        <c:v>2915.8420000000001</c:v>
                      </c:pt>
                      <c:pt idx="2296">
                        <c:v>2916.806</c:v>
                      </c:pt>
                      <c:pt idx="2297">
                        <c:v>2917.7710000000002</c:v>
                      </c:pt>
                      <c:pt idx="2298">
                        <c:v>2918.7350000000001</c:v>
                      </c:pt>
                      <c:pt idx="2299">
                        <c:v>2919.6990000000001</c:v>
                      </c:pt>
                      <c:pt idx="2300">
                        <c:v>2920.663</c:v>
                      </c:pt>
                      <c:pt idx="2301">
                        <c:v>2921.627</c:v>
                      </c:pt>
                      <c:pt idx="2302">
                        <c:v>2922.5920000000001</c:v>
                      </c:pt>
                      <c:pt idx="2303">
                        <c:v>2923.556</c:v>
                      </c:pt>
                      <c:pt idx="2304">
                        <c:v>2924.52</c:v>
                      </c:pt>
                      <c:pt idx="2305">
                        <c:v>2925.4839999999999</c:v>
                      </c:pt>
                      <c:pt idx="2306">
                        <c:v>2926.4490000000001</c:v>
                      </c:pt>
                      <c:pt idx="2307">
                        <c:v>2927.413</c:v>
                      </c:pt>
                      <c:pt idx="2308">
                        <c:v>2928.377</c:v>
                      </c:pt>
                      <c:pt idx="2309">
                        <c:v>2929.3409999999999</c:v>
                      </c:pt>
                      <c:pt idx="2310">
                        <c:v>2930.306</c:v>
                      </c:pt>
                      <c:pt idx="2311">
                        <c:v>2931.27</c:v>
                      </c:pt>
                      <c:pt idx="2312">
                        <c:v>2932.2339999999999</c:v>
                      </c:pt>
                      <c:pt idx="2313">
                        <c:v>2933.1979999999999</c:v>
                      </c:pt>
                      <c:pt idx="2314">
                        <c:v>2934.163</c:v>
                      </c:pt>
                      <c:pt idx="2315">
                        <c:v>2935.127</c:v>
                      </c:pt>
                      <c:pt idx="2316">
                        <c:v>2936.0909999999999</c:v>
                      </c:pt>
                      <c:pt idx="2317">
                        <c:v>2937.0549999999998</c:v>
                      </c:pt>
                      <c:pt idx="2318">
                        <c:v>2938.02</c:v>
                      </c:pt>
                      <c:pt idx="2319">
                        <c:v>2938.9839999999999</c:v>
                      </c:pt>
                      <c:pt idx="2320">
                        <c:v>2939.9479999999999</c:v>
                      </c:pt>
                      <c:pt idx="2321">
                        <c:v>2940.9119999999998</c:v>
                      </c:pt>
                      <c:pt idx="2322">
                        <c:v>2941.8760000000002</c:v>
                      </c:pt>
                      <c:pt idx="2323">
                        <c:v>2942.8409999999999</c:v>
                      </c:pt>
                      <c:pt idx="2324">
                        <c:v>2943.8049999999998</c:v>
                      </c:pt>
                      <c:pt idx="2325">
                        <c:v>2944.7689999999998</c:v>
                      </c:pt>
                      <c:pt idx="2326">
                        <c:v>2945.7330000000002</c:v>
                      </c:pt>
                      <c:pt idx="2327">
                        <c:v>2946.6979999999999</c:v>
                      </c:pt>
                      <c:pt idx="2328">
                        <c:v>2947.6619999999998</c:v>
                      </c:pt>
                      <c:pt idx="2329">
                        <c:v>2948.6260000000002</c:v>
                      </c:pt>
                      <c:pt idx="2330">
                        <c:v>2949.59</c:v>
                      </c:pt>
                      <c:pt idx="2331">
                        <c:v>2950.5540000000001</c:v>
                      </c:pt>
                      <c:pt idx="2332">
                        <c:v>2951.5189999999998</c:v>
                      </c:pt>
                      <c:pt idx="2333">
                        <c:v>2952.4830000000002</c:v>
                      </c:pt>
                      <c:pt idx="2334">
                        <c:v>2953.4470000000001</c:v>
                      </c:pt>
                      <c:pt idx="2335">
                        <c:v>2954.4110000000001</c:v>
                      </c:pt>
                      <c:pt idx="2336">
                        <c:v>2955.3760000000002</c:v>
                      </c:pt>
                      <c:pt idx="2337">
                        <c:v>2956.34</c:v>
                      </c:pt>
                      <c:pt idx="2338">
                        <c:v>2957.3040000000001</c:v>
                      </c:pt>
                      <c:pt idx="2339">
                        <c:v>2958.268</c:v>
                      </c:pt>
                      <c:pt idx="2340">
                        <c:v>2959.2330000000002</c:v>
                      </c:pt>
                      <c:pt idx="2341">
                        <c:v>2960.1970000000001</c:v>
                      </c:pt>
                      <c:pt idx="2342">
                        <c:v>2961.1610000000001</c:v>
                      </c:pt>
                      <c:pt idx="2343">
                        <c:v>2962.125</c:v>
                      </c:pt>
                      <c:pt idx="2344">
                        <c:v>2963.09</c:v>
                      </c:pt>
                      <c:pt idx="2345">
                        <c:v>2964.0540000000001</c:v>
                      </c:pt>
                      <c:pt idx="2346">
                        <c:v>2965.018</c:v>
                      </c:pt>
                      <c:pt idx="2347">
                        <c:v>2965.982</c:v>
                      </c:pt>
                      <c:pt idx="2348">
                        <c:v>2966.9470000000001</c:v>
                      </c:pt>
                      <c:pt idx="2349">
                        <c:v>2967.9110000000001</c:v>
                      </c:pt>
                      <c:pt idx="2350">
                        <c:v>2968.875</c:v>
                      </c:pt>
                      <c:pt idx="2351">
                        <c:v>2969.8389999999999</c:v>
                      </c:pt>
                      <c:pt idx="2352">
                        <c:v>2970.8029999999999</c:v>
                      </c:pt>
                      <c:pt idx="2353">
                        <c:v>2971.768</c:v>
                      </c:pt>
                      <c:pt idx="2354">
                        <c:v>2972.732</c:v>
                      </c:pt>
                      <c:pt idx="2355">
                        <c:v>2973.6959999999999</c:v>
                      </c:pt>
                      <c:pt idx="2356">
                        <c:v>2974.66</c:v>
                      </c:pt>
                      <c:pt idx="2357">
                        <c:v>2975.625</c:v>
                      </c:pt>
                      <c:pt idx="2358">
                        <c:v>2976.5889999999999</c:v>
                      </c:pt>
                      <c:pt idx="2359">
                        <c:v>2977.5529999999999</c:v>
                      </c:pt>
                      <c:pt idx="2360">
                        <c:v>2978.5169999999998</c:v>
                      </c:pt>
                      <c:pt idx="2361">
                        <c:v>2979.4810000000002</c:v>
                      </c:pt>
                      <c:pt idx="2362">
                        <c:v>2980.4459999999999</c:v>
                      </c:pt>
                      <c:pt idx="2363">
                        <c:v>2981.41</c:v>
                      </c:pt>
                      <c:pt idx="2364">
                        <c:v>2982.3739999999998</c:v>
                      </c:pt>
                      <c:pt idx="2365">
                        <c:v>2983.3380000000002</c:v>
                      </c:pt>
                      <c:pt idx="2366">
                        <c:v>2984.3029999999999</c:v>
                      </c:pt>
                      <c:pt idx="2367">
                        <c:v>2985.2669999999998</c:v>
                      </c:pt>
                      <c:pt idx="2368">
                        <c:v>2986.2310000000002</c:v>
                      </c:pt>
                      <c:pt idx="2369">
                        <c:v>2987.1950000000002</c:v>
                      </c:pt>
                      <c:pt idx="2370">
                        <c:v>2988.16</c:v>
                      </c:pt>
                      <c:pt idx="2371">
                        <c:v>2989.1239999999998</c:v>
                      </c:pt>
                      <c:pt idx="2372">
                        <c:v>2990.0880000000002</c:v>
                      </c:pt>
                      <c:pt idx="2373">
                        <c:v>2991.0520000000001</c:v>
                      </c:pt>
                      <c:pt idx="2374">
                        <c:v>2992.0169999999998</c:v>
                      </c:pt>
                      <c:pt idx="2375">
                        <c:v>2992.9810000000002</c:v>
                      </c:pt>
                      <c:pt idx="2376">
                        <c:v>2993.9450000000002</c:v>
                      </c:pt>
                      <c:pt idx="2377">
                        <c:v>2994.9090000000001</c:v>
                      </c:pt>
                      <c:pt idx="2378">
                        <c:v>2995.8739999999998</c:v>
                      </c:pt>
                      <c:pt idx="2379">
                        <c:v>2996.8380000000002</c:v>
                      </c:pt>
                      <c:pt idx="2380">
                        <c:v>2997.8020000000001</c:v>
                      </c:pt>
                      <c:pt idx="2381">
                        <c:v>2998.7660000000001</c:v>
                      </c:pt>
                      <c:pt idx="2382">
                        <c:v>2999.73</c:v>
                      </c:pt>
                      <c:pt idx="2383">
                        <c:v>3000.6950000000002</c:v>
                      </c:pt>
                      <c:pt idx="2384">
                        <c:v>3001.6590000000001</c:v>
                      </c:pt>
                      <c:pt idx="2385">
                        <c:v>3002.623</c:v>
                      </c:pt>
                      <c:pt idx="2386">
                        <c:v>3003.587</c:v>
                      </c:pt>
                      <c:pt idx="2387">
                        <c:v>3004.5520000000001</c:v>
                      </c:pt>
                      <c:pt idx="2388">
                        <c:v>3005.5160000000001</c:v>
                      </c:pt>
                      <c:pt idx="2389">
                        <c:v>3006.48</c:v>
                      </c:pt>
                      <c:pt idx="2390">
                        <c:v>3007.444</c:v>
                      </c:pt>
                      <c:pt idx="2391">
                        <c:v>3008.4079999999999</c:v>
                      </c:pt>
                      <c:pt idx="2392">
                        <c:v>3009.373</c:v>
                      </c:pt>
                      <c:pt idx="2393">
                        <c:v>3010.337</c:v>
                      </c:pt>
                      <c:pt idx="2394">
                        <c:v>3011.3009999999999</c:v>
                      </c:pt>
                      <c:pt idx="2395">
                        <c:v>3012.2649999999999</c:v>
                      </c:pt>
                      <c:pt idx="2396">
                        <c:v>3013.23</c:v>
                      </c:pt>
                      <c:pt idx="2397">
                        <c:v>3014.194</c:v>
                      </c:pt>
                      <c:pt idx="2398">
                        <c:v>3015.1579999999999</c:v>
                      </c:pt>
                      <c:pt idx="2399">
                        <c:v>3016.1219999999998</c:v>
                      </c:pt>
                      <c:pt idx="2400">
                        <c:v>3017.087</c:v>
                      </c:pt>
                      <c:pt idx="2401">
                        <c:v>3018.0509999999999</c:v>
                      </c:pt>
                      <c:pt idx="2402">
                        <c:v>3019.0149999999999</c:v>
                      </c:pt>
                      <c:pt idx="2403">
                        <c:v>3019.9789999999998</c:v>
                      </c:pt>
                      <c:pt idx="2404">
                        <c:v>3020.944</c:v>
                      </c:pt>
                      <c:pt idx="2405">
                        <c:v>3021.9079999999999</c:v>
                      </c:pt>
                      <c:pt idx="2406">
                        <c:v>3022.8719999999998</c:v>
                      </c:pt>
                      <c:pt idx="2407">
                        <c:v>3023.8359999999998</c:v>
                      </c:pt>
                      <c:pt idx="2408">
                        <c:v>3024.8009999999999</c:v>
                      </c:pt>
                      <c:pt idx="2409">
                        <c:v>3025.7649999999999</c:v>
                      </c:pt>
                      <c:pt idx="2410">
                        <c:v>3026.7289999999998</c:v>
                      </c:pt>
                      <c:pt idx="2411">
                        <c:v>3027.6930000000002</c:v>
                      </c:pt>
                      <c:pt idx="2412">
                        <c:v>3028.6570000000002</c:v>
                      </c:pt>
                      <c:pt idx="2413">
                        <c:v>3029.6219999999998</c:v>
                      </c:pt>
                      <c:pt idx="2414">
                        <c:v>3030.5859999999998</c:v>
                      </c:pt>
                      <c:pt idx="2415">
                        <c:v>3031.55</c:v>
                      </c:pt>
                      <c:pt idx="2416">
                        <c:v>3032.5140000000001</c:v>
                      </c:pt>
                      <c:pt idx="2417">
                        <c:v>3033.4789999999998</c:v>
                      </c:pt>
                      <c:pt idx="2418">
                        <c:v>3034.4430000000002</c:v>
                      </c:pt>
                      <c:pt idx="2419">
                        <c:v>3035.4070000000002</c:v>
                      </c:pt>
                      <c:pt idx="2420">
                        <c:v>3036.3710000000001</c:v>
                      </c:pt>
                      <c:pt idx="2421">
                        <c:v>3037.335</c:v>
                      </c:pt>
                      <c:pt idx="2422">
                        <c:v>3038.3</c:v>
                      </c:pt>
                      <c:pt idx="2423">
                        <c:v>3039.2640000000001</c:v>
                      </c:pt>
                      <c:pt idx="2424">
                        <c:v>3040.2280000000001</c:v>
                      </c:pt>
                      <c:pt idx="2425">
                        <c:v>3041.192</c:v>
                      </c:pt>
                      <c:pt idx="2426">
                        <c:v>3042.1570000000002</c:v>
                      </c:pt>
                      <c:pt idx="2427">
                        <c:v>3043.1210000000001</c:v>
                      </c:pt>
                      <c:pt idx="2428">
                        <c:v>3044.085</c:v>
                      </c:pt>
                      <c:pt idx="2429">
                        <c:v>3045.049</c:v>
                      </c:pt>
                      <c:pt idx="2430">
                        <c:v>3046.0140000000001</c:v>
                      </c:pt>
                      <c:pt idx="2431">
                        <c:v>3046.9780000000001</c:v>
                      </c:pt>
                      <c:pt idx="2432">
                        <c:v>3047.942</c:v>
                      </c:pt>
                      <c:pt idx="2433">
                        <c:v>3048.9059999999999</c:v>
                      </c:pt>
                      <c:pt idx="2434">
                        <c:v>3049.8710000000001</c:v>
                      </c:pt>
                      <c:pt idx="2435">
                        <c:v>3050.835</c:v>
                      </c:pt>
                      <c:pt idx="2436">
                        <c:v>3051.799</c:v>
                      </c:pt>
                      <c:pt idx="2437">
                        <c:v>3052.7629999999999</c:v>
                      </c:pt>
                      <c:pt idx="2438">
                        <c:v>3053.7280000000001</c:v>
                      </c:pt>
                      <c:pt idx="2439">
                        <c:v>3054.692</c:v>
                      </c:pt>
                      <c:pt idx="2440">
                        <c:v>3055.6559999999999</c:v>
                      </c:pt>
                      <c:pt idx="2441">
                        <c:v>3056.62</c:v>
                      </c:pt>
                      <c:pt idx="2442">
                        <c:v>3057.5839999999998</c:v>
                      </c:pt>
                      <c:pt idx="2443">
                        <c:v>3058.549</c:v>
                      </c:pt>
                      <c:pt idx="2444">
                        <c:v>3059.5129999999999</c:v>
                      </c:pt>
                      <c:pt idx="2445">
                        <c:v>3060.4769999999999</c:v>
                      </c:pt>
                      <c:pt idx="2446">
                        <c:v>3061.4409999999998</c:v>
                      </c:pt>
                      <c:pt idx="2447">
                        <c:v>3062.4059999999999</c:v>
                      </c:pt>
                      <c:pt idx="2448">
                        <c:v>3063.37</c:v>
                      </c:pt>
                      <c:pt idx="2449">
                        <c:v>3064.3339999999998</c:v>
                      </c:pt>
                      <c:pt idx="2450">
                        <c:v>3065.2979999999998</c:v>
                      </c:pt>
                      <c:pt idx="2451">
                        <c:v>3066.2620000000002</c:v>
                      </c:pt>
                      <c:pt idx="2452">
                        <c:v>3067.2269999999999</c:v>
                      </c:pt>
                      <c:pt idx="2453">
                        <c:v>3068.1909999999998</c:v>
                      </c:pt>
                      <c:pt idx="2454">
                        <c:v>3069.1550000000002</c:v>
                      </c:pt>
                      <c:pt idx="2455">
                        <c:v>3070.1190000000001</c:v>
                      </c:pt>
                      <c:pt idx="2456">
                        <c:v>3071.0839999999998</c:v>
                      </c:pt>
                      <c:pt idx="2457">
                        <c:v>3072.0479999999998</c:v>
                      </c:pt>
                      <c:pt idx="2458">
                        <c:v>3073.0120000000002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Data!$I$2:$I$2460</c15:sqref>
                        </c15:formulaRef>
                      </c:ext>
                    </c:extLst>
                    <c:numCache>
                      <c:formatCode>0.00E+00</c:formatCode>
                      <c:ptCount val="2459"/>
                      <c:pt idx="0">
                        <c:v>-3.7356729999999998E-2</c:v>
                      </c:pt>
                      <c:pt idx="1">
                        <c:v>-3.6833240000000003E-2</c:v>
                      </c:pt>
                      <c:pt idx="2">
                        <c:v>-3.644298E-2</c:v>
                      </c:pt>
                      <c:pt idx="3">
                        <c:v>-3.682216E-2</c:v>
                      </c:pt>
                      <c:pt idx="4">
                        <c:v>-3.7794830000000001E-2</c:v>
                      </c:pt>
                      <c:pt idx="5">
                        <c:v>-3.8801599999999999E-2</c:v>
                      </c:pt>
                      <c:pt idx="6">
                        <c:v>-3.9695319999999999E-2</c:v>
                      </c:pt>
                      <c:pt idx="7">
                        <c:v>-4.051362E-2</c:v>
                      </c:pt>
                      <c:pt idx="8">
                        <c:v>-4.0985309999999997E-2</c:v>
                      </c:pt>
                      <c:pt idx="9">
                        <c:v>-4.0976440000000003E-2</c:v>
                      </c:pt>
                      <c:pt idx="10">
                        <c:v>-4.0975539999999998E-2</c:v>
                      </c:pt>
                      <c:pt idx="11">
                        <c:v>-4.1431089999999997E-2</c:v>
                      </c:pt>
                      <c:pt idx="12">
                        <c:v>-4.2072579999999998E-2</c:v>
                      </c:pt>
                      <c:pt idx="13">
                        <c:v>-4.251394E-2</c:v>
                      </c:pt>
                      <c:pt idx="14">
                        <c:v>-4.3031140000000002E-2</c:v>
                      </c:pt>
                      <c:pt idx="15">
                        <c:v>-4.4008169999999999E-2</c:v>
                      </c:pt>
                      <c:pt idx="16">
                        <c:v>-4.5103490000000003E-2</c:v>
                      </c:pt>
                      <c:pt idx="17">
                        <c:v>-4.5719629999999997E-2</c:v>
                      </c:pt>
                      <c:pt idx="18">
                        <c:v>-4.6009649999999999E-2</c:v>
                      </c:pt>
                      <c:pt idx="19">
                        <c:v>-4.6570729999999998E-2</c:v>
                      </c:pt>
                      <c:pt idx="20">
                        <c:v>-4.7371259999999998E-2</c:v>
                      </c:pt>
                      <c:pt idx="21">
                        <c:v>-4.7895029999999998E-2</c:v>
                      </c:pt>
                      <c:pt idx="22">
                        <c:v>-4.8032039999999998E-2</c:v>
                      </c:pt>
                      <c:pt idx="23">
                        <c:v>-4.8043370000000002E-2</c:v>
                      </c:pt>
                      <c:pt idx="24">
                        <c:v>-4.7975999999999998E-2</c:v>
                      </c:pt>
                      <c:pt idx="25">
                        <c:v>-4.7798220000000002E-2</c:v>
                      </c:pt>
                      <c:pt idx="26">
                        <c:v>-4.7836740000000003E-2</c:v>
                      </c:pt>
                      <c:pt idx="27">
                        <c:v>-4.8416979999999998E-2</c:v>
                      </c:pt>
                      <c:pt idx="28">
                        <c:v>-4.9301650000000002E-2</c:v>
                      </c:pt>
                      <c:pt idx="29">
                        <c:v>-5.0038470000000002E-2</c:v>
                      </c:pt>
                      <c:pt idx="30">
                        <c:v>-5.0624910000000002E-2</c:v>
                      </c:pt>
                      <c:pt idx="31">
                        <c:v>-5.127317E-2</c:v>
                      </c:pt>
                      <c:pt idx="32">
                        <c:v>-5.1869039999999998E-2</c:v>
                      </c:pt>
                      <c:pt idx="33">
                        <c:v>-5.2229289999999998E-2</c:v>
                      </c:pt>
                      <c:pt idx="34">
                        <c:v>-5.2502439999999997E-2</c:v>
                      </c:pt>
                      <c:pt idx="35">
                        <c:v>-5.2756749999999998E-2</c:v>
                      </c:pt>
                      <c:pt idx="36">
                        <c:v>-5.2656090000000003E-2</c:v>
                      </c:pt>
                      <c:pt idx="37">
                        <c:v>-5.2129920000000003E-2</c:v>
                      </c:pt>
                      <c:pt idx="38">
                        <c:v>-5.18027E-2</c:v>
                      </c:pt>
                      <c:pt idx="39">
                        <c:v>-5.2083780000000003E-2</c:v>
                      </c:pt>
                      <c:pt idx="40">
                        <c:v>-5.2416459999999998E-2</c:v>
                      </c:pt>
                      <c:pt idx="41">
                        <c:v>-5.2138469999999999E-2</c:v>
                      </c:pt>
                      <c:pt idx="42">
                        <c:v>-5.1555829999999997E-2</c:v>
                      </c:pt>
                      <c:pt idx="43">
                        <c:v>-5.1345219999999997E-2</c:v>
                      </c:pt>
                      <c:pt idx="44">
                        <c:v>-5.143035E-2</c:v>
                      </c:pt>
                      <c:pt idx="45">
                        <c:v>-5.1255330000000002E-2</c:v>
                      </c:pt>
                      <c:pt idx="46">
                        <c:v>-5.0755410000000001E-2</c:v>
                      </c:pt>
                      <c:pt idx="47">
                        <c:v>-5.0237230000000001E-2</c:v>
                      </c:pt>
                      <c:pt idx="48">
                        <c:v>-4.9684039999999999E-2</c:v>
                      </c:pt>
                      <c:pt idx="49">
                        <c:v>-4.8950300000000002E-2</c:v>
                      </c:pt>
                      <c:pt idx="50">
                        <c:v>-4.8287259999999999E-2</c:v>
                      </c:pt>
                      <c:pt idx="51">
                        <c:v>-4.795286E-2</c:v>
                      </c:pt>
                      <c:pt idx="52">
                        <c:v>-4.7613089999999997E-2</c:v>
                      </c:pt>
                      <c:pt idx="53">
                        <c:v>-4.6782120000000003E-2</c:v>
                      </c:pt>
                      <c:pt idx="54">
                        <c:v>-4.5587219999999998E-2</c:v>
                      </c:pt>
                      <c:pt idx="55">
                        <c:v>-4.4485610000000002E-2</c:v>
                      </c:pt>
                      <c:pt idx="56">
                        <c:v>-4.3601679999999997E-2</c:v>
                      </c:pt>
                      <c:pt idx="57">
                        <c:v>-4.2914239999999999E-2</c:v>
                      </c:pt>
                      <c:pt idx="58">
                        <c:v>-4.2680889999999999E-2</c:v>
                      </c:pt>
                      <c:pt idx="59">
                        <c:v>-4.3039630000000002E-2</c:v>
                      </c:pt>
                      <c:pt idx="60">
                        <c:v>-4.3496350000000003E-2</c:v>
                      </c:pt>
                      <c:pt idx="61">
                        <c:v>-4.3442300000000003E-2</c:v>
                      </c:pt>
                      <c:pt idx="62">
                        <c:v>-4.297778E-2</c:v>
                      </c:pt>
                      <c:pt idx="63">
                        <c:v>-4.2575580000000002E-2</c:v>
                      </c:pt>
                      <c:pt idx="64">
                        <c:v>-4.2228910000000001E-2</c:v>
                      </c:pt>
                      <c:pt idx="65">
                        <c:v>-4.1603910000000001E-2</c:v>
                      </c:pt>
                      <c:pt idx="66">
                        <c:v>-4.0810850000000003E-2</c:v>
                      </c:pt>
                      <c:pt idx="67">
                        <c:v>-4.0333609999999999E-2</c:v>
                      </c:pt>
                      <c:pt idx="68">
                        <c:v>-4.0313620000000001E-2</c:v>
                      </c:pt>
                      <c:pt idx="69">
                        <c:v>-4.046868E-2</c:v>
                      </c:pt>
                      <c:pt idx="70">
                        <c:v>-4.0631590000000002E-2</c:v>
                      </c:pt>
                      <c:pt idx="71">
                        <c:v>-4.0847109999999999E-2</c:v>
                      </c:pt>
                      <c:pt idx="72">
                        <c:v>-4.0972370000000001E-2</c:v>
                      </c:pt>
                      <c:pt idx="73">
                        <c:v>-4.0700380000000001E-2</c:v>
                      </c:pt>
                      <c:pt idx="74">
                        <c:v>-3.9999460000000001E-2</c:v>
                      </c:pt>
                      <c:pt idx="75">
                        <c:v>-3.9148570000000001E-2</c:v>
                      </c:pt>
                      <c:pt idx="76">
                        <c:v>-3.8418750000000002E-2</c:v>
                      </c:pt>
                      <c:pt idx="77">
                        <c:v>-3.8005530000000003E-2</c:v>
                      </c:pt>
                      <c:pt idx="78">
                        <c:v>-3.8068339999999999E-2</c:v>
                      </c:pt>
                      <c:pt idx="79">
                        <c:v>-3.8530549999999997E-2</c:v>
                      </c:pt>
                      <c:pt idx="80">
                        <c:v>-3.8992190000000003E-2</c:v>
                      </c:pt>
                      <c:pt idx="81">
                        <c:v>-3.9114419999999997E-2</c:v>
                      </c:pt>
                      <c:pt idx="82">
                        <c:v>-3.8953170000000002E-2</c:v>
                      </c:pt>
                      <c:pt idx="83">
                        <c:v>-3.8685410000000003E-2</c:v>
                      </c:pt>
                      <c:pt idx="84">
                        <c:v>-3.832526E-2</c:v>
                      </c:pt>
                      <c:pt idx="85">
                        <c:v>-3.7992690000000003E-2</c:v>
                      </c:pt>
                      <c:pt idx="86">
                        <c:v>-3.8027209999999999E-2</c:v>
                      </c:pt>
                      <c:pt idx="87">
                        <c:v>-3.845047E-2</c:v>
                      </c:pt>
                      <c:pt idx="88">
                        <c:v>-3.8722810000000003E-2</c:v>
                      </c:pt>
                      <c:pt idx="89">
                        <c:v>-3.8468389999999998E-2</c:v>
                      </c:pt>
                      <c:pt idx="90">
                        <c:v>-3.8074070000000002E-2</c:v>
                      </c:pt>
                      <c:pt idx="91">
                        <c:v>-3.8035520000000003E-2</c:v>
                      </c:pt>
                      <c:pt idx="92">
                        <c:v>-3.813399E-2</c:v>
                      </c:pt>
                      <c:pt idx="93">
                        <c:v>-3.7875699999999998E-2</c:v>
                      </c:pt>
                      <c:pt idx="94">
                        <c:v>-3.7405220000000003E-2</c:v>
                      </c:pt>
                      <c:pt idx="95">
                        <c:v>-3.7256570000000003E-2</c:v>
                      </c:pt>
                      <c:pt idx="96">
                        <c:v>-3.7448839999999997E-2</c:v>
                      </c:pt>
                      <c:pt idx="97">
                        <c:v>-3.7544939999999999E-2</c:v>
                      </c:pt>
                      <c:pt idx="98">
                        <c:v>-3.7483610000000001E-2</c:v>
                      </c:pt>
                      <c:pt idx="99">
                        <c:v>-3.7623829999999997E-2</c:v>
                      </c:pt>
                      <c:pt idx="100">
                        <c:v>-3.7982729999999999E-2</c:v>
                      </c:pt>
                      <c:pt idx="101">
                        <c:v>-3.8107759999999997E-2</c:v>
                      </c:pt>
                      <c:pt idx="102">
                        <c:v>-3.7791850000000002E-2</c:v>
                      </c:pt>
                      <c:pt idx="103">
                        <c:v>-3.7344809999999999E-2</c:v>
                      </c:pt>
                      <c:pt idx="104">
                        <c:v>-3.7086389999999997E-2</c:v>
                      </c:pt>
                      <c:pt idx="105">
                        <c:v>-3.7028310000000002E-2</c:v>
                      </c:pt>
                      <c:pt idx="106">
                        <c:v>-3.70727E-2</c:v>
                      </c:pt>
                      <c:pt idx="107">
                        <c:v>-3.7141090000000002E-2</c:v>
                      </c:pt>
                      <c:pt idx="108">
                        <c:v>-3.7088099999999999E-2</c:v>
                      </c:pt>
                      <c:pt idx="109">
                        <c:v>-3.6835060000000003E-2</c:v>
                      </c:pt>
                      <c:pt idx="110">
                        <c:v>-3.6568209999999997E-2</c:v>
                      </c:pt>
                      <c:pt idx="111">
                        <c:v>-3.6495800000000002E-2</c:v>
                      </c:pt>
                      <c:pt idx="112">
                        <c:v>-3.6530470000000002E-2</c:v>
                      </c:pt>
                      <c:pt idx="113">
                        <c:v>-3.6505339999999997E-2</c:v>
                      </c:pt>
                      <c:pt idx="114">
                        <c:v>-3.6528190000000002E-2</c:v>
                      </c:pt>
                      <c:pt idx="115">
                        <c:v>-3.6750100000000001E-2</c:v>
                      </c:pt>
                      <c:pt idx="116">
                        <c:v>-3.6968340000000002E-2</c:v>
                      </c:pt>
                      <c:pt idx="117">
                        <c:v>-3.6872380000000003E-2</c:v>
                      </c:pt>
                      <c:pt idx="118">
                        <c:v>-3.6550060000000002E-2</c:v>
                      </c:pt>
                      <c:pt idx="119">
                        <c:v>-3.6301559999999997E-2</c:v>
                      </c:pt>
                      <c:pt idx="120">
                        <c:v>-3.6105180000000001E-2</c:v>
                      </c:pt>
                      <c:pt idx="121">
                        <c:v>-3.572616E-2</c:v>
                      </c:pt>
                      <c:pt idx="122">
                        <c:v>-3.5255450000000001E-2</c:v>
                      </c:pt>
                      <c:pt idx="123">
                        <c:v>-3.5066489999999999E-2</c:v>
                      </c:pt>
                      <c:pt idx="124">
                        <c:v>-3.526199E-2</c:v>
                      </c:pt>
                      <c:pt idx="125">
                        <c:v>-3.5550810000000002E-2</c:v>
                      </c:pt>
                      <c:pt idx="126">
                        <c:v>-3.56864E-2</c:v>
                      </c:pt>
                      <c:pt idx="127">
                        <c:v>-3.5704560000000003E-2</c:v>
                      </c:pt>
                      <c:pt idx="128">
                        <c:v>-3.571792E-2</c:v>
                      </c:pt>
                      <c:pt idx="129">
                        <c:v>-3.5776120000000002E-2</c:v>
                      </c:pt>
                      <c:pt idx="130">
                        <c:v>-3.5900229999999998E-2</c:v>
                      </c:pt>
                      <c:pt idx="131">
                        <c:v>-3.600921E-2</c:v>
                      </c:pt>
                      <c:pt idx="132">
                        <c:v>-3.5899649999999998E-2</c:v>
                      </c:pt>
                      <c:pt idx="133">
                        <c:v>-3.5548179999999999E-2</c:v>
                      </c:pt>
                      <c:pt idx="134">
                        <c:v>-3.5286829999999998E-2</c:v>
                      </c:pt>
                      <c:pt idx="135">
                        <c:v>-3.5369299999999999E-2</c:v>
                      </c:pt>
                      <c:pt idx="136">
                        <c:v>-3.5537399999999997E-2</c:v>
                      </c:pt>
                      <c:pt idx="137">
                        <c:v>-3.5345719999999997E-2</c:v>
                      </c:pt>
                      <c:pt idx="138">
                        <c:v>-3.4813530000000002E-2</c:v>
                      </c:pt>
                      <c:pt idx="139">
                        <c:v>-3.4373229999999998E-2</c:v>
                      </c:pt>
                      <c:pt idx="140">
                        <c:v>-3.4248309999999997E-2</c:v>
                      </c:pt>
                      <c:pt idx="141">
                        <c:v>-3.4200910000000001E-2</c:v>
                      </c:pt>
                      <c:pt idx="142">
                        <c:v>-3.3875740000000001E-2</c:v>
                      </c:pt>
                      <c:pt idx="143">
                        <c:v>-3.317457E-2</c:v>
                      </c:pt>
                      <c:pt idx="144">
                        <c:v>-3.2322709999999998E-2</c:v>
                      </c:pt>
                      <c:pt idx="145">
                        <c:v>-3.1738389999999998E-2</c:v>
                      </c:pt>
                      <c:pt idx="146">
                        <c:v>-3.1708939999999998E-2</c:v>
                      </c:pt>
                      <c:pt idx="147">
                        <c:v>-3.20919E-2</c:v>
                      </c:pt>
                      <c:pt idx="148">
                        <c:v>-3.2468940000000002E-2</c:v>
                      </c:pt>
                      <c:pt idx="149">
                        <c:v>-3.2644439999999997E-2</c:v>
                      </c:pt>
                      <c:pt idx="150">
                        <c:v>-3.2798170000000001E-2</c:v>
                      </c:pt>
                      <c:pt idx="151">
                        <c:v>-3.3043469999999998E-2</c:v>
                      </c:pt>
                      <c:pt idx="152">
                        <c:v>-3.3154860000000001E-2</c:v>
                      </c:pt>
                      <c:pt idx="153">
                        <c:v>-3.2935369999999999E-2</c:v>
                      </c:pt>
                      <c:pt idx="154">
                        <c:v>-3.2539430000000001E-2</c:v>
                      </c:pt>
                      <c:pt idx="155">
                        <c:v>-3.2186489999999998E-2</c:v>
                      </c:pt>
                      <c:pt idx="156">
                        <c:v>-3.1888409999999999E-2</c:v>
                      </c:pt>
                      <c:pt idx="157">
                        <c:v>-3.1696929999999998E-2</c:v>
                      </c:pt>
                      <c:pt idx="158">
                        <c:v>-3.185263E-2</c:v>
                      </c:pt>
                      <c:pt idx="159">
                        <c:v>-3.238825E-2</c:v>
                      </c:pt>
                      <c:pt idx="160">
                        <c:v>-3.290382E-2</c:v>
                      </c:pt>
                      <c:pt idx="161">
                        <c:v>-3.3063330000000002E-2</c:v>
                      </c:pt>
                      <c:pt idx="162">
                        <c:v>-3.3058549999999999E-2</c:v>
                      </c:pt>
                      <c:pt idx="163">
                        <c:v>-3.3210360000000001E-2</c:v>
                      </c:pt>
                      <c:pt idx="164">
                        <c:v>-3.3396450000000001E-2</c:v>
                      </c:pt>
                      <c:pt idx="165">
                        <c:v>-3.3273610000000002E-2</c:v>
                      </c:pt>
                      <c:pt idx="166">
                        <c:v>-3.2841950000000002E-2</c:v>
                      </c:pt>
                      <c:pt idx="167">
                        <c:v>-3.2372690000000003E-2</c:v>
                      </c:pt>
                      <c:pt idx="168">
                        <c:v>-3.1970239999999997E-2</c:v>
                      </c:pt>
                      <c:pt idx="169">
                        <c:v>-3.1576779999999999E-2</c:v>
                      </c:pt>
                      <c:pt idx="170">
                        <c:v>-3.1242389999999998E-2</c:v>
                      </c:pt>
                      <c:pt idx="171">
                        <c:v>-3.106743E-2</c:v>
                      </c:pt>
                      <c:pt idx="172">
                        <c:v>-3.1009439999999999E-2</c:v>
                      </c:pt>
                      <c:pt idx="173">
                        <c:v>-3.1004130000000001E-2</c:v>
                      </c:pt>
                      <c:pt idx="174">
                        <c:v>-3.112154E-2</c:v>
                      </c:pt>
                      <c:pt idx="175">
                        <c:v>-3.135483E-2</c:v>
                      </c:pt>
                      <c:pt idx="176">
                        <c:v>-3.1432380000000003E-2</c:v>
                      </c:pt>
                      <c:pt idx="177">
                        <c:v>-3.112724E-2</c:v>
                      </c:pt>
                      <c:pt idx="178">
                        <c:v>-3.060937E-2</c:v>
                      </c:pt>
                      <c:pt idx="179">
                        <c:v>-3.0201329999999998E-2</c:v>
                      </c:pt>
                      <c:pt idx="180">
                        <c:v>-2.9958470000000001E-2</c:v>
                      </c:pt>
                      <c:pt idx="181">
                        <c:v>-2.9731049999999998E-2</c:v>
                      </c:pt>
                      <c:pt idx="182">
                        <c:v>-2.9474500000000001E-2</c:v>
                      </c:pt>
                      <c:pt idx="183">
                        <c:v>-2.9266830000000001E-2</c:v>
                      </c:pt>
                      <c:pt idx="184">
                        <c:v>-2.914945E-2</c:v>
                      </c:pt>
                      <c:pt idx="185">
                        <c:v>-2.914806E-2</c:v>
                      </c:pt>
                      <c:pt idx="186">
                        <c:v>-2.9316579999999998E-2</c:v>
                      </c:pt>
                      <c:pt idx="187">
                        <c:v>-2.9595440000000001E-2</c:v>
                      </c:pt>
                      <c:pt idx="188">
                        <c:v>-2.9768860000000001E-2</c:v>
                      </c:pt>
                      <c:pt idx="189">
                        <c:v>-2.971849E-2</c:v>
                      </c:pt>
                      <c:pt idx="190">
                        <c:v>-2.957019E-2</c:v>
                      </c:pt>
                      <c:pt idx="191">
                        <c:v>-2.944797E-2</c:v>
                      </c:pt>
                      <c:pt idx="192">
                        <c:v>-2.928938E-2</c:v>
                      </c:pt>
                      <c:pt idx="193">
                        <c:v>-2.9039019999999999E-2</c:v>
                      </c:pt>
                      <c:pt idx="194">
                        <c:v>-2.8803860000000001E-2</c:v>
                      </c:pt>
                      <c:pt idx="195">
                        <c:v>-2.8672019999999999E-2</c:v>
                      </c:pt>
                      <c:pt idx="196">
                        <c:v>-2.8599929999999999E-2</c:v>
                      </c:pt>
                      <c:pt idx="197">
                        <c:v>-2.8586750000000001E-2</c:v>
                      </c:pt>
                      <c:pt idx="198">
                        <c:v>-2.8725649999999998E-2</c:v>
                      </c:pt>
                      <c:pt idx="199">
                        <c:v>-2.898419E-2</c:v>
                      </c:pt>
                      <c:pt idx="200">
                        <c:v>-2.9185139999999998E-2</c:v>
                      </c:pt>
                      <c:pt idx="201">
                        <c:v>-2.928882E-2</c:v>
                      </c:pt>
                      <c:pt idx="202">
                        <c:v>-2.940007E-2</c:v>
                      </c:pt>
                      <c:pt idx="203">
                        <c:v>-2.94197E-2</c:v>
                      </c:pt>
                      <c:pt idx="204">
                        <c:v>-2.9084479999999999E-2</c:v>
                      </c:pt>
                      <c:pt idx="205">
                        <c:v>-2.8497359999999999E-2</c:v>
                      </c:pt>
                      <c:pt idx="206">
                        <c:v>-2.8162639999999999E-2</c:v>
                      </c:pt>
                      <c:pt idx="207">
                        <c:v>-2.82647E-2</c:v>
                      </c:pt>
                      <c:pt idx="208">
                        <c:v>-2.836959E-2</c:v>
                      </c:pt>
                      <c:pt idx="209">
                        <c:v>-2.8096050000000001E-2</c:v>
                      </c:pt>
                      <c:pt idx="210">
                        <c:v>-2.7668789999999999E-2</c:v>
                      </c:pt>
                      <c:pt idx="211">
                        <c:v>-2.7454969999999999E-2</c:v>
                      </c:pt>
                      <c:pt idx="212">
                        <c:v>-2.7366499999999998E-2</c:v>
                      </c:pt>
                      <c:pt idx="213">
                        <c:v>-2.71262E-2</c:v>
                      </c:pt>
                      <c:pt idx="214">
                        <c:v>-2.680799E-2</c:v>
                      </c:pt>
                      <c:pt idx="215">
                        <c:v>-2.6674360000000001E-2</c:v>
                      </c:pt>
                      <c:pt idx="216">
                        <c:v>-2.6706210000000001E-2</c:v>
                      </c:pt>
                      <c:pt idx="217">
                        <c:v>-2.668748E-2</c:v>
                      </c:pt>
                      <c:pt idx="218">
                        <c:v>-2.6589160000000001E-2</c:v>
                      </c:pt>
                      <c:pt idx="219">
                        <c:v>-2.6504159999999999E-2</c:v>
                      </c:pt>
                      <c:pt idx="220">
                        <c:v>-2.63556E-2</c:v>
                      </c:pt>
                      <c:pt idx="221">
                        <c:v>-2.6022099999999999E-2</c:v>
                      </c:pt>
                      <c:pt idx="222">
                        <c:v>-2.564052E-2</c:v>
                      </c:pt>
                      <c:pt idx="223">
                        <c:v>-2.5463880000000001E-2</c:v>
                      </c:pt>
                      <c:pt idx="224">
                        <c:v>-2.551231E-2</c:v>
                      </c:pt>
                      <c:pt idx="225">
                        <c:v>-2.560981E-2</c:v>
                      </c:pt>
                      <c:pt idx="226">
                        <c:v>-2.566906E-2</c:v>
                      </c:pt>
                      <c:pt idx="227">
                        <c:v>-2.5703320000000002E-2</c:v>
                      </c:pt>
                      <c:pt idx="228">
                        <c:v>-2.56511E-2</c:v>
                      </c:pt>
                      <c:pt idx="229">
                        <c:v>-2.5433379999999998E-2</c:v>
                      </c:pt>
                      <c:pt idx="230">
                        <c:v>-2.5126030000000001E-2</c:v>
                      </c:pt>
                      <c:pt idx="231">
                        <c:v>-2.489769E-2</c:v>
                      </c:pt>
                      <c:pt idx="232">
                        <c:v>-2.484869E-2</c:v>
                      </c:pt>
                      <c:pt idx="233">
                        <c:v>-2.5004740000000001E-2</c:v>
                      </c:pt>
                      <c:pt idx="234">
                        <c:v>-2.532328E-2</c:v>
                      </c:pt>
                      <c:pt idx="235">
                        <c:v>-2.560513E-2</c:v>
                      </c:pt>
                      <c:pt idx="236">
                        <c:v>-2.5581320000000001E-2</c:v>
                      </c:pt>
                      <c:pt idx="237">
                        <c:v>-2.5243310000000001E-2</c:v>
                      </c:pt>
                      <c:pt idx="238">
                        <c:v>-2.4915619999999999E-2</c:v>
                      </c:pt>
                      <c:pt idx="239">
                        <c:v>-2.484165E-2</c:v>
                      </c:pt>
                      <c:pt idx="240">
                        <c:v>-2.490272E-2</c:v>
                      </c:pt>
                      <c:pt idx="241">
                        <c:v>-2.487791E-2</c:v>
                      </c:pt>
                      <c:pt idx="242">
                        <c:v>-2.4764250000000002E-2</c:v>
                      </c:pt>
                      <c:pt idx="243">
                        <c:v>-2.4664869999999998E-2</c:v>
                      </c:pt>
                      <c:pt idx="244">
                        <c:v>-2.4581599999999999E-2</c:v>
                      </c:pt>
                      <c:pt idx="245">
                        <c:v>-2.4509389999999999E-2</c:v>
                      </c:pt>
                      <c:pt idx="246">
                        <c:v>-2.4535910000000001E-2</c:v>
                      </c:pt>
                      <c:pt idx="247">
                        <c:v>-2.4648659999999999E-2</c:v>
                      </c:pt>
                      <c:pt idx="248">
                        <c:v>-2.464506E-2</c:v>
                      </c:pt>
                      <c:pt idx="249">
                        <c:v>-2.443203E-2</c:v>
                      </c:pt>
                      <c:pt idx="250">
                        <c:v>-2.4229179999999999E-2</c:v>
                      </c:pt>
                      <c:pt idx="251">
                        <c:v>-2.4255909999999999E-2</c:v>
                      </c:pt>
                      <c:pt idx="252">
                        <c:v>-2.4398260000000001E-2</c:v>
                      </c:pt>
                      <c:pt idx="253">
                        <c:v>-2.439463E-2</c:v>
                      </c:pt>
                      <c:pt idx="254">
                        <c:v>-2.4202479999999998E-2</c:v>
                      </c:pt>
                      <c:pt idx="255">
                        <c:v>-2.397964E-2</c:v>
                      </c:pt>
                      <c:pt idx="256">
                        <c:v>-2.384592E-2</c:v>
                      </c:pt>
                      <c:pt idx="257">
                        <c:v>-2.3846019999999999E-2</c:v>
                      </c:pt>
                      <c:pt idx="258">
                        <c:v>-2.3996980000000001E-2</c:v>
                      </c:pt>
                      <c:pt idx="259">
                        <c:v>-2.4202230000000002E-2</c:v>
                      </c:pt>
                      <c:pt idx="260">
                        <c:v>-2.4255309999999999E-2</c:v>
                      </c:pt>
                      <c:pt idx="261">
                        <c:v>-2.408588E-2</c:v>
                      </c:pt>
                      <c:pt idx="262">
                        <c:v>-2.3873209999999999E-2</c:v>
                      </c:pt>
                      <c:pt idx="263">
                        <c:v>-2.377582E-2</c:v>
                      </c:pt>
                      <c:pt idx="264">
                        <c:v>-2.372908E-2</c:v>
                      </c:pt>
                      <c:pt idx="265">
                        <c:v>-2.3635079999999999E-2</c:v>
                      </c:pt>
                      <c:pt idx="266">
                        <c:v>-2.3553830000000001E-2</c:v>
                      </c:pt>
                      <c:pt idx="267">
                        <c:v>-2.3549179999999999E-2</c:v>
                      </c:pt>
                      <c:pt idx="268">
                        <c:v>-2.3535150000000001E-2</c:v>
                      </c:pt>
                      <c:pt idx="269">
                        <c:v>-2.343452E-2</c:v>
                      </c:pt>
                      <c:pt idx="270">
                        <c:v>-2.3313380000000002E-2</c:v>
                      </c:pt>
                      <c:pt idx="271">
                        <c:v>-2.3219170000000001E-2</c:v>
                      </c:pt>
                      <c:pt idx="272">
                        <c:v>-2.3088890000000001E-2</c:v>
                      </c:pt>
                      <c:pt idx="273">
                        <c:v>-2.294699E-2</c:v>
                      </c:pt>
                      <c:pt idx="274">
                        <c:v>-2.2953330000000001E-2</c:v>
                      </c:pt>
                      <c:pt idx="275">
                        <c:v>-2.3099979999999999E-2</c:v>
                      </c:pt>
                      <c:pt idx="276">
                        <c:v>-2.3112870000000001E-2</c:v>
                      </c:pt>
                      <c:pt idx="277">
                        <c:v>-2.2839890000000002E-2</c:v>
                      </c:pt>
                      <c:pt idx="278">
                        <c:v>-2.2485399999999999E-2</c:v>
                      </c:pt>
                      <c:pt idx="279">
                        <c:v>-2.2254619999999999E-2</c:v>
                      </c:pt>
                      <c:pt idx="280">
                        <c:v>-2.2049019999999999E-2</c:v>
                      </c:pt>
                      <c:pt idx="281">
                        <c:v>-2.176488E-2</c:v>
                      </c:pt>
                      <c:pt idx="282">
                        <c:v>-2.162582E-2</c:v>
                      </c:pt>
                      <c:pt idx="283">
                        <c:v>-2.1896780000000001E-2</c:v>
                      </c:pt>
                      <c:pt idx="284">
                        <c:v>-2.2453839999999999E-2</c:v>
                      </c:pt>
                      <c:pt idx="285">
                        <c:v>-2.29286E-2</c:v>
                      </c:pt>
                      <c:pt idx="286">
                        <c:v>-2.3146920000000001E-2</c:v>
                      </c:pt>
                      <c:pt idx="287">
                        <c:v>-2.3158640000000001E-2</c:v>
                      </c:pt>
                      <c:pt idx="288">
                        <c:v>-2.2993909999999999E-2</c:v>
                      </c:pt>
                      <c:pt idx="289">
                        <c:v>-2.2699670000000002E-2</c:v>
                      </c:pt>
                      <c:pt idx="290">
                        <c:v>-2.247451E-2</c:v>
                      </c:pt>
                      <c:pt idx="291">
                        <c:v>-2.246271E-2</c:v>
                      </c:pt>
                      <c:pt idx="292">
                        <c:v>-2.2513559999999998E-2</c:v>
                      </c:pt>
                      <c:pt idx="293">
                        <c:v>-2.2395559999999998E-2</c:v>
                      </c:pt>
                      <c:pt idx="294">
                        <c:v>-2.2149410000000001E-2</c:v>
                      </c:pt>
                      <c:pt idx="295">
                        <c:v>-2.1982149999999999E-2</c:v>
                      </c:pt>
                      <c:pt idx="296">
                        <c:v>-2.192854E-2</c:v>
                      </c:pt>
                      <c:pt idx="297">
                        <c:v>-2.18619E-2</c:v>
                      </c:pt>
                      <c:pt idx="298">
                        <c:v>-2.1727630000000001E-2</c:v>
                      </c:pt>
                      <c:pt idx="299">
                        <c:v>-2.153089E-2</c:v>
                      </c:pt>
                      <c:pt idx="300">
                        <c:v>-2.1211170000000001E-2</c:v>
                      </c:pt>
                      <c:pt idx="301">
                        <c:v>-2.077619E-2</c:v>
                      </c:pt>
                      <c:pt idx="302">
                        <c:v>-2.043843E-2</c:v>
                      </c:pt>
                      <c:pt idx="303">
                        <c:v>-2.036373E-2</c:v>
                      </c:pt>
                      <c:pt idx="304">
                        <c:v>-2.040372E-2</c:v>
                      </c:pt>
                      <c:pt idx="305">
                        <c:v>-2.0314780000000001E-2</c:v>
                      </c:pt>
                      <c:pt idx="306">
                        <c:v>-2.0122399999999999E-2</c:v>
                      </c:pt>
                      <c:pt idx="307">
                        <c:v>-1.999366E-2</c:v>
                      </c:pt>
                      <c:pt idx="308">
                        <c:v>-1.9877860000000001E-2</c:v>
                      </c:pt>
                      <c:pt idx="309">
                        <c:v>-1.9588910000000001E-2</c:v>
                      </c:pt>
                      <c:pt idx="310">
                        <c:v>-1.9161689999999999E-2</c:v>
                      </c:pt>
                      <c:pt idx="311">
                        <c:v>-1.880281E-2</c:v>
                      </c:pt>
                      <c:pt idx="312">
                        <c:v>-1.8524479999999999E-2</c:v>
                      </c:pt>
                      <c:pt idx="313">
                        <c:v>-1.8125479999999999E-2</c:v>
                      </c:pt>
                      <c:pt idx="314">
                        <c:v>-1.7534359999999999E-2</c:v>
                      </c:pt>
                      <c:pt idx="315">
                        <c:v>-1.6910410000000001E-2</c:v>
                      </c:pt>
                      <c:pt idx="316">
                        <c:v>-1.640519E-2</c:v>
                      </c:pt>
                      <c:pt idx="317">
                        <c:v>-1.6065449999999998E-2</c:v>
                      </c:pt>
                      <c:pt idx="318">
                        <c:v>-1.597434E-2</c:v>
                      </c:pt>
                      <c:pt idx="319">
                        <c:v>-1.6262579999999999E-2</c:v>
                      </c:pt>
                      <c:pt idx="320">
                        <c:v>-1.6925289999999999E-2</c:v>
                      </c:pt>
                      <c:pt idx="321">
                        <c:v>-1.778337E-2</c:v>
                      </c:pt>
                      <c:pt idx="322">
                        <c:v>-1.8653590000000001E-2</c:v>
                      </c:pt>
                      <c:pt idx="323">
                        <c:v>-1.9415600000000002E-2</c:v>
                      </c:pt>
                      <c:pt idx="324">
                        <c:v>-1.9948819999999999E-2</c:v>
                      </c:pt>
                      <c:pt idx="325">
                        <c:v>-2.0217349999999999E-2</c:v>
                      </c:pt>
                      <c:pt idx="326">
                        <c:v>-2.0381179999999999E-2</c:v>
                      </c:pt>
                      <c:pt idx="327">
                        <c:v>-2.0602079999999998E-2</c:v>
                      </c:pt>
                      <c:pt idx="328">
                        <c:v>-2.0795649999999999E-2</c:v>
                      </c:pt>
                      <c:pt idx="329">
                        <c:v>-2.079839E-2</c:v>
                      </c:pt>
                      <c:pt idx="330">
                        <c:v>-2.0694850000000001E-2</c:v>
                      </c:pt>
                      <c:pt idx="331">
                        <c:v>-2.0705299999999999E-2</c:v>
                      </c:pt>
                      <c:pt idx="332">
                        <c:v>-2.0811820000000002E-2</c:v>
                      </c:pt>
                      <c:pt idx="333">
                        <c:v>-2.07881E-2</c:v>
                      </c:pt>
                      <c:pt idx="334">
                        <c:v>-2.0587930000000001E-2</c:v>
                      </c:pt>
                      <c:pt idx="335">
                        <c:v>-2.0409190000000001E-2</c:v>
                      </c:pt>
                      <c:pt idx="336">
                        <c:v>-2.0349220000000001E-2</c:v>
                      </c:pt>
                      <c:pt idx="337">
                        <c:v>-2.0261979999999999E-2</c:v>
                      </c:pt>
                      <c:pt idx="338">
                        <c:v>-2.0003219999999999E-2</c:v>
                      </c:pt>
                      <c:pt idx="339">
                        <c:v>-1.960551E-2</c:v>
                      </c:pt>
                      <c:pt idx="340">
                        <c:v>-1.9172439999999999E-2</c:v>
                      </c:pt>
                      <c:pt idx="341">
                        <c:v>-1.8791929999999998E-2</c:v>
                      </c:pt>
                      <c:pt idx="342">
                        <c:v>-1.855474E-2</c:v>
                      </c:pt>
                      <c:pt idx="343">
                        <c:v>-1.8460629999999999E-2</c:v>
                      </c:pt>
                      <c:pt idx="344">
                        <c:v>-1.8292929999999999E-2</c:v>
                      </c:pt>
                      <c:pt idx="345">
                        <c:v>-1.7779900000000001E-2</c:v>
                      </c:pt>
                      <c:pt idx="346">
                        <c:v>-1.6935579999999999E-2</c:v>
                      </c:pt>
                      <c:pt idx="347">
                        <c:v>-1.6072469999999998E-2</c:v>
                      </c:pt>
                      <c:pt idx="348">
                        <c:v>-1.545709E-2</c:v>
                      </c:pt>
                      <c:pt idx="349">
                        <c:v>-1.508868E-2</c:v>
                      </c:pt>
                      <c:pt idx="350">
                        <c:v>-1.481788E-2</c:v>
                      </c:pt>
                      <c:pt idx="351">
                        <c:v>-1.454365E-2</c:v>
                      </c:pt>
                      <c:pt idx="352">
                        <c:v>-1.4249680000000001E-2</c:v>
                      </c:pt>
                      <c:pt idx="353">
                        <c:v>-1.397756E-2</c:v>
                      </c:pt>
                      <c:pt idx="354">
                        <c:v>-1.381201E-2</c:v>
                      </c:pt>
                      <c:pt idx="355">
                        <c:v>-1.3814089999999999E-2</c:v>
                      </c:pt>
                      <c:pt idx="356">
                        <c:v>-1.393957E-2</c:v>
                      </c:pt>
                      <c:pt idx="357">
                        <c:v>-1.408038E-2</c:v>
                      </c:pt>
                      <c:pt idx="358">
                        <c:v>-1.419078E-2</c:v>
                      </c:pt>
                      <c:pt idx="359">
                        <c:v>-1.431618E-2</c:v>
                      </c:pt>
                      <c:pt idx="360">
                        <c:v>-1.454022E-2</c:v>
                      </c:pt>
                      <c:pt idx="361">
                        <c:v>-1.4982540000000001E-2</c:v>
                      </c:pt>
                      <c:pt idx="362">
                        <c:v>-1.5769160000000001E-2</c:v>
                      </c:pt>
                      <c:pt idx="363">
                        <c:v>-1.6870659999999999E-2</c:v>
                      </c:pt>
                      <c:pt idx="364">
                        <c:v>-1.8004099999999999E-2</c:v>
                      </c:pt>
                      <c:pt idx="365">
                        <c:v>-1.8838730000000001E-2</c:v>
                      </c:pt>
                      <c:pt idx="366">
                        <c:v>-1.930697E-2</c:v>
                      </c:pt>
                      <c:pt idx="367">
                        <c:v>-1.958416E-2</c:v>
                      </c:pt>
                      <c:pt idx="368">
                        <c:v>-1.9830190000000001E-2</c:v>
                      </c:pt>
                      <c:pt idx="369">
                        <c:v>-2.0108580000000001E-2</c:v>
                      </c:pt>
                      <c:pt idx="370">
                        <c:v>-2.046129E-2</c:v>
                      </c:pt>
                      <c:pt idx="371">
                        <c:v>-2.0862060000000002E-2</c:v>
                      </c:pt>
                      <c:pt idx="372">
                        <c:v>-2.114603E-2</c:v>
                      </c:pt>
                      <c:pt idx="373">
                        <c:v>-2.1182510000000002E-2</c:v>
                      </c:pt>
                      <c:pt idx="374">
                        <c:v>-2.1090080000000001E-2</c:v>
                      </c:pt>
                      <c:pt idx="375">
                        <c:v>-2.1097459999999998E-2</c:v>
                      </c:pt>
                      <c:pt idx="376">
                        <c:v>-2.1240350000000002E-2</c:v>
                      </c:pt>
                      <c:pt idx="377">
                        <c:v>-2.136383E-2</c:v>
                      </c:pt>
                      <c:pt idx="378">
                        <c:v>-2.137793E-2</c:v>
                      </c:pt>
                      <c:pt idx="379">
                        <c:v>-2.134024E-2</c:v>
                      </c:pt>
                      <c:pt idx="380">
                        <c:v>-2.13203E-2</c:v>
                      </c:pt>
                      <c:pt idx="381">
                        <c:v>-2.1337970000000001E-2</c:v>
                      </c:pt>
                      <c:pt idx="382">
                        <c:v>-2.1390739999999998E-2</c:v>
                      </c:pt>
                      <c:pt idx="383">
                        <c:v>-2.140657E-2</c:v>
                      </c:pt>
                      <c:pt idx="384">
                        <c:v>-2.124297E-2</c:v>
                      </c:pt>
                      <c:pt idx="385">
                        <c:v>-2.0884739999999999E-2</c:v>
                      </c:pt>
                      <c:pt idx="386">
                        <c:v>-2.055854E-2</c:v>
                      </c:pt>
                      <c:pt idx="387">
                        <c:v>-2.0482340000000002E-2</c:v>
                      </c:pt>
                      <c:pt idx="388">
                        <c:v>-2.0590230000000001E-2</c:v>
                      </c:pt>
                      <c:pt idx="389">
                        <c:v>-2.0659150000000001E-2</c:v>
                      </c:pt>
                      <c:pt idx="390">
                        <c:v>-2.062133E-2</c:v>
                      </c:pt>
                      <c:pt idx="391">
                        <c:v>-2.05702E-2</c:v>
                      </c:pt>
                      <c:pt idx="392">
                        <c:v>-2.0536229999999999E-2</c:v>
                      </c:pt>
                      <c:pt idx="393">
                        <c:v>-2.0463180000000001E-2</c:v>
                      </c:pt>
                      <c:pt idx="394">
                        <c:v>-2.0363510000000001E-2</c:v>
                      </c:pt>
                      <c:pt idx="395">
                        <c:v>-2.0316210000000001E-2</c:v>
                      </c:pt>
                      <c:pt idx="396">
                        <c:v>-2.032658E-2</c:v>
                      </c:pt>
                      <c:pt idx="397">
                        <c:v>-2.0320069999999999E-2</c:v>
                      </c:pt>
                      <c:pt idx="398">
                        <c:v>-2.024186E-2</c:v>
                      </c:pt>
                      <c:pt idx="399">
                        <c:v>-2.0073549999999999E-2</c:v>
                      </c:pt>
                      <c:pt idx="400">
                        <c:v>-1.9827060000000001E-2</c:v>
                      </c:pt>
                      <c:pt idx="401">
                        <c:v>-1.96127E-2</c:v>
                      </c:pt>
                      <c:pt idx="402">
                        <c:v>-1.9582260000000001E-2</c:v>
                      </c:pt>
                      <c:pt idx="403">
                        <c:v>-1.9697030000000001E-2</c:v>
                      </c:pt>
                      <c:pt idx="404">
                        <c:v>-1.9697159999999998E-2</c:v>
                      </c:pt>
                      <c:pt idx="405">
                        <c:v>-1.944595E-2</c:v>
                      </c:pt>
                      <c:pt idx="406">
                        <c:v>-1.9159539999999999E-2</c:v>
                      </c:pt>
                      <c:pt idx="407">
                        <c:v>-1.9106519999999998E-2</c:v>
                      </c:pt>
                      <c:pt idx="408">
                        <c:v>-1.9220939999999999E-2</c:v>
                      </c:pt>
                      <c:pt idx="409">
                        <c:v>-1.9208960000000001E-2</c:v>
                      </c:pt>
                      <c:pt idx="410">
                        <c:v>-1.895024E-2</c:v>
                      </c:pt>
                      <c:pt idx="411">
                        <c:v>-1.8589600000000001E-2</c:v>
                      </c:pt>
                      <c:pt idx="412">
                        <c:v>-1.829979E-2</c:v>
                      </c:pt>
                      <c:pt idx="413">
                        <c:v>-1.8122940000000001E-2</c:v>
                      </c:pt>
                      <c:pt idx="414">
                        <c:v>-1.7992080000000001E-2</c:v>
                      </c:pt>
                      <c:pt idx="415">
                        <c:v>-1.77924E-2</c:v>
                      </c:pt>
                      <c:pt idx="416">
                        <c:v>-1.746899E-2</c:v>
                      </c:pt>
                      <c:pt idx="417">
                        <c:v>-1.7158050000000001E-2</c:v>
                      </c:pt>
                      <c:pt idx="418">
                        <c:v>-1.708718E-2</c:v>
                      </c:pt>
                      <c:pt idx="419">
                        <c:v>-1.725519E-2</c:v>
                      </c:pt>
                      <c:pt idx="420">
                        <c:v>-1.737671E-2</c:v>
                      </c:pt>
                      <c:pt idx="421">
                        <c:v>-1.725579E-2</c:v>
                      </c:pt>
                      <c:pt idx="422">
                        <c:v>-1.7032640000000002E-2</c:v>
                      </c:pt>
                      <c:pt idx="423">
                        <c:v>-1.689823E-2</c:v>
                      </c:pt>
                      <c:pt idx="424">
                        <c:v>-1.677329E-2</c:v>
                      </c:pt>
                      <c:pt idx="425">
                        <c:v>-1.6488039999999999E-2</c:v>
                      </c:pt>
                      <c:pt idx="426">
                        <c:v>-1.6108549999999999E-2</c:v>
                      </c:pt>
                      <c:pt idx="427">
                        <c:v>-1.583089E-2</c:v>
                      </c:pt>
                      <c:pt idx="428">
                        <c:v>-1.5683450000000002E-2</c:v>
                      </c:pt>
                      <c:pt idx="429">
                        <c:v>-1.556634E-2</c:v>
                      </c:pt>
                      <c:pt idx="430">
                        <c:v>-1.548047E-2</c:v>
                      </c:pt>
                      <c:pt idx="431">
                        <c:v>-1.5485840000000001E-2</c:v>
                      </c:pt>
                      <c:pt idx="432">
                        <c:v>-1.551075E-2</c:v>
                      </c:pt>
                      <c:pt idx="433">
                        <c:v>-1.5427710000000001E-2</c:v>
                      </c:pt>
                      <c:pt idx="434">
                        <c:v>-1.5265259999999999E-2</c:v>
                      </c:pt>
                      <c:pt idx="435">
                        <c:v>-1.5145860000000001E-2</c:v>
                      </c:pt>
                      <c:pt idx="436">
                        <c:v>-1.5080959999999999E-2</c:v>
                      </c:pt>
                      <c:pt idx="437">
                        <c:v>-1.501391E-2</c:v>
                      </c:pt>
                      <c:pt idx="438">
                        <c:v>-1.4979660000000001E-2</c:v>
                      </c:pt>
                      <c:pt idx="439">
                        <c:v>-1.501942E-2</c:v>
                      </c:pt>
                      <c:pt idx="440">
                        <c:v>-1.50189E-2</c:v>
                      </c:pt>
                      <c:pt idx="441">
                        <c:v>-1.484779E-2</c:v>
                      </c:pt>
                      <c:pt idx="442">
                        <c:v>-1.4597799999999999E-2</c:v>
                      </c:pt>
                      <c:pt idx="443">
                        <c:v>-1.446943E-2</c:v>
                      </c:pt>
                      <c:pt idx="444">
                        <c:v>-1.448055E-2</c:v>
                      </c:pt>
                      <c:pt idx="445">
                        <c:v>-1.449071E-2</c:v>
                      </c:pt>
                      <c:pt idx="446">
                        <c:v>-1.445565E-2</c:v>
                      </c:pt>
                      <c:pt idx="447">
                        <c:v>-1.4444179999999999E-2</c:v>
                      </c:pt>
                      <c:pt idx="448">
                        <c:v>-1.444225E-2</c:v>
                      </c:pt>
                      <c:pt idx="449">
                        <c:v>-1.43617E-2</c:v>
                      </c:pt>
                      <c:pt idx="450">
                        <c:v>-1.4230410000000001E-2</c:v>
                      </c:pt>
                      <c:pt idx="451">
                        <c:v>-1.416416E-2</c:v>
                      </c:pt>
                      <c:pt idx="452">
                        <c:v>-1.4159059999999999E-2</c:v>
                      </c:pt>
                      <c:pt idx="453">
                        <c:v>-1.410348E-2</c:v>
                      </c:pt>
                      <c:pt idx="454">
                        <c:v>-1.3988499999999999E-2</c:v>
                      </c:pt>
                      <c:pt idx="455">
                        <c:v>-1.3928889999999999E-2</c:v>
                      </c:pt>
                      <c:pt idx="456">
                        <c:v>-1.3966879999999999E-2</c:v>
                      </c:pt>
                      <c:pt idx="457">
                        <c:v>-1.402142E-2</c:v>
                      </c:pt>
                      <c:pt idx="458">
                        <c:v>-1.403182E-2</c:v>
                      </c:pt>
                      <c:pt idx="459">
                        <c:v>-1.3999859999999999E-2</c:v>
                      </c:pt>
                      <c:pt idx="460">
                        <c:v>-1.38984E-2</c:v>
                      </c:pt>
                      <c:pt idx="461">
                        <c:v>-1.3695290000000001E-2</c:v>
                      </c:pt>
                      <c:pt idx="462">
                        <c:v>-1.3466860000000001E-2</c:v>
                      </c:pt>
                      <c:pt idx="463">
                        <c:v>-1.334202E-2</c:v>
                      </c:pt>
                      <c:pt idx="464">
                        <c:v>-1.3335329999999999E-2</c:v>
                      </c:pt>
                      <c:pt idx="465">
                        <c:v>-1.3346999999999999E-2</c:v>
                      </c:pt>
                      <c:pt idx="466">
                        <c:v>-1.33049E-2</c:v>
                      </c:pt>
                      <c:pt idx="467">
                        <c:v>-1.3192290000000001E-2</c:v>
                      </c:pt>
                      <c:pt idx="468">
                        <c:v>-1.2984310000000001E-2</c:v>
                      </c:pt>
                      <c:pt idx="469">
                        <c:v>-1.2701580000000001E-2</c:v>
                      </c:pt>
                      <c:pt idx="470">
                        <c:v>-1.247942E-2</c:v>
                      </c:pt>
                      <c:pt idx="471">
                        <c:v>-1.24403E-2</c:v>
                      </c:pt>
                      <c:pt idx="472">
                        <c:v>-1.2526880000000001E-2</c:v>
                      </c:pt>
                      <c:pt idx="473">
                        <c:v>-1.25749E-2</c:v>
                      </c:pt>
                      <c:pt idx="474">
                        <c:v>-1.2508979999999999E-2</c:v>
                      </c:pt>
                      <c:pt idx="475">
                        <c:v>-1.235004E-2</c:v>
                      </c:pt>
                      <c:pt idx="476">
                        <c:v>-1.211069E-2</c:v>
                      </c:pt>
                      <c:pt idx="477">
                        <c:v>-1.184381E-2</c:v>
                      </c:pt>
                      <c:pt idx="478">
                        <c:v>-1.17103E-2</c:v>
                      </c:pt>
                      <c:pt idx="479">
                        <c:v>-1.1813529999999999E-2</c:v>
                      </c:pt>
                      <c:pt idx="480">
                        <c:v>-1.201079E-2</c:v>
                      </c:pt>
                      <c:pt idx="481">
                        <c:v>-1.206226E-2</c:v>
                      </c:pt>
                      <c:pt idx="482">
                        <c:v>-1.19335E-2</c:v>
                      </c:pt>
                      <c:pt idx="483">
                        <c:v>-1.1770610000000001E-2</c:v>
                      </c:pt>
                      <c:pt idx="484">
                        <c:v>-1.1633889999999999E-2</c:v>
                      </c:pt>
                      <c:pt idx="485">
                        <c:v>-1.147276E-2</c:v>
                      </c:pt>
                      <c:pt idx="486">
                        <c:v>-1.1329809999999999E-2</c:v>
                      </c:pt>
                      <c:pt idx="487">
                        <c:v>-1.1334139999999999E-2</c:v>
                      </c:pt>
                      <c:pt idx="488">
                        <c:v>-1.147489E-2</c:v>
                      </c:pt>
                      <c:pt idx="489">
                        <c:v>-1.1589469999999999E-2</c:v>
                      </c:pt>
                      <c:pt idx="490">
                        <c:v>-1.1632440000000001E-2</c:v>
                      </c:pt>
                      <c:pt idx="491">
                        <c:v>-1.1754840000000001E-2</c:v>
                      </c:pt>
                      <c:pt idx="492">
                        <c:v>-1.204186E-2</c:v>
                      </c:pt>
                      <c:pt idx="493">
                        <c:v>-1.2348720000000001E-2</c:v>
                      </c:pt>
                      <c:pt idx="494">
                        <c:v>-1.24914E-2</c:v>
                      </c:pt>
                      <c:pt idx="495">
                        <c:v>-1.247179E-2</c:v>
                      </c:pt>
                      <c:pt idx="496">
                        <c:v>-1.2428160000000001E-2</c:v>
                      </c:pt>
                      <c:pt idx="497">
                        <c:v>-1.2455239999999999E-2</c:v>
                      </c:pt>
                      <c:pt idx="498">
                        <c:v>-1.25299E-2</c:v>
                      </c:pt>
                      <c:pt idx="499">
                        <c:v>-1.255498E-2</c:v>
                      </c:pt>
                      <c:pt idx="500">
                        <c:v>-1.245718E-2</c:v>
                      </c:pt>
                      <c:pt idx="501">
                        <c:v>-1.227168E-2</c:v>
                      </c:pt>
                      <c:pt idx="502">
                        <c:v>-1.217091E-2</c:v>
                      </c:pt>
                      <c:pt idx="503">
                        <c:v>-1.226469E-2</c:v>
                      </c:pt>
                      <c:pt idx="504">
                        <c:v>-1.2454120000000001E-2</c:v>
                      </c:pt>
                      <c:pt idx="505">
                        <c:v>-1.2591E-2</c:v>
                      </c:pt>
                      <c:pt idx="506">
                        <c:v>-1.2691640000000001E-2</c:v>
                      </c:pt>
                      <c:pt idx="507">
                        <c:v>-1.283433E-2</c:v>
                      </c:pt>
                      <c:pt idx="508">
                        <c:v>-1.294404E-2</c:v>
                      </c:pt>
                      <c:pt idx="509">
                        <c:v>-1.289242E-2</c:v>
                      </c:pt>
                      <c:pt idx="510">
                        <c:v>-1.276098E-2</c:v>
                      </c:pt>
                      <c:pt idx="511">
                        <c:v>-1.2770979999999999E-2</c:v>
                      </c:pt>
                      <c:pt idx="512">
                        <c:v>-1.2967360000000001E-2</c:v>
                      </c:pt>
                      <c:pt idx="513">
                        <c:v>-1.3187279999999999E-2</c:v>
                      </c:pt>
                      <c:pt idx="514">
                        <c:v>-1.334394E-2</c:v>
                      </c:pt>
                      <c:pt idx="515">
                        <c:v>-1.3515620000000001E-2</c:v>
                      </c:pt>
                      <c:pt idx="516">
                        <c:v>-1.37184E-2</c:v>
                      </c:pt>
                      <c:pt idx="517">
                        <c:v>-1.3819069999999999E-2</c:v>
                      </c:pt>
                      <c:pt idx="518">
                        <c:v>-1.3746299999999999E-2</c:v>
                      </c:pt>
                      <c:pt idx="519">
                        <c:v>-1.3600309999999999E-2</c:v>
                      </c:pt>
                      <c:pt idx="520">
                        <c:v>-1.348938E-2</c:v>
                      </c:pt>
                      <c:pt idx="521">
                        <c:v>-1.3423300000000001E-2</c:v>
                      </c:pt>
                      <c:pt idx="522">
                        <c:v>-1.341871E-2</c:v>
                      </c:pt>
                      <c:pt idx="523">
                        <c:v>-1.3545359999999999E-2</c:v>
                      </c:pt>
                      <c:pt idx="524">
                        <c:v>-1.378508E-2</c:v>
                      </c:pt>
                      <c:pt idx="525">
                        <c:v>-1.398514E-2</c:v>
                      </c:pt>
                      <c:pt idx="526">
                        <c:v>-1.404003E-2</c:v>
                      </c:pt>
                      <c:pt idx="527">
                        <c:v>-1.401703E-2</c:v>
                      </c:pt>
                      <c:pt idx="528">
                        <c:v>-1.4039029999999999E-2</c:v>
                      </c:pt>
                      <c:pt idx="529">
                        <c:v>-1.414238E-2</c:v>
                      </c:pt>
                      <c:pt idx="530">
                        <c:v>-1.429528E-2</c:v>
                      </c:pt>
                      <c:pt idx="531">
                        <c:v>-1.446716E-2</c:v>
                      </c:pt>
                      <c:pt idx="532">
                        <c:v>-1.4622629999999999E-2</c:v>
                      </c:pt>
                      <c:pt idx="533">
                        <c:v>-1.4726889999999999E-2</c:v>
                      </c:pt>
                      <c:pt idx="534">
                        <c:v>-1.4797930000000001E-2</c:v>
                      </c:pt>
                      <c:pt idx="535">
                        <c:v>-1.488861E-2</c:v>
                      </c:pt>
                      <c:pt idx="536">
                        <c:v>-1.500485E-2</c:v>
                      </c:pt>
                      <c:pt idx="537">
                        <c:v>-1.51001E-2</c:v>
                      </c:pt>
                      <c:pt idx="538">
                        <c:v>-1.514128E-2</c:v>
                      </c:pt>
                      <c:pt idx="539">
                        <c:v>-1.5116040000000001E-2</c:v>
                      </c:pt>
                      <c:pt idx="540">
                        <c:v>-1.5015250000000001E-2</c:v>
                      </c:pt>
                      <c:pt idx="541">
                        <c:v>-1.489149E-2</c:v>
                      </c:pt>
                      <c:pt idx="542">
                        <c:v>-1.487933E-2</c:v>
                      </c:pt>
                      <c:pt idx="543">
                        <c:v>-1.5045019999999999E-2</c:v>
                      </c:pt>
                      <c:pt idx="544">
                        <c:v>-1.5265870000000001E-2</c:v>
                      </c:pt>
                      <c:pt idx="545">
                        <c:v>-1.536589E-2</c:v>
                      </c:pt>
                      <c:pt idx="546">
                        <c:v>-1.5333009999999999E-2</c:v>
                      </c:pt>
                      <c:pt idx="547">
                        <c:v>-1.529319E-2</c:v>
                      </c:pt>
                      <c:pt idx="548">
                        <c:v>-1.5309410000000001E-2</c:v>
                      </c:pt>
                      <c:pt idx="549">
                        <c:v>-1.5326040000000001E-2</c:v>
                      </c:pt>
                      <c:pt idx="550">
                        <c:v>-1.5282219999999999E-2</c:v>
                      </c:pt>
                      <c:pt idx="551">
                        <c:v>-1.5179939999999999E-2</c:v>
                      </c:pt>
                      <c:pt idx="552">
                        <c:v>-1.506448E-2</c:v>
                      </c:pt>
                      <c:pt idx="553">
                        <c:v>-1.501452E-2</c:v>
                      </c:pt>
                      <c:pt idx="554">
                        <c:v>-1.508698E-2</c:v>
                      </c:pt>
                      <c:pt idx="555">
                        <c:v>-1.5203009999999999E-2</c:v>
                      </c:pt>
                      <c:pt idx="556">
                        <c:v>-1.5182269999999999E-2</c:v>
                      </c:pt>
                      <c:pt idx="557">
                        <c:v>-1.4983410000000001E-2</c:v>
                      </c:pt>
                      <c:pt idx="558">
                        <c:v>-1.4800010000000001E-2</c:v>
                      </c:pt>
                      <c:pt idx="559">
                        <c:v>-1.47914E-2</c:v>
                      </c:pt>
                      <c:pt idx="560">
                        <c:v>-1.485128E-2</c:v>
                      </c:pt>
                      <c:pt idx="561">
                        <c:v>-1.4791240000000001E-2</c:v>
                      </c:pt>
                      <c:pt idx="562">
                        <c:v>-1.464054E-2</c:v>
                      </c:pt>
                      <c:pt idx="563">
                        <c:v>-1.456999E-2</c:v>
                      </c:pt>
                      <c:pt idx="564">
                        <c:v>-1.4611249999999999E-2</c:v>
                      </c:pt>
                      <c:pt idx="565">
                        <c:v>-1.465527E-2</c:v>
                      </c:pt>
                      <c:pt idx="566">
                        <c:v>-1.4657770000000001E-2</c:v>
                      </c:pt>
                      <c:pt idx="567">
                        <c:v>-1.4654759999999999E-2</c:v>
                      </c:pt>
                      <c:pt idx="568">
                        <c:v>-1.4629680000000001E-2</c:v>
                      </c:pt>
                      <c:pt idx="569">
                        <c:v>-1.454474E-2</c:v>
                      </c:pt>
                      <c:pt idx="570">
                        <c:v>-1.4451230000000001E-2</c:v>
                      </c:pt>
                      <c:pt idx="571">
                        <c:v>-1.4396320000000001E-2</c:v>
                      </c:pt>
                      <c:pt idx="572">
                        <c:v>-1.4291460000000001E-2</c:v>
                      </c:pt>
                      <c:pt idx="573">
                        <c:v>-1.4058340000000001E-2</c:v>
                      </c:pt>
                      <c:pt idx="574">
                        <c:v>-1.382212E-2</c:v>
                      </c:pt>
                      <c:pt idx="575">
                        <c:v>-1.3750510000000001E-2</c:v>
                      </c:pt>
                      <c:pt idx="576">
                        <c:v>-1.3774710000000001E-2</c:v>
                      </c:pt>
                      <c:pt idx="577">
                        <c:v>-1.368694E-2</c:v>
                      </c:pt>
                      <c:pt idx="578">
                        <c:v>-1.347252E-2</c:v>
                      </c:pt>
                      <c:pt idx="579">
                        <c:v>-1.3312360000000001E-2</c:v>
                      </c:pt>
                      <c:pt idx="580">
                        <c:v>-1.326251E-2</c:v>
                      </c:pt>
                      <c:pt idx="581">
                        <c:v>-1.318721E-2</c:v>
                      </c:pt>
                      <c:pt idx="582">
                        <c:v>-1.300688E-2</c:v>
                      </c:pt>
                      <c:pt idx="583">
                        <c:v>-1.2778869999999999E-2</c:v>
                      </c:pt>
                      <c:pt idx="584">
                        <c:v>-1.2537339999999999E-2</c:v>
                      </c:pt>
                      <c:pt idx="585">
                        <c:v>-1.224942E-2</c:v>
                      </c:pt>
                      <c:pt idx="586">
                        <c:v>-1.194133E-2</c:v>
                      </c:pt>
                      <c:pt idx="587">
                        <c:v>-1.1693820000000001E-2</c:v>
                      </c:pt>
                      <c:pt idx="588">
                        <c:v>-1.1500639999999999E-2</c:v>
                      </c:pt>
                      <c:pt idx="589">
                        <c:v>-1.1284550000000001E-2</c:v>
                      </c:pt>
                      <c:pt idx="590">
                        <c:v>-1.105925E-2</c:v>
                      </c:pt>
                      <c:pt idx="591">
                        <c:v>-1.091962E-2</c:v>
                      </c:pt>
                      <c:pt idx="592">
                        <c:v>-1.086488E-2</c:v>
                      </c:pt>
                      <c:pt idx="593">
                        <c:v>-1.078454E-2</c:v>
                      </c:pt>
                      <c:pt idx="594">
                        <c:v>-1.0617140000000001E-2</c:v>
                      </c:pt>
                      <c:pt idx="595">
                        <c:v>-1.039809E-2</c:v>
                      </c:pt>
                      <c:pt idx="596">
                        <c:v>-1.017705E-2</c:v>
                      </c:pt>
                      <c:pt idx="597">
                        <c:v>-1.0005729999999999E-2</c:v>
                      </c:pt>
                      <c:pt idx="598">
                        <c:v>-9.9720910000000006E-3</c:v>
                      </c:pt>
                      <c:pt idx="599">
                        <c:v>-1.011277E-2</c:v>
                      </c:pt>
                      <c:pt idx="600">
                        <c:v>-1.0311259999999999E-2</c:v>
                      </c:pt>
                      <c:pt idx="601">
                        <c:v>-1.04175E-2</c:v>
                      </c:pt>
                      <c:pt idx="602">
                        <c:v>-1.043038E-2</c:v>
                      </c:pt>
                      <c:pt idx="603">
                        <c:v>-1.042358E-2</c:v>
                      </c:pt>
                      <c:pt idx="604">
                        <c:v>-1.036461E-2</c:v>
                      </c:pt>
                      <c:pt idx="605">
                        <c:v>-1.018498E-2</c:v>
                      </c:pt>
                      <c:pt idx="606">
                        <c:v>-9.9794089999999998E-3</c:v>
                      </c:pt>
                      <c:pt idx="607">
                        <c:v>-9.9249400000000002E-3</c:v>
                      </c:pt>
                      <c:pt idx="608">
                        <c:v>-1.001266E-2</c:v>
                      </c:pt>
                      <c:pt idx="609">
                        <c:v>-1.007476E-2</c:v>
                      </c:pt>
                      <c:pt idx="610">
                        <c:v>-1.007505E-2</c:v>
                      </c:pt>
                      <c:pt idx="611">
                        <c:v>-1.013556E-2</c:v>
                      </c:pt>
                      <c:pt idx="612">
                        <c:v>-1.0281490000000001E-2</c:v>
                      </c:pt>
                      <c:pt idx="613">
                        <c:v>-1.038011E-2</c:v>
                      </c:pt>
                      <c:pt idx="614">
                        <c:v>-1.0366709999999999E-2</c:v>
                      </c:pt>
                      <c:pt idx="615">
                        <c:v>-1.033303E-2</c:v>
                      </c:pt>
                      <c:pt idx="616">
                        <c:v>-1.034355E-2</c:v>
                      </c:pt>
                      <c:pt idx="617">
                        <c:v>-1.034144E-2</c:v>
                      </c:pt>
                      <c:pt idx="618">
                        <c:v>-1.029294E-2</c:v>
                      </c:pt>
                      <c:pt idx="619">
                        <c:v>-1.026029E-2</c:v>
                      </c:pt>
                      <c:pt idx="620">
                        <c:v>-1.0268029999999999E-2</c:v>
                      </c:pt>
                      <c:pt idx="621">
                        <c:v>-1.0244949999999999E-2</c:v>
                      </c:pt>
                      <c:pt idx="622">
                        <c:v>-1.014468E-2</c:v>
                      </c:pt>
                      <c:pt idx="623">
                        <c:v>-1.000376E-2</c:v>
                      </c:pt>
                      <c:pt idx="624">
                        <c:v>-9.8454909999999996E-3</c:v>
                      </c:pt>
                      <c:pt idx="625">
                        <c:v>-9.6476649999999997E-3</c:v>
                      </c:pt>
                      <c:pt idx="626">
                        <c:v>-9.4256589999999994E-3</c:v>
                      </c:pt>
                      <c:pt idx="627">
                        <c:v>-9.2309169999999999E-3</c:v>
                      </c:pt>
                      <c:pt idx="628">
                        <c:v>-9.0525399999999995E-3</c:v>
                      </c:pt>
                      <c:pt idx="629">
                        <c:v>-8.8318530000000006E-3</c:v>
                      </c:pt>
                      <c:pt idx="630">
                        <c:v>-8.5805829999999993E-3</c:v>
                      </c:pt>
                      <c:pt idx="631">
                        <c:v>-8.3761670000000003E-3</c:v>
                      </c:pt>
                      <c:pt idx="632">
                        <c:v>-8.2458830000000007E-3</c:v>
                      </c:pt>
                      <c:pt idx="633">
                        <c:v>-8.1542569999999998E-3</c:v>
                      </c:pt>
                      <c:pt idx="634">
                        <c:v>-8.0914939999999994E-3</c:v>
                      </c:pt>
                      <c:pt idx="635">
                        <c:v>-8.0648890000000004E-3</c:v>
                      </c:pt>
                      <c:pt idx="636">
                        <c:v>-8.0059840000000007E-3</c:v>
                      </c:pt>
                      <c:pt idx="637">
                        <c:v>-7.8292840000000006E-3</c:v>
                      </c:pt>
                      <c:pt idx="638">
                        <c:v>-7.5947549999999999E-3</c:v>
                      </c:pt>
                      <c:pt idx="639">
                        <c:v>-7.474105E-3</c:v>
                      </c:pt>
                      <c:pt idx="640">
                        <c:v>-7.5121759999999997E-3</c:v>
                      </c:pt>
                      <c:pt idx="641">
                        <c:v>-7.5846289999999999E-3</c:v>
                      </c:pt>
                      <c:pt idx="642">
                        <c:v>-7.611881E-3</c:v>
                      </c:pt>
                      <c:pt idx="643">
                        <c:v>-7.6007460000000002E-3</c:v>
                      </c:pt>
                      <c:pt idx="644">
                        <c:v>-7.5055649999999996E-3</c:v>
                      </c:pt>
                      <c:pt idx="645">
                        <c:v>-7.251604E-3</c:v>
                      </c:pt>
                      <c:pt idx="646">
                        <c:v>-6.8980059999999999E-3</c:v>
                      </c:pt>
                      <c:pt idx="647">
                        <c:v>-6.5923580000000004E-3</c:v>
                      </c:pt>
                      <c:pt idx="648">
                        <c:v>-6.3539929999999996E-3</c:v>
                      </c:pt>
                      <c:pt idx="649">
                        <c:v>-6.0612590000000003E-3</c:v>
                      </c:pt>
                      <c:pt idx="650">
                        <c:v>-5.671143E-3</c:v>
                      </c:pt>
                      <c:pt idx="651">
                        <c:v>-5.2868300000000002E-3</c:v>
                      </c:pt>
                      <c:pt idx="652">
                        <c:v>-4.9724779999999998E-3</c:v>
                      </c:pt>
                      <c:pt idx="653">
                        <c:v>-4.6569150000000002E-3</c:v>
                      </c:pt>
                      <c:pt idx="654">
                        <c:v>-4.2717349999999996E-3</c:v>
                      </c:pt>
                      <c:pt idx="655">
                        <c:v>-3.8262790000000001E-3</c:v>
                      </c:pt>
                      <c:pt idx="656">
                        <c:v>-3.2794539999999998E-3</c:v>
                      </c:pt>
                      <c:pt idx="657">
                        <c:v>-2.4725340000000002E-3</c:v>
                      </c:pt>
                      <c:pt idx="658">
                        <c:v>-1.29097E-3</c:v>
                      </c:pt>
                      <c:pt idx="659">
                        <c:v>1.124383E-4</c:v>
                      </c:pt>
                      <c:pt idx="660">
                        <c:v>1.2439420000000001E-3</c:v>
                      </c:pt>
                      <c:pt idx="661">
                        <c:v>1.69882E-3</c:v>
                      </c:pt>
                      <c:pt idx="662">
                        <c:v>1.7753999999999999E-3</c:v>
                      </c:pt>
                      <c:pt idx="663">
                        <c:v>2.0092500000000002E-3</c:v>
                      </c:pt>
                      <c:pt idx="664">
                        <c:v>2.6328100000000002E-3</c:v>
                      </c:pt>
                      <c:pt idx="665">
                        <c:v>3.6632650000000002E-3</c:v>
                      </c:pt>
                      <c:pt idx="666">
                        <c:v>5.0137130000000004E-3</c:v>
                      </c:pt>
                      <c:pt idx="667">
                        <c:v>6.5803199999999997E-3</c:v>
                      </c:pt>
                      <c:pt idx="668">
                        <c:v>8.3297159999999992E-3</c:v>
                      </c:pt>
                      <c:pt idx="669">
                        <c:v>1.023078E-2</c:v>
                      </c:pt>
                      <c:pt idx="670">
                        <c:v>1.207894E-2</c:v>
                      </c:pt>
                      <c:pt idx="671">
                        <c:v>1.3455480000000001E-2</c:v>
                      </c:pt>
                      <c:pt idx="672">
                        <c:v>1.3924809999999999E-2</c:v>
                      </c:pt>
                      <c:pt idx="673">
                        <c:v>1.3242E-2</c:v>
                      </c:pt>
                      <c:pt idx="674">
                        <c:v>1.1305259999999999E-2</c:v>
                      </c:pt>
                      <c:pt idx="675">
                        <c:v>8.0677969999999998E-3</c:v>
                      </c:pt>
                      <c:pt idx="676">
                        <c:v>3.8245549999999999E-3</c:v>
                      </c:pt>
                      <c:pt idx="677">
                        <c:v>-5.506698E-4</c:v>
                      </c:pt>
                      <c:pt idx="678">
                        <c:v>-4.2198929999999997E-3</c:v>
                      </c:pt>
                      <c:pt idx="679">
                        <c:v>-7.0153610000000003E-3</c:v>
                      </c:pt>
                      <c:pt idx="680">
                        <c:v>-9.0953079999999999E-3</c:v>
                      </c:pt>
                      <c:pt idx="681">
                        <c:v>-1.048866E-2</c:v>
                      </c:pt>
                      <c:pt idx="682">
                        <c:v>-1.1231120000000001E-2</c:v>
                      </c:pt>
                      <c:pt idx="683">
                        <c:v>-1.163789E-2</c:v>
                      </c:pt>
                      <c:pt idx="684">
                        <c:v>-1.2204029999999999E-2</c:v>
                      </c:pt>
                      <c:pt idx="685">
                        <c:v>-1.3033889999999999E-2</c:v>
                      </c:pt>
                      <c:pt idx="686">
                        <c:v>-1.3718920000000001E-2</c:v>
                      </c:pt>
                      <c:pt idx="687">
                        <c:v>-1.4059500000000001E-2</c:v>
                      </c:pt>
                      <c:pt idx="688">
                        <c:v>-1.407458E-2</c:v>
                      </c:pt>
                      <c:pt idx="689">
                        <c:v>-1.376723E-2</c:v>
                      </c:pt>
                      <c:pt idx="690">
                        <c:v>-1.3303840000000001E-2</c:v>
                      </c:pt>
                      <c:pt idx="691">
                        <c:v>-1.303386E-2</c:v>
                      </c:pt>
                      <c:pt idx="692">
                        <c:v>-1.3039520000000001E-2</c:v>
                      </c:pt>
                      <c:pt idx="693">
                        <c:v>-1.302878E-2</c:v>
                      </c:pt>
                      <c:pt idx="694">
                        <c:v>-1.2771019999999999E-2</c:v>
                      </c:pt>
                      <c:pt idx="695">
                        <c:v>-1.237329E-2</c:v>
                      </c:pt>
                      <c:pt idx="696">
                        <c:v>-1.224362E-2</c:v>
                      </c:pt>
                      <c:pt idx="697">
                        <c:v>-1.2575029999999999E-2</c:v>
                      </c:pt>
                      <c:pt idx="698">
                        <c:v>-1.29452E-2</c:v>
                      </c:pt>
                      <c:pt idx="699">
                        <c:v>-1.30172E-2</c:v>
                      </c:pt>
                      <c:pt idx="700">
                        <c:v>-1.2770500000000001E-2</c:v>
                      </c:pt>
                      <c:pt idx="701">
                        <c:v>-1.231165E-2</c:v>
                      </c:pt>
                      <c:pt idx="702">
                        <c:v>-1.189262E-2</c:v>
                      </c:pt>
                      <c:pt idx="703">
                        <c:v>-1.172962E-2</c:v>
                      </c:pt>
                      <c:pt idx="704">
                        <c:v>-1.176516E-2</c:v>
                      </c:pt>
                      <c:pt idx="705">
                        <c:v>-1.174797E-2</c:v>
                      </c:pt>
                      <c:pt idx="706">
                        <c:v>-1.1524970000000001E-2</c:v>
                      </c:pt>
                      <c:pt idx="707">
                        <c:v>-1.115171E-2</c:v>
                      </c:pt>
                      <c:pt idx="708">
                        <c:v>-1.072057E-2</c:v>
                      </c:pt>
                      <c:pt idx="709">
                        <c:v>-1.03705E-2</c:v>
                      </c:pt>
                      <c:pt idx="710">
                        <c:v>-1.03856E-2</c:v>
                      </c:pt>
                      <c:pt idx="711">
                        <c:v>-1.0704760000000001E-2</c:v>
                      </c:pt>
                      <c:pt idx="712">
                        <c:v>-1.089322E-2</c:v>
                      </c:pt>
                      <c:pt idx="713">
                        <c:v>-1.075538E-2</c:v>
                      </c:pt>
                      <c:pt idx="714">
                        <c:v>-1.039871E-2</c:v>
                      </c:pt>
                      <c:pt idx="715">
                        <c:v>-9.9730619999999996E-3</c:v>
                      </c:pt>
                      <c:pt idx="716">
                        <c:v>-9.4414479999999999E-3</c:v>
                      </c:pt>
                      <c:pt idx="717">
                        <c:v>-8.7409359999999995E-3</c:v>
                      </c:pt>
                      <c:pt idx="718">
                        <c:v>-8.2039739999999993E-3</c:v>
                      </c:pt>
                      <c:pt idx="719">
                        <c:v>-8.1449250000000008E-3</c:v>
                      </c:pt>
                      <c:pt idx="720">
                        <c:v>-8.3481830000000003E-3</c:v>
                      </c:pt>
                      <c:pt idx="721">
                        <c:v>-8.5663219999999995E-3</c:v>
                      </c:pt>
                      <c:pt idx="722">
                        <c:v>-8.8034440000000005E-3</c:v>
                      </c:pt>
                      <c:pt idx="723">
                        <c:v>-9.0602640000000002E-3</c:v>
                      </c:pt>
                      <c:pt idx="724">
                        <c:v>-9.1317770000000006E-3</c:v>
                      </c:pt>
                      <c:pt idx="725">
                        <c:v>-8.9376830000000001E-3</c:v>
                      </c:pt>
                      <c:pt idx="726">
                        <c:v>-8.5890949999999997E-3</c:v>
                      </c:pt>
                      <c:pt idx="727">
                        <c:v>-8.2871049999999995E-3</c:v>
                      </c:pt>
                      <c:pt idx="728">
                        <c:v>-8.2100550000000008E-3</c:v>
                      </c:pt>
                      <c:pt idx="729">
                        <c:v>-8.2619110000000003E-3</c:v>
                      </c:pt>
                      <c:pt idx="730">
                        <c:v>-8.2151269999999992E-3</c:v>
                      </c:pt>
                      <c:pt idx="731">
                        <c:v>-8.0145070000000006E-3</c:v>
                      </c:pt>
                      <c:pt idx="732">
                        <c:v>-7.6944090000000001E-3</c:v>
                      </c:pt>
                      <c:pt idx="733">
                        <c:v>-7.3467430000000002E-3</c:v>
                      </c:pt>
                      <c:pt idx="734">
                        <c:v>-7.2082630000000003E-3</c:v>
                      </c:pt>
                      <c:pt idx="735">
                        <c:v>-7.4487329999999999E-3</c:v>
                      </c:pt>
                      <c:pt idx="736">
                        <c:v>-7.8168530000000003E-3</c:v>
                      </c:pt>
                      <c:pt idx="737">
                        <c:v>-7.8635170000000004E-3</c:v>
                      </c:pt>
                      <c:pt idx="738">
                        <c:v>-7.4546930000000001E-3</c:v>
                      </c:pt>
                      <c:pt idx="739">
                        <c:v>-6.8382240000000004E-3</c:v>
                      </c:pt>
                      <c:pt idx="740">
                        <c:v>-6.3089620000000004E-3</c:v>
                      </c:pt>
                      <c:pt idx="741">
                        <c:v>-5.958812E-3</c:v>
                      </c:pt>
                      <c:pt idx="742">
                        <c:v>-5.8892900000000001E-3</c:v>
                      </c:pt>
                      <c:pt idx="743">
                        <c:v>-6.2692499999999996E-3</c:v>
                      </c:pt>
                      <c:pt idx="744">
                        <c:v>-6.4924509999999998E-3</c:v>
                      </c:pt>
                      <c:pt idx="745">
                        <c:v>-6.0900449999999997E-3</c:v>
                      </c:pt>
                      <c:pt idx="746">
                        <c:v>-5.4276250000000002E-3</c:v>
                      </c:pt>
                      <c:pt idx="747">
                        <c:v>-4.9549529999999998E-3</c:v>
                      </c:pt>
                      <c:pt idx="748">
                        <c:v>-4.9045019999999998E-3</c:v>
                      </c:pt>
                      <c:pt idx="749">
                        <c:v>-5.0818720000000003E-3</c:v>
                      </c:pt>
                      <c:pt idx="750">
                        <c:v>-5.1488050000000002E-3</c:v>
                      </c:pt>
                      <c:pt idx="751">
                        <c:v>-5.1149799999999999E-3</c:v>
                      </c:pt>
                      <c:pt idx="752">
                        <c:v>-5.0816100000000003E-3</c:v>
                      </c:pt>
                      <c:pt idx="753">
                        <c:v>-5.0928750000000002E-3</c:v>
                      </c:pt>
                      <c:pt idx="754">
                        <c:v>-5.1816459999999998E-3</c:v>
                      </c:pt>
                      <c:pt idx="755">
                        <c:v>-5.2478100000000003E-3</c:v>
                      </c:pt>
                      <c:pt idx="756">
                        <c:v>-5.0610760000000003E-3</c:v>
                      </c:pt>
                      <c:pt idx="757">
                        <c:v>-4.5772180000000001E-3</c:v>
                      </c:pt>
                      <c:pt idx="758">
                        <c:v>-4.0815290000000004E-3</c:v>
                      </c:pt>
                      <c:pt idx="759">
                        <c:v>-3.848382E-3</c:v>
                      </c:pt>
                      <c:pt idx="760">
                        <c:v>-3.8472329999999998E-3</c:v>
                      </c:pt>
                      <c:pt idx="761">
                        <c:v>-3.9502130000000002E-3</c:v>
                      </c:pt>
                      <c:pt idx="762">
                        <c:v>-4.0179769999999998E-3</c:v>
                      </c:pt>
                      <c:pt idx="763">
                        <c:v>-3.9864599999999998E-3</c:v>
                      </c:pt>
                      <c:pt idx="764">
                        <c:v>-3.9852780000000001E-3</c:v>
                      </c:pt>
                      <c:pt idx="765">
                        <c:v>-3.9733600000000004E-3</c:v>
                      </c:pt>
                      <c:pt idx="766">
                        <c:v>-3.8589570000000001E-3</c:v>
                      </c:pt>
                      <c:pt idx="767">
                        <c:v>-3.742422E-3</c:v>
                      </c:pt>
                      <c:pt idx="768">
                        <c:v>-3.6862449999999999E-3</c:v>
                      </c:pt>
                      <c:pt idx="769">
                        <c:v>-3.496669E-3</c:v>
                      </c:pt>
                      <c:pt idx="770">
                        <c:v>-3.0215929999999999E-3</c:v>
                      </c:pt>
                      <c:pt idx="771">
                        <c:v>-2.4279890000000002E-3</c:v>
                      </c:pt>
                      <c:pt idx="772">
                        <c:v>-2.039112E-3</c:v>
                      </c:pt>
                      <c:pt idx="773">
                        <c:v>-1.938911E-3</c:v>
                      </c:pt>
                      <c:pt idx="774">
                        <c:v>-1.868446E-3</c:v>
                      </c:pt>
                      <c:pt idx="775">
                        <c:v>-1.7581070000000001E-3</c:v>
                      </c:pt>
                      <c:pt idx="776">
                        <c:v>-1.716162E-3</c:v>
                      </c:pt>
                      <c:pt idx="777">
                        <c:v>-1.6035069999999999E-3</c:v>
                      </c:pt>
                      <c:pt idx="778">
                        <c:v>-1.151537E-3</c:v>
                      </c:pt>
                      <c:pt idx="779">
                        <c:v>-3.24526E-4</c:v>
                      </c:pt>
                      <c:pt idx="780">
                        <c:v>9.307378E-4</c:v>
                      </c:pt>
                      <c:pt idx="781">
                        <c:v>2.9731649999999998E-3</c:v>
                      </c:pt>
                      <c:pt idx="782">
                        <c:v>4.494985E-3</c:v>
                      </c:pt>
                      <c:pt idx="783">
                        <c:v>2.8056890000000001E-3</c:v>
                      </c:pt>
                      <c:pt idx="784">
                        <c:v>1.0097730000000001E-3</c:v>
                      </c:pt>
                      <c:pt idx="785">
                        <c:v>4.598456E-4</c:v>
                      </c:pt>
                      <c:pt idx="786">
                        <c:v>4.5460489999999998E-4</c:v>
                      </c:pt>
                      <c:pt idx="787">
                        <c:v>6.3700499999999995E-4</c:v>
                      </c:pt>
                      <c:pt idx="788">
                        <c:v>9.4252569999999996E-4</c:v>
                      </c:pt>
                      <c:pt idx="789">
                        <c:v>1.375217E-3</c:v>
                      </c:pt>
                      <c:pt idx="790">
                        <c:v>1.6770330000000001E-3</c:v>
                      </c:pt>
                      <c:pt idx="791">
                        <c:v>1.5909920000000001E-3</c:v>
                      </c:pt>
                      <c:pt idx="792">
                        <c:v>1.4696259999999999E-3</c:v>
                      </c:pt>
                      <c:pt idx="793">
                        <c:v>1.564721E-3</c:v>
                      </c:pt>
                      <c:pt idx="794">
                        <c:v>1.8233450000000001E-3</c:v>
                      </c:pt>
                      <c:pt idx="795">
                        <c:v>2.2124520000000002E-3</c:v>
                      </c:pt>
                      <c:pt idx="796">
                        <c:v>2.9109840000000001E-3</c:v>
                      </c:pt>
                      <c:pt idx="797">
                        <c:v>4.2918499999999998E-3</c:v>
                      </c:pt>
                      <c:pt idx="798">
                        <c:v>5.9123420000000001E-3</c:v>
                      </c:pt>
                      <c:pt idx="799">
                        <c:v>6.112775E-3</c:v>
                      </c:pt>
                      <c:pt idx="800">
                        <c:v>5.4781630000000003E-3</c:v>
                      </c:pt>
                      <c:pt idx="801">
                        <c:v>5.079348E-3</c:v>
                      </c:pt>
                      <c:pt idx="802">
                        <c:v>4.8394170000000004E-3</c:v>
                      </c:pt>
                      <c:pt idx="803">
                        <c:v>4.7133879999999998E-3</c:v>
                      </c:pt>
                      <c:pt idx="804">
                        <c:v>4.8734929999999996E-3</c:v>
                      </c:pt>
                      <c:pt idx="805">
                        <c:v>5.2944230000000004E-3</c:v>
                      </c:pt>
                      <c:pt idx="806">
                        <c:v>5.7346289999999998E-3</c:v>
                      </c:pt>
                      <c:pt idx="807">
                        <c:v>5.9403549999999996E-3</c:v>
                      </c:pt>
                      <c:pt idx="808">
                        <c:v>5.9287999999999997E-3</c:v>
                      </c:pt>
                      <c:pt idx="809">
                        <c:v>6.0198040000000001E-3</c:v>
                      </c:pt>
                      <c:pt idx="810">
                        <c:v>6.3668270000000003E-3</c:v>
                      </c:pt>
                      <c:pt idx="811">
                        <c:v>6.8923750000000001E-3</c:v>
                      </c:pt>
                      <c:pt idx="812">
                        <c:v>7.5179000000000001E-3</c:v>
                      </c:pt>
                      <c:pt idx="813">
                        <c:v>8.2120230000000006E-3</c:v>
                      </c:pt>
                      <c:pt idx="814">
                        <c:v>8.9495019999999998E-3</c:v>
                      </c:pt>
                      <c:pt idx="815">
                        <c:v>9.6183780000000003E-3</c:v>
                      </c:pt>
                      <c:pt idx="816">
                        <c:v>9.8307310000000005E-3</c:v>
                      </c:pt>
                      <c:pt idx="817">
                        <c:v>9.4241759999999994E-3</c:v>
                      </c:pt>
                      <c:pt idx="818">
                        <c:v>9.0128259999999998E-3</c:v>
                      </c:pt>
                      <c:pt idx="819">
                        <c:v>8.8982279999999993E-3</c:v>
                      </c:pt>
                      <c:pt idx="820">
                        <c:v>8.9944570000000008E-3</c:v>
                      </c:pt>
                      <c:pt idx="821">
                        <c:v>9.3392609999999997E-3</c:v>
                      </c:pt>
                      <c:pt idx="822">
                        <c:v>9.9788340000000007E-3</c:v>
                      </c:pt>
                      <c:pt idx="823">
                        <c:v>1.040841E-2</c:v>
                      </c:pt>
                      <c:pt idx="824">
                        <c:v>1.004977E-2</c:v>
                      </c:pt>
                      <c:pt idx="825">
                        <c:v>9.4422589999999997E-3</c:v>
                      </c:pt>
                      <c:pt idx="826">
                        <c:v>9.1730679999999995E-3</c:v>
                      </c:pt>
                      <c:pt idx="827">
                        <c:v>9.2090100000000001E-3</c:v>
                      </c:pt>
                      <c:pt idx="828">
                        <c:v>9.4397189999999992E-3</c:v>
                      </c:pt>
                      <c:pt idx="829">
                        <c:v>9.7823690000000008E-3</c:v>
                      </c:pt>
                      <c:pt idx="830">
                        <c:v>1.0046680000000001E-2</c:v>
                      </c:pt>
                      <c:pt idx="831">
                        <c:v>1.011457E-2</c:v>
                      </c:pt>
                      <c:pt idx="832">
                        <c:v>1.039578E-2</c:v>
                      </c:pt>
                      <c:pt idx="833">
                        <c:v>1.21032E-2</c:v>
                      </c:pt>
                      <c:pt idx="834">
                        <c:v>1.4693350000000001E-2</c:v>
                      </c:pt>
                      <c:pt idx="835">
                        <c:v>1.417936E-2</c:v>
                      </c:pt>
                      <c:pt idx="836">
                        <c:v>1.301896E-2</c:v>
                      </c:pt>
                      <c:pt idx="837">
                        <c:v>1.223661E-2</c:v>
                      </c:pt>
                      <c:pt idx="838">
                        <c:v>1.1641719999999999E-2</c:v>
                      </c:pt>
                      <c:pt idx="839">
                        <c:v>1.1335659999999999E-2</c:v>
                      </c:pt>
                      <c:pt idx="840">
                        <c:v>1.1457739999999999E-2</c:v>
                      </c:pt>
                      <c:pt idx="841">
                        <c:v>1.1951099999999999E-2</c:v>
                      </c:pt>
                      <c:pt idx="842">
                        <c:v>1.268876E-2</c:v>
                      </c:pt>
                      <c:pt idx="843">
                        <c:v>1.3597410000000001E-2</c:v>
                      </c:pt>
                      <c:pt idx="844">
                        <c:v>1.433211E-2</c:v>
                      </c:pt>
                      <c:pt idx="845">
                        <c:v>1.453403E-2</c:v>
                      </c:pt>
                      <c:pt idx="846">
                        <c:v>1.451348E-2</c:v>
                      </c:pt>
                      <c:pt idx="847">
                        <c:v>1.4457289999999999E-2</c:v>
                      </c:pt>
                      <c:pt idx="848">
                        <c:v>1.440133E-2</c:v>
                      </c:pt>
                      <c:pt idx="849">
                        <c:v>1.4357490000000001E-2</c:v>
                      </c:pt>
                      <c:pt idx="850">
                        <c:v>1.4820079999999999E-2</c:v>
                      </c:pt>
                      <c:pt idx="851">
                        <c:v>1.581573E-2</c:v>
                      </c:pt>
                      <c:pt idx="852">
                        <c:v>1.6647180000000001E-2</c:v>
                      </c:pt>
                      <c:pt idx="853">
                        <c:v>1.6994019999999999E-2</c:v>
                      </c:pt>
                      <c:pt idx="854">
                        <c:v>1.6855459999999999E-2</c:v>
                      </c:pt>
                      <c:pt idx="855">
                        <c:v>1.641389E-2</c:v>
                      </c:pt>
                      <c:pt idx="856">
                        <c:v>1.587618E-2</c:v>
                      </c:pt>
                      <c:pt idx="857">
                        <c:v>1.546091E-2</c:v>
                      </c:pt>
                      <c:pt idx="858">
                        <c:v>1.536592E-2</c:v>
                      </c:pt>
                      <c:pt idx="859">
                        <c:v>1.558206E-2</c:v>
                      </c:pt>
                      <c:pt idx="860">
                        <c:v>1.5966439999999998E-2</c:v>
                      </c:pt>
                      <c:pt idx="861">
                        <c:v>1.619926E-2</c:v>
                      </c:pt>
                      <c:pt idx="862">
                        <c:v>1.603272E-2</c:v>
                      </c:pt>
                      <c:pt idx="863">
                        <c:v>1.6078140000000001E-2</c:v>
                      </c:pt>
                      <c:pt idx="864">
                        <c:v>1.6288239999999999E-2</c:v>
                      </c:pt>
                      <c:pt idx="865">
                        <c:v>1.623805E-2</c:v>
                      </c:pt>
                      <c:pt idx="866">
                        <c:v>1.6143540000000001E-2</c:v>
                      </c:pt>
                      <c:pt idx="867">
                        <c:v>1.6844399999999999E-2</c:v>
                      </c:pt>
                      <c:pt idx="868">
                        <c:v>1.8378229999999999E-2</c:v>
                      </c:pt>
                      <c:pt idx="869">
                        <c:v>1.8262279999999999E-2</c:v>
                      </c:pt>
                      <c:pt idx="870">
                        <c:v>1.7617509999999999E-2</c:v>
                      </c:pt>
                      <c:pt idx="871">
                        <c:v>1.8124069999999999E-2</c:v>
                      </c:pt>
                      <c:pt idx="872">
                        <c:v>1.8718390000000001E-2</c:v>
                      </c:pt>
                      <c:pt idx="873">
                        <c:v>1.8398520000000002E-2</c:v>
                      </c:pt>
                      <c:pt idx="874">
                        <c:v>1.7638279999999999E-2</c:v>
                      </c:pt>
                      <c:pt idx="875">
                        <c:v>1.7368069999999999E-2</c:v>
                      </c:pt>
                      <c:pt idx="876">
                        <c:v>1.7616090000000001E-2</c:v>
                      </c:pt>
                      <c:pt idx="877">
                        <c:v>1.8134609999999999E-2</c:v>
                      </c:pt>
                      <c:pt idx="878">
                        <c:v>1.874721E-2</c:v>
                      </c:pt>
                      <c:pt idx="879">
                        <c:v>1.9209899999999999E-2</c:v>
                      </c:pt>
                      <c:pt idx="880">
                        <c:v>1.9452669999999998E-2</c:v>
                      </c:pt>
                      <c:pt idx="881">
                        <c:v>1.9572889999999999E-2</c:v>
                      </c:pt>
                      <c:pt idx="882">
                        <c:v>1.975737E-2</c:v>
                      </c:pt>
                      <c:pt idx="883">
                        <c:v>2.0188330000000001E-2</c:v>
                      </c:pt>
                      <c:pt idx="884">
                        <c:v>2.071893E-2</c:v>
                      </c:pt>
                      <c:pt idx="885">
                        <c:v>2.0959729999999999E-2</c:v>
                      </c:pt>
                      <c:pt idx="886">
                        <c:v>2.0873539999999999E-2</c:v>
                      </c:pt>
                      <c:pt idx="887">
                        <c:v>2.0893729999999999E-2</c:v>
                      </c:pt>
                      <c:pt idx="888">
                        <c:v>1.9861819999999999E-2</c:v>
                      </c:pt>
                      <c:pt idx="889">
                        <c:v>1.910968E-2</c:v>
                      </c:pt>
                      <c:pt idx="890">
                        <c:v>1.9877849999999999E-2</c:v>
                      </c:pt>
                      <c:pt idx="891">
                        <c:v>2.073293E-2</c:v>
                      </c:pt>
                      <c:pt idx="892">
                        <c:v>2.1242210000000001E-2</c:v>
                      </c:pt>
                      <c:pt idx="893">
                        <c:v>2.1532249999999999E-2</c:v>
                      </c:pt>
                      <c:pt idx="894">
                        <c:v>2.1783360000000002E-2</c:v>
                      </c:pt>
                      <c:pt idx="895">
                        <c:v>2.2079209999999998E-2</c:v>
                      </c:pt>
                      <c:pt idx="896">
                        <c:v>2.2441329999999999E-2</c:v>
                      </c:pt>
                      <c:pt idx="897">
                        <c:v>2.280515E-2</c:v>
                      </c:pt>
                      <c:pt idx="898">
                        <c:v>2.291677E-2</c:v>
                      </c:pt>
                      <c:pt idx="899">
                        <c:v>2.2443350000000001E-2</c:v>
                      </c:pt>
                      <c:pt idx="900">
                        <c:v>2.21762E-2</c:v>
                      </c:pt>
                      <c:pt idx="901">
                        <c:v>2.2757380000000001E-2</c:v>
                      </c:pt>
                      <c:pt idx="902">
                        <c:v>2.364832E-2</c:v>
                      </c:pt>
                      <c:pt idx="903">
                        <c:v>2.442281E-2</c:v>
                      </c:pt>
                      <c:pt idx="904">
                        <c:v>2.5176E-2</c:v>
                      </c:pt>
                      <c:pt idx="905">
                        <c:v>2.5970500000000001E-2</c:v>
                      </c:pt>
                      <c:pt idx="906">
                        <c:v>2.5878559999999998E-2</c:v>
                      </c:pt>
                      <c:pt idx="907">
                        <c:v>2.5051199999999999E-2</c:v>
                      </c:pt>
                      <c:pt idx="908">
                        <c:v>2.4790300000000001E-2</c:v>
                      </c:pt>
                      <c:pt idx="909">
                        <c:v>2.5015570000000001E-2</c:v>
                      </c:pt>
                      <c:pt idx="910">
                        <c:v>2.5355039999999999E-2</c:v>
                      </c:pt>
                      <c:pt idx="911">
                        <c:v>2.5662609999999999E-2</c:v>
                      </c:pt>
                      <c:pt idx="912">
                        <c:v>2.5910249999999999E-2</c:v>
                      </c:pt>
                      <c:pt idx="913">
                        <c:v>2.614557E-2</c:v>
                      </c:pt>
                      <c:pt idx="914">
                        <c:v>2.642158E-2</c:v>
                      </c:pt>
                      <c:pt idx="915">
                        <c:v>2.6738109999999999E-2</c:v>
                      </c:pt>
                      <c:pt idx="916">
                        <c:v>2.705728E-2</c:v>
                      </c:pt>
                      <c:pt idx="917">
                        <c:v>2.7335600000000002E-2</c:v>
                      </c:pt>
                      <c:pt idx="918">
                        <c:v>2.755295E-2</c:v>
                      </c:pt>
                      <c:pt idx="919">
                        <c:v>2.7756989999999999E-2</c:v>
                      </c:pt>
                      <c:pt idx="920">
                        <c:v>2.8056149999999998E-2</c:v>
                      </c:pt>
                      <c:pt idx="921">
                        <c:v>2.8480499999999999E-2</c:v>
                      </c:pt>
                      <c:pt idx="922">
                        <c:v>2.889595E-2</c:v>
                      </c:pt>
                      <c:pt idx="923">
                        <c:v>2.915997E-2</c:v>
                      </c:pt>
                      <c:pt idx="924">
                        <c:v>2.9313820000000001E-2</c:v>
                      </c:pt>
                      <c:pt idx="925">
                        <c:v>2.9531950000000001E-2</c:v>
                      </c:pt>
                      <c:pt idx="926">
                        <c:v>2.9866980000000001E-2</c:v>
                      </c:pt>
                      <c:pt idx="927">
                        <c:v>3.0199569999999998E-2</c:v>
                      </c:pt>
                      <c:pt idx="928">
                        <c:v>3.0463239999999999E-2</c:v>
                      </c:pt>
                      <c:pt idx="929">
                        <c:v>3.0718369999999998E-2</c:v>
                      </c:pt>
                      <c:pt idx="930">
                        <c:v>3.1011529999999999E-2</c:v>
                      </c:pt>
                      <c:pt idx="931">
                        <c:v>3.1288059999999999E-2</c:v>
                      </c:pt>
                      <c:pt idx="932">
                        <c:v>3.1457060000000002E-2</c:v>
                      </c:pt>
                      <c:pt idx="933">
                        <c:v>3.149532E-2</c:v>
                      </c:pt>
                      <c:pt idx="934">
                        <c:v>3.145688E-2</c:v>
                      </c:pt>
                      <c:pt idx="935">
                        <c:v>3.1430159999999999E-2</c:v>
                      </c:pt>
                      <c:pt idx="936">
                        <c:v>3.14872E-2</c:v>
                      </c:pt>
                      <c:pt idx="937">
                        <c:v>3.1623419999999999E-2</c:v>
                      </c:pt>
                      <c:pt idx="938">
                        <c:v>3.1743670000000002E-2</c:v>
                      </c:pt>
                      <c:pt idx="939">
                        <c:v>3.1732759999999999E-2</c:v>
                      </c:pt>
                      <c:pt idx="940">
                        <c:v>3.1575739999999998E-2</c:v>
                      </c:pt>
                      <c:pt idx="941">
                        <c:v>3.1339409999999998E-2</c:v>
                      </c:pt>
                      <c:pt idx="942">
                        <c:v>3.109019E-2</c:v>
                      </c:pt>
                      <c:pt idx="943">
                        <c:v>3.0922470000000001E-2</c:v>
                      </c:pt>
                      <c:pt idx="944">
                        <c:v>3.0882090000000001E-2</c:v>
                      </c:pt>
                      <c:pt idx="945">
                        <c:v>3.0851030000000002E-2</c:v>
                      </c:pt>
                      <c:pt idx="946">
                        <c:v>3.061173E-2</c:v>
                      </c:pt>
                      <c:pt idx="947">
                        <c:v>2.9842420000000001E-2</c:v>
                      </c:pt>
                      <c:pt idx="948">
                        <c:v>2.8654990000000002E-2</c:v>
                      </c:pt>
                      <c:pt idx="949">
                        <c:v>2.827008E-2</c:v>
                      </c:pt>
                      <c:pt idx="950">
                        <c:v>2.8717960000000001E-2</c:v>
                      </c:pt>
                      <c:pt idx="951">
                        <c:v>2.9234E-2</c:v>
                      </c:pt>
                      <c:pt idx="952">
                        <c:v>2.9609090000000001E-2</c:v>
                      </c:pt>
                      <c:pt idx="953">
                        <c:v>2.990893E-2</c:v>
                      </c:pt>
                      <c:pt idx="954">
                        <c:v>2.975949E-2</c:v>
                      </c:pt>
                      <c:pt idx="955">
                        <c:v>2.8772909999999999E-2</c:v>
                      </c:pt>
                      <c:pt idx="956">
                        <c:v>2.78943E-2</c:v>
                      </c:pt>
                      <c:pt idx="957">
                        <c:v>2.7778250000000001E-2</c:v>
                      </c:pt>
                      <c:pt idx="958">
                        <c:v>2.8043749999999999E-2</c:v>
                      </c:pt>
                      <c:pt idx="959">
                        <c:v>2.8139959999999999E-2</c:v>
                      </c:pt>
                      <c:pt idx="960">
                        <c:v>2.793228E-2</c:v>
                      </c:pt>
                      <c:pt idx="961">
                        <c:v>2.784035E-2</c:v>
                      </c:pt>
                      <c:pt idx="962">
                        <c:v>2.8037030000000001E-2</c:v>
                      </c:pt>
                      <c:pt idx="963">
                        <c:v>2.8288110000000002E-2</c:v>
                      </c:pt>
                      <c:pt idx="964">
                        <c:v>2.8423219999999999E-2</c:v>
                      </c:pt>
                      <c:pt idx="965">
                        <c:v>2.8554199999999998E-2</c:v>
                      </c:pt>
                      <c:pt idx="966">
                        <c:v>2.903501E-2</c:v>
                      </c:pt>
                      <c:pt idx="967">
                        <c:v>2.9829609999999999E-2</c:v>
                      </c:pt>
                      <c:pt idx="968">
                        <c:v>2.9734429999999999E-2</c:v>
                      </c:pt>
                      <c:pt idx="969">
                        <c:v>2.9255119999999999E-2</c:v>
                      </c:pt>
                      <c:pt idx="970">
                        <c:v>2.920671E-2</c:v>
                      </c:pt>
                      <c:pt idx="971">
                        <c:v>2.9100580000000001E-2</c:v>
                      </c:pt>
                      <c:pt idx="972">
                        <c:v>2.8862519999999999E-2</c:v>
                      </c:pt>
                      <c:pt idx="973">
                        <c:v>2.8828139999999999E-2</c:v>
                      </c:pt>
                      <c:pt idx="974">
                        <c:v>2.9137969999999999E-2</c:v>
                      </c:pt>
                      <c:pt idx="975">
                        <c:v>2.962878E-2</c:v>
                      </c:pt>
                      <c:pt idx="976">
                        <c:v>3.024191E-2</c:v>
                      </c:pt>
                      <c:pt idx="977">
                        <c:v>3.1177150000000001E-2</c:v>
                      </c:pt>
                      <c:pt idx="978">
                        <c:v>3.2309320000000002E-2</c:v>
                      </c:pt>
                      <c:pt idx="979">
                        <c:v>3.2122440000000002E-2</c:v>
                      </c:pt>
                      <c:pt idx="980">
                        <c:v>3.075087E-2</c:v>
                      </c:pt>
                      <c:pt idx="981">
                        <c:v>3.0634379999999999E-2</c:v>
                      </c:pt>
                      <c:pt idx="982">
                        <c:v>3.107851E-2</c:v>
                      </c:pt>
                      <c:pt idx="983">
                        <c:v>3.109197E-2</c:v>
                      </c:pt>
                      <c:pt idx="984">
                        <c:v>3.094852E-2</c:v>
                      </c:pt>
                      <c:pt idx="985">
                        <c:v>3.1625269999999997E-2</c:v>
                      </c:pt>
                      <c:pt idx="986">
                        <c:v>3.1497850000000001E-2</c:v>
                      </c:pt>
                      <c:pt idx="987">
                        <c:v>3.0838689999999998E-2</c:v>
                      </c:pt>
                      <c:pt idx="988">
                        <c:v>3.1059469999999999E-2</c:v>
                      </c:pt>
                      <c:pt idx="989">
                        <c:v>3.1530700000000002E-2</c:v>
                      </c:pt>
                      <c:pt idx="990">
                        <c:v>3.2018159999999997E-2</c:v>
                      </c:pt>
                      <c:pt idx="991">
                        <c:v>3.2470010000000001E-2</c:v>
                      </c:pt>
                      <c:pt idx="992">
                        <c:v>3.2812559999999998E-2</c:v>
                      </c:pt>
                      <c:pt idx="993">
                        <c:v>3.3056229999999999E-2</c:v>
                      </c:pt>
                      <c:pt idx="994">
                        <c:v>3.3271599999999998E-2</c:v>
                      </c:pt>
                      <c:pt idx="995">
                        <c:v>3.3377709999999998E-2</c:v>
                      </c:pt>
                      <c:pt idx="996">
                        <c:v>3.339396E-2</c:v>
                      </c:pt>
                      <c:pt idx="997">
                        <c:v>3.3815499999999998E-2</c:v>
                      </c:pt>
                      <c:pt idx="998">
                        <c:v>3.4697029999999997E-2</c:v>
                      </c:pt>
                      <c:pt idx="999">
                        <c:v>3.566822E-2</c:v>
                      </c:pt>
                      <c:pt idx="1000">
                        <c:v>3.6595290000000003E-2</c:v>
                      </c:pt>
                      <c:pt idx="1001">
                        <c:v>3.7650339999999997E-2</c:v>
                      </c:pt>
                      <c:pt idx="1002">
                        <c:v>3.8808229999999999E-2</c:v>
                      </c:pt>
                      <c:pt idx="1003">
                        <c:v>3.9355660000000001E-2</c:v>
                      </c:pt>
                      <c:pt idx="1004">
                        <c:v>3.9196219999999997E-2</c:v>
                      </c:pt>
                      <c:pt idx="1005">
                        <c:v>3.92442E-2</c:v>
                      </c:pt>
                      <c:pt idx="1006">
                        <c:v>3.974142E-2</c:v>
                      </c:pt>
                      <c:pt idx="1007">
                        <c:v>4.0458170000000002E-2</c:v>
                      </c:pt>
                      <c:pt idx="1008">
                        <c:v>4.1102640000000003E-2</c:v>
                      </c:pt>
                      <c:pt idx="1009">
                        <c:v>4.153917E-2</c:v>
                      </c:pt>
                      <c:pt idx="1010">
                        <c:v>4.2263830000000002E-2</c:v>
                      </c:pt>
                      <c:pt idx="1011">
                        <c:v>4.3319789999999997E-2</c:v>
                      </c:pt>
                      <c:pt idx="1012">
                        <c:v>4.4443179999999999E-2</c:v>
                      </c:pt>
                      <c:pt idx="1013">
                        <c:v>4.5634979999999999E-2</c:v>
                      </c:pt>
                      <c:pt idx="1014">
                        <c:v>4.6809299999999998E-2</c:v>
                      </c:pt>
                      <c:pt idx="1015">
                        <c:v>4.7603220000000002E-2</c:v>
                      </c:pt>
                      <c:pt idx="1016">
                        <c:v>4.7817560000000002E-2</c:v>
                      </c:pt>
                      <c:pt idx="1017">
                        <c:v>4.7688929999999997E-2</c:v>
                      </c:pt>
                      <c:pt idx="1018">
                        <c:v>4.7900280000000003E-2</c:v>
                      </c:pt>
                      <c:pt idx="1019">
                        <c:v>4.9165960000000002E-2</c:v>
                      </c:pt>
                      <c:pt idx="1020">
                        <c:v>5.0718489999999998E-2</c:v>
                      </c:pt>
                      <c:pt idx="1021">
                        <c:v>5.2013749999999997E-2</c:v>
                      </c:pt>
                      <c:pt idx="1022">
                        <c:v>5.318262E-2</c:v>
                      </c:pt>
                      <c:pt idx="1023">
                        <c:v>5.4398160000000001E-2</c:v>
                      </c:pt>
                      <c:pt idx="1024">
                        <c:v>5.5554949999999999E-2</c:v>
                      </c:pt>
                      <c:pt idx="1025">
                        <c:v>5.6670150000000002E-2</c:v>
                      </c:pt>
                      <c:pt idx="1026">
                        <c:v>5.7869690000000001E-2</c:v>
                      </c:pt>
                      <c:pt idx="1027">
                        <c:v>5.9035990000000003E-2</c:v>
                      </c:pt>
                      <c:pt idx="1028">
                        <c:v>6.0123160000000002E-2</c:v>
                      </c:pt>
                      <c:pt idx="1029">
                        <c:v>6.1694850000000002E-2</c:v>
                      </c:pt>
                      <c:pt idx="1030">
                        <c:v>6.4342789999999997E-2</c:v>
                      </c:pt>
                      <c:pt idx="1031">
                        <c:v>6.687593E-2</c:v>
                      </c:pt>
                      <c:pt idx="1032">
                        <c:v>6.7739839999999996E-2</c:v>
                      </c:pt>
                      <c:pt idx="1033">
                        <c:v>6.7054150000000007E-2</c:v>
                      </c:pt>
                      <c:pt idx="1034">
                        <c:v>6.6841609999999996E-2</c:v>
                      </c:pt>
                      <c:pt idx="1035">
                        <c:v>6.9266590000000003E-2</c:v>
                      </c:pt>
                      <c:pt idx="1036">
                        <c:v>7.230673E-2</c:v>
                      </c:pt>
                      <c:pt idx="1037">
                        <c:v>7.4366470000000004E-2</c:v>
                      </c:pt>
                      <c:pt idx="1038">
                        <c:v>7.5864870000000001E-2</c:v>
                      </c:pt>
                      <c:pt idx="1039">
                        <c:v>7.7519790000000005E-2</c:v>
                      </c:pt>
                      <c:pt idx="1040">
                        <c:v>7.9019839999999994E-2</c:v>
                      </c:pt>
                      <c:pt idx="1041">
                        <c:v>7.9952720000000005E-2</c:v>
                      </c:pt>
                      <c:pt idx="1042">
                        <c:v>8.1450179999999997E-2</c:v>
                      </c:pt>
                      <c:pt idx="1043">
                        <c:v>8.4324609999999994E-2</c:v>
                      </c:pt>
                      <c:pt idx="1044">
                        <c:v>8.8212970000000002E-2</c:v>
                      </c:pt>
                      <c:pt idx="1045">
                        <c:v>9.1994629999999994E-2</c:v>
                      </c:pt>
                      <c:pt idx="1046">
                        <c:v>9.4420519999999994E-2</c:v>
                      </c:pt>
                      <c:pt idx="1047">
                        <c:v>9.3496200000000002E-2</c:v>
                      </c:pt>
                      <c:pt idx="1048">
                        <c:v>8.5273260000000004E-2</c:v>
                      </c:pt>
                      <c:pt idx="1049">
                        <c:v>6.6605460000000005E-2</c:v>
                      </c:pt>
                      <c:pt idx="1050">
                        <c:v>4.1904289999999997E-2</c:v>
                      </c:pt>
                      <c:pt idx="1051">
                        <c:v>1.9464800000000001E-2</c:v>
                      </c:pt>
                      <c:pt idx="1052">
                        <c:v>1.861869E-4</c:v>
                      </c:pt>
                      <c:pt idx="1053">
                        <c:v>-1.516749E-2</c:v>
                      </c:pt>
                      <c:pt idx="1054">
                        <c:v>-2.206265E-2</c:v>
                      </c:pt>
                      <c:pt idx="1055">
                        <c:v>-2.3347329999999999E-2</c:v>
                      </c:pt>
                      <c:pt idx="1056">
                        <c:v>-2.2947680000000002E-2</c:v>
                      </c:pt>
                      <c:pt idx="1057">
                        <c:v>-2.2336680000000001E-2</c:v>
                      </c:pt>
                      <c:pt idx="1058">
                        <c:v>-2.154886E-2</c:v>
                      </c:pt>
                      <c:pt idx="1059">
                        <c:v>-2.036224E-2</c:v>
                      </c:pt>
                      <c:pt idx="1060">
                        <c:v>-1.902059E-2</c:v>
                      </c:pt>
                      <c:pt idx="1061">
                        <c:v>-1.7851929999999998E-2</c:v>
                      </c:pt>
                      <c:pt idx="1062">
                        <c:v>-1.6752090000000001E-2</c:v>
                      </c:pt>
                      <c:pt idx="1063">
                        <c:v>-1.5366110000000001E-2</c:v>
                      </c:pt>
                      <c:pt idx="1064">
                        <c:v>-1.350052E-2</c:v>
                      </c:pt>
                      <c:pt idx="1065">
                        <c:v>-1.1391500000000001E-2</c:v>
                      </c:pt>
                      <c:pt idx="1066">
                        <c:v>-9.5510509999999996E-3</c:v>
                      </c:pt>
                      <c:pt idx="1067">
                        <c:v>-8.1910330000000003E-3</c:v>
                      </c:pt>
                      <c:pt idx="1068">
                        <c:v>-6.9762030000000003E-3</c:v>
                      </c:pt>
                      <c:pt idx="1069">
                        <c:v>-5.4980380000000002E-3</c:v>
                      </c:pt>
                      <c:pt idx="1070">
                        <c:v>-4.0758499999999998E-3</c:v>
                      </c:pt>
                      <c:pt idx="1071">
                        <c:v>-2.59692E-3</c:v>
                      </c:pt>
                      <c:pt idx="1072">
                        <c:v>-1.029678E-3</c:v>
                      </c:pt>
                      <c:pt idx="1073">
                        <c:v>2.4877539999999999E-4</c:v>
                      </c:pt>
                      <c:pt idx="1074">
                        <c:v>1.300402E-3</c:v>
                      </c:pt>
                      <c:pt idx="1075">
                        <c:v>2.4089530000000001E-3</c:v>
                      </c:pt>
                      <c:pt idx="1076">
                        <c:v>3.626411E-3</c:v>
                      </c:pt>
                      <c:pt idx="1077">
                        <c:v>4.8599560000000003E-3</c:v>
                      </c:pt>
                      <c:pt idx="1078">
                        <c:v>6.0836420000000002E-3</c:v>
                      </c:pt>
                      <c:pt idx="1079">
                        <c:v>7.3670619999999997E-3</c:v>
                      </c:pt>
                      <c:pt idx="1080">
                        <c:v>8.7018129999999992E-3</c:v>
                      </c:pt>
                      <c:pt idx="1081">
                        <c:v>9.9591019999999992E-3</c:v>
                      </c:pt>
                      <c:pt idx="1082">
                        <c:v>1.1073009999999999E-2</c:v>
                      </c:pt>
                      <c:pt idx="1083">
                        <c:v>1.2035000000000001E-2</c:v>
                      </c:pt>
                      <c:pt idx="1084">
                        <c:v>1.2751159999999999E-2</c:v>
                      </c:pt>
                      <c:pt idx="1085">
                        <c:v>1.313898E-2</c:v>
                      </c:pt>
                      <c:pt idx="1086">
                        <c:v>1.323629E-2</c:v>
                      </c:pt>
                      <c:pt idx="1087">
                        <c:v>1.309097E-2</c:v>
                      </c:pt>
                      <c:pt idx="1088">
                        <c:v>1.295167E-2</c:v>
                      </c:pt>
                      <c:pt idx="1089">
                        <c:v>1.3139970000000001E-2</c:v>
                      </c:pt>
                      <c:pt idx="1090">
                        <c:v>1.358093E-2</c:v>
                      </c:pt>
                      <c:pt idx="1091">
                        <c:v>1.4100049999999999E-2</c:v>
                      </c:pt>
                      <c:pt idx="1092">
                        <c:v>1.46663E-2</c:v>
                      </c:pt>
                      <c:pt idx="1093">
                        <c:v>1.5170400000000001E-2</c:v>
                      </c:pt>
                      <c:pt idx="1094">
                        <c:v>1.550033E-2</c:v>
                      </c:pt>
                      <c:pt idx="1095">
                        <c:v>1.5759450000000001E-2</c:v>
                      </c:pt>
                      <c:pt idx="1096">
                        <c:v>1.6052520000000001E-2</c:v>
                      </c:pt>
                      <c:pt idx="1097">
                        <c:v>1.6406560000000001E-2</c:v>
                      </c:pt>
                      <c:pt idx="1098">
                        <c:v>1.668437E-2</c:v>
                      </c:pt>
                      <c:pt idx="1099">
                        <c:v>1.675041E-2</c:v>
                      </c:pt>
                      <c:pt idx="1100">
                        <c:v>1.6851080000000001E-2</c:v>
                      </c:pt>
                      <c:pt idx="1101">
                        <c:v>1.7184640000000001E-2</c:v>
                      </c:pt>
                      <c:pt idx="1102">
                        <c:v>1.7690150000000002E-2</c:v>
                      </c:pt>
                      <c:pt idx="1103">
                        <c:v>1.8298149999999999E-2</c:v>
                      </c:pt>
                      <c:pt idx="1104">
                        <c:v>1.8929120000000001E-2</c:v>
                      </c:pt>
                      <c:pt idx="1105">
                        <c:v>1.94796E-2</c:v>
                      </c:pt>
                      <c:pt idx="1106">
                        <c:v>2.0000899999999999E-2</c:v>
                      </c:pt>
                      <c:pt idx="1107">
                        <c:v>2.0558989999999999E-2</c:v>
                      </c:pt>
                      <c:pt idx="1108">
                        <c:v>2.0952289999999998E-2</c:v>
                      </c:pt>
                      <c:pt idx="1109">
                        <c:v>2.0679900000000001E-2</c:v>
                      </c:pt>
                      <c:pt idx="1110">
                        <c:v>2.020183E-2</c:v>
                      </c:pt>
                      <c:pt idx="1111">
                        <c:v>2.0363030000000001E-2</c:v>
                      </c:pt>
                      <c:pt idx="1112">
                        <c:v>2.0813330000000001E-2</c:v>
                      </c:pt>
                      <c:pt idx="1113">
                        <c:v>2.1108789999999999E-2</c:v>
                      </c:pt>
                      <c:pt idx="1114">
                        <c:v>2.130025E-2</c:v>
                      </c:pt>
                      <c:pt idx="1115">
                        <c:v>2.1602099999999999E-2</c:v>
                      </c:pt>
                      <c:pt idx="1116">
                        <c:v>2.1965809999999999E-2</c:v>
                      </c:pt>
                      <c:pt idx="1117">
                        <c:v>2.2091650000000001E-2</c:v>
                      </c:pt>
                      <c:pt idx="1118">
                        <c:v>2.1887259999999999E-2</c:v>
                      </c:pt>
                      <c:pt idx="1119">
                        <c:v>2.1719329999999998E-2</c:v>
                      </c:pt>
                      <c:pt idx="1120">
                        <c:v>2.1772179999999999E-2</c:v>
                      </c:pt>
                      <c:pt idx="1121">
                        <c:v>2.1841200000000002E-2</c:v>
                      </c:pt>
                      <c:pt idx="1122">
                        <c:v>2.175668E-2</c:v>
                      </c:pt>
                      <c:pt idx="1123">
                        <c:v>2.1657860000000001E-2</c:v>
                      </c:pt>
                      <c:pt idx="1124">
                        <c:v>2.1793570000000002E-2</c:v>
                      </c:pt>
                      <c:pt idx="1125">
                        <c:v>2.2186730000000002E-2</c:v>
                      </c:pt>
                      <c:pt idx="1126">
                        <c:v>2.273654E-2</c:v>
                      </c:pt>
                      <c:pt idx="1127">
                        <c:v>2.335976E-2</c:v>
                      </c:pt>
                      <c:pt idx="1128">
                        <c:v>2.389432E-2</c:v>
                      </c:pt>
                      <c:pt idx="1129">
                        <c:v>2.3974249999999999E-2</c:v>
                      </c:pt>
                      <c:pt idx="1130">
                        <c:v>2.3518359999999999E-2</c:v>
                      </c:pt>
                      <c:pt idx="1131">
                        <c:v>2.329819E-2</c:v>
                      </c:pt>
                      <c:pt idx="1132">
                        <c:v>2.3596510000000001E-2</c:v>
                      </c:pt>
                      <c:pt idx="1133">
                        <c:v>2.3898559999999999E-2</c:v>
                      </c:pt>
                      <c:pt idx="1134">
                        <c:v>2.3902409999999999E-2</c:v>
                      </c:pt>
                      <c:pt idx="1135">
                        <c:v>2.3841669999999999E-2</c:v>
                      </c:pt>
                      <c:pt idx="1136">
                        <c:v>2.4052199999999999E-2</c:v>
                      </c:pt>
                      <c:pt idx="1137">
                        <c:v>2.447798E-2</c:v>
                      </c:pt>
                      <c:pt idx="1138">
                        <c:v>2.4735159999999999E-2</c:v>
                      </c:pt>
                      <c:pt idx="1139">
                        <c:v>2.4617699999999999E-2</c:v>
                      </c:pt>
                      <c:pt idx="1140">
                        <c:v>2.4380329999999999E-2</c:v>
                      </c:pt>
                      <c:pt idx="1141">
                        <c:v>2.423848E-2</c:v>
                      </c:pt>
                      <c:pt idx="1142">
                        <c:v>2.4142360000000002E-2</c:v>
                      </c:pt>
                      <c:pt idx="1143">
                        <c:v>2.408716E-2</c:v>
                      </c:pt>
                      <c:pt idx="1144">
                        <c:v>2.416772E-2</c:v>
                      </c:pt>
                      <c:pt idx="1145">
                        <c:v>2.4386080000000001E-2</c:v>
                      </c:pt>
                      <c:pt idx="1146">
                        <c:v>2.462019E-2</c:v>
                      </c:pt>
                      <c:pt idx="1147">
                        <c:v>2.4788230000000001E-2</c:v>
                      </c:pt>
                      <c:pt idx="1148">
                        <c:v>2.4917310000000002E-2</c:v>
                      </c:pt>
                      <c:pt idx="1149">
                        <c:v>2.50101E-2</c:v>
                      </c:pt>
                      <c:pt idx="1150">
                        <c:v>2.4989040000000001E-2</c:v>
                      </c:pt>
                      <c:pt idx="1151">
                        <c:v>2.4879479999999999E-2</c:v>
                      </c:pt>
                      <c:pt idx="1152">
                        <c:v>2.4837339999999999E-2</c:v>
                      </c:pt>
                      <c:pt idx="1153">
                        <c:v>2.4941660000000001E-2</c:v>
                      </c:pt>
                      <c:pt idx="1154">
                        <c:v>2.5142970000000001E-2</c:v>
                      </c:pt>
                      <c:pt idx="1155">
                        <c:v>2.5316189999999999E-2</c:v>
                      </c:pt>
                      <c:pt idx="1156">
                        <c:v>2.53484E-2</c:v>
                      </c:pt>
                      <c:pt idx="1157">
                        <c:v>2.5250379999999999E-2</c:v>
                      </c:pt>
                      <c:pt idx="1158">
                        <c:v>2.515711E-2</c:v>
                      </c:pt>
                      <c:pt idx="1159">
                        <c:v>2.5227659999999999E-2</c:v>
                      </c:pt>
                      <c:pt idx="1160">
                        <c:v>2.5489589999999999E-2</c:v>
                      </c:pt>
                      <c:pt idx="1161">
                        <c:v>2.5778800000000001E-2</c:v>
                      </c:pt>
                      <c:pt idx="1162">
                        <c:v>2.5893679999999999E-2</c:v>
                      </c:pt>
                      <c:pt idx="1163">
                        <c:v>2.577219E-2</c:v>
                      </c:pt>
                      <c:pt idx="1164">
                        <c:v>2.5612099999999999E-2</c:v>
                      </c:pt>
                      <c:pt idx="1165">
                        <c:v>2.5725499999999998E-2</c:v>
                      </c:pt>
                      <c:pt idx="1166">
                        <c:v>2.6115869999999999E-2</c:v>
                      </c:pt>
                      <c:pt idx="1167">
                        <c:v>2.657263E-2</c:v>
                      </c:pt>
                      <c:pt idx="1168">
                        <c:v>2.6801060000000002E-2</c:v>
                      </c:pt>
                      <c:pt idx="1169">
                        <c:v>2.6503100000000002E-2</c:v>
                      </c:pt>
                      <c:pt idx="1170">
                        <c:v>2.600835E-2</c:v>
                      </c:pt>
                      <c:pt idx="1171">
                        <c:v>2.5813889999999999E-2</c:v>
                      </c:pt>
                      <c:pt idx="1172">
                        <c:v>2.5887E-2</c:v>
                      </c:pt>
                      <c:pt idx="1173">
                        <c:v>2.6041350000000001E-2</c:v>
                      </c:pt>
                      <c:pt idx="1174">
                        <c:v>2.6177450000000001E-2</c:v>
                      </c:pt>
                      <c:pt idx="1175">
                        <c:v>2.6251190000000001E-2</c:v>
                      </c:pt>
                      <c:pt idx="1176">
                        <c:v>2.6215599999999999E-2</c:v>
                      </c:pt>
                      <c:pt idx="1177">
                        <c:v>2.6058660000000001E-2</c:v>
                      </c:pt>
                      <c:pt idx="1178">
                        <c:v>2.5899519999999999E-2</c:v>
                      </c:pt>
                      <c:pt idx="1179">
                        <c:v>2.591837E-2</c:v>
                      </c:pt>
                      <c:pt idx="1180">
                        <c:v>2.614965E-2</c:v>
                      </c:pt>
                      <c:pt idx="1181">
                        <c:v>2.6471620000000001E-2</c:v>
                      </c:pt>
                      <c:pt idx="1182">
                        <c:v>2.6747630000000001E-2</c:v>
                      </c:pt>
                      <c:pt idx="1183">
                        <c:v>2.682534E-2</c:v>
                      </c:pt>
                      <c:pt idx="1184">
                        <c:v>2.6634600000000001E-2</c:v>
                      </c:pt>
                      <c:pt idx="1185">
                        <c:v>2.644239E-2</c:v>
                      </c:pt>
                      <c:pt idx="1186">
                        <c:v>2.6376650000000001E-2</c:v>
                      </c:pt>
                      <c:pt idx="1187">
                        <c:v>2.6275719999999999E-2</c:v>
                      </c:pt>
                      <c:pt idx="1188">
                        <c:v>2.607073E-2</c:v>
                      </c:pt>
                      <c:pt idx="1189">
                        <c:v>2.587244E-2</c:v>
                      </c:pt>
                      <c:pt idx="1190">
                        <c:v>2.5806679999999999E-2</c:v>
                      </c:pt>
                      <c:pt idx="1191">
                        <c:v>2.5873989999999999E-2</c:v>
                      </c:pt>
                      <c:pt idx="1192">
                        <c:v>2.5973099999999999E-2</c:v>
                      </c:pt>
                      <c:pt idx="1193">
                        <c:v>2.5996990000000001E-2</c:v>
                      </c:pt>
                      <c:pt idx="1194">
                        <c:v>2.5933629999999999E-2</c:v>
                      </c:pt>
                      <c:pt idx="1195">
                        <c:v>2.588211E-2</c:v>
                      </c:pt>
                      <c:pt idx="1196">
                        <c:v>2.5931309999999999E-2</c:v>
                      </c:pt>
                      <c:pt idx="1197">
                        <c:v>2.6050210000000001E-2</c:v>
                      </c:pt>
                      <c:pt idx="1198">
                        <c:v>2.6122030000000001E-2</c:v>
                      </c:pt>
                      <c:pt idx="1199">
                        <c:v>2.608276E-2</c:v>
                      </c:pt>
                      <c:pt idx="1200">
                        <c:v>2.5977500000000001E-2</c:v>
                      </c:pt>
                      <c:pt idx="1201">
                        <c:v>2.587824E-2</c:v>
                      </c:pt>
                      <c:pt idx="1202">
                        <c:v>2.582071E-2</c:v>
                      </c:pt>
                      <c:pt idx="1203">
                        <c:v>2.5831610000000001E-2</c:v>
                      </c:pt>
                      <c:pt idx="1204">
                        <c:v>2.5968109999999999E-2</c:v>
                      </c:pt>
                      <c:pt idx="1205">
                        <c:v>2.6286E-2</c:v>
                      </c:pt>
                      <c:pt idx="1206">
                        <c:v>2.6774590000000001E-2</c:v>
                      </c:pt>
                      <c:pt idx="1207">
                        <c:v>2.731863E-2</c:v>
                      </c:pt>
                      <c:pt idx="1208">
                        <c:v>2.7647499999999998E-2</c:v>
                      </c:pt>
                      <c:pt idx="1209">
                        <c:v>2.7409429999999999E-2</c:v>
                      </c:pt>
                      <c:pt idx="1210">
                        <c:v>2.6746780000000001E-2</c:v>
                      </c:pt>
                      <c:pt idx="1211">
                        <c:v>2.6235310000000001E-2</c:v>
                      </c:pt>
                      <c:pt idx="1212">
                        <c:v>2.6021929999999999E-2</c:v>
                      </c:pt>
                      <c:pt idx="1213">
                        <c:v>2.593318E-2</c:v>
                      </c:pt>
                      <c:pt idx="1214">
                        <c:v>2.586252E-2</c:v>
                      </c:pt>
                      <c:pt idx="1215">
                        <c:v>2.5819229999999999E-2</c:v>
                      </c:pt>
                      <c:pt idx="1216">
                        <c:v>2.5816909999999998E-2</c:v>
                      </c:pt>
                      <c:pt idx="1217">
                        <c:v>2.5810509999999998E-2</c:v>
                      </c:pt>
                      <c:pt idx="1218">
                        <c:v>2.5750909999999998E-2</c:v>
                      </c:pt>
                      <c:pt idx="1219">
                        <c:v>2.5646720000000001E-2</c:v>
                      </c:pt>
                      <c:pt idx="1220">
                        <c:v>2.5540650000000002E-2</c:v>
                      </c:pt>
                      <c:pt idx="1221">
                        <c:v>2.5465209999999999E-2</c:v>
                      </c:pt>
                      <c:pt idx="1222">
                        <c:v>2.5456779999999998E-2</c:v>
                      </c:pt>
                      <c:pt idx="1223">
                        <c:v>2.555661E-2</c:v>
                      </c:pt>
                      <c:pt idx="1224">
                        <c:v>2.574856E-2</c:v>
                      </c:pt>
                      <c:pt idx="1225">
                        <c:v>2.5929239999999999E-2</c:v>
                      </c:pt>
                      <c:pt idx="1226">
                        <c:v>2.600835E-2</c:v>
                      </c:pt>
                      <c:pt idx="1227">
                        <c:v>2.6033190000000001E-2</c:v>
                      </c:pt>
                      <c:pt idx="1228">
                        <c:v>2.6113620000000001E-2</c:v>
                      </c:pt>
                      <c:pt idx="1229">
                        <c:v>2.624288E-2</c:v>
                      </c:pt>
                      <c:pt idx="1230">
                        <c:v>2.624665E-2</c:v>
                      </c:pt>
                      <c:pt idx="1231">
                        <c:v>2.599597E-2</c:v>
                      </c:pt>
                      <c:pt idx="1232">
                        <c:v>2.570774E-2</c:v>
                      </c:pt>
                      <c:pt idx="1233">
                        <c:v>2.5647699999999999E-2</c:v>
                      </c:pt>
                      <c:pt idx="1234">
                        <c:v>2.578565E-2</c:v>
                      </c:pt>
                      <c:pt idx="1235">
                        <c:v>2.5938490000000002E-2</c:v>
                      </c:pt>
                      <c:pt idx="1236">
                        <c:v>2.5952840000000001E-2</c:v>
                      </c:pt>
                      <c:pt idx="1237">
                        <c:v>2.5826269999999998E-2</c:v>
                      </c:pt>
                      <c:pt idx="1238">
                        <c:v>2.5676069999999999E-2</c:v>
                      </c:pt>
                      <c:pt idx="1239">
                        <c:v>2.5573510000000001E-2</c:v>
                      </c:pt>
                      <c:pt idx="1240">
                        <c:v>2.5518229999999999E-2</c:v>
                      </c:pt>
                      <c:pt idx="1241">
                        <c:v>2.5500450000000001E-2</c:v>
                      </c:pt>
                      <c:pt idx="1242">
                        <c:v>2.5508389999999999E-2</c:v>
                      </c:pt>
                      <c:pt idx="1243">
                        <c:v>2.5510680000000001E-2</c:v>
                      </c:pt>
                      <c:pt idx="1244">
                        <c:v>2.5481690000000001E-2</c:v>
                      </c:pt>
                      <c:pt idx="1245">
                        <c:v>2.5444479999999998E-2</c:v>
                      </c:pt>
                      <c:pt idx="1246">
                        <c:v>2.546054E-2</c:v>
                      </c:pt>
                      <c:pt idx="1247">
                        <c:v>2.557997E-2</c:v>
                      </c:pt>
                      <c:pt idx="1248">
                        <c:v>2.581058E-2</c:v>
                      </c:pt>
                      <c:pt idx="1249">
                        <c:v>2.6105590000000001E-2</c:v>
                      </c:pt>
                      <c:pt idx="1250">
                        <c:v>2.6343800000000001E-2</c:v>
                      </c:pt>
                      <c:pt idx="1251">
                        <c:v>2.63626E-2</c:v>
                      </c:pt>
                      <c:pt idx="1252">
                        <c:v>2.6130819999999999E-2</c:v>
                      </c:pt>
                      <c:pt idx="1253">
                        <c:v>2.584146E-2</c:v>
                      </c:pt>
                      <c:pt idx="1254">
                        <c:v>2.5684680000000001E-2</c:v>
                      </c:pt>
                      <c:pt idx="1255">
                        <c:v>2.5666720000000001E-2</c:v>
                      </c:pt>
                      <c:pt idx="1256">
                        <c:v>2.5705599999999999E-2</c:v>
                      </c:pt>
                      <c:pt idx="1257">
                        <c:v>2.5777810000000002E-2</c:v>
                      </c:pt>
                      <c:pt idx="1258">
                        <c:v>2.5906800000000001E-2</c:v>
                      </c:pt>
                      <c:pt idx="1259">
                        <c:v>2.6017530000000001E-2</c:v>
                      </c:pt>
                      <c:pt idx="1260">
                        <c:v>2.5915839999999999E-2</c:v>
                      </c:pt>
                      <c:pt idx="1261">
                        <c:v>2.5653470000000001E-2</c:v>
                      </c:pt>
                      <c:pt idx="1262">
                        <c:v>2.5586020000000001E-2</c:v>
                      </c:pt>
                      <c:pt idx="1263">
                        <c:v>2.579567E-2</c:v>
                      </c:pt>
                      <c:pt idx="1264">
                        <c:v>2.5989910000000001E-2</c:v>
                      </c:pt>
                      <c:pt idx="1265">
                        <c:v>2.5798560000000002E-2</c:v>
                      </c:pt>
                      <c:pt idx="1266">
                        <c:v>2.5260520000000002E-2</c:v>
                      </c:pt>
                      <c:pt idx="1267">
                        <c:v>2.4821659999999999E-2</c:v>
                      </c:pt>
                      <c:pt idx="1268">
                        <c:v>2.4658070000000001E-2</c:v>
                      </c:pt>
                      <c:pt idx="1269">
                        <c:v>2.461553E-2</c:v>
                      </c:pt>
                      <c:pt idx="1270">
                        <c:v>2.4540490000000002E-2</c:v>
                      </c:pt>
                      <c:pt idx="1271">
                        <c:v>2.4407459999999999E-2</c:v>
                      </c:pt>
                      <c:pt idx="1272">
                        <c:v>2.4245949999999999E-2</c:v>
                      </c:pt>
                      <c:pt idx="1273">
                        <c:v>2.4075389999999999E-2</c:v>
                      </c:pt>
                      <c:pt idx="1274">
                        <c:v>2.3922260000000001E-2</c:v>
                      </c:pt>
                      <c:pt idx="1275">
                        <c:v>2.3796629999999999E-2</c:v>
                      </c:pt>
                      <c:pt idx="1276">
                        <c:v>2.364542E-2</c:v>
                      </c:pt>
                      <c:pt idx="1277">
                        <c:v>2.3416869999999999E-2</c:v>
                      </c:pt>
                      <c:pt idx="1278">
                        <c:v>2.3154569999999999E-2</c:v>
                      </c:pt>
                      <c:pt idx="1279">
                        <c:v>2.2938429999999999E-2</c:v>
                      </c:pt>
                      <c:pt idx="1280">
                        <c:v>2.277645E-2</c:v>
                      </c:pt>
                      <c:pt idx="1281">
                        <c:v>2.265708E-2</c:v>
                      </c:pt>
                      <c:pt idx="1282">
                        <c:v>2.2642240000000001E-2</c:v>
                      </c:pt>
                      <c:pt idx="1283">
                        <c:v>2.278357E-2</c:v>
                      </c:pt>
                      <c:pt idx="1284">
                        <c:v>2.2969380000000001E-2</c:v>
                      </c:pt>
                      <c:pt idx="1285">
                        <c:v>2.2933889999999998E-2</c:v>
                      </c:pt>
                      <c:pt idx="1286">
                        <c:v>2.2568209999999998E-2</c:v>
                      </c:pt>
                      <c:pt idx="1287">
                        <c:v>2.2142450000000001E-2</c:v>
                      </c:pt>
                      <c:pt idx="1288">
                        <c:v>2.1867359999999999E-2</c:v>
                      </c:pt>
                      <c:pt idx="1289">
                        <c:v>2.1644690000000001E-2</c:v>
                      </c:pt>
                      <c:pt idx="1290">
                        <c:v>2.134786E-2</c:v>
                      </c:pt>
                      <c:pt idx="1291">
                        <c:v>2.1020170000000001E-2</c:v>
                      </c:pt>
                      <c:pt idx="1292">
                        <c:v>2.076331E-2</c:v>
                      </c:pt>
                      <c:pt idx="1293">
                        <c:v>2.0582119999999999E-2</c:v>
                      </c:pt>
                      <c:pt idx="1294">
                        <c:v>2.0430259999999999E-2</c:v>
                      </c:pt>
                      <c:pt idx="1295">
                        <c:v>2.02956E-2</c:v>
                      </c:pt>
                      <c:pt idx="1296">
                        <c:v>2.0170210000000001E-2</c:v>
                      </c:pt>
                      <c:pt idx="1297">
                        <c:v>2.0009610000000001E-2</c:v>
                      </c:pt>
                      <c:pt idx="1298">
                        <c:v>1.978539E-2</c:v>
                      </c:pt>
                      <c:pt idx="1299">
                        <c:v>1.9530820000000001E-2</c:v>
                      </c:pt>
                      <c:pt idx="1300">
                        <c:v>1.9283769999999999E-2</c:v>
                      </c:pt>
                      <c:pt idx="1301">
                        <c:v>1.9040129999999999E-2</c:v>
                      </c:pt>
                      <c:pt idx="1302">
                        <c:v>1.8812189999999999E-2</c:v>
                      </c:pt>
                      <c:pt idx="1303">
                        <c:v>1.8655850000000002E-2</c:v>
                      </c:pt>
                      <c:pt idx="1304">
                        <c:v>1.8580699999999999E-2</c:v>
                      </c:pt>
                      <c:pt idx="1305">
                        <c:v>1.8502790000000002E-2</c:v>
                      </c:pt>
                      <c:pt idx="1306">
                        <c:v>1.8352380000000001E-2</c:v>
                      </c:pt>
                      <c:pt idx="1307">
                        <c:v>1.818235E-2</c:v>
                      </c:pt>
                      <c:pt idx="1308">
                        <c:v>1.8094289999999999E-2</c:v>
                      </c:pt>
                      <c:pt idx="1309">
                        <c:v>1.8086310000000001E-2</c:v>
                      </c:pt>
                      <c:pt idx="1310">
                        <c:v>1.8020620000000001E-2</c:v>
                      </c:pt>
                      <c:pt idx="1311">
                        <c:v>1.7746959999999999E-2</c:v>
                      </c:pt>
                      <c:pt idx="1312">
                        <c:v>1.730048E-2</c:v>
                      </c:pt>
                      <c:pt idx="1313">
                        <c:v>1.6885500000000001E-2</c:v>
                      </c:pt>
                      <c:pt idx="1314">
                        <c:v>1.6643189999999999E-2</c:v>
                      </c:pt>
                      <c:pt idx="1315">
                        <c:v>1.6549419999999999E-2</c:v>
                      </c:pt>
                      <c:pt idx="1316">
                        <c:v>1.647796E-2</c:v>
                      </c:pt>
                      <c:pt idx="1317">
                        <c:v>1.6324669999999999E-2</c:v>
                      </c:pt>
                      <c:pt idx="1318">
                        <c:v>1.6098149999999999E-2</c:v>
                      </c:pt>
                      <c:pt idx="1319">
                        <c:v>1.5879649999999999E-2</c:v>
                      </c:pt>
                      <c:pt idx="1320">
                        <c:v>1.5714479999999999E-2</c:v>
                      </c:pt>
                      <c:pt idx="1321">
                        <c:v>1.557976E-2</c:v>
                      </c:pt>
                      <c:pt idx="1322">
                        <c:v>1.543245E-2</c:v>
                      </c:pt>
                      <c:pt idx="1323">
                        <c:v>1.5246340000000001E-2</c:v>
                      </c:pt>
                      <c:pt idx="1324">
                        <c:v>1.501479E-2</c:v>
                      </c:pt>
                      <c:pt idx="1325">
                        <c:v>1.4763E-2</c:v>
                      </c:pt>
                      <c:pt idx="1326">
                        <c:v>1.454654E-2</c:v>
                      </c:pt>
                      <c:pt idx="1327">
                        <c:v>1.440054E-2</c:v>
                      </c:pt>
                      <c:pt idx="1328">
                        <c:v>1.4302489999999999E-2</c:v>
                      </c:pt>
                      <c:pt idx="1329">
                        <c:v>1.42148E-2</c:v>
                      </c:pt>
                      <c:pt idx="1330">
                        <c:v>1.4138599999999999E-2</c:v>
                      </c:pt>
                      <c:pt idx="1331">
                        <c:v>1.4082870000000001E-2</c:v>
                      </c:pt>
                      <c:pt idx="1332">
                        <c:v>1.401237E-2</c:v>
                      </c:pt>
                      <c:pt idx="1333">
                        <c:v>1.3890939999999999E-2</c:v>
                      </c:pt>
                      <c:pt idx="1334">
                        <c:v>1.37625E-2</c:v>
                      </c:pt>
                      <c:pt idx="1335">
                        <c:v>1.370795E-2</c:v>
                      </c:pt>
                      <c:pt idx="1336">
                        <c:v>1.371927E-2</c:v>
                      </c:pt>
                      <c:pt idx="1337">
                        <c:v>1.3670099999999999E-2</c:v>
                      </c:pt>
                      <c:pt idx="1338">
                        <c:v>1.346177E-2</c:v>
                      </c:pt>
                      <c:pt idx="1339">
                        <c:v>1.3149610000000001E-2</c:v>
                      </c:pt>
                      <c:pt idx="1340">
                        <c:v>1.2842070000000001E-2</c:v>
                      </c:pt>
                      <c:pt idx="1341">
                        <c:v>1.259505E-2</c:v>
                      </c:pt>
                      <c:pt idx="1342">
                        <c:v>1.241226E-2</c:v>
                      </c:pt>
                      <c:pt idx="1343">
                        <c:v>1.224503E-2</c:v>
                      </c:pt>
                      <c:pt idx="1344">
                        <c:v>1.2020080000000001E-2</c:v>
                      </c:pt>
                      <c:pt idx="1345">
                        <c:v>1.172978E-2</c:v>
                      </c:pt>
                      <c:pt idx="1346">
                        <c:v>1.147196E-2</c:v>
                      </c:pt>
                      <c:pt idx="1347">
                        <c:v>1.134539E-2</c:v>
                      </c:pt>
                      <c:pt idx="1348">
                        <c:v>1.132508E-2</c:v>
                      </c:pt>
                      <c:pt idx="1349">
                        <c:v>1.1302639999999999E-2</c:v>
                      </c:pt>
                      <c:pt idx="1350">
                        <c:v>1.121715E-2</c:v>
                      </c:pt>
                      <c:pt idx="1351">
                        <c:v>1.1086230000000001E-2</c:v>
                      </c:pt>
                      <c:pt idx="1352">
                        <c:v>1.0932860000000001E-2</c:v>
                      </c:pt>
                      <c:pt idx="1353">
                        <c:v>1.0755290000000001E-2</c:v>
                      </c:pt>
                      <c:pt idx="1354">
                        <c:v>1.056985E-2</c:v>
                      </c:pt>
                      <c:pt idx="1355">
                        <c:v>1.040464E-2</c:v>
                      </c:pt>
                      <c:pt idx="1356">
                        <c:v>1.0244690000000001E-2</c:v>
                      </c:pt>
                      <c:pt idx="1357">
                        <c:v>1.0052449999999999E-2</c:v>
                      </c:pt>
                      <c:pt idx="1358">
                        <c:v>9.8537780000000005E-3</c:v>
                      </c:pt>
                      <c:pt idx="1359">
                        <c:v>9.7321490000000007E-3</c:v>
                      </c:pt>
                      <c:pt idx="1360">
                        <c:v>9.7203910000000001E-3</c:v>
                      </c:pt>
                      <c:pt idx="1361">
                        <c:v>9.7516329999999991E-3</c:v>
                      </c:pt>
                      <c:pt idx="1362">
                        <c:v>9.7225249999999992E-3</c:v>
                      </c:pt>
                      <c:pt idx="1363">
                        <c:v>9.573359E-3</c:v>
                      </c:pt>
                      <c:pt idx="1364">
                        <c:v>9.3171550000000006E-3</c:v>
                      </c:pt>
                      <c:pt idx="1365">
                        <c:v>9.0127579999999992E-3</c:v>
                      </c:pt>
                      <c:pt idx="1366">
                        <c:v>8.7241590000000004E-3</c:v>
                      </c:pt>
                      <c:pt idx="1367">
                        <c:v>8.4985259999999993E-3</c:v>
                      </c:pt>
                      <c:pt idx="1368">
                        <c:v>8.3492050000000002E-3</c:v>
                      </c:pt>
                      <c:pt idx="1369">
                        <c:v>8.2544019999999992E-3</c:v>
                      </c:pt>
                      <c:pt idx="1370">
                        <c:v>8.1741060000000004E-3</c:v>
                      </c:pt>
                      <c:pt idx="1371">
                        <c:v>8.0593250000000009E-3</c:v>
                      </c:pt>
                      <c:pt idx="1372">
                        <c:v>7.8756710000000008E-3</c:v>
                      </c:pt>
                      <c:pt idx="1373">
                        <c:v>7.6478479999999996E-3</c:v>
                      </c:pt>
                      <c:pt idx="1374">
                        <c:v>7.4581990000000004E-3</c:v>
                      </c:pt>
                      <c:pt idx="1375">
                        <c:v>7.3613330000000003E-3</c:v>
                      </c:pt>
                      <c:pt idx="1376">
                        <c:v>7.3165469999999996E-3</c:v>
                      </c:pt>
                      <c:pt idx="1377">
                        <c:v>7.2436330000000002E-3</c:v>
                      </c:pt>
                      <c:pt idx="1378">
                        <c:v>7.1158269999999999E-3</c:v>
                      </c:pt>
                      <c:pt idx="1379">
                        <c:v>6.9560719999999998E-3</c:v>
                      </c:pt>
                      <c:pt idx="1380">
                        <c:v>6.7744659999999998E-3</c:v>
                      </c:pt>
                      <c:pt idx="1381">
                        <c:v>6.565754E-3</c:v>
                      </c:pt>
                      <c:pt idx="1382">
                        <c:v>6.352033E-3</c:v>
                      </c:pt>
                      <c:pt idx="1383">
                        <c:v>6.1710480000000002E-3</c:v>
                      </c:pt>
                      <c:pt idx="1384">
                        <c:v>6.0290430000000004E-3</c:v>
                      </c:pt>
                      <c:pt idx="1385">
                        <c:v>5.9101589999999999E-3</c:v>
                      </c:pt>
                      <c:pt idx="1386">
                        <c:v>5.8143759999999996E-3</c:v>
                      </c:pt>
                      <c:pt idx="1387">
                        <c:v>5.7363079999999999E-3</c:v>
                      </c:pt>
                      <c:pt idx="1388">
                        <c:v>5.6296890000000002E-3</c:v>
                      </c:pt>
                      <c:pt idx="1389">
                        <c:v>5.4559839999999997E-3</c:v>
                      </c:pt>
                      <c:pt idx="1390">
                        <c:v>5.2511579999999997E-3</c:v>
                      </c:pt>
                      <c:pt idx="1391">
                        <c:v>5.0765319999999999E-3</c:v>
                      </c:pt>
                      <c:pt idx="1392">
                        <c:v>4.928684E-3</c:v>
                      </c:pt>
                      <c:pt idx="1393">
                        <c:v>4.7542549999999998E-3</c:v>
                      </c:pt>
                      <c:pt idx="1394">
                        <c:v>4.5388779999999997E-3</c:v>
                      </c:pt>
                      <c:pt idx="1395">
                        <c:v>4.3242100000000002E-3</c:v>
                      </c:pt>
                      <c:pt idx="1396">
                        <c:v>4.1449720000000002E-3</c:v>
                      </c:pt>
                      <c:pt idx="1397">
                        <c:v>4.0032929999999998E-3</c:v>
                      </c:pt>
                      <c:pt idx="1398">
                        <c:v>3.894757E-3</c:v>
                      </c:pt>
                      <c:pt idx="1399">
                        <c:v>3.8063039999999999E-3</c:v>
                      </c:pt>
                      <c:pt idx="1400">
                        <c:v>3.6962800000000001E-3</c:v>
                      </c:pt>
                      <c:pt idx="1401">
                        <c:v>3.533001E-3</c:v>
                      </c:pt>
                      <c:pt idx="1402">
                        <c:v>3.3450070000000001E-3</c:v>
                      </c:pt>
                      <c:pt idx="1403">
                        <c:v>3.1900370000000002E-3</c:v>
                      </c:pt>
                      <c:pt idx="1404">
                        <c:v>3.0814369999999998E-3</c:v>
                      </c:pt>
                      <c:pt idx="1405">
                        <c:v>2.9866440000000001E-3</c:v>
                      </c:pt>
                      <c:pt idx="1406">
                        <c:v>2.8804630000000002E-3</c:v>
                      </c:pt>
                      <c:pt idx="1407">
                        <c:v>2.7533010000000001E-3</c:v>
                      </c:pt>
                      <c:pt idx="1408">
                        <c:v>2.5897759999999998E-3</c:v>
                      </c:pt>
                      <c:pt idx="1409">
                        <c:v>2.3971909999999999E-3</c:v>
                      </c:pt>
                      <c:pt idx="1410">
                        <c:v>2.2313020000000001E-3</c:v>
                      </c:pt>
                      <c:pt idx="1411">
                        <c:v>2.1360950000000002E-3</c:v>
                      </c:pt>
                      <c:pt idx="1412">
                        <c:v>2.0657100000000001E-3</c:v>
                      </c:pt>
                      <c:pt idx="1413">
                        <c:v>1.9261720000000001E-3</c:v>
                      </c:pt>
                      <c:pt idx="1414">
                        <c:v>1.69393E-3</c:v>
                      </c:pt>
                      <c:pt idx="1415">
                        <c:v>1.4302970000000001E-3</c:v>
                      </c:pt>
                      <c:pt idx="1416">
                        <c:v>1.1914759999999999E-3</c:v>
                      </c:pt>
                      <c:pt idx="1417">
                        <c:v>1.0017030000000001E-3</c:v>
                      </c:pt>
                      <c:pt idx="1418">
                        <c:v>8.871749E-4</c:v>
                      </c:pt>
                      <c:pt idx="1419">
                        <c:v>8.5181639999999995E-4</c:v>
                      </c:pt>
                      <c:pt idx="1420">
                        <c:v>8.2887640000000001E-4</c:v>
                      </c:pt>
                      <c:pt idx="1421">
                        <c:v>7.3191779999999995E-4</c:v>
                      </c:pt>
                      <c:pt idx="1422">
                        <c:v>5.6128869999999998E-4</c:v>
                      </c:pt>
                      <c:pt idx="1423">
                        <c:v>3.9745900000000002E-4</c:v>
                      </c:pt>
                      <c:pt idx="1424">
                        <c:v>2.8249329999999997E-4</c:v>
                      </c:pt>
                      <c:pt idx="1425">
                        <c:v>1.7584480000000001E-4</c:v>
                      </c:pt>
                      <c:pt idx="1426">
                        <c:v>3.9232479999999999E-5</c:v>
                      </c:pt>
                      <c:pt idx="1427">
                        <c:v>-1.031671E-4</c:v>
                      </c:pt>
                      <c:pt idx="1428">
                        <c:v>-2.1329770000000001E-4</c:v>
                      </c:pt>
                      <c:pt idx="1429">
                        <c:v>-2.9532270000000001E-4</c:v>
                      </c:pt>
                      <c:pt idx="1430">
                        <c:v>-3.7455129999999998E-4</c:v>
                      </c:pt>
                      <c:pt idx="1431">
                        <c:v>-4.6511840000000002E-4</c:v>
                      </c:pt>
                      <c:pt idx="1432">
                        <c:v>-5.8207310000000004E-4</c:v>
                      </c:pt>
                      <c:pt idx="1433">
                        <c:v>-7.4884599999999995E-4</c:v>
                      </c:pt>
                      <c:pt idx="1434">
                        <c:v>-9.5896610000000004E-4</c:v>
                      </c:pt>
                      <c:pt idx="1435">
                        <c:v>-1.159534E-3</c:v>
                      </c:pt>
                      <c:pt idx="1436">
                        <c:v>-1.3001200000000001E-3</c:v>
                      </c:pt>
                      <c:pt idx="1437">
                        <c:v>-1.3850449999999999E-3</c:v>
                      </c:pt>
                      <c:pt idx="1438">
                        <c:v>-1.459782E-3</c:v>
                      </c:pt>
                      <c:pt idx="1439">
                        <c:v>-1.560985E-3</c:v>
                      </c:pt>
                      <c:pt idx="1440">
                        <c:v>-1.6912769999999999E-3</c:v>
                      </c:pt>
                      <c:pt idx="1441">
                        <c:v>-1.832186E-3</c:v>
                      </c:pt>
                      <c:pt idx="1442">
                        <c:v>-1.969719E-3</c:v>
                      </c:pt>
                      <c:pt idx="1443">
                        <c:v>-2.1069769999999999E-3</c:v>
                      </c:pt>
                      <c:pt idx="1444">
                        <c:v>-2.2581680000000001E-3</c:v>
                      </c:pt>
                      <c:pt idx="1445">
                        <c:v>-2.433228E-3</c:v>
                      </c:pt>
                      <c:pt idx="1446">
                        <c:v>-2.628736E-3</c:v>
                      </c:pt>
                      <c:pt idx="1447">
                        <c:v>-2.8316940000000001E-3</c:v>
                      </c:pt>
                      <c:pt idx="1448">
                        <c:v>-3.0237649999999999E-3</c:v>
                      </c:pt>
                      <c:pt idx="1449">
                        <c:v>-3.1844389999999998E-3</c:v>
                      </c:pt>
                      <c:pt idx="1450">
                        <c:v>-3.3119429999999999E-3</c:v>
                      </c:pt>
                      <c:pt idx="1451">
                        <c:v>-3.4350689999999998E-3</c:v>
                      </c:pt>
                      <c:pt idx="1452">
                        <c:v>-3.5749219999999999E-3</c:v>
                      </c:pt>
                      <c:pt idx="1453">
                        <c:v>-3.7150239999999999E-3</c:v>
                      </c:pt>
                      <c:pt idx="1454">
                        <c:v>-3.8398759999999999E-3</c:v>
                      </c:pt>
                      <c:pt idx="1455">
                        <c:v>-3.9829790000000002E-3</c:v>
                      </c:pt>
                      <c:pt idx="1456">
                        <c:v>-4.1843219999999999E-3</c:v>
                      </c:pt>
                      <c:pt idx="1457">
                        <c:v>-4.4091210000000002E-3</c:v>
                      </c:pt>
                      <c:pt idx="1458">
                        <c:v>-4.5737420000000004E-3</c:v>
                      </c:pt>
                      <c:pt idx="1459">
                        <c:v>-4.6578660000000001E-3</c:v>
                      </c:pt>
                      <c:pt idx="1460">
                        <c:v>-4.7276499999999999E-3</c:v>
                      </c:pt>
                      <c:pt idx="1461">
                        <c:v>-4.8356639999999999E-3</c:v>
                      </c:pt>
                      <c:pt idx="1462">
                        <c:v>-4.9644199999999998E-3</c:v>
                      </c:pt>
                      <c:pt idx="1463">
                        <c:v>-5.0906479999999997E-3</c:v>
                      </c:pt>
                      <c:pt idx="1464">
                        <c:v>-5.2328169999999999E-3</c:v>
                      </c:pt>
                      <c:pt idx="1465">
                        <c:v>-5.3992529999999997E-3</c:v>
                      </c:pt>
                      <c:pt idx="1466">
                        <c:v>-5.5481250000000001E-3</c:v>
                      </c:pt>
                      <c:pt idx="1467">
                        <c:v>-5.6471050000000004E-3</c:v>
                      </c:pt>
                      <c:pt idx="1468">
                        <c:v>-5.7287309999999999E-3</c:v>
                      </c:pt>
                      <c:pt idx="1469">
                        <c:v>-5.8479710000000004E-3</c:v>
                      </c:pt>
                      <c:pt idx="1470">
                        <c:v>-6.0262299999999996E-3</c:v>
                      </c:pt>
                      <c:pt idx="1471">
                        <c:v>-6.2624569999999999E-3</c:v>
                      </c:pt>
                      <c:pt idx="1472">
                        <c:v>-6.5468619999999996E-3</c:v>
                      </c:pt>
                      <c:pt idx="1473">
                        <c:v>-6.8284390000000004E-3</c:v>
                      </c:pt>
                      <c:pt idx="1474">
                        <c:v>-7.0210009999999998E-3</c:v>
                      </c:pt>
                      <c:pt idx="1475">
                        <c:v>-7.0883200000000004E-3</c:v>
                      </c:pt>
                      <c:pt idx="1476">
                        <c:v>-7.09145E-3</c:v>
                      </c:pt>
                      <c:pt idx="1477">
                        <c:v>-7.1201670000000002E-3</c:v>
                      </c:pt>
                      <c:pt idx="1478">
                        <c:v>-7.2196040000000001E-3</c:v>
                      </c:pt>
                      <c:pt idx="1479">
                        <c:v>-7.4005579999999998E-3</c:v>
                      </c:pt>
                      <c:pt idx="1480">
                        <c:v>-7.655149E-3</c:v>
                      </c:pt>
                      <c:pt idx="1481">
                        <c:v>-7.9272570000000001E-3</c:v>
                      </c:pt>
                      <c:pt idx="1482">
                        <c:v>-8.1234949999999997E-3</c:v>
                      </c:pt>
                      <c:pt idx="1483">
                        <c:v>-8.2064779999999997E-3</c:v>
                      </c:pt>
                      <c:pt idx="1484">
                        <c:v>-8.2396410000000007E-3</c:v>
                      </c:pt>
                      <c:pt idx="1485">
                        <c:v>-8.3085269999999996E-3</c:v>
                      </c:pt>
                      <c:pt idx="1486">
                        <c:v>-8.4418140000000006E-3</c:v>
                      </c:pt>
                      <c:pt idx="1487">
                        <c:v>-8.6298610000000008E-3</c:v>
                      </c:pt>
                      <c:pt idx="1488">
                        <c:v>-8.8552289999999992E-3</c:v>
                      </c:pt>
                      <c:pt idx="1489">
                        <c:v>-9.0730489999999997E-3</c:v>
                      </c:pt>
                      <c:pt idx="1490">
                        <c:v>-9.2245269999999997E-3</c:v>
                      </c:pt>
                      <c:pt idx="1491">
                        <c:v>-9.3113540000000009E-3</c:v>
                      </c:pt>
                      <c:pt idx="1492">
                        <c:v>-9.3949529999999993E-3</c:v>
                      </c:pt>
                      <c:pt idx="1493">
                        <c:v>-9.4952000000000005E-3</c:v>
                      </c:pt>
                      <c:pt idx="1494">
                        <c:v>-9.5675819999999998E-3</c:v>
                      </c:pt>
                      <c:pt idx="1495">
                        <c:v>-9.6198269999999992E-3</c:v>
                      </c:pt>
                      <c:pt idx="1496">
                        <c:v>-9.7481770000000002E-3</c:v>
                      </c:pt>
                      <c:pt idx="1497">
                        <c:v>-9.9933320000000006E-3</c:v>
                      </c:pt>
                      <c:pt idx="1498">
                        <c:v>-1.025411E-2</c:v>
                      </c:pt>
                      <c:pt idx="1499">
                        <c:v>-1.0426619999999999E-2</c:v>
                      </c:pt>
                      <c:pt idx="1500">
                        <c:v>-1.055001E-2</c:v>
                      </c:pt>
                      <c:pt idx="1501">
                        <c:v>-1.071743E-2</c:v>
                      </c:pt>
                      <c:pt idx="1502">
                        <c:v>-1.0913930000000001E-2</c:v>
                      </c:pt>
                      <c:pt idx="1503">
                        <c:v>-1.10543E-2</c:v>
                      </c:pt>
                      <c:pt idx="1504">
                        <c:v>-1.1132339999999999E-2</c:v>
                      </c:pt>
                      <c:pt idx="1505">
                        <c:v>-1.1218530000000001E-2</c:v>
                      </c:pt>
                      <c:pt idx="1506">
                        <c:v>-1.133704E-2</c:v>
                      </c:pt>
                      <c:pt idx="1507">
                        <c:v>-1.145269E-2</c:v>
                      </c:pt>
                      <c:pt idx="1508">
                        <c:v>-1.1562660000000001E-2</c:v>
                      </c:pt>
                      <c:pt idx="1509">
                        <c:v>-1.1707560000000001E-2</c:v>
                      </c:pt>
                      <c:pt idx="1510">
                        <c:v>-1.189404E-2</c:v>
                      </c:pt>
                      <c:pt idx="1511">
                        <c:v>-1.208797E-2</c:v>
                      </c:pt>
                      <c:pt idx="1512">
                        <c:v>-1.228244E-2</c:v>
                      </c:pt>
                      <c:pt idx="1513">
                        <c:v>-1.249755E-2</c:v>
                      </c:pt>
                      <c:pt idx="1514">
                        <c:v>-1.271239E-2</c:v>
                      </c:pt>
                      <c:pt idx="1515">
                        <c:v>-1.2869749999999999E-2</c:v>
                      </c:pt>
                      <c:pt idx="1516">
                        <c:v>-1.29552E-2</c:v>
                      </c:pt>
                      <c:pt idx="1517">
                        <c:v>-1.301505E-2</c:v>
                      </c:pt>
                      <c:pt idx="1518">
                        <c:v>-1.309505E-2</c:v>
                      </c:pt>
                      <c:pt idx="1519">
                        <c:v>-1.3204540000000001E-2</c:v>
                      </c:pt>
                      <c:pt idx="1520">
                        <c:v>-1.3338640000000001E-2</c:v>
                      </c:pt>
                      <c:pt idx="1521">
                        <c:v>-1.348996E-2</c:v>
                      </c:pt>
                      <c:pt idx="1522">
                        <c:v>-1.364366E-2</c:v>
                      </c:pt>
                      <c:pt idx="1523">
                        <c:v>-1.3795379999999999E-2</c:v>
                      </c:pt>
                      <c:pt idx="1524">
                        <c:v>-1.396377E-2</c:v>
                      </c:pt>
                      <c:pt idx="1525">
                        <c:v>-1.415845E-2</c:v>
                      </c:pt>
                      <c:pt idx="1526">
                        <c:v>-1.435379E-2</c:v>
                      </c:pt>
                      <c:pt idx="1527">
                        <c:v>-1.452295E-2</c:v>
                      </c:pt>
                      <c:pt idx="1528">
                        <c:v>-1.4669939999999999E-2</c:v>
                      </c:pt>
                      <c:pt idx="1529">
                        <c:v>-1.480036E-2</c:v>
                      </c:pt>
                      <c:pt idx="1530">
                        <c:v>-1.48938E-2</c:v>
                      </c:pt>
                      <c:pt idx="1531">
                        <c:v>-1.494528E-2</c:v>
                      </c:pt>
                      <c:pt idx="1532">
                        <c:v>-1.4997389999999999E-2</c:v>
                      </c:pt>
                      <c:pt idx="1533">
                        <c:v>-1.5096129999999999E-2</c:v>
                      </c:pt>
                      <c:pt idx="1534">
                        <c:v>-1.524325E-2</c:v>
                      </c:pt>
                      <c:pt idx="1535">
                        <c:v>-1.5421280000000001E-2</c:v>
                      </c:pt>
                      <c:pt idx="1536">
                        <c:v>-1.5625030000000002E-2</c:v>
                      </c:pt>
                      <c:pt idx="1537">
                        <c:v>-1.583708E-2</c:v>
                      </c:pt>
                      <c:pt idx="1538">
                        <c:v>-1.6017900000000002E-2</c:v>
                      </c:pt>
                      <c:pt idx="1539">
                        <c:v>-1.6161740000000001E-2</c:v>
                      </c:pt>
                      <c:pt idx="1540">
                        <c:v>-1.6316379999999998E-2</c:v>
                      </c:pt>
                      <c:pt idx="1541">
                        <c:v>-1.6507879999999999E-2</c:v>
                      </c:pt>
                      <c:pt idx="1542">
                        <c:v>-1.6693039999999999E-2</c:v>
                      </c:pt>
                      <c:pt idx="1543">
                        <c:v>-1.682678E-2</c:v>
                      </c:pt>
                      <c:pt idx="1544">
                        <c:v>-1.692637E-2</c:v>
                      </c:pt>
                      <c:pt idx="1545">
                        <c:v>-1.702327E-2</c:v>
                      </c:pt>
                      <c:pt idx="1546">
                        <c:v>-1.710486E-2</c:v>
                      </c:pt>
                      <c:pt idx="1547">
                        <c:v>-1.716051E-2</c:v>
                      </c:pt>
                      <c:pt idx="1548">
                        <c:v>-1.7232859999999999E-2</c:v>
                      </c:pt>
                      <c:pt idx="1549">
                        <c:v>-1.7366530000000002E-2</c:v>
                      </c:pt>
                      <c:pt idx="1550">
                        <c:v>-1.7546010000000001E-2</c:v>
                      </c:pt>
                      <c:pt idx="1551">
                        <c:v>-1.773334E-2</c:v>
                      </c:pt>
                      <c:pt idx="1552">
                        <c:v>-1.792593E-2</c:v>
                      </c:pt>
                      <c:pt idx="1553">
                        <c:v>-1.8127870000000001E-2</c:v>
                      </c:pt>
                      <c:pt idx="1554">
                        <c:v>-1.8307770000000001E-2</c:v>
                      </c:pt>
                      <c:pt idx="1555">
                        <c:v>-1.8437510000000001E-2</c:v>
                      </c:pt>
                      <c:pt idx="1556">
                        <c:v>-1.8530230000000002E-2</c:v>
                      </c:pt>
                      <c:pt idx="1557">
                        <c:v>-1.8599979999999999E-2</c:v>
                      </c:pt>
                      <c:pt idx="1558">
                        <c:v>-1.863563E-2</c:v>
                      </c:pt>
                      <c:pt idx="1559">
                        <c:v>-1.865731E-2</c:v>
                      </c:pt>
                      <c:pt idx="1560">
                        <c:v>-1.8731100000000001E-2</c:v>
                      </c:pt>
                      <c:pt idx="1561">
                        <c:v>-1.8875469999999998E-2</c:v>
                      </c:pt>
                      <c:pt idx="1562">
                        <c:v>-1.901738E-2</c:v>
                      </c:pt>
                      <c:pt idx="1563">
                        <c:v>-1.9103350000000002E-2</c:v>
                      </c:pt>
                      <c:pt idx="1564">
                        <c:v>-1.918249E-2</c:v>
                      </c:pt>
                      <c:pt idx="1565">
                        <c:v>-1.9313150000000001E-2</c:v>
                      </c:pt>
                      <c:pt idx="1566">
                        <c:v>-1.9458179999999999E-2</c:v>
                      </c:pt>
                      <c:pt idx="1567">
                        <c:v>-1.955848E-2</c:v>
                      </c:pt>
                      <c:pt idx="1568">
                        <c:v>-1.9644209999999999E-2</c:v>
                      </c:pt>
                      <c:pt idx="1569">
                        <c:v>-1.9777610000000001E-2</c:v>
                      </c:pt>
                      <c:pt idx="1570">
                        <c:v>-1.9936860000000001E-2</c:v>
                      </c:pt>
                      <c:pt idx="1571">
                        <c:v>-2.0058940000000001E-2</c:v>
                      </c:pt>
                      <c:pt idx="1572">
                        <c:v>-2.0158869999999999E-2</c:v>
                      </c:pt>
                      <c:pt idx="1573">
                        <c:v>-2.0303020000000001E-2</c:v>
                      </c:pt>
                      <c:pt idx="1574">
                        <c:v>-2.0484869999999999E-2</c:v>
                      </c:pt>
                      <c:pt idx="1575">
                        <c:v>-2.062771E-2</c:v>
                      </c:pt>
                      <c:pt idx="1576">
                        <c:v>-2.0701890000000001E-2</c:v>
                      </c:pt>
                      <c:pt idx="1577">
                        <c:v>-2.0756699999999999E-2</c:v>
                      </c:pt>
                      <c:pt idx="1578">
                        <c:v>-2.0841439999999999E-2</c:v>
                      </c:pt>
                      <c:pt idx="1579">
                        <c:v>-2.0963989999999998E-2</c:v>
                      </c:pt>
                      <c:pt idx="1580">
                        <c:v>-2.1117E-2</c:v>
                      </c:pt>
                      <c:pt idx="1581">
                        <c:v>-2.127979E-2</c:v>
                      </c:pt>
                      <c:pt idx="1582">
                        <c:v>-2.1406290000000001E-2</c:v>
                      </c:pt>
                      <c:pt idx="1583">
                        <c:v>-2.1473590000000001E-2</c:v>
                      </c:pt>
                      <c:pt idx="1584">
                        <c:v>-2.1532180000000001E-2</c:v>
                      </c:pt>
                      <c:pt idx="1585">
                        <c:v>-2.1648770000000001E-2</c:v>
                      </c:pt>
                      <c:pt idx="1586">
                        <c:v>-2.181083E-2</c:v>
                      </c:pt>
                      <c:pt idx="1587">
                        <c:v>-2.1967819999999999E-2</c:v>
                      </c:pt>
                      <c:pt idx="1588">
                        <c:v>-2.2109699999999999E-2</c:v>
                      </c:pt>
                      <c:pt idx="1589">
                        <c:v>-2.2263120000000001E-2</c:v>
                      </c:pt>
                      <c:pt idx="1590">
                        <c:v>-2.2429859999999999E-2</c:v>
                      </c:pt>
                      <c:pt idx="1591">
                        <c:v>-2.2579769999999999E-2</c:v>
                      </c:pt>
                      <c:pt idx="1592">
                        <c:v>-2.269117E-2</c:v>
                      </c:pt>
                      <c:pt idx="1593">
                        <c:v>-2.2758750000000001E-2</c:v>
                      </c:pt>
                      <c:pt idx="1594">
                        <c:v>-2.2786509999999999E-2</c:v>
                      </c:pt>
                      <c:pt idx="1595">
                        <c:v>-2.2808579999999998E-2</c:v>
                      </c:pt>
                      <c:pt idx="1596">
                        <c:v>-2.2879940000000001E-2</c:v>
                      </c:pt>
                      <c:pt idx="1597">
                        <c:v>-2.301009E-2</c:v>
                      </c:pt>
                      <c:pt idx="1598">
                        <c:v>-2.3139630000000001E-2</c:v>
                      </c:pt>
                      <c:pt idx="1599">
                        <c:v>-2.32219E-2</c:v>
                      </c:pt>
                      <c:pt idx="1600">
                        <c:v>-2.3283870000000002E-2</c:v>
                      </c:pt>
                      <c:pt idx="1601">
                        <c:v>-2.3367860000000001E-2</c:v>
                      </c:pt>
                      <c:pt idx="1602">
                        <c:v>-2.3460419999999999E-2</c:v>
                      </c:pt>
                      <c:pt idx="1603">
                        <c:v>-2.3534960000000001E-2</c:v>
                      </c:pt>
                      <c:pt idx="1604">
                        <c:v>-2.361738E-2</c:v>
                      </c:pt>
                      <c:pt idx="1605">
                        <c:v>-2.3744669999999999E-2</c:v>
                      </c:pt>
                      <c:pt idx="1606">
                        <c:v>-2.389457E-2</c:v>
                      </c:pt>
                      <c:pt idx="1607">
                        <c:v>-2.4016010000000001E-2</c:v>
                      </c:pt>
                      <c:pt idx="1608">
                        <c:v>-2.4104130000000001E-2</c:v>
                      </c:pt>
                      <c:pt idx="1609">
                        <c:v>-2.4189100000000002E-2</c:v>
                      </c:pt>
                      <c:pt idx="1610">
                        <c:v>-2.42759E-2</c:v>
                      </c:pt>
                      <c:pt idx="1611">
                        <c:v>-2.4351089999999999E-2</c:v>
                      </c:pt>
                      <c:pt idx="1612">
                        <c:v>-2.442714E-2</c:v>
                      </c:pt>
                      <c:pt idx="1613">
                        <c:v>-2.4528769999999998E-2</c:v>
                      </c:pt>
                      <c:pt idx="1614">
                        <c:v>-2.465173E-2</c:v>
                      </c:pt>
                      <c:pt idx="1615">
                        <c:v>-2.4780690000000001E-2</c:v>
                      </c:pt>
                      <c:pt idx="1616">
                        <c:v>-2.4925220000000001E-2</c:v>
                      </c:pt>
                      <c:pt idx="1617">
                        <c:v>-2.509842E-2</c:v>
                      </c:pt>
                      <c:pt idx="1618">
                        <c:v>-2.5278829999999999E-2</c:v>
                      </c:pt>
                      <c:pt idx="1619">
                        <c:v>-2.543188E-2</c:v>
                      </c:pt>
                      <c:pt idx="1620">
                        <c:v>-2.554758E-2</c:v>
                      </c:pt>
                      <c:pt idx="1621">
                        <c:v>-2.5624460000000002E-2</c:v>
                      </c:pt>
                      <c:pt idx="1622">
                        <c:v>-2.565129E-2</c:v>
                      </c:pt>
                      <c:pt idx="1623">
                        <c:v>-2.5638890000000001E-2</c:v>
                      </c:pt>
                      <c:pt idx="1624">
                        <c:v>-2.5636639999999999E-2</c:v>
                      </c:pt>
                      <c:pt idx="1625">
                        <c:v>-2.568633E-2</c:v>
                      </c:pt>
                      <c:pt idx="1626">
                        <c:v>-2.5786670000000001E-2</c:v>
                      </c:pt>
                      <c:pt idx="1627">
                        <c:v>-2.5923720000000001E-2</c:v>
                      </c:pt>
                      <c:pt idx="1628">
                        <c:v>-2.6092210000000001E-2</c:v>
                      </c:pt>
                      <c:pt idx="1629">
                        <c:v>-2.6265320000000002E-2</c:v>
                      </c:pt>
                      <c:pt idx="1630">
                        <c:v>-2.639944E-2</c:v>
                      </c:pt>
                      <c:pt idx="1631">
                        <c:v>-2.6502979999999999E-2</c:v>
                      </c:pt>
                      <c:pt idx="1632">
                        <c:v>-2.663971E-2</c:v>
                      </c:pt>
                      <c:pt idx="1633">
                        <c:v>-2.6826300000000001E-2</c:v>
                      </c:pt>
                      <c:pt idx="1634">
                        <c:v>-2.6986599999999999E-2</c:v>
                      </c:pt>
                      <c:pt idx="1635">
                        <c:v>-2.7056469999999999E-2</c:v>
                      </c:pt>
                      <c:pt idx="1636">
                        <c:v>-2.707294E-2</c:v>
                      </c:pt>
                      <c:pt idx="1637">
                        <c:v>-2.7104530000000002E-2</c:v>
                      </c:pt>
                      <c:pt idx="1638">
                        <c:v>-2.715571E-2</c:v>
                      </c:pt>
                      <c:pt idx="1639">
                        <c:v>-2.719645E-2</c:v>
                      </c:pt>
                      <c:pt idx="1640">
                        <c:v>-2.723656E-2</c:v>
                      </c:pt>
                      <c:pt idx="1641">
                        <c:v>-2.7304209999999999E-2</c:v>
                      </c:pt>
                      <c:pt idx="1642">
                        <c:v>-2.7392260000000002E-2</c:v>
                      </c:pt>
                      <c:pt idx="1643">
                        <c:v>-2.748592E-2</c:v>
                      </c:pt>
                      <c:pt idx="1644">
                        <c:v>-2.7605890000000001E-2</c:v>
                      </c:pt>
                      <c:pt idx="1645">
                        <c:v>-2.7763599999999999E-2</c:v>
                      </c:pt>
                      <c:pt idx="1646">
                        <c:v>-2.7911749999999999E-2</c:v>
                      </c:pt>
                      <c:pt idx="1647">
                        <c:v>-2.7999019999999999E-2</c:v>
                      </c:pt>
                      <c:pt idx="1648">
                        <c:v>-2.804328E-2</c:v>
                      </c:pt>
                      <c:pt idx="1649">
                        <c:v>-2.80954E-2</c:v>
                      </c:pt>
                      <c:pt idx="1650">
                        <c:v>-2.8164499999999999E-2</c:v>
                      </c:pt>
                      <c:pt idx="1651">
                        <c:v>-2.8235329999999999E-2</c:v>
                      </c:pt>
                      <c:pt idx="1652">
                        <c:v>-2.8324120000000001E-2</c:v>
                      </c:pt>
                      <c:pt idx="1653">
                        <c:v>-2.8456490000000001E-2</c:v>
                      </c:pt>
                      <c:pt idx="1654">
                        <c:v>-2.8614049999999999E-2</c:v>
                      </c:pt>
                      <c:pt idx="1655">
                        <c:v>-2.875405E-2</c:v>
                      </c:pt>
                      <c:pt idx="1656">
                        <c:v>-2.8852869999999999E-2</c:v>
                      </c:pt>
                      <c:pt idx="1657">
                        <c:v>-2.8899379999999999E-2</c:v>
                      </c:pt>
                      <c:pt idx="1658">
                        <c:v>-2.8887099999999999E-2</c:v>
                      </c:pt>
                      <c:pt idx="1659">
                        <c:v>-2.885244E-2</c:v>
                      </c:pt>
                      <c:pt idx="1660">
                        <c:v>-2.8866240000000001E-2</c:v>
                      </c:pt>
                      <c:pt idx="1661">
                        <c:v>-2.8942470000000001E-2</c:v>
                      </c:pt>
                      <c:pt idx="1662">
                        <c:v>-2.9010910000000001E-2</c:v>
                      </c:pt>
                      <c:pt idx="1663">
                        <c:v>-2.9029159999999998E-2</c:v>
                      </c:pt>
                      <c:pt idx="1664">
                        <c:v>-2.9056060000000002E-2</c:v>
                      </c:pt>
                      <c:pt idx="1665">
                        <c:v>-2.915162E-2</c:v>
                      </c:pt>
                      <c:pt idx="1666">
                        <c:v>-2.9281729999999999E-2</c:v>
                      </c:pt>
                      <c:pt idx="1667">
                        <c:v>-2.9395109999999999E-2</c:v>
                      </c:pt>
                      <c:pt idx="1668">
                        <c:v>-2.951428E-2</c:v>
                      </c:pt>
                      <c:pt idx="1669">
                        <c:v>-2.9667209999999999E-2</c:v>
                      </c:pt>
                      <c:pt idx="1670">
                        <c:v>-2.9808459999999998E-2</c:v>
                      </c:pt>
                      <c:pt idx="1671">
                        <c:v>-2.989909E-2</c:v>
                      </c:pt>
                      <c:pt idx="1672">
                        <c:v>-2.9982439999999999E-2</c:v>
                      </c:pt>
                      <c:pt idx="1673">
                        <c:v>-3.0085959999999998E-2</c:v>
                      </c:pt>
                      <c:pt idx="1674">
                        <c:v>-3.013542E-2</c:v>
                      </c:pt>
                      <c:pt idx="1675">
                        <c:v>-3.0078569999999999E-2</c:v>
                      </c:pt>
                      <c:pt idx="1676">
                        <c:v>-3.000653E-2</c:v>
                      </c:pt>
                      <c:pt idx="1677">
                        <c:v>-3.0033279999999999E-2</c:v>
                      </c:pt>
                      <c:pt idx="1678">
                        <c:v>-3.0133420000000001E-2</c:v>
                      </c:pt>
                      <c:pt idx="1679">
                        <c:v>-3.023708E-2</c:v>
                      </c:pt>
                      <c:pt idx="1680">
                        <c:v>-3.037138E-2</c:v>
                      </c:pt>
                      <c:pt idx="1681">
                        <c:v>-3.0540970000000001E-2</c:v>
                      </c:pt>
                      <c:pt idx="1682">
                        <c:v>-3.060912E-2</c:v>
                      </c:pt>
                      <c:pt idx="1683">
                        <c:v>-3.0511219999999999E-2</c:v>
                      </c:pt>
                      <c:pt idx="1684">
                        <c:v>-3.0430080000000002E-2</c:v>
                      </c:pt>
                      <c:pt idx="1685">
                        <c:v>-3.0554830000000002E-2</c:v>
                      </c:pt>
                      <c:pt idx="1686">
                        <c:v>-3.0813090000000001E-2</c:v>
                      </c:pt>
                      <c:pt idx="1687">
                        <c:v>-3.1045039999999999E-2</c:v>
                      </c:pt>
                      <c:pt idx="1688">
                        <c:v>-3.130057E-2</c:v>
                      </c:pt>
                      <c:pt idx="1689">
                        <c:v>-3.1691230000000001E-2</c:v>
                      </c:pt>
                      <c:pt idx="1690">
                        <c:v>-3.2081409999999998E-2</c:v>
                      </c:pt>
                      <c:pt idx="1691">
                        <c:v>-3.2270170000000001E-2</c:v>
                      </c:pt>
                      <c:pt idx="1692">
                        <c:v>-3.2326680000000003E-2</c:v>
                      </c:pt>
                      <c:pt idx="1693">
                        <c:v>-3.241488E-2</c:v>
                      </c:pt>
                      <c:pt idx="1694">
                        <c:v>-3.2464479999999997E-2</c:v>
                      </c:pt>
                      <c:pt idx="1695">
                        <c:v>-3.230189E-2</c:v>
                      </c:pt>
                      <c:pt idx="1696">
                        <c:v>-3.2000870000000001E-2</c:v>
                      </c:pt>
                      <c:pt idx="1697">
                        <c:v>-3.1828769999999999E-2</c:v>
                      </c:pt>
                      <c:pt idx="1698">
                        <c:v>-3.1910889999999997E-2</c:v>
                      </c:pt>
                      <c:pt idx="1699">
                        <c:v>-3.2187319999999998E-2</c:v>
                      </c:pt>
                      <c:pt idx="1700">
                        <c:v>-3.2626860000000001E-2</c:v>
                      </c:pt>
                      <c:pt idx="1701">
                        <c:v>-3.31112E-2</c:v>
                      </c:pt>
                      <c:pt idx="1702">
                        <c:v>-3.3488209999999997E-2</c:v>
                      </c:pt>
                      <c:pt idx="1703">
                        <c:v>-3.3789430000000002E-2</c:v>
                      </c:pt>
                      <c:pt idx="1704">
                        <c:v>-3.4075330000000001E-2</c:v>
                      </c:pt>
                      <c:pt idx="1705">
                        <c:v>-3.4388540000000002E-2</c:v>
                      </c:pt>
                      <c:pt idx="1706">
                        <c:v>-3.4726819999999999E-2</c:v>
                      </c:pt>
                      <c:pt idx="1707">
                        <c:v>-3.5006820000000001E-2</c:v>
                      </c:pt>
                      <c:pt idx="1708">
                        <c:v>-3.5197159999999998E-2</c:v>
                      </c:pt>
                      <c:pt idx="1709">
                        <c:v>-3.5376999999999999E-2</c:v>
                      </c:pt>
                      <c:pt idx="1710">
                        <c:v>-3.562361E-2</c:v>
                      </c:pt>
                      <c:pt idx="1711">
                        <c:v>-3.5931770000000002E-2</c:v>
                      </c:pt>
                      <c:pt idx="1712">
                        <c:v>-3.6329260000000002E-2</c:v>
                      </c:pt>
                      <c:pt idx="1713">
                        <c:v>-3.6749610000000002E-2</c:v>
                      </c:pt>
                      <c:pt idx="1714">
                        <c:v>-3.6933309999999997E-2</c:v>
                      </c:pt>
                      <c:pt idx="1715">
                        <c:v>-3.6821939999999997E-2</c:v>
                      </c:pt>
                      <c:pt idx="1716">
                        <c:v>-3.674757E-2</c:v>
                      </c:pt>
                      <c:pt idx="1717">
                        <c:v>-3.6856279999999998E-2</c:v>
                      </c:pt>
                      <c:pt idx="1718">
                        <c:v>-3.7040480000000001E-2</c:v>
                      </c:pt>
                      <c:pt idx="1719">
                        <c:v>-3.722984E-2</c:v>
                      </c:pt>
                      <c:pt idx="1720">
                        <c:v>-3.704255E-2</c:v>
                      </c:pt>
                      <c:pt idx="1721">
                        <c:v>-3.6470240000000001E-2</c:v>
                      </c:pt>
                      <c:pt idx="1722">
                        <c:v>-3.6170210000000001E-2</c:v>
                      </c:pt>
                      <c:pt idx="1723">
                        <c:v>-3.6454859999999999E-2</c:v>
                      </c:pt>
                      <c:pt idx="1724">
                        <c:v>-3.6879080000000002E-2</c:v>
                      </c:pt>
                      <c:pt idx="1725">
                        <c:v>-3.710331E-2</c:v>
                      </c:pt>
                      <c:pt idx="1726">
                        <c:v>-3.720913E-2</c:v>
                      </c:pt>
                      <c:pt idx="1727">
                        <c:v>-3.7349859999999999E-2</c:v>
                      </c:pt>
                      <c:pt idx="1728">
                        <c:v>-3.7545549999999997E-2</c:v>
                      </c:pt>
                      <c:pt idx="1729">
                        <c:v>-3.7689880000000002E-2</c:v>
                      </c:pt>
                      <c:pt idx="1730">
                        <c:v>-3.7639140000000001E-2</c:v>
                      </c:pt>
                      <c:pt idx="1731">
                        <c:v>-3.7411510000000002E-2</c:v>
                      </c:pt>
                      <c:pt idx="1732">
                        <c:v>-3.7227919999999998E-2</c:v>
                      </c:pt>
                      <c:pt idx="1733">
                        <c:v>-3.7238470000000003E-2</c:v>
                      </c:pt>
                      <c:pt idx="1734">
                        <c:v>-3.7349130000000001E-2</c:v>
                      </c:pt>
                      <c:pt idx="1735">
                        <c:v>-3.7417039999999999E-2</c:v>
                      </c:pt>
                      <c:pt idx="1736">
                        <c:v>-3.7477410000000003E-2</c:v>
                      </c:pt>
                      <c:pt idx="1737">
                        <c:v>-3.7646649999999997E-2</c:v>
                      </c:pt>
                      <c:pt idx="1738">
                        <c:v>-3.7913200000000001E-2</c:v>
                      </c:pt>
                      <c:pt idx="1739">
                        <c:v>-3.8156019999999999E-2</c:v>
                      </c:pt>
                      <c:pt idx="1740">
                        <c:v>-3.830973E-2</c:v>
                      </c:pt>
                      <c:pt idx="1741">
                        <c:v>-3.8402459999999999E-2</c:v>
                      </c:pt>
                      <c:pt idx="1742">
                        <c:v>-3.8471850000000002E-2</c:v>
                      </c:pt>
                      <c:pt idx="1743">
                        <c:v>-3.8536309999999997E-2</c:v>
                      </c:pt>
                      <c:pt idx="1744">
                        <c:v>-3.8628999999999997E-2</c:v>
                      </c:pt>
                      <c:pt idx="1745">
                        <c:v>-3.8782839999999999E-2</c:v>
                      </c:pt>
                      <c:pt idx="1746">
                        <c:v>-3.8976169999999997E-2</c:v>
                      </c:pt>
                      <c:pt idx="1747">
                        <c:v>-3.9146729999999998E-2</c:v>
                      </c:pt>
                      <c:pt idx="1748">
                        <c:v>-3.9263770000000003E-2</c:v>
                      </c:pt>
                      <c:pt idx="1749">
                        <c:v>-3.9343999999999997E-2</c:v>
                      </c:pt>
                      <c:pt idx="1750">
                        <c:v>-3.9398019999999999E-2</c:v>
                      </c:pt>
                      <c:pt idx="1751">
                        <c:v>-3.9410309999999997E-2</c:v>
                      </c:pt>
                      <c:pt idx="1752">
                        <c:v>-3.9382069999999998E-2</c:v>
                      </c:pt>
                      <c:pt idx="1753">
                        <c:v>-3.9356019999999999E-2</c:v>
                      </c:pt>
                      <c:pt idx="1754">
                        <c:v>-3.9382590000000002E-2</c:v>
                      </c:pt>
                      <c:pt idx="1755">
                        <c:v>-3.94802E-2</c:v>
                      </c:pt>
                      <c:pt idx="1756">
                        <c:v>-3.9623400000000003E-2</c:v>
                      </c:pt>
                      <c:pt idx="1757">
                        <c:v>-3.9752740000000002E-2</c:v>
                      </c:pt>
                      <c:pt idx="1758">
                        <c:v>-3.981121E-2</c:v>
                      </c:pt>
                      <c:pt idx="1759">
                        <c:v>-3.9796850000000002E-2</c:v>
                      </c:pt>
                      <c:pt idx="1760">
                        <c:v>-3.9771269999999997E-2</c:v>
                      </c:pt>
                      <c:pt idx="1761">
                        <c:v>-3.9791590000000002E-2</c:v>
                      </c:pt>
                      <c:pt idx="1762">
                        <c:v>-3.9875300000000002E-2</c:v>
                      </c:pt>
                      <c:pt idx="1763">
                        <c:v>-3.9988490000000002E-2</c:v>
                      </c:pt>
                      <c:pt idx="1764">
                        <c:v>-4.010557E-2</c:v>
                      </c:pt>
                      <c:pt idx="1765">
                        <c:v>-4.0208340000000002E-2</c:v>
                      </c:pt>
                      <c:pt idx="1766">
                        <c:v>-4.0266660000000003E-2</c:v>
                      </c:pt>
                      <c:pt idx="1767">
                        <c:v>-4.0269430000000002E-2</c:v>
                      </c:pt>
                      <c:pt idx="1768">
                        <c:v>-4.0258349999999998E-2</c:v>
                      </c:pt>
                      <c:pt idx="1769">
                        <c:v>-4.0285139999999997E-2</c:v>
                      </c:pt>
                      <c:pt idx="1770">
                        <c:v>-4.0357190000000001E-2</c:v>
                      </c:pt>
                      <c:pt idx="1771">
                        <c:v>-4.0456270000000003E-2</c:v>
                      </c:pt>
                      <c:pt idx="1772">
                        <c:v>-4.0578509999999998E-2</c:v>
                      </c:pt>
                      <c:pt idx="1773">
                        <c:v>-4.0715050000000003E-2</c:v>
                      </c:pt>
                      <c:pt idx="1774">
                        <c:v>-4.0831970000000002E-2</c:v>
                      </c:pt>
                      <c:pt idx="1775">
                        <c:v>-4.0916319999999999E-2</c:v>
                      </c:pt>
                      <c:pt idx="1776">
                        <c:v>-4.1006529999999999E-2</c:v>
                      </c:pt>
                      <c:pt idx="1777">
                        <c:v>-4.112768E-2</c:v>
                      </c:pt>
                      <c:pt idx="1778">
                        <c:v>-4.1240119999999998E-2</c:v>
                      </c:pt>
                      <c:pt idx="1779">
                        <c:v>-4.1303399999999997E-2</c:v>
                      </c:pt>
                      <c:pt idx="1780">
                        <c:v>-4.1350659999999997E-2</c:v>
                      </c:pt>
                      <c:pt idx="1781">
                        <c:v>-4.1433829999999998E-2</c:v>
                      </c:pt>
                      <c:pt idx="1782">
                        <c:v>-4.1539649999999997E-2</c:v>
                      </c:pt>
                      <c:pt idx="1783">
                        <c:v>-4.1625370000000002E-2</c:v>
                      </c:pt>
                      <c:pt idx="1784">
                        <c:v>-4.1702740000000002E-2</c:v>
                      </c:pt>
                      <c:pt idx="1785">
                        <c:v>-4.1807289999999997E-2</c:v>
                      </c:pt>
                      <c:pt idx="1786">
                        <c:v>-4.1918299999999999E-2</c:v>
                      </c:pt>
                      <c:pt idx="1787">
                        <c:v>-4.1986910000000002E-2</c:v>
                      </c:pt>
                      <c:pt idx="1788">
                        <c:v>-4.2027340000000003E-2</c:v>
                      </c:pt>
                      <c:pt idx="1789">
                        <c:v>-4.210063E-2</c:v>
                      </c:pt>
                      <c:pt idx="1790">
                        <c:v>-4.2219880000000001E-2</c:v>
                      </c:pt>
                      <c:pt idx="1791">
                        <c:v>-4.2342829999999998E-2</c:v>
                      </c:pt>
                      <c:pt idx="1792">
                        <c:v>-4.2447890000000002E-2</c:v>
                      </c:pt>
                      <c:pt idx="1793">
                        <c:v>-4.2550169999999998E-2</c:v>
                      </c:pt>
                      <c:pt idx="1794">
                        <c:v>-4.2648360000000003E-2</c:v>
                      </c:pt>
                      <c:pt idx="1795">
                        <c:v>-4.2724949999999998E-2</c:v>
                      </c:pt>
                      <c:pt idx="1796">
                        <c:v>-4.2794760000000001E-2</c:v>
                      </c:pt>
                      <c:pt idx="1797">
                        <c:v>-4.289449E-2</c:v>
                      </c:pt>
                      <c:pt idx="1798">
                        <c:v>-4.301845E-2</c:v>
                      </c:pt>
                      <c:pt idx="1799">
                        <c:v>-4.3119959999999999E-2</c:v>
                      </c:pt>
                      <c:pt idx="1800">
                        <c:v>-4.3174799999999999E-2</c:v>
                      </c:pt>
                      <c:pt idx="1801">
                        <c:v>-4.3200089999999997E-2</c:v>
                      </c:pt>
                      <c:pt idx="1802">
                        <c:v>-4.3214629999999997E-2</c:v>
                      </c:pt>
                      <c:pt idx="1803">
                        <c:v>-4.3225279999999998E-2</c:v>
                      </c:pt>
                      <c:pt idx="1804">
                        <c:v>-4.3247059999999997E-2</c:v>
                      </c:pt>
                      <c:pt idx="1805">
                        <c:v>-4.330146E-2</c:v>
                      </c:pt>
                      <c:pt idx="1806">
                        <c:v>-4.3397720000000001E-2</c:v>
                      </c:pt>
                      <c:pt idx="1807">
                        <c:v>-4.3543800000000001E-2</c:v>
                      </c:pt>
                      <c:pt idx="1808">
                        <c:v>-4.3751379999999999E-2</c:v>
                      </c:pt>
                      <c:pt idx="1809">
                        <c:v>-4.400014E-2</c:v>
                      </c:pt>
                      <c:pt idx="1810">
                        <c:v>-4.422417E-2</c:v>
                      </c:pt>
                      <c:pt idx="1811">
                        <c:v>-4.4371800000000003E-2</c:v>
                      </c:pt>
                      <c:pt idx="1812">
                        <c:v>-4.4454059999999997E-2</c:v>
                      </c:pt>
                      <c:pt idx="1813">
                        <c:v>-4.4505139999999999E-2</c:v>
                      </c:pt>
                      <c:pt idx="1814">
                        <c:v>-4.4532269999999999E-2</c:v>
                      </c:pt>
                      <c:pt idx="1815">
                        <c:v>-4.4540669999999997E-2</c:v>
                      </c:pt>
                      <c:pt idx="1816">
                        <c:v>-4.4562169999999998E-2</c:v>
                      </c:pt>
                      <c:pt idx="1817">
                        <c:v>-4.4610879999999999E-2</c:v>
                      </c:pt>
                      <c:pt idx="1818">
                        <c:v>-4.4649389999999997E-2</c:v>
                      </c:pt>
                      <c:pt idx="1819">
                        <c:v>-4.4652079999999997E-2</c:v>
                      </c:pt>
                      <c:pt idx="1820">
                        <c:v>-4.466009E-2</c:v>
                      </c:pt>
                      <c:pt idx="1821">
                        <c:v>-4.4720719999999999E-2</c:v>
                      </c:pt>
                      <c:pt idx="1822">
                        <c:v>-4.4811879999999998E-2</c:v>
                      </c:pt>
                      <c:pt idx="1823">
                        <c:v>-4.4883270000000003E-2</c:v>
                      </c:pt>
                      <c:pt idx="1824">
                        <c:v>-4.493747E-2</c:v>
                      </c:pt>
                      <c:pt idx="1825">
                        <c:v>-4.5010149999999999E-2</c:v>
                      </c:pt>
                      <c:pt idx="1826">
                        <c:v>-4.5107639999999997E-2</c:v>
                      </c:pt>
                      <c:pt idx="1827">
                        <c:v>-4.5221560000000001E-2</c:v>
                      </c:pt>
                      <c:pt idx="1828">
                        <c:v>-4.5368499999999999E-2</c:v>
                      </c:pt>
                      <c:pt idx="1829">
                        <c:v>-4.5554320000000002E-2</c:v>
                      </c:pt>
                      <c:pt idx="1830">
                        <c:v>-4.5731470000000003E-2</c:v>
                      </c:pt>
                      <c:pt idx="1831">
                        <c:v>-4.5851929999999999E-2</c:v>
                      </c:pt>
                      <c:pt idx="1832">
                        <c:v>-4.5935410000000003E-2</c:v>
                      </c:pt>
                      <c:pt idx="1833">
                        <c:v>-4.6024969999999998E-2</c:v>
                      </c:pt>
                      <c:pt idx="1834">
                        <c:v>-4.6115620000000003E-2</c:v>
                      </c:pt>
                      <c:pt idx="1835">
                        <c:v>-4.6185780000000003E-2</c:v>
                      </c:pt>
                      <c:pt idx="1836">
                        <c:v>-4.6259509999999997E-2</c:v>
                      </c:pt>
                      <c:pt idx="1837">
                        <c:v>-4.6366549999999999E-2</c:v>
                      </c:pt>
                      <c:pt idx="1838">
                        <c:v>-4.6474519999999998E-2</c:v>
                      </c:pt>
                      <c:pt idx="1839">
                        <c:v>-4.6538339999999997E-2</c:v>
                      </c:pt>
                      <c:pt idx="1840">
                        <c:v>-4.6585130000000002E-2</c:v>
                      </c:pt>
                      <c:pt idx="1841">
                        <c:v>-4.6676589999999997E-2</c:v>
                      </c:pt>
                      <c:pt idx="1842">
                        <c:v>-4.68108E-2</c:v>
                      </c:pt>
                      <c:pt idx="1843">
                        <c:v>-4.6936800000000001E-2</c:v>
                      </c:pt>
                      <c:pt idx="1844">
                        <c:v>-4.7044830000000003E-2</c:v>
                      </c:pt>
                      <c:pt idx="1845">
                        <c:v>-4.7164659999999997E-2</c:v>
                      </c:pt>
                      <c:pt idx="1846">
                        <c:v>-4.7290199999999998E-2</c:v>
                      </c:pt>
                      <c:pt idx="1847">
                        <c:v>-4.7375420000000001E-2</c:v>
                      </c:pt>
                      <c:pt idx="1848">
                        <c:v>-4.7407089999999999E-2</c:v>
                      </c:pt>
                      <c:pt idx="1849">
                        <c:v>-4.7416800000000002E-2</c:v>
                      </c:pt>
                      <c:pt idx="1850">
                        <c:v>-4.7431269999999998E-2</c:v>
                      </c:pt>
                      <c:pt idx="1851">
                        <c:v>-4.746148E-2</c:v>
                      </c:pt>
                      <c:pt idx="1852">
                        <c:v>-4.7522189999999999E-2</c:v>
                      </c:pt>
                      <c:pt idx="1853">
                        <c:v>-4.7615409999999997E-2</c:v>
                      </c:pt>
                      <c:pt idx="1854">
                        <c:v>-4.7712699999999997E-2</c:v>
                      </c:pt>
                      <c:pt idx="1855">
                        <c:v>-4.7802999999999998E-2</c:v>
                      </c:pt>
                      <c:pt idx="1856">
                        <c:v>-4.7928320000000003E-2</c:v>
                      </c:pt>
                      <c:pt idx="1857">
                        <c:v>-4.8118389999999997E-2</c:v>
                      </c:pt>
                      <c:pt idx="1858">
                        <c:v>-4.8322360000000002E-2</c:v>
                      </c:pt>
                      <c:pt idx="1859">
                        <c:v>-4.8463539999999999E-2</c:v>
                      </c:pt>
                      <c:pt idx="1860">
                        <c:v>-4.8532260000000001E-2</c:v>
                      </c:pt>
                      <c:pt idx="1861">
                        <c:v>-4.8566100000000001E-2</c:v>
                      </c:pt>
                      <c:pt idx="1862">
                        <c:v>-4.8578690000000001E-2</c:v>
                      </c:pt>
                      <c:pt idx="1863">
                        <c:v>-4.8575340000000002E-2</c:v>
                      </c:pt>
                      <c:pt idx="1864">
                        <c:v>-4.8598860000000001E-2</c:v>
                      </c:pt>
                      <c:pt idx="1865">
                        <c:v>-4.868273E-2</c:v>
                      </c:pt>
                      <c:pt idx="1866">
                        <c:v>-4.878801E-2</c:v>
                      </c:pt>
                      <c:pt idx="1867">
                        <c:v>-4.8864820000000003E-2</c:v>
                      </c:pt>
                      <c:pt idx="1868">
                        <c:v>-4.8946419999999997E-2</c:v>
                      </c:pt>
                      <c:pt idx="1869">
                        <c:v>-4.9098339999999997E-2</c:v>
                      </c:pt>
                      <c:pt idx="1870">
                        <c:v>-4.9297059999999997E-2</c:v>
                      </c:pt>
                      <c:pt idx="1871">
                        <c:v>-4.9452089999999997E-2</c:v>
                      </c:pt>
                      <c:pt idx="1872">
                        <c:v>-4.9535049999999997E-2</c:v>
                      </c:pt>
                      <c:pt idx="1873">
                        <c:v>-4.9605719999999999E-2</c:v>
                      </c:pt>
                      <c:pt idx="1874">
                        <c:v>-4.9710789999999998E-2</c:v>
                      </c:pt>
                      <c:pt idx="1875">
                        <c:v>-4.983754E-2</c:v>
                      </c:pt>
                      <c:pt idx="1876">
                        <c:v>-4.996213E-2</c:v>
                      </c:pt>
                      <c:pt idx="1877">
                        <c:v>-5.0066840000000001E-2</c:v>
                      </c:pt>
                      <c:pt idx="1878">
                        <c:v>-5.0116620000000001E-2</c:v>
                      </c:pt>
                      <c:pt idx="1879">
                        <c:v>-5.0094689999999997E-2</c:v>
                      </c:pt>
                      <c:pt idx="1880">
                        <c:v>-5.0066840000000001E-2</c:v>
                      </c:pt>
                      <c:pt idx="1881">
                        <c:v>-5.013103E-2</c:v>
                      </c:pt>
                      <c:pt idx="1882">
                        <c:v>-5.0299450000000002E-2</c:v>
                      </c:pt>
                      <c:pt idx="1883">
                        <c:v>-5.0493200000000002E-2</c:v>
                      </c:pt>
                      <c:pt idx="1884">
                        <c:v>-5.0653429999999999E-2</c:v>
                      </c:pt>
                      <c:pt idx="1885">
                        <c:v>-5.0786360000000003E-2</c:v>
                      </c:pt>
                      <c:pt idx="1886">
                        <c:v>-5.0894590000000003E-2</c:v>
                      </c:pt>
                      <c:pt idx="1887">
                        <c:v>-5.0948750000000001E-2</c:v>
                      </c:pt>
                      <c:pt idx="1888">
                        <c:v>-5.0950309999999999E-2</c:v>
                      </c:pt>
                      <c:pt idx="1889">
                        <c:v>-5.0956559999999998E-2</c:v>
                      </c:pt>
                      <c:pt idx="1890">
                        <c:v>-5.1013099999999999E-2</c:v>
                      </c:pt>
                      <c:pt idx="1891">
                        <c:v>-5.1105629999999999E-2</c:v>
                      </c:pt>
                      <c:pt idx="1892">
                        <c:v>-5.1199590000000003E-2</c:v>
                      </c:pt>
                      <c:pt idx="1893">
                        <c:v>-5.1284129999999997E-2</c:v>
                      </c:pt>
                      <c:pt idx="1894">
                        <c:v>-5.1360530000000001E-2</c:v>
                      </c:pt>
                      <c:pt idx="1895">
                        <c:v>-5.1426279999999998E-2</c:v>
                      </c:pt>
                      <c:pt idx="1896">
                        <c:v>-5.1483000000000001E-2</c:v>
                      </c:pt>
                      <c:pt idx="1897">
                        <c:v>-5.1533500000000003E-2</c:v>
                      </c:pt>
                      <c:pt idx="1898">
                        <c:v>-5.1565899999999998E-2</c:v>
                      </c:pt>
                      <c:pt idx="1899">
                        <c:v>-5.1569869999999997E-2</c:v>
                      </c:pt>
                      <c:pt idx="1900">
                        <c:v>-5.1569009999999998E-2</c:v>
                      </c:pt>
                      <c:pt idx="1901">
                        <c:v>-5.1607500000000001E-2</c:v>
                      </c:pt>
                      <c:pt idx="1902">
                        <c:v>-5.170367E-2</c:v>
                      </c:pt>
                      <c:pt idx="1903">
                        <c:v>-5.1840369999999997E-2</c:v>
                      </c:pt>
                      <c:pt idx="1904">
                        <c:v>-5.1990750000000002E-2</c:v>
                      </c:pt>
                      <c:pt idx="1905">
                        <c:v>-5.2127720000000002E-2</c:v>
                      </c:pt>
                      <c:pt idx="1906">
                        <c:v>-5.2225710000000002E-2</c:v>
                      </c:pt>
                      <c:pt idx="1907">
                        <c:v>-5.2284049999999999E-2</c:v>
                      </c:pt>
                      <c:pt idx="1908">
                        <c:v>-5.233434E-2</c:v>
                      </c:pt>
                      <c:pt idx="1909">
                        <c:v>-5.2394929999999999E-2</c:v>
                      </c:pt>
                      <c:pt idx="1910">
                        <c:v>-5.2440479999999998E-2</c:v>
                      </c:pt>
                      <c:pt idx="1911">
                        <c:v>-5.244832E-2</c:v>
                      </c:pt>
                      <c:pt idx="1912">
                        <c:v>-5.2448469999999997E-2</c:v>
                      </c:pt>
                      <c:pt idx="1913">
                        <c:v>-5.2488670000000001E-2</c:v>
                      </c:pt>
                      <c:pt idx="1914">
                        <c:v>-5.2570699999999998E-2</c:v>
                      </c:pt>
                      <c:pt idx="1915">
                        <c:v>-5.2659810000000001E-2</c:v>
                      </c:pt>
                      <c:pt idx="1916">
                        <c:v>-5.273518E-2</c:v>
                      </c:pt>
                      <c:pt idx="1917">
                        <c:v>-5.2796450000000002E-2</c:v>
                      </c:pt>
                      <c:pt idx="1918">
                        <c:v>-5.2843979999999999E-2</c:v>
                      </c:pt>
                      <c:pt idx="1919">
                        <c:v>-5.2895369999999997E-2</c:v>
                      </c:pt>
                      <c:pt idx="1920">
                        <c:v>-5.2990229999999999E-2</c:v>
                      </c:pt>
                      <c:pt idx="1921">
                        <c:v>-5.3138289999999998E-2</c:v>
                      </c:pt>
                      <c:pt idx="1922">
                        <c:v>-5.3286640000000003E-2</c:v>
                      </c:pt>
                      <c:pt idx="1923">
                        <c:v>-5.3383519999999997E-2</c:v>
                      </c:pt>
                      <c:pt idx="1924">
                        <c:v>-5.3446430000000003E-2</c:v>
                      </c:pt>
                      <c:pt idx="1925">
                        <c:v>-5.3521659999999999E-2</c:v>
                      </c:pt>
                      <c:pt idx="1926">
                        <c:v>-5.3607330000000002E-2</c:v>
                      </c:pt>
                      <c:pt idx="1927">
                        <c:v>-5.3668090000000002E-2</c:v>
                      </c:pt>
                      <c:pt idx="1928">
                        <c:v>-5.3704929999999998E-2</c:v>
                      </c:pt>
                      <c:pt idx="1929">
                        <c:v>-5.3749869999999998E-2</c:v>
                      </c:pt>
                      <c:pt idx="1930">
                        <c:v>-5.3809360000000001E-2</c:v>
                      </c:pt>
                      <c:pt idx="1931">
                        <c:v>-5.3864389999999998E-2</c:v>
                      </c:pt>
                      <c:pt idx="1932">
                        <c:v>-5.3912769999999999E-2</c:v>
                      </c:pt>
                      <c:pt idx="1933">
                        <c:v>-5.3967080000000001E-2</c:v>
                      </c:pt>
                      <c:pt idx="1934">
                        <c:v>-5.4024519999999999E-2</c:v>
                      </c:pt>
                      <c:pt idx="1935">
                        <c:v>-5.408139E-2</c:v>
                      </c:pt>
                      <c:pt idx="1936">
                        <c:v>-5.416236E-2</c:v>
                      </c:pt>
                      <c:pt idx="1937">
                        <c:v>-5.4289900000000002E-2</c:v>
                      </c:pt>
                      <c:pt idx="1938">
                        <c:v>-5.4437279999999998E-2</c:v>
                      </c:pt>
                      <c:pt idx="1939">
                        <c:v>-5.4552400000000001E-2</c:v>
                      </c:pt>
                      <c:pt idx="1940">
                        <c:v>-5.4615490000000003E-2</c:v>
                      </c:pt>
                      <c:pt idx="1941">
                        <c:v>-5.4645720000000002E-2</c:v>
                      </c:pt>
                      <c:pt idx="1942">
                        <c:v>-5.4670379999999998E-2</c:v>
                      </c:pt>
                      <c:pt idx="1943">
                        <c:v>-5.4719610000000002E-2</c:v>
                      </c:pt>
                      <c:pt idx="1944">
                        <c:v>-5.4823940000000002E-2</c:v>
                      </c:pt>
                      <c:pt idx="1945">
                        <c:v>-5.4973880000000003E-2</c:v>
                      </c:pt>
                      <c:pt idx="1946">
                        <c:v>-5.5109640000000001E-2</c:v>
                      </c:pt>
                      <c:pt idx="1947">
                        <c:v>-5.5181229999999998E-2</c:v>
                      </c:pt>
                      <c:pt idx="1948">
                        <c:v>-5.5198209999999998E-2</c:v>
                      </c:pt>
                      <c:pt idx="1949">
                        <c:v>-5.5193739999999998E-2</c:v>
                      </c:pt>
                      <c:pt idx="1950">
                        <c:v>-5.5181139999999997E-2</c:v>
                      </c:pt>
                      <c:pt idx="1951">
                        <c:v>-5.5181870000000001E-2</c:v>
                      </c:pt>
                      <c:pt idx="1952">
                        <c:v>-5.5247169999999998E-2</c:v>
                      </c:pt>
                      <c:pt idx="1953">
                        <c:v>-5.5399909999999997E-2</c:v>
                      </c:pt>
                      <c:pt idx="1954">
                        <c:v>-5.5588100000000001E-2</c:v>
                      </c:pt>
                      <c:pt idx="1955">
                        <c:v>-5.574113E-2</c:v>
                      </c:pt>
                      <c:pt idx="1956">
                        <c:v>-5.583834E-2</c:v>
                      </c:pt>
                      <c:pt idx="1957">
                        <c:v>-5.5886329999999998E-2</c:v>
                      </c:pt>
                      <c:pt idx="1958">
                        <c:v>-5.5878459999999998E-2</c:v>
                      </c:pt>
                      <c:pt idx="1959">
                        <c:v>-5.5833210000000001E-2</c:v>
                      </c:pt>
                      <c:pt idx="1960">
                        <c:v>-5.5823860000000003E-2</c:v>
                      </c:pt>
                      <c:pt idx="1961">
                        <c:v>-5.590299E-2</c:v>
                      </c:pt>
                      <c:pt idx="1962">
                        <c:v>-5.603205E-2</c:v>
                      </c:pt>
                      <c:pt idx="1963">
                        <c:v>-5.6143730000000003E-2</c:v>
                      </c:pt>
                      <c:pt idx="1964">
                        <c:v>-5.6233020000000002E-2</c:v>
                      </c:pt>
                      <c:pt idx="1965">
                        <c:v>-5.6325199999999999E-2</c:v>
                      </c:pt>
                      <c:pt idx="1966">
                        <c:v>-5.6399489999999997E-2</c:v>
                      </c:pt>
                      <c:pt idx="1967">
                        <c:v>-5.6425599999999999E-2</c:v>
                      </c:pt>
                      <c:pt idx="1968">
                        <c:v>-5.644105E-2</c:v>
                      </c:pt>
                      <c:pt idx="1969">
                        <c:v>-5.6508570000000001E-2</c:v>
                      </c:pt>
                      <c:pt idx="1970">
                        <c:v>-5.6610729999999998E-2</c:v>
                      </c:pt>
                      <c:pt idx="1971">
                        <c:v>-5.667291E-2</c:v>
                      </c:pt>
                      <c:pt idx="1972">
                        <c:v>-5.6681170000000003E-2</c:v>
                      </c:pt>
                      <c:pt idx="1973">
                        <c:v>-5.6701580000000001E-2</c:v>
                      </c:pt>
                      <c:pt idx="1974">
                        <c:v>-5.6782529999999998E-2</c:v>
                      </c:pt>
                      <c:pt idx="1975">
                        <c:v>-5.6903950000000002E-2</c:v>
                      </c:pt>
                      <c:pt idx="1976">
                        <c:v>-5.7029120000000003E-2</c:v>
                      </c:pt>
                      <c:pt idx="1977">
                        <c:v>-5.7148289999999997E-2</c:v>
                      </c:pt>
                      <c:pt idx="1978">
                        <c:v>-5.7258749999999997E-2</c:v>
                      </c:pt>
                      <c:pt idx="1979">
                        <c:v>-5.7350190000000002E-2</c:v>
                      </c:pt>
                      <c:pt idx="1980">
                        <c:v>-5.7417629999999997E-2</c:v>
                      </c:pt>
                      <c:pt idx="1981">
                        <c:v>-5.7466830000000003E-2</c:v>
                      </c:pt>
                      <c:pt idx="1982">
                        <c:v>-5.7506630000000003E-2</c:v>
                      </c:pt>
                      <c:pt idx="1983">
                        <c:v>-5.7558730000000002E-2</c:v>
                      </c:pt>
                      <c:pt idx="1984">
                        <c:v>-5.7647549999999999E-2</c:v>
                      </c:pt>
                      <c:pt idx="1985">
                        <c:v>-5.7751700000000003E-2</c:v>
                      </c:pt>
                      <c:pt idx="1986">
                        <c:v>-5.7801650000000003E-2</c:v>
                      </c:pt>
                      <c:pt idx="1987">
                        <c:v>-5.7766730000000002E-2</c:v>
                      </c:pt>
                      <c:pt idx="1988">
                        <c:v>-5.7710890000000001E-2</c:v>
                      </c:pt>
                      <c:pt idx="1989">
                        <c:v>-5.7715009999999997E-2</c:v>
                      </c:pt>
                      <c:pt idx="1990">
                        <c:v>-5.7779320000000002E-2</c:v>
                      </c:pt>
                      <c:pt idx="1991">
                        <c:v>-5.7852960000000002E-2</c:v>
                      </c:pt>
                      <c:pt idx="1992">
                        <c:v>-5.7924330000000003E-2</c:v>
                      </c:pt>
                      <c:pt idx="1993">
                        <c:v>-5.8016440000000002E-2</c:v>
                      </c:pt>
                      <c:pt idx="1994">
                        <c:v>-5.8120560000000002E-2</c:v>
                      </c:pt>
                      <c:pt idx="1995">
                        <c:v>-5.8199330000000001E-2</c:v>
                      </c:pt>
                      <c:pt idx="1996">
                        <c:v>-5.8248590000000003E-2</c:v>
                      </c:pt>
                      <c:pt idx="1997">
                        <c:v>-5.8295970000000003E-2</c:v>
                      </c:pt>
                      <c:pt idx="1998">
                        <c:v>-5.8350199999999998E-2</c:v>
                      </c:pt>
                      <c:pt idx="1999">
                        <c:v>-5.8400830000000001E-2</c:v>
                      </c:pt>
                      <c:pt idx="2000">
                        <c:v>-5.8457219999999997E-2</c:v>
                      </c:pt>
                      <c:pt idx="2001">
                        <c:v>-5.8540710000000003E-2</c:v>
                      </c:pt>
                      <c:pt idx="2002">
                        <c:v>-5.8650500000000001E-2</c:v>
                      </c:pt>
                      <c:pt idx="2003">
                        <c:v>-5.8770530000000001E-2</c:v>
                      </c:pt>
                      <c:pt idx="2004">
                        <c:v>-5.8894580000000002E-2</c:v>
                      </c:pt>
                      <c:pt idx="2005">
                        <c:v>-5.9008270000000002E-2</c:v>
                      </c:pt>
                      <c:pt idx="2006">
                        <c:v>-5.9073920000000002E-2</c:v>
                      </c:pt>
                      <c:pt idx="2007">
                        <c:v>-5.9081759999999997E-2</c:v>
                      </c:pt>
                      <c:pt idx="2008">
                        <c:v>-5.9087309999999997E-2</c:v>
                      </c:pt>
                      <c:pt idx="2009">
                        <c:v>-5.9150460000000002E-2</c:v>
                      </c:pt>
                      <c:pt idx="2010">
                        <c:v>-5.926273E-2</c:v>
                      </c:pt>
                      <c:pt idx="2011">
                        <c:v>-5.9375860000000003E-2</c:v>
                      </c:pt>
                      <c:pt idx="2012">
                        <c:v>-5.9473350000000001E-2</c:v>
                      </c:pt>
                      <c:pt idx="2013">
                        <c:v>-5.9562509999999999E-2</c:v>
                      </c:pt>
                      <c:pt idx="2014">
                        <c:v>-5.9628109999999998E-2</c:v>
                      </c:pt>
                      <c:pt idx="2015">
                        <c:v>-5.965434E-2</c:v>
                      </c:pt>
                      <c:pt idx="2016">
                        <c:v>-5.9669470000000002E-2</c:v>
                      </c:pt>
                      <c:pt idx="2017">
                        <c:v>-5.9714030000000001E-2</c:v>
                      </c:pt>
                      <c:pt idx="2018">
                        <c:v>-5.9782090000000003E-2</c:v>
                      </c:pt>
                      <c:pt idx="2019">
                        <c:v>-5.9841850000000002E-2</c:v>
                      </c:pt>
                      <c:pt idx="2020">
                        <c:v>-5.9893410000000001E-2</c:v>
                      </c:pt>
                      <c:pt idx="2021">
                        <c:v>-5.9956040000000002E-2</c:v>
                      </c:pt>
                      <c:pt idx="2022">
                        <c:v>-6.0025189999999999E-2</c:v>
                      </c:pt>
                      <c:pt idx="2023">
                        <c:v>-6.0093809999999998E-2</c:v>
                      </c:pt>
                      <c:pt idx="2024">
                        <c:v>-6.0189119999999999E-2</c:v>
                      </c:pt>
                      <c:pt idx="2025">
                        <c:v>-6.0332490000000003E-2</c:v>
                      </c:pt>
                      <c:pt idx="2026">
                        <c:v>-6.0481720000000003E-2</c:v>
                      </c:pt>
                      <c:pt idx="2027">
                        <c:v>-6.0571939999999998E-2</c:v>
                      </c:pt>
                      <c:pt idx="2028">
                        <c:v>-6.0600099999999997E-2</c:v>
                      </c:pt>
                      <c:pt idx="2029">
                        <c:v>-6.0620359999999998E-2</c:v>
                      </c:pt>
                      <c:pt idx="2030">
                        <c:v>-6.0670700000000001E-2</c:v>
                      </c:pt>
                      <c:pt idx="2031">
                        <c:v>-6.0747219999999998E-2</c:v>
                      </c:pt>
                      <c:pt idx="2032">
                        <c:v>-6.08316E-2</c:v>
                      </c:pt>
                      <c:pt idx="2033">
                        <c:v>-6.0903079999999998E-2</c:v>
                      </c:pt>
                      <c:pt idx="2034">
                        <c:v>-6.09419E-2</c:v>
                      </c:pt>
                      <c:pt idx="2035">
                        <c:v>-6.0959180000000002E-2</c:v>
                      </c:pt>
                      <c:pt idx="2036">
                        <c:v>-6.0995630000000002E-2</c:v>
                      </c:pt>
                      <c:pt idx="2037">
                        <c:v>-6.105882E-2</c:v>
                      </c:pt>
                      <c:pt idx="2038">
                        <c:v>-6.1102980000000001E-2</c:v>
                      </c:pt>
                      <c:pt idx="2039">
                        <c:v>-6.1110640000000001E-2</c:v>
                      </c:pt>
                      <c:pt idx="2040">
                        <c:v>-6.1148290000000001E-2</c:v>
                      </c:pt>
                      <c:pt idx="2041">
                        <c:v>-6.1280090000000002E-2</c:v>
                      </c:pt>
                      <c:pt idx="2042">
                        <c:v>-6.1468059999999998E-2</c:v>
                      </c:pt>
                      <c:pt idx="2043">
                        <c:v>-6.1619889999999997E-2</c:v>
                      </c:pt>
                      <c:pt idx="2044">
                        <c:v>-6.1700560000000002E-2</c:v>
                      </c:pt>
                      <c:pt idx="2045">
                        <c:v>-6.1736569999999998E-2</c:v>
                      </c:pt>
                      <c:pt idx="2046">
                        <c:v>-6.1748450000000003E-2</c:v>
                      </c:pt>
                      <c:pt idx="2047">
                        <c:v>-6.174893E-2</c:v>
                      </c:pt>
                      <c:pt idx="2048">
                        <c:v>-6.1776869999999998E-2</c:v>
                      </c:pt>
                      <c:pt idx="2049">
                        <c:v>-6.1857540000000003E-2</c:v>
                      </c:pt>
                      <c:pt idx="2050">
                        <c:v>-6.1948160000000002E-2</c:v>
                      </c:pt>
                      <c:pt idx="2051">
                        <c:v>-6.1988229999999998E-2</c:v>
                      </c:pt>
                      <c:pt idx="2052">
                        <c:v>-6.1986310000000003E-2</c:v>
                      </c:pt>
                      <c:pt idx="2053">
                        <c:v>-6.199226E-2</c:v>
                      </c:pt>
                      <c:pt idx="2054">
                        <c:v>-6.2012970000000001E-2</c:v>
                      </c:pt>
                      <c:pt idx="2055">
                        <c:v>-6.2025919999999998E-2</c:v>
                      </c:pt>
                      <c:pt idx="2056">
                        <c:v>-6.2056569999999998E-2</c:v>
                      </c:pt>
                      <c:pt idx="2057">
                        <c:v>-6.216033E-2</c:v>
                      </c:pt>
                      <c:pt idx="2058">
                        <c:v>-6.2330030000000002E-2</c:v>
                      </c:pt>
                      <c:pt idx="2059">
                        <c:v>-6.2489860000000001E-2</c:v>
                      </c:pt>
                      <c:pt idx="2060">
                        <c:v>-6.2585909999999995E-2</c:v>
                      </c:pt>
                      <c:pt idx="2061">
                        <c:v>-6.2629799999999999E-2</c:v>
                      </c:pt>
                      <c:pt idx="2062">
                        <c:v>-6.2656600000000007E-2</c:v>
                      </c:pt>
                      <c:pt idx="2063">
                        <c:v>-6.2695139999999996E-2</c:v>
                      </c:pt>
                      <c:pt idx="2064">
                        <c:v>-6.2773350000000006E-2</c:v>
                      </c:pt>
                      <c:pt idx="2065">
                        <c:v>-6.2896629999999995E-2</c:v>
                      </c:pt>
                      <c:pt idx="2066">
                        <c:v>-6.3019039999999998E-2</c:v>
                      </c:pt>
                      <c:pt idx="2067">
                        <c:v>-6.308192E-2</c:v>
                      </c:pt>
                      <c:pt idx="2068">
                        <c:v>-6.3082700000000005E-2</c:v>
                      </c:pt>
                      <c:pt idx="2069">
                        <c:v>-6.3072890000000006E-2</c:v>
                      </c:pt>
                      <c:pt idx="2070">
                        <c:v>-6.3094559999999994E-2</c:v>
                      </c:pt>
                      <c:pt idx="2071">
                        <c:v>-6.3155610000000001E-2</c:v>
                      </c:pt>
                      <c:pt idx="2072">
                        <c:v>-6.3249600000000003E-2</c:v>
                      </c:pt>
                      <c:pt idx="2073">
                        <c:v>-6.335884E-2</c:v>
                      </c:pt>
                      <c:pt idx="2074">
                        <c:v>-6.3450339999999994E-2</c:v>
                      </c:pt>
                      <c:pt idx="2075">
                        <c:v>-6.3503080000000003E-2</c:v>
                      </c:pt>
                      <c:pt idx="2076">
                        <c:v>-6.353164E-2</c:v>
                      </c:pt>
                      <c:pt idx="2077">
                        <c:v>-6.3558589999999998E-2</c:v>
                      </c:pt>
                      <c:pt idx="2078">
                        <c:v>-6.3586980000000001E-2</c:v>
                      </c:pt>
                      <c:pt idx="2079">
                        <c:v>-6.3626589999999997E-2</c:v>
                      </c:pt>
                      <c:pt idx="2080">
                        <c:v>-6.3706940000000004E-2</c:v>
                      </c:pt>
                      <c:pt idx="2081">
                        <c:v>-6.3829300000000005E-2</c:v>
                      </c:pt>
                      <c:pt idx="2082">
                        <c:v>-6.3939499999999996E-2</c:v>
                      </c:pt>
                      <c:pt idx="2083">
                        <c:v>-6.3988890000000007E-2</c:v>
                      </c:pt>
                      <c:pt idx="2084">
                        <c:v>-6.3989630000000006E-2</c:v>
                      </c:pt>
                      <c:pt idx="2085">
                        <c:v>-6.3978450000000006E-2</c:v>
                      </c:pt>
                      <c:pt idx="2086">
                        <c:v>-6.3968869999999997E-2</c:v>
                      </c:pt>
                      <c:pt idx="2087">
                        <c:v>-6.3974160000000002E-2</c:v>
                      </c:pt>
                      <c:pt idx="2088">
                        <c:v>-6.4023549999999999E-2</c:v>
                      </c:pt>
                      <c:pt idx="2089">
                        <c:v>-6.4108830000000006E-2</c:v>
                      </c:pt>
                      <c:pt idx="2090">
                        <c:v>-6.4169119999999996E-2</c:v>
                      </c:pt>
                      <c:pt idx="2091">
                        <c:v>-6.4183409999999996E-2</c:v>
                      </c:pt>
                      <c:pt idx="2092">
                        <c:v>-6.4218650000000002E-2</c:v>
                      </c:pt>
                      <c:pt idx="2093">
                        <c:v>-6.4324519999999996E-2</c:v>
                      </c:pt>
                      <c:pt idx="2094">
                        <c:v>-6.4440650000000002E-2</c:v>
                      </c:pt>
                      <c:pt idx="2095">
                        <c:v>-6.4486669999999996E-2</c:v>
                      </c:pt>
                      <c:pt idx="2096">
                        <c:v>-6.4486559999999998E-2</c:v>
                      </c:pt>
                      <c:pt idx="2097">
                        <c:v>-6.4517420000000006E-2</c:v>
                      </c:pt>
                      <c:pt idx="2098">
                        <c:v>-6.457997E-2</c:v>
                      </c:pt>
                      <c:pt idx="2099">
                        <c:v>-6.4618400000000006E-2</c:v>
                      </c:pt>
                      <c:pt idx="2100">
                        <c:v>-6.4636070000000004E-2</c:v>
                      </c:pt>
                      <c:pt idx="2101">
                        <c:v>-6.4687179999999997E-2</c:v>
                      </c:pt>
                      <c:pt idx="2102">
                        <c:v>-6.4769800000000002E-2</c:v>
                      </c:pt>
                      <c:pt idx="2103">
                        <c:v>-6.4825679999999997E-2</c:v>
                      </c:pt>
                      <c:pt idx="2104">
                        <c:v>-6.4847249999999995E-2</c:v>
                      </c:pt>
                      <c:pt idx="2105">
                        <c:v>-6.4895140000000004E-2</c:v>
                      </c:pt>
                      <c:pt idx="2106">
                        <c:v>-6.5000080000000002E-2</c:v>
                      </c:pt>
                      <c:pt idx="2107">
                        <c:v>-6.5121929999999995E-2</c:v>
                      </c:pt>
                      <c:pt idx="2108">
                        <c:v>-6.5213590000000002E-2</c:v>
                      </c:pt>
                      <c:pt idx="2109">
                        <c:v>-6.5262120000000007E-2</c:v>
                      </c:pt>
                      <c:pt idx="2110">
                        <c:v>-6.5264740000000002E-2</c:v>
                      </c:pt>
                      <c:pt idx="2111">
                        <c:v>-6.5232810000000002E-2</c:v>
                      </c:pt>
                      <c:pt idx="2112">
                        <c:v>-6.5219769999999996E-2</c:v>
                      </c:pt>
                      <c:pt idx="2113">
                        <c:v>-6.5283270000000004E-2</c:v>
                      </c:pt>
                      <c:pt idx="2114">
                        <c:v>-6.5409239999999993E-2</c:v>
                      </c:pt>
                      <c:pt idx="2115">
                        <c:v>-6.5525990000000006E-2</c:v>
                      </c:pt>
                      <c:pt idx="2116">
                        <c:v>-6.5594570000000005E-2</c:v>
                      </c:pt>
                      <c:pt idx="2117">
                        <c:v>-6.5637699999999993E-2</c:v>
                      </c:pt>
                      <c:pt idx="2118">
                        <c:v>-6.5682450000000003E-2</c:v>
                      </c:pt>
                      <c:pt idx="2119">
                        <c:v>-6.5724859999999996E-2</c:v>
                      </c:pt>
                      <c:pt idx="2120">
                        <c:v>-6.5750810000000007E-2</c:v>
                      </c:pt>
                      <c:pt idx="2121">
                        <c:v>-6.5750920000000004E-2</c:v>
                      </c:pt>
                      <c:pt idx="2122">
                        <c:v>-6.5721730000000006E-2</c:v>
                      </c:pt>
                      <c:pt idx="2123">
                        <c:v>-6.5692219999999996E-2</c:v>
                      </c:pt>
                      <c:pt idx="2124">
                        <c:v>-6.5727079999999993E-2</c:v>
                      </c:pt>
                      <c:pt idx="2125">
                        <c:v>-6.585531E-2</c:v>
                      </c:pt>
                      <c:pt idx="2126">
                        <c:v>-6.6009600000000002E-2</c:v>
                      </c:pt>
                      <c:pt idx="2127">
                        <c:v>-6.6087950000000006E-2</c:v>
                      </c:pt>
                      <c:pt idx="2128">
                        <c:v>-6.6063499999999997E-2</c:v>
                      </c:pt>
                      <c:pt idx="2129">
                        <c:v>-6.5992919999999997E-2</c:v>
                      </c:pt>
                      <c:pt idx="2130">
                        <c:v>-6.5940059999999995E-2</c:v>
                      </c:pt>
                      <c:pt idx="2131">
                        <c:v>-6.5941200000000005E-2</c:v>
                      </c:pt>
                      <c:pt idx="2132">
                        <c:v>-6.6016690000000003E-2</c:v>
                      </c:pt>
                      <c:pt idx="2133">
                        <c:v>-6.6151860000000007E-2</c:v>
                      </c:pt>
                      <c:pt idx="2134">
                        <c:v>-6.6282720000000003E-2</c:v>
                      </c:pt>
                      <c:pt idx="2135">
                        <c:v>-6.6357490000000005E-2</c:v>
                      </c:pt>
                      <c:pt idx="2136">
                        <c:v>-6.6400689999999998E-2</c:v>
                      </c:pt>
                      <c:pt idx="2137">
                        <c:v>-6.6465350000000006E-2</c:v>
                      </c:pt>
                      <c:pt idx="2138">
                        <c:v>-6.6545549999999995E-2</c:v>
                      </c:pt>
                      <c:pt idx="2139">
                        <c:v>-6.6596550000000004E-2</c:v>
                      </c:pt>
                      <c:pt idx="2140">
                        <c:v>-6.6620929999999995E-2</c:v>
                      </c:pt>
                      <c:pt idx="2141">
                        <c:v>-6.6665749999999996E-2</c:v>
                      </c:pt>
                      <c:pt idx="2142">
                        <c:v>-6.6743609999999995E-2</c:v>
                      </c:pt>
                      <c:pt idx="2143">
                        <c:v>-6.6823359999999998E-2</c:v>
                      </c:pt>
                      <c:pt idx="2144">
                        <c:v>-6.6892729999999997E-2</c:v>
                      </c:pt>
                      <c:pt idx="2145">
                        <c:v>-6.6973790000000005E-2</c:v>
                      </c:pt>
                      <c:pt idx="2146">
                        <c:v>-6.7071500000000006E-2</c:v>
                      </c:pt>
                      <c:pt idx="2147">
                        <c:v>-6.7161100000000001E-2</c:v>
                      </c:pt>
                      <c:pt idx="2148">
                        <c:v>-6.7224389999999995E-2</c:v>
                      </c:pt>
                      <c:pt idx="2149">
                        <c:v>-6.7256499999999997E-2</c:v>
                      </c:pt>
                      <c:pt idx="2150">
                        <c:v>-6.7248370000000002E-2</c:v>
                      </c:pt>
                      <c:pt idx="2151">
                        <c:v>-6.7206340000000003E-2</c:v>
                      </c:pt>
                      <c:pt idx="2152">
                        <c:v>-6.717455E-2</c:v>
                      </c:pt>
                      <c:pt idx="2153">
                        <c:v>-6.7189789999999999E-2</c:v>
                      </c:pt>
                      <c:pt idx="2154">
                        <c:v>-6.7230209999999999E-2</c:v>
                      </c:pt>
                      <c:pt idx="2155">
                        <c:v>-6.7257339999999999E-2</c:v>
                      </c:pt>
                      <c:pt idx="2156">
                        <c:v>-6.7285269999999994E-2</c:v>
                      </c:pt>
                      <c:pt idx="2157">
                        <c:v>-6.7353029999999994E-2</c:v>
                      </c:pt>
                      <c:pt idx="2158">
                        <c:v>-6.744617E-2</c:v>
                      </c:pt>
                      <c:pt idx="2159">
                        <c:v>-6.7509879999999994E-2</c:v>
                      </c:pt>
                      <c:pt idx="2160">
                        <c:v>-6.7530419999999994E-2</c:v>
                      </c:pt>
                      <c:pt idx="2161">
                        <c:v>-6.7544599999999996E-2</c:v>
                      </c:pt>
                      <c:pt idx="2162">
                        <c:v>-6.7574400000000007E-2</c:v>
                      </c:pt>
                      <c:pt idx="2163">
                        <c:v>-6.760418E-2</c:v>
                      </c:pt>
                      <c:pt idx="2164">
                        <c:v>-6.7619070000000003E-2</c:v>
                      </c:pt>
                      <c:pt idx="2165">
                        <c:v>-6.7621000000000001E-2</c:v>
                      </c:pt>
                      <c:pt idx="2166">
                        <c:v>-6.7616369999999995E-2</c:v>
                      </c:pt>
                      <c:pt idx="2167">
                        <c:v>-6.7630019999999999E-2</c:v>
                      </c:pt>
                      <c:pt idx="2168">
                        <c:v>-6.7708270000000001E-2</c:v>
                      </c:pt>
                      <c:pt idx="2169">
                        <c:v>-6.7855189999999996E-2</c:v>
                      </c:pt>
                      <c:pt idx="2170">
                        <c:v>-6.7984950000000002E-2</c:v>
                      </c:pt>
                      <c:pt idx="2171">
                        <c:v>-6.8003359999999999E-2</c:v>
                      </c:pt>
                      <c:pt idx="2172">
                        <c:v>-6.7929829999999997E-2</c:v>
                      </c:pt>
                      <c:pt idx="2173">
                        <c:v>-6.7875850000000001E-2</c:v>
                      </c:pt>
                      <c:pt idx="2174">
                        <c:v>-6.7909460000000005E-2</c:v>
                      </c:pt>
                      <c:pt idx="2175">
                        <c:v>-6.7997299999999997E-2</c:v>
                      </c:pt>
                      <c:pt idx="2176">
                        <c:v>-6.8080699999999994E-2</c:v>
                      </c:pt>
                      <c:pt idx="2177">
                        <c:v>-6.8146410000000004E-2</c:v>
                      </c:pt>
                      <c:pt idx="2178">
                        <c:v>-6.8210530000000005E-2</c:v>
                      </c:pt>
                      <c:pt idx="2179">
                        <c:v>-6.8283360000000001E-2</c:v>
                      </c:pt>
                      <c:pt idx="2180">
                        <c:v>-6.8364579999999994E-2</c:v>
                      </c:pt>
                      <c:pt idx="2181">
                        <c:v>-6.8445420000000007E-2</c:v>
                      </c:pt>
                      <c:pt idx="2182">
                        <c:v>-6.8507139999999994E-2</c:v>
                      </c:pt>
                      <c:pt idx="2183">
                        <c:v>-6.8542629999999993E-2</c:v>
                      </c:pt>
                      <c:pt idx="2184">
                        <c:v>-6.8570640000000002E-2</c:v>
                      </c:pt>
                      <c:pt idx="2185">
                        <c:v>-6.8605840000000001E-2</c:v>
                      </c:pt>
                      <c:pt idx="2186">
                        <c:v>-6.8633479999999997E-2</c:v>
                      </c:pt>
                      <c:pt idx="2187">
                        <c:v>-6.8644369999999996E-2</c:v>
                      </c:pt>
                      <c:pt idx="2188">
                        <c:v>-6.8668530000000005E-2</c:v>
                      </c:pt>
                      <c:pt idx="2189">
                        <c:v>-6.8733390000000005E-2</c:v>
                      </c:pt>
                      <c:pt idx="2190">
                        <c:v>-6.8809040000000002E-2</c:v>
                      </c:pt>
                      <c:pt idx="2191">
                        <c:v>-6.8838339999999998E-2</c:v>
                      </c:pt>
                      <c:pt idx="2192">
                        <c:v>-6.8809839999999997E-2</c:v>
                      </c:pt>
                      <c:pt idx="2193">
                        <c:v>-6.87662E-2</c:v>
                      </c:pt>
                      <c:pt idx="2194">
                        <c:v>-6.8756100000000001E-2</c:v>
                      </c:pt>
                      <c:pt idx="2195">
                        <c:v>-6.8809019999999999E-2</c:v>
                      </c:pt>
                      <c:pt idx="2196">
                        <c:v>-6.8929039999999997E-2</c:v>
                      </c:pt>
                      <c:pt idx="2197">
                        <c:v>-6.9079109999999999E-2</c:v>
                      </c:pt>
                      <c:pt idx="2198">
                        <c:v>-6.9193779999999996E-2</c:v>
                      </c:pt>
                      <c:pt idx="2199">
                        <c:v>-6.9242200000000004E-2</c:v>
                      </c:pt>
                      <c:pt idx="2200">
                        <c:v>-6.9254289999999996E-2</c:v>
                      </c:pt>
                      <c:pt idx="2201">
                        <c:v>-6.9258139999999996E-2</c:v>
                      </c:pt>
                      <c:pt idx="2202">
                        <c:v>-6.9241810000000001E-2</c:v>
                      </c:pt>
                      <c:pt idx="2203">
                        <c:v>-6.9213079999999996E-2</c:v>
                      </c:pt>
                      <c:pt idx="2204">
                        <c:v>-6.9237140000000003E-2</c:v>
                      </c:pt>
                      <c:pt idx="2205">
                        <c:v>-6.9345219999999999E-2</c:v>
                      </c:pt>
                      <c:pt idx="2206">
                        <c:v>-6.9451609999999997E-2</c:v>
                      </c:pt>
                      <c:pt idx="2207">
                        <c:v>-6.9444660000000005E-2</c:v>
                      </c:pt>
                      <c:pt idx="2208">
                        <c:v>-6.9336179999999997E-2</c:v>
                      </c:pt>
                      <c:pt idx="2209">
                        <c:v>-6.9244379999999994E-2</c:v>
                      </c:pt>
                      <c:pt idx="2210">
                        <c:v>-6.9244600000000003E-2</c:v>
                      </c:pt>
                      <c:pt idx="2211">
                        <c:v>-6.9307060000000004E-2</c:v>
                      </c:pt>
                      <c:pt idx="2212">
                        <c:v>-6.9370390000000004E-2</c:v>
                      </c:pt>
                      <c:pt idx="2213">
                        <c:v>-6.9405240000000007E-2</c:v>
                      </c:pt>
                      <c:pt idx="2214">
                        <c:v>-6.9406259999999997E-2</c:v>
                      </c:pt>
                      <c:pt idx="2215">
                        <c:v>-6.9387870000000004E-2</c:v>
                      </c:pt>
                      <c:pt idx="2216">
                        <c:v>-6.9394479999999995E-2</c:v>
                      </c:pt>
                      <c:pt idx="2217">
                        <c:v>-6.9461170000000003E-2</c:v>
                      </c:pt>
                      <c:pt idx="2218">
                        <c:v>-6.9557620000000001E-2</c:v>
                      </c:pt>
                      <c:pt idx="2219">
                        <c:v>-6.9615010000000005E-2</c:v>
                      </c:pt>
                      <c:pt idx="2220">
                        <c:v>-6.9608210000000004E-2</c:v>
                      </c:pt>
                      <c:pt idx="2221">
                        <c:v>-6.9566000000000003E-2</c:v>
                      </c:pt>
                      <c:pt idx="2222">
                        <c:v>-6.9507600000000003E-2</c:v>
                      </c:pt>
                      <c:pt idx="2223">
                        <c:v>-6.9417950000000006E-2</c:v>
                      </c:pt>
                      <c:pt idx="2224">
                        <c:v>-6.9290060000000001E-2</c:v>
                      </c:pt>
                      <c:pt idx="2225">
                        <c:v>-6.9151679999999993E-2</c:v>
                      </c:pt>
                      <c:pt idx="2226">
                        <c:v>-6.9043380000000001E-2</c:v>
                      </c:pt>
                      <c:pt idx="2227">
                        <c:v>-6.8990309999999999E-2</c:v>
                      </c:pt>
                      <c:pt idx="2228">
                        <c:v>-6.8991769999999994E-2</c:v>
                      </c:pt>
                      <c:pt idx="2229">
                        <c:v>-6.9019239999999996E-2</c:v>
                      </c:pt>
                      <c:pt idx="2230">
                        <c:v>-6.9043129999999994E-2</c:v>
                      </c:pt>
                      <c:pt idx="2231">
                        <c:v>-6.9072239999999993E-2</c:v>
                      </c:pt>
                      <c:pt idx="2232">
                        <c:v>-6.9141190000000005E-2</c:v>
                      </c:pt>
                      <c:pt idx="2233">
                        <c:v>-6.9241720000000007E-2</c:v>
                      </c:pt>
                      <c:pt idx="2234">
                        <c:v>-6.9314459999999994E-2</c:v>
                      </c:pt>
                      <c:pt idx="2235">
                        <c:v>-6.9334320000000005E-2</c:v>
                      </c:pt>
                      <c:pt idx="2236">
                        <c:v>-6.9348419999999994E-2</c:v>
                      </c:pt>
                      <c:pt idx="2237">
                        <c:v>-6.9391090000000002E-2</c:v>
                      </c:pt>
                      <c:pt idx="2238">
                        <c:v>-6.9418090000000002E-2</c:v>
                      </c:pt>
                      <c:pt idx="2239">
                        <c:v>-6.9386229999999993E-2</c:v>
                      </c:pt>
                      <c:pt idx="2240">
                        <c:v>-6.9345359999999995E-2</c:v>
                      </c:pt>
                      <c:pt idx="2241">
                        <c:v>-6.9380579999999997E-2</c:v>
                      </c:pt>
                      <c:pt idx="2242">
                        <c:v>-6.9489410000000001E-2</c:v>
                      </c:pt>
                      <c:pt idx="2243">
                        <c:v>-6.9585910000000001E-2</c:v>
                      </c:pt>
                      <c:pt idx="2244">
                        <c:v>-6.9612359999999998E-2</c:v>
                      </c:pt>
                      <c:pt idx="2245">
                        <c:v>-6.9592290000000001E-2</c:v>
                      </c:pt>
                      <c:pt idx="2246">
                        <c:v>-6.9586700000000001E-2</c:v>
                      </c:pt>
                      <c:pt idx="2247">
                        <c:v>-6.9639339999999994E-2</c:v>
                      </c:pt>
                      <c:pt idx="2248">
                        <c:v>-6.9744550000000002E-2</c:v>
                      </c:pt>
                      <c:pt idx="2249">
                        <c:v>-6.9836170000000003E-2</c:v>
                      </c:pt>
                      <c:pt idx="2250">
                        <c:v>-6.9836869999999995E-2</c:v>
                      </c:pt>
                      <c:pt idx="2251">
                        <c:v>-6.9753609999999994E-2</c:v>
                      </c:pt>
                      <c:pt idx="2252">
                        <c:v>-6.968597E-2</c:v>
                      </c:pt>
                      <c:pt idx="2253">
                        <c:v>-6.9704150000000006E-2</c:v>
                      </c:pt>
                      <c:pt idx="2254">
                        <c:v>-6.9773080000000001E-2</c:v>
                      </c:pt>
                      <c:pt idx="2255">
                        <c:v>-6.9835919999999996E-2</c:v>
                      </c:pt>
                      <c:pt idx="2256">
                        <c:v>-6.9905110000000006E-2</c:v>
                      </c:pt>
                      <c:pt idx="2257">
                        <c:v>-7.0005070000000003E-2</c:v>
                      </c:pt>
                      <c:pt idx="2258">
                        <c:v>-7.0086289999999996E-2</c:v>
                      </c:pt>
                      <c:pt idx="2259">
                        <c:v>-7.0083939999999997E-2</c:v>
                      </c:pt>
                      <c:pt idx="2260">
                        <c:v>-7.0023569999999993E-2</c:v>
                      </c:pt>
                      <c:pt idx="2261">
                        <c:v>-6.9981749999999995E-2</c:v>
                      </c:pt>
                      <c:pt idx="2262">
                        <c:v>-6.9969030000000002E-2</c:v>
                      </c:pt>
                      <c:pt idx="2263">
                        <c:v>-6.9934029999999994E-2</c:v>
                      </c:pt>
                      <c:pt idx="2264">
                        <c:v>-6.9871180000000005E-2</c:v>
                      </c:pt>
                      <c:pt idx="2265">
                        <c:v>-6.9844039999999996E-2</c:v>
                      </c:pt>
                      <c:pt idx="2266">
                        <c:v>-6.9897319999999999E-2</c:v>
                      </c:pt>
                      <c:pt idx="2267">
                        <c:v>-7.0000279999999998E-2</c:v>
                      </c:pt>
                      <c:pt idx="2268">
                        <c:v>-7.0080649999999994E-2</c:v>
                      </c:pt>
                      <c:pt idx="2269">
                        <c:v>-7.0081459999999998E-2</c:v>
                      </c:pt>
                      <c:pt idx="2270">
                        <c:v>-7.0000389999999996E-2</c:v>
                      </c:pt>
                      <c:pt idx="2271">
                        <c:v>-6.9905789999999995E-2</c:v>
                      </c:pt>
                      <c:pt idx="2272">
                        <c:v>-6.9884639999999998E-2</c:v>
                      </c:pt>
                      <c:pt idx="2273">
                        <c:v>-6.9943980000000003E-2</c:v>
                      </c:pt>
                      <c:pt idx="2274">
                        <c:v>-6.9999989999999998E-2</c:v>
                      </c:pt>
                      <c:pt idx="2275">
                        <c:v>-6.9993700000000006E-2</c:v>
                      </c:pt>
                      <c:pt idx="2276">
                        <c:v>-6.995854E-2</c:v>
                      </c:pt>
                      <c:pt idx="2277">
                        <c:v>-6.9932889999999998E-2</c:v>
                      </c:pt>
                      <c:pt idx="2278">
                        <c:v>-6.9882120000000006E-2</c:v>
                      </c:pt>
                      <c:pt idx="2279">
                        <c:v>-6.9774100000000006E-2</c:v>
                      </c:pt>
                      <c:pt idx="2280">
                        <c:v>-6.9668099999999997E-2</c:v>
                      </c:pt>
                      <c:pt idx="2281">
                        <c:v>-6.9642049999999997E-2</c:v>
                      </c:pt>
                      <c:pt idx="2282">
                        <c:v>-6.9675420000000002E-2</c:v>
                      </c:pt>
                      <c:pt idx="2283">
                        <c:v>-6.9689890000000004E-2</c:v>
                      </c:pt>
                      <c:pt idx="2284">
                        <c:v>-6.9664119999999996E-2</c:v>
                      </c:pt>
                      <c:pt idx="2285">
                        <c:v>-6.9634799999999997E-2</c:v>
                      </c:pt>
                      <c:pt idx="2286">
                        <c:v>-6.9616819999999996E-2</c:v>
                      </c:pt>
                      <c:pt idx="2287">
                        <c:v>-6.9594290000000003E-2</c:v>
                      </c:pt>
                      <c:pt idx="2288">
                        <c:v>-6.9555759999999994E-2</c:v>
                      </c:pt>
                      <c:pt idx="2289">
                        <c:v>-6.9473240000000006E-2</c:v>
                      </c:pt>
                      <c:pt idx="2290">
                        <c:v>-6.9298899999999997E-2</c:v>
                      </c:pt>
                      <c:pt idx="2291">
                        <c:v>-6.9051130000000002E-2</c:v>
                      </c:pt>
                      <c:pt idx="2292">
                        <c:v>-6.8843199999999993E-2</c:v>
                      </c:pt>
                      <c:pt idx="2293">
                        <c:v>-6.8741220000000006E-2</c:v>
                      </c:pt>
                      <c:pt idx="2294">
                        <c:v>-6.8663840000000004E-2</c:v>
                      </c:pt>
                      <c:pt idx="2295">
                        <c:v>-6.8519940000000001E-2</c:v>
                      </c:pt>
                      <c:pt idx="2296">
                        <c:v>-6.8377320000000005E-2</c:v>
                      </c:pt>
                      <c:pt idx="2297">
                        <c:v>-6.8364519999999998E-2</c:v>
                      </c:pt>
                      <c:pt idx="2298">
                        <c:v>-6.8461380000000002E-2</c:v>
                      </c:pt>
                      <c:pt idx="2299">
                        <c:v>-6.8531480000000006E-2</c:v>
                      </c:pt>
                      <c:pt idx="2300">
                        <c:v>-6.8534230000000002E-2</c:v>
                      </c:pt>
                      <c:pt idx="2301">
                        <c:v>-6.8551119999999993E-2</c:v>
                      </c:pt>
                      <c:pt idx="2302">
                        <c:v>-6.8607260000000003E-2</c:v>
                      </c:pt>
                      <c:pt idx="2303">
                        <c:v>-6.8626290000000006E-2</c:v>
                      </c:pt>
                      <c:pt idx="2304">
                        <c:v>-6.8585099999999996E-2</c:v>
                      </c:pt>
                      <c:pt idx="2305">
                        <c:v>-6.8575049999999999E-2</c:v>
                      </c:pt>
                      <c:pt idx="2306">
                        <c:v>-6.8660209999999999E-2</c:v>
                      </c:pt>
                      <c:pt idx="2307">
                        <c:v>-6.8780910000000001E-2</c:v>
                      </c:pt>
                      <c:pt idx="2308">
                        <c:v>-6.884962E-2</c:v>
                      </c:pt>
                      <c:pt idx="2309">
                        <c:v>-6.8856150000000005E-2</c:v>
                      </c:pt>
                      <c:pt idx="2310">
                        <c:v>-6.8843600000000005E-2</c:v>
                      </c:pt>
                      <c:pt idx="2311">
                        <c:v>-6.8846400000000002E-2</c:v>
                      </c:pt>
                      <c:pt idx="2312">
                        <c:v>-6.887807E-2</c:v>
                      </c:pt>
                      <c:pt idx="2313">
                        <c:v>-6.8924150000000003E-2</c:v>
                      </c:pt>
                      <c:pt idx="2314">
                        <c:v>-6.893647E-2</c:v>
                      </c:pt>
                      <c:pt idx="2315">
                        <c:v>-6.8892030000000007E-2</c:v>
                      </c:pt>
                      <c:pt idx="2316">
                        <c:v>-6.8856070000000005E-2</c:v>
                      </c:pt>
                      <c:pt idx="2317">
                        <c:v>-6.8906759999999997E-2</c:v>
                      </c:pt>
                      <c:pt idx="2318">
                        <c:v>-6.9014530000000004E-2</c:v>
                      </c:pt>
                      <c:pt idx="2319">
                        <c:v>-6.9077689999999997E-2</c:v>
                      </c:pt>
                      <c:pt idx="2320">
                        <c:v>-6.9072099999999997E-2</c:v>
                      </c:pt>
                      <c:pt idx="2321">
                        <c:v>-6.9070989999999999E-2</c:v>
                      </c:pt>
                      <c:pt idx="2322">
                        <c:v>-6.9114629999999996E-2</c:v>
                      </c:pt>
                      <c:pt idx="2323">
                        <c:v>-6.9155659999999994E-2</c:v>
                      </c:pt>
                      <c:pt idx="2324">
                        <c:v>-6.9154590000000002E-2</c:v>
                      </c:pt>
                      <c:pt idx="2325">
                        <c:v>-6.9143309999999999E-2</c:v>
                      </c:pt>
                      <c:pt idx="2326">
                        <c:v>-6.9165160000000003E-2</c:v>
                      </c:pt>
                      <c:pt idx="2327">
                        <c:v>-6.9219290000000003E-2</c:v>
                      </c:pt>
                      <c:pt idx="2328">
                        <c:v>-6.9283250000000005E-2</c:v>
                      </c:pt>
                      <c:pt idx="2329">
                        <c:v>-6.9330959999999997E-2</c:v>
                      </c:pt>
                      <c:pt idx="2330">
                        <c:v>-6.9317340000000005E-2</c:v>
                      </c:pt>
                      <c:pt idx="2331">
                        <c:v>-6.9211040000000001E-2</c:v>
                      </c:pt>
                      <c:pt idx="2332">
                        <c:v>-6.9055199999999997E-2</c:v>
                      </c:pt>
                      <c:pt idx="2333">
                        <c:v>-6.893589E-2</c:v>
                      </c:pt>
                      <c:pt idx="2334">
                        <c:v>-6.8884570000000006E-2</c:v>
                      </c:pt>
                      <c:pt idx="2335">
                        <c:v>-6.8869719999999995E-2</c:v>
                      </c:pt>
                      <c:pt idx="2336">
                        <c:v>-6.8873630000000005E-2</c:v>
                      </c:pt>
                      <c:pt idx="2337">
                        <c:v>-6.8901809999999994E-2</c:v>
                      </c:pt>
                      <c:pt idx="2338">
                        <c:v>-6.8917060000000002E-2</c:v>
                      </c:pt>
                      <c:pt idx="2339">
                        <c:v>-6.8855669999999994E-2</c:v>
                      </c:pt>
                      <c:pt idx="2340">
                        <c:v>-6.8729230000000002E-2</c:v>
                      </c:pt>
                      <c:pt idx="2341">
                        <c:v>-6.8630960000000005E-2</c:v>
                      </c:pt>
                      <c:pt idx="2342">
                        <c:v>-6.8617440000000002E-2</c:v>
                      </c:pt>
                      <c:pt idx="2343">
                        <c:v>-6.864924E-2</c:v>
                      </c:pt>
                      <c:pt idx="2344">
                        <c:v>-6.8668889999999996E-2</c:v>
                      </c:pt>
                      <c:pt idx="2345">
                        <c:v>-6.8674180000000001E-2</c:v>
                      </c:pt>
                      <c:pt idx="2346">
                        <c:v>-6.8692660000000003E-2</c:v>
                      </c:pt>
                      <c:pt idx="2347">
                        <c:v>-6.8741250000000004E-2</c:v>
                      </c:pt>
                      <c:pt idx="2348">
                        <c:v>-6.8830139999999998E-2</c:v>
                      </c:pt>
                      <c:pt idx="2349">
                        <c:v>-6.8957989999999997E-2</c:v>
                      </c:pt>
                      <c:pt idx="2350">
                        <c:v>-6.9095470000000006E-2</c:v>
                      </c:pt>
                      <c:pt idx="2351">
                        <c:v>-6.9215310000000002E-2</c:v>
                      </c:pt>
                      <c:pt idx="2352">
                        <c:v>-6.9331359999999995E-2</c:v>
                      </c:pt>
                      <c:pt idx="2353">
                        <c:v>-6.9461880000000004E-2</c:v>
                      </c:pt>
                      <c:pt idx="2354">
                        <c:v>-6.9570240000000005E-2</c:v>
                      </c:pt>
                      <c:pt idx="2355">
                        <c:v>-6.9607959999999997E-2</c:v>
                      </c:pt>
                      <c:pt idx="2356">
                        <c:v>-6.9600480000000006E-2</c:v>
                      </c:pt>
                      <c:pt idx="2357">
                        <c:v>-6.9620150000000006E-2</c:v>
                      </c:pt>
                      <c:pt idx="2358">
                        <c:v>-6.9682869999999994E-2</c:v>
                      </c:pt>
                      <c:pt idx="2359">
                        <c:v>-6.9748649999999995E-2</c:v>
                      </c:pt>
                      <c:pt idx="2360">
                        <c:v>-6.981176E-2</c:v>
                      </c:pt>
                      <c:pt idx="2361">
                        <c:v>-6.9899299999999998E-2</c:v>
                      </c:pt>
                      <c:pt idx="2362">
                        <c:v>-6.9980280000000006E-2</c:v>
                      </c:pt>
                      <c:pt idx="2363">
                        <c:v>-6.9971290000000005E-2</c:v>
                      </c:pt>
                      <c:pt idx="2364">
                        <c:v>-6.9856080000000001E-2</c:v>
                      </c:pt>
                      <c:pt idx="2365">
                        <c:v>-6.9721160000000004E-2</c:v>
                      </c:pt>
                      <c:pt idx="2366">
                        <c:v>-6.964513E-2</c:v>
                      </c:pt>
                      <c:pt idx="2367">
                        <c:v>-6.9623820000000003E-2</c:v>
                      </c:pt>
                      <c:pt idx="2368">
                        <c:v>-6.9617579999999998E-2</c:v>
                      </c:pt>
                      <c:pt idx="2369">
                        <c:v>-6.9600019999999999E-2</c:v>
                      </c:pt>
                      <c:pt idx="2370">
                        <c:v>-6.9537749999999995E-2</c:v>
                      </c:pt>
                      <c:pt idx="2371">
                        <c:v>-6.9395440000000003E-2</c:v>
                      </c:pt>
                      <c:pt idx="2372">
                        <c:v>-6.9198860000000001E-2</c:v>
                      </c:pt>
                      <c:pt idx="2373">
                        <c:v>-6.9034899999999996E-2</c:v>
                      </c:pt>
                      <c:pt idx="2374">
                        <c:v>-6.8961190000000006E-2</c:v>
                      </c:pt>
                      <c:pt idx="2375">
                        <c:v>-6.8963930000000007E-2</c:v>
                      </c:pt>
                      <c:pt idx="2376">
                        <c:v>-6.9013900000000003E-2</c:v>
                      </c:pt>
                      <c:pt idx="2377">
                        <c:v>-6.9104230000000003E-2</c:v>
                      </c:pt>
                      <c:pt idx="2378">
                        <c:v>-6.92107E-2</c:v>
                      </c:pt>
                      <c:pt idx="2379">
                        <c:v>-6.9280389999999997E-2</c:v>
                      </c:pt>
                      <c:pt idx="2380">
                        <c:v>-6.9289950000000003E-2</c:v>
                      </c:pt>
                      <c:pt idx="2381">
                        <c:v>-6.9262459999999998E-2</c:v>
                      </c:pt>
                      <c:pt idx="2382">
                        <c:v>-6.9203349999999997E-2</c:v>
                      </c:pt>
                      <c:pt idx="2383">
                        <c:v>-6.907713E-2</c:v>
                      </c:pt>
                      <c:pt idx="2384">
                        <c:v>-6.8881120000000004E-2</c:v>
                      </c:pt>
                      <c:pt idx="2385">
                        <c:v>-6.8687390000000001E-2</c:v>
                      </c:pt>
                      <c:pt idx="2386">
                        <c:v>-6.8571489999999999E-2</c:v>
                      </c:pt>
                      <c:pt idx="2387">
                        <c:v>-6.8533460000000004E-2</c:v>
                      </c:pt>
                      <c:pt idx="2388">
                        <c:v>-6.8518770000000007E-2</c:v>
                      </c:pt>
                      <c:pt idx="2389">
                        <c:v>-6.8487989999999999E-2</c:v>
                      </c:pt>
                      <c:pt idx="2390">
                        <c:v>-6.8433640000000004E-2</c:v>
                      </c:pt>
                      <c:pt idx="2391">
                        <c:v>-6.8363789999999994E-2</c:v>
                      </c:pt>
                      <c:pt idx="2392">
                        <c:v>-6.8300429999999995E-2</c:v>
                      </c:pt>
                      <c:pt idx="2393">
                        <c:v>-6.8272490000000005E-2</c:v>
                      </c:pt>
                      <c:pt idx="2394">
                        <c:v>-6.8278229999999995E-2</c:v>
                      </c:pt>
                      <c:pt idx="2395">
                        <c:v>-6.8276390000000006E-2</c:v>
                      </c:pt>
                      <c:pt idx="2396">
                        <c:v>-6.8227800000000005E-2</c:v>
                      </c:pt>
                      <c:pt idx="2397">
                        <c:v>-6.8133669999999993E-2</c:v>
                      </c:pt>
                      <c:pt idx="2398">
                        <c:v>-6.8029140000000002E-2</c:v>
                      </c:pt>
                      <c:pt idx="2399">
                        <c:v>-6.7965310000000001E-2</c:v>
                      </c:pt>
                      <c:pt idx="2400">
                        <c:v>-6.7988279999999998E-2</c:v>
                      </c:pt>
                      <c:pt idx="2401">
                        <c:v>-6.8087839999999997E-2</c:v>
                      </c:pt>
                      <c:pt idx="2402">
                        <c:v>-6.8169939999999998E-2</c:v>
                      </c:pt>
                      <c:pt idx="2403">
                        <c:v>-6.812936E-2</c:v>
                      </c:pt>
                      <c:pt idx="2404">
                        <c:v>-6.7962359999999999E-2</c:v>
                      </c:pt>
                      <c:pt idx="2405">
                        <c:v>-6.7769709999999997E-2</c:v>
                      </c:pt>
                      <c:pt idx="2406">
                        <c:v>-6.764162E-2</c:v>
                      </c:pt>
                      <c:pt idx="2407">
                        <c:v>-6.7587229999999998E-2</c:v>
                      </c:pt>
                      <c:pt idx="2408">
                        <c:v>-6.7586149999999998E-2</c:v>
                      </c:pt>
                      <c:pt idx="2409">
                        <c:v>-6.7636080000000001E-2</c:v>
                      </c:pt>
                      <c:pt idx="2410">
                        <c:v>-6.7715839999999999E-2</c:v>
                      </c:pt>
                      <c:pt idx="2411">
                        <c:v>-6.7762160000000002E-2</c:v>
                      </c:pt>
                      <c:pt idx="2412">
                        <c:v>-6.7740220000000004E-2</c:v>
                      </c:pt>
                      <c:pt idx="2413">
                        <c:v>-6.7697469999999996E-2</c:v>
                      </c:pt>
                      <c:pt idx="2414">
                        <c:v>-6.7701780000000003E-2</c:v>
                      </c:pt>
                      <c:pt idx="2415">
                        <c:v>-6.7745020000000003E-2</c:v>
                      </c:pt>
                      <c:pt idx="2416">
                        <c:v>-6.7752729999999997E-2</c:v>
                      </c:pt>
                      <c:pt idx="2417">
                        <c:v>-6.7692059999999998E-2</c:v>
                      </c:pt>
                      <c:pt idx="2418">
                        <c:v>-6.7612430000000001E-2</c:v>
                      </c:pt>
                      <c:pt idx="2419">
                        <c:v>-6.7568080000000003E-2</c:v>
                      </c:pt>
                      <c:pt idx="2420">
                        <c:v>-6.754781E-2</c:v>
                      </c:pt>
                      <c:pt idx="2421">
                        <c:v>-6.7497059999999998E-2</c:v>
                      </c:pt>
                      <c:pt idx="2422">
                        <c:v>-6.7388870000000003E-2</c:v>
                      </c:pt>
                      <c:pt idx="2423">
                        <c:v>-6.7254110000000006E-2</c:v>
                      </c:pt>
                      <c:pt idx="2424">
                        <c:v>-6.7150360000000006E-2</c:v>
                      </c:pt>
                      <c:pt idx="2425">
                        <c:v>-6.7111160000000003E-2</c:v>
                      </c:pt>
                      <c:pt idx="2426">
                        <c:v>-6.7119479999999995E-2</c:v>
                      </c:pt>
                      <c:pt idx="2427">
                        <c:v>-6.7127119999999998E-2</c:v>
                      </c:pt>
                      <c:pt idx="2428">
                        <c:v>-6.7095089999999996E-2</c:v>
                      </c:pt>
                      <c:pt idx="2429">
                        <c:v>-6.7024159999999999E-2</c:v>
                      </c:pt>
                      <c:pt idx="2430">
                        <c:v>-6.6953819999999997E-2</c:v>
                      </c:pt>
                      <c:pt idx="2431">
                        <c:v>-6.6925789999999999E-2</c:v>
                      </c:pt>
                      <c:pt idx="2432">
                        <c:v>-6.6943290000000003E-2</c:v>
                      </c:pt>
                      <c:pt idx="2433">
                        <c:v>-6.6966629999999999E-2</c:v>
                      </c:pt>
                      <c:pt idx="2434">
                        <c:v>-6.6956769999999999E-2</c:v>
                      </c:pt>
                      <c:pt idx="2435">
                        <c:v>-6.6916879999999998E-2</c:v>
                      </c:pt>
                      <c:pt idx="2436">
                        <c:v>-6.6872870000000001E-2</c:v>
                      </c:pt>
                      <c:pt idx="2437">
                        <c:v>-6.6824209999999995E-2</c:v>
                      </c:pt>
                      <c:pt idx="2438">
                        <c:v>-6.6747780000000007E-2</c:v>
                      </c:pt>
                      <c:pt idx="2439">
                        <c:v>-6.6649040000000007E-2</c:v>
                      </c:pt>
                      <c:pt idx="2440">
                        <c:v>-6.6576640000000006E-2</c:v>
                      </c:pt>
                      <c:pt idx="2441">
                        <c:v>-6.6566040000000007E-2</c:v>
                      </c:pt>
                      <c:pt idx="2442">
                        <c:v>-6.6587729999999998E-2</c:v>
                      </c:pt>
                      <c:pt idx="2443">
                        <c:v>-6.6576960000000004E-2</c:v>
                      </c:pt>
                      <c:pt idx="2444">
                        <c:v>-6.6497760000000003E-2</c:v>
                      </c:pt>
                      <c:pt idx="2445">
                        <c:v>-6.6363980000000003E-2</c:v>
                      </c:pt>
                      <c:pt idx="2446">
                        <c:v>-6.6225950000000006E-2</c:v>
                      </c:pt>
                      <c:pt idx="2447">
                        <c:v>-6.6144350000000005E-2</c:v>
                      </c:pt>
                      <c:pt idx="2448">
                        <c:v>-6.6150890000000004E-2</c:v>
                      </c:pt>
                      <c:pt idx="2449">
                        <c:v>-6.6215469999999998E-2</c:v>
                      </c:pt>
                      <c:pt idx="2450">
                        <c:v>-6.6262470000000004E-2</c:v>
                      </c:pt>
                      <c:pt idx="2451">
                        <c:v>-6.6233790000000001E-2</c:v>
                      </c:pt>
                      <c:pt idx="2452">
                        <c:v>-6.6130289999999994E-2</c:v>
                      </c:pt>
                      <c:pt idx="2453">
                        <c:v>-6.5994579999999997E-2</c:v>
                      </c:pt>
                      <c:pt idx="2454">
                        <c:v>-6.5874379999999996E-2</c:v>
                      </c:pt>
                      <c:pt idx="2455">
                        <c:v>-6.5797449999999993E-2</c:v>
                      </c:pt>
                      <c:pt idx="2456">
                        <c:v>-6.5755530000000006E-2</c:v>
                      </c:pt>
                      <c:pt idx="2457">
                        <c:v>-6.5718899999999997E-2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FD5F-4280-A98F-618ADE2DE47A}"/>
                  </c:ext>
                </c:extLst>
              </c15:ser>
            </c15:filteredScatterSeries>
            <c15:filteredScatte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Data!$J$1</c15:sqref>
                        </c15:formulaRef>
                      </c:ext>
                    </c:extLst>
                    <c:strCache>
                      <c:ptCount val="1"/>
                      <c:pt idx="0">
                        <c:v>PVK_TEAI_0.0098H2O2_Degraded</c:v>
                      </c:pt>
                    </c:strCache>
                  </c:strRef>
                </c:tx>
                <c:spPr>
                  <a:ln w="19050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Data!$A$2:$A$2460</c15:sqref>
                        </c15:formulaRef>
                      </c:ext>
                    </c:extLst>
                    <c:numCache>
                      <c:formatCode>0.00E+00</c:formatCode>
                      <c:ptCount val="2459"/>
                      <c:pt idx="0">
                        <c:v>702.92610000000002</c:v>
                      </c:pt>
                      <c:pt idx="1">
                        <c:v>703.8904</c:v>
                      </c:pt>
                      <c:pt idx="2">
                        <c:v>704.8546</c:v>
                      </c:pt>
                      <c:pt idx="3">
                        <c:v>705.81880000000001</c:v>
                      </c:pt>
                      <c:pt idx="4">
                        <c:v>706.78309999999999</c:v>
                      </c:pt>
                      <c:pt idx="5">
                        <c:v>707.7473</c:v>
                      </c:pt>
                      <c:pt idx="6">
                        <c:v>708.7115</c:v>
                      </c:pt>
                      <c:pt idx="7">
                        <c:v>709.67579999999998</c:v>
                      </c:pt>
                      <c:pt idx="8">
                        <c:v>710.64</c:v>
                      </c:pt>
                      <c:pt idx="9">
                        <c:v>711.60419999999999</c:v>
                      </c:pt>
                      <c:pt idx="10">
                        <c:v>712.56849999999997</c:v>
                      </c:pt>
                      <c:pt idx="11">
                        <c:v>713.53269999999998</c:v>
                      </c:pt>
                      <c:pt idx="12">
                        <c:v>714.49689999999998</c:v>
                      </c:pt>
                      <c:pt idx="13">
                        <c:v>715.46119999999996</c:v>
                      </c:pt>
                      <c:pt idx="14">
                        <c:v>716.42539999999997</c:v>
                      </c:pt>
                      <c:pt idx="15">
                        <c:v>717.38959999999997</c:v>
                      </c:pt>
                      <c:pt idx="16">
                        <c:v>718.35389999999995</c:v>
                      </c:pt>
                      <c:pt idx="17">
                        <c:v>719.31809999999996</c:v>
                      </c:pt>
                      <c:pt idx="18">
                        <c:v>720.28229999999996</c:v>
                      </c:pt>
                      <c:pt idx="19">
                        <c:v>721.24659999999994</c:v>
                      </c:pt>
                      <c:pt idx="20">
                        <c:v>722.21079999999995</c:v>
                      </c:pt>
                      <c:pt idx="21">
                        <c:v>723.17499999999995</c:v>
                      </c:pt>
                      <c:pt idx="22">
                        <c:v>724.13930000000005</c:v>
                      </c:pt>
                      <c:pt idx="23">
                        <c:v>725.10350000000005</c:v>
                      </c:pt>
                      <c:pt idx="24">
                        <c:v>726.06769999999995</c:v>
                      </c:pt>
                      <c:pt idx="25">
                        <c:v>727.03200000000004</c:v>
                      </c:pt>
                      <c:pt idx="26">
                        <c:v>727.99620000000004</c:v>
                      </c:pt>
                      <c:pt idx="27">
                        <c:v>728.96040000000005</c:v>
                      </c:pt>
                      <c:pt idx="28">
                        <c:v>729.92470000000003</c:v>
                      </c:pt>
                      <c:pt idx="29">
                        <c:v>730.88890000000004</c:v>
                      </c:pt>
                      <c:pt idx="30">
                        <c:v>731.85310000000004</c:v>
                      </c:pt>
                      <c:pt idx="31">
                        <c:v>732.81740000000002</c:v>
                      </c:pt>
                      <c:pt idx="32">
                        <c:v>733.78160000000003</c:v>
                      </c:pt>
                      <c:pt idx="33">
                        <c:v>734.74580000000003</c:v>
                      </c:pt>
                      <c:pt idx="34">
                        <c:v>735.71010000000001</c:v>
                      </c:pt>
                      <c:pt idx="35">
                        <c:v>736.67430000000002</c:v>
                      </c:pt>
                      <c:pt idx="36">
                        <c:v>737.63850000000002</c:v>
                      </c:pt>
                      <c:pt idx="37">
                        <c:v>738.6028</c:v>
                      </c:pt>
                      <c:pt idx="38">
                        <c:v>739.56700000000001</c:v>
                      </c:pt>
                      <c:pt idx="39">
                        <c:v>740.53129999999999</c:v>
                      </c:pt>
                      <c:pt idx="40">
                        <c:v>741.49549999999999</c:v>
                      </c:pt>
                      <c:pt idx="41">
                        <c:v>742.4597</c:v>
                      </c:pt>
                      <c:pt idx="42">
                        <c:v>743.42399999999998</c:v>
                      </c:pt>
                      <c:pt idx="43">
                        <c:v>744.38819999999998</c:v>
                      </c:pt>
                      <c:pt idx="44">
                        <c:v>745.35239999999999</c:v>
                      </c:pt>
                      <c:pt idx="45">
                        <c:v>746.31669999999997</c:v>
                      </c:pt>
                      <c:pt idx="46">
                        <c:v>747.28089999999997</c:v>
                      </c:pt>
                      <c:pt idx="47">
                        <c:v>748.24509999999998</c:v>
                      </c:pt>
                      <c:pt idx="48">
                        <c:v>749.20939999999996</c:v>
                      </c:pt>
                      <c:pt idx="49">
                        <c:v>750.17359999999996</c:v>
                      </c:pt>
                      <c:pt idx="50">
                        <c:v>751.13779999999997</c:v>
                      </c:pt>
                      <c:pt idx="51">
                        <c:v>752.10209999999995</c:v>
                      </c:pt>
                      <c:pt idx="52">
                        <c:v>753.06629999999996</c:v>
                      </c:pt>
                      <c:pt idx="53">
                        <c:v>754.03049999999996</c:v>
                      </c:pt>
                      <c:pt idx="54">
                        <c:v>754.99480000000005</c:v>
                      </c:pt>
                      <c:pt idx="55">
                        <c:v>755.95899999999995</c:v>
                      </c:pt>
                      <c:pt idx="56">
                        <c:v>756.92319999999995</c:v>
                      </c:pt>
                      <c:pt idx="57">
                        <c:v>757.88750000000005</c:v>
                      </c:pt>
                      <c:pt idx="58">
                        <c:v>758.85170000000005</c:v>
                      </c:pt>
                      <c:pt idx="59">
                        <c:v>759.81590000000006</c:v>
                      </c:pt>
                      <c:pt idx="60">
                        <c:v>760.78020000000004</c:v>
                      </c:pt>
                      <c:pt idx="61">
                        <c:v>761.74440000000004</c:v>
                      </c:pt>
                      <c:pt idx="62">
                        <c:v>762.70860000000005</c:v>
                      </c:pt>
                      <c:pt idx="63">
                        <c:v>763.67290000000003</c:v>
                      </c:pt>
                      <c:pt idx="64">
                        <c:v>764.63710000000003</c:v>
                      </c:pt>
                      <c:pt idx="65">
                        <c:v>765.60130000000004</c:v>
                      </c:pt>
                      <c:pt idx="66">
                        <c:v>766.56560000000002</c:v>
                      </c:pt>
                      <c:pt idx="67">
                        <c:v>767.52980000000002</c:v>
                      </c:pt>
                      <c:pt idx="68">
                        <c:v>768.49400000000003</c:v>
                      </c:pt>
                      <c:pt idx="69">
                        <c:v>769.45830000000001</c:v>
                      </c:pt>
                      <c:pt idx="70">
                        <c:v>770.42250000000001</c:v>
                      </c:pt>
                      <c:pt idx="71">
                        <c:v>771.38670000000002</c:v>
                      </c:pt>
                      <c:pt idx="72">
                        <c:v>772.351</c:v>
                      </c:pt>
                      <c:pt idx="73">
                        <c:v>773.3152</c:v>
                      </c:pt>
                      <c:pt idx="74">
                        <c:v>774.27940000000001</c:v>
                      </c:pt>
                      <c:pt idx="75">
                        <c:v>775.24369999999999</c:v>
                      </c:pt>
                      <c:pt idx="76">
                        <c:v>776.2079</c:v>
                      </c:pt>
                      <c:pt idx="77">
                        <c:v>777.1721</c:v>
                      </c:pt>
                      <c:pt idx="78">
                        <c:v>778.13639999999998</c:v>
                      </c:pt>
                      <c:pt idx="79">
                        <c:v>779.10059999999999</c:v>
                      </c:pt>
                      <c:pt idx="80">
                        <c:v>780.06479999999999</c:v>
                      </c:pt>
                      <c:pt idx="81">
                        <c:v>781.02909999999997</c:v>
                      </c:pt>
                      <c:pt idx="82">
                        <c:v>781.99329999999998</c:v>
                      </c:pt>
                      <c:pt idx="83">
                        <c:v>782.95749999999998</c:v>
                      </c:pt>
                      <c:pt idx="84">
                        <c:v>783.92179999999996</c:v>
                      </c:pt>
                      <c:pt idx="85">
                        <c:v>784.88599999999997</c:v>
                      </c:pt>
                      <c:pt idx="86">
                        <c:v>785.85019999999997</c:v>
                      </c:pt>
                      <c:pt idx="87">
                        <c:v>786.81449999999995</c:v>
                      </c:pt>
                      <c:pt idx="88">
                        <c:v>787.77869999999996</c:v>
                      </c:pt>
                      <c:pt idx="89">
                        <c:v>788.74289999999996</c:v>
                      </c:pt>
                      <c:pt idx="90">
                        <c:v>789.70719999999994</c:v>
                      </c:pt>
                      <c:pt idx="91">
                        <c:v>790.67139999999995</c:v>
                      </c:pt>
                      <c:pt idx="92">
                        <c:v>791.63559999999995</c:v>
                      </c:pt>
                      <c:pt idx="93">
                        <c:v>792.59990000000005</c:v>
                      </c:pt>
                      <c:pt idx="94">
                        <c:v>793.56410000000005</c:v>
                      </c:pt>
                      <c:pt idx="95">
                        <c:v>794.52829999999994</c:v>
                      </c:pt>
                      <c:pt idx="96">
                        <c:v>795.49260000000004</c:v>
                      </c:pt>
                      <c:pt idx="97">
                        <c:v>796.45680000000004</c:v>
                      </c:pt>
                      <c:pt idx="98">
                        <c:v>797.42100000000005</c:v>
                      </c:pt>
                      <c:pt idx="99">
                        <c:v>798.38530000000003</c:v>
                      </c:pt>
                      <c:pt idx="100">
                        <c:v>799.34950000000003</c:v>
                      </c:pt>
                      <c:pt idx="101">
                        <c:v>800.31370000000004</c:v>
                      </c:pt>
                      <c:pt idx="102">
                        <c:v>801.27800000000002</c:v>
                      </c:pt>
                      <c:pt idx="103">
                        <c:v>802.24220000000003</c:v>
                      </c:pt>
                      <c:pt idx="104">
                        <c:v>803.20640000000003</c:v>
                      </c:pt>
                      <c:pt idx="105">
                        <c:v>804.17070000000001</c:v>
                      </c:pt>
                      <c:pt idx="106">
                        <c:v>805.13490000000002</c:v>
                      </c:pt>
                      <c:pt idx="107">
                        <c:v>806.09910000000002</c:v>
                      </c:pt>
                      <c:pt idx="108">
                        <c:v>807.0634</c:v>
                      </c:pt>
                      <c:pt idx="109">
                        <c:v>808.02760000000001</c:v>
                      </c:pt>
                      <c:pt idx="110">
                        <c:v>808.99180000000001</c:v>
                      </c:pt>
                      <c:pt idx="111">
                        <c:v>809.95609999999999</c:v>
                      </c:pt>
                      <c:pt idx="112">
                        <c:v>810.9203</c:v>
                      </c:pt>
                      <c:pt idx="113">
                        <c:v>811.8845</c:v>
                      </c:pt>
                      <c:pt idx="114">
                        <c:v>812.84879999999998</c:v>
                      </c:pt>
                      <c:pt idx="115">
                        <c:v>813.81299999999999</c:v>
                      </c:pt>
                      <c:pt idx="116">
                        <c:v>814.77719999999999</c:v>
                      </c:pt>
                      <c:pt idx="117">
                        <c:v>815.74149999999997</c:v>
                      </c:pt>
                      <c:pt idx="118">
                        <c:v>816.70569999999998</c:v>
                      </c:pt>
                      <c:pt idx="119">
                        <c:v>817.66989999999998</c:v>
                      </c:pt>
                      <c:pt idx="120">
                        <c:v>818.63419999999996</c:v>
                      </c:pt>
                      <c:pt idx="121">
                        <c:v>819.59839999999997</c:v>
                      </c:pt>
                      <c:pt idx="122">
                        <c:v>820.56259999999997</c:v>
                      </c:pt>
                      <c:pt idx="123">
                        <c:v>821.52689999999996</c:v>
                      </c:pt>
                      <c:pt idx="124">
                        <c:v>822.49109999999996</c:v>
                      </c:pt>
                      <c:pt idx="125">
                        <c:v>823.45529999999997</c:v>
                      </c:pt>
                      <c:pt idx="126">
                        <c:v>824.41959999999995</c:v>
                      </c:pt>
                      <c:pt idx="127">
                        <c:v>825.38379999999995</c:v>
                      </c:pt>
                      <c:pt idx="128">
                        <c:v>826.34799999999996</c:v>
                      </c:pt>
                      <c:pt idx="129">
                        <c:v>827.31230000000005</c:v>
                      </c:pt>
                      <c:pt idx="130">
                        <c:v>828.27650000000006</c:v>
                      </c:pt>
                      <c:pt idx="131">
                        <c:v>829.24069999999995</c:v>
                      </c:pt>
                      <c:pt idx="132">
                        <c:v>830.20500000000004</c:v>
                      </c:pt>
                      <c:pt idx="133">
                        <c:v>831.16920000000005</c:v>
                      </c:pt>
                      <c:pt idx="134">
                        <c:v>832.13340000000005</c:v>
                      </c:pt>
                      <c:pt idx="135">
                        <c:v>833.09770000000003</c:v>
                      </c:pt>
                      <c:pt idx="136">
                        <c:v>834.06190000000004</c:v>
                      </c:pt>
                      <c:pt idx="137">
                        <c:v>835.02610000000004</c:v>
                      </c:pt>
                      <c:pt idx="138">
                        <c:v>835.99040000000002</c:v>
                      </c:pt>
                      <c:pt idx="139">
                        <c:v>836.95460000000003</c:v>
                      </c:pt>
                      <c:pt idx="140">
                        <c:v>837.91880000000003</c:v>
                      </c:pt>
                      <c:pt idx="141">
                        <c:v>838.88310000000001</c:v>
                      </c:pt>
                      <c:pt idx="142">
                        <c:v>839.84730000000002</c:v>
                      </c:pt>
                      <c:pt idx="143">
                        <c:v>840.81150000000002</c:v>
                      </c:pt>
                      <c:pt idx="144">
                        <c:v>841.7758</c:v>
                      </c:pt>
                      <c:pt idx="145">
                        <c:v>842.74</c:v>
                      </c:pt>
                      <c:pt idx="146">
                        <c:v>843.70420000000001</c:v>
                      </c:pt>
                      <c:pt idx="147">
                        <c:v>844.66849999999999</c:v>
                      </c:pt>
                      <c:pt idx="148">
                        <c:v>845.6327</c:v>
                      </c:pt>
                      <c:pt idx="149">
                        <c:v>846.59690000000001</c:v>
                      </c:pt>
                      <c:pt idx="150">
                        <c:v>847.56119999999999</c:v>
                      </c:pt>
                      <c:pt idx="151">
                        <c:v>848.52539999999999</c:v>
                      </c:pt>
                      <c:pt idx="152">
                        <c:v>849.4896</c:v>
                      </c:pt>
                      <c:pt idx="153">
                        <c:v>850.45389999999998</c:v>
                      </c:pt>
                      <c:pt idx="154">
                        <c:v>851.41809999999998</c:v>
                      </c:pt>
                      <c:pt idx="155">
                        <c:v>852.38229999999999</c:v>
                      </c:pt>
                      <c:pt idx="156">
                        <c:v>853.34659999999997</c:v>
                      </c:pt>
                      <c:pt idx="157">
                        <c:v>854.31079999999997</c:v>
                      </c:pt>
                      <c:pt idx="158">
                        <c:v>855.27499999999998</c:v>
                      </c:pt>
                      <c:pt idx="159">
                        <c:v>856.23929999999996</c:v>
                      </c:pt>
                      <c:pt idx="160">
                        <c:v>857.20349999999996</c:v>
                      </c:pt>
                      <c:pt idx="161">
                        <c:v>858.16769999999997</c:v>
                      </c:pt>
                      <c:pt idx="162">
                        <c:v>859.13199999999995</c:v>
                      </c:pt>
                      <c:pt idx="163">
                        <c:v>860.09619999999995</c:v>
                      </c:pt>
                      <c:pt idx="164">
                        <c:v>861.06039999999996</c:v>
                      </c:pt>
                      <c:pt idx="165">
                        <c:v>862.02470000000005</c:v>
                      </c:pt>
                      <c:pt idx="166">
                        <c:v>862.98889999999994</c:v>
                      </c:pt>
                      <c:pt idx="167">
                        <c:v>863.95309999999995</c:v>
                      </c:pt>
                      <c:pt idx="168">
                        <c:v>864.91740000000004</c:v>
                      </c:pt>
                      <c:pt idx="169">
                        <c:v>865.88160000000005</c:v>
                      </c:pt>
                      <c:pt idx="170">
                        <c:v>866.84580000000005</c:v>
                      </c:pt>
                      <c:pt idx="171">
                        <c:v>867.81010000000003</c:v>
                      </c:pt>
                      <c:pt idx="172">
                        <c:v>868.77430000000004</c:v>
                      </c:pt>
                      <c:pt idx="173">
                        <c:v>869.73850000000004</c:v>
                      </c:pt>
                      <c:pt idx="174">
                        <c:v>870.70280000000002</c:v>
                      </c:pt>
                      <c:pt idx="175">
                        <c:v>871.66700000000003</c:v>
                      </c:pt>
                      <c:pt idx="176">
                        <c:v>872.63120000000004</c:v>
                      </c:pt>
                      <c:pt idx="177">
                        <c:v>873.59550000000002</c:v>
                      </c:pt>
                      <c:pt idx="178">
                        <c:v>874.55970000000002</c:v>
                      </c:pt>
                      <c:pt idx="179">
                        <c:v>875.52390000000003</c:v>
                      </c:pt>
                      <c:pt idx="180">
                        <c:v>876.48820000000001</c:v>
                      </c:pt>
                      <c:pt idx="181">
                        <c:v>877.45240000000001</c:v>
                      </c:pt>
                      <c:pt idx="182">
                        <c:v>878.41660000000002</c:v>
                      </c:pt>
                      <c:pt idx="183">
                        <c:v>879.3809</c:v>
                      </c:pt>
                      <c:pt idx="184">
                        <c:v>880.3451</c:v>
                      </c:pt>
                      <c:pt idx="185">
                        <c:v>881.30930000000001</c:v>
                      </c:pt>
                      <c:pt idx="186">
                        <c:v>882.27359999999999</c:v>
                      </c:pt>
                      <c:pt idx="187">
                        <c:v>883.23779999999999</c:v>
                      </c:pt>
                      <c:pt idx="188">
                        <c:v>884.202</c:v>
                      </c:pt>
                      <c:pt idx="189">
                        <c:v>885.16629999999998</c:v>
                      </c:pt>
                      <c:pt idx="190">
                        <c:v>886.13049999999998</c:v>
                      </c:pt>
                      <c:pt idx="191">
                        <c:v>887.09469999999999</c:v>
                      </c:pt>
                      <c:pt idx="192">
                        <c:v>888.05899999999997</c:v>
                      </c:pt>
                      <c:pt idx="193">
                        <c:v>889.02319999999997</c:v>
                      </c:pt>
                      <c:pt idx="194">
                        <c:v>889.98739999999998</c:v>
                      </c:pt>
                      <c:pt idx="195">
                        <c:v>890.95169999999996</c:v>
                      </c:pt>
                      <c:pt idx="196">
                        <c:v>891.91589999999997</c:v>
                      </c:pt>
                      <c:pt idx="197">
                        <c:v>892.88009999999997</c:v>
                      </c:pt>
                      <c:pt idx="198">
                        <c:v>893.84439999999995</c:v>
                      </c:pt>
                      <c:pt idx="199">
                        <c:v>894.80859999999996</c:v>
                      </c:pt>
                      <c:pt idx="200">
                        <c:v>895.77279999999996</c:v>
                      </c:pt>
                      <c:pt idx="201">
                        <c:v>896.73710000000005</c:v>
                      </c:pt>
                      <c:pt idx="202">
                        <c:v>897.70129999999995</c:v>
                      </c:pt>
                      <c:pt idx="203">
                        <c:v>898.66549999999995</c:v>
                      </c:pt>
                      <c:pt idx="204">
                        <c:v>899.62980000000005</c:v>
                      </c:pt>
                      <c:pt idx="205">
                        <c:v>900.59400000000005</c:v>
                      </c:pt>
                      <c:pt idx="206">
                        <c:v>901.55820000000006</c:v>
                      </c:pt>
                      <c:pt idx="207">
                        <c:v>902.52250000000004</c:v>
                      </c:pt>
                      <c:pt idx="208">
                        <c:v>903.48670000000004</c:v>
                      </c:pt>
                      <c:pt idx="209">
                        <c:v>904.45090000000005</c:v>
                      </c:pt>
                      <c:pt idx="210">
                        <c:v>905.41520000000003</c:v>
                      </c:pt>
                      <c:pt idx="211">
                        <c:v>906.37940000000003</c:v>
                      </c:pt>
                      <c:pt idx="212">
                        <c:v>907.34360000000004</c:v>
                      </c:pt>
                      <c:pt idx="213">
                        <c:v>908.30790000000002</c:v>
                      </c:pt>
                      <c:pt idx="214">
                        <c:v>909.27210000000002</c:v>
                      </c:pt>
                      <c:pt idx="215">
                        <c:v>910.23630000000003</c:v>
                      </c:pt>
                      <c:pt idx="216">
                        <c:v>911.20060000000001</c:v>
                      </c:pt>
                      <c:pt idx="217">
                        <c:v>912.16480000000001</c:v>
                      </c:pt>
                      <c:pt idx="218">
                        <c:v>913.12900000000002</c:v>
                      </c:pt>
                      <c:pt idx="219">
                        <c:v>914.0933</c:v>
                      </c:pt>
                      <c:pt idx="220">
                        <c:v>915.0575</c:v>
                      </c:pt>
                      <c:pt idx="221">
                        <c:v>916.02170000000001</c:v>
                      </c:pt>
                      <c:pt idx="222">
                        <c:v>916.98599999999999</c:v>
                      </c:pt>
                      <c:pt idx="223">
                        <c:v>917.9502</c:v>
                      </c:pt>
                      <c:pt idx="224">
                        <c:v>918.9144</c:v>
                      </c:pt>
                      <c:pt idx="225">
                        <c:v>919.87869999999998</c:v>
                      </c:pt>
                      <c:pt idx="226">
                        <c:v>920.84289999999999</c:v>
                      </c:pt>
                      <c:pt idx="227">
                        <c:v>921.80709999999999</c:v>
                      </c:pt>
                      <c:pt idx="228">
                        <c:v>922.77139999999997</c:v>
                      </c:pt>
                      <c:pt idx="229">
                        <c:v>923.73559999999998</c:v>
                      </c:pt>
                      <c:pt idx="230">
                        <c:v>924.69979999999998</c:v>
                      </c:pt>
                      <c:pt idx="231">
                        <c:v>925.66409999999996</c:v>
                      </c:pt>
                      <c:pt idx="232">
                        <c:v>926.62829999999997</c:v>
                      </c:pt>
                      <c:pt idx="233">
                        <c:v>927.59249999999997</c:v>
                      </c:pt>
                      <c:pt idx="234">
                        <c:v>928.55679999999995</c:v>
                      </c:pt>
                      <c:pt idx="235">
                        <c:v>929.52099999999996</c:v>
                      </c:pt>
                      <c:pt idx="236">
                        <c:v>930.48519999999996</c:v>
                      </c:pt>
                      <c:pt idx="237">
                        <c:v>931.44949999999994</c:v>
                      </c:pt>
                      <c:pt idx="238">
                        <c:v>932.41369999999995</c:v>
                      </c:pt>
                      <c:pt idx="239">
                        <c:v>933.37789999999995</c:v>
                      </c:pt>
                      <c:pt idx="240">
                        <c:v>934.34220000000005</c:v>
                      </c:pt>
                      <c:pt idx="241">
                        <c:v>935.30640000000005</c:v>
                      </c:pt>
                      <c:pt idx="242">
                        <c:v>936.27059999999994</c:v>
                      </c:pt>
                      <c:pt idx="243">
                        <c:v>937.23490000000004</c:v>
                      </c:pt>
                      <c:pt idx="244">
                        <c:v>938.19910000000004</c:v>
                      </c:pt>
                      <c:pt idx="245">
                        <c:v>939.16330000000005</c:v>
                      </c:pt>
                      <c:pt idx="246">
                        <c:v>940.12760000000003</c:v>
                      </c:pt>
                      <c:pt idx="247">
                        <c:v>941.09180000000003</c:v>
                      </c:pt>
                      <c:pt idx="248">
                        <c:v>942.05600000000004</c:v>
                      </c:pt>
                      <c:pt idx="249">
                        <c:v>943.02030000000002</c:v>
                      </c:pt>
                      <c:pt idx="250">
                        <c:v>943.98450000000003</c:v>
                      </c:pt>
                      <c:pt idx="251">
                        <c:v>944.94870000000003</c:v>
                      </c:pt>
                      <c:pt idx="252">
                        <c:v>945.91300000000001</c:v>
                      </c:pt>
                      <c:pt idx="253">
                        <c:v>946.87720000000002</c:v>
                      </c:pt>
                      <c:pt idx="254">
                        <c:v>947.84140000000002</c:v>
                      </c:pt>
                      <c:pt idx="255">
                        <c:v>948.8057</c:v>
                      </c:pt>
                      <c:pt idx="256">
                        <c:v>949.76990000000001</c:v>
                      </c:pt>
                      <c:pt idx="257">
                        <c:v>950.73419999999999</c:v>
                      </c:pt>
                      <c:pt idx="258">
                        <c:v>951.69839999999999</c:v>
                      </c:pt>
                      <c:pt idx="259">
                        <c:v>952.66269999999997</c:v>
                      </c:pt>
                      <c:pt idx="260">
                        <c:v>953.62689999999998</c:v>
                      </c:pt>
                      <c:pt idx="261">
                        <c:v>954.59109999999998</c:v>
                      </c:pt>
                      <c:pt idx="262">
                        <c:v>955.55539999999996</c:v>
                      </c:pt>
                      <c:pt idx="263">
                        <c:v>956.51959999999997</c:v>
                      </c:pt>
                      <c:pt idx="264">
                        <c:v>957.48379999999997</c:v>
                      </c:pt>
                      <c:pt idx="265">
                        <c:v>958.44809999999995</c:v>
                      </c:pt>
                      <c:pt idx="266">
                        <c:v>959.41229999999996</c:v>
                      </c:pt>
                      <c:pt idx="267">
                        <c:v>960.37649999999996</c:v>
                      </c:pt>
                      <c:pt idx="268">
                        <c:v>961.34079999999994</c:v>
                      </c:pt>
                      <c:pt idx="269">
                        <c:v>962.30499999999995</c:v>
                      </c:pt>
                      <c:pt idx="270">
                        <c:v>963.26919999999996</c:v>
                      </c:pt>
                      <c:pt idx="271">
                        <c:v>964.23350000000005</c:v>
                      </c:pt>
                      <c:pt idx="272">
                        <c:v>965.19770000000005</c:v>
                      </c:pt>
                      <c:pt idx="273">
                        <c:v>966.16189999999995</c:v>
                      </c:pt>
                      <c:pt idx="274">
                        <c:v>967.12620000000004</c:v>
                      </c:pt>
                      <c:pt idx="275">
                        <c:v>968.09040000000005</c:v>
                      </c:pt>
                      <c:pt idx="276">
                        <c:v>969.05460000000005</c:v>
                      </c:pt>
                      <c:pt idx="277">
                        <c:v>970.01890000000003</c:v>
                      </c:pt>
                      <c:pt idx="278">
                        <c:v>970.98310000000004</c:v>
                      </c:pt>
                      <c:pt idx="279">
                        <c:v>971.94730000000004</c:v>
                      </c:pt>
                      <c:pt idx="280">
                        <c:v>972.91160000000002</c:v>
                      </c:pt>
                      <c:pt idx="281">
                        <c:v>973.87580000000003</c:v>
                      </c:pt>
                      <c:pt idx="282">
                        <c:v>974.84</c:v>
                      </c:pt>
                      <c:pt idx="283">
                        <c:v>975.80430000000001</c:v>
                      </c:pt>
                      <c:pt idx="284">
                        <c:v>976.76850000000002</c:v>
                      </c:pt>
                      <c:pt idx="285">
                        <c:v>977.73270000000002</c:v>
                      </c:pt>
                      <c:pt idx="286">
                        <c:v>978.697</c:v>
                      </c:pt>
                      <c:pt idx="287">
                        <c:v>979.66120000000001</c:v>
                      </c:pt>
                      <c:pt idx="288">
                        <c:v>980.62540000000001</c:v>
                      </c:pt>
                      <c:pt idx="289">
                        <c:v>981.58969999999999</c:v>
                      </c:pt>
                      <c:pt idx="290">
                        <c:v>982.5539</c:v>
                      </c:pt>
                      <c:pt idx="291">
                        <c:v>983.5181</c:v>
                      </c:pt>
                      <c:pt idx="292">
                        <c:v>984.48239999999998</c:v>
                      </c:pt>
                      <c:pt idx="293">
                        <c:v>985.44659999999999</c:v>
                      </c:pt>
                      <c:pt idx="294">
                        <c:v>986.41079999999999</c:v>
                      </c:pt>
                      <c:pt idx="295">
                        <c:v>987.37509999999997</c:v>
                      </c:pt>
                      <c:pt idx="296">
                        <c:v>988.33929999999998</c:v>
                      </c:pt>
                      <c:pt idx="297">
                        <c:v>989.30349999999999</c:v>
                      </c:pt>
                      <c:pt idx="298">
                        <c:v>990.26779999999997</c:v>
                      </c:pt>
                      <c:pt idx="299">
                        <c:v>991.23199999999997</c:v>
                      </c:pt>
                      <c:pt idx="300">
                        <c:v>992.19619999999998</c:v>
                      </c:pt>
                      <c:pt idx="301">
                        <c:v>993.16049999999996</c:v>
                      </c:pt>
                      <c:pt idx="302">
                        <c:v>994.12469999999996</c:v>
                      </c:pt>
                      <c:pt idx="303">
                        <c:v>995.08889999999997</c:v>
                      </c:pt>
                      <c:pt idx="304">
                        <c:v>996.05319999999995</c:v>
                      </c:pt>
                      <c:pt idx="305">
                        <c:v>997.01739999999995</c:v>
                      </c:pt>
                      <c:pt idx="306">
                        <c:v>997.98159999999996</c:v>
                      </c:pt>
                      <c:pt idx="307">
                        <c:v>998.94590000000005</c:v>
                      </c:pt>
                      <c:pt idx="308">
                        <c:v>999.91010000000006</c:v>
                      </c:pt>
                      <c:pt idx="309">
                        <c:v>1000.874</c:v>
                      </c:pt>
                      <c:pt idx="310">
                        <c:v>1001.8390000000001</c:v>
                      </c:pt>
                      <c:pt idx="311">
                        <c:v>1002.803</c:v>
                      </c:pt>
                      <c:pt idx="312">
                        <c:v>1003.7670000000001</c:v>
                      </c:pt>
                      <c:pt idx="313">
                        <c:v>1004.731</c:v>
                      </c:pt>
                      <c:pt idx="314">
                        <c:v>1005.6950000000001</c:v>
                      </c:pt>
                      <c:pt idx="315">
                        <c:v>1006.66</c:v>
                      </c:pt>
                      <c:pt idx="316">
                        <c:v>1007.624</c:v>
                      </c:pt>
                      <c:pt idx="317">
                        <c:v>1008.588</c:v>
                      </c:pt>
                      <c:pt idx="318">
                        <c:v>1009.552</c:v>
                      </c:pt>
                      <c:pt idx="319">
                        <c:v>1010.5170000000001</c:v>
                      </c:pt>
                      <c:pt idx="320">
                        <c:v>1011.481</c:v>
                      </c:pt>
                      <c:pt idx="321">
                        <c:v>1012.4450000000001</c:v>
                      </c:pt>
                      <c:pt idx="322">
                        <c:v>1013.409</c:v>
                      </c:pt>
                      <c:pt idx="323">
                        <c:v>1014.374</c:v>
                      </c:pt>
                      <c:pt idx="324">
                        <c:v>1015.338</c:v>
                      </c:pt>
                      <c:pt idx="325">
                        <c:v>1016.302</c:v>
                      </c:pt>
                      <c:pt idx="326">
                        <c:v>1017.266</c:v>
                      </c:pt>
                      <c:pt idx="327">
                        <c:v>1018.231</c:v>
                      </c:pt>
                      <c:pt idx="328">
                        <c:v>1019.1950000000001</c:v>
                      </c:pt>
                      <c:pt idx="329">
                        <c:v>1020.159</c:v>
                      </c:pt>
                      <c:pt idx="330">
                        <c:v>1021.123</c:v>
                      </c:pt>
                      <c:pt idx="331">
                        <c:v>1022.087</c:v>
                      </c:pt>
                      <c:pt idx="332">
                        <c:v>1023.052</c:v>
                      </c:pt>
                      <c:pt idx="333">
                        <c:v>1024.0160000000001</c:v>
                      </c:pt>
                      <c:pt idx="334">
                        <c:v>1024.98</c:v>
                      </c:pt>
                      <c:pt idx="335">
                        <c:v>1025.944</c:v>
                      </c:pt>
                      <c:pt idx="336">
                        <c:v>1026.9090000000001</c:v>
                      </c:pt>
                      <c:pt idx="337">
                        <c:v>1027.873</c:v>
                      </c:pt>
                      <c:pt idx="338">
                        <c:v>1028.837</c:v>
                      </c:pt>
                      <c:pt idx="339">
                        <c:v>1029.8009999999999</c:v>
                      </c:pt>
                      <c:pt idx="340">
                        <c:v>1030.7660000000001</c:v>
                      </c:pt>
                      <c:pt idx="341">
                        <c:v>1031.73</c:v>
                      </c:pt>
                      <c:pt idx="342">
                        <c:v>1032.694</c:v>
                      </c:pt>
                      <c:pt idx="343">
                        <c:v>1033.6579999999999</c:v>
                      </c:pt>
                      <c:pt idx="344">
                        <c:v>1034.6220000000001</c:v>
                      </c:pt>
                      <c:pt idx="345">
                        <c:v>1035.587</c:v>
                      </c:pt>
                      <c:pt idx="346">
                        <c:v>1036.5509999999999</c:v>
                      </c:pt>
                      <c:pt idx="347">
                        <c:v>1037.5150000000001</c:v>
                      </c:pt>
                      <c:pt idx="348">
                        <c:v>1038.479</c:v>
                      </c:pt>
                      <c:pt idx="349">
                        <c:v>1039.444</c:v>
                      </c:pt>
                      <c:pt idx="350">
                        <c:v>1040.4079999999999</c:v>
                      </c:pt>
                      <c:pt idx="351">
                        <c:v>1041.3720000000001</c:v>
                      </c:pt>
                      <c:pt idx="352">
                        <c:v>1042.336</c:v>
                      </c:pt>
                      <c:pt idx="353">
                        <c:v>1043.3009999999999</c:v>
                      </c:pt>
                      <c:pt idx="354">
                        <c:v>1044.2650000000001</c:v>
                      </c:pt>
                      <c:pt idx="355">
                        <c:v>1045.229</c:v>
                      </c:pt>
                      <c:pt idx="356">
                        <c:v>1046.193</c:v>
                      </c:pt>
                      <c:pt idx="357">
                        <c:v>1047.1569999999999</c:v>
                      </c:pt>
                      <c:pt idx="358">
                        <c:v>1048.1220000000001</c:v>
                      </c:pt>
                      <c:pt idx="359">
                        <c:v>1049.086</c:v>
                      </c:pt>
                      <c:pt idx="360">
                        <c:v>1050.05</c:v>
                      </c:pt>
                      <c:pt idx="361">
                        <c:v>1051.0139999999999</c:v>
                      </c:pt>
                      <c:pt idx="362">
                        <c:v>1051.979</c:v>
                      </c:pt>
                      <c:pt idx="363">
                        <c:v>1052.943</c:v>
                      </c:pt>
                      <c:pt idx="364">
                        <c:v>1053.9069999999999</c:v>
                      </c:pt>
                      <c:pt idx="365">
                        <c:v>1054.8710000000001</c:v>
                      </c:pt>
                      <c:pt idx="366">
                        <c:v>1055.836</c:v>
                      </c:pt>
                      <c:pt idx="367">
                        <c:v>1056.8</c:v>
                      </c:pt>
                      <c:pt idx="368">
                        <c:v>1057.7639999999999</c:v>
                      </c:pt>
                      <c:pt idx="369">
                        <c:v>1058.7280000000001</c:v>
                      </c:pt>
                      <c:pt idx="370">
                        <c:v>1059.693</c:v>
                      </c:pt>
                      <c:pt idx="371">
                        <c:v>1060.6569999999999</c:v>
                      </c:pt>
                      <c:pt idx="372">
                        <c:v>1061.6210000000001</c:v>
                      </c:pt>
                      <c:pt idx="373">
                        <c:v>1062.585</c:v>
                      </c:pt>
                      <c:pt idx="374">
                        <c:v>1063.549</c:v>
                      </c:pt>
                      <c:pt idx="375">
                        <c:v>1064.5139999999999</c:v>
                      </c:pt>
                      <c:pt idx="376">
                        <c:v>1065.4780000000001</c:v>
                      </c:pt>
                      <c:pt idx="377">
                        <c:v>1066.442</c:v>
                      </c:pt>
                      <c:pt idx="378">
                        <c:v>1067.4059999999999</c:v>
                      </c:pt>
                      <c:pt idx="379">
                        <c:v>1068.3710000000001</c:v>
                      </c:pt>
                      <c:pt idx="380">
                        <c:v>1069.335</c:v>
                      </c:pt>
                      <c:pt idx="381">
                        <c:v>1070.299</c:v>
                      </c:pt>
                      <c:pt idx="382">
                        <c:v>1071.2629999999999</c:v>
                      </c:pt>
                      <c:pt idx="383">
                        <c:v>1072.2280000000001</c:v>
                      </c:pt>
                      <c:pt idx="384">
                        <c:v>1073.192</c:v>
                      </c:pt>
                      <c:pt idx="385">
                        <c:v>1074.1559999999999</c:v>
                      </c:pt>
                      <c:pt idx="386">
                        <c:v>1075.1199999999999</c:v>
                      </c:pt>
                      <c:pt idx="387">
                        <c:v>1076.0840000000001</c:v>
                      </c:pt>
                      <c:pt idx="388">
                        <c:v>1077.049</c:v>
                      </c:pt>
                      <c:pt idx="389">
                        <c:v>1078.0129999999999</c:v>
                      </c:pt>
                      <c:pt idx="390">
                        <c:v>1078.9770000000001</c:v>
                      </c:pt>
                      <c:pt idx="391">
                        <c:v>1079.941</c:v>
                      </c:pt>
                      <c:pt idx="392">
                        <c:v>1080.9059999999999</c:v>
                      </c:pt>
                      <c:pt idx="393">
                        <c:v>1081.8699999999999</c:v>
                      </c:pt>
                      <c:pt idx="394">
                        <c:v>1082.8340000000001</c:v>
                      </c:pt>
                      <c:pt idx="395">
                        <c:v>1083.798</c:v>
                      </c:pt>
                      <c:pt idx="396">
                        <c:v>1084.7629999999999</c:v>
                      </c:pt>
                      <c:pt idx="397">
                        <c:v>1085.7270000000001</c:v>
                      </c:pt>
                      <c:pt idx="398">
                        <c:v>1086.691</c:v>
                      </c:pt>
                      <c:pt idx="399">
                        <c:v>1087.655</c:v>
                      </c:pt>
                      <c:pt idx="400">
                        <c:v>1088.6199999999999</c:v>
                      </c:pt>
                      <c:pt idx="401">
                        <c:v>1089.5840000000001</c:v>
                      </c:pt>
                      <c:pt idx="402">
                        <c:v>1090.548</c:v>
                      </c:pt>
                      <c:pt idx="403">
                        <c:v>1091.5119999999999</c:v>
                      </c:pt>
                      <c:pt idx="404">
                        <c:v>1092.4760000000001</c:v>
                      </c:pt>
                      <c:pt idx="405">
                        <c:v>1093.441</c:v>
                      </c:pt>
                      <c:pt idx="406">
                        <c:v>1094.405</c:v>
                      </c:pt>
                      <c:pt idx="407">
                        <c:v>1095.3689999999999</c:v>
                      </c:pt>
                      <c:pt idx="408">
                        <c:v>1096.3330000000001</c:v>
                      </c:pt>
                      <c:pt idx="409">
                        <c:v>1097.298</c:v>
                      </c:pt>
                      <c:pt idx="410">
                        <c:v>1098.2619999999999</c:v>
                      </c:pt>
                      <c:pt idx="411">
                        <c:v>1099.2260000000001</c:v>
                      </c:pt>
                      <c:pt idx="412">
                        <c:v>1100.19</c:v>
                      </c:pt>
                      <c:pt idx="413">
                        <c:v>1101.155</c:v>
                      </c:pt>
                      <c:pt idx="414">
                        <c:v>1102.1189999999999</c:v>
                      </c:pt>
                      <c:pt idx="415">
                        <c:v>1103.0830000000001</c:v>
                      </c:pt>
                      <c:pt idx="416">
                        <c:v>1104.047</c:v>
                      </c:pt>
                      <c:pt idx="417">
                        <c:v>1105.011</c:v>
                      </c:pt>
                      <c:pt idx="418">
                        <c:v>1105.9760000000001</c:v>
                      </c:pt>
                      <c:pt idx="419">
                        <c:v>1106.94</c:v>
                      </c:pt>
                      <c:pt idx="420">
                        <c:v>1107.904</c:v>
                      </c:pt>
                      <c:pt idx="421">
                        <c:v>1108.8679999999999</c:v>
                      </c:pt>
                      <c:pt idx="422">
                        <c:v>1109.8330000000001</c:v>
                      </c:pt>
                      <c:pt idx="423">
                        <c:v>1110.797</c:v>
                      </c:pt>
                      <c:pt idx="424">
                        <c:v>1111.761</c:v>
                      </c:pt>
                      <c:pt idx="425">
                        <c:v>1112.7249999999999</c:v>
                      </c:pt>
                      <c:pt idx="426">
                        <c:v>1113.69</c:v>
                      </c:pt>
                      <c:pt idx="427">
                        <c:v>1114.654</c:v>
                      </c:pt>
                      <c:pt idx="428">
                        <c:v>1115.6179999999999</c:v>
                      </c:pt>
                      <c:pt idx="429">
                        <c:v>1116.5820000000001</c:v>
                      </c:pt>
                      <c:pt idx="430">
                        <c:v>1117.547</c:v>
                      </c:pt>
                      <c:pt idx="431">
                        <c:v>1118.511</c:v>
                      </c:pt>
                      <c:pt idx="432">
                        <c:v>1119.4749999999999</c:v>
                      </c:pt>
                      <c:pt idx="433">
                        <c:v>1120.4390000000001</c:v>
                      </c:pt>
                      <c:pt idx="434">
                        <c:v>1121.403</c:v>
                      </c:pt>
                      <c:pt idx="435">
                        <c:v>1122.3679999999999</c:v>
                      </c:pt>
                      <c:pt idx="436">
                        <c:v>1123.3320000000001</c:v>
                      </c:pt>
                      <c:pt idx="437">
                        <c:v>1124.296</c:v>
                      </c:pt>
                      <c:pt idx="438">
                        <c:v>1125.26</c:v>
                      </c:pt>
                      <c:pt idx="439">
                        <c:v>1126.2249999999999</c:v>
                      </c:pt>
                      <c:pt idx="440">
                        <c:v>1127.1890000000001</c:v>
                      </c:pt>
                      <c:pt idx="441">
                        <c:v>1128.153</c:v>
                      </c:pt>
                      <c:pt idx="442">
                        <c:v>1129.117</c:v>
                      </c:pt>
                      <c:pt idx="443">
                        <c:v>1130.0820000000001</c:v>
                      </c:pt>
                      <c:pt idx="444">
                        <c:v>1131.046</c:v>
                      </c:pt>
                      <c:pt idx="445">
                        <c:v>1132.01</c:v>
                      </c:pt>
                      <c:pt idx="446">
                        <c:v>1132.9739999999999</c:v>
                      </c:pt>
                      <c:pt idx="447">
                        <c:v>1133.9380000000001</c:v>
                      </c:pt>
                      <c:pt idx="448">
                        <c:v>1134.903</c:v>
                      </c:pt>
                      <c:pt idx="449">
                        <c:v>1135.867</c:v>
                      </c:pt>
                      <c:pt idx="450">
                        <c:v>1136.8309999999999</c:v>
                      </c:pt>
                      <c:pt idx="451">
                        <c:v>1137.7950000000001</c:v>
                      </c:pt>
                      <c:pt idx="452">
                        <c:v>1138.76</c:v>
                      </c:pt>
                      <c:pt idx="453">
                        <c:v>1139.7239999999999</c:v>
                      </c:pt>
                      <c:pt idx="454">
                        <c:v>1140.6880000000001</c:v>
                      </c:pt>
                      <c:pt idx="455">
                        <c:v>1141.652</c:v>
                      </c:pt>
                      <c:pt idx="456">
                        <c:v>1142.617</c:v>
                      </c:pt>
                      <c:pt idx="457">
                        <c:v>1143.5809999999999</c:v>
                      </c:pt>
                      <c:pt idx="458">
                        <c:v>1144.5450000000001</c:v>
                      </c:pt>
                      <c:pt idx="459">
                        <c:v>1145.509</c:v>
                      </c:pt>
                      <c:pt idx="460">
                        <c:v>1146.4739999999999</c:v>
                      </c:pt>
                      <c:pt idx="461">
                        <c:v>1147.4380000000001</c:v>
                      </c:pt>
                      <c:pt idx="462">
                        <c:v>1148.402</c:v>
                      </c:pt>
                      <c:pt idx="463">
                        <c:v>1149.366</c:v>
                      </c:pt>
                      <c:pt idx="464">
                        <c:v>1150.33</c:v>
                      </c:pt>
                      <c:pt idx="465">
                        <c:v>1151.2950000000001</c:v>
                      </c:pt>
                      <c:pt idx="466">
                        <c:v>1152.259</c:v>
                      </c:pt>
                      <c:pt idx="467">
                        <c:v>1153.223</c:v>
                      </c:pt>
                      <c:pt idx="468">
                        <c:v>1154.1869999999999</c:v>
                      </c:pt>
                      <c:pt idx="469">
                        <c:v>1155.152</c:v>
                      </c:pt>
                      <c:pt idx="470">
                        <c:v>1156.116</c:v>
                      </c:pt>
                      <c:pt idx="471">
                        <c:v>1157.08</c:v>
                      </c:pt>
                      <c:pt idx="472">
                        <c:v>1158.0440000000001</c:v>
                      </c:pt>
                      <c:pt idx="473">
                        <c:v>1159.009</c:v>
                      </c:pt>
                      <c:pt idx="474">
                        <c:v>1159.973</c:v>
                      </c:pt>
                      <c:pt idx="475">
                        <c:v>1160.9369999999999</c:v>
                      </c:pt>
                      <c:pt idx="476">
                        <c:v>1161.9010000000001</c:v>
                      </c:pt>
                      <c:pt idx="477">
                        <c:v>1162.865</c:v>
                      </c:pt>
                      <c:pt idx="478">
                        <c:v>1163.83</c:v>
                      </c:pt>
                      <c:pt idx="479">
                        <c:v>1164.7940000000001</c:v>
                      </c:pt>
                      <c:pt idx="480">
                        <c:v>1165.758</c:v>
                      </c:pt>
                      <c:pt idx="481">
                        <c:v>1166.722</c:v>
                      </c:pt>
                      <c:pt idx="482">
                        <c:v>1167.6869999999999</c:v>
                      </c:pt>
                      <c:pt idx="483">
                        <c:v>1168.6510000000001</c:v>
                      </c:pt>
                      <c:pt idx="484">
                        <c:v>1169.615</c:v>
                      </c:pt>
                      <c:pt idx="485">
                        <c:v>1170.579</c:v>
                      </c:pt>
                      <c:pt idx="486">
                        <c:v>1171.5440000000001</c:v>
                      </c:pt>
                      <c:pt idx="487">
                        <c:v>1172.508</c:v>
                      </c:pt>
                      <c:pt idx="488">
                        <c:v>1173.472</c:v>
                      </c:pt>
                      <c:pt idx="489">
                        <c:v>1174.4359999999999</c:v>
                      </c:pt>
                      <c:pt idx="490">
                        <c:v>1175.4010000000001</c:v>
                      </c:pt>
                      <c:pt idx="491">
                        <c:v>1176.365</c:v>
                      </c:pt>
                      <c:pt idx="492">
                        <c:v>1177.329</c:v>
                      </c:pt>
                      <c:pt idx="493">
                        <c:v>1178.2929999999999</c:v>
                      </c:pt>
                      <c:pt idx="494">
                        <c:v>1179.2570000000001</c:v>
                      </c:pt>
                      <c:pt idx="495">
                        <c:v>1180.222</c:v>
                      </c:pt>
                      <c:pt idx="496">
                        <c:v>1181.1859999999999</c:v>
                      </c:pt>
                      <c:pt idx="497">
                        <c:v>1182.1500000000001</c:v>
                      </c:pt>
                      <c:pt idx="498">
                        <c:v>1183.114</c:v>
                      </c:pt>
                      <c:pt idx="499">
                        <c:v>1184.079</c:v>
                      </c:pt>
                      <c:pt idx="500">
                        <c:v>1185.0429999999999</c:v>
                      </c:pt>
                      <c:pt idx="501">
                        <c:v>1186.0070000000001</c:v>
                      </c:pt>
                      <c:pt idx="502">
                        <c:v>1186.971</c:v>
                      </c:pt>
                      <c:pt idx="503">
                        <c:v>1187.9359999999999</c:v>
                      </c:pt>
                      <c:pt idx="504">
                        <c:v>1188.9000000000001</c:v>
                      </c:pt>
                      <c:pt idx="505">
                        <c:v>1189.864</c:v>
                      </c:pt>
                      <c:pt idx="506">
                        <c:v>1190.828</c:v>
                      </c:pt>
                      <c:pt idx="507">
                        <c:v>1191.7919999999999</c:v>
                      </c:pt>
                      <c:pt idx="508">
                        <c:v>1192.7570000000001</c:v>
                      </c:pt>
                      <c:pt idx="509">
                        <c:v>1193.721</c:v>
                      </c:pt>
                      <c:pt idx="510">
                        <c:v>1194.6849999999999</c:v>
                      </c:pt>
                      <c:pt idx="511">
                        <c:v>1195.6489999999999</c:v>
                      </c:pt>
                      <c:pt idx="512">
                        <c:v>1196.614</c:v>
                      </c:pt>
                      <c:pt idx="513">
                        <c:v>1197.578</c:v>
                      </c:pt>
                      <c:pt idx="514">
                        <c:v>1198.5419999999999</c:v>
                      </c:pt>
                      <c:pt idx="515">
                        <c:v>1199.5060000000001</c:v>
                      </c:pt>
                      <c:pt idx="516">
                        <c:v>1200.471</c:v>
                      </c:pt>
                      <c:pt idx="517">
                        <c:v>1201.4349999999999</c:v>
                      </c:pt>
                      <c:pt idx="518">
                        <c:v>1202.3989999999999</c:v>
                      </c:pt>
                      <c:pt idx="519">
                        <c:v>1203.3630000000001</c:v>
                      </c:pt>
                      <c:pt idx="520">
                        <c:v>1204.328</c:v>
                      </c:pt>
                      <c:pt idx="521">
                        <c:v>1205.2919999999999</c:v>
                      </c:pt>
                      <c:pt idx="522">
                        <c:v>1206.2560000000001</c:v>
                      </c:pt>
                      <c:pt idx="523">
                        <c:v>1207.22</c:v>
                      </c:pt>
                      <c:pt idx="524">
                        <c:v>1208.1849999999999</c:v>
                      </c:pt>
                      <c:pt idx="525">
                        <c:v>1209.1489999999999</c:v>
                      </c:pt>
                      <c:pt idx="526">
                        <c:v>1210.1130000000001</c:v>
                      </c:pt>
                      <c:pt idx="527">
                        <c:v>1211.077</c:v>
                      </c:pt>
                      <c:pt idx="528">
                        <c:v>1212.0419999999999</c:v>
                      </c:pt>
                      <c:pt idx="529">
                        <c:v>1213.0060000000001</c:v>
                      </c:pt>
                      <c:pt idx="530">
                        <c:v>1213.97</c:v>
                      </c:pt>
                      <c:pt idx="531">
                        <c:v>1214.934</c:v>
                      </c:pt>
                      <c:pt idx="532">
                        <c:v>1215.8979999999999</c:v>
                      </c:pt>
                      <c:pt idx="533">
                        <c:v>1216.8630000000001</c:v>
                      </c:pt>
                      <c:pt idx="534">
                        <c:v>1217.827</c:v>
                      </c:pt>
                      <c:pt idx="535">
                        <c:v>1218.7909999999999</c:v>
                      </c:pt>
                      <c:pt idx="536">
                        <c:v>1219.7550000000001</c:v>
                      </c:pt>
                      <c:pt idx="537">
                        <c:v>1220.72</c:v>
                      </c:pt>
                      <c:pt idx="538">
                        <c:v>1221.684</c:v>
                      </c:pt>
                      <c:pt idx="539">
                        <c:v>1222.6479999999999</c:v>
                      </c:pt>
                      <c:pt idx="540">
                        <c:v>1223.6120000000001</c:v>
                      </c:pt>
                      <c:pt idx="541">
                        <c:v>1224.577</c:v>
                      </c:pt>
                      <c:pt idx="542">
                        <c:v>1225.5409999999999</c:v>
                      </c:pt>
                      <c:pt idx="543">
                        <c:v>1226.5050000000001</c:v>
                      </c:pt>
                      <c:pt idx="544">
                        <c:v>1227.4690000000001</c:v>
                      </c:pt>
                      <c:pt idx="545">
                        <c:v>1228.433</c:v>
                      </c:pt>
                      <c:pt idx="546">
                        <c:v>1229.3979999999999</c:v>
                      </c:pt>
                      <c:pt idx="547">
                        <c:v>1230.3620000000001</c:v>
                      </c:pt>
                      <c:pt idx="548">
                        <c:v>1231.326</c:v>
                      </c:pt>
                      <c:pt idx="549">
                        <c:v>1232.29</c:v>
                      </c:pt>
                      <c:pt idx="550">
                        <c:v>1233.2550000000001</c:v>
                      </c:pt>
                      <c:pt idx="551">
                        <c:v>1234.2190000000001</c:v>
                      </c:pt>
                      <c:pt idx="552">
                        <c:v>1235.183</c:v>
                      </c:pt>
                      <c:pt idx="553">
                        <c:v>1236.1469999999999</c:v>
                      </c:pt>
                      <c:pt idx="554">
                        <c:v>1237.1120000000001</c:v>
                      </c:pt>
                      <c:pt idx="555">
                        <c:v>1238.076</c:v>
                      </c:pt>
                      <c:pt idx="556">
                        <c:v>1239.04</c:v>
                      </c:pt>
                      <c:pt idx="557">
                        <c:v>1240.0039999999999</c:v>
                      </c:pt>
                      <c:pt idx="558">
                        <c:v>1240.9690000000001</c:v>
                      </c:pt>
                      <c:pt idx="559">
                        <c:v>1241.933</c:v>
                      </c:pt>
                      <c:pt idx="560">
                        <c:v>1242.8969999999999</c:v>
                      </c:pt>
                      <c:pt idx="561">
                        <c:v>1243.8610000000001</c:v>
                      </c:pt>
                      <c:pt idx="562">
                        <c:v>1244.825</c:v>
                      </c:pt>
                      <c:pt idx="563">
                        <c:v>1245.79</c:v>
                      </c:pt>
                      <c:pt idx="564">
                        <c:v>1246.7539999999999</c:v>
                      </c:pt>
                      <c:pt idx="565">
                        <c:v>1247.7180000000001</c:v>
                      </c:pt>
                      <c:pt idx="566">
                        <c:v>1248.682</c:v>
                      </c:pt>
                      <c:pt idx="567">
                        <c:v>1249.6469999999999</c:v>
                      </c:pt>
                      <c:pt idx="568">
                        <c:v>1250.6110000000001</c:v>
                      </c:pt>
                      <c:pt idx="569">
                        <c:v>1251.575</c:v>
                      </c:pt>
                      <c:pt idx="570">
                        <c:v>1252.539</c:v>
                      </c:pt>
                      <c:pt idx="571">
                        <c:v>1253.5039999999999</c:v>
                      </c:pt>
                      <c:pt idx="572">
                        <c:v>1254.4680000000001</c:v>
                      </c:pt>
                      <c:pt idx="573">
                        <c:v>1255.432</c:v>
                      </c:pt>
                      <c:pt idx="574">
                        <c:v>1256.396</c:v>
                      </c:pt>
                      <c:pt idx="575">
                        <c:v>1257.3599999999999</c:v>
                      </c:pt>
                      <c:pt idx="576">
                        <c:v>1258.325</c:v>
                      </c:pt>
                      <c:pt idx="577">
                        <c:v>1259.289</c:v>
                      </c:pt>
                      <c:pt idx="578">
                        <c:v>1260.2529999999999</c:v>
                      </c:pt>
                      <c:pt idx="579">
                        <c:v>1261.2170000000001</c:v>
                      </c:pt>
                      <c:pt idx="580">
                        <c:v>1262.182</c:v>
                      </c:pt>
                      <c:pt idx="581">
                        <c:v>1263.146</c:v>
                      </c:pt>
                      <c:pt idx="582">
                        <c:v>1264.1099999999999</c:v>
                      </c:pt>
                      <c:pt idx="583">
                        <c:v>1265.0740000000001</c:v>
                      </c:pt>
                      <c:pt idx="584">
                        <c:v>1266.039</c:v>
                      </c:pt>
                      <c:pt idx="585">
                        <c:v>1267.0029999999999</c:v>
                      </c:pt>
                      <c:pt idx="586">
                        <c:v>1267.9670000000001</c:v>
                      </c:pt>
                      <c:pt idx="587">
                        <c:v>1268.931</c:v>
                      </c:pt>
                      <c:pt idx="588">
                        <c:v>1269.896</c:v>
                      </c:pt>
                      <c:pt idx="589">
                        <c:v>1270.8599999999999</c:v>
                      </c:pt>
                      <c:pt idx="590">
                        <c:v>1271.8240000000001</c:v>
                      </c:pt>
                      <c:pt idx="591">
                        <c:v>1272.788</c:v>
                      </c:pt>
                      <c:pt idx="592">
                        <c:v>1273.752</c:v>
                      </c:pt>
                      <c:pt idx="593">
                        <c:v>1274.7170000000001</c:v>
                      </c:pt>
                      <c:pt idx="594">
                        <c:v>1275.681</c:v>
                      </c:pt>
                      <c:pt idx="595">
                        <c:v>1276.645</c:v>
                      </c:pt>
                      <c:pt idx="596">
                        <c:v>1277.6089999999999</c:v>
                      </c:pt>
                      <c:pt idx="597">
                        <c:v>1278.5740000000001</c:v>
                      </c:pt>
                      <c:pt idx="598">
                        <c:v>1279.538</c:v>
                      </c:pt>
                      <c:pt idx="599">
                        <c:v>1280.502</c:v>
                      </c:pt>
                      <c:pt idx="600">
                        <c:v>1281.4659999999999</c:v>
                      </c:pt>
                      <c:pt idx="601">
                        <c:v>1282.431</c:v>
                      </c:pt>
                      <c:pt idx="602">
                        <c:v>1283.395</c:v>
                      </c:pt>
                      <c:pt idx="603">
                        <c:v>1284.3589999999999</c:v>
                      </c:pt>
                      <c:pt idx="604">
                        <c:v>1285.3230000000001</c:v>
                      </c:pt>
                      <c:pt idx="605">
                        <c:v>1286.287</c:v>
                      </c:pt>
                      <c:pt idx="606">
                        <c:v>1287.252</c:v>
                      </c:pt>
                      <c:pt idx="607">
                        <c:v>1288.2159999999999</c:v>
                      </c:pt>
                      <c:pt idx="608">
                        <c:v>1289.18</c:v>
                      </c:pt>
                      <c:pt idx="609">
                        <c:v>1290.144</c:v>
                      </c:pt>
                      <c:pt idx="610">
                        <c:v>1291.1089999999999</c:v>
                      </c:pt>
                      <c:pt idx="611">
                        <c:v>1292.0730000000001</c:v>
                      </c:pt>
                      <c:pt idx="612">
                        <c:v>1293.037</c:v>
                      </c:pt>
                      <c:pt idx="613">
                        <c:v>1294.001</c:v>
                      </c:pt>
                      <c:pt idx="614">
                        <c:v>1294.9659999999999</c:v>
                      </c:pt>
                      <c:pt idx="615">
                        <c:v>1295.93</c:v>
                      </c:pt>
                      <c:pt idx="616">
                        <c:v>1296.894</c:v>
                      </c:pt>
                      <c:pt idx="617">
                        <c:v>1297.8579999999999</c:v>
                      </c:pt>
                      <c:pt idx="618">
                        <c:v>1298.8230000000001</c:v>
                      </c:pt>
                      <c:pt idx="619">
                        <c:v>1299.787</c:v>
                      </c:pt>
                      <c:pt idx="620">
                        <c:v>1300.751</c:v>
                      </c:pt>
                      <c:pt idx="621">
                        <c:v>1301.7149999999999</c:v>
                      </c:pt>
                      <c:pt idx="622">
                        <c:v>1302.6790000000001</c:v>
                      </c:pt>
                      <c:pt idx="623">
                        <c:v>1303.644</c:v>
                      </c:pt>
                      <c:pt idx="624">
                        <c:v>1304.6079999999999</c:v>
                      </c:pt>
                      <c:pt idx="625">
                        <c:v>1305.5719999999999</c:v>
                      </c:pt>
                      <c:pt idx="626">
                        <c:v>1306.5360000000001</c:v>
                      </c:pt>
                      <c:pt idx="627">
                        <c:v>1307.501</c:v>
                      </c:pt>
                      <c:pt idx="628">
                        <c:v>1308.4649999999999</c:v>
                      </c:pt>
                      <c:pt idx="629">
                        <c:v>1309.4290000000001</c:v>
                      </c:pt>
                      <c:pt idx="630">
                        <c:v>1310.393</c:v>
                      </c:pt>
                      <c:pt idx="631">
                        <c:v>1311.3579999999999</c:v>
                      </c:pt>
                      <c:pt idx="632">
                        <c:v>1312.3219999999999</c:v>
                      </c:pt>
                      <c:pt idx="633">
                        <c:v>1313.2860000000001</c:v>
                      </c:pt>
                      <c:pt idx="634">
                        <c:v>1314.25</c:v>
                      </c:pt>
                      <c:pt idx="635">
                        <c:v>1315.2139999999999</c:v>
                      </c:pt>
                      <c:pt idx="636">
                        <c:v>1316.1790000000001</c:v>
                      </c:pt>
                      <c:pt idx="637">
                        <c:v>1317.143</c:v>
                      </c:pt>
                      <c:pt idx="638">
                        <c:v>1318.107</c:v>
                      </c:pt>
                      <c:pt idx="639">
                        <c:v>1319.0709999999999</c:v>
                      </c:pt>
                      <c:pt idx="640">
                        <c:v>1320.0360000000001</c:v>
                      </c:pt>
                      <c:pt idx="641">
                        <c:v>1321</c:v>
                      </c:pt>
                      <c:pt idx="642">
                        <c:v>1321.9639999999999</c:v>
                      </c:pt>
                      <c:pt idx="643">
                        <c:v>1322.9280000000001</c:v>
                      </c:pt>
                      <c:pt idx="644">
                        <c:v>1323.893</c:v>
                      </c:pt>
                      <c:pt idx="645">
                        <c:v>1324.857</c:v>
                      </c:pt>
                      <c:pt idx="646">
                        <c:v>1325.8209999999999</c:v>
                      </c:pt>
                      <c:pt idx="647">
                        <c:v>1326.7850000000001</c:v>
                      </c:pt>
                      <c:pt idx="648">
                        <c:v>1327.75</c:v>
                      </c:pt>
                      <c:pt idx="649">
                        <c:v>1328.7139999999999</c:v>
                      </c:pt>
                      <c:pt idx="650">
                        <c:v>1329.6780000000001</c:v>
                      </c:pt>
                      <c:pt idx="651">
                        <c:v>1330.6420000000001</c:v>
                      </c:pt>
                      <c:pt idx="652">
                        <c:v>1331.606</c:v>
                      </c:pt>
                      <c:pt idx="653">
                        <c:v>1332.5709999999999</c:v>
                      </c:pt>
                      <c:pt idx="654">
                        <c:v>1333.5350000000001</c:v>
                      </c:pt>
                      <c:pt idx="655">
                        <c:v>1334.499</c:v>
                      </c:pt>
                      <c:pt idx="656">
                        <c:v>1335.463</c:v>
                      </c:pt>
                      <c:pt idx="657">
                        <c:v>1336.4280000000001</c:v>
                      </c:pt>
                      <c:pt idx="658">
                        <c:v>1337.3920000000001</c:v>
                      </c:pt>
                      <c:pt idx="659">
                        <c:v>1338.356</c:v>
                      </c:pt>
                      <c:pt idx="660">
                        <c:v>1339.32</c:v>
                      </c:pt>
                      <c:pt idx="661">
                        <c:v>1340.2850000000001</c:v>
                      </c:pt>
                      <c:pt idx="662">
                        <c:v>1341.249</c:v>
                      </c:pt>
                      <c:pt idx="663">
                        <c:v>1342.213</c:v>
                      </c:pt>
                      <c:pt idx="664">
                        <c:v>1343.1769999999999</c:v>
                      </c:pt>
                      <c:pt idx="665">
                        <c:v>1344.1410000000001</c:v>
                      </c:pt>
                      <c:pt idx="666">
                        <c:v>1345.106</c:v>
                      </c:pt>
                      <c:pt idx="667">
                        <c:v>1346.07</c:v>
                      </c:pt>
                      <c:pt idx="668">
                        <c:v>1347.0340000000001</c:v>
                      </c:pt>
                      <c:pt idx="669">
                        <c:v>1347.998</c:v>
                      </c:pt>
                      <c:pt idx="670">
                        <c:v>1348.963</c:v>
                      </c:pt>
                      <c:pt idx="671">
                        <c:v>1349.9269999999999</c:v>
                      </c:pt>
                      <c:pt idx="672">
                        <c:v>1350.8910000000001</c:v>
                      </c:pt>
                      <c:pt idx="673">
                        <c:v>1351.855</c:v>
                      </c:pt>
                      <c:pt idx="674">
                        <c:v>1352.82</c:v>
                      </c:pt>
                      <c:pt idx="675">
                        <c:v>1353.7840000000001</c:v>
                      </c:pt>
                      <c:pt idx="676">
                        <c:v>1354.748</c:v>
                      </c:pt>
                      <c:pt idx="677">
                        <c:v>1355.712</c:v>
                      </c:pt>
                      <c:pt idx="678">
                        <c:v>1356.6769999999999</c:v>
                      </c:pt>
                      <c:pt idx="679">
                        <c:v>1357.6410000000001</c:v>
                      </c:pt>
                      <c:pt idx="680">
                        <c:v>1358.605</c:v>
                      </c:pt>
                      <c:pt idx="681">
                        <c:v>1359.569</c:v>
                      </c:pt>
                      <c:pt idx="682">
                        <c:v>1360.5329999999999</c:v>
                      </c:pt>
                      <c:pt idx="683">
                        <c:v>1361.498</c:v>
                      </c:pt>
                      <c:pt idx="684">
                        <c:v>1362.462</c:v>
                      </c:pt>
                      <c:pt idx="685">
                        <c:v>1363.4259999999999</c:v>
                      </c:pt>
                      <c:pt idx="686">
                        <c:v>1364.39</c:v>
                      </c:pt>
                      <c:pt idx="687">
                        <c:v>1365.355</c:v>
                      </c:pt>
                      <c:pt idx="688">
                        <c:v>1366.319</c:v>
                      </c:pt>
                      <c:pt idx="689">
                        <c:v>1367.2829999999999</c:v>
                      </c:pt>
                      <c:pt idx="690">
                        <c:v>1368.2470000000001</c:v>
                      </c:pt>
                      <c:pt idx="691">
                        <c:v>1369.212</c:v>
                      </c:pt>
                      <c:pt idx="692">
                        <c:v>1370.1759999999999</c:v>
                      </c:pt>
                      <c:pt idx="693">
                        <c:v>1371.14</c:v>
                      </c:pt>
                      <c:pt idx="694">
                        <c:v>1372.104</c:v>
                      </c:pt>
                      <c:pt idx="695">
                        <c:v>1373.068</c:v>
                      </c:pt>
                      <c:pt idx="696">
                        <c:v>1374.0329999999999</c:v>
                      </c:pt>
                      <c:pt idx="697">
                        <c:v>1374.9970000000001</c:v>
                      </c:pt>
                      <c:pt idx="698">
                        <c:v>1375.961</c:v>
                      </c:pt>
                      <c:pt idx="699">
                        <c:v>1376.925</c:v>
                      </c:pt>
                      <c:pt idx="700">
                        <c:v>1377.89</c:v>
                      </c:pt>
                      <c:pt idx="701">
                        <c:v>1378.854</c:v>
                      </c:pt>
                      <c:pt idx="702">
                        <c:v>1379.818</c:v>
                      </c:pt>
                      <c:pt idx="703">
                        <c:v>1380.7819999999999</c:v>
                      </c:pt>
                      <c:pt idx="704">
                        <c:v>1381.7470000000001</c:v>
                      </c:pt>
                      <c:pt idx="705">
                        <c:v>1382.711</c:v>
                      </c:pt>
                      <c:pt idx="706">
                        <c:v>1383.675</c:v>
                      </c:pt>
                      <c:pt idx="707">
                        <c:v>1384.6389999999999</c:v>
                      </c:pt>
                      <c:pt idx="708">
                        <c:v>1385.604</c:v>
                      </c:pt>
                      <c:pt idx="709">
                        <c:v>1386.568</c:v>
                      </c:pt>
                      <c:pt idx="710">
                        <c:v>1387.5319999999999</c:v>
                      </c:pt>
                      <c:pt idx="711">
                        <c:v>1388.4960000000001</c:v>
                      </c:pt>
                      <c:pt idx="712">
                        <c:v>1389.46</c:v>
                      </c:pt>
                      <c:pt idx="713">
                        <c:v>1390.425</c:v>
                      </c:pt>
                      <c:pt idx="714">
                        <c:v>1391.3889999999999</c:v>
                      </c:pt>
                      <c:pt idx="715">
                        <c:v>1392.3530000000001</c:v>
                      </c:pt>
                      <c:pt idx="716">
                        <c:v>1393.317</c:v>
                      </c:pt>
                      <c:pt idx="717">
                        <c:v>1394.2819999999999</c:v>
                      </c:pt>
                      <c:pt idx="718">
                        <c:v>1395.2460000000001</c:v>
                      </c:pt>
                      <c:pt idx="719">
                        <c:v>1396.21</c:v>
                      </c:pt>
                      <c:pt idx="720">
                        <c:v>1397.174</c:v>
                      </c:pt>
                      <c:pt idx="721">
                        <c:v>1398.1389999999999</c:v>
                      </c:pt>
                      <c:pt idx="722">
                        <c:v>1399.1030000000001</c:v>
                      </c:pt>
                      <c:pt idx="723">
                        <c:v>1400.067</c:v>
                      </c:pt>
                      <c:pt idx="724">
                        <c:v>1401.0309999999999</c:v>
                      </c:pt>
                      <c:pt idx="725">
                        <c:v>1401.9949999999999</c:v>
                      </c:pt>
                      <c:pt idx="726">
                        <c:v>1402.96</c:v>
                      </c:pt>
                      <c:pt idx="727">
                        <c:v>1403.924</c:v>
                      </c:pt>
                      <c:pt idx="728">
                        <c:v>1404.8879999999999</c:v>
                      </c:pt>
                      <c:pt idx="729">
                        <c:v>1405.8520000000001</c:v>
                      </c:pt>
                      <c:pt idx="730">
                        <c:v>1406.817</c:v>
                      </c:pt>
                      <c:pt idx="731">
                        <c:v>1407.7809999999999</c:v>
                      </c:pt>
                      <c:pt idx="732">
                        <c:v>1408.7449999999999</c:v>
                      </c:pt>
                      <c:pt idx="733">
                        <c:v>1409.7090000000001</c:v>
                      </c:pt>
                      <c:pt idx="734">
                        <c:v>1410.674</c:v>
                      </c:pt>
                      <c:pt idx="735">
                        <c:v>1411.6379999999999</c:v>
                      </c:pt>
                      <c:pt idx="736">
                        <c:v>1412.6020000000001</c:v>
                      </c:pt>
                      <c:pt idx="737">
                        <c:v>1413.566</c:v>
                      </c:pt>
                      <c:pt idx="738">
                        <c:v>1414.5309999999999</c:v>
                      </c:pt>
                      <c:pt idx="739">
                        <c:v>1415.4949999999999</c:v>
                      </c:pt>
                      <c:pt idx="740">
                        <c:v>1416.4590000000001</c:v>
                      </c:pt>
                      <c:pt idx="741">
                        <c:v>1417.423</c:v>
                      </c:pt>
                      <c:pt idx="742">
                        <c:v>1418.3869999999999</c:v>
                      </c:pt>
                      <c:pt idx="743">
                        <c:v>1419.3520000000001</c:v>
                      </c:pt>
                      <c:pt idx="744">
                        <c:v>1420.316</c:v>
                      </c:pt>
                      <c:pt idx="745">
                        <c:v>1421.28</c:v>
                      </c:pt>
                      <c:pt idx="746">
                        <c:v>1422.2439999999999</c:v>
                      </c:pt>
                      <c:pt idx="747">
                        <c:v>1423.2090000000001</c:v>
                      </c:pt>
                      <c:pt idx="748">
                        <c:v>1424.173</c:v>
                      </c:pt>
                      <c:pt idx="749">
                        <c:v>1425.1369999999999</c:v>
                      </c:pt>
                      <c:pt idx="750">
                        <c:v>1426.1010000000001</c:v>
                      </c:pt>
                      <c:pt idx="751">
                        <c:v>1427.066</c:v>
                      </c:pt>
                      <c:pt idx="752">
                        <c:v>1428.03</c:v>
                      </c:pt>
                      <c:pt idx="753">
                        <c:v>1428.9939999999999</c:v>
                      </c:pt>
                      <c:pt idx="754">
                        <c:v>1429.9580000000001</c:v>
                      </c:pt>
                      <c:pt idx="755">
                        <c:v>1430.922</c:v>
                      </c:pt>
                      <c:pt idx="756">
                        <c:v>1431.8869999999999</c:v>
                      </c:pt>
                      <c:pt idx="757">
                        <c:v>1432.8510000000001</c:v>
                      </c:pt>
                      <c:pt idx="758">
                        <c:v>1433.8150000000001</c:v>
                      </c:pt>
                      <c:pt idx="759">
                        <c:v>1434.779</c:v>
                      </c:pt>
                      <c:pt idx="760">
                        <c:v>1435.7439999999999</c:v>
                      </c:pt>
                      <c:pt idx="761">
                        <c:v>1436.7080000000001</c:v>
                      </c:pt>
                      <c:pt idx="762">
                        <c:v>1437.672</c:v>
                      </c:pt>
                      <c:pt idx="763">
                        <c:v>1438.636</c:v>
                      </c:pt>
                      <c:pt idx="764">
                        <c:v>1439.6010000000001</c:v>
                      </c:pt>
                      <c:pt idx="765">
                        <c:v>1440.5650000000001</c:v>
                      </c:pt>
                      <c:pt idx="766">
                        <c:v>1441.529</c:v>
                      </c:pt>
                      <c:pt idx="767">
                        <c:v>1442.4929999999999</c:v>
                      </c:pt>
                      <c:pt idx="768">
                        <c:v>1443.4580000000001</c:v>
                      </c:pt>
                      <c:pt idx="769">
                        <c:v>1444.422</c:v>
                      </c:pt>
                      <c:pt idx="770">
                        <c:v>1445.386</c:v>
                      </c:pt>
                      <c:pt idx="771">
                        <c:v>1446.35</c:v>
                      </c:pt>
                      <c:pt idx="772">
                        <c:v>1447.3140000000001</c:v>
                      </c:pt>
                      <c:pt idx="773">
                        <c:v>1448.279</c:v>
                      </c:pt>
                      <c:pt idx="774">
                        <c:v>1449.2429999999999</c:v>
                      </c:pt>
                      <c:pt idx="775">
                        <c:v>1450.2070000000001</c:v>
                      </c:pt>
                      <c:pt idx="776">
                        <c:v>1451.171</c:v>
                      </c:pt>
                      <c:pt idx="777">
                        <c:v>1452.136</c:v>
                      </c:pt>
                      <c:pt idx="778">
                        <c:v>1453.1</c:v>
                      </c:pt>
                      <c:pt idx="779">
                        <c:v>1454.0640000000001</c:v>
                      </c:pt>
                      <c:pt idx="780">
                        <c:v>1455.028</c:v>
                      </c:pt>
                      <c:pt idx="781">
                        <c:v>1455.9929999999999</c:v>
                      </c:pt>
                      <c:pt idx="782">
                        <c:v>1456.9570000000001</c:v>
                      </c:pt>
                      <c:pt idx="783">
                        <c:v>1457.921</c:v>
                      </c:pt>
                      <c:pt idx="784">
                        <c:v>1458.885</c:v>
                      </c:pt>
                      <c:pt idx="785">
                        <c:v>1459.8489999999999</c:v>
                      </c:pt>
                      <c:pt idx="786">
                        <c:v>1460.8140000000001</c:v>
                      </c:pt>
                      <c:pt idx="787">
                        <c:v>1461.778</c:v>
                      </c:pt>
                      <c:pt idx="788">
                        <c:v>1462.742</c:v>
                      </c:pt>
                      <c:pt idx="789">
                        <c:v>1463.7059999999999</c:v>
                      </c:pt>
                      <c:pt idx="790">
                        <c:v>1464.671</c:v>
                      </c:pt>
                      <c:pt idx="791">
                        <c:v>1465.635</c:v>
                      </c:pt>
                      <c:pt idx="792">
                        <c:v>1466.5989999999999</c:v>
                      </c:pt>
                      <c:pt idx="793">
                        <c:v>1467.5630000000001</c:v>
                      </c:pt>
                      <c:pt idx="794">
                        <c:v>1468.528</c:v>
                      </c:pt>
                      <c:pt idx="795">
                        <c:v>1469.492</c:v>
                      </c:pt>
                      <c:pt idx="796">
                        <c:v>1470.4559999999999</c:v>
                      </c:pt>
                      <c:pt idx="797">
                        <c:v>1471.42</c:v>
                      </c:pt>
                      <c:pt idx="798">
                        <c:v>1472.385</c:v>
                      </c:pt>
                      <c:pt idx="799">
                        <c:v>1473.3489999999999</c:v>
                      </c:pt>
                      <c:pt idx="800">
                        <c:v>1474.3130000000001</c:v>
                      </c:pt>
                      <c:pt idx="801">
                        <c:v>1475.277</c:v>
                      </c:pt>
                      <c:pt idx="802">
                        <c:v>1476.241</c:v>
                      </c:pt>
                      <c:pt idx="803">
                        <c:v>1477.2059999999999</c:v>
                      </c:pt>
                      <c:pt idx="804">
                        <c:v>1478.17</c:v>
                      </c:pt>
                      <c:pt idx="805">
                        <c:v>1479.134</c:v>
                      </c:pt>
                      <c:pt idx="806">
                        <c:v>1480.098</c:v>
                      </c:pt>
                      <c:pt idx="807">
                        <c:v>1481.0630000000001</c:v>
                      </c:pt>
                      <c:pt idx="808">
                        <c:v>1482.027</c:v>
                      </c:pt>
                      <c:pt idx="809">
                        <c:v>1482.991</c:v>
                      </c:pt>
                      <c:pt idx="810">
                        <c:v>1483.9549999999999</c:v>
                      </c:pt>
                      <c:pt idx="811">
                        <c:v>1484.92</c:v>
                      </c:pt>
                      <c:pt idx="812">
                        <c:v>1485.884</c:v>
                      </c:pt>
                      <c:pt idx="813">
                        <c:v>1486.848</c:v>
                      </c:pt>
                      <c:pt idx="814">
                        <c:v>1487.8119999999999</c:v>
                      </c:pt>
                      <c:pt idx="815">
                        <c:v>1488.7760000000001</c:v>
                      </c:pt>
                      <c:pt idx="816">
                        <c:v>1489.741</c:v>
                      </c:pt>
                      <c:pt idx="817">
                        <c:v>1490.7049999999999</c:v>
                      </c:pt>
                      <c:pt idx="818">
                        <c:v>1491.6690000000001</c:v>
                      </c:pt>
                      <c:pt idx="819">
                        <c:v>1492.633</c:v>
                      </c:pt>
                      <c:pt idx="820">
                        <c:v>1493.598</c:v>
                      </c:pt>
                      <c:pt idx="821">
                        <c:v>1494.5619999999999</c:v>
                      </c:pt>
                      <c:pt idx="822">
                        <c:v>1495.5260000000001</c:v>
                      </c:pt>
                      <c:pt idx="823">
                        <c:v>1496.49</c:v>
                      </c:pt>
                      <c:pt idx="824">
                        <c:v>1497.4549999999999</c:v>
                      </c:pt>
                      <c:pt idx="825">
                        <c:v>1498.4190000000001</c:v>
                      </c:pt>
                      <c:pt idx="826">
                        <c:v>1499.383</c:v>
                      </c:pt>
                      <c:pt idx="827">
                        <c:v>1500.347</c:v>
                      </c:pt>
                      <c:pt idx="828">
                        <c:v>1501.3119999999999</c:v>
                      </c:pt>
                      <c:pt idx="829">
                        <c:v>1502.2760000000001</c:v>
                      </c:pt>
                      <c:pt idx="830">
                        <c:v>1503.24</c:v>
                      </c:pt>
                      <c:pt idx="831">
                        <c:v>1504.204</c:v>
                      </c:pt>
                      <c:pt idx="832">
                        <c:v>1505.1679999999999</c:v>
                      </c:pt>
                      <c:pt idx="833">
                        <c:v>1506.133</c:v>
                      </c:pt>
                      <c:pt idx="834">
                        <c:v>1507.097</c:v>
                      </c:pt>
                      <c:pt idx="835">
                        <c:v>1508.0609999999999</c:v>
                      </c:pt>
                      <c:pt idx="836">
                        <c:v>1509.0250000000001</c:v>
                      </c:pt>
                      <c:pt idx="837">
                        <c:v>1509.99</c:v>
                      </c:pt>
                      <c:pt idx="838">
                        <c:v>1510.954</c:v>
                      </c:pt>
                      <c:pt idx="839">
                        <c:v>1511.9179999999999</c:v>
                      </c:pt>
                      <c:pt idx="840">
                        <c:v>1512.8820000000001</c:v>
                      </c:pt>
                      <c:pt idx="841">
                        <c:v>1513.847</c:v>
                      </c:pt>
                      <c:pt idx="842">
                        <c:v>1514.8109999999999</c:v>
                      </c:pt>
                      <c:pt idx="843">
                        <c:v>1515.7750000000001</c:v>
                      </c:pt>
                      <c:pt idx="844">
                        <c:v>1516.739</c:v>
                      </c:pt>
                      <c:pt idx="845">
                        <c:v>1517.703</c:v>
                      </c:pt>
                      <c:pt idx="846">
                        <c:v>1518.6679999999999</c:v>
                      </c:pt>
                      <c:pt idx="847">
                        <c:v>1519.6320000000001</c:v>
                      </c:pt>
                      <c:pt idx="848">
                        <c:v>1520.596</c:v>
                      </c:pt>
                      <c:pt idx="849">
                        <c:v>1521.56</c:v>
                      </c:pt>
                      <c:pt idx="850">
                        <c:v>1522.5250000000001</c:v>
                      </c:pt>
                      <c:pt idx="851">
                        <c:v>1523.489</c:v>
                      </c:pt>
                      <c:pt idx="852">
                        <c:v>1524.453</c:v>
                      </c:pt>
                      <c:pt idx="853">
                        <c:v>1525.4169999999999</c:v>
                      </c:pt>
                      <c:pt idx="854">
                        <c:v>1526.3820000000001</c:v>
                      </c:pt>
                      <c:pt idx="855">
                        <c:v>1527.346</c:v>
                      </c:pt>
                      <c:pt idx="856">
                        <c:v>1528.31</c:v>
                      </c:pt>
                      <c:pt idx="857">
                        <c:v>1529.2739999999999</c:v>
                      </c:pt>
                      <c:pt idx="858">
                        <c:v>1530.239</c:v>
                      </c:pt>
                      <c:pt idx="859">
                        <c:v>1531.203</c:v>
                      </c:pt>
                      <c:pt idx="860">
                        <c:v>1532.1669999999999</c:v>
                      </c:pt>
                      <c:pt idx="861">
                        <c:v>1533.1310000000001</c:v>
                      </c:pt>
                      <c:pt idx="862">
                        <c:v>1534.095</c:v>
                      </c:pt>
                      <c:pt idx="863">
                        <c:v>1535.06</c:v>
                      </c:pt>
                      <c:pt idx="864">
                        <c:v>1536.0239999999999</c:v>
                      </c:pt>
                      <c:pt idx="865">
                        <c:v>1536.9880000000001</c:v>
                      </c:pt>
                      <c:pt idx="866">
                        <c:v>1537.952</c:v>
                      </c:pt>
                      <c:pt idx="867">
                        <c:v>1538.9169999999999</c:v>
                      </c:pt>
                      <c:pt idx="868">
                        <c:v>1539.8810000000001</c:v>
                      </c:pt>
                      <c:pt idx="869">
                        <c:v>1540.845</c:v>
                      </c:pt>
                      <c:pt idx="870">
                        <c:v>1541.809</c:v>
                      </c:pt>
                      <c:pt idx="871">
                        <c:v>1542.7739999999999</c:v>
                      </c:pt>
                      <c:pt idx="872">
                        <c:v>1543.7380000000001</c:v>
                      </c:pt>
                      <c:pt idx="873">
                        <c:v>1544.702</c:v>
                      </c:pt>
                      <c:pt idx="874">
                        <c:v>1545.6659999999999</c:v>
                      </c:pt>
                      <c:pt idx="875">
                        <c:v>1546.63</c:v>
                      </c:pt>
                      <c:pt idx="876">
                        <c:v>1547.595</c:v>
                      </c:pt>
                      <c:pt idx="877">
                        <c:v>1548.559</c:v>
                      </c:pt>
                      <c:pt idx="878">
                        <c:v>1549.5229999999999</c:v>
                      </c:pt>
                      <c:pt idx="879">
                        <c:v>1550.4870000000001</c:v>
                      </c:pt>
                      <c:pt idx="880">
                        <c:v>1551.452</c:v>
                      </c:pt>
                      <c:pt idx="881">
                        <c:v>1552.4159999999999</c:v>
                      </c:pt>
                      <c:pt idx="882">
                        <c:v>1553.38</c:v>
                      </c:pt>
                      <c:pt idx="883">
                        <c:v>1554.3440000000001</c:v>
                      </c:pt>
                      <c:pt idx="884">
                        <c:v>1555.309</c:v>
                      </c:pt>
                      <c:pt idx="885">
                        <c:v>1556.2729999999999</c:v>
                      </c:pt>
                      <c:pt idx="886">
                        <c:v>1557.2370000000001</c:v>
                      </c:pt>
                      <c:pt idx="887">
                        <c:v>1558.201</c:v>
                      </c:pt>
                      <c:pt idx="888">
                        <c:v>1559.1659999999999</c:v>
                      </c:pt>
                      <c:pt idx="889">
                        <c:v>1560.13</c:v>
                      </c:pt>
                      <c:pt idx="890">
                        <c:v>1561.0940000000001</c:v>
                      </c:pt>
                      <c:pt idx="891">
                        <c:v>1562.058</c:v>
                      </c:pt>
                      <c:pt idx="892">
                        <c:v>1563.0219999999999</c:v>
                      </c:pt>
                      <c:pt idx="893">
                        <c:v>1563.9870000000001</c:v>
                      </c:pt>
                      <c:pt idx="894">
                        <c:v>1564.951</c:v>
                      </c:pt>
                      <c:pt idx="895">
                        <c:v>1565.915</c:v>
                      </c:pt>
                      <c:pt idx="896">
                        <c:v>1566.8789999999999</c:v>
                      </c:pt>
                      <c:pt idx="897">
                        <c:v>1567.8440000000001</c:v>
                      </c:pt>
                      <c:pt idx="898">
                        <c:v>1568.808</c:v>
                      </c:pt>
                      <c:pt idx="899">
                        <c:v>1569.7719999999999</c:v>
                      </c:pt>
                      <c:pt idx="900">
                        <c:v>1570.7360000000001</c:v>
                      </c:pt>
                      <c:pt idx="901">
                        <c:v>1571.701</c:v>
                      </c:pt>
                      <c:pt idx="902">
                        <c:v>1572.665</c:v>
                      </c:pt>
                      <c:pt idx="903">
                        <c:v>1573.6289999999999</c:v>
                      </c:pt>
                      <c:pt idx="904">
                        <c:v>1574.5930000000001</c:v>
                      </c:pt>
                      <c:pt idx="905">
                        <c:v>1575.557</c:v>
                      </c:pt>
                      <c:pt idx="906">
                        <c:v>1576.5219999999999</c:v>
                      </c:pt>
                      <c:pt idx="907">
                        <c:v>1577.4860000000001</c:v>
                      </c:pt>
                      <c:pt idx="908">
                        <c:v>1578.45</c:v>
                      </c:pt>
                      <c:pt idx="909">
                        <c:v>1579.414</c:v>
                      </c:pt>
                      <c:pt idx="910">
                        <c:v>1580.3789999999999</c:v>
                      </c:pt>
                      <c:pt idx="911">
                        <c:v>1581.3430000000001</c:v>
                      </c:pt>
                      <c:pt idx="912">
                        <c:v>1582.307</c:v>
                      </c:pt>
                      <c:pt idx="913">
                        <c:v>1583.271</c:v>
                      </c:pt>
                      <c:pt idx="914">
                        <c:v>1584.2360000000001</c:v>
                      </c:pt>
                      <c:pt idx="915">
                        <c:v>1585.2</c:v>
                      </c:pt>
                      <c:pt idx="916">
                        <c:v>1586.164</c:v>
                      </c:pt>
                      <c:pt idx="917">
                        <c:v>1587.1279999999999</c:v>
                      </c:pt>
                      <c:pt idx="918">
                        <c:v>1588.0930000000001</c:v>
                      </c:pt>
                      <c:pt idx="919">
                        <c:v>1589.057</c:v>
                      </c:pt>
                      <c:pt idx="920">
                        <c:v>1590.021</c:v>
                      </c:pt>
                      <c:pt idx="921">
                        <c:v>1590.9849999999999</c:v>
                      </c:pt>
                      <c:pt idx="922">
                        <c:v>1591.9490000000001</c:v>
                      </c:pt>
                      <c:pt idx="923">
                        <c:v>1592.914</c:v>
                      </c:pt>
                      <c:pt idx="924">
                        <c:v>1593.8779999999999</c:v>
                      </c:pt>
                      <c:pt idx="925">
                        <c:v>1594.8420000000001</c:v>
                      </c:pt>
                      <c:pt idx="926">
                        <c:v>1595.806</c:v>
                      </c:pt>
                      <c:pt idx="927">
                        <c:v>1596.771</c:v>
                      </c:pt>
                      <c:pt idx="928">
                        <c:v>1597.7349999999999</c:v>
                      </c:pt>
                      <c:pt idx="929">
                        <c:v>1598.6990000000001</c:v>
                      </c:pt>
                      <c:pt idx="930">
                        <c:v>1599.663</c:v>
                      </c:pt>
                      <c:pt idx="931">
                        <c:v>1600.6279999999999</c:v>
                      </c:pt>
                      <c:pt idx="932">
                        <c:v>1601.5920000000001</c:v>
                      </c:pt>
                      <c:pt idx="933">
                        <c:v>1602.556</c:v>
                      </c:pt>
                      <c:pt idx="934">
                        <c:v>1603.52</c:v>
                      </c:pt>
                      <c:pt idx="935">
                        <c:v>1604.4839999999999</c:v>
                      </c:pt>
                      <c:pt idx="936">
                        <c:v>1605.4490000000001</c:v>
                      </c:pt>
                      <c:pt idx="937">
                        <c:v>1606.413</c:v>
                      </c:pt>
                      <c:pt idx="938">
                        <c:v>1607.377</c:v>
                      </c:pt>
                      <c:pt idx="939">
                        <c:v>1608.3409999999999</c:v>
                      </c:pt>
                      <c:pt idx="940">
                        <c:v>1609.306</c:v>
                      </c:pt>
                      <c:pt idx="941">
                        <c:v>1610.27</c:v>
                      </c:pt>
                      <c:pt idx="942">
                        <c:v>1611.2339999999999</c:v>
                      </c:pt>
                      <c:pt idx="943">
                        <c:v>1612.1980000000001</c:v>
                      </c:pt>
                      <c:pt idx="944">
                        <c:v>1613.163</c:v>
                      </c:pt>
                      <c:pt idx="945">
                        <c:v>1614.127</c:v>
                      </c:pt>
                      <c:pt idx="946">
                        <c:v>1615.0909999999999</c:v>
                      </c:pt>
                      <c:pt idx="947">
                        <c:v>1616.0550000000001</c:v>
                      </c:pt>
                      <c:pt idx="948">
                        <c:v>1617.02</c:v>
                      </c:pt>
                      <c:pt idx="949">
                        <c:v>1617.9839999999999</c:v>
                      </c:pt>
                      <c:pt idx="950">
                        <c:v>1618.9480000000001</c:v>
                      </c:pt>
                      <c:pt idx="951">
                        <c:v>1619.912</c:v>
                      </c:pt>
                      <c:pt idx="952">
                        <c:v>1620.876</c:v>
                      </c:pt>
                      <c:pt idx="953">
                        <c:v>1621.8409999999999</c:v>
                      </c:pt>
                      <c:pt idx="954">
                        <c:v>1622.8050000000001</c:v>
                      </c:pt>
                      <c:pt idx="955">
                        <c:v>1623.769</c:v>
                      </c:pt>
                      <c:pt idx="956">
                        <c:v>1624.7329999999999</c:v>
                      </c:pt>
                      <c:pt idx="957">
                        <c:v>1625.6980000000001</c:v>
                      </c:pt>
                      <c:pt idx="958">
                        <c:v>1626.662</c:v>
                      </c:pt>
                      <c:pt idx="959">
                        <c:v>1627.626</c:v>
                      </c:pt>
                      <c:pt idx="960">
                        <c:v>1628.59</c:v>
                      </c:pt>
                      <c:pt idx="961">
                        <c:v>1629.5550000000001</c:v>
                      </c:pt>
                      <c:pt idx="962">
                        <c:v>1630.519</c:v>
                      </c:pt>
                      <c:pt idx="963">
                        <c:v>1631.4829999999999</c:v>
                      </c:pt>
                      <c:pt idx="964">
                        <c:v>1632.4469999999999</c:v>
                      </c:pt>
                      <c:pt idx="965">
                        <c:v>1633.4110000000001</c:v>
                      </c:pt>
                      <c:pt idx="966">
                        <c:v>1634.376</c:v>
                      </c:pt>
                      <c:pt idx="967">
                        <c:v>1635.34</c:v>
                      </c:pt>
                      <c:pt idx="968">
                        <c:v>1636.3040000000001</c:v>
                      </c:pt>
                      <c:pt idx="969">
                        <c:v>1637.268</c:v>
                      </c:pt>
                      <c:pt idx="970">
                        <c:v>1638.2329999999999</c:v>
                      </c:pt>
                      <c:pt idx="971">
                        <c:v>1639.1969999999999</c:v>
                      </c:pt>
                      <c:pt idx="972">
                        <c:v>1640.1610000000001</c:v>
                      </c:pt>
                      <c:pt idx="973">
                        <c:v>1641.125</c:v>
                      </c:pt>
                      <c:pt idx="974">
                        <c:v>1642.09</c:v>
                      </c:pt>
                      <c:pt idx="975">
                        <c:v>1643.0540000000001</c:v>
                      </c:pt>
                      <c:pt idx="976">
                        <c:v>1644.018</c:v>
                      </c:pt>
                      <c:pt idx="977">
                        <c:v>1644.982</c:v>
                      </c:pt>
                      <c:pt idx="978">
                        <c:v>1645.9469999999999</c:v>
                      </c:pt>
                      <c:pt idx="979">
                        <c:v>1646.9110000000001</c:v>
                      </c:pt>
                      <c:pt idx="980">
                        <c:v>1647.875</c:v>
                      </c:pt>
                      <c:pt idx="981">
                        <c:v>1648.8389999999999</c:v>
                      </c:pt>
                      <c:pt idx="982">
                        <c:v>1649.8030000000001</c:v>
                      </c:pt>
                      <c:pt idx="983">
                        <c:v>1650.768</c:v>
                      </c:pt>
                      <c:pt idx="984">
                        <c:v>1651.732</c:v>
                      </c:pt>
                      <c:pt idx="985">
                        <c:v>1652.6959999999999</c:v>
                      </c:pt>
                      <c:pt idx="986">
                        <c:v>1653.66</c:v>
                      </c:pt>
                      <c:pt idx="987">
                        <c:v>1654.625</c:v>
                      </c:pt>
                      <c:pt idx="988">
                        <c:v>1655.5889999999999</c:v>
                      </c:pt>
                      <c:pt idx="989">
                        <c:v>1656.5530000000001</c:v>
                      </c:pt>
                      <c:pt idx="990">
                        <c:v>1657.5170000000001</c:v>
                      </c:pt>
                      <c:pt idx="991">
                        <c:v>1658.482</c:v>
                      </c:pt>
                      <c:pt idx="992">
                        <c:v>1659.4459999999999</c:v>
                      </c:pt>
                      <c:pt idx="993">
                        <c:v>1660.41</c:v>
                      </c:pt>
                      <c:pt idx="994">
                        <c:v>1661.374</c:v>
                      </c:pt>
                      <c:pt idx="995">
                        <c:v>1662.3389999999999</c:v>
                      </c:pt>
                      <c:pt idx="996">
                        <c:v>1663.3030000000001</c:v>
                      </c:pt>
                      <c:pt idx="997">
                        <c:v>1664.2670000000001</c:v>
                      </c:pt>
                      <c:pt idx="998">
                        <c:v>1665.231</c:v>
                      </c:pt>
                      <c:pt idx="999">
                        <c:v>1666.1949999999999</c:v>
                      </c:pt>
                      <c:pt idx="1000">
                        <c:v>1667.16</c:v>
                      </c:pt>
                      <c:pt idx="1001">
                        <c:v>1668.124</c:v>
                      </c:pt>
                      <c:pt idx="1002">
                        <c:v>1669.088</c:v>
                      </c:pt>
                      <c:pt idx="1003">
                        <c:v>1670.0519999999999</c:v>
                      </c:pt>
                      <c:pt idx="1004">
                        <c:v>1671.0170000000001</c:v>
                      </c:pt>
                      <c:pt idx="1005">
                        <c:v>1671.981</c:v>
                      </c:pt>
                      <c:pt idx="1006">
                        <c:v>1672.9449999999999</c:v>
                      </c:pt>
                      <c:pt idx="1007">
                        <c:v>1673.9090000000001</c:v>
                      </c:pt>
                      <c:pt idx="1008">
                        <c:v>1674.874</c:v>
                      </c:pt>
                      <c:pt idx="1009">
                        <c:v>1675.838</c:v>
                      </c:pt>
                      <c:pt idx="1010">
                        <c:v>1676.8019999999999</c:v>
                      </c:pt>
                      <c:pt idx="1011">
                        <c:v>1677.7660000000001</c:v>
                      </c:pt>
                      <c:pt idx="1012">
                        <c:v>1678.73</c:v>
                      </c:pt>
                      <c:pt idx="1013">
                        <c:v>1679.6949999999999</c:v>
                      </c:pt>
                      <c:pt idx="1014">
                        <c:v>1680.6590000000001</c:v>
                      </c:pt>
                      <c:pt idx="1015">
                        <c:v>1681.623</c:v>
                      </c:pt>
                      <c:pt idx="1016">
                        <c:v>1682.587</c:v>
                      </c:pt>
                      <c:pt idx="1017">
                        <c:v>1683.5519999999999</c:v>
                      </c:pt>
                      <c:pt idx="1018">
                        <c:v>1684.5160000000001</c:v>
                      </c:pt>
                      <c:pt idx="1019">
                        <c:v>1685.48</c:v>
                      </c:pt>
                      <c:pt idx="1020">
                        <c:v>1686.444</c:v>
                      </c:pt>
                      <c:pt idx="1021">
                        <c:v>1687.4090000000001</c:v>
                      </c:pt>
                      <c:pt idx="1022">
                        <c:v>1688.373</c:v>
                      </c:pt>
                      <c:pt idx="1023">
                        <c:v>1689.337</c:v>
                      </c:pt>
                      <c:pt idx="1024">
                        <c:v>1690.3009999999999</c:v>
                      </c:pt>
                      <c:pt idx="1025">
                        <c:v>1691.2660000000001</c:v>
                      </c:pt>
                      <c:pt idx="1026">
                        <c:v>1692.23</c:v>
                      </c:pt>
                      <c:pt idx="1027">
                        <c:v>1693.194</c:v>
                      </c:pt>
                      <c:pt idx="1028">
                        <c:v>1694.1579999999999</c:v>
                      </c:pt>
                      <c:pt idx="1029">
                        <c:v>1695.1220000000001</c:v>
                      </c:pt>
                      <c:pt idx="1030">
                        <c:v>1696.087</c:v>
                      </c:pt>
                      <c:pt idx="1031">
                        <c:v>1697.0509999999999</c:v>
                      </c:pt>
                      <c:pt idx="1032">
                        <c:v>1698.0150000000001</c:v>
                      </c:pt>
                      <c:pt idx="1033">
                        <c:v>1698.979</c:v>
                      </c:pt>
                      <c:pt idx="1034">
                        <c:v>1699.944</c:v>
                      </c:pt>
                      <c:pt idx="1035">
                        <c:v>1700.9079999999999</c:v>
                      </c:pt>
                      <c:pt idx="1036">
                        <c:v>1701.8720000000001</c:v>
                      </c:pt>
                      <c:pt idx="1037">
                        <c:v>1702.836</c:v>
                      </c:pt>
                      <c:pt idx="1038">
                        <c:v>1703.8009999999999</c:v>
                      </c:pt>
                      <c:pt idx="1039">
                        <c:v>1704.7650000000001</c:v>
                      </c:pt>
                      <c:pt idx="1040">
                        <c:v>1705.729</c:v>
                      </c:pt>
                      <c:pt idx="1041">
                        <c:v>1706.693</c:v>
                      </c:pt>
                      <c:pt idx="1042">
                        <c:v>1707.6569999999999</c:v>
                      </c:pt>
                      <c:pt idx="1043">
                        <c:v>1708.6220000000001</c:v>
                      </c:pt>
                      <c:pt idx="1044">
                        <c:v>1709.586</c:v>
                      </c:pt>
                      <c:pt idx="1045">
                        <c:v>1710.55</c:v>
                      </c:pt>
                      <c:pt idx="1046">
                        <c:v>1711.5139999999999</c:v>
                      </c:pt>
                      <c:pt idx="1047">
                        <c:v>1712.479</c:v>
                      </c:pt>
                      <c:pt idx="1048">
                        <c:v>1713.443</c:v>
                      </c:pt>
                      <c:pt idx="1049">
                        <c:v>1714.4069999999999</c:v>
                      </c:pt>
                      <c:pt idx="1050">
                        <c:v>1715.3710000000001</c:v>
                      </c:pt>
                      <c:pt idx="1051">
                        <c:v>1716.336</c:v>
                      </c:pt>
                      <c:pt idx="1052">
                        <c:v>1717.3</c:v>
                      </c:pt>
                      <c:pt idx="1053">
                        <c:v>1718.2639999999999</c:v>
                      </c:pt>
                      <c:pt idx="1054">
                        <c:v>1719.2280000000001</c:v>
                      </c:pt>
                      <c:pt idx="1055">
                        <c:v>1720.193</c:v>
                      </c:pt>
                      <c:pt idx="1056">
                        <c:v>1721.1569999999999</c:v>
                      </c:pt>
                      <c:pt idx="1057">
                        <c:v>1722.1210000000001</c:v>
                      </c:pt>
                      <c:pt idx="1058">
                        <c:v>1723.085</c:v>
                      </c:pt>
                      <c:pt idx="1059">
                        <c:v>1724.049</c:v>
                      </c:pt>
                      <c:pt idx="1060">
                        <c:v>1725.0139999999999</c:v>
                      </c:pt>
                      <c:pt idx="1061">
                        <c:v>1725.9780000000001</c:v>
                      </c:pt>
                      <c:pt idx="1062">
                        <c:v>1726.942</c:v>
                      </c:pt>
                      <c:pt idx="1063">
                        <c:v>1727.9059999999999</c:v>
                      </c:pt>
                      <c:pt idx="1064">
                        <c:v>1728.8710000000001</c:v>
                      </c:pt>
                      <c:pt idx="1065">
                        <c:v>1729.835</c:v>
                      </c:pt>
                      <c:pt idx="1066">
                        <c:v>1730.799</c:v>
                      </c:pt>
                      <c:pt idx="1067">
                        <c:v>1731.7629999999999</c:v>
                      </c:pt>
                      <c:pt idx="1068">
                        <c:v>1732.7280000000001</c:v>
                      </c:pt>
                      <c:pt idx="1069">
                        <c:v>1733.692</c:v>
                      </c:pt>
                      <c:pt idx="1070">
                        <c:v>1734.6559999999999</c:v>
                      </c:pt>
                      <c:pt idx="1071">
                        <c:v>1735.62</c:v>
                      </c:pt>
                      <c:pt idx="1072">
                        <c:v>1736.5840000000001</c:v>
                      </c:pt>
                      <c:pt idx="1073">
                        <c:v>1737.549</c:v>
                      </c:pt>
                      <c:pt idx="1074">
                        <c:v>1738.5129999999999</c:v>
                      </c:pt>
                      <c:pt idx="1075">
                        <c:v>1739.4770000000001</c:v>
                      </c:pt>
                      <c:pt idx="1076">
                        <c:v>1740.441</c:v>
                      </c:pt>
                      <c:pt idx="1077">
                        <c:v>1741.4059999999999</c:v>
                      </c:pt>
                      <c:pt idx="1078">
                        <c:v>1742.37</c:v>
                      </c:pt>
                      <c:pt idx="1079">
                        <c:v>1743.3340000000001</c:v>
                      </c:pt>
                      <c:pt idx="1080">
                        <c:v>1744.298</c:v>
                      </c:pt>
                      <c:pt idx="1081">
                        <c:v>1745.2629999999999</c:v>
                      </c:pt>
                      <c:pt idx="1082">
                        <c:v>1746.2270000000001</c:v>
                      </c:pt>
                      <c:pt idx="1083">
                        <c:v>1747.191</c:v>
                      </c:pt>
                      <c:pt idx="1084">
                        <c:v>1748.155</c:v>
                      </c:pt>
                      <c:pt idx="1085">
                        <c:v>1749.12</c:v>
                      </c:pt>
                      <c:pt idx="1086">
                        <c:v>1750.0840000000001</c:v>
                      </c:pt>
                      <c:pt idx="1087">
                        <c:v>1751.048</c:v>
                      </c:pt>
                      <c:pt idx="1088">
                        <c:v>1752.0119999999999</c:v>
                      </c:pt>
                      <c:pt idx="1089">
                        <c:v>1752.9760000000001</c:v>
                      </c:pt>
                      <c:pt idx="1090">
                        <c:v>1753.941</c:v>
                      </c:pt>
                      <c:pt idx="1091">
                        <c:v>1754.905</c:v>
                      </c:pt>
                      <c:pt idx="1092">
                        <c:v>1755.8689999999999</c:v>
                      </c:pt>
                      <c:pt idx="1093">
                        <c:v>1756.8330000000001</c:v>
                      </c:pt>
                      <c:pt idx="1094">
                        <c:v>1757.798</c:v>
                      </c:pt>
                      <c:pt idx="1095">
                        <c:v>1758.7619999999999</c:v>
                      </c:pt>
                      <c:pt idx="1096">
                        <c:v>1759.7260000000001</c:v>
                      </c:pt>
                      <c:pt idx="1097">
                        <c:v>1760.69</c:v>
                      </c:pt>
                      <c:pt idx="1098">
                        <c:v>1761.655</c:v>
                      </c:pt>
                      <c:pt idx="1099">
                        <c:v>1762.6189999999999</c:v>
                      </c:pt>
                      <c:pt idx="1100">
                        <c:v>1763.5830000000001</c:v>
                      </c:pt>
                      <c:pt idx="1101">
                        <c:v>1764.547</c:v>
                      </c:pt>
                      <c:pt idx="1102">
                        <c:v>1765.511</c:v>
                      </c:pt>
                      <c:pt idx="1103">
                        <c:v>1766.4760000000001</c:v>
                      </c:pt>
                      <c:pt idx="1104">
                        <c:v>1767.44</c:v>
                      </c:pt>
                      <c:pt idx="1105">
                        <c:v>1768.404</c:v>
                      </c:pt>
                      <c:pt idx="1106">
                        <c:v>1769.3679999999999</c:v>
                      </c:pt>
                      <c:pt idx="1107">
                        <c:v>1770.3330000000001</c:v>
                      </c:pt>
                      <c:pt idx="1108">
                        <c:v>1771.297</c:v>
                      </c:pt>
                      <c:pt idx="1109">
                        <c:v>1772.261</c:v>
                      </c:pt>
                      <c:pt idx="1110">
                        <c:v>1773.2249999999999</c:v>
                      </c:pt>
                      <c:pt idx="1111">
                        <c:v>1774.19</c:v>
                      </c:pt>
                      <c:pt idx="1112">
                        <c:v>1775.154</c:v>
                      </c:pt>
                      <c:pt idx="1113">
                        <c:v>1776.1179999999999</c:v>
                      </c:pt>
                      <c:pt idx="1114">
                        <c:v>1777.0820000000001</c:v>
                      </c:pt>
                      <c:pt idx="1115">
                        <c:v>1778.047</c:v>
                      </c:pt>
                      <c:pt idx="1116">
                        <c:v>1779.011</c:v>
                      </c:pt>
                      <c:pt idx="1117">
                        <c:v>1779.9749999999999</c:v>
                      </c:pt>
                      <c:pt idx="1118">
                        <c:v>1780.9390000000001</c:v>
                      </c:pt>
                      <c:pt idx="1119">
                        <c:v>1781.903</c:v>
                      </c:pt>
                      <c:pt idx="1120">
                        <c:v>1782.8679999999999</c:v>
                      </c:pt>
                      <c:pt idx="1121">
                        <c:v>1783.8320000000001</c:v>
                      </c:pt>
                      <c:pt idx="1122">
                        <c:v>1784.796</c:v>
                      </c:pt>
                      <c:pt idx="1123">
                        <c:v>1785.76</c:v>
                      </c:pt>
                      <c:pt idx="1124">
                        <c:v>1786.7249999999999</c:v>
                      </c:pt>
                      <c:pt idx="1125">
                        <c:v>1787.6890000000001</c:v>
                      </c:pt>
                      <c:pt idx="1126">
                        <c:v>1788.653</c:v>
                      </c:pt>
                      <c:pt idx="1127">
                        <c:v>1789.617</c:v>
                      </c:pt>
                      <c:pt idx="1128">
                        <c:v>1790.5820000000001</c:v>
                      </c:pt>
                      <c:pt idx="1129">
                        <c:v>1791.546</c:v>
                      </c:pt>
                      <c:pt idx="1130">
                        <c:v>1792.51</c:v>
                      </c:pt>
                      <c:pt idx="1131">
                        <c:v>1793.4739999999999</c:v>
                      </c:pt>
                      <c:pt idx="1132">
                        <c:v>1794.4380000000001</c:v>
                      </c:pt>
                      <c:pt idx="1133">
                        <c:v>1795.403</c:v>
                      </c:pt>
                      <c:pt idx="1134">
                        <c:v>1796.367</c:v>
                      </c:pt>
                      <c:pt idx="1135">
                        <c:v>1797.3309999999999</c:v>
                      </c:pt>
                      <c:pt idx="1136">
                        <c:v>1798.2950000000001</c:v>
                      </c:pt>
                      <c:pt idx="1137">
                        <c:v>1799.26</c:v>
                      </c:pt>
                      <c:pt idx="1138">
                        <c:v>1800.2239999999999</c:v>
                      </c:pt>
                      <c:pt idx="1139">
                        <c:v>1801.1880000000001</c:v>
                      </c:pt>
                      <c:pt idx="1140">
                        <c:v>1802.152</c:v>
                      </c:pt>
                      <c:pt idx="1141">
                        <c:v>1803.117</c:v>
                      </c:pt>
                      <c:pt idx="1142">
                        <c:v>1804.0809999999999</c:v>
                      </c:pt>
                      <c:pt idx="1143">
                        <c:v>1805.0450000000001</c:v>
                      </c:pt>
                      <c:pt idx="1144">
                        <c:v>1806.009</c:v>
                      </c:pt>
                      <c:pt idx="1145">
                        <c:v>1806.9739999999999</c:v>
                      </c:pt>
                      <c:pt idx="1146">
                        <c:v>1807.9380000000001</c:v>
                      </c:pt>
                      <c:pt idx="1147">
                        <c:v>1808.902</c:v>
                      </c:pt>
                      <c:pt idx="1148">
                        <c:v>1809.866</c:v>
                      </c:pt>
                      <c:pt idx="1149">
                        <c:v>1810.83</c:v>
                      </c:pt>
                      <c:pt idx="1150">
                        <c:v>1811.7950000000001</c:v>
                      </c:pt>
                      <c:pt idx="1151">
                        <c:v>1812.759</c:v>
                      </c:pt>
                      <c:pt idx="1152">
                        <c:v>1813.723</c:v>
                      </c:pt>
                      <c:pt idx="1153">
                        <c:v>1814.6869999999999</c:v>
                      </c:pt>
                      <c:pt idx="1154">
                        <c:v>1815.652</c:v>
                      </c:pt>
                      <c:pt idx="1155">
                        <c:v>1816.616</c:v>
                      </c:pt>
                      <c:pt idx="1156">
                        <c:v>1817.58</c:v>
                      </c:pt>
                      <c:pt idx="1157">
                        <c:v>1818.5440000000001</c:v>
                      </c:pt>
                      <c:pt idx="1158">
                        <c:v>1819.509</c:v>
                      </c:pt>
                      <c:pt idx="1159">
                        <c:v>1820.473</c:v>
                      </c:pt>
                      <c:pt idx="1160">
                        <c:v>1821.4369999999999</c:v>
                      </c:pt>
                      <c:pt idx="1161">
                        <c:v>1822.4010000000001</c:v>
                      </c:pt>
                      <c:pt idx="1162">
                        <c:v>1823.365</c:v>
                      </c:pt>
                      <c:pt idx="1163">
                        <c:v>1824.33</c:v>
                      </c:pt>
                      <c:pt idx="1164">
                        <c:v>1825.2940000000001</c:v>
                      </c:pt>
                      <c:pt idx="1165">
                        <c:v>1826.258</c:v>
                      </c:pt>
                      <c:pt idx="1166">
                        <c:v>1827.222</c:v>
                      </c:pt>
                      <c:pt idx="1167">
                        <c:v>1828.1869999999999</c:v>
                      </c:pt>
                      <c:pt idx="1168">
                        <c:v>1829.1510000000001</c:v>
                      </c:pt>
                      <c:pt idx="1169">
                        <c:v>1830.115</c:v>
                      </c:pt>
                      <c:pt idx="1170">
                        <c:v>1831.079</c:v>
                      </c:pt>
                      <c:pt idx="1171">
                        <c:v>1832.0440000000001</c:v>
                      </c:pt>
                      <c:pt idx="1172">
                        <c:v>1833.008</c:v>
                      </c:pt>
                      <c:pt idx="1173">
                        <c:v>1833.972</c:v>
                      </c:pt>
                      <c:pt idx="1174">
                        <c:v>1834.9359999999999</c:v>
                      </c:pt>
                      <c:pt idx="1175">
                        <c:v>1835.9010000000001</c:v>
                      </c:pt>
                      <c:pt idx="1176">
                        <c:v>1836.865</c:v>
                      </c:pt>
                      <c:pt idx="1177">
                        <c:v>1837.829</c:v>
                      </c:pt>
                      <c:pt idx="1178">
                        <c:v>1838.7929999999999</c:v>
                      </c:pt>
                      <c:pt idx="1179">
                        <c:v>1839.7570000000001</c:v>
                      </c:pt>
                      <c:pt idx="1180">
                        <c:v>1840.722</c:v>
                      </c:pt>
                      <c:pt idx="1181">
                        <c:v>1841.6859999999999</c:v>
                      </c:pt>
                      <c:pt idx="1182">
                        <c:v>1842.65</c:v>
                      </c:pt>
                      <c:pt idx="1183">
                        <c:v>1843.614</c:v>
                      </c:pt>
                      <c:pt idx="1184">
                        <c:v>1844.579</c:v>
                      </c:pt>
                      <c:pt idx="1185">
                        <c:v>1845.5429999999999</c:v>
                      </c:pt>
                      <c:pt idx="1186">
                        <c:v>1846.5070000000001</c:v>
                      </c:pt>
                      <c:pt idx="1187">
                        <c:v>1847.471</c:v>
                      </c:pt>
                      <c:pt idx="1188">
                        <c:v>1848.4359999999999</c:v>
                      </c:pt>
                      <c:pt idx="1189">
                        <c:v>1849.4</c:v>
                      </c:pt>
                      <c:pt idx="1190">
                        <c:v>1850.364</c:v>
                      </c:pt>
                      <c:pt idx="1191">
                        <c:v>1851.328</c:v>
                      </c:pt>
                      <c:pt idx="1192">
                        <c:v>1852.2919999999999</c:v>
                      </c:pt>
                      <c:pt idx="1193">
                        <c:v>1853.2570000000001</c:v>
                      </c:pt>
                      <c:pt idx="1194">
                        <c:v>1854.221</c:v>
                      </c:pt>
                      <c:pt idx="1195">
                        <c:v>1855.1849999999999</c:v>
                      </c:pt>
                      <c:pt idx="1196">
                        <c:v>1856.1489999999999</c:v>
                      </c:pt>
                      <c:pt idx="1197">
                        <c:v>1857.114</c:v>
                      </c:pt>
                      <c:pt idx="1198">
                        <c:v>1858.078</c:v>
                      </c:pt>
                      <c:pt idx="1199">
                        <c:v>1859.0419999999999</c:v>
                      </c:pt>
                      <c:pt idx="1200">
                        <c:v>1860.0060000000001</c:v>
                      </c:pt>
                      <c:pt idx="1201">
                        <c:v>1860.971</c:v>
                      </c:pt>
                      <c:pt idx="1202">
                        <c:v>1861.9349999999999</c:v>
                      </c:pt>
                      <c:pt idx="1203">
                        <c:v>1862.8989999999999</c:v>
                      </c:pt>
                      <c:pt idx="1204">
                        <c:v>1863.8630000000001</c:v>
                      </c:pt>
                      <c:pt idx="1205">
                        <c:v>1864.828</c:v>
                      </c:pt>
                      <c:pt idx="1206">
                        <c:v>1865.7919999999999</c:v>
                      </c:pt>
                      <c:pt idx="1207">
                        <c:v>1866.7560000000001</c:v>
                      </c:pt>
                      <c:pt idx="1208">
                        <c:v>1867.72</c:v>
                      </c:pt>
                      <c:pt idx="1209">
                        <c:v>1868.684</c:v>
                      </c:pt>
                      <c:pt idx="1210">
                        <c:v>1869.6489999999999</c:v>
                      </c:pt>
                      <c:pt idx="1211">
                        <c:v>1870.6130000000001</c:v>
                      </c:pt>
                      <c:pt idx="1212">
                        <c:v>1871.577</c:v>
                      </c:pt>
                      <c:pt idx="1213">
                        <c:v>1872.5409999999999</c:v>
                      </c:pt>
                      <c:pt idx="1214">
                        <c:v>1873.5060000000001</c:v>
                      </c:pt>
                      <c:pt idx="1215">
                        <c:v>1874.47</c:v>
                      </c:pt>
                      <c:pt idx="1216">
                        <c:v>1875.434</c:v>
                      </c:pt>
                      <c:pt idx="1217">
                        <c:v>1876.3979999999999</c:v>
                      </c:pt>
                      <c:pt idx="1218">
                        <c:v>1877.3630000000001</c:v>
                      </c:pt>
                      <c:pt idx="1219">
                        <c:v>1878.327</c:v>
                      </c:pt>
                      <c:pt idx="1220">
                        <c:v>1879.2909999999999</c:v>
                      </c:pt>
                      <c:pt idx="1221">
                        <c:v>1880.2550000000001</c:v>
                      </c:pt>
                      <c:pt idx="1222">
                        <c:v>1881.2190000000001</c:v>
                      </c:pt>
                      <c:pt idx="1223">
                        <c:v>1882.184</c:v>
                      </c:pt>
                      <c:pt idx="1224">
                        <c:v>1883.1479999999999</c:v>
                      </c:pt>
                      <c:pt idx="1225">
                        <c:v>1884.1120000000001</c:v>
                      </c:pt>
                      <c:pt idx="1226">
                        <c:v>1885.076</c:v>
                      </c:pt>
                      <c:pt idx="1227">
                        <c:v>1886.0409999999999</c:v>
                      </c:pt>
                      <c:pt idx="1228">
                        <c:v>1887.0050000000001</c:v>
                      </c:pt>
                      <c:pt idx="1229">
                        <c:v>1887.9690000000001</c:v>
                      </c:pt>
                      <c:pt idx="1230">
                        <c:v>1888.933</c:v>
                      </c:pt>
                      <c:pt idx="1231">
                        <c:v>1889.8979999999999</c:v>
                      </c:pt>
                      <c:pt idx="1232">
                        <c:v>1890.8620000000001</c:v>
                      </c:pt>
                      <c:pt idx="1233">
                        <c:v>1891.826</c:v>
                      </c:pt>
                      <c:pt idx="1234">
                        <c:v>1892.79</c:v>
                      </c:pt>
                      <c:pt idx="1235">
                        <c:v>1893.7550000000001</c:v>
                      </c:pt>
                      <c:pt idx="1236">
                        <c:v>1894.7190000000001</c:v>
                      </c:pt>
                      <c:pt idx="1237">
                        <c:v>1895.683</c:v>
                      </c:pt>
                      <c:pt idx="1238">
                        <c:v>1896.6469999999999</c:v>
                      </c:pt>
                      <c:pt idx="1239">
                        <c:v>1897.6110000000001</c:v>
                      </c:pt>
                      <c:pt idx="1240">
                        <c:v>1898.576</c:v>
                      </c:pt>
                      <c:pt idx="1241">
                        <c:v>1899.54</c:v>
                      </c:pt>
                      <c:pt idx="1242">
                        <c:v>1900.5039999999999</c:v>
                      </c:pt>
                      <c:pt idx="1243">
                        <c:v>1901.4680000000001</c:v>
                      </c:pt>
                      <c:pt idx="1244">
                        <c:v>1902.433</c:v>
                      </c:pt>
                      <c:pt idx="1245">
                        <c:v>1903.3969999999999</c:v>
                      </c:pt>
                      <c:pt idx="1246">
                        <c:v>1904.3610000000001</c:v>
                      </c:pt>
                      <c:pt idx="1247">
                        <c:v>1905.325</c:v>
                      </c:pt>
                      <c:pt idx="1248">
                        <c:v>1906.29</c:v>
                      </c:pt>
                      <c:pt idx="1249">
                        <c:v>1907.2539999999999</c:v>
                      </c:pt>
                      <c:pt idx="1250">
                        <c:v>1908.2180000000001</c:v>
                      </c:pt>
                      <c:pt idx="1251">
                        <c:v>1909.182</c:v>
                      </c:pt>
                      <c:pt idx="1252">
                        <c:v>1910.146</c:v>
                      </c:pt>
                      <c:pt idx="1253">
                        <c:v>1911.1110000000001</c:v>
                      </c:pt>
                      <c:pt idx="1254">
                        <c:v>1912.075</c:v>
                      </c:pt>
                      <c:pt idx="1255">
                        <c:v>1913.039</c:v>
                      </c:pt>
                      <c:pt idx="1256">
                        <c:v>1914.0029999999999</c:v>
                      </c:pt>
                      <c:pt idx="1257">
                        <c:v>1914.9680000000001</c:v>
                      </c:pt>
                      <c:pt idx="1258">
                        <c:v>1915.932</c:v>
                      </c:pt>
                      <c:pt idx="1259">
                        <c:v>1916.896</c:v>
                      </c:pt>
                      <c:pt idx="1260">
                        <c:v>1917.86</c:v>
                      </c:pt>
                      <c:pt idx="1261">
                        <c:v>1918.825</c:v>
                      </c:pt>
                      <c:pt idx="1262">
                        <c:v>1919.789</c:v>
                      </c:pt>
                      <c:pt idx="1263">
                        <c:v>1920.7529999999999</c:v>
                      </c:pt>
                      <c:pt idx="1264">
                        <c:v>1921.7170000000001</c:v>
                      </c:pt>
                      <c:pt idx="1265">
                        <c:v>1922.682</c:v>
                      </c:pt>
                      <c:pt idx="1266">
                        <c:v>1923.646</c:v>
                      </c:pt>
                      <c:pt idx="1267">
                        <c:v>1924.61</c:v>
                      </c:pt>
                      <c:pt idx="1268">
                        <c:v>1925.5740000000001</c:v>
                      </c:pt>
                      <c:pt idx="1269">
                        <c:v>1926.538</c:v>
                      </c:pt>
                      <c:pt idx="1270">
                        <c:v>1927.5029999999999</c:v>
                      </c:pt>
                      <c:pt idx="1271">
                        <c:v>1928.4670000000001</c:v>
                      </c:pt>
                      <c:pt idx="1272">
                        <c:v>1929.431</c:v>
                      </c:pt>
                      <c:pt idx="1273">
                        <c:v>1930.395</c:v>
                      </c:pt>
                      <c:pt idx="1274">
                        <c:v>1931.36</c:v>
                      </c:pt>
                      <c:pt idx="1275">
                        <c:v>1932.3240000000001</c:v>
                      </c:pt>
                      <c:pt idx="1276">
                        <c:v>1933.288</c:v>
                      </c:pt>
                      <c:pt idx="1277">
                        <c:v>1934.252</c:v>
                      </c:pt>
                      <c:pt idx="1278">
                        <c:v>1935.2170000000001</c:v>
                      </c:pt>
                      <c:pt idx="1279">
                        <c:v>1936.181</c:v>
                      </c:pt>
                      <c:pt idx="1280">
                        <c:v>1937.145</c:v>
                      </c:pt>
                      <c:pt idx="1281">
                        <c:v>1938.1089999999999</c:v>
                      </c:pt>
                      <c:pt idx="1282">
                        <c:v>1939.0730000000001</c:v>
                      </c:pt>
                      <c:pt idx="1283">
                        <c:v>1940.038</c:v>
                      </c:pt>
                      <c:pt idx="1284">
                        <c:v>1941.002</c:v>
                      </c:pt>
                      <c:pt idx="1285">
                        <c:v>1941.9659999999999</c:v>
                      </c:pt>
                      <c:pt idx="1286">
                        <c:v>1942.93</c:v>
                      </c:pt>
                      <c:pt idx="1287">
                        <c:v>1943.895</c:v>
                      </c:pt>
                      <c:pt idx="1288">
                        <c:v>1944.8589999999999</c:v>
                      </c:pt>
                      <c:pt idx="1289">
                        <c:v>1945.8230000000001</c:v>
                      </c:pt>
                      <c:pt idx="1290">
                        <c:v>1946.787</c:v>
                      </c:pt>
                      <c:pt idx="1291">
                        <c:v>1947.752</c:v>
                      </c:pt>
                      <c:pt idx="1292">
                        <c:v>1948.7159999999999</c:v>
                      </c:pt>
                      <c:pt idx="1293">
                        <c:v>1949.68</c:v>
                      </c:pt>
                      <c:pt idx="1294">
                        <c:v>1950.644</c:v>
                      </c:pt>
                      <c:pt idx="1295">
                        <c:v>1951.6089999999999</c:v>
                      </c:pt>
                      <c:pt idx="1296">
                        <c:v>1952.5730000000001</c:v>
                      </c:pt>
                      <c:pt idx="1297">
                        <c:v>1953.537</c:v>
                      </c:pt>
                      <c:pt idx="1298">
                        <c:v>1954.501</c:v>
                      </c:pt>
                      <c:pt idx="1299">
                        <c:v>1955.4649999999999</c:v>
                      </c:pt>
                      <c:pt idx="1300">
                        <c:v>1956.43</c:v>
                      </c:pt>
                      <c:pt idx="1301">
                        <c:v>1957.394</c:v>
                      </c:pt>
                      <c:pt idx="1302">
                        <c:v>1958.3579999999999</c:v>
                      </c:pt>
                      <c:pt idx="1303">
                        <c:v>1959.3219999999999</c:v>
                      </c:pt>
                      <c:pt idx="1304">
                        <c:v>1960.287</c:v>
                      </c:pt>
                      <c:pt idx="1305">
                        <c:v>1961.251</c:v>
                      </c:pt>
                      <c:pt idx="1306">
                        <c:v>1962.2149999999999</c:v>
                      </c:pt>
                      <c:pt idx="1307">
                        <c:v>1963.1790000000001</c:v>
                      </c:pt>
                      <c:pt idx="1308">
                        <c:v>1964.144</c:v>
                      </c:pt>
                      <c:pt idx="1309">
                        <c:v>1965.1079999999999</c:v>
                      </c:pt>
                      <c:pt idx="1310">
                        <c:v>1966.0719999999999</c:v>
                      </c:pt>
                      <c:pt idx="1311">
                        <c:v>1967.0360000000001</c:v>
                      </c:pt>
                      <c:pt idx="1312">
                        <c:v>1968</c:v>
                      </c:pt>
                      <c:pt idx="1313">
                        <c:v>1968.9649999999999</c:v>
                      </c:pt>
                      <c:pt idx="1314">
                        <c:v>1969.9290000000001</c:v>
                      </c:pt>
                      <c:pt idx="1315">
                        <c:v>1970.893</c:v>
                      </c:pt>
                      <c:pt idx="1316">
                        <c:v>1971.857</c:v>
                      </c:pt>
                      <c:pt idx="1317">
                        <c:v>1972.8219999999999</c:v>
                      </c:pt>
                      <c:pt idx="1318">
                        <c:v>1973.7860000000001</c:v>
                      </c:pt>
                      <c:pt idx="1319">
                        <c:v>1974.75</c:v>
                      </c:pt>
                      <c:pt idx="1320">
                        <c:v>1975.7139999999999</c:v>
                      </c:pt>
                      <c:pt idx="1321">
                        <c:v>1976.6790000000001</c:v>
                      </c:pt>
                      <c:pt idx="1322">
                        <c:v>1977.643</c:v>
                      </c:pt>
                      <c:pt idx="1323">
                        <c:v>1978.607</c:v>
                      </c:pt>
                      <c:pt idx="1324">
                        <c:v>1979.5709999999999</c:v>
                      </c:pt>
                      <c:pt idx="1325">
                        <c:v>1980.5360000000001</c:v>
                      </c:pt>
                      <c:pt idx="1326">
                        <c:v>1981.5</c:v>
                      </c:pt>
                      <c:pt idx="1327">
                        <c:v>1982.4639999999999</c:v>
                      </c:pt>
                      <c:pt idx="1328">
                        <c:v>1983.4280000000001</c:v>
                      </c:pt>
                      <c:pt idx="1329">
                        <c:v>1984.3920000000001</c:v>
                      </c:pt>
                      <c:pt idx="1330">
                        <c:v>1985.357</c:v>
                      </c:pt>
                      <c:pt idx="1331">
                        <c:v>1986.3209999999999</c:v>
                      </c:pt>
                      <c:pt idx="1332">
                        <c:v>1987.2850000000001</c:v>
                      </c:pt>
                      <c:pt idx="1333">
                        <c:v>1988.249</c:v>
                      </c:pt>
                      <c:pt idx="1334">
                        <c:v>1989.2139999999999</c:v>
                      </c:pt>
                      <c:pt idx="1335">
                        <c:v>1990.1780000000001</c:v>
                      </c:pt>
                      <c:pt idx="1336">
                        <c:v>1991.1420000000001</c:v>
                      </c:pt>
                      <c:pt idx="1337">
                        <c:v>1992.106</c:v>
                      </c:pt>
                      <c:pt idx="1338">
                        <c:v>1993.0709999999999</c:v>
                      </c:pt>
                      <c:pt idx="1339">
                        <c:v>1994.0350000000001</c:v>
                      </c:pt>
                      <c:pt idx="1340">
                        <c:v>1994.999</c:v>
                      </c:pt>
                      <c:pt idx="1341">
                        <c:v>1995.963</c:v>
                      </c:pt>
                      <c:pt idx="1342">
                        <c:v>1996.9269999999999</c:v>
                      </c:pt>
                      <c:pt idx="1343">
                        <c:v>1997.8920000000001</c:v>
                      </c:pt>
                      <c:pt idx="1344">
                        <c:v>1998.856</c:v>
                      </c:pt>
                      <c:pt idx="1345">
                        <c:v>1999.82</c:v>
                      </c:pt>
                      <c:pt idx="1346">
                        <c:v>2000.7840000000001</c:v>
                      </c:pt>
                      <c:pt idx="1347">
                        <c:v>2001.749</c:v>
                      </c:pt>
                      <c:pt idx="1348">
                        <c:v>2002.713</c:v>
                      </c:pt>
                      <c:pt idx="1349">
                        <c:v>2003.6769999999999</c:v>
                      </c:pt>
                      <c:pt idx="1350">
                        <c:v>2004.6410000000001</c:v>
                      </c:pt>
                      <c:pt idx="1351">
                        <c:v>2005.606</c:v>
                      </c:pt>
                      <c:pt idx="1352">
                        <c:v>2006.57</c:v>
                      </c:pt>
                      <c:pt idx="1353">
                        <c:v>2007.5340000000001</c:v>
                      </c:pt>
                      <c:pt idx="1354">
                        <c:v>2008.498</c:v>
                      </c:pt>
                      <c:pt idx="1355">
                        <c:v>2009.463</c:v>
                      </c:pt>
                      <c:pt idx="1356">
                        <c:v>2010.4269999999999</c:v>
                      </c:pt>
                      <c:pt idx="1357">
                        <c:v>2011.3910000000001</c:v>
                      </c:pt>
                      <c:pt idx="1358">
                        <c:v>2012.355</c:v>
                      </c:pt>
                      <c:pt idx="1359">
                        <c:v>2013.319</c:v>
                      </c:pt>
                      <c:pt idx="1360">
                        <c:v>2014.2840000000001</c:v>
                      </c:pt>
                      <c:pt idx="1361">
                        <c:v>2015.248</c:v>
                      </c:pt>
                      <c:pt idx="1362">
                        <c:v>2016.212</c:v>
                      </c:pt>
                      <c:pt idx="1363">
                        <c:v>2017.1759999999999</c:v>
                      </c:pt>
                      <c:pt idx="1364">
                        <c:v>2018.1410000000001</c:v>
                      </c:pt>
                      <c:pt idx="1365">
                        <c:v>2019.105</c:v>
                      </c:pt>
                      <c:pt idx="1366">
                        <c:v>2020.069</c:v>
                      </c:pt>
                      <c:pt idx="1367">
                        <c:v>2021.0329999999999</c:v>
                      </c:pt>
                      <c:pt idx="1368">
                        <c:v>2021.998</c:v>
                      </c:pt>
                      <c:pt idx="1369">
                        <c:v>2022.962</c:v>
                      </c:pt>
                      <c:pt idx="1370">
                        <c:v>2023.9259999999999</c:v>
                      </c:pt>
                      <c:pt idx="1371">
                        <c:v>2024.89</c:v>
                      </c:pt>
                      <c:pt idx="1372">
                        <c:v>2025.854</c:v>
                      </c:pt>
                      <c:pt idx="1373">
                        <c:v>2026.819</c:v>
                      </c:pt>
                      <c:pt idx="1374">
                        <c:v>2027.7829999999999</c:v>
                      </c:pt>
                      <c:pt idx="1375">
                        <c:v>2028.7470000000001</c:v>
                      </c:pt>
                      <c:pt idx="1376">
                        <c:v>2029.711</c:v>
                      </c:pt>
                      <c:pt idx="1377">
                        <c:v>2030.6759999999999</c:v>
                      </c:pt>
                      <c:pt idx="1378">
                        <c:v>2031.64</c:v>
                      </c:pt>
                      <c:pt idx="1379">
                        <c:v>2032.604</c:v>
                      </c:pt>
                      <c:pt idx="1380">
                        <c:v>2033.568</c:v>
                      </c:pt>
                      <c:pt idx="1381">
                        <c:v>2034.5329999999999</c:v>
                      </c:pt>
                      <c:pt idx="1382">
                        <c:v>2035.4970000000001</c:v>
                      </c:pt>
                      <c:pt idx="1383">
                        <c:v>2036.461</c:v>
                      </c:pt>
                      <c:pt idx="1384">
                        <c:v>2037.425</c:v>
                      </c:pt>
                      <c:pt idx="1385">
                        <c:v>2038.39</c:v>
                      </c:pt>
                      <c:pt idx="1386">
                        <c:v>2039.354</c:v>
                      </c:pt>
                      <c:pt idx="1387">
                        <c:v>2040.318</c:v>
                      </c:pt>
                      <c:pt idx="1388">
                        <c:v>2041.2819999999999</c:v>
                      </c:pt>
                      <c:pt idx="1389">
                        <c:v>2042.2460000000001</c:v>
                      </c:pt>
                      <c:pt idx="1390">
                        <c:v>2043.211</c:v>
                      </c:pt>
                      <c:pt idx="1391">
                        <c:v>2044.175</c:v>
                      </c:pt>
                      <c:pt idx="1392">
                        <c:v>2045.1389999999999</c:v>
                      </c:pt>
                      <c:pt idx="1393">
                        <c:v>2046.1030000000001</c:v>
                      </c:pt>
                      <c:pt idx="1394">
                        <c:v>2047.068</c:v>
                      </c:pt>
                      <c:pt idx="1395">
                        <c:v>2048.0320000000002</c:v>
                      </c:pt>
                      <c:pt idx="1396">
                        <c:v>2048.9960000000001</c:v>
                      </c:pt>
                      <c:pt idx="1397">
                        <c:v>2049.96</c:v>
                      </c:pt>
                      <c:pt idx="1398">
                        <c:v>2050.9250000000002</c:v>
                      </c:pt>
                      <c:pt idx="1399">
                        <c:v>2051.8890000000001</c:v>
                      </c:pt>
                      <c:pt idx="1400">
                        <c:v>2052.8530000000001</c:v>
                      </c:pt>
                      <c:pt idx="1401">
                        <c:v>2053.817</c:v>
                      </c:pt>
                      <c:pt idx="1402">
                        <c:v>2054.7809999999999</c:v>
                      </c:pt>
                      <c:pt idx="1403">
                        <c:v>2055.7460000000001</c:v>
                      </c:pt>
                      <c:pt idx="1404">
                        <c:v>2056.71</c:v>
                      </c:pt>
                      <c:pt idx="1405">
                        <c:v>2057.674</c:v>
                      </c:pt>
                      <c:pt idx="1406">
                        <c:v>2058.6379999999999</c:v>
                      </c:pt>
                      <c:pt idx="1407">
                        <c:v>2059.6030000000001</c:v>
                      </c:pt>
                      <c:pt idx="1408">
                        <c:v>2060.567</c:v>
                      </c:pt>
                      <c:pt idx="1409">
                        <c:v>2061.5309999999999</c:v>
                      </c:pt>
                      <c:pt idx="1410">
                        <c:v>2062.4949999999999</c:v>
                      </c:pt>
                      <c:pt idx="1411">
                        <c:v>2063.46</c:v>
                      </c:pt>
                      <c:pt idx="1412">
                        <c:v>2064.424</c:v>
                      </c:pt>
                      <c:pt idx="1413">
                        <c:v>2065.3879999999999</c:v>
                      </c:pt>
                      <c:pt idx="1414">
                        <c:v>2066.3519999999999</c:v>
                      </c:pt>
                      <c:pt idx="1415">
                        <c:v>2067.317</c:v>
                      </c:pt>
                      <c:pt idx="1416">
                        <c:v>2068.2809999999999</c:v>
                      </c:pt>
                      <c:pt idx="1417">
                        <c:v>2069.2449999999999</c:v>
                      </c:pt>
                      <c:pt idx="1418">
                        <c:v>2070.2089999999998</c:v>
                      </c:pt>
                      <c:pt idx="1419">
                        <c:v>2071.174</c:v>
                      </c:pt>
                      <c:pt idx="1420">
                        <c:v>2072.1379999999999</c:v>
                      </c:pt>
                      <c:pt idx="1421">
                        <c:v>2073.1019999999999</c:v>
                      </c:pt>
                      <c:pt idx="1422">
                        <c:v>2074.0659999999998</c:v>
                      </c:pt>
                      <c:pt idx="1423">
                        <c:v>2075.0309999999999</c:v>
                      </c:pt>
                      <c:pt idx="1424">
                        <c:v>2075.9949999999999</c:v>
                      </c:pt>
                      <c:pt idx="1425">
                        <c:v>2076.9589999999998</c:v>
                      </c:pt>
                      <c:pt idx="1426">
                        <c:v>2077.9229999999998</c:v>
                      </c:pt>
                      <c:pt idx="1427">
                        <c:v>2078.8870000000002</c:v>
                      </c:pt>
                      <c:pt idx="1428">
                        <c:v>2079.8519999999999</c:v>
                      </c:pt>
                      <c:pt idx="1429">
                        <c:v>2080.8159999999998</c:v>
                      </c:pt>
                      <c:pt idx="1430">
                        <c:v>2081.7800000000002</c:v>
                      </c:pt>
                      <c:pt idx="1431">
                        <c:v>2082.7440000000001</c:v>
                      </c:pt>
                      <c:pt idx="1432">
                        <c:v>2083.7080000000001</c:v>
                      </c:pt>
                      <c:pt idx="1433">
                        <c:v>2084.6729999999998</c:v>
                      </c:pt>
                      <c:pt idx="1434">
                        <c:v>2085.6370000000002</c:v>
                      </c:pt>
                      <c:pt idx="1435">
                        <c:v>2086.6010000000001</c:v>
                      </c:pt>
                      <c:pt idx="1436">
                        <c:v>2087.5650000000001</c:v>
                      </c:pt>
                      <c:pt idx="1437">
                        <c:v>2088.5300000000002</c:v>
                      </c:pt>
                      <c:pt idx="1438">
                        <c:v>2089.4940000000001</c:v>
                      </c:pt>
                      <c:pt idx="1439">
                        <c:v>2090.4580000000001</c:v>
                      </c:pt>
                      <c:pt idx="1440">
                        <c:v>2091.422</c:v>
                      </c:pt>
                      <c:pt idx="1441">
                        <c:v>2092.3870000000002</c:v>
                      </c:pt>
                      <c:pt idx="1442">
                        <c:v>2093.3510000000001</c:v>
                      </c:pt>
                      <c:pt idx="1443">
                        <c:v>2094.3150000000001</c:v>
                      </c:pt>
                      <c:pt idx="1444">
                        <c:v>2095.279</c:v>
                      </c:pt>
                      <c:pt idx="1445">
                        <c:v>2096.2440000000001</c:v>
                      </c:pt>
                      <c:pt idx="1446">
                        <c:v>2097.2080000000001</c:v>
                      </c:pt>
                      <c:pt idx="1447">
                        <c:v>2098.172</c:v>
                      </c:pt>
                      <c:pt idx="1448">
                        <c:v>2099.136</c:v>
                      </c:pt>
                      <c:pt idx="1449">
                        <c:v>2100.1010000000001</c:v>
                      </c:pt>
                      <c:pt idx="1450">
                        <c:v>2101.0650000000001</c:v>
                      </c:pt>
                      <c:pt idx="1451">
                        <c:v>2102.029</c:v>
                      </c:pt>
                      <c:pt idx="1452">
                        <c:v>2102.9929999999999</c:v>
                      </c:pt>
                      <c:pt idx="1453">
                        <c:v>2103.9580000000001</c:v>
                      </c:pt>
                      <c:pt idx="1454">
                        <c:v>2104.922</c:v>
                      </c:pt>
                      <c:pt idx="1455">
                        <c:v>2105.886</c:v>
                      </c:pt>
                      <c:pt idx="1456">
                        <c:v>2106.85</c:v>
                      </c:pt>
                      <c:pt idx="1457">
                        <c:v>2107.8139999999999</c:v>
                      </c:pt>
                      <c:pt idx="1458">
                        <c:v>2108.779</c:v>
                      </c:pt>
                      <c:pt idx="1459">
                        <c:v>2109.7429999999999</c:v>
                      </c:pt>
                      <c:pt idx="1460">
                        <c:v>2110.7069999999999</c:v>
                      </c:pt>
                      <c:pt idx="1461">
                        <c:v>2111.6709999999998</c:v>
                      </c:pt>
                      <c:pt idx="1462">
                        <c:v>2112.6350000000002</c:v>
                      </c:pt>
                      <c:pt idx="1463">
                        <c:v>2113.6</c:v>
                      </c:pt>
                      <c:pt idx="1464">
                        <c:v>2114.5639999999999</c:v>
                      </c:pt>
                      <c:pt idx="1465">
                        <c:v>2115.5279999999998</c:v>
                      </c:pt>
                      <c:pt idx="1466">
                        <c:v>2116.4920000000002</c:v>
                      </c:pt>
                      <c:pt idx="1467">
                        <c:v>2117.4569999999999</c:v>
                      </c:pt>
                      <c:pt idx="1468">
                        <c:v>2118.4209999999998</c:v>
                      </c:pt>
                      <c:pt idx="1469">
                        <c:v>2119.3850000000002</c:v>
                      </c:pt>
                      <c:pt idx="1470">
                        <c:v>2120.3490000000002</c:v>
                      </c:pt>
                      <c:pt idx="1471">
                        <c:v>2121.3139999999999</c:v>
                      </c:pt>
                      <c:pt idx="1472">
                        <c:v>2122.2779999999998</c:v>
                      </c:pt>
                      <c:pt idx="1473">
                        <c:v>2123.2420000000002</c:v>
                      </c:pt>
                      <c:pt idx="1474">
                        <c:v>2124.2060000000001</c:v>
                      </c:pt>
                      <c:pt idx="1475">
                        <c:v>2125.1709999999998</c:v>
                      </c:pt>
                      <c:pt idx="1476">
                        <c:v>2126.1350000000002</c:v>
                      </c:pt>
                      <c:pt idx="1477">
                        <c:v>2127.0990000000002</c:v>
                      </c:pt>
                      <c:pt idx="1478">
                        <c:v>2128.0630000000001</c:v>
                      </c:pt>
                      <c:pt idx="1479">
                        <c:v>2129.0279999999998</c:v>
                      </c:pt>
                      <c:pt idx="1480">
                        <c:v>2129.9920000000002</c:v>
                      </c:pt>
                      <c:pt idx="1481">
                        <c:v>2130.9560000000001</c:v>
                      </c:pt>
                      <c:pt idx="1482">
                        <c:v>2131.92</c:v>
                      </c:pt>
                      <c:pt idx="1483">
                        <c:v>2132.8850000000002</c:v>
                      </c:pt>
                      <c:pt idx="1484">
                        <c:v>2133.8490000000002</c:v>
                      </c:pt>
                      <c:pt idx="1485">
                        <c:v>2134.8130000000001</c:v>
                      </c:pt>
                      <c:pt idx="1486">
                        <c:v>2135.777</c:v>
                      </c:pt>
                      <c:pt idx="1487">
                        <c:v>2136.741</c:v>
                      </c:pt>
                      <c:pt idx="1488">
                        <c:v>2137.7060000000001</c:v>
                      </c:pt>
                      <c:pt idx="1489">
                        <c:v>2138.67</c:v>
                      </c:pt>
                      <c:pt idx="1490">
                        <c:v>2139.634</c:v>
                      </c:pt>
                      <c:pt idx="1491">
                        <c:v>2140.598</c:v>
                      </c:pt>
                      <c:pt idx="1492">
                        <c:v>2141.5630000000001</c:v>
                      </c:pt>
                      <c:pt idx="1493">
                        <c:v>2142.527</c:v>
                      </c:pt>
                      <c:pt idx="1494">
                        <c:v>2143.491</c:v>
                      </c:pt>
                      <c:pt idx="1495">
                        <c:v>2144.4549999999999</c:v>
                      </c:pt>
                      <c:pt idx="1496">
                        <c:v>2145.4189999999999</c:v>
                      </c:pt>
                      <c:pt idx="1497">
                        <c:v>2146.384</c:v>
                      </c:pt>
                      <c:pt idx="1498">
                        <c:v>2147.348</c:v>
                      </c:pt>
                      <c:pt idx="1499">
                        <c:v>2148.3119999999999</c:v>
                      </c:pt>
                      <c:pt idx="1500">
                        <c:v>2149.2759999999998</c:v>
                      </c:pt>
                      <c:pt idx="1501">
                        <c:v>2150.241</c:v>
                      </c:pt>
                      <c:pt idx="1502">
                        <c:v>2151.2049999999999</c:v>
                      </c:pt>
                      <c:pt idx="1503">
                        <c:v>2152.1689999999999</c:v>
                      </c:pt>
                      <c:pt idx="1504">
                        <c:v>2153.1329999999998</c:v>
                      </c:pt>
                      <c:pt idx="1505">
                        <c:v>2154.098</c:v>
                      </c:pt>
                      <c:pt idx="1506">
                        <c:v>2155.0619999999999</c:v>
                      </c:pt>
                      <c:pt idx="1507">
                        <c:v>2156.0259999999998</c:v>
                      </c:pt>
                      <c:pt idx="1508">
                        <c:v>2156.9899999999998</c:v>
                      </c:pt>
                      <c:pt idx="1509">
                        <c:v>2157.9549999999999</c:v>
                      </c:pt>
                      <c:pt idx="1510">
                        <c:v>2158.9189999999999</c:v>
                      </c:pt>
                      <c:pt idx="1511">
                        <c:v>2159.8829999999998</c:v>
                      </c:pt>
                      <c:pt idx="1512">
                        <c:v>2160.8470000000002</c:v>
                      </c:pt>
                      <c:pt idx="1513">
                        <c:v>2161.8119999999999</c:v>
                      </c:pt>
                      <c:pt idx="1514">
                        <c:v>2162.7759999999998</c:v>
                      </c:pt>
                      <c:pt idx="1515">
                        <c:v>2163.7399999999998</c:v>
                      </c:pt>
                      <c:pt idx="1516">
                        <c:v>2164.7040000000002</c:v>
                      </c:pt>
                      <c:pt idx="1517">
                        <c:v>2165.6680000000001</c:v>
                      </c:pt>
                      <c:pt idx="1518">
                        <c:v>2166.6329999999998</c:v>
                      </c:pt>
                      <c:pt idx="1519">
                        <c:v>2167.5970000000002</c:v>
                      </c:pt>
                      <c:pt idx="1520">
                        <c:v>2168.5610000000001</c:v>
                      </c:pt>
                      <c:pt idx="1521">
                        <c:v>2169.5250000000001</c:v>
                      </c:pt>
                      <c:pt idx="1522">
                        <c:v>2170.4899999999998</c:v>
                      </c:pt>
                      <c:pt idx="1523">
                        <c:v>2171.4540000000002</c:v>
                      </c:pt>
                      <c:pt idx="1524">
                        <c:v>2172.4180000000001</c:v>
                      </c:pt>
                      <c:pt idx="1525">
                        <c:v>2173.3820000000001</c:v>
                      </c:pt>
                      <c:pt idx="1526">
                        <c:v>2174.346</c:v>
                      </c:pt>
                      <c:pt idx="1527">
                        <c:v>2175.3110000000001</c:v>
                      </c:pt>
                      <c:pt idx="1528">
                        <c:v>2176.2750000000001</c:v>
                      </c:pt>
                      <c:pt idx="1529">
                        <c:v>2177.239</c:v>
                      </c:pt>
                      <c:pt idx="1530">
                        <c:v>2178.203</c:v>
                      </c:pt>
                      <c:pt idx="1531">
                        <c:v>2179.1680000000001</c:v>
                      </c:pt>
                      <c:pt idx="1532">
                        <c:v>2180.1320000000001</c:v>
                      </c:pt>
                      <c:pt idx="1533">
                        <c:v>2181.096</c:v>
                      </c:pt>
                      <c:pt idx="1534">
                        <c:v>2182.06</c:v>
                      </c:pt>
                      <c:pt idx="1535">
                        <c:v>2183.0250000000001</c:v>
                      </c:pt>
                      <c:pt idx="1536">
                        <c:v>2183.989</c:v>
                      </c:pt>
                      <c:pt idx="1537">
                        <c:v>2184.953</c:v>
                      </c:pt>
                      <c:pt idx="1538">
                        <c:v>2185.9169999999999</c:v>
                      </c:pt>
                      <c:pt idx="1539">
                        <c:v>2186.8820000000001</c:v>
                      </c:pt>
                      <c:pt idx="1540">
                        <c:v>2187.846</c:v>
                      </c:pt>
                      <c:pt idx="1541">
                        <c:v>2188.81</c:v>
                      </c:pt>
                      <c:pt idx="1542">
                        <c:v>2189.7739999999999</c:v>
                      </c:pt>
                      <c:pt idx="1543">
                        <c:v>2190.739</c:v>
                      </c:pt>
                      <c:pt idx="1544">
                        <c:v>2191.703</c:v>
                      </c:pt>
                      <c:pt idx="1545">
                        <c:v>2192.6669999999999</c:v>
                      </c:pt>
                      <c:pt idx="1546">
                        <c:v>2193.6309999999999</c:v>
                      </c:pt>
                      <c:pt idx="1547">
                        <c:v>2194.5949999999998</c:v>
                      </c:pt>
                      <c:pt idx="1548">
                        <c:v>2195.56</c:v>
                      </c:pt>
                      <c:pt idx="1549">
                        <c:v>2196.5239999999999</c:v>
                      </c:pt>
                      <c:pt idx="1550">
                        <c:v>2197.4879999999998</c:v>
                      </c:pt>
                      <c:pt idx="1551">
                        <c:v>2198.4520000000002</c:v>
                      </c:pt>
                      <c:pt idx="1552">
                        <c:v>2199.4169999999999</c:v>
                      </c:pt>
                      <c:pt idx="1553">
                        <c:v>2200.3809999999999</c:v>
                      </c:pt>
                      <c:pt idx="1554">
                        <c:v>2201.3449999999998</c:v>
                      </c:pt>
                      <c:pt idx="1555">
                        <c:v>2202.3090000000002</c:v>
                      </c:pt>
                      <c:pt idx="1556">
                        <c:v>2203.2730000000001</c:v>
                      </c:pt>
                      <c:pt idx="1557">
                        <c:v>2204.2379999999998</c:v>
                      </c:pt>
                      <c:pt idx="1558">
                        <c:v>2205.2020000000002</c:v>
                      </c:pt>
                      <c:pt idx="1559">
                        <c:v>2206.1660000000002</c:v>
                      </c:pt>
                      <c:pt idx="1560">
                        <c:v>2207.13</c:v>
                      </c:pt>
                      <c:pt idx="1561">
                        <c:v>2208.0949999999998</c:v>
                      </c:pt>
                      <c:pt idx="1562">
                        <c:v>2209.0590000000002</c:v>
                      </c:pt>
                      <c:pt idx="1563">
                        <c:v>2210.0230000000001</c:v>
                      </c:pt>
                      <c:pt idx="1564">
                        <c:v>2210.9870000000001</c:v>
                      </c:pt>
                      <c:pt idx="1565">
                        <c:v>2211.9520000000002</c:v>
                      </c:pt>
                      <c:pt idx="1566">
                        <c:v>2212.9160000000002</c:v>
                      </c:pt>
                      <c:pt idx="1567">
                        <c:v>2213.88</c:v>
                      </c:pt>
                      <c:pt idx="1568">
                        <c:v>2214.8440000000001</c:v>
                      </c:pt>
                      <c:pt idx="1569">
                        <c:v>2215.8090000000002</c:v>
                      </c:pt>
                      <c:pt idx="1570">
                        <c:v>2216.7730000000001</c:v>
                      </c:pt>
                      <c:pt idx="1571">
                        <c:v>2217.7370000000001</c:v>
                      </c:pt>
                      <c:pt idx="1572">
                        <c:v>2218.701</c:v>
                      </c:pt>
                      <c:pt idx="1573">
                        <c:v>2219.6660000000002</c:v>
                      </c:pt>
                      <c:pt idx="1574">
                        <c:v>2220.63</c:v>
                      </c:pt>
                      <c:pt idx="1575">
                        <c:v>2221.5940000000001</c:v>
                      </c:pt>
                      <c:pt idx="1576">
                        <c:v>2222.558</c:v>
                      </c:pt>
                      <c:pt idx="1577">
                        <c:v>2223.5219999999999</c:v>
                      </c:pt>
                      <c:pt idx="1578">
                        <c:v>2224.4870000000001</c:v>
                      </c:pt>
                      <c:pt idx="1579">
                        <c:v>2225.451</c:v>
                      </c:pt>
                      <c:pt idx="1580">
                        <c:v>2226.415</c:v>
                      </c:pt>
                      <c:pt idx="1581">
                        <c:v>2227.3789999999999</c:v>
                      </c:pt>
                      <c:pt idx="1582">
                        <c:v>2228.3440000000001</c:v>
                      </c:pt>
                      <c:pt idx="1583">
                        <c:v>2229.308</c:v>
                      </c:pt>
                      <c:pt idx="1584">
                        <c:v>2230.2719999999999</c:v>
                      </c:pt>
                      <c:pt idx="1585">
                        <c:v>2231.2359999999999</c:v>
                      </c:pt>
                      <c:pt idx="1586">
                        <c:v>2232.1999999999998</c:v>
                      </c:pt>
                      <c:pt idx="1587">
                        <c:v>2233.165</c:v>
                      </c:pt>
                      <c:pt idx="1588">
                        <c:v>2234.1289999999999</c:v>
                      </c:pt>
                      <c:pt idx="1589">
                        <c:v>2235.0929999999998</c:v>
                      </c:pt>
                      <c:pt idx="1590">
                        <c:v>2236.0569999999998</c:v>
                      </c:pt>
                      <c:pt idx="1591">
                        <c:v>2237.0219999999999</c:v>
                      </c:pt>
                      <c:pt idx="1592">
                        <c:v>2237.9859999999999</c:v>
                      </c:pt>
                      <c:pt idx="1593">
                        <c:v>2238.9499999999998</c:v>
                      </c:pt>
                      <c:pt idx="1594">
                        <c:v>2239.9140000000002</c:v>
                      </c:pt>
                      <c:pt idx="1595">
                        <c:v>2240.8789999999999</c:v>
                      </c:pt>
                      <c:pt idx="1596">
                        <c:v>2241.8429999999998</c:v>
                      </c:pt>
                      <c:pt idx="1597">
                        <c:v>2242.8069999999998</c:v>
                      </c:pt>
                      <c:pt idx="1598">
                        <c:v>2243.7710000000002</c:v>
                      </c:pt>
                      <c:pt idx="1599">
                        <c:v>2244.7359999999999</c:v>
                      </c:pt>
                      <c:pt idx="1600">
                        <c:v>2245.6999999999998</c:v>
                      </c:pt>
                      <c:pt idx="1601">
                        <c:v>2246.6640000000002</c:v>
                      </c:pt>
                      <c:pt idx="1602">
                        <c:v>2247.6280000000002</c:v>
                      </c:pt>
                      <c:pt idx="1603">
                        <c:v>2248.5929999999998</c:v>
                      </c:pt>
                      <c:pt idx="1604">
                        <c:v>2249.5569999999998</c:v>
                      </c:pt>
                      <c:pt idx="1605">
                        <c:v>2250.5210000000002</c:v>
                      </c:pt>
                      <c:pt idx="1606">
                        <c:v>2251.4850000000001</c:v>
                      </c:pt>
                      <c:pt idx="1607">
                        <c:v>2252.4490000000001</c:v>
                      </c:pt>
                      <c:pt idx="1608">
                        <c:v>2253.4140000000002</c:v>
                      </c:pt>
                      <c:pt idx="1609">
                        <c:v>2254.3780000000002</c:v>
                      </c:pt>
                      <c:pt idx="1610">
                        <c:v>2255.3420000000001</c:v>
                      </c:pt>
                      <c:pt idx="1611">
                        <c:v>2256.306</c:v>
                      </c:pt>
                      <c:pt idx="1612">
                        <c:v>2257.2710000000002</c:v>
                      </c:pt>
                      <c:pt idx="1613">
                        <c:v>2258.2350000000001</c:v>
                      </c:pt>
                      <c:pt idx="1614">
                        <c:v>2259.1990000000001</c:v>
                      </c:pt>
                      <c:pt idx="1615">
                        <c:v>2260.163</c:v>
                      </c:pt>
                      <c:pt idx="1616">
                        <c:v>2261.127</c:v>
                      </c:pt>
                      <c:pt idx="1617">
                        <c:v>2262.0920000000001</c:v>
                      </c:pt>
                      <c:pt idx="1618">
                        <c:v>2263.056</c:v>
                      </c:pt>
                      <c:pt idx="1619">
                        <c:v>2264.02</c:v>
                      </c:pt>
                      <c:pt idx="1620">
                        <c:v>2264.9839999999999</c:v>
                      </c:pt>
                      <c:pt idx="1621">
                        <c:v>2265.9490000000001</c:v>
                      </c:pt>
                      <c:pt idx="1622">
                        <c:v>2266.913</c:v>
                      </c:pt>
                      <c:pt idx="1623">
                        <c:v>2267.877</c:v>
                      </c:pt>
                      <c:pt idx="1624">
                        <c:v>2268.8409999999999</c:v>
                      </c:pt>
                      <c:pt idx="1625">
                        <c:v>2269.806</c:v>
                      </c:pt>
                      <c:pt idx="1626">
                        <c:v>2270.77</c:v>
                      </c:pt>
                      <c:pt idx="1627">
                        <c:v>2271.7339999999999</c:v>
                      </c:pt>
                      <c:pt idx="1628">
                        <c:v>2272.6979999999999</c:v>
                      </c:pt>
                      <c:pt idx="1629">
                        <c:v>2273.663</c:v>
                      </c:pt>
                      <c:pt idx="1630">
                        <c:v>2274.627</c:v>
                      </c:pt>
                      <c:pt idx="1631">
                        <c:v>2275.5909999999999</c:v>
                      </c:pt>
                      <c:pt idx="1632">
                        <c:v>2276.5549999999998</c:v>
                      </c:pt>
                      <c:pt idx="1633">
                        <c:v>2277.52</c:v>
                      </c:pt>
                      <c:pt idx="1634">
                        <c:v>2278.4839999999999</c:v>
                      </c:pt>
                      <c:pt idx="1635">
                        <c:v>2279.4479999999999</c:v>
                      </c:pt>
                      <c:pt idx="1636">
                        <c:v>2280.4119999999998</c:v>
                      </c:pt>
                      <c:pt idx="1637">
                        <c:v>2281.3760000000002</c:v>
                      </c:pt>
                      <c:pt idx="1638">
                        <c:v>2282.3409999999999</c:v>
                      </c:pt>
                      <c:pt idx="1639">
                        <c:v>2283.3049999999998</c:v>
                      </c:pt>
                      <c:pt idx="1640">
                        <c:v>2284.2689999999998</c:v>
                      </c:pt>
                      <c:pt idx="1641">
                        <c:v>2285.2330000000002</c:v>
                      </c:pt>
                      <c:pt idx="1642">
                        <c:v>2286.1979999999999</c:v>
                      </c:pt>
                      <c:pt idx="1643">
                        <c:v>2287.1619999999998</c:v>
                      </c:pt>
                      <c:pt idx="1644">
                        <c:v>2288.1260000000002</c:v>
                      </c:pt>
                      <c:pt idx="1645">
                        <c:v>2289.09</c:v>
                      </c:pt>
                      <c:pt idx="1646">
                        <c:v>2290.0540000000001</c:v>
                      </c:pt>
                      <c:pt idx="1647">
                        <c:v>2291.0189999999998</c:v>
                      </c:pt>
                      <c:pt idx="1648">
                        <c:v>2291.9830000000002</c:v>
                      </c:pt>
                      <c:pt idx="1649">
                        <c:v>2292.9470000000001</c:v>
                      </c:pt>
                      <c:pt idx="1650">
                        <c:v>2293.9110000000001</c:v>
                      </c:pt>
                      <c:pt idx="1651">
                        <c:v>2294.8760000000002</c:v>
                      </c:pt>
                      <c:pt idx="1652">
                        <c:v>2295.84</c:v>
                      </c:pt>
                      <c:pt idx="1653">
                        <c:v>2296.8040000000001</c:v>
                      </c:pt>
                      <c:pt idx="1654">
                        <c:v>2297.768</c:v>
                      </c:pt>
                      <c:pt idx="1655">
                        <c:v>2298.7330000000002</c:v>
                      </c:pt>
                      <c:pt idx="1656">
                        <c:v>2299.6970000000001</c:v>
                      </c:pt>
                      <c:pt idx="1657">
                        <c:v>2300.6610000000001</c:v>
                      </c:pt>
                      <c:pt idx="1658">
                        <c:v>2301.625</c:v>
                      </c:pt>
                      <c:pt idx="1659">
                        <c:v>2302.59</c:v>
                      </c:pt>
                      <c:pt idx="1660">
                        <c:v>2303.5540000000001</c:v>
                      </c:pt>
                      <c:pt idx="1661">
                        <c:v>2304.518</c:v>
                      </c:pt>
                      <c:pt idx="1662">
                        <c:v>2305.482</c:v>
                      </c:pt>
                      <c:pt idx="1663">
                        <c:v>2306.4470000000001</c:v>
                      </c:pt>
                      <c:pt idx="1664">
                        <c:v>2307.4110000000001</c:v>
                      </c:pt>
                      <c:pt idx="1665">
                        <c:v>2308.375</c:v>
                      </c:pt>
                      <c:pt idx="1666">
                        <c:v>2309.3389999999999</c:v>
                      </c:pt>
                      <c:pt idx="1667">
                        <c:v>2310.3029999999999</c:v>
                      </c:pt>
                      <c:pt idx="1668">
                        <c:v>2311.268</c:v>
                      </c:pt>
                      <c:pt idx="1669">
                        <c:v>2312.232</c:v>
                      </c:pt>
                      <c:pt idx="1670">
                        <c:v>2313.1959999999999</c:v>
                      </c:pt>
                      <c:pt idx="1671">
                        <c:v>2314.16</c:v>
                      </c:pt>
                      <c:pt idx="1672">
                        <c:v>2315.125</c:v>
                      </c:pt>
                      <c:pt idx="1673">
                        <c:v>2316.0889999999999</c:v>
                      </c:pt>
                      <c:pt idx="1674">
                        <c:v>2317.0529999999999</c:v>
                      </c:pt>
                      <c:pt idx="1675">
                        <c:v>2318.0169999999998</c:v>
                      </c:pt>
                      <c:pt idx="1676">
                        <c:v>2318.9810000000002</c:v>
                      </c:pt>
                      <c:pt idx="1677">
                        <c:v>2319.9459999999999</c:v>
                      </c:pt>
                      <c:pt idx="1678">
                        <c:v>2320.91</c:v>
                      </c:pt>
                      <c:pt idx="1679">
                        <c:v>2321.8739999999998</c:v>
                      </c:pt>
                      <c:pt idx="1680">
                        <c:v>2322.8380000000002</c:v>
                      </c:pt>
                      <c:pt idx="1681">
                        <c:v>2323.8029999999999</c:v>
                      </c:pt>
                      <c:pt idx="1682">
                        <c:v>2324.7669999999998</c:v>
                      </c:pt>
                      <c:pt idx="1683">
                        <c:v>2325.7310000000002</c:v>
                      </c:pt>
                      <c:pt idx="1684">
                        <c:v>2326.6950000000002</c:v>
                      </c:pt>
                      <c:pt idx="1685">
                        <c:v>2327.66</c:v>
                      </c:pt>
                      <c:pt idx="1686">
                        <c:v>2328.6239999999998</c:v>
                      </c:pt>
                      <c:pt idx="1687">
                        <c:v>2329.5880000000002</c:v>
                      </c:pt>
                      <c:pt idx="1688">
                        <c:v>2330.5520000000001</c:v>
                      </c:pt>
                      <c:pt idx="1689">
                        <c:v>2331.5169999999998</c:v>
                      </c:pt>
                      <c:pt idx="1690">
                        <c:v>2332.4810000000002</c:v>
                      </c:pt>
                      <c:pt idx="1691">
                        <c:v>2333.4450000000002</c:v>
                      </c:pt>
                      <c:pt idx="1692">
                        <c:v>2334.4090000000001</c:v>
                      </c:pt>
                      <c:pt idx="1693">
                        <c:v>2335.3739999999998</c:v>
                      </c:pt>
                      <c:pt idx="1694">
                        <c:v>2336.3380000000002</c:v>
                      </c:pt>
                      <c:pt idx="1695">
                        <c:v>2337.3020000000001</c:v>
                      </c:pt>
                      <c:pt idx="1696">
                        <c:v>2338.2660000000001</c:v>
                      </c:pt>
                      <c:pt idx="1697">
                        <c:v>2339.23</c:v>
                      </c:pt>
                      <c:pt idx="1698">
                        <c:v>2340.1950000000002</c:v>
                      </c:pt>
                      <c:pt idx="1699">
                        <c:v>2341.1590000000001</c:v>
                      </c:pt>
                      <c:pt idx="1700">
                        <c:v>2342.123</c:v>
                      </c:pt>
                      <c:pt idx="1701">
                        <c:v>2343.087</c:v>
                      </c:pt>
                      <c:pt idx="1702">
                        <c:v>2344.0520000000001</c:v>
                      </c:pt>
                      <c:pt idx="1703">
                        <c:v>2345.0160000000001</c:v>
                      </c:pt>
                      <c:pt idx="1704">
                        <c:v>2345.98</c:v>
                      </c:pt>
                      <c:pt idx="1705">
                        <c:v>2346.944</c:v>
                      </c:pt>
                      <c:pt idx="1706">
                        <c:v>2347.9079999999999</c:v>
                      </c:pt>
                      <c:pt idx="1707">
                        <c:v>2348.873</c:v>
                      </c:pt>
                      <c:pt idx="1708">
                        <c:v>2349.837</c:v>
                      </c:pt>
                      <c:pt idx="1709">
                        <c:v>2350.8009999999999</c:v>
                      </c:pt>
                      <c:pt idx="1710">
                        <c:v>2351.7649999999999</c:v>
                      </c:pt>
                      <c:pt idx="1711">
                        <c:v>2352.73</c:v>
                      </c:pt>
                      <c:pt idx="1712">
                        <c:v>2353.694</c:v>
                      </c:pt>
                      <c:pt idx="1713">
                        <c:v>2354.6579999999999</c:v>
                      </c:pt>
                      <c:pt idx="1714">
                        <c:v>2355.6219999999998</c:v>
                      </c:pt>
                      <c:pt idx="1715">
                        <c:v>2356.587</c:v>
                      </c:pt>
                      <c:pt idx="1716">
                        <c:v>2357.5509999999999</c:v>
                      </c:pt>
                      <c:pt idx="1717">
                        <c:v>2358.5149999999999</c:v>
                      </c:pt>
                      <c:pt idx="1718">
                        <c:v>2359.4789999999998</c:v>
                      </c:pt>
                      <c:pt idx="1719">
                        <c:v>2360.444</c:v>
                      </c:pt>
                      <c:pt idx="1720">
                        <c:v>2361.4079999999999</c:v>
                      </c:pt>
                      <c:pt idx="1721">
                        <c:v>2362.3719999999998</c:v>
                      </c:pt>
                      <c:pt idx="1722">
                        <c:v>2363.3359999999998</c:v>
                      </c:pt>
                      <c:pt idx="1723">
                        <c:v>2364.3009999999999</c:v>
                      </c:pt>
                      <c:pt idx="1724">
                        <c:v>2365.2649999999999</c:v>
                      </c:pt>
                      <c:pt idx="1725">
                        <c:v>2366.2289999999998</c:v>
                      </c:pt>
                      <c:pt idx="1726">
                        <c:v>2367.1930000000002</c:v>
                      </c:pt>
                      <c:pt idx="1727">
                        <c:v>2368.1570000000002</c:v>
                      </c:pt>
                      <c:pt idx="1728">
                        <c:v>2369.1219999999998</c:v>
                      </c:pt>
                      <c:pt idx="1729">
                        <c:v>2370.0859999999998</c:v>
                      </c:pt>
                      <c:pt idx="1730">
                        <c:v>2371.0500000000002</c:v>
                      </c:pt>
                      <c:pt idx="1731">
                        <c:v>2372.0140000000001</c:v>
                      </c:pt>
                      <c:pt idx="1732">
                        <c:v>2372.9789999999998</c:v>
                      </c:pt>
                      <c:pt idx="1733">
                        <c:v>2373.9430000000002</c:v>
                      </c:pt>
                      <c:pt idx="1734">
                        <c:v>2374.9070000000002</c:v>
                      </c:pt>
                      <c:pt idx="1735">
                        <c:v>2375.8710000000001</c:v>
                      </c:pt>
                      <c:pt idx="1736">
                        <c:v>2376.835</c:v>
                      </c:pt>
                      <c:pt idx="1737">
                        <c:v>2377.8000000000002</c:v>
                      </c:pt>
                      <c:pt idx="1738">
                        <c:v>2378.7640000000001</c:v>
                      </c:pt>
                      <c:pt idx="1739">
                        <c:v>2379.7280000000001</c:v>
                      </c:pt>
                      <c:pt idx="1740">
                        <c:v>2380.692</c:v>
                      </c:pt>
                      <c:pt idx="1741">
                        <c:v>2381.6570000000002</c:v>
                      </c:pt>
                      <c:pt idx="1742">
                        <c:v>2382.6210000000001</c:v>
                      </c:pt>
                      <c:pt idx="1743">
                        <c:v>2383.585</c:v>
                      </c:pt>
                      <c:pt idx="1744">
                        <c:v>2384.549</c:v>
                      </c:pt>
                      <c:pt idx="1745">
                        <c:v>2385.5140000000001</c:v>
                      </c:pt>
                      <c:pt idx="1746">
                        <c:v>2386.4780000000001</c:v>
                      </c:pt>
                      <c:pt idx="1747">
                        <c:v>2387.442</c:v>
                      </c:pt>
                      <c:pt idx="1748">
                        <c:v>2388.4059999999999</c:v>
                      </c:pt>
                      <c:pt idx="1749">
                        <c:v>2389.3710000000001</c:v>
                      </c:pt>
                      <c:pt idx="1750">
                        <c:v>2390.335</c:v>
                      </c:pt>
                      <c:pt idx="1751">
                        <c:v>2391.299</c:v>
                      </c:pt>
                      <c:pt idx="1752">
                        <c:v>2392.2629999999999</c:v>
                      </c:pt>
                      <c:pt idx="1753">
                        <c:v>2393.2280000000001</c:v>
                      </c:pt>
                      <c:pt idx="1754">
                        <c:v>2394.192</c:v>
                      </c:pt>
                      <c:pt idx="1755">
                        <c:v>2395.1559999999999</c:v>
                      </c:pt>
                      <c:pt idx="1756">
                        <c:v>2396.12</c:v>
                      </c:pt>
                      <c:pt idx="1757">
                        <c:v>2397.0839999999998</c:v>
                      </c:pt>
                      <c:pt idx="1758">
                        <c:v>2398.049</c:v>
                      </c:pt>
                      <c:pt idx="1759">
                        <c:v>2399.0129999999999</c:v>
                      </c:pt>
                      <c:pt idx="1760">
                        <c:v>2399.9769999999999</c:v>
                      </c:pt>
                      <c:pt idx="1761">
                        <c:v>2400.9409999999998</c:v>
                      </c:pt>
                      <c:pt idx="1762">
                        <c:v>2401.9059999999999</c:v>
                      </c:pt>
                      <c:pt idx="1763">
                        <c:v>2402.87</c:v>
                      </c:pt>
                      <c:pt idx="1764">
                        <c:v>2403.8339999999998</c:v>
                      </c:pt>
                      <c:pt idx="1765">
                        <c:v>2404.7979999999998</c:v>
                      </c:pt>
                      <c:pt idx="1766">
                        <c:v>2405.7620000000002</c:v>
                      </c:pt>
                      <c:pt idx="1767">
                        <c:v>2406.7269999999999</c:v>
                      </c:pt>
                      <c:pt idx="1768">
                        <c:v>2407.6909999999998</c:v>
                      </c:pt>
                      <c:pt idx="1769">
                        <c:v>2408.6550000000002</c:v>
                      </c:pt>
                      <c:pt idx="1770">
                        <c:v>2409.6190000000001</c:v>
                      </c:pt>
                      <c:pt idx="1771">
                        <c:v>2410.5839999999998</c:v>
                      </c:pt>
                      <c:pt idx="1772">
                        <c:v>2411.5479999999998</c:v>
                      </c:pt>
                      <c:pt idx="1773">
                        <c:v>2412.5120000000002</c:v>
                      </c:pt>
                      <c:pt idx="1774">
                        <c:v>2413.4760000000001</c:v>
                      </c:pt>
                      <c:pt idx="1775">
                        <c:v>2414.4409999999998</c:v>
                      </c:pt>
                      <c:pt idx="1776">
                        <c:v>2415.4050000000002</c:v>
                      </c:pt>
                      <c:pt idx="1777">
                        <c:v>2416.3690000000001</c:v>
                      </c:pt>
                      <c:pt idx="1778">
                        <c:v>2417.3330000000001</c:v>
                      </c:pt>
                      <c:pt idx="1779">
                        <c:v>2418.2979999999998</c:v>
                      </c:pt>
                      <c:pt idx="1780">
                        <c:v>2419.2620000000002</c:v>
                      </c:pt>
                      <c:pt idx="1781">
                        <c:v>2420.2260000000001</c:v>
                      </c:pt>
                      <c:pt idx="1782">
                        <c:v>2421.19</c:v>
                      </c:pt>
                      <c:pt idx="1783">
                        <c:v>2422.1550000000002</c:v>
                      </c:pt>
                      <c:pt idx="1784">
                        <c:v>2423.1190000000001</c:v>
                      </c:pt>
                      <c:pt idx="1785">
                        <c:v>2424.0830000000001</c:v>
                      </c:pt>
                      <c:pt idx="1786">
                        <c:v>2425.047</c:v>
                      </c:pt>
                      <c:pt idx="1787">
                        <c:v>2426.011</c:v>
                      </c:pt>
                      <c:pt idx="1788">
                        <c:v>2426.9760000000001</c:v>
                      </c:pt>
                      <c:pt idx="1789">
                        <c:v>2427.94</c:v>
                      </c:pt>
                      <c:pt idx="1790">
                        <c:v>2428.904</c:v>
                      </c:pt>
                      <c:pt idx="1791">
                        <c:v>2429.8679999999999</c:v>
                      </c:pt>
                      <c:pt idx="1792">
                        <c:v>2430.8330000000001</c:v>
                      </c:pt>
                      <c:pt idx="1793">
                        <c:v>2431.797</c:v>
                      </c:pt>
                      <c:pt idx="1794">
                        <c:v>2432.761</c:v>
                      </c:pt>
                      <c:pt idx="1795">
                        <c:v>2433.7249999999999</c:v>
                      </c:pt>
                      <c:pt idx="1796">
                        <c:v>2434.6889999999999</c:v>
                      </c:pt>
                      <c:pt idx="1797">
                        <c:v>2435.654</c:v>
                      </c:pt>
                      <c:pt idx="1798">
                        <c:v>2436.6179999999999</c:v>
                      </c:pt>
                      <c:pt idx="1799">
                        <c:v>2437.5819999999999</c:v>
                      </c:pt>
                      <c:pt idx="1800">
                        <c:v>2438.5459999999998</c:v>
                      </c:pt>
                      <c:pt idx="1801">
                        <c:v>2439.511</c:v>
                      </c:pt>
                      <c:pt idx="1802">
                        <c:v>2440.4749999999999</c:v>
                      </c:pt>
                      <c:pt idx="1803">
                        <c:v>2441.4389999999999</c:v>
                      </c:pt>
                      <c:pt idx="1804">
                        <c:v>2442.4029999999998</c:v>
                      </c:pt>
                      <c:pt idx="1805">
                        <c:v>2443.3679999999999</c:v>
                      </c:pt>
                      <c:pt idx="1806">
                        <c:v>2444.3319999999999</c:v>
                      </c:pt>
                      <c:pt idx="1807">
                        <c:v>2445.2959999999998</c:v>
                      </c:pt>
                      <c:pt idx="1808">
                        <c:v>2446.2600000000002</c:v>
                      </c:pt>
                      <c:pt idx="1809">
                        <c:v>2447.2249999999999</c:v>
                      </c:pt>
                      <c:pt idx="1810">
                        <c:v>2448.1889999999999</c:v>
                      </c:pt>
                      <c:pt idx="1811">
                        <c:v>2449.1529999999998</c:v>
                      </c:pt>
                      <c:pt idx="1812">
                        <c:v>2450.1170000000002</c:v>
                      </c:pt>
                      <c:pt idx="1813">
                        <c:v>2451.0819999999999</c:v>
                      </c:pt>
                      <c:pt idx="1814">
                        <c:v>2452.0459999999998</c:v>
                      </c:pt>
                      <c:pt idx="1815">
                        <c:v>2453.0100000000002</c:v>
                      </c:pt>
                      <c:pt idx="1816">
                        <c:v>2453.9740000000002</c:v>
                      </c:pt>
                      <c:pt idx="1817">
                        <c:v>2454.9380000000001</c:v>
                      </c:pt>
                      <c:pt idx="1818">
                        <c:v>2455.9029999999998</c:v>
                      </c:pt>
                      <c:pt idx="1819">
                        <c:v>2456.8670000000002</c:v>
                      </c:pt>
                      <c:pt idx="1820">
                        <c:v>2457.8310000000001</c:v>
                      </c:pt>
                      <c:pt idx="1821">
                        <c:v>2458.7950000000001</c:v>
                      </c:pt>
                      <c:pt idx="1822">
                        <c:v>2459.7600000000002</c:v>
                      </c:pt>
                      <c:pt idx="1823">
                        <c:v>2460.7240000000002</c:v>
                      </c:pt>
                      <c:pt idx="1824">
                        <c:v>2461.6880000000001</c:v>
                      </c:pt>
                      <c:pt idx="1825">
                        <c:v>2462.652</c:v>
                      </c:pt>
                      <c:pt idx="1826">
                        <c:v>2463.616</c:v>
                      </c:pt>
                      <c:pt idx="1827">
                        <c:v>2464.5810000000001</c:v>
                      </c:pt>
                      <c:pt idx="1828">
                        <c:v>2465.5450000000001</c:v>
                      </c:pt>
                      <c:pt idx="1829">
                        <c:v>2466.509</c:v>
                      </c:pt>
                      <c:pt idx="1830">
                        <c:v>2467.473</c:v>
                      </c:pt>
                      <c:pt idx="1831">
                        <c:v>2468.4380000000001</c:v>
                      </c:pt>
                      <c:pt idx="1832">
                        <c:v>2469.402</c:v>
                      </c:pt>
                      <c:pt idx="1833">
                        <c:v>2470.366</c:v>
                      </c:pt>
                      <c:pt idx="1834">
                        <c:v>2471.33</c:v>
                      </c:pt>
                      <c:pt idx="1835">
                        <c:v>2472.2950000000001</c:v>
                      </c:pt>
                      <c:pt idx="1836">
                        <c:v>2473.259</c:v>
                      </c:pt>
                      <c:pt idx="1837">
                        <c:v>2474.223</c:v>
                      </c:pt>
                      <c:pt idx="1838">
                        <c:v>2475.1869999999999</c:v>
                      </c:pt>
                      <c:pt idx="1839">
                        <c:v>2476.152</c:v>
                      </c:pt>
                      <c:pt idx="1840">
                        <c:v>2477.116</c:v>
                      </c:pt>
                      <c:pt idx="1841">
                        <c:v>2478.08</c:v>
                      </c:pt>
                      <c:pt idx="1842">
                        <c:v>2479.0439999999999</c:v>
                      </c:pt>
                      <c:pt idx="1843">
                        <c:v>2480.009</c:v>
                      </c:pt>
                      <c:pt idx="1844">
                        <c:v>2480.973</c:v>
                      </c:pt>
                      <c:pt idx="1845">
                        <c:v>2481.9369999999999</c:v>
                      </c:pt>
                      <c:pt idx="1846">
                        <c:v>2482.9009999999998</c:v>
                      </c:pt>
                      <c:pt idx="1847">
                        <c:v>2483.8649999999998</c:v>
                      </c:pt>
                      <c:pt idx="1848">
                        <c:v>2484.83</c:v>
                      </c:pt>
                      <c:pt idx="1849">
                        <c:v>2485.7939999999999</c:v>
                      </c:pt>
                      <c:pt idx="1850">
                        <c:v>2486.7579999999998</c:v>
                      </c:pt>
                      <c:pt idx="1851">
                        <c:v>2487.7220000000002</c:v>
                      </c:pt>
                      <c:pt idx="1852">
                        <c:v>2488.6869999999999</c:v>
                      </c:pt>
                      <c:pt idx="1853">
                        <c:v>2489.6509999999998</c:v>
                      </c:pt>
                      <c:pt idx="1854">
                        <c:v>2490.6149999999998</c:v>
                      </c:pt>
                      <c:pt idx="1855">
                        <c:v>2491.5790000000002</c:v>
                      </c:pt>
                      <c:pt idx="1856">
                        <c:v>2492.5430000000001</c:v>
                      </c:pt>
                      <c:pt idx="1857">
                        <c:v>2493.5079999999998</c:v>
                      </c:pt>
                      <c:pt idx="1858">
                        <c:v>2494.4720000000002</c:v>
                      </c:pt>
                      <c:pt idx="1859">
                        <c:v>2495.4360000000001</c:v>
                      </c:pt>
                      <c:pt idx="1860">
                        <c:v>2496.4</c:v>
                      </c:pt>
                      <c:pt idx="1861">
                        <c:v>2497.3649999999998</c:v>
                      </c:pt>
                      <c:pt idx="1862">
                        <c:v>2498.3290000000002</c:v>
                      </c:pt>
                      <c:pt idx="1863">
                        <c:v>2499.2930000000001</c:v>
                      </c:pt>
                      <c:pt idx="1864">
                        <c:v>2500.2570000000001</c:v>
                      </c:pt>
                      <c:pt idx="1865">
                        <c:v>2501.2220000000002</c:v>
                      </c:pt>
                      <c:pt idx="1866">
                        <c:v>2502.1860000000001</c:v>
                      </c:pt>
                      <c:pt idx="1867">
                        <c:v>2503.15</c:v>
                      </c:pt>
                      <c:pt idx="1868">
                        <c:v>2504.114</c:v>
                      </c:pt>
                      <c:pt idx="1869">
                        <c:v>2505.0790000000002</c:v>
                      </c:pt>
                      <c:pt idx="1870">
                        <c:v>2506.0430000000001</c:v>
                      </c:pt>
                      <c:pt idx="1871">
                        <c:v>2507.0070000000001</c:v>
                      </c:pt>
                      <c:pt idx="1872">
                        <c:v>2507.971</c:v>
                      </c:pt>
                      <c:pt idx="1873">
                        <c:v>2508.9360000000001</c:v>
                      </c:pt>
                      <c:pt idx="1874">
                        <c:v>2509.9</c:v>
                      </c:pt>
                      <c:pt idx="1875">
                        <c:v>2510.864</c:v>
                      </c:pt>
                      <c:pt idx="1876">
                        <c:v>2511.828</c:v>
                      </c:pt>
                      <c:pt idx="1877">
                        <c:v>2512.7919999999999</c:v>
                      </c:pt>
                      <c:pt idx="1878">
                        <c:v>2513.7570000000001</c:v>
                      </c:pt>
                      <c:pt idx="1879">
                        <c:v>2514.721</c:v>
                      </c:pt>
                      <c:pt idx="1880">
                        <c:v>2515.6849999999999</c:v>
                      </c:pt>
                      <c:pt idx="1881">
                        <c:v>2516.6489999999999</c:v>
                      </c:pt>
                      <c:pt idx="1882">
                        <c:v>2517.614</c:v>
                      </c:pt>
                      <c:pt idx="1883">
                        <c:v>2518.578</c:v>
                      </c:pt>
                      <c:pt idx="1884">
                        <c:v>2519.5419999999999</c:v>
                      </c:pt>
                      <c:pt idx="1885">
                        <c:v>2520.5059999999999</c:v>
                      </c:pt>
                      <c:pt idx="1886">
                        <c:v>2521.4699999999998</c:v>
                      </c:pt>
                      <c:pt idx="1887">
                        <c:v>2522.4349999999999</c:v>
                      </c:pt>
                      <c:pt idx="1888">
                        <c:v>2523.3989999999999</c:v>
                      </c:pt>
                      <c:pt idx="1889">
                        <c:v>2524.3629999999998</c:v>
                      </c:pt>
                      <c:pt idx="1890">
                        <c:v>2525.3270000000002</c:v>
                      </c:pt>
                      <c:pt idx="1891">
                        <c:v>2526.2919999999999</c:v>
                      </c:pt>
                      <c:pt idx="1892">
                        <c:v>2527.2559999999999</c:v>
                      </c:pt>
                      <c:pt idx="1893">
                        <c:v>2528.2199999999998</c:v>
                      </c:pt>
                      <c:pt idx="1894">
                        <c:v>2529.1840000000002</c:v>
                      </c:pt>
                      <c:pt idx="1895">
                        <c:v>2530.1489999999999</c:v>
                      </c:pt>
                      <c:pt idx="1896">
                        <c:v>2531.1129999999998</c:v>
                      </c:pt>
                      <c:pt idx="1897">
                        <c:v>2532.0770000000002</c:v>
                      </c:pt>
                      <c:pt idx="1898">
                        <c:v>2533.0410000000002</c:v>
                      </c:pt>
                      <c:pt idx="1899">
                        <c:v>2534.0059999999999</c:v>
                      </c:pt>
                      <c:pt idx="1900">
                        <c:v>2534.9699999999998</c:v>
                      </c:pt>
                      <c:pt idx="1901">
                        <c:v>2535.9340000000002</c:v>
                      </c:pt>
                      <c:pt idx="1902">
                        <c:v>2536.8980000000001</c:v>
                      </c:pt>
                      <c:pt idx="1903">
                        <c:v>2537.8629999999998</c:v>
                      </c:pt>
                      <c:pt idx="1904">
                        <c:v>2538.8270000000002</c:v>
                      </c:pt>
                      <c:pt idx="1905">
                        <c:v>2539.7910000000002</c:v>
                      </c:pt>
                      <c:pt idx="1906">
                        <c:v>2540.7550000000001</c:v>
                      </c:pt>
                      <c:pt idx="1907">
                        <c:v>2541.7190000000001</c:v>
                      </c:pt>
                      <c:pt idx="1908">
                        <c:v>2542.6840000000002</c:v>
                      </c:pt>
                      <c:pt idx="1909">
                        <c:v>2543.6480000000001</c:v>
                      </c:pt>
                      <c:pt idx="1910">
                        <c:v>2544.6120000000001</c:v>
                      </c:pt>
                      <c:pt idx="1911">
                        <c:v>2545.576</c:v>
                      </c:pt>
                      <c:pt idx="1912">
                        <c:v>2546.5410000000002</c:v>
                      </c:pt>
                      <c:pt idx="1913">
                        <c:v>2547.5050000000001</c:v>
                      </c:pt>
                      <c:pt idx="1914">
                        <c:v>2548.4690000000001</c:v>
                      </c:pt>
                      <c:pt idx="1915">
                        <c:v>2549.433</c:v>
                      </c:pt>
                      <c:pt idx="1916">
                        <c:v>2550.3969999999999</c:v>
                      </c:pt>
                      <c:pt idx="1917">
                        <c:v>2551.3620000000001</c:v>
                      </c:pt>
                      <c:pt idx="1918">
                        <c:v>2552.326</c:v>
                      </c:pt>
                      <c:pt idx="1919">
                        <c:v>2553.29</c:v>
                      </c:pt>
                      <c:pt idx="1920">
                        <c:v>2554.2539999999999</c:v>
                      </c:pt>
                      <c:pt idx="1921">
                        <c:v>2555.2190000000001</c:v>
                      </c:pt>
                      <c:pt idx="1922">
                        <c:v>2556.183</c:v>
                      </c:pt>
                      <c:pt idx="1923">
                        <c:v>2557.1469999999999</c:v>
                      </c:pt>
                      <c:pt idx="1924">
                        <c:v>2558.1109999999999</c:v>
                      </c:pt>
                      <c:pt idx="1925">
                        <c:v>2559.076</c:v>
                      </c:pt>
                      <c:pt idx="1926">
                        <c:v>2560.04</c:v>
                      </c:pt>
                      <c:pt idx="1927">
                        <c:v>2561.0039999999999</c:v>
                      </c:pt>
                      <c:pt idx="1928">
                        <c:v>2561.9679999999998</c:v>
                      </c:pt>
                      <c:pt idx="1929">
                        <c:v>2562.933</c:v>
                      </c:pt>
                      <c:pt idx="1930">
                        <c:v>2563.8969999999999</c:v>
                      </c:pt>
                      <c:pt idx="1931">
                        <c:v>2564.8609999999999</c:v>
                      </c:pt>
                      <c:pt idx="1932">
                        <c:v>2565.8249999999998</c:v>
                      </c:pt>
                      <c:pt idx="1933">
                        <c:v>2566.79</c:v>
                      </c:pt>
                      <c:pt idx="1934">
                        <c:v>2567.7539999999999</c:v>
                      </c:pt>
                      <c:pt idx="1935">
                        <c:v>2568.7179999999998</c:v>
                      </c:pt>
                      <c:pt idx="1936">
                        <c:v>2569.6819999999998</c:v>
                      </c:pt>
                      <c:pt idx="1937">
                        <c:v>2570.6460000000002</c:v>
                      </c:pt>
                      <c:pt idx="1938">
                        <c:v>2571.6109999999999</c:v>
                      </c:pt>
                      <c:pt idx="1939">
                        <c:v>2572.5749999999998</c:v>
                      </c:pt>
                      <c:pt idx="1940">
                        <c:v>2573.5390000000002</c:v>
                      </c:pt>
                      <c:pt idx="1941">
                        <c:v>2574.5030000000002</c:v>
                      </c:pt>
                      <c:pt idx="1942">
                        <c:v>2575.4679999999998</c:v>
                      </c:pt>
                      <c:pt idx="1943">
                        <c:v>2576.4319999999998</c:v>
                      </c:pt>
                      <c:pt idx="1944">
                        <c:v>2577.3960000000002</c:v>
                      </c:pt>
                      <c:pt idx="1945">
                        <c:v>2578.36</c:v>
                      </c:pt>
                      <c:pt idx="1946">
                        <c:v>2579.3240000000001</c:v>
                      </c:pt>
                      <c:pt idx="1947">
                        <c:v>2580.2890000000002</c:v>
                      </c:pt>
                      <c:pt idx="1948">
                        <c:v>2581.2530000000002</c:v>
                      </c:pt>
                      <c:pt idx="1949">
                        <c:v>2582.2170000000001</c:v>
                      </c:pt>
                      <c:pt idx="1950">
                        <c:v>2583.181</c:v>
                      </c:pt>
                      <c:pt idx="1951">
                        <c:v>2584.1460000000002</c:v>
                      </c:pt>
                      <c:pt idx="1952">
                        <c:v>2585.11</c:v>
                      </c:pt>
                      <c:pt idx="1953">
                        <c:v>2586.0740000000001</c:v>
                      </c:pt>
                      <c:pt idx="1954">
                        <c:v>2587.038</c:v>
                      </c:pt>
                      <c:pt idx="1955">
                        <c:v>2588.0030000000002</c:v>
                      </c:pt>
                      <c:pt idx="1956">
                        <c:v>2588.9670000000001</c:v>
                      </c:pt>
                      <c:pt idx="1957">
                        <c:v>2589.931</c:v>
                      </c:pt>
                      <c:pt idx="1958">
                        <c:v>2590.895</c:v>
                      </c:pt>
                      <c:pt idx="1959">
                        <c:v>2591.86</c:v>
                      </c:pt>
                      <c:pt idx="1960">
                        <c:v>2592.8240000000001</c:v>
                      </c:pt>
                      <c:pt idx="1961">
                        <c:v>2593.788</c:v>
                      </c:pt>
                      <c:pt idx="1962">
                        <c:v>2594.752</c:v>
                      </c:pt>
                      <c:pt idx="1963">
                        <c:v>2595.7170000000001</c:v>
                      </c:pt>
                      <c:pt idx="1964">
                        <c:v>2596.681</c:v>
                      </c:pt>
                      <c:pt idx="1965">
                        <c:v>2597.645</c:v>
                      </c:pt>
                      <c:pt idx="1966">
                        <c:v>2598.6089999999999</c:v>
                      </c:pt>
                      <c:pt idx="1967">
                        <c:v>2599.5729999999999</c:v>
                      </c:pt>
                      <c:pt idx="1968">
                        <c:v>2600.538</c:v>
                      </c:pt>
                      <c:pt idx="1969">
                        <c:v>2601.502</c:v>
                      </c:pt>
                      <c:pt idx="1970">
                        <c:v>2602.4659999999999</c:v>
                      </c:pt>
                      <c:pt idx="1971">
                        <c:v>2603.4299999999998</c:v>
                      </c:pt>
                      <c:pt idx="1972">
                        <c:v>2604.395</c:v>
                      </c:pt>
                      <c:pt idx="1973">
                        <c:v>2605.3589999999999</c:v>
                      </c:pt>
                      <c:pt idx="1974">
                        <c:v>2606.3229999999999</c:v>
                      </c:pt>
                      <c:pt idx="1975">
                        <c:v>2607.2869999999998</c:v>
                      </c:pt>
                      <c:pt idx="1976">
                        <c:v>2608.2510000000002</c:v>
                      </c:pt>
                      <c:pt idx="1977">
                        <c:v>2609.2159999999999</c:v>
                      </c:pt>
                      <c:pt idx="1978">
                        <c:v>2610.1799999999998</c:v>
                      </c:pt>
                      <c:pt idx="1979">
                        <c:v>2611.1439999999998</c:v>
                      </c:pt>
                      <c:pt idx="1980">
                        <c:v>2612.1080000000002</c:v>
                      </c:pt>
                      <c:pt idx="1981">
                        <c:v>2613.0729999999999</c:v>
                      </c:pt>
                      <c:pt idx="1982">
                        <c:v>2614.0369999999998</c:v>
                      </c:pt>
                      <c:pt idx="1983">
                        <c:v>2615.0010000000002</c:v>
                      </c:pt>
                      <c:pt idx="1984">
                        <c:v>2615.9650000000001</c:v>
                      </c:pt>
                      <c:pt idx="1985">
                        <c:v>2616.9299999999998</c:v>
                      </c:pt>
                      <c:pt idx="1986">
                        <c:v>2617.8939999999998</c:v>
                      </c:pt>
                      <c:pt idx="1987">
                        <c:v>2618.8580000000002</c:v>
                      </c:pt>
                      <c:pt idx="1988">
                        <c:v>2619.8220000000001</c:v>
                      </c:pt>
                      <c:pt idx="1989">
                        <c:v>2620.7869999999998</c:v>
                      </c:pt>
                      <c:pt idx="1990">
                        <c:v>2621.7510000000002</c:v>
                      </c:pt>
                      <c:pt idx="1991">
                        <c:v>2622.7150000000001</c:v>
                      </c:pt>
                      <c:pt idx="1992">
                        <c:v>2623.6790000000001</c:v>
                      </c:pt>
                      <c:pt idx="1993">
                        <c:v>2624.6439999999998</c:v>
                      </c:pt>
                      <c:pt idx="1994">
                        <c:v>2625.6080000000002</c:v>
                      </c:pt>
                      <c:pt idx="1995">
                        <c:v>2626.5720000000001</c:v>
                      </c:pt>
                      <c:pt idx="1996">
                        <c:v>2627.5360000000001</c:v>
                      </c:pt>
                      <c:pt idx="1997">
                        <c:v>2628.5</c:v>
                      </c:pt>
                      <c:pt idx="1998">
                        <c:v>2629.4650000000001</c:v>
                      </c:pt>
                      <c:pt idx="1999">
                        <c:v>2630.4290000000001</c:v>
                      </c:pt>
                      <c:pt idx="2000">
                        <c:v>2631.393</c:v>
                      </c:pt>
                      <c:pt idx="2001">
                        <c:v>2632.357</c:v>
                      </c:pt>
                      <c:pt idx="2002">
                        <c:v>2633.3220000000001</c:v>
                      </c:pt>
                      <c:pt idx="2003">
                        <c:v>2634.2860000000001</c:v>
                      </c:pt>
                      <c:pt idx="2004">
                        <c:v>2635.25</c:v>
                      </c:pt>
                      <c:pt idx="2005">
                        <c:v>2636.2139999999999</c:v>
                      </c:pt>
                      <c:pt idx="2006">
                        <c:v>2637.1779999999999</c:v>
                      </c:pt>
                      <c:pt idx="2007">
                        <c:v>2638.143</c:v>
                      </c:pt>
                      <c:pt idx="2008">
                        <c:v>2639.107</c:v>
                      </c:pt>
                      <c:pt idx="2009">
                        <c:v>2640.0709999999999</c:v>
                      </c:pt>
                      <c:pt idx="2010">
                        <c:v>2641.0349999999999</c:v>
                      </c:pt>
                      <c:pt idx="2011">
                        <c:v>2642</c:v>
                      </c:pt>
                      <c:pt idx="2012">
                        <c:v>2642.9639999999999</c:v>
                      </c:pt>
                      <c:pt idx="2013">
                        <c:v>2643.9279999999999</c:v>
                      </c:pt>
                      <c:pt idx="2014">
                        <c:v>2644.8919999999998</c:v>
                      </c:pt>
                      <c:pt idx="2015">
                        <c:v>2645.857</c:v>
                      </c:pt>
                      <c:pt idx="2016">
                        <c:v>2646.8209999999999</c:v>
                      </c:pt>
                      <c:pt idx="2017">
                        <c:v>2647.7849999999999</c:v>
                      </c:pt>
                      <c:pt idx="2018">
                        <c:v>2648.7489999999998</c:v>
                      </c:pt>
                      <c:pt idx="2019">
                        <c:v>2649.7139999999999</c:v>
                      </c:pt>
                      <c:pt idx="2020">
                        <c:v>2650.6779999999999</c:v>
                      </c:pt>
                      <c:pt idx="2021">
                        <c:v>2651.6419999999998</c:v>
                      </c:pt>
                      <c:pt idx="2022">
                        <c:v>2652.6060000000002</c:v>
                      </c:pt>
                      <c:pt idx="2023">
                        <c:v>2653.5709999999999</c:v>
                      </c:pt>
                      <c:pt idx="2024">
                        <c:v>2654.5349999999999</c:v>
                      </c:pt>
                      <c:pt idx="2025">
                        <c:v>2655.4989999999998</c:v>
                      </c:pt>
                      <c:pt idx="2026">
                        <c:v>2656.4630000000002</c:v>
                      </c:pt>
                      <c:pt idx="2027">
                        <c:v>2657.4270000000001</c:v>
                      </c:pt>
                      <c:pt idx="2028">
                        <c:v>2658.3919999999998</c:v>
                      </c:pt>
                      <c:pt idx="2029">
                        <c:v>2659.3560000000002</c:v>
                      </c:pt>
                      <c:pt idx="2030">
                        <c:v>2660.32</c:v>
                      </c:pt>
                      <c:pt idx="2031">
                        <c:v>2661.2840000000001</c:v>
                      </c:pt>
                      <c:pt idx="2032">
                        <c:v>2662.2489999999998</c:v>
                      </c:pt>
                      <c:pt idx="2033">
                        <c:v>2663.2130000000002</c:v>
                      </c:pt>
                      <c:pt idx="2034">
                        <c:v>2664.1770000000001</c:v>
                      </c:pt>
                      <c:pt idx="2035">
                        <c:v>2665.1410000000001</c:v>
                      </c:pt>
                      <c:pt idx="2036">
                        <c:v>2666.105</c:v>
                      </c:pt>
                      <c:pt idx="2037">
                        <c:v>2667.07</c:v>
                      </c:pt>
                      <c:pt idx="2038">
                        <c:v>2668.0340000000001</c:v>
                      </c:pt>
                      <c:pt idx="2039">
                        <c:v>2668.998</c:v>
                      </c:pt>
                      <c:pt idx="2040">
                        <c:v>2669.962</c:v>
                      </c:pt>
                      <c:pt idx="2041">
                        <c:v>2670.9270000000001</c:v>
                      </c:pt>
                      <c:pt idx="2042">
                        <c:v>2671.8910000000001</c:v>
                      </c:pt>
                      <c:pt idx="2043">
                        <c:v>2672.855</c:v>
                      </c:pt>
                      <c:pt idx="2044">
                        <c:v>2673.819</c:v>
                      </c:pt>
                      <c:pt idx="2045">
                        <c:v>2674.7840000000001</c:v>
                      </c:pt>
                      <c:pt idx="2046">
                        <c:v>2675.748</c:v>
                      </c:pt>
                      <c:pt idx="2047">
                        <c:v>2676.712</c:v>
                      </c:pt>
                      <c:pt idx="2048">
                        <c:v>2677.6759999999999</c:v>
                      </c:pt>
                      <c:pt idx="2049">
                        <c:v>2678.6410000000001</c:v>
                      </c:pt>
                      <c:pt idx="2050">
                        <c:v>2679.605</c:v>
                      </c:pt>
                      <c:pt idx="2051">
                        <c:v>2680.569</c:v>
                      </c:pt>
                      <c:pt idx="2052">
                        <c:v>2681.5329999999999</c:v>
                      </c:pt>
                      <c:pt idx="2053">
                        <c:v>2682.498</c:v>
                      </c:pt>
                      <c:pt idx="2054">
                        <c:v>2683.462</c:v>
                      </c:pt>
                      <c:pt idx="2055">
                        <c:v>2684.4259999999999</c:v>
                      </c:pt>
                      <c:pt idx="2056">
                        <c:v>2685.39</c:v>
                      </c:pt>
                      <c:pt idx="2057">
                        <c:v>2686.3539999999998</c:v>
                      </c:pt>
                      <c:pt idx="2058">
                        <c:v>2687.319</c:v>
                      </c:pt>
                      <c:pt idx="2059">
                        <c:v>2688.2829999999999</c:v>
                      </c:pt>
                      <c:pt idx="2060">
                        <c:v>2689.2469999999998</c:v>
                      </c:pt>
                      <c:pt idx="2061">
                        <c:v>2690.2109999999998</c:v>
                      </c:pt>
                      <c:pt idx="2062">
                        <c:v>2691.1759999999999</c:v>
                      </c:pt>
                      <c:pt idx="2063">
                        <c:v>2692.14</c:v>
                      </c:pt>
                      <c:pt idx="2064">
                        <c:v>2693.1039999999998</c:v>
                      </c:pt>
                      <c:pt idx="2065">
                        <c:v>2694.0680000000002</c:v>
                      </c:pt>
                      <c:pt idx="2066">
                        <c:v>2695.0329999999999</c:v>
                      </c:pt>
                      <c:pt idx="2067">
                        <c:v>2695.9969999999998</c:v>
                      </c:pt>
                      <c:pt idx="2068">
                        <c:v>2696.9609999999998</c:v>
                      </c:pt>
                      <c:pt idx="2069">
                        <c:v>2697.9250000000002</c:v>
                      </c:pt>
                      <c:pt idx="2070">
                        <c:v>2698.89</c:v>
                      </c:pt>
                      <c:pt idx="2071">
                        <c:v>2699.8539999999998</c:v>
                      </c:pt>
                      <c:pt idx="2072">
                        <c:v>2700.8180000000002</c:v>
                      </c:pt>
                      <c:pt idx="2073">
                        <c:v>2701.7820000000002</c:v>
                      </c:pt>
                      <c:pt idx="2074">
                        <c:v>2702.7469999999998</c:v>
                      </c:pt>
                      <c:pt idx="2075">
                        <c:v>2703.7109999999998</c:v>
                      </c:pt>
                      <c:pt idx="2076">
                        <c:v>2704.6750000000002</c:v>
                      </c:pt>
                      <c:pt idx="2077">
                        <c:v>2705.6390000000001</c:v>
                      </c:pt>
                      <c:pt idx="2078">
                        <c:v>2706.6039999999998</c:v>
                      </c:pt>
                      <c:pt idx="2079">
                        <c:v>2707.5680000000002</c:v>
                      </c:pt>
                      <c:pt idx="2080">
                        <c:v>2708.5320000000002</c:v>
                      </c:pt>
                      <c:pt idx="2081">
                        <c:v>2709.4960000000001</c:v>
                      </c:pt>
                      <c:pt idx="2082">
                        <c:v>2710.46</c:v>
                      </c:pt>
                      <c:pt idx="2083">
                        <c:v>2711.4250000000002</c:v>
                      </c:pt>
                      <c:pt idx="2084">
                        <c:v>2712.3890000000001</c:v>
                      </c:pt>
                      <c:pt idx="2085">
                        <c:v>2713.3530000000001</c:v>
                      </c:pt>
                      <c:pt idx="2086">
                        <c:v>2714.317</c:v>
                      </c:pt>
                      <c:pt idx="2087">
                        <c:v>2715.2809999999999</c:v>
                      </c:pt>
                      <c:pt idx="2088">
                        <c:v>2716.2460000000001</c:v>
                      </c:pt>
                      <c:pt idx="2089">
                        <c:v>2717.21</c:v>
                      </c:pt>
                      <c:pt idx="2090">
                        <c:v>2718.174</c:v>
                      </c:pt>
                      <c:pt idx="2091">
                        <c:v>2719.1379999999999</c:v>
                      </c:pt>
                      <c:pt idx="2092">
                        <c:v>2720.1030000000001</c:v>
                      </c:pt>
                      <c:pt idx="2093">
                        <c:v>2721.067</c:v>
                      </c:pt>
                      <c:pt idx="2094">
                        <c:v>2722.0309999999999</c:v>
                      </c:pt>
                      <c:pt idx="2095">
                        <c:v>2722.9949999999999</c:v>
                      </c:pt>
                      <c:pt idx="2096">
                        <c:v>2723.96</c:v>
                      </c:pt>
                      <c:pt idx="2097">
                        <c:v>2724.924</c:v>
                      </c:pt>
                      <c:pt idx="2098">
                        <c:v>2725.8879999999999</c:v>
                      </c:pt>
                      <c:pt idx="2099">
                        <c:v>2726.8519999999999</c:v>
                      </c:pt>
                      <c:pt idx="2100">
                        <c:v>2727.817</c:v>
                      </c:pt>
                      <c:pt idx="2101">
                        <c:v>2728.7809999999999</c:v>
                      </c:pt>
                      <c:pt idx="2102">
                        <c:v>2729.7449999999999</c:v>
                      </c:pt>
                      <c:pt idx="2103">
                        <c:v>2730.7089999999998</c:v>
                      </c:pt>
                      <c:pt idx="2104">
                        <c:v>2731.674</c:v>
                      </c:pt>
                      <c:pt idx="2105">
                        <c:v>2732.6379999999999</c:v>
                      </c:pt>
                      <c:pt idx="2106">
                        <c:v>2733.6019999999999</c:v>
                      </c:pt>
                      <c:pt idx="2107">
                        <c:v>2734.5659999999998</c:v>
                      </c:pt>
                      <c:pt idx="2108">
                        <c:v>2735.5309999999999</c:v>
                      </c:pt>
                      <c:pt idx="2109">
                        <c:v>2736.4949999999999</c:v>
                      </c:pt>
                      <c:pt idx="2110">
                        <c:v>2737.4589999999998</c:v>
                      </c:pt>
                      <c:pt idx="2111">
                        <c:v>2738.4229999999998</c:v>
                      </c:pt>
                      <c:pt idx="2112">
                        <c:v>2739.3870000000002</c:v>
                      </c:pt>
                      <c:pt idx="2113">
                        <c:v>2740.3519999999999</c:v>
                      </c:pt>
                      <c:pt idx="2114">
                        <c:v>2741.3159999999998</c:v>
                      </c:pt>
                      <c:pt idx="2115">
                        <c:v>2742.28</c:v>
                      </c:pt>
                      <c:pt idx="2116">
                        <c:v>2743.2440000000001</c:v>
                      </c:pt>
                      <c:pt idx="2117">
                        <c:v>2744.2080000000001</c:v>
                      </c:pt>
                      <c:pt idx="2118">
                        <c:v>2745.1729999999998</c:v>
                      </c:pt>
                      <c:pt idx="2119">
                        <c:v>2746.1370000000002</c:v>
                      </c:pt>
                      <c:pt idx="2120">
                        <c:v>2747.1010000000001</c:v>
                      </c:pt>
                      <c:pt idx="2121">
                        <c:v>2748.0650000000001</c:v>
                      </c:pt>
                      <c:pt idx="2122">
                        <c:v>2749.03</c:v>
                      </c:pt>
                      <c:pt idx="2123">
                        <c:v>2749.9940000000001</c:v>
                      </c:pt>
                      <c:pt idx="2124">
                        <c:v>2750.9580000000001</c:v>
                      </c:pt>
                      <c:pt idx="2125">
                        <c:v>2751.922</c:v>
                      </c:pt>
                      <c:pt idx="2126">
                        <c:v>2752.8870000000002</c:v>
                      </c:pt>
                      <c:pt idx="2127">
                        <c:v>2753.8510000000001</c:v>
                      </c:pt>
                      <c:pt idx="2128">
                        <c:v>2754.8150000000001</c:v>
                      </c:pt>
                      <c:pt idx="2129">
                        <c:v>2755.779</c:v>
                      </c:pt>
                      <c:pt idx="2130">
                        <c:v>2756.7440000000001</c:v>
                      </c:pt>
                      <c:pt idx="2131">
                        <c:v>2757.7080000000001</c:v>
                      </c:pt>
                      <c:pt idx="2132">
                        <c:v>2758.672</c:v>
                      </c:pt>
                      <c:pt idx="2133">
                        <c:v>2759.636</c:v>
                      </c:pt>
                      <c:pt idx="2134">
                        <c:v>2760.6010000000001</c:v>
                      </c:pt>
                      <c:pt idx="2135">
                        <c:v>2761.5650000000001</c:v>
                      </c:pt>
                      <c:pt idx="2136">
                        <c:v>2762.529</c:v>
                      </c:pt>
                      <c:pt idx="2137">
                        <c:v>2763.4929999999999</c:v>
                      </c:pt>
                      <c:pt idx="2138">
                        <c:v>2764.4580000000001</c:v>
                      </c:pt>
                      <c:pt idx="2139">
                        <c:v>2765.422</c:v>
                      </c:pt>
                      <c:pt idx="2140">
                        <c:v>2766.386</c:v>
                      </c:pt>
                      <c:pt idx="2141">
                        <c:v>2767.35</c:v>
                      </c:pt>
                      <c:pt idx="2142">
                        <c:v>2768.3139999999999</c:v>
                      </c:pt>
                      <c:pt idx="2143">
                        <c:v>2769.279</c:v>
                      </c:pt>
                      <c:pt idx="2144">
                        <c:v>2770.2429999999999</c:v>
                      </c:pt>
                      <c:pt idx="2145">
                        <c:v>2771.2069999999999</c:v>
                      </c:pt>
                      <c:pt idx="2146">
                        <c:v>2772.1709999999998</c:v>
                      </c:pt>
                      <c:pt idx="2147">
                        <c:v>2773.1350000000002</c:v>
                      </c:pt>
                      <c:pt idx="2148">
                        <c:v>2774.1</c:v>
                      </c:pt>
                      <c:pt idx="2149">
                        <c:v>2775.0639999999999</c:v>
                      </c:pt>
                      <c:pt idx="2150">
                        <c:v>2776.0279999999998</c:v>
                      </c:pt>
                      <c:pt idx="2151">
                        <c:v>2776.9920000000002</c:v>
                      </c:pt>
                      <c:pt idx="2152">
                        <c:v>2777.9569999999999</c:v>
                      </c:pt>
                      <c:pt idx="2153">
                        <c:v>2778.9209999999998</c:v>
                      </c:pt>
                      <c:pt idx="2154">
                        <c:v>2779.8850000000002</c:v>
                      </c:pt>
                      <c:pt idx="2155">
                        <c:v>2780.8490000000002</c:v>
                      </c:pt>
                      <c:pt idx="2156">
                        <c:v>2781.8139999999999</c:v>
                      </c:pt>
                      <c:pt idx="2157">
                        <c:v>2782.7779999999998</c:v>
                      </c:pt>
                      <c:pt idx="2158">
                        <c:v>2783.7420000000002</c:v>
                      </c:pt>
                      <c:pt idx="2159">
                        <c:v>2784.7060000000001</c:v>
                      </c:pt>
                      <c:pt idx="2160">
                        <c:v>2785.6709999999998</c:v>
                      </c:pt>
                      <c:pt idx="2161">
                        <c:v>2786.6350000000002</c:v>
                      </c:pt>
                      <c:pt idx="2162">
                        <c:v>2787.5990000000002</c:v>
                      </c:pt>
                      <c:pt idx="2163">
                        <c:v>2788.5630000000001</c:v>
                      </c:pt>
                      <c:pt idx="2164">
                        <c:v>2789.5279999999998</c:v>
                      </c:pt>
                      <c:pt idx="2165">
                        <c:v>2790.4920000000002</c:v>
                      </c:pt>
                      <c:pt idx="2166">
                        <c:v>2791.4560000000001</c:v>
                      </c:pt>
                      <c:pt idx="2167">
                        <c:v>2792.42</c:v>
                      </c:pt>
                      <c:pt idx="2168">
                        <c:v>2793.3850000000002</c:v>
                      </c:pt>
                      <c:pt idx="2169">
                        <c:v>2794.3490000000002</c:v>
                      </c:pt>
                      <c:pt idx="2170">
                        <c:v>2795.3130000000001</c:v>
                      </c:pt>
                      <c:pt idx="2171">
                        <c:v>2796.277</c:v>
                      </c:pt>
                      <c:pt idx="2172">
                        <c:v>2797.241</c:v>
                      </c:pt>
                      <c:pt idx="2173">
                        <c:v>2798.2060000000001</c:v>
                      </c:pt>
                      <c:pt idx="2174">
                        <c:v>2799.17</c:v>
                      </c:pt>
                      <c:pt idx="2175">
                        <c:v>2800.134</c:v>
                      </c:pt>
                      <c:pt idx="2176">
                        <c:v>2801.098</c:v>
                      </c:pt>
                      <c:pt idx="2177">
                        <c:v>2802.0630000000001</c:v>
                      </c:pt>
                      <c:pt idx="2178">
                        <c:v>2803.027</c:v>
                      </c:pt>
                      <c:pt idx="2179">
                        <c:v>2803.991</c:v>
                      </c:pt>
                      <c:pt idx="2180">
                        <c:v>2804.9549999999999</c:v>
                      </c:pt>
                      <c:pt idx="2181">
                        <c:v>2805.9189999999999</c:v>
                      </c:pt>
                      <c:pt idx="2182">
                        <c:v>2806.884</c:v>
                      </c:pt>
                      <c:pt idx="2183">
                        <c:v>2807.848</c:v>
                      </c:pt>
                      <c:pt idx="2184">
                        <c:v>2808.8119999999999</c:v>
                      </c:pt>
                      <c:pt idx="2185">
                        <c:v>2809.7759999999998</c:v>
                      </c:pt>
                      <c:pt idx="2186">
                        <c:v>2810.741</c:v>
                      </c:pt>
                      <c:pt idx="2187">
                        <c:v>2811.7049999999999</c:v>
                      </c:pt>
                      <c:pt idx="2188">
                        <c:v>2812.6689999999999</c:v>
                      </c:pt>
                      <c:pt idx="2189">
                        <c:v>2813.6329999999998</c:v>
                      </c:pt>
                      <c:pt idx="2190">
                        <c:v>2814.598</c:v>
                      </c:pt>
                      <c:pt idx="2191">
                        <c:v>2815.5619999999999</c:v>
                      </c:pt>
                      <c:pt idx="2192">
                        <c:v>2816.5259999999998</c:v>
                      </c:pt>
                      <c:pt idx="2193">
                        <c:v>2817.49</c:v>
                      </c:pt>
                      <c:pt idx="2194">
                        <c:v>2818.4549999999999</c:v>
                      </c:pt>
                      <c:pt idx="2195">
                        <c:v>2819.4189999999999</c:v>
                      </c:pt>
                      <c:pt idx="2196">
                        <c:v>2820.3829999999998</c:v>
                      </c:pt>
                      <c:pt idx="2197">
                        <c:v>2821.3470000000002</c:v>
                      </c:pt>
                      <c:pt idx="2198">
                        <c:v>2822.3119999999999</c:v>
                      </c:pt>
                      <c:pt idx="2199">
                        <c:v>2823.2759999999998</c:v>
                      </c:pt>
                      <c:pt idx="2200">
                        <c:v>2824.24</c:v>
                      </c:pt>
                      <c:pt idx="2201">
                        <c:v>2825.2040000000002</c:v>
                      </c:pt>
                      <c:pt idx="2202">
                        <c:v>2826.1680000000001</c:v>
                      </c:pt>
                      <c:pt idx="2203">
                        <c:v>2827.1329999999998</c:v>
                      </c:pt>
                      <c:pt idx="2204">
                        <c:v>2828.0970000000002</c:v>
                      </c:pt>
                      <c:pt idx="2205">
                        <c:v>2829.0610000000001</c:v>
                      </c:pt>
                      <c:pt idx="2206">
                        <c:v>2830.0250000000001</c:v>
                      </c:pt>
                      <c:pt idx="2207">
                        <c:v>2830.99</c:v>
                      </c:pt>
                      <c:pt idx="2208">
                        <c:v>2831.9540000000002</c:v>
                      </c:pt>
                      <c:pt idx="2209">
                        <c:v>2832.9180000000001</c:v>
                      </c:pt>
                      <c:pt idx="2210">
                        <c:v>2833.8820000000001</c:v>
                      </c:pt>
                      <c:pt idx="2211">
                        <c:v>2834.846</c:v>
                      </c:pt>
                      <c:pt idx="2212">
                        <c:v>2835.8110000000001</c:v>
                      </c:pt>
                      <c:pt idx="2213">
                        <c:v>2836.7750000000001</c:v>
                      </c:pt>
                      <c:pt idx="2214">
                        <c:v>2837.739</c:v>
                      </c:pt>
                      <c:pt idx="2215">
                        <c:v>2838.703</c:v>
                      </c:pt>
                      <c:pt idx="2216">
                        <c:v>2839.6680000000001</c:v>
                      </c:pt>
                      <c:pt idx="2217">
                        <c:v>2840.6320000000001</c:v>
                      </c:pt>
                      <c:pt idx="2218">
                        <c:v>2841.596</c:v>
                      </c:pt>
                      <c:pt idx="2219">
                        <c:v>2842.56</c:v>
                      </c:pt>
                      <c:pt idx="2220">
                        <c:v>2843.5250000000001</c:v>
                      </c:pt>
                      <c:pt idx="2221">
                        <c:v>2844.489</c:v>
                      </c:pt>
                      <c:pt idx="2222">
                        <c:v>2845.453</c:v>
                      </c:pt>
                      <c:pt idx="2223">
                        <c:v>2846.4169999999999</c:v>
                      </c:pt>
                      <c:pt idx="2224">
                        <c:v>2847.3820000000001</c:v>
                      </c:pt>
                      <c:pt idx="2225">
                        <c:v>2848.346</c:v>
                      </c:pt>
                      <c:pt idx="2226">
                        <c:v>2849.31</c:v>
                      </c:pt>
                      <c:pt idx="2227">
                        <c:v>2850.2739999999999</c:v>
                      </c:pt>
                      <c:pt idx="2228">
                        <c:v>2851.239</c:v>
                      </c:pt>
                      <c:pt idx="2229">
                        <c:v>2852.203</c:v>
                      </c:pt>
                      <c:pt idx="2230">
                        <c:v>2853.1669999999999</c:v>
                      </c:pt>
                      <c:pt idx="2231">
                        <c:v>2854.1309999999999</c:v>
                      </c:pt>
                      <c:pt idx="2232">
                        <c:v>2855.0949999999998</c:v>
                      </c:pt>
                      <c:pt idx="2233">
                        <c:v>2856.06</c:v>
                      </c:pt>
                      <c:pt idx="2234">
                        <c:v>2857.0239999999999</c:v>
                      </c:pt>
                      <c:pt idx="2235">
                        <c:v>2857.9879999999998</c:v>
                      </c:pt>
                      <c:pt idx="2236">
                        <c:v>2858.9520000000002</c:v>
                      </c:pt>
                      <c:pt idx="2237">
                        <c:v>2859.9169999999999</c:v>
                      </c:pt>
                      <c:pt idx="2238">
                        <c:v>2860.8809999999999</c:v>
                      </c:pt>
                      <c:pt idx="2239">
                        <c:v>2861.8449999999998</c:v>
                      </c:pt>
                      <c:pt idx="2240">
                        <c:v>2862.8090000000002</c:v>
                      </c:pt>
                      <c:pt idx="2241">
                        <c:v>2863.7730000000001</c:v>
                      </c:pt>
                      <c:pt idx="2242">
                        <c:v>2864.7379999999998</c:v>
                      </c:pt>
                      <c:pt idx="2243">
                        <c:v>2865.7020000000002</c:v>
                      </c:pt>
                      <c:pt idx="2244">
                        <c:v>2866.6660000000002</c:v>
                      </c:pt>
                      <c:pt idx="2245">
                        <c:v>2867.63</c:v>
                      </c:pt>
                      <c:pt idx="2246">
                        <c:v>2868.5949999999998</c:v>
                      </c:pt>
                      <c:pt idx="2247">
                        <c:v>2869.5590000000002</c:v>
                      </c:pt>
                      <c:pt idx="2248">
                        <c:v>2870.5230000000001</c:v>
                      </c:pt>
                      <c:pt idx="2249">
                        <c:v>2871.4870000000001</c:v>
                      </c:pt>
                      <c:pt idx="2250">
                        <c:v>2872.4520000000002</c:v>
                      </c:pt>
                      <c:pt idx="2251">
                        <c:v>2873.4160000000002</c:v>
                      </c:pt>
                      <c:pt idx="2252">
                        <c:v>2874.38</c:v>
                      </c:pt>
                      <c:pt idx="2253">
                        <c:v>2875.3440000000001</c:v>
                      </c:pt>
                      <c:pt idx="2254">
                        <c:v>2876.3090000000002</c:v>
                      </c:pt>
                      <c:pt idx="2255">
                        <c:v>2877.2730000000001</c:v>
                      </c:pt>
                      <c:pt idx="2256">
                        <c:v>2878.2370000000001</c:v>
                      </c:pt>
                      <c:pt idx="2257">
                        <c:v>2879.201</c:v>
                      </c:pt>
                      <c:pt idx="2258">
                        <c:v>2880.1660000000002</c:v>
                      </c:pt>
                      <c:pt idx="2259">
                        <c:v>2881.13</c:v>
                      </c:pt>
                      <c:pt idx="2260">
                        <c:v>2882.0940000000001</c:v>
                      </c:pt>
                      <c:pt idx="2261">
                        <c:v>2883.058</c:v>
                      </c:pt>
                      <c:pt idx="2262">
                        <c:v>2884.0219999999999</c:v>
                      </c:pt>
                      <c:pt idx="2263">
                        <c:v>2884.9870000000001</c:v>
                      </c:pt>
                      <c:pt idx="2264">
                        <c:v>2885.951</c:v>
                      </c:pt>
                      <c:pt idx="2265">
                        <c:v>2886.915</c:v>
                      </c:pt>
                      <c:pt idx="2266">
                        <c:v>2887.8789999999999</c:v>
                      </c:pt>
                      <c:pt idx="2267">
                        <c:v>2888.8440000000001</c:v>
                      </c:pt>
                      <c:pt idx="2268">
                        <c:v>2889.808</c:v>
                      </c:pt>
                      <c:pt idx="2269">
                        <c:v>2890.7719999999999</c:v>
                      </c:pt>
                      <c:pt idx="2270">
                        <c:v>2891.7359999999999</c:v>
                      </c:pt>
                      <c:pt idx="2271">
                        <c:v>2892.7</c:v>
                      </c:pt>
                      <c:pt idx="2272">
                        <c:v>2893.665</c:v>
                      </c:pt>
                      <c:pt idx="2273">
                        <c:v>2894.6289999999999</c:v>
                      </c:pt>
                      <c:pt idx="2274">
                        <c:v>2895.5929999999998</c:v>
                      </c:pt>
                      <c:pt idx="2275">
                        <c:v>2896.5569999999998</c:v>
                      </c:pt>
                      <c:pt idx="2276">
                        <c:v>2897.5219999999999</c:v>
                      </c:pt>
                      <c:pt idx="2277">
                        <c:v>2898.4859999999999</c:v>
                      </c:pt>
                      <c:pt idx="2278">
                        <c:v>2899.45</c:v>
                      </c:pt>
                      <c:pt idx="2279">
                        <c:v>2900.4140000000002</c:v>
                      </c:pt>
                      <c:pt idx="2280">
                        <c:v>2901.3789999999999</c:v>
                      </c:pt>
                      <c:pt idx="2281">
                        <c:v>2902.3429999999998</c:v>
                      </c:pt>
                      <c:pt idx="2282">
                        <c:v>2903.3069999999998</c:v>
                      </c:pt>
                      <c:pt idx="2283">
                        <c:v>2904.2710000000002</c:v>
                      </c:pt>
                      <c:pt idx="2284">
                        <c:v>2905.2359999999999</c:v>
                      </c:pt>
                      <c:pt idx="2285">
                        <c:v>2906.2</c:v>
                      </c:pt>
                      <c:pt idx="2286">
                        <c:v>2907.1640000000002</c:v>
                      </c:pt>
                      <c:pt idx="2287">
                        <c:v>2908.1280000000002</c:v>
                      </c:pt>
                      <c:pt idx="2288">
                        <c:v>2909.0929999999998</c:v>
                      </c:pt>
                      <c:pt idx="2289">
                        <c:v>2910.0569999999998</c:v>
                      </c:pt>
                      <c:pt idx="2290">
                        <c:v>2911.0210000000002</c:v>
                      </c:pt>
                      <c:pt idx="2291">
                        <c:v>2911.9850000000001</c:v>
                      </c:pt>
                      <c:pt idx="2292">
                        <c:v>2912.9490000000001</c:v>
                      </c:pt>
                      <c:pt idx="2293">
                        <c:v>2913.9140000000002</c:v>
                      </c:pt>
                      <c:pt idx="2294">
                        <c:v>2914.8780000000002</c:v>
                      </c:pt>
                      <c:pt idx="2295">
                        <c:v>2915.8420000000001</c:v>
                      </c:pt>
                      <c:pt idx="2296">
                        <c:v>2916.806</c:v>
                      </c:pt>
                      <c:pt idx="2297">
                        <c:v>2917.7710000000002</c:v>
                      </c:pt>
                      <c:pt idx="2298">
                        <c:v>2918.7350000000001</c:v>
                      </c:pt>
                      <c:pt idx="2299">
                        <c:v>2919.6990000000001</c:v>
                      </c:pt>
                      <c:pt idx="2300">
                        <c:v>2920.663</c:v>
                      </c:pt>
                      <c:pt idx="2301">
                        <c:v>2921.627</c:v>
                      </c:pt>
                      <c:pt idx="2302">
                        <c:v>2922.5920000000001</c:v>
                      </c:pt>
                      <c:pt idx="2303">
                        <c:v>2923.556</c:v>
                      </c:pt>
                      <c:pt idx="2304">
                        <c:v>2924.52</c:v>
                      </c:pt>
                      <c:pt idx="2305">
                        <c:v>2925.4839999999999</c:v>
                      </c:pt>
                      <c:pt idx="2306">
                        <c:v>2926.4490000000001</c:v>
                      </c:pt>
                      <c:pt idx="2307">
                        <c:v>2927.413</c:v>
                      </c:pt>
                      <c:pt idx="2308">
                        <c:v>2928.377</c:v>
                      </c:pt>
                      <c:pt idx="2309">
                        <c:v>2929.3409999999999</c:v>
                      </c:pt>
                      <c:pt idx="2310">
                        <c:v>2930.306</c:v>
                      </c:pt>
                      <c:pt idx="2311">
                        <c:v>2931.27</c:v>
                      </c:pt>
                      <c:pt idx="2312">
                        <c:v>2932.2339999999999</c:v>
                      </c:pt>
                      <c:pt idx="2313">
                        <c:v>2933.1979999999999</c:v>
                      </c:pt>
                      <c:pt idx="2314">
                        <c:v>2934.163</c:v>
                      </c:pt>
                      <c:pt idx="2315">
                        <c:v>2935.127</c:v>
                      </c:pt>
                      <c:pt idx="2316">
                        <c:v>2936.0909999999999</c:v>
                      </c:pt>
                      <c:pt idx="2317">
                        <c:v>2937.0549999999998</c:v>
                      </c:pt>
                      <c:pt idx="2318">
                        <c:v>2938.02</c:v>
                      </c:pt>
                      <c:pt idx="2319">
                        <c:v>2938.9839999999999</c:v>
                      </c:pt>
                      <c:pt idx="2320">
                        <c:v>2939.9479999999999</c:v>
                      </c:pt>
                      <c:pt idx="2321">
                        <c:v>2940.9119999999998</c:v>
                      </c:pt>
                      <c:pt idx="2322">
                        <c:v>2941.8760000000002</c:v>
                      </c:pt>
                      <c:pt idx="2323">
                        <c:v>2942.8409999999999</c:v>
                      </c:pt>
                      <c:pt idx="2324">
                        <c:v>2943.8049999999998</c:v>
                      </c:pt>
                      <c:pt idx="2325">
                        <c:v>2944.7689999999998</c:v>
                      </c:pt>
                      <c:pt idx="2326">
                        <c:v>2945.7330000000002</c:v>
                      </c:pt>
                      <c:pt idx="2327">
                        <c:v>2946.6979999999999</c:v>
                      </c:pt>
                      <c:pt idx="2328">
                        <c:v>2947.6619999999998</c:v>
                      </c:pt>
                      <c:pt idx="2329">
                        <c:v>2948.6260000000002</c:v>
                      </c:pt>
                      <c:pt idx="2330">
                        <c:v>2949.59</c:v>
                      </c:pt>
                      <c:pt idx="2331">
                        <c:v>2950.5540000000001</c:v>
                      </c:pt>
                      <c:pt idx="2332">
                        <c:v>2951.5189999999998</c:v>
                      </c:pt>
                      <c:pt idx="2333">
                        <c:v>2952.4830000000002</c:v>
                      </c:pt>
                      <c:pt idx="2334">
                        <c:v>2953.4470000000001</c:v>
                      </c:pt>
                      <c:pt idx="2335">
                        <c:v>2954.4110000000001</c:v>
                      </c:pt>
                      <c:pt idx="2336">
                        <c:v>2955.3760000000002</c:v>
                      </c:pt>
                      <c:pt idx="2337">
                        <c:v>2956.34</c:v>
                      </c:pt>
                      <c:pt idx="2338">
                        <c:v>2957.3040000000001</c:v>
                      </c:pt>
                      <c:pt idx="2339">
                        <c:v>2958.268</c:v>
                      </c:pt>
                      <c:pt idx="2340">
                        <c:v>2959.2330000000002</c:v>
                      </c:pt>
                      <c:pt idx="2341">
                        <c:v>2960.1970000000001</c:v>
                      </c:pt>
                      <c:pt idx="2342">
                        <c:v>2961.1610000000001</c:v>
                      </c:pt>
                      <c:pt idx="2343">
                        <c:v>2962.125</c:v>
                      </c:pt>
                      <c:pt idx="2344">
                        <c:v>2963.09</c:v>
                      </c:pt>
                      <c:pt idx="2345">
                        <c:v>2964.0540000000001</c:v>
                      </c:pt>
                      <c:pt idx="2346">
                        <c:v>2965.018</c:v>
                      </c:pt>
                      <c:pt idx="2347">
                        <c:v>2965.982</c:v>
                      </c:pt>
                      <c:pt idx="2348">
                        <c:v>2966.9470000000001</c:v>
                      </c:pt>
                      <c:pt idx="2349">
                        <c:v>2967.9110000000001</c:v>
                      </c:pt>
                      <c:pt idx="2350">
                        <c:v>2968.875</c:v>
                      </c:pt>
                      <c:pt idx="2351">
                        <c:v>2969.8389999999999</c:v>
                      </c:pt>
                      <c:pt idx="2352">
                        <c:v>2970.8029999999999</c:v>
                      </c:pt>
                      <c:pt idx="2353">
                        <c:v>2971.768</c:v>
                      </c:pt>
                      <c:pt idx="2354">
                        <c:v>2972.732</c:v>
                      </c:pt>
                      <c:pt idx="2355">
                        <c:v>2973.6959999999999</c:v>
                      </c:pt>
                      <c:pt idx="2356">
                        <c:v>2974.66</c:v>
                      </c:pt>
                      <c:pt idx="2357">
                        <c:v>2975.625</c:v>
                      </c:pt>
                      <c:pt idx="2358">
                        <c:v>2976.5889999999999</c:v>
                      </c:pt>
                      <c:pt idx="2359">
                        <c:v>2977.5529999999999</c:v>
                      </c:pt>
                      <c:pt idx="2360">
                        <c:v>2978.5169999999998</c:v>
                      </c:pt>
                      <c:pt idx="2361">
                        <c:v>2979.4810000000002</c:v>
                      </c:pt>
                      <c:pt idx="2362">
                        <c:v>2980.4459999999999</c:v>
                      </c:pt>
                      <c:pt idx="2363">
                        <c:v>2981.41</c:v>
                      </c:pt>
                      <c:pt idx="2364">
                        <c:v>2982.3739999999998</c:v>
                      </c:pt>
                      <c:pt idx="2365">
                        <c:v>2983.3380000000002</c:v>
                      </c:pt>
                      <c:pt idx="2366">
                        <c:v>2984.3029999999999</c:v>
                      </c:pt>
                      <c:pt idx="2367">
                        <c:v>2985.2669999999998</c:v>
                      </c:pt>
                      <c:pt idx="2368">
                        <c:v>2986.2310000000002</c:v>
                      </c:pt>
                      <c:pt idx="2369">
                        <c:v>2987.1950000000002</c:v>
                      </c:pt>
                      <c:pt idx="2370">
                        <c:v>2988.16</c:v>
                      </c:pt>
                      <c:pt idx="2371">
                        <c:v>2989.1239999999998</c:v>
                      </c:pt>
                      <c:pt idx="2372">
                        <c:v>2990.0880000000002</c:v>
                      </c:pt>
                      <c:pt idx="2373">
                        <c:v>2991.0520000000001</c:v>
                      </c:pt>
                      <c:pt idx="2374">
                        <c:v>2992.0169999999998</c:v>
                      </c:pt>
                      <c:pt idx="2375">
                        <c:v>2992.9810000000002</c:v>
                      </c:pt>
                      <c:pt idx="2376">
                        <c:v>2993.9450000000002</c:v>
                      </c:pt>
                      <c:pt idx="2377">
                        <c:v>2994.9090000000001</c:v>
                      </c:pt>
                      <c:pt idx="2378">
                        <c:v>2995.8739999999998</c:v>
                      </c:pt>
                      <c:pt idx="2379">
                        <c:v>2996.8380000000002</c:v>
                      </c:pt>
                      <c:pt idx="2380">
                        <c:v>2997.8020000000001</c:v>
                      </c:pt>
                      <c:pt idx="2381">
                        <c:v>2998.7660000000001</c:v>
                      </c:pt>
                      <c:pt idx="2382">
                        <c:v>2999.73</c:v>
                      </c:pt>
                      <c:pt idx="2383">
                        <c:v>3000.6950000000002</c:v>
                      </c:pt>
                      <c:pt idx="2384">
                        <c:v>3001.6590000000001</c:v>
                      </c:pt>
                      <c:pt idx="2385">
                        <c:v>3002.623</c:v>
                      </c:pt>
                      <c:pt idx="2386">
                        <c:v>3003.587</c:v>
                      </c:pt>
                      <c:pt idx="2387">
                        <c:v>3004.5520000000001</c:v>
                      </c:pt>
                      <c:pt idx="2388">
                        <c:v>3005.5160000000001</c:v>
                      </c:pt>
                      <c:pt idx="2389">
                        <c:v>3006.48</c:v>
                      </c:pt>
                      <c:pt idx="2390">
                        <c:v>3007.444</c:v>
                      </c:pt>
                      <c:pt idx="2391">
                        <c:v>3008.4079999999999</c:v>
                      </c:pt>
                      <c:pt idx="2392">
                        <c:v>3009.373</c:v>
                      </c:pt>
                      <c:pt idx="2393">
                        <c:v>3010.337</c:v>
                      </c:pt>
                      <c:pt idx="2394">
                        <c:v>3011.3009999999999</c:v>
                      </c:pt>
                      <c:pt idx="2395">
                        <c:v>3012.2649999999999</c:v>
                      </c:pt>
                      <c:pt idx="2396">
                        <c:v>3013.23</c:v>
                      </c:pt>
                      <c:pt idx="2397">
                        <c:v>3014.194</c:v>
                      </c:pt>
                      <c:pt idx="2398">
                        <c:v>3015.1579999999999</c:v>
                      </c:pt>
                      <c:pt idx="2399">
                        <c:v>3016.1219999999998</c:v>
                      </c:pt>
                      <c:pt idx="2400">
                        <c:v>3017.087</c:v>
                      </c:pt>
                      <c:pt idx="2401">
                        <c:v>3018.0509999999999</c:v>
                      </c:pt>
                      <c:pt idx="2402">
                        <c:v>3019.0149999999999</c:v>
                      </c:pt>
                      <c:pt idx="2403">
                        <c:v>3019.9789999999998</c:v>
                      </c:pt>
                      <c:pt idx="2404">
                        <c:v>3020.944</c:v>
                      </c:pt>
                      <c:pt idx="2405">
                        <c:v>3021.9079999999999</c:v>
                      </c:pt>
                      <c:pt idx="2406">
                        <c:v>3022.8719999999998</c:v>
                      </c:pt>
                      <c:pt idx="2407">
                        <c:v>3023.8359999999998</c:v>
                      </c:pt>
                      <c:pt idx="2408">
                        <c:v>3024.8009999999999</c:v>
                      </c:pt>
                      <c:pt idx="2409">
                        <c:v>3025.7649999999999</c:v>
                      </c:pt>
                      <c:pt idx="2410">
                        <c:v>3026.7289999999998</c:v>
                      </c:pt>
                      <c:pt idx="2411">
                        <c:v>3027.6930000000002</c:v>
                      </c:pt>
                      <c:pt idx="2412">
                        <c:v>3028.6570000000002</c:v>
                      </c:pt>
                      <c:pt idx="2413">
                        <c:v>3029.6219999999998</c:v>
                      </c:pt>
                      <c:pt idx="2414">
                        <c:v>3030.5859999999998</c:v>
                      </c:pt>
                      <c:pt idx="2415">
                        <c:v>3031.55</c:v>
                      </c:pt>
                      <c:pt idx="2416">
                        <c:v>3032.5140000000001</c:v>
                      </c:pt>
                      <c:pt idx="2417">
                        <c:v>3033.4789999999998</c:v>
                      </c:pt>
                      <c:pt idx="2418">
                        <c:v>3034.4430000000002</c:v>
                      </c:pt>
                      <c:pt idx="2419">
                        <c:v>3035.4070000000002</c:v>
                      </c:pt>
                      <c:pt idx="2420">
                        <c:v>3036.3710000000001</c:v>
                      </c:pt>
                      <c:pt idx="2421">
                        <c:v>3037.335</c:v>
                      </c:pt>
                      <c:pt idx="2422">
                        <c:v>3038.3</c:v>
                      </c:pt>
                      <c:pt idx="2423">
                        <c:v>3039.2640000000001</c:v>
                      </c:pt>
                      <c:pt idx="2424">
                        <c:v>3040.2280000000001</c:v>
                      </c:pt>
                      <c:pt idx="2425">
                        <c:v>3041.192</c:v>
                      </c:pt>
                      <c:pt idx="2426">
                        <c:v>3042.1570000000002</c:v>
                      </c:pt>
                      <c:pt idx="2427">
                        <c:v>3043.1210000000001</c:v>
                      </c:pt>
                      <c:pt idx="2428">
                        <c:v>3044.085</c:v>
                      </c:pt>
                      <c:pt idx="2429">
                        <c:v>3045.049</c:v>
                      </c:pt>
                      <c:pt idx="2430">
                        <c:v>3046.0140000000001</c:v>
                      </c:pt>
                      <c:pt idx="2431">
                        <c:v>3046.9780000000001</c:v>
                      </c:pt>
                      <c:pt idx="2432">
                        <c:v>3047.942</c:v>
                      </c:pt>
                      <c:pt idx="2433">
                        <c:v>3048.9059999999999</c:v>
                      </c:pt>
                      <c:pt idx="2434">
                        <c:v>3049.8710000000001</c:v>
                      </c:pt>
                      <c:pt idx="2435">
                        <c:v>3050.835</c:v>
                      </c:pt>
                      <c:pt idx="2436">
                        <c:v>3051.799</c:v>
                      </c:pt>
                      <c:pt idx="2437">
                        <c:v>3052.7629999999999</c:v>
                      </c:pt>
                      <c:pt idx="2438">
                        <c:v>3053.7280000000001</c:v>
                      </c:pt>
                      <c:pt idx="2439">
                        <c:v>3054.692</c:v>
                      </c:pt>
                      <c:pt idx="2440">
                        <c:v>3055.6559999999999</c:v>
                      </c:pt>
                      <c:pt idx="2441">
                        <c:v>3056.62</c:v>
                      </c:pt>
                      <c:pt idx="2442">
                        <c:v>3057.5839999999998</c:v>
                      </c:pt>
                      <c:pt idx="2443">
                        <c:v>3058.549</c:v>
                      </c:pt>
                      <c:pt idx="2444">
                        <c:v>3059.5129999999999</c:v>
                      </c:pt>
                      <c:pt idx="2445">
                        <c:v>3060.4769999999999</c:v>
                      </c:pt>
                      <c:pt idx="2446">
                        <c:v>3061.4409999999998</c:v>
                      </c:pt>
                      <c:pt idx="2447">
                        <c:v>3062.4059999999999</c:v>
                      </c:pt>
                      <c:pt idx="2448">
                        <c:v>3063.37</c:v>
                      </c:pt>
                      <c:pt idx="2449">
                        <c:v>3064.3339999999998</c:v>
                      </c:pt>
                      <c:pt idx="2450">
                        <c:v>3065.2979999999998</c:v>
                      </c:pt>
                      <c:pt idx="2451">
                        <c:v>3066.2620000000002</c:v>
                      </c:pt>
                      <c:pt idx="2452">
                        <c:v>3067.2269999999999</c:v>
                      </c:pt>
                      <c:pt idx="2453">
                        <c:v>3068.1909999999998</c:v>
                      </c:pt>
                      <c:pt idx="2454">
                        <c:v>3069.1550000000002</c:v>
                      </c:pt>
                      <c:pt idx="2455">
                        <c:v>3070.1190000000001</c:v>
                      </c:pt>
                      <c:pt idx="2456">
                        <c:v>3071.0839999999998</c:v>
                      </c:pt>
                      <c:pt idx="2457">
                        <c:v>3072.0479999999998</c:v>
                      </c:pt>
                      <c:pt idx="2458">
                        <c:v>3073.0120000000002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Data!$J$2:$J$2460</c15:sqref>
                        </c15:formulaRef>
                      </c:ext>
                    </c:extLst>
                    <c:numCache>
                      <c:formatCode>0.00E+00</c:formatCode>
                      <c:ptCount val="2459"/>
                      <c:pt idx="0">
                        <c:v>-0.1526602</c:v>
                      </c:pt>
                      <c:pt idx="1">
                        <c:v>-0.15306700000000001</c:v>
                      </c:pt>
                      <c:pt idx="2">
                        <c:v>-0.15370149999999999</c:v>
                      </c:pt>
                      <c:pt idx="3">
                        <c:v>-0.15478610000000001</c:v>
                      </c:pt>
                      <c:pt idx="4">
                        <c:v>-0.15595709999999999</c:v>
                      </c:pt>
                      <c:pt idx="5">
                        <c:v>-0.15685450000000001</c:v>
                      </c:pt>
                      <c:pt idx="6">
                        <c:v>-0.1577567</c:v>
                      </c:pt>
                      <c:pt idx="7">
                        <c:v>-0.1590174</c:v>
                      </c:pt>
                      <c:pt idx="8">
                        <c:v>-0.16029740000000001</c:v>
                      </c:pt>
                      <c:pt idx="9">
                        <c:v>-0.1610145</c:v>
                      </c:pt>
                      <c:pt idx="10">
                        <c:v>-0.16124379999999999</c:v>
                      </c:pt>
                      <c:pt idx="11">
                        <c:v>-0.1614816</c:v>
                      </c:pt>
                      <c:pt idx="12">
                        <c:v>-0.16187760000000001</c:v>
                      </c:pt>
                      <c:pt idx="13">
                        <c:v>-0.16240160000000001</c:v>
                      </c:pt>
                      <c:pt idx="14">
                        <c:v>-0.1633521</c:v>
                      </c:pt>
                      <c:pt idx="15">
                        <c:v>-0.1649159</c:v>
                      </c:pt>
                      <c:pt idx="16">
                        <c:v>-0.166517</c:v>
                      </c:pt>
                      <c:pt idx="17">
                        <c:v>-0.16735240000000001</c:v>
                      </c:pt>
                      <c:pt idx="18">
                        <c:v>-0.16751679999999999</c:v>
                      </c:pt>
                      <c:pt idx="19">
                        <c:v>-0.16780229999999999</c:v>
                      </c:pt>
                      <c:pt idx="20">
                        <c:v>-0.1684804</c:v>
                      </c:pt>
                      <c:pt idx="21">
                        <c:v>-0.16920789999999999</c:v>
                      </c:pt>
                      <c:pt idx="22">
                        <c:v>-0.16989309999999999</c:v>
                      </c:pt>
                      <c:pt idx="23">
                        <c:v>-0.17077310000000001</c:v>
                      </c:pt>
                      <c:pt idx="24">
                        <c:v>-0.17178489999999999</c:v>
                      </c:pt>
                      <c:pt idx="25">
                        <c:v>-0.17260420000000001</c:v>
                      </c:pt>
                      <c:pt idx="26">
                        <c:v>-0.17323949999999999</c:v>
                      </c:pt>
                      <c:pt idx="27">
                        <c:v>-0.17392920000000001</c:v>
                      </c:pt>
                      <c:pt idx="28">
                        <c:v>-0.1745931</c:v>
                      </c:pt>
                      <c:pt idx="29">
                        <c:v>-0.1750217</c:v>
                      </c:pt>
                      <c:pt idx="30">
                        <c:v>-0.1754115</c:v>
                      </c:pt>
                      <c:pt idx="31">
                        <c:v>-0.17605680000000001</c:v>
                      </c:pt>
                      <c:pt idx="32">
                        <c:v>-0.1767425</c:v>
                      </c:pt>
                      <c:pt idx="33">
                        <c:v>-0.17706340000000001</c:v>
                      </c:pt>
                      <c:pt idx="34">
                        <c:v>-0.17711479999999999</c:v>
                      </c:pt>
                      <c:pt idx="35">
                        <c:v>-0.1772338</c:v>
                      </c:pt>
                      <c:pt idx="36">
                        <c:v>-0.1773554</c:v>
                      </c:pt>
                      <c:pt idx="37">
                        <c:v>-0.1772436</c:v>
                      </c:pt>
                      <c:pt idx="38">
                        <c:v>-0.1770562</c:v>
                      </c:pt>
                      <c:pt idx="39">
                        <c:v>-0.1770359</c:v>
                      </c:pt>
                      <c:pt idx="40">
                        <c:v>-0.1769512</c:v>
                      </c:pt>
                      <c:pt idx="41">
                        <c:v>-0.17645459999999999</c:v>
                      </c:pt>
                      <c:pt idx="42">
                        <c:v>-0.17571120000000001</c:v>
                      </c:pt>
                      <c:pt idx="43">
                        <c:v>-0.17508399999999999</c:v>
                      </c:pt>
                      <c:pt idx="44">
                        <c:v>-0.1745275</c:v>
                      </c:pt>
                      <c:pt idx="45">
                        <c:v>-0.17381469999999999</c:v>
                      </c:pt>
                      <c:pt idx="46">
                        <c:v>-0.1730151</c:v>
                      </c:pt>
                      <c:pt idx="47">
                        <c:v>-0.17224990000000001</c:v>
                      </c:pt>
                      <c:pt idx="48">
                        <c:v>-0.1713557</c:v>
                      </c:pt>
                      <c:pt idx="49">
                        <c:v>-0.1702583</c:v>
                      </c:pt>
                      <c:pt idx="50">
                        <c:v>-0.16927739999999999</c:v>
                      </c:pt>
                      <c:pt idx="51">
                        <c:v>-0.1685931</c:v>
                      </c:pt>
                      <c:pt idx="52">
                        <c:v>-0.1678414</c:v>
                      </c:pt>
                      <c:pt idx="53">
                        <c:v>-0.16667750000000001</c:v>
                      </c:pt>
                      <c:pt idx="54">
                        <c:v>-0.1653394</c:v>
                      </c:pt>
                      <c:pt idx="55">
                        <c:v>-0.1642054</c:v>
                      </c:pt>
                      <c:pt idx="56">
                        <c:v>-0.1632759</c:v>
                      </c:pt>
                      <c:pt idx="57">
                        <c:v>-0.16251119999999999</c:v>
                      </c:pt>
                      <c:pt idx="58">
                        <c:v>-0.1621629</c:v>
                      </c:pt>
                      <c:pt idx="59">
                        <c:v>-0.16229469999999999</c:v>
                      </c:pt>
                      <c:pt idx="60">
                        <c:v>-0.16242400000000001</c:v>
                      </c:pt>
                      <c:pt idx="61">
                        <c:v>-0.1621553</c:v>
                      </c:pt>
                      <c:pt idx="62">
                        <c:v>-0.16178039999999999</c:v>
                      </c:pt>
                      <c:pt idx="63">
                        <c:v>-0.16168450000000001</c:v>
                      </c:pt>
                      <c:pt idx="64">
                        <c:v>-0.16159480000000001</c:v>
                      </c:pt>
                      <c:pt idx="65">
                        <c:v>-0.161025</c:v>
                      </c:pt>
                      <c:pt idx="66">
                        <c:v>-0.16011639999999999</c:v>
                      </c:pt>
                      <c:pt idx="67">
                        <c:v>-0.1593929</c:v>
                      </c:pt>
                      <c:pt idx="68">
                        <c:v>-0.15900230000000001</c:v>
                      </c:pt>
                      <c:pt idx="69">
                        <c:v>-0.1587885</c:v>
                      </c:pt>
                      <c:pt idx="70">
                        <c:v>-0.1588321</c:v>
                      </c:pt>
                      <c:pt idx="71">
                        <c:v>-0.1593156</c:v>
                      </c:pt>
                      <c:pt idx="72">
                        <c:v>-0.1600125</c:v>
                      </c:pt>
                      <c:pt idx="73">
                        <c:v>-0.1604476</c:v>
                      </c:pt>
                      <c:pt idx="74">
                        <c:v>-0.1604759</c:v>
                      </c:pt>
                      <c:pt idx="75">
                        <c:v>-0.1602423</c:v>
                      </c:pt>
                      <c:pt idx="76">
                        <c:v>-0.15978700000000001</c:v>
                      </c:pt>
                      <c:pt idx="77">
                        <c:v>-0.15918160000000001</c:v>
                      </c:pt>
                      <c:pt idx="78">
                        <c:v>-0.15878719999999999</c:v>
                      </c:pt>
                      <c:pt idx="79">
                        <c:v>-0.15886629999999999</c:v>
                      </c:pt>
                      <c:pt idx="80">
                        <c:v>-0.15917310000000001</c:v>
                      </c:pt>
                      <c:pt idx="81">
                        <c:v>-0.15936069999999999</c:v>
                      </c:pt>
                      <c:pt idx="82">
                        <c:v>-0.1595452</c:v>
                      </c:pt>
                      <c:pt idx="83">
                        <c:v>-0.1599613</c:v>
                      </c:pt>
                      <c:pt idx="84">
                        <c:v>-0.16035749999999999</c:v>
                      </c:pt>
                      <c:pt idx="85">
                        <c:v>-0.1603465</c:v>
                      </c:pt>
                      <c:pt idx="86">
                        <c:v>-0.1601667</c:v>
                      </c:pt>
                      <c:pt idx="87">
                        <c:v>-0.1604254</c:v>
                      </c:pt>
                      <c:pt idx="88">
                        <c:v>-0.16121350000000001</c:v>
                      </c:pt>
                      <c:pt idx="89">
                        <c:v>-0.16204540000000001</c:v>
                      </c:pt>
                      <c:pt idx="90">
                        <c:v>-0.16259979999999999</c:v>
                      </c:pt>
                      <c:pt idx="91">
                        <c:v>-0.16295780000000001</c:v>
                      </c:pt>
                      <c:pt idx="92">
                        <c:v>-0.1631716</c:v>
                      </c:pt>
                      <c:pt idx="93">
                        <c:v>-0.1631975</c:v>
                      </c:pt>
                      <c:pt idx="94">
                        <c:v>-0.1632142</c:v>
                      </c:pt>
                      <c:pt idx="95">
                        <c:v>-0.1634709</c:v>
                      </c:pt>
                      <c:pt idx="96">
                        <c:v>-0.16386899999999999</c:v>
                      </c:pt>
                      <c:pt idx="97">
                        <c:v>-0.16414229999999999</c:v>
                      </c:pt>
                      <c:pt idx="98">
                        <c:v>-0.1643763</c:v>
                      </c:pt>
                      <c:pt idx="99">
                        <c:v>-0.16485920000000001</c:v>
                      </c:pt>
                      <c:pt idx="100">
                        <c:v>-0.16550690000000001</c:v>
                      </c:pt>
                      <c:pt idx="101">
                        <c:v>-0.165909</c:v>
                      </c:pt>
                      <c:pt idx="102">
                        <c:v>-0.1658944</c:v>
                      </c:pt>
                      <c:pt idx="103">
                        <c:v>-0.16562199999999999</c:v>
                      </c:pt>
                      <c:pt idx="104">
                        <c:v>-0.16526080000000001</c:v>
                      </c:pt>
                      <c:pt idx="105">
                        <c:v>-0.1650007</c:v>
                      </c:pt>
                      <c:pt idx="106">
                        <c:v>-0.16514239999999999</c:v>
                      </c:pt>
                      <c:pt idx="107">
                        <c:v>-0.16574420000000001</c:v>
                      </c:pt>
                      <c:pt idx="108">
                        <c:v>-0.1663801</c:v>
                      </c:pt>
                      <c:pt idx="109">
                        <c:v>-0.16665350000000001</c:v>
                      </c:pt>
                      <c:pt idx="110">
                        <c:v>-0.16675380000000001</c:v>
                      </c:pt>
                      <c:pt idx="111">
                        <c:v>-0.16704730000000001</c:v>
                      </c:pt>
                      <c:pt idx="112">
                        <c:v>-0.1674099</c:v>
                      </c:pt>
                      <c:pt idx="113">
                        <c:v>-0.16748740000000001</c:v>
                      </c:pt>
                      <c:pt idx="114">
                        <c:v>-0.16735749999999999</c:v>
                      </c:pt>
                      <c:pt idx="115">
                        <c:v>-0.16734879999999999</c:v>
                      </c:pt>
                      <c:pt idx="116">
                        <c:v>-0.1674243</c:v>
                      </c:pt>
                      <c:pt idx="117">
                        <c:v>-0.1673212</c:v>
                      </c:pt>
                      <c:pt idx="118">
                        <c:v>-0.1671232</c:v>
                      </c:pt>
                      <c:pt idx="119">
                        <c:v>-0.1671125</c:v>
                      </c:pt>
                      <c:pt idx="120">
                        <c:v>-0.16719629999999999</c:v>
                      </c:pt>
                      <c:pt idx="121">
                        <c:v>-0.16703870000000001</c:v>
                      </c:pt>
                      <c:pt idx="122">
                        <c:v>-0.16668430000000001</c:v>
                      </c:pt>
                      <c:pt idx="123">
                        <c:v>-0.1665268</c:v>
                      </c:pt>
                      <c:pt idx="124">
                        <c:v>-0.16671649999999999</c:v>
                      </c:pt>
                      <c:pt idx="125">
                        <c:v>-0.16702649999999999</c:v>
                      </c:pt>
                      <c:pt idx="126">
                        <c:v>-0.1672351</c:v>
                      </c:pt>
                      <c:pt idx="127">
                        <c:v>-0.16726640000000001</c:v>
                      </c:pt>
                      <c:pt idx="128">
                        <c:v>-0.167049</c:v>
                      </c:pt>
                      <c:pt idx="129">
                        <c:v>-0.16662199999999999</c:v>
                      </c:pt>
                      <c:pt idx="130">
                        <c:v>-0.16625809999999999</c:v>
                      </c:pt>
                      <c:pt idx="131">
                        <c:v>-0.166154</c:v>
                      </c:pt>
                      <c:pt idx="132">
                        <c:v>-0.16619030000000001</c:v>
                      </c:pt>
                      <c:pt idx="133">
                        <c:v>-0.16625019999999999</c:v>
                      </c:pt>
                      <c:pt idx="134">
                        <c:v>-0.1664707</c:v>
                      </c:pt>
                      <c:pt idx="135">
                        <c:v>-0.1668432</c:v>
                      </c:pt>
                      <c:pt idx="136">
                        <c:v>-0.1669322</c:v>
                      </c:pt>
                      <c:pt idx="137">
                        <c:v>-0.1664437</c:v>
                      </c:pt>
                      <c:pt idx="138">
                        <c:v>-0.1657632</c:v>
                      </c:pt>
                      <c:pt idx="139">
                        <c:v>-0.16541410000000001</c:v>
                      </c:pt>
                      <c:pt idx="140">
                        <c:v>-0.16533929999999999</c:v>
                      </c:pt>
                      <c:pt idx="141">
                        <c:v>-0.1652053</c:v>
                      </c:pt>
                      <c:pt idx="142">
                        <c:v>-0.16506580000000001</c:v>
                      </c:pt>
                      <c:pt idx="143">
                        <c:v>-0.16514010000000001</c:v>
                      </c:pt>
                      <c:pt idx="144">
                        <c:v>-0.16522729999999999</c:v>
                      </c:pt>
                      <c:pt idx="145">
                        <c:v>-0.16497700000000001</c:v>
                      </c:pt>
                      <c:pt idx="146">
                        <c:v>-0.16455690000000001</c:v>
                      </c:pt>
                      <c:pt idx="147">
                        <c:v>-0.1644244</c:v>
                      </c:pt>
                      <c:pt idx="148">
                        <c:v>-0.16459850000000001</c:v>
                      </c:pt>
                      <c:pt idx="149">
                        <c:v>-0.16471189999999999</c:v>
                      </c:pt>
                      <c:pt idx="150">
                        <c:v>-0.16466810000000001</c:v>
                      </c:pt>
                      <c:pt idx="151">
                        <c:v>-0.16469520000000001</c:v>
                      </c:pt>
                      <c:pt idx="152">
                        <c:v>-0.16483320000000001</c:v>
                      </c:pt>
                      <c:pt idx="153">
                        <c:v>-0.16487789999999999</c:v>
                      </c:pt>
                      <c:pt idx="154">
                        <c:v>-0.164773</c:v>
                      </c:pt>
                      <c:pt idx="155">
                        <c:v>-0.16462180000000001</c:v>
                      </c:pt>
                      <c:pt idx="156">
                        <c:v>-0.16441529999999999</c:v>
                      </c:pt>
                      <c:pt idx="157">
                        <c:v>-0.16414100000000001</c:v>
                      </c:pt>
                      <c:pt idx="158">
                        <c:v>-0.16400439999999999</c:v>
                      </c:pt>
                      <c:pt idx="159">
                        <c:v>-0.16414989999999999</c:v>
                      </c:pt>
                      <c:pt idx="160">
                        <c:v>-0.1643319</c:v>
                      </c:pt>
                      <c:pt idx="161">
                        <c:v>-0.164242</c:v>
                      </c:pt>
                      <c:pt idx="162">
                        <c:v>-0.16400239999999999</c:v>
                      </c:pt>
                      <c:pt idx="163">
                        <c:v>-0.1639369</c:v>
                      </c:pt>
                      <c:pt idx="164">
                        <c:v>-0.16403609999999999</c:v>
                      </c:pt>
                      <c:pt idx="165">
                        <c:v>-0.16402919999999999</c:v>
                      </c:pt>
                      <c:pt idx="166">
                        <c:v>-0.16382050000000001</c:v>
                      </c:pt>
                      <c:pt idx="167">
                        <c:v>-0.1634931</c:v>
                      </c:pt>
                      <c:pt idx="168">
                        <c:v>-0.1630808</c:v>
                      </c:pt>
                      <c:pt idx="169">
                        <c:v>-0.16268769999999999</c:v>
                      </c:pt>
                      <c:pt idx="170">
                        <c:v>-0.1625904</c:v>
                      </c:pt>
                      <c:pt idx="171">
                        <c:v>-0.1628684</c:v>
                      </c:pt>
                      <c:pt idx="172">
                        <c:v>-0.16317809999999999</c:v>
                      </c:pt>
                      <c:pt idx="173">
                        <c:v>-0.1632256</c:v>
                      </c:pt>
                      <c:pt idx="174">
                        <c:v>-0.1632091</c:v>
                      </c:pt>
                      <c:pt idx="175">
                        <c:v>-0.16337080000000001</c:v>
                      </c:pt>
                      <c:pt idx="176">
                        <c:v>-0.16340969999999999</c:v>
                      </c:pt>
                      <c:pt idx="177">
                        <c:v>-0.1628404</c:v>
                      </c:pt>
                      <c:pt idx="178">
                        <c:v>-0.16175290000000001</c:v>
                      </c:pt>
                      <c:pt idx="179">
                        <c:v>-0.16070139999999999</c:v>
                      </c:pt>
                      <c:pt idx="180">
                        <c:v>-0.16001470000000001</c:v>
                      </c:pt>
                      <c:pt idx="181">
                        <c:v>-0.15962229999999999</c:v>
                      </c:pt>
                      <c:pt idx="182">
                        <c:v>-0.15940099999999999</c:v>
                      </c:pt>
                      <c:pt idx="183">
                        <c:v>-0.1593107</c:v>
                      </c:pt>
                      <c:pt idx="184">
                        <c:v>-0.1592558</c:v>
                      </c:pt>
                      <c:pt idx="185">
                        <c:v>-0.15914149999999999</c:v>
                      </c:pt>
                      <c:pt idx="186">
                        <c:v>-0.1590337</c:v>
                      </c:pt>
                      <c:pt idx="187">
                        <c:v>-0.15901670000000001</c:v>
                      </c:pt>
                      <c:pt idx="188">
                        <c:v>-0.1589959</c:v>
                      </c:pt>
                      <c:pt idx="189">
                        <c:v>-0.1588484</c:v>
                      </c:pt>
                      <c:pt idx="190">
                        <c:v>-0.15861690000000001</c:v>
                      </c:pt>
                      <c:pt idx="191">
                        <c:v>-0.15834290000000001</c:v>
                      </c:pt>
                      <c:pt idx="192">
                        <c:v>-0.15791749999999999</c:v>
                      </c:pt>
                      <c:pt idx="193">
                        <c:v>-0.15732840000000001</c:v>
                      </c:pt>
                      <c:pt idx="194">
                        <c:v>-0.1568322</c:v>
                      </c:pt>
                      <c:pt idx="195">
                        <c:v>-0.1566343</c:v>
                      </c:pt>
                      <c:pt idx="196">
                        <c:v>-0.15661320000000001</c:v>
                      </c:pt>
                      <c:pt idx="197">
                        <c:v>-0.156551</c:v>
                      </c:pt>
                      <c:pt idx="198">
                        <c:v>-0.1564277</c:v>
                      </c:pt>
                      <c:pt idx="199">
                        <c:v>-0.1562973</c:v>
                      </c:pt>
                      <c:pt idx="200">
                        <c:v>-0.15612690000000001</c:v>
                      </c:pt>
                      <c:pt idx="201">
                        <c:v>-0.1559519</c:v>
                      </c:pt>
                      <c:pt idx="202">
                        <c:v>-0.15588669999999999</c:v>
                      </c:pt>
                      <c:pt idx="203">
                        <c:v>-0.1557817</c:v>
                      </c:pt>
                      <c:pt idx="204">
                        <c:v>-0.15523429999999999</c:v>
                      </c:pt>
                      <c:pt idx="205">
                        <c:v>-0.15420929999999999</c:v>
                      </c:pt>
                      <c:pt idx="206">
                        <c:v>-0.15326770000000001</c:v>
                      </c:pt>
                      <c:pt idx="207">
                        <c:v>-0.1528322</c:v>
                      </c:pt>
                      <c:pt idx="208">
                        <c:v>-0.15261179999999999</c:v>
                      </c:pt>
                      <c:pt idx="209">
                        <c:v>-0.15209829999999999</c:v>
                      </c:pt>
                      <c:pt idx="210">
                        <c:v>-0.15131549999999999</c:v>
                      </c:pt>
                      <c:pt idx="211">
                        <c:v>-0.1506538</c:v>
                      </c:pt>
                      <c:pt idx="212">
                        <c:v>-0.15024100000000001</c:v>
                      </c:pt>
                      <c:pt idx="213">
                        <c:v>-0.14990049999999999</c:v>
                      </c:pt>
                      <c:pt idx="214">
                        <c:v>-0.1495358</c:v>
                      </c:pt>
                      <c:pt idx="215">
                        <c:v>-0.1491567</c:v>
                      </c:pt>
                      <c:pt idx="216">
                        <c:v>-0.14865400000000001</c:v>
                      </c:pt>
                      <c:pt idx="217">
                        <c:v>-0.14791869999999999</c:v>
                      </c:pt>
                      <c:pt idx="218">
                        <c:v>-0.1470899</c:v>
                      </c:pt>
                      <c:pt idx="219">
                        <c:v>-0.14637430000000001</c:v>
                      </c:pt>
                      <c:pt idx="220">
                        <c:v>-0.14574599999999999</c:v>
                      </c:pt>
                      <c:pt idx="221">
                        <c:v>-0.1450842</c:v>
                      </c:pt>
                      <c:pt idx="222">
                        <c:v>-0.14446030000000001</c:v>
                      </c:pt>
                      <c:pt idx="223">
                        <c:v>-0.14400370000000001</c:v>
                      </c:pt>
                      <c:pt idx="224">
                        <c:v>-0.14361019999999999</c:v>
                      </c:pt>
                      <c:pt idx="225">
                        <c:v>-0.1430652</c:v>
                      </c:pt>
                      <c:pt idx="226">
                        <c:v>-0.1423751</c:v>
                      </c:pt>
                      <c:pt idx="227">
                        <c:v>-0.14171220000000001</c:v>
                      </c:pt>
                      <c:pt idx="228">
                        <c:v>-0.14111460000000001</c:v>
                      </c:pt>
                      <c:pt idx="229">
                        <c:v>-0.1404791</c:v>
                      </c:pt>
                      <c:pt idx="230">
                        <c:v>-0.13978950000000001</c:v>
                      </c:pt>
                      <c:pt idx="231">
                        <c:v>-0.13913739999999999</c:v>
                      </c:pt>
                      <c:pt idx="232">
                        <c:v>-0.13856689999999999</c:v>
                      </c:pt>
                      <c:pt idx="233">
                        <c:v>-0.13806389999999999</c:v>
                      </c:pt>
                      <c:pt idx="234">
                        <c:v>-0.1376378</c:v>
                      </c:pt>
                      <c:pt idx="235">
                        <c:v>-0.1372699</c:v>
                      </c:pt>
                      <c:pt idx="236">
                        <c:v>-0.13685890000000001</c:v>
                      </c:pt>
                      <c:pt idx="237">
                        <c:v>-0.1363617</c:v>
                      </c:pt>
                      <c:pt idx="238">
                        <c:v>-0.1358972</c:v>
                      </c:pt>
                      <c:pt idx="239">
                        <c:v>-0.1355546</c:v>
                      </c:pt>
                      <c:pt idx="240">
                        <c:v>-0.13520009999999999</c:v>
                      </c:pt>
                      <c:pt idx="241">
                        <c:v>-0.1346379</c:v>
                      </c:pt>
                      <c:pt idx="242">
                        <c:v>-0.13389280000000001</c:v>
                      </c:pt>
                      <c:pt idx="243">
                        <c:v>-0.13317309999999999</c:v>
                      </c:pt>
                      <c:pt idx="244">
                        <c:v>-0.13262879999999999</c:v>
                      </c:pt>
                      <c:pt idx="245">
                        <c:v>-0.13227</c:v>
                      </c:pt>
                      <c:pt idx="246">
                        <c:v>-0.1320279</c:v>
                      </c:pt>
                      <c:pt idx="247">
                        <c:v>-0.13175890000000001</c:v>
                      </c:pt>
                      <c:pt idx="248">
                        <c:v>-0.13127949999999999</c:v>
                      </c:pt>
                      <c:pt idx="249">
                        <c:v>-0.1305665</c:v>
                      </c:pt>
                      <c:pt idx="250">
                        <c:v>-0.12986020000000001</c:v>
                      </c:pt>
                      <c:pt idx="251">
                        <c:v>-0.12940560000000001</c:v>
                      </c:pt>
                      <c:pt idx="252">
                        <c:v>-0.12915189999999999</c:v>
                      </c:pt>
                      <c:pt idx="253">
                        <c:v>-0.1288493</c:v>
                      </c:pt>
                      <c:pt idx="254">
                        <c:v>-0.12839680000000001</c:v>
                      </c:pt>
                      <c:pt idx="255">
                        <c:v>-0.1279334</c:v>
                      </c:pt>
                      <c:pt idx="256">
                        <c:v>-0.1275935</c:v>
                      </c:pt>
                      <c:pt idx="257">
                        <c:v>-0.1273273</c:v>
                      </c:pt>
                      <c:pt idx="258">
                        <c:v>-0.12698480000000001</c:v>
                      </c:pt>
                      <c:pt idx="259">
                        <c:v>-0.12648480000000001</c:v>
                      </c:pt>
                      <c:pt idx="260">
                        <c:v>-0.12588099999999999</c:v>
                      </c:pt>
                      <c:pt idx="261">
                        <c:v>-0.1253291</c:v>
                      </c:pt>
                      <c:pt idx="262">
                        <c:v>-0.1249709</c:v>
                      </c:pt>
                      <c:pt idx="263">
                        <c:v>-0.1247939</c:v>
                      </c:pt>
                      <c:pt idx="264">
                        <c:v>-0.12462380000000001</c:v>
                      </c:pt>
                      <c:pt idx="265">
                        <c:v>-0.12430479999999999</c:v>
                      </c:pt>
                      <c:pt idx="266">
                        <c:v>-0.1238561</c:v>
                      </c:pt>
                      <c:pt idx="267">
                        <c:v>-0.1233988</c:v>
                      </c:pt>
                      <c:pt idx="268">
                        <c:v>-0.12298829999999999</c:v>
                      </c:pt>
                      <c:pt idx="269">
                        <c:v>-0.1226004</c:v>
                      </c:pt>
                      <c:pt idx="270">
                        <c:v>-0.12223000000000001</c:v>
                      </c:pt>
                      <c:pt idx="271">
                        <c:v>-0.1219026</c:v>
                      </c:pt>
                      <c:pt idx="272">
                        <c:v>-0.12160360000000001</c:v>
                      </c:pt>
                      <c:pt idx="273">
                        <c:v>-0.1212782</c:v>
                      </c:pt>
                      <c:pt idx="274">
                        <c:v>-0.12091159999999999</c:v>
                      </c:pt>
                      <c:pt idx="275">
                        <c:v>-0.1205456</c:v>
                      </c:pt>
                      <c:pt idx="276">
                        <c:v>-0.1202149</c:v>
                      </c:pt>
                      <c:pt idx="277">
                        <c:v>-0.1199136</c:v>
                      </c:pt>
                      <c:pt idx="278">
                        <c:v>-0.1196199</c:v>
                      </c:pt>
                      <c:pt idx="279">
                        <c:v>-0.119326</c:v>
                      </c:pt>
                      <c:pt idx="280">
                        <c:v>-0.1190565</c:v>
                      </c:pt>
                      <c:pt idx="281">
                        <c:v>-0.1188806</c:v>
                      </c:pt>
                      <c:pt idx="282">
                        <c:v>-0.1188707</c:v>
                      </c:pt>
                      <c:pt idx="283">
                        <c:v>-0.11901009999999999</c:v>
                      </c:pt>
                      <c:pt idx="284">
                        <c:v>-0.119173</c:v>
                      </c:pt>
                      <c:pt idx="285">
                        <c:v>-0.1192429</c:v>
                      </c:pt>
                      <c:pt idx="286">
                        <c:v>-0.1192309</c:v>
                      </c:pt>
                      <c:pt idx="287">
                        <c:v>-0.1192235</c:v>
                      </c:pt>
                      <c:pt idx="288">
                        <c:v>-0.1192497</c:v>
                      </c:pt>
                      <c:pt idx="289">
                        <c:v>-0.1192652</c:v>
                      </c:pt>
                      <c:pt idx="290">
                        <c:v>-0.11924170000000001</c:v>
                      </c:pt>
                      <c:pt idx="291">
                        <c:v>-0.1191898</c:v>
                      </c:pt>
                      <c:pt idx="292">
                        <c:v>-0.11910660000000001</c:v>
                      </c:pt>
                      <c:pt idx="293">
                        <c:v>-0.1189781</c:v>
                      </c:pt>
                      <c:pt idx="294">
                        <c:v>-0.11883059999999999</c:v>
                      </c:pt>
                      <c:pt idx="295">
                        <c:v>-0.1187146</c:v>
                      </c:pt>
                      <c:pt idx="296">
                        <c:v>-0.1186444</c:v>
                      </c:pt>
                      <c:pt idx="297">
                        <c:v>-0.1185995</c:v>
                      </c:pt>
                      <c:pt idx="298">
                        <c:v>-0.1185744</c:v>
                      </c:pt>
                      <c:pt idx="299">
                        <c:v>-0.1185696</c:v>
                      </c:pt>
                      <c:pt idx="300">
                        <c:v>-0.1185508</c:v>
                      </c:pt>
                      <c:pt idx="301">
                        <c:v>-0.11847870000000001</c:v>
                      </c:pt>
                      <c:pt idx="302">
                        <c:v>-0.1183823</c:v>
                      </c:pt>
                      <c:pt idx="303">
                        <c:v>-0.118343</c:v>
                      </c:pt>
                      <c:pt idx="304">
                        <c:v>-0.11841649999999999</c:v>
                      </c:pt>
                      <c:pt idx="305">
                        <c:v>-0.1186063</c:v>
                      </c:pt>
                      <c:pt idx="306">
                        <c:v>-0.11889329999999999</c:v>
                      </c:pt>
                      <c:pt idx="307">
                        <c:v>-0.1192262</c:v>
                      </c:pt>
                      <c:pt idx="308">
                        <c:v>-0.1195003</c:v>
                      </c:pt>
                      <c:pt idx="309">
                        <c:v>-0.1196332</c:v>
                      </c:pt>
                      <c:pt idx="310">
                        <c:v>-0.1196774</c:v>
                      </c:pt>
                      <c:pt idx="311">
                        <c:v>-0.1197792</c:v>
                      </c:pt>
                      <c:pt idx="312">
                        <c:v>-0.12001199999999999</c:v>
                      </c:pt>
                      <c:pt idx="313">
                        <c:v>-0.1203019</c:v>
                      </c:pt>
                      <c:pt idx="314">
                        <c:v>-0.12052649999999999</c:v>
                      </c:pt>
                      <c:pt idx="315">
                        <c:v>-0.1206348</c:v>
                      </c:pt>
                      <c:pt idx="316">
                        <c:v>-0.1206684</c:v>
                      </c:pt>
                      <c:pt idx="317">
                        <c:v>-0.1207227</c:v>
                      </c:pt>
                      <c:pt idx="318">
                        <c:v>-0.1208888</c:v>
                      </c:pt>
                      <c:pt idx="319">
                        <c:v>-0.1211864</c:v>
                      </c:pt>
                      <c:pt idx="320">
                        <c:v>-0.1215439</c:v>
                      </c:pt>
                      <c:pt idx="321">
                        <c:v>-0.1218626</c:v>
                      </c:pt>
                      <c:pt idx="322">
                        <c:v>-0.1220801</c:v>
                      </c:pt>
                      <c:pt idx="323">
                        <c:v>-0.1221571</c:v>
                      </c:pt>
                      <c:pt idx="324">
                        <c:v>-0.1220759</c:v>
                      </c:pt>
                      <c:pt idx="325">
                        <c:v>-0.12191390000000001</c:v>
                      </c:pt>
                      <c:pt idx="326">
                        <c:v>-0.1218393</c:v>
                      </c:pt>
                      <c:pt idx="327">
                        <c:v>-0.1219484</c:v>
                      </c:pt>
                      <c:pt idx="328">
                        <c:v>-0.1221706</c:v>
                      </c:pt>
                      <c:pt idx="329">
                        <c:v>-0.12239750000000001</c:v>
                      </c:pt>
                      <c:pt idx="330">
                        <c:v>-0.122625</c:v>
                      </c:pt>
                      <c:pt idx="331">
                        <c:v>-0.12287530000000001</c:v>
                      </c:pt>
                      <c:pt idx="332">
                        <c:v>-0.1230661</c:v>
                      </c:pt>
                      <c:pt idx="333">
                        <c:v>-0.123109</c:v>
                      </c:pt>
                      <c:pt idx="334">
                        <c:v>-0.12308330000000001</c:v>
                      </c:pt>
                      <c:pt idx="335">
                        <c:v>-0.1231582</c:v>
                      </c:pt>
                      <c:pt idx="336">
                        <c:v>-0.1233707</c:v>
                      </c:pt>
                      <c:pt idx="337">
                        <c:v>-0.1236117</c:v>
                      </c:pt>
                      <c:pt idx="338">
                        <c:v>-0.1238041</c:v>
                      </c:pt>
                      <c:pt idx="339">
                        <c:v>-0.1239605</c:v>
                      </c:pt>
                      <c:pt idx="340">
                        <c:v>-0.1240824</c:v>
                      </c:pt>
                      <c:pt idx="341">
                        <c:v>-0.1241474</c:v>
                      </c:pt>
                      <c:pt idx="342">
                        <c:v>-0.1241917</c:v>
                      </c:pt>
                      <c:pt idx="343">
                        <c:v>-0.1242755</c:v>
                      </c:pt>
                      <c:pt idx="344">
                        <c:v>-0.1243657</c:v>
                      </c:pt>
                      <c:pt idx="345">
                        <c:v>-0.1243663</c:v>
                      </c:pt>
                      <c:pt idx="346">
                        <c:v>-0.12426619999999999</c:v>
                      </c:pt>
                      <c:pt idx="347">
                        <c:v>-0.1241549</c:v>
                      </c:pt>
                      <c:pt idx="348">
                        <c:v>-0.1241067</c:v>
                      </c:pt>
                      <c:pt idx="349">
                        <c:v>-0.1241435</c:v>
                      </c:pt>
                      <c:pt idx="350">
                        <c:v>-0.1242791</c:v>
                      </c:pt>
                      <c:pt idx="351">
                        <c:v>-0.1245023</c:v>
                      </c:pt>
                      <c:pt idx="352">
                        <c:v>-0.1247335</c:v>
                      </c:pt>
                      <c:pt idx="353">
                        <c:v>-0.1248961</c:v>
                      </c:pt>
                      <c:pt idx="354">
                        <c:v>-0.12500510000000001</c:v>
                      </c:pt>
                      <c:pt idx="355">
                        <c:v>-0.1250995</c:v>
                      </c:pt>
                      <c:pt idx="356">
                        <c:v>-0.1251488</c:v>
                      </c:pt>
                      <c:pt idx="357">
                        <c:v>-0.12513289999999999</c:v>
                      </c:pt>
                      <c:pt idx="358">
                        <c:v>-0.12512499999999999</c:v>
                      </c:pt>
                      <c:pt idx="359">
                        <c:v>-0.12515409999999999</c:v>
                      </c:pt>
                      <c:pt idx="360">
                        <c:v>-0.12507740000000001</c:v>
                      </c:pt>
                      <c:pt idx="361">
                        <c:v>-0.1247771</c:v>
                      </c:pt>
                      <c:pt idx="362">
                        <c:v>-0.12442739999999999</c:v>
                      </c:pt>
                      <c:pt idx="363">
                        <c:v>-0.1243548</c:v>
                      </c:pt>
                      <c:pt idx="364">
                        <c:v>-0.12464160000000001</c:v>
                      </c:pt>
                      <c:pt idx="365">
                        <c:v>-0.12503439999999999</c:v>
                      </c:pt>
                      <c:pt idx="366">
                        <c:v>-0.1252576</c:v>
                      </c:pt>
                      <c:pt idx="367">
                        <c:v>-0.1252557</c:v>
                      </c:pt>
                      <c:pt idx="368">
                        <c:v>-0.12511839999999999</c:v>
                      </c:pt>
                      <c:pt idx="369">
                        <c:v>-0.12496</c:v>
                      </c:pt>
                      <c:pt idx="370">
                        <c:v>-0.1248988</c:v>
                      </c:pt>
                      <c:pt idx="371">
                        <c:v>-0.124986</c:v>
                      </c:pt>
                      <c:pt idx="372">
                        <c:v>-0.1251053</c:v>
                      </c:pt>
                      <c:pt idx="373">
                        <c:v>-0.12507099999999999</c:v>
                      </c:pt>
                      <c:pt idx="374">
                        <c:v>-0.1248785</c:v>
                      </c:pt>
                      <c:pt idx="375">
                        <c:v>-0.1247258</c:v>
                      </c:pt>
                      <c:pt idx="376">
                        <c:v>-0.124749</c:v>
                      </c:pt>
                      <c:pt idx="377">
                        <c:v>-0.1248587</c:v>
                      </c:pt>
                      <c:pt idx="378">
                        <c:v>-0.12488829999999999</c:v>
                      </c:pt>
                      <c:pt idx="379">
                        <c:v>-0.1248026</c:v>
                      </c:pt>
                      <c:pt idx="380">
                        <c:v>-0.1246907</c:v>
                      </c:pt>
                      <c:pt idx="381">
                        <c:v>-0.1246338</c:v>
                      </c:pt>
                      <c:pt idx="382">
                        <c:v>-0.1246352</c:v>
                      </c:pt>
                      <c:pt idx="383">
                        <c:v>-0.1246346</c:v>
                      </c:pt>
                      <c:pt idx="384">
                        <c:v>-0.12456589999999999</c:v>
                      </c:pt>
                      <c:pt idx="385">
                        <c:v>-0.1244411</c:v>
                      </c:pt>
                      <c:pt idx="386">
                        <c:v>-0.1243711</c:v>
                      </c:pt>
                      <c:pt idx="387">
                        <c:v>-0.1244454</c:v>
                      </c:pt>
                      <c:pt idx="388">
                        <c:v>-0.12461179999999999</c:v>
                      </c:pt>
                      <c:pt idx="389">
                        <c:v>-0.124735</c:v>
                      </c:pt>
                      <c:pt idx="390">
                        <c:v>-0.12475890000000001</c:v>
                      </c:pt>
                      <c:pt idx="391">
                        <c:v>-0.12472800000000001</c:v>
                      </c:pt>
                      <c:pt idx="392">
                        <c:v>-0.1246751</c:v>
                      </c:pt>
                      <c:pt idx="393">
                        <c:v>-0.1245848</c:v>
                      </c:pt>
                      <c:pt idx="394">
                        <c:v>-0.12446459999999999</c:v>
                      </c:pt>
                      <c:pt idx="395">
                        <c:v>-0.1243602</c:v>
                      </c:pt>
                      <c:pt idx="396">
                        <c:v>-0.1242917</c:v>
                      </c:pt>
                      <c:pt idx="397">
                        <c:v>-0.12423770000000001</c:v>
                      </c:pt>
                      <c:pt idx="398">
                        <c:v>-0.12417599999999999</c:v>
                      </c:pt>
                      <c:pt idx="399">
                        <c:v>-0.1240995</c:v>
                      </c:pt>
                      <c:pt idx="400">
                        <c:v>-0.124012</c:v>
                      </c:pt>
                      <c:pt idx="401">
                        <c:v>-0.1239532</c:v>
                      </c:pt>
                      <c:pt idx="402">
                        <c:v>-0.12398530000000001</c:v>
                      </c:pt>
                      <c:pt idx="403">
                        <c:v>-0.1240991</c:v>
                      </c:pt>
                      <c:pt idx="404">
                        <c:v>-0.12418319999999999</c:v>
                      </c:pt>
                      <c:pt idx="405">
                        <c:v>-0.12414509999999999</c:v>
                      </c:pt>
                      <c:pt idx="406">
                        <c:v>-0.1240189</c:v>
                      </c:pt>
                      <c:pt idx="407">
                        <c:v>-0.1238793</c:v>
                      </c:pt>
                      <c:pt idx="408">
                        <c:v>-0.1237171</c:v>
                      </c:pt>
                      <c:pt idx="409">
                        <c:v>-0.12349060000000001</c:v>
                      </c:pt>
                      <c:pt idx="410">
                        <c:v>-0.1232558</c:v>
                      </c:pt>
                      <c:pt idx="411">
                        <c:v>-0.1231438</c:v>
                      </c:pt>
                      <c:pt idx="412">
                        <c:v>-0.1232203</c:v>
                      </c:pt>
                      <c:pt idx="413">
                        <c:v>-0.12340660000000001</c:v>
                      </c:pt>
                      <c:pt idx="414">
                        <c:v>-0.1235257</c:v>
                      </c:pt>
                      <c:pt idx="415">
                        <c:v>-0.12341729999999999</c:v>
                      </c:pt>
                      <c:pt idx="416">
                        <c:v>-0.1230692</c:v>
                      </c:pt>
                      <c:pt idx="417">
                        <c:v>-0.1226632</c:v>
                      </c:pt>
                      <c:pt idx="418">
                        <c:v>-0.1223974</c:v>
                      </c:pt>
                      <c:pt idx="419">
                        <c:v>-0.1222438</c:v>
                      </c:pt>
                      <c:pt idx="420">
                        <c:v>-0.1220075</c:v>
                      </c:pt>
                      <c:pt idx="421">
                        <c:v>-0.1216439</c:v>
                      </c:pt>
                      <c:pt idx="422">
                        <c:v>-0.12133720000000001</c:v>
                      </c:pt>
                      <c:pt idx="423">
                        <c:v>-0.12119190000000001</c:v>
                      </c:pt>
                      <c:pt idx="424">
                        <c:v>-0.12104529999999999</c:v>
                      </c:pt>
                      <c:pt idx="425">
                        <c:v>-0.120727</c:v>
                      </c:pt>
                      <c:pt idx="426">
                        <c:v>-0.1203388</c:v>
                      </c:pt>
                      <c:pt idx="427">
                        <c:v>-0.12008919999999999</c:v>
                      </c:pt>
                      <c:pt idx="428">
                        <c:v>-0.1199829</c:v>
                      </c:pt>
                      <c:pt idx="429">
                        <c:v>-0.11986620000000001</c:v>
                      </c:pt>
                      <c:pt idx="430">
                        <c:v>-0.119695</c:v>
                      </c:pt>
                      <c:pt idx="431">
                        <c:v>-0.11955200000000001</c:v>
                      </c:pt>
                      <c:pt idx="432">
                        <c:v>-0.1194426</c:v>
                      </c:pt>
                      <c:pt idx="433">
                        <c:v>-0.1192734</c:v>
                      </c:pt>
                      <c:pt idx="434">
                        <c:v>-0.1190286</c:v>
                      </c:pt>
                      <c:pt idx="435">
                        <c:v>-0.1187994</c:v>
                      </c:pt>
                      <c:pt idx="436">
                        <c:v>-0.11863609999999999</c:v>
                      </c:pt>
                      <c:pt idx="437">
                        <c:v>-0.1185066</c:v>
                      </c:pt>
                      <c:pt idx="438">
                        <c:v>-0.1183891</c:v>
                      </c:pt>
                      <c:pt idx="439">
                        <c:v>-0.11826639999999999</c:v>
                      </c:pt>
                      <c:pt idx="440">
                        <c:v>-0.1180462</c:v>
                      </c:pt>
                      <c:pt idx="441">
                        <c:v>-0.1176362</c:v>
                      </c:pt>
                      <c:pt idx="442">
                        <c:v>-0.1171106</c:v>
                      </c:pt>
                      <c:pt idx="443">
                        <c:v>-0.1166633</c:v>
                      </c:pt>
                      <c:pt idx="444">
                        <c:v>-0.1163903</c:v>
                      </c:pt>
                      <c:pt idx="445">
                        <c:v>-0.1162198</c:v>
                      </c:pt>
                      <c:pt idx="446">
                        <c:v>-0.1160606</c:v>
                      </c:pt>
                      <c:pt idx="447">
                        <c:v>-0.1159086</c:v>
                      </c:pt>
                      <c:pt idx="448">
                        <c:v>-0.1157909</c:v>
                      </c:pt>
                      <c:pt idx="449">
                        <c:v>-0.1157132</c:v>
                      </c:pt>
                      <c:pt idx="450">
                        <c:v>-0.1156808</c:v>
                      </c:pt>
                      <c:pt idx="451">
                        <c:v>-0.1156794</c:v>
                      </c:pt>
                      <c:pt idx="452">
                        <c:v>-0.1156224</c:v>
                      </c:pt>
                      <c:pt idx="453">
                        <c:v>-0.1154279</c:v>
                      </c:pt>
                      <c:pt idx="454">
                        <c:v>-0.1151652</c:v>
                      </c:pt>
                      <c:pt idx="455">
                        <c:v>-0.11501980000000001</c:v>
                      </c:pt>
                      <c:pt idx="456">
                        <c:v>-0.11507920000000001</c:v>
                      </c:pt>
                      <c:pt idx="457">
                        <c:v>-0.1152364</c:v>
                      </c:pt>
                      <c:pt idx="458">
                        <c:v>-0.1153275</c:v>
                      </c:pt>
                      <c:pt idx="459">
                        <c:v>-0.1152835</c:v>
                      </c:pt>
                      <c:pt idx="460">
                        <c:v>-0.1151315</c:v>
                      </c:pt>
                      <c:pt idx="461">
                        <c:v>-0.1149553</c:v>
                      </c:pt>
                      <c:pt idx="462">
                        <c:v>-0.1148774</c:v>
                      </c:pt>
                      <c:pt idx="463">
                        <c:v>-0.11498070000000001</c:v>
                      </c:pt>
                      <c:pt idx="464">
                        <c:v>-0.115204</c:v>
                      </c:pt>
                      <c:pt idx="465">
                        <c:v>-0.1153836</c:v>
                      </c:pt>
                      <c:pt idx="466">
                        <c:v>-0.1154263</c:v>
                      </c:pt>
                      <c:pt idx="467">
                        <c:v>-0.1153704</c:v>
                      </c:pt>
                      <c:pt idx="468">
                        <c:v>-0.11527709999999999</c:v>
                      </c:pt>
                      <c:pt idx="469">
                        <c:v>-0.1151698</c:v>
                      </c:pt>
                      <c:pt idx="470">
                        <c:v>-0.1150892</c:v>
                      </c:pt>
                      <c:pt idx="471">
                        <c:v>-0.1150983</c:v>
                      </c:pt>
                      <c:pt idx="472">
                        <c:v>-0.11519119999999999</c:v>
                      </c:pt>
                      <c:pt idx="473">
                        <c:v>-0.11528190000000001</c:v>
                      </c:pt>
                      <c:pt idx="474">
                        <c:v>-0.1153177</c:v>
                      </c:pt>
                      <c:pt idx="475">
                        <c:v>-0.1153235</c:v>
                      </c:pt>
                      <c:pt idx="476">
                        <c:v>-0.1153175</c:v>
                      </c:pt>
                      <c:pt idx="477">
                        <c:v>-0.11527660000000001</c:v>
                      </c:pt>
                      <c:pt idx="478">
                        <c:v>-0.1152121</c:v>
                      </c:pt>
                      <c:pt idx="479">
                        <c:v>-0.115185</c:v>
                      </c:pt>
                      <c:pt idx="480">
                        <c:v>-0.1152104</c:v>
                      </c:pt>
                      <c:pt idx="481">
                        <c:v>-0.1152268</c:v>
                      </c:pt>
                      <c:pt idx="482">
                        <c:v>-0.1151919</c:v>
                      </c:pt>
                      <c:pt idx="483">
                        <c:v>-0.11512459999999999</c:v>
                      </c:pt>
                      <c:pt idx="484">
                        <c:v>-0.1150327</c:v>
                      </c:pt>
                      <c:pt idx="485">
                        <c:v>-0.1148999</c:v>
                      </c:pt>
                      <c:pt idx="486">
                        <c:v>-0.114772</c:v>
                      </c:pt>
                      <c:pt idx="487">
                        <c:v>-0.11475</c:v>
                      </c:pt>
                      <c:pt idx="488">
                        <c:v>-0.1148443</c:v>
                      </c:pt>
                      <c:pt idx="489">
                        <c:v>-0.1149201</c:v>
                      </c:pt>
                      <c:pt idx="490">
                        <c:v>-0.11485570000000001</c:v>
                      </c:pt>
                      <c:pt idx="491">
                        <c:v>-0.11468739999999999</c:v>
                      </c:pt>
                      <c:pt idx="492">
                        <c:v>-0.1145345</c:v>
                      </c:pt>
                      <c:pt idx="493">
                        <c:v>-0.1144597</c:v>
                      </c:pt>
                      <c:pt idx="494">
                        <c:v>-0.11445130000000001</c:v>
                      </c:pt>
                      <c:pt idx="495">
                        <c:v>-0.1144805</c:v>
                      </c:pt>
                      <c:pt idx="496">
                        <c:v>-0.1145118</c:v>
                      </c:pt>
                      <c:pt idx="497">
                        <c:v>-0.1144936</c:v>
                      </c:pt>
                      <c:pt idx="498">
                        <c:v>-0.11439199999999999</c:v>
                      </c:pt>
                      <c:pt idx="499">
                        <c:v>-0.1142132</c:v>
                      </c:pt>
                      <c:pt idx="500">
                        <c:v>-0.1139994</c:v>
                      </c:pt>
                      <c:pt idx="501">
                        <c:v>-0.1137725</c:v>
                      </c:pt>
                      <c:pt idx="502">
                        <c:v>-0.1136387</c:v>
                      </c:pt>
                      <c:pt idx="503">
                        <c:v>-0.1136679</c:v>
                      </c:pt>
                      <c:pt idx="504">
                        <c:v>-0.1137691</c:v>
                      </c:pt>
                      <c:pt idx="505">
                        <c:v>-0.11377909999999999</c:v>
                      </c:pt>
                      <c:pt idx="506">
                        <c:v>-0.1136654</c:v>
                      </c:pt>
                      <c:pt idx="507">
                        <c:v>-0.1135302</c:v>
                      </c:pt>
                      <c:pt idx="508">
                        <c:v>-0.11344319999999999</c:v>
                      </c:pt>
                      <c:pt idx="509">
                        <c:v>-0.11339100000000001</c:v>
                      </c:pt>
                      <c:pt idx="510">
                        <c:v>-0.1133653</c:v>
                      </c:pt>
                      <c:pt idx="511">
                        <c:v>-0.11337609999999999</c:v>
                      </c:pt>
                      <c:pt idx="512">
                        <c:v>-0.1133919</c:v>
                      </c:pt>
                      <c:pt idx="513">
                        <c:v>-0.11339100000000001</c:v>
                      </c:pt>
                      <c:pt idx="514">
                        <c:v>-0.11345280000000001</c:v>
                      </c:pt>
                      <c:pt idx="515">
                        <c:v>-0.1136509</c:v>
                      </c:pt>
                      <c:pt idx="516">
                        <c:v>-0.11387990000000001</c:v>
                      </c:pt>
                      <c:pt idx="517">
                        <c:v>-0.11395180000000001</c:v>
                      </c:pt>
                      <c:pt idx="518">
                        <c:v>-0.1138642</c:v>
                      </c:pt>
                      <c:pt idx="519">
                        <c:v>-0.1137971</c:v>
                      </c:pt>
                      <c:pt idx="520">
                        <c:v>-0.1138356</c:v>
                      </c:pt>
                      <c:pt idx="521">
                        <c:v>-0.113884</c:v>
                      </c:pt>
                      <c:pt idx="522">
                        <c:v>-0.1138864</c:v>
                      </c:pt>
                      <c:pt idx="523">
                        <c:v>-0.1139368</c:v>
                      </c:pt>
                      <c:pt idx="524">
                        <c:v>-0.11408790000000001</c:v>
                      </c:pt>
                      <c:pt idx="525">
                        <c:v>-0.1142234</c:v>
                      </c:pt>
                      <c:pt idx="526">
                        <c:v>-0.1142307</c:v>
                      </c:pt>
                      <c:pt idx="527">
                        <c:v>-0.11417910000000001</c:v>
                      </c:pt>
                      <c:pt idx="528">
                        <c:v>-0.1142204</c:v>
                      </c:pt>
                      <c:pt idx="529">
                        <c:v>-0.1143993</c:v>
                      </c:pt>
                      <c:pt idx="530">
                        <c:v>-0.11463859999999999</c:v>
                      </c:pt>
                      <c:pt idx="531">
                        <c:v>-0.114842</c:v>
                      </c:pt>
                      <c:pt idx="532">
                        <c:v>-0.1149457</c:v>
                      </c:pt>
                      <c:pt idx="533">
                        <c:v>-0.11495329999999999</c:v>
                      </c:pt>
                      <c:pt idx="534">
                        <c:v>-0.1149739</c:v>
                      </c:pt>
                      <c:pt idx="535">
                        <c:v>-0.11513569999999999</c:v>
                      </c:pt>
                      <c:pt idx="536">
                        <c:v>-0.115424</c:v>
                      </c:pt>
                      <c:pt idx="537">
                        <c:v>-0.1156778</c:v>
                      </c:pt>
                      <c:pt idx="538">
                        <c:v>-0.115776</c:v>
                      </c:pt>
                      <c:pt idx="539">
                        <c:v>-0.1157391</c:v>
                      </c:pt>
                      <c:pt idx="540">
                        <c:v>-0.1156451</c:v>
                      </c:pt>
                      <c:pt idx="541">
                        <c:v>-0.1155621</c:v>
                      </c:pt>
                      <c:pt idx="542">
                        <c:v>-0.1155669</c:v>
                      </c:pt>
                      <c:pt idx="543">
                        <c:v>-0.1157062</c:v>
                      </c:pt>
                      <c:pt idx="544">
                        <c:v>-0.115912</c:v>
                      </c:pt>
                      <c:pt idx="545">
                        <c:v>-0.11606</c:v>
                      </c:pt>
                      <c:pt idx="546">
                        <c:v>-0.11613329999999999</c:v>
                      </c:pt>
                      <c:pt idx="547">
                        <c:v>-0.1162232</c:v>
                      </c:pt>
                      <c:pt idx="548">
                        <c:v>-0.116355</c:v>
                      </c:pt>
                      <c:pt idx="549">
                        <c:v>-0.1164415</c:v>
                      </c:pt>
                      <c:pt idx="550">
                        <c:v>-0.1164369</c:v>
                      </c:pt>
                      <c:pt idx="551">
                        <c:v>-0.1164109</c:v>
                      </c:pt>
                      <c:pt idx="552">
                        <c:v>-0.11643199999999999</c:v>
                      </c:pt>
                      <c:pt idx="553">
                        <c:v>-0.1164877</c:v>
                      </c:pt>
                      <c:pt idx="554">
                        <c:v>-0.1165543</c:v>
                      </c:pt>
                      <c:pt idx="555">
                        <c:v>-0.116642</c:v>
                      </c:pt>
                      <c:pt idx="556">
                        <c:v>-0.1167422</c:v>
                      </c:pt>
                      <c:pt idx="557">
                        <c:v>-0.11682140000000001</c:v>
                      </c:pt>
                      <c:pt idx="558">
                        <c:v>-0.1168835</c:v>
                      </c:pt>
                      <c:pt idx="559">
                        <c:v>-0.1169423</c:v>
                      </c:pt>
                      <c:pt idx="560">
                        <c:v>-0.1169408</c:v>
                      </c:pt>
                      <c:pt idx="561">
                        <c:v>-0.1168179</c:v>
                      </c:pt>
                      <c:pt idx="562">
                        <c:v>-0.1166566</c:v>
                      </c:pt>
                      <c:pt idx="563">
                        <c:v>-0.1166277</c:v>
                      </c:pt>
                      <c:pt idx="564">
                        <c:v>-0.1167651</c:v>
                      </c:pt>
                      <c:pt idx="565">
                        <c:v>-0.1169224</c:v>
                      </c:pt>
                      <c:pt idx="566">
                        <c:v>-0.1169626</c:v>
                      </c:pt>
                      <c:pt idx="567">
                        <c:v>-0.1168809</c:v>
                      </c:pt>
                      <c:pt idx="568">
                        <c:v>-0.11673210000000001</c:v>
                      </c:pt>
                      <c:pt idx="569">
                        <c:v>-0.116565</c:v>
                      </c:pt>
                      <c:pt idx="570">
                        <c:v>-0.11644160000000001</c:v>
                      </c:pt>
                      <c:pt idx="571">
                        <c:v>-0.1163984</c:v>
                      </c:pt>
                      <c:pt idx="572">
                        <c:v>-0.11637160000000001</c:v>
                      </c:pt>
                      <c:pt idx="573">
                        <c:v>-0.1162653</c:v>
                      </c:pt>
                      <c:pt idx="574">
                        <c:v>-0.11609949999999999</c:v>
                      </c:pt>
                      <c:pt idx="575">
                        <c:v>-0.11598169999999999</c:v>
                      </c:pt>
                      <c:pt idx="576">
                        <c:v>-0.1159425</c:v>
                      </c:pt>
                      <c:pt idx="577">
                        <c:v>-0.11592239999999999</c:v>
                      </c:pt>
                      <c:pt idx="578">
                        <c:v>-0.1159039</c:v>
                      </c:pt>
                      <c:pt idx="579">
                        <c:v>-0.1159173</c:v>
                      </c:pt>
                      <c:pt idx="580">
                        <c:v>-0.1159099</c:v>
                      </c:pt>
                      <c:pt idx="581">
                        <c:v>-0.11576450000000001</c:v>
                      </c:pt>
                      <c:pt idx="582">
                        <c:v>-0.1154741</c:v>
                      </c:pt>
                      <c:pt idx="583">
                        <c:v>-0.1151653</c:v>
                      </c:pt>
                      <c:pt idx="584">
                        <c:v>-0.1149269</c:v>
                      </c:pt>
                      <c:pt idx="585">
                        <c:v>-0.1147296</c:v>
                      </c:pt>
                      <c:pt idx="586">
                        <c:v>-0.11453339999999999</c:v>
                      </c:pt>
                      <c:pt idx="587">
                        <c:v>-0.11435670000000001</c:v>
                      </c:pt>
                      <c:pt idx="588">
                        <c:v>-0.1142122</c:v>
                      </c:pt>
                      <c:pt idx="589">
                        <c:v>-0.1140862</c:v>
                      </c:pt>
                      <c:pt idx="590">
                        <c:v>-0.1140034</c:v>
                      </c:pt>
                      <c:pt idx="591">
                        <c:v>-0.114012</c:v>
                      </c:pt>
                      <c:pt idx="592">
                        <c:v>-0.1140829</c:v>
                      </c:pt>
                      <c:pt idx="593">
                        <c:v>-0.1141197</c:v>
                      </c:pt>
                      <c:pt idx="594">
                        <c:v>-0.11407870000000001</c:v>
                      </c:pt>
                      <c:pt idx="595">
                        <c:v>-0.1139902</c:v>
                      </c:pt>
                      <c:pt idx="596">
                        <c:v>-0.1138763</c:v>
                      </c:pt>
                      <c:pt idx="597">
                        <c:v>-0.1137446</c:v>
                      </c:pt>
                      <c:pt idx="598">
                        <c:v>-0.1136489</c:v>
                      </c:pt>
                      <c:pt idx="599">
                        <c:v>-0.11364580000000001</c:v>
                      </c:pt>
                      <c:pt idx="600">
                        <c:v>-0.11369840000000001</c:v>
                      </c:pt>
                      <c:pt idx="601">
                        <c:v>-0.1137213</c:v>
                      </c:pt>
                      <c:pt idx="602">
                        <c:v>-0.1136952</c:v>
                      </c:pt>
                      <c:pt idx="603">
                        <c:v>-0.1136384</c:v>
                      </c:pt>
                      <c:pt idx="604">
                        <c:v>-0.1135169</c:v>
                      </c:pt>
                      <c:pt idx="605">
                        <c:v>-0.1133217</c:v>
                      </c:pt>
                      <c:pt idx="606">
                        <c:v>-0.1131844</c:v>
                      </c:pt>
                      <c:pt idx="607">
                        <c:v>-0.1132427</c:v>
                      </c:pt>
                      <c:pt idx="608">
                        <c:v>-0.11341619999999999</c:v>
                      </c:pt>
                      <c:pt idx="609">
                        <c:v>-0.113499</c:v>
                      </c:pt>
                      <c:pt idx="610">
                        <c:v>-0.11345429999999999</c:v>
                      </c:pt>
                      <c:pt idx="611">
                        <c:v>-0.1134196</c:v>
                      </c:pt>
                      <c:pt idx="612">
                        <c:v>-0.1134534</c:v>
                      </c:pt>
                      <c:pt idx="613">
                        <c:v>-0.1134749</c:v>
                      </c:pt>
                      <c:pt idx="614">
                        <c:v>-0.1134553</c:v>
                      </c:pt>
                      <c:pt idx="615">
                        <c:v>-0.1134661</c:v>
                      </c:pt>
                      <c:pt idx="616">
                        <c:v>-0.1135051</c:v>
                      </c:pt>
                      <c:pt idx="617">
                        <c:v>-0.1134723</c:v>
                      </c:pt>
                      <c:pt idx="618">
                        <c:v>-0.1133633</c:v>
                      </c:pt>
                      <c:pt idx="619">
                        <c:v>-0.1133031</c:v>
                      </c:pt>
                      <c:pt idx="620">
                        <c:v>-0.113339</c:v>
                      </c:pt>
                      <c:pt idx="621">
                        <c:v>-0.11336880000000001</c:v>
                      </c:pt>
                      <c:pt idx="622">
                        <c:v>-0.1133203</c:v>
                      </c:pt>
                      <c:pt idx="623">
                        <c:v>-0.11324099999999999</c:v>
                      </c:pt>
                      <c:pt idx="624">
                        <c:v>-0.1131588</c:v>
                      </c:pt>
                      <c:pt idx="625">
                        <c:v>-0.1130227</c:v>
                      </c:pt>
                      <c:pt idx="626">
                        <c:v>-0.11283360000000001</c:v>
                      </c:pt>
                      <c:pt idx="627">
                        <c:v>-0.1126815</c:v>
                      </c:pt>
                      <c:pt idx="628">
                        <c:v>-0.11259189999999999</c:v>
                      </c:pt>
                      <c:pt idx="629">
                        <c:v>-0.1124711</c:v>
                      </c:pt>
                      <c:pt idx="630">
                        <c:v>-0.1122649</c:v>
                      </c:pt>
                      <c:pt idx="631">
                        <c:v>-0.1120411</c:v>
                      </c:pt>
                      <c:pt idx="632">
                        <c:v>-0.1118845</c:v>
                      </c:pt>
                      <c:pt idx="633">
                        <c:v>-0.1118184</c:v>
                      </c:pt>
                      <c:pt idx="634">
                        <c:v>-0.1118364</c:v>
                      </c:pt>
                      <c:pt idx="635">
                        <c:v>-0.1119111</c:v>
                      </c:pt>
                      <c:pt idx="636">
                        <c:v>-0.1119414</c:v>
                      </c:pt>
                      <c:pt idx="637">
                        <c:v>-0.11184239999999999</c:v>
                      </c:pt>
                      <c:pt idx="638">
                        <c:v>-0.1117225</c:v>
                      </c:pt>
                      <c:pt idx="639">
                        <c:v>-0.1117915</c:v>
                      </c:pt>
                      <c:pt idx="640">
                        <c:v>-0.1120347</c:v>
                      </c:pt>
                      <c:pt idx="641">
                        <c:v>-0.1122264</c:v>
                      </c:pt>
                      <c:pt idx="642">
                        <c:v>-0.1122972</c:v>
                      </c:pt>
                      <c:pt idx="643">
                        <c:v>-0.1123914</c:v>
                      </c:pt>
                      <c:pt idx="644">
                        <c:v>-0.11255510000000001</c:v>
                      </c:pt>
                      <c:pt idx="645">
                        <c:v>-0.112636</c:v>
                      </c:pt>
                      <c:pt idx="646">
                        <c:v>-0.1125709</c:v>
                      </c:pt>
                      <c:pt idx="647">
                        <c:v>-0.1125269</c:v>
                      </c:pt>
                      <c:pt idx="648">
                        <c:v>-0.1126272</c:v>
                      </c:pt>
                      <c:pt idx="649">
                        <c:v>-0.1127542</c:v>
                      </c:pt>
                      <c:pt idx="650">
                        <c:v>-0.1127716</c:v>
                      </c:pt>
                      <c:pt idx="651">
                        <c:v>-0.1127494</c:v>
                      </c:pt>
                      <c:pt idx="652">
                        <c:v>-0.1127913</c:v>
                      </c:pt>
                      <c:pt idx="653">
                        <c:v>-0.1128205</c:v>
                      </c:pt>
                      <c:pt idx="654">
                        <c:v>-0.1127119</c:v>
                      </c:pt>
                      <c:pt idx="655">
                        <c:v>-0.1124642</c:v>
                      </c:pt>
                      <c:pt idx="656">
                        <c:v>-0.1120762</c:v>
                      </c:pt>
                      <c:pt idx="657">
                        <c:v>-0.11142639999999999</c:v>
                      </c:pt>
                      <c:pt idx="658">
                        <c:v>-0.11048819999999999</c:v>
                      </c:pt>
                      <c:pt idx="659">
                        <c:v>-0.1096813</c:v>
                      </c:pt>
                      <c:pt idx="660">
                        <c:v>-0.1097926</c:v>
                      </c:pt>
                      <c:pt idx="661">
                        <c:v>-0.11097410000000001</c:v>
                      </c:pt>
                      <c:pt idx="662">
                        <c:v>-0.1123092</c:v>
                      </c:pt>
                      <c:pt idx="663">
                        <c:v>-0.1131378</c:v>
                      </c:pt>
                      <c:pt idx="664">
                        <c:v>-0.1134846</c:v>
                      </c:pt>
                      <c:pt idx="665">
                        <c:v>-0.1135692</c:v>
                      </c:pt>
                      <c:pt idx="666">
                        <c:v>-0.1135721</c:v>
                      </c:pt>
                      <c:pt idx="667">
                        <c:v>-0.1135577</c:v>
                      </c:pt>
                      <c:pt idx="668">
                        <c:v>-0.1134812</c:v>
                      </c:pt>
                      <c:pt idx="669">
                        <c:v>-0.1133393</c:v>
                      </c:pt>
                      <c:pt idx="670">
                        <c:v>-0.11329359999999999</c:v>
                      </c:pt>
                      <c:pt idx="671">
                        <c:v>-0.1134965</c:v>
                      </c:pt>
                      <c:pt idx="672">
                        <c:v>-0.1138161</c:v>
                      </c:pt>
                      <c:pt idx="673">
                        <c:v>-0.1139464</c:v>
                      </c:pt>
                      <c:pt idx="674">
                        <c:v>-0.1138142</c:v>
                      </c:pt>
                      <c:pt idx="675">
                        <c:v>-0.1136682</c:v>
                      </c:pt>
                      <c:pt idx="676">
                        <c:v>-0.1137283</c:v>
                      </c:pt>
                      <c:pt idx="677">
                        <c:v>-0.1139179</c:v>
                      </c:pt>
                      <c:pt idx="678">
                        <c:v>-0.1140641</c:v>
                      </c:pt>
                      <c:pt idx="679">
                        <c:v>-0.1141504</c:v>
                      </c:pt>
                      <c:pt idx="680">
                        <c:v>-0.1141529</c:v>
                      </c:pt>
                      <c:pt idx="681">
                        <c:v>-0.1138865</c:v>
                      </c:pt>
                      <c:pt idx="682">
                        <c:v>-0.1132539</c:v>
                      </c:pt>
                      <c:pt idx="683">
                        <c:v>-0.1126215</c:v>
                      </c:pt>
                      <c:pt idx="684">
                        <c:v>-0.1127538</c:v>
                      </c:pt>
                      <c:pt idx="685">
                        <c:v>-0.11372649999999999</c:v>
                      </c:pt>
                      <c:pt idx="686">
                        <c:v>-0.1145974</c:v>
                      </c:pt>
                      <c:pt idx="687">
                        <c:v>-0.1149038</c:v>
                      </c:pt>
                      <c:pt idx="688">
                        <c:v>-0.1147907</c:v>
                      </c:pt>
                      <c:pt idx="689">
                        <c:v>-0.1144604</c:v>
                      </c:pt>
                      <c:pt idx="690">
                        <c:v>-0.11417190000000001</c:v>
                      </c:pt>
                      <c:pt idx="691">
                        <c:v>-0.1141609</c:v>
                      </c:pt>
                      <c:pt idx="692">
                        <c:v>-0.11433160000000001</c:v>
                      </c:pt>
                      <c:pt idx="693">
                        <c:v>-0.1143053</c:v>
                      </c:pt>
                      <c:pt idx="694">
                        <c:v>-0.1138559</c:v>
                      </c:pt>
                      <c:pt idx="695">
                        <c:v>-0.11328589999999999</c:v>
                      </c:pt>
                      <c:pt idx="696">
                        <c:v>-0.113425</c:v>
                      </c:pt>
                      <c:pt idx="697">
                        <c:v>-0.1144667</c:v>
                      </c:pt>
                      <c:pt idx="698">
                        <c:v>-0.11539099999999999</c:v>
                      </c:pt>
                      <c:pt idx="699">
                        <c:v>-0.1156795</c:v>
                      </c:pt>
                      <c:pt idx="700">
                        <c:v>-0.11557199999999999</c:v>
                      </c:pt>
                      <c:pt idx="701">
                        <c:v>-0.1153979</c:v>
                      </c:pt>
                      <c:pt idx="702">
                        <c:v>-0.1153648</c:v>
                      </c:pt>
                      <c:pt idx="703">
                        <c:v>-0.1155306</c:v>
                      </c:pt>
                      <c:pt idx="704">
                        <c:v>-0.11582340000000001</c:v>
                      </c:pt>
                      <c:pt idx="705">
                        <c:v>-0.1160298</c:v>
                      </c:pt>
                      <c:pt idx="706">
                        <c:v>-0.1159588</c:v>
                      </c:pt>
                      <c:pt idx="707">
                        <c:v>-0.1156573</c:v>
                      </c:pt>
                      <c:pt idx="708">
                        <c:v>-0.1153219</c:v>
                      </c:pt>
                      <c:pt idx="709">
                        <c:v>-0.1153203</c:v>
                      </c:pt>
                      <c:pt idx="710">
                        <c:v>-0.115967</c:v>
                      </c:pt>
                      <c:pt idx="711">
                        <c:v>-0.1166889</c:v>
                      </c:pt>
                      <c:pt idx="712">
                        <c:v>-0.116859</c:v>
                      </c:pt>
                      <c:pt idx="713">
                        <c:v>-0.11658689999999999</c:v>
                      </c:pt>
                      <c:pt idx="714">
                        <c:v>-0.1162099</c:v>
                      </c:pt>
                      <c:pt idx="715">
                        <c:v>-0.1158373</c:v>
                      </c:pt>
                      <c:pt idx="716">
                        <c:v>-0.11529440000000001</c:v>
                      </c:pt>
                      <c:pt idx="717">
                        <c:v>-0.11466759999999999</c:v>
                      </c:pt>
                      <c:pt idx="718">
                        <c:v>-0.1144434</c:v>
                      </c:pt>
                      <c:pt idx="719">
                        <c:v>-0.1144809</c:v>
                      </c:pt>
                      <c:pt idx="720">
                        <c:v>-0.11448</c:v>
                      </c:pt>
                      <c:pt idx="721">
                        <c:v>-0.1147053</c:v>
                      </c:pt>
                      <c:pt idx="722">
                        <c:v>-0.11556180000000001</c:v>
                      </c:pt>
                      <c:pt idx="723">
                        <c:v>-0.116643</c:v>
                      </c:pt>
                      <c:pt idx="724">
                        <c:v>-0.1170805</c:v>
                      </c:pt>
                      <c:pt idx="725">
                        <c:v>-0.11681519999999999</c:v>
                      </c:pt>
                      <c:pt idx="726">
                        <c:v>-0.1162536</c:v>
                      </c:pt>
                      <c:pt idx="727">
                        <c:v>-0.11586730000000001</c:v>
                      </c:pt>
                      <c:pt idx="728">
                        <c:v>-0.1160134</c:v>
                      </c:pt>
                      <c:pt idx="729">
                        <c:v>-0.11647929999999999</c:v>
                      </c:pt>
                      <c:pt idx="730">
                        <c:v>-0.1168202</c:v>
                      </c:pt>
                      <c:pt idx="731">
                        <c:v>-0.1169027</c:v>
                      </c:pt>
                      <c:pt idx="732">
                        <c:v>-0.1167233</c:v>
                      </c:pt>
                      <c:pt idx="733">
                        <c:v>-0.1163392</c:v>
                      </c:pt>
                      <c:pt idx="734">
                        <c:v>-0.1160745</c:v>
                      </c:pt>
                      <c:pt idx="735">
                        <c:v>-0.1162943</c:v>
                      </c:pt>
                      <c:pt idx="736">
                        <c:v>-0.11681709999999999</c:v>
                      </c:pt>
                      <c:pt idx="737">
                        <c:v>-0.1170322</c:v>
                      </c:pt>
                      <c:pt idx="738">
                        <c:v>-0.1166232</c:v>
                      </c:pt>
                      <c:pt idx="739">
                        <c:v>-0.1158941</c:v>
                      </c:pt>
                      <c:pt idx="740">
                        <c:v>-0.1153999</c:v>
                      </c:pt>
                      <c:pt idx="741">
                        <c:v>-0.1154743</c:v>
                      </c:pt>
                      <c:pt idx="742">
                        <c:v>-0.11644640000000001</c:v>
                      </c:pt>
                      <c:pt idx="743">
                        <c:v>-0.1181653</c:v>
                      </c:pt>
                      <c:pt idx="744">
                        <c:v>-0.1187052</c:v>
                      </c:pt>
                      <c:pt idx="745">
                        <c:v>-0.1174621</c:v>
                      </c:pt>
                      <c:pt idx="746">
                        <c:v>-0.1158158</c:v>
                      </c:pt>
                      <c:pt idx="747">
                        <c:v>-0.11498609999999999</c:v>
                      </c:pt>
                      <c:pt idx="748">
                        <c:v>-0.1153305</c:v>
                      </c:pt>
                      <c:pt idx="749">
                        <c:v>-0.1160654</c:v>
                      </c:pt>
                      <c:pt idx="750">
                        <c:v>-0.1163115</c:v>
                      </c:pt>
                      <c:pt idx="751">
                        <c:v>-0.1161411</c:v>
                      </c:pt>
                      <c:pt idx="752">
                        <c:v>-0.1158214</c:v>
                      </c:pt>
                      <c:pt idx="753">
                        <c:v>-0.11560719999999999</c:v>
                      </c:pt>
                      <c:pt idx="754">
                        <c:v>-0.1157388</c:v>
                      </c:pt>
                      <c:pt idx="755">
                        <c:v>-0.11602030000000001</c:v>
                      </c:pt>
                      <c:pt idx="756">
                        <c:v>-0.1159733</c:v>
                      </c:pt>
                      <c:pt idx="757">
                        <c:v>-0.115495</c:v>
                      </c:pt>
                      <c:pt idx="758">
                        <c:v>-0.1151339</c:v>
                      </c:pt>
                      <c:pt idx="759">
                        <c:v>-0.1153532</c:v>
                      </c:pt>
                      <c:pt idx="760">
                        <c:v>-0.11604440000000001</c:v>
                      </c:pt>
                      <c:pt idx="761">
                        <c:v>-0.1171204</c:v>
                      </c:pt>
                      <c:pt idx="762">
                        <c:v>-0.1175889</c:v>
                      </c:pt>
                      <c:pt idx="763">
                        <c:v>-0.1169597</c:v>
                      </c:pt>
                      <c:pt idx="764">
                        <c:v>-0.11627419999999999</c:v>
                      </c:pt>
                      <c:pt idx="765">
                        <c:v>-0.1159606</c:v>
                      </c:pt>
                      <c:pt idx="766">
                        <c:v>-0.11576400000000001</c:v>
                      </c:pt>
                      <c:pt idx="767">
                        <c:v>-0.11561589999999999</c:v>
                      </c:pt>
                      <c:pt idx="768">
                        <c:v>-0.115555</c:v>
                      </c:pt>
                      <c:pt idx="769">
                        <c:v>-0.1153256</c:v>
                      </c:pt>
                      <c:pt idx="770">
                        <c:v>-0.1147082</c:v>
                      </c:pt>
                      <c:pt idx="771">
                        <c:v>-0.1139541</c:v>
                      </c:pt>
                      <c:pt idx="772">
                        <c:v>-0.11359039999999999</c:v>
                      </c:pt>
                      <c:pt idx="773">
                        <c:v>-0.1137431</c:v>
                      </c:pt>
                      <c:pt idx="774">
                        <c:v>-0.11384379999999999</c:v>
                      </c:pt>
                      <c:pt idx="775">
                        <c:v>-0.1137092</c:v>
                      </c:pt>
                      <c:pt idx="776">
                        <c:v>-0.1135738</c:v>
                      </c:pt>
                      <c:pt idx="777">
                        <c:v>-0.1133102</c:v>
                      </c:pt>
                      <c:pt idx="778">
                        <c:v>-0.1127986</c:v>
                      </c:pt>
                      <c:pt idx="779">
                        <c:v>-0.11239300000000001</c:v>
                      </c:pt>
                      <c:pt idx="780">
                        <c:v>-0.1119392</c:v>
                      </c:pt>
                      <c:pt idx="781">
                        <c:v>-0.1103116</c:v>
                      </c:pt>
                      <c:pt idx="782">
                        <c:v>-0.109692</c:v>
                      </c:pt>
                      <c:pt idx="783">
                        <c:v>-0.11247649999999999</c:v>
                      </c:pt>
                      <c:pt idx="784">
                        <c:v>-0.1136484</c:v>
                      </c:pt>
                      <c:pt idx="785">
                        <c:v>-0.1134196</c:v>
                      </c:pt>
                      <c:pt idx="786">
                        <c:v>-0.1131281</c:v>
                      </c:pt>
                      <c:pt idx="787">
                        <c:v>-0.1128778</c:v>
                      </c:pt>
                      <c:pt idx="788">
                        <c:v>-0.1125157</c:v>
                      </c:pt>
                      <c:pt idx="789">
                        <c:v>-0.1120607</c:v>
                      </c:pt>
                      <c:pt idx="790">
                        <c:v>-0.1120415</c:v>
                      </c:pt>
                      <c:pt idx="791">
                        <c:v>-0.1124797</c:v>
                      </c:pt>
                      <c:pt idx="792">
                        <c:v>-0.1125271</c:v>
                      </c:pt>
                      <c:pt idx="793">
                        <c:v>-0.11212800000000001</c:v>
                      </c:pt>
                      <c:pt idx="794">
                        <c:v>-0.1116357</c:v>
                      </c:pt>
                      <c:pt idx="795">
                        <c:v>-0.1111687</c:v>
                      </c:pt>
                      <c:pt idx="796">
                        <c:v>-0.11047319999999999</c:v>
                      </c:pt>
                      <c:pt idx="797">
                        <c:v>-0.10916430000000001</c:v>
                      </c:pt>
                      <c:pt idx="798">
                        <c:v>-0.1082482</c:v>
                      </c:pt>
                      <c:pt idx="799">
                        <c:v>-0.1088474</c:v>
                      </c:pt>
                      <c:pt idx="800">
                        <c:v>-0.10924639999999999</c:v>
                      </c:pt>
                      <c:pt idx="801">
                        <c:v>-0.10917640000000001</c:v>
                      </c:pt>
                      <c:pt idx="802">
                        <c:v>-0.10932939999999999</c:v>
                      </c:pt>
                      <c:pt idx="803">
                        <c:v>-0.1094675</c:v>
                      </c:pt>
                      <c:pt idx="804">
                        <c:v>-0.1090763</c:v>
                      </c:pt>
                      <c:pt idx="805">
                        <c:v>-0.1082829</c:v>
                      </c:pt>
                      <c:pt idx="806">
                        <c:v>-0.10756449999999999</c:v>
                      </c:pt>
                      <c:pt idx="807">
                        <c:v>-0.1073157</c:v>
                      </c:pt>
                      <c:pt idx="808">
                        <c:v>-0.107518</c:v>
                      </c:pt>
                      <c:pt idx="809">
                        <c:v>-0.1077029</c:v>
                      </c:pt>
                      <c:pt idx="810">
                        <c:v>-0.1075682</c:v>
                      </c:pt>
                      <c:pt idx="811">
                        <c:v>-0.10705480000000001</c:v>
                      </c:pt>
                      <c:pt idx="812">
                        <c:v>-0.10616109999999999</c:v>
                      </c:pt>
                      <c:pt idx="813">
                        <c:v>-0.1050135</c:v>
                      </c:pt>
                      <c:pt idx="814">
                        <c:v>-0.103855</c:v>
                      </c:pt>
                      <c:pt idx="815">
                        <c:v>-0.1032019</c:v>
                      </c:pt>
                      <c:pt idx="816">
                        <c:v>-0.1040281</c:v>
                      </c:pt>
                      <c:pt idx="817">
                        <c:v>-0.1059315</c:v>
                      </c:pt>
                      <c:pt idx="818">
                        <c:v>-0.107057</c:v>
                      </c:pt>
                      <c:pt idx="819">
                        <c:v>-0.10718859999999999</c:v>
                      </c:pt>
                      <c:pt idx="820">
                        <c:v>-0.1071054</c:v>
                      </c:pt>
                      <c:pt idx="821">
                        <c:v>-0.1070653</c:v>
                      </c:pt>
                      <c:pt idx="822">
                        <c:v>-0.1068602</c:v>
                      </c:pt>
                      <c:pt idx="823">
                        <c:v>-0.1068096</c:v>
                      </c:pt>
                      <c:pt idx="824">
                        <c:v>-0.1071739</c:v>
                      </c:pt>
                      <c:pt idx="825">
                        <c:v>-0.10740760000000001</c:v>
                      </c:pt>
                      <c:pt idx="826">
                        <c:v>-0.1074257</c:v>
                      </c:pt>
                      <c:pt idx="827">
                        <c:v>-0.10731889999999999</c:v>
                      </c:pt>
                      <c:pt idx="828">
                        <c:v>-0.10697</c:v>
                      </c:pt>
                      <c:pt idx="829">
                        <c:v>-0.10667020000000001</c:v>
                      </c:pt>
                      <c:pt idx="830">
                        <c:v>-0.107098</c:v>
                      </c:pt>
                      <c:pt idx="831">
                        <c:v>-0.1081067</c:v>
                      </c:pt>
                      <c:pt idx="832">
                        <c:v>-0.10755960000000001</c:v>
                      </c:pt>
                      <c:pt idx="833">
                        <c:v>-0.1034788</c:v>
                      </c:pt>
                      <c:pt idx="834">
                        <c:v>-0.1021875</c:v>
                      </c:pt>
                      <c:pt idx="835">
                        <c:v>-0.1052136</c:v>
                      </c:pt>
                      <c:pt idx="836">
                        <c:v>-0.10591159999999999</c:v>
                      </c:pt>
                      <c:pt idx="837">
                        <c:v>-0.1061853</c:v>
                      </c:pt>
                      <c:pt idx="838">
                        <c:v>-0.1069789</c:v>
                      </c:pt>
                      <c:pt idx="839">
                        <c:v>-0.1076575</c:v>
                      </c:pt>
                      <c:pt idx="840">
                        <c:v>-0.1074963</c:v>
                      </c:pt>
                      <c:pt idx="841">
                        <c:v>-0.1065343</c:v>
                      </c:pt>
                      <c:pt idx="842">
                        <c:v>-0.1052085</c:v>
                      </c:pt>
                      <c:pt idx="843">
                        <c:v>-0.1040401</c:v>
                      </c:pt>
                      <c:pt idx="844">
                        <c:v>-0.10405979999999999</c:v>
                      </c:pt>
                      <c:pt idx="845">
                        <c:v>-0.10504380000000001</c:v>
                      </c:pt>
                      <c:pt idx="846">
                        <c:v>-0.1057038</c:v>
                      </c:pt>
                      <c:pt idx="847">
                        <c:v>-0.1057997</c:v>
                      </c:pt>
                      <c:pt idx="848">
                        <c:v>-0.1054866</c:v>
                      </c:pt>
                      <c:pt idx="849">
                        <c:v>-0.1066723</c:v>
                      </c:pt>
                      <c:pt idx="850">
                        <c:v>-0.10793170000000001</c:v>
                      </c:pt>
                      <c:pt idx="851">
                        <c:v>-0.10704760000000001</c:v>
                      </c:pt>
                      <c:pt idx="852">
                        <c:v>-0.1059171</c:v>
                      </c:pt>
                      <c:pt idx="853">
                        <c:v>-0.1055729</c:v>
                      </c:pt>
                      <c:pt idx="854">
                        <c:v>-0.1058984</c:v>
                      </c:pt>
                      <c:pt idx="855">
                        <c:v>-0.1064596</c:v>
                      </c:pt>
                      <c:pt idx="856">
                        <c:v>-0.1071126</c:v>
                      </c:pt>
                      <c:pt idx="857">
                        <c:v>-0.1076915</c:v>
                      </c:pt>
                      <c:pt idx="858">
                        <c:v>-0.1077728</c:v>
                      </c:pt>
                      <c:pt idx="859">
                        <c:v>-0.1072394</c:v>
                      </c:pt>
                      <c:pt idx="860">
                        <c:v>-0.10645019999999999</c:v>
                      </c:pt>
                      <c:pt idx="861">
                        <c:v>-0.1066642</c:v>
                      </c:pt>
                      <c:pt idx="862">
                        <c:v>-0.1082018</c:v>
                      </c:pt>
                      <c:pt idx="863">
                        <c:v>-0.10854750000000001</c:v>
                      </c:pt>
                      <c:pt idx="864">
                        <c:v>-0.1082171</c:v>
                      </c:pt>
                      <c:pt idx="865">
                        <c:v>-0.1087216</c:v>
                      </c:pt>
                      <c:pt idx="866">
                        <c:v>-0.1092698</c:v>
                      </c:pt>
                      <c:pt idx="867">
                        <c:v>-0.10769529999999999</c:v>
                      </c:pt>
                      <c:pt idx="868">
                        <c:v>-0.1053555</c:v>
                      </c:pt>
                      <c:pt idx="869">
                        <c:v>-0.10731019999999999</c:v>
                      </c:pt>
                      <c:pt idx="870">
                        <c:v>-0.10914509999999999</c:v>
                      </c:pt>
                      <c:pt idx="871">
                        <c:v>-0.1085477</c:v>
                      </c:pt>
                      <c:pt idx="872">
                        <c:v>-0.10804080000000001</c:v>
                      </c:pt>
                      <c:pt idx="873">
                        <c:v>-0.10919810000000001</c:v>
                      </c:pt>
                      <c:pt idx="874">
                        <c:v>-0.1107378</c:v>
                      </c:pt>
                      <c:pt idx="875">
                        <c:v>-0.1110356</c:v>
                      </c:pt>
                      <c:pt idx="876">
                        <c:v>-0.1102778</c:v>
                      </c:pt>
                      <c:pt idx="877">
                        <c:v>-0.1091873</c:v>
                      </c:pt>
                      <c:pt idx="878">
                        <c:v>-0.10851909999999999</c:v>
                      </c:pt>
                      <c:pt idx="879">
                        <c:v>-0.108723</c:v>
                      </c:pt>
                      <c:pt idx="880">
                        <c:v>-0.1093008</c:v>
                      </c:pt>
                      <c:pt idx="881">
                        <c:v>-0.1098519</c:v>
                      </c:pt>
                      <c:pt idx="882">
                        <c:v>-0.1100873</c:v>
                      </c:pt>
                      <c:pt idx="883">
                        <c:v>-0.10998289999999999</c:v>
                      </c:pt>
                      <c:pt idx="884">
                        <c:v>-0.1099671</c:v>
                      </c:pt>
                      <c:pt idx="885">
                        <c:v>-0.1103608</c:v>
                      </c:pt>
                      <c:pt idx="886">
                        <c:v>-0.11027439999999999</c:v>
                      </c:pt>
                      <c:pt idx="887">
                        <c:v>-0.1086956</c:v>
                      </c:pt>
                      <c:pt idx="888">
                        <c:v>-0.1141766</c:v>
                      </c:pt>
                      <c:pt idx="889">
                        <c:v>-0.1184596</c:v>
                      </c:pt>
                      <c:pt idx="890">
                        <c:v>-0.1162966</c:v>
                      </c:pt>
                      <c:pt idx="891">
                        <c:v>-0.11318209999999999</c:v>
                      </c:pt>
                      <c:pt idx="892">
                        <c:v>-0.1112716</c:v>
                      </c:pt>
                      <c:pt idx="893">
                        <c:v>-0.1106592</c:v>
                      </c:pt>
                      <c:pt idx="894">
                        <c:v>-0.1108735</c:v>
                      </c:pt>
                      <c:pt idx="895">
                        <c:v>-0.11125359999999999</c:v>
                      </c:pt>
                      <c:pt idx="896">
                        <c:v>-0.11132060000000001</c:v>
                      </c:pt>
                      <c:pt idx="897">
                        <c:v>-0.111107</c:v>
                      </c:pt>
                      <c:pt idx="898">
                        <c:v>-0.1112996</c:v>
                      </c:pt>
                      <c:pt idx="899">
                        <c:v>-0.11290509999999999</c:v>
                      </c:pt>
                      <c:pt idx="900">
                        <c:v>-0.11405510000000001</c:v>
                      </c:pt>
                      <c:pt idx="901">
                        <c:v>-0.11337949999999999</c:v>
                      </c:pt>
                      <c:pt idx="902">
                        <c:v>-0.1123458</c:v>
                      </c:pt>
                      <c:pt idx="903">
                        <c:v>-0.1121622</c:v>
                      </c:pt>
                      <c:pt idx="904">
                        <c:v>-0.1125174</c:v>
                      </c:pt>
                      <c:pt idx="905">
                        <c:v>-0.1128282</c:v>
                      </c:pt>
                      <c:pt idx="906">
                        <c:v>-0.1139611</c:v>
                      </c:pt>
                      <c:pt idx="907">
                        <c:v>-0.1146773</c:v>
                      </c:pt>
                      <c:pt idx="908">
                        <c:v>-0.1139405</c:v>
                      </c:pt>
                      <c:pt idx="909">
                        <c:v>-0.1131214</c:v>
                      </c:pt>
                      <c:pt idx="910">
                        <c:v>-0.11281389999999999</c:v>
                      </c:pt>
                      <c:pt idx="911">
                        <c:v>-0.1127348</c:v>
                      </c:pt>
                      <c:pt idx="912">
                        <c:v>-0.1126809</c:v>
                      </c:pt>
                      <c:pt idx="913">
                        <c:v>-0.11269170000000001</c:v>
                      </c:pt>
                      <c:pt idx="914">
                        <c:v>-0.1127875</c:v>
                      </c:pt>
                      <c:pt idx="915">
                        <c:v>-0.11287709999999999</c:v>
                      </c:pt>
                      <c:pt idx="916">
                        <c:v>-0.1128844</c:v>
                      </c:pt>
                      <c:pt idx="917">
                        <c:v>-0.1128296</c:v>
                      </c:pt>
                      <c:pt idx="918">
                        <c:v>-0.1127513</c:v>
                      </c:pt>
                      <c:pt idx="919">
                        <c:v>-0.11264250000000001</c:v>
                      </c:pt>
                      <c:pt idx="920">
                        <c:v>-0.1124954</c:v>
                      </c:pt>
                      <c:pt idx="921">
                        <c:v>-0.1123374</c:v>
                      </c:pt>
                      <c:pt idx="922">
                        <c:v>-0.1122141</c:v>
                      </c:pt>
                      <c:pt idx="923">
                        <c:v>-0.1121468</c:v>
                      </c:pt>
                      <c:pt idx="924">
                        <c:v>-0.1121426</c:v>
                      </c:pt>
                      <c:pt idx="925">
                        <c:v>-0.1121998</c:v>
                      </c:pt>
                      <c:pt idx="926">
                        <c:v>-0.1123055</c:v>
                      </c:pt>
                      <c:pt idx="927">
                        <c:v>-0.1124279</c:v>
                      </c:pt>
                      <c:pt idx="928">
                        <c:v>-0.1125235</c:v>
                      </c:pt>
                      <c:pt idx="929">
                        <c:v>-0.1125509</c:v>
                      </c:pt>
                      <c:pt idx="930">
                        <c:v>-0.1124521</c:v>
                      </c:pt>
                      <c:pt idx="931">
                        <c:v>-0.11223229999999999</c:v>
                      </c:pt>
                      <c:pt idx="932">
                        <c:v>-0.11207300000000001</c:v>
                      </c:pt>
                      <c:pt idx="933">
                        <c:v>-0.11219030000000001</c:v>
                      </c:pt>
                      <c:pt idx="934">
                        <c:v>-0.1125326</c:v>
                      </c:pt>
                      <c:pt idx="935">
                        <c:v>-0.112773</c:v>
                      </c:pt>
                      <c:pt idx="936">
                        <c:v>-0.11270670000000001</c:v>
                      </c:pt>
                      <c:pt idx="937">
                        <c:v>-0.1124642</c:v>
                      </c:pt>
                      <c:pt idx="938">
                        <c:v>-0.11229069999999999</c:v>
                      </c:pt>
                      <c:pt idx="939">
                        <c:v>-0.11228870000000001</c:v>
                      </c:pt>
                      <c:pt idx="940">
                        <c:v>-0.1123797</c:v>
                      </c:pt>
                      <c:pt idx="941">
                        <c:v>-0.11248379999999999</c:v>
                      </c:pt>
                      <c:pt idx="942">
                        <c:v>-0.1125003</c:v>
                      </c:pt>
                      <c:pt idx="943">
                        <c:v>-0.1122784</c:v>
                      </c:pt>
                      <c:pt idx="944">
                        <c:v>-0.11199050000000001</c:v>
                      </c:pt>
                      <c:pt idx="945">
                        <c:v>-0.112107</c:v>
                      </c:pt>
                      <c:pt idx="946">
                        <c:v>-0.1127349</c:v>
                      </c:pt>
                      <c:pt idx="947">
                        <c:v>-0.11390069999999999</c:v>
                      </c:pt>
                      <c:pt idx="948">
                        <c:v>-0.1154461</c:v>
                      </c:pt>
                      <c:pt idx="949">
                        <c:v>-0.1152302</c:v>
                      </c:pt>
                      <c:pt idx="950">
                        <c:v>-0.1133667</c:v>
                      </c:pt>
                      <c:pt idx="951">
                        <c:v>-0.1116518</c:v>
                      </c:pt>
                      <c:pt idx="952">
                        <c:v>-0.1105524</c:v>
                      </c:pt>
                      <c:pt idx="953">
                        <c:v>-0.10972990000000001</c:v>
                      </c:pt>
                      <c:pt idx="954">
                        <c:v>-0.1097321</c:v>
                      </c:pt>
                      <c:pt idx="955">
                        <c:v>-0.1110425</c:v>
                      </c:pt>
                      <c:pt idx="956">
                        <c:v>-0.11190600000000001</c:v>
                      </c:pt>
                      <c:pt idx="957">
                        <c:v>-0.11149100000000001</c:v>
                      </c:pt>
                      <c:pt idx="958">
                        <c:v>-0.1106823</c:v>
                      </c:pt>
                      <c:pt idx="959">
                        <c:v>-0.1105537</c:v>
                      </c:pt>
                      <c:pt idx="960">
                        <c:v>-0.11120579999999999</c:v>
                      </c:pt>
                      <c:pt idx="961">
                        <c:v>-0.1115524</c:v>
                      </c:pt>
                      <c:pt idx="962">
                        <c:v>-0.1111924</c:v>
                      </c:pt>
                      <c:pt idx="963">
                        <c:v>-0.11074299999999999</c:v>
                      </c:pt>
                      <c:pt idx="964">
                        <c:v>-0.1107701</c:v>
                      </c:pt>
                      <c:pt idx="965">
                        <c:v>-0.11102869999999999</c:v>
                      </c:pt>
                      <c:pt idx="966">
                        <c:v>-0.1104096</c:v>
                      </c:pt>
                      <c:pt idx="967">
                        <c:v>-0.10920150000000001</c:v>
                      </c:pt>
                      <c:pt idx="968">
                        <c:v>-0.11013340000000001</c:v>
                      </c:pt>
                      <c:pt idx="969">
                        <c:v>-0.11085150000000001</c:v>
                      </c:pt>
                      <c:pt idx="970">
                        <c:v>-0.11032309999999999</c:v>
                      </c:pt>
                      <c:pt idx="971">
                        <c:v>-0.1101437</c:v>
                      </c:pt>
                      <c:pt idx="972">
                        <c:v>-0.1103383</c:v>
                      </c:pt>
                      <c:pt idx="973">
                        <c:v>-0.1101501</c:v>
                      </c:pt>
                      <c:pt idx="974">
                        <c:v>-0.10960110000000001</c:v>
                      </c:pt>
                      <c:pt idx="975">
                        <c:v>-0.1093063</c:v>
                      </c:pt>
                      <c:pt idx="976">
                        <c:v>-0.10917640000000001</c:v>
                      </c:pt>
                      <c:pt idx="977">
                        <c:v>-0.1081863</c:v>
                      </c:pt>
                      <c:pt idx="978">
                        <c:v>-0.1063368</c:v>
                      </c:pt>
                      <c:pt idx="979">
                        <c:v>-0.1069088</c:v>
                      </c:pt>
                      <c:pt idx="980">
                        <c:v>-0.1090508</c:v>
                      </c:pt>
                      <c:pt idx="981">
                        <c:v>-0.1089024</c:v>
                      </c:pt>
                      <c:pt idx="982">
                        <c:v>-0.10884539999999999</c:v>
                      </c:pt>
                      <c:pt idx="983">
                        <c:v>-0.1106115</c:v>
                      </c:pt>
                      <c:pt idx="984">
                        <c:v>-0.1120347</c:v>
                      </c:pt>
                      <c:pt idx="985">
                        <c:v>-0.1111293</c:v>
                      </c:pt>
                      <c:pt idx="986">
                        <c:v>-0.1137957</c:v>
                      </c:pt>
                      <c:pt idx="987">
                        <c:v>-0.11394319999999999</c:v>
                      </c:pt>
                      <c:pt idx="988">
                        <c:v>-0.11127280000000001</c:v>
                      </c:pt>
                      <c:pt idx="989">
                        <c:v>-0.1092876</c:v>
                      </c:pt>
                      <c:pt idx="990">
                        <c:v>-0.10837049999999999</c:v>
                      </c:pt>
                      <c:pt idx="991">
                        <c:v>-0.1078824</c:v>
                      </c:pt>
                      <c:pt idx="992">
                        <c:v>-0.10753509999999999</c:v>
                      </c:pt>
                      <c:pt idx="993">
                        <c:v>-0.1072756</c:v>
                      </c:pt>
                      <c:pt idx="994">
                        <c:v>-0.1070502</c:v>
                      </c:pt>
                      <c:pt idx="995">
                        <c:v>-0.1073128</c:v>
                      </c:pt>
                      <c:pt idx="996">
                        <c:v>-0.1082461</c:v>
                      </c:pt>
                      <c:pt idx="997">
                        <c:v>-0.1084739</c:v>
                      </c:pt>
                      <c:pt idx="998">
                        <c:v>-0.107644</c:v>
                      </c:pt>
                      <c:pt idx="999">
                        <c:v>-0.1065817</c:v>
                      </c:pt>
                      <c:pt idx="1000">
                        <c:v>-0.1056628</c:v>
                      </c:pt>
                      <c:pt idx="1001">
                        <c:v>-0.1047492</c:v>
                      </c:pt>
                      <c:pt idx="1002">
                        <c:v>-0.10423449999999999</c:v>
                      </c:pt>
                      <c:pt idx="1003">
                        <c:v>-0.1049407</c:v>
                      </c:pt>
                      <c:pt idx="1004">
                        <c:v>-0.1059394</c:v>
                      </c:pt>
                      <c:pt idx="1005">
                        <c:v>-0.1060913</c:v>
                      </c:pt>
                      <c:pt idx="1006">
                        <c:v>-0.1058327</c:v>
                      </c:pt>
                      <c:pt idx="1007">
                        <c:v>-0.10560700000000001</c:v>
                      </c:pt>
                      <c:pt idx="1008">
                        <c:v>-0.1057797</c:v>
                      </c:pt>
                      <c:pt idx="1009">
                        <c:v>-0.1063456</c:v>
                      </c:pt>
                      <c:pt idx="1010">
                        <c:v>-0.10579529999999999</c:v>
                      </c:pt>
                      <c:pt idx="1011">
                        <c:v>-0.1042989</c:v>
                      </c:pt>
                      <c:pt idx="1012">
                        <c:v>-0.1028521</c:v>
                      </c:pt>
                      <c:pt idx="1013">
                        <c:v>-0.1017166</c:v>
                      </c:pt>
                      <c:pt idx="1014">
                        <c:v>-0.10105980000000001</c:v>
                      </c:pt>
                      <c:pt idx="1015">
                        <c:v>-0.1010866</c:v>
                      </c:pt>
                      <c:pt idx="1016">
                        <c:v>-0.1013759</c:v>
                      </c:pt>
                      <c:pt idx="1017">
                        <c:v>-0.10202120000000001</c:v>
                      </c:pt>
                      <c:pt idx="1018">
                        <c:v>-0.1054496</c:v>
                      </c:pt>
                      <c:pt idx="1019">
                        <c:v>-0.1065453</c:v>
                      </c:pt>
                      <c:pt idx="1020">
                        <c:v>-0.1042233</c:v>
                      </c:pt>
                      <c:pt idx="1021">
                        <c:v>-0.1017802</c:v>
                      </c:pt>
                      <c:pt idx="1022">
                        <c:v>-0.10067420000000001</c:v>
                      </c:pt>
                      <c:pt idx="1023">
                        <c:v>-0.10090880000000001</c:v>
                      </c:pt>
                      <c:pt idx="1024">
                        <c:v>-0.10162060000000001</c:v>
                      </c:pt>
                      <c:pt idx="1025">
                        <c:v>-0.10184840000000001</c:v>
                      </c:pt>
                      <c:pt idx="1026">
                        <c:v>-0.10171470000000001</c:v>
                      </c:pt>
                      <c:pt idx="1027">
                        <c:v>-0.10210660000000001</c:v>
                      </c:pt>
                      <c:pt idx="1028">
                        <c:v>-0.1030047</c:v>
                      </c:pt>
                      <c:pt idx="1029">
                        <c:v>-0.1032021</c:v>
                      </c:pt>
                      <c:pt idx="1030">
                        <c:v>-0.1027161</c:v>
                      </c:pt>
                      <c:pt idx="1031">
                        <c:v>-0.1020133</c:v>
                      </c:pt>
                      <c:pt idx="1032">
                        <c:v>-0.1019056</c:v>
                      </c:pt>
                      <c:pt idx="1033">
                        <c:v>-0.1033956</c:v>
                      </c:pt>
                      <c:pt idx="1034">
                        <c:v>-0.105908</c:v>
                      </c:pt>
                      <c:pt idx="1035">
                        <c:v>-0.1071208</c:v>
                      </c:pt>
                      <c:pt idx="1036">
                        <c:v>-0.1047587</c:v>
                      </c:pt>
                      <c:pt idx="1037">
                        <c:v>-0.10160279999999999</c:v>
                      </c:pt>
                      <c:pt idx="1038">
                        <c:v>-9.9849370000000007E-2</c:v>
                      </c:pt>
                      <c:pt idx="1039">
                        <c:v>-9.9426780000000006E-2</c:v>
                      </c:pt>
                      <c:pt idx="1040">
                        <c:v>-0.10010239999999999</c:v>
                      </c:pt>
                      <c:pt idx="1041">
                        <c:v>-0.1010176</c:v>
                      </c:pt>
                      <c:pt idx="1042">
                        <c:v>-0.101386</c:v>
                      </c:pt>
                      <c:pt idx="1043">
                        <c:v>-0.10133540000000001</c:v>
                      </c:pt>
                      <c:pt idx="1044">
                        <c:v>-0.10114480000000001</c:v>
                      </c:pt>
                      <c:pt idx="1045">
                        <c:v>-0.10106370000000001</c:v>
                      </c:pt>
                      <c:pt idx="1046">
                        <c:v>-0.10095709999999999</c:v>
                      </c:pt>
                      <c:pt idx="1047">
                        <c:v>-0.1003845</c:v>
                      </c:pt>
                      <c:pt idx="1048">
                        <c:v>-9.9345230000000007E-2</c:v>
                      </c:pt>
                      <c:pt idx="1049">
                        <c:v>-9.8705710000000002E-2</c:v>
                      </c:pt>
                      <c:pt idx="1050">
                        <c:v>-9.9111469999999993E-2</c:v>
                      </c:pt>
                      <c:pt idx="1051">
                        <c:v>-0.1001688</c:v>
                      </c:pt>
                      <c:pt idx="1052">
                        <c:v>-0.1021464</c:v>
                      </c:pt>
                      <c:pt idx="1053">
                        <c:v>-0.1046044</c:v>
                      </c:pt>
                      <c:pt idx="1054">
                        <c:v>-0.1050093</c:v>
                      </c:pt>
                      <c:pt idx="1055">
                        <c:v>-0.1038327</c:v>
                      </c:pt>
                      <c:pt idx="1056">
                        <c:v>-0.10256079999999999</c:v>
                      </c:pt>
                      <c:pt idx="1057">
                        <c:v>-0.1018341</c:v>
                      </c:pt>
                      <c:pt idx="1058">
                        <c:v>-0.1017676</c:v>
                      </c:pt>
                      <c:pt idx="1059">
                        <c:v>-0.1021783</c:v>
                      </c:pt>
                      <c:pt idx="1060">
                        <c:v>-0.1026212</c:v>
                      </c:pt>
                      <c:pt idx="1061">
                        <c:v>-0.102798</c:v>
                      </c:pt>
                      <c:pt idx="1062">
                        <c:v>-0.10265009999999999</c:v>
                      </c:pt>
                      <c:pt idx="1063">
                        <c:v>-0.1021384</c:v>
                      </c:pt>
                      <c:pt idx="1064">
                        <c:v>-0.1013298</c:v>
                      </c:pt>
                      <c:pt idx="1065">
                        <c:v>-0.1006673</c:v>
                      </c:pt>
                      <c:pt idx="1066">
                        <c:v>-0.10073020000000001</c:v>
                      </c:pt>
                      <c:pt idx="1067">
                        <c:v>-0.1016218</c:v>
                      </c:pt>
                      <c:pt idx="1068">
                        <c:v>-0.1027346</c:v>
                      </c:pt>
                      <c:pt idx="1069">
                        <c:v>-0.104154</c:v>
                      </c:pt>
                      <c:pt idx="1070">
                        <c:v>-0.1057352</c:v>
                      </c:pt>
                      <c:pt idx="1071">
                        <c:v>-0.1043274</c:v>
                      </c:pt>
                      <c:pt idx="1072">
                        <c:v>-0.1015016</c:v>
                      </c:pt>
                      <c:pt idx="1073">
                        <c:v>-9.9727300000000005E-2</c:v>
                      </c:pt>
                      <c:pt idx="1074">
                        <c:v>-9.9358150000000006E-2</c:v>
                      </c:pt>
                      <c:pt idx="1075">
                        <c:v>-9.9800009999999995E-2</c:v>
                      </c:pt>
                      <c:pt idx="1076">
                        <c:v>-9.9941799999999997E-2</c:v>
                      </c:pt>
                      <c:pt idx="1077">
                        <c:v>-9.9122100000000005E-2</c:v>
                      </c:pt>
                      <c:pt idx="1078">
                        <c:v>-9.7971230000000006E-2</c:v>
                      </c:pt>
                      <c:pt idx="1079">
                        <c:v>-9.7170160000000005E-2</c:v>
                      </c:pt>
                      <c:pt idx="1080">
                        <c:v>-9.6733910000000006E-2</c:v>
                      </c:pt>
                      <c:pt idx="1081">
                        <c:v>-9.6191230000000003E-2</c:v>
                      </c:pt>
                      <c:pt idx="1082">
                        <c:v>-9.5323199999999997E-2</c:v>
                      </c:pt>
                      <c:pt idx="1083">
                        <c:v>-9.4498159999999998E-2</c:v>
                      </c:pt>
                      <c:pt idx="1084">
                        <c:v>-9.448985E-2</c:v>
                      </c:pt>
                      <c:pt idx="1085">
                        <c:v>-9.5503870000000005E-2</c:v>
                      </c:pt>
                      <c:pt idx="1086">
                        <c:v>-9.7100530000000004E-2</c:v>
                      </c:pt>
                      <c:pt idx="1087">
                        <c:v>-9.8909220000000006E-2</c:v>
                      </c:pt>
                      <c:pt idx="1088">
                        <c:v>-0.1001102</c:v>
                      </c:pt>
                      <c:pt idx="1089">
                        <c:v>-0.10004399999999999</c:v>
                      </c:pt>
                      <c:pt idx="1090">
                        <c:v>-9.9331859999999994E-2</c:v>
                      </c:pt>
                      <c:pt idx="1091">
                        <c:v>-9.8710510000000001E-2</c:v>
                      </c:pt>
                      <c:pt idx="1092">
                        <c:v>-9.8411170000000006E-2</c:v>
                      </c:pt>
                      <c:pt idx="1093">
                        <c:v>-9.8573330000000001E-2</c:v>
                      </c:pt>
                      <c:pt idx="1094">
                        <c:v>-9.8824380000000003E-2</c:v>
                      </c:pt>
                      <c:pt idx="1095">
                        <c:v>-9.8761459999999995E-2</c:v>
                      </c:pt>
                      <c:pt idx="1096">
                        <c:v>-9.855506E-2</c:v>
                      </c:pt>
                      <c:pt idx="1097">
                        <c:v>-9.8493159999999996E-2</c:v>
                      </c:pt>
                      <c:pt idx="1098">
                        <c:v>-9.8999809999999994E-2</c:v>
                      </c:pt>
                      <c:pt idx="1099">
                        <c:v>-9.994517E-2</c:v>
                      </c:pt>
                      <c:pt idx="1100">
                        <c:v>-0.1003629</c:v>
                      </c:pt>
                      <c:pt idx="1101">
                        <c:v>-0.10008209999999999</c:v>
                      </c:pt>
                      <c:pt idx="1102">
                        <c:v>-9.9609690000000001E-2</c:v>
                      </c:pt>
                      <c:pt idx="1103">
                        <c:v>-9.9207450000000003E-2</c:v>
                      </c:pt>
                      <c:pt idx="1104">
                        <c:v>-9.8938719999999994E-2</c:v>
                      </c:pt>
                      <c:pt idx="1105">
                        <c:v>-9.8683480000000004E-2</c:v>
                      </c:pt>
                      <c:pt idx="1106">
                        <c:v>-9.8130490000000001E-2</c:v>
                      </c:pt>
                      <c:pt idx="1107">
                        <c:v>-9.7436499999999995E-2</c:v>
                      </c:pt>
                      <c:pt idx="1108">
                        <c:v>-9.7443799999999997E-2</c:v>
                      </c:pt>
                      <c:pt idx="1109">
                        <c:v>-9.9146410000000004E-2</c:v>
                      </c:pt>
                      <c:pt idx="1110">
                        <c:v>-0.1006457</c:v>
                      </c:pt>
                      <c:pt idx="1111">
                        <c:v>-0.1002213</c:v>
                      </c:pt>
                      <c:pt idx="1112">
                        <c:v>-9.92788E-2</c:v>
                      </c:pt>
                      <c:pt idx="1113">
                        <c:v>-9.8922940000000001E-2</c:v>
                      </c:pt>
                      <c:pt idx="1114">
                        <c:v>-9.8836359999999998E-2</c:v>
                      </c:pt>
                      <c:pt idx="1115">
                        <c:v>-9.8427970000000004E-2</c:v>
                      </c:pt>
                      <c:pt idx="1116">
                        <c:v>-9.7888779999999995E-2</c:v>
                      </c:pt>
                      <c:pt idx="1117">
                        <c:v>-9.7959779999999996E-2</c:v>
                      </c:pt>
                      <c:pt idx="1118">
                        <c:v>-9.8744059999999995E-2</c:v>
                      </c:pt>
                      <c:pt idx="1119">
                        <c:v>-9.9377309999999996E-2</c:v>
                      </c:pt>
                      <c:pt idx="1120">
                        <c:v>-9.9526279999999995E-2</c:v>
                      </c:pt>
                      <c:pt idx="1121">
                        <c:v>-9.9581580000000003E-2</c:v>
                      </c:pt>
                      <c:pt idx="1122">
                        <c:v>-9.9837289999999995E-2</c:v>
                      </c:pt>
                      <c:pt idx="1123">
                        <c:v>-0.10013130000000001</c:v>
                      </c:pt>
                      <c:pt idx="1124">
                        <c:v>-0.1001319</c:v>
                      </c:pt>
                      <c:pt idx="1125">
                        <c:v>-9.9793919999999994E-2</c:v>
                      </c:pt>
                      <c:pt idx="1126">
                        <c:v>-9.9186389999999999E-2</c:v>
                      </c:pt>
                      <c:pt idx="1127">
                        <c:v>-9.838827E-2</c:v>
                      </c:pt>
                      <c:pt idx="1128">
                        <c:v>-9.7760959999999994E-2</c:v>
                      </c:pt>
                      <c:pt idx="1129">
                        <c:v>-9.8123219999999997E-2</c:v>
                      </c:pt>
                      <c:pt idx="1130">
                        <c:v>-9.9562220000000007E-2</c:v>
                      </c:pt>
                      <c:pt idx="1131">
                        <c:v>-0.1003226</c:v>
                      </c:pt>
                      <c:pt idx="1132">
                        <c:v>-9.9856159999999999E-2</c:v>
                      </c:pt>
                      <c:pt idx="1133">
                        <c:v>-9.930108E-2</c:v>
                      </c:pt>
                      <c:pt idx="1134">
                        <c:v>-9.928845E-2</c:v>
                      </c:pt>
                      <c:pt idx="1135">
                        <c:v>-9.9414420000000003E-2</c:v>
                      </c:pt>
                      <c:pt idx="1136">
                        <c:v>-9.9163319999999999E-2</c:v>
                      </c:pt>
                      <c:pt idx="1137">
                        <c:v>-9.8670789999999994E-2</c:v>
                      </c:pt>
                      <c:pt idx="1138">
                        <c:v>-9.8481929999999995E-2</c:v>
                      </c:pt>
                      <c:pt idx="1139">
                        <c:v>-9.8771810000000002E-2</c:v>
                      </c:pt>
                      <c:pt idx="1140">
                        <c:v>-9.908815E-2</c:v>
                      </c:pt>
                      <c:pt idx="1141">
                        <c:v>-9.918602E-2</c:v>
                      </c:pt>
                      <c:pt idx="1142">
                        <c:v>-9.920561E-2</c:v>
                      </c:pt>
                      <c:pt idx="1143">
                        <c:v>-9.9177899999999999E-2</c:v>
                      </c:pt>
                      <c:pt idx="1144">
                        <c:v>-9.9019389999999999E-2</c:v>
                      </c:pt>
                      <c:pt idx="1145">
                        <c:v>-9.8744410000000005E-2</c:v>
                      </c:pt>
                      <c:pt idx="1146">
                        <c:v>-9.8427500000000001E-2</c:v>
                      </c:pt>
                      <c:pt idx="1147">
                        <c:v>-9.811135E-2</c:v>
                      </c:pt>
                      <c:pt idx="1148">
                        <c:v>-9.790306E-2</c:v>
                      </c:pt>
                      <c:pt idx="1149">
                        <c:v>-9.8024509999999995E-2</c:v>
                      </c:pt>
                      <c:pt idx="1150">
                        <c:v>-9.8534730000000001E-2</c:v>
                      </c:pt>
                      <c:pt idx="1151">
                        <c:v>-9.9081610000000001E-2</c:v>
                      </c:pt>
                      <c:pt idx="1152">
                        <c:v>-9.9284129999999998E-2</c:v>
                      </c:pt>
                      <c:pt idx="1153">
                        <c:v>-9.9133509999999994E-2</c:v>
                      </c:pt>
                      <c:pt idx="1154">
                        <c:v>-9.8845359999999993E-2</c:v>
                      </c:pt>
                      <c:pt idx="1155">
                        <c:v>-9.8650570000000007E-2</c:v>
                      </c:pt>
                      <c:pt idx="1156">
                        <c:v>-9.8649269999999997E-2</c:v>
                      </c:pt>
                      <c:pt idx="1157">
                        <c:v>-9.8751800000000001E-2</c:v>
                      </c:pt>
                      <c:pt idx="1158">
                        <c:v>-9.8803849999999999E-2</c:v>
                      </c:pt>
                      <c:pt idx="1159">
                        <c:v>-9.8680000000000004E-2</c:v>
                      </c:pt>
                      <c:pt idx="1160">
                        <c:v>-9.8362060000000001E-2</c:v>
                      </c:pt>
                      <c:pt idx="1161">
                        <c:v>-9.7972080000000003E-2</c:v>
                      </c:pt>
                      <c:pt idx="1162">
                        <c:v>-9.770392E-2</c:v>
                      </c:pt>
                      <c:pt idx="1163">
                        <c:v>-9.7816780000000006E-2</c:v>
                      </c:pt>
                      <c:pt idx="1164">
                        <c:v>-9.8270720000000006E-2</c:v>
                      </c:pt>
                      <c:pt idx="1165">
                        <c:v>-9.8366480000000006E-2</c:v>
                      </c:pt>
                      <c:pt idx="1166">
                        <c:v>-9.7779770000000002E-2</c:v>
                      </c:pt>
                      <c:pt idx="1167">
                        <c:v>-9.688658E-2</c:v>
                      </c:pt>
                      <c:pt idx="1168">
                        <c:v>-9.6583459999999996E-2</c:v>
                      </c:pt>
                      <c:pt idx="1169">
                        <c:v>-9.7599820000000004E-2</c:v>
                      </c:pt>
                      <c:pt idx="1170">
                        <c:v>-9.8801079999999999E-2</c:v>
                      </c:pt>
                      <c:pt idx="1171">
                        <c:v>-9.9101949999999994E-2</c:v>
                      </c:pt>
                      <c:pt idx="1172">
                        <c:v>-9.8828200000000005E-2</c:v>
                      </c:pt>
                      <c:pt idx="1173">
                        <c:v>-9.8486580000000004E-2</c:v>
                      </c:pt>
                      <c:pt idx="1174">
                        <c:v>-9.8229259999999999E-2</c:v>
                      </c:pt>
                      <c:pt idx="1175">
                        <c:v>-9.8080580000000001E-2</c:v>
                      </c:pt>
                      <c:pt idx="1176">
                        <c:v>-9.8184830000000001E-2</c:v>
                      </c:pt>
                      <c:pt idx="1177">
                        <c:v>-9.8592689999999997E-2</c:v>
                      </c:pt>
                      <c:pt idx="1178">
                        <c:v>-9.8948320000000006E-2</c:v>
                      </c:pt>
                      <c:pt idx="1179">
                        <c:v>-9.8829310000000004E-2</c:v>
                      </c:pt>
                      <c:pt idx="1180">
                        <c:v>-9.8321500000000006E-2</c:v>
                      </c:pt>
                      <c:pt idx="1181">
                        <c:v>-9.7840109999999994E-2</c:v>
                      </c:pt>
                      <c:pt idx="1182">
                        <c:v>-9.7605330000000004E-2</c:v>
                      </c:pt>
                      <c:pt idx="1183">
                        <c:v>-9.7776360000000007E-2</c:v>
                      </c:pt>
                      <c:pt idx="1184">
                        <c:v>-9.8336489999999999E-2</c:v>
                      </c:pt>
                      <c:pt idx="1185">
                        <c:v>-9.8552609999999999E-2</c:v>
                      </c:pt>
                      <c:pt idx="1186">
                        <c:v>-9.8306710000000005E-2</c:v>
                      </c:pt>
                      <c:pt idx="1187">
                        <c:v>-9.819137E-2</c:v>
                      </c:pt>
                      <c:pt idx="1188">
                        <c:v>-9.8452250000000005E-2</c:v>
                      </c:pt>
                      <c:pt idx="1189">
                        <c:v>-9.8852640000000006E-2</c:v>
                      </c:pt>
                      <c:pt idx="1190">
                        <c:v>-9.9082749999999997E-2</c:v>
                      </c:pt>
                      <c:pt idx="1191">
                        <c:v>-9.9088259999999997E-2</c:v>
                      </c:pt>
                      <c:pt idx="1192">
                        <c:v>-9.9016729999999997E-2</c:v>
                      </c:pt>
                      <c:pt idx="1193">
                        <c:v>-9.9007789999999998E-2</c:v>
                      </c:pt>
                      <c:pt idx="1194">
                        <c:v>-9.9051299999999995E-2</c:v>
                      </c:pt>
                      <c:pt idx="1195">
                        <c:v>-9.9047189999999993E-2</c:v>
                      </c:pt>
                      <c:pt idx="1196">
                        <c:v>-9.8962460000000002E-2</c:v>
                      </c:pt>
                      <c:pt idx="1197">
                        <c:v>-9.885534E-2</c:v>
                      </c:pt>
                      <c:pt idx="1198">
                        <c:v>-9.8782819999999993E-2</c:v>
                      </c:pt>
                      <c:pt idx="1199">
                        <c:v>-9.8767270000000004E-2</c:v>
                      </c:pt>
                      <c:pt idx="1200">
                        <c:v>-9.8841799999999994E-2</c:v>
                      </c:pt>
                      <c:pt idx="1201">
                        <c:v>-9.9016989999999999E-2</c:v>
                      </c:pt>
                      <c:pt idx="1202">
                        <c:v>-9.9189970000000002E-2</c:v>
                      </c:pt>
                      <c:pt idx="1203">
                        <c:v>-9.918188E-2</c:v>
                      </c:pt>
                      <c:pt idx="1204">
                        <c:v>-9.8864499999999994E-2</c:v>
                      </c:pt>
                      <c:pt idx="1205">
                        <c:v>-9.8214670000000004E-2</c:v>
                      </c:pt>
                      <c:pt idx="1206">
                        <c:v>-9.7317899999999999E-2</c:v>
                      </c:pt>
                      <c:pt idx="1207">
                        <c:v>-9.6428589999999995E-2</c:v>
                      </c:pt>
                      <c:pt idx="1208">
                        <c:v>-9.6145289999999994E-2</c:v>
                      </c:pt>
                      <c:pt idx="1209">
                        <c:v>-9.7073110000000004E-2</c:v>
                      </c:pt>
                      <c:pt idx="1210">
                        <c:v>-9.8534880000000005E-2</c:v>
                      </c:pt>
                      <c:pt idx="1211">
                        <c:v>-9.9336610000000006E-2</c:v>
                      </c:pt>
                      <c:pt idx="1212">
                        <c:v>-9.9474110000000004E-2</c:v>
                      </c:pt>
                      <c:pt idx="1213">
                        <c:v>-9.9454290000000001E-2</c:v>
                      </c:pt>
                      <c:pt idx="1214">
                        <c:v>-9.9488809999999997E-2</c:v>
                      </c:pt>
                      <c:pt idx="1215">
                        <c:v>-9.9518510000000004E-2</c:v>
                      </c:pt>
                      <c:pt idx="1216">
                        <c:v>-9.951074E-2</c:v>
                      </c:pt>
                      <c:pt idx="1217">
                        <c:v>-9.9532549999999997E-2</c:v>
                      </c:pt>
                      <c:pt idx="1218">
                        <c:v>-9.9594680000000005E-2</c:v>
                      </c:pt>
                      <c:pt idx="1219">
                        <c:v>-9.9622550000000004E-2</c:v>
                      </c:pt>
                      <c:pt idx="1220">
                        <c:v>-9.960376E-2</c:v>
                      </c:pt>
                      <c:pt idx="1221">
                        <c:v>-9.9591089999999993E-2</c:v>
                      </c:pt>
                      <c:pt idx="1222">
                        <c:v>-9.954006E-2</c:v>
                      </c:pt>
                      <c:pt idx="1223">
                        <c:v>-9.9336010000000002E-2</c:v>
                      </c:pt>
                      <c:pt idx="1224">
                        <c:v>-9.9025269999999999E-2</c:v>
                      </c:pt>
                      <c:pt idx="1225">
                        <c:v>-9.8835069999999997E-2</c:v>
                      </c:pt>
                      <c:pt idx="1226">
                        <c:v>-9.8853150000000001E-2</c:v>
                      </c:pt>
                      <c:pt idx="1227">
                        <c:v>-9.8848400000000003E-2</c:v>
                      </c:pt>
                      <c:pt idx="1228">
                        <c:v>-9.8599049999999994E-2</c:v>
                      </c:pt>
                      <c:pt idx="1229">
                        <c:v>-9.8241229999999999E-2</c:v>
                      </c:pt>
                      <c:pt idx="1230">
                        <c:v>-9.8240330000000001E-2</c:v>
                      </c:pt>
                      <c:pt idx="1231">
                        <c:v>-9.8812239999999996E-2</c:v>
                      </c:pt>
                      <c:pt idx="1232">
                        <c:v>-9.9387030000000001E-2</c:v>
                      </c:pt>
                      <c:pt idx="1233">
                        <c:v>-9.9445699999999998E-2</c:v>
                      </c:pt>
                      <c:pt idx="1234">
                        <c:v>-9.9110760000000006E-2</c:v>
                      </c:pt>
                      <c:pt idx="1235">
                        <c:v>-9.8785559999999994E-2</c:v>
                      </c:pt>
                      <c:pt idx="1236">
                        <c:v>-9.8819050000000005E-2</c:v>
                      </c:pt>
                      <c:pt idx="1237">
                        <c:v>-9.918122E-2</c:v>
                      </c:pt>
                      <c:pt idx="1238">
                        <c:v>-9.9535209999999999E-2</c:v>
                      </c:pt>
                      <c:pt idx="1239">
                        <c:v>-9.9689890000000003E-2</c:v>
                      </c:pt>
                      <c:pt idx="1240">
                        <c:v>-9.968842E-2</c:v>
                      </c:pt>
                      <c:pt idx="1241">
                        <c:v>-9.9624920000000006E-2</c:v>
                      </c:pt>
                      <c:pt idx="1242">
                        <c:v>-9.9539139999999998E-2</c:v>
                      </c:pt>
                      <c:pt idx="1243">
                        <c:v>-9.9457530000000002E-2</c:v>
                      </c:pt>
                      <c:pt idx="1244">
                        <c:v>-9.9430260000000006E-2</c:v>
                      </c:pt>
                      <c:pt idx="1245">
                        <c:v>-9.9459270000000002E-2</c:v>
                      </c:pt>
                      <c:pt idx="1246">
                        <c:v>-9.9447069999999999E-2</c:v>
                      </c:pt>
                      <c:pt idx="1247">
                        <c:v>-9.9274840000000003E-2</c:v>
                      </c:pt>
                      <c:pt idx="1248">
                        <c:v>-9.8919220000000002E-2</c:v>
                      </c:pt>
                      <c:pt idx="1249">
                        <c:v>-9.8492129999999997E-2</c:v>
                      </c:pt>
                      <c:pt idx="1250">
                        <c:v>-9.8225240000000005E-2</c:v>
                      </c:pt>
                      <c:pt idx="1251">
                        <c:v>-9.8362350000000001E-2</c:v>
                      </c:pt>
                      <c:pt idx="1252">
                        <c:v>-9.8865579999999995E-2</c:v>
                      </c:pt>
                      <c:pt idx="1253">
                        <c:v>-9.9341360000000004E-2</c:v>
                      </c:pt>
                      <c:pt idx="1254">
                        <c:v>-9.9481689999999998E-2</c:v>
                      </c:pt>
                      <c:pt idx="1255">
                        <c:v>-9.9329310000000004E-2</c:v>
                      </c:pt>
                      <c:pt idx="1256">
                        <c:v>-9.9098149999999996E-2</c:v>
                      </c:pt>
                      <c:pt idx="1257">
                        <c:v>-9.8891300000000001E-2</c:v>
                      </c:pt>
                      <c:pt idx="1258">
                        <c:v>-9.866577E-2</c:v>
                      </c:pt>
                      <c:pt idx="1259">
                        <c:v>-9.8502870000000006E-2</c:v>
                      </c:pt>
                      <c:pt idx="1260">
                        <c:v>-9.8676639999999996E-2</c:v>
                      </c:pt>
                      <c:pt idx="1261">
                        <c:v>-9.8961060000000003E-2</c:v>
                      </c:pt>
                      <c:pt idx="1262">
                        <c:v>-9.8721439999999994E-2</c:v>
                      </c:pt>
                      <c:pt idx="1263">
                        <c:v>-9.7973850000000001E-2</c:v>
                      </c:pt>
                      <c:pt idx="1264">
                        <c:v>-9.7362840000000006E-2</c:v>
                      </c:pt>
                      <c:pt idx="1265">
                        <c:v>-9.7553130000000002E-2</c:v>
                      </c:pt>
                      <c:pt idx="1266">
                        <c:v>-9.8327209999999998E-2</c:v>
                      </c:pt>
                      <c:pt idx="1267">
                        <c:v>-9.8848290000000005E-2</c:v>
                      </c:pt>
                      <c:pt idx="1268">
                        <c:v>-9.8917320000000003E-2</c:v>
                      </c:pt>
                      <c:pt idx="1269">
                        <c:v>-9.8851430000000004E-2</c:v>
                      </c:pt>
                      <c:pt idx="1270">
                        <c:v>-9.8841689999999996E-2</c:v>
                      </c:pt>
                      <c:pt idx="1271">
                        <c:v>-9.882233E-2</c:v>
                      </c:pt>
                      <c:pt idx="1272">
                        <c:v>-9.8741289999999995E-2</c:v>
                      </c:pt>
                      <c:pt idx="1273">
                        <c:v>-9.8670839999999996E-2</c:v>
                      </c:pt>
                      <c:pt idx="1274">
                        <c:v>-9.8642800000000003E-2</c:v>
                      </c:pt>
                      <c:pt idx="1275">
                        <c:v>-9.8624660000000003E-2</c:v>
                      </c:pt>
                      <c:pt idx="1276">
                        <c:v>-9.8654729999999996E-2</c:v>
                      </c:pt>
                      <c:pt idx="1277">
                        <c:v>-9.8774130000000002E-2</c:v>
                      </c:pt>
                      <c:pt idx="1278">
                        <c:v>-9.8864519999999997E-2</c:v>
                      </c:pt>
                      <c:pt idx="1279">
                        <c:v>-9.8789829999999995E-2</c:v>
                      </c:pt>
                      <c:pt idx="1280">
                        <c:v>-9.8622050000000003E-2</c:v>
                      </c:pt>
                      <c:pt idx="1281">
                        <c:v>-9.8480639999999994E-2</c:v>
                      </c:pt>
                      <c:pt idx="1282">
                        <c:v>-9.8247200000000007E-2</c:v>
                      </c:pt>
                      <c:pt idx="1283">
                        <c:v>-9.7730609999999996E-2</c:v>
                      </c:pt>
                      <c:pt idx="1284">
                        <c:v>-9.7094070000000005E-2</c:v>
                      </c:pt>
                      <c:pt idx="1285">
                        <c:v>-9.6889699999999995E-2</c:v>
                      </c:pt>
                      <c:pt idx="1286">
                        <c:v>-9.7317000000000001E-2</c:v>
                      </c:pt>
                      <c:pt idx="1287">
                        <c:v>-9.778763E-2</c:v>
                      </c:pt>
                      <c:pt idx="1288">
                        <c:v>-9.7913239999999999E-2</c:v>
                      </c:pt>
                      <c:pt idx="1289">
                        <c:v>-9.7921099999999997E-2</c:v>
                      </c:pt>
                      <c:pt idx="1290">
                        <c:v>-9.803945E-2</c:v>
                      </c:pt>
                      <c:pt idx="1291">
                        <c:v>-9.8147200000000004E-2</c:v>
                      </c:pt>
                      <c:pt idx="1292">
                        <c:v>-9.8083840000000005E-2</c:v>
                      </c:pt>
                      <c:pt idx="1293">
                        <c:v>-9.7946270000000002E-2</c:v>
                      </c:pt>
                      <c:pt idx="1294">
                        <c:v>-9.7877169999999999E-2</c:v>
                      </c:pt>
                      <c:pt idx="1295">
                        <c:v>-9.7820450000000003E-2</c:v>
                      </c:pt>
                      <c:pt idx="1296">
                        <c:v>-9.7688839999999999E-2</c:v>
                      </c:pt>
                      <c:pt idx="1297">
                        <c:v>-9.7584050000000006E-2</c:v>
                      </c:pt>
                      <c:pt idx="1298">
                        <c:v>-9.7635630000000001E-2</c:v>
                      </c:pt>
                      <c:pt idx="1299">
                        <c:v>-9.775847E-2</c:v>
                      </c:pt>
                      <c:pt idx="1300">
                        <c:v>-9.7785880000000006E-2</c:v>
                      </c:pt>
                      <c:pt idx="1301">
                        <c:v>-9.7721760000000005E-2</c:v>
                      </c:pt>
                      <c:pt idx="1302">
                        <c:v>-9.7649169999999993E-2</c:v>
                      </c:pt>
                      <c:pt idx="1303">
                        <c:v>-9.7551669999999993E-2</c:v>
                      </c:pt>
                      <c:pt idx="1304">
                        <c:v>-9.7406740000000006E-2</c:v>
                      </c:pt>
                      <c:pt idx="1305">
                        <c:v>-9.7316949999999999E-2</c:v>
                      </c:pt>
                      <c:pt idx="1306">
                        <c:v>-9.7344089999999994E-2</c:v>
                      </c:pt>
                      <c:pt idx="1307">
                        <c:v>-9.7320390000000007E-2</c:v>
                      </c:pt>
                      <c:pt idx="1308">
                        <c:v>-9.7050579999999997E-2</c:v>
                      </c:pt>
                      <c:pt idx="1309">
                        <c:v>-9.6632419999999997E-2</c:v>
                      </c:pt>
                      <c:pt idx="1310">
                        <c:v>-9.6425109999999994E-2</c:v>
                      </c:pt>
                      <c:pt idx="1311">
                        <c:v>-9.6657690000000004E-2</c:v>
                      </c:pt>
                      <c:pt idx="1312">
                        <c:v>-9.7105780000000003E-2</c:v>
                      </c:pt>
                      <c:pt idx="1313">
                        <c:v>-9.7387489999999993E-2</c:v>
                      </c:pt>
                      <c:pt idx="1314">
                        <c:v>-9.7385059999999996E-2</c:v>
                      </c:pt>
                      <c:pt idx="1315">
                        <c:v>-9.7205390000000003E-2</c:v>
                      </c:pt>
                      <c:pt idx="1316">
                        <c:v>-9.7011449999999999E-2</c:v>
                      </c:pt>
                      <c:pt idx="1317">
                        <c:v>-9.6918439999999995E-2</c:v>
                      </c:pt>
                      <c:pt idx="1318">
                        <c:v>-9.6925330000000004E-2</c:v>
                      </c:pt>
                      <c:pt idx="1319">
                        <c:v>-9.6940020000000002E-2</c:v>
                      </c:pt>
                      <c:pt idx="1320">
                        <c:v>-9.6893119999999999E-2</c:v>
                      </c:pt>
                      <c:pt idx="1321">
                        <c:v>-9.67996E-2</c:v>
                      </c:pt>
                      <c:pt idx="1322">
                        <c:v>-9.6706150000000005E-2</c:v>
                      </c:pt>
                      <c:pt idx="1323">
                        <c:v>-9.6631649999999999E-2</c:v>
                      </c:pt>
                      <c:pt idx="1324">
                        <c:v>-9.6582500000000002E-2</c:v>
                      </c:pt>
                      <c:pt idx="1325">
                        <c:v>-9.6566100000000002E-2</c:v>
                      </c:pt>
                      <c:pt idx="1326">
                        <c:v>-9.6563529999999995E-2</c:v>
                      </c:pt>
                      <c:pt idx="1327">
                        <c:v>-9.6536609999999995E-2</c:v>
                      </c:pt>
                      <c:pt idx="1328">
                        <c:v>-9.6468730000000003E-2</c:v>
                      </c:pt>
                      <c:pt idx="1329">
                        <c:v>-9.6355579999999996E-2</c:v>
                      </c:pt>
                      <c:pt idx="1330">
                        <c:v>-9.6181559999999999E-2</c:v>
                      </c:pt>
                      <c:pt idx="1331">
                        <c:v>-9.5974470000000006E-2</c:v>
                      </c:pt>
                      <c:pt idx="1332">
                        <c:v>-9.5843429999999993E-2</c:v>
                      </c:pt>
                      <c:pt idx="1333">
                        <c:v>-9.5837640000000002E-2</c:v>
                      </c:pt>
                      <c:pt idx="1334">
                        <c:v>-9.5810450000000005E-2</c:v>
                      </c:pt>
                      <c:pt idx="1335">
                        <c:v>-9.5608150000000003E-2</c:v>
                      </c:pt>
                      <c:pt idx="1336">
                        <c:v>-9.5370609999999995E-2</c:v>
                      </c:pt>
                      <c:pt idx="1337">
                        <c:v>-9.5444689999999999E-2</c:v>
                      </c:pt>
                      <c:pt idx="1338">
                        <c:v>-9.5859769999999997E-2</c:v>
                      </c:pt>
                      <c:pt idx="1339">
                        <c:v>-9.6232970000000001E-2</c:v>
                      </c:pt>
                      <c:pt idx="1340">
                        <c:v>-9.6326040000000002E-2</c:v>
                      </c:pt>
                      <c:pt idx="1341">
                        <c:v>-9.6247890000000003E-2</c:v>
                      </c:pt>
                      <c:pt idx="1342">
                        <c:v>-9.6188049999999997E-2</c:v>
                      </c:pt>
                      <c:pt idx="1343">
                        <c:v>-9.6184779999999998E-2</c:v>
                      </c:pt>
                      <c:pt idx="1344">
                        <c:v>-9.6180799999999997E-2</c:v>
                      </c:pt>
                      <c:pt idx="1345">
                        <c:v>-9.6170489999999997E-2</c:v>
                      </c:pt>
                      <c:pt idx="1346">
                        <c:v>-9.6161540000000004E-2</c:v>
                      </c:pt>
                      <c:pt idx="1347">
                        <c:v>-9.6109840000000002E-2</c:v>
                      </c:pt>
                      <c:pt idx="1348">
                        <c:v>-9.6011680000000002E-2</c:v>
                      </c:pt>
                      <c:pt idx="1349">
                        <c:v>-9.5950530000000006E-2</c:v>
                      </c:pt>
                      <c:pt idx="1350">
                        <c:v>-9.5959269999999999E-2</c:v>
                      </c:pt>
                      <c:pt idx="1351">
                        <c:v>-9.5947770000000002E-2</c:v>
                      </c:pt>
                      <c:pt idx="1352">
                        <c:v>-9.5863009999999999E-2</c:v>
                      </c:pt>
                      <c:pt idx="1353">
                        <c:v>-9.5795439999999996E-2</c:v>
                      </c:pt>
                      <c:pt idx="1354">
                        <c:v>-9.5819089999999996E-2</c:v>
                      </c:pt>
                      <c:pt idx="1355">
                        <c:v>-9.5859509999999995E-2</c:v>
                      </c:pt>
                      <c:pt idx="1356">
                        <c:v>-9.5842079999999996E-2</c:v>
                      </c:pt>
                      <c:pt idx="1357">
                        <c:v>-9.5832219999999996E-2</c:v>
                      </c:pt>
                      <c:pt idx="1358">
                        <c:v>-9.588228E-2</c:v>
                      </c:pt>
                      <c:pt idx="1359">
                        <c:v>-9.5870239999999995E-2</c:v>
                      </c:pt>
                      <c:pt idx="1360">
                        <c:v>-9.566028E-2</c:v>
                      </c:pt>
                      <c:pt idx="1361">
                        <c:v>-9.5337939999999996E-2</c:v>
                      </c:pt>
                      <c:pt idx="1362">
                        <c:v>-9.5144380000000001E-2</c:v>
                      </c:pt>
                      <c:pt idx="1363">
                        <c:v>-9.5198069999999996E-2</c:v>
                      </c:pt>
                      <c:pt idx="1364">
                        <c:v>-9.5392930000000001E-2</c:v>
                      </c:pt>
                      <c:pt idx="1365">
                        <c:v>-9.559608E-2</c:v>
                      </c:pt>
                      <c:pt idx="1366">
                        <c:v>-9.5762139999999996E-2</c:v>
                      </c:pt>
                      <c:pt idx="1367">
                        <c:v>-9.5851829999999999E-2</c:v>
                      </c:pt>
                      <c:pt idx="1368">
                        <c:v>-9.5827830000000003E-2</c:v>
                      </c:pt>
                      <c:pt idx="1369">
                        <c:v>-9.5734280000000005E-2</c:v>
                      </c:pt>
                      <c:pt idx="1370">
                        <c:v>-9.566376E-2</c:v>
                      </c:pt>
                      <c:pt idx="1371">
                        <c:v>-9.5646809999999999E-2</c:v>
                      </c:pt>
                      <c:pt idx="1372">
                        <c:v>-9.5652009999999996E-2</c:v>
                      </c:pt>
                      <c:pt idx="1373">
                        <c:v>-9.5668489999999995E-2</c:v>
                      </c:pt>
                      <c:pt idx="1374">
                        <c:v>-9.5704940000000002E-2</c:v>
                      </c:pt>
                      <c:pt idx="1375">
                        <c:v>-9.5739809999999995E-2</c:v>
                      </c:pt>
                      <c:pt idx="1376">
                        <c:v>-9.5751050000000004E-2</c:v>
                      </c:pt>
                      <c:pt idx="1377">
                        <c:v>-9.5762299999999995E-2</c:v>
                      </c:pt>
                      <c:pt idx="1378">
                        <c:v>-9.5788239999999997E-2</c:v>
                      </c:pt>
                      <c:pt idx="1379">
                        <c:v>-9.5780450000000003E-2</c:v>
                      </c:pt>
                      <c:pt idx="1380">
                        <c:v>-9.5708210000000002E-2</c:v>
                      </c:pt>
                      <c:pt idx="1381">
                        <c:v>-9.5644090000000001E-2</c:v>
                      </c:pt>
                      <c:pt idx="1382">
                        <c:v>-9.5676049999999999E-2</c:v>
                      </c:pt>
                      <c:pt idx="1383">
                        <c:v>-9.576461E-2</c:v>
                      </c:pt>
                      <c:pt idx="1384">
                        <c:v>-9.5774629999999999E-2</c:v>
                      </c:pt>
                      <c:pt idx="1385">
                        <c:v>-9.5639870000000002E-2</c:v>
                      </c:pt>
                      <c:pt idx="1386">
                        <c:v>-9.5428230000000003E-2</c:v>
                      </c:pt>
                      <c:pt idx="1387">
                        <c:v>-9.5270149999999998E-2</c:v>
                      </c:pt>
                      <c:pt idx="1388">
                        <c:v>-9.5266110000000001E-2</c:v>
                      </c:pt>
                      <c:pt idx="1389">
                        <c:v>-9.5417639999999998E-2</c:v>
                      </c:pt>
                      <c:pt idx="1390">
                        <c:v>-9.5612669999999997E-2</c:v>
                      </c:pt>
                      <c:pt idx="1391">
                        <c:v>-9.5715439999999999E-2</c:v>
                      </c:pt>
                      <c:pt idx="1392">
                        <c:v>-9.5699300000000001E-2</c:v>
                      </c:pt>
                      <c:pt idx="1393">
                        <c:v>-9.5659560000000005E-2</c:v>
                      </c:pt>
                      <c:pt idx="1394">
                        <c:v>-9.5669660000000004E-2</c:v>
                      </c:pt>
                      <c:pt idx="1395">
                        <c:v>-9.5687499999999995E-2</c:v>
                      </c:pt>
                      <c:pt idx="1396">
                        <c:v>-9.5652490000000007E-2</c:v>
                      </c:pt>
                      <c:pt idx="1397">
                        <c:v>-9.5601450000000004E-2</c:v>
                      </c:pt>
                      <c:pt idx="1398">
                        <c:v>-9.5610539999999994E-2</c:v>
                      </c:pt>
                      <c:pt idx="1399">
                        <c:v>-9.5678700000000005E-2</c:v>
                      </c:pt>
                      <c:pt idx="1400">
                        <c:v>-9.5747550000000001E-2</c:v>
                      </c:pt>
                      <c:pt idx="1401">
                        <c:v>-9.5796099999999995E-2</c:v>
                      </c:pt>
                      <c:pt idx="1402">
                        <c:v>-9.58373E-2</c:v>
                      </c:pt>
                      <c:pt idx="1403">
                        <c:v>-9.5851290000000006E-2</c:v>
                      </c:pt>
                      <c:pt idx="1404">
                        <c:v>-9.5802269999999995E-2</c:v>
                      </c:pt>
                      <c:pt idx="1405">
                        <c:v>-9.5707520000000004E-2</c:v>
                      </c:pt>
                      <c:pt idx="1406">
                        <c:v>-9.5630190000000004E-2</c:v>
                      </c:pt>
                      <c:pt idx="1407">
                        <c:v>-9.5607510000000007E-2</c:v>
                      </c:pt>
                      <c:pt idx="1408">
                        <c:v>-9.5620330000000003E-2</c:v>
                      </c:pt>
                      <c:pt idx="1409">
                        <c:v>-9.5615279999999997E-2</c:v>
                      </c:pt>
                      <c:pt idx="1410">
                        <c:v>-9.5544309999999993E-2</c:v>
                      </c:pt>
                      <c:pt idx="1411">
                        <c:v>-9.5415780000000006E-2</c:v>
                      </c:pt>
                      <c:pt idx="1412">
                        <c:v>-9.5327809999999999E-2</c:v>
                      </c:pt>
                      <c:pt idx="1413">
                        <c:v>-9.5384679999999999E-2</c:v>
                      </c:pt>
                      <c:pt idx="1414">
                        <c:v>-9.5550430000000006E-2</c:v>
                      </c:pt>
                      <c:pt idx="1415">
                        <c:v>-9.5674819999999994E-2</c:v>
                      </c:pt>
                      <c:pt idx="1416">
                        <c:v>-9.5681730000000006E-2</c:v>
                      </c:pt>
                      <c:pt idx="1417">
                        <c:v>-9.5633510000000005E-2</c:v>
                      </c:pt>
                      <c:pt idx="1418">
                        <c:v>-9.5597920000000003E-2</c:v>
                      </c:pt>
                      <c:pt idx="1419">
                        <c:v>-9.5549899999999993E-2</c:v>
                      </c:pt>
                      <c:pt idx="1420">
                        <c:v>-9.5460379999999997E-2</c:v>
                      </c:pt>
                      <c:pt idx="1421">
                        <c:v>-9.539048E-2</c:v>
                      </c:pt>
                      <c:pt idx="1422">
                        <c:v>-9.5404550000000005E-2</c:v>
                      </c:pt>
                      <c:pt idx="1423">
                        <c:v>-9.5461199999999996E-2</c:v>
                      </c:pt>
                      <c:pt idx="1424">
                        <c:v>-9.5479079999999994E-2</c:v>
                      </c:pt>
                      <c:pt idx="1425">
                        <c:v>-9.5455860000000003E-2</c:v>
                      </c:pt>
                      <c:pt idx="1426">
                        <c:v>-9.5432799999999998E-2</c:v>
                      </c:pt>
                      <c:pt idx="1427">
                        <c:v>-9.5398280000000002E-2</c:v>
                      </c:pt>
                      <c:pt idx="1428">
                        <c:v>-9.5314499999999996E-2</c:v>
                      </c:pt>
                      <c:pt idx="1429">
                        <c:v>-9.5201279999999999E-2</c:v>
                      </c:pt>
                      <c:pt idx="1430">
                        <c:v>-9.5108109999999996E-2</c:v>
                      </c:pt>
                      <c:pt idx="1431">
                        <c:v>-9.5035410000000001E-2</c:v>
                      </c:pt>
                      <c:pt idx="1432">
                        <c:v>-9.4959080000000001E-2</c:v>
                      </c:pt>
                      <c:pt idx="1433">
                        <c:v>-9.4895999999999994E-2</c:v>
                      </c:pt>
                      <c:pt idx="1434">
                        <c:v>-9.4869839999999997E-2</c:v>
                      </c:pt>
                      <c:pt idx="1435">
                        <c:v>-9.4846890000000003E-2</c:v>
                      </c:pt>
                      <c:pt idx="1436">
                        <c:v>-9.4782640000000001E-2</c:v>
                      </c:pt>
                      <c:pt idx="1437">
                        <c:v>-9.4705659999999997E-2</c:v>
                      </c:pt>
                      <c:pt idx="1438">
                        <c:v>-9.4675759999999998E-2</c:v>
                      </c:pt>
                      <c:pt idx="1439">
                        <c:v>-9.4683859999999995E-2</c:v>
                      </c:pt>
                      <c:pt idx="1440">
                        <c:v>-9.4669820000000002E-2</c:v>
                      </c:pt>
                      <c:pt idx="1441">
                        <c:v>-9.462015E-2</c:v>
                      </c:pt>
                      <c:pt idx="1442">
                        <c:v>-9.4569360000000005E-2</c:v>
                      </c:pt>
                      <c:pt idx="1443">
                        <c:v>-9.4526310000000002E-2</c:v>
                      </c:pt>
                      <c:pt idx="1444">
                        <c:v>-9.4470819999999997E-2</c:v>
                      </c:pt>
                      <c:pt idx="1445">
                        <c:v>-9.4410729999999998E-2</c:v>
                      </c:pt>
                      <c:pt idx="1446">
                        <c:v>-9.4376290000000002E-2</c:v>
                      </c:pt>
                      <c:pt idx="1447">
                        <c:v>-9.4367000000000006E-2</c:v>
                      </c:pt>
                      <c:pt idx="1448">
                        <c:v>-9.4361219999999996E-2</c:v>
                      </c:pt>
                      <c:pt idx="1449">
                        <c:v>-9.435085E-2</c:v>
                      </c:pt>
                      <c:pt idx="1450">
                        <c:v>-9.4330590000000006E-2</c:v>
                      </c:pt>
                      <c:pt idx="1451">
                        <c:v>-9.4285620000000001E-2</c:v>
                      </c:pt>
                      <c:pt idx="1452">
                        <c:v>-9.4207990000000005E-2</c:v>
                      </c:pt>
                      <c:pt idx="1453">
                        <c:v>-9.4124330000000006E-2</c:v>
                      </c:pt>
                      <c:pt idx="1454">
                        <c:v>-9.4072600000000006E-2</c:v>
                      </c:pt>
                      <c:pt idx="1455">
                        <c:v>-9.4057630000000003E-2</c:v>
                      </c:pt>
                      <c:pt idx="1456">
                        <c:v>-9.4057470000000004E-2</c:v>
                      </c:pt>
                      <c:pt idx="1457">
                        <c:v>-9.4061049999999993E-2</c:v>
                      </c:pt>
                      <c:pt idx="1458">
                        <c:v>-9.4062380000000001E-2</c:v>
                      </c:pt>
                      <c:pt idx="1459">
                        <c:v>-9.4035380000000002E-2</c:v>
                      </c:pt>
                      <c:pt idx="1460">
                        <c:v>-9.3956689999999995E-2</c:v>
                      </c:pt>
                      <c:pt idx="1461">
                        <c:v>-9.3850020000000006E-2</c:v>
                      </c:pt>
                      <c:pt idx="1462">
                        <c:v>-9.3768889999999994E-2</c:v>
                      </c:pt>
                      <c:pt idx="1463">
                        <c:v>-9.3738669999999996E-2</c:v>
                      </c:pt>
                      <c:pt idx="1464">
                        <c:v>-9.3736849999999997E-2</c:v>
                      </c:pt>
                      <c:pt idx="1465">
                        <c:v>-9.3723100000000004E-2</c:v>
                      </c:pt>
                      <c:pt idx="1466">
                        <c:v>-9.3669290000000002E-2</c:v>
                      </c:pt>
                      <c:pt idx="1467">
                        <c:v>-9.3572500000000003E-2</c:v>
                      </c:pt>
                      <c:pt idx="1468">
                        <c:v>-9.3470659999999997E-2</c:v>
                      </c:pt>
                      <c:pt idx="1469">
                        <c:v>-9.3425530000000007E-2</c:v>
                      </c:pt>
                      <c:pt idx="1470">
                        <c:v>-9.3462359999999994E-2</c:v>
                      </c:pt>
                      <c:pt idx="1471">
                        <c:v>-9.3534619999999999E-2</c:v>
                      </c:pt>
                      <c:pt idx="1472">
                        <c:v>-9.3573829999999997E-2</c:v>
                      </c:pt>
                      <c:pt idx="1473">
                        <c:v>-9.3555239999999998E-2</c:v>
                      </c:pt>
                      <c:pt idx="1474">
                        <c:v>-9.3491019999999994E-2</c:v>
                      </c:pt>
                      <c:pt idx="1475">
                        <c:v>-9.3390929999999997E-2</c:v>
                      </c:pt>
                      <c:pt idx="1476">
                        <c:v>-9.3264920000000001E-2</c:v>
                      </c:pt>
                      <c:pt idx="1477">
                        <c:v>-9.3144210000000005E-2</c:v>
                      </c:pt>
                      <c:pt idx="1478">
                        <c:v>-9.3057829999999994E-2</c:v>
                      </c:pt>
                      <c:pt idx="1479">
                        <c:v>-9.3002550000000003E-2</c:v>
                      </c:pt>
                      <c:pt idx="1480">
                        <c:v>-9.2961009999999997E-2</c:v>
                      </c:pt>
                      <c:pt idx="1481">
                        <c:v>-9.2932470000000003E-2</c:v>
                      </c:pt>
                      <c:pt idx="1482">
                        <c:v>-9.2914070000000001E-2</c:v>
                      </c:pt>
                      <c:pt idx="1483">
                        <c:v>-9.2877710000000002E-2</c:v>
                      </c:pt>
                      <c:pt idx="1484">
                        <c:v>-9.2805760000000001E-2</c:v>
                      </c:pt>
                      <c:pt idx="1485">
                        <c:v>-9.2730530000000005E-2</c:v>
                      </c:pt>
                      <c:pt idx="1486">
                        <c:v>-9.2697689999999999E-2</c:v>
                      </c:pt>
                      <c:pt idx="1487">
                        <c:v>-9.2705770000000007E-2</c:v>
                      </c:pt>
                      <c:pt idx="1488">
                        <c:v>-9.2715140000000001E-2</c:v>
                      </c:pt>
                      <c:pt idx="1489">
                        <c:v>-9.2704010000000003E-2</c:v>
                      </c:pt>
                      <c:pt idx="1490">
                        <c:v>-9.2676620000000001E-2</c:v>
                      </c:pt>
                      <c:pt idx="1491">
                        <c:v>-9.263412E-2</c:v>
                      </c:pt>
                      <c:pt idx="1492">
                        <c:v>-9.2573959999999997E-2</c:v>
                      </c:pt>
                      <c:pt idx="1493">
                        <c:v>-9.2508069999999998E-2</c:v>
                      </c:pt>
                      <c:pt idx="1494">
                        <c:v>-9.2449580000000003E-2</c:v>
                      </c:pt>
                      <c:pt idx="1495">
                        <c:v>-9.2394550000000006E-2</c:v>
                      </c:pt>
                      <c:pt idx="1496">
                        <c:v>-9.2337710000000003E-2</c:v>
                      </c:pt>
                      <c:pt idx="1497">
                        <c:v>-9.2289750000000004E-2</c:v>
                      </c:pt>
                      <c:pt idx="1498">
                        <c:v>-9.2257149999999996E-2</c:v>
                      </c:pt>
                      <c:pt idx="1499">
                        <c:v>-9.2226920000000004E-2</c:v>
                      </c:pt>
                      <c:pt idx="1500">
                        <c:v>-9.2195920000000001E-2</c:v>
                      </c:pt>
                      <c:pt idx="1501">
                        <c:v>-9.2182230000000004E-2</c:v>
                      </c:pt>
                      <c:pt idx="1502">
                        <c:v>-9.2180700000000004E-2</c:v>
                      </c:pt>
                      <c:pt idx="1503">
                        <c:v>-9.2147309999999996E-2</c:v>
                      </c:pt>
                      <c:pt idx="1504">
                        <c:v>-9.2063740000000005E-2</c:v>
                      </c:pt>
                      <c:pt idx="1505">
                        <c:v>-9.1980500000000007E-2</c:v>
                      </c:pt>
                      <c:pt idx="1506">
                        <c:v>-9.1946620000000007E-2</c:v>
                      </c:pt>
                      <c:pt idx="1507">
                        <c:v>-9.1936130000000005E-2</c:v>
                      </c:pt>
                      <c:pt idx="1508">
                        <c:v>-9.1895770000000002E-2</c:v>
                      </c:pt>
                      <c:pt idx="1509">
                        <c:v>-9.1835710000000001E-2</c:v>
                      </c:pt>
                      <c:pt idx="1510">
                        <c:v>-9.1812640000000001E-2</c:v>
                      </c:pt>
                      <c:pt idx="1511">
                        <c:v>-9.1843540000000001E-2</c:v>
                      </c:pt>
                      <c:pt idx="1512">
                        <c:v>-9.1893390000000005E-2</c:v>
                      </c:pt>
                      <c:pt idx="1513">
                        <c:v>-9.1932940000000005E-2</c:v>
                      </c:pt>
                      <c:pt idx="1514">
                        <c:v>-9.1951089999999999E-2</c:v>
                      </c:pt>
                      <c:pt idx="1515">
                        <c:v>-9.1928460000000004E-2</c:v>
                      </c:pt>
                      <c:pt idx="1516">
                        <c:v>-9.185778E-2</c:v>
                      </c:pt>
                      <c:pt idx="1517">
                        <c:v>-9.1778369999999998E-2</c:v>
                      </c:pt>
                      <c:pt idx="1518">
                        <c:v>-9.1734990000000002E-2</c:v>
                      </c:pt>
                      <c:pt idx="1519">
                        <c:v>-9.1710470000000002E-2</c:v>
                      </c:pt>
                      <c:pt idx="1520">
                        <c:v>-9.1657909999999995E-2</c:v>
                      </c:pt>
                      <c:pt idx="1521">
                        <c:v>-9.1588310000000006E-2</c:v>
                      </c:pt>
                      <c:pt idx="1522">
                        <c:v>-9.1563140000000001E-2</c:v>
                      </c:pt>
                      <c:pt idx="1523">
                        <c:v>-9.1599079999999999E-2</c:v>
                      </c:pt>
                      <c:pt idx="1524">
                        <c:v>-9.1645119999999997E-2</c:v>
                      </c:pt>
                      <c:pt idx="1525">
                        <c:v>-9.1663679999999997E-2</c:v>
                      </c:pt>
                      <c:pt idx="1526">
                        <c:v>-9.1670180000000004E-2</c:v>
                      </c:pt>
                      <c:pt idx="1527">
                        <c:v>-9.1677320000000007E-2</c:v>
                      </c:pt>
                      <c:pt idx="1528">
                        <c:v>-9.1658160000000002E-2</c:v>
                      </c:pt>
                      <c:pt idx="1529">
                        <c:v>-9.1594270000000005E-2</c:v>
                      </c:pt>
                      <c:pt idx="1530">
                        <c:v>-9.151376E-2</c:v>
                      </c:pt>
                      <c:pt idx="1531">
                        <c:v>-9.1455010000000003E-2</c:v>
                      </c:pt>
                      <c:pt idx="1532">
                        <c:v>-9.1421939999999993E-2</c:v>
                      </c:pt>
                      <c:pt idx="1533">
                        <c:v>-9.1402209999999998E-2</c:v>
                      </c:pt>
                      <c:pt idx="1534">
                        <c:v>-9.1400889999999999E-2</c:v>
                      </c:pt>
                      <c:pt idx="1535">
                        <c:v>-9.1430929999999994E-2</c:v>
                      </c:pt>
                      <c:pt idx="1536">
                        <c:v>-9.1484609999999994E-2</c:v>
                      </c:pt>
                      <c:pt idx="1537">
                        <c:v>-9.1539200000000001E-2</c:v>
                      </c:pt>
                      <c:pt idx="1538">
                        <c:v>-9.158442E-2</c:v>
                      </c:pt>
                      <c:pt idx="1539">
                        <c:v>-9.1633039999999999E-2</c:v>
                      </c:pt>
                      <c:pt idx="1540">
                        <c:v>-9.1703149999999997E-2</c:v>
                      </c:pt>
                      <c:pt idx="1541">
                        <c:v>-9.1784779999999996E-2</c:v>
                      </c:pt>
                      <c:pt idx="1542">
                        <c:v>-9.1826320000000003E-2</c:v>
                      </c:pt>
                      <c:pt idx="1543">
                        <c:v>-9.1775280000000001E-2</c:v>
                      </c:pt>
                      <c:pt idx="1544">
                        <c:v>-9.1645550000000006E-2</c:v>
                      </c:pt>
                      <c:pt idx="1545">
                        <c:v>-9.1519879999999998E-2</c:v>
                      </c:pt>
                      <c:pt idx="1546">
                        <c:v>-9.1465400000000002E-2</c:v>
                      </c:pt>
                      <c:pt idx="1547">
                        <c:v>-9.1469400000000006E-2</c:v>
                      </c:pt>
                      <c:pt idx="1548">
                        <c:v>-9.1485070000000002E-2</c:v>
                      </c:pt>
                      <c:pt idx="1549">
                        <c:v>-9.1510649999999999E-2</c:v>
                      </c:pt>
                      <c:pt idx="1550">
                        <c:v>-9.1573769999999999E-2</c:v>
                      </c:pt>
                      <c:pt idx="1551">
                        <c:v>-9.1654959999999994E-2</c:v>
                      </c:pt>
                      <c:pt idx="1552">
                        <c:v>-9.1688099999999995E-2</c:v>
                      </c:pt>
                      <c:pt idx="1553">
                        <c:v>-9.1644119999999996E-2</c:v>
                      </c:pt>
                      <c:pt idx="1554">
                        <c:v>-9.1569369999999997E-2</c:v>
                      </c:pt>
                      <c:pt idx="1555">
                        <c:v>-9.152399E-2</c:v>
                      </c:pt>
                      <c:pt idx="1556">
                        <c:v>-9.1514269999999995E-2</c:v>
                      </c:pt>
                      <c:pt idx="1557">
                        <c:v>-9.1504290000000002E-2</c:v>
                      </c:pt>
                      <c:pt idx="1558">
                        <c:v>-9.1471780000000003E-2</c:v>
                      </c:pt>
                      <c:pt idx="1559">
                        <c:v>-9.1432509999999995E-2</c:v>
                      </c:pt>
                      <c:pt idx="1560">
                        <c:v>-9.1419470000000003E-2</c:v>
                      </c:pt>
                      <c:pt idx="1561">
                        <c:v>-9.1447059999999997E-2</c:v>
                      </c:pt>
                      <c:pt idx="1562">
                        <c:v>-9.1492699999999996E-2</c:v>
                      </c:pt>
                      <c:pt idx="1563">
                        <c:v>-9.1516609999999998E-2</c:v>
                      </c:pt>
                      <c:pt idx="1564">
                        <c:v>-9.15044E-2</c:v>
                      </c:pt>
                      <c:pt idx="1565">
                        <c:v>-9.1481770000000004E-2</c:v>
                      </c:pt>
                      <c:pt idx="1566">
                        <c:v>-9.147777E-2</c:v>
                      </c:pt>
                      <c:pt idx="1567">
                        <c:v>-9.1487330000000006E-2</c:v>
                      </c:pt>
                      <c:pt idx="1568">
                        <c:v>-9.1482069999999999E-2</c:v>
                      </c:pt>
                      <c:pt idx="1569">
                        <c:v>-9.1447200000000006E-2</c:v>
                      </c:pt>
                      <c:pt idx="1570">
                        <c:v>-9.1391410000000006E-2</c:v>
                      </c:pt>
                      <c:pt idx="1571">
                        <c:v>-9.1333079999999997E-2</c:v>
                      </c:pt>
                      <c:pt idx="1572">
                        <c:v>-9.1290679999999999E-2</c:v>
                      </c:pt>
                      <c:pt idx="1573">
                        <c:v>-9.1273030000000005E-2</c:v>
                      </c:pt>
                      <c:pt idx="1574">
                        <c:v>-9.1265650000000004E-2</c:v>
                      </c:pt>
                      <c:pt idx="1575">
                        <c:v>-9.1240219999999997E-2</c:v>
                      </c:pt>
                      <c:pt idx="1576">
                        <c:v>-9.1192570000000001E-2</c:v>
                      </c:pt>
                      <c:pt idx="1577">
                        <c:v>-9.1153999999999999E-2</c:v>
                      </c:pt>
                      <c:pt idx="1578">
                        <c:v>-9.1152499999999997E-2</c:v>
                      </c:pt>
                      <c:pt idx="1579">
                        <c:v>-9.1183299999999995E-2</c:v>
                      </c:pt>
                      <c:pt idx="1580">
                        <c:v>-9.1229019999999994E-2</c:v>
                      </c:pt>
                      <c:pt idx="1581">
                        <c:v>-9.1279319999999997E-2</c:v>
                      </c:pt>
                      <c:pt idx="1582">
                        <c:v>-9.1311000000000003E-2</c:v>
                      </c:pt>
                      <c:pt idx="1583">
                        <c:v>-9.128646E-2</c:v>
                      </c:pt>
                      <c:pt idx="1584">
                        <c:v>-9.1206570000000001E-2</c:v>
                      </c:pt>
                      <c:pt idx="1585">
                        <c:v>-9.1135279999999999E-2</c:v>
                      </c:pt>
                      <c:pt idx="1586">
                        <c:v>-9.1118379999999999E-2</c:v>
                      </c:pt>
                      <c:pt idx="1587">
                        <c:v>-9.1129050000000003E-2</c:v>
                      </c:pt>
                      <c:pt idx="1588">
                        <c:v>-9.1111209999999998E-2</c:v>
                      </c:pt>
                      <c:pt idx="1589">
                        <c:v>-9.1066530000000007E-2</c:v>
                      </c:pt>
                      <c:pt idx="1590">
                        <c:v>-9.1048480000000001E-2</c:v>
                      </c:pt>
                      <c:pt idx="1591">
                        <c:v>-9.1079190000000004E-2</c:v>
                      </c:pt>
                      <c:pt idx="1592">
                        <c:v>-9.1119510000000001E-2</c:v>
                      </c:pt>
                      <c:pt idx="1593">
                        <c:v>-9.1125819999999996E-2</c:v>
                      </c:pt>
                      <c:pt idx="1594">
                        <c:v>-9.1100089999999995E-2</c:v>
                      </c:pt>
                      <c:pt idx="1595">
                        <c:v>-9.1068070000000001E-2</c:v>
                      </c:pt>
                      <c:pt idx="1596">
                        <c:v>-9.103733E-2</c:v>
                      </c:pt>
                      <c:pt idx="1597">
                        <c:v>-9.0993610000000003E-2</c:v>
                      </c:pt>
                      <c:pt idx="1598">
                        <c:v>-9.0926809999999997E-2</c:v>
                      </c:pt>
                      <c:pt idx="1599">
                        <c:v>-9.0852059999999998E-2</c:v>
                      </c:pt>
                      <c:pt idx="1600">
                        <c:v>-9.0808410000000006E-2</c:v>
                      </c:pt>
                      <c:pt idx="1601">
                        <c:v>-9.0828199999999998E-2</c:v>
                      </c:pt>
                      <c:pt idx="1602">
                        <c:v>-9.0893909999999994E-2</c:v>
                      </c:pt>
                      <c:pt idx="1603">
                        <c:v>-9.0935509999999997E-2</c:v>
                      </c:pt>
                      <c:pt idx="1604">
                        <c:v>-9.0893749999999995E-2</c:v>
                      </c:pt>
                      <c:pt idx="1605">
                        <c:v>-9.0783699999999995E-2</c:v>
                      </c:pt>
                      <c:pt idx="1606">
                        <c:v>-9.067849E-2</c:v>
                      </c:pt>
                      <c:pt idx="1607">
                        <c:v>-9.0635660000000007E-2</c:v>
                      </c:pt>
                      <c:pt idx="1608">
                        <c:v>-9.0650549999999996E-2</c:v>
                      </c:pt>
                      <c:pt idx="1609">
                        <c:v>-9.0673980000000001E-2</c:v>
                      </c:pt>
                      <c:pt idx="1610">
                        <c:v>-9.065281E-2</c:v>
                      </c:pt>
                      <c:pt idx="1611">
                        <c:v>-9.0565350000000003E-2</c:v>
                      </c:pt>
                      <c:pt idx="1612">
                        <c:v>-9.0441960000000002E-2</c:v>
                      </c:pt>
                      <c:pt idx="1613">
                        <c:v>-9.0347510000000006E-2</c:v>
                      </c:pt>
                      <c:pt idx="1614">
                        <c:v>-9.0320380000000006E-2</c:v>
                      </c:pt>
                      <c:pt idx="1615">
                        <c:v>-9.0336230000000003E-2</c:v>
                      </c:pt>
                      <c:pt idx="1616">
                        <c:v>-9.0350169999999994E-2</c:v>
                      </c:pt>
                      <c:pt idx="1617">
                        <c:v>-9.0358140000000003E-2</c:v>
                      </c:pt>
                      <c:pt idx="1618">
                        <c:v>-9.0380740000000001E-2</c:v>
                      </c:pt>
                      <c:pt idx="1619">
                        <c:v>-9.0399309999999997E-2</c:v>
                      </c:pt>
                      <c:pt idx="1620">
                        <c:v>-9.0354829999999997E-2</c:v>
                      </c:pt>
                      <c:pt idx="1621">
                        <c:v>-9.022181E-2</c:v>
                      </c:pt>
                      <c:pt idx="1622">
                        <c:v>-9.0047539999999995E-2</c:v>
                      </c:pt>
                      <c:pt idx="1623">
                        <c:v>-8.9902629999999997E-2</c:v>
                      </c:pt>
                      <c:pt idx="1624">
                        <c:v>-8.9819250000000003E-2</c:v>
                      </c:pt>
                      <c:pt idx="1625">
                        <c:v>-8.9789149999999998E-2</c:v>
                      </c:pt>
                      <c:pt idx="1626">
                        <c:v>-8.9792250000000004E-2</c:v>
                      </c:pt>
                      <c:pt idx="1627">
                        <c:v>-8.980494E-2</c:v>
                      </c:pt>
                      <c:pt idx="1628">
                        <c:v>-8.9802569999999998E-2</c:v>
                      </c:pt>
                      <c:pt idx="1629">
                        <c:v>-8.977889E-2</c:v>
                      </c:pt>
                      <c:pt idx="1630">
                        <c:v>-8.9757550000000005E-2</c:v>
                      </c:pt>
                      <c:pt idx="1631">
                        <c:v>-8.9767899999999998E-2</c:v>
                      </c:pt>
                      <c:pt idx="1632">
                        <c:v>-8.9809979999999998E-2</c:v>
                      </c:pt>
                      <c:pt idx="1633">
                        <c:v>-8.9848670000000005E-2</c:v>
                      </c:pt>
                      <c:pt idx="1634">
                        <c:v>-8.9837379999999994E-2</c:v>
                      </c:pt>
                      <c:pt idx="1635">
                        <c:v>-8.9753070000000004E-2</c:v>
                      </c:pt>
                      <c:pt idx="1636">
                        <c:v>-8.9618639999999999E-2</c:v>
                      </c:pt>
                      <c:pt idx="1637">
                        <c:v>-8.9489390000000002E-2</c:v>
                      </c:pt>
                      <c:pt idx="1638">
                        <c:v>-8.9408109999999999E-2</c:v>
                      </c:pt>
                      <c:pt idx="1639">
                        <c:v>-8.936682E-2</c:v>
                      </c:pt>
                      <c:pt idx="1640">
                        <c:v>-8.9326230000000006E-2</c:v>
                      </c:pt>
                      <c:pt idx="1641">
                        <c:v>-8.9265230000000001E-2</c:v>
                      </c:pt>
                      <c:pt idx="1642">
                        <c:v>-8.9198319999999998E-2</c:v>
                      </c:pt>
                      <c:pt idx="1643">
                        <c:v>-8.9141330000000005E-2</c:v>
                      </c:pt>
                      <c:pt idx="1644">
                        <c:v>-8.9085440000000002E-2</c:v>
                      </c:pt>
                      <c:pt idx="1645">
                        <c:v>-8.9017639999999995E-2</c:v>
                      </c:pt>
                      <c:pt idx="1646">
                        <c:v>-8.8947120000000005E-2</c:v>
                      </c:pt>
                      <c:pt idx="1647">
                        <c:v>-8.8889839999999998E-2</c:v>
                      </c:pt>
                      <c:pt idx="1648">
                        <c:v>-8.8837819999999998E-2</c:v>
                      </c:pt>
                      <c:pt idx="1649">
                        <c:v>-8.8766880000000006E-2</c:v>
                      </c:pt>
                      <c:pt idx="1650">
                        <c:v>-8.8670689999999996E-2</c:v>
                      </c:pt>
                      <c:pt idx="1651">
                        <c:v>-8.857524E-2</c:v>
                      </c:pt>
                      <c:pt idx="1652">
                        <c:v>-8.851647E-2</c:v>
                      </c:pt>
                      <c:pt idx="1653">
                        <c:v>-8.8512900000000005E-2</c:v>
                      </c:pt>
                      <c:pt idx="1654">
                        <c:v>-8.8553670000000001E-2</c:v>
                      </c:pt>
                      <c:pt idx="1655">
                        <c:v>-8.8602260000000002E-2</c:v>
                      </c:pt>
                      <c:pt idx="1656">
                        <c:v>-8.8612739999999995E-2</c:v>
                      </c:pt>
                      <c:pt idx="1657">
                        <c:v>-8.855789E-2</c:v>
                      </c:pt>
                      <c:pt idx="1658">
                        <c:v>-8.8450089999999995E-2</c:v>
                      </c:pt>
                      <c:pt idx="1659">
                        <c:v>-8.83269E-2</c:v>
                      </c:pt>
                      <c:pt idx="1660">
                        <c:v>-8.8214840000000003E-2</c:v>
                      </c:pt>
                      <c:pt idx="1661">
                        <c:v>-8.8110830000000001E-2</c:v>
                      </c:pt>
                      <c:pt idx="1662">
                        <c:v>-8.8001419999999997E-2</c:v>
                      </c:pt>
                      <c:pt idx="1663">
                        <c:v>-8.7893079999999998E-2</c:v>
                      </c:pt>
                      <c:pt idx="1664">
                        <c:v>-8.7810739999999998E-2</c:v>
                      </c:pt>
                      <c:pt idx="1665">
                        <c:v>-8.7759199999999996E-2</c:v>
                      </c:pt>
                      <c:pt idx="1666">
                        <c:v>-8.7702509999999997E-2</c:v>
                      </c:pt>
                      <c:pt idx="1667">
                        <c:v>-8.7603760000000003E-2</c:v>
                      </c:pt>
                      <c:pt idx="1668">
                        <c:v>-8.7481429999999999E-2</c:v>
                      </c:pt>
                      <c:pt idx="1669">
                        <c:v>-8.7406289999999998E-2</c:v>
                      </c:pt>
                      <c:pt idx="1670">
                        <c:v>-8.7428169999999999E-2</c:v>
                      </c:pt>
                      <c:pt idx="1671">
                        <c:v>-8.7518269999999995E-2</c:v>
                      </c:pt>
                      <c:pt idx="1672">
                        <c:v>-8.7592329999999996E-2</c:v>
                      </c:pt>
                      <c:pt idx="1673">
                        <c:v>-8.7579729999999995E-2</c:v>
                      </c:pt>
                      <c:pt idx="1674">
                        <c:v>-8.7465210000000002E-2</c:v>
                      </c:pt>
                      <c:pt idx="1675">
                        <c:v>-8.7293689999999993E-2</c:v>
                      </c:pt>
                      <c:pt idx="1676">
                        <c:v>-8.7149279999999996E-2</c:v>
                      </c:pt>
                      <c:pt idx="1677">
                        <c:v>-8.7109339999999993E-2</c:v>
                      </c:pt>
                      <c:pt idx="1678">
                        <c:v>-8.7183739999999996E-2</c:v>
                      </c:pt>
                      <c:pt idx="1679">
                        <c:v>-8.7298009999999995E-2</c:v>
                      </c:pt>
                      <c:pt idx="1680">
                        <c:v>-8.7350819999999996E-2</c:v>
                      </c:pt>
                      <c:pt idx="1681">
                        <c:v>-8.7299600000000005E-2</c:v>
                      </c:pt>
                      <c:pt idx="1682">
                        <c:v>-8.7186340000000001E-2</c:v>
                      </c:pt>
                      <c:pt idx="1683">
                        <c:v>-8.7088090000000007E-2</c:v>
                      </c:pt>
                      <c:pt idx="1684">
                        <c:v>-8.7040450000000005E-2</c:v>
                      </c:pt>
                      <c:pt idx="1685">
                        <c:v>-8.7012599999999996E-2</c:v>
                      </c:pt>
                      <c:pt idx="1686">
                        <c:v>-8.6967520000000006E-2</c:v>
                      </c:pt>
                      <c:pt idx="1687">
                        <c:v>-8.6933999999999997E-2</c:v>
                      </c:pt>
                      <c:pt idx="1688">
                        <c:v>-8.6968740000000003E-2</c:v>
                      </c:pt>
                      <c:pt idx="1689">
                        <c:v>-8.704199E-2</c:v>
                      </c:pt>
                      <c:pt idx="1690">
                        <c:v>-8.7050799999999998E-2</c:v>
                      </c:pt>
                      <c:pt idx="1691">
                        <c:v>-8.69925E-2</c:v>
                      </c:pt>
                      <c:pt idx="1692">
                        <c:v>-8.6997350000000001E-2</c:v>
                      </c:pt>
                      <c:pt idx="1693">
                        <c:v>-8.7118970000000004E-2</c:v>
                      </c:pt>
                      <c:pt idx="1694">
                        <c:v>-8.7210410000000002E-2</c:v>
                      </c:pt>
                      <c:pt idx="1695">
                        <c:v>-8.7119379999999996E-2</c:v>
                      </c:pt>
                      <c:pt idx="1696">
                        <c:v>-8.692801E-2</c:v>
                      </c:pt>
                      <c:pt idx="1697">
                        <c:v>-8.6836259999999998E-2</c:v>
                      </c:pt>
                      <c:pt idx="1698">
                        <c:v>-8.6878559999999994E-2</c:v>
                      </c:pt>
                      <c:pt idx="1699">
                        <c:v>-8.6939370000000002E-2</c:v>
                      </c:pt>
                      <c:pt idx="1700">
                        <c:v>-8.7019379999999993E-2</c:v>
                      </c:pt>
                      <c:pt idx="1701">
                        <c:v>-8.7205610000000003E-2</c:v>
                      </c:pt>
                      <c:pt idx="1702">
                        <c:v>-8.7465730000000005E-2</c:v>
                      </c:pt>
                      <c:pt idx="1703">
                        <c:v>-8.774912E-2</c:v>
                      </c:pt>
                      <c:pt idx="1704">
                        <c:v>-8.8010539999999998E-2</c:v>
                      </c:pt>
                      <c:pt idx="1705">
                        <c:v>-8.8205870000000006E-2</c:v>
                      </c:pt>
                      <c:pt idx="1706">
                        <c:v>-8.8382619999999995E-2</c:v>
                      </c:pt>
                      <c:pt idx="1707">
                        <c:v>-8.8571239999999996E-2</c:v>
                      </c:pt>
                      <c:pt idx="1708">
                        <c:v>-8.8736170000000003E-2</c:v>
                      </c:pt>
                      <c:pt idx="1709">
                        <c:v>-8.8858300000000001E-2</c:v>
                      </c:pt>
                      <c:pt idx="1710">
                        <c:v>-8.8947559999999995E-2</c:v>
                      </c:pt>
                      <c:pt idx="1711">
                        <c:v>-8.9031890000000002E-2</c:v>
                      </c:pt>
                      <c:pt idx="1712">
                        <c:v>-8.9204610000000004E-2</c:v>
                      </c:pt>
                      <c:pt idx="1713">
                        <c:v>-8.9485830000000002E-2</c:v>
                      </c:pt>
                      <c:pt idx="1714">
                        <c:v>-8.974472E-2</c:v>
                      </c:pt>
                      <c:pt idx="1715">
                        <c:v>-8.983534E-2</c:v>
                      </c:pt>
                      <c:pt idx="1716">
                        <c:v>-8.9743699999999996E-2</c:v>
                      </c:pt>
                      <c:pt idx="1717">
                        <c:v>-8.9617069999999993E-2</c:v>
                      </c:pt>
                      <c:pt idx="1718">
                        <c:v>-8.9619420000000005E-2</c:v>
                      </c:pt>
                      <c:pt idx="1719">
                        <c:v>-8.9505399999999999E-2</c:v>
                      </c:pt>
                      <c:pt idx="1720">
                        <c:v>-8.9040469999999997E-2</c:v>
                      </c:pt>
                      <c:pt idx="1721">
                        <c:v>-8.8661829999999997E-2</c:v>
                      </c:pt>
                      <c:pt idx="1722">
                        <c:v>-8.8879949999999999E-2</c:v>
                      </c:pt>
                      <c:pt idx="1723">
                        <c:v>-8.9462639999999996E-2</c:v>
                      </c:pt>
                      <c:pt idx="1724">
                        <c:v>-8.9759749999999999E-2</c:v>
                      </c:pt>
                      <c:pt idx="1725">
                        <c:v>-8.9600250000000006E-2</c:v>
                      </c:pt>
                      <c:pt idx="1726">
                        <c:v>-8.9307259999999999E-2</c:v>
                      </c:pt>
                      <c:pt idx="1727">
                        <c:v>-8.915642E-2</c:v>
                      </c:pt>
                      <c:pt idx="1728">
                        <c:v>-8.9172009999999996E-2</c:v>
                      </c:pt>
                      <c:pt idx="1729">
                        <c:v>-8.9281879999999994E-2</c:v>
                      </c:pt>
                      <c:pt idx="1730">
                        <c:v>-8.9396429999999999E-2</c:v>
                      </c:pt>
                      <c:pt idx="1731">
                        <c:v>-8.9415610000000006E-2</c:v>
                      </c:pt>
                      <c:pt idx="1732">
                        <c:v>-8.9292150000000001E-2</c:v>
                      </c:pt>
                      <c:pt idx="1733">
                        <c:v>-8.9066519999999996E-2</c:v>
                      </c:pt>
                      <c:pt idx="1734">
                        <c:v>-8.8814439999999995E-2</c:v>
                      </c:pt>
                      <c:pt idx="1735">
                        <c:v>-8.8600899999999996E-2</c:v>
                      </c:pt>
                      <c:pt idx="1736">
                        <c:v>-8.8476929999999995E-2</c:v>
                      </c:pt>
                      <c:pt idx="1737">
                        <c:v>-8.8471629999999996E-2</c:v>
                      </c:pt>
                      <c:pt idx="1738">
                        <c:v>-8.8563160000000002E-2</c:v>
                      </c:pt>
                      <c:pt idx="1739">
                        <c:v>-8.8678770000000004E-2</c:v>
                      </c:pt>
                      <c:pt idx="1740">
                        <c:v>-8.8746240000000004E-2</c:v>
                      </c:pt>
                      <c:pt idx="1741">
                        <c:v>-8.8741329999999993E-2</c:v>
                      </c:pt>
                      <c:pt idx="1742">
                        <c:v>-8.8686600000000004E-2</c:v>
                      </c:pt>
                      <c:pt idx="1743">
                        <c:v>-8.8624140000000004E-2</c:v>
                      </c:pt>
                      <c:pt idx="1744">
                        <c:v>-8.8593309999999995E-2</c:v>
                      </c:pt>
                      <c:pt idx="1745">
                        <c:v>-8.8616929999999997E-2</c:v>
                      </c:pt>
                      <c:pt idx="1746">
                        <c:v>-8.8689980000000002E-2</c:v>
                      </c:pt>
                      <c:pt idx="1747">
                        <c:v>-8.8782840000000002E-2</c:v>
                      </c:pt>
                      <c:pt idx="1748">
                        <c:v>-8.8860239999999993E-2</c:v>
                      </c:pt>
                      <c:pt idx="1749">
                        <c:v>-8.8896639999999999E-2</c:v>
                      </c:pt>
                      <c:pt idx="1750">
                        <c:v>-8.8871610000000004E-2</c:v>
                      </c:pt>
                      <c:pt idx="1751">
                        <c:v>-8.8772309999999993E-2</c:v>
                      </c:pt>
                      <c:pt idx="1752">
                        <c:v>-8.8619359999999994E-2</c:v>
                      </c:pt>
                      <c:pt idx="1753">
                        <c:v>-8.8477790000000001E-2</c:v>
                      </c:pt>
                      <c:pt idx="1754">
                        <c:v>-8.8412489999999996E-2</c:v>
                      </c:pt>
                      <c:pt idx="1755">
                        <c:v>-8.8428300000000001E-2</c:v>
                      </c:pt>
                      <c:pt idx="1756">
                        <c:v>-8.8462869999999999E-2</c:v>
                      </c:pt>
                      <c:pt idx="1757">
                        <c:v>-8.844776E-2</c:v>
                      </c:pt>
                      <c:pt idx="1758">
                        <c:v>-8.836716E-2</c:v>
                      </c:pt>
                      <c:pt idx="1759">
                        <c:v>-8.8260080000000005E-2</c:v>
                      </c:pt>
                      <c:pt idx="1760">
                        <c:v>-8.8179549999999995E-2</c:v>
                      </c:pt>
                      <c:pt idx="1761">
                        <c:v>-8.8149290000000005E-2</c:v>
                      </c:pt>
                      <c:pt idx="1762">
                        <c:v>-8.8170709999999999E-2</c:v>
                      </c:pt>
                      <c:pt idx="1763">
                        <c:v>-8.8207889999999997E-2</c:v>
                      </c:pt>
                      <c:pt idx="1764">
                        <c:v>-8.8226009999999994E-2</c:v>
                      </c:pt>
                      <c:pt idx="1765">
                        <c:v>-8.8219850000000002E-2</c:v>
                      </c:pt>
                      <c:pt idx="1766">
                        <c:v>-8.8197830000000005E-2</c:v>
                      </c:pt>
                      <c:pt idx="1767">
                        <c:v>-8.8157399999999997E-2</c:v>
                      </c:pt>
                      <c:pt idx="1768">
                        <c:v>-8.8098949999999995E-2</c:v>
                      </c:pt>
                      <c:pt idx="1769">
                        <c:v>-8.8041250000000001E-2</c:v>
                      </c:pt>
                      <c:pt idx="1770">
                        <c:v>-8.8002910000000004E-2</c:v>
                      </c:pt>
                      <c:pt idx="1771">
                        <c:v>-8.7981669999999998E-2</c:v>
                      </c:pt>
                      <c:pt idx="1772">
                        <c:v>-8.7966929999999999E-2</c:v>
                      </c:pt>
                      <c:pt idx="1773">
                        <c:v>-8.795588E-2</c:v>
                      </c:pt>
                      <c:pt idx="1774">
                        <c:v>-8.7946170000000004E-2</c:v>
                      </c:pt>
                      <c:pt idx="1775">
                        <c:v>-8.7931529999999994E-2</c:v>
                      </c:pt>
                      <c:pt idx="1776">
                        <c:v>-8.7920300000000007E-2</c:v>
                      </c:pt>
                      <c:pt idx="1777">
                        <c:v>-8.7934609999999996E-2</c:v>
                      </c:pt>
                      <c:pt idx="1778">
                        <c:v>-8.7979749999999995E-2</c:v>
                      </c:pt>
                      <c:pt idx="1779">
                        <c:v>-8.8030479999999994E-2</c:v>
                      </c:pt>
                      <c:pt idx="1780">
                        <c:v>-8.8058590000000006E-2</c:v>
                      </c:pt>
                      <c:pt idx="1781">
                        <c:v>-8.8050719999999999E-2</c:v>
                      </c:pt>
                      <c:pt idx="1782">
                        <c:v>-8.800036E-2</c:v>
                      </c:pt>
                      <c:pt idx="1783">
                        <c:v>-8.7917079999999995E-2</c:v>
                      </c:pt>
                      <c:pt idx="1784">
                        <c:v>-8.7845199999999998E-2</c:v>
                      </c:pt>
                      <c:pt idx="1785">
                        <c:v>-8.78298E-2</c:v>
                      </c:pt>
                      <c:pt idx="1786">
                        <c:v>-8.7847770000000006E-2</c:v>
                      </c:pt>
                      <c:pt idx="1787">
                        <c:v>-8.7818590000000002E-2</c:v>
                      </c:pt>
                      <c:pt idx="1788">
                        <c:v>-8.7709490000000001E-2</c:v>
                      </c:pt>
                      <c:pt idx="1789">
                        <c:v>-8.7590699999999994E-2</c:v>
                      </c:pt>
                      <c:pt idx="1790">
                        <c:v>-8.7551649999999995E-2</c:v>
                      </c:pt>
                      <c:pt idx="1791">
                        <c:v>-8.7598010000000004E-2</c:v>
                      </c:pt>
                      <c:pt idx="1792">
                        <c:v>-8.7660749999999996E-2</c:v>
                      </c:pt>
                      <c:pt idx="1793">
                        <c:v>-8.7678409999999998E-2</c:v>
                      </c:pt>
                      <c:pt idx="1794">
                        <c:v>-8.7638599999999997E-2</c:v>
                      </c:pt>
                      <c:pt idx="1795">
                        <c:v>-8.7568660000000006E-2</c:v>
                      </c:pt>
                      <c:pt idx="1796">
                        <c:v>-8.7515319999999994E-2</c:v>
                      </c:pt>
                      <c:pt idx="1797">
                        <c:v>-8.7511420000000006E-2</c:v>
                      </c:pt>
                      <c:pt idx="1798">
                        <c:v>-8.7531280000000003E-2</c:v>
                      </c:pt>
                      <c:pt idx="1799">
                        <c:v>-8.750579E-2</c:v>
                      </c:pt>
                      <c:pt idx="1800">
                        <c:v>-8.7407020000000002E-2</c:v>
                      </c:pt>
                      <c:pt idx="1801">
                        <c:v>-8.7293860000000001E-2</c:v>
                      </c:pt>
                      <c:pt idx="1802">
                        <c:v>-8.7244150000000006E-2</c:v>
                      </c:pt>
                      <c:pt idx="1803">
                        <c:v>-8.726486E-2</c:v>
                      </c:pt>
                      <c:pt idx="1804">
                        <c:v>-8.7299379999999996E-2</c:v>
                      </c:pt>
                      <c:pt idx="1805">
                        <c:v>-8.7301719999999999E-2</c:v>
                      </c:pt>
                      <c:pt idx="1806">
                        <c:v>-8.7266510000000005E-2</c:v>
                      </c:pt>
                      <c:pt idx="1807">
                        <c:v>-8.7211189999999994E-2</c:v>
                      </c:pt>
                      <c:pt idx="1808">
                        <c:v>-8.7166729999999998E-2</c:v>
                      </c:pt>
                      <c:pt idx="1809">
                        <c:v>-8.7177749999999998E-2</c:v>
                      </c:pt>
                      <c:pt idx="1810">
                        <c:v>-8.7269139999999995E-2</c:v>
                      </c:pt>
                      <c:pt idx="1811">
                        <c:v>-8.7405170000000004E-2</c:v>
                      </c:pt>
                      <c:pt idx="1812">
                        <c:v>-8.7503189999999995E-2</c:v>
                      </c:pt>
                      <c:pt idx="1813">
                        <c:v>-8.7503289999999997E-2</c:v>
                      </c:pt>
                      <c:pt idx="1814">
                        <c:v>-8.7422620000000006E-2</c:v>
                      </c:pt>
                      <c:pt idx="1815">
                        <c:v>-8.7342980000000001E-2</c:v>
                      </c:pt>
                      <c:pt idx="1816">
                        <c:v>-8.7337269999999995E-2</c:v>
                      </c:pt>
                      <c:pt idx="1817">
                        <c:v>-8.7394979999999997E-2</c:v>
                      </c:pt>
                      <c:pt idx="1818">
                        <c:v>-8.7427359999999996E-2</c:v>
                      </c:pt>
                      <c:pt idx="1819">
                        <c:v>-8.7366369999999999E-2</c:v>
                      </c:pt>
                      <c:pt idx="1820">
                        <c:v>-8.7242799999999995E-2</c:v>
                      </c:pt>
                      <c:pt idx="1821">
                        <c:v>-8.713941E-2</c:v>
                      </c:pt>
                      <c:pt idx="1822">
                        <c:v>-8.7083019999999997E-2</c:v>
                      </c:pt>
                      <c:pt idx="1823">
                        <c:v>-8.7032659999999998E-2</c:v>
                      </c:pt>
                      <c:pt idx="1824">
                        <c:v>-8.6964970000000003E-2</c:v>
                      </c:pt>
                      <c:pt idx="1825">
                        <c:v>-8.6910210000000002E-2</c:v>
                      </c:pt>
                      <c:pt idx="1826">
                        <c:v>-8.6894970000000002E-2</c:v>
                      </c:pt>
                      <c:pt idx="1827">
                        <c:v>-8.6907330000000005E-2</c:v>
                      </c:pt>
                      <c:pt idx="1828">
                        <c:v>-8.6936959999999994E-2</c:v>
                      </c:pt>
                      <c:pt idx="1829">
                        <c:v>-8.6994290000000002E-2</c:v>
                      </c:pt>
                      <c:pt idx="1830">
                        <c:v>-8.7066340000000006E-2</c:v>
                      </c:pt>
                      <c:pt idx="1831">
                        <c:v>-8.7106439999999993E-2</c:v>
                      </c:pt>
                      <c:pt idx="1832">
                        <c:v>-8.7099880000000005E-2</c:v>
                      </c:pt>
                      <c:pt idx="1833">
                        <c:v>-8.7088739999999998E-2</c:v>
                      </c:pt>
                      <c:pt idx="1834">
                        <c:v>-8.7102189999999996E-2</c:v>
                      </c:pt>
                      <c:pt idx="1835">
                        <c:v>-8.7108019999999994E-2</c:v>
                      </c:pt>
                      <c:pt idx="1836">
                        <c:v>-8.7069569999999999E-2</c:v>
                      </c:pt>
                      <c:pt idx="1837">
                        <c:v>-8.700186E-2</c:v>
                      </c:pt>
                      <c:pt idx="1838">
                        <c:v>-8.6938829999999995E-2</c:v>
                      </c:pt>
                      <c:pt idx="1839">
                        <c:v>-8.6887720000000002E-2</c:v>
                      </c:pt>
                      <c:pt idx="1840">
                        <c:v>-8.6851810000000002E-2</c:v>
                      </c:pt>
                      <c:pt idx="1841">
                        <c:v>-8.6852600000000002E-2</c:v>
                      </c:pt>
                      <c:pt idx="1842">
                        <c:v>-8.6892469999999999E-2</c:v>
                      </c:pt>
                      <c:pt idx="1843">
                        <c:v>-8.6937059999999997E-2</c:v>
                      </c:pt>
                      <c:pt idx="1844">
                        <c:v>-8.6973190000000006E-2</c:v>
                      </c:pt>
                      <c:pt idx="1845">
                        <c:v>-8.7035539999999995E-2</c:v>
                      </c:pt>
                      <c:pt idx="1846">
                        <c:v>-8.7136240000000004E-2</c:v>
                      </c:pt>
                      <c:pt idx="1847">
                        <c:v>-8.7213520000000003E-2</c:v>
                      </c:pt>
                      <c:pt idx="1848">
                        <c:v>-8.7208209999999994E-2</c:v>
                      </c:pt>
                      <c:pt idx="1849">
                        <c:v>-8.714508E-2</c:v>
                      </c:pt>
                      <c:pt idx="1850">
                        <c:v>-8.70866E-2</c:v>
                      </c:pt>
                      <c:pt idx="1851">
                        <c:v>-8.7042830000000002E-2</c:v>
                      </c:pt>
                      <c:pt idx="1852">
                        <c:v>-8.6987239999999993E-2</c:v>
                      </c:pt>
                      <c:pt idx="1853">
                        <c:v>-8.6930229999999997E-2</c:v>
                      </c:pt>
                      <c:pt idx="1854">
                        <c:v>-8.6911329999999995E-2</c:v>
                      </c:pt>
                      <c:pt idx="1855">
                        <c:v>-8.6935139999999994E-2</c:v>
                      </c:pt>
                      <c:pt idx="1856">
                        <c:v>-8.6970610000000004E-2</c:v>
                      </c:pt>
                      <c:pt idx="1857">
                        <c:v>-8.7004269999999995E-2</c:v>
                      </c:pt>
                      <c:pt idx="1858">
                        <c:v>-8.7041939999999998E-2</c:v>
                      </c:pt>
                      <c:pt idx="1859">
                        <c:v>-8.7070330000000001E-2</c:v>
                      </c:pt>
                      <c:pt idx="1860">
                        <c:v>-8.7064550000000004E-2</c:v>
                      </c:pt>
                      <c:pt idx="1861">
                        <c:v>-8.7027270000000004E-2</c:v>
                      </c:pt>
                      <c:pt idx="1862">
                        <c:v>-8.6980779999999994E-2</c:v>
                      </c:pt>
                      <c:pt idx="1863">
                        <c:v>-8.693273E-2</c:v>
                      </c:pt>
                      <c:pt idx="1864">
                        <c:v>-8.6887640000000002E-2</c:v>
                      </c:pt>
                      <c:pt idx="1865">
                        <c:v>-8.6874759999999995E-2</c:v>
                      </c:pt>
                      <c:pt idx="1866">
                        <c:v>-8.6920410000000004E-2</c:v>
                      </c:pt>
                      <c:pt idx="1867">
                        <c:v>-8.7005440000000003E-2</c:v>
                      </c:pt>
                      <c:pt idx="1868">
                        <c:v>-8.7090150000000005E-2</c:v>
                      </c:pt>
                      <c:pt idx="1869">
                        <c:v>-8.7164950000000005E-2</c:v>
                      </c:pt>
                      <c:pt idx="1870">
                        <c:v>-8.7238570000000001E-2</c:v>
                      </c:pt>
                      <c:pt idx="1871">
                        <c:v>-8.7294730000000001E-2</c:v>
                      </c:pt>
                      <c:pt idx="1872">
                        <c:v>-8.7310819999999997E-2</c:v>
                      </c:pt>
                      <c:pt idx="1873">
                        <c:v>-8.7308060000000007E-2</c:v>
                      </c:pt>
                      <c:pt idx="1874">
                        <c:v>-8.7329820000000002E-2</c:v>
                      </c:pt>
                      <c:pt idx="1875">
                        <c:v>-8.7372409999999998E-2</c:v>
                      </c:pt>
                      <c:pt idx="1876">
                        <c:v>-8.7380379999999994E-2</c:v>
                      </c:pt>
                      <c:pt idx="1877">
                        <c:v>-8.731535E-2</c:v>
                      </c:pt>
                      <c:pt idx="1878">
                        <c:v>-8.7200490000000005E-2</c:v>
                      </c:pt>
                      <c:pt idx="1879">
                        <c:v>-8.7095190000000003E-2</c:v>
                      </c:pt>
                      <c:pt idx="1880">
                        <c:v>-8.7052489999999996E-2</c:v>
                      </c:pt>
                      <c:pt idx="1881">
                        <c:v>-8.7092039999999996E-2</c:v>
                      </c:pt>
                      <c:pt idx="1882">
                        <c:v>-8.7189729999999993E-2</c:v>
                      </c:pt>
                      <c:pt idx="1883">
                        <c:v>-8.7291140000000003E-2</c:v>
                      </c:pt>
                      <c:pt idx="1884">
                        <c:v>-8.7359619999999999E-2</c:v>
                      </c:pt>
                      <c:pt idx="1885">
                        <c:v>-8.7401779999999998E-2</c:v>
                      </c:pt>
                      <c:pt idx="1886">
                        <c:v>-8.7430610000000006E-2</c:v>
                      </c:pt>
                      <c:pt idx="1887">
                        <c:v>-8.7433129999999998E-2</c:v>
                      </c:pt>
                      <c:pt idx="1888">
                        <c:v>-8.7401380000000001E-2</c:v>
                      </c:pt>
                      <c:pt idx="1889">
                        <c:v>-8.7368379999999995E-2</c:v>
                      </c:pt>
                      <c:pt idx="1890">
                        <c:v>-8.7372249999999999E-2</c:v>
                      </c:pt>
                      <c:pt idx="1891">
                        <c:v>-8.7398480000000001E-2</c:v>
                      </c:pt>
                      <c:pt idx="1892">
                        <c:v>-8.7404549999999998E-2</c:v>
                      </c:pt>
                      <c:pt idx="1893">
                        <c:v>-8.7388540000000001E-2</c:v>
                      </c:pt>
                      <c:pt idx="1894">
                        <c:v>-8.7390709999999996E-2</c:v>
                      </c:pt>
                      <c:pt idx="1895">
                        <c:v>-8.7430289999999994E-2</c:v>
                      </c:pt>
                      <c:pt idx="1896">
                        <c:v>-8.7481030000000001E-2</c:v>
                      </c:pt>
                      <c:pt idx="1897">
                        <c:v>-8.7511699999999998E-2</c:v>
                      </c:pt>
                      <c:pt idx="1898">
                        <c:v>-8.7513160000000006E-2</c:v>
                      </c:pt>
                      <c:pt idx="1899">
                        <c:v>-8.7484110000000004E-2</c:v>
                      </c:pt>
                      <c:pt idx="1900">
                        <c:v>-8.7426770000000001E-2</c:v>
                      </c:pt>
                      <c:pt idx="1901">
                        <c:v>-8.7364750000000005E-2</c:v>
                      </c:pt>
                      <c:pt idx="1902">
                        <c:v>-8.7337780000000004E-2</c:v>
                      </c:pt>
                      <c:pt idx="1903">
                        <c:v>-8.7358809999999995E-2</c:v>
                      </c:pt>
                      <c:pt idx="1904">
                        <c:v>-8.7396669999999996E-2</c:v>
                      </c:pt>
                      <c:pt idx="1905">
                        <c:v>-8.7409130000000002E-2</c:v>
                      </c:pt>
                      <c:pt idx="1906">
                        <c:v>-8.7382630000000003E-2</c:v>
                      </c:pt>
                      <c:pt idx="1907">
                        <c:v>-8.7332670000000001E-2</c:v>
                      </c:pt>
                      <c:pt idx="1908">
                        <c:v>-8.7279010000000004E-2</c:v>
                      </c:pt>
                      <c:pt idx="1909">
                        <c:v>-8.7232390000000007E-2</c:v>
                      </c:pt>
                      <c:pt idx="1910">
                        <c:v>-8.7202950000000001E-2</c:v>
                      </c:pt>
                      <c:pt idx="1911">
                        <c:v>-8.7207530000000005E-2</c:v>
                      </c:pt>
                      <c:pt idx="1912">
                        <c:v>-8.7255369999999999E-2</c:v>
                      </c:pt>
                      <c:pt idx="1913">
                        <c:v>-8.7321739999999995E-2</c:v>
                      </c:pt>
                      <c:pt idx="1914">
                        <c:v>-8.7354970000000004E-2</c:v>
                      </c:pt>
                      <c:pt idx="1915">
                        <c:v>-8.7329980000000001E-2</c:v>
                      </c:pt>
                      <c:pt idx="1916">
                        <c:v>-8.7282310000000002E-2</c:v>
                      </c:pt>
                      <c:pt idx="1917">
                        <c:v>-8.7268079999999998E-2</c:v>
                      </c:pt>
                      <c:pt idx="1918">
                        <c:v>-8.7298570000000006E-2</c:v>
                      </c:pt>
                      <c:pt idx="1919">
                        <c:v>-8.7345779999999998E-2</c:v>
                      </c:pt>
                      <c:pt idx="1920">
                        <c:v>-8.7396290000000001E-2</c:v>
                      </c:pt>
                      <c:pt idx="1921">
                        <c:v>-8.7454829999999997E-2</c:v>
                      </c:pt>
                      <c:pt idx="1922">
                        <c:v>-8.7501239999999994E-2</c:v>
                      </c:pt>
                      <c:pt idx="1923">
                        <c:v>-8.7500670000000003E-2</c:v>
                      </c:pt>
                      <c:pt idx="1924">
                        <c:v>-8.7467400000000001E-2</c:v>
                      </c:pt>
                      <c:pt idx="1925">
                        <c:v>-8.7461849999999994E-2</c:v>
                      </c:pt>
                      <c:pt idx="1926">
                        <c:v>-8.7506379999999995E-2</c:v>
                      </c:pt>
                      <c:pt idx="1927">
                        <c:v>-8.7553320000000004E-2</c:v>
                      </c:pt>
                      <c:pt idx="1928">
                        <c:v>-8.7562669999999995E-2</c:v>
                      </c:pt>
                      <c:pt idx="1929">
                        <c:v>-8.7556410000000001E-2</c:v>
                      </c:pt>
                      <c:pt idx="1930">
                        <c:v>-8.7561959999999994E-2</c:v>
                      </c:pt>
                      <c:pt idx="1931">
                        <c:v>-8.7553489999999998E-2</c:v>
                      </c:pt>
                      <c:pt idx="1932">
                        <c:v>-8.7492890000000004E-2</c:v>
                      </c:pt>
                      <c:pt idx="1933">
                        <c:v>-8.7394250000000007E-2</c:v>
                      </c:pt>
                      <c:pt idx="1934">
                        <c:v>-8.7303619999999998E-2</c:v>
                      </c:pt>
                      <c:pt idx="1935">
                        <c:v>-8.7245729999999994E-2</c:v>
                      </c:pt>
                      <c:pt idx="1936">
                        <c:v>-8.7228269999999997E-2</c:v>
                      </c:pt>
                      <c:pt idx="1937">
                        <c:v>-8.7263930000000003E-2</c:v>
                      </c:pt>
                      <c:pt idx="1938">
                        <c:v>-8.7341849999999999E-2</c:v>
                      </c:pt>
                      <c:pt idx="1939">
                        <c:v>-8.7404789999999996E-2</c:v>
                      </c:pt>
                      <c:pt idx="1940">
                        <c:v>-8.7401110000000004E-2</c:v>
                      </c:pt>
                      <c:pt idx="1941">
                        <c:v>-8.7345480000000003E-2</c:v>
                      </c:pt>
                      <c:pt idx="1942">
                        <c:v>-8.7293689999999993E-2</c:v>
                      </c:pt>
                      <c:pt idx="1943">
                        <c:v>-8.7280280000000002E-2</c:v>
                      </c:pt>
                      <c:pt idx="1944">
                        <c:v>-8.7312879999999995E-2</c:v>
                      </c:pt>
                      <c:pt idx="1945">
                        <c:v>-8.7389480000000005E-2</c:v>
                      </c:pt>
                      <c:pt idx="1946">
                        <c:v>-8.7477040000000006E-2</c:v>
                      </c:pt>
                      <c:pt idx="1947">
                        <c:v>-8.7496679999999993E-2</c:v>
                      </c:pt>
                      <c:pt idx="1948">
                        <c:v>-8.7391549999999998E-2</c:v>
                      </c:pt>
                      <c:pt idx="1949">
                        <c:v>-8.7205580000000005E-2</c:v>
                      </c:pt>
                      <c:pt idx="1950">
                        <c:v>-8.7054820000000005E-2</c:v>
                      </c:pt>
                      <c:pt idx="1951">
                        <c:v>-8.7019970000000002E-2</c:v>
                      </c:pt>
                      <c:pt idx="1952">
                        <c:v>-8.7092619999999996E-2</c:v>
                      </c:pt>
                      <c:pt idx="1953">
                        <c:v>-8.7211090000000005E-2</c:v>
                      </c:pt>
                      <c:pt idx="1954">
                        <c:v>-8.7313940000000007E-2</c:v>
                      </c:pt>
                      <c:pt idx="1955">
                        <c:v>-8.7366449999999998E-2</c:v>
                      </c:pt>
                      <c:pt idx="1956">
                        <c:v>-8.7370710000000004E-2</c:v>
                      </c:pt>
                      <c:pt idx="1957">
                        <c:v>-8.7354829999999994E-2</c:v>
                      </c:pt>
                      <c:pt idx="1958">
                        <c:v>-8.7337269999999995E-2</c:v>
                      </c:pt>
                      <c:pt idx="1959">
                        <c:v>-8.7313479999999999E-2</c:v>
                      </c:pt>
                      <c:pt idx="1960">
                        <c:v>-8.7282100000000001E-2</c:v>
                      </c:pt>
                      <c:pt idx="1961">
                        <c:v>-8.7258680000000005E-2</c:v>
                      </c:pt>
                      <c:pt idx="1962">
                        <c:v>-8.7244699999999994E-2</c:v>
                      </c:pt>
                      <c:pt idx="1963">
                        <c:v>-8.721653E-2</c:v>
                      </c:pt>
                      <c:pt idx="1964">
                        <c:v>-8.7167659999999994E-2</c:v>
                      </c:pt>
                      <c:pt idx="1965">
                        <c:v>-8.7128349999999993E-2</c:v>
                      </c:pt>
                      <c:pt idx="1966">
                        <c:v>-8.7114709999999998E-2</c:v>
                      </c:pt>
                      <c:pt idx="1967">
                        <c:v>-8.7093840000000006E-2</c:v>
                      </c:pt>
                      <c:pt idx="1968">
                        <c:v>-8.7033120000000005E-2</c:v>
                      </c:pt>
                      <c:pt idx="1969">
                        <c:v>-8.6957270000000003E-2</c:v>
                      </c:pt>
                      <c:pt idx="1970">
                        <c:v>-8.6912160000000002E-2</c:v>
                      </c:pt>
                      <c:pt idx="1971">
                        <c:v>-8.6900530000000004E-2</c:v>
                      </c:pt>
                      <c:pt idx="1972">
                        <c:v>-8.6892579999999997E-2</c:v>
                      </c:pt>
                      <c:pt idx="1973">
                        <c:v>-8.6876900000000007E-2</c:v>
                      </c:pt>
                      <c:pt idx="1974">
                        <c:v>-8.6863770000000007E-2</c:v>
                      </c:pt>
                      <c:pt idx="1975">
                        <c:v>-8.6856100000000006E-2</c:v>
                      </c:pt>
                      <c:pt idx="1976">
                        <c:v>-8.6859409999999998E-2</c:v>
                      </c:pt>
                      <c:pt idx="1977">
                        <c:v>-8.689529E-2</c:v>
                      </c:pt>
                      <c:pt idx="1978">
                        <c:v>-8.6961860000000002E-2</c:v>
                      </c:pt>
                      <c:pt idx="1979">
                        <c:v>-8.6999850000000004E-2</c:v>
                      </c:pt>
                      <c:pt idx="1980">
                        <c:v>-8.6948780000000003E-2</c:v>
                      </c:pt>
                      <c:pt idx="1981">
                        <c:v>-8.6828130000000003E-2</c:v>
                      </c:pt>
                      <c:pt idx="1982">
                        <c:v>-8.6718020000000007E-2</c:v>
                      </c:pt>
                      <c:pt idx="1983">
                        <c:v>-8.6668659999999995E-2</c:v>
                      </c:pt>
                      <c:pt idx="1984">
                        <c:v>-8.6664889999999994E-2</c:v>
                      </c:pt>
                      <c:pt idx="1985">
                        <c:v>-8.6669220000000005E-2</c:v>
                      </c:pt>
                      <c:pt idx="1986">
                        <c:v>-8.6657689999999996E-2</c:v>
                      </c:pt>
                      <c:pt idx="1987">
                        <c:v>-8.6621130000000005E-2</c:v>
                      </c:pt>
                      <c:pt idx="1988">
                        <c:v>-8.6569720000000003E-2</c:v>
                      </c:pt>
                      <c:pt idx="1989">
                        <c:v>-8.6535329999999994E-2</c:v>
                      </c:pt>
                      <c:pt idx="1990">
                        <c:v>-8.6537089999999997E-2</c:v>
                      </c:pt>
                      <c:pt idx="1991">
                        <c:v>-8.6553000000000005E-2</c:v>
                      </c:pt>
                      <c:pt idx="1992">
                        <c:v>-8.6552210000000004E-2</c:v>
                      </c:pt>
                      <c:pt idx="1993">
                        <c:v>-8.6541679999999996E-2</c:v>
                      </c:pt>
                      <c:pt idx="1994">
                        <c:v>-8.6544479999999993E-2</c:v>
                      </c:pt>
                      <c:pt idx="1995">
                        <c:v>-8.6550559999999999E-2</c:v>
                      </c:pt>
                      <c:pt idx="1996">
                        <c:v>-8.6531549999999999E-2</c:v>
                      </c:pt>
                      <c:pt idx="1997">
                        <c:v>-8.649416E-2</c:v>
                      </c:pt>
                      <c:pt idx="1998">
                        <c:v>-8.6472820000000006E-2</c:v>
                      </c:pt>
                      <c:pt idx="1999">
                        <c:v>-8.647581E-2</c:v>
                      </c:pt>
                      <c:pt idx="2000">
                        <c:v>-8.6477029999999996E-2</c:v>
                      </c:pt>
                      <c:pt idx="2001">
                        <c:v>-8.6463209999999999E-2</c:v>
                      </c:pt>
                      <c:pt idx="2002">
                        <c:v>-8.6448280000000002E-2</c:v>
                      </c:pt>
                      <c:pt idx="2003">
                        <c:v>-8.6439539999999995E-2</c:v>
                      </c:pt>
                      <c:pt idx="2004">
                        <c:v>-8.6425219999999997E-2</c:v>
                      </c:pt>
                      <c:pt idx="2005">
                        <c:v>-8.6402679999999996E-2</c:v>
                      </c:pt>
                      <c:pt idx="2006">
                        <c:v>-8.6386389999999993E-2</c:v>
                      </c:pt>
                      <c:pt idx="2007">
                        <c:v>-8.6384459999999996E-2</c:v>
                      </c:pt>
                      <c:pt idx="2008">
                        <c:v>-8.6390980000000006E-2</c:v>
                      </c:pt>
                      <c:pt idx="2009">
                        <c:v>-8.6401980000000003E-2</c:v>
                      </c:pt>
                      <c:pt idx="2010">
                        <c:v>-8.6415259999999994E-2</c:v>
                      </c:pt>
                      <c:pt idx="2011">
                        <c:v>-8.6416160000000006E-2</c:v>
                      </c:pt>
                      <c:pt idx="2012">
                        <c:v>-8.6388160000000006E-2</c:v>
                      </c:pt>
                      <c:pt idx="2013">
                        <c:v>-8.6336549999999998E-2</c:v>
                      </c:pt>
                      <c:pt idx="2014">
                        <c:v>-8.6280270000000006E-2</c:v>
                      </c:pt>
                      <c:pt idx="2015">
                        <c:v>-8.6228769999999996E-2</c:v>
                      </c:pt>
                      <c:pt idx="2016">
                        <c:v>-8.6186929999999995E-2</c:v>
                      </c:pt>
                      <c:pt idx="2017">
                        <c:v>-8.6174570000000006E-2</c:v>
                      </c:pt>
                      <c:pt idx="2018">
                        <c:v>-8.621065E-2</c:v>
                      </c:pt>
                      <c:pt idx="2019">
                        <c:v>-8.6279969999999997E-2</c:v>
                      </c:pt>
                      <c:pt idx="2020">
                        <c:v>-8.6340050000000002E-2</c:v>
                      </c:pt>
                      <c:pt idx="2021">
                        <c:v>-8.6360950000000006E-2</c:v>
                      </c:pt>
                      <c:pt idx="2022">
                        <c:v>-8.6345080000000005E-2</c:v>
                      </c:pt>
                      <c:pt idx="2023">
                        <c:v>-8.6319309999999996E-2</c:v>
                      </c:pt>
                      <c:pt idx="2024">
                        <c:v>-8.6324579999999998E-2</c:v>
                      </c:pt>
                      <c:pt idx="2025">
                        <c:v>-8.6393620000000004E-2</c:v>
                      </c:pt>
                      <c:pt idx="2026">
                        <c:v>-8.6508940000000006E-2</c:v>
                      </c:pt>
                      <c:pt idx="2027">
                        <c:v>-8.6596560000000003E-2</c:v>
                      </c:pt>
                      <c:pt idx="2028">
                        <c:v>-8.6595950000000005E-2</c:v>
                      </c:pt>
                      <c:pt idx="2029">
                        <c:v>-8.652965E-2</c:v>
                      </c:pt>
                      <c:pt idx="2030">
                        <c:v>-8.6472530000000006E-2</c:v>
                      </c:pt>
                      <c:pt idx="2031">
                        <c:v>-8.6460609999999993E-2</c:v>
                      </c:pt>
                      <c:pt idx="2032">
                        <c:v>-8.6462479999999994E-2</c:v>
                      </c:pt>
                      <c:pt idx="2033">
                        <c:v>-8.6439779999999994E-2</c:v>
                      </c:pt>
                      <c:pt idx="2034">
                        <c:v>-8.6397849999999998E-2</c:v>
                      </c:pt>
                      <c:pt idx="2035">
                        <c:v>-8.6370230000000006E-2</c:v>
                      </c:pt>
                      <c:pt idx="2036">
                        <c:v>-8.6381009999999994E-2</c:v>
                      </c:pt>
                      <c:pt idx="2037">
                        <c:v>-8.643402E-2</c:v>
                      </c:pt>
                      <c:pt idx="2038">
                        <c:v>-8.6518189999999995E-2</c:v>
                      </c:pt>
                      <c:pt idx="2039">
                        <c:v>-8.6609889999999995E-2</c:v>
                      </c:pt>
                      <c:pt idx="2040">
                        <c:v>-8.6680950000000007E-2</c:v>
                      </c:pt>
                      <c:pt idx="2041">
                        <c:v>-8.6713269999999995E-2</c:v>
                      </c:pt>
                      <c:pt idx="2042">
                        <c:v>-8.6708140000000003E-2</c:v>
                      </c:pt>
                      <c:pt idx="2043">
                        <c:v>-8.6688000000000001E-2</c:v>
                      </c:pt>
                      <c:pt idx="2044">
                        <c:v>-8.6687109999999998E-2</c:v>
                      </c:pt>
                      <c:pt idx="2045">
                        <c:v>-8.6723579999999995E-2</c:v>
                      </c:pt>
                      <c:pt idx="2046">
                        <c:v>-8.6772450000000001E-2</c:v>
                      </c:pt>
                      <c:pt idx="2047">
                        <c:v>-8.6787729999999993E-2</c:v>
                      </c:pt>
                      <c:pt idx="2048">
                        <c:v>-8.6759160000000002E-2</c:v>
                      </c:pt>
                      <c:pt idx="2049">
                        <c:v>-8.6724969999999998E-2</c:v>
                      </c:pt>
                      <c:pt idx="2050">
                        <c:v>-8.6713730000000003E-2</c:v>
                      </c:pt>
                      <c:pt idx="2051">
                        <c:v>-8.6705649999999995E-2</c:v>
                      </c:pt>
                      <c:pt idx="2052">
                        <c:v>-8.6675249999999995E-2</c:v>
                      </c:pt>
                      <c:pt idx="2053">
                        <c:v>-8.6643659999999997E-2</c:v>
                      </c:pt>
                      <c:pt idx="2054">
                        <c:v>-8.6652049999999994E-2</c:v>
                      </c:pt>
                      <c:pt idx="2055">
                        <c:v>-8.6700730000000004E-2</c:v>
                      </c:pt>
                      <c:pt idx="2056">
                        <c:v>-8.6751419999999996E-2</c:v>
                      </c:pt>
                      <c:pt idx="2057">
                        <c:v>-8.6784959999999994E-2</c:v>
                      </c:pt>
                      <c:pt idx="2058">
                        <c:v>-8.6820510000000004E-2</c:v>
                      </c:pt>
                      <c:pt idx="2059">
                        <c:v>-8.6876789999999995E-2</c:v>
                      </c:pt>
                      <c:pt idx="2060">
                        <c:v>-8.6940400000000001E-2</c:v>
                      </c:pt>
                      <c:pt idx="2061">
                        <c:v>-8.697821E-2</c:v>
                      </c:pt>
                      <c:pt idx="2062">
                        <c:v>-8.6967680000000006E-2</c:v>
                      </c:pt>
                      <c:pt idx="2063">
                        <c:v>-8.6918319999999993E-2</c:v>
                      </c:pt>
                      <c:pt idx="2064">
                        <c:v>-8.6871829999999997E-2</c:v>
                      </c:pt>
                      <c:pt idx="2065">
                        <c:v>-8.6873889999999995E-2</c:v>
                      </c:pt>
                      <c:pt idx="2066">
                        <c:v>-8.6930690000000005E-2</c:v>
                      </c:pt>
                      <c:pt idx="2067">
                        <c:v>-8.7001780000000001E-2</c:v>
                      </c:pt>
                      <c:pt idx="2068">
                        <c:v>-8.7047310000000003E-2</c:v>
                      </c:pt>
                      <c:pt idx="2069">
                        <c:v>-8.7068400000000004E-2</c:v>
                      </c:pt>
                      <c:pt idx="2070">
                        <c:v>-8.7090529999999999E-2</c:v>
                      </c:pt>
                      <c:pt idx="2071">
                        <c:v>-8.7126229999999999E-2</c:v>
                      </c:pt>
                      <c:pt idx="2072">
                        <c:v>-8.7169389999999999E-2</c:v>
                      </c:pt>
                      <c:pt idx="2073">
                        <c:v>-8.7206560000000002E-2</c:v>
                      </c:pt>
                      <c:pt idx="2074">
                        <c:v>-8.7217859999999994E-2</c:v>
                      </c:pt>
                      <c:pt idx="2075">
                        <c:v>-8.7184269999999994E-2</c:v>
                      </c:pt>
                      <c:pt idx="2076">
                        <c:v>-8.7115910000000005E-2</c:v>
                      </c:pt>
                      <c:pt idx="2077">
                        <c:v>-8.705425E-2</c:v>
                      </c:pt>
                      <c:pt idx="2078">
                        <c:v>-8.702841E-2</c:v>
                      </c:pt>
                      <c:pt idx="2079">
                        <c:v>-8.7026419999999993E-2</c:v>
                      </c:pt>
                      <c:pt idx="2080">
                        <c:v>-8.7029049999999997E-2</c:v>
                      </c:pt>
                      <c:pt idx="2081">
                        <c:v>-8.7050150000000007E-2</c:v>
                      </c:pt>
                      <c:pt idx="2082">
                        <c:v>-8.7112460000000003E-2</c:v>
                      </c:pt>
                      <c:pt idx="2083">
                        <c:v>-8.7200239999999998E-2</c:v>
                      </c:pt>
                      <c:pt idx="2084">
                        <c:v>-8.7266940000000001E-2</c:v>
                      </c:pt>
                      <c:pt idx="2085">
                        <c:v>-8.7286290000000002E-2</c:v>
                      </c:pt>
                      <c:pt idx="2086">
                        <c:v>-8.727269E-2</c:v>
                      </c:pt>
                      <c:pt idx="2087">
                        <c:v>-8.7253499999999998E-2</c:v>
                      </c:pt>
                      <c:pt idx="2088">
                        <c:v>-8.723873E-2</c:v>
                      </c:pt>
                      <c:pt idx="2089">
                        <c:v>-8.7219729999999995E-2</c:v>
                      </c:pt>
                      <c:pt idx="2090">
                        <c:v>-8.7188039999999994E-2</c:v>
                      </c:pt>
                      <c:pt idx="2091">
                        <c:v>-8.7160340000000003E-2</c:v>
                      </c:pt>
                      <c:pt idx="2092">
                        <c:v>-8.7176519999999993E-2</c:v>
                      </c:pt>
                      <c:pt idx="2093">
                        <c:v>-8.7255750000000007E-2</c:v>
                      </c:pt>
                      <c:pt idx="2094">
                        <c:v>-8.7356160000000002E-2</c:v>
                      </c:pt>
                      <c:pt idx="2095">
                        <c:v>-8.7409829999999994E-2</c:v>
                      </c:pt>
                      <c:pt idx="2096">
                        <c:v>-8.740154E-2</c:v>
                      </c:pt>
                      <c:pt idx="2097">
                        <c:v>-8.7380299999999994E-2</c:v>
                      </c:pt>
                      <c:pt idx="2098">
                        <c:v>-8.738485E-2</c:v>
                      </c:pt>
                      <c:pt idx="2099">
                        <c:v>-8.7398829999999997E-2</c:v>
                      </c:pt>
                      <c:pt idx="2100">
                        <c:v>-8.7394769999999997E-2</c:v>
                      </c:pt>
                      <c:pt idx="2101">
                        <c:v>-8.7379570000000004E-2</c:v>
                      </c:pt>
                      <c:pt idx="2102">
                        <c:v>-8.7367E-2</c:v>
                      </c:pt>
                      <c:pt idx="2103">
                        <c:v>-8.7345350000000002E-2</c:v>
                      </c:pt>
                      <c:pt idx="2104">
                        <c:v>-8.7305339999999995E-2</c:v>
                      </c:pt>
                      <c:pt idx="2105">
                        <c:v>-8.7266209999999997E-2</c:v>
                      </c:pt>
                      <c:pt idx="2106">
                        <c:v>-8.7243940000000006E-2</c:v>
                      </c:pt>
                      <c:pt idx="2107">
                        <c:v>-8.7223659999999995E-2</c:v>
                      </c:pt>
                      <c:pt idx="2108">
                        <c:v>-8.7197449999999996E-2</c:v>
                      </c:pt>
                      <c:pt idx="2109">
                        <c:v>-8.7190920000000005E-2</c:v>
                      </c:pt>
                      <c:pt idx="2110">
                        <c:v>-8.7214120000000006E-2</c:v>
                      </c:pt>
                      <c:pt idx="2111">
                        <c:v>-8.7222740000000007E-2</c:v>
                      </c:pt>
                      <c:pt idx="2112">
                        <c:v>-8.7175119999999995E-2</c:v>
                      </c:pt>
                      <c:pt idx="2113">
                        <c:v>-8.7101239999999996E-2</c:v>
                      </c:pt>
                      <c:pt idx="2114">
                        <c:v>-8.7062139999999996E-2</c:v>
                      </c:pt>
                      <c:pt idx="2115">
                        <c:v>-8.7064710000000003E-2</c:v>
                      </c:pt>
                      <c:pt idx="2116">
                        <c:v>-8.7071380000000004E-2</c:v>
                      </c:pt>
                      <c:pt idx="2117">
                        <c:v>-8.7072360000000001E-2</c:v>
                      </c:pt>
                      <c:pt idx="2118">
                        <c:v>-8.7087189999999995E-2</c:v>
                      </c:pt>
                      <c:pt idx="2119">
                        <c:v>-8.7100159999999996E-2</c:v>
                      </c:pt>
                      <c:pt idx="2120">
                        <c:v>-8.7060029999999997E-2</c:v>
                      </c:pt>
                      <c:pt idx="2121">
                        <c:v>-8.6961259999999999E-2</c:v>
                      </c:pt>
                      <c:pt idx="2122">
                        <c:v>-8.6873510000000001E-2</c:v>
                      </c:pt>
                      <c:pt idx="2123">
                        <c:v>-8.686874E-2</c:v>
                      </c:pt>
                      <c:pt idx="2124">
                        <c:v>-8.6946259999999997E-2</c:v>
                      </c:pt>
                      <c:pt idx="2125">
                        <c:v>-8.7046470000000001E-2</c:v>
                      </c:pt>
                      <c:pt idx="2126">
                        <c:v>-8.7111540000000001E-2</c:v>
                      </c:pt>
                      <c:pt idx="2127">
                        <c:v>-8.7120290000000003E-2</c:v>
                      </c:pt>
                      <c:pt idx="2128">
                        <c:v>-8.7087949999999997E-2</c:v>
                      </c:pt>
                      <c:pt idx="2129">
                        <c:v>-8.7048500000000001E-2</c:v>
                      </c:pt>
                      <c:pt idx="2130">
                        <c:v>-8.7030490000000002E-2</c:v>
                      </c:pt>
                      <c:pt idx="2131">
                        <c:v>-8.7040359999999997E-2</c:v>
                      </c:pt>
                      <c:pt idx="2132">
                        <c:v>-8.7065740000000003E-2</c:v>
                      </c:pt>
                      <c:pt idx="2133">
                        <c:v>-8.7087360000000003E-2</c:v>
                      </c:pt>
                      <c:pt idx="2134">
                        <c:v>-8.7082859999999998E-2</c:v>
                      </c:pt>
                      <c:pt idx="2135">
                        <c:v>-8.7039549999999993E-2</c:v>
                      </c:pt>
                      <c:pt idx="2136">
                        <c:v>-8.6973490000000001E-2</c:v>
                      </c:pt>
                      <c:pt idx="2137">
                        <c:v>-8.6917700000000001E-2</c:v>
                      </c:pt>
                      <c:pt idx="2138">
                        <c:v>-8.6879750000000006E-2</c:v>
                      </c:pt>
                      <c:pt idx="2139">
                        <c:v>-8.6833800000000003E-2</c:v>
                      </c:pt>
                      <c:pt idx="2140">
                        <c:v>-8.6771829999999994E-2</c:v>
                      </c:pt>
                      <c:pt idx="2141">
                        <c:v>-8.6733589999999999E-2</c:v>
                      </c:pt>
                      <c:pt idx="2142">
                        <c:v>-8.6757500000000001E-2</c:v>
                      </c:pt>
                      <c:pt idx="2143">
                        <c:v>-8.682745E-2</c:v>
                      </c:pt>
                      <c:pt idx="2144">
                        <c:v>-8.6900640000000001E-2</c:v>
                      </c:pt>
                      <c:pt idx="2145">
                        <c:v>-8.6965189999999998E-2</c:v>
                      </c:pt>
                      <c:pt idx="2146">
                        <c:v>-8.7027939999999998E-2</c:v>
                      </c:pt>
                      <c:pt idx="2147">
                        <c:v>-8.7066939999999995E-2</c:v>
                      </c:pt>
                      <c:pt idx="2148">
                        <c:v>-8.7043889999999999E-2</c:v>
                      </c:pt>
                      <c:pt idx="2149">
                        <c:v>-8.6961640000000007E-2</c:v>
                      </c:pt>
                      <c:pt idx="2150">
                        <c:v>-8.6867539999999993E-2</c:v>
                      </c:pt>
                      <c:pt idx="2151">
                        <c:v>-8.6798410000000006E-2</c:v>
                      </c:pt>
                      <c:pt idx="2152">
                        <c:v>-8.6757230000000005E-2</c:v>
                      </c:pt>
                      <c:pt idx="2153">
                        <c:v>-8.6739029999999995E-2</c:v>
                      </c:pt>
                      <c:pt idx="2154">
                        <c:v>-8.6744100000000005E-2</c:v>
                      </c:pt>
                      <c:pt idx="2155">
                        <c:v>-8.6760000000000004E-2</c:v>
                      </c:pt>
                      <c:pt idx="2156">
                        <c:v>-8.6762629999999993E-2</c:v>
                      </c:pt>
                      <c:pt idx="2157">
                        <c:v>-8.6746599999999993E-2</c:v>
                      </c:pt>
                      <c:pt idx="2158">
                        <c:v>-8.6729849999999997E-2</c:v>
                      </c:pt>
                      <c:pt idx="2159">
                        <c:v>-8.6721030000000005E-2</c:v>
                      </c:pt>
                      <c:pt idx="2160">
                        <c:v>-8.6704909999999996E-2</c:v>
                      </c:pt>
                      <c:pt idx="2161">
                        <c:v>-8.6663879999999999E-2</c:v>
                      </c:pt>
                      <c:pt idx="2162">
                        <c:v>-8.6594959999999999E-2</c:v>
                      </c:pt>
                      <c:pt idx="2163">
                        <c:v>-8.6505289999999999E-2</c:v>
                      </c:pt>
                      <c:pt idx="2164">
                        <c:v>-8.6409390000000003E-2</c:v>
                      </c:pt>
                      <c:pt idx="2165">
                        <c:v>-8.6334599999999997E-2</c:v>
                      </c:pt>
                      <c:pt idx="2166">
                        <c:v>-8.6307819999999993E-2</c:v>
                      </c:pt>
                      <c:pt idx="2167">
                        <c:v>-8.6331149999999995E-2</c:v>
                      </c:pt>
                      <c:pt idx="2168">
                        <c:v>-8.6378679999999999E-2</c:v>
                      </c:pt>
                      <c:pt idx="2169">
                        <c:v>-8.641865E-2</c:v>
                      </c:pt>
                      <c:pt idx="2170">
                        <c:v>-8.6429130000000007E-2</c:v>
                      </c:pt>
                      <c:pt idx="2171">
                        <c:v>-8.64061E-2</c:v>
                      </c:pt>
                      <c:pt idx="2172">
                        <c:v>-8.6369390000000004E-2</c:v>
                      </c:pt>
                      <c:pt idx="2173">
                        <c:v>-8.6350239999999995E-2</c:v>
                      </c:pt>
                      <c:pt idx="2174">
                        <c:v>-8.635437E-2</c:v>
                      </c:pt>
                      <c:pt idx="2175">
                        <c:v>-8.6351899999999995E-2</c:v>
                      </c:pt>
                      <c:pt idx="2176">
                        <c:v>-8.6327340000000002E-2</c:v>
                      </c:pt>
                      <c:pt idx="2177">
                        <c:v>-8.6316649999999995E-2</c:v>
                      </c:pt>
                      <c:pt idx="2178">
                        <c:v>-8.6362090000000002E-2</c:v>
                      </c:pt>
                      <c:pt idx="2179">
                        <c:v>-8.6439650000000007E-2</c:v>
                      </c:pt>
                      <c:pt idx="2180">
                        <c:v>-8.6478009999999994E-2</c:v>
                      </c:pt>
                      <c:pt idx="2181">
                        <c:v>-8.6450349999999995E-2</c:v>
                      </c:pt>
                      <c:pt idx="2182">
                        <c:v>-8.6405319999999994E-2</c:v>
                      </c:pt>
                      <c:pt idx="2183">
                        <c:v>-8.6395319999999998E-2</c:v>
                      </c:pt>
                      <c:pt idx="2184">
                        <c:v>-8.6409609999999998E-2</c:v>
                      </c:pt>
                      <c:pt idx="2185">
                        <c:v>-8.6403279999999999E-2</c:v>
                      </c:pt>
                      <c:pt idx="2186">
                        <c:v>-8.6360510000000001E-2</c:v>
                      </c:pt>
                      <c:pt idx="2187">
                        <c:v>-8.6304339999999993E-2</c:v>
                      </c:pt>
                      <c:pt idx="2188">
                        <c:v>-8.6260390000000006E-2</c:v>
                      </c:pt>
                      <c:pt idx="2189">
                        <c:v>-8.6238120000000001E-2</c:v>
                      </c:pt>
                      <c:pt idx="2190">
                        <c:v>-8.6236049999999995E-2</c:v>
                      </c:pt>
                      <c:pt idx="2191">
                        <c:v>-8.6241429999999994E-2</c:v>
                      </c:pt>
                      <c:pt idx="2192">
                        <c:v>-8.6232080000000003E-2</c:v>
                      </c:pt>
                      <c:pt idx="2193">
                        <c:v>-8.620187E-2</c:v>
                      </c:pt>
                      <c:pt idx="2194">
                        <c:v>-8.6181800000000003E-2</c:v>
                      </c:pt>
                      <c:pt idx="2195">
                        <c:v>-8.6209450000000007E-2</c:v>
                      </c:pt>
                      <c:pt idx="2196">
                        <c:v>-8.6275740000000004E-2</c:v>
                      </c:pt>
                      <c:pt idx="2197">
                        <c:v>-8.6326940000000005E-2</c:v>
                      </c:pt>
                      <c:pt idx="2198">
                        <c:v>-8.6330180000000006E-2</c:v>
                      </c:pt>
                      <c:pt idx="2199">
                        <c:v>-8.630844E-2</c:v>
                      </c:pt>
                      <c:pt idx="2200">
                        <c:v>-8.6292659999999993E-2</c:v>
                      </c:pt>
                      <c:pt idx="2201">
                        <c:v>-8.6263980000000004E-2</c:v>
                      </c:pt>
                      <c:pt idx="2202">
                        <c:v>-8.6189589999999996E-2</c:v>
                      </c:pt>
                      <c:pt idx="2203">
                        <c:v>-8.6100090000000004E-2</c:v>
                      </c:pt>
                      <c:pt idx="2204">
                        <c:v>-8.6075540000000006E-2</c:v>
                      </c:pt>
                      <c:pt idx="2205">
                        <c:v>-8.6140140000000004E-2</c:v>
                      </c:pt>
                      <c:pt idx="2206">
                        <c:v>-8.6219909999999997E-2</c:v>
                      </c:pt>
                      <c:pt idx="2207">
                        <c:v>-8.6236450000000006E-2</c:v>
                      </c:pt>
                      <c:pt idx="2208">
                        <c:v>-8.6203829999999995E-2</c:v>
                      </c:pt>
                      <c:pt idx="2209">
                        <c:v>-8.619185E-2</c:v>
                      </c:pt>
                      <c:pt idx="2210">
                        <c:v>-8.6224880000000004E-2</c:v>
                      </c:pt>
                      <c:pt idx="2211">
                        <c:v>-8.6266389999999998E-2</c:v>
                      </c:pt>
                      <c:pt idx="2212">
                        <c:v>-8.6286689999999999E-2</c:v>
                      </c:pt>
                      <c:pt idx="2213">
                        <c:v>-8.6287859999999994E-2</c:v>
                      </c:pt>
                      <c:pt idx="2214">
                        <c:v>-8.6270760000000002E-2</c:v>
                      </c:pt>
                      <c:pt idx="2215">
                        <c:v>-8.6230180000000003E-2</c:v>
                      </c:pt>
                      <c:pt idx="2216">
                        <c:v>-8.6188829999999994E-2</c:v>
                      </c:pt>
                      <c:pt idx="2217">
                        <c:v>-8.6184289999999997E-2</c:v>
                      </c:pt>
                      <c:pt idx="2218">
                        <c:v>-8.6212059999999993E-2</c:v>
                      </c:pt>
                      <c:pt idx="2219">
                        <c:v>-8.6229559999999997E-2</c:v>
                      </c:pt>
                      <c:pt idx="2220">
                        <c:v>-8.6226700000000003E-2</c:v>
                      </c:pt>
                      <c:pt idx="2221">
                        <c:v>-8.6238029999999993E-2</c:v>
                      </c:pt>
                      <c:pt idx="2222">
                        <c:v>-8.6262179999999994E-2</c:v>
                      </c:pt>
                      <c:pt idx="2223">
                        <c:v>-8.6227159999999997E-2</c:v>
                      </c:pt>
                      <c:pt idx="2224">
                        <c:v>-8.6081580000000005E-2</c:v>
                      </c:pt>
                      <c:pt idx="2225">
                        <c:v>-8.5883959999999995E-2</c:v>
                      </c:pt>
                      <c:pt idx="2226">
                        <c:v>-8.5752999999999996E-2</c:v>
                      </c:pt>
                      <c:pt idx="2227">
                        <c:v>-8.5740380000000005E-2</c:v>
                      </c:pt>
                      <c:pt idx="2228">
                        <c:v>-8.5790959999999999E-2</c:v>
                      </c:pt>
                      <c:pt idx="2229">
                        <c:v>-8.5820499999999994E-2</c:v>
                      </c:pt>
                      <c:pt idx="2230">
                        <c:v>-8.5800479999999998E-2</c:v>
                      </c:pt>
                      <c:pt idx="2231">
                        <c:v>-8.5762519999999995E-2</c:v>
                      </c:pt>
                      <c:pt idx="2232">
                        <c:v>-8.5745710000000003E-2</c:v>
                      </c:pt>
                      <c:pt idx="2233">
                        <c:v>-8.574764E-2</c:v>
                      </c:pt>
                      <c:pt idx="2234">
                        <c:v>-8.5728579999999999E-2</c:v>
                      </c:pt>
                      <c:pt idx="2235">
                        <c:v>-8.5663810000000007E-2</c:v>
                      </c:pt>
                      <c:pt idx="2236">
                        <c:v>-8.5585030000000006E-2</c:v>
                      </c:pt>
                      <c:pt idx="2237">
                        <c:v>-8.5553030000000002E-2</c:v>
                      </c:pt>
                      <c:pt idx="2238">
                        <c:v>-8.5591879999999995E-2</c:v>
                      </c:pt>
                      <c:pt idx="2239">
                        <c:v>-8.56735E-2</c:v>
                      </c:pt>
                      <c:pt idx="2240">
                        <c:v>-8.5763469999999994E-2</c:v>
                      </c:pt>
                      <c:pt idx="2241">
                        <c:v>-8.5852940000000003E-2</c:v>
                      </c:pt>
                      <c:pt idx="2242">
                        <c:v>-8.5936460000000006E-2</c:v>
                      </c:pt>
                      <c:pt idx="2243">
                        <c:v>-8.5987869999999994E-2</c:v>
                      </c:pt>
                      <c:pt idx="2244">
                        <c:v>-8.5979819999999998E-2</c:v>
                      </c:pt>
                      <c:pt idx="2245">
                        <c:v>-8.5914870000000004E-2</c:v>
                      </c:pt>
                      <c:pt idx="2246">
                        <c:v>-8.5832740000000005E-2</c:v>
                      </c:pt>
                      <c:pt idx="2247">
                        <c:v>-8.5791240000000005E-2</c:v>
                      </c:pt>
                      <c:pt idx="2248">
                        <c:v>-8.5826689999999997E-2</c:v>
                      </c:pt>
                      <c:pt idx="2249">
                        <c:v>-8.5908949999999998E-2</c:v>
                      </c:pt>
                      <c:pt idx="2250">
                        <c:v>-8.5946809999999998E-2</c:v>
                      </c:pt>
                      <c:pt idx="2251">
                        <c:v>-8.5870230000000006E-2</c:v>
                      </c:pt>
                      <c:pt idx="2252">
                        <c:v>-8.5709400000000005E-2</c:v>
                      </c:pt>
                      <c:pt idx="2253">
                        <c:v>-8.5565189999999999E-2</c:v>
                      </c:pt>
                      <c:pt idx="2254">
                        <c:v>-8.5512000000000005E-2</c:v>
                      </c:pt>
                      <c:pt idx="2255">
                        <c:v>-8.5552130000000004E-2</c:v>
                      </c:pt>
                      <c:pt idx="2256">
                        <c:v>-8.5644280000000003E-2</c:v>
                      </c:pt>
                      <c:pt idx="2257">
                        <c:v>-8.5728120000000005E-2</c:v>
                      </c:pt>
                      <c:pt idx="2258">
                        <c:v>-8.5737279999999999E-2</c:v>
                      </c:pt>
                      <c:pt idx="2259">
                        <c:v>-8.564977E-2</c:v>
                      </c:pt>
                      <c:pt idx="2260">
                        <c:v>-8.5532049999999998E-2</c:v>
                      </c:pt>
                      <c:pt idx="2261">
                        <c:v>-8.5474739999999994E-2</c:v>
                      </c:pt>
                      <c:pt idx="2262">
                        <c:v>-8.5479890000000003E-2</c:v>
                      </c:pt>
                      <c:pt idx="2263">
                        <c:v>-8.5465979999999997E-2</c:v>
                      </c:pt>
                      <c:pt idx="2264">
                        <c:v>-8.5390750000000001E-2</c:v>
                      </c:pt>
                      <c:pt idx="2265">
                        <c:v>-8.5305510000000001E-2</c:v>
                      </c:pt>
                      <c:pt idx="2266">
                        <c:v>-8.5269349999999994E-2</c:v>
                      </c:pt>
                      <c:pt idx="2267">
                        <c:v>-8.5277389999999995E-2</c:v>
                      </c:pt>
                      <c:pt idx="2268">
                        <c:v>-8.5301349999999998E-2</c:v>
                      </c:pt>
                      <c:pt idx="2269">
                        <c:v>-8.5335320000000006E-2</c:v>
                      </c:pt>
                      <c:pt idx="2270">
                        <c:v>-8.5361649999999997E-2</c:v>
                      </c:pt>
                      <c:pt idx="2271">
                        <c:v>-8.5333119999999998E-2</c:v>
                      </c:pt>
                      <c:pt idx="2272">
                        <c:v>-8.5239540000000003E-2</c:v>
                      </c:pt>
                      <c:pt idx="2273">
                        <c:v>-8.5147909999999993E-2</c:v>
                      </c:pt>
                      <c:pt idx="2274">
                        <c:v>-8.5122550000000005E-2</c:v>
                      </c:pt>
                      <c:pt idx="2275">
                        <c:v>-8.5139060000000003E-2</c:v>
                      </c:pt>
                      <c:pt idx="2276">
                        <c:v>-8.5125740000000005E-2</c:v>
                      </c:pt>
                      <c:pt idx="2277">
                        <c:v>-8.5057560000000004E-2</c:v>
                      </c:pt>
                      <c:pt idx="2278">
                        <c:v>-8.4962040000000003E-2</c:v>
                      </c:pt>
                      <c:pt idx="2279">
                        <c:v>-8.4861080000000005E-2</c:v>
                      </c:pt>
                      <c:pt idx="2280">
                        <c:v>-8.4764519999999996E-2</c:v>
                      </c:pt>
                      <c:pt idx="2281">
                        <c:v>-8.470424E-2</c:v>
                      </c:pt>
                      <c:pt idx="2282">
                        <c:v>-8.471476E-2</c:v>
                      </c:pt>
                      <c:pt idx="2283">
                        <c:v>-8.4774600000000006E-2</c:v>
                      </c:pt>
                      <c:pt idx="2284">
                        <c:v>-8.4808999999999996E-2</c:v>
                      </c:pt>
                      <c:pt idx="2285">
                        <c:v>-8.476947E-2</c:v>
                      </c:pt>
                      <c:pt idx="2286">
                        <c:v>-8.4685270000000007E-2</c:v>
                      </c:pt>
                      <c:pt idx="2287">
                        <c:v>-8.4620509999999996E-2</c:v>
                      </c:pt>
                      <c:pt idx="2288">
                        <c:v>-8.4588389999999999E-2</c:v>
                      </c:pt>
                      <c:pt idx="2289">
                        <c:v>-8.4523230000000005E-2</c:v>
                      </c:pt>
                      <c:pt idx="2290">
                        <c:v>-8.4352330000000003E-2</c:v>
                      </c:pt>
                      <c:pt idx="2291">
                        <c:v>-8.4094680000000005E-2</c:v>
                      </c:pt>
                      <c:pt idx="2292">
                        <c:v>-8.3859639999999999E-2</c:v>
                      </c:pt>
                      <c:pt idx="2293">
                        <c:v>-8.3728280000000002E-2</c:v>
                      </c:pt>
                      <c:pt idx="2294">
                        <c:v>-8.3667019999999995E-2</c:v>
                      </c:pt>
                      <c:pt idx="2295">
                        <c:v>-8.359279E-2</c:v>
                      </c:pt>
                      <c:pt idx="2296">
                        <c:v>-8.3495200000000006E-2</c:v>
                      </c:pt>
                      <c:pt idx="2297">
                        <c:v>-8.34371E-2</c:v>
                      </c:pt>
                      <c:pt idx="2298">
                        <c:v>-8.3454959999999995E-2</c:v>
                      </c:pt>
                      <c:pt idx="2299">
                        <c:v>-8.3523630000000001E-2</c:v>
                      </c:pt>
                      <c:pt idx="2300">
                        <c:v>-8.3611379999999999E-2</c:v>
                      </c:pt>
                      <c:pt idx="2301">
                        <c:v>-8.3693989999999996E-2</c:v>
                      </c:pt>
                      <c:pt idx="2302">
                        <c:v>-8.3715769999999995E-2</c:v>
                      </c:pt>
                      <c:pt idx="2303">
                        <c:v>-8.3624080000000003E-2</c:v>
                      </c:pt>
                      <c:pt idx="2304">
                        <c:v>-8.3462090000000003E-2</c:v>
                      </c:pt>
                      <c:pt idx="2305">
                        <c:v>-8.3348690000000003E-2</c:v>
                      </c:pt>
                      <c:pt idx="2306">
                        <c:v>-8.3338739999999994E-2</c:v>
                      </c:pt>
                      <c:pt idx="2307">
                        <c:v>-8.3368170000000005E-2</c:v>
                      </c:pt>
                      <c:pt idx="2308">
                        <c:v>-8.3360310000000007E-2</c:v>
                      </c:pt>
                      <c:pt idx="2309">
                        <c:v>-8.3310159999999994E-2</c:v>
                      </c:pt>
                      <c:pt idx="2310">
                        <c:v>-8.3240140000000004E-2</c:v>
                      </c:pt>
                      <c:pt idx="2311">
                        <c:v>-8.3156259999999996E-2</c:v>
                      </c:pt>
                      <c:pt idx="2312">
                        <c:v>-8.3082379999999997E-2</c:v>
                      </c:pt>
                      <c:pt idx="2313">
                        <c:v>-8.306289E-2</c:v>
                      </c:pt>
                      <c:pt idx="2314">
                        <c:v>-8.3079349999999996E-2</c:v>
                      </c:pt>
                      <c:pt idx="2315">
                        <c:v>-8.3072309999999996E-2</c:v>
                      </c:pt>
                      <c:pt idx="2316">
                        <c:v>-8.3008620000000005E-2</c:v>
                      </c:pt>
                      <c:pt idx="2317">
                        <c:v>-8.2941070000000006E-2</c:v>
                      </c:pt>
                      <c:pt idx="2318">
                        <c:v>-8.2904749999999999E-2</c:v>
                      </c:pt>
                      <c:pt idx="2319">
                        <c:v>-8.2844180000000003E-2</c:v>
                      </c:pt>
                      <c:pt idx="2320">
                        <c:v>-8.2713510000000004E-2</c:v>
                      </c:pt>
                      <c:pt idx="2321">
                        <c:v>-8.2566219999999996E-2</c:v>
                      </c:pt>
                      <c:pt idx="2322">
                        <c:v>-8.2466100000000001E-2</c:v>
                      </c:pt>
                      <c:pt idx="2323">
                        <c:v>-8.2380919999999996E-2</c:v>
                      </c:pt>
                      <c:pt idx="2324">
                        <c:v>-8.2253859999999998E-2</c:v>
                      </c:pt>
                      <c:pt idx="2325">
                        <c:v>-8.2123059999999998E-2</c:v>
                      </c:pt>
                      <c:pt idx="2326">
                        <c:v>-8.2069580000000003E-2</c:v>
                      </c:pt>
                      <c:pt idx="2327">
                        <c:v>-8.209023E-2</c:v>
                      </c:pt>
                      <c:pt idx="2328">
                        <c:v>-8.2110009999999997E-2</c:v>
                      </c:pt>
                      <c:pt idx="2329">
                        <c:v>-8.2090730000000001E-2</c:v>
                      </c:pt>
                      <c:pt idx="2330">
                        <c:v>-8.2044179999999994E-2</c:v>
                      </c:pt>
                      <c:pt idx="2331">
                        <c:v>-8.1969669999999994E-2</c:v>
                      </c:pt>
                      <c:pt idx="2332">
                        <c:v>-8.1860390000000005E-2</c:v>
                      </c:pt>
                      <c:pt idx="2333">
                        <c:v>-8.1744949999999997E-2</c:v>
                      </c:pt>
                      <c:pt idx="2334">
                        <c:v>-8.1651810000000005E-2</c:v>
                      </c:pt>
                      <c:pt idx="2335">
                        <c:v>-8.1561709999999996E-2</c:v>
                      </c:pt>
                      <c:pt idx="2336">
                        <c:v>-8.1461640000000002E-2</c:v>
                      </c:pt>
                      <c:pt idx="2337">
                        <c:v>-8.1399550000000001E-2</c:v>
                      </c:pt>
                      <c:pt idx="2338">
                        <c:v>-8.1403569999999995E-2</c:v>
                      </c:pt>
                      <c:pt idx="2339">
                        <c:v>-8.1395949999999995E-2</c:v>
                      </c:pt>
                      <c:pt idx="2340">
                        <c:v>-8.1285979999999994E-2</c:v>
                      </c:pt>
                      <c:pt idx="2341">
                        <c:v>-8.110937E-2</c:v>
                      </c:pt>
                      <c:pt idx="2342">
                        <c:v>-8.0975690000000003E-2</c:v>
                      </c:pt>
                      <c:pt idx="2343">
                        <c:v>-8.0911120000000003E-2</c:v>
                      </c:pt>
                      <c:pt idx="2344">
                        <c:v>-8.0858009999999994E-2</c:v>
                      </c:pt>
                      <c:pt idx="2345">
                        <c:v>-8.0804710000000002E-2</c:v>
                      </c:pt>
                      <c:pt idx="2346">
                        <c:v>-8.0796640000000003E-2</c:v>
                      </c:pt>
                      <c:pt idx="2347">
                        <c:v>-8.0830399999999997E-2</c:v>
                      </c:pt>
                      <c:pt idx="2348">
                        <c:v>-8.0850249999999999E-2</c:v>
                      </c:pt>
                      <c:pt idx="2349">
                        <c:v>-8.0858070000000004E-2</c:v>
                      </c:pt>
                      <c:pt idx="2350">
                        <c:v>-8.0918000000000004E-2</c:v>
                      </c:pt>
                      <c:pt idx="2351">
                        <c:v>-8.1037120000000004E-2</c:v>
                      </c:pt>
                      <c:pt idx="2352">
                        <c:v>-8.1138799999999997E-2</c:v>
                      </c:pt>
                      <c:pt idx="2353">
                        <c:v>-8.1174620000000003E-2</c:v>
                      </c:pt>
                      <c:pt idx="2354">
                        <c:v>-8.1173690000000007E-2</c:v>
                      </c:pt>
                      <c:pt idx="2355">
                        <c:v>-8.1160960000000004E-2</c:v>
                      </c:pt>
                      <c:pt idx="2356">
                        <c:v>-8.1107739999999998E-2</c:v>
                      </c:pt>
                      <c:pt idx="2357">
                        <c:v>-8.1001180000000006E-2</c:v>
                      </c:pt>
                      <c:pt idx="2358">
                        <c:v>-8.0896380000000004E-2</c:v>
                      </c:pt>
                      <c:pt idx="2359">
                        <c:v>-8.0860680000000004E-2</c:v>
                      </c:pt>
                      <c:pt idx="2360">
                        <c:v>-8.0905589999999999E-2</c:v>
                      </c:pt>
                      <c:pt idx="2361">
                        <c:v>-8.098619E-2</c:v>
                      </c:pt>
                      <c:pt idx="2362">
                        <c:v>-8.1032279999999998E-2</c:v>
                      </c:pt>
                      <c:pt idx="2363">
                        <c:v>-8.0984349999999997E-2</c:v>
                      </c:pt>
                      <c:pt idx="2364">
                        <c:v>-8.0849569999999996E-2</c:v>
                      </c:pt>
                      <c:pt idx="2365">
                        <c:v>-8.0718230000000002E-2</c:v>
                      </c:pt>
                      <c:pt idx="2366">
                        <c:v>-8.067088E-2</c:v>
                      </c:pt>
                      <c:pt idx="2367">
                        <c:v>-8.0676109999999995E-2</c:v>
                      </c:pt>
                      <c:pt idx="2368">
                        <c:v>-8.0631579999999994E-2</c:v>
                      </c:pt>
                      <c:pt idx="2369">
                        <c:v>-8.0493990000000001E-2</c:v>
                      </c:pt>
                      <c:pt idx="2370">
                        <c:v>-8.0307749999999997E-2</c:v>
                      </c:pt>
                      <c:pt idx="2371">
                        <c:v>-8.011625E-2</c:v>
                      </c:pt>
                      <c:pt idx="2372">
                        <c:v>-7.9927940000000003E-2</c:v>
                      </c:pt>
                      <c:pt idx="2373">
                        <c:v>-7.9769919999999994E-2</c:v>
                      </c:pt>
                      <c:pt idx="2374">
                        <c:v>-7.9687930000000004E-2</c:v>
                      </c:pt>
                      <c:pt idx="2375">
                        <c:v>-7.9671489999999998E-2</c:v>
                      </c:pt>
                      <c:pt idx="2376">
                        <c:v>-7.9647159999999995E-2</c:v>
                      </c:pt>
                      <c:pt idx="2377">
                        <c:v>-7.9574179999999994E-2</c:v>
                      </c:pt>
                      <c:pt idx="2378">
                        <c:v>-7.9486580000000001E-2</c:v>
                      </c:pt>
                      <c:pt idx="2379">
                        <c:v>-7.9424410000000001E-2</c:v>
                      </c:pt>
                      <c:pt idx="2380">
                        <c:v>-7.9383860000000001E-2</c:v>
                      </c:pt>
                      <c:pt idx="2381">
                        <c:v>-7.935238E-2</c:v>
                      </c:pt>
                      <c:pt idx="2382">
                        <c:v>-7.9328560000000006E-2</c:v>
                      </c:pt>
                      <c:pt idx="2383">
                        <c:v>-7.9287510000000005E-2</c:v>
                      </c:pt>
                      <c:pt idx="2384">
                        <c:v>-7.9190689999999994E-2</c:v>
                      </c:pt>
                      <c:pt idx="2385">
                        <c:v>-7.9053129999999999E-2</c:v>
                      </c:pt>
                      <c:pt idx="2386">
                        <c:v>-7.8940440000000001E-2</c:v>
                      </c:pt>
                      <c:pt idx="2387">
                        <c:v>-7.8873819999999997E-2</c:v>
                      </c:pt>
                      <c:pt idx="2388">
                        <c:v>-7.8794929999999999E-2</c:v>
                      </c:pt>
                      <c:pt idx="2389">
                        <c:v>-7.8656610000000002E-2</c:v>
                      </c:pt>
                      <c:pt idx="2390">
                        <c:v>-7.8487280000000006E-2</c:v>
                      </c:pt>
                      <c:pt idx="2391">
                        <c:v>-7.8336610000000001E-2</c:v>
                      </c:pt>
                      <c:pt idx="2392">
                        <c:v>-7.8216499999999994E-2</c:v>
                      </c:pt>
                      <c:pt idx="2393">
                        <c:v>-7.8129980000000002E-2</c:v>
                      </c:pt>
                      <c:pt idx="2394">
                        <c:v>-7.8103549999999994E-2</c:v>
                      </c:pt>
                      <c:pt idx="2395">
                        <c:v>-7.8144900000000003E-2</c:v>
                      </c:pt>
                      <c:pt idx="2396">
                        <c:v>-7.8207399999999996E-2</c:v>
                      </c:pt>
                      <c:pt idx="2397">
                        <c:v>-7.8243010000000002E-2</c:v>
                      </c:pt>
                      <c:pt idx="2398">
                        <c:v>-7.8253000000000003E-2</c:v>
                      </c:pt>
                      <c:pt idx="2399">
                        <c:v>-7.8254859999999996E-2</c:v>
                      </c:pt>
                      <c:pt idx="2400">
                        <c:v>-7.8237639999999997E-2</c:v>
                      </c:pt>
                      <c:pt idx="2401">
                        <c:v>-7.8181379999999995E-2</c:v>
                      </c:pt>
                      <c:pt idx="2402">
                        <c:v>-7.8091930000000004E-2</c:v>
                      </c:pt>
                      <c:pt idx="2403">
                        <c:v>-7.7983979999999994E-2</c:v>
                      </c:pt>
                      <c:pt idx="2404">
                        <c:v>-7.7860890000000002E-2</c:v>
                      </c:pt>
                      <c:pt idx="2405">
                        <c:v>-7.7735940000000003E-2</c:v>
                      </c:pt>
                      <c:pt idx="2406">
                        <c:v>-7.7647690000000005E-2</c:v>
                      </c:pt>
                      <c:pt idx="2407">
                        <c:v>-7.7625860000000005E-2</c:v>
                      </c:pt>
                      <c:pt idx="2408">
                        <c:v>-7.7657889999999993E-2</c:v>
                      </c:pt>
                      <c:pt idx="2409">
                        <c:v>-7.7693360000000003E-2</c:v>
                      </c:pt>
                      <c:pt idx="2410">
                        <c:v>-7.76675E-2</c:v>
                      </c:pt>
                      <c:pt idx="2411">
                        <c:v>-7.7536010000000002E-2</c:v>
                      </c:pt>
                      <c:pt idx="2412">
                        <c:v>-7.7331419999999998E-2</c:v>
                      </c:pt>
                      <c:pt idx="2413">
                        <c:v>-7.7181180000000002E-2</c:v>
                      </c:pt>
                      <c:pt idx="2414">
                        <c:v>-7.7210780000000007E-2</c:v>
                      </c:pt>
                      <c:pt idx="2415">
                        <c:v>-7.7397759999999996E-2</c:v>
                      </c:pt>
                      <c:pt idx="2416">
                        <c:v>-7.7580549999999998E-2</c:v>
                      </c:pt>
                      <c:pt idx="2417">
                        <c:v>-7.7653150000000004E-2</c:v>
                      </c:pt>
                      <c:pt idx="2418">
                        <c:v>-7.76559E-2</c:v>
                      </c:pt>
                      <c:pt idx="2419">
                        <c:v>-7.7647690000000005E-2</c:v>
                      </c:pt>
                      <c:pt idx="2420">
                        <c:v>-7.7599840000000003E-2</c:v>
                      </c:pt>
                      <c:pt idx="2421">
                        <c:v>-7.7475119999999995E-2</c:v>
                      </c:pt>
                      <c:pt idx="2422">
                        <c:v>-7.7326590000000001E-2</c:v>
                      </c:pt>
                      <c:pt idx="2423">
                        <c:v>-7.7233300000000005E-2</c:v>
                      </c:pt>
                      <c:pt idx="2424">
                        <c:v>-7.7185530000000002E-2</c:v>
                      </c:pt>
                      <c:pt idx="2425">
                        <c:v>-7.7120679999999997E-2</c:v>
                      </c:pt>
                      <c:pt idx="2426">
                        <c:v>-7.7039350000000006E-2</c:v>
                      </c:pt>
                      <c:pt idx="2427">
                        <c:v>-7.6995400000000006E-2</c:v>
                      </c:pt>
                      <c:pt idx="2428">
                        <c:v>-7.6977630000000005E-2</c:v>
                      </c:pt>
                      <c:pt idx="2429">
                        <c:v>-7.6901339999999999E-2</c:v>
                      </c:pt>
                      <c:pt idx="2430">
                        <c:v>-7.6739290000000002E-2</c:v>
                      </c:pt>
                      <c:pt idx="2431">
                        <c:v>-7.6582289999999997E-2</c:v>
                      </c:pt>
                      <c:pt idx="2432">
                        <c:v>-7.6532790000000003E-2</c:v>
                      </c:pt>
                      <c:pt idx="2433">
                        <c:v>-7.6581289999999996E-2</c:v>
                      </c:pt>
                      <c:pt idx="2434">
                        <c:v>-7.6627230000000005E-2</c:v>
                      </c:pt>
                      <c:pt idx="2435">
                        <c:v>-7.6594759999999998E-2</c:v>
                      </c:pt>
                      <c:pt idx="2436">
                        <c:v>-7.6483949999999995E-2</c:v>
                      </c:pt>
                      <c:pt idx="2437">
                        <c:v>-7.6337589999999997E-2</c:v>
                      </c:pt>
                      <c:pt idx="2438">
                        <c:v>-7.6206860000000001E-2</c:v>
                      </c:pt>
                      <c:pt idx="2439">
                        <c:v>-7.6137289999999996E-2</c:v>
                      </c:pt>
                      <c:pt idx="2440">
                        <c:v>-7.6143939999999993E-2</c:v>
                      </c:pt>
                      <c:pt idx="2441">
                        <c:v>-7.6191430000000004E-2</c:v>
                      </c:pt>
                      <c:pt idx="2442">
                        <c:v>-7.621501E-2</c:v>
                      </c:pt>
                      <c:pt idx="2443">
                        <c:v>-7.6169879999999995E-2</c:v>
                      </c:pt>
                      <c:pt idx="2444">
                        <c:v>-7.604677E-2</c:v>
                      </c:pt>
                      <c:pt idx="2445">
                        <c:v>-7.5856640000000003E-2</c:v>
                      </c:pt>
                      <c:pt idx="2446">
                        <c:v>-7.5629790000000002E-2</c:v>
                      </c:pt>
                      <c:pt idx="2447">
                        <c:v>-7.542256E-2</c:v>
                      </c:pt>
                      <c:pt idx="2448">
                        <c:v>-7.5296539999999995E-2</c:v>
                      </c:pt>
                      <c:pt idx="2449">
                        <c:v>-7.5277049999999998E-2</c:v>
                      </c:pt>
                      <c:pt idx="2450">
                        <c:v>-7.5334789999999999E-2</c:v>
                      </c:pt>
                      <c:pt idx="2451">
                        <c:v>-7.5415189999999993E-2</c:v>
                      </c:pt>
                      <c:pt idx="2452">
                        <c:v>-7.5474529999999998E-2</c:v>
                      </c:pt>
                      <c:pt idx="2453">
                        <c:v>-7.5480050000000007E-2</c:v>
                      </c:pt>
                      <c:pt idx="2454">
                        <c:v>-7.5399919999999995E-2</c:v>
                      </c:pt>
                      <c:pt idx="2455">
                        <c:v>-7.5227089999999996E-2</c:v>
                      </c:pt>
                      <c:pt idx="2456">
                        <c:v>-7.5006119999999996E-2</c:v>
                      </c:pt>
                      <c:pt idx="2457">
                        <c:v>-7.4817040000000001E-2</c:v>
                      </c:pt>
                      <c:pt idx="2458">
                        <c:v>-7.4718679999999996E-2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FD5F-4280-A98F-618ADE2DE47A}"/>
                  </c:ext>
                </c:extLst>
              </c15:ser>
            </c15:filteredScatterSeries>
            <c15:filteredScatter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Data!$M$1</c15:sqref>
                        </c15:formulaRef>
                      </c:ext>
                    </c:extLst>
                    <c:strCache>
                      <c:ptCount val="1"/>
                      <c:pt idx="0">
                        <c:v>PVK_TEAI_1e-4H2O2</c:v>
                      </c:pt>
                    </c:strCache>
                  </c:strRef>
                </c:tx>
                <c:spPr>
                  <a:ln w="19050" cap="rnd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Data!$A$2:$A$2460</c15:sqref>
                        </c15:formulaRef>
                      </c:ext>
                    </c:extLst>
                    <c:numCache>
                      <c:formatCode>0.00E+00</c:formatCode>
                      <c:ptCount val="2459"/>
                      <c:pt idx="0">
                        <c:v>702.92610000000002</c:v>
                      </c:pt>
                      <c:pt idx="1">
                        <c:v>703.8904</c:v>
                      </c:pt>
                      <c:pt idx="2">
                        <c:v>704.8546</c:v>
                      </c:pt>
                      <c:pt idx="3">
                        <c:v>705.81880000000001</c:v>
                      </c:pt>
                      <c:pt idx="4">
                        <c:v>706.78309999999999</c:v>
                      </c:pt>
                      <c:pt idx="5">
                        <c:v>707.7473</c:v>
                      </c:pt>
                      <c:pt idx="6">
                        <c:v>708.7115</c:v>
                      </c:pt>
                      <c:pt idx="7">
                        <c:v>709.67579999999998</c:v>
                      </c:pt>
                      <c:pt idx="8">
                        <c:v>710.64</c:v>
                      </c:pt>
                      <c:pt idx="9">
                        <c:v>711.60419999999999</c:v>
                      </c:pt>
                      <c:pt idx="10">
                        <c:v>712.56849999999997</c:v>
                      </c:pt>
                      <c:pt idx="11">
                        <c:v>713.53269999999998</c:v>
                      </c:pt>
                      <c:pt idx="12">
                        <c:v>714.49689999999998</c:v>
                      </c:pt>
                      <c:pt idx="13">
                        <c:v>715.46119999999996</c:v>
                      </c:pt>
                      <c:pt idx="14">
                        <c:v>716.42539999999997</c:v>
                      </c:pt>
                      <c:pt idx="15">
                        <c:v>717.38959999999997</c:v>
                      </c:pt>
                      <c:pt idx="16">
                        <c:v>718.35389999999995</c:v>
                      </c:pt>
                      <c:pt idx="17">
                        <c:v>719.31809999999996</c:v>
                      </c:pt>
                      <c:pt idx="18">
                        <c:v>720.28229999999996</c:v>
                      </c:pt>
                      <c:pt idx="19">
                        <c:v>721.24659999999994</c:v>
                      </c:pt>
                      <c:pt idx="20">
                        <c:v>722.21079999999995</c:v>
                      </c:pt>
                      <c:pt idx="21">
                        <c:v>723.17499999999995</c:v>
                      </c:pt>
                      <c:pt idx="22">
                        <c:v>724.13930000000005</c:v>
                      </c:pt>
                      <c:pt idx="23">
                        <c:v>725.10350000000005</c:v>
                      </c:pt>
                      <c:pt idx="24">
                        <c:v>726.06769999999995</c:v>
                      </c:pt>
                      <c:pt idx="25">
                        <c:v>727.03200000000004</c:v>
                      </c:pt>
                      <c:pt idx="26">
                        <c:v>727.99620000000004</c:v>
                      </c:pt>
                      <c:pt idx="27">
                        <c:v>728.96040000000005</c:v>
                      </c:pt>
                      <c:pt idx="28">
                        <c:v>729.92470000000003</c:v>
                      </c:pt>
                      <c:pt idx="29">
                        <c:v>730.88890000000004</c:v>
                      </c:pt>
                      <c:pt idx="30">
                        <c:v>731.85310000000004</c:v>
                      </c:pt>
                      <c:pt idx="31">
                        <c:v>732.81740000000002</c:v>
                      </c:pt>
                      <c:pt idx="32">
                        <c:v>733.78160000000003</c:v>
                      </c:pt>
                      <c:pt idx="33">
                        <c:v>734.74580000000003</c:v>
                      </c:pt>
                      <c:pt idx="34">
                        <c:v>735.71010000000001</c:v>
                      </c:pt>
                      <c:pt idx="35">
                        <c:v>736.67430000000002</c:v>
                      </c:pt>
                      <c:pt idx="36">
                        <c:v>737.63850000000002</c:v>
                      </c:pt>
                      <c:pt idx="37">
                        <c:v>738.6028</c:v>
                      </c:pt>
                      <c:pt idx="38">
                        <c:v>739.56700000000001</c:v>
                      </c:pt>
                      <c:pt idx="39">
                        <c:v>740.53129999999999</c:v>
                      </c:pt>
                      <c:pt idx="40">
                        <c:v>741.49549999999999</c:v>
                      </c:pt>
                      <c:pt idx="41">
                        <c:v>742.4597</c:v>
                      </c:pt>
                      <c:pt idx="42">
                        <c:v>743.42399999999998</c:v>
                      </c:pt>
                      <c:pt idx="43">
                        <c:v>744.38819999999998</c:v>
                      </c:pt>
                      <c:pt idx="44">
                        <c:v>745.35239999999999</c:v>
                      </c:pt>
                      <c:pt idx="45">
                        <c:v>746.31669999999997</c:v>
                      </c:pt>
                      <c:pt idx="46">
                        <c:v>747.28089999999997</c:v>
                      </c:pt>
                      <c:pt idx="47">
                        <c:v>748.24509999999998</c:v>
                      </c:pt>
                      <c:pt idx="48">
                        <c:v>749.20939999999996</c:v>
                      </c:pt>
                      <c:pt idx="49">
                        <c:v>750.17359999999996</c:v>
                      </c:pt>
                      <c:pt idx="50">
                        <c:v>751.13779999999997</c:v>
                      </c:pt>
                      <c:pt idx="51">
                        <c:v>752.10209999999995</c:v>
                      </c:pt>
                      <c:pt idx="52">
                        <c:v>753.06629999999996</c:v>
                      </c:pt>
                      <c:pt idx="53">
                        <c:v>754.03049999999996</c:v>
                      </c:pt>
                      <c:pt idx="54">
                        <c:v>754.99480000000005</c:v>
                      </c:pt>
                      <c:pt idx="55">
                        <c:v>755.95899999999995</c:v>
                      </c:pt>
                      <c:pt idx="56">
                        <c:v>756.92319999999995</c:v>
                      </c:pt>
                      <c:pt idx="57">
                        <c:v>757.88750000000005</c:v>
                      </c:pt>
                      <c:pt idx="58">
                        <c:v>758.85170000000005</c:v>
                      </c:pt>
                      <c:pt idx="59">
                        <c:v>759.81590000000006</c:v>
                      </c:pt>
                      <c:pt idx="60">
                        <c:v>760.78020000000004</c:v>
                      </c:pt>
                      <c:pt idx="61">
                        <c:v>761.74440000000004</c:v>
                      </c:pt>
                      <c:pt idx="62">
                        <c:v>762.70860000000005</c:v>
                      </c:pt>
                      <c:pt idx="63">
                        <c:v>763.67290000000003</c:v>
                      </c:pt>
                      <c:pt idx="64">
                        <c:v>764.63710000000003</c:v>
                      </c:pt>
                      <c:pt idx="65">
                        <c:v>765.60130000000004</c:v>
                      </c:pt>
                      <c:pt idx="66">
                        <c:v>766.56560000000002</c:v>
                      </c:pt>
                      <c:pt idx="67">
                        <c:v>767.52980000000002</c:v>
                      </c:pt>
                      <c:pt idx="68">
                        <c:v>768.49400000000003</c:v>
                      </c:pt>
                      <c:pt idx="69">
                        <c:v>769.45830000000001</c:v>
                      </c:pt>
                      <c:pt idx="70">
                        <c:v>770.42250000000001</c:v>
                      </c:pt>
                      <c:pt idx="71">
                        <c:v>771.38670000000002</c:v>
                      </c:pt>
                      <c:pt idx="72">
                        <c:v>772.351</c:v>
                      </c:pt>
                      <c:pt idx="73">
                        <c:v>773.3152</c:v>
                      </c:pt>
                      <c:pt idx="74">
                        <c:v>774.27940000000001</c:v>
                      </c:pt>
                      <c:pt idx="75">
                        <c:v>775.24369999999999</c:v>
                      </c:pt>
                      <c:pt idx="76">
                        <c:v>776.2079</c:v>
                      </c:pt>
                      <c:pt idx="77">
                        <c:v>777.1721</c:v>
                      </c:pt>
                      <c:pt idx="78">
                        <c:v>778.13639999999998</c:v>
                      </c:pt>
                      <c:pt idx="79">
                        <c:v>779.10059999999999</c:v>
                      </c:pt>
                      <c:pt idx="80">
                        <c:v>780.06479999999999</c:v>
                      </c:pt>
                      <c:pt idx="81">
                        <c:v>781.02909999999997</c:v>
                      </c:pt>
                      <c:pt idx="82">
                        <c:v>781.99329999999998</c:v>
                      </c:pt>
                      <c:pt idx="83">
                        <c:v>782.95749999999998</c:v>
                      </c:pt>
                      <c:pt idx="84">
                        <c:v>783.92179999999996</c:v>
                      </c:pt>
                      <c:pt idx="85">
                        <c:v>784.88599999999997</c:v>
                      </c:pt>
                      <c:pt idx="86">
                        <c:v>785.85019999999997</c:v>
                      </c:pt>
                      <c:pt idx="87">
                        <c:v>786.81449999999995</c:v>
                      </c:pt>
                      <c:pt idx="88">
                        <c:v>787.77869999999996</c:v>
                      </c:pt>
                      <c:pt idx="89">
                        <c:v>788.74289999999996</c:v>
                      </c:pt>
                      <c:pt idx="90">
                        <c:v>789.70719999999994</c:v>
                      </c:pt>
                      <c:pt idx="91">
                        <c:v>790.67139999999995</c:v>
                      </c:pt>
                      <c:pt idx="92">
                        <c:v>791.63559999999995</c:v>
                      </c:pt>
                      <c:pt idx="93">
                        <c:v>792.59990000000005</c:v>
                      </c:pt>
                      <c:pt idx="94">
                        <c:v>793.56410000000005</c:v>
                      </c:pt>
                      <c:pt idx="95">
                        <c:v>794.52829999999994</c:v>
                      </c:pt>
                      <c:pt idx="96">
                        <c:v>795.49260000000004</c:v>
                      </c:pt>
                      <c:pt idx="97">
                        <c:v>796.45680000000004</c:v>
                      </c:pt>
                      <c:pt idx="98">
                        <c:v>797.42100000000005</c:v>
                      </c:pt>
                      <c:pt idx="99">
                        <c:v>798.38530000000003</c:v>
                      </c:pt>
                      <c:pt idx="100">
                        <c:v>799.34950000000003</c:v>
                      </c:pt>
                      <c:pt idx="101">
                        <c:v>800.31370000000004</c:v>
                      </c:pt>
                      <c:pt idx="102">
                        <c:v>801.27800000000002</c:v>
                      </c:pt>
                      <c:pt idx="103">
                        <c:v>802.24220000000003</c:v>
                      </c:pt>
                      <c:pt idx="104">
                        <c:v>803.20640000000003</c:v>
                      </c:pt>
                      <c:pt idx="105">
                        <c:v>804.17070000000001</c:v>
                      </c:pt>
                      <c:pt idx="106">
                        <c:v>805.13490000000002</c:v>
                      </c:pt>
                      <c:pt idx="107">
                        <c:v>806.09910000000002</c:v>
                      </c:pt>
                      <c:pt idx="108">
                        <c:v>807.0634</c:v>
                      </c:pt>
                      <c:pt idx="109">
                        <c:v>808.02760000000001</c:v>
                      </c:pt>
                      <c:pt idx="110">
                        <c:v>808.99180000000001</c:v>
                      </c:pt>
                      <c:pt idx="111">
                        <c:v>809.95609999999999</c:v>
                      </c:pt>
                      <c:pt idx="112">
                        <c:v>810.9203</c:v>
                      </c:pt>
                      <c:pt idx="113">
                        <c:v>811.8845</c:v>
                      </c:pt>
                      <c:pt idx="114">
                        <c:v>812.84879999999998</c:v>
                      </c:pt>
                      <c:pt idx="115">
                        <c:v>813.81299999999999</c:v>
                      </c:pt>
                      <c:pt idx="116">
                        <c:v>814.77719999999999</c:v>
                      </c:pt>
                      <c:pt idx="117">
                        <c:v>815.74149999999997</c:v>
                      </c:pt>
                      <c:pt idx="118">
                        <c:v>816.70569999999998</c:v>
                      </c:pt>
                      <c:pt idx="119">
                        <c:v>817.66989999999998</c:v>
                      </c:pt>
                      <c:pt idx="120">
                        <c:v>818.63419999999996</c:v>
                      </c:pt>
                      <c:pt idx="121">
                        <c:v>819.59839999999997</c:v>
                      </c:pt>
                      <c:pt idx="122">
                        <c:v>820.56259999999997</c:v>
                      </c:pt>
                      <c:pt idx="123">
                        <c:v>821.52689999999996</c:v>
                      </c:pt>
                      <c:pt idx="124">
                        <c:v>822.49109999999996</c:v>
                      </c:pt>
                      <c:pt idx="125">
                        <c:v>823.45529999999997</c:v>
                      </c:pt>
                      <c:pt idx="126">
                        <c:v>824.41959999999995</c:v>
                      </c:pt>
                      <c:pt idx="127">
                        <c:v>825.38379999999995</c:v>
                      </c:pt>
                      <c:pt idx="128">
                        <c:v>826.34799999999996</c:v>
                      </c:pt>
                      <c:pt idx="129">
                        <c:v>827.31230000000005</c:v>
                      </c:pt>
                      <c:pt idx="130">
                        <c:v>828.27650000000006</c:v>
                      </c:pt>
                      <c:pt idx="131">
                        <c:v>829.24069999999995</c:v>
                      </c:pt>
                      <c:pt idx="132">
                        <c:v>830.20500000000004</c:v>
                      </c:pt>
                      <c:pt idx="133">
                        <c:v>831.16920000000005</c:v>
                      </c:pt>
                      <c:pt idx="134">
                        <c:v>832.13340000000005</c:v>
                      </c:pt>
                      <c:pt idx="135">
                        <c:v>833.09770000000003</c:v>
                      </c:pt>
                      <c:pt idx="136">
                        <c:v>834.06190000000004</c:v>
                      </c:pt>
                      <c:pt idx="137">
                        <c:v>835.02610000000004</c:v>
                      </c:pt>
                      <c:pt idx="138">
                        <c:v>835.99040000000002</c:v>
                      </c:pt>
                      <c:pt idx="139">
                        <c:v>836.95460000000003</c:v>
                      </c:pt>
                      <c:pt idx="140">
                        <c:v>837.91880000000003</c:v>
                      </c:pt>
                      <c:pt idx="141">
                        <c:v>838.88310000000001</c:v>
                      </c:pt>
                      <c:pt idx="142">
                        <c:v>839.84730000000002</c:v>
                      </c:pt>
                      <c:pt idx="143">
                        <c:v>840.81150000000002</c:v>
                      </c:pt>
                      <c:pt idx="144">
                        <c:v>841.7758</c:v>
                      </c:pt>
                      <c:pt idx="145">
                        <c:v>842.74</c:v>
                      </c:pt>
                      <c:pt idx="146">
                        <c:v>843.70420000000001</c:v>
                      </c:pt>
                      <c:pt idx="147">
                        <c:v>844.66849999999999</c:v>
                      </c:pt>
                      <c:pt idx="148">
                        <c:v>845.6327</c:v>
                      </c:pt>
                      <c:pt idx="149">
                        <c:v>846.59690000000001</c:v>
                      </c:pt>
                      <c:pt idx="150">
                        <c:v>847.56119999999999</c:v>
                      </c:pt>
                      <c:pt idx="151">
                        <c:v>848.52539999999999</c:v>
                      </c:pt>
                      <c:pt idx="152">
                        <c:v>849.4896</c:v>
                      </c:pt>
                      <c:pt idx="153">
                        <c:v>850.45389999999998</c:v>
                      </c:pt>
                      <c:pt idx="154">
                        <c:v>851.41809999999998</c:v>
                      </c:pt>
                      <c:pt idx="155">
                        <c:v>852.38229999999999</c:v>
                      </c:pt>
                      <c:pt idx="156">
                        <c:v>853.34659999999997</c:v>
                      </c:pt>
                      <c:pt idx="157">
                        <c:v>854.31079999999997</c:v>
                      </c:pt>
                      <c:pt idx="158">
                        <c:v>855.27499999999998</c:v>
                      </c:pt>
                      <c:pt idx="159">
                        <c:v>856.23929999999996</c:v>
                      </c:pt>
                      <c:pt idx="160">
                        <c:v>857.20349999999996</c:v>
                      </c:pt>
                      <c:pt idx="161">
                        <c:v>858.16769999999997</c:v>
                      </c:pt>
                      <c:pt idx="162">
                        <c:v>859.13199999999995</c:v>
                      </c:pt>
                      <c:pt idx="163">
                        <c:v>860.09619999999995</c:v>
                      </c:pt>
                      <c:pt idx="164">
                        <c:v>861.06039999999996</c:v>
                      </c:pt>
                      <c:pt idx="165">
                        <c:v>862.02470000000005</c:v>
                      </c:pt>
                      <c:pt idx="166">
                        <c:v>862.98889999999994</c:v>
                      </c:pt>
                      <c:pt idx="167">
                        <c:v>863.95309999999995</c:v>
                      </c:pt>
                      <c:pt idx="168">
                        <c:v>864.91740000000004</c:v>
                      </c:pt>
                      <c:pt idx="169">
                        <c:v>865.88160000000005</c:v>
                      </c:pt>
                      <c:pt idx="170">
                        <c:v>866.84580000000005</c:v>
                      </c:pt>
                      <c:pt idx="171">
                        <c:v>867.81010000000003</c:v>
                      </c:pt>
                      <c:pt idx="172">
                        <c:v>868.77430000000004</c:v>
                      </c:pt>
                      <c:pt idx="173">
                        <c:v>869.73850000000004</c:v>
                      </c:pt>
                      <c:pt idx="174">
                        <c:v>870.70280000000002</c:v>
                      </c:pt>
                      <c:pt idx="175">
                        <c:v>871.66700000000003</c:v>
                      </c:pt>
                      <c:pt idx="176">
                        <c:v>872.63120000000004</c:v>
                      </c:pt>
                      <c:pt idx="177">
                        <c:v>873.59550000000002</c:v>
                      </c:pt>
                      <c:pt idx="178">
                        <c:v>874.55970000000002</c:v>
                      </c:pt>
                      <c:pt idx="179">
                        <c:v>875.52390000000003</c:v>
                      </c:pt>
                      <c:pt idx="180">
                        <c:v>876.48820000000001</c:v>
                      </c:pt>
                      <c:pt idx="181">
                        <c:v>877.45240000000001</c:v>
                      </c:pt>
                      <c:pt idx="182">
                        <c:v>878.41660000000002</c:v>
                      </c:pt>
                      <c:pt idx="183">
                        <c:v>879.3809</c:v>
                      </c:pt>
                      <c:pt idx="184">
                        <c:v>880.3451</c:v>
                      </c:pt>
                      <c:pt idx="185">
                        <c:v>881.30930000000001</c:v>
                      </c:pt>
                      <c:pt idx="186">
                        <c:v>882.27359999999999</c:v>
                      </c:pt>
                      <c:pt idx="187">
                        <c:v>883.23779999999999</c:v>
                      </c:pt>
                      <c:pt idx="188">
                        <c:v>884.202</c:v>
                      </c:pt>
                      <c:pt idx="189">
                        <c:v>885.16629999999998</c:v>
                      </c:pt>
                      <c:pt idx="190">
                        <c:v>886.13049999999998</c:v>
                      </c:pt>
                      <c:pt idx="191">
                        <c:v>887.09469999999999</c:v>
                      </c:pt>
                      <c:pt idx="192">
                        <c:v>888.05899999999997</c:v>
                      </c:pt>
                      <c:pt idx="193">
                        <c:v>889.02319999999997</c:v>
                      </c:pt>
                      <c:pt idx="194">
                        <c:v>889.98739999999998</c:v>
                      </c:pt>
                      <c:pt idx="195">
                        <c:v>890.95169999999996</c:v>
                      </c:pt>
                      <c:pt idx="196">
                        <c:v>891.91589999999997</c:v>
                      </c:pt>
                      <c:pt idx="197">
                        <c:v>892.88009999999997</c:v>
                      </c:pt>
                      <c:pt idx="198">
                        <c:v>893.84439999999995</c:v>
                      </c:pt>
                      <c:pt idx="199">
                        <c:v>894.80859999999996</c:v>
                      </c:pt>
                      <c:pt idx="200">
                        <c:v>895.77279999999996</c:v>
                      </c:pt>
                      <c:pt idx="201">
                        <c:v>896.73710000000005</c:v>
                      </c:pt>
                      <c:pt idx="202">
                        <c:v>897.70129999999995</c:v>
                      </c:pt>
                      <c:pt idx="203">
                        <c:v>898.66549999999995</c:v>
                      </c:pt>
                      <c:pt idx="204">
                        <c:v>899.62980000000005</c:v>
                      </c:pt>
                      <c:pt idx="205">
                        <c:v>900.59400000000005</c:v>
                      </c:pt>
                      <c:pt idx="206">
                        <c:v>901.55820000000006</c:v>
                      </c:pt>
                      <c:pt idx="207">
                        <c:v>902.52250000000004</c:v>
                      </c:pt>
                      <c:pt idx="208">
                        <c:v>903.48670000000004</c:v>
                      </c:pt>
                      <c:pt idx="209">
                        <c:v>904.45090000000005</c:v>
                      </c:pt>
                      <c:pt idx="210">
                        <c:v>905.41520000000003</c:v>
                      </c:pt>
                      <c:pt idx="211">
                        <c:v>906.37940000000003</c:v>
                      </c:pt>
                      <c:pt idx="212">
                        <c:v>907.34360000000004</c:v>
                      </c:pt>
                      <c:pt idx="213">
                        <c:v>908.30790000000002</c:v>
                      </c:pt>
                      <c:pt idx="214">
                        <c:v>909.27210000000002</c:v>
                      </c:pt>
                      <c:pt idx="215">
                        <c:v>910.23630000000003</c:v>
                      </c:pt>
                      <c:pt idx="216">
                        <c:v>911.20060000000001</c:v>
                      </c:pt>
                      <c:pt idx="217">
                        <c:v>912.16480000000001</c:v>
                      </c:pt>
                      <c:pt idx="218">
                        <c:v>913.12900000000002</c:v>
                      </c:pt>
                      <c:pt idx="219">
                        <c:v>914.0933</c:v>
                      </c:pt>
                      <c:pt idx="220">
                        <c:v>915.0575</c:v>
                      </c:pt>
                      <c:pt idx="221">
                        <c:v>916.02170000000001</c:v>
                      </c:pt>
                      <c:pt idx="222">
                        <c:v>916.98599999999999</c:v>
                      </c:pt>
                      <c:pt idx="223">
                        <c:v>917.9502</c:v>
                      </c:pt>
                      <c:pt idx="224">
                        <c:v>918.9144</c:v>
                      </c:pt>
                      <c:pt idx="225">
                        <c:v>919.87869999999998</c:v>
                      </c:pt>
                      <c:pt idx="226">
                        <c:v>920.84289999999999</c:v>
                      </c:pt>
                      <c:pt idx="227">
                        <c:v>921.80709999999999</c:v>
                      </c:pt>
                      <c:pt idx="228">
                        <c:v>922.77139999999997</c:v>
                      </c:pt>
                      <c:pt idx="229">
                        <c:v>923.73559999999998</c:v>
                      </c:pt>
                      <c:pt idx="230">
                        <c:v>924.69979999999998</c:v>
                      </c:pt>
                      <c:pt idx="231">
                        <c:v>925.66409999999996</c:v>
                      </c:pt>
                      <c:pt idx="232">
                        <c:v>926.62829999999997</c:v>
                      </c:pt>
                      <c:pt idx="233">
                        <c:v>927.59249999999997</c:v>
                      </c:pt>
                      <c:pt idx="234">
                        <c:v>928.55679999999995</c:v>
                      </c:pt>
                      <c:pt idx="235">
                        <c:v>929.52099999999996</c:v>
                      </c:pt>
                      <c:pt idx="236">
                        <c:v>930.48519999999996</c:v>
                      </c:pt>
                      <c:pt idx="237">
                        <c:v>931.44949999999994</c:v>
                      </c:pt>
                      <c:pt idx="238">
                        <c:v>932.41369999999995</c:v>
                      </c:pt>
                      <c:pt idx="239">
                        <c:v>933.37789999999995</c:v>
                      </c:pt>
                      <c:pt idx="240">
                        <c:v>934.34220000000005</c:v>
                      </c:pt>
                      <c:pt idx="241">
                        <c:v>935.30640000000005</c:v>
                      </c:pt>
                      <c:pt idx="242">
                        <c:v>936.27059999999994</c:v>
                      </c:pt>
                      <c:pt idx="243">
                        <c:v>937.23490000000004</c:v>
                      </c:pt>
                      <c:pt idx="244">
                        <c:v>938.19910000000004</c:v>
                      </c:pt>
                      <c:pt idx="245">
                        <c:v>939.16330000000005</c:v>
                      </c:pt>
                      <c:pt idx="246">
                        <c:v>940.12760000000003</c:v>
                      </c:pt>
                      <c:pt idx="247">
                        <c:v>941.09180000000003</c:v>
                      </c:pt>
                      <c:pt idx="248">
                        <c:v>942.05600000000004</c:v>
                      </c:pt>
                      <c:pt idx="249">
                        <c:v>943.02030000000002</c:v>
                      </c:pt>
                      <c:pt idx="250">
                        <c:v>943.98450000000003</c:v>
                      </c:pt>
                      <c:pt idx="251">
                        <c:v>944.94870000000003</c:v>
                      </c:pt>
                      <c:pt idx="252">
                        <c:v>945.91300000000001</c:v>
                      </c:pt>
                      <c:pt idx="253">
                        <c:v>946.87720000000002</c:v>
                      </c:pt>
                      <c:pt idx="254">
                        <c:v>947.84140000000002</c:v>
                      </c:pt>
                      <c:pt idx="255">
                        <c:v>948.8057</c:v>
                      </c:pt>
                      <c:pt idx="256">
                        <c:v>949.76990000000001</c:v>
                      </c:pt>
                      <c:pt idx="257">
                        <c:v>950.73419999999999</c:v>
                      </c:pt>
                      <c:pt idx="258">
                        <c:v>951.69839999999999</c:v>
                      </c:pt>
                      <c:pt idx="259">
                        <c:v>952.66269999999997</c:v>
                      </c:pt>
                      <c:pt idx="260">
                        <c:v>953.62689999999998</c:v>
                      </c:pt>
                      <c:pt idx="261">
                        <c:v>954.59109999999998</c:v>
                      </c:pt>
                      <c:pt idx="262">
                        <c:v>955.55539999999996</c:v>
                      </c:pt>
                      <c:pt idx="263">
                        <c:v>956.51959999999997</c:v>
                      </c:pt>
                      <c:pt idx="264">
                        <c:v>957.48379999999997</c:v>
                      </c:pt>
                      <c:pt idx="265">
                        <c:v>958.44809999999995</c:v>
                      </c:pt>
                      <c:pt idx="266">
                        <c:v>959.41229999999996</c:v>
                      </c:pt>
                      <c:pt idx="267">
                        <c:v>960.37649999999996</c:v>
                      </c:pt>
                      <c:pt idx="268">
                        <c:v>961.34079999999994</c:v>
                      </c:pt>
                      <c:pt idx="269">
                        <c:v>962.30499999999995</c:v>
                      </c:pt>
                      <c:pt idx="270">
                        <c:v>963.26919999999996</c:v>
                      </c:pt>
                      <c:pt idx="271">
                        <c:v>964.23350000000005</c:v>
                      </c:pt>
                      <c:pt idx="272">
                        <c:v>965.19770000000005</c:v>
                      </c:pt>
                      <c:pt idx="273">
                        <c:v>966.16189999999995</c:v>
                      </c:pt>
                      <c:pt idx="274">
                        <c:v>967.12620000000004</c:v>
                      </c:pt>
                      <c:pt idx="275">
                        <c:v>968.09040000000005</c:v>
                      </c:pt>
                      <c:pt idx="276">
                        <c:v>969.05460000000005</c:v>
                      </c:pt>
                      <c:pt idx="277">
                        <c:v>970.01890000000003</c:v>
                      </c:pt>
                      <c:pt idx="278">
                        <c:v>970.98310000000004</c:v>
                      </c:pt>
                      <c:pt idx="279">
                        <c:v>971.94730000000004</c:v>
                      </c:pt>
                      <c:pt idx="280">
                        <c:v>972.91160000000002</c:v>
                      </c:pt>
                      <c:pt idx="281">
                        <c:v>973.87580000000003</c:v>
                      </c:pt>
                      <c:pt idx="282">
                        <c:v>974.84</c:v>
                      </c:pt>
                      <c:pt idx="283">
                        <c:v>975.80430000000001</c:v>
                      </c:pt>
                      <c:pt idx="284">
                        <c:v>976.76850000000002</c:v>
                      </c:pt>
                      <c:pt idx="285">
                        <c:v>977.73270000000002</c:v>
                      </c:pt>
                      <c:pt idx="286">
                        <c:v>978.697</c:v>
                      </c:pt>
                      <c:pt idx="287">
                        <c:v>979.66120000000001</c:v>
                      </c:pt>
                      <c:pt idx="288">
                        <c:v>980.62540000000001</c:v>
                      </c:pt>
                      <c:pt idx="289">
                        <c:v>981.58969999999999</c:v>
                      </c:pt>
                      <c:pt idx="290">
                        <c:v>982.5539</c:v>
                      </c:pt>
                      <c:pt idx="291">
                        <c:v>983.5181</c:v>
                      </c:pt>
                      <c:pt idx="292">
                        <c:v>984.48239999999998</c:v>
                      </c:pt>
                      <c:pt idx="293">
                        <c:v>985.44659999999999</c:v>
                      </c:pt>
                      <c:pt idx="294">
                        <c:v>986.41079999999999</c:v>
                      </c:pt>
                      <c:pt idx="295">
                        <c:v>987.37509999999997</c:v>
                      </c:pt>
                      <c:pt idx="296">
                        <c:v>988.33929999999998</c:v>
                      </c:pt>
                      <c:pt idx="297">
                        <c:v>989.30349999999999</c:v>
                      </c:pt>
                      <c:pt idx="298">
                        <c:v>990.26779999999997</c:v>
                      </c:pt>
                      <c:pt idx="299">
                        <c:v>991.23199999999997</c:v>
                      </c:pt>
                      <c:pt idx="300">
                        <c:v>992.19619999999998</c:v>
                      </c:pt>
                      <c:pt idx="301">
                        <c:v>993.16049999999996</c:v>
                      </c:pt>
                      <c:pt idx="302">
                        <c:v>994.12469999999996</c:v>
                      </c:pt>
                      <c:pt idx="303">
                        <c:v>995.08889999999997</c:v>
                      </c:pt>
                      <c:pt idx="304">
                        <c:v>996.05319999999995</c:v>
                      </c:pt>
                      <c:pt idx="305">
                        <c:v>997.01739999999995</c:v>
                      </c:pt>
                      <c:pt idx="306">
                        <c:v>997.98159999999996</c:v>
                      </c:pt>
                      <c:pt idx="307">
                        <c:v>998.94590000000005</c:v>
                      </c:pt>
                      <c:pt idx="308">
                        <c:v>999.91010000000006</c:v>
                      </c:pt>
                      <c:pt idx="309">
                        <c:v>1000.874</c:v>
                      </c:pt>
                      <c:pt idx="310">
                        <c:v>1001.8390000000001</c:v>
                      </c:pt>
                      <c:pt idx="311">
                        <c:v>1002.803</c:v>
                      </c:pt>
                      <c:pt idx="312">
                        <c:v>1003.7670000000001</c:v>
                      </c:pt>
                      <c:pt idx="313">
                        <c:v>1004.731</c:v>
                      </c:pt>
                      <c:pt idx="314">
                        <c:v>1005.6950000000001</c:v>
                      </c:pt>
                      <c:pt idx="315">
                        <c:v>1006.66</c:v>
                      </c:pt>
                      <c:pt idx="316">
                        <c:v>1007.624</c:v>
                      </c:pt>
                      <c:pt idx="317">
                        <c:v>1008.588</c:v>
                      </c:pt>
                      <c:pt idx="318">
                        <c:v>1009.552</c:v>
                      </c:pt>
                      <c:pt idx="319">
                        <c:v>1010.5170000000001</c:v>
                      </c:pt>
                      <c:pt idx="320">
                        <c:v>1011.481</c:v>
                      </c:pt>
                      <c:pt idx="321">
                        <c:v>1012.4450000000001</c:v>
                      </c:pt>
                      <c:pt idx="322">
                        <c:v>1013.409</c:v>
                      </c:pt>
                      <c:pt idx="323">
                        <c:v>1014.374</c:v>
                      </c:pt>
                      <c:pt idx="324">
                        <c:v>1015.338</c:v>
                      </c:pt>
                      <c:pt idx="325">
                        <c:v>1016.302</c:v>
                      </c:pt>
                      <c:pt idx="326">
                        <c:v>1017.266</c:v>
                      </c:pt>
                      <c:pt idx="327">
                        <c:v>1018.231</c:v>
                      </c:pt>
                      <c:pt idx="328">
                        <c:v>1019.1950000000001</c:v>
                      </c:pt>
                      <c:pt idx="329">
                        <c:v>1020.159</c:v>
                      </c:pt>
                      <c:pt idx="330">
                        <c:v>1021.123</c:v>
                      </c:pt>
                      <c:pt idx="331">
                        <c:v>1022.087</c:v>
                      </c:pt>
                      <c:pt idx="332">
                        <c:v>1023.052</c:v>
                      </c:pt>
                      <c:pt idx="333">
                        <c:v>1024.0160000000001</c:v>
                      </c:pt>
                      <c:pt idx="334">
                        <c:v>1024.98</c:v>
                      </c:pt>
                      <c:pt idx="335">
                        <c:v>1025.944</c:v>
                      </c:pt>
                      <c:pt idx="336">
                        <c:v>1026.9090000000001</c:v>
                      </c:pt>
                      <c:pt idx="337">
                        <c:v>1027.873</c:v>
                      </c:pt>
                      <c:pt idx="338">
                        <c:v>1028.837</c:v>
                      </c:pt>
                      <c:pt idx="339">
                        <c:v>1029.8009999999999</c:v>
                      </c:pt>
                      <c:pt idx="340">
                        <c:v>1030.7660000000001</c:v>
                      </c:pt>
                      <c:pt idx="341">
                        <c:v>1031.73</c:v>
                      </c:pt>
                      <c:pt idx="342">
                        <c:v>1032.694</c:v>
                      </c:pt>
                      <c:pt idx="343">
                        <c:v>1033.6579999999999</c:v>
                      </c:pt>
                      <c:pt idx="344">
                        <c:v>1034.6220000000001</c:v>
                      </c:pt>
                      <c:pt idx="345">
                        <c:v>1035.587</c:v>
                      </c:pt>
                      <c:pt idx="346">
                        <c:v>1036.5509999999999</c:v>
                      </c:pt>
                      <c:pt idx="347">
                        <c:v>1037.5150000000001</c:v>
                      </c:pt>
                      <c:pt idx="348">
                        <c:v>1038.479</c:v>
                      </c:pt>
                      <c:pt idx="349">
                        <c:v>1039.444</c:v>
                      </c:pt>
                      <c:pt idx="350">
                        <c:v>1040.4079999999999</c:v>
                      </c:pt>
                      <c:pt idx="351">
                        <c:v>1041.3720000000001</c:v>
                      </c:pt>
                      <c:pt idx="352">
                        <c:v>1042.336</c:v>
                      </c:pt>
                      <c:pt idx="353">
                        <c:v>1043.3009999999999</c:v>
                      </c:pt>
                      <c:pt idx="354">
                        <c:v>1044.2650000000001</c:v>
                      </c:pt>
                      <c:pt idx="355">
                        <c:v>1045.229</c:v>
                      </c:pt>
                      <c:pt idx="356">
                        <c:v>1046.193</c:v>
                      </c:pt>
                      <c:pt idx="357">
                        <c:v>1047.1569999999999</c:v>
                      </c:pt>
                      <c:pt idx="358">
                        <c:v>1048.1220000000001</c:v>
                      </c:pt>
                      <c:pt idx="359">
                        <c:v>1049.086</c:v>
                      </c:pt>
                      <c:pt idx="360">
                        <c:v>1050.05</c:v>
                      </c:pt>
                      <c:pt idx="361">
                        <c:v>1051.0139999999999</c:v>
                      </c:pt>
                      <c:pt idx="362">
                        <c:v>1051.979</c:v>
                      </c:pt>
                      <c:pt idx="363">
                        <c:v>1052.943</c:v>
                      </c:pt>
                      <c:pt idx="364">
                        <c:v>1053.9069999999999</c:v>
                      </c:pt>
                      <c:pt idx="365">
                        <c:v>1054.8710000000001</c:v>
                      </c:pt>
                      <c:pt idx="366">
                        <c:v>1055.836</c:v>
                      </c:pt>
                      <c:pt idx="367">
                        <c:v>1056.8</c:v>
                      </c:pt>
                      <c:pt idx="368">
                        <c:v>1057.7639999999999</c:v>
                      </c:pt>
                      <c:pt idx="369">
                        <c:v>1058.7280000000001</c:v>
                      </c:pt>
                      <c:pt idx="370">
                        <c:v>1059.693</c:v>
                      </c:pt>
                      <c:pt idx="371">
                        <c:v>1060.6569999999999</c:v>
                      </c:pt>
                      <c:pt idx="372">
                        <c:v>1061.6210000000001</c:v>
                      </c:pt>
                      <c:pt idx="373">
                        <c:v>1062.585</c:v>
                      </c:pt>
                      <c:pt idx="374">
                        <c:v>1063.549</c:v>
                      </c:pt>
                      <c:pt idx="375">
                        <c:v>1064.5139999999999</c:v>
                      </c:pt>
                      <c:pt idx="376">
                        <c:v>1065.4780000000001</c:v>
                      </c:pt>
                      <c:pt idx="377">
                        <c:v>1066.442</c:v>
                      </c:pt>
                      <c:pt idx="378">
                        <c:v>1067.4059999999999</c:v>
                      </c:pt>
                      <c:pt idx="379">
                        <c:v>1068.3710000000001</c:v>
                      </c:pt>
                      <c:pt idx="380">
                        <c:v>1069.335</c:v>
                      </c:pt>
                      <c:pt idx="381">
                        <c:v>1070.299</c:v>
                      </c:pt>
                      <c:pt idx="382">
                        <c:v>1071.2629999999999</c:v>
                      </c:pt>
                      <c:pt idx="383">
                        <c:v>1072.2280000000001</c:v>
                      </c:pt>
                      <c:pt idx="384">
                        <c:v>1073.192</c:v>
                      </c:pt>
                      <c:pt idx="385">
                        <c:v>1074.1559999999999</c:v>
                      </c:pt>
                      <c:pt idx="386">
                        <c:v>1075.1199999999999</c:v>
                      </c:pt>
                      <c:pt idx="387">
                        <c:v>1076.0840000000001</c:v>
                      </c:pt>
                      <c:pt idx="388">
                        <c:v>1077.049</c:v>
                      </c:pt>
                      <c:pt idx="389">
                        <c:v>1078.0129999999999</c:v>
                      </c:pt>
                      <c:pt idx="390">
                        <c:v>1078.9770000000001</c:v>
                      </c:pt>
                      <c:pt idx="391">
                        <c:v>1079.941</c:v>
                      </c:pt>
                      <c:pt idx="392">
                        <c:v>1080.9059999999999</c:v>
                      </c:pt>
                      <c:pt idx="393">
                        <c:v>1081.8699999999999</c:v>
                      </c:pt>
                      <c:pt idx="394">
                        <c:v>1082.8340000000001</c:v>
                      </c:pt>
                      <c:pt idx="395">
                        <c:v>1083.798</c:v>
                      </c:pt>
                      <c:pt idx="396">
                        <c:v>1084.7629999999999</c:v>
                      </c:pt>
                      <c:pt idx="397">
                        <c:v>1085.7270000000001</c:v>
                      </c:pt>
                      <c:pt idx="398">
                        <c:v>1086.691</c:v>
                      </c:pt>
                      <c:pt idx="399">
                        <c:v>1087.655</c:v>
                      </c:pt>
                      <c:pt idx="400">
                        <c:v>1088.6199999999999</c:v>
                      </c:pt>
                      <c:pt idx="401">
                        <c:v>1089.5840000000001</c:v>
                      </c:pt>
                      <c:pt idx="402">
                        <c:v>1090.548</c:v>
                      </c:pt>
                      <c:pt idx="403">
                        <c:v>1091.5119999999999</c:v>
                      </c:pt>
                      <c:pt idx="404">
                        <c:v>1092.4760000000001</c:v>
                      </c:pt>
                      <c:pt idx="405">
                        <c:v>1093.441</c:v>
                      </c:pt>
                      <c:pt idx="406">
                        <c:v>1094.405</c:v>
                      </c:pt>
                      <c:pt idx="407">
                        <c:v>1095.3689999999999</c:v>
                      </c:pt>
                      <c:pt idx="408">
                        <c:v>1096.3330000000001</c:v>
                      </c:pt>
                      <c:pt idx="409">
                        <c:v>1097.298</c:v>
                      </c:pt>
                      <c:pt idx="410">
                        <c:v>1098.2619999999999</c:v>
                      </c:pt>
                      <c:pt idx="411">
                        <c:v>1099.2260000000001</c:v>
                      </c:pt>
                      <c:pt idx="412">
                        <c:v>1100.19</c:v>
                      </c:pt>
                      <c:pt idx="413">
                        <c:v>1101.155</c:v>
                      </c:pt>
                      <c:pt idx="414">
                        <c:v>1102.1189999999999</c:v>
                      </c:pt>
                      <c:pt idx="415">
                        <c:v>1103.0830000000001</c:v>
                      </c:pt>
                      <c:pt idx="416">
                        <c:v>1104.047</c:v>
                      </c:pt>
                      <c:pt idx="417">
                        <c:v>1105.011</c:v>
                      </c:pt>
                      <c:pt idx="418">
                        <c:v>1105.9760000000001</c:v>
                      </c:pt>
                      <c:pt idx="419">
                        <c:v>1106.94</c:v>
                      </c:pt>
                      <c:pt idx="420">
                        <c:v>1107.904</c:v>
                      </c:pt>
                      <c:pt idx="421">
                        <c:v>1108.8679999999999</c:v>
                      </c:pt>
                      <c:pt idx="422">
                        <c:v>1109.8330000000001</c:v>
                      </c:pt>
                      <c:pt idx="423">
                        <c:v>1110.797</c:v>
                      </c:pt>
                      <c:pt idx="424">
                        <c:v>1111.761</c:v>
                      </c:pt>
                      <c:pt idx="425">
                        <c:v>1112.7249999999999</c:v>
                      </c:pt>
                      <c:pt idx="426">
                        <c:v>1113.69</c:v>
                      </c:pt>
                      <c:pt idx="427">
                        <c:v>1114.654</c:v>
                      </c:pt>
                      <c:pt idx="428">
                        <c:v>1115.6179999999999</c:v>
                      </c:pt>
                      <c:pt idx="429">
                        <c:v>1116.5820000000001</c:v>
                      </c:pt>
                      <c:pt idx="430">
                        <c:v>1117.547</c:v>
                      </c:pt>
                      <c:pt idx="431">
                        <c:v>1118.511</c:v>
                      </c:pt>
                      <c:pt idx="432">
                        <c:v>1119.4749999999999</c:v>
                      </c:pt>
                      <c:pt idx="433">
                        <c:v>1120.4390000000001</c:v>
                      </c:pt>
                      <c:pt idx="434">
                        <c:v>1121.403</c:v>
                      </c:pt>
                      <c:pt idx="435">
                        <c:v>1122.3679999999999</c:v>
                      </c:pt>
                      <c:pt idx="436">
                        <c:v>1123.3320000000001</c:v>
                      </c:pt>
                      <c:pt idx="437">
                        <c:v>1124.296</c:v>
                      </c:pt>
                      <c:pt idx="438">
                        <c:v>1125.26</c:v>
                      </c:pt>
                      <c:pt idx="439">
                        <c:v>1126.2249999999999</c:v>
                      </c:pt>
                      <c:pt idx="440">
                        <c:v>1127.1890000000001</c:v>
                      </c:pt>
                      <c:pt idx="441">
                        <c:v>1128.153</c:v>
                      </c:pt>
                      <c:pt idx="442">
                        <c:v>1129.117</c:v>
                      </c:pt>
                      <c:pt idx="443">
                        <c:v>1130.0820000000001</c:v>
                      </c:pt>
                      <c:pt idx="444">
                        <c:v>1131.046</c:v>
                      </c:pt>
                      <c:pt idx="445">
                        <c:v>1132.01</c:v>
                      </c:pt>
                      <c:pt idx="446">
                        <c:v>1132.9739999999999</c:v>
                      </c:pt>
                      <c:pt idx="447">
                        <c:v>1133.9380000000001</c:v>
                      </c:pt>
                      <c:pt idx="448">
                        <c:v>1134.903</c:v>
                      </c:pt>
                      <c:pt idx="449">
                        <c:v>1135.867</c:v>
                      </c:pt>
                      <c:pt idx="450">
                        <c:v>1136.8309999999999</c:v>
                      </c:pt>
                      <c:pt idx="451">
                        <c:v>1137.7950000000001</c:v>
                      </c:pt>
                      <c:pt idx="452">
                        <c:v>1138.76</c:v>
                      </c:pt>
                      <c:pt idx="453">
                        <c:v>1139.7239999999999</c:v>
                      </c:pt>
                      <c:pt idx="454">
                        <c:v>1140.6880000000001</c:v>
                      </c:pt>
                      <c:pt idx="455">
                        <c:v>1141.652</c:v>
                      </c:pt>
                      <c:pt idx="456">
                        <c:v>1142.617</c:v>
                      </c:pt>
                      <c:pt idx="457">
                        <c:v>1143.5809999999999</c:v>
                      </c:pt>
                      <c:pt idx="458">
                        <c:v>1144.5450000000001</c:v>
                      </c:pt>
                      <c:pt idx="459">
                        <c:v>1145.509</c:v>
                      </c:pt>
                      <c:pt idx="460">
                        <c:v>1146.4739999999999</c:v>
                      </c:pt>
                      <c:pt idx="461">
                        <c:v>1147.4380000000001</c:v>
                      </c:pt>
                      <c:pt idx="462">
                        <c:v>1148.402</c:v>
                      </c:pt>
                      <c:pt idx="463">
                        <c:v>1149.366</c:v>
                      </c:pt>
                      <c:pt idx="464">
                        <c:v>1150.33</c:v>
                      </c:pt>
                      <c:pt idx="465">
                        <c:v>1151.2950000000001</c:v>
                      </c:pt>
                      <c:pt idx="466">
                        <c:v>1152.259</c:v>
                      </c:pt>
                      <c:pt idx="467">
                        <c:v>1153.223</c:v>
                      </c:pt>
                      <c:pt idx="468">
                        <c:v>1154.1869999999999</c:v>
                      </c:pt>
                      <c:pt idx="469">
                        <c:v>1155.152</c:v>
                      </c:pt>
                      <c:pt idx="470">
                        <c:v>1156.116</c:v>
                      </c:pt>
                      <c:pt idx="471">
                        <c:v>1157.08</c:v>
                      </c:pt>
                      <c:pt idx="472">
                        <c:v>1158.0440000000001</c:v>
                      </c:pt>
                      <c:pt idx="473">
                        <c:v>1159.009</c:v>
                      </c:pt>
                      <c:pt idx="474">
                        <c:v>1159.973</c:v>
                      </c:pt>
                      <c:pt idx="475">
                        <c:v>1160.9369999999999</c:v>
                      </c:pt>
                      <c:pt idx="476">
                        <c:v>1161.9010000000001</c:v>
                      </c:pt>
                      <c:pt idx="477">
                        <c:v>1162.865</c:v>
                      </c:pt>
                      <c:pt idx="478">
                        <c:v>1163.83</c:v>
                      </c:pt>
                      <c:pt idx="479">
                        <c:v>1164.7940000000001</c:v>
                      </c:pt>
                      <c:pt idx="480">
                        <c:v>1165.758</c:v>
                      </c:pt>
                      <c:pt idx="481">
                        <c:v>1166.722</c:v>
                      </c:pt>
                      <c:pt idx="482">
                        <c:v>1167.6869999999999</c:v>
                      </c:pt>
                      <c:pt idx="483">
                        <c:v>1168.6510000000001</c:v>
                      </c:pt>
                      <c:pt idx="484">
                        <c:v>1169.615</c:v>
                      </c:pt>
                      <c:pt idx="485">
                        <c:v>1170.579</c:v>
                      </c:pt>
                      <c:pt idx="486">
                        <c:v>1171.5440000000001</c:v>
                      </c:pt>
                      <c:pt idx="487">
                        <c:v>1172.508</c:v>
                      </c:pt>
                      <c:pt idx="488">
                        <c:v>1173.472</c:v>
                      </c:pt>
                      <c:pt idx="489">
                        <c:v>1174.4359999999999</c:v>
                      </c:pt>
                      <c:pt idx="490">
                        <c:v>1175.4010000000001</c:v>
                      </c:pt>
                      <c:pt idx="491">
                        <c:v>1176.365</c:v>
                      </c:pt>
                      <c:pt idx="492">
                        <c:v>1177.329</c:v>
                      </c:pt>
                      <c:pt idx="493">
                        <c:v>1178.2929999999999</c:v>
                      </c:pt>
                      <c:pt idx="494">
                        <c:v>1179.2570000000001</c:v>
                      </c:pt>
                      <c:pt idx="495">
                        <c:v>1180.222</c:v>
                      </c:pt>
                      <c:pt idx="496">
                        <c:v>1181.1859999999999</c:v>
                      </c:pt>
                      <c:pt idx="497">
                        <c:v>1182.1500000000001</c:v>
                      </c:pt>
                      <c:pt idx="498">
                        <c:v>1183.114</c:v>
                      </c:pt>
                      <c:pt idx="499">
                        <c:v>1184.079</c:v>
                      </c:pt>
                      <c:pt idx="500">
                        <c:v>1185.0429999999999</c:v>
                      </c:pt>
                      <c:pt idx="501">
                        <c:v>1186.0070000000001</c:v>
                      </c:pt>
                      <c:pt idx="502">
                        <c:v>1186.971</c:v>
                      </c:pt>
                      <c:pt idx="503">
                        <c:v>1187.9359999999999</c:v>
                      </c:pt>
                      <c:pt idx="504">
                        <c:v>1188.9000000000001</c:v>
                      </c:pt>
                      <c:pt idx="505">
                        <c:v>1189.864</c:v>
                      </c:pt>
                      <c:pt idx="506">
                        <c:v>1190.828</c:v>
                      </c:pt>
                      <c:pt idx="507">
                        <c:v>1191.7919999999999</c:v>
                      </c:pt>
                      <c:pt idx="508">
                        <c:v>1192.7570000000001</c:v>
                      </c:pt>
                      <c:pt idx="509">
                        <c:v>1193.721</c:v>
                      </c:pt>
                      <c:pt idx="510">
                        <c:v>1194.6849999999999</c:v>
                      </c:pt>
                      <c:pt idx="511">
                        <c:v>1195.6489999999999</c:v>
                      </c:pt>
                      <c:pt idx="512">
                        <c:v>1196.614</c:v>
                      </c:pt>
                      <c:pt idx="513">
                        <c:v>1197.578</c:v>
                      </c:pt>
                      <c:pt idx="514">
                        <c:v>1198.5419999999999</c:v>
                      </c:pt>
                      <c:pt idx="515">
                        <c:v>1199.5060000000001</c:v>
                      </c:pt>
                      <c:pt idx="516">
                        <c:v>1200.471</c:v>
                      </c:pt>
                      <c:pt idx="517">
                        <c:v>1201.4349999999999</c:v>
                      </c:pt>
                      <c:pt idx="518">
                        <c:v>1202.3989999999999</c:v>
                      </c:pt>
                      <c:pt idx="519">
                        <c:v>1203.3630000000001</c:v>
                      </c:pt>
                      <c:pt idx="520">
                        <c:v>1204.328</c:v>
                      </c:pt>
                      <c:pt idx="521">
                        <c:v>1205.2919999999999</c:v>
                      </c:pt>
                      <c:pt idx="522">
                        <c:v>1206.2560000000001</c:v>
                      </c:pt>
                      <c:pt idx="523">
                        <c:v>1207.22</c:v>
                      </c:pt>
                      <c:pt idx="524">
                        <c:v>1208.1849999999999</c:v>
                      </c:pt>
                      <c:pt idx="525">
                        <c:v>1209.1489999999999</c:v>
                      </c:pt>
                      <c:pt idx="526">
                        <c:v>1210.1130000000001</c:v>
                      </c:pt>
                      <c:pt idx="527">
                        <c:v>1211.077</c:v>
                      </c:pt>
                      <c:pt idx="528">
                        <c:v>1212.0419999999999</c:v>
                      </c:pt>
                      <c:pt idx="529">
                        <c:v>1213.0060000000001</c:v>
                      </c:pt>
                      <c:pt idx="530">
                        <c:v>1213.97</c:v>
                      </c:pt>
                      <c:pt idx="531">
                        <c:v>1214.934</c:v>
                      </c:pt>
                      <c:pt idx="532">
                        <c:v>1215.8979999999999</c:v>
                      </c:pt>
                      <c:pt idx="533">
                        <c:v>1216.8630000000001</c:v>
                      </c:pt>
                      <c:pt idx="534">
                        <c:v>1217.827</c:v>
                      </c:pt>
                      <c:pt idx="535">
                        <c:v>1218.7909999999999</c:v>
                      </c:pt>
                      <c:pt idx="536">
                        <c:v>1219.7550000000001</c:v>
                      </c:pt>
                      <c:pt idx="537">
                        <c:v>1220.72</c:v>
                      </c:pt>
                      <c:pt idx="538">
                        <c:v>1221.684</c:v>
                      </c:pt>
                      <c:pt idx="539">
                        <c:v>1222.6479999999999</c:v>
                      </c:pt>
                      <c:pt idx="540">
                        <c:v>1223.6120000000001</c:v>
                      </c:pt>
                      <c:pt idx="541">
                        <c:v>1224.577</c:v>
                      </c:pt>
                      <c:pt idx="542">
                        <c:v>1225.5409999999999</c:v>
                      </c:pt>
                      <c:pt idx="543">
                        <c:v>1226.5050000000001</c:v>
                      </c:pt>
                      <c:pt idx="544">
                        <c:v>1227.4690000000001</c:v>
                      </c:pt>
                      <c:pt idx="545">
                        <c:v>1228.433</c:v>
                      </c:pt>
                      <c:pt idx="546">
                        <c:v>1229.3979999999999</c:v>
                      </c:pt>
                      <c:pt idx="547">
                        <c:v>1230.3620000000001</c:v>
                      </c:pt>
                      <c:pt idx="548">
                        <c:v>1231.326</c:v>
                      </c:pt>
                      <c:pt idx="549">
                        <c:v>1232.29</c:v>
                      </c:pt>
                      <c:pt idx="550">
                        <c:v>1233.2550000000001</c:v>
                      </c:pt>
                      <c:pt idx="551">
                        <c:v>1234.2190000000001</c:v>
                      </c:pt>
                      <c:pt idx="552">
                        <c:v>1235.183</c:v>
                      </c:pt>
                      <c:pt idx="553">
                        <c:v>1236.1469999999999</c:v>
                      </c:pt>
                      <c:pt idx="554">
                        <c:v>1237.1120000000001</c:v>
                      </c:pt>
                      <c:pt idx="555">
                        <c:v>1238.076</c:v>
                      </c:pt>
                      <c:pt idx="556">
                        <c:v>1239.04</c:v>
                      </c:pt>
                      <c:pt idx="557">
                        <c:v>1240.0039999999999</c:v>
                      </c:pt>
                      <c:pt idx="558">
                        <c:v>1240.9690000000001</c:v>
                      </c:pt>
                      <c:pt idx="559">
                        <c:v>1241.933</c:v>
                      </c:pt>
                      <c:pt idx="560">
                        <c:v>1242.8969999999999</c:v>
                      </c:pt>
                      <c:pt idx="561">
                        <c:v>1243.8610000000001</c:v>
                      </c:pt>
                      <c:pt idx="562">
                        <c:v>1244.825</c:v>
                      </c:pt>
                      <c:pt idx="563">
                        <c:v>1245.79</c:v>
                      </c:pt>
                      <c:pt idx="564">
                        <c:v>1246.7539999999999</c:v>
                      </c:pt>
                      <c:pt idx="565">
                        <c:v>1247.7180000000001</c:v>
                      </c:pt>
                      <c:pt idx="566">
                        <c:v>1248.682</c:v>
                      </c:pt>
                      <c:pt idx="567">
                        <c:v>1249.6469999999999</c:v>
                      </c:pt>
                      <c:pt idx="568">
                        <c:v>1250.6110000000001</c:v>
                      </c:pt>
                      <c:pt idx="569">
                        <c:v>1251.575</c:v>
                      </c:pt>
                      <c:pt idx="570">
                        <c:v>1252.539</c:v>
                      </c:pt>
                      <c:pt idx="571">
                        <c:v>1253.5039999999999</c:v>
                      </c:pt>
                      <c:pt idx="572">
                        <c:v>1254.4680000000001</c:v>
                      </c:pt>
                      <c:pt idx="573">
                        <c:v>1255.432</c:v>
                      </c:pt>
                      <c:pt idx="574">
                        <c:v>1256.396</c:v>
                      </c:pt>
                      <c:pt idx="575">
                        <c:v>1257.3599999999999</c:v>
                      </c:pt>
                      <c:pt idx="576">
                        <c:v>1258.325</c:v>
                      </c:pt>
                      <c:pt idx="577">
                        <c:v>1259.289</c:v>
                      </c:pt>
                      <c:pt idx="578">
                        <c:v>1260.2529999999999</c:v>
                      </c:pt>
                      <c:pt idx="579">
                        <c:v>1261.2170000000001</c:v>
                      </c:pt>
                      <c:pt idx="580">
                        <c:v>1262.182</c:v>
                      </c:pt>
                      <c:pt idx="581">
                        <c:v>1263.146</c:v>
                      </c:pt>
                      <c:pt idx="582">
                        <c:v>1264.1099999999999</c:v>
                      </c:pt>
                      <c:pt idx="583">
                        <c:v>1265.0740000000001</c:v>
                      </c:pt>
                      <c:pt idx="584">
                        <c:v>1266.039</c:v>
                      </c:pt>
                      <c:pt idx="585">
                        <c:v>1267.0029999999999</c:v>
                      </c:pt>
                      <c:pt idx="586">
                        <c:v>1267.9670000000001</c:v>
                      </c:pt>
                      <c:pt idx="587">
                        <c:v>1268.931</c:v>
                      </c:pt>
                      <c:pt idx="588">
                        <c:v>1269.896</c:v>
                      </c:pt>
                      <c:pt idx="589">
                        <c:v>1270.8599999999999</c:v>
                      </c:pt>
                      <c:pt idx="590">
                        <c:v>1271.8240000000001</c:v>
                      </c:pt>
                      <c:pt idx="591">
                        <c:v>1272.788</c:v>
                      </c:pt>
                      <c:pt idx="592">
                        <c:v>1273.752</c:v>
                      </c:pt>
                      <c:pt idx="593">
                        <c:v>1274.7170000000001</c:v>
                      </c:pt>
                      <c:pt idx="594">
                        <c:v>1275.681</c:v>
                      </c:pt>
                      <c:pt idx="595">
                        <c:v>1276.645</c:v>
                      </c:pt>
                      <c:pt idx="596">
                        <c:v>1277.6089999999999</c:v>
                      </c:pt>
                      <c:pt idx="597">
                        <c:v>1278.5740000000001</c:v>
                      </c:pt>
                      <c:pt idx="598">
                        <c:v>1279.538</c:v>
                      </c:pt>
                      <c:pt idx="599">
                        <c:v>1280.502</c:v>
                      </c:pt>
                      <c:pt idx="600">
                        <c:v>1281.4659999999999</c:v>
                      </c:pt>
                      <c:pt idx="601">
                        <c:v>1282.431</c:v>
                      </c:pt>
                      <c:pt idx="602">
                        <c:v>1283.395</c:v>
                      </c:pt>
                      <c:pt idx="603">
                        <c:v>1284.3589999999999</c:v>
                      </c:pt>
                      <c:pt idx="604">
                        <c:v>1285.3230000000001</c:v>
                      </c:pt>
                      <c:pt idx="605">
                        <c:v>1286.287</c:v>
                      </c:pt>
                      <c:pt idx="606">
                        <c:v>1287.252</c:v>
                      </c:pt>
                      <c:pt idx="607">
                        <c:v>1288.2159999999999</c:v>
                      </c:pt>
                      <c:pt idx="608">
                        <c:v>1289.18</c:v>
                      </c:pt>
                      <c:pt idx="609">
                        <c:v>1290.144</c:v>
                      </c:pt>
                      <c:pt idx="610">
                        <c:v>1291.1089999999999</c:v>
                      </c:pt>
                      <c:pt idx="611">
                        <c:v>1292.0730000000001</c:v>
                      </c:pt>
                      <c:pt idx="612">
                        <c:v>1293.037</c:v>
                      </c:pt>
                      <c:pt idx="613">
                        <c:v>1294.001</c:v>
                      </c:pt>
                      <c:pt idx="614">
                        <c:v>1294.9659999999999</c:v>
                      </c:pt>
                      <c:pt idx="615">
                        <c:v>1295.93</c:v>
                      </c:pt>
                      <c:pt idx="616">
                        <c:v>1296.894</c:v>
                      </c:pt>
                      <c:pt idx="617">
                        <c:v>1297.8579999999999</c:v>
                      </c:pt>
                      <c:pt idx="618">
                        <c:v>1298.8230000000001</c:v>
                      </c:pt>
                      <c:pt idx="619">
                        <c:v>1299.787</c:v>
                      </c:pt>
                      <c:pt idx="620">
                        <c:v>1300.751</c:v>
                      </c:pt>
                      <c:pt idx="621">
                        <c:v>1301.7149999999999</c:v>
                      </c:pt>
                      <c:pt idx="622">
                        <c:v>1302.6790000000001</c:v>
                      </c:pt>
                      <c:pt idx="623">
                        <c:v>1303.644</c:v>
                      </c:pt>
                      <c:pt idx="624">
                        <c:v>1304.6079999999999</c:v>
                      </c:pt>
                      <c:pt idx="625">
                        <c:v>1305.5719999999999</c:v>
                      </c:pt>
                      <c:pt idx="626">
                        <c:v>1306.5360000000001</c:v>
                      </c:pt>
                      <c:pt idx="627">
                        <c:v>1307.501</c:v>
                      </c:pt>
                      <c:pt idx="628">
                        <c:v>1308.4649999999999</c:v>
                      </c:pt>
                      <c:pt idx="629">
                        <c:v>1309.4290000000001</c:v>
                      </c:pt>
                      <c:pt idx="630">
                        <c:v>1310.393</c:v>
                      </c:pt>
                      <c:pt idx="631">
                        <c:v>1311.3579999999999</c:v>
                      </c:pt>
                      <c:pt idx="632">
                        <c:v>1312.3219999999999</c:v>
                      </c:pt>
                      <c:pt idx="633">
                        <c:v>1313.2860000000001</c:v>
                      </c:pt>
                      <c:pt idx="634">
                        <c:v>1314.25</c:v>
                      </c:pt>
                      <c:pt idx="635">
                        <c:v>1315.2139999999999</c:v>
                      </c:pt>
                      <c:pt idx="636">
                        <c:v>1316.1790000000001</c:v>
                      </c:pt>
                      <c:pt idx="637">
                        <c:v>1317.143</c:v>
                      </c:pt>
                      <c:pt idx="638">
                        <c:v>1318.107</c:v>
                      </c:pt>
                      <c:pt idx="639">
                        <c:v>1319.0709999999999</c:v>
                      </c:pt>
                      <c:pt idx="640">
                        <c:v>1320.0360000000001</c:v>
                      </c:pt>
                      <c:pt idx="641">
                        <c:v>1321</c:v>
                      </c:pt>
                      <c:pt idx="642">
                        <c:v>1321.9639999999999</c:v>
                      </c:pt>
                      <c:pt idx="643">
                        <c:v>1322.9280000000001</c:v>
                      </c:pt>
                      <c:pt idx="644">
                        <c:v>1323.893</c:v>
                      </c:pt>
                      <c:pt idx="645">
                        <c:v>1324.857</c:v>
                      </c:pt>
                      <c:pt idx="646">
                        <c:v>1325.8209999999999</c:v>
                      </c:pt>
                      <c:pt idx="647">
                        <c:v>1326.7850000000001</c:v>
                      </c:pt>
                      <c:pt idx="648">
                        <c:v>1327.75</c:v>
                      </c:pt>
                      <c:pt idx="649">
                        <c:v>1328.7139999999999</c:v>
                      </c:pt>
                      <c:pt idx="650">
                        <c:v>1329.6780000000001</c:v>
                      </c:pt>
                      <c:pt idx="651">
                        <c:v>1330.6420000000001</c:v>
                      </c:pt>
                      <c:pt idx="652">
                        <c:v>1331.606</c:v>
                      </c:pt>
                      <c:pt idx="653">
                        <c:v>1332.5709999999999</c:v>
                      </c:pt>
                      <c:pt idx="654">
                        <c:v>1333.5350000000001</c:v>
                      </c:pt>
                      <c:pt idx="655">
                        <c:v>1334.499</c:v>
                      </c:pt>
                      <c:pt idx="656">
                        <c:v>1335.463</c:v>
                      </c:pt>
                      <c:pt idx="657">
                        <c:v>1336.4280000000001</c:v>
                      </c:pt>
                      <c:pt idx="658">
                        <c:v>1337.3920000000001</c:v>
                      </c:pt>
                      <c:pt idx="659">
                        <c:v>1338.356</c:v>
                      </c:pt>
                      <c:pt idx="660">
                        <c:v>1339.32</c:v>
                      </c:pt>
                      <c:pt idx="661">
                        <c:v>1340.2850000000001</c:v>
                      </c:pt>
                      <c:pt idx="662">
                        <c:v>1341.249</c:v>
                      </c:pt>
                      <c:pt idx="663">
                        <c:v>1342.213</c:v>
                      </c:pt>
                      <c:pt idx="664">
                        <c:v>1343.1769999999999</c:v>
                      </c:pt>
                      <c:pt idx="665">
                        <c:v>1344.1410000000001</c:v>
                      </c:pt>
                      <c:pt idx="666">
                        <c:v>1345.106</c:v>
                      </c:pt>
                      <c:pt idx="667">
                        <c:v>1346.07</c:v>
                      </c:pt>
                      <c:pt idx="668">
                        <c:v>1347.0340000000001</c:v>
                      </c:pt>
                      <c:pt idx="669">
                        <c:v>1347.998</c:v>
                      </c:pt>
                      <c:pt idx="670">
                        <c:v>1348.963</c:v>
                      </c:pt>
                      <c:pt idx="671">
                        <c:v>1349.9269999999999</c:v>
                      </c:pt>
                      <c:pt idx="672">
                        <c:v>1350.8910000000001</c:v>
                      </c:pt>
                      <c:pt idx="673">
                        <c:v>1351.855</c:v>
                      </c:pt>
                      <c:pt idx="674">
                        <c:v>1352.82</c:v>
                      </c:pt>
                      <c:pt idx="675">
                        <c:v>1353.7840000000001</c:v>
                      </c:pt>
                      <c:pt idx="676">
                        <c:v>1354.748</c:v>
                      </c:pt>
                      <c:pt idx="677">
                        <c:v>1355.712</c:v>
                      </c:pt>
                      <c:pt idx="678">
                        <c:v>1356.6769999999999</c:v>
                      </c:pt>
                      <c:pt idx="679">
                        <c:v>1357.6410000000001</c:v>
                      </c:pt>
                      <c:pt idx="680">
                        <c:v>1358.605</c:v>
                      </c:pt>
                      <c:pt idx="681">
                        <c:v>1359.569</c:v>
                      </c:pt>
                      <c:pt idx="682">
                        <c:v>1360.5329999999999</c:v>
                      </c:pt>
                      <c:pt idx="683">
                        <c:v>1361.498</c:v>
                      </c:pt>
                      <c:pt idx="684">
                        <c:v>1362.462</c:v>
                      </c:pt>
                      <c:pt idx="685">
                        <c:v>1363.4259999999999</c:v>
                      </c:pt>
                      <c:pt idx="686">
                        <c:v>1364.39</c:v>
                      </c:pt>
                      <c:pt idx="687">
                        <c:v>1365.355</c:v>
                      </c:pt>
                      <c:pt idx="688">
                        <c:v>1366.319</c:v>
                      </c:pt>
                      <c:pt idx="689">
                        <c:v>1367.2829999999999</c:v>
                      </c:pt>
                      <c:pt idx="690">
                        <c:v>1368.2470000000001</c:v>
                      </c:pt>
                      <c:pt idx="691">
                        <c:v>1369.212</c:v>
                      </c:pt>
                      <c:pt idx="692">
                        <c:v>1370.1759999999999</c:v>
                      </c:pt>
                      <c:pt idx="693">
                        <c:v>1371.14</c:v>
                      </c:pt>
                      <c:pt idx="694">
                        <c:v>1372.104</c:v>
                      </c:pt>
                      <c:pt idx="695">
                        <c:v>1373.068</c:v>
                      </c:pt>
                      <c:pt idx="696">
                        <c:v>1374.0329999999999</c:v>
                      </c:pt>
                      <c:pt idx="697">
                        <c:v>1374.9970000000001</c:v>
                      </c:pt>
                      <c:pt idx="698">
                        <c:v>1375.961</c:v>
                      </c:pt>
                      <c:pt idx="699">
                        <c:v>1376.925</c:v>
                      </c:pt>
                      <c:pt idx="700">
                        <c:v>1377.89</c:v>
                      </c:pt>
                      <c:pt idx="701">
                        <c:v>1378.854</c:v>
                      </c:pt>
                      <c:pt idx="702">
                        <c:v>1379.818</c:v>
                      </c:pt>
                      <c:pt idx="703">
                        <c:v>1380.7819999999999</c:v>
                      </c:pt>
                      <c:pt idx="704">
                        <c:v>1381.7470000000001</c:v>
                      </c:pt>
                      <c:pt idx="705">
                        <c:v>1382.711</c:v>
                      </c:pt>
                      <c:pt idx="706">
                        <c:v>1383.675</c:v>
                      </c:pt>
                      <c:pt idx="707">
                        <c:v>1384.6389999999999</c:v>
                      </c:pt>
                      <c:pt idx="708">
                        <c:v>1385.604</c:v>
                      </c:pt>
                      <c:pt idx="709">
                        <c:v>1386.568</c:v>
                      </c:pt>
                      <c:pt idx="710">
                        <c:v>1387.5319999999999</c:v>
                      </c:pt>
                      <c:pt idx="711">
                        <c:v>1388.4960000000001</c:v>
                      </c:pt>
                      <c:pt idx="712">
                        <c:v>1389.46</c:v>
                      </c:pt>
                      <c:pt idx="713">
                        <c:v>1390.425</c:v>
                      </c:pt>
                      <c:pt idx="714">
                        <c:v>1391.3889999999999</c:v>
                      </c:pt>
                      <c:pt idx="715">
                        <c:v>1392.3530000000001</c:v>
                      </c:pt>
                      <c:pt idx="716">
                        <c:v>1393.317</c:v>
                      </c:pt>
                      <c:pt idx="717">
                        <c:v>1394.2819999999999</c:v>
                      </c:pt>
                      <c:pt idx="718">
                        <c:v>1395.2460000000001</c:v>
                      </c:pt>
                      <c:pt idx="719">
                        <c:v>1396.21</c:v>
                      </c:pt>
                      <c:pt idx="720">
                        <c:v>1397.174</c:v>
                      </c:pt>
                      <c:pt idx="721">
                        <c:v>1398.1389999999999</c:v>
                      </c:pt>
                      <c:pt idx="722">
                        <c:v>1399.1030000000001</c:v>
                      </c:pt>
                      <c:pt idx="723">
                        <c:v>1400.067</c:v>
                      </c:pt>
                      <c:pt idx="724">
                        <c:v>1401.0309999999999</c:v>
                      </c:pt>
                      <c:pt idx="725">
                        <c:v>1401.9949999999999</c:v>
                      </c:pt>
                      <c:pt idx="726">
                        <c:v>1402.96</c:v>
                      </c:pt>
                      <c:pt idx="727">
                        <c:v>1403.924</c:v>
                      </c:pt>
                      <c:pt idx="728">
                        <c:v>1404.8879999999999</c:v>
                      </c:pt>
                      <c:pt idx="729">
                        <c:v>1405.8520000000001</c:v>
                      </c:pt>
                      <c:pt idx="730">
                        <c:v>1406.817</c:v>
                      </c:pt>
                      <c:pt idx="731">
                        <c:v>1407.7809999999999</c:v>
                      </c:pt>
                      <c:pt idx="732">
                        <c:v>1408.7449999999999</c:v>
                      </c:pt>
                      <c:pt idx="733">
                        <c:v>1409.7090000000001</c:v>
                      </c:pt>
                      <c:pt idx="734">
                        <c:v>1410.674</c:v>
                      </c:pt>
                      <c:pt idx="735">
                        <c:v>1411.6379999999999</c:v>
                      </c:pt>
                      <c:pt idx="736">
                        <c:v>1412.6020000000001</c:v>
                      </c:pt>
                      <c:pt idx="737">
                        <c:v>1413.566</c:v>
                      </c:pt>
                      <c:pt idx="738">
                        <c:v>1414.5309999999999</c:v>
                      </c:pt>
                      <c:pt idx="739">
                        <c:v>1415.4949999999999</c:v>
                      </c:pt>
                      <c:pt idx="740">
                        <c:v>1416.4590000000001</c:v>
                      </c:pt>
                      <c:pt idx="741">
                        <c:v>1417.423</c:v>
                      </c:pt>
                      <c:pt idx="742">
                        <c:v>1418.3869999999999</c:v>
                      </c:pt>
                      <c:pt idx="743">
                        <c:v>1419.3520000000001</c:v>
                      </c:pt>
                      <c:pt idx="744">
                        <c:v>1420.316</c:v>
                      </c:pt>
                      <c:pt idx="745">
                        <c:v>1421.28</c:v>
                      </c:pt>
                      <c:pt idx="746">
                        <c:v>1422.2439999999999</c:v>
                      </c:pt>
                      <c:pt idx="747">
                        <c:v>1423.2090000000001</c:v>
                      </c:pt>
                      <c:pt idx="748">
                        <c:v>1424.173</c:v>
                      </c:pt>
                      <c:pt idx="749">
                        <c:v>1425.1369999999999</c:v>
                      </c:pt>
                      <c:pt idx="750">
                        <c:v>1426.1010000000001</c:v>
                      </c:pt>
                      <c:pt idx="751">
                        <c:v>1427.066</c:v>
                      </c:pt>
                      <c:pt idx="752">
                        <c:v>1428.03</c:v>
                      </c:pt>
                      <c:pt idx="753">
                        <c:v>1428.9939999999999</c:v>
                      </c:pt>
                      <c:pt idx="754">
                        <c:v>1429.9580000000001</c:v>
                      </c:pt>
                      <c:pt idx="755">
                        <c:v>1430.922</c:v>
                      </c:pt>
                      <c:pt idx="756">
                        <c:v>1431.8869999999999</c:v>
                      </c:pt>
                      <c:pt idx="757">
                        <c:v>1432.8510000000001</c:v>
                      </c:pt>
                      <c:pt idx="758">
                        <c:v>1433.8150000000001</c:v>
                      </c:pt>
                      <c:pt idx="759">
                        <c:v>1434.779</c:v>
                      </c:pt>
                      <c:pt idx="760">
                        <c:v>1435.7439999999999</c:v>
                      </c:pt>
                      <c:pt idx="761">
                        <c:v>1436.7080000000001</c:v>
                      </c:pt>
                      <c:pt idx="762">
                        <c:v>1437.672</c:v>
                      </c:pt>
                      <c:pt idx="763">
                        <c:v>1438.636</c:v>
                      </c:pt>
                      <c:pt idx="764">
                        <c:v>1439.6010000000001</c:v>
                      </c:pt>
                      <c:pt idx="765">
                        <c:v>1440.5650000000001</c:v>
                      </c:pt>
                      <c:pt idx="766">
                        <c:v>1441.529</c:v>
                      </c:pt>
                      <c:pt idx="767">
                        <c:v>1442.4929999999999</c:v>
                      </c:pt>
                      <c:pt idx="768">
                        <c:v>1443.4580000000001</c:v>
                      </c:pt>
                      <c:pt idx="769">
                        <c:v>1444.422</c:v>
                      </c:pt>
                      <c:pt idx="770">
                        <c:v>1445.386</c:v>
                      </c:pt>
                      <c:pt idx="771">
                        <c:v>1446.35</c:v>
                      </c:pt>
                      <c:pt idx="772">
                        <c:v>1447.3140000000001</c:v>
                      </c:pt>
                      <c:pt idx="773">
                        <c:v>1448.279</c:v>
                      </c:pt>
                      <c:pt idx="774">
                        <c:v>1449.2429999999999</c:v>
                      </c:pt>
                      <c:pt idx="775">
                        <c:v>1450.2070000000001</c:v>
                      </c:pt>
                      <c:pt idx="776">
                        <c:v>1451.171</c:v>
                      </c:pt>
                      <c:pt idx="777">
                        <c:v>1452.136</c:v>
                      </c:pt>
                      <c:pt idx="778">
                        <c:v>1453.1</c:v>
                      </c:pt>
                      <c:pt idx="779">
                        <c:v>1454.0640000000001</c:v>
                      </c:pt>
                      <c:pt idx="780">
                        <c:v>1455.028</c:v>
                      </c:pt>
                      <c:pt idx="781">
                        <c:v>1455.9929999999999</c:v>
                      </c:pt>
                      <c:pt idx="782">
                        <c:v>1456.9570000000001</c:v>
                      </c:pt>
                      <c:pt idx="783">
                        <c:v>1457.921</c:v>
                      </c:pt>
                      <c:pt idx="784">
                        <c:v>1458.885</c:v>
                      </c:pt>
                      <c:pt idx="785">
                        <c:v>1459.8489999999999</c:v>
                      </c:pt>
                      <c:pt idx="786">
                        <c:v>1460.8140000000001</c:v>
                      </c:pt>
                      <c:pt idx="787">
                        <c:v>1461.778</c:v>
                      </c:pt>
                      <c:pt idx="788">
                        <c:v>1462.742</c:v>
                      </c:pt>
                      <c:pt idx="789">
                        <c:v>1463.7059999999999</c:v>
                      </c:pt>
                      <c:pt idx="790">
                        <c:v>1464.671</c:v>
                      </c:pt>
                      <c:pt idx="791">
                        <c:v>1465.635</c:v>
                      </c:pt>
                      <c:pt idx="792">
                        <c:v>1466.5989999999999</c:v>
                      </c:pt>
                      <c:pt idx="793">
                        <c:v>1467.5630000000001</c:v>
                      </c:pt>
                      <c:pt idx="794">
                        <c:v>1468.528</c:v>
                      </c:pt>
                      <c:pt idx="795">
                        <c:v>1469.492</c:v>
                      </c:pt>
                      <c:pt idx="796">
                        <c:v>1470.4559999999999</c:v>
                      </c:pt>
                      <c:pt idx="797">
                        <c:v>1471.42</c:v>
                      </c:pt>
                      <c:pt idx="798">
                        <c:v>1472.385</c:v>
                      </c:pt>
                      <c:pt idx="799">
                        <c:v>1473.3489999999999</c:v>
                      </c:pt>
                      <c:pt idx="800">
                        <c:v>1474.3130000000001</c:v>
                      </c:pt>
                      <c:pt idx="801">
                        <c:v>1475.277</c:v>
                      </c:pt>
                      <c:pt idx="802">
                        <c:v>1476.241</c:v>
                      </c:pt>
                      <c:pt idx="803">
                        <c:v>1477.2059999999999</c:v>
                      </c:pt>
                      <c:pt idx="804">
                        <c:v>1478.17</c:v>
                      </c:pt>
                      <c:pt idx="805">
                        <c:v>1479.134</c:v>
                      </c:pt>
                      <c:pt idx="806">
                        <c:v>1480.098</c:v>
                      </c:pt>
                      <c:pt idx="807">
                        <c:v>1481.0630000000001</c:v>
                      </c:pt>
                      <c:pt idx="808">
                        <c:v>1482.027</c:v>
                      </c:pt>
                      <c:pt idx="809">
                        <c:v>1482.991</c:v>
                      </c:pt>
                      <c:pt idx="810">
                        <c:v>1483.9549999999999</c:v>
                      </c:pt>
                      <c:pt idx="811">
                        <c:v>1484.92</c:v>
                      </c:pt>
                      <c:pt idx="812">
                        <c:v>1485.884</c:v>
                      </c:pt>
                      <c:pt idx="813">
                        <c:v>1486.848</c:v>
                      </c:pt>
                      <c:pt idx="814">
                        <c:v>1487.8119999999999</c:v>
                      </c:pt>
                      <c:pt idx="815">
                        <c:v>1488.7760000000001</c:v>
                      </c:pt>
                      <c:pt idx="816">
                        <c:v>1489.741</c:v>
                      </c:pt>
                      <c:pt idx="817">
                        <c:v>1490.7049999999999</c:v>
                      </c:pt>
                      <c:pt idx="818">
                        <c:v>1491.6690000000001</c:v>
                      </c:pt>
                      <c:pt idx="819">
                        <c:v>1492.633</c:v>
                      </c:pt>
                      <c:pt idx="820">
                        <c:v>1493.598</c:v>
                      </c:pt>
                      <c:pt idx="821">
                        <c:v>1494.5619999999999</c:v>
                      </c:pt>
                      <c:pt idx="822">
                        <c:v>1495.5260000000001</c:v>
                      </c:pt>
                      <c:pt idx="823">
                        <c:v>1496.49</c:v>
                      </c:pt>
                      <c:pt idx="824">
                        <c:v>1497.4549999999999</c:v>
                      </c:pt>
                      <c:pt idx="825">
                        <c:v>1498.4190000000001</c:v>
                      </c:pt>
                      <c:pt idx="826">
                        <c:v>1499.383</c:v>
                      </c:pt>
                      <c:pt idx="827">
                        <c:v>1500.347</c:v>
                      </c:pt>
                      <c:pt idx="828">
                        <c:v>1501.3119999999999</c:v>
                      </c:pt>
                      <c:pt idx="829">
                        <c:v>1502.2760000000001</c:v>
                      </c:pt>
                      <c:pt idx="830">
                        <c:v>1503.24</c:v>
                      </c:pt>
                      <c:pt idx="831">
                        <c:v>1504.204</c:v>
                      </c:pt>
                      <c:pt idx="832">
                        <c:v>1505.1679999999999</c:v>
                      </c:pt>
                      <c:pt idx="833">
                        <c:v>1506.133</c:v>
                      </c:pt>
                      <c:pt idx="834">
                        <c:v>1507.097</c:v>
                      </c:pt>
                      <c:pt idx="835">
                        <c:v>1508.0609999999999</c:v>
                      </c:pt>
                      <c:pt idx="836">
                        <c:v>1509.0250000000001</c:v>
                      </c:pt>
                      <c:pt idx="837">
                        <c:v>1509.99</c:v>
                      </c:pt>
                      <c:pt idx="838">
                        <c:v>1510.954</c:v>
                      </c:pt>
                      <c:pt idx="839">
                        <c:v>1511.9179999999999</c:v>
                      </c:pt>
                      <c:pt idx="840">
                        <c:v>1512.8820000000001</c:v>
                      </c:pt>
                      <c:pt idx="841">
                        <c:v>1513.847</c:v>
                      </c:pt>
                      <c:pt idx="842">
                        <c:v>1514.8109999999999</c:v>
                      </c:pt>
                      <c:pt idx="843">
                        <c:v>1515.7750000000001</c:v>
                      </c:pt>
                      <c:pt idx="844">
                        <c:v>1516.739</c:v>
                      </c:pt>
                      <c:pt idx="845">
                        <c:v>1517.703</c:v>
                      </c:pt>
                      <c:pt idx="846">
                        <c:v>1518.6679999999999</c:v>
                      </c:pt>
                      <c:pt idx="847">
                        <c:v>1519.6320000000001</c:v>
                      </c:pt>
                      <c:pt idx="848">
                        <c:v>1520.596</c:v>
                      </c:pt>
                      <c:pt idx="849">
                        <c:v>1521.56</c:v>
                      </c:pt>
                      <c:pt idx="850">
                        <c:v>1522.5250000000001</c:v>
                      </c:pt>
                      <c:pt idx="851">
                        <c:v>1523.489</c:v>
                      </c:pt>
                      <c:pt idx="852">
                        <c:v>1524.453</c:v>
                      </c:pt>
                      <c:pt idx="853">
                        <c:v>1525.4169999999999</c:v>
                      </c:pt>
                      <c:pt idx="854">
                        <c:v>1526.3820000000001</c:v>
                      </c:pt>
                      <c:pt idx="855">
                        <c:v>1527.346</c:v>
                      </c:pt>
                      <c:pt idx="856">
                        <c:v>1528.31</c:v>
                      </c:pt>
                      <c:pt idx="857">
                        <c:v>1529.2739999999999</c:v>
                      </c:pt>
                      <c:pt idx="858">
                        <c:v>1530.239</c:v>
                      </c:pt>
                      <c:pt idx="859">
                        <c:v>1531.203</c:v>
                      </c:pt>
                      <c:pt idx="860">
                        <c:v>1532.1669999999999</c:v>
                      </c:pt>
                      <c:pt idx="861">
                        <c:v>1533.1310000000001</c:v>
                      </c:pt>
                      <c:pt idx="862">
                        <c:v>1534.095</c:v>
                      </c:pt>
                      <c:pt idx="863">
                        <c:v>1535.06</c:v>
                      </c:pt>
                      <c:pt idx="864">
                        <c:v>1536.0239999999999</c:v>
                      </c:pt>
                      <c:pt idx="865">
                        <c:v>1536.9880000000001</c:v>
                      </c:pt>
                      <c:pt idx="866">
                        <c:v>1537.952</c:v>
                      </c:pt>
                      <c:pt idx="867">
                        <c:v>1538.9169999999999</c:v>
                      </c:pt>
                      <c:pt idx="868">
                        <c:v>1539.8810000000001</c:v>
                      </c:pt>
                      <c:pt idx="869">
                        <c:v>1540.845</c:v>
                      </c:pt>
                      <c:pt idx="870">
                        <c:v>1541.809</c:v>
                      </c:pt>
                      <c:pt idx="871">
                        <c:v>1542.7739999999999</c:v>
                      </c:pt>
                      <c:pt idx="872">
                        <c:v>1543.7380000000001</c:v>
                      </c:pt>
                      <c:pt idx="873">
                        <c:v>1544.702</c:v>
                      </c:pt>
                      <c:pt idx="874">
                        <c:v>1545.6659999999999</c:v>
                      </c:pt>
                      <c:pt idx="875">
                        <c:v>1546.63</c:v>
                      </c:pt>
                      <c:pt idx="876">
                        <c:v>1547.595</c:v>
                      </c:pt>
                      <c:pt idx="877">
                        <c:v>1548.559</c:v>
                      </c:pt>
                      <c:pt idx="878">
                        <c:v>1549.5229999999999</c:v>
                      </c:pt>
                      <c:pt idx="879">
                        <c:v>1550.4870000000001</c:v>
                      </c:pt>
                      <c:pt idx="880">
                        <c:v>1551.452</c:v>
                      </c:pt>
                      <c:pt idx="881">
                        <c:v>1552.4159999999999</c:v>
                      </c:pt>
                      <c:pt idx="882">
                        <c:v>1553.38</c:v>
                      </c:pt>
                      <c:pt idx="883">
                        <c:v>1554.3440000000001</c:v>
                      </c:pt>
                      <c:pt idx="884">
                        <c:v>1555.309</c:v>
                      </c:pt>
                      <c:pt idx="885">
                        <c:v>1556.2729999999999</c:v>
                      </c:pt>
                      <c:pt idx="886">
                        <c:v>1557.2370000000001</c:v>
                      </c:pt>
                      <c:pt idx="887">
                        <c:v>1558.201</c:v>
                      </c:pt>
                      <c:pt idx="888">
                        <c:v>1559.1659999999999</c:v>
                      </c:pt>
                      <c:pt idx="889">
                        <c:v>1560.13</c:v>
                      </c:pt>
                      <c:pt idx="890">
                        <c:v>1561.0940000000001</c:v>
                      </c:pt>
                      <c:pt idx="891">
                        <c:v>1562.058</c:v>
                      </c:pt>
                      <c:pt idx="892">
                        <c:v>1563.0219999999999</c:v>
                      </c:pt>
                      <c:pt idx="893">
                        <c:v>1563.9870000000001</c:v>
                      </c:pt>
                      <c:pt idx="894">
                        <c:v>1564.951</c:v>
                      </c:pt>
                      <c:pt idx="895">
                        <c:v>1565.915</c:v>
                      </c:pt>
                      <c:pt idx="896">
                        <c:v>1566.8789999999999</c:v>
                      </c:pt>
                      <c:pt idx="897">
                        <c:v>1567.8440000000001</c:v>
                      </c:pt>
                      <c:pt idx="898">
                        <c:v>1568.808</c:v>
                      </c:pt>
                      <c:pt idx="899">
                        <c:v>1569.7719999999999</c:v>
                      </c:pt>
                      <c:pt idx="900">
                        <c:v>1570.7360000000001</c:v>
                      </c:pt>
                      <c:pt idx="901">
                        <c:v>1571.701</c:v>
                      </c:pt>
                      <c:pt idx="902">
                        <c:v>1572.665</c:v>
                      </c:pt>
                      <c:pt idx="903">
                        <c:v>1573.6289999999999</c:v>
                      </c:pt>
                      <c:pt idx="904">
                        <c:v>1574.5930000000001</c:v>
                      </c:pt>
                      <c:pt idx="905">
                        <c:v>1575.557</c:v>
                      </c:pt>
                      <c:pt idx="906">
                        <c:v>1576.5219999999999</c:v>
                      </c:pt>
                      <c:pt idx="907">
                        <c:v>1577.4860000000001</c:v>
                      </c:pt>
                      <c:pt idx="908">
                        <c:v>1578.45</c:v>
                      </c:pt>
                      <c:pt idx="909">
                        <c:v>1579.414</c:v>
                      </c:pt>
                      <c:pt idx="910">
                        <c:v>1580.3789999999999</c:v>
                      </c:pt>
                      <c:pt idx="911">
                        <c:v>1581.3430000000001</c:v>
                      </c:pt>
                      <c:pt idx="912">
                        <c:v>1582.307</c:v>
                      </c:pt>
                      <c:pt idx="913">
                        <c:v>1583.271</c:v>
                      </c:pt>
                      <c:pt idx="914">
                        <c:v>1584.2360000000001</c:v>
                      </c:pt>
                      <c:pt idx="915">
                        <c:v>1585.2</c:v>
                      </c:pt>
                      <c:pt idx="916">
                        <c:v>1586.164</c:v>
                      </c:pt>
                      <c:pt idx="917">
                        <c:v>1587.1279999999999</c:v>
                      </c:pt>
                      <c:pt idx="918">
                        <c:v>1588.0930000000001</c:v>
                      </c:pt>
                      <c:pt idx="919">
                        <c:v>1589.057</c:v>
                      </c:pt>
                      <c:pt idx="920">
                        <c:v>1590.021</c:v>
                      </c:pt>
                      <c:pt idx="921">
                        <c:v>1590.9849999999999</c:v>
                      </c:pt>
                      <c:pt idx="922">
                        <c:v>1591.9490000000001</c:v>
                      </c:pt>
                      <c:pt idx="923">
                        <c:v>1592.914</c:v>
                      </c:pt>
                      <c:pt idx="924">
                        <c:v>1593.8779999999999</c:v>
                      </c:pt>
                      <c:pt idx="925">
                        <c:v>1594.8420000000001</c:v>
                      </c:pt>
                      <c:pt idx="926">
                        <c:v>1595.806</c:v>
                      </c:pt>
                      <c:pt idx="927">
                        <c:v>1596.771</c:v>
                      </c:pt>
                      <c:pt idx="928">
                        <c:v>1597.7349999999999</c:v>
                      </c:pt>
                      <c:pt idx="929">
                        <c:v>1598.6990000000001</c:v>
                      </c:pt>
                      <c:pt idx="930">
                        <c:v>1599.663</c:v>
                      </c:pt>
                      <c:pt idx="931">
                        <c:v>1600.6279999999999</c:v>
                      </c:pt>
                      <c:pt idx="932">
                        <c:v>1601.5920000000001</c:v>
                      </c:pt>
                      <c:pt idx="933">
                        <c:v>1602.556</c:v>
                      </c:pt>
                      <c:pt idx="934">
                        <c:v>1603.52</c:v>
                      </c:pt>
                      <c:pt idx="935">
                        <c:v>1604.4839999999999</c:v>
                      </c:pt>
                      <c:pt idx="936">
                        <c:v>1605.4490000000001</c:v>
                      </c:pt>
                      <c:pt idx="937">
                        <c:v>1606.413</c:v>
                      </c:pt>
                      <c:pt idx="938">
                        <c:v>1607.377</c:v>
                      </c:pt>
                      <c:pt idx="939">
                        <c:v>1608.3409999999999</c:v>
                      </c:pt>
                      <c:pt idx="940">
                        <c:v>1609.306</c:v>
                      </c:pt>
                      <c:pt idx="941">
                        <c:v>1610.27</c:v>
                      </c:pt>
                      <c:pt idx="942">
                        <c:v>1611.2339999999999</c:v>
                      </c:pt>
                      <c:pt idx="943">
                        <c:v>1612.1980000000001</c:v>
                      </c:pt>
                      <c:pt idx="944">
                        <c:v>1613.163</c:v>
                      </c:pt>
                      <c:pt idx="945">
                        <c:v>1614.127</c:v>
                      </c:pt>
                      <c:pt idx="946">
                        <c:v>1615.0909999999999</c:v>
                      </c:pt>
                      <c:pt idx="947">
                        <c:v>1616.0550000000001</c:v>
                      </c:pt>
                      <c:pt idx="948">
                        <c:v>1617.02</c:v>
                      </c:pt>
                      <c:pt idx="949">
                        <c:v>1617.9839999999999</c:v>
                      </c:pt>
                      <c:pt idx="950">
                        <c:v>1618.9480000000001</c:v>
                      </c:pt>
                      <c:pt idx="951">
                        <c:v>1619.912</c:v>
                      </c:pt>
                      <c:pt idx="952">
                        <c:v>1620.876</c:v>
                      </c:pt>
                      <c:pt idx="953">
                        <c:v>1621.8409999999999</c:v>
                      </c:pt>
                      <c:pt idx="954">
                        <c:v>1622.8050000000001</c:v>
                      </c:pt>
                      <c:pt idx="955">
                        <c:v>1623.769</c:v>
                      </c:pt>
                      <c:pt idx="956">
                        <c:v>1624.7329999999999</c:v>
                      </c:pt>
                      <c:pt idx="957">
                        <c:v>1625.6980000000001</c:v>
                      </c:pt>
                      <c:pt idx="958">
                        <c:v>1626.662</c:v>
                      </c:pt>
                      <c:pt idx="959">
                        <c:v>1627.626</c:v>
                      </c:pt>
                      <c:pt idx="960">
                        <c:v>1628.59</c:v>
                      </c:pt>
                      <c:pt idx="961">
                        <c:v>1629.5550000000001</c:v>
                      </c:pt>
                      <c:pt idx="962">
                        <c:v>1630.519</c:v>
                      </c:pt>
                      <c:pt idx="963">
                        <c:v>1631.4829999999999</c:v>
                      </c:pt>
                      <c:pt idx="964">
                        <c:v>1632.4469999999999</c:v>
                      </c:pt>
                      <c:pt idx="965">
                        <c:v>1633.4110000000001</c:v>
                      </c:pt>
                      <c:pt idx="966">
                        <c:v>1634.376</c:v>
                      </c:pt>
                      <c:pt idx="967">
                        <c:v>1635.34</c:v>
                      </c:pt>
                      <c:pt idx="968">
                        <c:v>1636.3040000000001</c:v>
                      </c:pt>
                      <c:pt idx="969">
                        <c:v>1637.268</c:v>
                      </c:pt>
                      <c:pt idx="970">
                        <c:v>1638.2329999999999</c:v>
                      </c:pt>
                      <c:pt idx="971">
                        <c:v>1639.1969999999999</c:v>
                      </c:pt>
                      <c:pt idx="972">
                        <c:v>1640.1610000000001</c:v>
                      </c:pt>
                      <c:pt idx="973">
                        <c:v>1641.125</c:v>
                      </c:pt>
                      <c:pt idx="974">
                        <c:v>1642.09</c:v>
                      </c:pt>
                      <c:pt idx="975">
                        <c:v>1643.0540000000001</c:v>
                      </c:pt>
                      <c:pt idx="976">
                        <c:v>1644.018</c:v>
                      </c:pt>
                      <c:pt idx="977">
                        <c:v>1644.982</c:v>
                      </c:pt>
                      <c:pt idx="978">
                        <c:v>1645.9469999999999</c:v>
                      </c:pt>
                      <c:pt idx="979">
                        <c:v>1646.9110000000001</c:v>
                      </c:pt>
                      <c:pt idx="980">
                        <c:v>1647.875</c:v>
                      </c:pt>
                      <c:pt idx="981">
                        <c:v>1648.8389999999999</c:v>
                      </c:pt>
                      <c:pt idx="982">
                        <c:v>1649.8030000000001</c:v>
                      </c:pt>
                      <c:pt idx="983">
                        <c:v>1650.768</c:v>
                      </c:pt>
                      <c:pt idx="984">
                        <c:v>1651.732</c:v>
                      </c:pt>
                      <c:pt idx="985">
                        <c:v>1652.6959999999999</c:v>
                      </c:pt>
                      <c:pt idx="986">
                        <c:v>1653.66</c:v>
                      </c:pt>
                      <c:pt idx="987">
                        <c:v>1654.625</c:v>
                      </c:pt>
                      <c:pt idx="988">
                        <c:v>1655.5889999999999</c:v>
                      </c:pt>
                      <c:pt idx="989">
                        <c:v>1656.5530000000001</c:v>
                      </c:pt>
                      <c:pt idx="990">
                        <c:v>1657.5170000000001</c:v>
                      </c:pt>
                      <c:pt idx="991">
                        <c:v>1658.482</c:v>
                      </c:pt>
                      <c:pt idx="992">
                        <c:v>1659.4459999999999</c:v>
                      </c:pt>
                      <c:pt idx="993">
                        <c:v>1660.41</c:v>
                      </c:pt>
                      <c:pt idx="994">
                        <c:v>1661.374</c:v>
                      </c:pt>
                      <c:pt idx="995">
                        <c:v>1662.3389999999999</c:v>
                      </c:pt>
                      <c:pt idx="996">
                        <c:v>1663.3030000000001</c:v>
                      </c:pt>
                      <c:pt idx="997">
                        <c:v>1664.2670000000001</c:v>
                      </c:pt>
                      <c:pt idx="998">
                        <c:v>1665.231</c:v>
                      </c:pt>
                      <c:pt idx="999">
                        <c:v>1666.1949999999999</c:v>
                      </c:pt>
                      <c:pt idx="1000">
                        <c:v>1667.16</c:v>
                      </c:pt>
                      <c:pt idx="1001">
                        <c:v>1668.124</c:v>
                      </c:pt>
                      <c:pt idx="1002">
                        <c:v>1669.088</c:v>
                      </c:pt>
                      <c:pt idx="1003">
                        <c:v>1670.0519999999999</c:v>
                      </c:pt>
                      <c:pt idx="1004">
                        <c:v>1671.0170000000001</c:v>
                      </c:pt>
                      <c:pt idx="1005">
                        <c:v>1671.981</c:v>
                      </c:pt>
                      <c:pt idx="1006">
                        <c:v>1672.9449999999999</c:v>
                      </c:pt>
                      <c:pt idx="1007">
                        <c:v>1673.9090000000001</c:v>
                      </c:pt>
                      <c:pt idx="1008">
                        <c:v>1674.874</c:v>
                      </c:pt>
                      <c:pt idx="1009">
                        <c:v>1675.838</c:v>
                      </c:pt>
                      <c:pt idx="1010">
                        <c:v>1676.8019999999999</c:v>
                      </c:pt>
                      <c:pt idx="1011">
                        <c:v>1677.7660000000001</c:v>
                      </c:pt>
                      <c:pt idx="1012">
                        <c:v>1678.73</c:v>
                      </c:pt>
                      <c:pt idx="1013">
                        <c:v>1679.6949999999999</c:v>
                      </c:pt>
                      <c:pt idx="1014">
                        <c:v>1680.6590000000001</c:v>
                      </c:pt>
                      <c:pt idx="1015">
                        <c:v>1681.623</c:v>
                      </c:pt>
                      <c:pt idx="1016">
                        <c:v>1682.587</c:v>
                      </c:pt>
                      <c:pt idx="1017">
                        <c:v>1683.5519999999999</c:v>
                      </c:pt>
                      <c:pt idx="1018">
                        <c:v>1684.5160000000001</c:v>
                      </c:pt>
                      <c:pt idx="1019">
                        <c:v>1685.48</c:v>
                      </c:pt>
                      <c:pt idx="1020">
                        <c:v>1686.444</c:v>
                      </c:pt>
                      <c:pt idx="1021">
                        <c:v>1687.4090000000001</c:v>
                      </c:pt>
                      <c:pt idx="1022">
                        <c:v>1688.373</c:v>
                      </c:pt>
                      <c:pt idx="1023">
                        <c:v>1689.337</c:v>
                      </c:pt>
                      <c:pt idx="1024">
                        <c:v>1690.3009999999999</c:v>
                      </c:pt>
                      <c:pt idx="1025">
                        <c:v>1691.2660000000001</c:v>
                      </c:pt>
                      <c:pt idx="1026">
                        <c:v>1692.23</c:v>
                      </c:pt>
                      <c:pt idx="1027">
                        <c:v>1693.194</c:v>
                      </c:pt>
                      <c:pt idx="1028">
                        <c:v>1694.1579999999999</c:v>
                      </c:pt>
                      <c:pt idx="1029">
                        <c:v>1695.1220000000001</c:v>
                      </c:pt>
                      <c:pt idx="1030">
                        <c:v>1696.087</c:v>
                      </c:pt>
                      <c:pt idx="1031">
                        <c:v>1697.0509999999999</c:v>
                      </c:pt>
                      <c:pt idx="1032">
                        <c:v>1698.0150000000001</c:v>
                      </c:pt>
                      <c:pt idx="1033">
                        <c:v>1698.979</c:v>
                      </c:pt>
                      <c:pt idx="1034">
                        <c:v>1699.944</c:v>
                      </c:pt>
                      <c:pt idx="1035">
                        <c:v>1700.9079999999999</c:v>
                      </c:pt>
                      <c:pt idx="1036">
                        <c:v>1701.8720000000001</c:v>
                      </c:pt>
                      <c:pt idx="1037">
                        <c:v>1702.836</c:v>
                      </c:pt>
                      <c:pt idx="1038">
                        <c:v>1703.8009999999999</c:v>
                      </c:pt>
                      <c:pt idx="1039">
                        <c:v>1704.7650000000001</c:v>
                      </c:pt>
                      <c:pt idx="1040">
                        <c:v>1705.729</c:v>
                      </c:pt>
                      <c:pt idx="1041">
                        <c:v>1706.693</c:v>
                      </c:pt>
                      <c:pt idx="1042">
                        <c:v>1707.6569999999999</c:v>
                      </c:pt>
                      <c:pt idx="1043">
                        <c:v>1708.6220000000001</c:v>
                      </c:pt>
                      <c:pt idx="1044">
                        <c:v>1709.586</c:v>
                      </c:pt>
                      <c:pt idx="1045">
                        <c:v>1710.55</c:v>
                      </c:pt>
                      <c:pt idx="1046">
                        <c:v>1711.5139999999999</c:v>
                      </c:pt>
                      <c:pt idx="1047">
                        <c:v>1712.479</c:v>
                      </c:pt>
                      <c:pt idx="1048">
                        <c:v>1713.443</c:v>
                      </c:pt>
                      <c:pt idx="1049">
                        <c:v>1714.4069999999999</c:v>
                      </c:pt>
                      <c:pt idx="1050">
                        <c:v>1715.3710000000001</c:v>
                      </c:pt>
                      <c:pt idx="1051">
                        <c:v>1716.336</c:v>
                      </c:pt>
                      <c:pt idx="1052">
                        <c:v>1717.3</c:v>
                      </c:pt>
                      <c:pt idx="1053">
                        <c:v>1718.2639999999999</c:v>
                      </c:pt>
                      <c:pt idx="1054">
                        <c:v>1719.2280000000001</c:v>
                      </c:pt>
                      <c:pt idx="1055">
                        <c:v>1720.193</c:v>
                      </c:pt>
                      <c:pt idx="1056">
                        <c:v>1721.1569999999999</c:v>
                      </c:pt>
                      <c:pt idx="1057">
                        <c:v>1722.1210000000001</c:v>
                      </c:pt>
                      <c:pt idx="1058">
                        <c:v>1723.085</c:v>
                      </c:pt>
                      <c:pt idx="1059">
                        <c:v>1724.049</c:v>
                      </c:pt>
                      <c:pt idx="1060">
                        <c:v>1725.0139999999999</c:v>
                      </c:pt>
                      <c:pt idx="1061">
                        <c:v>1725.9780000000001</c:v>
                      </c:pt>
                      <c:pt idx="1062">
                        <c:v>1726.942</c:v>
                      </c:pt>
                      <c:pt idx="1063">
                        <c:v>1727.9059999999999</c:v>
                      </c:pt>
                      <c:pt idx="1064">
                        <c:v>1728.8710000000001</c:v>
                      </c:pt>
                      <c:pt idx="1065">
                        <c:v>1729.835</c:v>
                      </c:pt>
                      <c:pt idx="1066">
                        <c:v>1730.799</c:v>
                      </c:pt>
                      <c:pt idx="1067">
                        <c:v>1731.7629999999999</c:v>
                      </c:pt>
                      <c:pt idx="1068">
                        <c:v>1732.7280000000001</c:v>
                      </c:pt>
                      <c:pt idx="1069">
                        <c:v>1733.692</c:v>
                      </c:pt>
                      <c:pt idx="1070">
                        <c:v>1734.6559999999999</c:v>
                      </c:pt>
                      <c:pt idx="1071">
                        <c:v>1735.62</c:v>
                      </c:pt>
                      <c:pt idx="1072">
                        <c:v>1736.5840000000001</c:v>
                      </c:pt>
                      <c:pt idx="1073">
                        <c:v>1737.549</c:v>
                      </c:pt>
                      <c:pt idx="1074">
                        <c:v>1738.5129999999999</c:v>
                      </c:pt>
                      <c:pt idx="1075">
                        <c:v>1739.4770000000001</c:v>
                      </c:pt>
                      <c:pt idx="1076">
                        <c:v>1740.441</c:v>
                      </c:pt>
                      <c:pt idx="1077">
                        <c:v>1741.4059999999999</c:v>
                      </c:pt>
                      <c:pt idx="1078">
                        <c:v>1742.37</c:v>
                      </c:pt>
                      <c:pt idx="1079">
                        <c:v>1743.3340000000001</c:v>
                      </c:pt>
                      <c:pt idx="1080">
                        <c:v>1744.298</c:v>
                      </c:pt>
                      <c:pt idx="1081">
                        <c:v>1745.2629999999999</c:v>
                      </c:pt>
                      <c:pt idx="1082">
                        <c:v>1746.2270000000001</c:v>
                      </c:pt>
                      <c:pt idx="1083">
                        <c:v>1747.191</c:v>
                      </c:pt>
                      <c:pt idx="1084">
                        <c:v>1748.155</c:v>
                      </c:pt>
                      <c:pt idx="1085">
                        <c:v>1749.12</c:v>
                      </c:pt>
                      <c:pt idx="1086">
                        <c:v>1750.0840000000001</c:v>
                      </c:pt>
                      <c:pt idx="1087">
                        <c:v>1751.048</c:v>
                      </c:pt>
                      <c:pt idx="1088">
                        <c:v>1752.0119999999999</c:v>
                      </c:pt>
                      <c:pt idx="1089">
                        <c:v>1752.9760000000001</c:v>
                      </c:pt>
                      <c:pt idx="1090">
                        <c:v>1753.941</c:v>
                      </c:pt>
                      <c:pt idx="1091">
                        <c:v>1754.905</c:v>
                      </c:pt>
                      <c:pt idx="1092">
                        <c:v>1755.8689999999999</c:v>
                      </c:pt>
                      <c:pt idx="1093">
                        <c:v>1756.8330000000001</c:v>
                      </c:pt>
                      <c:pt idx="1094">
                        <c:v>1757.798</c:v>
                      </c:pt>
                      <c:pt idx="1095">
                        <c:v>1758.7619999999999</c:v>
                      </c:pt>
                      <c:pt idx="1096">
                        <c:v>1759.7260000000001</c:v>
                      </c:pt>
                      <c:pt idx="1097">
                        <c:v>1760.69</c:v>
                      </c:pt>
                      <c:pt idx="1098">
                        <c:v>1761.655</c:v>
                      </c:pt>
                      <c:pt idx="1099">
                        <c:v>1762.6189999999999</c:v>
                      </c:pt>
                      <c:pt idx="1100">
                        <c:v>1763.5830000000001</c:v>
                      </c:pt>
                      <c:pt idx="1101">
                        <c:v>1764.547</c:v>
                      </c:pt>
                      <c:pt idx="1102">
                        <c:v>1765.511</c:v>
                      </c:pt>
                      <c:pt idx="1103">
                        <c:v>1766.4760000000001</c:v>
                      </c:pt>
                      <c:pt idx="1104">
                        <c:v>1767.44</c:v>
                      </c:pt>
                      <c:pt idx="1105">
                        <c:v>1768.404</c:v>
                      </c:pt>
                      <c:pt idx="1106">
                        <c:v>1769.3679999999999</c:v>
                      </c:pt>
                      <c:pt idx="1107">
                        <c:v>1770.3330000000001</c:v>
                      </c:pt>
                      <c:pt idx="1108">
                        <c:v>1771.297</c:v>
                      </c:pt>
                      <c:pt idx="1109">
                        <c:v>1772.261</c:v>
                      </c:pt>
                      <c:pt idx="1110">
                        <c:v>1773.2249999999999</c:v>
                      </c:pt>
                      <c:pt idx="1111">
                        <c:v>1774.19</c:v>
                      </c:pt>
                      <c:pt idx="1112">
                        <c:v>1775.154</c:v>
                      </c:pt>
                      <c:pt idx="1113">
                        <c:v>1776.1179999999999</c:v>
                      </c:pt>
                      <c:pt idx="1114">
                        <c:v>1777.0820000000001</c:v>
                      </c:pt>
                      <c:pt idx="1115">
                        <c:v>1778.047</c:v>
                      </c:pt>
                      <c:pt idx="1116">
                        <c:v>1779.011</c:v>
                      </c:pt>
                      <c:pt idx="1117">
                        <c:v>1779.9749999999999</c:v>
                      </c:pt>
                      <c:pt idx="1118">
                        <c:v>1780.9390000000001</c:v>
                      </c:pt>
                      <c:pt idx="1119">
                        <c:v>1781.903</c:v>
                      </c:pt>
                      <c:pt idx="1120">
                        <c:v>1782.8679999999999</c:v>
                      </c:pt>
                      <c:pt idx="1121">
                        <c:v>1783.8320000000001</c:v>
                      </c:pt>
                      <c:pt idx="1122">
                        <c:v>1784.796</c:v>
                      </c:pt>
                      <c:pt idx="1123">
                        <c:v>1785.76</c:v>
                      </c:pt>
                      <c:pt idx="1124">
                        <c:v>1786.7249999999999</c:v>
                      </c:pt>
                      <c:pt idx="1125">
                        <c:v>1787.6890000000001</c:v>
                      </c:pt>
                      <c:pt idx="1126">
                        <c:v>1788.653</c:v>
                      </c:pt>
                      <c:pt idx="1127">
                        <c:v>1789.617</c:v>
                      </c:pt>
                      <c:pt idx="1128">
                        <c:v>1790.5820000000001</c:v>
                      </c:pt>
                      <c:pt idx="1129">
                        <c:v>1791.546</c:v>
                      </c:pt>
                      <c:pt idx="1130">
                        <c:v>1792.51</c:v>
                      </c:pt>
                      <c:pt idx="1131">
                        <c:v>1793.4739999999999</c:v>
                      </c:pt>
                      <c:pt idx="1132">
                        <c:v>1794.4380000000001</c:v>
                      </c:pt>
                      <c:pt idx="1133">
                        <c:v>1795.403</c:v>
                      </c:pt>
                      <c:pt idx="1134">
                        <c:v>1796.367</c:v>
                      </c:pt>
                      <c:pt idx="1135">
                        <c:v>1797.3309999999999</c:v>
                      </c:pt>
                      <c:pt idx="1136">
                        <c:v>1798.2950000000001</c:v>
                      </c:pt>
                      <c:pt idx="1137">
                        <c:v>1799.26</c:v>
                      </c:pt>
                      <c:pt idx="1138">
                        <c:v>1800.2239999999999</c:v>
                      </c:pt>
                      <c:pt idx="1139">
                        <c:v>1801.1880000000001</c:v>
                      </c:pt>
                      <c:pt idx="1140">
                        <c:v>1802.152</c:v>
                      </c:pt>
                      <c:pt idx="1141">
                        <c:v>1803.117</c:v>
                      </c:pt>
                      <c:pt idx="1142">
                        <c:v>1804.0809999999999</c:v>
                      </c:pt>
                      <c:pt idx="1143">
                        <c:v>1805.0450000000001</c:v>
                      </c:pt>
                      <c:pt idx="1144">
                        <c:v>1806.009</c:v>
                      </c:pt>
                      <c:pt idx="1145">
                        <c:v>1806.9739999999999</c:v>
                      </c:pt>
                      <c:pt idx="1146">
                        <c:v>1807.9380000000001</c:v>
                      </c:pt>
                      <c:pt idx="1147">
                        <c:v>1808.902</c:v>
                      </c:pt>
                      <c:pt idx="1148">
                        <c:v>1809.866</c:v>
                      </c:pt>
                      <c:pt idx="1149">
                        <c:v>1810.83</c:v>
                      </c:pt>
                      <c:pt idx="1150">
                        <c:v>1811.7950000000001</c:v>
                      </c:pt>
                      <c:pt idx="1151">
                        <c:v>1812.759</c:v>
                      </c:pt>
                      <c:pt idx="1152">
                        <c:v>1813.723</c:v>
                      </c:pt>
                      <c:pt idx="1153">
                        <c:v>1814.6869999999999</c:v>
                      </c:pt>
                      <c:pt idx="1154">
                        <c:v>1815.652</c:v>
                      </c:pt>
                      <c:pt idx="1155">
                        <c:v>1816.616</c:v>
                      </c:pt>
                      <c:pt idx="1156">
                        <c:v>1817.58</c:v>
                      </c:pt>
                      <c:pt idx="1157">
                        <c:v>1818.5440000000001</c:v>
                      </c:pt>
                      <c:pt idx="1158">
                        <c:v>1819.509</c:v>
                      </c:pt>
                      <c:pt idx="1159">
                        <c:v>1820.473</c:v>
                      </c:pt>
                      <c:pt idx="1160">
                        <c:v>1821.4369999999999</c:v>
                      </c:pt>
                      <c:pt idx="1161">
                        <c:v>1822.4010000000001</c:v>
                      </c:pt>
                      <c:pt idx="1162">
                        <c:v>1823.365</c:v>
                      </c:pt>
                      <c:pt idx="1163">
                        <c:v>1824.33</c:v>
                      </c:pt>
                      <c:pt idx="1164">
                        <c:v>1825.2940000000001</c:v>
                      </c:pt>
                      <c:pt idx="1165">
                        <c:v>1826.258</c:v>
                      </c:pt>
                      <c:pt idx="1166">
                        <c:v>1827.222</c:v>
                      </c:pt>
                      <c:pt idx="1167">
                        <c:v>1828.1869999999999</c:v>
                      </c:pt>
                      <c:pt idx="1168">
                        <c:v>1829.1510000000001</c:v>
                      </c:pt>
                      <c:pt idx="1169">
                        <c:v>1830.115</c:v>
                      </c:pt>
                      <c:pt idx="1170">
                        <c:v>1831.079</c:v>
                      </c:pt>
                      <c:pt idx="1171">
                        <c:v>1832.0440000000001</c:v>
                      </c:pt>
                      <c:pt idx="1172">
                        <c:v>1833.008</c:v>
                      </c:pt>
                      <c:pt idx="1173">
                        <c:v>1833.972</c:v>
                      </c:pt>
                      <c:pt idx="1174">
                        <c:v>1834.9359999999999</c:v>
                      </c:pt>
                      <c:pt idx="1175">
                        <c:v>1835.9010000000001</c:v>
                      </c:pt>
                      <c:pt idx="1176">
                        <c:v>1836.865</c:v>
                      </c:pt>
                      <c:pt idx="1177">
                        <c:v>1837.829</c:v>
                      </c:pt>
                      <c:pt idx="1178">
                        <c:v>1838.7929999999999</c:v>
                      </c:pt>
                      <c:pt idx="1179">
                        <c:v>1839.7570000000001</c:v>
                      </c:pt>
                      <c:pt idx="1180">
                        <c:v>1840.722</c:v>
                      </c:pt>
                      <c:pt idx="1181">
                        <c:v>1841.6859999999999</c:v>
                      </c:pt>
                      <c:pt idx="1182">
                        <c:v>1842.65</c:v>
                      </c:pt>
                      <c:pt idx="1183">
                        <c:v>1843.614</c:v>
                      </c:pt>
                      <c:pt idx="1184">
                        <c:v>1844.579</c:v>
                      </c:pt>
                      <c:pt idx="1185">
                        <c:v>1845.5429999999999</c:v>
                      </c:pt>
                      <c:pt idx="1186">
                        <c:v>1846.5070000000001</c:v>
                      </c:pt>
                      <c:pt idx="1187">
                        <c:v>1847.471</c:v>
                      </c:pt>
                      <c:pt idx="1188">
                        <c:v>1848.4359999999999</c:v>
                      </c:pt>
                      <c:pt idx="1189">
                        <c:v>1849.4</c:v>
                      </c:pt>
                      <c:pt idx="1190">
                        <c:v>1850.364</c:v>
                      </c:pt>
                      <c:pt idx="1191">
                        <c:v>1851.328</c:v>
                      </c:pt>
                      <c:pt idx="1192">
                        <c:v>1852.2919999999999</c:v>
                      </c:pt>
                      <c:pt idx="1193">
                        <c:v>1853.2570000000001</c:v>
                      </c:pt>
                      <c:pt idx="1194">
                        <c:v>1854.221</c:v>
                      </c:pt>
                      <c:pt idx="1195">
                        <c:v>1855.1849999999999</c:v>
                      </c:pt>
                      <c:pt idx="1196">
                        <c:v>1856.1489999999999</c:v>
                      </c:pt>
                      <c:pt idx="1197">
                        <c:v>1857.114</c:v>
                      </c:pt>
                      <c:pt idx="1198">
                        <c:v>1858.078</c:v>
                      </c:pt>
                      <c:pt idx="1199">
                        <c:v>1859.0419999999999</c:v>
                      </c:pt>
                      <c:pt idx="1200">
                        <c:v>1860.0060000000001</c:v>
                      </c:pt>
                      <c:pt idx="1201">
                        <c:v>1860.971</c:v>
                      </c:pt>
                      <c:pt idx="1202">
                        <c:v>1861.9349999999999</c:v>
                      </c:pt>
                      <c:pt idx="1203">
                        <c:v>1862.8989999999999</c:v>
                      </c:pt>
                      <c:pt idx="1204">
                        <c:v>1863.8630000000001</c:v>
                      </c:pt>
                      <c:pt idx="1205">
                        <c:v>1864.828</c:v>
                      </c:pt>
                      <c:pt idx="1206">
                        <c:v>1865.7919999999999</c:v>
                      </c:pt>
                      <c:pt idx="1207">
                        <c:v>1866.7560000000001</c:v>
                      </c:pt>
                      <c:pt idx="1208">
                        <c:v>1867.72</c:v>
                      </c:pt>
                      <c:pt idx="1209">
                        <c:v>1868.684</c:v>
                      </c:pt>
                      <c:pt idx="1210">
                        <c:v>1869.6489999999999</c:v>
                      </c:pt>
                      <c:pt idx="1211">
                        <c:v>1870.6130000000001</c:v>
                      </c:pt>
                      <c:pt idx="1212">
                        <c:v>1871.577</c:v>
                      </c:pt>
                      <c:pt idx="1213">
                        <c:v>1872.5409999999999</c:v>
                      </c:pt>
                      <c:pt idx="1214">
                        <c:v>1873.5060000000001</c:v>
                      </c:pt>
                      <c:pt idx="1215">
                        <c:v>1874.47</c:v>
                      </c:pt>
                      <c:pt idx="1216">
                        <c:v>1875.434</c:v>
                      </c:pt>
                      <c:pt idx="1217">
                        <c:v>1876.3979999999999</c:v>
                      </c:pt>
                      <c:pt idx="1218">
                        <c:v>1877.3630000000001</c:v>
                      </c:pt>
                      <c:pt idx="1219">
                        <c:v>1878.327</c:v>
                      </c:pt>
                      <c:pt idx="1220">
                        <c:v>1879.2909999999999</c:v>
                      </c:pt>
                      <c:pt idx="1221">
                        <c:v>1880.2550000000001</c:v>
                      </c:pt>
                      <c:pt idx="1222">
                        <c:v>1881.2190000000001</c:v>
                      </c:pt>
                      <c:pt idx="1223">
                        <c:v>1882.184</c:v>
                      </c:pt>
                      <c:pt idx="1224">
                        <c:v>1883.1479999999999</c:v>
                      </c:pt>
                      <c:pt idx="1225">
                        <c:v>1884.1120000000001</c:v>
                      </c:pt>
                      <c:pt idx="1226">
                        <c:v>1885.076</c:v>
                      </c:pt>
                      <c:pt idx="1227">
                        <c:v>1886.0409999999999</c:v>
                      </c:pt>
                      <c:pt idx="1228">
                        <c:v>1887.0050000000001</c:v>
                      </c:pt>
                      <c:pt idx="1229">
                        <c:v>1887.9690000000001</c:v>
                      </c:pt>
                      <c:pt idx="1230">
                        <c:v>1888.933</c:v>
                      </c:pt>
                      <c:pt idx="1231">
                        <c:v>1889.8979999999999</c:v>
                      </c:pt>
                      <c:pt idx="1232">
                        <c:v>1890.8620000000001</c:v>
                      </c:pt>
                      <c:pt idx="1233">
                        <c:v>1891.826</c:v>
                      </c:pt>
                      <c:pt idx="1234">
                        <c:v>1892.79</c:v>
                      </c:pt>
                      <c:pt idx="1235">
                        <c:v>1893.7550000000001</c:v>
                      </c:pt>
                      <c:pt idx="1236">
                        <c:v>1894.7190000000001</c:v>
                      </c:pt>
                      <c:pt idx="1237">
                        <c:v>1895.683</c:v>
                      </c:pt>
                      <c:pt idx="1238">
                        <c:v>1896.6469999999999</c:v>
                      </c:pt>
                      <c:pt idx="1239">
                        <c:v>1897.6110000000001</c:v>
                      </c:pt>
                      <c:pt idx="1240">
                        <c:v>1898.576</c:v>
                      </c:pt>
                      <c:pt idx="1241">
                        <c:v>1899.54</c:v>
                      </c:pt>
                      <c:pt idx="1242">
                        <c:v>1900.5039999999999</c:v>
                      </c:pt>
                      <c:pt idx="1243">
                        <c:v>1901.4680000000001</c:v>
                      </c:pt>
                      <c:pt idx="1244">
                        <c:v>1902.433</c:v>
                      </c:pt>
                      <c:pt idx="1245">
                        <c:v>1903.3969999999999</c:v>
                      </c:pt>
                      <c:pt idx="1246">
                        <c:v>1904.3610000000001</c:v>
                      </c:pt>
                      <c:pt idx="1247">
                        <c:v>1905.325</c:v>
                      </c:pt>
                      <c:pt idx="1248">
                        <c:v>1906.29</c:v>
                      </c:pt>
                      <c:pt idx="1249">
                        <c:v>1907.2539999999999</c:v>
                      </c:pt>
                      <c:pt idx="1250">
                        <c:v>1908.2180000000001</c:v>
                      </c:pt>
                      <c:pt idx="1251">
                        <c:v>1909.182</c:v>
                      </c:pt>
                      <c:pt idx="1252">
                        <c:v>1910.146</c:v>
                      </c:pt>
                      <c:pt idx="1253">
                        <c:v>1911.1110000000001</c:v>
                      </c:pt>
                      <c:pt idx="1254">
                        <c:v>1912.075</c:v>
                      </c:pt>
                      <c:pt idx="1255">
                        <c:v>1913.039</c:v>
                      </c:pt>
                      <c:pt idx="1256">
                        <c:v>1914.0029999999999</c:v>
                      </c:pt>
                      <c:pt idx="1257">
                        <c:v>1914.9680000000001</c:v>
                      </c:pt>
                      <c:pt idx="1258">
                        <c:v>1915.932</c:v>
                      </c:pt>
                      <c:pt idx="1259">
                        <c:v>1916.896</c:v>
                      </c:pt>
                      <c:pt idx="1260">
                        <c:v>1917.86</c:v>
                      </c:pt>
                      <c:pt idx="1261">
                        <c:v>1918.825</c:v>
                      </c:pt>
                      <c:pt idx="1262">
                        <c:v>1919.789</c:v>
                      </c:pt>
                      <c:pt idx="1263">
                        <c:v>1920.7529999999999</c:v>
                      </c:pt>
                      <c:pt idx="1264">
                        <c:v>1921.7170000000001</c:v>
                      </c:pt>
                      <c:pt idx="1265">
                        <c:v>1922.682</c:v>
                      </c:pt>
                      <c:pt idx="1266">
                        <c:v>1923.646</c:v>
                      </c:pt>
                      <c:pt idx="1267">
                        <c:v>1924.61</c:v>
                      </c:pt>
                      <c:pt idx="1268">
                        <c:v>1925.5740000000001</c:v>
                      </c:pt>
                      <c:pt idx="1269">
                        <c:v>1926.538</c:v>
                      </c:pt>
                      <c:pt idx="1270">
                        <c:v>1927.5029999999999</c:v>
                      </c:pt>
                      <c:pt idx="1271">
                        <c:v>1928.4670000000001</c:v>
                      </c:pt>
                      <c:pt idx="1272">
                        <c:v>1929.431</c:v>
                      </c:pt>
                      <c:pt idx="1273">
                        <c:v>1930.395</c:v>
                      </c:pt>
                      <c:pt idx="1274">
                        <c:v>1931.36</c:v>
                      </c:pt>
                      <c:pt idx="1275">
                        <c:v>1932.3240000000001</c:v>
                      </c:pt>
                      <c:pt idx="1276">
                        <c:v>1933.288</c:v>
                      </c:pt>
                      <c:pt idx="1277">
                        <c:v>1934.252</c:v>
                      </c:pt>
                      <c:pt idx="1278">
                        <c:v>1935.2170000000001</c:v>
                      </c:pt>
                      <c:pt idx="1279">
                        <c:v>1936.181</c:v>
                      </c:pt>
                      <c:pt idx="1280">
                        <c:v>1937.145</c:v>
                      </c:pt>
                      <c:pt idx="1281">
                        <c:v>1938.1089999999999</c:v>
                      </c:pt>
                      <c:pt idx="1282">
                        <c:v>1939.0730000000001</c:v>
                      </c:pt>
                      <c:pt idx="1283">
                        <c:v>1940.038</c:v>
                      </c:pt>
                      <c:pt idx="1284">
                        <c:v>1941.002</c:v>
                      </c:pt>
                      <c:pt idx="1285">
                        <c:v>1941.9659999999999</c:v>
                      </c:pt>
                      <c:pt idx="1286">
                        <c:v>1942.93</c:v>
                      </c:pt>
                      <c:pt idx="1287">
                        <c:v>1943.895</c:v>
                      </c:pt>
                      <c:pt idx="1288">
                        <c:v>1944.8589999999999</c:v>
                      </c:pt>
                      <c:pt idx="1289">
                        <c:v>1945.8230000000001</c:v>
                      </c:pt>
                      <c:pt idx="1290">
                        <c:v>1946.787</c:v>
                      </c:pt>
                      <c:pt idx="1291">
                        <c:v>1947.752</c:v>
                      </c:pt>
                      <c:pt idx="1292">
                        <c:v>1948.7159999999999</c:v>
                      </c:pt>
                      <c:pt idx="1293">
                        <c:v>1949.68</c:v>
                      </c:pt>
                      <c:pt idx="1294">
                        <c:v>1950.644</c:v>
                      </c:pt>
                      <c:pt idx="1295">
                        <c:v>1951.6089999999999</c:v>
                      </c:pt>
                      <c:pt idx="1296">
                        <c:v>1952.5730000000001</c:v>
                      </c:pt>
                      <c:pt idx="1297">
                        <c:v>1953.537</c:v>
                      </c:pt>
                      <c:pt idx="1298">
                        <c:v>1954.501</c:v>
                      </c:pt>
                      <c:pt idx="1299">
                        <c:v>1955.4649999999999</c:v>
                      </c:pt>
                      <c:pt idx="1300">
                        <c:v>1956.43</c:v>
                      </c:pt>
                      <c:pt idx="1301">
                        <c:v>1957.394</c:v>
                      </c:pt>
                      <c:pt idx="1302">
                        <c:v>1958.3579999999999</c:v>
                      </c:pt>
                      <c:pt idx="1303">
                        <c:v>1959.3219999999999</c:v>
                      </c:pt>
                      <c:pt idx="1304">
                        <c:v>1960.287</c:v>
                      </c:pt>
                      <c:pt idx="1305">
                        <c:v>1961.251</c:v>
                      </c:pt>
                      <c:pt idx="1306">
                        <c:v>1962.2149999999999</c:v>
                      </c:pt>
                      <c:pt idx="1307">
                        <c:v>1963.1790000000001</c:v>
                      </c:pt>
                      <c:pt idx="1308">
                        <c:v>1964.144</c:v>
                      </c:pt>
                      <c:pt idx="1309">
                        <c:v>1965.1079999999999</c:v>
                      </c:pt>
                      <c:pt idx="1310">
                        <c:v>1966.0719999999999</c:v>
                      </c:pt>
                      <c:pt idx="1311">
                        <c:v>1967.0360000000001</c:v>
                      </c:pt>
                      <c:pt idx="1312">
                        <c:v>1968</c:v>
                      </c:pt>
                      <c:pt idx="1313">
                        <c:v>1968.9649999999999</c:v>
                      </c:pt>
                      <c:pt idx="1314">
                        <c:v>1969.9290000000001</c:v>
                      </c:pt>
                      <c:pt idx="1315">
                        <c:v>1970.893</c:v>
                      </c:pt>
                      <c:pt idx="1316">
                        <c:v>1971.857</c:v>
                      </c:pt>
                      <c:pt idx="1317">
                        <c:v>1972.8219999999999</c:v>
                      </c:pt>
                      <c:pt idx="1318">
                        <c:v>1973.7860000000001</c:v>
                      </c:pt>
                      <c:pt idx="1319">
                        <c:v>1974.75</c:v>
                      </c:pt>
                      <c:pt idx="1320">
                        <c:v>1975.7139999999999</c:v>
                      </c:pt>
                      <c:pt idx="1321">
                        <c:v>1976.6790000000001</c:v>
                      </c:pt>
                      <c:pt idx="1322">
                        <c:v>1977.643</c:v>
                      </c:pt>
                      <c:pt idx="1323">
                        <c:v>1978.607</c:v>
                      </c:pt>
                      <c:pt idx="1324">
                        <c:v>1979.5709999999999</c:v>
                      </c:pt>
                      <c:pt idx="1325">
                        <c:v>1980.5360000000001</c:v>
                      </c:pt>
                      <c:pt idx="1326">
                        <c:v>1981.5</c:v>
                      </c:pt>
                      <c:pt idx="1327">
                        <c:v>1982.4639999999999</c:v>
                      </c:pt>
                      <c:pt idx="1328">
                        <c:v>1983.4280000000001</c:v>
                      </c:pt>
                      <c:pt idx="1329">
                        <c:v>1984.3920000000001</c:v>
                      </c:pt>
                      <c:pt idx="1330">
                        <c:v>1985.357</c:v>
                      </c:pt>
                      <c:pt idx="1331">
                        <c:v>1986.3209999999999</c:v>
                      </c:pt>
                      <c:pt idx="1332">
                        <c:v>1987.2850000000001</c:v>
                      </c:pt>
                      <c:pt idx="1333">
                        <c:v>1988.249</c:v>
                      </c:pt>
                      <c:pt idx="1334">
                        <c:v>1989.2139999999999</c:v>
                      </c:pt>
                      <c:pt idx="1335">
                        <c:v>1990.1780000000001</c:v>
                      </c:pt>
                      <c:pt idx="1336">
                        <c:v>1991.1420000000001</c:v>
                      </c:pt>
                      <c:pt idx="1337">
                        <c:v>1992.106</c:v>
                      </c:pt>
                      <c:pt idx="1338">
                        <c:v>1993.0709999999999</c:v>
                      </c:pt>
                      <c:pt idx="1339">
                        <c:v>1994.0350000000001</c:v>
                      </c:pt>
                      <c:pt idx="1340">
                        <c:v>1994.999</c:v>
                      </c:pt>
                      <c:pt idx="1341">
                        <c:v>1995.963</c:v>
                      </c:pt>
                      <c:pt idx="1342">
                        <c:v>1996.9269999999999</c:v>
                      </c:pt>
                      <c:pt idx="1343">
                        <c:v>1997.8920000000001</c:v>
                      </c:pt>
                      <c:pt idx="1344">
                        <c:v>1998.856</c:v>
                      </c:pt>
                      <c:pt idx="1345">
                        <c:v>1999.82</c:v>
                      </c:pt>
                      <c:pt idx="1346">
                        <c:v>2000.7840000000001</c:v>
                      </c:pt>
                      <c:pt idx="1347">
                        <c:v>2001.749</c:v>
                      </c:pt>
                      <c:pt idx="1348">
                        <c:v>2002.713</c:v>
                      </c:pt>
                      <c:pt idx="1349">
                        <c:v>2003.6769999999999</c:v>
                      </c:pt>
                      <c:pt idx="1350">
                        <c:v>2004.6410000000001</c:v>
                      </c:pt>
                      <c:pt idx="1351">
                        <c:v>2005.606</c:v>
                      </c:pt>
                      <c:pt idx="1352">
                        <c:v>2006.57</c:v>
                      </c:pt>
                      <c:pt idx="1353">
                        <c:v>2007.5340000000001</c:v>
                      </c:pt>
                      <c:pt idx="1354">
                        <c:v>2008.498</c:v>
                      </c:pt>
                      <c:pt idx="1355">
                        <c:v>2009.463</c:v>
                      </c:pt>
                      <c:pt idx="1356">
                        <c:v>2010.4269999999999</c:v>
                      </c:pt>
                      <c:pt idx="1357">
                        <c:v>2011.3910000000001</c:v>
                      </c:pt>
                      <c:pt idx="1358">
                        <c:v>2012.355</c:v>
                      </c:pt>
                      <c:pt idx="1359">
                        <c:v>2013.319</c:v>
                      </c:pt>
                      <c:pt idx="1360">
                        <c:v>2014.2840000000001</c:v>
                      </c:pt>
                      <c:pt idx="1361">
                        <c:v>2015.248</c:v>
                      </c:pt>
                      <c:pt idx="1362">
                        <c:v>2016.212</c:v>
                      </c:pt>
                      <c:pt idx="1363">
                        <c:v>2017.1759999999999</c:v>
                      </c:pt>
                      <c:pt idx="1364">
                        <c:v>2018.1410000000001</c:v>
                      </c:pt>
                      <c:pt idx="1365">
                        <c:v>2019.105</c:v>
                      </c:pt>
                      <c:pt idx="1366">
                        <c:v>2020.069</c:v>
                      </c:pt>
                      <c:pt idx="1367">
                        <c:v>2021.0329999999999</c:v>
                      </c:pt>
                      <c:pt idx="1368">
                        <c:v>2021.998</c:v>
                      </c:pt>
                      <c:pt idx="1369">
                        <c:v>2022.962</c:v>
                      </c:pt>
                      <c:pt idx="1370">
                        <c:v>2023.9259999999999</c:v>
                      </c:pt>
                      <c:pt idx="1371">
                        <c:v>2024.89</c:v>
                      </c:pt>
                      <c:pt idx="1372">
                        <c:v>2025.854</c:v>
                      </c:pt>
                      <c:pt idx="1373">
                        <c:v>2026.819</c:v>
                      </c:pt>
                      <c:pt idx="1374">
                        <c:v>2027.7829999999999</c:v>
                      </c:pt>
                      <c:pt idx="1375">
                        <c:v>2028.7470000000001</c:v>
                      </c:pt>
                      <c:pt idx="1376">
                        <c:v>2029.711</c:v>
                      </c:pt>
                      <c:pt idx="1377">
                        <c:v>2030.6759999999999</c:v>
                      </c:pt>
                      <c:pt idx="1378">
                        <c:v>2031.64</c:v>
                      </c:pt>
                      <c:pt idx="1379">
                        <c:v>2032.604</c:v>
                      </c:pt>
                      <c:pt idx="1380">
                        <c:v>2033.568</c:v>
                      </c:pt>
                      <c:pt idx="1381">
                        <c:v>2034.5329999999999</c:v>
                      </c:pt>
                      <c:pt idx="1382">
                        <c:v>2035.4970000000001</c:v>
                      </c:pt>
                      <c:pt idx="1383">
                        <c:v>2036.461</c:v>
                      </c:pt>
                      <c:pt idx="1384">
                        <c:v>2037.425</c:v>
                      </c:pt>
                      <c:pt idx="1385">
                        <c:v>2038.39</c:v>
                      </c:pt>
                      <c:pt idx="1386">
                        <c:v>2039.354</c:v>
                      </c:pt>
                      <c:pt idx="1387">
                        <c:v>2040.318</c:v>
                      </c:pt>
                      <c:pt idx="1388">
                        <c:v>2041.2819999999999</c:v>
                      </c:pt>
                      <c:pt idx="1389">
                        <c:v>2042.2460000000001</c:v>
                      </c:pt>
                      <c:pt idx="1390">
                        <c:v>2043.211</c:v>
                      </c:pt>
                      <c:pt idx="1391">
                        <c:v>2044.175</c:v>
                      </c:pt>
                      <c:pt idx="1392">
                        <c:v>2045.1389999999999</c:v>
                      </c:pt>
                      <c:pt idx="1393">
                        <c:v>2046.1030000000001</c:v>
                      </c:pt>
                      <c:pt idx="1394">
                        <c:v>2047.068</c:v>
                      </c:pt>
                      <c:pt idx="1395">
                        <c:v>2048.0320000000002</c:v>
                      </c:pt>
                      <c:pt idx="1396">
                        <c:v>2048.9960000000001</c:v>
                      </c:pt>
                      <c:pt idx="1397">
                        <c:v>2049.96</c:v>
                      </c:pt>
                      <c:pt idx="1398">
                        <c:v>2050.9250000000002</c:v>
                      </c:pt>
                      <c:pt idx="1399">
                        <c:v>2051.8890000000001</c:v>
                      </c:pt>
                      <c:pt idx="1400">
                        <c:v>2052.8530000000001</c:v>
                      </c:pt>
                      <c:pt idx="1401">
                        <c:v>2053.817</c:v>
                      </c:pt>
                      <c:pt idx="1402">
                        <c:v>2054.7809999999999</c:v>
                      </c:pt>
                      <c:pt idx="1403">
                        <c:v>2055.7460000000001</c:v>
                      </c:pt>
                      <c:pt idx="1404">
                        <c:v>2056.71</c:v>
                      </c:pt>
                      <c:pt idx="1405">
                        <c:v>2057.674</c:v>
                      </c:pt>
                      <c:pt idx="1406">
                        <c:v>2058.6379999999999</c:v>
                      </c:pt>
                      <c:pt idx="1407">
                        <c:v>2059.6030000000001</c:v>
                      </c:pt>
                      <c:pt idx="1408">
                        <c:v>2060.567</c:v>
                      </c:pt>
                      <c:pt idx="1409">
                        <c:v>2061.5309999999999</c:v>
                      </c:pt>
                      <c:pt idx="1410">
                        <c:v>2062.4949999999999</c:v>
                      </c:pt>
                      <c:pt idx="1411">
                        <c:v>2063.46</c:v>
                      </c:pt>
                      <c:pt idx="1412">
                        <c:v>2064.424</c:v>
                      </c:pt>
                      <c:pt idx="1413">
                        <c:v>2065.3879999999999</c:v>
                      </c:pt>
                      <c:pt idx="1414">
                        <c:v>2066.3519999999999</c:v>
                      </c:pt>
                      <c:pt idx="1415">
                        <c:v>2067.317</c:v>
                      </c:pt>
                      <c:pt idx="1416">
                        <c:v>2068.2809999999999</c:v>
                      </c:pt>
                      <c:pt idx="1417">
                        <c:v>2069.2449999999999</c:v>
                      </c:pt>
                      <c:pt idx="1418">
                        <c:v>2070.2089999999998</c:v>
                      </c:pt>
                      <c:pt idx="1419">
                        <c:v>2071.174</c:v>
                      </c:pt>
                      <c:pt idx="1420">
                        <c:v>2072.1379999999999</c:v>
                      </c:pt>
                      <c:pt idx="1421">
                        <c:v>2073.1019999999999</c:v>
                      </c:pt>
                      <c:pt idx="1422">
                        <c:v>2074.0659999999998</c:v>
                      </c:pt>
                      <c:pt idx="1423">
                        <c:v>2075.0309999999999</c:v>
                      </c:pt>
                      <c:pt idx="1424">
                        <c:v>2075.9949999999999</c:v>
                      </c:pt>
                      <c:pt idx="1425">
                        <c:v>2076.9589999999998</c:v>
                      </c:pt>
                      <c:pt idx="1426">
                        <c:v>2077.9229999999998</c:v>
                      </c:pt>
                      <c:pt idx="1427">
                        <c:v>2078.8870000000002</c:v>
                      </c:pt>
                      <c:pt idx="1428">
                        <c:v>2079.8519999999999</c:v>
                      </c:pt>
                      <c:pt idx="1429">
                        <c:v>2080.8159999999998</c:v>
                      </c:pt>
                      <c:pt idx="1430">
                        <c:v>2081.7800000000002</c:v>
                      </c:pt>
                      <c:pt idx="1431">
                        <c:v>2082.7440000000001</c:v>
                      </c:pt>
                      <c:pt idx="1432">
                        <c:v>2083.7080000000001</c:v>
                      </c:pt>
                      <c:pt idx="1433">
                        <c:v>2084.6729999999998</c:v>
                      </c:pt>
                      <c:pt idx="1434">
                        <c:v>2085.6370000000002</c:v>
                      </c:pt>
                      <c:pt idx="1435">
                        <c:v>2086.6010000000001</c:v>
                      </c:pt>
                      <c:pt idx="1436">
                        <c:v>2087.5650000000001</c:v>
                      </c:pt>
                      <c:pt idx="1437">
                        <c:v>2088.5300000000002</c:v>
                      </c:pt>
                      <c:pt idx="1438">
                        <c:v>2089.4940000000001</c:v>
                      </c:pt>
                      <c:pt idx="1439">
                        <c:v>2090.4580000000001</c:v>
                      </c:pt>
                      <c:pt idx="1440">
                        <c:v>2091.422</c:v>
                      </c:pt>
                      <c:pt idx="1441">
                        <c:v>2092.3870000000002</c:v>
                      </c:pt>
                      <c:pt idx="1442">
                        <c:v>2093.3510000000001</c:v>
                      </c:pt>
                      <c:pt idx="1443">
                        <c:v>2094.3150000000001</c:v>
                      </c:pt>
                      <c:pt idx="1444">
                        <c:v>2095.279</c:v>
                      </c:pt>
                      <c:pt idx="1445">
                        <c:v>2096.2440000000001</c:v>
                      </c:pt>
                      <c:pt idx="1446">
                        <c:v>2097.2080000000001</c:v>
                      </c:pt>
                      <c:pt idx="1447">
                        <c:v>2098.172</c:v>
                      </c:pt>
                      <c:pt idx="1448">
                        <c:v>2099.136</c:v>
                      </c:pt>
                      <c:pt idx="1449">
                        <c:v>2100.1010000000001</c:v>
                      </c:pt>
                      <c:pt idx="1450">
                        <c:v>2101.0650000000001</c:v>
                      </c:pt>
                      <c:pt idx="1451">
                        <c:v>2102.029</c:v>
                      </c:pt>
                      <c:pt idx="1452">
                        <c:v>2102.9929999999999</c:v>
                      </c:pt>
                      <c:pt idx="1453">
                        <c:v>2103.9580000000001</c:v>
                      </c:pt>
                      <c:pt idx="1454">
                        <c:v>2104.922</c:v>
                      </c:pt>
                      <c:pt idx="1455">
                        <c:v>2105.886</c:v>
                      </c:pt>
                      <c:pt idx="1456">
                        <c:v>2106.85</c:v>
                      </c:pt>
                      <c:pt idx="1457">
                        <c:v>2107.8139999999999</c:v>
                      </c:pt>
                      <c:pt idx="1458">
                        <c:v>2108.779</c:v>
                      </c:pt>
                      <c:pt idx="1459">
                        <c:v>2109.7429999999999</c:v>
                      </c:pt>
                      <c:pt idx="1460">
                        <c:v>2110.7069999999999</c:v>
                      </c:pt>
                      <c:pt idx="1461">
                        <c:v>2111.6709999999998</c:v>
                      </c:pt>
                      <c:pt idx="1462">
                        <c:v>2112.6350000000002</c:v>
                      </c:pt>
                      <c:pt idx="1463">
                        <c:v>2113.6</c:v>
                      </c:pt>
                      <c:pt idx="1464">
                        <c:v>2114.5639999999999</c:v>
                      </c:pt>
                      <c:pt idx="1465">
                        <c:v>2115.5279999999998</c:v>
                      </c:pt>
                      <c:pt idx="1466">
                        <c:v>2116.4920000000002</c:v>
                      </c:pt>
                      <c:pt idx="1467">
                        <c:v>2117.4569999999999</c:v>
                      </c:pt>
                      <c:pt idx="1468">
                        <c:v>2118.4209999999998</c:v>
                      </c:pt>
                      <c:pt idx="1469">
                        <c:v>2119.3850000000002</c:v>
                      </c:pt>
                      <c:pt idx="1470">
                        <c:v>2120.3490000000002</c:v>
                      </c:pt>
                      <c:pt idx="1471">
                        <c:v>2121.3139999999999</c:v>
                      </c:pt>
                      <c:pt idx="1472">
                        <c:v>2122.2779999999998</c:v>
                      </c:pt>
                      <c:pt idx="1473">
                        <c:v>2123.2420000000002</c:v>
                      </c:pt>
                      <c:pt idx="1474">
                        <c:v>2124.2060000000001</c:v>
                      </c:pt>
                      <c:pt idx="1475">
                        <c:v>2125.1709999999998</c:v>
                      </c:pt>
                      <c:pt idx="1476">
                        <c:v>2126.1350000000002</c:v>
                      </c:pt>
                      <c:pt idx="1477">
                        <c:v>2127.0990000000002</c:v>
                      </c:pt>
                      <c:pt idx="1478">
                        <c:v>2128.0630000000001</c:v>
                      </c:pt>
                      <c:pt idx="1479">
                        <c:v>2129.0279999999998</c:v>
                      </c:pt>
                      <c:pt idx="1480">
                        <c:v>2129.9920000000002</c:v>
                      </c:pt>
                      <c:pt idx="1481">
                        <c:v>2130.9560000000001</c:v>
                      </c:pt>
                      <c:pt idx="1482">
                        <c:v>2131.92</c:v>
                      </c:pt>
                      <c:pt idx="1483">
                        <c:v>2132.8850000000002</c:v>
                      </c:pt>
                      <c:pt idx="1484">
                        <c:v>2133.8490000000002</c:v>
                      </c:pt>
                      <c:pt idx="1485">
                        <c:v>2134.8130000000001</c:v>
                      </c:pt>
                      <c:pt idx="1486">
                        <c:v>2135.777</c:v>
                      </c:pt>
                      <c:pt idx="1487">
                        <c:v>2136.741</c:v>
                      </c:pt>
                      <c:pt idx="1488">
                        <c:v>2137.7060000000001</c:v>
                      </c:pt>
                      <c:pt idx="1489">
                        <c:v>2138.67</c:v>
                      </c:pt>
                      <c:pt idx="1490">
                        <c:v>2139.634</c:v>
                      </c:pt>
                      <c:pt idx="1491">
                        <c:v>2140.598</c:v>
                      </c:pt>
                      <c:pt idx="1492">
                        <c:v>2141.5630000000001</c:v>
                      </c:pt>
                      <c:pt idx="1493">
                        <c:v>2142.527</c:v>
                      </c:pt>
                      <c:pt idx="1494">
                        <c:v>2143.491</c:v>
                      </c:pt>
                      <c:pt idx="1495">
                        <c:v>2144.4549999999999</c:v>
                      </c:pt>
                      <c:pt idx="1496">
                        <c:v>2145.4189999999999</c:v>
                      </c:pt>
                      <c:pt idx="1497">
                        <c:v>2146.384</c:v>
                      </c:pt>
                      <c:pt idx="1498">
                        <c:v>2147.348</c:v>
                      </c:pt>
                      <c:pt idx="1499">
                        <c:v>2148.3119999999999</c:v>
                      </c:pt>
                      <c:pt idx="1500">
                        <c:v>2149.2759999999998</c:v>
                      </c:pt>
                      <c:pt idx="1501">
                        <c:v>2150.241</c:v>
                      </c:pt>
                      <c:pt idx="1502">
                        <c:v>2151.2049999999999</c:v>
                      </c:pt>
                      <c:pt idx="1503">
                        <c:v>2152.1689999999999</c:v>
                      </c:pt>
                      <c:pt idx="1504">
                        <c:v>2153.1329999999998</c:v>
                      </c:pt>
                      <c:pt idx="1505">
                        <c:v>2154.098</c:v>
                      </c:pt>
                      <c:pt idx="1506">
                        <c:v>2155.0619999999999</c:v>
                      </c:pt>
                      <c:pt idx="1507">
                        <c:v>2156.0259999999998</c:v>
                      </c:pt>
                      <c:pt idx="1508">
                        <c:v>2156.9899999999998</c:v>
                      </c:pt>
                      <c:pt idx="1509">
                        <c:v>2157.9549999999999</c:v>
                      </c:pt>
                      <c:pt idx="1510">
                        <c:v>2158.9189999999999</c:v>
                      </c:pt>
                      <c:pt idx="1511">
                        <c:v>2159.8829999999998</c:v>
                      </c:pt>
                      <c:pt idx="1512">
                        <c:v>2160.8470000000002</c:v>
                      </c:pt>
                      <c:pt idx="1513">
                        <c:v>2161.8119999999999</c:v>
                      </c:pt>
                      <c:pt idx="1514">
                        <c:v>2162.7759999999998</c:v>
                      </c:pt>
                      <c:pt idx="1515">
                        <c:v>2163.7399999999998</c:v>
                      </c:pt>
                      <c:pt idx="1516">
                        <c:v>2164.7040000000002</c:v>
                      </c:pt>
                      <c:pt idx="1517">
                        <c:v>2165.6680000000001</c:v>
                      </c:pt>
                      <c:pt idx="1518">
                        <c:v>2166.6329999999998</c:v>
                      </c:pt>
                      <c:pt idx="1519">
                        <c:v>2167.5970000000002</c:v>
                      </c:pt>
                      <c:pt idx="1520">
                        <c:v>2168.5610000000001</c:v>
                      </c:pt>
                      <c:pt idx="1521">
                        <c:v>2169.5250000000001</c:v>
                      </c:pt>
                      <c:pt idx="1522">
                        <c:v>2170.4899999999998</c:v>
                      </c:pt>
                      <c:pt idx="1523">
                        <c:v>2171.4540000000002</c:v>
                      </c:pt>
                      <c:pt idx="1524">
                        <c:v>2172.4180000000001</c:v>
                      </c:pt>
                      <c:pt idx="1525">
                        <c:v>2173.3820000000001</c:v>
                      </c:pt>
                      <c:pt idx="1526">
                        <c:v>2174.346</c:v>
                      </c:pt>
                      <c:pt idx="1527">
                        <c:v>2175.3110000000001</c:v>
                      </c:pt>
                      <c:pt idx="1528">
                        <c:v>2176.2750000000001</c:v>
                      </c:pt>
                      <c:pt idx="1529">
                        <c:v>2177.239</c:v>
                      </c:pt>
                      <c:pt idx="1530">
                        <c:v>2178.203</c:v>
                      </c:pt>
                      <c:pt idx="1531">
                        <c:v>2179.1680000000001</c:v>
                      </c:pt>
                      <c:pt idx="1532">
                        <c:v>2180.1320000000001</c:v>
                      </c:pt>
                      <c:pt idx="1533">
                        <c:v>2181.096</c:v>
                      </c:pt>
                      <c:pt idx="1534">
                        <c:v>2182.06</c:v>
                      </c:pt>
                      <c:pt idx="1535">
                        <c:v>2183.0250000000001</c:v>
                      </c:pt>
                      <c:pt idx="1536">
                        <c:v>2183.989</c:v>
                      </c:pt>
                      <c:pt idx="1537">
                        <c:v>2184.953</c:v>
                      </c:pt>
                      <c:pt idx="1538">
                        <c:v>2185.9169999999999</c:v>
                      </c:pt>
                      <c:pt idx="1539">
                        <c:v>2186.8820000000001</c:v>
                      </c:pt>
                      <c:pt idx="1540">
                        <c:v>2187.846</c:v>
                      </c:pt>
                      <c:pt idx="1541">
                        <c:v>2188.81</c:v>
                      </c:pt>
                      <c:pt idx="1542">
                        <c:v>2189.7739999999999</c:v>
                      </c:pt>
                      <c:pt idx="1543">
                        <c:v>2190.739</c:v>
                      </c:pt>
                      <c:pt idx="1544">
                        <c:v>2191.703</c:v>
                      </c:pt>
                      <c:pt idx="1545">
                        <c:v>2192.6669999999999</c:v>
                      </c:pt>
                      <c:pt idx="1546">
                        <c:v>2193.6309999999999</c:v>
                      </c:pt>
                      <c:pt idx="1547">
                        <c:v>2194.5949999999998</c:v>
                      </c:pt>
                      <c:pt idx="1548">
                        <c:v>2195.56</c:v>
                      </c:pt>
                      <c:pt idx="1549">
                        <c:v>2196.5239999999999</c:v>
                      </c:pt>
                      <c:pt idx="1550">
                        <c:v>2197.4879999999998</c:v>
                      </c:pt>
                      <c:pt idx="1551">
                        <c:v>2198.4520000000002</c:v>
                      </c:pt>
                      <c:pt idx="1552">
                        <c:v>2199.4169999999999</c:v>
                      </c:pt>
                      <c:pt idx="1553">
                        <c:v>2200.3809999999999</c:v>
                      </c:pt>
                      <c:pt idx="1554">
                        <c:v>2201.3449999999998</c:v>
                      </c:pt>
                      <c:pt idx="1555">
                        <c:v>2202.3090000000002</c:v>
                      </c:pt>
                      <c:pt idx="1556">
                        <c:v>2203.2730000000001</c:v>
                      </c:pt>
                      <c:pt idx="1557">
                        <c:v>2204.2379999999998</c:v>
                      </c:pt>
                      <c:pt idx="1558">
                        <c:v>2205.2020000000002</c:v>
                      </c:pt>
                      <c:pt idx="1559">
                        <c:v>2206.1660000000002</c:v>
                      </c:pt>
                      <c:pt idx="1560">
                        <c:v>2207.13</c:v>
                      </c:pt>
                      <c:pt idx="1561">
                        <c:v>2208.0949999999998</c:v>
                      </c:pt>
                      <c:pt idx="1562">
                        <c:v>2209.0590000000002</c:v>
                      </c:pt>
                      <c:pt idx="1563">
                        <c:v>2210.0230000000001</c:v>
                      </c:pt>
                      <c:pt idx="1564">
                        <c:v>2210.9870000000001</c:v>
                      </c:pt>
                      <c:pt idx="1565">
                        <c:v>2211.9520000000002</c:v>
                      </c:pt>
                      <c:pt idx="1566">
                        <c:v>2212.9160000000002</c:v>
                      </c:pt>
                      <c:pt idx="1567">
                        <c:v>2213.88</c:v>
                      </c:pt>
                      <c:pt idx="1568">
                        <c:v>2214.8440000000001</c:v>
                      </c:pt>
                      <c:pt idx="1569">
                        <c:v>2215.8090000000002</c:v>
                      </c:pt>
                      <c:pt idx="1570">
                        <c:v>2216.7730000000001</c:v>
                      </c:pt>
                      <c:pt idx="1571">
                        <c:v>2217.7370000000001</c:v>
                      </c:pt>
                      <c:pt idx="1572">
                        <c:v>2218.701</c:v>
                      </c:pt>
                      <c:pt idx="1573">
                        <c:v>2219.6660000000002</c:v>
                      </c:pt>
                      <c:pt idx="1574">
                        <c:v>2220.63</c:v>
                      </c:pt>
                      <c:pt idx="1575">
                        <c:v>2221.5940000000001</c:v>
                      </c:pt>
                      <c:pt idx="1576">
                        <c:v>2222.558</c:v>
                      </c:pt>
                      <c:pt idx="1577">
                        <c:v>2223.5219999999999</c:v>
                      </c:pt>
                      <c:pt idx="1578">
                        <c:v>2224.4870000000001</c:v>
                      </c:pt>
                      <c:pt idx="1579">
                        <c:v>2225.451</c:v>
                      </c:pt>
                      <c:pt idx="1580">
                        <c:v>2226.415</c:v>
                      </c:pt>
                      <c:pt idx="1581">
                        <c:v>2227.3789999999999</c:v>
                      </c:pt>
                      <c:pt idx="1582">
                        <c:v>2228.3440000000001</c:v>
                      </c:pt>
                      <c:pt idx="1583">
                        <c:v>2229.308</c:v>
                      </c:pt>
                      <c:pt idx="1584">
                        <c:v>2230.2719999999999</c:v>
                      </c:pt>
                      <c:pt idx="1585">
                        <c:v>2231.2359999999999</c:v>
                      </c:pt>
                      <c:pt idx="1586">
                        <c:v>2232.1999999999998</c:v>
                      </c:pt>
                      <c:pt idx="1587">
                        <c:v>2233.165</c:v>
                      </c:pt>
                      <c:pt idx="1588">
                        <c:v>2234.1289999999999</c:v>
                      </c:pt>
                      <c:pt idx="1589">
                        <c:v>2235.0929999999998</c:v>
                      </c:pt>
                      <c:pt idx="1590">
                        <c:v>2236.0569999999998</c:v>
                      </c:pt>
                      <c:pt idx="1591">
                        <c:v>2237.0219999999999</c:v>
                      </c:pt>
                      <c:pt idx="1592">
                        <c:v>2237.9859999999999</c:v>
                      </c:pt>
                      <c:pt idx="1593">
                        <c:v>2238.9499999999998</c:v>
                      </c:pt>
                      <c:pt idx="1594">
                        <c:v>2239.9140000000002</c:v>
                      </c:pt>
                      <c:pt idx="1595">
                        <c:v>2240.8789999999999</c:v>
                      </c:pt>
                      <c:pt idx="1596">
                        <c:v>2241.8429999999998</c:v>
                      </c:pt>
                      <c:pt idx="1597">
                        <c:v>2242.8069999999998</c:v>
                      </c:pt>
                      <c:pt idx="1598">
                        <c:v>2243.7710000000002</c:v>
                      </c:pt>
                      <c:pt idx="1599">
                        <c:v>2244.7359999999999</c:v>
                      </c:pt>
                      <c:pt idx="1600">
                        <c:v>2245.6999999999998</c:v>
                      </c:pt>
                      <c:pt idx="1601">
                        <c:v>2246.6640000000002</c:v>
                      </c:pt>
                      <c:pt idx="1602">
                        <c:v>2247.6280000000002</c:v>
                      </c:pt>
                      <c:pt idx="1603">
                        <c:v>2248.5929999999998</c:v>
                      </c:pt>
                      <c:pt idx="1604">
                        <c:v>2249.5569999999998</c:v>
                      </c:pt>
                      <c:pt idx="1605">
                        <c:v>2250.5210000000002</c:v>
                      </c:pt>
                      <c:pt idx="1606">
                        <c:v>2251.4850000000001</c:v>
                      </c:pt>
                      <c:pt idx="1607">
                        <c:v>2252.4490000000001</c:v>
                      </c:pt>
                      <c:pt idx="1608">
                        <c:v>2253.4140000000002</c:v>
                      </c:pt>
                      <c:pt idx="1609">
                        <c:v>2254.3780000000002</c:v>
                      </c:pt>
                      <c:pt idx="1610">
                        <c:v>2255.3420000000001</c:v>
                      </c:pt>
                      <c:pt idx="1611">
                        <c:v>2256.306</c:v>
                      </c:pt>
                      <c:pt idx="1612">
                        <c:v>2257.2710000000002</c:v>
                      </c:pt>
                      <c:pt idx="1613">
                        <c:v>2258.2350000000001</c:v>
                      </c:pt>
                      <c:pt idx="1614">
                        <c:v>2259.1990000000001</c:v>
                      </c:pt>
                      <c:pt idx="1615">
                        <c:v>2260.163</c:v>
                      </c:pt>
                      <c:pt idx="1616">
                        <c:v>2261.127</c:v>
                      </c:pt>
                      <c:pt idx="1617">
                        <c:v>2262.0920000000001</c:v>
                      </c:pt>
                      <c:pt idx="1618">
                        <c:v>2263.056</c:v>
                      </c:pt>
                      <c:pt idx="1619">
                        <c:v>2264.02</c:v>
                      </c:pt>
                      <c:pt idx="1620">
                        <c:v>2264.9839999999999</c:v>
                      </c:pt>
                      <c:pt idx="1621">
                        <c:v>2265.9490000000001</c:v>
                      </c:pt>
                      <c:pt idx="1622">
                        <c:v>2266.913</c:v>
                      </c:pt>
                      <c:pt idx="1623">
                        <c:v>2267.877</c:v>
                      </c:pt>
                      <c:pt idx="1624">
                        <c:v>2268.8409999999999</c:v>
                      </c:pt>
                      <c:pt idx="1625">
                        <c:v>2269.806</c:v>
                      </c:pt>
                      <c:pt idx="1626">
                        <c:v>2270.77</c:v>
                      </c:pt>
                      <c:pt idx="1627">
                        <c:v>2271.7339999999999</c:v>
                      </c:pt>
                      <c:pt idx="1628">
                        <c:v>2272.6979999999999</c:v>
                      </c:pt>
                      <c:pt idx="1629">
                        <c:v>2273.663</c:v>
                      </c:pt>
                      <c:pt idx="1630">
                        <c:v>2274.627</c:v>
                      </c:pt>
                      <c:pt idx="1631">
                        <c:v>2275.5909999999999</c:v>
                      </c:pt>
                      <c:pt idx="1632">
                        <c:v>2276.5549999999998</c:v>
                      </c:pt>
                      <c:pt idx="1633">
                        <c:v>2277.52</c:v>
                      </c:pt>
                      <c:pt idx="1634">
                        <c:v>2278.4839999999999</c:v>
                      </c:pt>
                      <c:pt idx="1635">
                        <c:v>2279.4479999999999</c:v>
                      </c:pt>
                      <c:pt idx="1636">
                        <c:v>2280.4119999999998</c:v>
                      </c:pt>
                      <c:pt idx="1637">
                        <c:v>2281.3760000000002</c:v>
                      </c:pt>
                      <c:pt idx="1638">
                        <c:v>2282.3409999999999</c:v>
                      </c:pt>
                      <c:pt idx="1639">
                        <c:v>2283.3049999999998</c:v>
                      </c:pt>
                      <c:pt idx="1640">
                        <c:v>2284.2689999999998</c:v>
                      </c:pt>
                      <c:pt idx="1641">
                        <c:v>2285.2330000000002</c:v>
                      </c:pt>
                      <c:pt idx="1642">
                        <c:v>2286.1979999999999</c:v>
                      </c:pt>
                      <c:pt idx="1643">
                        <c:v>2287.1619999999998</c:v>
                      </c:pt>
                      <c:pt idx="1644">
                        <c:v>2288.1260000000002</c:v>
                      </c:pt>
                      <c:pt idx="1645">
                        <c:v>2289.09</c:v>
                      </c:pt>
                      <c:pt idx="1646">
                        <c:v>2290.0540000000001</c:v>
                      </c:pt>
                      <c:pt idx="1647">
                        <c:v>2291.0189999999998</c:v>
                      </c:pt>
                      <c:pt idx="1648">
                        <c:v>2291.9830000000002</c:v>
                      </c:pt>
                      <c:pt idx="1649">
                        <c:v>2292.9470000000001</c:v>
                      </c:pt>
                      <c:pt idx="1650">
                        <c:v>2293.9110000000001</c:v>
                      </c:pt>
                      <c:pt idx="1651">
                        <c:v>2294.8760000000002</c:v>
                      </c:pt>
                      <c:pt idx="1652">
                        <c:v>2295.84</c:v>
                      </c:pt>
                      <c:pt idx="1653">
                        <c:v>2296.8040000000001</c:v>
                      </c:pt>
                      <c:pt idx="1654">
                        <c:v>2297.768</c:v>
                      </c:pt>
                      <c:pt idx="1655">
                        <c:v>2298.7330000000002</c:v>
                      </c:pt>
                      <c:pt idx="1656">
                        <c:v>2299.6970000000001</c:v>
                      </c:pt>
                      <c:pt idx="1657">
                        <c:v>2300.6610000000001</c:v>
                      </c:pt>
                      <c:pt idx="1658">
                        <c:v>2301.625</c:v>
                      </c:pt>
                      <c:pt idx="1659">
                        <c:v>2302.59</c:v>
                      </c:pt>
                      <c:pt idx="1660">
                        <c:v>2303.5540000000001</c:v>
                      </c:pt>
                      <c:pt idx="1661">
                        <c:v>2304.518</c:v>
                      </c:pt>
                      <c:pt idx="1662">
                        <c:v>2305.482</c:v>
                      </c:pt>
                      <c:pt idx="1663">
                        <c:v>2306.4470000000001</c:v>
                      </c:pt>
                      <c:pt idx="1664">
                        <c:v>2307.4110000000001</c:v>
                      </c:pt>
                      <c:pt idx="1665">
                        <c:v>2308.375</c:v>
                      </c:pt>
                      <c:pt idx="1666">
                        <c:v>2309.3389999999999</c:v>
                      </c:pt>
                      <c:pt idx="1667">
                        <c:v>2310.3029999999999</c:v>
                      </c:pt>
                      <c:pt idx="1668">
                        <c:v>2311.268</c:v>
                      </c:pt>
                      <c:pt idx="1669">
                        <c:v>2312.232</c:v>
                      </c:pt>
                      <c:pt idx="1670">
                        <c:v>2313.1959999999999</c:v>
                      </c:pt>
                      <c:pt idx="1671">
                        <c:v>2314.16</c:v>
                      </c:pt>
                      <c:pt idx="1672">
                        <c:v>2315.125</c:v>
                      </c:pt>
                      <c:pt idx="1673">
                        <c:v>2316.0889999999999</c:v>
                      </c:pt>
                      <c:pt idx="1674">
                        <c:v>2317.0529999999999</c:v>
                      </c:pt>
                      <c:pt idx="1675">
                        <c:v>2318.0169999999998</c:v>
                      </c:pt>
                      <c:pt idx="1676">
                        <c:v>2318.9810000000002</c:v>
                      </c:pt>
                      <c:pt idx="1677">
                        <c:v>2319.9459999999999</c:v>
                      </c:pt>
                      <c:pt idx="1678">
                        <c:v>2320.91</c:v>
                      </c:pt>
                      <c:pt idx="1679">
                        <c:v>2321.8739999999998</c:v>
                      </c:pt>
                      <c:pt idx="1680">
                        <c:v>2322.8380000000002</c:v>
                      </c:pt>
                      <c:pt idx="1681">
                        <c:v>2323.8029999999999</c:v>
                      </c:pt>
                      <c:pt idx="1682">
                        <c:v>2324.7669999999998</c:v>
                      </c:pt>
                      <c:pt idx="1683">
                        <c:v>2325.7310000000002</c:v>
                      </c:pt>
                      <c:pt idx="1684">
                        <c:v>2326.6950000000002</c:v>
                      </c:pt>
                      <c:pt idx="1685">
                        <c:v>2327.66</c:v>
                      </c:pt>
                      <c:pt idx="1686">
                        <c:v>2328.6239999999998</c:v>
                      </c:pt>
                      <c:pt idx="1687">
                        <c:v>2329.5880000000002</c:v>
                      </c:pt>
                      <c:pt idx="1688">
                        <c:v>2330.5520000000001</c:v>
                      </c:pt>
                      <c:pt idx="1689">
                        <c:v>2331.5169999999998</c:v>
                      </c:pt>
                      <c:pt idx="1690">
                        <c:v>2332.4810000000002</c:v>
                      </c:pt>
                      <c:pt idx="1691">
                        <c:v>2333.4450000000002</c:v>
                      </c:pt>
                      <c:pt idx="1692">
                        <c:v>2334.4090000000001</c:v>
                      </c:pt>
                      <c:pt idx="1693">
                        <c:v>2335.3739999999998</c:v>
                      </c:pt>
                      <c:pt idx="1694">
                        <c:v>2336.3380000000002</c:v>
                      </c:pt>
                      <c:pt idx="1695">
                        <c:v>2337.3020000000001</c:v>
                      </c:pt>
                      <c:pt idx="1696">
                        <c:v>2338.2660000000001</c:v>
                      </c:pt>
                      <c:pt idx="1697">
                        <c:v>2339.23</c:v>
                      </c:pt>
                      <c:pt idx="1698">
                        <c:v>2340.1950000000002</c:v>
                      </c:pt>
                      <c:pt idx="1699">
                        <c:v>2341.1590000000001</c:v>
                      </c:pt>
                      <c:pt idx="1700">
                        <c:v>2342.123</c:v>
                      </c:pt>
                      <c:pt idx="1701">
                        <c:v>2343.087</c:v>
                      </c:pt>
                      <c:pt idx="1702">
                        <c:v>2344.0520000000001</c:v>
                      </c:pt>
                      <c:pt idx="1703">
                        <c:v>2345.0160000000001</c:v>
                      </c:pt>
                      <c:pt idx="1704">
                        <c:v>2345.98</c:v>
                      </c:pt>
                      <c:pt idx="1705">
                        <c:v>2346.944</c:v>
                      </c:pt>
                      <c:pt idx="1706">
                        <c:v>2347.9079999999999</c:v>
                      </c:pt>
                      <c:pt idx="1707">
                        <c:v>2348.873</c:v>
                      </c:pt>
                      <c:pt idx="1708">
                        <c:v>2349.837</c:v>
                      </c:pt>
                      <c:pt idx="1709">
                        <c:v>2350.8009999999999</c:v>
                      </c:pt>
                      <c:pt idx="1710">
                        <c:v>2351.7649999999999</c:v>
                      </c:pt>
                      <c:pt idx="1711">
                        <c:v>2352.73</c:v>
                      </c:pt>
                      <c:pt idx="1712">
                        <c:v>2353.694</c:v>
                      </c:pt>
                      <c:pt idx="1713">
                        <c:v>2354.6579999999999</c:v>
                      </c:pt>
                      <c:pt idx="1714">
                        <c:v>2355.6219999999998</c:v>
                      </c:pt>
                      <c:pt idx="1715">
                        <c:v>2356.587</c:v>
                      </c:pt>
                      <c:pt idx="1716">
                        <c:v>2357.5509999999999</c:v>
                      </c:pt>
                      <c:pt idx="1717">
                        <c:v>2358.5149999999999</c:v>
                      </c:pt>
                      <c:pt idx="1718">
                        <c:v>2359.4789999999998</c:v>
                      </c:pt>
                      <c:pt idx="1719">
                        <c:v>2360.444</c:v>
                      </c:pt>
                      <c:pt idx="1720">
                        <c:v>2361.4079999999999</c:v>
                      </c:pt>
                      <c:pt idx="1721">
                        <c:v>2362.3719999999998</c:v>
                      </c:pt>
                      <c:pt idx="1722">
                        <c:v>2363.3359999999998</c:v>
                      </c:pt>
                      <c:pt idx="1723">
                        <c:v>2364.3009999999999</c:v>
                      </c:pt>
                      <c:pt idx="1724">
                        <c:v>2365.2649999999999</c:v>
                      </c:pt>
                      <c:pt idx="1725">
                        <c:v>2366.2289999999998</c:v>
                      </c:pt>
                      <c:pt idx="1726">
                        <c:v>2367.1930000000002</c:v>
                      </c:pt>
                      <c:pt idx="1727">
                        <c:v>2368.1570000000002</c:v>
                      </c:pt>
                      <c:pt idx="1728">
                        <c:v>2369.1219999999998</c:v>
                      </c:pt>
                      <c:pt idx="1729">
                        <c:v>2370.0859999999998</c:v>
                      </c:pt>
                      <c:pt idx="1730">
                        <c:v>2371.0500000000002</c:v>
                      </c:pt>
                      <c:pt idx="1731">
                        <c:v>2372.0140000000001</c:v>
                      </c:pt>
                      <c:pt idx="1732">
                        <c:v>2372.9789999999998</c:v>
                      </c:pt>
                      <c:pt idx="1733">
                        <c:v>2373.9430000000002</c:v>
                      </c:pt>
                      <c:pt idx="1734">
                        <c:v>2374.9070000000002</c:v>
                      </c:pt>
                      <c:pt idx="1735">
                        <c:v>2375.8710000000001</c:v>
                      </c:pt>
                      <c:pt idx="1736">
                        <c:v>2376.835</c:v>
                      </c:pt>
                      <c:pt idx="1737">
                        <c:v>2377.8000000000002</c:v>
                      </c:pt>
                      <c:pt idx="1738">
                        <c:v>2378.7640000000001</c:v>
                      </c:pt>
                      <c:pt idx="1739">
                        <c:v>2379.7280000000001</c:v>
                      </c:pt>
                      <c:pt idx="1740">
                        <c:v>2380.692</c:v>
                      </c:pt>
                      <c:pt idx="1741">
                        <c:v>2381.6570000000002</c:v>
                      </c:pt>
                      <c:pt idx="1742">
                        <c:v>2382.6210000000001</c:v>
                      </c:pt>
                      <c:pt idx="1743">
                        <c:v>2383.585</c:v>
                      </c:pt>
                      <c:pt idx="1744">
                        <c:v>2384.549</c:v>
                      </c:pt>
                      <c:pt idx="1745">
                        <c:v>2385.5140000000001</c:v>
                      </c:pt>
                      <c:pt idx="1746">
                        <c:v>2386.4780000000001</c:v>
                      </c:pt>
                      <c:pt idx="1747">
                        <c:v>2387.442</c:v>
                      </c:pt>
                      <c:pt idx="1748">
                        <c:v>2388.4059999999999</c:v>
                      </c:pt>
                      <c:pt idx="1749">
                        <c:v>2389.3710000000001</c:v>
                      </c:pt>
                      <c:pt idx="1750">
                        <c:v>2390.335</c:v>
                      </c:pt>
                      <c:pt idx="1751">
                        <c:v>2391.299</c:v>
                      </c:pt>
                      <c:pt idx="1752">
                        <c:v>2392.2629999999999</c:v>
                      </c:pt>
                      <c:pt idx="1753">
                        <c:v>2393.2280000000001</c:v>
                      </c:pt>
                      <c:pt idx="1754">
                        <c:v>2394.192</c:v>
                      </c:pt>
                      <c:pt idx="1755">
                        <c:v>2395.1559999999999</c:v>
                      </c:pt>
                      <c:pt idx="1756">
                        <c:v>2396.12</c:v>
                      </c:pt>
                      <c:pt idx="1757">
                        <c:v>2397.0839999999998</c:v>
                      </c:pt>
                      <c:pt idx="1758">
                        <c:v>2398.049</c:v>
                      </c:pt>
                      <c:pt idx="1759">
                        <c:v>2399.0129999999999</c:v>
                      </c:pt>
                      <c:pt idx="1760">
                        <c:v>2399.9769999999999</c:v>
                      </c:pt>
                      <c:pt idx="1761">
                        <c:v>2400.9409999999998</c:v>
                      </c:pt>
                      <c:pt idx="1762">
                        <c:v>2401.9059999999999</c:v>
                      </c:pt>
                      <c:pt idx="1763">
                        <c:v>2402.87</c:v>
                      </c:pt>
                      <c:pt idx="1764">
                        <c:v>2403.8339999999998</c:v>
                      </c:pt>
                      <c:pt idx="1765">
                        <c:v>2404.7979999999998</c:v>
                      </c:pt>
                      <c:pt idx="1766">
                        <c:v>2405.7620000000002</c:v>
                      </c:pt>
                      <c:pt idx="1767">
                        <c:v>2406.7269999999999</c:v>
                      </c:pt>
                      <c:pt idx="1768">
                        <c:v>2407.6909999999998</c:v>
                      </c:pt>
                      <c:pt idx="1769">
                        <c:v>2408.6550000000002</c:v>
                      </c:pt>
                      <c:pt idx="1770">
                        <c:v>2409.6190000000001</c:v>
                      </c:pt>
                      <c:pt idx="1771">
                        <c:v>2410.5839999999998</c:v>
                      </c:pt>
                      <c:pt idx="1772">
                        <c:v>2411.5479999999998</c:v>
                      </c:pt>
                      <c:pt idx="1773">
                        <c:v>2412.5120000000002</c:v>
                      </c:pt>
                      <c:pt idx="1774">
                        <c:v>2413.4760000000001</c:v>
                      </c:pt>
                      <c:pt idx="1775">
                        <c:v>2414.4409999999998</c:v>
                      </c:pt>
                      <c:pt idx="1776">
                        <c:v>2415.4050000000002</c:v>
                      </c:pt>
                      <c:pt idx="1777">
                        <c:v>2416.3690000000001</c:v>
                      </c:pt>
                      <c:pt idx="1778">
                        <c:v>2417.3330000000001</c:v>
                      </c:pt>
                      <c:pt idx="1779">
                        <c:v>2418.2979999999998</c:v>
                      </c:pt>
                      <c:pt idx="1780">
                        <c:v>2419.2620000000002</c:v>
                      </c:pt>
                      <c:pt idx="1781">
                        <c:v>2420.2260000000001</c:v>
                      </c:pt>
                      <c:pt idx="1782">
                        <c:v>2421.19</c:v>
                      </c:pt>
                      <c:pt idx="1783">
                        <c:v>2422.1550000000002</c:v>
                      </c:pt>
                      <c:pt idx="1784">
                        <c:v>2423.1190000000001</c:v>
                      </c:pt>
                      <c:pt idx="1785">
                        <c:v>2424.0830000000001</c:v>
                      </c:pt>
                      <c:pt idx="1786">
                        <c:v>2425.047</c:v>
                      </c:pt>
                      <c:pt idx="1787">
                        <c:v>2426.011</c:v>
                      </c:pt>
                      <c:pt idx="1788">
                        <c:v>2426.9760000000001</c:v>
                      </c:pt>
                      <c:pt idx="1789">
                        <c:v>2427.94</c:v>
                      </c:pt>
                      <c:pt idx="1790">
                        <c:v>2428.904</c:v>
                      </c:pt>
                      <c:pt idx="1791">
                        <c:v>2429.8679999999999</c:v>
                      </c:pt>
                      <c:pt idx="1792">
                        <c:v>2430.8330000000001</c:v>
                      </c:pt>
                      <c:pt idx="1793">
                        <c:v>2431.797</c:v>
                      </c:pt>
                      <c:pt idx="1794">
                        <c:v>2432.761</c:v>
                      </c:pt>
                      <c:pt idx="1795">
                        <c:v>2433.7249999999999</c:v>
                      </c:pt>
                      <c:pt idx="1796">
                        <c:v>2434.6889999999999</c:v>
                      </c:pt>
                      <c:pt idx="1797">
                        <c:v>2435.654</c:v>
                      </c:pt>
                      <c:pt idx="1798">
                        <c:v>2436.6179999999999</c:v>
                      </c:pt>
                      <c:pt idx="1799">
                        <c:v>2437.5819999999999</c:v>
                      </c:pt>
                      <c:pt idx="1800">
                        <c:v>2438.5459999999998</c:v>
                      </c:pt>
                      <c:pt idx="1801">
                        <c:v>2439.511</c:v>
                      </c:pt>
                      <c:pt idx="1802">
                        <c:v>2440.4749999999999</c:v>
                      </c:pt>
                      <c:pt idx="1803">
                        <c:v>2441.4389999999999</c:v>
                      </c:pt>
                      <c:pt idx="1804">
                        <c:v>2442.4029999999998</c:v>
                      </c:pt>
                      <c:pt idx="1805">
                        <c:v>2443.3679999999999</c:v>
                      </c:pt>
                      <c:pt idx="1806">
                        <c:v>2444.3319999999999</c:v>
                      </c:pt>
                      <c:pt idx="1807">
                        <c:v>2445.2959999999998</c:v>
                      </c:pt>
                      <c:pt idx="1808">
                        <c:v>2446.2600000000002</c:v>
                      </c:pt>
                      <c:pt idx="1809">
                        <c:v>2447.2249999999999</c:v>
                      </c:pt>
                      <c:pt idx="1810">
                        <c:v>2448.1889999999999</c:v>
                      </c:pt>
                      <c:pt idx="1811">
                        <c:v>2449.1529999999998</c:v>
                      </c:pt>
                      <c:pt idx="1812">
                        <c:v>2450.1170000000002</c:v>
                      </c:pt>
                      <c:pt idx="1813">
                        <c:v>2451.0819999999999</c:v>
                      </c:pt>
                      <c:pt idx="1814">
                        <c:v>2452.0459999999998</c:v>
                      </c:pt>
                      <c:pt idx="1815">
                        <c:v>2453.0100000000002</c:v>
                      </c:pt>
                      <c:pt idx="1816">
                        <c:v>2453.9740000000002</c:v>
                      </c:pt>
                      <c:pt idx="1817">
                        <c:v>2454.9380000000001</c:v>
                      </c:pt>
                      <c:pt idx="1818">
                        <c:v>2455.9029999999998</c:v>
                      </c:pt>
                      <c:pt idx="1819">
                        <c:v>2456.8670000000002</c:v>
                      </c:pt>
                      <c:pt idx="1820">
                        <c:v>2457.8310000000001</c:v>
                      </c:pt>
                      <c:pt idx="1821">
                        <c:v>2458.7950000000001</c:v>
                      </c:pt>
                      <c:pt idx="1822">
                        <c:v>2459.7600000000002</c:v>
                      </c:pt>
                      <c:pt idx="1823">
                        <c:v>2460.7240000000002</c:v>
                      </c:pt>
                      <c:pt idx="1824">
                        <c:v>2461.6880000000001</c:v>
                      </c:pt>
                      <c:pt idx="1825">
                        <c:v>2462.652</c:v>
                      </c:pt>
                      <c:pt idx="1826">
                        <c:v>2463.616</c:v>
                      </c:pt>
                      <c:pt idx="1827">
                        <c:v>2464.5810000000001</c:v>
                      </c:pt>
                      <c:pt idx="1828">
                        <c:v>2465.5450000000001</c:v>
                      </c:pt>
                      <c:pt idx="1829">
                        <c:v>2466.509</c:v>
                      </c:pt>
                      <c:pt idx="1830">
                        <c:v>2467.473</c:v>
                      </c:pt>
                      <c:pt idx="1831">
                        <c:v>2468.4380000000001</c:v>
                      </c:pt>
                      <c:pt idx="1832">
                        <c:v>2469.402</c:v>
                      </c:pt>
                      <c:pt idx="1833">
                        <c:v>2470.366</c:v>
                      </c:pt>
                      <c:pt idx="1834">
                        <c:v>2471.33</c:v>
                      </c:pt>
                      <c:pt idx="1835">
                        <c:v>2472.2950000000001</c:v>
                      </c:pt>
                      <c:pt idx="1836">
                        <c:v>2473.259</c:v>
                      </c:pt>
                      <c:pt idx="1837">
                        <c:v>2474.223</c:v>
                      </c:pt>
                      <c:pt idx="1838">
                        <c:v>2475.1869999999999</c:v>
                      </c:pt>
                      <c:pt idx="1839">
                        <c:v>2476.152</c:v>
                      </c:pt>
                      <c:pt idx="1840">
                        <c:v>2477.116</c:v>
                      </c:pt>
                      <c:pt idx="1841">
                        <c:v>2478.08</c:v>
                      </c:pt>
                      <c:pt idx="1842">
                        <c:v>2479.0439999999999</c:v>
                      </c:pt>
                      <c:pt idx="1843">
                        <c:v>2480.009</c:v>
                      </c:pt>
                      <c:pt idx="1844">
                        <c:v>2480.973</c:v>
                      </c:pt>
                      <c:pt idx="1845">
                        <c:v>2481.9369999999999</c:v>
                      </c:pt>
                      <c:pt idx="1846">
                        <c:v>2482.9009999999998</c:v>
                      </c:pt>
                      <c:pt idx="1847">
                        <c:v>2483.8649999999998</c:v>
                      </c:pt>
                      <c:pt idx="1848">
                        <c:v>2484.83</c:v>
                      </c:pt>
                      <c:pt idx="1849">
                        <c:v>2485.7939999999999</c:v>
                      </c:pt>
                      <c:pt idx="1850">
                        <c:v>2486.7579999999998</c:v>
                      </c:pt>
                      <c:pt idx="1851">
                        <c:v>2487.7220000000002</c:v>
                      </c:pt>
                      <c:pt idx="1852">
                        <c:v>2488.6869999999999</c:v>
                      </c:pt>
                      <c:pt idx="1853">
                        <c:v>2489.6509999999998</c:v>
                      </c:pt>
                      <c:pt idx="1854">
                        <c:v>2490.6149999999998</c:v>
                      </c:pt>
                      <c:pt idx="1855">
                        <c:v>2491.5790000000002</c:v>
                      </c:pt>
                      <c:pt idx="1856">
                        <c:v>2492.5430000000001</c:v>
                      </c:pt>
                      <c:pt idx="1857">
                        <c:v>2493.5079999999998</c:v>
                      </c:pt>
                      <c:pt idx="1858">
                        <c:v>2494.4720000000002</c:v>
                      </c:pt>
                      <c:pt idx="1859">
                        <c:v>2495.4360000000001</c:v>
                      </c:pt>
                      <c:pt idx="1860">
                        <c:v>2496.4</c:v>
                      </c:pt>
                      <c:pt idx="1861">
                        <c:v>2497.3649999999998</c:v>
                      </c:pt>
                      <c:pt idx="1862">
                        <c:v>2498.3290000000002</c:v>
                      </c:pt>
                      <c:pt idx="1863">
                        <c:v>2499.2930000000001</c:v>
                      </c:pt>
                      <c:pt idx="1864">
                        <c:v>2500.2570000000001</c:v>
                      </c:pt>
                      <c:pt idx="1865">
                        <c:v>2501.2220000000002</c:v>
                      </c:pt>
                      <c:pt idx="1866">
                        <c:v>2502.1860000000001</c:v>
                      </c:pt>
                      <c:pt idx="1867">
                        <c:v>2503.15</c:v>
                      </c:pt>
                      <c:pt idx="1868">
                        <c:v>2504.114</c:v>
                      </c:pt>
                      <c:pt idx="1869">
                        <c:v>2505.0790000000002</c:v>
                      </c:pt>
                      <c:pt idx="1870">
                        <c:v>2506.0430000000001</c:v>
                      </c:pt>
                      <c:pt idx="1871">
                        <c:v>2507.0070000000001</c:v>
                      </c:pt>
                      <c:pt idx="1872">
                        <c:v>2507.971</c:v>
                      </c:pt>
                      <c:pt idx="1873">
                        <c:v>2508.9360000000001</c:v>
                      </c:pt>
                      <c:pt idx="1874">
                        <c:v>2509.9</c:v>
                      </c:pt>
                      <c:pt idx="1875">
                        <c:v>2510.864</c:v>
                      </c:pt>
                      <c:pt idx="1876">
                        <c:v>2511.828</c:v>
                      </c:pt>
                      <c:pt idx="1877">
                        <c:v>2512.7919999999999</c:v>
                      </c:pt>
                      <c:pt idx="1878">
                        <c:v>2513.7570000000001</c:v>
                      </c:pt>
                      <c:pt idx="1879">
                        <c:v>2514.721</c:v>
                      </c:pt>
                      <c:pt idx="1880">
                        <c:v>2515.6849999999999</c:v>
                      </c:pt>
                      <c:pt idx="1881">
                        <c:v>2516.6489999999999</c:v>
                      </c:pt>
                      <c:pt idx="1882">
                        <c:v>2517.614</c:v>
                      </c:pt>
                      <c:pt idx="1883">
                        <c:v>2518.578</c:v>
                      </c:pt>
                      <c:pt idx="1884">
                        <c:v>2519.5419999999999</c:v>
                      </c:pt>
                      <c:pt idx="1885">
                        <c:v>2520.5059999999999</c:v>
                      </c:pt>
                      <c:pt idx="1886">
                        <c:v>2521.4699999999998</c:v>
                      </c:pt>
                      <c:pt idx="1887">
                        <c:v>2522.4349999999999</c:v>
                      </c:pt>
                      <c:pt idx="1888">
                        <c:v>2523.3989999999999</c:v>
                      </c:pt>
                      <c:pt idx="1889">
                        <c:v>2524.3629999999998</c:v>
                      </c:pt>
                      <c:pt idx="1890">
                        <c:v>2525.3270000000002</c:v>
                      </c:pt>
                      <c:pt idx="1891">
                        <c:v>2526.2919999999999</c:v>
                      </c:pt>
                      <c:pt idx="1892">
                        <c:v>2527.2559999999999</c:v>
                      </c:pt>
                      <c:pt idx="1893">
                        <c:v>2528.2199999999998</c:v>
                      </c:pt>
                      <c:pt idx="1894">
                        <c:v>2529.1840000000002</c:v>
                      </c:pt>
                      <c:pt idx="1895">
                        <c:v>2530.1489999999999</c:v>
                      </c:pt>
                      <c:pt idx="1896">
                        <c:v>2531.1129999999998</c:v>
                      </c:pt>
                      <c:pt idx="1897">
                        <c:v>2532.0770000000002</c:v>
                      </c:pt>
                      <c:pt idx="1898">
                        <c:v>2533.0410000000002</c:v>
                      </c:pt>
                      <c:pt idx="1899">
                        <c:v>2534.0059999999999</c:v>
                      </c:pt>
                      <c:pt idx="1900">
                        <c:v>2534.9699999999998</c:v>
                      </c:pt>
                      <c:pt idx="1901">
                        <c:v>2535.9340000000002</c:v>
                      </c:pt>
                      <c:pt idx="1902">
                        <c:v>2536.8980000000001</c:v>
                      </c:pt>
                      <c:pt idx="1903">
                        <c:v>2537.8629999999998</c:v>
                      </c:pt>
                      <c:pt idx="1904">
                        <c:v>2538.8270000000002</c:v>
                      </c:pt>
                      <c:pt idx="1905">
                        <c:v>2539.7910000000002</c:v>
                      </c:pt>
                      <c:pt idx="1906">
                        <c:v>2540.7550000000001</c:v>
                      </c:pt>
                      <c:pt idx="1907">
                        <c:v>2541.7190000000001</c:v>
                      </c:pt>
                      <c:pt idx="1908">
                        <c:v>2542.6840000000002</c:v>
                      </c:pt>
                      <c:pt idx="1909">
                        <c:v>2543.6480000000001</c:v>
                      </c:pt>
                      <c:pt idx="1910">
                        <c:v>2544.6120000000001</c:v>
                      </c:pt>
                      <c:pt idx="1911">
                        <c:v>2545.576</c:v>
                      </c:pt>
                      <c:pt idx="1912">
                        <c:v>2546.5410000000002</c:v>
                      </c:pt>
                      <c:pt idx="1913">
                        <c:v>2547.5050000000001</c:v>
                      </c:pt>
                      <c:pt idx="1914">
                        <c:v>2548.4690000000001</c:v>
                      </c:pt>
                      <c:pt idx="1915">
                        <c:v>2549.433</c:v>
                      </c:pt>
                      <c:pt idx="1916">
                        <c:v>2550.3969999999999</c:v>
                      </c:pt>
                      <c:pt idx="1917">
                        <c:v>2551.3620000000001</c:v>
                      </c:pt>
                      <c:pt idx="1918">
                        <c:v>2552.326</c:v>
                      </c:pt>
                      <c:pt idx="1919">
                        <c:v>2553.29</c:v>
                      </c:pt>
                      <c:pt idx="1920">
                        <c:v>2554.2539999999999</c:v>
                      </c:pt>
                      <c:pt idx="1921">
                        <c:v>2555.2190000000001</c:v>
                      </c:pt>
                      <c:pt idx="1922">
                        <c:v>2556.183</c:v>
                      </c:pt>
                      <c:pt idx="1923">
                        <c:v>2557.1469999999999</c:v>
                      </c:pt>
                      <c:pt idx="1924">
                        <c:v>2558.1109999999999</c:v>
                      </c:pt>
                      <c:pt idx="1925">
                        <c:v>2559.076</c:v>
                      </c:pt>
                      <c:pt idx="1926">
                        <c:v>2560.04</c:v>
                      </c:pt>
                      <c:pt idx="1927">
                        <c:v>2561.0039999999999</c:v>
                      </c:pt>
                      <c:pt idx="1928">
                        <c:v>2561.9679999999998</c:v>
                      </c:pt>
                      <c:pt idx="1929">
                        <c:v>2562.933</c:v>
                      </c:pt>
                      <c:pt idx="1930">
                        <c:v>2563.8969999999999</c:v>
                      </c:pt>
                      <c:pt idx="1931">
                        <c:v>2564.8609999999999</c:v>
                      </c:pt>
                      <c:pt idx="1932">
                        <c:v>2565.8249999999998</c:v>
                      </c:pt>
                      <c:pt idx="1933">
                        <c:v>2566.79</c:v>
                      </c:pt>
                      <c:pt idx="1934">
                        <c:v>2567.7539999999999</c:v>
                      </c:pt>
                      <c:pt idx="1935">
                        <c:v>2568.7179999999998</c:v>
                      </c:pt>
                      <c:pt idx="1936">
                        <c:v>2569.6819999999998</c:v>
                      </c:pt>
                      <c:pt idx="1937">
                        <c:v>2570.6460000000002</c:v>
                      </c:pt>
                      <c:pt idx="1938">
                        <c:v>2571.6109999999999</c:v>
                      </c:pt>
                      <c:pt idx="1939">
                        <c:v>2572.5749999999998</c:v>
                      </c:pt>
                      <c:pt idx="1940">
                        <c:v>2573.5390000000002</c:v>
                      </c:pt>
                      <c:pt idx="1941">
                        <c:v>2574.5030000000002</c:v>
                      </c:pt>
                      <c:pt idx="1942">
                        <c:v>2575.4679999999998</c:v>
                      </c:pt>
                      <c:pt idx="1943">
                        <c:v>2576.4319999999998</c:v>
                      </c:pt>
                      <c:pt idx="1944">
                        <c:v>2577.3960000000002</c:v>
                      </c:pt>
                      <c:pt idx="1945">
                        <c:v>2578.36</c:v>
                      </c:pt>
                      <c:pt idx="1946">
                        <c:v>2579.3240000000001</c:v>
                      </c:pt>
                      <c:pt idx="1947">
                        <c:v>2580.2890000000002</c:v>
                      </c:pt>
                      <c:pt idx="1948">
                        <c:v>2581.2530000000002</c:v>
                      </c:pt>
                      <c:pt idx="1949">
                        <c:v>2582.2170000000001</c:v>
                      </c:pt>
                      <c:pt idx="1950">
                        <c:v>2583.181</c:v>
                      </c:pt>
                      <c:pt idx="1951">
                        <c:v>2584.1460000000002</c:v>
                      </c:pt>
                      <c:pt idx="1952">
                        <c:v>2585.11</c:v>
                      </c:pt>
                      <c:pt idx="1953">
                        <c:v>2586.0740000000001</c:v>
                      </c:pt>
                      <c:pt idx="1954">
                        <c:v>2587.038</c:v>
                      </c:pt>
                      <c:pt idx="1955">
                        <c:v>2588.0030000000002</c:v>
                      </c:pt>
                      <c:pt idx="1956">
                        <c:v>2588.9670000000001</c:v>
                      </c:pt>
                      <c:pt idx="1957">
                        <c:v>2589.931</c:v>
                      </c:pt>
                      <c:pt idx="1958">
                        <c:v>2590.895</c:v>
                      </c:pt>
                      <c:pt idx="1959">
                        <c:v>2591.86</c:v>
                      </c:pt>
                      <c:pt idx="1960">
                        <c:v>2592.8240000000001</c:v>
                      </c:pt>
                      <c:pt idx="1961">
                        <c:v>2593.788</c:v>
                      </c:pt>
                      <c:pt idx="1962">
                        <c:v>2594.752</c:v>
                      </c:pt>
                      <c:pt idx="1963">
                        <c:v>2595.7170000000001</c:v>
                      </c:pt>
                      <c:pt idx="1964">
                        <c:v>2596.681</c:v>
                      </c:pt>
                      <c:pt idx="1965">
                        <c:v>2597.645</c:v>
                      </c:pt>
                      <c:pt idx="1966">
                        <c:v>2598.6089999999999</c:v>
                      </c:pt>
                      <c:pt idx="1967">
                        <c:v>2599.5729999999999</c:v>
                      </c:pt>
                      <c:pt idx="1968">
                        <c:v>2600.538</c:v>
                      </c:pt>
                      <c:pt idx="1969">
                        <c:v>2601.502</c:v>
                      </c:pt>
                      <c:pt idx="1970">
                        <c:v>2602.4659999999999</c:v>
                      </c:pt>
                      <c:pt idx="1971">
                        <c:v>2603.4299999999998</c:v>
                      </c:pt>
                      <c:pt idx="1972">
                        <c:v>2604.395</c:v>
                      </c:pt>
                      <c:pt idx="1973">
                        <c:v>2605.3589999999999</c:v>
                      </c:pt>
                      <c:pt idx="1974">
                        <c:v>2606.3229999999999</c:v>
                      </c:pt>
                      <c:pt idx="1975">
                        <c:v>2607.2869999999998</c:v>
                      </c:pt>
                      <c:pt idx="1976">
                        <c:v>2608.2510000000002</c:v>
                      </c:pt>
                      <c:pt idx="1977">
                        <c:v>2609.2159999999999</c:v>
                      </c:pt>
                      <c:pt idx="1978">
                        <c:v>2610.1799999999998</c:v>
                      </c:pt>
                      <c:pt idx="1979">
                        <c:v>2611.1439999999998</c:v>
                      </c:pt>
                      <c:pt idx="1980">
                        <c:v>2612.1080000000002</c:v>
                      </c:pt>
                      <c:pt idx="1981">
                        <c:v>2613.0729999999999</c:v>
                      </c:pt>
                      <c:pt idx="1982">
                        <c:v>2614.0369999999998</c:v>
                      </c:pt>
                      <c:pt idx="1983">
                        <c:v>2615.0010000000002</c:v>
                      </c:pt>
                      <c:pt idx="1984">
                        <c:v>2615.9650000000001</c:v>
                      </c:pt>
                      <c:pt idx="1985">
                        <c:v>2616.9299999999998</c:v>
                      </c:pt>
                      <c:pt idx="1986">
                        <c:v>2617.8939999999998</c:v>
                      </c:pt>
                      <c:pt idx="1987">
                        <c:v>2618.8580000000002</c:v>
                      </c:pt>
                      <c:pt idx="1988">
                        <c:v>2619.8220000000001</c:v>
                      </c:pt>
                      <c:pt idx="1989">
                        <c:v>2620.7869999999998</c:v>
                      </c:pt>
                      <c:pt idx="1990">
                        <c:v>2621.7510000000002</c:v>
                      </c:pt>
                      <c:pt idx="1991">
                        <c:v>2622.7150000000001</c:v>
                      </c:pt>
                      <c:pt idx="1992">
                        <c:v>2623.6790000000001</c:v>
                      </c:pt>
                      <c:pt idx="1993">
                        <c:v>2624.6439999999998</c:v>
                      </c:pt>
                      <c:pt idx="1994">
                        <c:v>2625.6080000000002</c:v>
                      </c:pt>
                      <c:pt idx="1995">
                        <c:v>2626.5720000000001</c:v>
                      </c:pt>
                      <c:pt idx="1996">
                        <c:v>2627.5360000000001</c:v>
                      </c:pt>
                      <c:pt idx="1997">
                        <c:v>2628.5</c:v>
                      </c:pt>
                      <c:pt idx="1998">
                        <c:v>2629.4650000000001</c:v>
                      </c:pt>
                      <c:pt idx="1999">
                        <c:v>2630.4290000000001</c:v>
                      </c:pt>
                      <c:pt idx="2000">
                        <c:v>2631.393</c:v>
                      </c:pt>
                      <c:pt idx="2001">
                        <c:v>2632.357</c:v>
                      </c:pt>
                      <c:pt idx="2002">
                        <c:v>2633.3220000000001</c:v>
                      </c:pt>
                      <c:pt idx="2003">
                        <c:v>2634.2860000000001</c:v>
                      </c:pt>
                      <c:pt idx="2004">
                        <c:v>2635.25</c:v>
                      </c:pt>
                      <c:pt idx="2005">
                        <c:v>2636.2139999999999</c:v>
                      </c:pt>
                      <c:pt idx="2006">
                        <c:v>2637.1779999999999</c:v>
                      </c:pt>
                      <c:pt idx="2007">
                        <c:v>2638.143</c:v>
                      </c:pt>
                      <c:pt idx="2008">
                        <c:v>2639.107</c:v>
                      </c:pt>
                      <c:pt idx="2009">
                        <c:v>2640.0709999999999</c:v>
                      </c:pt>
                      <c:pt idx="2010">
                        <c:v>2641.0349999999999</c:v>
                      </c:pt>
                      <c:pt idx="2011">
                        <c:v>2642</c:v>
                      </c:pt>
                      <c:pt idx="2012">
                        <c:v>2642.9639999999999</c:v>
                      </c:pt>
                      <c:pt idx="2013">
                        <c:v>2643.9279999999999</c:v>
                      </c:pt>
                      <c:pt idx="2014">
                        <c:v>2644.8919999999998</c:v>
                      </c:pt>
                      <c:pt idx="2015">
                        <c:v>2645.857</c:v>
                      </c:pt>
                      <c:pt idx="2016">
                        <c:v>2646.8209999999999</c:v>
                      </c:pt>
                      <c:pt idx="2017">
                        <c:v>2647.7849999999999</c:v>
                      </c:pt>
                      <c:pt idx="2018">
                        <c:v>2648.7489999999998</c:v>
                      </c:pt>
                      <c:pt idx="2019">
                        <c:v>2649.7139999999999</c:v>
                      </c:pt>
                      <c:pt idx="2020">
                        <c:v>2650.6779999999999</c:v>
                      </c:pt>
                      <c:pt idx="2021">
                        <c:v>2651.6419999999998</c:v>
                      </c:pt>
                      <c:pt idx="2022">
                        <c:v>2652.6060000000002</c:v>
                      </c:pt>
                      <c:pt idx="2023">
                        <c:v>2653.5709999999999</c:v>
                      </c:pt>
                      <c:pt idx="2024">
                        <c:v>2654.5349999999999</c:v>
                      </c:pt>
                      <c:pt idx="2025">
                        <c:v>2655.4989999999998</c:v>
                      </c:pt>
                      <c:pt idx="2026">
                        <c:v>2656.4630000000002</c:v>
                      </c:pt>
                      <c:pt idx="2027">
                        <c:v>2657.4270000000001</c:v>
                      </c:pt>
                      <c:pt idx="2028">
                        <c:v>2658.3919999999998</c:v>
                      </c:pt>
                      <c:pt idx="2029">
                        <c:v>2659.3560000000002</c:v>
                      </c:pt>
                      <c:pt idx="2030">
                        <c:v>2660.32</c:v>
                      </c:pt>
                      <c:pt idx="2031">
                        <c:v>2661.2840000000001</c:v>
                      </c:pt>
                      <c:pt idx="2032">
                        <c:v>2662.2489999999998</c:v>
                      </c:pt>
                      <c:pt idx="2033">
                        <c:v>2663.2130000000002</c:v>
                      </c:pt>
                      <c:pt idx="2034">
                        <c:v>2664.1770000000001</c:v>
                      </c:pt>
                      <c:pt idx="2035">
                        <c:v>2665.1410000000001</c:v>
                      </c:pt>
                      <c:pt idx="2036">
                        <c:v>2666.105</c:v>
                      </c:pt>
                      <c:pt idx="2037">
                        <c:v>2667.07</c:v>
                      </c:pt>
                      <c:pt idx="2038">
                        <c:v>2668.0340000000001</c:v>
                      </c:pt>
                      <c:pt idx="2039">
                        <c:v>2668.998</c:v>
                      </c:pt>
                      <c:pt idx="2040">
                        <c:v>2669.962</c:v>
                      </c:pt>
                      <c:pt idx="2041">
                        <c:v>2670.9270000000001</c:v>
                      </c:pt>
                      <c:pt idx="2042">
                        <c:v>2671.8910000000001</c:v>
                      </c:pt>
                      <c:pt idx="2043">
                        <c:v>2672.855</c:v>
                      </c:pt>
                      <c:pt idx="2044">
                        <c:v>2673.819</c:v>
                      </c:pt>
                      <c:pt idx="2045">
                        <c:v>2674.7840000000001</c:v>
                      </c:pt>
                      <c:pt idx="2046">
                        <c:v>2675.748</c:v>
                      </c:pt>
                      <c:pt idx="2047">
                        <c:v>2676.712</c:v>
                      </c:pt>
                      <c:pt idx="2048">
                        <c:v>2677.6759999999999</c:v>
                      </c:pt>
                      <c:pt idx="2049">
                        <c:v>2678.6410000000001</c:v>
                      </c:pt>
                      <c:pt idx="2050">
                        <c:v>2679.605</c:v>
                      </c:pt>
                      <c:pt idx="2051">
                        <c:v>2680.569</c:v>
                      </c:pt>
                      <c:pt idx="2052">
                        <c:v>2681.5329999999999</c:v>
                      </c:pt>
                      <c:pt idx="2053">
                        <c:v>2682.498</c:v>
                      </c:pt>
                      <c:pt idx="2054">
                        <c:v>2683.462</c:v>
                      </c:pt>
                      <c:pt idx="2055">
                        <c:v>2684.4259999999999</c:v>
                      </c:pt>
                      <c:pt idx="2056">
                        <c:v>2685.39</c:v>
                      </c:pt>
                      <c:pt idx="2057">
                        <c:v>2686.3539999999998</c:v>
                      </c:pt>
                      <c:pt idx="2058">
                        <c:v>2687.319</c:v>
                      </c:pt>
                      <c:pt idx="2059">
                        <c:v>2688.2829999999999</c:v>
                      </c:pt>
                      <c:pt idx="2060">
                        <c:v>2689.2469999999998</c:v>
                      </c:pt>
                      <c:pt idx="2061">
                        <c:v>2690.2109999999998</c:v>
                      </c:pt>
                      <c:pt idx="2062">
                        <c:v>2691.1759999999999</c:v>
                      </c:pt>
                      <c:pt idx="2063">
                        <c:v>2692.14</c:v>
                      </c:pt>
                      <c:pt idx="2064">
                        <c:v>2693.1039999999998</c:v>
                      </c:pt>
                      <c:pt idx="2065">
                        <c:v>2694.0680000000002</c:v>
                      </c:pt>
                      <c:pt idx="2066">
                        <c:v>2695.0329999999999</c:v>
                      </c:pt>
                      <c:pt idx="2067">
                        <c:v>2695.9969999999998</c:v>
                      </c:pt>
                      <c:pt idx="2068">
                        <c:v>2696.9609999999998</c:v>
                      </c:pt>
                      <c:pt idx="2069">
                        <c:v>2697.9250000000002</c:v>
                      </c:pt>
                      <c:pt idx="2070">
                        <c:v>2698.89</c:v>
                      </c:pt>
                      <c:pt idx="2071">
                        <c:v>2699.8539999999998</c:v>
                      </c:pt>
                      <c:pt idx="2072">
                        <c:v>2700.8180000000002</c:v>
                      </c:pt>
                      <c:pt idx="2073">
                        <c:v>2701.7820000000002</c:v>
                      </c:pt>
                      <c:pt idx="2074">
                        <c:v>2702.7469999999998</c:v>
                      </c:pt>
                      <c:pt idx="2075">
                        <c:v>2703.7109999999998</c:v>
                      </c:pt>
                      <c:pt idx="2076">
                        <c:v>2704.6750000000002</c:v>
                      </c:pt>
                      <c:pt idx="2077">
                        <c:v>2705.6390000000001</c:v>
                      </c:pt>
                      <c:pt idx="2078">
                        <c:v>2706.6039999999998</c:v>
                      </c:pt>
                      <c:pt idx="2079">
                        <c:v>2707.5680000000002</c:v>
                      </c:pt>
                      <c:pt idx="2080">
                        <c:v>2708.5320000000002</c:v>
                      </c:pt>
                      <c:pt idx="2081">
                        <c:v>2709.4960000000001</c:v>
                      </c:pt>
                      <c:pt idx="2082">
                        <c:v>2710.46</c:v>
                      </c:pt>
                      <c:pt idx="2083">
                        <c:v>2711.4250000000002</c:v>
                      </c:pt>
                      <c:pt idx="2084">
                        <c:v>2712.3890000000001</c:v>
                      </c:pt>
                      <c:pt idx="2085">
                        <c:v>2713.3530000000001</c:v>
                      </c:pt>
                      <c:pt idx="2086">
                        <c:v>2714.317</c:v>
                      </c:pt>
                      <c:pt idx="2087">
                        <c:v>2715.2809999999999</c:v>
                      </c:pt>
                      <c:pt idx="2088">
                        <c:v>2716.2460000000001</c:v>
                      </c:pt>
                      <c:pt idx="2089">
                        <c:v>2717.21</c:v>
                      </c:pt>
                      <c:pt idx="2090">
                        <c:v>2718.174</c:v>
                      </c:pt>
                      <c:pt idx="2091">
                        <c:v>2719.1379999999999</c:v>
                      </c:pt>
                      <c:pt idx="2092">
                        <c:v>2720.1030000000001</c:v>
                      </c:pt>
                      <c:pt idx="2093">
                        <c:v>2721.067</c:v>
                      </c:pt>
                      <c:pt idx="2094">
                        <c:v>2722.0309999999999</c:v>
                      </c:pt>
                      <c:pt idx="2095">
                        <c:v>2722.9949999999999</c:v>
                      </c:pt>
                      <c:pt idx="2096">
                        <c:v>2723.96</c:v>
                      </c:pt>
                      <c:pt idx="2097">
                        <c:v>2724.924</c:v>
                      </c:pt>
                      <c:pt idx="2098">
                        <c:v>2725.8879999999999</c:v>
                      </c:pt>
                      <c:pt idx="2099">
                        <c:v>2726.8519999999999</c:v>
                      </c:pt>
                      <c:pt idx="2100">
                        <c:v>2727.817</c:v>
                      </c:pt>
                      <c:pt idx="2101">
                        <c:v>2728.7809999999999</c:v>
                      </c:pt>
                      <c:pt idx="2102">
                        <c:v>2729.7449999999999</c:v>
                      </c:pt>
                      <c:pt idx="2103">
                        <c:v>2730.7089999999998</c:v>
                      </c:pt>
                      <c:pt idx="2104">
                        <c:v>2731.674</c:v>
                      </c:pt>
                      <c:pt idx="2105">
                        <c:v>2732.6379999999999</c:v>
                      </c:pt>
                      <c:pt idx="2106">
                        <c:v>2733.6019999999999</c:v>
                      </c:pt>
                      <c:pt idx="2107">
                        <c:v>2734.5659999999998</c:v>
                      </c:pt>
                      <c:pt idx="2108">
                        <c:v>2735.5309999999999</c:v>
                      </c:pt>
                      <c:pt idx="2109">
                        <c:v>2736.4949999999999</c:v>
                      </c:pt>
                      <c:pt idx="2110">
                        <c:v>2737.4589999999998</c:v>
                      </c:pt>
                      <c:pt idx="2111">
                        <c:v>2738.4229999999998</c:v>
                      </c:pt>
                      <c:pt idx="2112">
                        <c:v>2739.3870000000002</c:v>
                      </c:pt>
                      <c:pt idx="2113">
                        <c:v>2740.3519999999999</c:v>
                      </c:pt>
                      <c:pt idx="2114">
                        <c:v>2741.3159999999998</c:v>
                      </c:pt>
                      <c:pt idx="2115">
                        <c:v>2742.28</c:v>
                      </c:pt>
                      <c:pt idx="2116">
                        <c:v>2743.2440000000001</c:v>
                      </c:pt>
                      <c:pt idx="2117">
                        <c:v>2744.2080000000001</c:v>
                      </c:pt>
                      <c:pt idx="2118">
                        <c:v>2745.1729999999998</c:v>
                      </c:pt>
                      <c:pt idx="2119">
                        <c:v>2746.1370000000002</c:v>
                      </c:pt>
                      <c:pt idx="2120">
                        <c:v>2747.1010000000001</c:v>
                      </c:pt>
                      <c:pt idx="2121">
                        <c:v>2748.0650000000001</c:v>
                      </c:pt>
                      <c:pt idx="2122">
                        <c:v>2749.03</c:v>
                      </c:pt>
                      <c:pt idx="2123">
                        <c:v>2749.9940000000001</c:v>
                      </c:pt>
                      <c:pt idx="2124">
                        <c:v>2750.9580000000001</c:v>
                      </c:pt>
                      <c:pt idx="2125">
                        <c:v>2751.922</c:v>
                      </c:pt>
                      <c:pt idx="2126">
                        <c:v>2752.8870000000002</c:v>
                      </c:pt>
                      <c:pt idx="2127">
                        <c:v>2753.8510000000001</c:v>
                      </c:pt>
                      <c:pt idx="2128">
                        <c:v>2754.8150000000001</c:v>
                      </c:pt>
                      <c:pt idx="2129">
                        <c:v>2755.779</c:v>
                      </c:pt>
                      <c:pt idx="2130">
                        <c:v>2756.7440000000001</c:v>
                      </c:pt>
                      <c:pt idx="2131">
                        <c:v>2757.7080000000001</c:v>
                      </c:pt>
                      <c:pt idx="2132">
                        <c:v>2758.672</c:v>
                      </c:pt>
                      <c:pt idx="2133">
                        <c:v>2759.636</c:v>
                      </c:pt>
                      <c:pt idx="2134">
                        <c:v>2760.6010000000001</c:v>
                      </c:pt>
                      <c:pt idx="2135">
                        <c:v>2761.5650000000001</c:v>
                      </c:pt>
                      <c:pt idx="2136">
                        <c:v>2762.529</c:v>
                      </c:pt>
                      <c:pt idx="2137">
                        <c:v>2763.4929999999999</c:v>
                      </c:pt>
                      <c:pt idx="2138">
                        <c:v>2764.4580000000001</c:v>
                      </c:pt>
                      <c:pt idx="2139">
                        <c:v>2765.422</c:v>
                      </c:pt>
                      <c:pt idx="2140">
                        <c:v>2766.386</c:v>
                      </c:pt>
                      <c:pt idx="2141">
                        <c:v>2767.35</c:v>
                      </c:pt>
                      <c:pt idx="2142">
                        <c:v>2768.3139999999999</c:v>
                      </c:pt>
                      <c:pt idx="2143">
                        <c:v>2769.279</c:v>
                      </c:pt>
                      <c:pt idx="2144">
                        <c:v>2770.2429999999999</c:v>
                      </c:pt>
                      <c:pt idx="2145">
                        <c:v>2771.2069999999999</c:v>
                      </c:pt>
                      <c:pt idx="2146">
                        <c:v>2772.1709999999998</c:v>
                      </c:pt>
                      <c:pt idx="2147">
                        <c:v>2773.1350000000002</c:v>
                      </c:pt>
                      <c:pt idx="2148">
                        <c:v>2774.1</c:v>
                      </c:pt>
                      <c:pt idx="2149">
                        <c:v>2775.0639999999999</c:v>
                      </c:pt>
                      <c:pt idx="2150">
                        <c:v>2776.0279999999998</c:v>
                      </c:pt>
                      <c:pt idx="2151">
                        <c:v>2776.9920000000002</c:v>
                      </c:pt>
                      <c:pt idx="2152">
                        <c:v>2777.9569999999999</c:v>
                      </c:pt>
                      <c:pt idx="2153">
                        <c:v>2778.9209999999998</c:v>
                      </c:pt>
                      <c:pt idx="2154">
                        <c:v>2779.8850000000002</c:v>
                      </c:pt>
                      <c:pt idx="2155">
                        <c:v>2780.8490000000002</c:v>
                      </c:pt>
                      <c:pt idx="2156">
                        <c:v>2781.8139999999999</c:v>
                      </c:pt>
                      <c:pt idx="2157">
                        <c:v>2782.7779999999998</c:v>
                      </c:pt>
                      <c:pt idx="2158">
                        <c:v>2783.7420000000002</c:v>
                      </c:pt>
                      <c:pt idx="2159">
                        <c:v>2784.7060000000001</c:v>
                      </c:pt>
                      <c:pt idx="2160">
                        <c:v>2785.6709999999998</c:v>
                      </c:pt>
                      <c:pt idx="2161">
                        <c:v>2786.6350000000002</c:v>
                      </c:pt>
                      <c:pt idx="2162">
                        <c:v>2787.5990000000002</c:v>
                      </c:pt>
                      <c:pt idx="2163">
                        <c:v>2788.5630000000001</c:v>
                      </c:pt>
                      <c:pt idx="2164">
                        <c:v>2789.5279999999998</c:v>
                      </c:pt>
                      <c:pt idx="2165">
                        <c:v>2790.4920000000002</c:v>
                      </c:pt>
                      <c:pt idx="2166">
                        <c:v>2791.4560000000001</c:v>
                      </c:pt>
                      <c:pt idx="2167">
                        <c:v>2792.42</c:v>
                      </c:pt>
                      <c:pt idx="2168">
                        <c:v>2793.3850000000002</c:v>
                      </c:pt>
                      <c:pt idx="2169">
                        <c:v>2794.3490000000002</c:v>
                      </c:pt>
                      <c:pt idx="2170">
                        <c:v>2795.3130000000001</c:v>
                      </c:pt>
                      <c:pt idx="2171">
                        <c:v>2796.277</c:v>
                      </c:pt>
                      <c:pt idx="2172">
                        <c:v>2797.241</c:v>
                      </c:pt>
                      <c:pt idx="2173">
                        <c:v>2798.2060000000001</c:v>
                      </c:pt>
                      <c:pt idx="2174">
                        <c:v>2799.17</c:v>
                      </c:pt>
                      <c:pt idx="2175">
                        <c:v>2800.134</c:v>
                      </c:pt>
                      <c:pt idx="2176">
                        <c:v>2801.098</c:v>
                      </c:pt>
                      <c:pt idx="2177">
                        <c:v>2802.0630000000001</c:v>
                      </c:pt>
                      <c:pt idx="2178">
                        <c:v>2803.027</c:v>
                      </c:pt>
                      <c:pt idx="2179">
                        <c:v>2803.991</c:v>
                      </c:pt>
                      <c:pt idx="2180">
                        <c:v>2804.9549999999999</c:v>
                      </c:pt>
                      <c:pt idx="2181">
                        <c:v>2805.9189999999999</c:v>
                      </c:pt>
                      <c:pt idx="2182">
                        <c:v>2806.884</c:v>
                      </c:pt>
                      <c:pt idx="2183">
                        <c:v>2807.848</c:v>
                      </c:pt>
                      <c:pt idx="2184">
                        <c:v>2808.8119999999999</c:v>
                      </c:pt>
                      <c:pt idx="2185">
                        <c:v>2809.7759999999998</c:v>
                      </c:pt>
                      <c:pt idx="2186">
                        <c:v>2810.741</c:v>
                      </c:pt>
                      <c:pt idx="2187">
                        <c:v>2811.7049999999999</c:v>
                      </c:pt>
                      <c:pt idx="2188">
                        <c:v>2812.6689999999999</c:v>
                      </c:pt>
                      <c:pt idx="2189">
                        <c:v>2813.6329999999998</c:v>
                      </c:pt>
                      <c:pt idx="2190">
                        <c:v>2814.598</c:v>
                      </c:pt>
                      <c:pt idx="2191">
                        <c:v>2815.5619999999999</c:v>
                      </c:pt>
                      <c:pt idx="2192">
                        <c:v>2816.5259999999998</c:v>
                      </c:pt>
                      <c:pt idx="2193">
                        <c:v>2817.49</c:v>
                      </c:pt>
                      <c:pt idx="2194">
                        <c:v>2818.4549999999999</c:v>
                      </c:pt>
                      <c:pt idx="2195">
                        <c:v>2819.4189999999999</c:v>
                      </c:pt>
                      <c:pt idx="2196">
                        <c:v>2820.3829999999998</c:v>
                      </c:pt>
                      <c:pt idx="2197">
                        <c:v>2821.3470000000002</c:v>
                      </c:pt>
                      <c:pt idx="2198">
                        <c:v>2822.3119999999999</c:v>
                      </c:pt>
                      <c:pt idx="2199">
                        <c:v>2823.2759999999998</c:v>
                      </c:pt>
                      <c:pt idx="2200">
                        <c:v>2824.24</c:v>
                      </c:pt>
                      <c:pt idx="2201">
                        <c:v>2825.2040000000002</c:v>
                      </c:pt>
                      <c:pt idx="2202">
                        <c:v>2826.1680000000001</c:v>
                      </c:pt>
                      <c:pt idx="2203">
                        <c:v>2827.1329999999998</c:v>
                      </c:pt>
                      <c:pt idx="2204">
                        <c:v>2828.0970000000002</c:v>
                      </c:pt>
                      <c:pt idx="2205">
                        <c:v>2829.0610000000001</c:v>
                      </c:pt>
                      <c:pt idx="2206">
                        <c:v>2830.0250000000001</c:v>
                      </c:pt>
                      <c:pt idx="2207">
                        <c:v>2830.99</c:v>
                      </c:pt>
                      <c:pt idx="2208">
                        <c:v>2831.9540000000002</c:v>
                      </c:pt>
                      <c:pt idx="2209">
                        <c:v>2832.9180000000001</c:v>
                      </c:pt>
                      <c:pt idx="2210">
                        <c:v>2833.8820000000001</c:v>
                      </c:pt>
                      <c:pt idx="2211">
                        <c:v>2834.846</c:v>
                      </c:pt>
                      <c:pt idx="2212">
                        <c:v>2835.8110000000001</c:v>
                      </c:pt>
                      <c:pt idx="2213">
                        <c:v>2836.7750000000001</c:v>
                      </c:pt>
                      <c:pt idx="2214">
                        <c:v>2837.739</c:v>
                      </c:pt>
                      <c:pt idx="2215">
                        <c:v>2838.703</c:v>
                      </c:pt>
                      <c:pt idx="2216">
                        <c:v>2839.6680000000001</c:v>
                      </c:pt>
                      <c:pt idx="2217">
                        <c:v>2840.6320000000001</c:v>
                      </c:pt>
                      <c:pt idx="2218">
                        <c:v>2841.596</c:v>
                      </c:pt>
                      <c:pt idx="2219">
                        <c:v>2842.56</c:v>
                      </c:pt>
                      <c:pt idx="2220">
                        <c:v>2843.5250000000001</c:v>
                      </c:pt>
                      <c:pt idx="2221">
                        <c:v>2844.489</c:v>
                      </c:pt>
                      <c:pt idx="2222">
                        <c:v>2845.453</c:v>
                      </c:pt>
                      <c:pt idx="2223">
                        <c:v>2846.4169999999999</c:v>
                      </c:pt>
                      <c:pt idx="2224">
                        <c:v>2847.3820000000001</c:v>
                      </c:pt>
                      <c:pt idx="2225">
                        <c:v>2848.346</c:v>
                      </c:pt>
                      <c:pt idx="2226">
                        <c:v>2849.31</c:v>
                      </c:pt>
                      <c:pt idx="2227">
                        <c:v>2850.2739999999999</c:v>
                      </c:pt>
                      <c:pt idx="2228">
                        <c:v>2851.239</c:v>
                      </c:pt>
                      <c:pt idx="2229">
                        <c:v>2852.203</c:v>
                      </c:pt>
                      <c:pt idx="2230">
                        <c:v>2853.1669999999999</c:v>
                      </c:pt>
                      <c:pt idx="2231">
                        <c:v>2854.1309999999999</c:v>
                      </c:pt>
                      <c:pt idx="2232">
                        <c:v>2855.0949999999998</c:v>
                      </c:pt>
                      <c:pt idx="2233">
                        <c:v>2856.06</c:v>
                      </c:pt>
                      <c:pt idx="2234">
                        <c:v>2857.0239999999999</c:v>
                      </c:pt>
                      <c:pt idx="2235">
                        <c:v>2857.9879999999998</c:v>
                      </c:pt>
                      <c:pt idx="2236">
                        <c:v>2858.9520000000002</c:v>
                      </c:pt>
                      <c:pt idx="2237">
                        <c:v>2859.9169999999999</c:v>
                      </c:pt>
                      <c:pt idx="2238">
                        <c:v>2860.8809999999999</c:v>
                      </c:pt>
                      <c:pt idx="2239">
                        <c:v>2861.8449999999998</c:v>
                      </c:pt>
                      <c:pt idx="2240">
                        <c:v>2862.8090000000002</c:v>
                      </c:pt>
                      <c:pt idx="2241">
                        <c:v>2863.7730000000001</c:v>
                      </c:pt>
                      <c:pt idx="2242">
                        <c:v>2864.7379999999998</c:v>
                      </c:pt>
                      <c:pt idx="2243">
                        <c:v>2865.7020000000002</c:v>
                      </c:pt>
                      <c:pt idx="2244">
                        <c:v>2866.6660000000002</c:v>
                      </c:pt>
                      <c:pt idx="2245">
                        <c:v>2867.63</c:v>
                      </c:pt>
                      <c:pt idx="2246">
                        <c:v>2868.5949999999998</c:v>
                      </c:pt>
                      <c:pt idx="2247">
                        <c:v>2869.5590000000002</c:v>
                      </c:pt>
                      <c:pt idx="2248">
                        <c:v>2870.5230000000001</c:v>
                      </c:pt>
                      <c:pt idx="2249">
                        <c:v>2871.4870000000001</c:v>
                      </c:pt>
                      <c:pt idx="2250">
                        <c:v>2872.4520000000002</c:v>
                      </c:pt>
                      <c:pt idx="2251">
                        <c:v>2873.4160000000002</c:v>
                      </c:pt>
                      <c:pt idx="2252">
                        <c:v>2874.38</c:v>
                      </c:pt>
                      <c:pt idx="2253">
                        <c:v>2875.3440000000001</c:v>
                      </c:pt>
                      <c:pt idx="2254">
                        <c:v>2876.3090000000002</c:v>
                      </c:pt>
                      <c:pt idx="2255">
                        <c:v>2877.2730000000001</c:v>
                      </c:pt>
                      <c:pt idx="2256">
                        <c:v>2878.2370000000001</c:v>
                      </c:pt>
                      <c:pt idx="2257">
                        <c:v>2879.201</c:v>
                      </c:pt>
                      <c:pt idx="2258">
                        <c:v>2880.1660000000002</c:v>
                      </c:pt>
                      <c:pt idx="2259">
                        <c:v>2881.13</c:v>
                      </c:pt>
                      <c:pt idx="2260">
                        <c:v>2882.0940000000001</c:v>
                      </c:pt>
                      <c:pt idx="2261">
                        <c:v>2883.058</c:v>
                      </c:pt>
                      <c:pt idx="2262">
                        <c:v>2884.0219999999999</c:v>
                      </c:pt>
                      <c:pt idx="2263">
                        <c:v>2884.9870000000001</c:v>
                      </c:pt>
                      <c:pt idx="2264">
                        <c:v>2885.951</c:v>
                      </c:pt>
                      <c:pt idx="2265">
                        <c:v>2886.915</c:v>
                      </c:pt>
                      <c:pt idx="2266">
                        <c:v>2887.8789999999999</c:v>
                      </c:pt>
                      <c:pt idx="2267">
                        <c:v>2888.8440000000001</c:v>
                      </c:pt>
                      <c:pt idx="2268">
                        <c:v>2889.808</c:v>
                      </c:pt>
                      <c:pt idx="2269">
                        <c:v>2890.7719999999999</c:v>
                      </c:pt>
                      <c:pt idx="2270">
                        <c:v>2891.7359999999999</c:v>
                      </c:pt>
                      <c:pt idx="2271">
                        <c:v>2892.7</c:v>
                      </c:pt>
                      <c:pt idx="2272">
                        <c:v>2893.665</c:v>
                      </c:pt>
                      <c:pt idx="2273">
                        <c:v>2894.6289999999999</c:v>
                      </c:pt>
                      <c:pt idx="2274">
                        <c:v>2895.5929999999998</c:v>
                      </c:pt>
                      <c:pt idx="2275">
                        <c:v>2896.5569999999998</c:v>
                      </c:pt>
                      <c:pt idx="2276">
                        <c:v>2897.5219999999999</c:v>
                      </c:pt>
                      <c:pt idx="2277">
                        <c:v>2898.4859999999999</c:v>
                      </c:pt>
                      <c:pt idx="2278">
                        <c:v>2899.45</c:v>
                      </c:pt>
                      <c:pt idx="2279">
                        <c:v>2900.4140000000002</c:v>
                      </c:pt>
                      <c:pt idx="2280">
                        <c:v>2901.3789999999999</c:v>
                      </c:pt>
                      <c:pt idx="2281">
                        <c:v>2902.3429999999998</c:v>
                      </c:pt>
                      <c:pt idx="2282">
                        <c:v>2903.3069999999998</c:v>
                      </c:pt>
                      <c:pt idx="2283">
                        <c:v>2904.2710000000002</c:v>
                      </c:pt>
                      <c:pt idx="2284">
                        <c:v>2905.2359999999999</c:v>
                      </c:pt>
                      <c:pt idx="2285">
                        <c:v>2906.2</c:v>
                      </c:pt>
                      <c:pt idx="2286">
                        <c:v>2907.1640000000002</c:v>
                      </c:pt>
                      <c:pt idx="2287">
                        <c:v>2908.1280000000002</c:v>
                      </c:pt>
                      <c:pt idx="2288">
                        <c:v>2909.0929999999998</c:v>
                      </c:pt>
                      <c:pt idx="2289">
                        <c:v>2910.0569999999998</c:v>
                      </c:pt>
                      <c:pt idx="2290">
                        <c:v>2911.0210000000002</c:v>
                      </c:pt>
                      <c:pt idx="2291">
                        <c:v>2911.9850000000001</c:v>
                      </c:pt>
                      <c:pt idx="2292">
                        <c:v>2912.9490000000001</c:v>
                      </c:pt>
                      <c:pt idx="2293">
                        <c:v>2913.9140000000002</c:v>
                      </c:pt>
                      <c:pt idx="2294">
                        <c:v>2914.8780000000002</c:v>
                      </c:pt>
                      <c:pt idx="2295">
                        <c:v>2915.8420000000001</c:v>
                      </c:pt>
                      <c:pt idx="2296">
                        <c:v>2916.806</c:v>
                      </c:pt>
                      <c:pt idx="2297">
                        <c:v>2917.7710000000002</c:v>
                      </c:pt>
                      <c:pt idx="2298">
                        <c:v>2918.7350000000001</c:v>
                      </c:pt>
                      <c:pt idx="2299">
                        <c:v>2919.6990000000001</c:v>
                      </c:pt>
                      <c:pt idx="2300">
                        <c:v>2920.663</c:v>
                      </c:pt>
                      <c:pt idx="2301">
                        <c:v>2921.627</c:v>
                      </c:pt>
                      <c:pt idx="2302">
                        <c:v>2922.5920000000001</c:v>
                      </c:pt>
                      <c:pt idx="2303">
                        <c:v>2923.556</c:v>
                      </c:pt>
                      <c:pt idx="2304">
                        <c:v>2924.52</c:v>
                      </c:pt>
                      <c:pt idx="2305">
                        <c:v>2925.4839999999999</c:v>
                      </c:pt>
                      <c:pt idx="2306">
                        <c:v>2926.4490000000001</c:v>
                      </c:pt>
                      <c:pt idx="2307">
                        <c:v>2927.413</c:v>
                      </c:pt>
                      <c:pt idx="2308">
                        <c:v>2928.377</c:v>
                      </c:pt>
                      <c:pt idx="2309">
                        <c:v>2929.3409999999999</c:v>
                      </c:pt>
                      <c:pt idx="2310">
                        <c:v>2930.306</c:v>
                      </c:pt>
                      <c:pt idx="2311">
                        <c:v>2931.27</c:v>
                      </c:pt>
                      <c:pt idx="2312">
                        <c:v>2932.2339999999999</c:v>
                      </c:pt>
                      <c:pt idx="2313">
                        <c:v>2933.1979999999999</c:v>
                      </c:pt>
                      <c:pt idx="2314">
                        <c:v>2934.163</c:v>
                      </c:pt>
                      <c:pt idx="2315">
                        <c:v>2935.127</c:v>
                      </c:pt>
                      <c:pt idx="2316">
                        <c:v>2936.0909999999999</c:v>
                      </c:pt>
                      <c:pt idx="2317">
                        <c:v>2937.0549999999998</c:v>
                      </c:pt>
                      <c:pt idx="2318">
                        <c:v>2938.02</c:v>
                      </c:pt>
                      <c:pt idx="2319">
                        <c:v>2938.9839999999999</c:v>
                      </c:pt>
                      <c:pt idx="2320">
                        <c:v>2939.9479999999999</c:v>
                      </c:pt>
                      <c:pt idx="2321">
                        <c:v>2940.9119999999998</c:v>
                      </c:pt>
                      <c:pt idx="2322">
                        <c:v>2941.8760000000002</c:v>
                      </c:pt>
                      <c:pt idx="2323">
                        <c:v>2942.8409999999999</c:v>
                      </c:pt>
                      <c:pt idx="2324">
                        <c:v>2943.8049999999998</c:v>
                      </c:pt>
                      <c:pt idx="2325">
                        <c:v>2944.7689999999998</c:v>
                      </c:pt>
                      <c:pt idx="2326">
                        <c:v>2945.7330000000002</c:v>
                      </c:pt>
                      <c:pt idx="2327">
                        <c:v>2946.6979999999999</c:v>
                      </c:pt>
                      <c:pt idx="2328">
                        <c:v>2947.6619999999998</c:v>
                      </c:pt>
                      <c:pt idx="2329">
                        <c:v>2948.6260000000002</c:v>
                      </c:pt>
                      <c:pt idx="2330">
                        <c:v>2949.59</c:v>
                      </c:pt>
                      <c:pt idx="2331">
                        <c:v>2950.5540000000001</c:v>
                      </c:pt>
                      <c:pt idx="2332">
                        <c:v>2951.5189999999998</c:v>
                      </c:pt>
                      <c:pt idx="2333">
                        <c:v>2952.4830000000002</c:v>
                      </c:pt>
                      <c:pt idx="2334">
                        <c:v>2953.4470000000001</c:v>
                      </c:pt>
                      <c:pt idx="2335">
                        <c:v>2954.4110000000001</c:v>
                      </c:pt>
                      <c:pt idx="2336">
                        <c:v>2955.3760000000002</c:v>
                      </c:pt>
                      <c:pt idx="2337">
                        <c:v>2956.34</c:v>
                      </c:pt>
                      <c:pt idx="2338">
                        <c:v>2957.3040000000001</c:v>
                      </c:pt>
                      <c:pt idx="2339">
                        <c:v>2958.268</c:v>
                      </c:pt>
                      <c:pt idx="2340">
                        <c:v>2959.2330000000002</c:v>
                      </c:pt>
                      <c:pt idx="2341">
                        <c:v>2960.1970000000001</c:v>
                      </c:pt>
                      <c:pt idx="2342">
                        <c:v>2961.1610000000001</c:v>
                      </c:pt>
                      <c:pt idx="2343">
                        <c:v>2962.125</c:v>
                      </c:pt>
                      <c:pt idx="2344">
                        <c:v>2963.09</c:v>
                      </c:pt>
                      <c:pt idx="2345">
                        <c:v>2964.0540000000001</c:v>
                      </c:pt>
                      <c:pt idx="2346">
                        <c:v>2965.018</c:v>
                      </c:pt>
                      <c:pt idx="2347">
                        <c:v>2965.982</c:v>
                      </c:pt>
                      <c:pt idx="2348">
                        <c:v>2966.9470000000001</c:v>
                      </c:pt>
                      <c:pt idx="2349">
                        <c:v>2967.9110000000001</c:v>
                      </c:pt>
                      <c:pt idx="2350">
                        <c:v>2968.875</c:v>
                      </c:pt>
                      <c:pt idx="2351">
                        <c:v>2969.8389999999999</c:v>
                      </c:pt>
                      <c:pt idx="2352">
                        <c:v>2970.8029999999999</c:v>
                      </c:pt>
                      <c:pt idx="2353">
                        <c:v>2971.768</c:v>
                      </c:pt>
                      <c:pt idx="2354">
                        <c:v>2972.732</c:v>
                      </c:pt>
                      <c:pt idx="2355">
                        <c:v>2973.6959999999999</c:v>
                      </c:pt>
                      <c:pt idx="2356">
                        <c:v>2974.66</c:v>
                      </c:pt>
                      <c:pt idx="2357">
                        <c:v>2975.625</c:v>
                      </c:pt>
                      <c:pt idx="2358">
                        <c:v>2976.5889999999999</c:v>
                      </c:pt>
                      <c:pt idx="2359">
                        <c:v>2977.5529999999999</c:v>
                      </c:pt>
                      <c:pt idx="2360">
                        <c:v>2978.5169999999998</c:v>
                      </c:pt>
                      <c:pt idx="2361">
                        <c:v>2979.4810000000002</c:v>
                      </c:pt>
                      <c:pt idx="2362">
                        <c:v>2980.4459999999999</c:v>
                      </c:pt>
                      <c:pt idx="2363">
                        <c:v>2981.41</c:v>
                      </c:pt>
                      <c:pt idx="2364">
                        <c:v>2982.3739999999998</c:v>
                      </c:pt>
                      <c:pt idx="2365">
                        <c:v>2983.3380000000002</c:v>
                      </c:pt>
                      <c:pt idx="2366">
                        <c:v>2984.3029999999999</c:v>
                      </c:pt>
                      <c:pt idx="2367">
                        <c:v>2985.2669999999998</c:v>
                      </c:pt>
                      <c:pt idx="2368">
                        <c:v>2986.2310000000002</c:v>
                      </c:pt>
                      <c:pt idx="2369">
                        <c:v>2987.1950000000002</c:v>
                      </c:pt>
                      <c:pt idx="2370">
                        <c:v>2988.16</c:v>
                      </c:pt>
                      <c:pt idx="2371">
                        <c:v>2989.1239999999998</c:v>
                      </c:pt>
                      <c:pt idx="2372">
                        <c:v>2990.0880000000002</c:v>
                      </c:pt>
                      <c:pt idx="2373">
                        <c:v>2991.0520000000001</c:v>
                      </c:pt>
                      <c:pt idx="2374">
                        <c:v>2992.0169999999998</c:v>
                      </c:pt>
                      <c:pt idx="2375">
                        <c:v>2992.9810000000002</c:v>
                      </c:pt>
                      <c:pt idx="2376">
                        <c:v>2993.9450000000002</c:v>
                      </c:pt>
                      <c:pt idx="2377">
                        <c:v>2994.9090000000001</c:v>
                      </c:pt>
                      <c:pt idx="2378">
                        <c:v>2995.8739999999998</c:v>
                      </c:pt>
                      <c:pt idx="2379">
                        <c:v>2996.8380000000002</c:v>
                      </c:pt>
                      <c:pt idx="2380">
                        <c:v>2997.8020000000001</c:v>
                      </c:pt>
                      <c:pt idx="2381">
                        <c:v>2998.7660000000001</c:v>
                      </c:pt>
                      <c:pt idx="2382">
                        <c:v>2999.73</c:v>
                      </c:pt>
                      <c:pt idx="2383">
                        <c:v>3000.6950000000002</c:v>
                      </c:pt>
                      <c:pt idx="2384">
                        <c:v>3001.6590000000001</c:v>
                      </c:pt>
                      <c:pt idx="2385">
                        <c:v>3002.623</c:v>
                      </c:pt>
                      <c:pt idx="2386">
                        <c:v>3003.587</c:v>
                      </c:pt>
                      <c:pt idx="2387">
                        <c:v>3004.5520000000001</c:v>
                      </c:pt>
                      <c:pt idx="2388">
                        <c:v>3005.5160000000001</c:v>
                      </c:pt>
                      <c:pt idx="2389">
                        <c:v>3006.48</c:v>
                      </c:pt>
                      <c:pt idx="2390">
                        <c:v>3007.444</c:v>
                      </c:pt>
                      <c:pt idx="2391">
                        <c:v>3008.4079999999999</c:v>
                      </c:pt>
                      <c:pt idx="2392">
                        <c:v>3009.373</c:v>
                      </c:pt>
                      <c:pt idx="2393">
                        <c:v>3010.337</c:v>
                      </c:pt>
                      <c:pt idx="2394">
                        <c:v>3011.3009999999999</c:v>
                      </c:pt>
                      <c:pt idx="2395">
                        <c:v>3012.2649999999999</c:v>
                      </c:pt>
                      <c:pt idx="2396">
                        <c:v>3013.23</c:v>
                      </c:pt>
                      <c:pt idx="2397">
                        <c:v>3014.194</c:v>
                      </c:pt>
                      <c:pt idx="2398">
                        <c:v>3015.1579999999999</c:v>
                      </c:pt>
                      <c:pt idx="2399">
                        <c:v>3016.1219999999998</c:v>
                      </c:pt>
                      <c:pt idx="2400">
                        <c:v>3017.087</c:v>
                      </c:pt>
                      <c:pt idx="2401">
                        <c:v>3018.0509999999999</c:v>
                      </c:pt>
                      <c:pt idx="2402">
                        <c:v>3019.0149999999999</c:v>
                      </c:pt>
                      <c:pt idx="2403">
                        <c:v>3019.9789999999998</c:v>
                      </c:pt>
                      <c:pt idx="2404">
                        <c:v>3020.944</c:v>
                      </c:pt>
                      <c:pt idx="2405">
                        <c:v>3021.9079999999999</c:v>
                      </c:pt>
                      <c:pt idx="2406">
                        <c:v>3022.8719999999998</c:v>
                      </c:pt>
                      <c:pt idx="2407">
                        <c:v>3023.8359999999998</c:v>
                      </c:pt>
                      <c:pt idx="2408">
                        <c:v>3024.8009999999999</c:v>
                      </c:pt>
                      <c:pt idx="2409">
                        <c:v>3025.7649999999999</c:v>
                      </c:pt>
                      <c:pt idx="2410">
                        <c:v>3026.7289999999998</c:v>
                      </c:pt>
                      <c:pt idx="2411">
                        <c:v>3027.6930000000002</c:v>
                      </c:pt>
                      <c:pt idx="2412">
                        <c:v>3028.6570000000002</c:v>
                      </c:pt>
                      <c:pt idx="2413">
                        <c:v>3029.6219999999998</c:v>
                      </c:pt>
                      <c:pt idx="2414">
                        <c:v>3030.5859999999998</c:v>
                      </c:pt>
                      <c:pt idx="2415">
                        <c:v>3031.55</c:v>
                      </c:pt>
                      <c:pt idx="2416">
                        <c:v>3032.5140000000001</c:v>
                      </c:pt>
                      <c:pt idx="2417">
                        <c:v>3033.4789999999998</c:v>
                      </c:pt>
                      <c:pt idx="2418">
                        <c:v>3034.4430000000002</c:v>
                      </c:pt>
                      <c:pt idx="2419">
                        <c:v>3035.4070000000002</c:v>
                      </c:pt>
                      <c:pt idx="2420">
                        <c:v>3036.3710000000001</c:v>
                      </c:pt>
                      <c:pt idx="2421">
                        <c:v>3037.335</c:v>
                      </c:pt>
                      <c:pt idx="2422">
                        <c:v>3038.3</c:v>
                      </c:pt>
                      <c:pt idx="2423">
                        <c:v>3039.2640000000001</c:v>
                      </c:pt>
                      <c:pt idx="2424">
                        <c:v>3040.2280000000001</c:v>
                      </c:pt>
                      <c:pt idx="2425">
                        <c:v>3041.192</c:v>
                      </c:pt>
                      <c:pt idx="2426">
                        <c:v>3042.1570000000002</c:v>
                      </c:pt>
                      <c:pt idx="2427">
                        <c:v>3043.1210000000001</c:v>
                      </c:pt>
                      <c:pt idx="2428">
                        <c:v>3044.085</c:v>
                      </c:pt>
                      <c:pt idx="2429">
                        <c:v>3045.049</c:v>
                      </c:pt>
                      <c:pt idx="2430">
                        <c:v>3046.0140000000001</c:v>
                      </c:pt>
                      <c:pt idx="2431">
                        <c:v>3046.9780000000001</c:v>
                      </c:pt>
                      <c:pt idx="2432">
                        <c:v>3047.942</c:v>
                      </c:pt>
                      <c:pt idx="2433">
                        <c:v>3048.9059999999999</c:v>
                      </c:pt>
                      <c:pt idx="2434">
                        <c:v>3049.8710000000001</c:v>
                      </c:pt>
                      <c:pt idx="2435">
                        <c:v>3050.835</c:v>
                      </c:pt>
                      <c:pt idx="2436">
                        <c:v>3051.799</c:v>
                      </c:pt>
                      <c:pt idx="2437">
                        <c:v>3052.7629999999999</c:v>
                      </c:pt>
                      <c:pt idx="2438">
                        <c:v>3053.7280000000001</c:v>
                      </c:pt>
                      <c:pt idx="2439">
                        <c:v>3054.692</c:v>
                      </c:pt>
                      <c:pt idx="2440">
                        <c:v>3055.6559999999999</c:v>
                      </c:pt>
                      <c:pt idx="2441">
                        <c:v>3056.62</c:v>
                      </c:pt>
                      <c:pt idx="2442">
                        <c:v>3057.5839999999998</c:v>
                      </c:pt>
                      <c:pt idx="2443">
                        <c:v>3058.549</c:v>
                      </c:pt>
                      <c:pt idx="2444">
                        <c:v>3059.5129999999999</c:v>
                      </c:pt>
                      <c:pt idx="2445">
                        <c:v>3060.4769999999999</c:v>
                      </c:pt>
                      <c:pt idx="2446">
                        <c:v>3061.4409999999998</c:v>
                      </c:pt>
                      <c:pt idx="2447">
                        <c:v>3062.4059999999999</c:v>
                      </c:pt>
                      <c:pt idx="2448">
                        <c:v>3063.37</c:v>
                      </c:pt>
                      <c:pt idx="2449">
                        <c:v>3064.3339999999998</c:v>
                      </c:pt>
                      <c:pt idx="2450">
                        <c:v>3065.2979999999998</c:v>
                      </c:pt>
                      <c:pt idx="2451">
                        <c:v>3066.2620000000002</c:v>
                      </c:pt>
                      <c:pt idx="2452">
                        <c:v>3067.2269999999999</c:v>
                      </c:pt>
                      <c:pt idx="2453">
                        <c:v>3068.1909999999998</c:v>
                      </c:pt>
                      <c:pt idx="2454">
                        <c:v>3069.1550000000002</c:v>
                      </c:pt>
                      <c:pt idx="2455">
                        <c:v>3070.1190000000001</c:v>
                      </c:pt>
                      <c:pt idx="2456">
                        <c:v>3071.0839999999998</c:v>
                      </c:pt>
                      <c:pt idx="2457">
                        <c:v>3072.0479999999998</c:v>
                      </c:pt>
                      <c:pt idx="2458">
                        <c:v>3073.0120000000002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Data!$M$2:$M$2460</c15:sqref>
                        </c15:formulaRef>
                      </c:ext>
                    </c:extLst>
                    <c:numCache>
                      <c:formatCode>0.00E+00</c:formatCode>
                      <c:ptCount val="2459"/>
                      <c:pt idx="0">
                        <c:v>-0.1648039</c:v>
                      </c:pt>
                      <c:pt idx="1">
                        <c:v>-0.16548550000000001</c:v>
                      </c:pt>
                      <c:pt idx="2">
                        <c:v>-0.16618260000000001</c:v>
                      </c:pt>
                      <c:pt idx="3">
                        <c:v>-0.16712669999999999</c:v>
                      </c:pt>
                      <c:pt idx="4">
                        <c:v>-0.16812050000000001</c:v>
                      </c:pt>
                      <c:pt idx="5">
                        <c:v>-0.1689204</c:v>
                      </c:pt>
                      <c:pt idx="6">
                        <c:v>-0.169738</c:v>
                      </c:pt>
                      <c:pt idx="7">
                        <c:v>-0.17081009999999999</c:v>
                      </c:pt>
                      <c:pt idx="8">
                        <c:v>-0.17186109999999999</c:v>
                      </c:pt>
                      <c:pt idx="9">
                        <c:v>-0.1725595</c:v>
                      </c:pt>
                      <c:pt idx="10">
                        <c:v>-0.17314860000000001</c:v>
                      </c:pt>
                      <c:pt idx="11">
                        <c:v>-0.17399700000000001</c:v>
                      </c:pt>
                      <c:pt idx="12">
                        <c:v>-0.17491399999999999</c:v>
                      </c:pt>
                      <c:pt idx="13">
                        <c:v>-0.1755833</c:v>
                      </c:pt>
                      <c:pt idx="14">
                        <c:v>-0.1763161</c:v>
                      </c:pt>
                      <c:pt idx="15">
                        <c:v>-0.17760200000000001</c:v>
                      </c:pt>
                      <c:pt idx="16">
                        <c:v>-0.1792067</c:v>
                      </c:pt>
                      <c:pt idx="17">
                        <c:v>-0.18040970000000001</c:v>
                      </c:pt>
                      <c:pt idx="18">
                        <c:v>-0.18103520000000001</c:v>
                      </c:pt>
                      <c:pt idx="19">
                        <c:v>-0.1815319</c:v>
                      </c:pt>
                      <c:pt idx="20">
                        <c:v>-0.18209900000000001</c:v>
                      </c:pt>
                      <c:pt idx="21">
                        <c:v>-0.1825592</c:v>
                      </c:pt>
                      <c:pt idx="22">
                        <c:v>-0.18295420000000001</c:v>
                      </c:pt>
                      <c:pt idx="23">
                        <c:v>-0.1835234</c:v>
                      </c:pt>
                      <c:pt idx="24">
                        <c:v>-0.18420610000000001</c:v>
                      </c:pt>
                      <c:pt idx="25">
                        <c:v>-0.1847444</c:v>
                      </c:pt>
                      <c:pt idx="26">
                        <c:v>-0.18519949999999999</c:v>
                      </c:pt>
                      <c:pt idx="27">
                        <c:v>-0.18582689999999999</c:v>
                      </c:pt>
                      <c:pt idx="28">
                        <c:v>-0.18658710000000001</c:v>
                      </c:pt>
                      <c:pt idx="29">
                        <c:v>-0.1872692</c:v>
                      </c:pt>
                      <c:pt idx="30">
                        <c:v>-0.1879151</c:v>
                      </c:pt>
                      <c:pt idx="31">
                        <c:v>-0.18862960000000001</c:v>
                      </c:pt>
                      <c:pt idx="32">
                        <c:v>-0.1892182</c:v>
                      </c:pt>
                      <c:pt idx="33">
                        <c:v>-0.18950030000000001</c:v>
                      </c:pt>
                      <c:pt idx="34">
                        <c:v>-0.18969040000000001</c:v>
                      </c:pt>
                      <c:pt idx="35">
                        <c:v>-0.18998190000000001</c:v>
                      </c:pt>
                      <c:pt idx="36">
                        <c:v>-0.19013189999999999</c:v>
                      </c:pt>
                      <c:pt idx="37">
                        <c:v>-0.18994449999999999</c:v>
                      </c:pt>
                      <c:pt idx="38">
                        <c:v>-0.1897375</c:v>
                      </c:pt>
                      <c:pt idx="39">
                        <c:v>-0.1897847</c:v>
                      </c:pt>
                      <c:pt idx="40">
                        <c:v>-0.18975529999999999</c:v>
                      </c:pt>
                      <c:pt idx="41">
                        <c:v>-0.18927459999999999</c:v>
                      </c:pt>
                      <c:pt idx="42">
                        <c:v>-0.18859580000000001</c:v>
                      </c:pt>
                      <c:pt idx="43">
                        <c:v>-0.18809709999999999</c:v>
                      </c:pt>
                      <c:pt idx="44">
                        <c:v>-0.18758559999999999</c:v>
                      </c:pt>
                      <c:pt idx="45">
                        <c:v>-0.1867161</c:v>
                      </c:pt>
                      <c:pt idx="46">
                        <c:v>-0.18569920000000001</c:v>
                      </c:pt>
                      <c:pt idx="47">
                        <c:v>-0.1849577</c:v>
                      </c:pt>
                      <c:pt idx="48">
                        <c:v>-0.1844459</c:v>
                      </c:pt>
                      <c:pt idx="49">
                        <c:v>-0.18383540000000001</c:v>
                      </c:pt>
                      <c:pt idx="50">
                        <c:v>-0.18306059999999999</c:v>
                      </c:pt>
                      <c:pt idx="51">
                        <c:v>-0.18219099999999999</c:v>
                      </c:pt>
                      <c:pt idx="52">
                        <c:v>-0.18108589999999999</c:v>
                      </c:pt>
                      <c:pt idx="53">
                        <c:v>-0.17966650000000001</c:v>
                      </c:pt>
                      <c:pt idx="54">
                        <c:v>-0.1782282</c:v>
                      </c:pt>
                      <c:pt idx="55">
                        <c:v>-0.1770852</c:v>
                      </c:pt>
                      <c:pt idx="56">
                        <c:v>-0.1762444</c:v>
                      </c:pt>
                      <c:pt idx="57">
                        <c:v>-0.1756875</c:v>
                      </c:pt>
                      <c:pt idx="58">
                        <c:v>-0.17553060000000001</c:v>
                      </c:pt>
                      <c:pt idx="59">
                        <c:v>-0.17561080000000001</c:v>
                      </c:pt>
                      <c:pt idx="60">
                        <c:v>-0.1753904</c:v>
                      </c:pt>
                      <c:pt idx="61">
                        <c:v>-0.1746886</c:v>
                      </c:pt>
                      <c:pt idx="62">
                        <c:v>-0.17405960000000001</c:v>
                      </c:pt>
                      <c:pt idx="63">
                        <c:v>-0.17394670000000001</c:v>
                      </c:pt>
                      <c:pt idx="64">
                        <c:v>-0.1739608</c:v>
                      </c:pt>
                      <c:pt idx="65">
                        <c:v>-0.1735187</c:v>
                      </c:pt>
                      <c:pt idx="66">
                        <c:v>-0.1727813</c:v>
                      </c:pt>
                      <c:pt idx="67">
                        <c:v>-0.1723169</c:v>
                      </c:pt>
                      <c:pt idx="68">
                        <c:v>-0.17220070000000001</c:v>
                      </c:pt>
                      <c:pt idx="69">
                        <c:v>-0.17209840000000001</c:v>
                      </c:pt>
                      <c:pt idx="70">
                        <c:v>-0.17199339999999999</c:v>
                      </c:pt>
                      <c:pt idx="71">
                        <c:v>-0.17216600000000001</c:v>
                      </c:pt>
                      <c:pt idx="72">
                        <c:v>-0.17255219999999999</c:v>
                      </c:pt>
                      <c:pt idx="73">
                        <c:v>-0.1727236</c:v>
                      </c:pt>
                      <c:pt idx="74">
                        <c:v>-0.1725101</c:v>
                      </c:pt>
                      <c:pt idx="75">
                        <c:v>-0.1721599</c:v>
                      </c:pt>
                      <c:pt idx="76">
                        <c:v>-0.17191409999999999</c:v>
                      </c:pt>
                      <c:pt idx="77">
                        <c:v>-0.17181869999999999</c:v>
                      </c:pt>
                      <c:pt idx="78">
                        <c:v>-0.17187749999999999</c:v>
                      </c:pt>
                      <c:pt idx="79">
                        <c:v>-0.17204939999999999</c:v>
                      </c:pt>
                      <c:pt idx="80">
                        <c:v>-0.1721782</c:v>
                      </c:pt>
                      <c:pt idx="81">
                        <c:v>-0.17221629999999999</c:v>
                      </c:pt>
                      <c:pt idx="82">
                        <c:v>-0.17237849999999999</c:v>
                      </c:pt>
                      <c:pt idx="83">
                        <c:v>-0.17279649999999999</c:v>
                      </c:pt>
                      <c:pt idx="84">
                        <c:v>-0.17325550000000001</c:v>
                      </c:pt>
                      <c:pt idx="85">
                        <c:v>-0.17358280000000001</c:v>
                      </c:pt>
                      <c:pt idx="86">
                        <c:v>-0.17401369999999999</c:v>
                      </c:pt>
                      <c:pt idx="87">
                        <c:v>-0.17475789999999999</c:v>
                      </c:pt>
                      <c:pt idx="88">
                        <c:v>-0.17550270000000001</c:v>
                      </c:pt>
                      <c:pt idx="89">
                        <c:v>-0.1758373</c:v>
                      </c:pt>
                      <c:pt idx="90">
                        <c:v>-0.1759242</c:v>
                      </c:pt>
                      <c:pt idx="91">
                        <c:v>-0.17618500000000001</c:v>
                      </c:pt>
                      <c:pt idx="92">
                        <c:v>-0.17655100000000001</c:v>
                      </c:pt>
                      <c:pt idx="93">
                        <c:v>-0.17662949999999999</c:v>
                      </c:pt>
                      <c:pt idx="94">
                        <c:v>-0.1764676</c:v>
                      </c:pt>
                      <c:pt idx="95">
                        <c:v>-0.1765322</c:v>
                      </c:pt>
                      <c:pt idx="96">
                        <c:v>-0.17701069999999999</c:v>
                      </c:pt>
                      <c:pt idx="97">
                        <c:v>-0.17764759999999999</c:v>
                      </c:pt>
                      <c:pt idx="98">
                        <c:v>-0.17823020000000001</c:v>
                      </c:pt>
                      <c:pt idx="99">
                        <c:v>-0.17874880000000001</c:v>
                      </c:pt>
                      <c:pt idx="100">
                        <c:v>-0.17911440000000001</c:v>
                      </c:pt>
                      <c:pt idx="101">
                        <c:v>-0.17920700000000001</c:v>
                      </c:pt>
                      <c:pt idx="102">
                        <c:v>-0.17915600000000001</c:v>
                      </c:pt>
                      <c:pt idx="103">
                        <c:v>-0.17913670000000001</c:v>
                      </c:pt>
                      <c:pt idx="104">
                        <c:v>-0.17902850000000001</c:v>
                      </c:pt>
                      <c:pt idx="105">
                        <c:v>-0.17868899999999999</c:v>
                      </c:pt>
                      <c:pt idx="106">
                        <c:v>-0.17838870000000001</c:v>
                      </c:pt>
                      <c:pt idx="107">
                        <c:v>-0.17850450000000001</c:v>
                      </c:pt>
                      <c:pt idx="108">
                        <c:v>-0.17894869999999999</c:v>
                      </c:pt>
                      <c:pt idx="109">
                        <c:v>-0.17932870000000001</c:v>
                      </c:pt>
                      <c:pt idx="110">
                        <c:v>-0.17953379999999999</c:v>
                      </c:pt>
                      <c:pt idx="111">
                        <c:v>-0.1797107</c:v>
                      </c:pt>
                      <c:pt idx="112">
                        <c:v>-0.17982880000000001</c:v>
                      </c:pt>
                      <c:pt idx="113">
                        <c:v>-0.17978089999999999</c:v>
                      </c:pt>
                      <c:pt idx="114">
                        <c:v>-0.17976839999999999</c:v>
                      </c:pt>
                      <c:pt idx="115">
                        <c:v>-0.18005889999999999</c:v>
                      </c:pt>
                      <c:pt idx="116">
                        <c:v>-0.1804742</c:v>
                      </c:pt>
                      <c:pt idx="117">
                        <c:v>-0.18060860000000001</c:v>
                      </c:pt>
                      <c:pt idx="118">
                        <c:v>-0.18048429999999999</c:v>
                      </c:pt>
                      <c:pt idx="119">
                        <c:v>-0.18046509999999999</c:v>
                      </c:pt>
                      <c:pt idx="120">
                        <c:v>-0.18057880000000001</c:v>
                      </c:pt>
                      <c:pt idx="121">
                        <c:v>-0.18045159999999999</c:v>
                      </c:pt>
                      <c:pt idx="122">
                        <c:v>-0.17995430000000001</c:v>
                      </c:pt>
                      <c:pt idx="123">
                        <c:v>-0.17945949999999999</c:v>
                      </c:pt>
                      <c:pt idx="124">
                        <c:v>-0.1793718</c:v>
                      </c:pt>
                      <c:pt idx="125">
                        <c:v>-0.1797096</c:v>
                      </c:pt>
                      <c:pt idx="126">
                        <c:v>-0.18018590000000001</c:v>
                      </c:pt>
                      <c:pt idx="127">
                        <c:v>-0.18049870000000001</c:v>
                      </c:pt>
                      <c:pt idx="128">
                        <c:v>-0.18052670000000001</c:v>
                      </c:pt>
                      <c:pt idx="129">
                        <c:v>-0.18043329999999999</c:v>
                      </c:pt>
                      <c:pt idx="130">
                        <c:v>-0.18050469999999999</c:v>
                      </c:pt>
                      <c:pt idx="131">
                        <c:v>-0.18074390000000001</c:v>
                      </c:pt>
                      <c:pt idx="132">
                        <c:v>-0.18082609999999999</c:v>
                      </c:pt>
                      <c:pt idx="133">
                        <c:v>-0.1806141</c:v>
                      </c:pt>
                      <c:pt idx="134">
                        <c:v>-0.18042569999999999</c:v>
                      </c:pt>
                      <c:pt idx="135">
                        <c:v>-0.1805165</c:v>
                      </c:pt>
                      <c:pt idx="136">
                        <c:v>-0.1806487</c:v>
                      </c:pt>
                      <c:pt idx="137">
                        <c:v>-0.18050579999999999</c:v>
                      </c:pt>
                      <c:pt idx="138">
                        <c:v>-0.18023049999999999</c:v>
                      </c:pt>
                      <c:pt idx="139">
                        <c:v>-0.1801246</c:v>
                      </c:pt>
                      <c:pt idx="140">
                        <c:v>-0.18010319999999999</c:v>
                      </c:pt>
                      <c:pt idx="141">
                        <c:v>-0.17989930000000001</c:v>
                      </c:pt>
                      <c:pt idx="142">
                        <c:v>-0.1795813</c:v>
                      </c:pt>
                      <c:pt idx="143">
                        <c:v>-0.17940610000000001</c:v>
                      </c:pt>
                      <c:pt idx="144">
                        <c:v>-0.17933199999999999</c:v>
                      </c:pt>
                      <c:pt idx="145">
                        <c:v>-0.1791161</c:v>
                      </c:pt>
                      <c:pt idx="146">
                        <c:v>-0.17878659999999999</c:v>
                      </c:pt>
                      <c:pt idx="147">
                        <c:v>-0.17862259999999999</c:v>
                      </c:pt>
                      <c:pt idx="148">
                        <c:v>-0.1787453</c:v>
                      </c:pt>
                      <c:pt idx="149">
                        <c:v>-0.179012</c:v>
                      </c:pt>
                      <c:pt idx="150">
                        <c:v>-0.1792154</c:v>
                      </c:pt>
                      <c:pt idx="151">
                        <c:v>-0.17917259999999999</c:v>
                      </c:pt>
                      <c:pt idx="152">
                        <c:v>-0.17877499999999999</c:v>
                      </c:pt>
                      <c:pt idx="153">
                        <c:v>-0.17820659999999999</c:v>
                      </c:pt>
                      <c:pt idx="154">
                        <c:v>-0.17788390000000001</c:v>
                      </c:pt>
                      <c:pt idx="155">
                        <c:v>-0.177955</c:v>
                      </c:pt>
                      <c:pt idx="156">
                        <c:v>-0.17813180000000001</c:v>
                      </c:pt>
                      <c:pt idx="157">
                        <c:v>-0.17819099999999999</c:v>
                      </c:pt>
                      <c:pt idx="158">
                        <c:v>-0.17831620000000001</c:v>
                      </c:pt>
                      <c:pt idx="159">
                        <c:v>-0.17867140000000001</c:v>
                      </c:pt>
                      <c:pt idx="160">
                        <c:v>-0.17900199999999999</c:v>
                      </c:pt>
                      <c:pt idx="161">
                        <c:v>-0.17900920000000001</c:v>
                      </c:pt>
                      <c:pt idx="162">
                        <c:v>-0.17882020000000001</c:v>
                      </c:pt>
                      <c:pt idx="163">
                        <c:v>-0.17870330000000001</c:v>
                      </c:pt>
                      <c:pt idx="164">
                        <c:v>-0.1786006</c:v>
                      </c:pt>
                      <c:pt idx="165">
                        <c:v>-0.1783034</c:v>
                      </c:pt>
                      <c:pt idx="166">
                        <c:v>-0.17783109999999999</c:v>
                      </c:pt>
                      <c:pt idx="167">
                        <c:v>-0.17731630000000001</c:v>
                      </c:pt>
                      <c:pt idx="168">
                        <c:v>-0.1767976</c:v>
                      </c:pt>
                      <c:pt idx="169">
                        <c:v>-0.17641119999999999</c:v>
                      </c:pt>
                      <c:pt idx="170">
                        <c:v>-0.1764394</c:v>
                      </c:pt>
                      <c:pt idx="171">
                        <c:v>-0.1768738</c:v>
                      </c:pt>
                      <c:pt idx="172">
                        <c:v>-0.17727029999999999</c:v>
                      </c:pt>
                      <c:pt idx="173">
                        <c:v>-0.17734520000000001</c:v>
                      </c:pt>
                      <c:pt idx="174">
                        <c:v>-0.17737849999999999</c:v>
                      </c:pt>
                      <c:pt idx="175">
                        <c:v>-0.17762800000000001</c:v>
                      </c:pt>
                      <c:pt idx="176">
                        <c:v>-0.17773990000000001</c:v>
                      </c:pt>
                      <c:pt idx="177">
                        <c:v>-0.17724329999999999</c:v>
                      </c:pt>
                      <c:pt idx="178">
                        <c:v>-0.17634379999999999</c:v>
                      </c:pt>
                      <c:pt idx="179">
                        <c:v>-0.1756606</c:v>
                      </c:pt>
                      <c:pt idx="180">
                        <c:v>-0.17539579999999999</c:v>
                      </c:pt>
                      <c:pt idx="181">
                        <c:v>-0.17522740000000001</c:v>
                      </c:pt>
                      <c:pt idx="182">
                        <c:v>-0.17488300000000001</c:v>
                      </c:pt>
                      <c:pt idx="183">
                        <c:v>-0.17442779999999999</c:v>
                      </c:pt>
                      <c:pt idx="184">
                        <c:v>-0.17405999999999999</c:v>
                      </c:pt>
                      <c:pt idx="185">
                        <c:v>-0.173928</c:v>
                      </c:pt>
                      <c:pt idx="186">
                        <c:v>-0.17404169999999999</c:v>
                      </c:pt>
                      <c:pt idx="187">
                        <c:v>-0.17415149999999999</c:v>
                      </c:pt>
                      <c:pt idx="188">
                        <c:v>-0.173874</c:v>
                      </c:pt>
                      <c:pt idx="189">
                        <c:v>-0.1731617</c:v>
                      </c:pt>
                      <c:pt idx="190">
                        <c:v>-0.17244590000000001</c:v>
                      </c:pt>
                      <c:pt idx="191">
                        <c:v>-0.17207900000000001</c:v>
                      </c:pt>
                      <c:pt idx="192">
                        <c:v>-0.1719215</c:v>
                      </c:pt>
                      <c:pt idx="193">
                        <c:v>-0.17169719999999999</c:v>
                      </c:pt>
                      <c:pt idx="194">
                        <c:v>-0.17146459999999999</c:v>
                      </c:pt>
                      <c:pt idx="195">
                        <c:v>-0.17142679999999999</c:v>
                      </c:pt>
                      <c:pt idx="196">
                        <c:v>-0.17152390000000001</c:v>
                      </c:pt>
                      <c:pt idx="197">
                        <c:v>-0.1715363</c:v>
                      </c:pt>
                      <c:pt idx="198">
                        <c:v>-0.1714128</c:v>
                      </c:pt>
                      <c:pt idx="199">
                        <c:v>-0.17121259999999999</c:v>
                      </c:pt>
                      <c:pt idx="200">
                        <c:v>-0.17090830000000001</c:v>
                      </c:pt>
                      <c:pt idx="201">
                        <c:v>-0.170515</c:v>
                      </c:pt>
                      <c:pt idx="202">
                        <c:v>-0.1701926</c:v>
                      </c:pt>
                      <c:pt idx="203">
                        <c:v>-0.1699794</c:v>
                      </c:pt>
                      <c:pt idx="204">
                        <c:v>-0.16966419999999999</c:v>
                      </c:pt>
                      <c:pt idx="205">
                        <c:v>-0.16915189999999999</c:v>
                      </c:pt>
                      <c:pt idx="206">
                        <c:v>-0.16866929999999999</c:v>
                      </c:pt>
                      <c:pt idx="207">
                        <c:v>-0.1683442</c:v>
                      </c:pt>
                      <c:pt idx="208">
                        <c:v>-0.16790330000000001</c:v>
                      </c:pt>
                      <c:pt idx="209">
                        <c:v>-0.16711019999999999</c:v>
                      </c:pt>
                      <c:pt idx="210">
                        <c:v>-0.1662266</c:v>
                      </c:pt>
                      <c:pt idx="211">
                        <c:v>-0.16566449999999999</c:v>
                      </c:pt>
                      <c:pt idx="212">
                        <c:v>-0.1654159</c:v>
                      </c:pt>
                      <c:pt idx="213">
                        <c:v>-0.16516030000000001</c:v>
                      </c:pt>
                      <c:pt idx="214">
                        <c:v>-0.1647409</c:v>
                      </c:pt>
                      <c:pt idx="215">
                        <c:v>-0.1641985</c:v>
                      </c:pt>
                      <c:pt idx="216">
                        <c:v>-0.16350809999999999</c:v>
                      </c:pt>
                      <c:pt idx="217">
                        <c:v>-0.16265779999999999</c:v>
                      </c:pt>
                      <c:pt idx="218">
                        <c:v>-0.16186300000000001</c:v>
                      </c:pt>
                      <c:pt idx="219">
                        <c:v>-0.16135550000000001</c:v>
                      </c:pt>
                      <c:pt idx="220">
                        <c:v>-0.1610375</c:v>
                      </c:pt>
                      <c:pt idx="221">
                        <c:v>-0.160605</c:v>
                      </c:pt>
                      <c:pt idx="222">
                        <c:v>-0.1599486</c:v>
                      </c:pt>
                      <c:pt idx="223">
                        <c:v>-0.1591909</c:v>
                      </c:pt>
                      <c:pt idx="224">
                        <c:v>-0.1584189</c:v>
                      </c:pt>
                      <c:pt idx="225">
                        <c:v>-0.15764700000000001</c:v>
                      </c:pt>
                      <c:pt idx="226">
                        <c:v>-0.15696959999999999</c:v>
                      </c:pt>
                      <c:pt idx="227">
                        <c:v>-0.1564953</c:v>
                      </c:pt>
                      <c:pt idx="228">
                        <c:v>-0.15614330000000001</c:v>
                      </c:pt>
                      <c:pt idx="229">
                        <c:v>-0.1556942</c:v>
                      </c:pt>
                      <c:pt idx="230">
                        <c:v>-0.15505050000000001</c:v>
                      </c:pt>
                      <c:pt idx="231">
                        <c:v>-0.154304</c:v>
                      </c:pt>
                      <c:pt idx="232">
                        <c:v>-0.15357470000000001</c:v>
                      </c:pt>
                      <c:pt idx="233">
                        <c:v>-0.15292339999999999</c:v>
                      </c:pt>
                      <c:pt idx="234">
                        <c:v>-0.1523853</c:v>
                      </c:pt>
                      <c:pt idx="235">
                        <c:v>-0.15196660000000001</c:v>
                      </c:pt>
                      <c:pt idx="236">
                        <c:v>-0.15161450000000001</c:v>
                      </c:pt>
                      <c:pt idx="237">
                        <c:v>-0.15126600000000001</c:v>
                      </c:pt>
                      <c:pt idx="238">
                        <c:v>-0.15091299999999999</c:v>
                      </c:pt>
                      <c:pt idx="239">
                        <c:v>-0.15056549999999999</c:v>
                      </c:pt>
                      <c:pt idx="240">
                        <c:v>-0.1502008</c:v>
                      </c:pt>
                      <c:pt idx="241">
                        <c:v>-0.14980270000000001</c:v>
                      </c:pt>
                      <c:pt idx="242">
                        <c:v>-0.14939</c:v>
                      </c:pt>
                      <c:pt idx="243">
                        <c:v>-0.14895990000000001</c:v>
                      </c:pt>
                      <c:pt idx="244">
                        <c:v>-0.14848359999999999</c:v>
                      </c:pt>
                      <c:pt idx="245">
                        <c:v>-0.14798600000000001</c:v>
                      </c:pt>
                      <c:pt idx="246">
                        <c:v>-0.1475215</c:v>
                      </c:pt>
                      <c:pt idx="247">
                        <c:v>-0.1470302</c:v>
                      </c:pt>
                      <c:pt idx="248">
                        <c:v>-0.14637839999999999</c:v>
                      </c:pt>
                      <c:pt idx="249">
                        <c:v>-0.1456181</c:v>
                      </c:pt>
                      <c:pt idx="250">
                        <c:v>-0.1450409</c:v>
                      </c:pt>
                      <c:pt idx="251">
                        <c:v>-0.144839</c:v>
                      </c:pt>
                      <c:pt idx="252">
                        <c:v>-0.14483840000000001</c:v>
                      </c:pt>
                      <c:pt idx="253">
                        <c:v>-0.1446924</c:v>
                      </c:pt>
                      <c:pt idx="254">
                        <c:v>-0.1442638</c:v>
                      </c:pt>
                      <c:pt idx="255">
                        <c:v>-0.14368439999999999</c:v>
                      </c:pt>
                      <c:pt idx="256">
                        <c:v>-0.14312610000000001</c:v>
                      </c:pt>
                      <c:pt idx="257">
                        <c:v>-0.14267289999999999</c:v>
                      </c:pt>
                      <c:pt idx="258">
                        <c:v>-0.14234440000000001</c:v>
                      </c:pt>
                      <c:pt idx="259">
                        <c:v>-0.1420884</c:v>
                      </c:pt>
                      <c:pt idx="260">
                        <c:v>-0.14176440000000001</c:v>
                      </c:pt>
                      <c:pt idx="261">
                        <c:v>-0.14127110000000001</c:v>
                      </c:pt>
                      <c:pt idx="262">
                        <c:v>-0.1406906</c:v>
                      </c:pt>
                      <c:pt idx="263">
                        <c:v>-0.14019429999999999</c:v>
                      </c:pt>
                      <c:pt idx="264">
                        <c:v>-0.1398238</c:v>
                      </c:pt>
                      <c:pt idx="265">
                        <c:v>-0.13946459999999999</c:v>
                      </c:pt>
                      <c:pt idx="266">
                        <c:v>-0.13903180000000001</c:v>
                      </c:pt>
                      <c:pt idx="267">
                        <c:v>-0.13857349999999999</c:v>
                      </c:pt>
                      <c:pt idx="268">
                        <c:v>-0.13816829999999999</c:v>
                      </c:pt>
                      <c:pt idx="269">
                        <c:v>-0.13782420000000001</c:v>
                      </c:pt>
                      <c:pt idx="270">
                        <c:v>-0.13751859999999999</c:v>
                      </c:pt>
                      <c:pt idx="271">
                        <c:v>-0.13726340000000001</c:v>
                      </c:pt>
                      <c:pt idx="272">
                        <c:v>-0.13706309999999999</c:v>
                      </c:pt>
                      <c:pt idx="273">
                        <c:v>-0.1368471</c:v>
                      </c:pt>
                      <c:pt idx="274">
                        <c:v>-0.13651769999999999</c:v>
                      </c:pt>
                      <c:pt idx="275">
                        <c:v>-0.13606750000000001</c:v>
                      </c:pt>
                      <c:pt idx="276">
                        <c:v>-0.1356192</c:v>
                      </c:pt>
                      <c:pt idx="277">
                        <c:v>-0.1353288</c:v>
                      </c:pt>
                      <c:pt idx="278">
                        <c:v>-0.1352344</c:v>
                      </c:pt>
                      <c:pt idx="279">
                        <c:v>-0.13520509999999999</c:v>
                      </c:pt>
                      <c:pt idx="280">
                        <c:v>-0.13505819999999999</c:v>
                      </c:pt>
                      <c:pt idx="281">
                        <c:v>-0.1347506</c:v>
                      </c:pt>
                      <c:pt idx="282">
                        <c:v>-0.1344446</c:v>
                      </c:pt>
                      <c:pt idx="283">
                        <c:v>-0.13434270000000001</c:v>
                      </c:pt>
                      <c:pt idx="284">
                        <c:v>-0.13446530000000001</c:v>
                      </c:pt>
                      <c:pt idx="285">
                        <c:v>-0.13462750000000001</c:v>
                      </c:pt>
                      <c:pt idx="286">
                        <c:v>-0.13464209999999999</c:v>
                      </c:pt>
                      <c:pt idx="287">
                        <c:v>-0.1344986</c:v>
                      </c:pt>
                      <c:pt idx="288">
                        <c:v>-0.13432520000000001</c:v>
                      </c:pt>
                      <c:pt idx="289">
                        <c:v>-0.1342421</c:v>
                      </c:pt>
                      <c:pt idx="290">
                        <c:v>-0.13428909999999999</c:v>
                      </c:pt>
                      <c:pt idx="291">
                        <c:v>-0.1344418</c:v>
                      </c:pt>
                      <c:pt idx="292">
                        <c:v>-0.13462150000000001</c:v>
                      </c:pt>
                      <c:pt idx="293">
                        <c:v>-0.13470080000000001</c:v>
                      </c:pt>
                      <c:pt idx="294">
                        <c:v>-0.13458229999999999</c:v>
                      </c:pt>
                      <c:pt idx="295">
                        <c:v>-0.1343007</c:v>
                      </c:pt>
                      <c:pt idx="296">
                        <c:v>-0.13401689999999999</c:v>
                      </c:pt>
                      <c:pt idx="297">
                        <c:v>-0.1338868</c:v>
                      </c:pt>
                      <c:pt idx="298">
                        <c:v>-0.13393179999999999</c:v>
                      </c:pt>
                      <c:pt idx="299">
                        <c:v>-0.13405259999999999</c:v>
                      </c:pt>
                      <c:pt idx="300">
                        <c:v>-0.13415340000000001</c:v>
                      </c:pt>
                      <c:pt idx="301">
                        <c:v>-0.1342276</c:v>
                      </c:pt>
                      <c:pt idx="302">
                        <c:v>-0.13433249999999999</c:v>
                      </c:pt>
                      <c:pt idx="303">
                        <c:v>-0.13449929999999999</c:v>
                      </c:pt>
                      <c:pt idx="304">
                        <c:v>-0.13468720000000001</c:v>
                      </c:pt>
                      <c:pt idx="305">
                        <c:v>-0.13482379999999999</c:v>
                      </c:pt>
                      <c:pt idx="306">
                        <c:v>-0.134882</c:v>
                      </c:pt>
                      <c:pt idx="307">
                        <c:v>-0.13490050000000001</c:v>
                      </c:pt>
                      <c:pt idx="308">
                        <c:v>-0.13493810000000001</c:v>
                      </c:pt>
                      <c:pt idx="309">
                        <c:v>-0.13502510000000001</c:v>
                      </c:pt>
                      <c:pt idx="310">
                        <c:v>-0.13516239999999999</c:v>
                      </c:pt>
                      <c:pt idx="311">
                        <c:v>-0.1353443</c:v>
                      </c:pt>
                      <c:pt idx="312">
                        <c:v>-0.1355635</c:v>
                      </c:pt>
                      <c:pt idx="313">
                        <c:v>-0.13578870000000001</c:v>
                      </c:pt>
                      <c:pt idx="314">
                        <c:v>-0.13596659999999999</c:v>
                      </c:pt>
                      <c:pt idx="315">
                        <c:v>-0.13606969999999999</c:v>
                      </c:pt>
                      <c:pt idx="316">
                        <c:v>-0.1361472</c:v>
                      </c:pt>
                      <c:pt idx="317">
                        <c:v>-0.1362999</c:v>
                      </c:pt>
                      <c:pt idx="318">
                        <c:v>-0.13657169999999999</c:v>
                      </c:pt>
                      <c:pt idx="319">
                        <c:v>-0.1368906</c:v>
                      </c:pt>
                      <c:pt idx="320">
                        <c:v>-0.13715279999999999</c:v>
                      </c:pt>
                      <c:pt idx="321">
                        <c:v>-0.13734160000000001</c:v>
                      </c:pt>
                      <c:pt idx="322">
                        <c:v>-0.13750200000000001</c:v>
                      </c:pt>
                      <c:pt idx="323">
                        <c:v>-0.13761190000000001</c:v>
                      </c:pt>
                      <c:pt idx="324">
                        <c:v>-0.13759099999999999</c:v>
                      </c:pt>
                      <c:pt idx="325">
                        <c:v>-0.1374659</c:v>
                      </c:pt>
                      <c:pt idx="326">
                        <c:v>-0.13740649999999999</c:v>
                      </c:pt>
                      <c:pt idx="327">
                        <c:v>-0.13752259999999999</c:v>
                      </c:pt>
                      <c:pt idx="328">
                        <c:v>-0.13772029999999999</c:v>
                      </c:pt>
                      <c:pt idx="329">
                        <c:v>-0.13784650000000001</c:v>
                      </c:pt>
                      <c:pt idx="330">
                        <c:v>-0.13790160000000001</c:v>
                      </c:pt>
                      <c:pt idx="331">
                        <c:v>-0.1380006</c:v>
                      </c:pt>
                      <c:pt idx="332">
                        <c:v>-0.13818240000000001</c:v>
                      </c:pt>
                      <c:pt idx="333">
                        <c:v>-0.13838120000000001</c:v>
                      </c:pt>
                      <c:pt idx="334">
                        <c:v>-0.13855400000000001</c:v>
                      </c:pt>
                      <c:pt idx="335">
                        <c:v>-0.13871430000000001</c:v>
                      </c:pt>
                      <c:pt idx="336">
                        <c:v>-0.13884669999999999</c:v>
                      </c:pt>
                      <c:pt idx="337">
                        <c:v>-0.13891010000000001</c:v>
                      </c:pt>
                      <c:pt idx="338">
                        <c:v>-0.1389389</c:v>
                      </c:pt>
                      <c:pt idx="339">
                        <c:v>-0.13904130000000001</c:v>
                      </c:pt>
                      <c:pt idx="340">
                        <c:v>-0.13927400000000001</c:v>
                      </c:pt>
                      <c:pt idx="341">
                        <c:v>-0.13958989999999999</c:v>
                      </c:pt>
                      <c:pt idx="342">
                        <c:v>-0.1399088</c:v>
                      </c:pt>
                      <c:pt idx="343">
                        <c:v>-0.14016670000000001</c:v>
                      </c:pt>
                      <c:pt idx="344">
                        <c:v>-0.1402948</c:v>
                      </c:pt>
                      <c:pt idx="345">
                        <c:v>-0.14025389999999999</c:v>
                      </c:pt>
                      <c:pt idx="346">
                        <c:v>-0.14011989999999999</c:v>
                      </c:pt>
                      <c:pt idx="347">
                        <c:v>-0.1400575</c:v>
                      </c:pt>
                      <c:pt idx="348">
                        <c:v>-0.14017930000000001</c:v>
                      </c:pt>
                      <c:pt idx="349">
                        <c:v>-0.14045569999999999</c:v>
                      </c:pt>
                      <c:pt idx="350">
                        <c:v>-0.1407545</c:v>
                      </c:pt>
                      <c:pt idx="351">
                        <c:v>-0.14094110000000001</c:v>
                      </c:pt>
                      <c:pt idx="352">
                        <c:v>-0.140961</c:v>
                      </c:pt>
                      <c:pt idx="353">
                        <c:v>-0.1408906</c:v>
                      </c:pt>
                      <c:pt idx="354">
                        <c:v>-0.14088059999999999</c:v>
                      </c:pt>
                      <c:pt idx="355">
                        <c:v>-0.14098859999999999</c:v>
                      </c:pt>
                      <c:pt idx="356">
                        <c:v>-0.1411036</c:v>
                      </c:pt>
                      <c:pt idx="357">
                        <c:v>-0.14109340000000001</c:v>
                      </c:pt>
                      <c:pt idx="358">
                        <c:v>-0.14098050000000001</c:v>
                      </c:pt>
                      <c:pt idx="359">
                        <c:v>-0.1408904</c:v>
                      </c:pt>
                      <c:pt idx="360">
                        <c:v>-0.1408769</c:v>
                      </c:pt>
                      <c:pt idx="361">
                        <c:v>-0.14090069999999999</c:v>
                      </c:pt>
                      <c:pt idx="362">
                        <c:v>-0.1409492</c:v>
                      </c:pt>
                      <c:pt idx="363">
                        <c:v>-0.14106679999999999</c:v>
                      </c:pt>
                      <c:pt idx="364">
                        <c:v>-0.1412505</c:v>
                      </c:pt>
                      <c:pt idx="365">
                        <c:v>-0.14140269999999999</c:v>
                      </c:pt>
                      <c:pt idx="366">
                        <c:v>-0.1414233</c:v>
                      </c:pt>
                      <c:pt idx="367">
                        <c:v>-0.14130799999999999</c:v>
                      </c:pt>
                      <c:pt idx="368">
                        <c:v>-0.1411557</c:v>
                      </c:pt>
                      <c:pt idx="369">
                        <c:v>-0.14110690000000001</c:v>
                      </c:pt>
                      <c:pt idx="370">
                        <c:v>-0.1412233</c:v>
                      </c:pt>
                      <c:pt idx="371">
                        <c:v>-0.14138809999999999</c:v>
                      </c:pt>
                      <c:pt idx="372">
                        <c:v>-0.14138510000000001</c:v>
                      </c:pt>
                      <c:pt idx="373">
                        <c:v>-0.14114940000000001</c:v>
                      </c:pt>
                      <c:pt idx="374">
                        <c:v>-0.1408876</c:v>
                      </c:pt>
                      <c:pt idx="375">
                        <c:v>-0.14085</c:v>
                      </c:pt>
                      <c:pt idx="376">
                        <c:v>-0.1410428</c:v>
                      </c:pt>
                      <c:pt idx="377">
                        <c:v>-0.14126</c:v>
                      </c:pt>
                      <c:pt idx="378">
                        <c:v>-0.14136090000000001</c:v>
                      </c:pt>
                      <c:pt idx="379">
                        <c:v>-0.1413933</c:v>
                      </c:pt>
                      <c:pt idx="380">
                        <c:v>-0.14144619999999999</c:v>
                      </c:pt>
                      <c:pt idx="381">
                        <c:v>-0.14151449999999999</c:v>
                      </c:pt>
                      <c:pt idx="382">
                        <c:v>-0.14154120000000001</c:v>
                      </c:pt>
                      <c:pt idx="383">
                        <c:v>-0.1415043</c:v>
                      </c:pt>
                      <c:pt idx="384">
                        <c:v>-0.14142489999999999</c:v>
                      </c:pt>
                      <c:pt idx="385">
                        <c:v>-0.14134540000000001</c:v>
                      </c:pt>
                      <c:pt idx="386">
                        <c:v>-0.14130880000000001</c:v>
                      </c:pt>
                      <c:pt idx="387">
                        <c:v>-0.14130989999999999</c:v>
                      </c:pt>
                      <c:pt idx="388">
                        <c:v>-0.14127680000000001</c:v>
                      </c:pt>
                      <c:pt idx="389">
                        <c:v>-0.14115459999999999</c:v>
                      </c:pt>
                      <c:pt idx="390">
                        <c:v>-0.14099709999999999</c:v>
                      </c:pt>
                      <c:pt idx="391">
                        <c:v>-0.14090859999999999</c:v>
                      </c:pt>
                      <c:pt idx="392">
                        <c:v>-0.140903</c:v>
                      </c:pt>
                      <c:pt idx="393">
                        <c:v>-0.14088410000000001</c:v>
                      </c:pt>
                      <c:pt idx="394">
                        <c:v>-0.14077500000000001</c:v>
                      </c:pt>
                      <c:pt idx="395">
                        <c:v>-0.1406183</c:v>
                      </c:pt>
                      <c:pt idx="396">
                        <c:v>-0.14052100000000001</c:v>
                      </c:pt>
                      <c:pt idx="397">
                        <c:v>-0.1405256</c:v>
                      </c:pt>
                      <c:pt idx="398">
                        <c:v>-0.1405431</c:v>
                      </c:pt>
                      <c:pt idx="399">
                        <c:v>-0.1404407</c:v>
                      </c:pt>
                      <c:pt idx="400">
                        <c:v>-0.14021649999999999</c:v>
                      </c:pt>
                      <c:pt idx="401">
                        <c:v>-0.14006089999999999</c:v>
                      </c:pt>
                      <c:pt idx="402">
                        <c:v>-0.14016020000000001</c:v>
                      </c:pt>
                      <c:pt idx="403">
                        <c:v>-0.1404473</c:v>
                      </c:pt>
                      <c:pt idx="404">
                        <c:v>-0.14064599999999999</c:v>
                      </c:pt>
                      <c:pt idx="405">
                        <c:v>-0.14059340000000001</c:v>
                      </c:pt>
                      <c:pt idx="406">
                        <c:v>-0.14041699999999999</c:v>
                      </c:pt>
                      <c:pt idx="407">
                        <c:v>-0.14031779999999999</c:v>
                      </c:pt>
                      <c:pt idx="408">
                        <c:v>-0.14029140000000001</c:v>
                      </c:pt>
                      <c:pt idx="409">
                        <c:v>-0.14017279999999999</c:v>
                      </c:pt>
                      <c:pt idx="410">
                        <c:v>-0.1399021</c:v>
                      </c:pt>
                      <c:pt idx="411">
                        <c:v>-0.13962869999999999</c:v>
                      </c:pt>
                      <c:pt idx="412">
                        <c:v>-0.13954539999999999</c:v>
                      </c:pt>
                      <c:pt idx="413">
                        <c:v>-0.13966909999999999</c:v>
                      </c:pt>
                      <c:pt idx="414">
                        <c:v>-0.1397835</c:v>
                      </c:pt>
                      <c:pt idx="415">
                        <c:v>-0.13961870000000001</c:v>
                      </c:pt>
                      <c:pt idx="416">
                        <c:v>-0.13913639999999999</c:v>
                      </c:pt>
                      <c:pt idx="417">
                        <c:v>-0.13863249999999999</c:v>
                      </c:pt>
                      <c:pt idx="418">
                        <c:v>-0.13845299999999999</c:v>
                      </c:pt>
                      <c:pt idx="419">
                        <c:v>-0.13860700000000001</c:v>
                      </c:pt>
                      <c:pt idx="420">
                        <c:v>-0.13878370000000001</c:v>
                      </c:pt>
                      <c:pt idx="421">
                        <c:v>-0.13874700000000001</c:v>
                      </c:pt>
                      <c:pt idx="422">
                        <c:v>-0.13855310000000001</c:v>
                      </c:pt>
                      <c:pt idx="423">
                        <c:v>-0.13832330000000001</c:v>
                      </c:pt>
                      <c:pt idx="424">
                        <c:v>-0.13801340000000001</c:v>
                      </c:pt>
                      <c:pt idx="425">
                        <c:v>-0.1375575</c:v>
                      </c:pt>
                      <c:pt idx="426">
                        <c:v>-0.137071</c:v>
                      </c:pt>
                      <c:pt idx="427">
                        <c:v>-0.1367206</c:v>
                      </c:pt>
                      <c:pt idx="428">
                        <c:v>-0.1364976</c:v>
                      </c:pt>
                      <c:pt idx="429">
                        <c:v>-0.13628599999999999</c:v>
                      </c:pt>
                      <c:pt idx="430">
                        <c:v>-0.1360748</c:v>
                      </c:pt>
                      <c:pt idx="431">
                        <c:v>-0.135933</c:v>
                      </c:pt>
                      <c:pt idx="432">
                        <c:v>-0.135825</c:v>
                      </c:pt>
                      <c:pt idx="433">
                        <c:v>-0.1356395</c:v>
                      </c:pt>
                      <c:pt idx="434">
                        <c:v>-0.13539019999999999</c:v>
                      </c:pt>
                      <c:pt idx="435">
                        <c:v>-0.1352158</c:v>
                      </c:pt>
                      <c:pt idx="436">
                        <c:v>-0.13516110000000001</c:v>
                      </c:pt>
                      <c:pt idx="437">
                        <c:v>-0.1351038</c:v>
                      </c:pt>
                      <c:pt idx="438">
                        <c:v>-0.13493520000000001</c:v>
                      </c:pt>
                      <c:pt idx="439">
                        <c:v>-0.134688</c:v>
                      </c:pt>
                      <c:pt idx="440">
                        <c:v>-0.13444329999999999</c:v>
                      </c:pt>
                      <c:pt idx="441">
                        <c:v>-0.1342199</c:v>
                      </c:pt>
                      <c:pt idx="442">
                        <c:v>-0.13399430000000001</c:v>
                      </c:pt>
                      <c:pt idx="443">
                        <c:v>-0.13375290000000001</c:v>
                      </c:pt>
                      <c:pt idx="444">
                        <c:v>-0.13348940000000001</c:v>
                      </c:pt>
                      <c:pt idx="445">
                        <c:v>-0.13321949999999999</c:v>
                      </c:pt>
                      <c:pt idx="446">
                        <c:v>-0.13300899999999999</c:v>
                      </c:pt>
                      <c:pt idx="447">
                        <c:v>-0.1329205</c:v>
                      </c:pt>
                      <c:pt idx="448">
                        <c:v>-0.1329197</c:v>
                      </c:pt>
                      <c:pt idx="449">
                        <c:v>-0.13290669999999999</c:v>
                      </c:pt>
                      <c:pt idx="450">
                        <c:v>-0.13284840000000001</c:v>
                      </c:pt>
                      <c:pt idx="451">
                        <c:v>-0.1327921</c:v>
                      </c:pt>
                      <c:pt idx="452">
                        <c:v>-0.13273499999999999</c:v>
                      </c:pt>
                      <c:pt idx="453">
                        <c:v>-0.1325944</c:v>
                      </c:pt>
                      <c:pt idx="454">
                        <c:v>-0.13235279999999999</c:v>
                      </c:pt>
                      <c:pt idx="455">
                        <c:v>-0.13213150000000001</c:v>
                      </c:pt>
                      <c:pt idx="456">
                        <c:v>-0.13205169999999999</c:v>
                      </c:pt>
                      <c:pt idx="457">
                        <c:v>-0.13209180000000001</c:v>
                      </c:pt>
                      <c:pt idx="458">
                        <c:v>-0.1321457</c:v>
                      </c:pt>
                      <c:pt idx="459">
                        <c:v>-0.13215950000000001</c:v>
                      </c:pt>
                      <c:pt idx="460">
                        <c:v>-0.13213359999999999</c:v>
                      </c:pt>
                      <c:pt idx="461">
                        <c:v>-0.1320547</c:v>
                      </c:pt>
                      <c:pt idx="462">
                        <c:v>-0.13192010000000001</c:v>
                      </c:pt>
                      <c:pt idx="463">
                        <c:v>-0.13180430000000001</c:v>
                      </c:pt>
                      <c:pt idx="464">
                        <c:v>-0.13181570000000001</c:v>
                      </c:pt>
                      <c:pt idx="465">
                        <c:v>-0.13197320000000001</c:v>
                      </c:pt>
                      <c:pt idx="466">
                        <c:v>-0.13216729999999999</c:v>
                      </c:pt>
                      <c:pt idx="467">
                        <c:v>-0.13225809999999999</c:v>
                      </c:pt>
                      <c:pt idx="468">
                        <c:v>-0.13219230000000001</c:v>
                      </c:pt>
                      <c:pt idx="469">
                        <c:v>-0.13204869999999999</c:v>
                      </c:pt>
                      <c:pt idx="470">
                        <c:v>-0.13198019999999999</c:v>
                      </c:pt>
                      <c:pt idx="471">
                        <c:v>-0.13207840000000001</c:v>
                      </c:pt>
                      <c:pt idx="472">
                        <c:v>-0.13228319999999999</c:v>
                      </c:pt>
                      <c:pt idx="473">
                        <c:v>-0.13244829999999999</c:v>
                      </c:pt>
                      <c:pt idx="474">
                        <c:v>-0.1324977</c:v>
                      </c:pt>
                      <c:pt idx="475">
                        <c:v>-0.13246440000000001</c:v>
                      </c:pt>
                      <c:pt idx="476">
                        <c:v>-0.1323839</c:v>
                      </c:pt>
                      <c:pt idx="477">
                        <c:v>-0.1322507</c:v>
                      </c:pt>
                      <c:pt idx="478">
                        <c:v>-0.13210350000000001</c:v>
                      </c:pt>
                      <c:pt idx="479">
                        <c:v>-0.13204569999999999</c:v>
                      </c:pt>
                      <c:pt idx="480">
                        <c:v>-0.13210649999999999</c:v>
                      </c:pt>
                      <c:pt idx="481">
                        <c:v>-0.132157</c:v>
                      </c:pt>
                      <c:pt idx="482">
                        <c:v>-0.13205729999999999</c:v>
                      </c:pt>
                      <c:pt idx="483">
                        <c:v>-0.13184009999999999</c:v>
                      </c:pt>
                      <c:pt idx="484">
                        <c:v>-0.13165760000000001</c:v>
                      </c:pt>
                      <c:pt idx="485">
                        <c:v>-0.13158900000000001</c:v>
                      </c:pt>
                      <c:pt idx="486">
                        <c:v>-0.13158549999999999</c:v>
                      </c:pt>
                      <c:pt idx="487">
                        <c:v>-0.13158990000000001</c:v>
                      </c:pt>
                      <c:pt idx="488">
                        <c:v>-0.13160369999999999</c:v>
                      </c:pt>
                      <c:pt idx="489">
                        <c:v>-0.13162160000000001</c:v>
                      </c:pt>
                      <c:pt idx="490">
                        <c:v>-0.1315935</c:v>
                      </c:pt>
                      <c:pt idx="491">
                        <c:v>-0.13149279999999999</c:v>
                      </c:pt>
                      <c:pt idx="492">
                        <c:v>-0.13136020000000001</c:v>
                      </c:pt>
                      <c:pt idx="493">
                        <c:v>-0.13124649999999999</c:v>
                      </c:pt>
                      <c:pt idx="494">
                        <c:v>-0.13115540000000001</c:v>
                      </c:pt>
                      <c:pt idx="495">
                        <c:v>-0.1310741</c:v>
                      </c:pt>
                      <c:pt idx="496">
                        <c:v>-0.13101599999999999</c:v>
                      </c:pt>
                      <c:pt idx="497">
                        <c:v>-0.1309913</c:v>
                      </c:pt>
                      <c:pt idx="498">
                        <c:v>-0.1309613</c:v>
                      </c:pt>
                      <c:pt idx="499">
                        <c:v>-0.13087270000000001</c:v>
                      </c:pt>
                      <c:pt idx="500">
                        <c:v>-0.1307352</c:v>
                      </c:pt>
                      <c:pt idx="501">
                        <c:v>-0.13058449999999999</c:v>
                      </c:pt>
                      <c:pt idx="502">
                        <c:v>-0.13049830000000001</c:v>
                      </c:pt>
                      <c:pt idx="503">
                        <c:v>-0.13051019999999999</c:v>
                      </c:pt>
                      <c:pt idx="504">
                        <c:v>-0.13057279999999999</c:v>
                      </c:pt>
                      <c:pt idx="505">
                        <c:v>-0.13060939999999999</c:v>
                      </c:pt>
                      <c:pt idx="506">
                        <c:v>-0.1305916</c:v>
                      </c:pt>
                      <c:pt idx="507">
                        <c:v>-0.13055</c:v>
                      </c:pt>
                      <c:pt idx="508">
                        <c:v>-0.13053200000000001</c:v>
                      </c:pt>
                      <c:pt idx="509">
                        <c:v>-0.13056499999999999</c:v>
                      </c:pt>
                      <c:pt idx="510">
                        <c:v>-0.13063140000000001</c:v>
                      </c:pt>
                      <c:pt idx="511">
                        <c:v>-0.13066349999999999</c:v>
                      </c:pt>
                      <c:pt idx="512">
                        <c:v>-0.1305992</c:v>
                      </c:pt>
                      <c:pt idx="513">
                        <c:v>-0.13048029999999999</c:v>
                      </c:pt>
                      <c:pt idx="514">
                        <c:v>-0.1304516</c:v>
                      </c:pt>
                      <c:pt idx="515">
                        <c:v>-0.13060279999999999</c:v>
                      </c:pt>
                      <c:pt idx="516">
                        <c:v>-0.1308462</c:v>
                      </c:pt>
                      <c:pt idx="517">
                        <c:v>-0.13100200000000001</c:v>
                      </c:pt>
                      <c:pt idx="518">
                        <c:v>-0.13099230000000001</c:v>
                      </c:pt>
                      <c:pt idx="519">
                        <c:v>-0.13089239999999999</c:v>
                      </c:pt>
                      <c:pt idx="520">
                        <c:v>-0.13082160000000001</c:v>
                      </c:pt>
                      <c:pt idx="521">
                        <c:v>-0.1308484</c:v>
                      </c:pt>
                      <c:pt idx="522">
                        <c:v>-0.1309795</c:v>
                      </c:pt>
                      <c:pt idx="523">
                        <c:v>-0.1311659</c:v>
                      </c:pt>
                      <c:pt idx="524">
                        <c:v>-0.1313164</c:v>
                      </c:pt>
                      <c:pt idx="525">
                        <c:v>-0.13136809999999999</c:v>
                      </c:pt>
                      <c:pt idx="526">
                        <c:v>-0.13135720000000001</c:v>
                      </c:pt>
                      <c:pt idx="527">
                        <c:v>-0.13137570000000001</c:v>
                      </c:pt>
                      <c:pt idx="528">
                        <c:v>-0.13147300000000001</c:v>
                      </c:pt>
                      <c:pt idx="529">
                        <c:v>-0.13163900000000001</c:v>
                      </c:pt>
                      <c:pt idx="530">
                        <c:v>-0.13185079999999999</c:v>
                      </c:pt>
                      <c:pt idx="531">
                        <c:v>-0.13207099999999999</c:v>
                      </c:pt>
                      <c:pt idx="532">
                        <c:v>-0.13222110000000001</c:v>
                      </c:pt>
                      <c:pt idx="533">
                        <c:v>-0.13225020000000001</c:v>
                      </c:pt>
                      <c:pt idx="534">
                        <c:v>-0.1322315</c:v>
                      </c:pt>
                      <c:pt idx="535">
                        <c:v>-0.1323047</c:v>
                      </c:pt>
                      <c:pt idx="536">
                        <c:v>-0.13251209999999999</c:v>
                      </c:pt>
                      <c:pt idx="537">
                        <c:v>-0.13275480000000001</c:v>
                      </c:pt>
                      <c:pt idx="538">
                        <c:v>-0.13291230000000001</c:v>
                      </c:pt>
                      <c:pt idx="539">
                        <c:v>-0.13294429999999999</c:v>
                      </c:pt>
                      <c:pt idx="540">
                        <c:v>-0.13288420000000001</c:v>
                      </c:pt>
                      <c:pt idx="541">
                        <c:v>-0.13281570000000001</c:v>
                      </c:pt>
                      <c:pt idx="542">
                        <c:v>-0.13284319999999999</c:v>
                      </c:pt>
                      <c:pt idx="543">
                        <c:v>-0.13300609999999999</c:v>
                      </c:pt>
                      <c:pt idx="544">
                        <c:v>-0.13322609999999999</c:v>
                      </c:pt>
                      <c:pt idx="545">
                        <c:v>-0.13339480000000001</c:v>
                      </c:pt>
                      <c:pt idx="546">
                        <c:v>-0.13349829999999999</c:v>
                      </c:pt>
                      <c:pt idx="547">
                        <c:v>-0.1335885</c:v>
                      </c:pt>
                      <c:pt idx="548">
                        <c:v>-0.13366</c:v>
                      </c:pt>
                      <c:pt idx="549">
                        <c:v>-0.1336542</c:v>
                      </c:pt>
                      <c:pt idx="550">
                        <c:v>-0.13358200000000001</c:v>
                      </c:pt>
                      <c:pt idx="551">
                        <c:v>-0.13354379999999999</c:v>
                      </c:pt>
                      <c:pt idx="552">
                        <c:v>-0.13361310000000001</c:v>
                      </c:pt>
                      <c:pt idx="553">
                        <c:v>-0.13376450000000001</c:v>
                      </c:pt>
                      <c:pt idx="554">
                        <c:v>-0.13392299999999999</c:v>
                      </c:pt>
                      <c:pt idx="555">
                        <c:v>-0.13403100000000001</c:v>
                      </c:pt>
                      <c:pt idx="556">
                        <c:v>-0.13407189999999999</c:v>
                      </c:pt>
                      <c:pt idx="557">
                        <c:v>-0.1340885</c:v>
                      </c:pt>
                      <c:pt idx="558">
                        <c:v>-0.13415859999999999</c:v>
                      </c:pt>
                      <c:pt idx="559">
                        <c:v>-0.13428960000000001</c:v>
                      </c:pt>
                      <c:pt idx="560">
                        <c:v>-0.13437689999999999</c:v>
                      </c:pt>
                      <c:pt idx="561">
                        <c:v>-0.13433790000000001</c:v>
                      </c:pt>
                      <c:pt idx="562">
                        <c:v>-0.13424990000000001</c:v>
                      </c:pt>
                      <c:pt idx="563">
                        <c:v>-0.13425390000000001</c:v>
                      </c:pt>
                      <c:pt idx="564">
                        <c:v>-0.13435630000000001</c:v>
                      </c:pt>
                      <c:pt idx="565">
                        <c:v>-0.134436</c:v>
                      </c:pt>
                      <c:pt idx="566">
                        <c:v>-0.13442200000000001</c:v>
                      </c:pt>
                      <c:pt idx="567">
                        <c:v>-0.13435569999999999</c:v>
                      </c:pt>
                      <c:pt idx="568">
                        <c:v>-0.13429060000000001</c:v>
                      </c:pt>
                      <c:pt idx="569">
                        <c:v>-0.1342352</c:v>
                      </c:pt>
                      <c:pt idx="570">
                        <c:v>-0.13418720000000001</c:v>
                      </c:pt>
                      <c:pt idx="571">
                        <c:v>-0.13413369999999999</c:v>
                      </c:pt>
                      <c:pt idx="572">
                        <c:v>-0.13402929999999999</c:v>
                      </c:pt>
                      <c:pt idx="573">
                        <c:v>-0.13386619999999999</c:v>
                      </c:pt>
                      <c:pt idx="574">
                        <c:v>-0.13374220000000001</c:v>
                      </c:pt>
                      <c:pt idx="575">
                        <c:v>-0.1337585</c:v>
                      </c:pt>
                      <c:pt idx="576">
                        <c:v>-0.1338733</c:v>
                      </c:pt>
                      <c:pt idx="577">
                        <c:v>-0.13395180000000001</c:v>
                      </c:pt>
                      <c:pt idx="578">
                        <c:v>-0.1339438</c:v>
                      </c:pt>
                      <c:pt idx="579">
                        <c:v>-0.13390750000000001</c:v>
                      </c:pt>
                      <c:pt idx="580">
                        <c:v>-0.13386200000000001</c:v>
                      </c:pt>
                      <c:pt idx="581">
                        <c:v>-0.13374829999999999</c:v>
                      </c:pt>
                      <c:pt idx="582">
                        <c:v>-0.1335501</c:v>
                      </c:pt>
                      <c:pt idx="583">
                        <c:v>-0.13333200000000001</c:v>
                      </c:pt>
                      <c:pt idx="584">
                        <c:v>-0.13314300000000001</c:v>
                      </c:pt>
                      <c:pt idx="585">
                        <c:v>-0.13297229999999999</c:v>
                      </c:pt>
                      <c:pt idx="586">
                        <c:v>-0.1328145</c:v>
                      </c:pt>
                      <c:pt idx="587">
                        <c:v>-0.1326949</c:v>
                      </c:pt>
                      <c:pt idx="588">
                        <c:v>-0.13262199999999999</c:v>
                      </c:pt>
                      <c:pt idx="589">
                        <c:v>-0.1325877</c:v>
                      </c:pt>
                      <c:pt idx="590">
                        <c:v>-0.13260930000000001</c:v>
                      </c:pt>
                      <c:pt idx="591">
                        <c:v>-0.13269510000000001</c:v>
                      </c:pt>
                      <c:pt idx="592">
                        <c:v>-0.1327768</c:v>
                      </c:pt>
                      <c:pt idx="593">
                        <c:v>-0.1327604</c:v>
                      </c:pt>
                      <c:pt idx="594">
                        <c:v>-0.13264400000000001</c:v>
                      </c:pt>
                      <c:pt idx="595">
                        <c:v>-0.13251089999999999</c:v>
                      </c:pt>
                      <c:pt idx="596">
                        <c:v>-0.13242119999999999</c:v>
                      </c:pt>
                      <c:pt idx="597">
                        <c:v>-0.132381</c:v>
                      </c:pt>
                      <c:pt idx="598">
                        <c:v>-0.1323984</c:v>
                      </c:pt>
                      <c:pt idx="599">
                        <c:v>-0.1324746</c:v>
                      </c:pt>
                      <c:pt idx="600">
                        <c:v>-0.13255120000000001</c:v>
                      </c:pt>
                      <c:pt idx="601">
                        <c:v>-0.1325547</c:v>
                      </c:pt>
                      <c:pt idx="602">
                        <c:v>-0.13248699999999999</c:v>
                      </c:pt>
                      <c:pt idx="603">
                        <c:v>-0.1323916</c:v>
                      </c:pt>
                      <c:pt idx="604">
                        <c:v>-0.13225990000000001</c:v>
                      </c:pt>
                      <c:pt idx="605">
                        <c:v>-0.13206999999999999</c:v>
                      </c:pt>
                      <c:pt idx="606">
                        <c:v>-0.13188549999999999</c:v>
                      </c:pt>
                      <c:pt idx="607">
                        <c:v>-0.13180210000000001</c:v>
                      </c:pt>
                      <c:pt idx="608">
                        <c:v>-0.1318067</c:v>
                      </c:pt>
                      <c:pt idx="609">
                        <c:v>-0.13181109999999999</c:v>
                      </c:pt>
                      <c:pt idx="610">
                        <c:v>-0.13181029999999999</c:v>
                      </c:pt>
                      <c:pt idx="611">
                        <c:v>-0.1318735</c:v>
                      </c:pt>
                      <c:pt idx="612">
                        <c:v>-0.13198960000000001</c:v>
                      </c:pt>
                      <c:pt idx="613">
                        <c:v>-0.13205649999999999</c:v>
                      </c:pt>
                      <c:pt idx="614">
                        <c:v>-0.13203709999999999</c:v>
                      </c:pt>
                      <c:pt idx="615">
                        <c:v>-0.1319988</c:v>
                      </c:pt>
                      <c:pt idx="616">
                        <c:v>-0.1319757</c:v>
                      </c:pt>
                      <c:pt idx="617">
                        <c:v>-0.1319207</c:v>
                      </c:pt>
                      <c:pt idx="618">
                        <c:v>-0.1318182</c:v>
                      </c:pt>
                      <c:pt idx="619">
                        <c:v>-0.13173470000000001</c:v>
                      </c:pt>
                      <c:pt idx="620">
                        <c:v>-0.13171749999999999</c:v>
                      </c:pt>
                      <c:pt idx="621">
                        <c:v>-0.13174179999999999</c:v>
                      </c:pt>
                      <c:pt idx="622">
                        <c:v>-0.13177469999999999</c:v>
                      </c:pt>
                      <c:pt idx="623">
                        <c:v>-0.131801</c:v>
                      </c:pt>
                      <c:pt idx="624">
                        <c:v>-0.1317681</c:v>
                      </c:pt>
                      <c:pt idx="625">
                        <c:v>-0.1316206</c:v>
                      </c:pt>
                      <c:pt idx="626">
                        <c:v>-0.13140950000000001</c:v>
                      </c:pt>
                      <c:pt idx="627">
                        <c:v>-0.1312574</c:v>
                      </c:pt>
                      <c:pt idx="628">
                        <c:v>-0.13119710000000001</c:v>
                      </c:pt>
                      <c:pt idx="629">
                        <c:v>-0.13113620000000001</c:v>
                      </c:pt>
                      <c:pt idx="630">
                        <c:v>-0.1310106</c:v>
                      </c:pt>
                      <c:pt idx="631">
                        <c:v>-0.1308696</c:v>
                      </c:pt>
                      <c:pt idx="632">
                        <c:v>-0.13078890000000001</c:v>
                      </c:pt>
                      <c:pt idx="633">
                        <c:v>-0.13078149999999999</c:v>
                      </c:pt>
                      <c:pt idx="634">
                        <c:v>-0.13080639999999999</c:v>
                      </c:pt>
                      <c:pt idx="635">
                        <c:v>-0.13080849999999999</c:v>
                      </c:pt>
                      <c:pt idx="636">
                        <c:v>-0.1307218</c:v>
                      </c:pt>
                      <c:pt idx="637">
                        <c:v>-0.13053429999999999</c:v>
                      </c:pt>
                      <c:pt idx="638">
                        <c:v>-0.130385</c:v>
                      </c:pt>
                      <c:pt idx="639">
                        <c:v>-0.13046289999999999</c:v>
                      </c:pt>
                      <c:pt idx="640">
                        <c:v>-0.1307528</c:v>
                      </c:pt>
                      <c:pt idx="641">
                        <c:v>-0.13103629999999999</c:v>
                      </c:pt>
                      <c:pt idx="642">
                        <c:v>-0.13118579999999999</c:v>
                      </c:pt>
                      <c:pt idx="643">
                        <c:v>-0.1312622</c:v>
                      </c:pt>
                      <c:pt idx="644">
                        <c:v>-0.1313347</c:v>
                      </c:pt>
                      <c:pt idx="645">
                        <c:v>-0.1313841</c:v>
                      </c:pt>
                      <c:pt idx="646">
                        <c:v>-0.13139729999999999</c:v>
                      </c:pt>
                      <c:pt idx="647">
                        <c:v>-0.13141720000000001</c:v>
                      </c:pt>
                      <c:pt idx="648">
                        <c:v>-0.1314428</c:v>
                      </c:pt>
                      <c:pt idx="649">
                        <c:v>-0.1314089</c:v>
                      </c:pt>
                      <c:pt idx="650">
                        <c:v>-0.1313194</c:v>
                      </c:pt>
                      <c:pt idx="651">
                        <c:v>-0.13127559999999999</c:v>
                      </c:pt>
                      <c:pt idx="652">
                        <c:v>-0.1313175</c:v>
                      </c:pt>
                      <c:pt idx="653">
                        <c:v>-0.1313617</c:v>
                      </c:pt>
                      <c:pt idx="654">
                        <c:v>-0.1313425</c:v>
                      </c:pt>
                      <c:pt idx="655">
                        <c:v>-0.1312702</c:v>
                      </c:pt>
                      <c:pt idx="656">
                        <c:v>-0.1310818</c:v>
                      </c:pt>
                      <c:pt idx="657">
                        <c:v>-0.13060469999999999</c:v>
                      </c:pt>
                      <c:pt idx="658">
                        <c:v>-0.12981119999999999</c:v>
                      </c:pt>
                      <c:pt idx="659">
                        <c:v>-0.1290915</c:v>
                      </c:pt>
                      <c:pt idx="660">
                        <c:v>-0.12913279999999999</c:v>
                      </c:pt>
                      <c:pt idx="661">
                        <c:v>-0.13008439999999999</c:v>
                      </c:pt>
                      <c:pt idx="662">
                        <c:v>-0.13120299999999999</c:v>
                      </c:pt>
                      <c:pt idx="663">
                        <c:v>-0.13193630000000001</c:v>
                      </c:pt>
                      <c:pt idx="664">
                        <c:v>-0.13228599999999999</c:v>
                      </c:pt>
                      <c:pt idx="665">
                        <c:v>-0.13240250000000001</c:v>
                      </c:pt>
                      <c:pt idx="666">
                        <c:v>-0.13240669999999999</c:v>
                      </c:pt>
                      <c:pt idx="667">
                        <c:v>-0.1323539</c:v>
                      </c:pt>
                      <c:pt idx="668">
                        <c:v>-0.13224140000000001</c:v>
                      </c:pt>
                      <c:pt idx="669">
                        <c:v>-0.13210050000000001</c:v>
                      </c:pt>
                      <c:pt idx="670">
                        <c:v>-0.13206609999999999</c:v>
                      </c:pt>
                      <c:pt idx="671">
                        <c:v>-0.13223860000000001</c:v>
                      </c:pt>
                      <c:pt idx="672">
                        <c:v>-0.1324959</c:v>
                      </c:pt>
                      <c:pt idx="673">
                        <c:v>-0.13259989999999999</c:v>
                      </c:pt>
                      <c:pt idx="674">
                        <c:v>-0.13249549999999999</c:v>
                      </c:pt>
                      <c:pt idx="675">
                        <c:v>-0.1323558</c:v>
                      </c:pt>
                      <c:pt idx="676">
                        <c:v>-0.132327</c:v>
                      </c:pt>
                      <c:pt idx="677">
                        <c:v>-0.13236410000000001</c:v>
                      </c:pt>
                      <c:pt idx="678">
                        <c:v>-0.132382</c:v>
                      </c:pt>
                      <c:pt idx="679">
                        <c:v>-0.1323994</c:v>
                      </c:pt>
                      <c:pt idx="680">
                        <c:v>-0.1323966</c:v>
                      </c:pt>
                      <c:pt idx="681">
                        <c:v>-0.13222030000000001</c:v>
                      </c:pt>
                      <c:pt idx="682">
                        <c:v>-0.13179379999999999</c:v>
                      </c:pt>
                      <c:pt idx="683">
                        <c:v>-0.13140009999999999</c:v>
                      </c:pt>
                      <c:pt idx="684">
                        <c:v>-0.1316128</c:v>
                      </c:pt>
                      <c:pt idx="685">
                        <c:v>-0.1324458</c:v>
                      </c:pt>
                      <c:pt idx="686">
                        <c:v>-0.13312760000000001</c:v>
                      </c:pt>
                      <c:pt idx="687">
                        <c:v>-0.1332961</c:v>
                      </c:pt>
                      <c:pt idx="688">
                        <c:v>-0.13308519999999999</c:v>
                      </c:pt>
                      <c:pt idx="689">
                        <c:v>-0.13269500000000001</c:v>
                      </c:pt>
                      <c:pt idx="690">
                        <c:v>-0.1324003</c:v>
                      </c:pt>
                      <c:pt idx="691">
                        <c:v>-0.13244120000000001</c:v>
                      </c:pt>
                      <c:pt idx="692">
                        <c:v>-0.1327219</c:v>
                      </c:pt>
                      <c:pt idx="693">
                        <c:v>-0.13289609999999999</c:v>
                      </c:pt>
                      <c:pt idx="694">
                        <c:v>-0.1327661</c:v>
                      </c:pt>
                      <c:pt idx="695">
                        <c:v>-0.1325461</c:v>
                      </c:pt>
                      <c:pt idx="696">
                        <c:v>-0.13280249999999999</c:v>
                      </c:pt>
                      <c:pt idx="697">
                        <c:v>-0.13361719999999999</c:v>
                      </c:pt>
                      <c:pt idx="698">
                        <c:v>-0.13425889999999999</c:v>
                      </c:pt>
                      <c:pt idx="699">
                        <c:v>-0.1344089</c:v>
                      </c:pt>
                      <c:pt idx="700">
                        <c:v>-0.13427700000000001</c:v>
                      </c:pt>
                      <c:pt idx="701">
                        <c:v>-0.13412569999999999</c:v>
                      </c:pt>
                      <c:pt idx="702">
                        <c:v>-0.1341369</c:v>
                      </c:pt>
                      <c:pt idx="703">
                        <c:v>-0.1343519</c:v>
                      </c:pt>
                      <c:pt idx="704">
                        <c:v>-0.1346559</c:v>
                      </c:pt>
                      <c:pt idx="705">
                        <c:v>-0.13481309999999999</c:v>
                      </c:pt>
                      <c:pt idx="706">
                        <c:v>-0.1346733</c:v>
                      </c:pt>
                      <c:pt idx="707">
                        <c:v>-0.13433890000000001</c:v>
                      </c:pt>
                      <c:pt idx="708">
                        <c:v>-0.13402230000000001</c:v>
                      </c:pt>
                      <c:pt idx="709">
                        <c:v>-0.1340249</c:v>
                      </c:pt>
                      <c:pt idx="710">
                        <c:v>-0.13458059999999999</c:v>
                      </c:pt>
                      <c:pt idx="711">
                        <c:v>-0.13523569999999999</c:v>
                      </c:pt>
                      <c:pt idx="712">
                        <c:v>-0.13547989999999999</c:v>
                      </c:pt>
                      <c:pt idx="713">
                        <c:v>-0.13536609999999999</c:v>
                      </c:pt>
                      <c:pt idx="714">
                        <c:v>-0.1351474</c:v>
                      </c:pt>
                      <c:pt idx="715">
                        <c:v>-0.13494400000000001</c:v>
                      </c:pt>
                      <c:pt idx="716">
                        <c:v>-0.13466880000000001</c:v>
                      </c:pt>
                      <c:pt idx="717">
                        <c:v>-0.13435549999999999</c:v>
                      </c:pt>
                      <c:pt idx="718">
                        <c:v>-0.13426830000000001</c:v>
                      </c:pt>
                      <c:pt idx="719">
                        <c:v>-0.13430819999999999</c:v>
                      </c:pt>
                      <c:pt idx="720">
                        <c:v>-0.13434889999999999</c:v>
                      </c:pt>
                      <c:pt idx="721">
                        <c:v>-0.13459879999999999</c:v>
                      </c:pt>
                      <c:pt idx="722">
                        <c:v>-0.13525609999999999</c:v>
                      </c:pt>
                      <c:pt idx="723">
                        <c:v>-0.13595560000000001</c:v>
                      </c:pt>
                      <c:pt idx="724">
                        <c:v>-0.1361349</c:v>
                      </c:pt>
                      <c:pt idx="725">
                        <c:v>-0.1358279</c:v>
                      </c:pt>
                      <c:pt idx="726">
                        <c:v>-0.1353394</c:v>
                      </c:pt>
                      <c:pt idx="727">
                        <c:v>-0.1350006</c:v>
                      </c:pt>
                      <c:pt idx="728">
                        <c:v>-0.13509370000000001</c:v>
                      </c:pt>
                      <c:pt idx="729">
                        <c:v>-0.13548070000000001</c:v>
                      </c:pt>
                      <c:pt idx="730">
                        <c:v>-0.13579040000000001</c:v>
                      </c:pt>
                      <c:pt idx="731">
                        <c:v>-0.1358877</c:v>
                      </c:pt>
                      <c:pt idx="732">
                        <c:v>-0.13579550000000001</c:v>
                      </c:pt>
                      <c:pt idx="733">
                        <c:v>-0.1356146</c:v>
                      </c:pt>
                      <c:pt idx="734">
                        <c:v>-0.13559889999999999</c:v>
                      </c:pt>
                      <c:pt idx="735">
                        <c:v>-0.13593469999999999</c:v>
                      </c:pt>
                      <c:pt idx="736">
                        <c:v>-0.13637859999999999</c:v>
                      </c:pt>
                      <c:pt idx="737">
                        <c:v>-0.1364657</c:v>
                      </c:pt>
                      <c:pt idx="738">
                        <c:v>-0.1360507</c:v>
                      </c:pt>
                      <c:pt idx="739">
                        <c:v>-0.13546279999999999</c:v>
                      </c:pt>
                      <c:pt idx="740">
                        <c:v>-0.13514979999999999</c:v>
                      </c:pt>
                      <c:pt idx="741">
                        <c:v>-0.13527429999999999</c:v>
                      </c:pt>
                      <c:pt idx="742">
                        <c:v>-0.13587389999999999</c:v>
                      </c:pt>
                      <c:pt idx="743">
                        <c:v>-0.13680049999999999</c:v>
                      </c:pt>
                      <c:pt idx="744">
                        <c:v>-0.1369686</c:v>
                      </c:pt>
                      <c:pt idx="745">
                        <c:v>-0.1360546</c:v>
                      </c:pt>
                      <c:pt idx="746">
                        <c:v>-0.13497700000000001</c:v>
                      </c:pt>
                      <c:pt idx="747">
                        <c:v>-0.13455120000000001</c:v>
                      </c:pt>
                      <c:pt idx="748">
                        <c:v>-0.13495840000000001</c:v>
                      </c:pt>
                      <c:pt idx="749">
                        <c:v>-0.13555210000000001</c:v>
                      </c:pt>
                      <c:pt idx="750">
                        <c:v>-0.1357198</c:v>
                      </c:pt>
                      <c:pt idx="751">
                        <c:v>-0.13561100000000001</c:v>
                      </c:pt>
                      <c:pt idx="752">
                        <c:v>-0.1354863</c:v>
                      </c:pt>
                      <c:pt idx="753">
                        <c:v>-0.13548830000000001</c:v>
                      </c:pt>
                      <c:pt idx="754">
                        <c:v>-0.13563159999999999</c:v>
                      </c:pt>
                      <c:pt idx="755">
                        <c:v>-0.1356899</c:v>
                      </c:pt>
                      <c:pt idx="756">
                        <c:v>-0.13543839999999999</c:v>
                      </c:pt>
                      <c:pt idx="757">
                        <c:v>-0.13496140000000001</c:v>
                      </c:pt>
                      <c:pt idx="758">
                        <c:v>-0.13468949999999999</c:v>
                      </c:pt>
                      <c:pt idx="759">
                        <c:v>-0.13490050000000001</c:v>
                      </c:pt>
                      <c:pt idx="760">
                        <c:v>-0.13545699999999999</c:v>
                      </c:pt>
                      <c:pt idx="761">
                        <c:v>-0.1362862</c:v>
                      </c:pt>
                      <c:pt idx="762">
                        <c:v>-0.13668050000000001</c:v>
                      </c:pt>
                      <c:pt idx="763">
                        <c:v>-0.13625010000000001</c:v>
                      </c:pt>
                      <c:pt idx="764">
                        <c:v>-0.1357585</c:v>
                      </c:pt>
                      <c:pt idx="765">
                        <c:v>-0.13555329999999999</c:v>
                      </c:pt>
                      <c:pt idx="766">
                        <c:v>-0.13546</c:v>
                      </c:pt>
                      <c:pt idx="767">
                        <c:v>-0.13539280000000001</c:v>
                      </c:pt>
                      <c:pt idx="768">
                        <c:v>-0.13533970000000001</c:v>
                      </c:pt>
                      <c:pt idx="769">
                        <c:v>-0.13512289999999999</c:v>
                      </c:pt>
                      <c:pt idx="770">
                        <c:v>-0.1346231</c:v>
                      </c:pt>
                      <c:pt idx="771">
                        <c:v>-0.13404379999999999</c:v>
                      </c:pt>
                      <c:pt idx="772">
                        <c:v>-0.13375880000000001</c:v>
                      </c:pt>
                      <c:pt idx="773">
                        <c:v>-0.13384660000000001</c:v>
                      </c:pt>
                      <c:pt idx="774">
                        <c:v>-0.13388530000000001</c:v>
                      </c:pt>
                      <c:pt idx="775">
                        <c:v>-0.13372800000000001</c:v>
                      </c:pt>
                      <c:pt idx="776">
                        <c:v>-0.13354930000000001</c:v>
                      </c:pt>
                      <c:pt idx="777">
                        <c:v>-0.13328899999999999</c:v>
                      </c:pt>
                      <c:pt idx="778">
                        <c:v>-0.1328925</c:v>
                      </c:pt>
                      <c:pt idx="779">
                        <c:v>-0.1326041</c:v>
                      </c:pt>
                      <c:pt idx="780">
                        <c:v>-0.13226260000000001</c:v>
                      </c:pt>
                      <c:pt idx="781">
                        <c:v>-0.13096559999999999</c:v>
                      </c:pt>
                      <c:pt idx="782">
                        <c:v>-0.13025529999999999</c:v>
                      </c:pt>
                      <c:pt idx="783">
                        <c:v>-0.13222390000000001</c:v>
                      </c:pt>
                      <c:pt idx="784">
                        <c:v>-0.1331579</c:v>
                      </c:pt>
                      <c:pt idx="785">
                        <c:v>-0.1329679</c:v>
                      </c:pt>
                      <c:pt idx="786">
                        <c:v>-0.13265270000000001</c:v>
                      </c:pt>
                      <c:pt idx="787">
                        <c:v>-0.13233880000000001</c:v>
                      </c:pt>
                      <c:pt idx="788">
                        <c:v>-0.13195090000000001</c:v>
                      </c:pt>
                      <c:pt idx="789">
                        <c:v>-0.13156989999999999</c:v>
                      </c:pt>
                      <c:pt idx="790">
                        <c:v>-0.13167380000000001</c:v>
                      </c:pt>
                      <c:pt idx="791">
                        <c:v>-0.1321888</c:v>
                      </c:pt>
                      <c:pt idx="792">
                        <c:v>-0.1322769</c:v>
                      </c:pt>
                      <c:pt idx="793">
                        <c:v>-0.1318946</c:v>
                      </c:pt>
                      <c:pt idx="794">
                        <c:v>-0.13141639999999999</c:v>
                      </c:pt>
                      <c:pt idx="795">
                        <c:v>-0.13100510000000001</c:v>
                      </c:pt>
                      <c:pt idx="796">
                        <c:v>-0.13048570000000001</c:v>
                      </c:pt>
                      <c:pt idx="797">
                        <c:v>-0.1295442</c:v>
                      </c:pt>
                      <c:pt idx="798">
                        <c:v>-0.1288618</c:v>
                      </c:pt>
                      <c:pt idx="799">
                        <c:v>-0.12924430000000001</c:v>
                      </c:pt>
                      <c:pt idx="800">
                        <c:v>-0.1294534</c:v>
                      </c:pt>
                      <c:pt idx="801">
                        <c:v>-0.12934599999999999</c:v>
                      </c:pt>
                      <c:pt idx="802">
                        <c:v>-0.12947220000000001</c:v>
                      </c:pt>
                      <c:pt idx="803">
                        <c:v>-0.1295964</c:v>
                      </c:pt>
                      <c:pt idx="804">
                        <c:v>-0.1292546</c:v>
                      </c:pt>
                      <c:pt idx="805">
                        <c:v>-0.12856809999999999</c:v>
                      </c:pt>
                      <c:pt idx="806">
                        <c:v>-0.12799569999999999</c:v>
                      </c:pt>
                      <c:pt idx="807">
                        <c:v>-0.1278938</c:v>
                      </c:pt>
                      <c:pt idx="808">
                        <c:v>-0.12815409999999999</c:v>
                      </c:pt>
                      <c:pt idx="809">
                        <c:v>-0.12827859999999999</c:v>
                      </c:pt>
                      <c:pt idx="810">
                        <c:v>-0.12804750000000001</c:v>
                      </c:pt>
                      <c:pt idx="811">
                        <c:v>-0.12752640000000001</c:v>
                      </c:pt>
                      <c:pt idx="812">
                        <c:v>-0.12680949999999999</c:v>
                      </c:pt>
                      <c:pt idx="813">
                        <c:v>-0.12603</c:v>
                      </c:pt>
                      <c:pt idx="814">
                        <c:v>-0.12534190000000001</c:v>
                      </c:pt>
                      <c:pt idx="815">
                        <c:v>-0.1250288</c:v>
                      </c:pt>
                      <c:pt idx="816">
                        <c:v>-0.12565119999999999</c:v>
                      </c:pt>
                      <c:pt idx="817">
                        <c:v>-0.1268985</c:v>
                      </c:pt>
                      <c:pt idx="818">
                        <c:v>-0.12758910000000001</c:v>
                      </c:pt>
                      <c:pt idx="819">
                        <c:v>-0.12764429999999999</c:v>
                      </c:pt>
                      <c:pt idx="820">
                        <c:v>-0.127612</c:v>
                      </c:pt>
                      <c:pt idx="821">
                        <c:v>-0.1276407</c:v>
                      </c:pt>
                      <c:pt idx="822">
                        <c:v>-0.12755059999999999</c:v>
                      </c:pt>
                      <c:pt idx="823">
                        <c:v>-0.12758539999999999</c:v>
                      </c:pt>
                      <c:pt idx="824">
                        <c:v>-0.12797040000000001</c:v>
                      </c:pt>
                      <c:pt idx="825">
                        <c:v>-0.12825049999999999</c:v>
                      </c:pt>
                      <c:pt idx="826">
                        <c:v>-0.12828120000000001</c:v>
                      </c:pt>
                      <c:pt idx="827">
                        <c:v>-0.12813060000000001</c:v>
                      </c:pt>
                      <c:pt idx="828">
                        <c:v>-0.1277558</c:v>
                      </c:pt>
                      <c:pt idx="829">
                        <c:v>-0.12739600000000001</c:v>
                      </c:pt>
                      <c:pt idx="830">
                        <c:v>-0.1275558</c:v>
                      </c:pt>
                      <c:pt idx="831">
                        <c:v>-0.1281475</c:v>
                      </c:pt>
                      <c:pt idx="832">
                        <c:v>-0.12760920000000001</c:v>
                      </c:pt>
                      <c:pt idx="833">
                        <c:v>-0.1242697</c:v>
                      </c:pt>
                      <c:pt idx="834">
                        <c:v>-0.1226959</c:v>
                      </c:pt>
                      <c:pt idx="835">
                        <c:v>-0.12519949999999999</c:v>
                      </c:pt>
                      <c:pt idx="836">
                        <c:v>-0.12622990000000001</c:v>
                      </c:pt>
                      <c:pt idx="837">
                        <c:v>-0.12676200000000001</c:v>
                      </c:pt>
                      <c:pt idx="838">
                        <c:v>-0.1275193</c:v>
                      </c:pt>
                      <c:pt idx="839">
                        <c:v>-0.1280713</c:v>
                      </c:pt>
                      <c:pt idx="840">
                        <c:v>-0.12795229999999999</c:v>
                      </c:pt>
                      <c:pt idx="841">
                        <c:v>-0.12726699999999999</c:v>
                      </c:pt>
                      <c:pt idx="842">
                        <c:v>-0.12637660000000001</c:v>
                      </c:pt>
                      <c:pt idx="843">
                        <c:v>-0.12567780000000001</c:v>
                      </c:pt>
                      <c:pt idx="844">
                        <c:v>-0.12592339999999999</c:v>
                      </c:pt>
                      <c:pt idx="845">
                        <c:v>-0.12686169999999999</c:v>
                      </c:pt>
                      <c:pt idx="846">
                        <c:v>-0.1274275</c:v>
                      </c:pt>
                      <c:pt idx="847">
                        <c:v>-0.127411</c:v>
                      </c:pt>
                      <c:pt idx="848">
                        <c:v>-0.12681490000000001</c:v>
                      </c:pt>
                      <c:pt idx="849">
                        <c:v>-0.12710569999999999</c:v>
                      </c:pt>
                      <c:pt idx="850">
                        <c:v>-0.12794839999999999</c:v>
                      </c:pt>
                      <c:pt idx="851">
                        <c:v>-0.12758559999999999</c:v>
                      </c:pt>
                      <c:pt idx="852">
                        <c:v>-0.12705929999999999</c:v>
                      </c:pt>
                      <c:pt idx="853">
                        <c:v>-0.12707740000000001</c:v>
                      </c:pt>
                      <c:pt idx="854">
                        <c:v>-0.12750449999999999</c:v>
                      </c:pt>
                      <c:pt idx="855">
                        <c:v>-0.1279699</c:v>
                      </c:pt>
                      <c:pt idx="856">
                        <c:v>-0.12841649999999999</c:v>
                      </c:pt>
                      <c:pt idx="857">
                        <c:v>-0.12880449999999999</c:v>
                      </c:pt>
                      <c:pt idx="858">
                        <c:v>-0.12885070000000001</c:v>
                      </c:pt>
                      <c:pt idx="859">
                        <c:v>-0.12844330000000001</c:v>
                      </c:pt>
                      <c:pt idx="860">
                        <c:v>-0.12779450000000001</c:v>
                      </c:pt>
                      <c:pt idx="861">
                        <c:v>-0.12784780000000001</c:v>
                      </c:pt>
                      <c:pt idx="862">
                        <c:v>-0.1290589</c:v>
                      </c:pt>
                      <c:pt idx="863">
                        <c:v>-0.12954679999999999</c:v>
                      </c:pt>
                      <c:pt idx="864">
                        <c:v>-0.1295056</c:v>
                      </c:pt>
                      <c:pt idx="865">
                        <c:v>-0.13003529999999999</c:v>
                      </c:pt>
                      <c:pt idx="866">
                        <c:v>-0.1305924</c:v>
                      </c:pt>
                      <c:pt idx="867">
                        <c:v>-0.1295772</c:v>
                      </c:pt>
                      <c:pt idx="868">
                        <c:v>-0.12790170000000001</c:v>
                      </c:pt>
                      <c:pt idx="869">
                        <c:v>-0.1292962</c:v>
                      </c:pt>
                      <c:pt idx="870">
                        <c:v>-0.13044739999999999</c:v>
                      </c:pt>
                      <c:pt idx="871">
                        <c:v>-0.12966150000000001</c:v>
                      </c:pt>
                      <c:pt idx="872">
                        <c:v>-0.1290075</c:v>
                      </c:pt>
                      <c:pt idx="873">
                        <c:v>-0.12985060000000001</c:v>
                      </c:pt>
                      <c:pt idx="874">
                        <c:v>-0.13115599999999999</c:v>
                      </c:pt>
                      <c:pt idx="875">
                        <c:v>-0.13148840000000001</c:v>
                      </c:pt>
                      <c:pt idx="876">
                        <c:v>-0.13095770000000001</c:v>
                      </c:pt>
                      <c:pt idx="877">
                        <c:v>-0.13018830000000001</c:v>
                      </c:pt>
                      <c:pt idx="878">
                        <c:v>-0.1298163</c:v>
                      </c:pt>
                      <c:pt idx="879">
                        <c:v>-0.13012570000000001</c:v>
                      </c:pt>
                      <c:pt idx="880">
                        <c:v>-0.13061329999999999</c:v>
                      </c:pt>
                      <c:pt idx="881">
                        <c:v>-0.13097909999999999</c:v>
                      </c:pt>
                      <c:pt idx="882">
                        <c:v>-0.13109000000000001</c:v>
                      </c:pt>
                      <c:pt idx="883">
                        <c:v>-0.13097780000000001</c:v>
                      </c:pt>
                      <c:pt idx="884">
                        <c:v>-0.13096389999999999</c:v>
                      </c:pt>
                      <c:pt idx="885">
                        <c:v>-0.13128010000000001</c:v>
                      </c:pt>
                      <c:pt idx="886">
                        <c:v>-0.1313039</c:v>
                      </c:pt>
                      <c:pt idx="887">
                        <c:v>-0.13019439999999999</c:v>
                      </c:pt>
                      <c:pt idx="888">
                        <c:v>-0.1339255</c:v>
                      </c:pt>
                      <c:pt idx="889">
                        <c:v>-0.1370712</c:v>
                      </c:pt>
                      <c:pt idx="890">
                        <c:v>-0.13558519999999999</c:v>
                      </c:pt>
                      <c:pt idx="891">
                        <c:v>-0.13344049999999999</c:v>
                      </c:pt>
                      <c:pt idx="892">
                        <c:v>-0.1321928</c:v>
                      </c:pt>
                      <c:pt idx="893">
                        <c:v>-0.1318522</c:v>
                      </c:pt>
                      <c:pt idx="894">
                        <c:v>-0.13201599999999999</c:v>
                      </c:pt>
                      <c:pt idx="895">
                        <c:v>-0.1322353</c:v>
                      </c:pt>
                      <c:pt idx="896">
                        <c:v>-0.1322699</c:v>
                      </c:pt>
                      <c:pt idx="897">
                        <c:v>-0.13222639999999999</c:v>
                      </c:pt>
                      <c:pt idx="898">
                        <c:v>-0.13262109999999999</c:v>
                      </c:pt>
                      <c:pt idx="899">
                        <c:v>-0.13404150000000001</c:v>
                      </c:pt>
                      <c:pt idx="900">
                        <c:v>-0.1349263</c:v>
                      </c:pt>
                      <c:pt idx="901">
                        <c:v>-0.13435469999999999</c:v>
                      </c:pt>
                      <c:pt idx="902">
                        <c:v>-0.13351669999999999</c:v>
                      </c:pt>
                      <c:pt idx="903">
                        <c:v>-0.1333038</c:v>
                      </c:pt>
                      <c:pt idx="904">
                        <c:v>-0.13348589999999999</c:v>
                      </c:pt>
                      <c:pt idx="905">
                        <c:v>-0.13369439999999999</c:v>
                      </c:pt>
                      <c:pt idx="906">
                        <c:v>-0.13462260000000001</c:v>
                      </c:pt>
                      <c:pt idx="907">
                        <c:v>-0.1352013</c:v>
                      </c:pt>
                      <c:pt idx="908">
                        <c:v>-0.13455439999999999</c:v>
                      </c:pt>
                      <c:pt idx="909">
                        <c:v>-0.133793</c:v>
                      </c:pt>
                      <c:pt idx="910">
                        <c:v>-0.13347249999999999</c:v>
                      </c:pt>
                      <c:pt idx="911">
                        <c:v>-0.13343450000000001</c:v>
                      </c:pt>
                      <c:pt idx="912">
                        <c:v>-0.1334767</c:v>
                      </c:pt>
                      <c:pt idx="913">
                        <c:v>-0.13353280000000001</c:v>
                      </c:pt>
                      <c:pt idx="914">
                        <c:v>-0.1335848</c:v>
                      </c:pt>
                      <c:pt idx="915">
                        <c:v>-0.133601</c:v>
                      </c:pt>
                      <c:pt idx="916">
                        <c:v>-0.13358049999999999</c:v>
                      </c:pt>
                      <c:pt idx="917">
                        <c:v>-0.13357730000000001</c:v>
                      </c:pt>
                      <c:pt idx="918">
                        <c:v>-0.13361899999999999</c:v>
                      </c:pt>
                      <c:pt idx="919">
                        <c:v>-0.1336473</c:v>
                      </c:pt>
                      <c:pt idx="920">
                        <c:v>-0.13358819999999999</c:v>
                      </c:pt>
                      <c:pt idx="921">
                        <c:v>-0.13346540000000001</c:v>
                      </c:pt>
                      <c:pt idx="922">
                        <c:v>-0.1333821</c:v>
                      </c:pt>
                      <c:pt idx="923">
                        <c:v>-0.1333821</c:v>
                      </c:pt>
                      <c:pt idx="924">
                        <c:v>-0.13340679999999999</c:v>
                      </c:pt>
                      <c:pt idx="925">
                        <c:v>-0.13338369999999999</c:v>
                      </c:pt>
                      <c:pt idx="926">
                        <c:v>-0.1333307</c:v>
                      </c:pt>
                      <c:pt idx="927">
                        <c:v>-0.13331290000000001</c:v>
                      </c:pt>
                      <c:pt idx="928">
                        <c:v>-0.13333819999999999</c:v>
                      </c:pt>
                      <c:pt idx="929">
                        <c:v>-0.1333635</c:v>
                      </c:pt>
                      <c:pt idx="930">
                        <c:v>-0.13334219999999999</c:v>
                      </c:pt>
                      <c:pt idx="931">
                        <c:v>-0.13328480000000001</c:v>
                      </c:pt>
                      <c:pt idx="932">
                        <c:v>-0.13329869999999999</c:v>
                      </c:pt>
                      <c:pt idx="933">
                        <c:v>-0.1334873</c:v>
                      </c:pt>
                      <c:pt idx="934">
                        <c:v>-0.1337796</c:v>
                      </c:pt>
                      <c:pt idx="935">
                        <c:v>-0.1339371</c:v>
                      </c:pt>
                      <c:pt idx="936">
                        <c:v>-0.1338076</c:v>
                      </c:pt>
                      <c:pt idx="937">
                        <c:v>-0.13348450000000001</c:v>
                      </c:pt>
                      <c:pt idx="938">
                        <c:v>-0.13319639999999999</c:v>
                      </c:pt>
                      <c:pt idx="939">
                        <c:v>-0.1331301</c:v>
                      </c:pt>
                      <c:pt idx="940">
                        <c:v>-0.13328329999999999</c:v>
                      </c:pt>
                      <c:pt idx="941">
                        <c:v>-0.13350290000000001</c:v>
                      </c:pt>
                      <c:pt idx="942">
                        <c:v>-0.1335925</c:v>
                      </c:pt>
                      <c:pt idx="943">
                        <c:v>-0.13340859999999999</c:v>
                      </c:pt>
                      <c:pt idx="944">
                        <c:v>-0.1331039</c:v>
                      </c:pt>
                      <c:pt idx="945">
                        <c:v>-0.1330219</c:v>
                      </c:pt>
                      <c:pt idx="946">
                        <c:v>-0.13318869999999999</c:v>
                      </c:pt>
                      <c:pt idx="947">
                        <c:v>-0.1336416</c:v>
                      </c:pt>
                      <c:pt idx="948">
                        <c:v>-0.13465260000000001</c:v>
                      </c:pt>
                      <c:pt idx="949">
                        <c:v>-0.13483970000000001</c:v>
                      </c:pt>
                      <c:pt idx="950">
                        <c:v>-0.1338627</c:v>
                      </c:pt>
                      <c:pt idx="951">
                        <c:v>-0.13285359999999999</c:v>
                      </c:pt>
                      <c:pt idx="952">
                        <c:v>-0.13218959999999999</c:v>
                      </c:pt>
                      <c:pt idx="953">
                        <c:v>-0.13167809999999999</c:v>
                      </c:pt>
                      <c:pt idx="954">
                        <c:v>-0.13171859999999999</c:v>
                      </c:pt>
                      <c:pt idx="955">
                        <c:v>-0.1326358</c:v>
                      </c:pt>
                      <c:pt idx="956">
                        <c:v>-0.13317180000000001</c:v>
                      </c:pt>
                      <c:pt idx="957">
                        <c:v>-0.13277549999999999</c:v>
                      </c:pt>
                      <c:pt idx="958">
                        <c:v>-0.13212879999999999</c:v>
                      </c:pt>
                      <c:pt idx="959">
                        <c:v>-0.13200819999999999</c:v>
                      </c:pt>
                      <c:pt idx="960">
                        <c:v>-0.13243820000000001</c:v>
                      </c:pt>
                      <c:pt idx="961">
                        <c:v>-0.13258320000000001</c:v>
                      </c:pt>
                      <c:pt idx="962">
                        <c:v>-0.1321708</c:v>
                      </c:pt>
                      <c:pt idx="963">
                        <c:v>-0.13171189999999999</c:v>
                      </c:pt>
                      <c:pt idx="964">
                        <c:v>-0.1316852</c:v>
                      </c:pt>
                      <c:pt idx="965">
                        <c:v>-0.13197030000000001</c:v>
                      </c:pt>
                      <c:pt idx="966">
                        <c:v>-0.1317815</c:v>
                      </c:pt>
                      <c:pt idx="967">
                        <c:v>-0.1311823</c:v>
                      </c:pt>
                      <c:pt idx="968">
                        <c:v>-0.1317953</c:v>
                      </c:pt>
                      <c:pt idx="969">
                        <c:v>-0.13202800000000001</c:v>
                      </c:pt>
                      <c:pt idx="970">
                        <c:v>-0.1314295</c:v>
                      </c:pt>
                      <c:pt idx="971">
                        <c:v>-0.13119159999999999</c:v>
                      </c:pt>
                      <c:pt idx="972">
                        <c:v>-0.13129930000000001</c:v>
                      </c:pt>
                      <c:pt idx="973">
                        <c:v>-0.13113540000000001</c:v>
                      </c:pt>
                      <c:pt idx="974">
                        <c:v>-0.13063350000000001</c:v>
                      </c:pt>
                      <c:pt idx="975">
                        <c:v>-0.1302276</c:v>
                      </c:pt>
                      <c:pt idx="976">
                        <c:v>-0.12995300000000001</c:v>
                      </c:pt>
                      <c:pt idx="977">
                        <c:v>-0.12924089999999999</c:v>
                      </c:pt>
                      <c:pt idx="978">
                        <c:v>-0.12823850000000001</c:v>
                      </c:pt>
                      <c:pt idx="979">
                        <c:v>-0.12914200000000001</c:v>
                      </c:pt>
                      <c:pt idx="980">
                        <c:v>-0.13075110000000001</c:v>
                      </c:pt>
                      <c:pt idx="981">
                        <c:v>-0.1303976</c:v>
                      </c:pt>
                      <c:pt idx="982">
                        <c:v>-0.1301351</c:v>
                      </c:pt>
                      <c:pt idx="983">
                        <c:v>-0.13124769999999999</c:v>
                      </c:pt>
                      <c:pt idx="984">
                        <c:v>-0.13211600000000001</c:v>
                      </c:pt>
                      <c:pt idx="985">
                        <c:v>-0.13122739999999999</c:v>
                      </c:pt>
                      <c:pt idx="986">
                        <c:v>-0.13323170000000001</c:v>
                      </c:pt>
                      <c:pt idx="987">
                        <c:v>-0.1335392</c:v>
                      </c:pt>
                      <c:pt idx="988">
                        <c:v>-0.13149710000000001</c:v>
                      </c:pt>
                      <c:pt idx="989">
                        <c:v>-0.12986159999999999</c:v>
                      </c:pt>
                      <c:pt idx="990">
                        <c:v>-0.1290499</c:v>
                      </c:pt>
                      <c:pt idx="991">
                        <c:v>-0.1286284</c:v>
                      </c:pt>
                      <c:pt idx="992">
                        <c:v>-0.12833810000000001</c:v>
                      </c:pt>
                      <c:pt idx="993">
                        <c:v>-0.1280859</c:v>
                      </c:pt>
                      <c:pt idx="994">
                        <c:v>-0.1278495</c:v>
                      </c:pt>
                      <c:pt idx="995">
                        <c:v>-0.12804479999999999</c:v>
                      </c:pt>
                      <c:pt idx="996">
                        <c:v>-0.12883939999999999</c:v>
                      </c:pt>
                      <c:pt idx="997">
                        <c:v>-0.12909670000000001</c:v>
                      </c:pt>
                      <c:pt idx="998">
                        <c:v>-0.12849669999999999</c:v>
                      </c:pt>
                      <c:pt idx="999">
                        <c:v>-0.12769810000000001</c:v>
                      </c:pt>
                      <c:pt idx="1000">
                        <c:v>-0.12702330000000001</c:v>
                      </c:pt>
                      <c:pt idx="1001">
                        <c:v>-0.12639600000000001</c:v>
                      </c:pt>
                      <c:pt idx="1002">
                        <c:v>-0.1261207</c:v>
                      </c:pt>
                      <c:pt idx="1003">
                        <c:v>-0.12677540000000001</c:v>
                      </c:pt>
                      <c:pt idx="1004">
                        <c:v>-0.1275676</c:v>
                      </c:pt>
                      <c:pt idx="1005">
                        <c:v>-0.12761210000000001</c:v>
                      </c:pt>
                      <c:pt idx="1006">
                        <c:v>-0.12730050000000001</c:v>
                      </c:pt>
                      <c:pt idx="1007">
                        <c:v>-0.1270452</c:v>
                      </c:pt>
                      <c:pt idx="1008">
                        <c:v>-0.12717210000000001</c:v>
                      </c:pt>
                      <c:pt idx="1009">
                        <c:v>-0.12765080000000001</c:v>
                      </c:pt>
                      <c:pt idx="1010">
                        <c:v>-0.1272672</c:v>
                      </c:pt>
                      <c:pt idx="1011">
                        <c:v>-0.1261293</c:v>
                      </c:pt>
                      <c:pt idx="1012">
                        <c:v>-0.1249989</c:v>
                      </c:pt>
                      <c:pt idx="1013">
                        <c:v>-0.1240769</c:v>
                      </c:pt>
                      <c:pt idx="1014">
                        <c:v>-0.12351239999999999</c:v>
                      </c:pt>
                      <c:pt idx="1015">
                        <c:v>-0.12352639999999999</c:v>
                      </c:pt>
                      <c:pt idx="1016">
                        <c:v>-0.1239055</c:v>
                      </c:pt>
                      <c:pt idx="1017">
                        <c:v>-0.1247205</c:v>
                      </c:pt>
                      <c:pt idx="1018">
                        <c:v>-0.12729770000000001</c:v>
                      </c:pt>
                      <c:pt idx="1019">
                        <c:v>-0.1278318</c:v>
                      </c:pt>
                      <c:pt idx="1020">
                        <c:v>-0.1260008</c:v>
                      </c:pt>
                      <c:pt idx="1021">
                        <c:v>-0.1242394</c:v>
                      </c:pt>
                      <c:pt idx="1022">
                        <c:v>-0.12342740000000001</c:v>
                      </c:pt>
                      <c:pt idx="1023">
                        <c:v>-0.1234142</c:v>
                      </c:pt>
                      <c:pt idx="1024">
                        <c:v>-0.1236906</c:v>
                      </c:pt>
                      <c:pt idx="1025">
                        <c:v>-0.123805</c:v>
                      </c:pt>
                      <c:pt idx="1026">
                        <c:v>-0.12385060000000001</c:v>
                      </c:pt>
                      <c:pt idx="1027">
                        <c:v>-0.1242847</c:v>
                      </c:pt>
                      <c:pt idx="1028">
                        <c:v>-0.1249088</c:v>
                      </c:pt>
                      <c:pt idx="1029">
                        <c:v>-0.1247501</c:v>
                      </c:pt>
                      <c:pt idx="1030">
                        <c:v>-0.1240942</c:v>
                      </c:pt>
                      <c:pt idx="1031">
                        <c:v>-0.1237789</c:v>
                      </c:pt>
                      <c:pt idx="1032">
                        <c:v>-0.1241661</c:v>
                      </c:pt>
                      <c:pt idx="1033">
                        <c:v>-0.12574650000000001</c:v>
                      </c:pt>
                      <c:pt idx="1034">
                        <c:v>-0.12797239999999999</c:v>
                      </c:pt>
                      <c:pt idx="1035">
                        <c:v>-0.1287654</c:v>
                      </c:pt>
                      <c:pt idx="1036">
                        <c:v>-0.1266467</c:v>
                      </c:pt>
                      <c:pt idx="1037">
                        <c:v>-0.12401959999999999</c:v>
                      </c:pt>
                      <c:pt idx="1038">
                        <c:v>-0.1225562</c:v>
                      </c:pt>
                      <c:pt idx="1039">
                        <c:v>-0.1222157</c:v>
                      </c:pt>
                      <c:pt idx="1040">
                        <c:v>-0.122819</c:v>
                      </c:pt>
                      <c:pt idx="1041">
                        <c:v>-0.12363970000000001</c:v>
                      </c:pt>
                      <c:pt idx="1042">
                        <c:v>-0.1240115</c:v>
                      </c:pt>
                      <c:pt idx="1043">
                        <c:v>-0.1240117</c:v>
                      </c:pt>
                      <c:pt idx="1044">
                        <c:v>-0.12381780000000001</c:v>
                      </c:pt>
                      <c:pt idx="1045">
                        <c:v>-0.12361800000000001</c:v>
                      </c:pt>
                      <c:pt idx="1046">
                        <c:v>-0.1234135</c:v>
                      </c:pt>
                      <c:pt idx="1047">
                        <c:v>-0.1229937</c:v>
                      </c:pt>
                      <c:pt idx="1048">
                        <c:v>-0.12239170000000001</c:v>
                      </c:pt>
                      <c:pt idx="1049">
                        <c:v>-0.1221805</c:v>
                      </c:pt>
                      <c:pt idx="1050">
                        <c:v>-0.1227118</c:v>
                      </c:pt>
                      <c:pt idx="1051">
                        <c:v>-0.1235793</c:v>
                      </c:pt>
                      <c:pt idx="1052">
                        <c:v>-0.12492200000000001</c:v>
                      </c:pt>
                      <c:pt idx="1053">
                        <c:v>-0.1265966</c:v>
                      </c:pt>
                      <c:pt idx="1054">
                        <c:v>-0.12690899999999999</c:v>
                      </c:pt>
                      <c:pt idx="1055">
                        <c:v>-0.1261169</c:v>
                      </c:pt>
                      <c:pt idx="1056">
                        <c:v>-0.12524640000000001</c:v>
                      </c:pt>
                      <c:pt idx="1057">
                        <c:v>-0.1247404</c:v>
                      </c:pt>
                      <c:pt idx="1058">
                        <c:v>-0.124683</c:v>
                      </c:pt>
                      <c:pt idx="1059">
                        <c:v>-0.1249839</c:v>
                      </c:pt>
                      <c:pt idx="1060">
                        <c:v>-0.12535589999999999</c:v>
                      </c:pt>
                      <c:pt idx="1061">
                        <c:v>-0.1255676</c:v>
                      </c:pt>
                      <c:pt idx="1062">
                        <c:v>-0.1255531</c:v>
                      </c:pt>
                      <c:pt idx="1063">
                        <c:v>-0.1252788</c:v>
                      </c:pt>
                      <c:pt idx="1064">
                        <c:v>-0.1247767</c:v>
                      </c:pt>
                      <c:pt idx="1065">
                        <c:v>-0.12431440000000001</c:v>
                      </c:pt>
                      <c:pt idx="1066">
                        <c:v>-0.1242738</c:v>
                      </c:pt>
                      <c:pt idx="1067">
                        <c:v>-0.1247635</c:v>
                      </c:pt>
                      <c:pt idx="1068">
                        <c:v>-0.12539210000000001</c:v>
                      </c:pt>
                      <c:pt idx="1069">
                        <c:v>-0.1262461</c:v>
                      </c:pt>
                      <c:pt idx="1070">
                        <c:v>-0.12734699999999999</c:v>
                      </c:pt>
                      <c:pt idx="1071">
                        <c:v>-0.12636130000000001</c:v>
                      </c:pt>
                      <c:pt idx="1072">
                        <c:v>-0.124281</c:v>
                      </c:pt>
                      <c:pt idx="1073">
                        <c:v>-0.1228799</c:v>
                      </c:pt>
                      <c:pt idx="1074">
                        <c:v>-0.1223867</c:v>
                      </c:pt>
                      <c:pt idx="1075">
                        <c:v>-0.12240090000000001</c:v>
                      </c:pt>
                      <c:pt idx="1076">
                        <c:v>-0.1222796</c:v>
                      </c:pt>
                      <c:pt idx="1077">
                        <c:v>-0.1215889</c:v>
                      </c:pt>
                      <c:pt idx="1078">
                        <c:v>-0.1207187</c:v>
                      </c:pt>
                      <c:pt idx="1079">
                        <c:v>-0.1201612</c:v>
                      </c:pt>
                      <c:pt idx="1080">
                        <c:v>-0.11996179999999999</c:v>
                      </c:pt>
                      <c:pt idx="1081">
                        <c:v>-0.119745</c:v>
                      </c:pt>
                      <c:pt idx="1082">
                        <c:v>-0.11927840000000001</c:v>
                      </c:pt>
                      <c:pt idx="1083">
                        <c:v>-0.118774</c:v>
                      </c:pt>
                      <c:pt idx="1084">
                        <c:v>-0.11878469999999999</c:v>
                      </c:pt>
                      <c:pt idx="1085">
                        <c:v>-0.1195312</c:v>
                      </c:pt>
                      <c:pt idx="1086">
                        <c:v>-0.1207362</c:v>
                      </c:pt>
                      <c:pt idx="1087">
                        <c:v>-0.1220483</c:v>
                      </c:pt>
                      <c:pt idx="1088">
                        <c:v>-0.1227994</c:v>
                      </c:pt>
                      <c:pt idx="1089">
                        <c:v>-0.1225763</c:v>
                      </c:pt>
                      <c:pt idx="1090">
                        <c:v>-0.12192260000000001</c:v>
                      </c:pt>
                      <c:pt idx="1091">
                        <c:v>-0.12141200000000001</c:v>
                      </c:pt>
                      <c:pt idx="1092">
                        <c:v>-0.1212139</c:v>
                      </c:pt>
                      <c:pt idx="1093">
                        <c:v>-0.1213997</c:v>
                      </c:pt>
                      <c:pt idx="1094">
                        <c:v>-0.1216484</c:v>
                      </c:pt>
                      <c:pt idx="1095">
                        <c:v>-0.12164609999999999</c:v>
                      </c:pt>
                      <c:pt idx="1096">
                        <c:v>-0.12153609999999999</c:v>
                      </c:pt>
                      <c:pt idx="1097">
                        <c:v>-0.12153609999999999</c:v>
                      </c:pt>
                      <c:pt idx="1098">
                        <c:v>-0.12194729999999999</c:v>
                      </c:pt>
                      <c:pt idx="1099">
                        <c:v>-0.1226926</c:v>
                      </c:pt>
                      <c:pt idx="1100">
                        <c:v>-0.1230825</c:v>
                      </c:pt>
                      <c:pt idx="1101">
                        <c:v>-0.1229668</c:v>
                      </c:pt>
                      <c:pt idx="1102">
                        <c:v>-0.12268419999999999</c:v>
                      </c:pt>
                      <c:pt idx="1103">
                        <c:v>-0.1224094</c:v>
                      </c:pt>
                      <c:pt idx="1104">
                        <c:v>-0.1222145</c:v>
                      </c:pt>
                      <c:pt idx="1105">
                        <c:v>-0.1220791</c:v>
                      </c:pt>
                      <c:pt idx="1106">
                        <c:v>-0.12176720000000001</c:v>
                      </c:pt>
                      <c:pt idx="1107">
                        <c:v>-0.1212652</c:v>
                      </c:pt>
                      <c:pt idx="1108">
                        <c:v>-0.1210417</c:v>
                      </c:pt>
                      <c:pt idx="1109">
                        <c:v>-0.12194729999999999</c:v>
                      </c:pt>
                      <c:pt idx="1110">
                        <c:v>-0.12300850000000001</c:v>
                      </c:pt>
                      <c:pt idx="1111">
                        <c:v>-0.1228597</c:v>
                      </c:pt>
                      <c:pt idx="1112">
                        <c:v>-0.122265</c:v>
                      </c:pt>
                      <c:pt idx="1113">
                        <c:v>-0.1220078</c:v>
                      </c:pt>
                      <c:pt idx="1114">
                        <c:v>-0.1219611</c:v>
                      </c:pt>
                      <c:pt idx="1115">
                        <c:v>-0.12176530000000001</c:v>
                      </c:pt>
                      <c:pt idx="1116">
                        <c:v>-0.12152399999999999</c:v>
                      </c:pt>
                      <c:pt idx="1117">
                        <c:v>-0.1216796</c:v>
                      </c:pt>
                      <c:pt idx="1118">
                        <c:v>-0.12226330000000001</c:v>
                      </c:pt>
                      <c:pt idx="1119">
                        <c:v>-0.1227094</c:v>
                      </c:pt>
                      <c:pt idx="1120">
                        <c:v>-0.1228267</c:v>
                      </c:pt>
                      <c:pt idx="1121">
                        <c:v>-0.12287770000000001</c:v>
                      </c:pt>
                      <c:pt idx="1122">
                        <c:v>-0.12303020000000001</c:v>
                      </c:pt>
                      <c:pt idx="1123">
                        <c:v>-0.12315950000000001</c:v>
                      </c:pt>
                      <c:pt idx="1124">
                        <c:v>-0.12305779999999999</c:v>
                      </c:pt>
                      <c:pt idx="1125">
                        <c:v>-0.1227129</c:v>
                      </c:pt>
                      <c:pt idx="1126">
                        <c:v>-0.12217840000000001</c:v>
                      </c:pt>
                      <c:pt idx="1127">
                        <c:v>-0.1215253</c:v>
                      </c:pt>
                      <c:pt idx="1128">
                        <c:v>-0.1210604</c:v>
                      </c:pt>
                      <c:pt idx="1129">
                        <c:v>-0.12144779999999999</c:v>
                      </c:pt>
                      <c:pt idx="1130">
                        <c:v>-0.1227168</c:v>
                      </c:pt>
                      <c:pt idx="1131">
                        <c:v>-0.1233887</c:v>
                      </c:pt>
                      <c:pt idx="1132">
                        <c:v>-0.12300220000000001</c:v>
                      </c:pt>
                      <c:pt idx="1133">
                        <c:v>-0.1224978</c:v>
                      </c:pt>
                      <c:pt idx="1134">
                        <c:v>-0.1224431</c:v>
                      </c:pt>
                      <c:pt idx="1135">
                        <c:v>-0.1225622</c:v>
                      </c:pt>
                      <c:pt idx="1136">
                        <c:v>-0.1223964</c:v>
                      </c:pt>
                      <c:pt idx="1137">
                        <c:v>-0.12195780000000001</c:v>
                      </c:pt>
                      <c:pt idx="1138">
                        <c:v>-0.12167559999999999</c:v>
                      </c:pt>
                      <c:pt idx="1139">
                        <c:v>-0.1218328</c:v>
                      </c:pt>
                      <c:pt idx="1140">
                        <c:v>-0.1221587</c:v>
                      </c:pt>
                      <c:pt idx="1141">
                        <c:v>-0.1223433</c:v>
                      </c:pt>
                      <c:pt idx="1142">
                        <c:v>-0.12236569999999999</c:v>
                      </c:pt>
                      <c:pt idx="1143">
                        <c:v>-0.1222422</c:v>
                      </c:pt>
                      <c:pt idx="1144">
                        <c:v>-0.121991</c:v>
                      </c:pt>
                      <c:pt idx="1145">
                        <c:v>-0.1217044</c:v>
                      </c:pt>
                      <c:pt idx="1146">
                        <c:v>-0.121463</c:v>
                      </c:pt>
                      <c:pt idx="1147">
                        <c:v>-0.1212657</c:v>
                      </c:pt>
                      <c:pt idx="1148">
                        <c:v>-0.1211387</c:v>
                      </c:pt>
                      <c:pt idx="1149">
                        <c:v>-0.1212125</c:v>
                      </c:pt>
                      <c:pt idx="1150">
                        <c:v>-0.1215343</c:v>
                      </c:pt>
                      <c:pt idx="1151">
                        <c:v>-0.1218757</c:v>
                      </c:pt>
                      <c:pt idx="1152">
                        <c:v>-0.12198829999999999</c:v>
                      </c:pt>
                      <c:pt idx="1153">
                        <c:v>-0.1218838</c:v>
                      </c:pt>
                      <c:pt idx="1154">
                        <c:v>-0.1217145</c:v>
                      </c:pt>
                      <c:pt idx="1155">
                        <c:v>-0.1216131</c:v>
                      </c:pt>
                      <c:pt idx="1156">
                        <c:v>-0.12161760000000001</c:v>
                      </c:pt>
                      <c:pt idx="1157">
                        <c:v>-0.12167849999999999</c:v>
                      </c:pt>
                      <c:pt idx="1158">
                        <c:v>-0.1217322</c:v>
                      </c:pt>
                      <c:pt idx="1159">
                        <c:v>-0.12170209999999999</c:v>
                      </c:pt>
                      <c:pt idx="1160">
                        <c:v>-0.1215388</c:v>
                      </c:pt>
                      <c:pt idx="1161">
                        <c:v>-0.1212959</c:v>
                      </c:pt>
                      <c:pt idx="1162">
                        <c:v>-0.1211168</c:v>
                      </c:pt>
                      <c:pt idx="1163">
                        <c:v>-0.121201</c:v>
                      </c:pt>
                      <c:pt idx="1164">
                        <c:v>-0.12151099999999999</c:v>
                      </c:pt>
                      <c:pt idx="1165">
                        <c:v>-0.1215276</c:v>
                      </c:pt>
                      <c:pt idx="1166">
                        <c:v>-0.1210311</c:v>
                      </c:pt>
                      <c:pt idx="1167">
                        <c:v>-0.1203293</c:v>
                      </c:pt>
                      <c:pt idx="1168">
                        <c:v>-0.12010319999999999</c:v>
                      </c:pt>
                      <c:pt idx="1169">
                        <c:v>-0.1208867</c:v>
                      </c:pt>
                      <c:pt idx="1170">
                        <c:v>-0.1217863</c:v>
                      </c:pt>
                      <c:pt idx="1171">
                        <c:v>-0.1219609</c:v>
                      </c:pt>
                      <c:pt idx="1172">
                        <c:v>-0.1216848</c:v>
                      </c:pt>
                      <c:pt idx="1173">
                        <c:v>-0.1213825</c:v>
                      </c:pt>
                      <c:pt idx="1174">
                        <c:v>-0.1211903</c:v>
                      </c:pt>
                      <c:pt idx="1175">
                        <c:v>-0.12110219999999999</c:v>
                      </c:pt>
                      <c:pt idx="1176">
                        <c:v>-0.1211767</c:v>
                      </c:pt>
                      <c:pt idx="1177">
                        <c:v>-0.1214456</c:v>
                      </c:pt>
                      <c:pt idx="1178">
                        <c:v>-0.12169480000000001</c:v>
                      </c:pt>
                      <c:pt idx="1179">
                        <c:v>-0.12164899999999999</c:v>
                      </c:pt>
                      <c:pt idx="1180">
                        <c:v>-0.1213586</c:v>
                      </c:pt>
                      <c:pt idx="1181">
                        <c:v>-0.121099</c:v>
                      </c:pt>
                      <c:pt idx="1182">
                        <c:v>-0.12100279999999999</c:v>
                      </c:pt>
                      <c:pt idx="1183">
                        <c:v>-0.1211472</c:v>
                      </c:pt>
                      <c:pt idx="1184">
                        <c:v>-0.1215174</c:v>
                      </c:pt>
                      <c:pt idx="1185">
                        <c:v>-0.1216375</c:v>
                      </c:pt>
                      <c:pt idx="1186">
                        <c:v>-0.1214403</c:v>
                      </c:pt>
                      <c:pt idx="1187">
                        <c:v>-0.12132510000000001</c:v>
                      </c:pt>
                      <c:pt idx="1188">
                        <c:v>-0.121445</c:v>
                      </c:pt>
                      <c:pt idx="1189">
                        <c:v>-0.1216434</c:v>
                      </c:pt>
                      <c:pt idx="1190">
                        <c:v>-0.1217361</c:v>
                      </c:pt>
                      <c:pt idx="1191">
                        <c:v>-0.12170980000000001</c:v>
                      </c:pt>
                      <c:pt idx="1192">
                        <c:v>-0.121682</c:v>
                      </c:pt>
                      <c:pt idx="1193">
                        <c:v>-0.1217563</c:v>
                      </c:pt>
                      <c:pt idx="1194">
                        <c:v>-0.1218915</c:v>
                      </c:pt>
                      <c:pt idx="1195">
                        <c:v>-0.121937</c:v>
                      </c:pt>
                      <c:pt idx="1196">
                        <c:v>-0.12181930000000001</c:v>
                      </c:pt>
                      <c:pt idx="1197">
                        <c:v>-0.1216334</c:v>
                      </c:pt>
                      <c:pt idx="1198">
                        <c:v>-0.12154189999999999</c:v>
                      </c:pt>
                      <c:pt idx="1199">
                        <c:v>-0.1216092</c:v>
                      </c:pt>
                      <c:pt idx="1200">
                        <c:v>-0.12177449999999999</c:v>
                      </c:pt>
                      <c:pt idx="1201">
                        <c:v>-0.1219404</c:v>
                      </c:pt>
                      <c:pt idx="1202">
                        <c:v>-0.12202060000000001</c:v>
                      </c:pt>
                      <c:pt idx="1203">
                        <c:v>-0.1219437</c:v>
                      </c:pt>
                      <c:pt idx="1204">
                        <c:v>-0.1216546</c:v>
                      </c:pt>
                      <c:pt idx="1205">
                        <c:v>-0.1211409</c:v>
                      </c:pt>
                      <c:pt idx="1206">
                        <c:v>-0.1204682</c:v>
                      </c:pt>
                      <c:pt idx="1207">
                        <c:v>-0.119821</c:v>
                      </c:pt>
                      <c:pt idx="1208">
                        <c:v>-0.1196091</c:v>
                      </c:pt>
                      <c:pt idx="1209">
                        <c:v>-0.1202693</c:v>
                      </c:pt>
                      <c:pt idx="1210">
                        <c:v>-0.1213595</c:v>
                      </c:pt>
                      <c:pt idx="1211">
                        <c:v>-0.1220041</c:v>
                      </c:pt>
                      <c:pt idx="1212">
                        <c:v>-0.1221453</c:v>
                      </c:pt>
                      <c:pt idx="1213">
                        <c:v>-0.12214220000000001</c:v>
                      </c:pt>
                      <c:pt idx="1214">
                        <c:v>-0.12218900000000001</c:v>
                      </c:pt>
                      <c:pt idx="1215">
                        <c:v>-0.1222813</c:v>
                      </c:pt>
                      <c:pt idx="1216">
                        <c:v>-0.12237489999999999</c:v>
                      </c:pt>
                      <c:pt idx="1217">
                        <c:v>-0.1224597</c:v>
                      </c:pt>
                      <c:pt idx="1218">
                        <c:v>-0.1225174</c:v>
                      </c:pt>
                      <c:pt idx="1219">
                        <c:v>-0.1225178</c:v>
                      </c:pt>
                      <c:pt idx="1220">
                        <c:v>-0.12248000000000001</c:v>
                      </c:pt>
                      <c:pt idx="1221">
                        <c:v>-0.1224534</c:v>
                      </c:pt>
                      <c:pt idx="1222">
                        <c:v>-0.12241589999999999</c:v>
                      </c:pt>
                      <c:pt idx="1223">
                        <c:v>-0.1222873</c:v>
                      </c:pt>
                      <c:pt idx="1224">
                        <c:v>-0.1220773</c:v>
                      </c:pt>
                      <c:pt idx="1225">
                        <c:v>-0.1219242</c:v>
                      </c:pt>
                      <c:pt idx="1226">
                        <c:v>-0.12191</c:v>
                      </c:pt>
                      <c:pt idx="1227">
                        <c:v>-0.1219122</c:v>
                      </c:pt>
                      <c:pt idx="1228">
                        <c:v>-0.1217739</c:v>
                      </c:pt>
                      <c:pt idx="1229">
                        <c:v>-0.1215509</c:v>
                      </c:pt>
                      <c:pt idx="1230">
                        <c:v>-0.1215479</c:v>
                      </c:pt>
                      <c:pt idx="1231">
                        <c:v>-0.1219454</c:v>
                      </c:pt>
                      <c:pt idx="1232">
                        <c:v>-0.12236710000000001</c:v>
                      </c:pt>
                      <c:pt idx="1233">
                        <c:v>-0.1224262</c:v>
                      </c:pt>
                      <c:pt idx="1234">
                        <c:v>-0.1221957</c:v>
                      </c:pt>
                      <c:pt idx="1235">
                        <c:v>-0.12197280000000001</c:v>
                      </c:pt>
                      <c:pt idx="1236">
                        <c:v>-0.1220164</c:v>
                      </c:pt>
                      <c:pt idx="1237">
                        <c:v>-0.1222964</c:v>
                      </c:pt>
                      <c:pt idx="1238">
                        <c:v>-0.12255679999999999</c:v>
                      </c:pt>
                      <c:pt idx="1239">
                        <c:v>-0.12266249999999999</c:v>
                      </c:pt>
                      <c:pt idx="1240">
                        <c:v>-0.12265620000000001</c:v>
                      </c:pt>
                      <c:pt idx="1241">
                        <c:v>-0.12261030000000001</c:v>
                      </c:pt>
                      <c:pt idx="1242">
                        <c:v>-0.1225494</c:v>
                      </c:pt>
                      <c:pt idx="1243">
                        <c:v>-0.1224828</c:v>
                      </c:pt>
                      <c:pt idx="1244">
                        <c:v>-0.1224379</c:v>
                      </c:pt>
                      <c:pt idx="1245">
                        <c:v>-0.1224264</c:v>
                      </c:pt>
                      <c:pt idx="1246">
                        <c:v>-0.12240959999999999</c:v>
                      </c:pt>
                      <c:pt idx="1247">
                        <c:v>-0.12232460000000001</c:v>
                      </c:pt>
                      <c:pt idx="1248">
                        <c:v>-0.1221375</c:v>
                      </c:pt>
                      <c:pt idx="1249">
                        <c:v>-0.1218843</c:v>
                      </c:pt>
                      <c:pt idx="1250">
                        <c:v>-0.1216975</c:v>
                      </c:pt>
                      <c:pt idx="1251">
                        <c:v>-0.1217514</c:v>
                      </c:pt>
                      <c:pt idx="1252">
                        <c:v>-0.1220504</c:v>
                      </c:pt>
                      <c:pt idx="1253">
                        <c:v>-0.1223573</c:v>
                      </c:pt>
                      <c:pt idx="1254">
                        <c:v>-0.122479</c:v>
                      </c:pt>
                      <c:pt idx="1255">
                        <c:v>-0.12243329999999999</c:v>
                      </c:pt>
                      <c:pt idx="1256">
                        <c:v>-0.12231930000000001</c:v>
                      </c:pt>
                      <c:pt idx="1257">
                        <c:v>-0.12216109999999999</c:v>
                      </c:pt>
                      <c:pt idx="1258">
                        <c:v>-0.12193610000000001</c:v>
                      </c:pt>
                      <c:pt idx="1259">
                        <c:v>-0.12176380000000001</c:v>
                      </c:pt>
                      <c:pt idx="1260">
                        <c:v>-0.12189999999999999</c:v>
                      </c:pt>
                      <c:pt idx="1261">
                        <c:v>-0.1221653</c:v>
                      </c:pt>
                      <c:pt idx="1262">
                        <c:v>-0.1220284</c:v>
                      </c:pt>
                      <c:pt idx="1263">
                        <c:v>-0.1214744</c:v>
                      </c:pt>
                      <c:pt idx="1264">
                        <c:v>-0.12099169999999999</c:v>
                      </c:pt>
                      <c:pt idx="1265">
                        <c:v>-0.1211009</c:v>
                      </c:pt>
                      <c:pt idx="1266">
                        <c:v>-0.12167310000000001</c:v>
                      </c:pt>
                      <c:pt idx="1267">
                        <c:v>-0.12207659999999999</c:v>
                      </c:pt>
                      <c:pt idx="1268">
                        <c:v>-0.1221328</c:v>
                      </c:pt>
                      <c:pt idx="1269">
                        <c:v>-0.1220782</c:v>
                      </c:pt>
                      <c:pt idx="1270">
                        <c:v>-0.1220777</c:v>
                      </c:pt>
                      <c:pt idx="1271">
                        <c:v>-0.1220907</c:v>
                      </c:pt>
                      <c:pt idx="1272">
                        <c:v>-0.1220574</c:v>
                      </c:pt>
                      <c:pt idx="1273">
                        <c:v>-0.1220142</c:v>
                      </c:pt>
                      <c:pt idx="1274">
                        <c:v>-0.1219891</c:v>
                      </c:pt>
                      <c:pt idx="1275">
                        <c:v>-0.1219509</c:v>
                      </c:pt>
                      <c:pt idx="1276">
                        <c:v>-0.1219018</c:v>
                      </c:pt>
                      <c:pt idx="1277">
                        <c:v>-0.12188690000000001</c:v>
                      </c:pt>
                      <c:pt idx="1278">
                        <c:v>-0.1218987</c:v>
                      </c:pt>
                      <c:pt idx="1279">
                        <c:v>-0.1218933</c:v>
                      </c:pt>
                      <c:pt idx="1280">
                        <c:v>-0.1218794</c:v>
                      </c:pt>
                      <c:pt idx="1281">
                        <c:v>-0.1218568</c:v>
                      </c:pt>
                      <c:pt idx="1282">
                        <c:v>-0.1217116</c:v>
                      </c:pt>
                      <c:pt idx="1283">
                        <c:v>-0.1213389</c:v>
                      </c:pt>
                      <c:pt idx="1284">
                        <c:v>-0.1208722</c:v>
                      </c:pt>
                      <c:pt idx="1285">
                        <c:v>-0.12069249999999999</c:v>
                      </c:pt>
                      <c:pt idx="1286">
                        <c:v>-0.1209587</c:v>
                      </c:pt>
                      <c:pt idx="1287">
                        <c:v>-0.1212893</c:v>
                      </c:pt>
                      <c:pt idx="1288">
                        <c:v>-0.1213953</c:v>
                      </c:pt>
                      <c:pt idx="1289">
                        <c:v>-0.1214044</c:v>
                      </c:pt>
                      <c:pt idx="1290">
                        <c:v>-0.1214795</c:v>
                      </c:pt>
                      <c:pt idx="1291">
                        <c:v>-0.12155680000000001</c:v>
                      </c:pt>
                      <c:pt idx="1292">
                        <c:v>-0.1215102</c:v>
                      </c:pt>
                      <c:pt idx="1293">
                        <c:v>-0.12137489999999999</c:v>
                      </c:pt>
                      <c:pt idx="1294">
                        <c:v>-0.1212661</c:v>
                      </c:pt>
                      <c:pt idx="1295">
                        <c:v>-0.1212071</c:v>
                      </c:pt>
                      <c:pt idx="1296">
                        <c:v>-0.1211573</c:v>
                      </c:pt>
                      <c:pt idx="1297">
                        <c:v>-0.1211271</c:v>
                      </c:pt>
                      <c:pt idx="1298">
                        <c:v>-0.12113889999999999</c:v>
                      </c:pt>
                      <c:pt idx="1299">
                        <c:v>-0.1211387</c:v>
                      </c:pt>
                      <c:pt idx="1300">
                        <c:v>-0.12107229999999999</c:v>
                      </c:pt>
                      <c:pt idx="1301">
                        <c:v>-0.1209865</c:v>
                      </c:pt>
                      <c:pt idx="1302">
                        <c:v>-0.12093569999999999</c:v>
                      </c:pt>
                      <c:pt idx="1303">
                        <c:v>-0.1208772</c:v>
                      </c:pt>
                      <c:pt idx="1304">
                        <c:v>-0.1207614</c:v>
                      </c:pt>
                      <c:pt idx="1305">
                        <c:v>-0.1206542</c:v>
                      </c:pt>
                      <c:pt idx="1306">
                        <c:v>-0.1206335</c:v>
                      </c:pt>
                      <c:pt idx="1307">
                        <c:v>-0.12061429999999999</c:v>
                      </c:pt>
                      <c:pt idx="1308">
                        <c:v>-0.1204412</c:v>
                      </c:pt>
                      <c:pt idx="1309">
                        <c:v>-0.1201359</c:v>
                      </c:pt>
                      <c:pt idx="1310">
                        <c:v>-0.1199417</c:v>
                      </c:pt>
                      <c:pt idx="1311">
                        <c:v>-0.1200668</c:v>
                      </c:pt>
                      <c:pt idx="1312">
                        <c:v>-0.12038749999999999</c:v>
                      </c:pt>
                      <c:pt idx="1313">
                        <c:v>-0.1206117</c:v>
                      </c:pt>
                      <c:pt idx="1314">
                        <c:v>-0.12063459999999999</c:v>
                      </c:pt>
                      <c:pt idx="1315">
                        <c:v>-0.1205389</c:v>
                      </c:pt>
                      <c:pt idx="1316">
                        <c:v>-0.1204344</c:v>
                      </c:pt>
                      <c:pt idx="1317">
                        <c:v>-0.1203724</c:v>
                      </c:pt>
                      <c:pt idx="1318">
                        <c:v>-0.12034549999999999</c:v>
                      </c:pt>
                      <c:pt idx="1319">
                        <c:v>-0.1203234</c:v>
                      </c:pt>
                      <c:pt idx="1320">
                        <c:v>-0.12028170000000001</c:v>
                      </c:pt>
                      <c:pt idx="1321">
                        <c:v>-0.1202134</c:v>
                      </c:pt>
                      <c:pt idx="1322">
                        <c:v>-0.1201339</c:v>
                      </c:pt>
                      <c:pt idx="1323">
                        <c:v>-0.12007089999999999</c:v>
                      </c:pt>
                      <c:pt idx="1324">
                        <c:v>-0.12004239999999999</c:v>
                      </c:pt>
                      <c:pt idx="1325">
                        <c:v>-0.1200345</c:v>
                      </c:pt>
                      <c:pt idx="1326">
                        <c:v>-0.1200148</c:v>
                      </c:pt>
                      <c:pt idx="1327">
                        <c:v>-0.1199654</c:v>
                      </c:pt>
                      <c:pt idx="1328">
                        <c:v>-0.11988740000000001</c:v>
                      </c:pt>
                      <c:pt idx="1329">
                        <c:v>-0.1197713</c:v>
                      </c:pt>
                      <c:pt idx="1330">
                        <c:v>-0.1196044</c:v>
                      </c:pt>
                      <c:pt idx="1331">
                        <c:v>-0.119422</c:v>
                      </c:pt>
                      <c:pt idx="1332">
                        <c:v>-0.1193019</c:v>
                      </c:pt>
                      <c:pt idx="1333">
                        <c:v>-0.11925819999999999</c:v>
                      </c:pt>
                      <c:pt idx="1334">
                        <c:v>-0.1191914</c:v>
                      </c:pt>
                      <c:pt idx="1335">
                        <c:v>-0.1190334</c:v>
                      </c:pt>
                      <c:pt idx="1336">
                        <c:v>-0.118892</c:v>
                      </c:pt>
                      <c:pt idx="1337">
                        <c:v>-0.1189525</c:v>
                      </c:pt>
                      <c:pt idx="1338">
                        <c:v>-0.1191905</c:v>
                      </c:pt>
                      <c:pt idx="1339">
                        <c:v>-0.1193862</c:v>
                      </c:pt>
                      <c:pt idx="1340">
                        <c:v>-0.1194374</c:v>
                      </c:pt>
                      <c:pt idx="1341">
                        <c:v>-0.11941499999999999</c:v>
                      </c:pt>
                      <c:pt idx="1342">
                        <c:v>-0.1194045</c:v>
                      </c:pt>
                      <c:pt idx="1343">
                        <c:v>-0.1194154</c:v>
                      </c:pt>
                      <c:pt idx="1344">
                        <c:v>-0.1194225</c:v>
                      </c:pt>
                      <c:pt idx="1345">
                        <c:v>-0.11941450000000001</c:v>
                      </c:pt>
                      <c:pt idx="1346">
                        <c:v>-0.1193685</c:v>
                      </c:pt>
                      <c:pt idx="1347">
                        <c:v>-0.1192598</c:v>
                      </c:pt>
                      <c:pt idx="1348">
                        <c:v>-0.11913029999999999</c:v>
                      </c:pt>
                      <c:pt idx="1349">
                        <c:v>-0.11906940000000001</c:v>
                      </c:pt>
                      <c:pt idx="1350">
                        <c:v>-0.11909980000000001</c:v>
                      </c:pt>
                      <c:pt idx="1351">
                        <c:v>-0.1191492</c:v>
                      </c:pt>
                      <c:pt idx="1352">
                        <c:v>-0.1191633</c:v>
                      </c:pt>
                      <c:pt idx="1353">
                        <c:v>-0.11916640000000001</c:v>
                      </c:pt>
                      <c:pt idx="1354">
                        <c:v>-0.1191765</c:v>
                      </c:pt>
                      <c:pt idx="1355">
                        <c:v>-0.1191599</c:v>
                      </c:pt>
                      <c:pt idx="1356">
                        <c:v>-0.119114</c:v>
                      </c:pt>
                      <c:pt idx="1357">
                        <c:v>-0.1190981</c:v>
                      </c:pt>
                      <c:pt idx="1358">
                        <c:v>-0.11911860000000001</c:v>
                      </c:pt>
                      <c:pt idx="1359">
                        <c:v>-0.1190774</c:v>
                      </c:pt>
                      <c:pt idx="1360">
                        <c:v>-0.1189084</c:v>
                      </c:pt>
                      <c:pt idx="1361">
                        <c:v>-0.1187016</c:v>
                      </c:pt>
                      <c:pt idx="1362">
                        <c:v>-0.1186234</c:v>
                      </c:pt>
                      <c:pt idx="1363">
                        <c:v>-0.1187334</c:v>
                      </c:pt>
                      <c:pt idx="1364">
                        <c:v>-0.1189297</c:v>
                      </c:pt>
                      <c:pt idx="1365">
                        <c:v>-0.1190915</c:v>
                      </c:pt>
                      <c:pt idx="1366">
                        <c:v>-0.11917659999999999</c:v>
                      </c:pt>
                      <c:pt idx="1367">
                        <c:v>-0.119184</c:v>
                      </c:pt>
                      <c:pt idx="1368">
                        <c:v>-0.1191289</c:v>
                      </c:pt>
                      <c:pt idx="1369">
                        <c:v>-0.11904770000000001</c:v>
                      </c:pt>
                      <c:pt idx="1370">
                        <c:v>-0.11897439999999999</c:v>
                      </c:pt>
                      <c:pt idx="1371">
                        <c:v>-0.1189254</c:v>
                      </c:pt>
                      <c:pt idx="1372">
                        <c:v>-0.1189215</c:v>
                      </c:pt>
                      <c:pt idx="1373">
                        <c:v>-0.1189852</c:v>
                      </c:pt>
                      <c:pt idx="1374">
                        <c:v>-0.1190895</c:v>
                      </c:pt>
                      <c:pt idx="1375">
                        <c:v>-0.11915969999999999</c:v>
                      </c:pt>
                      <c:pt idx="1376">
                        <c:v>-0.1191619</c:v>
                      </c:pt>
                      <c:pt idx="1377">
                        <c:v>-0.1191369</c:v>
                      </c:pt>
                      <c:pt idx="1378">
                        <c:v>-0.1191176</c:v>
                      </c:pt>
                      <c:pt idx="1379">
                        <c:v>-0.1190745</c:v>
                      </c:pt>
                      <c:pt idx="1380">
                        <c:v>-0.11899</c:v>
                      </c:pt>
                      <c:pt idx="1381">
                        <c:v>-0.118924</c:v>
                      </c:pt>
                      <c:pt idx="1382">
                        <c:v>-0.1189399</c:v>
                      </c:pt>
                      <c:pt idx="1383">
                        <c:v>-0.1190069</c:v>
                      </c:pt>
                      <c:pt idx="1384">
                        <c:v>-0.1190368</c:v>
                      </c:pt>
                      <c:pt idx="1385">
                        <c:v>-0.11899609999999999</c:v>
                      </c:pt>
                      <c:pt idx="1386">
                        <c:v>-0.11893090000000001</c:v>
                      </c:pt>
                      <c:pt idx="1387">
                        <c:v>-0.1189048</c:v>
                      </c:pt>
                      <c:pt idx="1388">
                        <c:v>-0.1189509</c:v>
                      </c:pt>
                      <c:pt idx="1389">
                        <c:v>-0.1190523</c:v>
                      </c:pt>
                      <c:pt idx="1390">
                        <c:v>-0.119148</c:v>
                      </c:pt>
                      <c:pt idx="1391">
                        <c:v>-0.11918140000000001</c:v>
                      </c:pt>
                      <c:pt idx="1392">
                        <c:v>-0.1191675</c:v>
                      </c:pt>
                      <c:pt idx="1393">
                        <c:v>-0.1191849</c:v>
                      </c:pt>
                      <c:pt idx="1394">
                        <c:v>-0.11927500000000001</c:v>
                      </c:pt>
                      <c:pt idx="1395">
                        <c:v>-0.1193838</c:v>
                      </c:pt>
                      <c:pt idx="1396">
                        <c:v>-0.1194354</c:v>
                      </c:pt>
                      <c:pt idx="1397">
                        <c:v>-0.1194223</c:v>
                      </c:pt>
                      <c:pt idx="1398">
                        <c:v>-0.1193843</c:v>
                      </c:pt>
                      <c:pt idx="1399">
                        <c:v>-0.11934359999999999</c:v>
                      </c:pt>
                      <c:pt idx="1400">
                        <c:v>-0.1193043</c:v>
                      </c:pt>
                      <c:pt idx="1401">
                        <c:v>-0.11928809999999999</c:v>
                      </c:pt>
                      <c:pt idx="1402">
                        <c:v>-0.119314</c:v>
                      </c:pt>
                      <c:pt idx="1403">
                        <c:v>-0.1193596</c:v>
                      </c:pt>
                      <c:pt idx="1404">
                        <c:v>-0.1193818</c:v>
                      </c:pt>
                      <c:pt idx="1405">
                        <c:v>-0.11937059999999999</c:v>
                      </c:pt>
                      <c:pt idx="1406">
                        <c:v>-0.11935129999999999</c:v>
                      </c:pt>
                      <c:pt idx="1407">
                        <c:v>-0.11934409999999999</c:v>
                      </c:pt>
                      <c:pt idx="1408">
                        <c:v>-0.11934069999999999</c:v>
                      </c:pt>
                      <c:pt idx="1409">
                        <c:v>-0.1193145</c:v>
                      </c:pt>
                      <c:pt idx="1410">
                        <c:v>-0.1192496</c:v>
                      </c:pt>
                      <c:pt idx="1411">
                        <c:v>-0.1191757</c:v>
                      </c:pt>
                      <c:pt idx="1412">
                        <c:v>-0.1191676</c:v>
                      </c:pt>
                      <c:pt idx="1413">
                        <c:v>-0.11926290000000001</c:v>
                      </c:pt>
                      <c:pt idx="1414">
                        <c:v>-0.11938410000000001</c:v>
                      </c:pt>
                      <c:pt idx="1415">
                        <c:v>-0.1194166</c:v>
                      </c:pt>
                      <c:pt idx="1416">
                        <c:v>-0.1193478</c:v>
                      </c:pt>
                      <c:pt idx="1417">
                        <c:v>-0.1192648</c:v>
                      </c:pt>
                      <c:pt idx="1418">
                        <c:v>-0.1192207</c:v>
                      </c:pt>
                      <c:pt idx="1419">
                        <c:v>-0.11917659999999999</c:v>
                      </c:pt>
                      <c:pt idx="1420">
                        <c:v>-0.1190987</c:v>
                      </c:pt>
                      <c:pt idx="1421">
                        <c:v>-0.1190387</c:v>
                      </c:pt>
                      <c:pt idx="1422">
                        <c:v>-0.1190523</c:v>
                      </c:pt>
                      <c:pt idx="1423">
                        <c:v>-0.1191021</c:v>
                      </c:pt>
                      <c:pt idx="1424">
                        <c:v>-0.11911140000000001</c:v>
                      </c:pt>
                      <c:pt idx="1425">
                        <c:v>-0.1190708</c:v>
                      </c:pt>
                      <c:pt idx="1426">
                        <c:v>-0.1190273</c:v>
                      </c:pt>
                      <c:pt idx="1427">
                        <c:v>-0.1189982</c:v>
                      </c:pt>
                      <c:pt idx="1428">
                        <c:v>-0.1189602</c:v>
                      </c:pt>
                      <c:pt idx="1429">
                        <c:v>-0.11890589999999999</c:v>
                      </c:pt>
                      <c:pt idx="1430">
                        <c:v>-0.11885220000000001</c:v>
                      </c:pt>
                      <c:pt idx="1431">
                        <c:v>-0.11880540000000001</c:v>
                      </c:pt>
                      <c:pt idx="1432">
                        <c:v>-0.11876680000000001</c:v>
                      </c:pt>
                      <c:pt idx="1433">
                        <c:v>-0.11875380000000001</c:v>
                      </c:pt>
                      <c:pt idx="1434">
                        <c:v>-0.11876979999999999</c:v>
                      </c:pt>
                      <c:pt idx="1435">
                        <c:v>-0.118771</c:v>
                      </c:pt>
                      <c:pt idx="1436">
                        <c:v>-0.11871039999999999</c:v>
                      </c:pt>
                      <c:pt idx="1437">
                        <c:v>-0.11860800000000001</c:v>
                      </c:pt>
                      <c:pt idx="1438">
                        <c:v>-0.11853089999999999</c:v>
                      </c:pt>
                      <c:pt idx="1439">
                        <c:v>-0.1185073</c:v>
                      </c:pt>
                      <c:pt idx="1440">
                        <c:v>-0.1184998</c:v>
                      </c:pt>
                      <c:pt idx="1441">
                        <c:v>-0.1184653</c:v>
                      </c:pt>
                      <c:pt idx="1442">
                        <c:v>-0.1184008</c:v>
                      </c:pt>
                      <c:pt idx="1443">
                        <c:v>-0.1183289</c:v>
                      </c:pt>
                      <c:pt idx="1444">
                        <c:v>-0.1182716</c:v>
                      </c:pt>
                      <c:pt idx="1445">
                        <c:v>-0.1182426</c:v>
                      </c:pt>
                      <c:pt idx="1446">
                        <c:v>-0.1182431</c:v>
                      </c:pt>
                      <c:pt idx="1447">
                        <c:v>-0.1182555</c:v>
                      </c:pt>
                      <c:pt idx="1448">
                        <c:v>-0.1182631</c:v>
                      </c:pt>
                      <c:pt idx="1449">
                        <c:v>-0.11825720000000001</c:v>
                      </c:pt>
                      <c:pt idx="1450">
                        <c:v>-0.1182328</c:v>
                      </c:pt>
                      <c:pt idx="1451">
                        <c:v>-0.11819209999999999</c:v>
                      </c:pt>
                      <c:pt idx="1452">
                        <c:v>-0.1181379</c:v>
                      </c:pt>
                      <c:pt idx="1453">
                        <c:v>-0.1180693</c:v>
                      </c:pt>
                      <c:pt idx="1454">
                        <c:v>-0.1179871</c:v>
                      </c:pt>
                      <c:pt idx="1455">
                        <c:v>-0.1179084</c:v>
                      </c:pt>
                      <c:pt idx="1456">
                        <c:v>-0.11786190000000001</c:v>
                      </c:pt>
                      <c:pt idx="1457">
                        <c:v>-0.117855</c:v>
                      </c:pt>
                      <c:pt idx="1458">
                        <c:v>-0.1178554</c:v>
                      </c:pt>
                      <c:pt idx="1459">
                        <c:v>-0.1178223</c:v>
                      </c:pt>
                      <c:pt idx="1460">
                        <c:v>-0.1177523</c:v>
                      </c:pt>
                      <c:pt idx="1461">
                        <c:v>-0.117675</c:v>
                      </c:pt>
                      <c:pt idx="1462">
                        <c:v>-0.1176106</c:v>
                      </c:pt>
                      <c:pt idx="1463">
                        <c:v>-0.11755790000000001</c:v>
                      </c:pt>
                      <c:pt idx="1464">
                        <c:v>-0.1175157</c:v>
                      </c:pt>
                      <c:pt idx="1465">
                        <c:v>-0.11748450000000001</c:v>
                      </c:pt>
                      <c:pt idx="1466">
                        <c:v>-0.11744350000000001</c:v>
                      </c:pt>
                      <c:pt idx="1467">
                        <c:v>-0.1173636</c:v>
                      </c:pt>
                      <c:pt idx="1468">
                        <c:v>-0.1172583</c:v>
                      </c:pt>
                      <c:pt idx="1469">
                        <c:v>-0.1171846</c:v>
                      </c:pt>
                      <c:pt idx="1470">
                        <c:v>-0.11718149999999999</c:v>
                      </c:pt>
                      <c:pt idx="1471">
                        <c:v>-0.1172309</c:v>
                      </c:pt>
                      <c:pt idx="1472">
                        <c:v>-0.1172883</c:v>
                      </c:pt>
                      <c:pt idx="1473">
                        <c:v>-0.11732099999999999</c:v>
                      </c:pt>
                      <c:pt idx="1474">
                        <c:v>-0.1173013</c:v>
                      </c:pt>
                      <c:pt idx="1475">
                        <c:v>-0.1172077</c:v>
                      </c:pt>
                      <c:pt idx="1476">
                        <c:v>-0.11706080000000001</c:v>
                      </c:pt>
                      <c:pt idx="1477">
                        <c:v>-0.1169269</c:v>
                      </c:pt>
                      <c:pt idx="1478">
                        <c:v>-0.1168558</c:v>
                      </c:pt>
                      <c:pt idx="1479">
                        <c:v>-0.1168351</c:v>
                      </c:pt>
                      <c:pt idx="1480">
                        <c:v>-0.11682629999999999</c:v>
                      </c:pt>
                      <c:pt idx="1481">
                        <c:v>-0.1168144</c:v>
                      </c:pt>
                      <c:pt idx="1482">
                        <c:v>-0.11679539999999999</c:v>
                      </c:pt>
                      <c:pt idx="1483">
                        <c:v>-0.1167482</c:v>
                      </c:pt>
                      <c:pt idx="1484">
                        <c:v>-0.1166616</c:v>
                      </c:pt>
                      <c:pt idx="1485">
                        <c:v>-0.1165677</c:v>
                      </c:pt>
                      <c:pt idx="1486">
                        <c:v>-0.1165103</c:v>
                      </c:pt>
                      <c:pt idx="1487">
                        <c:v>-0.1164926</c:v>
                      </c:pt>
                      <c:pt idx="1488">
                        <c:v>-0.1164886</c:v>
                      </c:pt>
                      <c:pt idx="1489">
                        <c:v>-0.1164907</c:v>
                      </c:pt>
                      <c:pt idx="1490">
                        <c:v>-0.1165014</c:v>
                      </c:pt>
                      <c:pt idx="1491">
                        <c:v>-0.11649610000000001</c:v>
                      </c:pt>
                      <c:pt idx="1492">
                        <c:v>-0.1164374</c:v>
                      </c:pt>
                      <c:pt idx="1493">
                        <c:v>-0.11633300000000001</c:v>
                      </c:pt>
                      <c:pt idx="1494">
                        <c:v>-0.1162386</c:v>
                      </c:pt>
                      <c:pt idx="1495">
                        <c:v>-0.1161944</c:v>
                      </c:pt>
                      <c:pt idx="1496">
                        <c:v>-0.1161855</c:v>
                      </c:pt>
                      <c:pt idx="1497">
                        <c:v>-0.1161715</c:v>
                      </c:pt>
                      <c:pt idx="1498">
                        <c:v>-0.11613329999999999</c:v>
                      </c:pt>
                      <c:pt idx="1499">
                        <c:v>-0.1160798</c:v>
                      </c:pt>
                      <c:pt idx="1500">
                        <c:v>-0.1160263</c:v>
                      </c:pt>
                      <c:pt idx="1501">
                        <c:v>-0.11598029999999999</c:v>
                      </c:pt>
                      <c:pt idx="1502">
                        <c:v>-0.1159396</c:v>
                      </c:pt>
                      <c:pt idx="1503">
                        <c:v>-0.1158961</c:v>
                      </c:pt>
                      <c:pt idx="1504">
                        <c:v>-0.11584319999999999</c:v>
                      </c:pt>
                      <c:pt idx="1505">
                        <c:v>-0.11577850000000001</c:v>
                      </c:pt>
                      <c:pt idx="1506">
                        <c:v>-0.1157002</c:v>
                      </c:pt>
                      <c:pt idx="1507">
                        <c:v>-0.11561490000000001</c:v>
                      </c:pt>
                      <c:pt idx="1508">
                        <c:v>-0.115547</c:v>
                      </c:pt>
                      <c:pt idx="1509">
                        <c:v>-0.1155241</c:v>
                      </c:pt>
                      <c:pt idx="1510">
                        <c:v>-0.1155426</c:v>
                      </c:pt>
                      <c:pt idx="1511">
                        <c:v>-0.115565</c:v>
                      </c:pt>
                      <c:pt idx="1512">
                        <c:v>-0.11556379999999999</c:v>
                      </c:pt>
                      <c:pt idx="1513">
                        <c:v>-0.1155499</c:v>
                      </c:pt>
                      <c:pt idx="1514">
                        <c:v>-0.1155429</c:v>
                      </c:pt>
                      <c:pt idx="1515">
                        <c:v>-0.11553289999999999</c:v>
                      </c:pt>
                      <c:pt idx="1516">
                        <c:v>-0.115492</c:v>
                      </c:pt>
                      <c:pt idx="1517">
                        <c:v>-0.1154119</c:v>
                      </c:pt>
                      <c:pt idx="1518">
                        <c:v>-0.1153103</c:v>
                      </c:pt>
                      <c:pt idx="1519">
                        <c:v>-0.1152122</c:v>
                      </c:pt>
                      <c:pt idx="1520">
                        <c:v>-0.1151408</c:v>
                      </c:pt>
                      <c:pt idx="1521">
                        <c:v>-0.1151191</c:v>
                      </c:pt>
                      <c:pt idx="1522">
                        <c:v>-0.1151585</c:v>
                      </c:pt>
                      <c:pt idx="1523">
                        <c:v>-0.11524710000000001</c:v>
                      </c:pt>
                      <c:pt idx="1524">
                        <c:v>-0.1153571</c:v>
                      </c:pt>
                      <c:pt idx="1525">
                        <c:v>-0.11545859999999999</c:v>
                      </c:pt>
                      <c:pt idx="1526">
                        <c:v>-0.1155192</c:v>
                      </c:pt>
                      <c:pt idx="1527">
                        <c:v>-0.11551309999999999</c:v>
                      </c:pt>
                      <c:pt idx="1528">
                        <c:v>-0.11544409999999999</c:v>
                      </c:pt>
                      <c:pt idx="1529">
                        <c:v>-0.1153493</c:v>
                      </c:pt>
                      <c:pt idx="1530">
                        <c:v>-0.11526500000000001</c:v>
                      </c:pt>
                      <c:pt idx="1531">
                        <c:v>-0.1152022</c:v>
                      </c:pt>
                      <c:pt idx="1532">
                        <c:v>-0.11515880000000001</c:v>
                      </c:pt>
                      <c:pt idx="1533">
                        <c:v>-0.11513809999999999</c:v>
                      </c:pt>
                      <c:pt idx="1534">
                        <c:v>-0.1151422</c:v>
                      </c:pt>
                      <c:pt idx="1535">
                        <c:v>-0.1151652</c:v>
                      </c:pt>
                      <c:pt idx="1536">
                        <c:v>-0.115205</c:v>
                      </c:pt>
                      <c:pt idx="1537">
                        <c:v>-0.1152658</c:v>
                      </c:pt>
                      <c:pt idx="1538">
                        <c:v>-0.1153401</c:v>
                      </c:pt>
                      <c:pt idx="1539">
                        <c:v>-0.11540690000000001</c:v>
                      </c:pt>
                      <c:pt idx="1540">
                        <c:v>-0.1154538</c:v>
                      </c:pt>
                      <c:pt idx="1541">
                        <c:v>-0.1154796</c:v>
                      </c:pt>
                      <c:pt idx="1542">
                        <c:v>-0.11547109999999999</c:v>
                      </c:pt>
                      <c:pt idx="1543">
                        <c:v>-0.11541269999999999</c:v>
                      </c:pt>
                      <c:pt idx="1544">
                        <c:v>-0.1153308</c:v>
                      </c:pt>
                      <c:pt idx="1545">
                        <c:v>-0.1152856</c:v>
                      </c:pt>
                      <c:pt idx="1546">
                        <c:v>-0.115297</c:v>
                      </c:pt>
                      <c:pt idx="1547">
                        <c:v>-0.11531619999999999</c:v>
                      </c:pt>
                      <c:pt idx="1548">
                        <c:v>-0.1153018</c:v>
                      </c:pt>
                      <c:pt idx="1549">
                        <c:v>-0.1152893</c:v>
                      </c:pt>
                      <c:pt idx="1550">
                        <c:v>-0.1153397</c:v>
                      </c:pt>
                      <c:pt idx="1551">
                        <c:v>-0.1154457</c:v>
                      </c:pt>
                      <c:pt idx="1552">
                        <c:v>-0.1155371</c:v>
                      </c:pt>
                      <c:pt idx="1553">
                        <c:v>-0.11556719999999999</c:v>
                      </c:pt>
                      <c:pt idx="1554">
                        <c:v>-0.11554879999999999</c:v>
                      </c:pt>
                      <c:pt idx="1555">
                        <c:v>-0.11551119999999999</c:v>
                      </c:pt>
                      <c:pt idx="1556">
                        <c:v>-0.115462</c:v>
                      </c:pt>
                      <c:pt idx="1557">
                        <c:v>-0.115398</c:v>
                      </c:pt>
                      <c:pt idx="1558">
                        <c:v>-0.11532779999999999</c:v>
                      </c:pt>
                      <c:pt idx="1559">
                        <c:v>-0.1152719</c:v>
                      </c:pt>
                      <c:pt idx="1560">
                        <c:v>-0.1152526</c:v>
                      </c:pt>
                      <c:pt idx="1561">
                        <c:v>-0.1152806</c:v>
                      </c:pt>
                      <c:pt idx="1562">
                        <c:v>-0.1153383</c:v>
                      </c:pt>
                      <c:pt idx="1563">
                        <c:v>-0.11538669999999999</c:v>
                      </c:pt>
                      <c:pt idx="1564">
                        <c:v>-0.11539870000000001</c:v>
                      </c:pt>
                      <c:pt idx="1565">
                        <c:v>-0.11537939999999999</c:v>
                      </c:pt>
                      <c:pt idx="1566">
                        <c:v>-0.11534419999999999</c:v>
                      </c:pt>
                      <c:pt idx="1567">
                        <c:v>-0.11529739999999999</c:v>
                      </c:pt>
                      <c:pt idx="1568">
                        <c:v>-0.1152444</c:v>
                      </c:pt>
                      <c:pt idx="1569">
                        <c:v>-0.1152026</c:v>
                      </c:pt>
                      <c:pt idx="1570">
                        <c:v>-0.1151809</c:v>
                      </c:pt>
                      <c:pt idx="1571">
                        <c:v>-0.1151715</c:v>
                      </c:pt>
                      <c:pt idx="1572">
                        <c:v>-0.1151789</c:v>
                      </c:pt>
                      <c:pt idx="1573">
                        <c:v>-0.1152258</c:v>
                      </c:pt>
                      <c:pt idx="1574">
                        <c:v>-0.11530550000000001</c:v>
                      </c:pt>
                      <c:pt idx="1575">
                        <c:v>-0.11535860000000001</c:v>
                      </c:pt>
                      <c:pt idx="1576">
                        <c:v>-0.1153438</c:v>
                      </c:pt>
                      <c:pt idx="1577">
                        <c:v>-0.1153071</c:v>
                      </c:pt>
                      <c:pt idx="1578">
                        <c:v>-0.1153346</c:v>
                      </c:pt>
                      <c:pt idx="1579">
                        <c:v>-0.1154423</c:v>
                      </c:pt>
                      <c:pt idx="1580">
                        <c:v>-0.1155552</c:v>
                      </c:pt>
                      <c:pt idx="1581">
                        <c:v>-0.1155986</c:v>
                      </c:pt>
                      <c:pt idx="1582">
                        <c:v>-0.1155706</c:v>
                      </c:pt>
                      <c:pt idx="1583">
                        <c:v>-0.1155238</c:v>
                      </c:pt>
                      <c:pt idx="1584">
                        <c:v>-0.115507</c:v>
                      </c:pt>
                      <c:pt idx="1585">
                        <c:v>-0.11553239999999999</c:v>
                      </c:pt>
                      <c:pt idx="1586">
                        <c:v>-0.1155655</c:v>
                      </c:pt>
                      <c:pt idx="1587">
                        <c:v>-0.1155547</c:v>
                      </c:pt>
                      <c:pt idx="1588">
                        <c:v>-0.1154768</c:v>
                      </c:pt>
                      <c:pt idx="1589">
                        <c:v>-0.1153657</c:v>
                      </c:pt>
                      <c:pt idx="1590">
                        <c:v>-0.11528620000000001</c:v>
                      </c:pt>
                      <c:pt idx="1591">
                        <c:v>-0.1152762</c:v>
                      </c:pt>
                      <c:pt idx="1592">
                        <c:v>-0.1153213</c:v>
                      </c:pt>
                      <c:pt idx="1593">
                        <c:v>-0.1153767</c:v>
                      </c:pt>
                      <c:pt idx="1594">
                        <c:v>-0.1153996</c:v>
                      </c:pt>
                      <c:pt idx="1595">
                        <c:v>-0.11536929999999999</c:v>
                      </c:pt>
                      <c:pt idx="1596">
                        <c:v>-0.11529780000000001</c:v>
                      </c:pt>
                      <c:pt idx="1597">
                        <c:v>-0.1152294</c:v>
                      </c:pt>
                      <c:pt idx="1598">
                        <c:v>-0.1152059</c:v>
                      </c:pt>
                      <c:pt idx="1599">
                        <c:v>-0.1152334</c:v>
                      </c:pt>
                      <c:pt idx="1600">
                        <c:v>-0.11528720000000001</c:v>
                      </c:pt>
                      <c:pt idx="1601">
                        <c:v>-0.1153439</c:v>
                      </c:pt>
                      <c:pt idx="1602">
                        <c:v>-0.1153863</c:v>
                      </c:pt>
                      <c:pt idx="1603">
                        <c:v>-0.115385</c:v>
                      </c:pt>
                      <c:pt idx="1604">
                        <c:v>-0.11531379999999999</c:v>
                      </c:pt>
                      <c:pt idx="1605">
                        <c:v>-0.1151904</c:v>
                      </c:pt>
                      <c:pt idx="1606">
                        <c:v>-0.1150824</c:v>
                      </c:pt>
                      <c:pt idx="1607">
                        <c:v>-0.1150486</c:v>
                      </c:pt>
                      <c:pt idx="1608">
                        <c:v>-0.11508</c:v>
                      </c:pt>
                      <c:pt idx="1609">
                        <c:v>-0.1151107</c:v>
                      </c:pt>
                      <c:pt idx="1610">
                        <c:v>-0.1150827</c:v>
                      </c:pt>
                      <c:pt idx="1611">
                        <c:v>-0.1149978</c:v>
                      </c:pt>
                      <c:pt idx="1612">
                        <c:v>-0.1149057</c:v>
                      </c:pt>
                      <c:pt idx="1613">
                        <c:v>-0.1148544</c:v>
                      </c:pt>
                      <c:pt idx="1614">
                        <c:v>-0.11485330000000001</c:v>
                      </c:pt>
                      <c:pt idx="1615">
                        <c:v>-0.1148851</c:v>
                      </c:pt>
                      <c:pt idx="1616">
                        <c:v>-0.1149355</c:v>
                      </c:pt>
                      <c:pt idx="1617">
                        <c:v>-0.1149942</c:v>
                      </c:pt>
                      <c:pt idx="1618">
                        <c:v>-0.1150313</c:v>
                      </c:pt>
                      <c:pt idx="1619">
                        <c:v>-0.11500340000000001</c:v>
                      </c:pt>
                      <c:pt idx="1620">
                        <c:v>-0.1148995</c:v>
                      </c:pt>
                      <c:pt idx="1621">
                        <c:v>-0.1147605</c:v>
                      </c:pt>
                      <c:pt idx="1622">
                        <c:v>-0.1146377</c:v>
                      </c:pt>
                      <c:pt idx="1623">
                        <c:v>-0.114549</c:v>
                      </c:pt>
                      <c:pt idx="1624">
                        <c:v>-0.11448800000000001</c:v>
                      </c:pt>
                      <c:pt idx="1625">
                        <c:v>-0.11445610000000001</c:v>
                      </c:pt>
                      <c:pt idx="1626">
                        <c:v>-0.1144546</c:v>
                      </c:pt>
                      <c:pt idx="1627">
                        <c:v>-0.1144628</c:v>
                      </c:pt>
                      <c:pt idx="1628">
                        <c:v>-0.11445710000000001</c:v>
                      </c:pt>
                      <c:pt idx="1629">
                        <c:v>-0.1144491</c:v>
                      </c:pt>
                      <c:pt idx="1630">
                        <c:v>-0.1144738</c:v>
                      </c:pt>
                      <c:pt idx="1631">
                        <c:v>-0.1145352</c:v>
                      </c:pt>
                      <c:pt idx="1632">
                        <c:v>-0.1145909</c:v>
                      </c:pt>
                      <c:pt idx="1633">
                        <c:v>-0.11459469999999999</c:v>
                      </c:pt>
                      <c:pt idx="1634">
                        <c:v>-0.1145365</c:v>
                      </c:pt>
                      <c:pt idx="1635">
                        <c:v>-0.1144394</c:v>
                      </c:pt>
                      <c:pt idx="1636">
                        <c:v>-0.1143381</c:v>
                      </c:pt>
                      <c:pt idx="1637">
                        <c:v>-0.11426260000000001</c:v>
                      </c:pt>
                      <c:pt idx="1638">
                        <c:v>-0.1142219</c:v>
                      </c:pt>
                      <c:pt idx="1639">
                        <c:v>-0.1141949</c:v>
                      </c:pt>
                      <c:pt idx="1640">
                        <c:v>-0.1141518</c:v>
                      </c:pt>
                      <c:pt idx="1641">
                        <c:v>-0.11409080000000001</c:v>
                      </c:pt>
                      <c:pt idx="1642">
                        <c:v>-0.1140389</c:v>
                      </c:pt>
                      <c:pt idx="1643">
                        <c:v>-0.1140113</c:v>
                      </c:pt>
                      <c:pt idx="1644">
                        <c:v>-0.1139853</c:v>
                      </c:pt>
                      <c:pt idx="1645">
                        <c:v>-0.11392529999999999</c:v>
                      </c:pt>
                      <c:pt idx="1646">
                        <c:v>-0.11382249999999999</c:v>
                      </c:pt>
                      <c:pt idx="1647">
                        <c:v>-0.1136988</c:v>
                      </c:pt>
                      <c:pt idx="1648">
                        <c:v>-0.1135823</c:v>
                      </c:pt>
                      <c:pt idx="1649">
                        <c:v>-0.1134947</c:v>
                      </c:pt>
                      <c:pt idx="1650">
                        <c:v>-0.1134525</c:v>
                      </c:pt>
                      <c:pt idx="1651">
                        <c:v>-0.1134622</c:v>
                      </c:pt>
                      <c:pt idx="1652">
                        <c:v>-0.1135123</c:v>
                      </c:pt>
                      <c:pt idx="1653">
                        <c:v>-0.11357349999999999</c:v>
                      </c:pt>
                      <c:pt idx="1654">
                        <c:v>-0.11360919999999999</c:v>
                      </c:pt>
                      <c:pt idx="1655">
                        <c:v>-0.11358840000000001</c:v>
                      </c:pt>
                      <c:pt idx="1656">
                        <c:v>-0.1134922</c:v>
                      </c:pt>
                      <c:pt idx="1657">
                        <c:v>-0.1133226</c:v>
                      </c:pt>
                      <c:pt idx="1658">
                        <c:v>-0.11311400000000001</c:v>
                      </c:pt>
                      <c:pt idx="1659">
                        <c:v>-0.1129333</c:v>
                      </c:pt>
                      <c:pt idx="1660">
                        <c:v>-0.11284950000000001</c:v>
                      </c:pt>
                      <c:pt idx="1661">
                        <c:v>-0.1128821</c:v>
                      </c:pt>
                      <c:pt idx="1662">
                        <c:v>-0.11296929999999999</c:v>
                      </c:pt>
                      <c:pt idx="1663">
                        <c:v>-0.1130091</c:v>
                      </c:pt>
                      <c:pt idx="1664">
                        <c:v>-0.1129484</c:v>
                      </c:pt>
                      <c:pt idx="1665">
                        <c:v>-0.1128223</c:v>
                      </c:pt>
                      <c:pt idx="1666">
                        <c:v>-0.1127006</c:v>
                      </c:pt>
                      <c:pt idx="1667">
                        <c:v>-0.11262270000000001</c:v>
                      </c:pt>
                      <c:pt idx="1668">
                        <c:v>-0.1125965</c:v>
                      </c:pt>
                      <c:pt idx="1669">
                        <c:v>-0.1126317</c:v>
                      </c:pt>
                      <c:pt idx="1670">
                        <c:v>-0.1127234</c:v>
                      </c:pt>
                      <c:pt idx="1671">
                        <c:v>-0.11281480000000001</c:v>
                      </c:pt>
                      <c:pt idx="1672">
                        <c:v>-0.1128236</c:v>
                      </c:pt>
                      <c:pt idx="1673">
                        <c:v>-0.1127201</c:v>
                      </c:pt>
                      <c:pt idx="1674">
                        <c:v>-0.11255519999999999</c:v>
                      </c:pt>
                      <c:pt idx="1675">
                        <c:v>-0.1124088</c:v>
                      </c:pt>
                      <c:pt idx="1676">
                        <c:v>-0.11232499999999999</c:v>
                      </c:pt>
                      <c:pt idx="1677">
                        <c:v>-0.1123019</c:v>
                      </c:pt>
                      <c:pt idx="1678">
                        <c:v>-0.1123219</c:v>
                      </c:pt>
                      <c:pt idx="1679">
                        <c:v>-0.11236649999999999</c:v>
                      </c:pt>
                      <c:pt idx="1680">
                        <c:v>-0.1124015</c:v>
                      </c:pt>
                      <c:pt idx="1681">
                        <c:v>-0.1123773</c:v>
                      </c:pt>
                      <c:pt idx="1682">
                        <c:v>-0.11227429999999999</c:v>
                      </c:pt>
                      <c:pt idx="1683">
                        <c:v>-0.1121437</c:v>
                      </c:pt>
                      <c:pt idx="1684">
                        <c:v>-0.1120606</c:v>
                      </c:pt>
                      <c:pt idx="1685">
                        <c:v>-0.1120298</c:v>
                      </c:pt>
                      <c:pt idx="1686">
                        <c:v>-0.1119827</c:v>
                      </c:pt>
                      <c:pt idx="1687">
                        <c:v>-0.1118825</c:v>
                      </c:pt>
                      <c:pt idx="1688">
                        <c:v>-0.11178440000000001</c:v>
                      </c:pt>
                      <c:pt idx="1689">
                        <c:v>-0.1117408</c:v>
                      </c:pt>
                      <c:pt idx="1690">
                        <c:v>-0.11170430000000001</c:v>
                      </c:pt>
                      <c:pt idx="1691">
                        <c:v>-0.1116169</c:v>
                      </c:pt>
                      <c:pt idx="1692">
                        <c:v>-0.111523</c:v>
                      </c:pt>
                      <c:pt idx="1693">
                        <c:v>-0.11149439999999999</c:v>
                      </c:pt>
                      <c:pt idx="1694">
                        <c:v>-0.1115182</c:v>
                      </c:pt>
                      <c:pt idx="1695">
                        <c:v>-0.11154169999999999</c:v>
                      </c:pt>
                      <c:pt idx="1696">
                        <c:v>-0.1115743</c:v>
                      </c:pt>
                      <c:pt idx="1697">
                        <c:v>-0.111646</c:v>
                      </c:pt>
                      <c:pt idx="1698">
                        <c:v>-0.1117061</c:v>
                      </c:pt>
                      <c:pt idx="1699">
                        <c:v>-0.1116878</c:v>
                      </c:pt>
                      <c:pt idx="1700">
                        <c:v>-0.1116887</c:v>
                      </c:pt>
                      <c:pt idx="1701">
                        <c:v>-0.1118243</c:v>
                      </c:pt>
                      <c:pt idx="1702">
                        <c:v>-0.11204939999999999</c:v>
                      </c:pt>
                      <c:pt idx="1703">
                        <c:v>-0.1123146</c:v>
                      </c:pt>
                      <c:pt idx="1704">
                        <c:v>-0.1125747</c:v>
                      </c:pt>
                      <c:pt idx="1705">
                        <c:v>-0.1127663</c:v>
                      </c:pt>
                      <c:pt idx="1706">
                        <c:v>-0.11290559999999999</c:v>
                      </c:pt>
                      <c:pt idx="1707">
                        <c:v>-0.1130265</c:v>
                      </c:pt>
                      <c:pt idx="1708">
                        <c:v>-0.113134</c:v>
                      </c:pt>
                      <c:pt idx="1709">
                        <c:v>-0.1132522</c:v>
                      </c:pt>
                      <c:pt idx="1710">
                        <c:v>-0.11339100000000001</c:v>
                      </c:pt>
                      <c:pt idx="1711">
                        <c:v>-0.1135134</c:v>
                      </c:pt>
                      <c:pt idx="1712">
                        <c:v>-0.11363379999999999</c:v>
                      </c:pt>
                      <c:pt idx="1713">
                        <c:v>-0.1137295</c:v>
                      </c:pt>
                      <c:pt idx="1714">
                        <c:v>-0.1137473</c:v>
                      </c:pt>
                      <c:pt idx="1715">
                        <c:v>-0.11376410000000001</c:v>
                      </c:pt>
                      <c:pt idx="1716">
                        <c:v>-0.1138482</c:v>
                      </c:pt>
                      <c:pt idx="1717">
                        <c:v>-0.113871</c:v>
                      </c:pt>
                      <c:pt idx="1718">
                        <c:v>-0.1138337</c:v>
                      </c:pt>
                      <c:pt idx="1719">
                        <c:v>-0.11380469999999999</c:v>
                      </c:pt>
                      <c:pt idx="1720">
                        <c:v>-0.11361880000000001</c:v>
                      </c:pt>
                      <c:pt idx="1721">
                        <c:v>-0.1133542</c:v>
                      </c:pt>
                      <c:pt idx="1722">
                        <c:v>-0.11330560000000001</c:v>
                      </c:pt>
                      <c:pt idx="1723">
                        <c:v>-0.1134997</c:v>
                      </c:pt>
                      <c:pt idx="1724">
                        <c:v>-0.11370189999999999</c:v>
                      </c:pt>
                      <c:pt idx="1725">
                        <c:v>-0.113843</c:v>
                      </c:pt>
                      <c:pt idx="1726">
                        <c:v>-0.1139298</c:v>
                      </c:pt>
                      <c:pt idx="1727">
                        <c:v>-0.1138564</c:v>
                      </c:pt>
                      <c:pt idx="1728">
                        <c:v>-0.1135887</c:v>
                      </c:pt>
                      <c:pt idx="1729">
                        <c:v>-0.113304</c:v>
                      </c:pt>
                      <c:pt idx="1730">
                        <c:v>-0.1131665</c:v>
                      </c:pt>
                      <c:pt idx="1731">
                        <c:v>-0.1131257</c:v>
                      </c:pt>
                      <c:pt idx="1732">
                        <c:v>-0.1130372</c:v>
                      </c:pt>
                      <c:pt idx="1733">
                        <c:v>-0.11287469999999999</c:v>
                      </c:pt>
                      <c:pt idx="1734">
                        <c:v>-0.11272409999999999</c:v>
                      </c:pt>
                      <c:pt idx="1735">
                        <c:v>-0.1126431</c:v>
                      </c:pt>
                      <c:pt idx="1736">
                        <c:v>-0.1126094</c:v>
                      </c:pt>
                      <c:pt idx="1737">
                        <c:v>-0.1125958</c:v>
                      </c:pt>
                      <c:pt idx="1738">
                        <c:v>-0.1126253</c:v>
                      </c:pt>
                      <c:pt idx="1739">
                        <c:v>-0.1127239</c:v>
                      </c:pt>
                      <c:pt idx="1740">
                        <c:v>-0.1128579</c:v>
                      </c:pt>
                      <c:pt idx="1741">
                        <c:v>-0.1129497</c:v>
                      </c:pt>
                      <c:pt idx="1742">
                        <c:v>-0.1129513</c:v>
                      </c:pt>
                      <c:pt idx="1743">
                        <c:v>-0.11288819999999999</c:v>
                      </c:pt>
                      <c:pt idx="1744">
                        <c:v>-0.11283219999999999</c:v>
                      </c:pt>
                      <c:pt idx="1745">
                        <c:v>-0.1128345</c:v>
                      </c:pt>
                      <c:pt idx="1746">
                        <c:v>-0.11288629999999999</c:v>
                      </c:pt>
                      <c:pt idx="1747">
                        <c:v>-0.11294129999999999</c:v>
                      </c:pt>
                      <c:pt idx="1748">
                        <c:v>-0.112971</c:v>
                      </c:pt>
                      <c:pt idx="1749">
                        <c:v>-0.1129893</c:v>
                      </c:pt>
                      <c:pt idx="1750">
                        <c:v>-0.1130111</c:v>
                      </c:pt>
                      <c:pt idx="1751">
                        <c:v>-0.1130109</c:v>
                      </c:pt>
                      <c:pt idx="1752">
                        <c:v>-0.1129513</c:v>
                      </c:pt>
                      <c:pt idx="1753">
                        <c:v>-0.11285149999999999</c:v>
                      </c:pt>
                      <c:pt idx="1754">
                        <c:v>-0.1127875</c:v>
                      </c:pt>
                      <c:pt idx="1755">
                        <c:v>-0.1128084</c:v>
                      </c:pt>
                      <c:pt idx="1756">
                        <c:v>-0.11287170000000001</c:v>
                      </c:pt>
                      <c:pt idx="1757">
                        <c:v>-0.112889</c:v>
                      </c:pt>
                      <c:pt idx="1758">
                        <c:v>-0.1128222</c:v>
                      </c:pt>
                      <c:pt idx="1759">
                        <c:v>-0.1127158</c:v>
                      </c:pt>
                      <c:pt idx="1760">
                        <c:v>-0.1126424</c:v>
                      </c:pt>
                      <c:pt idx="1761">
                        <c:v>-0.1126366</c:v>
                      </c:pt>
                      <c:pt idx="1762">
                        <c:v>-0.1126877</c:v>
                      </c:pt>
                      <c:pt idx="1763">
                        <c:v>-0.1127478</c:v>
                      </c:pt>
                      <c:pt idx="1764">
                        <c:v>-0.11276849999999999</c:v>
                      </c:pt>
                      <c:pt idx="1765">
                        <c:v>-0.1127343</c:v>
                      </c:pt>
                      <c:pt idx="1766">
                        <c:v>-0.11265890000000001</c:v>
                      </c:pt>
                      <c:pt idx="1767">
                        <c:v>-0.1125674</c:v>
                      </c:pt>
                      <c:pt idx="1768">
                        <c:v>-0.1124916</c:v>
                      </c:pt>
                      <c:pt idx="1769">
                        <c:v>-0.1124647</c:v>
                      </c:pt>
                      <c:pt idx="1770">
                        <c:v>-0.11249489999999999</c:v>
                      </c:pt>
                      <c:pt idx="1771">
                        <c:v>-0.11254500000000001</c:v>
                      </c:pt>
                      <c:pt idx="1772">
                        <c:v>-0.11255999999999999</c:v>
                      </c:pt>
                      <c:pt idx="1773">
                        <c:v>-0.11252180000000001</c:v>
                      </c:pt>
                      <c:pt idx="1774">
                        <c:v>-0.1124636</c:v>
                      </c:pt>
                      <c:pt idx="1775">
                        <c:v>-0.1124309</c:v>
                      </c:pt>
                      <c:pt idx="1776">
                        <c:v>-0.11243499999999999</c:v>
                      </c:pt>
                      <c:pt idx="1777">
                        <c:v>-0.1124455</c:v>
                      </c:pt>
                      <c:pt idx="1778">
                        <c:v>-0.1124216</c:v>
                      </c:pt>
                      <c:pt idx="1779">
                        <c:v>-0.1123492</c:v>
                      </c:pt>
                      <c:pt idx="1780">
                        <c:v>-0.1122504</c:v>
                      </c:pt>
                      <c:pt idx="1781">
                        <c:v>-0.1121583</c:v>
                      </c:pt>
                      <c:pt idx="1782">
                        <c:v>-0.1120925</c:v>
                      </c:pt>
                      <c:pt idx="1783">
                        <c:v>-0.1120621</c:v>
                      </c:pt>
                      <c:pt idx="1784">
                        <c:v>-0.1120743</c:v>
                      </c:pt>
                      <c:pt idx="1785">
                        <c:v>-0.11211550000000001</c:v>
                      </c:pt>
                      <c:pt idx="1786">
                        <c:v>-0.11213480000000001</c:v>
                      </c:pt>
                      <c:pt idx="1787">
                        <c:v>-0.1120879</c:v>
                      </c:pt>
                      <c:pt idx="1788">
                        <c:v>-0.1119999</c:v>
                      </c:pt>
                      <c:pt idx="1789">
                        <c:v>-0.11194659999999999</c:v>
                      </c:pt>
                      <c:pt idx="1790">
                        <c:v>-0.1119617</c:v>
                      </c:pt>
                      <c:pt idx="1791">
                        <c:v>-0.1119979</c:v>
                      </c:pt>
                      <c:pt idx="1792">
                        <c:v>-0.1119976</c:v>
                      </c:pt>
                      <c:pt idx="1793">
                        <c:v>-0.1119579</c:v>
                      </c:pt>
                      <c:pt idx="1794">
                        <c:v>-0.11190509999999999</c:v>
                      </c:pt>
                      <c:pt idx="1795">
                        <c:v>-0.1118487</c:v>
                      </c:pt>
                      <c:pt idx="1796">
                        <c:v>-0.1117954</c:v>
                      </c:pt>
                      <c:pt idx="1797">
                        <c:v>-0.1117708</c:v>
                      </c:pt>
                      <c:pt idx="1798">
                        <c:v>-0.11178009999999999</c:v>
                      </c:pt>
                      <c:pt idx="1799">
                        <c:v>-0.1117755</c:v>
                      </c:pt>
                      <c:pt idx="1800">
                        <c:v>-0.1117148</c:v>
                      </c:pt>
                      <c:pt idx="1801">
                        <c:v>-0.1116326</c:v>
                      </c:pt>
                      <c:pt idx="1802">
                        <c:v>-0.1115992</c:v>
                      </c:pt>
                      <c:pt idx="1803">
                        <c:v>-0.1116201</c:v>
                      </c:pt>
                      <c:pt idx="1804">
                        <c:v>-0.1116307</c:v>
                      </c:pt>
                      <c:pt idx="1805">
                        <c:v>-0.1115961</c:v>
                      </c:pt>
                      <c:pt idx="1806">
                        <c:v>-0.11155669999999999</c:v>
                      </c:pt>
                      <c:pt idx="1807">
                        <c:v>-0.1115632</c:v>
                      </c:pt>
                      <c:pt idx="1808">
                        <c:v>-0.111609</c:v>
                      </c:pt>
                      <c:pt idx="1809">
                        <c:v>-0.1116516</c:v>
                      </c:pt>
                      <c:pt idx="1810">
                        <c:v>-0.11166959999999999</c:v>
                      </c:pt>
                      <c:pt idx="1811">
                        <c:v>-0.1116702</c:v>
                      </c:pt>
                      <c:pt idx="1812">
                        <c:v>-0.1116611</c:v>
                      </c:pt>
                      <c:pt idx="1813">
                        <c:v>-0.1116386</c:v>
                      </c:pt>
                      <c:pt idx="1814">
                        <c:v>-0.1116002</c:v>
                      </c:pt>
                      <c:pt idx="1815">
                        <c:v>-0.11155370000000001</c:v>
                      </c:pt>
                      <c:pt idx="1816">
                        <c:v>-0.1115119</c:v>
                      </c:pt>
                      <c:pt idx="1817">
                        <c:v>-0.111483</c:v>
                      </c:pt>
                      <c:pt idx="1818">
                        <c:v>-0.1114624</c:v>
                      </c:pt>
                      <c:pt idx="1819">
                        <c:v>-0.11143939999999999</c:v>
                      </c:pt>
                      <c:pt idx="1820">
                        <c:v>-0.11141180000000001</c:v>
                      </c:pt>
                      <c:pt idx="1821">
                        <c:v>-0.11138729999999999</c:v>
                      </c:pt>
                      <c:pt idx="1822">
                        <c:v>-0.1113625</c:v>
                      </c:pt>
                      <c:pt idx="1823">
                        <c:v>-0.11131679999999999</c:v>
                      </c:pt>
                      <c:pt idx="1824">
                        <c:v>-0.11124240000000001</c:v>
                      </c:pt>
                      <c:pt idx="1825">
                        <c:v>-0.11116810000000001</c:v>
                      </c:pt>
                      <c:pt idx="1826">
                        <c:v>-0.11113870000000001</c:v>
                      </c:pt>
                      <c:pt idx="1827">
                        <c:v>-0.11117349999999999</c:v>
                      </c:pt>
                      <c:pt idx="1828">
                        <c:v>-0.11125359999999999</c:v>
                      </c:pt>
                      <c:pt idx="1829">
                        <c:v>-0.1113432</c:v>
                      </c:pt>
                      <c:pt idx="1830">
                        <c:v>-0.11140849999999999</c:v>
                      </c:pt>
                      <c:pt idx="1831">
                        <c:v>-0.1114274</c:v>
                      </c:pt>
                      <c:pt idx="1832">
                        <c:v>-0.111403</c:v>
                      </c:pt>
                      <c:pt idx="1833">
                        <c:v>-0.11136119999999999</c:v>
                      </c:pt>
                      <c:pt idx="1834">
                        <c:v>-0.11132300000000001</c:v>
                      </c:pt>
                      <c:pt idx="1835">
                        <c:v>-0.1112867</c:v>
                      </c:pt>
                      <c:pt idx="1836">
                        <c:v>-0.1112448</c:v>
                      </c:pt>
                      <c:pt idx="1837">
                        <c:v>-0.11120149999999999</c:v>
                      </c:pt>
                      <c:pt idx="1838">
                        <c:v>-0.11116230000000001</c:v>
                      </c:pt>
                      <c:pt idx="1839">
                        <c:v>-0.1111229</c:v>
                      </c:pt>
                      <c:pt idx="1840">
                        <c:v>-0.11108709999999999</c:v>
                      </c:pt>
                      <c:pt idx="1841">
                        <c:v>-0.1110753</c:v>
                      </c:pt>
                      <c:pt idx="1842">
                        <c:v>-0.1110944</c:v>
                      </c:pt>
                      <c:pt idx="1843">
                        <c:v>-0.1111163</c:v>
                      </c:pt>
                      <c:pt idx="1844">
                        <c:v>-0.11111799999999999</c:v>
                      </c:pt>
                      <c:pt idx="1845">
                        <c:v>-0.111127</c:v>
                      </c:pt>
                      <c:pt idx="1846">
                        <c:v>-0.1111856</c:v>
                      </c:pt>
                      <c:pt idx="1847">
                        <c:v>-0.111274</c:v>
                      </c:pt>
                      <c:pt idx="1848">
                        <c:v>-0.1113127</c:v>
                      </c:pt>
                      <c:pt idx="1849">
                        <c:v>-0.1112513</c:v>
                      </c:pt>
                      <c:pt idx="1850">
                        <c:v>-0.111126</c:v>
                      </c:pt>
                      <c:pt idx="1851">
                        <c:v>-0.1110154</c:v>
                      </c:pt>
                      <c:pt idx="1852">
                        <c:v>-0.11096209999999999</c:v>
                      </c:pt>
                      <c:pt idx="1853">
                        <c:v>-0.1109541</c:v>
                      </c:pt>
                      <c:pt idx="1854">
                        <c:v>-0.11096540000000001</c:v>
                      </c:pt>
                      <c:pt idx="1855">
                        <c:v>-0.1109904</c:v>
                      </c:pt>
                      <c:pt idx="1856">
                        <c:v>-0.1110389</c:v>
                      </c:pt>
                      <c:pt idx="1857">
                        <c:v>-0.111111</c:v>
                      </c:pt>
                      <c:pt idx="1858">
                        <c:v>-0.1111863</c:v>
                      </c:pt>
                      <c:pt idx="1859">
                        <c:v>-0.11123329999999999</c:v>
                      </c:pt>
                      <c:pt idx="1860">
                        <c:v>-0.1112286</c:v>
                      </c:pt>
                      <c:pt idx="1861">
                        <c:v>-0.1111685</c:v>
                      </c:pt>
                      <c:pt idx="1862">
                        <c:v>-0.1110752</c:v>
                      </c:pt>
                      <c:pt idx="1863">
                        <c:v>-0.1109943</c:v>
                      </c:pt>
                      <c:pt idx="1864">
                        <c:v>-0.11097</c:v>
                      </c:pt>
                      <c:pt idx="1865">
                        <c:v>-0.1110037</c:v>
                      </c:pt>
                      <c:pt idx="1866">
                        <c:v>-0.11104840000000001</c:v>
                      </c:pt>
                      <c:pt idx="1867">
                        <c:v>-0.11106580000000001</c:v>
                      </c:pt>
                      <c:pt idx="1868">
                        <c:v>-0.1110801</c:v>
                      </c:pt>
                      <c:pt idx="1869">
                        <c:v>-0.1111398</c:v>
                      </c:pt>
                      <c:pt idx="1870">
                        <c:v>-0.1112332</c:v>
                      </c:pt>
                      <c:pt idx="1871">
                        <c:v>-0.1112939</c:v>
                      </c:pt>
                      <c:pt idx="1872">
                        <c:v>-0.11129459999999999</c:v>
                      </c:pt>
                      <c:pt idx="1873">
                        <c:v>-0.1112884</c:v>
                      </c:pt>
                      <c:pt idx="1874">
                        <c:v>-0.1113276</c:v>
                      </c:pt>
                      <c:pt idx="1875">
                        <c:v>-0.11139060000000001</c:v>
                      </c:pt>
                      <c:pt idx="1876">
                        <c:v>-0.1114207</c:v>
                      </c:pt>
                      <c:pt idx="1877">
                        <c:v>-0.1114026</c:v>
                      </c:pt>
                      <c:pt idx="1878">
                        <c:v>-0.11135970000000001</c:v>
                      </c:pt>
                      <c:pt idx="1879">
                        <c:v>-0.1113102</c:v>
                      </c:pt>
                      <c:pt idx="1880">
                        <c:v>-0.1112678</c:v>
                      </c:pt>
                      <c:pt idx="1881">
                        <c:v>-0.111259</c:v>
                      </c:pt>
                      <c:pt idx="1882">
                        <c:v>-0.1112947</c:v>
                      </c:pt>
                      <c:pt idx="1883">
                        <c:v>-0.111345</c:v>
                      </c:pt>
                      <c:pt idx="1884">
                        <c:v>-0.1113845</c:v>
                      </c:pt>
                      <c:pt idx="1885">
                        <c:v>-0.1114386</c:v>
                      </c:pt>
                      <c:pt idx="1886">
                        <c:v>-0.1115275</c:v>
                      </c:pt>
                      <c:pt idx="1887">
                        <c:v>-0.1115949</c:v>
                      </c:pt>
                      <c:pt idx="1888">
                        <c:v>-0.1115575</c:v>
                      </c:pt>
                      <c:pt idx="1889">
                        <c:v>-0.1114243</c:v>
                      </c:pt>
                      <c:pt idx="1890">
                        <c:v>-0.1112987</c:v>
                      </c:pt>
                      <c:pt idx="1891">
                        <c:v>-0.11124970000000001</c:v>
                      </c:pt>
                      <c:pt idx="1892">
                        <c:v>-0.1112467</c:v>
                      </c:pt>
                      <c:pt idx="1893">
                        <c:v>-0.111237</c:v>
                      </c:pt>
                      <c:pt idx="1894">
                        <c:v>-0.11122899999999999</c:v>
                      </c:pt>
                      <c:pt idx="1895">
                        <c:v>-0.1112591</c:v>
                      </c:pt>
                      <c:pt idx="1896">
                        <c:v>-0.1113217</c:v>
                      </c:pt>
                      <c:pt idx="1897">
                        <c:v>-0.11137759999999999</c:v>
                      </c:pt>
                      <c:pt idx="1898">
                        <c:v>-0.1114039</c:v>
                      </c:pt>
                      <c:pt idx="1899">
                        <c:v>-0.1113999</c:v>
                      </c:pt>
                      <c:pt idx="1900">
                        <c:v>-0.1113647</c:v>
                      </c:pt>
                      <c:pt idx="1901">
                        <c:v>-0.1113058</c:v>
                      </c:pt>
                      <c:pt idx="1902">
                        <c:v>-0.1112568</c:v>
                      </c:pt>
                      <c:pt idx="1903">
                        <c:v>-0.1112533</c:v>
                      </c:pt>
                      <c:pt idx="1904">
                        <c:v>-0.11129310000000001</c:v>
                      </c:pt>
                      <c:pt idx="1905">
                        <c:v>-0.11134280000000001</c:v>
                      </c:pt>
                      <c:pt idx="1906">
                        <c:v>-0.1113799</c:v>
                      </c:pt>
                      <c:pt idx="1907">
                        <c:v>-0.1114069</c:v>
                      </c:pt>
                      <c:pt idx="1908">
                        <c:v>-0.1114274</c:v>
                      </c:pt>
                      <c:pt idx="1909">
                        <c:v>-0.1114347</c:v>
                      </c:pt>
                      <c:pt idx="1910">
                        <c:v>-0.1114261</c:v>
                      </c:pt>
                      <c:pt idx="1911">
                        <c:v>-0.11141</c:v>
                      </c:pt>
                      <c:pt idx="1912">
                        <c:v>-0.11139309999999999</c:v>
                      </c:pt>
                      <c:pt idx="1913">
                        <c:v>-0.111372</c:v>
                      </c:pt>
                      <c:pt idx="1914">
                        <c:v>-0.1113498</c:v>
                      </c:pt>
                      <c:pt idx="1915">
                        <c:v>-0.1113466</c:v>
                      </c:pt>
                      <c:pt idx="1916">
                        <c:v>-0.11137809999999999</c:v>
                      </c:pt>
                      <c:pt idx="1917">
                        <c:v>-0.11142589999999999</c:v>
                      </c:pt>
                      <c:pt idx="1918">
                        <c:v>-0.1114474</c:v>
                      </c:pt>
                      <c:pt idx="1919">
                        <c:v>-0.11142390000000001</c:v>
                      </c:pt>
                      <c:pt idx="1920">
                        <c:v>-0.1113862</c:v>
                      </c:pt>
                      <c:pt idx="1921">
                        <c:v>-0.1113736</c:v>
                      </c:pt>
                      <c:pt idx="1922">
                        <c:v>-0.11138480000000001</c:v>
                      </c:pt>
                      <c:pt idx="1923">
                        <c:v>-0.1113894</c:v>
                      </c:pt>
                      <c:pt idx="1924">
                        <c:v>-0.11138770000000001</c:v>
                      </c:pt>
                      <c:pt idx="1925">
                        <c:v>-0.1114232</c:v>
                      </c:pt>
                      <c:pt idx="1926">
                        <c:v>-0.11152239999999999</c:v>
                      </c:pt>
                      <c:pt idx="1927">
                        <c:v>-0.1116499</c:v>
                      </c:pt>
                      <c:pt idx="1928">
                        <c:v>-0.11174439999999999</c:v>
                      </c:pt>
                      <c:pt idx="1929">
                        <c:v>-0.1117832</c:v>
                      </c:pt>
                      <c:pt idx="1930">
                        <c:v>-0.1117836</c:v>
                      </c:pt>
                      <c:pt idx="1931">
                        <c:v>-0.1117578</c:v>
                      </c:pt>
                      <c:pt idx="1932">
                        <c:v>-0.1116924</c:v>
                      </c:pt>
                      <c:pt idx="1933">
                        <c:v>-0.1115792</c:v>
                      </c:pt>
                      <c:pt idx="1934">
                        <c:v>-0.111442</c:v>
                      </c:pt>
                      <c:pt idx="1935">
                        <c:v>-0.1113296</c:v>
                      </c:pt>
                      <c:pt idx="1936">
                        <c:v>-0.1112858</c:v>
                      </c:pt>
                      <c:pt idx="1937">
                        <c:v>-0.1113223</c:v>
                      </c:pt>
                      <c:pt idx="1938">
                        <c:v>-0.1114049</c:v>
                      </c:pt>
                      <c:pt idx="1939">
                        <c:v>-0.111471</c:v>
                      </c:pt>
                      <c:pt idx="1940">
                        <c:v>-0.111481</c:v>
                      </c:pt>
                      <c:pt idx="1941">
                        <c:v>-0.11145620000000001</c:v>
                      </c:pt>
                      <c:pt idx="1942">
                        <c:v>-0.11145239999999999</c:v>
                      </c:pt>
                      <c:pt idx="1943">
                        <c:v>-0.1115024</c:v>
                      </c:pt>
                      <c:pt idx="1944">
                        <c:v>-0.1115922</c:v>
                      </c:pt>
                      <c:pt idx="1945">
                        <c:v>-0.1116848</c:v>
                      </c:pt>
                      <c:pt idx="1946">
                        <c:v>-0.11174439999999999</c:v>
                      </c:pt>
                      <c:pt idx="1947">
                        <c:v>-0.1117428</c:v>
                      </c:pt>
                      <c:pt idx="1948">
                        <c:v>-0.1116718</c:v>
                      </c:pt>
                      <c:pt idx="1949">
                        <c:v>-0.11156389999999999</c:v>
                      </c:pt>
                      <c:pt idx="1950">
                        <c:v>-0.1114815</c:v>
                      </c:pt>
                      <c:pt idx="1951">
                        <c:v>-0.111466</c:v>
                      </c:pt>
                      <c:pt idx="1952">
                        <c:v>-0.1115017</c:v>
                      </c:pt>
                      <c:pt idx="1953">
                        <c:v>-0.1115376</c:v>
                      </c:pt>
                      <c:pt idx="1954">
                        <c:v>-0.111543</c:v>
                      </c:pt>
                      <c:pt idx="1955">
                        <c:v>-0.11152960000000001</c:v>
                      </c:pt>
                      <c:pt idx="1956">
                        <c:v>-0.1115237</c:v>
                      </c:pt>
                      <c:pt idx="1957">
                        <c:v>-0.1115317</c:v>
                      </c:pt>
                      <c:pt idx="1958">
                        <c:v>-0.111543</c:v>
                      </c:pt>
                      <c:pt idx="1959">
                        <c:v>-0.111554</c:v>
                      </c:pt>
                      <c:pt idx="1960">
                        <c:v>-0.1115699</c:v>
                      </c:pt>
                      <c:pt idx="1961">
                        <c:v>-0.1115791</c:v>
                      </c:pt>
                      <c:pt idx="1962">
                        <c:v>-0.1115511</c:v>
                      </c:pt>
                      <c:pt idx="1963">
                        <c:v>-0.11147650000000001</c:v>
                      </c:pt>
                      <c:pt idx="1964">
                        <c:v>-0.1113934</c:v>
                      </c:pt>
                      <c:pt idx="1965">
                        <c:v>-0.1113471</c:v>
                      </c:pt>
                      <c:pt idx="1966">
                        <c:v>-0.111336</c:v>
                      </c:pt>
                      <c:pt idx="1967">
                        <c:v>-0.1113285</c:v>
                      </c:pt>
                      <c:pt idx="1968">
                        <c:v>-0.1113189</c:v>
                      </c:pt>
                      <c:pt idx="1969">
                        <c:v>-0.1113302</c:v>
                      </c:pt>
                      <c:pt idx="1970">
                        <c:v>-0.11135490000000001</c:v>
                      </c:pt>
                      <c:pt idx="1971">
                        <c:v>-0.1113444</c:v>
                      </c:pt>
                      <c:pt idx="1972">
                        <c:v>-0.11127960000000001</c:v>
                      </c:pt>
                      <c:pt idx="1973">
                        <c:v>-0.1112095</c:v>
                      </c:pt>
                      <c:pt idx="1974">
                        <c:v>-0.111188</c:v>
                      </c:pt>
                      <c:pt idx="1975">
                        <c:v>-0.1112008</c:v>
                      </c:pt>
                      <c:pt idx="1976">
                        <c:v>-0.11119370000000001</c:v>
                      </c:pt>
                      <c:pt idx="1977">
                        <c:v>-0.1111528</c:v>
                      </c:pt>
                      <c:pt idx="1978">
                        <c:v>-0.1111132</c:v>
                      </c:pt>
                      <c:pt idx="1979">
                        <c:v>-0.1110975</c:v>
                      </c:pt>
                      <c:pt idx="1980">
                        <c:v>-0.11108609999999999</c:v>
                      </c:pt>
                      <c:pt idx="1981">
                        <c:v>-0.11105669999999999</c:v>
                      </c:pt>
                      <c:pt idx="1982">
                        <c:v>-0.11101370000000001</c:v>
                      </c:pt>
                      <c:pt idx="1983">
                        <c:v>-0.1109735</c:v>
                      </c:pt>
                      <c:pt idx="1984">
                        <c:v>-0.11094329999999999</c:v>
                      </c:pt>
                      <c:pt idx="1985">
                        <c:v>-0.11092249999999999</c:v>
                      </c:pt>
                      <c:pt idx="1986">
                        <c:v>-0.1109078</c:v>
                      </c:pt>
                      <c:pt idx="1987">
                        <c:v>-0.1108914</c:v>
                      </c:pt>
                      <c:pt idx="1988">
                        <c:v>-0.1108678</c:v>
                      </c:pt>
                      <c:pt idx="1989">
                        <c:v>-0.1108447</c:v>
                      </c:pt>
                      <c:pt idx="1990">
                        <c:v>-0.1108326</c:v>
                      </c:pt>
                      <c:pt idx="1991">
                        <c:v>-0.1108285</c:v>
                      </c:pt>
                      <c:pt idx="1992">
                        <c:v>-0.11082500000000001</c:v>
                      </c:pt>
                      <c:pt idx="1993">
                        <c:v>-0.110829</c:v>
                      </c:pt>
                      <c:pt idx="1994">
                        <c:v>-0.110847</c:v>
                      </c:pt>
                      <c:pt idx="1995">
                        <c:v>-0.11085730000000001</c:v>
                      </c:pt>
                      <c:pt idx="1996">
                        <c:v>-0.1108233</c:v>
                      </c:pt>
                      <c:pt idx="1997">
                        <c:v>-0.11074150000000001</c:v>
                      </c:pt>
                      <c:pt idx="1998">
                        <c:v>-0.1106526</c:v>
                      </c:pt>
                      <c:pt idx="1999">
                        <c:v>-0.11059910000000001</c:v>
                      </c:pt>
                      <c:pt idx="2000">
                        <c:v>-0.11058900000000001</c:v>
                      </c:pt>
                      <c:pt idx="2001">
                        <c:v>-0.110609</c:v>
                      </c:pt>
                      <c:pt idx="2002">
                        <c:v>-0.1106499</c:v>
                      </c:pt>
                      <c:pt idx="2003">
                        <c:v>-0.1106998</c:v>
                      </c:pt>
                      <c:pt idx="2004">
                        <c:v>-0.11073139999999999</c:v>
                      </c:pt>
                      <c:pt idx="2005">
                        <c:v>-0.1107218</c:v>
                      </c:pt>
                      <c:pt idx="2006">
                        <c:v>-0.11068260000000001</c:v>
                      </c:pt>
                      <c:pt idx="2007">
                        <c:v>-0.110656</c:v>
                      </c:pt>
                      <c:pt idx="2008">
                        <c:v>-0.1106724</c:v>
                      </c:pt>
                      <c:pt idx="2009">
                        <c:v>-0.11071640000000001</c:v>
                      </c:pt>
                      <c:pt idx="2010">
                        <c:v>-0.11074059999999999</c:v>
                      </c:pt>
                      <c:pt idx="2011">
                        <c:v>-0.1107151</c:v>
                      </c:pt>
                      <c:pt idx="2012">
                        <c:v>-0.1106622</c:v>
                      </c:pt>
                      <c:pt idx="2013">
                        <c:v>-0.1106332</c:v>
                      </c:pt>
                      <c:pt idx="2014">
                        <c:v>-0.1106482</c:v>
                      </c:pt>
                      <c:pt idx="2015">
                        <c:v>-0.11067009999999999</c:v>
                      </c:pt>
                      <c:pt idx="2016">
                        <c:v>-0.11064690000000001</c:v>
                      </c:pt>
                      <c:pt idx="2017">
                        <c:v>-0.11057119999999999</c:v>
                      </c:pt>
                      <c:pt idx="2018">
                        <c:v>-0.110487</c:v>
                      </c:pt>
                      <c:pt idx="2019">
                        <c:v>-0.11043790000000001</c:v>
                      </c:pt>
                      <c:pt idx="2020">
                        <c:v>-0.11042449999999999</c:v>
                      </c:pt>
                      <c:pt idx="2021">
                        <c:v>-0.11041189999999999</c:v>
                      </c:pt>
                      <c:pt idx="2022">
                        <c:v>-0.11036940000000001</c:v>
                      </c:pt>
                      <c:pt idx="2023">
                        <c:v>-0.1103044</c:v>
                      </c:pt>
                      <c:pt idx="2024">
                        <c:v>-0.1102631</c:v>
                      </c:pt>
                      <c:pt idx="2025">
                        <c:v>-0.11029460000000001</c:v>
                      </c:pt>
                      <c:pt idx="2026">
                        <c:v>-0.11039939999999999</c:v>
                      </c:pt>
                      <c:pt idx="2027">
                        <c:v>-0.11051519999999999</c:v>
                      </c:pt>
                      <c:pt idx="2028">
                        <c:v>-0.1105691</c:v>
                      </c:pt>
                      <c:pt idx="2029">
                        <c:v>-0.1105453</c:v>
                      </c:pt>
                      <c:pt idx="2030">
                        <c:v>-0.1104909</c:v>
                      </c:pt>
                      <c:pt idx="2031">
                        <c:v>-0.1104584</c:v>
                      </c:pt>
                      <c:pt idx="2032">
                        <c:v>-0.1104581</c:v>
                      </c:pt>
                      <c:pt idx="2033">
                        <c:v>-0.1104676</c:v>
                      </c:pt>
                      <c:pt idx="2034">
                        <c:v>-0.1104678</c:v>
                      </c:pt>
                      <c:pt idx="2035">
                        <c:v>-0.11045779999999999</c:v>
                      </c:pt>
                      <c:pt idx="2036">
                        <c:v>-0.1104503</c:v>
                      </c:pt>
                      <c:pt idx="2037">
                        <c:v>-0.1104653</c:v>
                      </c:pt>
                      <c:pt idx="2038">
                        <c:v>-0.1105167</c:v>
                      </c:pt>
                      <c:pt idx="2039">
                        <c:v>-0.1105889</c:v>
                      </c:pt>
                      <c:pt idx="2040">
                        <c:v>-0.1106375</c:v>
                      </c:pt>
                      <c:pt idx="2041">
                        <c:v>-0.1106287</c:v>
                      </c:pt>
                      <c:pt idx="2042">
                        <c:v>-0.1105811</c:v>
                      </c:pt>
                      <c:pt idx="2043">
                        <c:v>-0.11054949999999999</c:v>
                      </c:pt>
                      <c:pt idx="2044">
                        <c:v>-0.1105635</c:v>
                      </c:pt>
                      <c:pt idx="2045">
                        <c:v>-0.1105989</c:v>
                      </c:pt>
                      <c:pt idx="2046">
                        <c:v>-0.1106158</c:v>
                      </c:pt>
                      <c:pt idx="2047">
                        <c:v>-0.11061</c:v>
                      </c:pt>
                      <c:pt idx="2048">
                        <c:v>-0.110606</c:v>
                      </c:pt>
                      <c:pt idx="2049">
                        <c:v>-0.1106125</c:v>
                      </c:pt>
                      <c:pt idx="2050">
                        <c:v>-0.11061120000000001</c:v>
                      </c:pt>
                      <c:pt idx="2051">
                        <c:v>-0.11059720000000001</c:v>
                      </c:pt>
                      <c:pt idx="2052">
                        <c:v>-0.1106003</c:v>
                      </c:pt>
                      <c:pt idx="2053">
                        <c:v>-0.1106483</c:v>
                      </c:pt>
                      <c:pt idx="2054">
                        <c:v>-0.110722</c:v>
                      </c:pt>
                      <c:pt idx="2055">
                        <c:v>-0.1107712</c:v>
                      </c:pt>
                      <c:pt idx="2056">
                        <c:v>-0.1107675</c:v>
                      </c:pt>
                      <c:pt idx="2057">
                        <c:v>-0.11073239999999999</c:v>
                      </c:pt>
                      <c:pt idx="2058">
                        <c:v>-0.1107123</c:v>
                      </c:pt>
                      <c:pt idx="2059">
                        <c:v>-0.1107413</c:v>
                      </c:pt>
                      <c:pt idx="2060">
                        <c:v>-0.1108175</c:v>
                      </c:pt>
                      <c:pt idx="2061">
                        <c:v>-0.11089830000000001</c:v>
                      </c:pt>
                      <c:pt idx="2062">
                        <c:v>-0.1109252</c:v>
                      </c:pt>
                      <c:pt idx="2063">
                        <c:v>-0.11087900000000001</c:v>
                      </c:pt>
                      <c:pt idx="2064">
                        <c:v>-0.11081340000000001</c:v>
                      </c:pt>
                      <c:pt idx="2065">
                        <c:v>-0.1108102</c:v>
                      </c:pt>
                      <c:pt idx="2066">
                        <c:v>-0.1108914</c:v>
                      </c:pt>
                      <c:pt idx="2067">
                        <c:v>-0.1109932</c:v>
                      </c:pt>
                      <c:pt idx="2068">
                        <c:v>-0.11104020000000001</c:v>
                      </c:pt>
                      <c:pt idx="2069">
                        <c:v>-0.1110295</c:v>
                      </c:pt>
                      <c:pt idx="2070">
                        <c:v>-0.111024</c:v>
                      </c:pt>
                      <c:pt idx="2071">
                        <c:v>-0.1110734</c:v>
                      </c:pt>
                      <c:pt idx="2072">
                        <c:v>-0.1111554</c:v>
                      </c:pt>
                      <c:pt idx="2073">
                        <c:v>-0.1111987</c:v>
                      </c:pt>
                      <c:pt idx="2074">
                        <c:v>-0.1111576</c:v>
                      </c:pt>
                      <c:pt idx="2075">
                        <c:v>-0.1110626</c:v>
                      </c:pt>
                      <c:pt idx="2076">
                        <c:v>-0.1109967</c:v>
                      </c:pt>
                      <c:pt idx="2077">
                        <c:v>-0.11101850000000001</c:v>
                      </c:pt>
                      <c:pt idx="2078">
                        <c:v>-0.1111125</c:v>
                      </c:pt>
                      <c:pt idx="2079">
                        <c:v>-0.1112146</c:v>
                      </c:pt>
                      <c:pt idx="2080">
                        <c:v>-0.1112776</c:v>
                      </c:pt>
                      <c:pt idx="2081">
                        <c:v>-0.1113012</c:v>
                      </c:pt>
                      <c:pt idx="2082">
                        <c:v>-0.1113054</c:v>
                      </c:pt>
                      <c:pt idx="2083">
                        <c:v>-0.1112991</c:v>
                      </c:pt>
                      <c:pt idx="2084">
                        <c:v>-0.1112789</c:v>
                      </c:pt>
                      <c:pt idx="2085">
                        <c:v>-0.11124729999999999</c:v>
                      </c:pt>
                      <c:pt idx="2086">
                        <c:v>-0.11122</c:v>
                      </c:pt>
                      <c:pt idx="2087">
                        <c:v>-0.1112172</c:v>
                      </c:pt>
                      <c:pt idx="2088">
                        <c:v>-0.1112465</c:v>
                      </c:pt>
                      <c:pt idx="2089">
                        <c:v>-0.1112913</c:v>
                      </c:pt>
                      <c:pt idx="2090">
                        <c:v>-0.1113247</c:v>
                      </c:pt>
                      <c:pt idx="2091">
                        <c:v>-0.1113426</c:v>
                      </c:pt>
                      <c:pt idx="2092">
                        <c:v>-0.1113644</c:v>
                      </c:pt>
                      <c:pt idx="2093">
                        <c:v>-0.111396</c:v>
                      </c:pt>
                      <c:pt idx="2094">
                        <c:v>-0.11140899999999999</c:v>
                      </c:pt>
                      <c:pt idx="2095">
                        <c:v>-0.1113835</c:v>
                      </c:pt>
                      <c:pt idx="2096">
                        <c:v>-0.1113495</c:v>
                      </c:pt>
                      <c:pt idx="2097">
                        <c:v>-0.1113519</c:v>
                      </c:pt>
                      <c:pt idx="2098">
                        <c:v>-0.111386</c:v>
                      </c:pt>
                      <c:pt idx="2099">
                        <c:v>-0.1114054</c:v>
                      </c:pt>
                      <c:pt idx="2100">
                        <c:v>-0.11139110000000001</c:v>
                      </c:pt>
                      <c:pt idx="2101">
                        <c:v>-0.1113693</c:v>
                      </c:pt>
                      <c:pt idx="2102">
                        <c:v>-0.1113577</c:v>
                      </c:pt>
                      <c:pt idx="2103">
                        <c:v>-0.1113405</c:v>
                      </c:pt>
                      <c:pt idx="2104">
                        <c:v>-0.1113108</c:v>
                      </c:pt>
                      <c:pt idx="2105">
                        <c:v>-0.1112942</c:v>
                      </c:pt>
                      <c:pt idx="2106">
                        <c:v>-0.1113079</c:v>
                      </c:pt>
                      <c:pt idx="2107">
                        <c:v>-0.11132980000000001</c:v>
                      </c:pt>
                      <c:pt idx="2108">
                        <c:v>-0.1113329</c:v>
                      </c:pt>
                      <c:pt idx="2109">
                        <c:v>-0.11132450000000001</c:v>
                      </c:pt>
                      <c:pt idx="2110">
                        <c:v>-0.11132300000000001</c:v>
                      </c:pt>
                      <c:pt idx="2111">
                        <c:v>-0.1113258</c:v>
                      </c:pt>
                      <c:pt idx="2112">
                        <c:v>-0.1113237</c:v>
                      </c:pt>
                      <c:pt idx="2113">
                        <c:v>-0.1113276</c:v>
                      </c:pt>
                      <c:pt idx="2114">
                        <c:v>-0.1113471</c:v>
                      </c:pt>
                      <c:pt idx="2115">
                        <c:v>-0.111362</c:v>
                      </c:pt>
                      <c:pt idx="2116">
                        <c:v>-0.1113466</c:v>
                      </c:pt>
                      <c:pt idx="2117">
                        <c:v>-0.11130809999999999</c:v>
                      </c:pt>
                      <c:pt idx="2118">
                        <c:v>-0.11127570000000001</c:v>
                      </c:pt>
                      <c:pt idx="2119">
                        <c:v>-0.11125790000000001</c:v>
                      </c:pt>
                      <c:pt idx="2120">
                        <c:v>-0.1112389</c:v>
                      </c:pt>
                      <c:pt idx="2121">
                        <c:v>-0.11121159999999999</c:v>
                      </c:pt>
                      <c:pt idx="2122">
                        <c:v>-0.1111921</c:v>
                      </c:pt>
                      <c:pt idx="2123">
                        <c:v>-0.1112021</c:v>
                      </c:pt>
                      <c:pt idx="2124">
                        <c:v>-0.1112485</c:v>
                      </c:pt>
                      <c:pt idx="2125">
                        <c:v>-0.1113132</c:v>
                      </c:pt>
                      <c:pt idx="2126">
                        <c:v>-0.1113479</c:v>
                      </c:pt>
                      <c:pt idx="2127">
                        <c:v>-0.1112993</c:v>
                      </c:pt>
                      <c:pt idx="2128">
                        <c:v>-0.1111684</c:v>
                      </c:pt>
                      <c:pt idx="2129">
                        <c:v>-0.11103300000000001</c:v>
                      </c:pt>
                      <c:pt idx="2130">
                        <c:v>-0.1109812</c:v>
                      </c:pt>
                      <c:pt idx="2131">
                        <c:v>-0.1110232</c:v>
                      </c:pt>
                      <c:pt idx="2132">
                        <c:v>-0.1110886</c:v>
                      </c:pt>
                      <c:pt idx="2133">
                        <c:v>-0.1111101</c:v>
                      </c:pt>
                      <c:pt idx="2134">
                        <c:v>-0.1110859</c:v>
                      </c:pt>
                      <c:pt idx="2135">
                        <c:v>-0.1110617</c:v>
                      </c:pt>
                      <c:pt idx="2136">
                        <c:v>-0.1110709</c:v>
                      </c:pt>
                      <c:pt idx="2137">
                        <c:v>-0.1111051</c:v>
                      </c:pt>
                      <c:pt idx="2138">
                        <c:v>-0.1111317</c:v>
                      </c:pt>
                      <c:pt idx="2139">
                        <c:v>-0.1111337</c:v>
                      </c:pt>
                      <c:pt idx="2140">
                        <c:v>-0.11113199999999999</c:v>
                      </c:pt>
                      <c:pt idx="2141">
                        <c:v>-0.1111608</c:v>
                      </c:pt>
                      <c:pt idx="2142">
                        <c:v>-0.1112175</c:v>
                      </c:pt>
                      <c:pt idx="2143">
                        <c:v>-0.11125549999999999</c:v>
                      </c:pt>
                      <c:pt idx="2144">
                        <c:v>-0.11123860000000001</c:v>
                      </c:pt>
                      <c:pt idx="2145">
                        <c:v>-0.11118500000000001</c:v>
                      </c:pt>
                      <c:pt idx="2146">
                        <c:v>-0.1111367</c:v>
                      </c:pt>
                      <c:pt idx="2147">
                        <c:v>-0.1111037</c:v>
                      </c:pt>
                      <c:pt idx="2148">
                        <c:v>-0.11107060000000001</c:v>
                      </c:pt>
                      <c:pt idx="2149">
                        <c:v>-0.11104020000000001</c:v>
                      </c:pt>
                      <c:pt idx="2150">
                        <c:v>-0.11102910000000001</c:v>
                      </c:pt>
                      <c:pt idx="2151">
                        <c:v>-0.11102090000000001</c:v>
                      </c:pt>
                      <c:pt idx="2152">
                        <c:v>-0.11097029999999999</c:v>
                      </c:pt>
                      <c:pt idx="2153">
                        <c:v>-0.110873</c:v>
                      </c:pt>
                      <c:pt idx="2154">
                        <c:v>-0.1107909</c:v>
                      </c:pt>
                      <c:pt idx="2155">
                        <c:v>-0.1107827</c:v>
                      </c:pt>
                      <c:pt idx="2156">
                        <c:v>-0.1108314</c:v>
                      </c:pt>
                      <c:pt idx="2157">
                        <c:v>-0.1108711</c:v>
                      </c:pt>
                      <c:pt idx="2158">
                        <c:v>-0.1108649</c:v>
                      </c:pt>
                      <c:pt idx="2159">
                        <c:v>-0.1108256</c:v>
                      </c:pt>
                      <c:pt idx="2160">
                        <c:v>-0.1107721</c:v>
                      </c:pt>
                      <c:pt idx="2161">
                        <c:v>-0.1107075</c:v>
                      </c:pt>
                      <c:pt idx="2162">
                        <c:v>-0.1106429</c:v>
                      </c:pt>
                      <c:pt idx="2163">
                        <c:v>-0.1106033</c:v>
                      </c:pt>
                      <c:pt idx="2164">
                        <c:v>-0.1105923</c:v>
                      </c:pt>
                      <c:pt idx="2165">
                        <c:v>-0.1105829</c:v>
                      </c:pt>
                      <c:pt idx="2166">
                        <c:v>-0.11056050000000001</c:v>
                      </c:pt>
                      <c:pt idx="2167">
                        <c:v>-0.1105512</c:v>
                      </c:pt>
                      <c:pt idx="2168">
                        <c:v>-0.1105778</c:v>
                      </c:pt>
                      <c:pt idx="2169">
                        <c:v>-0.110609</c:v>
                      </c:pt>
                      <c:pt idx="2170">
                        <c:v>-0.11059099999999999</c:v>
                      </c:pt>
                      <c:pt idx="2171">
                        <c:v>-0.11052670000000001</c:v>
                      </c:pt>
                      <c:pt idx="2172">
                        <c:v>-0.110482</c:v>
                      </c:pt>
                      <c:pt idx="2173">
                        <c:v>-0.1104982</c:v>
                      </c:pt>
                      <c:pt idx="2174">
                        <c:v>-0.1105366</c:v>
                      </c:pt>
                      <c:pt idx="2175">
                        <c:v>-0.1105308</c:v>
                      </c:pt>
                      <c:pt idx="2176">
                        <c:v>-0.1104716</c:v>
                      </c:pt>
                      <c:pt idx="2177">
                        <c:v>-0.11040659999999999</c:v>
                      </c:pt>
                      <c:pt idx="2178">
                        <c:v>-0.1103756</c:v>
                      </c:pt>
                      <c:pt idx="2179">
                        <c:v>-0.11038050000000001</c:v>
                      </c:pt>
                      <c:pt idx="2180">
                        <c:v>-0.1104136</c:v>
                      </c:pt>
                      <c:pt idx="2181">
                        <c:v>-0.110476</c:v>
                      </c:pt>
                      <c:pt idx="2182">
                        <c:v>-0.11055379999999999</c:v>
                      </c:pt>
                      <c:pt idx="2183">
                        <c:v>-0.11060399999999999</c:v>
                      </c:pt>
                      <c:pt idx="2184">
                        <c:v>-0.1105882</c:v>
                      </c:pt>
                      <c:pt idx="2185">
                        <c:v>-0.1105146</c:v>
                      </c:pt>
                      <c:pt idx="2186">
                        <c:v>-0.1104335</c:v>
                      </c:pt>
                      <c:pt idx="2187">
                        <c:v>-0.1103929</c:v>
                      </c:pt>
                      <c:pt idx="2188">
                        <c:v>-0.1104004</c:v>
                      </c:pt>
                      <c:pt idx="2189">
                        <c:v>-0.1104247</c:v>
                      </c:pt>
                      <c:pt idx="2190">
                        <c:v>-0.1104296</c:v>
                      </c:pt>
                      <c:pt idx="2191">
                        <c:v>-0.1104059</c:v>
                      </c:pt>
                      <c:pt idx="2192">
                        <c:v>-0.1103712</c:v>
                      </c:pt>
                      <c:pt idx="2193">
                        <c:v>-0.1103417</c:v>
                      </c:pt>
                      <c:pt idx="2194">
                        <c:v>-0.1103157</c:v>
                      </c:pt>
                      <c:pt idx="2195">
                        <c:v>-0.1102909</c:v>
                      </c:pt>
                      <c:pt idx="2196">
                        <c:v>-0.1102813</c:v>
                      </c:pt>
                      <c:pt idx="2197">
                        <c:v>-0.110302</c:v>
                      </c:pt>
                      <c:pt idx="2198">
                        <c:v>-0.1103428</c:v>
                      </c:pt>
                      <c:pt idx="2199">
                        <c:v>-0.11037569999999999</c:v>
                      </c:pt>
                      <c:pt idx="2200">
                        <c:v>-0.1103855</c:v>
                      </c:pt>
                      <c:pt idx="2201">
                        <c:v>-0.1103744</c:v>
                      </c:pt>
                      <c:pt idx="2202">
                        <c:v>-0.11034620000000001</c:v>
                      </c:pt>
                      <c:pt idx="2203">
                        <c:v>-0.1103021</c:v>
                      </c:pt>
                      <c:pt idx="2204">
                        <c:v>-0.110254</c:v>
                      </c:pt>
                      <c:pt idx="2205">
                        <c:v>-0.1102209</c:v>
                      </c:pt>
                      <c:pt idx="2206">
                        <c:v>-0.11020870000000001</c:v>
                      </c:pt>
                      <c:pt idx="2207">
                        <c:v>-0.1102083</c:v>
                      </c:pt>
                      <c:pt idx="2208">
                        <c:v>-0.1102091</c:v>
                      </c:pt>
                      <c:pt idx="2209">
                        <c:v>-0.110204</c:v>
                      </c:pt>
                      <c:pt idx="2210">
                        <c:v>-0.11018310000000001</c:v>
                      </c:pt>
                      <c:pt idx="2211">
                        <c:v>-0.1101443</c:v>
                      </c:pt>
                      <c:pt idx="2212">
                        <c:v>-0.1101052</c:v>
                      </c:pt>
                      <c:pt idx="2213">
                        <c:v>-0.11008709999999999</c:v>
                      </c:pt>
                      <c:pt idx="2214">
                        <c:v>-0.110087</c:v>
                      </c:pt>
                      <c:pt idx="2215">
                        <c:v>-0.110087</c:v>
                      </c:pt>
                      <c:pt idx="2216">
                        <c:v>-0.1100869</c:v>
                      </c:pt>
                      <c:pt idx="2217">
                        <c:v>-0.1100998</c:v>
                      </c:pt>
                      <c:pt idx="2218">
                        <c:v>-0.1101148</c:v>
                      </c:pt>
                      <c:pt idx="2219">
                        <c:v>-0.1101023</c:v>
                      </c:pt>
                      <c:pt idx="2220">
                        <c:v>-0.1100684</c:v>
                      </c:pt>
                      <c:pt idx="2221">
                        <c:v>-0.1100593</c:v>
                      </c:pt>
                      <c:pt idx="2222">
                        <c:v>-0.1100883</c:v>
                      </c:pt>
                      <c:pt idx="2223">
                        <c:v>-0.1100904</c:v>
                      </c:pt>
                      <c:pt idx="2224">
                        <c:v>-0.10999200000000001</c:v>
                      </c:pt>
                      <c:pt idx="2225">
                        <c:v>-0.1098121</c:v>
                      </c:pt>
                      <c:pt idx="2226">
                        <c:v>-0.1096531</c:v>
                      </c:pt>
                      <c:pt idx="2227">
                        <c:v>-0.10959240000000001</c:v>
                      </c:pt>
                      <c:pt idx="2228">
                        <c:v>-0.1096128</c:v>
                      </c:pt>
                      <c:pt idx="2229">
                        <c:v>-0.10964699999999999</c:v>
                      </c:pt>
                      <c:pt idx="2230">
                        <c:v>-0.1096575</c:v>
                      </c:pt>
                      <c:pt idx="2231">
                        <c:v>-0.1096525</c:v>
                      </c:pt>
                      <c:pt idx="2232">
                        <c:v>-0.1096488</c:v>
                      </c:pt>
                      <c:pt idx="2233">
                        <c:v>-0.1096466</c:v>
                      </c:pt>
                      <c:pt idx="2234">
                        <c:v>-0.1096398</c:v>
                      </c:pt>
                      <c:pt idx="2235">
                        <c:v>-0.1096294</c:v>
                      </c:pt>
                      <c:pt idx="2236">
                        <c:v>-0.1096181</c:v>
                      </c:pt>
                      <c:pt idx="2237">
                        <c:v>-0.1096047</c:v>
                      </c:pt>
                      <c:pt idx="2238">
                        <c:v>-0.1095894</c:v>
                      </c:pt>
                      <c:pt idx="2239">
                        <c:v>-0.109583</c:v>
                      </c:pt>
                      <c:pt idx="2240">
                        <c:v>-0.10960250000000001</c:v>
                      </c:pt>
                      <c:pt idx="2241">
                        <c:v>-0.1096555</c:v>
                      </c:pt>
                      <c:pt idx="2242">
                        <c:v>-0.1097312</c:v>
                      </c:pt>
                      <c:pt idx="2243">
                        <c:v>-0.1098044</c:v>
                      </c:pt>
                      <c:pt idx="2244">
                        <c:v>-0.109847</c:v>
                      </c:pt>
                      <c:pt idx="2245">
                        <c:v>-0.109845</c:v>
                      </c:pt>
                      <c:pt idx="2246">
                        <c:v>-0.1098118</c:v>
                      </c:pt>
                      <c:pt idx="2247">
                        <c:v>-0.1097843</c:v>
                      </c:pt>
                      <c:pt idx="2248">
                        <c:v>-0.10978739999999999</c:v>
                      </c:pt>
                      <c:pt idx="2249">
                        <c:v>-0.10980189999999999</c:v>
                      </c:pt>
                      <c:pt idx="2250">
                        <c:v>-0.1097789</c:v>
                      </c:pt>
                      <c:pt idx="2251">
                        <c:v>-0.1096895</c:v>
                      </c:pt>
                      <c:pt idx="2252">
                        <c:v>-0.1095525</c:v>
                      </c:pt>
                      <c:pt idx="2253">
                        <c:v>-0.1094149</c:v>
                      </c:pt>
                      <c:pt idx="2254">
                        <c:v>-0.1093213</c:v>
                      </c:pt>
                      <c:pt idx="2255">
                        <c:v>-0.10929850000000001</c:v>
                      </c:pt>
                      <c:pt idx="2256">
                        <c:v>-0.1093445</c:v>
                      </c:pt>
                      <c:pt idx="2257">
                        <c:v>-0.1094193</c:v>
                      </c:pt>
                      <c:pt idx="2258">
                        <c:v>-0.1094656</c:v>
                      </c:pt>
                      <c:pt idx="2259">
                        <c:v>-0.1094543</c:v>
                      </c:pt>
                      <c:pt idx="2260">
                        <c:v>-0.1094038</c:v>
                      </c:pt>
                      <c:pt idx="2261">
                        <c:v>-0.109345</c:v>
                      </c:pt>
                      <c:pt idx="2262">
                        <c:v>-0.1092914</c:v>
                      </c:pt>
                      <c:pt idx="2263">
                        <c:v>-0.10925459999999999</c:v>
                      </c:pt>
                      <c:pt idx="2264">
                        <c:v>-0.1092607</c:v>
                      </c:pt>
                      <c:pt idx="2265">
                        <c:v>-0.1093215</c:v>
                      </c:pt>
                      <c:pt idx="2266">
                        <c:v>-0.1093985</c:v>
                      </c:pt>
                      <c:pt idx="2267">
                        <c:v>-0.109428</c:v>
                      </c:pt>
                      <c:pt idx="2268">
                        <c:v>-0.1093838</c:v>
                      </c:pt>
                      <c:pt idx="2269">
                        <c:v>-0.1093013</c:v>
                      </c:pt>
                      <c:pt idx="2270">
                        <c:v>-0.1092335</c:v>
                      </c:pt>
                      <c:pt idx="2271">
                        <c:v>-0.1092026</c:v>
                      </c:pt>
                      <c:pt idx="2272">
                        <c:v>-0.1091936</c:v>
                      </c:pt>
                      <c:pt idx="2273">
                        <c:v>-0.109183</c:v>
                      </c:pt>
                      <c:pt idx="2274">
                        <c:v>-0.10916389999999999</c:v>
                      </c:pt>
                      <c:pt idx="2275">
                        <c:v>-0.1091376</c:v>
                      </c:pt>
                      <c:pt idx="2276">
                        <c:v>-0.1090853</c:v>
                      </c:pt>
                      <c:pt idx="2277">
                        <c:v>-0.1089697</c:v>
                      </c:pt>
                      <c:pt idx="2278">
                        <c:v>-0.1087886</c:v>
                      </c:pt>
                      <c:pt idx="2279">
                        <c:v>-0.10861170000000001</c:v>
                      </c:pt>
                      <c:pt idx="2280">
                        <c:v>-0.1085256</c:v>
                      </c:pt>
                      <c:pt idx="2281">
                        <c:v>-0.1085404</c:v>
                      </c:pt>
                      <c:pt idx="2282">
                        <c:v>-0.10858420000000001</c:v>
                      </c:pt>
                      <c:pt idx="2283">
                        <c:v>-0.1085964</c:v>
                      </c:pt>
                      <c:pt idx="2284">
                        <c:v>-0.1085806</c:v>
                      </c:pt>
                      <c:pt idx="2285">
                        <c:v>-0.10855769999999999</c:v>
                      </c:pt>
                      <c:pt idx="2286">
                        <c:v>-0.1085208</c:v>
                      </c:pt>
                      <c:pt idx="2287">
                        <c:v>-0.10846450000000001</c:v>
                      </c:pt>
                      <c:pt idx="2288">
                        <c:v>-0.10840420000000001</c:v>
                      </c:pt>
                      <c:pt idx="2289">
                        <c:v>-0.1083334</c:v>
                      </c:pt>
                      <c:pt idx="2290">
                        <c:v>-0.10821119999999999</c:v>
                      </c:pt>
                      <c:pt idx="2291">
                        <c:v>-0.1080335</c:v>
                      </c:pt>
                      <c:pt idx="2292">
                        <c:v>-0.10786220000000001</c:v>
                      </c:pt>
                      <c:pt idx="2293">
                        <c:v>-0.1077346</c:v>
                      </c:pt>
                      <c:pt idx="2294">
                        <c:v>-0.1076</c:v>
                      </c:pt>
                      <c:pt idx="2295">
                        <c:v>-0.1074151</c:v>
                      </c:pt>
                      <c:pt idx="2296">
                        <c:v>-0.1072512</c:v>
                      </c:pt>
                      <c:pt idx="2297">
                        <c:v>-0.1072153</c:v>
                      </c:pt>
                      <c:pt idx="2298">
                        <c:v>-0.1072975</c:v>
                      </c:pt>
                      <c:pt idx="2299">
                        <c:v>-0.1073919</c:v>
                      </c:pt>
                      <c:pt idx="2300">
                        <c:v>-0.1074473</c:v>
                      </c:pt>
                      <c:pt idx="2301">
                        <c:v>-0.1074952</c:v>
                      </c:pt>
                      <c:pt idx="2302">
                        <c:v>-0.1075368</c:v>
                      </c:pt>
                      <c:pt idx="2303">
                        <c:v>-0.10752150000000001</c:v>
                      </c:pt>
                      <c:pt idx="2304">
                        <c:v>-0.10745680000000001</c:v>
                      </c:pt>
                      <c:pt idx="2305">
                        <c:v>-0.10742740000000001</c:v>
                      </c:pt>
                      <c:pt idx="2306">
                        <c:v>-0.1074601</c:v>
                      </c:pt>
                      <c:pt idx="2307">
                        <c:v>-0.1074657</c:v>
                      </c:pt>
                      <c:pt idx="2308">
                        <c:v>-0.10737240000000001</c:v>
                      </c:pt>
                      <c:pt idx="2309">
                        <c:v>-0.10723439999999999</c:v>
                      </c:pt>
                      <c:pt idx="2310">
                        <c:v>-0.10714220000000001</c:v>
                      </c:pt>
                      <c:pt idx="2311">
                        <c:v>-0.1070909</c:v>
                      </c:pt>
                      <c:pt idx="2312">
                        <c:v>-0.1070144</c:v>
                      </c:pt>
                      <c:pt idx="2313">
                        <c:v>-0.106906</c:v>
                      </c:pt>
                      <c:pt idx="2314">
                        <c:v>-0.10682030000000001</c:v>
                      </c:pt>
                      <c:pt idx="2315">
                        <c:v>-0.1067954</c:v>
                      </c:pt>
                      <c:pt idx="2316">
                        <c:v>-0.1067965</c:v>
                      </c:pt>
                      <c:pt idx="2317">
                        <c:v>-0.1067782</c:v>
                      </c:pt>
                      <c:pt idx="2318">
                        <c:v>-0.10672139999999999</c:v>
                      </c:pt>
                      <c:pt idx="2319">
                        <c:v>-0.1066217</c:v>
                      </c:pt>
                      <c:pt idx="2320">
                        <c:v>-0.1064958</c:v>
                      </c:pt>
                      <c:pt idx="2321">
                        <c:v>-0.10639419999999999</c:v>
                      </c:pt>
                      <c:pt idx="2322">
                        <c:v>-0.1063612</c:v>
                      </c:pt>
                      <c:pt idx="2323">
                        <c:v>-0.106377</c:v>
                      </c:pt>
                      <c:pt idx="2324">
                        <c:v>-0.10637580000000001</c:v>
                      </c:pt>
                      <c:pt idx="2325">
                        <c:v>-0.10632850000000001</c:v>
                      </c:pt>
                      <c:pt idx="2326">
                        <c:v>-0.10627499999999999</c:v>
                      </c:pt>
                      <c:pt idx="2327">
                        <c:v>-0.1062616</c:v>
                      </c:pt>
                      <c:pt idx="2328">
                        <c:v>-0.10627259999999999</c:v>
                      </c:pt>
                      <c:pt idx="2329">
                        <c:v>-0.1062415</c:v>
                      </c:pt>
                      <c:pt idx="2330">
                        <c:v>-0.1061256</c:v>
                      </c:pt>
                      <c:pt idx="2331">
                        <c:v>-0.10595930000000001</c:v>
                      </c:pt>
                      <c:pt idx="2332">
                        <c:v>-0.1058275</c:v>
                      </c:pt>
                      <c:pt idx="2333">
                        <c:v>-0.1057809</c:v>
                      </c:pt>
                      <c:pt idx="2334">
                        <c:v>-0.1057829</c:v>
                      </c:pt>
                      <c:pt idx="2335">
                        <c:v>-0.10575030000000001</c:v>
                      </c:pt>
                      <c:pt idx="2336">
                        <c:v>-0.10564</c:v>
                      </c:pt>
                      <c:pt idx="2337">
                        <c:v>-0.1054817</c:v>
                      </c:pt>
                      <c:pt idx="2338">
                        <c:v>-0.1053316</c:v>
                      </c:pt>
                      <c:pt idx="2339">
                        <c:v>-0.1052223</c:v>
                      </c:pt>
                      <c:pt idx="2340">
                        <c:v>-0.1051555</c:v>
                      </c:pt>
                      <c:pt idx="2341">
                        <c:v>-0.1051142</c:v>
                      </c:pt>
                      <c:pt idx="2342">
                        <c:v>-0.1050685</c:v>
                      </c:pt>
                      <c:pt idx="2343">
                        <c:v>-0.1049944</c:v>
                      </c:pt>
                      <c:pt idx="2344">
                        <c:v>-0.1048955</c:v>
                      </c:pt>
                      <c:pt idx="2345">
                        <c:v>-0.1047989</c:v>
                      </c:pt>
                      <c:pt idx="2346">
                        <c:v>-0.10473349999999999</c:v>
                      </c:pt>
                      <c:pt idx="2347">
                        <c:v>-0.104723</c:v>
                      </c:pt>
                      <c:pt idx="2348">
                        <c:v>-0.1047821</c:v>
                      </c:pt>
                      <c:pt idx="2349">
                        <c:v>-0.1048901</c:v>
                      </c:pt>
                      <c:pt idx="2350">
                        <c:v>-0.1049894</c:v>
                      </c:pt>
                      <c:pt idx="2351">
                        <c:v>-0.10504189999999999</c:v>
                      </c:pt>
                      <c:pt idx="2352">
                        <c:v>-0.10507</c:v>
                      </c:pt>
                      <c:pt idx="2353">
                        <c:v>-0.1051039</c:v>
                      </c:pt>
                      <c:pt idx="2354">
                        <c:v>-0.1051174</c:v>
                      </c:pt>
                      <c:pt idx="2355">
                        <c:v>-0.1050721</c:v>
                      </c:pt>
                      <c:pt idx="2356">
                        <c:v>-0.10500180000000001</c:v>
                      </c:pt>
                      <c:pt idx="2357">
                        <c:v>-0.1049776</c:v>
                      </c:pt>
                      <c:pt idx="2358">
                        <c:v>-0.1049996</c:v>
                      </c:pt>
                      <c:pt idx="2359">
                        <c:v>-0.105003</c:v>
                      </c:pt>
                      <c:pt idx="2360">
                        <c:v>-0.1049727</c:v>
                      </c:pt>
                      <c:pt idx="2361">
                        <c:v>-0.1049591</c:v>
                      </c:pt>
                      <c:pt idx="2362">
                        <c:v>-0.1049654</c:v>
                      </c:pt>
                      <c:pt idx="2363">
                        <c:v>-0.1049186</c:v>
                      </c:pt>
                      <c:pt idx="2364">
                        <c:v>-0.104792</c:v>
                      </c:pt>
                      <c:pt idx="2365">
                        <c:v>-0.10465969999999999</c:v>
                      </c:pt>
                      <c:pt idx="2366">
                        <c:v>-0.1045746</c:v>
                      </c:pt>
                      <c:pt idx="2367">
                        <c:v>-0.10448060000000001</c:v>
                      </c:pt>
                      <c:pt idx="2368">
                        <c:v>-0.10431890000000001</c:v>
                      </c:pt>
                      <c:pt idx="2369">
                        <c:v>-0.1041446</c:v>
                      </c:pt>
                      <c:pt idx="2370">
                        <c:v>-0.104044</c:v>
                      </c:pt>
                      <c:pt idx="2371">
                        <c:v>-0.1039906</c:v>
                      </c:pt>
                      <c:pt idx="2372">
                        <c:v>-0.1038902</c:v>
                      </c:pt>
                      <c:pt idx="2373">
                        <c:v>-0.1037395</c:v>
                      </c:pt>
                      <c:pt idx="2374">
                        <c:v>-0.1036367</c:v>
                      </c:pt>
                      <c:pt idx="2375">
                        <c:v>-0.10363989999999999</c:v>
                      </c:pt>
                      <c:pt idx="2376">
                        <c:v>-0.1036971</c:v>
                      </c:pt>
                      <c:pt idx="2377">
                        <c:v>-0.10372729999999999</c:v>
                      </c:pt>
                      <c:pt idx="2378">
                        <c:v>-0.1037042</c:v>
                      </c:pt>
                      <c:pt idx="2379">
                        <c:v>-0.10364420000000001</c:v>
                      </c:pt>
                      <c:pt idx="2380">
                        <c:v>-0.1035691</c:v>
                      </c:pt>
                      <c:pt idx="2381">
                        <c:v>-0.1034967</c:v>
                      </c:pt>
                      <c:pt idx="2382">
                        <c:v>-0.1034257</c:v>
                      </c:pt>
                      <c:pt idx="2383">
                        <c:v>-0.103321</c:v>
                      </c:pt>
                      <c:pt idx="2384">
                        <c:v>-0.10315589999999999</c:v>
                      </c:pt>
                      <c:pt idx="2385">
                        <c:v>-0.1029712</c:v>
                      </c:pt>
                      <c:pt idx="2386">
                        <c:v>-0.10285030000000001</c:v>
                      </c:pt>
                      <c:pt idx="2387">
                        <c:v>-0.10282819999999999</c:v>
                      </c:pt>
                      <c:pt idx="2388">
                        <c:v>-0.10285270000000001</c:v>
                      </c:pt>
                      <c:pt idx="2389">
                        <c:v>-0.10284649999999999</c:v>
                      </c:pt>
                      <c:pt idx="2390">
                        <c:v>-0.10276929999999999</c:v>
                      </c:pt>
                      <c:pt idx="2391">
                        <c:v>-0.1026247</c:v>
                      </c:pt>
                      <c:pt idx="2392">
                        <c:v>-0.1024545</c:v>
                      </c:pt>
                      <c:pt idx="2393">
                        <c:v>-0.1023333</c:v>
                      </c:pt>
                      <c:pt idx="2394">
                        <c:v>-0.1023188</c:v>
                      </c:pt>
                      <c:pt idx="2395">
                        <c:v>-0.1023855</c:v>
                      </c:pt>
                      <c:pt idx="2396">
                        <c:v>-0.102437</c:v>
                      </c:pt>
                      <c:pt idx="2397">
                        <c:v>-0.10240340000000001</c:v>
                      </c:pt>
                      <c:pt idx="2398">
                        <c:v>-0.10230060000000001</c:v>
                      </c:pt>
                      <c:pt idx="2399">
                        <c:v>-0.1021913</c:v>
                      </c:pt>
                      <c:pt idx="2400">
                        <c:v>-0.10212010000000001</c:v>
                      </c:pt>
                      <c:pt idx="2401">
                        <c:v>-0.1020894</c:v>
                      </c:pt>
                      <c:pt idx="2402">
                        <c:v>-0.1020716</c:v>
                      </c:pt>
                      <c:pt idx="2403">
                        <c:v>-0.1020296</c:v>
                      </c:pt>
                      <c:pt idx="2404">
                        <c:v>-0.10194250000000001</c:v>
                      </c:pt>
                      <c:pt idx="2405">
                        <c:v>-0.1018178</c:v>
                      </c:pt>
                      <c:pt idx="2406">
                        <c:v>-0.10167959999999999</c:v>
                      </c:pt>
                      <c:pt idx="2407">
                        <c:v>-0.10155980000000001</c:v>
                      </c:pt>
                      <c:pt idx="2408">
                        <c:v>-0.1015004</c:v>
                      </c:pt>
                      <c:pt idx="2409">
                        <c:v>-0.1015247</c:v>
                      </c:pt>
                      <c:pt idx="2410">
                        <c:v>-0.1015773</c:v>
                      </c:pt>
                      <c:pt idx="2411">
                        <c:v>-0.1015446</c:v>
                      </c:pt>
                      <c:pt idx="2412">
                        <c:v>-0.1013897</c:v>
                      </c:pt>
                      <c:pt idx="2413">
                        <c:v>-0.10123509999999999</c:v>
                      </c:pt>
                      <c:pt idx="2414">
                        <c:v>-0.1012454</c:v>
                      </c:pt>
                      <c:pt idx="2415">
                        <c:v>-0.1014227</c:v>
                      </c:pt>
                      <c:pt idx="2416">
                        <c:v>-0.1015884</c:v>
                      </c:pt>
                      <c:pt idx="2417">
                        <c:v>-0.10160089999999999</c:v>
                      </c:pt>
                      <c:pt idx="2418">
                        <c:v>-0.10149329999999999</c:v>
                      </c:pt>
                      <c:pt idx="2419">
                        <c:v>-0.1013674</c:v>
                      </c:pt>
                      <c:pt idx="2420">
                        <c:v>-0.10126159999999999</c:v>
                      </c:pt>
                      <c:pt idx="2421">
                        <c:v>-0.1011618</c:v>
                      </c:pt>
                      <c:pt idx="2422">
                        <c:v>-0.101074</c:v>
                      </c:pt>
                      <c:pt idx="2423">
                        <c:v>-0.1010139</c:v>
                      </c:pt>
                      <c:pt idx="2424">
                        <c:v>-0.10097009999999999</c:v>
                      </c:pt>
                      <c:pt idx="2425">
                        <c:v>-0.1009362</c:v>
                      </c:pt>
                      <c:pt idx="2426">
                        <c:v>-0.1009461</c:v>
                      </c:pt>
                      <c:pt idx="2427">
                        <c:v>-0.1010142</c:v>
                      </c:pt>
                      <c:pt idx="2428">
                        <c:v>-0.10106420000000001</c:v>
                      </c:pt>
                      <c:pt idx="2429">
                        <c:v>-0.1009929</c:v>
                      </c:pt>
                      <c:pt idx="2430">
                        <c:v>-0.1008035</c:v>
                      </c:pt>
                      <c:pt idx="2431">
                        <c:v>-0.1006127</c:v>
                      </c:pt>
                      <c:pt idx="2432">
                        <c:v>-0.1005207</c:v>
                      </c:pt>
                      <c:pt idx="2433">
                        <c:v>-0.10051789999999999</c:v>
                      </c:pt>
                      <c:pt idx="2434">
                        <c:v>-0.1005307</c:v>
                      </c:pt>
                      <c:pt idx="2435">
                        <c:v>-0.1005128</c:v>
                      </c:pt>
                      <c:pt idx="2436">
                        <c:v>-0.10046090000000001</c:v>
                      </c:pt>
                      <c:pt idx="2437">
                        <c:v>-0.1003879</c:v>
                      </c:pt>
                      <c:pt idx="2438">
                        <c:v>-0.1003212</c:v>
                      </c:pt>
                      <c:pt idx="2439">
                        <c:v>-0.1002976</c:v>
                      </c:pt>
                      <c:pt idx="2440">
                        <c:v>-0.1003202</c:v>
                      </c:pt>
                      <c:pt idx="2441">
                        <c:v>-0.1003338</c:v>
                      </c:pt>
                      <c:pt idx="2442">
                        <c:v>-0.1002786</c:v>
                      </c:pt>
                      <c:pt idx="2443">
                        <c:v>-0.1001544</c:v>
                      </c:pt>
                      <c:pt idx="2444">
                        <c:v>-0.1000004</c:v>
                      </c:pt>
                      <c:pt idx="2445">
                        <c:v>-9.983707E-2</c:v>
                      </c:pt>
                      <c:pt idx="2446">
                        <c:v>-9.9667740000000005E-2</c:v>
                      </c:pt>
                      <c:pt idx="2447">
                        <c:v>-9.9522849999999996E-2</c:v>
                      </c:pt>
                      <c:pt idx="2448">
                        <c:v>-9.9450280000000002E-2</c:v>
                      </c:pt>
                      <c:pt idx="2449">
                        <c:v>-9.9455740000000001E-2</c:v>
                      </c:pt>
                      <c:pt idx="2450">
                        <c:v>-9.9484149999999993E-2</c:v>
                      </c:pt>
                      <c:pt idx="2451">
                        <c:v>-9.9479380000000006E-2</c:v>
                      </c:pt>
                      <c:pt idx="2452">
                        <c:v>-9.9436689999999994E-2</c:v>
                      </c:pt>
                      <c:pt idx="2453">
                        <c:v>-9.9378019999999997E-2</c:v>
                      </c:pt>
                      <c:pt idx="2454">
                        <c:v>-9.9308460000000001E-2</c:v>
                      </c:pt>
                      <c:pt idx="2455">
                        <c:v>-9.9221409999999996E-2</c:v>
                      </c:pt>
                      <c:pt idx="2456">
                        <c:v>-9.9118639999999994E-2</c:v>
                      </c:pt>
                      <c:pt idx="2457">
                        <c:v>-9.9004910000000002E-2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FD5F-4280-A98F-618ADE2DE47A}"/>
                  </c:ext>
                </c:extLst>
              </c15:ser>
            </c15:filteredScatterSeries>
            <c15:filteredScatter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Data!$N$1</c15:sqref>
                        </c15:formulaRef>
                      </c:ext>
                    </c:extLst>
                    <c:strCache>
                      <c:ptCount val="1"/>
                      <c:pt idx="0">
                        <c:v>PVK_TEAI_1e-4H2O2_Degraded</c:v>
                      </c:pt>
                    </c:strCache>
                  </c:strRef>
                </c:tx>
                <c:spPr>
                  <a:ln w="19050" cap="rnd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Data!$A$2:$A$2460</c15:sqref>
                        </c15:formulaRef>
                      </c:ext>
                    </c:extLst>
                    <c:numCache>
                      <c:formatCode>0.00E+00</c:formatCode>
                      <c:ptCount val="2459"/>
                      <c:pt idx="0">
                        <c:v>702.92610000000002</c:v>
                      </c:pt>
                      <c:pt idx="1">
                        <c:v>703.8904</c:v>
                      </c:pt>
                      <c:pt idx="2">
                        <c:v>704.8546</c:v>
                      </c:pt>
                      <c:pt idx="3">
                        <c:v>705.81880000000001</c:v>
                      </c:pt>
                      <c:pt idx="4">
                        <c:v>706.78309999999999</c:v>
                      </c:pt>
                      <c:pt idx="5">
                        <c:v>707.7473</c:v>
                      </c:pt>
                      <c:pt idx="6">
                        <c:v>708.7115</c:v>
                      </c:pt>
                      <c:pt idx="7">
                        <c:v>709.67579999999998</c:v>
                      </c:pt>
                      <c:pt idx="8">
                        <c:v>710.64</c:v>
                      </c:pt>
                      <c:pt idx="9">
                        <c:v>711.60419999999999</c:v>
                      </c:pt>
                      <c:pt idx="10">
                        <c:v>712.56849999999997</c:v>
                      </c:pt>
                      <c:pt idx="11">
                        <c:v>713.53269999999998</c:v>
                      </c:pt>
                      <c:pt idx="12">
                        <c:v>714.49689999999998</c:v>
                      </c:pt>
                      <c:pt idx="13">
                        <c:v>715.46119999999996</c:v>
                      </c:pt>
                      <c:pt idx="14">
                        <c:v>716.42539999999997</c:v>
                      </c:pt>
                      <c:pt idx="15">
                        <c:v>717.38959999999997</c:v>
                      </c:pt>
                      <c:pt idx="16">
                        <c:v>718.35389999999995</c:v>
                      </c:pt>
                      <c:pt idx="17">
                        <c:v>719.31809999999996</c:v>
                      </c:pt>
                      <c:pt idx="18">
                        <c:v>720.28229999999996</c:v>
                      </c:pt>
                      <c:pt idx="19">
                        <c:v>721.24659999999994</c:v>
                      </c:pt>
                      <c:pt idx="20">
                        <c:v>722.21079999999995</c:v>
                      </c:pt>
                      <c:pt idx="21">
                        <c:v>723.17499999999995</c:v>
                      </c:pt>
                      <c:pt idx="22">
                        <c:v>724.13930000000005</c:v>
                      </c:pt>
                      <c:pt idx="23">
                        <c:v>725.10350000000005</c:v>
                      </c:pt>
                      <c:pt idx="24">
                        <c:v>726.06769999999995</c:v>
                      </c:pt>
                      <c:pt idx="25">
                        <c:v>727.03200000000004</c:v>
                      </c:pt>
                      <c:pt idx="26">
                        <c:v>727.99620000000004</c:v>
                      </c:pt>
                      <c:pt idx="27">
                        <c:v>728.96040000000005</c:v>
                      </c:pt>
                      <c:pt idx="28">
                        <c:v>729.92470000000003</c:v>
                      </c:pt>
                      <c:pt idx="29">
                        <c:v>730.88890000000004</c:v>
                      </c:pt>
                      <c:pt idx="30">
                        <c:v>731.85310000000004</c:v>
                      </c:pt>
                      <c:pt idx="31">
                        <c:v>732.81740000000002</c:v>
                      </c:pt>
                      <c:pt idx="32">
                        <c:v>733.78160000000003</c:v>
                      </c:pt>
                      <c:pt idx="33">
                        <c:v>734.74580000000003</c:v>
                      </c:pt>
                      <c:pt idx="34">
                        <c:v>735.71010000000001</c:v>
                      </c:pt>
                      <c:pt idx="35">
                        <c:v>736.67430000000002</c:v>
                      </c:pt>
                      <c:pt idx="36">
                        <c:v>737.63850000000002</c:v>
                      </c:pt>
                      <c:pt idx="37">
                        <c:v>738.6028</c:v>
                      </c:pt>
                      <c:pt idx="38">
                        <c:v>739.56700000000001</c:v>
                      </c:pt>
                      <c:pt idx="39">
                        <c:v>740.53129999999999</c:v>
                      </c:pt>
                      <c:pt idx="40">
                        <c:v>741.49549999999999</c:v>
                      </c:pt>
                      <c:pt idx="41">
                        <c:v>742.4597</c:v>
                      </c:pt>
                      <c:pt idx="42">
                        <c:v>743.42399999999998</c:v>
                      </c:pt>
                      <c:pt idx="43">
                        <c:v>744.38819999999998</c:v>
                      </c:pt>
                      <c:pt idx="44">
                        <c:v>745.35239999999999</c:v>
                      </c:pt>
                      <c:pt idx="45">
                        <c:v>746.31669999999997</c:v>
                      </c:pt>
                      <c:pt idx="46">
                        <c:v>747.28089999999997</c:v>
                      </c:pt>
                      <c:pt idx="47">
                        <c:v>748.24509999999998</c:v>
                      </c:pt>
                      <c:pt idx="48">
                        <c:v>749.20939999999996</c:v>
                      </c:pt>
                      <c:pt idx="49">
                        <c:v>750.17359999999996</c:v>
                      </c:pt>
                      <c:pt idx="50">
                        <c:v>751.13779999999997</c:v>
                      </c:pt>
                      <c:pt idx="51">
                        <c:v>752.10209999999995</c:v>
                      </c:pt>
                      <c:pt idx="52">
                        <c:v>753.06629999999996</c:v>
                      </c:pt>
                      <c:pt idx="53">
                        <c:v>754.03049999999996</c:v>
                      </c:pt>
                      <c:pt idx="54">
                        <c:v>754.99480000000005</c:v>
                      </c:pt>
                      <c:pt idx="55">
                        <c:v>755.95899999999995</c:v>
                      </c:pt>
                      <c:pt idx="56">
                        <c:v>756.92319999999995</c:v>
                      </c:pt>
                      <c:pt idx="57">
                        <c:v>757.88750000000005</c:v>
                      </c:pt>
                      <c:pt idx="58">
                        <c:v>758.85170000000005</c:v>
                      </c:pt>
                      <c:pt idx="59">
                        <c:v>759.81590000000006</c:v>
                      </c:pt>
                      <c:pt idx="60">
                        <c:v>760.78020000000004</c:v>
                      </c:pt>
                      <c:pt idx="61">
                        <c:v>761.74440000000004</c:v>
                      </c:pt>
                      <c:pt idx="62">
                        <c:v>762.70860000000005</c:v>
                      </c:pt>
                      <c:pt idx="63">
                        <c:v>763.67290000000003</c:v>
                      </c:pt>
                      <c:pt idx="64">
                        <c:v>764.63710000000003</c:v>
                      </c:pt>
                      <c:pt idx="65">
                        <c:v>765.60130000000004</c:v>
                      </c:pt>
                      <c:pt idx="66">
                        <c:v>766.56560000000002</c:v>
                      </c:pt>
                      <c:pt idx="67">
                        <c:v>767.52980000000002</c:v>
                      </c:pt>
                      <c:pt idx="68">
                        <c:v>768.49400000000003</c:v>
                      </c:pt>
                      <c:pt idx="69">
                        <c:v>769.45830000000001</c:v>
                      </c:pt>
                      <c:pt idx="70">
                        <c:v>770.42250000000001</c:v>
                      </c:pt>
                      <c:pt idx="71">
                        <c:v>771.38670000000002</c:v>
                      </c:pt>
                      <c:pt idx="72">
                        <c:v>772.351</c:v>
                      </c:pt>
                      <c:pt idx="73">
                        <c:v>773.3152</c:v>
                      </c:pt>
                      <c:pt idx="74">
                        <c:v>774.27940000000001</c:v>
                      </c:pt>
                      <c:pt idx="75">
                        <c:v>775.24369999999999</c:v>
                      </c:pt>
                      <c:pt idx="76">
                        <c:v>776.2079</c:v>
                      </c:pt>
                      <c:pt idx="77">
                        <c:v>777.1721</c:v>
                      </c:pt>
                      <c:pt idx="78">
                        <c:v>778.13639999999998</c:v>
                      </c:pt>
                      <c:pt idx="79">
                        <c:v>779.10059999999999</c:v>
                      </c:pt>
                      <c:pt idx="80">
                        <c:v>780.06479999999999</c:v>
                      </c:pt>
                      <c:pt idx="81">
                        <c:v>781.02909999999997</c:v>
                      </c:pt>
                      <c:pt idx="82">
                        <c:v>781.99329999999998</c:v>
                      </c:pt>
                      <c:pt idx="83">
                        <c:v>782.95749999999998</c:v>
                      </c:pt>
                      <c:pt idx="84">
                        <c:v>783.92179999999996</c:v>
                      </c:pt>
                      <c:pt idx="85">
                        <c:v>784.88599999999997</c:v>
                      </c:pt>
                      <c:pt idx="86">
                        <c:v>785.85019999999997</c:v>
                      </c:pt>
                      <c:pt idx="87">
                        <c:v>786.81449999999995</c:v>
                      </c:pt>
                      <c:pt idx="88">
                        <c:v>787.77869999999996</c:v>
                      </c:pt>
                      <c:pt idx="89">
                        <c:v>788.74289999999996</c:v>
                      </c:pt>
                      <c:pt idx="90">
                        <c:v>789.70719999999994</c:v>
                      </c:pt>
                      <c:pt idx="91">
                        <c:v>790.67139999999995</c:v>
                      </c:pt>
                      <c:pt idx="92">
                        <c:v>791.63559999999995</c:v>
                      </c:pt>
                      <c:pt idx="93">
                        <c:v>792.59990000000005</c:v>
                      </c:pt>
                      <c:pt idx="94">
                        <c:v>793.56410000000005</c:v>
                      </c:pt>
                      <c:pt idx="95">
                        <c:v>794.52829999999994</c:v>
                      </c:pt>
                      <c:pt idx="96">
                        <c:v>795.49260000000004</c:v>
                      </c:pt>
                      <c:pt idx="97">
                        <c:v>796.45680000000004</c:v>
                      </c:pt>
                      <c:pt idx="98">
                        <c:v>797.42100000000005</c:v>
                      </c:pt>
                      <c:pt idx="99">
                        <c:v>798.38530000000003</c:v>
                      </c:pt>
                      <c:pt idx="100">
                        <c:v>799.34950000000003</c:v>
                      </c:pt>
                      <c:pt idx="101">
                        <c:v>800.31370000000004</c:v>
                      </c:pt>
                      <c:pt idx="102">
                        <c:v>801.27800000000002</c:v>
                      </c:pt>
                      <c:pt idx="103">
                        <c:v>802.24220000000003</c:v>
                      </c:pt>
                      <c:pt idx="104">
                        <c:v>803.20640000000003</c:v>
                      </c:pt>
                      <c:pt idx="105">
                        <c:v>804.17070000000001</c:v>
                      </c:pt>
                      <c:pt idx="106">
                        <c:v>805.13490000000002</c:v>
                      </c:pt>
                      <c:pt idx="107">
                        <c:v>806.09910000000002</c:v>
                      </c:pt>
                      <c:pt idx="108">
                        <c:v>807.0634</c:v>
                      </c:pt>
                      <c:pt idx="109">
                        <c:v>808.02760000000001</c:v>
                      </c:pt>
                      <c:pt idx="110">
                        <c:v>808.99180000000001</c:v>
                      </c:pt>
                      <c:pt idx="111">
                        <c:v>809.95609999999999</c:v>
                      </c:pt>
                      <c:pt idx="112">
                        <c:v>810.9203</c:v>
                      </c:pt>
                      <c:pt idx="113">
                        <c:v>811.8845</c:v>
                      </c:pt>
                      <c:pt idx="114">
                        <c:v>812.84879999999998</c:v>
                      </c:pt>
                      <c:pt idx="115">
                        <c:v>813.81299999999999</c:v>
                      </c:pt>
                      <c:pt idx="116">
                        <c:v>814.77719999999999</c:v>
                      </c:pt>
                      <c:pt idx="117">
                        <c:v>815.74149999999997</c:v>
                      </c:pt>
                      <c:pt idx="118">
                        <c:v>816.70569999999998</c:v>
                      </c:pt>
                      <c:pt idx="119">
                        <c:v>817.66989999999998</c:v>
                      </c:pt>
                      <c:pt idx="120">
                        <c:v>818.63419999999996</c:v>
                      </c:pt>
                      <c:pt idx="121">
                        <c:v>819.59839999999997</c:v>
                      </c:pt>
                      <c:pt idx="122">
                        <c:v>820.56259999999997</c:v>
                      </c:pt>
                      <c:pt idx="123">
                        <c:v>821.52689999999996</c:v>
                      </c:pt>
                      <c:pt idx="124">
                        <c:v>822.49109999999996</c:v>
                      </c:pt>
                      <c:pt idx="125">
                        <c:v>823.45529999999997</c:v>
                      </c:pt>
                      <c:pt idx="126">
                        <c:v>824.41959999999995</c:v>
                      </c:pt>
                      <c:pt idx="127">
                        <c:v>825.38379999999995</c:v>
                      </c:pt>
                      <c:pt idx="128">
                        <c:v>826.34799999999996</c:v>
                      </c:pt>
                      <c:pt idx="129">
                        <c:v>827.31230000000005</c:v>
                      </c:pt>
                      <c:pt idx="130">
                        <c:v>828.27650000000006</c:v>
                      </c:pt>
                      <c:pt idx="131">
                        <c:v>829.24069999999995</c:v>
                      </c:pt>
                      <c:pt idx="132">
                        <c:v>830.20500000000004</c:v>
                      </c:pt>
                      <c:pt idx="133">
                        <c:v>831.16920000000005</c:v>
                      </c:pt>
                      <c:pt idx="134">
                        <c:v>832.13340000000005</c:v>
                      </c:pt>
                      <c:pt idx="135">
                        <c:v>833.09770000000003</c:v>
                      </c:pt>
                      <c:pt idx="136">
                        <c:v>834.06190000000004</c:v>
                      </c:pt>
                      <c:pt idx="137">
                        <c:v>835.02610000000004</c:v>
                      </c:pt>
                      <c:pt idx="138">
                        <c:v>835.99040000000002</c:v>
                      </c:pt>
                      <c:pt idx="139">
                        <c:v>836.95460000000003</c:v>
                      </c:pt>
                      <c:pt idx="140">
                        <c:v>837.91880000000003</c:v>
                      </c:pt>
                      <c:pt idx="141">
                        <c:v>838.88310000000001</c:v>
                      </c:pt>
                      <c:pt idx="142">
                        <c:v>839.84730000000002</c:v>
                      </c:pt>
                      <c:pt idx="143">
                        <c:v>840.81150000000002</c:v>
                      </c:pt>
                      <c:pt idx="144">
                        <c:v>841.7758</c:v>
                      </c:pt>
                      <c:pt idx="145">
                        <c:v>842.74</c:v>
                      </c:pt>
                      <c:pt idx="146">
                        <c:v>843.70420000000001</c:v>
                      </c:pt>
                      <c:pt idx="147">
                        <c:v>844.66849999999999</c:v>
                      </c:pt>
                      <c:pt idx="148">
                        <c:v>845.6327</c:v>
                      </c:pt>
                      <c:pt idx="149">
                        <c:v>846.59690000000001</c:v>
                      </c:pt>
                      <c:pt idx="150">
                        <c:v>847.56119999999999</c:v>
                      </c:pt>
                      <c:pt idx="151">
                        <c:v>848.52539999999999</c:v>
                      </c:pt>
                      <c:pt idx="152">
                        <c:v>849.4896</c:v>
                      </c:pt>
                      <c:pt idx="153">
                        <c:v>850.45389999999998</c:v>
                      </c:pt>
                      <c:pt idx="154">
                        <c:v>851.41809999999998</c:v>
                      </c:pt>
                      <c:pt idx="155">
                        <c:v>852.38229999999999</c:v>
                      </c:pt>
                      <c:pt idx="156">
                        <c:v>853.34659999999997</c:v>
                      </c:pt>
                      <c:pt idx="157">
                        <c:v>854.31079999999997</c:v>
                      </c:pt>
                      <c:pt idx="158">
                        <c:v>855.27499999999998</c:v>
                      </c:pt>
                      <c:pt idx="159">
                        <c:v>856.23929999999996</c:v>
                      </c:pt>
                      <c:pt idx="160">
                        <c:v>857.20349999999996</c:v>
                      </c:pt>
                      <c:pt idx="161">
                        <c:v>858.16769999999997</c:v>
                      </c:pt>
                      <c:pt idx="162">
                        <c:v>859.13199999999995</c:v>
                      </c:pt>
                      <c:pt idx="163">
                        <c:v>860.09619999999995</c:v>
                      </c:pt>
                      <c:pt idx="164">
                        <c:v>861.06039999999996</c:v>
                      </c:pt>
                      <c:pt idx="165">
                        <c:v>862.02470000000005</c:v>
                      </c:pt>
                      <c:pt idx="166">
                        <c:v>862.98889999999994</c:v>
                      </c:pt>
                      <c:pt idx="167">
                        <c:v>863.95309999999995</c:v>
                      </c:pt>
                      <c:pt idx="168">
                        <c:v>864.91740000000004</c:v>
                      </c:pt>
                      <c:pt idx="169">
                        <c:v>865.88160000000005</c:v>
                      </c:pt>
                      <c:pt idx="170">
                        <c:v>866.84580000000005</c:v>
                      </c:pt>
                      <c:pt idx="171">
                        <c:v>867.81010000000003</c:v>
                      </c:pt>
                      <c:pt idx="172">
                        <c:v>868.77430000000004</c:v>
                      </c:pt>
                      <c:pt idx="173">
                        <c:v>869.73850000000004</c:v>
                      </c:pt>
                      <c:pt idx="174">
                        <c:v>870.70280000000002</c:v>
                      </c:pt>
                      <c:pt idx="175">
                        <c:v>871.66700000000003</c:v>
                      </c:pt>
                      <c:pt idx="176">
                        <c:v>872.63120000000004</c:v>
                      </c:pt>
                      <c:pt idx="177">
                        <c:v>873.59550000000002</c:v>
                      </c:pt>
                      <c:pt idx="178">
                        <c:v>874.55970000000002</c:v>
                      </c:pt>
                      <c:pt idx="179">
                        <c:v>875.52390000000003</c:v>
                      </c:pt>
                      <c:pt idx="180">
                        <c:v>876.48820000000001</c:v>
                      </c:pt>
                      <c:pt idx="181">
                        <c:v>877.45240000000001</c:v>
                      </c:pt>
                      <c:pt idx="182">
                        <c:v>878.41660000000002</c:v>
                      </c:pt>
                      <c:pt idx="183">
                        <c:v>879.3809</c:v>
                      </c:pt>
                      <c:pt idx="184">
                        <c:v>880.3451</c:v>
                      </c:pt>
                      <c:pt idx="185">
                        <c:v>881.30930000000001</c:v>
                      </c:pt>
                      <c:pt idx="186">
                        <c:v>882.27359999999999</c:v>
                      </c:pt>
                      <c:pt idx="187">
                        <c:v>883.23779999999999</c:v>
                      </c:pt>
                      <c:pt idx="188">
                        <c:v>884.202</c:v>
                      </c:pt>
                      <c:pt idx="189">
                        <c:v>885.16629999999998</c:v>
                      </c:pt>
                      <c:pt idx="190">
                        <c:v>886.13049999999998</c:v>
                      </c:pt>
                      <c:pt idx="191">
                        <c:v>887.09469999999999</c:v>
                      </c:pt>
                      <c:pt idx="192">
                        <c:v>888.05899999999997</c:v>
                      </c:pt>
                      <c:pt idx="193">
                        <c:v>889.02319999999997</c:v>
                      </c:pt>
                      <c:pt idx="194">
                        <c:v>889.98739999999998</c:v>
                      </c:pt>
                      <c:pt idx="195">
                        <c:v>890.95169999999996</c:v>
                      </c:pt>
                      <c:pt idx="196">
                        <c:v>891.91589999999997</c:v>
                      </c:pt>
                      <c:pt idx="197">
                        <c:v>892.88009999999997</c:v>
                      </c:pt>
                      <c:pt idx="198">
                        <c:v>893.84439999999995</c:v>
                      </c:pt>
                      <c:pt idx="199">
                        <c:v>894.80859999999996</c:v>
                      </c:pt>
                      <c:pt idx="200">
                        <c:v>895.77279999999996</c:v>
                      </c:pt>
                      <c:pt idx="201">
                        <c:v>896.73710000000005</c:v>
                      </c:pt>
                      <c:pt idx="202">
                        <c:v>897.70129999999995</c:v>
                      </c:pt>
                      <c:pt idx="203">
                        <c:v>898.66549999999995</c:v>
                      </c:pt>
                      <c:pt idx="204">
                        <c:v>899.62980000000005</c:v>
                      </c:pt>
                      <c:pt idx="205">
                        <c:v>900.59400000000005</c:v>
                      </c:pt>
                      <c:pt idx="206">
                        <c:v>901.55820000000006</c:v>
                      </c:pt>
                      <c:pt idx="207">
                        <c:v>902.52250000000004</c:v>
                      </c:pt>
                      <c:pt idx="208">
                        <c:v>903.48670000000004</c:v>
                      </c:pt>
                      <c:pt idx="209">
                        <c:v>904.45090000000005</c:v>
                      </c:pt>
                      <c:pt idx="210">
                        <c:v>905.41520000000003</c:v>
                      </c:pt>
                      <c:pt idx="211">
                        <c:v>906.37940000000003</c:v>
                      </c:pt>
                      <c:pt idx="212">
                        <c:v>907.34360000000004</c:v>
                      </c:pt>
                      <c:pt idx="213">
                        <c:v>908.30790000000002</c:v>
                      </c:pt>
                      <c:pt idx="214">
                        <c:v>909.27210000000002</c:v>
                      </c:pt>
                      <c:pt idx="215">
                        <c:v>910.23630000000003</c:v>
                      </c:pt>
                      <c:pt idx="216">
                        <c:v>911.20060000000001</c:v>
                      </c:pt>
                      <c:pt idx="217">
                        <c:v>912.16480000000001</c:v>
                      </c:pt>
                      <c:pt idx="218">
                        <c:v>913.12900000000002</c:v>
                      </c:pt>
                      <c:pt idx="219">
                        <c:v>914.0933</c:v>
                      </c:pt>
                      <c:pt idx="220">
                        <c:v>915.0575</c:v>
                      </c:pt>
                      <c:pt idx="221">
                        <c:v>916.02170000000001</c:v>
                      </c:pt>
                      <c:pt idx="222">
                        <c:v>916.98599999999999</c:v>
                      </c:pt>
                      <c:pt idx="223">
                        <c:v>917.9502</c:v>
                      </c:pt>
                      <c:pt idx="224">
                        <c:v>918.9144</c:v>
                      </c:pt>
                      <c:pt idx="225">
                        <c:v>919.87869999999998</c:v>
                      </c:pt>
                      <c:pt idx="226">
                        <c:v>920.84289999999999</c:v>
                      </c:pt>
                      <c:pt idx="227">
                        <c:v>921.80709999999999</c:v>
                      </c:pt>
                      <c:pt idx="228">
                        <c:v>922.77139999999997</c:v>
                      </c:pt>
                      <c:pt idx="229">
                        <c:v>923.73559999999998</c:v>
                      </c:pt>
                      <c:pt idx="230">
                        <c:v>924.69979999999998</c:v>
                      </c:pt>
                      <c:pt idx="231">
                        <c:v>925.66409999999996</c:v>
                      </c:pt>
                      <c:pt idx="232">
                        <c:v>926.62829999999997</c:v>
                      </c:pt>
                      <c:pt idx="233">
                        <c:v>927.59249999999997</c:v>
                      </c:pt>
                      <c:pt idx="234">
                        <c:v>928.55679999999995</c:v>
                      </c:pt>
                      <c:pt idx="235">
                        <c:v>929.52099999999996</c:v>
                      </c:pt>
                      <c:pt idx="236">
                        <c:v>930.48519999999996</c:v>
                      </c:pt>
                      <c:pt idx="237">
                        <c:v>931.44949999999994</c:v>
                      </c:pt>
                      <c:pt idx="238">
                        <c:v>932.41369999999995</c:v>
                      </c:pt>
                      <c:pt idx="239">
                        <c:v>933.37789999999995</c:v>
                      </c:pt>
                      <c:pt idx="240">
                        <c:v>934.34220000000005</c:v>
                      </c:pt>
                      <c:pt idx="241">
                        <c:v>935.30640000000005</c:v>
                      </c:pt>
                      <c:pt idx="242">
                        <c:v>936.27059999999994</c:v>
                      </c:pt>
                      <c:pt idx="243">
                        <c:v>937.23490000000004</c:v>
                      </c:pt>
                      <c:pt idx="244">
                        <c:v>938.19910000000004</c:v>
                      </c:pt>
                      <c:pt idx="245">
                        <c:v>939.16330000000005</c:v>
                      </c:pt>
                      <c:pt idx="246">
                        <c:v>940.12760000000003</c:v>
                      </c:pt>
                      <c:pt idx="247">
                        <c:v>941.09180000000003</c:v>
                      </c:pt>
                      <c:pt idx="248">
                        <c:v>942.05600000000004</c:v>
                      </c:pt>
                      <c:pt idx="249">
                        <c:v>943.02030000000002</c:v>
                      </c:pt>
                      <c:pt idx="250">
                        <c:v>943.98450000000003</c:v>
                      </c:pt>
                      <c:pt idx="251">
                        <c:v>944.94870000000003</c:v>
                      </c:pt>
                      <c:pt idx="252">
                        <c:v>945.91300000000001</c:v>
                      </c:pt>
                      <c:pt idx="253">
                        <c:v>946.87720000000002</c:v>
                      </c:pt>
                      <c:pt idx="254">
                        <c:v>947.84140000000002</c:v>
                      </c:pt>
                      <c:pt idx="255">
                        <c:v>948.8057</c:v>
                      </c:pt>
                      <c:pt idx="256">
                        <c:v>949.76990000000001</c:v>
                      </c:pt>
                      <c:pt idx="257">
                        <c:v>950.73419999999999</c:v>
                      </c:pt>
                      <c:pt idx="258">
                        <c:v>951.69839999999999</c:v>
                      </c:pt>
                      <c:pt idx="259">
                        <c:v>952.66269999999997</c:v>
                      </c:pt>
                      <c:pt idx="260">
                        <c:v>953.62689999999998</c:v>
                      </c:pt>
                      <c:pt idx="261">
                        <c:v>954.59109999999998</c:v>
                      </c:pt>
                      <c:pt idx="262">
                        <c:v>955.55539999999996</c:v>
                      </c:pt>
                      <c:pt idx="263">
                        <c:v>956.51959999999997</c:v>
                      </c:pt>
                      <c:pt idx="264">
                        <c:v>957.48379999999997</c:v>
                      </c:pt>
                      <c:pt idx="265">
                        <c:v>958.44809999999995</c:v>
                      </c:pt>
                      <c:pt idx="266">
                        <c:v>959.41229999999996</c:v>
                      </c:pt>
                      <c:pt idx="267">
                        <c:v>960.37649999999996</c:v>
                      </c:pt>
                      <c:pt idx="268">
                        <c:v>961.34079999999994</c:v>
                      </c:pt>
                      <c:pt idx="269">
                        <c:v>962.30499999999995</c:v>
                      </c:pt>
                      <c:pt idx="270">
                        <c:v>963.26919999999996</c:v>
                      </c:pt>
                      <c:pt idx="271">
                        <c:v>964.23350000000005</c:v>
                      </c:pt>
                      <c:pt idx="272">
                        <c:v>965.19770000000005</c:v>
                      </c:pt>
                      <c:pt idx="273">
                        <c:v>966.16189999999995</c:v>
                      </c:pt>
                      <c:pt idx="274">
                        <c:v>967.12620000000004</c:v>
                      </c:pt>
                      <c:pt idx="275">
                        <c:v>968.09040000000005</c:v>
                      </c:pt>
                      <c:pt idx="276">
                        <c:v>969.05460000000005</c:v>
                      </c:pt>
                      <c:pt idx="277">
                        <c:v>970.01890000000003</c:v>
                      </c:pt>
                      <c:pt idx="278">
                        <c:v>970.98310000000004</c:v>
                      </c:pt>
                      <c:pt idx="279">
                        <c:v>971.94730000000004</c:v>
                      </c:pt>
                      <c:pt idx="280">
                        <c:v>972.91160000000002</c:v>
                      </c:pt>
                      <c:pt idx="281">
                        <c:v>973.87580000000003</c:v>
                      </c:pt>
                      <c:pt idx="282">
                        <c:v>974.84</c:v>
                      </c:pt>
                      <c:pt idx="283">
                        <c:v>975.80430000000001</c:v>
                      </c:pt>
                      <c:pt idx="284">
                        <c:v>976.76850000000002</c:v>
                      </c:pt>
                      <c:pt idx="285">
                        <c:v>977.73270000000002</c:v>
                      </c:pt>
                      <c:pt idx="286">
                        <c:v>978.697</c:v>
                      </c:pt>
                      <c:pt idx="287">
                        <c:v>979.66120000000001</c:v>
                      </c:pt>
                      <c:pt idx="288">
                        <c:v>980.62540000000001</c:v>
                      </c:pt>
                      <c:pt idx="289">
                        <c:v>981.58969999999999</c:v>
                      </c:pt>
                      <c:pt idx="290">
                        <c:v>982.5539</c:v>
                      </c:pt>
                      <c:pt idx="291">
                        <c:v>983.5181</c:v>
                      </c:pt>
                      <c:pt idx="292">
                        <c:v>984.48239999999998</c:v>
                      </c:pt>
                      <c:pt idx="293">
                        <c:v>985.44659999999999</c:v>
                      </c:pt>
                      <c:pt idx="294">
                        <c:v>986.41079999999999</c:v>
                      </c:pt>
                      <c:pt idx="295">
                        <c:v>987.37509999999997</c:v>
                      </c:pt>
                      <c:pt idx="296">
                        <c:v>988.33929999999998</c:v>
                      </c:pt>
                      <c:pt idx="297">
                        <c:v>989.30349999999999</c:v>
                      </c:pt>
                      <c:pt idx="298">
                        <c:v>990.26779999999997</c:v>
                      </c:pt>
                      <c:pt idx="299">
                        <c:v>991.23199999999997</c:v>
                      </c:pt>
                      <c:pt idx="300">
                        <c:v>992.19619999999998</c:v>
                      </c:pt>
                      <c:pt idx="301">
                        <c:v>993.16049999999996</c:v>
                      </c:pt>
                      <c:pt idx="302">
                        <c:v>994.12469999999996</c:v>
                      </c:pt>
                      <c:pt idx="303">
                        <c:v>995.08889999999997</c:v>
                      </c:pt>
                      <c:pt idx="304">
                        <c:v>996.05319999999995</c:v>
                      </c:pt>
                      <c:pt idx="305">
                        <c:v>997.01739999999995</c:v>
                      </c:pt>
                      <c:pt idx="306">
                        <c:v>997.98159999999996</c:v>
                      </c:pt>
                      <c:pt idx="307">
                        <c:v>998.94590000000005</c:v>
                      </c:pt>
                      <c:pt idx="308">
                        <c:v>999.91010000000006</c:v>
                      </c:pt>
                      <c:pt idx="309">
                        <c:v>1000.874</c:v>
                      </c:pt>
                      <c:pt idx="310">
                        <c:v>1001.8390000000001</c:v>
                      </c:pt>
                      <c:pt idx="311">
                        <c:v>1002.803</c:v>
                      </c:pt>
                      <c:pt idx="312">
                        <c:v>1003.7670000000001</c:v>
                      </c:pt>
                      <c:pt idx="313">
                        <c:v>1004.731</c:v>
                      </c:pt>
                      <c:pt idx="314">
                        <c:v>1005.6950000000001</c:v>
                      </c:pt>
                      <c:pt idx="315">
                        <c:v>1006.66</c:v>
                      </c:pt>
                      <c:pt idx="316">
                        <c:v>1007.624</c:v>
                      </c:pt>
                      <c:pt idx="317">
                        <c:v>1008.588</c:v>
                      </c:pt>
                      <c:pt idx="318">
                        <c:v>1009.552</c:v>
                      </c:pt>
                      <c:pt idx="319">
                        <c:v>1010.5170000000001</c:v>
                      </c:pt>
                      <c:pt idx="320">
                        <c:v>1011.481</c:v>
                      </c:pt>
                      <c:pt idx="321">
                        <c:v>1012.4450000000001</c:v>
                      </c:pt>
                      <c:pt idx="322">
                        <c:v>1013.409</c:v>
                      </c:pt>
                      <c:pt idx="323">
                        <c:v>1014.374</c:v>
                      </c:pt>
                      <c:pt idx="324">
                        <c:v>1015.338</c:v>
                      </c:pt>
                      <c:pt idx="325">
                        <c:v>1016.302</c:v>
                      </c:pt>
                      <c:pt idx="326">
                        <c:v>1017.266</c:v>
                      </c:pt>
                      <c:pt idx="327">
                        <c:v>1018.231</c:v>
                      </c:pt>
                      <c:pt idx="328">
                        <c:v>1019.1950000000001</c:v>
                      </c:pt>
                      <c:pt idx="329">
                        <c:v>1020.159</c:v>
                      </c:pt>
                      <c:pt idx="330">
                        <c:v>1021.123</c:v>
                      </c:pt>
                      <c:pt idx="331">
                        <c:v>1022.087</c:v>
                      </c:pt>
                      <c:pt idx="332">
                        <c:v>1023.052</c:v>
                      </c:pt>
                      <c:pt idx="333">
                        <c:v>1024.0160000000001</c:v>
                      </c:pt>
                      <c:pt idx="334">
                        <c:v>1024.98</c:v>
                      </c:pt>
                      <c:pt idx="335">
                        <c:v>1025.944</c:v>
                      </c:pt>
                      <c:pt idx="336">
                        <c:v>1026.9090000000001</c:v>
                      </c:pt>
                      <c:pt idx="337">
                        <c:v>1027.873</c:v>
                      </c:pt>
                      <c:pt idx="338">
                        <c:v>1028.837</c:v>
                      </c:pt>
                      <c:pt idx="339">
                        <c:v>1029.8009999999999</c:v>
                      </c:pt>
                      <c:pt idx="340">
                        <c:v>1030.7660000000001</c:v>
                      </c:pt>
                      <c:pt idx="341">
                        <c:v>1031.73</c:v>
                      </c:pt>
                      <c:pt idx="342">
                        <c:v>1032.694</c:v>
                      </c:pt>
                      <c:pt idx="343">
                        <c:v>1033.6579999999999</c:v>
                      </c:pt>
                      <c:pt idx="344">
                        <c:v>1034.6220000000001</c:v>
                      </c:pt>
                      <c:pt idx="345">
                        <c:v>1035.587</c:v>
                      </c:pt>
                      <c:pt idx="346">
                        <c:v>1036.5509999999999</c:v>
                      </c:pt>
                      <c:pt idx="347">
                        <c:v>1037.5150000000001</c:v>
                      </c:pt>
                      <c:pt idx="348">
                        <c:v>1038.479</c:v>
                      </c:pt>
                      <c:pt idx="349">
                        <c:v>1039.444</c:v>
                      </c:pt>
                      <c:pt idx="350">
                        <c:v>1040.4079999999999</c:v>
                      </c:pt>
                      <c:pt idx="351">
                        <c:v>1041.3720000000001</c:v>
                      </c:pt>
                      <c:pt idx="352">
                        <c:v>1042.336</c:v>
                      </c:pt>
                      <c:pt idx="353">
                        <c:v>1043.3009999999999</c:v>
                      </c:pt>
                      <c:pt idx="354">
                        <c:v>1044.2650000000001</c:v>
                      </c:pt>
                      <c:pt idx="355">
                        <c:v>1045.229</c:v>
                      </c:pt>
                      <c:pt idx="356">
                        <c:v>1046.193</c:v>
                      </c:pt>
                      <c:pt idx="357">
                        <c:v>1047.1569999999999</c:v>
                      </c:pt>
                      <c:pt idx="358">
                        <c:v>1048.1220000000001</c:v>
                      </c:pt>
                      <c:pt idx="359">
                        <c:v>1049.086</c:v>
                      </c:pt>
                      <c:pt idx="360">
                        <c:v>1050.05</c:v>
                      </c:pt>
                      <c:pt idx="361">
                        <c:v>1051.0139999999999</c:v>
                      </c:pt>
                      <c:pt idx="362">
                        <c:v>1051.979</c:v>
                      </c:pt>
                      <c:pt idx="363">
                        <c:v>1052.943</c:v>
                      </c:pt>
                      <c:pt idx="364">
                        <c:v>1053.9069999999999</c:v>
                      </c:pt>
                      <c:pt idx="365">
                        <c:v>1054.8710000000001</c:v>
                      </c:pt>
                      <c:pt idx="366">
                        <c:v>1055.836</c:v>
                      </c:pt>
                      <c:pt idx="367">
                        <c:v>1056.8</c:v>
                      </c:pt>
                      <c:pt idx="368">
                        <c:v>1057.7639999999999</c:v>
                      </c:pt>
                      <c:pt idx="369">
                        <c:v>1058.7280000000001</c:v>
                      </c:pt>
                      <c:pt idx="370">
                        <c:v>1059.693</c:v>
                      </c:pt>
                      <c:pt idx="371">
                        <c:v>1060.6569999999999</c:v>
                      </c:pt>
                      <c:pt idx="372">
                        <c:v>1061.6210000000001</c:v>
                      </c:pt>
                      <c:pt idx="373">
                        <c:v>1062.585</c:v>
                      </c:pt>
                      <c:pt idx="374">
                        <c:v>1063.549</c:v>
                      </c:pt>
                      <c:pt idx="375">
                        <c:v>1064.5139999999999</c:v>
                      </c:pt>
                      <c:pt idx="376">
                        <c:v>1065.4780000000001</c:v>
                      </c:pt>
                      <c:pt idx="377">
                        <c:v>1066.442</c:v>
                      </c:pt>
                      <c:pt idx="378">
                        <c:v>1067.4059999999999</c:v>
                      </c:pt>
                      <c:pt idx="379">
                        <c:v>1068.3710000000001</c:v>
                      </c:pt>
                      <c:pt idx="380">
                        <c:v>1069.335</c:v>
                      </c:pt>
                      <c:pt idx="381">
                        <c:v>1070.299</c:v>
                      </c:pt>
                      <c:pt idx="382">
                        <c:v>1071.2629999999999</c:v>
                      </c:pt>
                      <c:pt idx="383">
                        <c:v>1072.2280000000001</c:v>
                      </c:pt>
                      <c:pt idx="384">
                        <c:v>1073.192</c:v>
                      </c:pt>
                      <c:pt idx="385">
                        <c:v>1074.1559999999999</c:v>
                      </c:pt>
                      <c:pt idx="386">
                        <c:v>1075.1199999999999</c:v>
                      </c:pt>
                      <c:pt idx="387">
                        <c:v>1076.0840000000001</c:v>
                      </c:pt>
                      <c:pt idx="388">
                        <c:v>1077.049</c:v>
                      </c:pt>
                      <c:pt idx="389">
                        <c:v>1078.0129999999999</c:v>
                      </c:pt>
                      <c:pt idx="390">
                        <c:v>1078.9770000000001</c:v>
                      </c:pt>
                      <c:pt idx="391">
                        <c:v>1079.941</c:v>
                      </c:pt>
                      <c:pt idx="392">
                        <c:v>1080.9059999999999</c:v>
                      </c:pt>
                      <c:pt idx="393">
                        <c:v>1081.8699999999999</c:v>
                      </c:pt>
                      <c:pt idx="394">
                        <c:v>1082.8340000000001</c:v>
                      </c:pt>
                      <c:pt idx="395">
                        <c:v>1083.798</c:v>
                      </c:pt>
                      <c:pt idx="396">
                        <c:v>1084.7629999999999</c:v>
                      </c:pt>
                      <c:pt idx="397">
                        <c:v>1085.7270000000001</c:v>
                      </c:pt>
                      <c:pt idx="398">
                        <c:v>1086.691</c:v>
                      </c:pt>
                      <c:pt idx="399">
                        <c:v>1087.655</c:v>
                      </c:pt>
                      <c:pt idx="400">
                        <c:v>1088.6199999999999</c:v>
                      </c:pt>
                      <c:pt idx="401">
                        <c:v>1089.5840000000001</c:v>
                      </c:pt>
                      <c:pt idx="402">
                        <c:v>1090.548</c:v>
                      </c:pt>
                      <c:pt idx="403">
                        <c:v>1091.5119999999999</c:v>
                      </c:pt>
                      <c:pt idx="404">
                        <c:v>1092.4760000000001</c:v>
                      </c:pt>
                      <c:pt idx="405">
                        <c:v>1093.441</c:v>
                      </c:pt>
                      <c:pt idx="406">
                        <c:v>1094.405</c:v>
                      </c:pt>
                      <c:pt idx="407">
                        <c:v>1095.3689999999999</c:v>
                      </c:pt>
                      <c:pt idx="408">
                        <c:v>1096.3330000000001</c:v>
                      </c:pt>
                      <c:pt idx="409">
                        <c:v>1097.298</c:v>
                      </c:pt>
                      <c:pt idx="410">
                        <c:v>1098.2619999999999</c:v>
                      </c:pt>
                      <c:pt idx="411">
                        <c:v>1099.2260000000001</c:v>
                      </c:pt>
                      <c:pt idx="412">
                        <c:v>1100.19</c:v>
                      </c:pt>
                      <c:pt idx="413">
                        <c:v>1101.155</c:v>
                      </c:pt>
                      <c:pt idx="414">
                        <c:v>1102.1189999999999</c:v>
                      </c:pt>
                      <c:pt idx="415">
                        <c:v>1103.0830000000001</c:v>
                      </c:pt>
                      <c:pt idx="416">
                        <c:v>1104.047</c:v>
                      </c:pt>
                      <c:pt idx="417">
                        <c:v>1105.011</c:v>
                      </c:pt>
                      <c:pt idx="418">
                        <c:v>1105.9760000000001</c:v>
                      </c:pt>
                      <c:pt idx="419">
                        <c:v>1106.94</c:v>
                      </c:pt>
                      <c:pt idx="420">
                        <c:v>1107.904</c:v>
                      </c:pt>
                      <c:pt idx="421">
                        <c:v>1108.8679999999999</c:v>
                      </c:pt>
                      <c:pt idx="422">
                        <c:v>1109.8330000000001</c:v>
                      </c:pt>
                      <c:pt idx="423">
                        <c:v>1110.797</c:v>
                      </c:pt>
                      <c:pt idx="424">
                        <c:v>1111.761</c:v>
                      </c:pt>
                      <c:pt idx="425">
                        <c:v>1112.7249999999999</c:v>
                      </c:pt>
                      <c:pt idx="426">
                        <c:v>1113.69</c:v>
                      </c:pt>
                      <c:pt idx="427">
                        <c:v>1114.654</c:v>
                      </c:pt>
                      <c:pt idx="428">
                        <c:v>1115.6179999999999</c:v>
                      </c:pt>
                      <c:pt idx="429">
                        <c:v>1116.5820000000001</c:v>
                      </c:pt>
                      <c:pt idx="430">
                        <c:v>1117.547</c:v>
                      </c:pt>
                      <c:pt idx="431">
                        <c:v>1118.511</c:v>
                      </c:pt>
                      <c:pt idx="432">
                        <c:v>1119.4749999999999</c:v>
                      </c:pt>
                      <c:pt idx="433">
                        <c:v>1120.4390000000001</c:v>
                      </c:pt>
                      <c:pt idx="434">
                        <c:v>1121.403</c:v>
                      </c:pt>
                      <c:pt idx="435">
                        <c:v>1122.3679999999999</c:v>
                      </c:pt>
                      <c:pt idx="436">
                        <c:v>1123.3320000000001</c:v>
                      </c:pt>
                      <c:pt idx="437">
                        <c:v>1124.296</c:v>
                      </c:pt>
                      <c:pt idx="438">
                        <c:v>1125.26</c:v>
                      </c:pt>
                      <c:pt idx="439">
                        <c:v>1126.2249999999999</c:v>
                      </c:pt>
                      <c:pt idx="440">
                        <c:v>1127.1890000000001</c:v>
                      </c:pt>
                      <c:pt idx="441">
                        <c:v>1128.153</c:v>
                      </c:pt>
                      <c:pt idx="442">
                        <c:v>1129.117</c:v>
                      </c:pt>
                      <c:pt idx="443">
                        <c:v>1130.0820000000001</c:v>
                      </c:pt>
                      <c:pt idx="444">
                        <c:v>1131.046</c:v>
                      </c:pt>
                      <c:pt idx="445">
                        <c:v>1132.01</c:v>
                      </c:pt>
                      <c:pt idx="446">
                        <c:v>1132.9739999999999</c:v>
                      </c:pt>
                      <c:pt idx="447">
                        <c:v>1133.9380000000001</c:v>
                      </c:pt>
                      <c:pt idx="448">
                        <c:v>1134.903</c:v>
                      </c:pt>
                      <c:pt idx="449">
                        <c:v>1135.867</c:v>
                      </c:pt>
                      <c:pt idx="450">
                        <c:v>1136.8309999999999</c:v>
                      </c:pt>
                      <c:pt idx="451">
                        <c:v>1137.7950000000001</c:v>
                      </c:pt>
                      <c:pt idx="452">
                        <c:v>1138.76</c:v>
                      </c:pt>
                      <c:pt idx="453">
                        <c:v>1139.7239999999999</c:v>
                      </c:pt>
                      <c:pt idx="454">
                        <c:v>1140.6880000000001</c:v>
                      </c:pt>
                      <c:pt idx="455">
                        <c:v>1141.652</c:v>
                      </c:pt>
                      <c:pt idx="456">
                        <c:v>1142.617</c:v>
                      </c:pt>
                      <c:pt idx="457">
                        <c:v>1143.5809999999999</c:v>
                      </c:pt>
                      <c:pt idx="458">
                        <c:v>1144.5450000000001</c:v>
                      </c:pt>
                      <c:pt idx="459">
                        <c:v>1145.509</c:v>
                      </c:pt>
                      <c:pt idx="460">
                        <c:v>1146.4739999999999</c:v>
                      </c:pt>
                      <c:pt idx="461">
                        <c:v>1147.4380000000001</c:v>
                      </c:pt>
                      <c:pt idx="462">
                        <c:v>1148.402</c:v>
                      </c:pt>
                      <c:pt idx="463">
                        <c:v>1149.366</c:v>
                      </c:pt>
                      <c:pt idx="464">
                        <c:v>1150.33</c:v>
                      </c:pt>
                      <c:pt idx="465">
                        <c:v>1151.2950000000001</c:v>
                      </c:pt>
                      <c:pt idx="466">
                        <c:v>1152.259</c:v>
                      </c:pt>
                      <c:pt idx="467">
                        <c:v>1153.223</c:v>
                      </c:pt>
                      <c:pt idx="468">
                        <c:v>1154.1869999999999</c:v>
                      </c:pt>
                      <c:pt idx="469">
                        <c:v>1155.152</c:v>
                      </c:pt>
                      <c:pt idx="470">
                        <c:v>1156.116</c:v>
                      </c:pt>
                      <c:pt idx="471">
                        <c:v>1157.08</c:v>
                      </c:pt>
                      <c:pt idx="472">
                        <c:v>1158.0440000000001</c:v>
                      </c:pt>
                      <c:pt idx="473">
                        <c:v>1159.009</c:v>
                      </c:pt>
                      <c:pt idx="474">
                        <c:v>1159.973</c:v>
                      </c:pt>
                      <c:pt idx="475">
                        <c:v>1160.9369999999999</c:v>
                      </c:pt>
                      <c:pt idx="476">
                        <c:v>1161.9010000000001</c:v>
                      </c:pt>
                      <c:pt idx="477">
                        <c:v>1162.865</c:v>
                      </c:pt>
                      <c:pt idx="478">
                        <c:v>1163.83</c:v>
                      </c:pt>
                      <c:pt idx="479">
                        <c:v>1164.7940000000001</c:v>
                      </c:pt>
                      <c:pt idx="480">
                        <c:v>1165.758</c:v>
                      </c:pt>
                      <c:pt idx="481">
                        <c:v>1166.722</c:v>
                      </c:pt>
                      <c:pt idx="482">
                        <c:v>1167.6869999999999</c:v>
                      </c:pt>
                      <c:pt idx="483">
                        <c:v>1168.6510000000001</c:v>
                      </c:pt>
                      <c:pt idx="484">
                        <c:v>1169.615</c:v>
                      </c:pt>
                      <c:pt idx="485">
                        <c:v>1170.579</c:v>
                      </c:pt>
                      <c:pt idx="486">
                        <c:v>1171.5440000000001</c:v>
                      </c:pt>
                      <c:pt idx="487">
                        <c:v>1172.508</c:v>
                      </c:pt>
                      <c:pt idx="488">
                        <c:v>1173.472</c:v>
                      </c:pt>
                      <c:pt idx="489">
                        <c:v>1174.4359999999999</c:v>
                      </c:pt>
                      <c:pt idx="490">
                        <c:v>1175.4010000000001</c:v>
                      </c:pt>
                      <c:pt idx="491">
                        <c:v>1176.365</c:v>
                      </c:pt>
                      <c:pt idx="492">
                        <c:v>1177.329</c:v>
                      </c:pt>
                      <c:pt idx="493">
                        <c:v>1178.2929999999999</c:v>
                      </c:pt>
                      <c:pt idx="494">
                        <c:v>1179.2570000000001</c:v>
                      </c:pt>
                      <c:pt idx="495">
                        <c:v>1180.222</c:v>
                      </c:pt>
                      <c:pt idx="496">
                        <c:v>1181.1859999999999</c:v>
                      </c:pt>
                      <c:pt idx="497">
                        <c:v>1182.1500000000001</c:v>
                      </c:pt>
                      <c:pt idx="498">
                        <c:v>1183.114</c:v>
                      </c:pt>
                      <c:pt idx="499">
                        <c:v>1184.079</c:v>
                      </c:pt>
                      <c:pt idx="500">
                        <c:v>1185.0429999999999</c:v>
                      </c:pt>
                      <c:pt idx="501">
                        <c:v>1186.0070000000001</c:v>
                      </c:pt>
                      <c:pt idx="502">
                        <c:v>1186.971</c:v>
                      </c:pt>
                      <c:pt idx="503">
                        <c:v>1187.9359999999999</c:v>
                      </c:pt>
                      <c:pt idx="504">
                        <c:v>1188.9000000000001</c:v>
                      </c:pt>
                      <c:pt idx="505">
                        <c:v>1189.864</c:v>
                      </c:pt>
                      <c:pt idx="506">
                        <c:v>1190.828</c:v>
                      </c:pt>
                      <c:pt idx="507">
                        <c:v>1191.7919999999999</c:v>
                      </c:pt>
                      <c:pt idx="508">
                        <c:v>1192.7570000000001</c:v>
                      </c:pt>
                      <c:pt idx="509">
                        <c:v>1193.721</c:v>
                      </c:pt>
                      <c:pt idx="510">
                        <c:v>1194.6849999999999</c:v>
                      </c:pt>
                      <c:pt idx="511">
                        <c:v>1195.6489999999999</c:v>
                      </c:pt>
                      <c:pt idx="512">
                        <c:v>1196.614</c:v>
                      </c:pt>
                      <c:pt idx="513">
                        <c:v>1197.578</c:v>
                      </c:pt>
                      <c:pt idx="514">
                        <c:v>1198.5419999999999</c:v>
                      </c:pt>
                      <c:pt idx="515">
                        <c:v>1199.5060000000001</c:v>
                      </c:pt>
                      <c:pt idx="516">
                        <c:v>1200.471</c:v>
                      </c:pt>
                      <c:pt idx="517">
                        <c:v>1201.4349999999999</c:v>
                      </c:pt>
                      <c:pt idx="518">
                        <c:v>1202.3989999999999</c:v>
                      </c:pt>
                      <c:pt idx="519">
                        <c:v>1203.3630000000001</c:v>
                      </c:pt>
                      <c:pt idx="520">
                        <c:v>1204.328</c:v>
                      </c:pt>
                      <c:pt idx="521">
                        <c:v>1205.2919999999999</c:v>
                      </c:pt>
                      <c:pt idx="522">
                        <c:v>1206.2560000000001</c:v>
                      </c:pt>
                      <c:pt idx="523">
                        <c:v>1207.22</c:v>
                      </c:pt>
                      <c:pt idx="524">
                        <c:v>1208.1849999999999</c:v>
                      </c:pt>
                      <c:pt idx="525">
                        <c:v>1209.1489999999999</c:v>
                      </c:pt>
                      <c:pt idx="526">
                        <c:v>1210.1130000000001</c:v>
                      </c:pt>
                      <c:pt idx="527">
                        <c:v>1211.077</c:v>
                      </c:pt>
                      <c:pt idx="528">
                        <c:v>1212.0419999999999</c:v>
                      </c:pt>
                      <c:pt idx="529">
                        <c:v>1213.0060000000001</c:v>
                      </c:pt>
                      <c:pt idx="530">
                        <c:v>1213.97</c:v>
                      </c:pt>
                      <c:pt idx="531">
                        <c:v>1214.934</c:v>
                      </c:pt>
                      <c:pt idx="532">
                        <c:v>1215.8979999999999</c:v>
                      </c:pt>
                      <c:pt idx="533">
                        <c:v>1216.8630000000001</c:v>
                      </c:pt>
                      <c:pt idx="534">
                        <c:v>1217.827</c:v>
                      </c:pt>
                      <c:pt idx="535">
                        <c:v>1218.7909999999999</c:v>
                      </c:pt>
                      <c:pt idx="536">
                        <c:v>1219.7550000000001</c:v>
                      </c:pt>
                      <c:pt idx="537">
                        <c:v>1220.72</c:v>
                      </c:pt>
                      <c:pt idx="538">
                        <c:v>1221.684</c:v>
                      </c:pt>
                      <c:pt idx="539">
                        <c:v>1222.6479999999999</c:v>
                      </c:pt>
                      <c:pt idx="540">
                        <c:v>1223.6120000000001</c:v>
                      </c:pt>
                      <c:pt idx="541">
                        <c:v>1224.577</c:v>
                      </c:pt>
                      <c:pt idx="542">
                        <c:v>1225.5409999999999</c:v>
                      </c:pt>
                      <c:pt idx="543">
                        <c:v>1226.5050000000001</c:v>
                      </c:pt>
                      <c:pt idx="544">
                        <c:v>1227.4690000000001</c:v>
                      </c:pt>
                      <c:pt idx="545">
                        <c:v>1228.433</c:v>
                      </c:pt>
                      <c:pt idx="546">
                        <c:v>1229.3979999999999</c:v>
                      </c:pt>
                      <c:pt idx="547">
                        <c:v>1230.3620000000001</c:v>
                      </c:pt>
                      <c:pt idx="548">
                        <c:v>1231.326</c:v>
                      </c:pt>
                      <c:pt idx="549">
                        <c:v>1232.29</c:v>
                      </c:pt>
                      <c:pt idx="550">
                        <c:v>1233.2550000000001</c:v>
                      </c:pt>
                      <c:pt idx="551">
                        <c:v>1234.2190000000001</c:v>
                      </c:pt>
                      <c:pt idx="552">
                        <c:v>1235.183</c:v>
                      </c:pt>
                      <c:pt idx="553">
                        <c:v>1236.1469999999999</c:v>
                      </c:pt>
                      <c:pt idx="554">
                        <c:v>1237.1120000000001</c:v>
                      </c:pt>
                      <c:pt idx="555">
                        <c:v>1238.076</c:v>
                      </c:pt>
                      <c:pt idx="556">
                        <c:v>1239.04</c:v>
                      </c:pt>
                      <c:pt idx="557">
                        <c:v>1240.0039999999999</c:v>
                      </c:pt>
                      <c:pt idx="558">
                        <c:v>1240.9690000000001</c:v>
                      </c:pt>
                      <c:pt idx="559">
                        <c:v>1241.933</c:v>
                      </c:pt>
                      <c:pt idx="560">
                        <c:v>1242.8969999999999</c:v>
                      </c:pt>
                      <c:pt idx="561">
                        <c:v>1243.8610000000001</c:v>
                      </c:pt>
                      <c:pt idx="562">
                        <c:v>1244.825</c:v>
                      </c:pt>
                      <c:pt idx="563">
                        <c:v>1245.79</c:v>
                      </c:pt>
                      <c:pt idx="564">
                        <c:v>1246.7539999999999</c:v>
                      </c:pt>
                      <c:pt idx="565">
                        <c:v>1247.7180000000001</c:v>
                      </c:pt>
                      <c:pt idx="566">
                        <c:v>1248.682</c:v>
                      </c:pt>
                      <c:pt idx="567">
                        <c:v>1249.6469999999999</c:v>
                      </c:pt>
                      <c:pt idx="568">
                        <c:v>1250.6110000000001</c:v>
                      </c:pt>
                      <c:pt idx="569">
                        <c:v>1251.575</c:v>
                      </c:pt>
                      <c:pt idx="570">
                        <c:v>1252.539</c:v>
                      </c:pt>
                      <c:pt idx="571">
                        <c:v>1253.5039999999999</c:v>
                      </c:pt>
                      <c:pt idx="572">
                        <c:v>1254.4680000000001</c:v>
                      </c:pt>
                      <c:pt idx="573">
                        <c:v>1255.432</c:v>
                      </c:pt>
                      <c:pt idx="574">
                        <c:v>1256.396</c:v>
                      </c:pt>
                      <c:pt idx="575">
                        <c:v>1257.3599999999999</c:v>
                      </c:pt>
                      <c:pt idx="576">
                        <c:v>1258.325</c:v>
                      </c:pt>
                      <c:pt idx="577">
                        <c:v>1259.289</c:v>
                      </c:pt>
                      <c:pt idx="578">
                        <c:v>1260.2529999999999</c:v>
                      </c:pt>
                      <c:pt idx="579">
                        <c:v>1261.2170000000001</c:v>
                      </c:pt>
                      <c:pt idx="580">
                        <c:v>1262.182</c:v>
                      </c:pt>
                      <c:pt idx="581">
                        <c:v>1263.146</c:v>
                      </c:pt>
                      <c:pt idx="582">
                        <c:v>1264.1099999999999</c:v>
                      </c:pt>
                      <c:pt idx="583">
                        <c:v>1265.0740000000001</c:v>
                      </c:pt>
                      <c:pt idx="584">
                        <c:v>1266.039</c:v>
                      </c:pt>
                      <c:pt idx="585">
                        <c:v>1267.0029999999999</c:v>
                      </c:pt>
                      <c:pt idx="586">
                        <c:v>1267.9670000000001</c:v>
                      </c:pt>
                      <c:pt idx="587">
                        <c:v>1268.931</c:v>
                      </c:pt>
                      <c:pt idx="588">
                        <c:v>1269.896</c:v>
                      </c:pt>
                      <c:pt idx="589">
                        <c:v>1270.8599999999999</c:v>
                      </c:pt>
                      <c:pt idx="590">
                        <c:v>1271.8240000000001</c:v>
                      </c:pt>
                      <c:pt idx="591">
                        <c:v>1272.788</c:v>
                      </c:pt>
                      <c:pt idx="592">
                        <c:v>1273.752</c:v>
                      </c:pt>
                      <c:pt idx="593">
                        <c:v>1274.7170000000001</c:v>
                      </c:pt>
                      <c:pt idx="594">
                        <c:v>1275.681</c:v>
                      </c:pt>
                      <c:pt idx="595">
                        <c:v>1276.645</c:v>
                      </c:pt>
                      <c:pt idx="596">
                        <c:v>1277.6089999999999</c:v>
                      </c:pt>
                      <c:pt idx="597">
                        <c:v>1278.5740000000001</c:v>
                      </c:pt>
                      <c:pt idx="598">
                        <c:v>1279.538</c:v>
                      </c:pt>
                      <c:pt idx="599">
                        <c:v>1280.502</c:v>
                      </c:pt>
                      <c:pt idx="600">
                        <c:v>1281.4659999999999</c:v>
                      </c:pt>
                      <c:pt idx="601">
                        <c:v>1282.431</c:v>
                      </c:pt>
                      <c:pt idx="602">
                        <c:v>1283.395</c:v>
                      </c:pt>
                      <c:pt idx="603">
                        <c:v>1284.3589999999999</c:v>
                      </c:pt>
                      <c:pt idx="604">
                        <c:v>1285.3230000000001</c:v>
                      </c:pt>
                      <c:pt idx="605">
                        <c:v>1286.287</c:v>
                      </c:pt>
                      <c:pt idx="606">
                        <c:v>1287.252</c:v>
                      </c:pt>
                      <c:pt idx="607">
                        <c:v>1288.2159999999999</c:v>
                      </c:pt>
                      <c:pt idx="608">
                        <c:v>1289.18</c:v>
                      </c:pt>
                      <c:pt idx="609">
                        <c:v>1290.144</c:v>
                      </c:pt>
                      <c:pt idx="610">
                        <c:v>1291.1089999999999</c:v>
                      </c:pt>
                      <c:pt idx="611">
                        <c:v>1292.0730000000001</c:v>
                      </c:pt>
                      <c:pt idx="612">
                        <c:v>1293.037</c:v>
                      </c:pt>
                      <c:pt idx="613">
                        <c:v>1294.001</c:v>
                      </c:pt>
                      <c:pt idx="614">
                        <c:v>1294.9659999999999</c:v>
                      </c:pt>
                      <c:pt idx="615">
                        <c:v>1295.93</c:v>
                      </c:pt>
                      <c:pt idx="616">
                        <c:v>1296.894</c:v>
                      </c:pt>
                      <c:pt idx="617">
                        <c:v>1297.8579999999999</c:v>
                      </c:pt>
                      <c:pt idx="618">
                        <c:v>1298.8230000000001</c:v>
                      </c:pt>
                      <c:pt idx="619">
                        <c:v>1299.787</c:v>
                      </c:pt>
                      <c:pt idx="620">
                        <c:v>1300.751</c:v>
                      </c:pt>
                      <c:pt idx="621">
                        <c:v>1301.7149999999999</c:v>
                      </c:pt>
                      <c:pt idx="622">
                        <c:v>1302.6790000000001</c:v>
                      </c:pt>
                      <c:pt idx="623">
                        <c:v>1303.644</c:v>
                      </c:pt>
                      <c:pt idx="624">
                        <c:v>1304.6079999999999</c:v>
                      </c:pt>
                      <c:pt idx="625">
                        <c:v>1305.5719999999999</c:v>
                      </c:pt>
                      <c:pt idx="626">
                        <c:v>1306.5360000000001</c:v>
                      </c:pt>
                      <c:pt idx="627">
                        <c:v>1307.501</c:v>
                      </c:pt>
                      <c:pt idx="628">
                        <c:v>1308.4649999999999</c:v>
                      </c:pt>
                      <c:pt idx="629">
                        <c:v>1309.4290000000001</c:v>
                      </c:pt>
                      <c:pt idx="630">
                        <c:v>1310.393</c:v>
                      </c:pt>
                      <c:pt idx="631">
                        <c:v>1311.3579999999999</c:v>
                      </c:pt>
                      <c:pt idx="632">
                        <c:v>1312.3219999999999</c:v>
                      </c:pt>
                      <c:pt idx="633">
                        <c:v>1313.2860000000001</c:v>
                      </c:pt>
                      <c:pt idx="634">
                        <c:v>1314.25</c:v>
                      </c:pt>
                      <c:pt idx="635">
                        <c:v>1315.2139999999999</c:v>
                      </c:pt>
                      <c:pt idx="636">
                        <c:v>1316.1790000000001</c:v>
                      </c:pt>
                      <c:pt idx="637">
                        <c:v>1317.143</c:v>
                      </c:pt>
                      <c:pt idx="638">
                        <c:v>1318.107</c:v>
                      </c:pt>
                      <c:pt idx="639">
                        <c:v>1319.0709999999999</c:v>
                      </c:pt>
                      <c:pt idx="640">
                        <c:v>1320.0360000000001</c:v>
                      </c:pt>
                      <c:pt idx="641">
                        <c:v>1321</c:v>
                      </c:pt>
                      <c:pt idx="642">
                        <c:v>1321.9639999999999</c:v>
                      </c:pt>
                      <c:pt idx="643">
                        <c:v>1322.9280000000001</c:v>
                      </c:pt>
                      <c:pt idx="644">
                        <c:v>1323.893</c:v>
                      </c:pt>
                      <c:pt idx="645">
                        <c:v>1324.857</c:v>
                      </c:pt>
                      <c:pt idx="646">
                        <c:v>1325.8209999999999</c:v>
                      </c:pt>
                      <c:pt idx="647">
                        <c:v>1326.7850000000001</c:v>
                      </c:pt>
                      <c:pt idx="648">
                        <c:v>1327.75</c:v>
                      </c:pt>
                      <c:pt idx="649">
                        <c:v>1328.7139999999999</c:v>
                      </c:pt>
                      <c:pt idx="650">
                        <c:v>1329.6780000000001</c:v>
                      </c:pt>
                      <c:pt idx="651">
                        <c:v>1330.6420000000001</c:v>
                      </c:pt>
                      <c:pt idx="652">
                        <c:v>1331.606</c:v>
                      </c:pt>
                      <c:pt idx="653">
                        <c:v>1332.5709999999999</c:v>
                      </c:pt>
                      <c:pt idx="654">
                        <c:v>1333.5350000000001</c:v>
                      </c:pt>
                      <c:pt idx="655">
                        <c:v>1334.499</c:v>
                      </c:pt>
                      <c:pt idx="656">
                        <c:v>1335.463</c:v>
                      </c:pt>
                      <c:pt idx="657">
                        <c:v>1336.4280000000001</c:v>
                      </c:pt>
                      <c:pt idx="658">
                        <c:v>1337.3920000000001</c:v>
                      </c:pt>
                      <c:pt idx="659">
                        <c:v>1338.356</c:v>
                      </c:pt>
                      <c:pt idx="660">
                        <c:v>1339.32</c:v>
                      </c:pt>
                      <c:pt idx="661">
                        <c:v>1340.2850000000001</c:v>
                      </c:pt>
                      <c:pt idx="662">
                        <c:v>1341.249</c:v>
                      </c:pt>
                      <c:pt idx="663">
                        <c:v>1342.213</c:v>
                      </c:pt>
                      <c:pt idx="664">
                        <c:v>1343.1769999999999</c:v>
                      </c:pt>
                      <c:pt idx="665">
                        <c:v>1344.1410000000001</c:v>
                      </c:pt>
                      <c:pt idx="666">
                        <c:v>1345.106</c:v>
                      </c:pt>
                      <c:pt idx="667">
                        <c:v>1346.07</c:v>
                      </c:pt>
                      <c:pt idx="668">
                        <c:v>1347.0340000000001</c:v>
                      </c:pt>
                      <c:pt idx="669">
                        <c:v>1347.998</c:v>
                      </c:pt>
                      <c:pt idx="670">
                        <c:v>1348.963</c:v>
                      </c:pt>
                      <c:pt idx="671">
                        <c:v>1349.9269999999999</c:v>
                      </c:pt>
                      <c:pt idx="672">
                        <c:v>1350.8910000000001</c:v>
                      </c:pt>
                      <c:pt idx="673">
                        <c:v>1351.855</c:v>
                      </c:pt>
                      <c:pt idx="674">
                        <c:v>1352.82</c:v>
                      </c:pt>
                      <c:pt idx="675">
                        <c:v>1353.7840000000001</c:v>
                      </c:pt>
                      <c:pt idx="676">
                        <c:v>1354.748</c:v>
                      </c:pt>
                      <c:pt idx="677">
                        <c:v>1355.712</c:v>
                      </c:pt>
                      <c:pt idx="678">
                        <c:v>1356.6769999999999</c:v>
                      </c:pt>
                      <c:pt idx="679">
                        <c:v>1357.6410000000001</c:v>
                      </c:pt>
                      <c:pt idx="680">
                        <c:v>1358.605</c:v>
                      </c:pt>
                      <c:pt idx="681">
                        <c:v>1359.569</c:v>
                      </c:pt>
                      <c:pt idx="682">
                        <c:v>1360.5329999999999</c:v>
                      </c:pt>
                      <c:pt idx="683">
                        <c:v>1361.498</c:v>
                      </c:pt>
                      <c:pt idx="684">
                        <c:v>1362.462</c:v>
                      </c:pt>
                      <c:pt idx="685">
                        <c:v>1363.4259999999999</c:v>
                      </c:pt>
                      <c:pt idx="686">
                        <c:v>1364.39</c:v>
                      </c:pt>
                      <c:pt idx="687">
                        <c:v>1365.355</c:v>
                      </c:pt>
                      <c:pt idx="688">
                        <c:v>1366.319</c:v>
                      </c:pt>
                      <c:pt idx="689">
                        <c:v>1367.2829999999999</c:v>
                      </c:pt>
                      <c:pt idx="690">
                        <c:v>1368.2470000000001</c:v>
                      </c:pt>
                      <c:pt idx="691">
                        <c:v>1369.212</c:v>
                      </c:pt>
                      <c:pt idx="692">
                        <c:v>1370.1759999999999</c:v>
                      </c:pt>
                      <c:pt idx="693">
                        <c:v>1371.14</c:v>
                      </c:pt>
                      <c:pt idx="694">
                        <c:v>1372.104</c:v>
                      </c:pt>
                      <c:pt idx="695">
                        <c:v>1373.068</c:v>
                      </c:pt>
                      <c:pt idx="696">
                        <c:v>1374.0329999999999</c:v>
                      </c:pt>
                      <c:pt idx="697">
                        <c:v>1374.9970000000001</c:v>
                      </c:pt>
                      <c:pt idx="698">
                        <c:v>1375.961</c:v>
                      </c:pt>
                      <c:pt idx="699">
                        <c:v>1376.925</c:v>
                      </c:pt>
                      <c:pt idx="700">
                        <c:v>1377.89</c:v>
                      </c:pt>
                      <c:pt idx="701">
                        <c:v>1378.854</c:v>
                      </c:pt>
                      <c:pt idx="702">
                        <c:v>1379.818</c:v>
                      </c:pt>
                      <c:pt idx="703">
                        <c:v>1380.7819999999999</c:v>
                      </c:pt>
                      <c:pt idx="704">
                        <c:v>1381.7470000000001</c:v>
                      </c:pt>
                      <c:pt idx="705">
                        <c:v>1382.711</c:v>
                      </c:pt>
                      <c:pt idx="706">
                        <c:v>1383.675</c:v>
                      </c:pt>
                      <c:pt idx="707">
                        <c:v>1384.6389999999999</c:v>
                      </c:pt>
                      <c:pt idx="708">
                        <c:v>1385.604</c:v>
                      </c:pt>
                      <c:pt idx="709">
                        <c:v>1386.568</c:v>
                      </c:pt>
                      <c:pt idx="710">
                        <c:v>1387.5319999999999</c:v>
                      </c:pt>
                      <c:pt idx="711">
                        <c:v>1388.4960000000001</c:v>
                      </c:pt>
                      <c:pt idx="712">
                        <c:v>1389.46</c:v>
                      </c:pt>
                      <c:pt idx="713">
                        <c:v>1390.425</c:v>
                      </c:pt>
                      <c:pt idx="714">
                        <c:v>1391.3889999999999</c:v>
                      </c:pt>
                      <c:pt idx="715">
                        <c:v>1392.3530000000001</c:v>
                      </c:pt>
                      <c:pt idx="716">
                        <c:v>1393.317</c:v>
                      </c:pt>
                      <c:pt idx="717">
                        <c:v>1394.2819999999999</c:v>
                      </c:pt>
                      <c:pt idx="718">
                        <c:v>1395.2460000000001</c:v>
                      </c:pt>
                      <c:pt idx="719">
                        <c:v>1396.21</c:v>
                      </c:pt>
                      <c:pt idx="720">
                        <c:v>1397.174</c:v>
                      </c:pt>
                      <c:pt idx="721">
                        <c:v>1398.1389999999999</c:v>
                      </c:pt>
                      <c:pt idx="722">
                        <c:v>1399.1030000000001</c:v>
                      </c:pt>
                      <c:pt idx="723">
                        <c:v>1400.067</c:v>
                      </c:pt>
                      <c:pt idx="724">
                        <c:v>1401.0309999999999</c:v>
                      </c:pt>
                      <c:pt idx="725">
                        <c:v>1401.9949999999999</c:v>
                      </c:pt>
                      <c:pt idx="726">
                        <c:v>1402.96</c:v>
                      </c:pt>
                      <c:pt idx="727">
                        <c:v>1403.924</c:v>
                      </c:pt>
                      <c:pt idx="728">
                        <c:v>1404.8879999999999</c:v>
                      </c:pt>
                      <c:pt idx="729">
                        <c:v>1405.8520000000001</c:v>
                      </c:pt>
                      <c:pt idx="730">
                        <c:v>1406.817</c:v>
                      </c:pt>
                      <c:pt idx="731">
                        <c:v>1407.7809999999999</c:v>
                      </c:pt>
                      <c:pt idx="732">
                        <c:v>1408.7449999999999</c:v>
                      </c:pt>
                      <c:pt idx="733">
                        <c:v>1409.7090000000001</c:v>
                      </c:pt>
                      <c:pt idx="734">
                        <c:v>1410.674</c:v>
                      </c:pt>
                      <c:pt idx="735">
                        <c:v>1411.6379999999999</c:v>
                      </c:pt>
                      <c:pt idx="736">
                        <c:v>1412.6020000000001</c:v>
                      </c:pt>
                      <c:pt idx="737">
                        <c:v>1413.566</c:v>
                      </c:pt>
                      <c:pt idx="738">
                        <c:v>1414.5309999999999</c:v>
                      </c:pt>
                      <c:pt idx="739">
                        <c:v>1415.4949999999999</c:v>
                      </c:pt>
                      <c:pt idx="740">
                        <c:v>1416.4590000000001</c:v>
                      </c:pt>
                      <c:pt idx="741">
                        <c:v>1417.423</c:v>
                      </c:pt>
                      <c:pt idx="742">
                        <c:v>1418.3869999999999</c:v>
                      </c:pt>
                      <c:pt idx="743">
                        <c:v>1419.3520000000001</c:v>
                      </c:pt>
                      <c:pt idx="744">
                        <c:v>1420.316</c:v>
                      </c:pt>
                      <c:pt idx="745">
                        <c:v>1421.28</c:v>
                      </c:pt>
                      <c:pt idx="746">
                        <c:v>1422.2439999999999</c:v>
                      </c:pt>
                      <c:pt idx="747">
                        <c:v>1423.2090000000001</c:v>
                      </c:pt>
                      <c:pt idx="748">
                        <c:v>1424.173</c:v>
                      </c:pt>
                      <c:pt idx="749">
                        <c:v>1425.1369999999999</c:v>
                      </c:pt>
                      <c:pt idx="750">
                        <c:v>1426.1010000000001</c:v>
                      </c:pt>
                      <c:pt idx="751">
                        <c:v>1427.066</c:v>
                      </c:pt>
                      <c:pt idx="752">
                        <c:v>1428.03</c:v>
                      </c:pt>
                      <c:pt idx="753">
                        <c:v>1428.9939999999999</c:v>
                      </c:pt>
                      <c:pt idx="754">
                        <c:v>1429.9580000000001</c:v>
                      </c:pt>
                      <c:pt idx="755">
                        <c:v>1430.922</c:v>
                      </c:pt>
                      <c:pt idx="756">
                        <c:v>1431.8869999999999</c:v>
                      </c:pt>
                      <c:pt idx="757">
                        <c:v>1432.8510000000001</c:v>
                      </c:pt>
                      <c:pt idx="758">
                        <c:v>1433.8150000000001</c:v>
                      </c:pt>
                      <c:pt idx="759">
                        <c:v>1434.779</c:v>
                      </c:pt>
                      <c:pt idx="760">
                        <c:v>1435.7439999999999</c:v>
                      </c:pt>
                      <c:pt idx="761">
                        <c:v>1436.7080000000001</c:v>
                      </c:pt>
                      <c:pt idx="762">
                        <c:v>1437.672</c:v>
                      </c:pt>
                      <c:pt idx="763">
                        <c:v>1438.636</c:v>
                      </c:pt>
                      <c:pt idx="764">
                        <c:v>1439.6010000000001</c:v>
                      </c:pt>
                      <c:pt idx="765">
                        <c:v>1440.5650000000001</c:v>
                      </c:pt>
                      <c:pt idx="766">
                        <c:v>1441.529</c:v>
                      </c:pt>
                      <c:pt idx="767">
                        <c:v>1442.4929999999999</c:v>
                      </c:pt>
                      <c:pt idx="768">
                        <c:v>1443.4580000000001</c:v>
                      </c:pt>
                      <c:pt idx="769">
                        <c:v>1444.422</c:v>
                      </c:pt>
                      <c:pt idx="770">
                        <c:v>1445.386</c:v>
                      </c:pt>
                      <c:pt idx="771">
                        <c:v>1446.35</c:v>
                      </c:pt>
                      <c:pt idx="772">
                        <c:v>1447.3140000000001</c:v>
                      </c:pt>
                      <c:pt idx="773">
                        <c:v>1448.279</c:v>
                      </c:pt>
                      <c:pt idx="774">
                        <c:v>1449.2429999999999</c:v>
                      </c:pt>
                      <c:pt idx="775">
                        <c:v>1450.2070000000001</c:v>
                      </c:pt>
                      <c:pt idx="776">
                        <c:v>1451.171</c:v>
                      </c:pt>
                      <c:pt idx="777">
                        <c:v>1452.136</c:v>
                      </c:pt>
                      <c:pt idx="778">
                        <c:v>1453.1</c:v>
                      </c:pt>
                      <c:pt idx="779">
                        <c:v>1454.0640000000001</c:v>
                      </c:pt>
                      <c:pt idx="780">
                        <c:v>1455.028</c:v>
                      </c:pt>
                      <c:pt idx="781">
                        <c:v>1455.9929999999999</c:v>
                      </c:pt>
                      <c:pt idx="782">
                        <c:v>1456.9570000000001</c:v>
                      </c:pt>
                      <c:pt idx="783">
                        <c:v>1457.921</c:v>
                      </c:pt>
                      <c:pt idx="784">
                        <c:v>1458.885</c:v>
                      </c:pt>
                      <c:pt idx="785">
                        <c:v>1459.8489999999999</c:v>
                      </c:pt>
                      <c:pt idx="786">
                        <c:v>1460.8140000000001</c:v>
                      </c:pt>
                      <c:pt idx="787">
                        <c:v>1461.778</c:v>
                      </c:pt>
                      <c:pt idx="788">
                        <c:v>1462.742</c:v>
                      </c:pt>
                      <c:pt idx="789">
                        <c:v>1463.7059999999999</c:v>
                      </c:pt>
                      <c:pt idx="790">
                        <c:v>1464.671</c:v>
                      </c:pt>
                      <c:pt idx="791">
                        <c:v>1465.635</c:v>
                      </c:pt>
                      <c:pt idx="792">
                        <c:v>1466.5989999999999</c:v>
                      </c:pt>
                      <c:pt idx="793">
                        <c:v>1467.5630000000001</c:v>
                      </c:pt>
                      <c:pt idx="794">
                        <c:v>1468.528</c:v>
                      </c:pt>
                      <c:pt idx="795">
                        <c:v>1469.492</c:v>
                      </c:pt>
                      <c:pt idx="796">
                        <c:v>1470.4559999999999</c:v>
                      </c:pt>
                      <c:pt idx="797">
                        <c:v>1471.42</c:v>
                      </c:pt>
                      <c:pt idx="798">
                        <c:v>1472.385</c:v>
                      </c:pt>
                      <c:pt idx="799">
                        <c:v>1473.3489999999999</c:v>
                      </c:pt>
                      <c:pt idx="800">
                        <c:v>1474.3130000000001</c:v>
                      </c:pt>
                      <c:pt idx="801">
                        <c:v>1475.277</c:v>
                      </c:pt>
                      <c:pt idx="802">
                        <c:v>1476.241</c:v>
                      </c:pt>
                      <c:pt idx="803">
                        <c:v>1477.2059999999999</c:v>
                      </c:pt>
                      <c:pt idx="804">
                        <c:v>1478.17</c:v>
                      </c:pt>
                      <c:pt idx="805">
                        <c:v>1479.134</c:v>
                      </c:pt>
                      <c:pt idx="806">
                        <c:v>1480.098</c:v>
                      </c:pt>
                      <c:pt idx="807">
                        <c:v>1481.0630000000001</c:v>
                      </c:pt>
                      <c:pt idx="808">
                        <c:v>1482.027</c:v>
                      </c:pt>
                      <c:pt idx="809">
                        <c:v>1482.991</c:v>
                      </c:pt>
                      <c:pt idx="810">
                        <c:v>1483.9549999999999</c:v>
                      </c:pt>
                      <c:pt idx="811">
                        <c:v>1484.92</c:v>
                      </c:pt>
                      <c:pt idx="812">
                        <c:v>1485.884</c:v>
                      </c:pt>
                      <c:pt idx="813">
                        <c:v>1486.848</c:v>
                      </c:pt>
                      <c:pt idx="814">
                        <c:v>1487.8119999999999</c:v>
                      </c:pt>
                      <c:pt idx="815">
                        <c:v>1488.7760000000001</c:v>
                      </c:pt>
                      <c:pt idx="816">
                        <c:v>1489.741</c:v>
                      </c:pt>
                      <c:pt idx="817">
                        <c:v>1490.7049999999999</c:v>
                      </c:pt>
                      <c:pt idx="818">
                        <c:v>1491.6690000000001</c:v>
                      </c:pt>
                      <c:pt idx="819">
                        <c:v>1492.633</c:v>
                      </c:pt>
                      <c:pt idx="820">
                        <c:v>1493.598</c:v>
                      </c:pt>
                      <c:pt idx="821">
                        <c:v>1494.5619999999999</c:v>
                      </c:pt>
                      <c:pt idx="822">
                        <c:v>1495.5260000000001</c:v>
                      </c:pt>
                      <c:pt idx="823">
                        <c:v>1496.49</c:v>
                      </c:pt>
                      <c:pt idx="824">
                        <c:v>1497.4549999999999</c:v>
                      </c:pt>
                      <c:pt idx="825">
                        <c:v>1498.4190000000001</c:v>
                      </c:pt>
                      <c:pt idx="826">
                        <c:v>1499.383</c:v>
                      </c:pt>
                      <c:pt idx="827">
                        <c:v>1500.347</c:v>
                      </c:pt>
                      <c:pt idx="828">
                        <c:v>1501.3119999999999</c:v>
                      </c:pt>
                      <c:pt idx="829">
                        <c:v>1502.2760000000001</c:v>
                      </c:pt>
                      <c:pt idx="830">
                        <c:v>1503.24</c:v>
                      </c:pt>
                      <c:pt idx="831">
                        <c:v>1504.204</c:v>
                      </c:pt>
                      <c:pt idx="832">
                        <c:v>1505.1679999999999</c:v>
                      </c:pt>
                      <c:pt idx="833">
                        <c:v>1506.133</c:v>
                      </c:pt>
                      <c:pt idx="834">
                        <c:v>1507.097</c:v>
                      </c:pt>
                      <c:pt idx="835">
                        <c:v>1508.0609999999999</c:v>
                      </c:pt>
                      <c:pt idx="836">
                        <c:v>1509.0250000000001</c:v>
                      </c:pt>
                      <c:pt idx="837">
                        <c:v>1509.99</c:v>
                      </c:pt>
                      <c:pt idx="838">
                        <c:v>1510.954</c:v>
                      </c:pt>
                      <c:pt idx="839">
                        <c:v>1511.9179999999999</c:v>
                      </c:pt>
                      <c:pt idx="840">
                        <c:v>1512.8820000000001</c:v>
                      </c:pt>
                      <c:pt idx="841">
                        <c:v>1513.847</c:v>
                      </c:pt>
                      <c:pt idx="842">
                        <c:v>1514.8109999999999</c:v>
                      </c:pt>
                      <c:pt idx="843">
                        <c:v>1515.7750000000001</c:v>
                      </c:pt>
                      <c:pt idx="844">
                        <c:v>1516.739</c:v>
                      </c:pt>
                      <c:pt idx="845">
                        <c:v>1517.703</c:v>
                      </c:pt>
                      <c:pt idx="846">
                        <c:v>1518.6679999999999</c:v>
                      </c:pt>
                      <c:pt idx="847">
                        <c:v>1519.6320000000001</c:v>
                      </c:pt>
                      <c:pt idx="848">
                        <c:v>1520.596</c:v>
                      </c:pt>
                      <c:pt idx="849">
                        <c:v>1521.56</c:v>
                      </c:pt>
                      <c:pt idx="850">
                        <c:v>1522.5250000000001</c:v>
                      </c:pt>
                      <c:pt idx="851">
                        <c:v>1523.489</c:v>
                      </c:pt>
                      <c:pt idx="852">
                        <c:v>1524.453</c:v>
                      </c:pt>
                      <c:pt idx="853">
                        <c:v>1525.4169999999999</c:v>
                      </c:pt>
                      <c:pt idx="854">
                        <c:v>1526.3820000000001</c:v>
                      </c:pt>
                      <c:pt idx="855">
                        <c:v>1527.346</c:v>
                      </c:pt>
                      <c:pt idx="856">
                        <c:v>1528.31</c:v>
                      </c:pt>
                      <c:pt idx="857">
                        <c:v>1529.2739999999999</c:v>
                      </c:pt>
                      <c:pt idx="858">
                        <c:v>1530.239</c:v>
                      </c:pt>
                      <c:pt idx="859">
                        <c:v>1531.203</c:v>
                      </c:pt>
                      <c:pt idx="860">
                        <c:v>1532.1669999999999</c:v>
                      </c:pt>
                      <c:pt idx="861">
                        <c:v>1533.1310000000001</c:v>
                      </c:pt>
                      <c:pt idx="862">
                        <c:v>1534.095</c:v>
                      </c:pt>
                      <c:pt idx="863">
                        <c:v>1535.06</c:v>
                      </c:pt>
                      <c:pt idx="864">
                        <c:v>1536.0239999999999</c:v>
                      </c:pt>
                      <c:pt idx="865">
                        <c:v>1536.9880000000001</c:v>
                      </c:pt>
                      <c:pt idx="866">
                        <c:v>1537.952</c:v>
                      </c:pt>
                      <c:pt idx="867">
                        <c:v>1538.9169999999999</c:v>
                      </c:pt>
                      <c:pt idx="868">
                        <c:v>1539.8810000000001</c:v>
                      </c:pt>
                      <c:pt idx="869">
                        <c:v>1540.845</c:v>
                      </c:pt>
                      <c:pt idx="870">
                        <c:v>1541.809</c:v>
                      </c:pt>
                      <c:pt idx="871">
                        <c:v>1542.7739999999999</c:v>
                      </c:pt>
                      <c:pt idx="872">
                        <c:v>1543.7380000000001</c:v>
                      </c:pt>
                      <c:pt idx="873">
                        <c:v>1544.702</c:v>
                      </c:pt>
                      <c:pt idx="874">
                        <c:v>1545.6659999999999</c:v>
                      </c:pt>
                      <c:pt idx="875">
                        <c:v>1546.63</c:v>
                      </c:pt>
                      <c:pt idx="876">
                        <c:v>1547.595</c:v>
                      </c:pt>
                      <c:pt idx="877">
                        <c:v>1548.559</c:v>
                      </c:pt>
                      <c:pt idx="878">
                        <c:v>1549.5229999999999</c:v>
                      </c:pt>
                      <c:pt idx="879">
                        <c:v>1550.4870000000001</c:v>
                      </c:pt>
                      <c:pt idx="880">
                        <c:v>1551.452</c:v>
                      </c:pt>
                      <c:pt idx="881">
                        <c:v>1552.4159999999999</c:v>
                      </c:pt>
                      <c:pt idx="882">
                        <c:v>1553.38</c:v>
                      </c:pt>
                      <c:pt idx="883">
                        <c:v>1554.3440000000001</c:v>
                      </c:pt>
                      <c:pt idx="884">
                        <c:v>1555.309</c:v>
                      </c:pt>
                      <c:pt idx="885">
                        <c:v>1556.2729999999999</c:v>
                      </c:pt>
                      <c:pt idx="886">
                        <c:v>1557.2370000000001</c:v>
                      </c:pt>
                      <c:pt idx="887">
                        <c:v>1558.201</c:v>
                      </c:pt>
                      <c:pt idx="888">
                        <c:v>1559.1659999999999</c:v>
                      </c:pt>
                      <c:pt idx="889">
                        <c:v>1560.13</c:v>
                      </c:pt>
                      <c:pt idx="890">
                        <c:v>1561.0940000000001</c:v>
                      </c:pt>
                      <c:pt idx="891">
                        <c:v>1562.058</c:v>
                      </c:pt>
                      <c:pt idx="892">
                        <c:v>1563.0219999999999</c:v>
                      </c:pt>
                      <c:pt idx="893">
                        <c:v>1563.9870000000001</c:v>
                      </c:pt>
                      <c:pt idx="894">
                        <c:v>1564.951</c:v>
                      </c:pt>
                      <c:pt idx="895">
                        <c:v>1565.915</c:v>
                      </c:pt>
                      <c:pt idx="896">
                        <c:v>1566.8789999999999</c:v>
                      </c:pt>
                      <c:pt idx="897">
                        <c:v>1567.8440000000001</c:v>
                      </c:pt>
                      <c:pt idx="898">
                        <c:v>1568.808</c:v>
                      </c:pt>
                      <c:pt idx="899">
                        <c:v>1569.7719999999999</c:v>
                      </c:pt>
                      <c:pt idx="900">
                        <c:v>1570.7360000000001</c:v>
                      </c:pt>
                      <c:pt idx="901">
                        <c:v>1571.701</c:v>
                      </c:pt>
                      <c:pt idx="902">
                        <c:v>1572.665</c:v>
                      </c:pt>
                      <c:pt idx="903">
                        <c:v>1573.6289999999999</c:v>
                      </c:pt>
                      <c:pt idx="904">
                        <c:v>1574.5930000000001</c:v>
                      </c:pt>
                      <c:pt idx="905">
                        <c:v>1575.557</c:v>
                      </c:pt>
                      <c:pt idx="906">
                        <c:v>1576.5219999999999</c:v>
                      </c:pt>
                      <c:pt idx="907">
                        <c:v>1577.4860000000001</c:v>
                      </c:pt>
                      <c:pt idx="908">
                        <c:v>1578.45</c:v>
                      </c:pt>
                      <c:pt idx="909">
                        <c:v>1579.414</c:v>
                      </c:pt>
                      <c:pt idx="910">
                        <c:v>1580.3789999999999</c:v>
                      </c:pt>
                      <c:pt idx="911">
                        <c:v>1581.3430000000001</c:v>
                      </c:pt>
                      <c:pt idx="912">
                        <c:v>1582.307</c:v>
                      </c:pt>
                      <c:pt idx="913">
                        <c:v>1583.271</c:v>
                      </c:pt>
                      <c:pt idx="914">
                        <c:v>1584.2360000000001</c:v>
                      </c:pt>
                      <c:pt idx="915">
                        <c:v>1585.2</c:v>
                      </c:pt>
                      <c:pt idx="916">
                        <c:v>1586.164</c:v>
                      </c:pt>
                      <c:pt idx="917">
                        <c:v>1587.1279999999999</c:v>
                      </c:pt>
                      <c:pt idx="918">
                        <c:v>1588.0930000000001</c:v>
                      </c:pt>
                      <c:pt idx="919">
                        <c:v>1589.057</c:v>
                      </c:pt>
                      <c:pt idx="920">
                        <c:v>1590.021</c:v>
                      </c:pt>
                      <c:pt idx="921">
                        <c:v>1590.9849999999999</c:v>
                      </c:pt>
                      <c:pt idx="922">
                        <c:v>1591.9490000000001</c:v>
                      </c:pt>
                      <c:pt idx="923">
                        <c:v>1592.914</c:v>
                      </c:pt>
                      <c:pt idx="924">
                        <c:v>1593.8779999999999</c:v>
                      </c:pt>
                      <c:pt idx="925">
                        <c:v>1594.8420000000001</c:v>
                      </c:pt>
                      <c:pt idx="926">
                        <c:v>1595.806</c:v>
                      </c:pt>
                      <c:pt idx="927">
                        <c:v>1596.771</c:v>
                      </c:pt>
                      <c:pt idx="928">
                        <c:v>1597.7349999999999</c:v>
                      </c:pt>
                      <c:pt idx="929">
                        <c:v>1598.6990000000001</c:v>
                      </c:pt>
                      <c:pt idx="930">
                        <c:v>1599.663</c:v>
                      </c:pt>
                      <c:pt idx="931">
                        <c:v>1600.6279999999999</c:v>
                      </c:pt>
                      <c:pt idx="932">
                        <c:v>1601.5920000000001</c:v>
                      </c:pt>
                      <c:pt idx="933">
                        <c:v>1602.556</c:v>
                      </c:pt>
                      <c:pt idx="934">
                        <c:v>1603.52</c:v>
                      </c:pt>
                      <c:pt idx="935">
                        <c:v>1604.4839999999999</c:v>
                      </c:pt>
                      <c:pt idx="936">
                        <c:v>1605.4490000000001</c:v>
                      </c:pt>
                      <c:pt idx="937">
                        <c:v>1606.413</c:v>
                      </c:pt>
                      <c:pt idx="938">
                        <c:v>1607.377</c:v>
                      </c:pt>
                      <c:pt idx="939">
                        <c:v>1608.3409999999999</c:v>
                      </c:pt>
                      <c:pt idx="940">
                        <c:v>1609.306</c:v>
                      </c:pt>
                      <c:pt idx="941">
                        <c:v>1610.27</c:v>
                      </c:pt>
                      <c:pt idx="942">
                        <c:v>1611.2339999999999</c:v>
                      </c:pt>
                      <c:pt idx="943">
                        <c:v>1612.1980000000001</c:v>
                      </c:pt>
                      <c:pt idx="944">
                        <c:v>1613.163</c:v>
                      </c:pt>
                      <c:pt idx="945">
                        <c:v>1614.127</c:v>
                      </c:pt>
                      <c:pt idx="946">
                        <c:v>1615.0909999999999</c:v>
                      </c:pt>
                      <c:pt idx="947">
                        <c:v>1616.0550000000001</c:v>
                      </c:pt>
                      <c:pt idx="948">
                        <c:v>1617.02</c:v>
                      </c:pt>
                      <c:pt idx="949">
                        <c:v>1617.9839999999999</c:v>
                      </c:pt>
                      <c:pt idx="950">
                        <c:v>1618.9480000000001</c:v>
                      </c:pt>
                      <c:pt idx="951">
                        <c:v>1619.912</c:v>
                      </c:pt>
                      <c:pt idx="952">
                        <c:v>1620.876</c:v>
                      </c:pt>
                      <c:pt idx="953">
                        <c:v>1621.8409999999999</c:v>
                      </c:pt>
                      <c:pt idx="954">
                        <c:v>1622.8050000000001</c:v>
                      </c:pt>
                      <c:pt idx="955">
                        <c:v>1623.769</c:v>
                      </c:pt>
                      <c:pt idx="956">
                        <c:v>1624.7329999999999</c:v>
                      </c:pt>
                      <c:pt idx="957">
                        <c:v>1625.6980000000001</c:v>
                      </c:pt>
                      <c:pt idx="958">
                        <c:v>1626.662</c:v>
                      </c:pt>
                      <c:pt idx="959">
                        <c:v>1627.626</c:v>
                      </c:pt>
                      <c:pt idx="960">
                        <c:v>1628.59</c:v>
                      </c:pt>
                      <c:pt idx="961">
                        <c:v>1629.5550000000001</c:v>
                      </c:pt>
                      <c:pt idx="962">
                        <c:v>1630.519</c:v>
                      </c:pt>
                      <c:pt idx="963">
                        <c:v>1631.4829999999999</c:v>
                      </c:pt>
                      <c:pt idx="964">
                        <c:v>1632.4469999999999</c:v>
                      </c:pt>
                      <c:pt idx="965">
                        <c:v>1633.4110000000001</c:v>
                      </c:pt>
                      <c:pt idx="966">
                        <c:v>1634.376</c:v>
                      </c:pt>
                      <c:pt idx="967">
                        <c:v>1635.34</c:v>
                      </c:pt>
                      <c:pt idx="968">
                        <c:v>1636.3040000000001</c:v>
                      </c:pt>
                      <c:pt idx="969">
                        <c:v>1637.268</c:v>
                      </c:pt>
                      <c:pt idx="970">
                        <c:v>1638.2329999999999</c:v>
                      </c:pt>
                      <c:pt idx="971">
                        <c:v>1639.1969999999999</c:v>
                      </c:pt>
                      <c:pt idx="972">
                        <c:v>1640.1610000000001</c:v>
                      </c:pt>
                      <c:pt idx="973">
                        <c:v>1641.125</c:v>
                      </c:pt>
                      <c:pt idx="974">
                        <c:v>1642.09</c:v>
                      </c:pt>
                      <c:pt idx="975">
                        <c:v>1643.0540000000001</c:v>
                      </c:pt>
                      <c:pt idx="976">
                        <c:v>1644.018</c:v>
                      </c:pt>
                      <c:pt idx="977">
                        <c:v>1644.982</c:v>
                      </c:pt>
                      <c:pt idx="978">
                        <c:v>1645.9469999999999</c:v>
                      </c:pt>
                      <c:pt idx="979">
                        <c:v>1646.9110000000001</c:v>
                      </c:pt>
                      <c:pt idx="980">
                        <c:v>1647.875</c:v>
                      </c:pt>
                      <c:pt idx="981">
                        <c:v>1648.8389999999999</c:v>
                      </c:pt>
                      <c:pt idx="982">
                        <c:v>1649.8030000000001</c:v>
                      </c:pt>
                      <c:pt idx="983">
                        <c:v>1650.768</c:v>
                      </c:pt>
                      <c:pt idx="984">
                        <c:v>1651.732</c:v>
                      </c:pt>
                      <c:pt idx="985">
                        <c:v>1652.6959999999999</c:v>
                      </c:pt>
                      <c:pt idx="986">
                        <c:v>1653.66</c:v>
                      </c:pt>
                      <c:pt idx="987">
                        <c:v>1654.625</c:v>
                      </c:pt>
                      <c:pt idx="988">
                        <c:v>1655.5889999999999</c:v>
                      </c:pt>
                      <c:pt idx="989">
                        <c:v>1656.5530000000001</c:v>
                      </c:pt>
                      <c:pt idx="990">
                        <c:v>1657.5170000000001</c:v>
                      </c:pt>
                      <c:pt idx="991">
                        <c:v>1658.482</c:v>
                      </c:pt>
                      <c:pt idx="992">
                        <c:v>1659.4459999999999</c:v>
                      </c:pt>
                      <c:pt idx="993">
                        <c:v>1660.41</c:v>
                      </c:pt>
                      <c:pt idx="994">
                        <c:v>1661.374</c:v>
                      </c:pt>
                      <c:pt idx="995">
                        <c:v>1662.3389999999999</c:v>
                      </c:pt>
                      <c:pt idx="996">
                        <c:v>1663.3030000000001</c:v>
                      </c:pt>
                      <c:pt idx="997">
                        <c:v>1664.2670000000001</c:v>
                      </c:pt>
                      <c:pt idx="998">
                        <c:v>1665.231</c:v>
                      </c:pt>
                      <c:pt idx="999">
                        <c:v>1666.1949999999999</c:v>
                      </c:pt>
                      <c:pt idx="1000">
                        <c:v>1667.16</c:v>
                      </c:pt>
                      <c:pt idx="1001">
                        <c:v>1668.124</c:v>
                      </c:pt>
                      <c:pt idx="1002">
                        <c:v>1669.088</c:v>
                      </c:pt>
                      <c:pt idx="1003">
                        <c:v>1670.0519999999999</c:v>
                      </c:pt>
                      <c:pt idx="1004">
                        <c:v>1671.0170000000001</c:v>
                      </c:pt>
                      <c:pt idx="1005">
                        <c:v>1671.981</c:v>
                      </c:pt>
                      <c:pt idx="1006">
                        <c:v>1672.9449999999999</c:v>
                      </c:pt>
                      <c:pt idx="1007">
                        <c:v>1673.9090000000001</c:v>
                      </c:pt>
                      <c:pt idx="1008">
                        <c:v>1674.874</c:v>
                      </c:pt>
                      <c:pt idx="1009">
                        <c:v>1675.838</c:v>
                      </c:pt>
                      <c:pt idx="1010">
                        <c:v>1676.8019999999999</c:v>
                      </c:pt>
                      <c:pt idx="1011">
                        <c:v>1677.7660000000001</c:v>
                      </c:pt>
                      <c:pt idx="1012">
                        <c:v>1678.73</c:v>
                      </c:pt>
                      <c:pt idx="1013">
                        <c:v>1679.6949999999999</c:v>
                      </c:pt>
                      <c:pt idx="1014">
                        <c:v>1680.6590000000001</c:v>
                      </c:pt>
                      <c:pt idx="1015">
                        <c:v>1681.623</c:v>
                      </c:pt>
                      <c:pt idx="1016">
                        <c:v>1682.587</c:v>
                      </c:pt>
                      <c:pt idx="1017">
                        <c:v>1683.5519999999999</c:v>
                      </c:pt>
                      <c:pt idx="1018">
                        <c:v>1684.5160000000001</c:v>
                      </c:pt>
                      <c:pt idx="1019">
                        <c:v>1685.48</c:v>
                      </c:pt>
                      <c:pt idx="1020">
                        <c:v>1686.444</c:v>
                      </c:pt>
                      <c:pt idx="1021">
                        <c:v>1687.4090000000001</c:v>
                      </c:pt>
                      <c:pt idx="1022">
                        <c:v>1688.373</c:v>
                      </c:pt>
                      <c:pt idx="1023">
                        <c:v>1689.337</c:v>
                      </c:pt>
                      <c:pt idx="1024">
                        <c:v>1690.3009999999999</c:v>
                      </c:pt>
                      <c:pt idx="1025">
                        <c:v>1691.2660000000001</c:v>
                      </c:pt>
                      <c:pt idx="1026">
                        <c:v>1692.23</c:v>
                      </c:pt>
                      <c:pt idx="1027">
                        <c:v>1693.194</c:v>
                      </c:pt>
                      <c:pt idx="1028">
                        <c:v>1694.1579999999999</c:v>
                      </c:pt>
                      <c:pt idx="1029">
                        <c:v>1695.1220000000001</c:v>
                      </c:pt>
                      <c:pt idx="1030">
                        <c:v>1696.087</c:v>
                      </c:pt>
                      <c:pt idx="1031">
                        <c:v>1697.0509999999999</c:v>
                      </c:pt>
                      <c:pt idx="1032">
                        <c:v>1698.0150000000001</c:v>
                      </c:pt>
                      <c:pt idx="1033">
                        <c:v>1698.979</c:v>
                      </c:pt>
                      <c:pt idx="1034">
                        <c:v>1699.944</c:v>
                      </c:pt>
                      <c:pt idx="1035">
                        <c:v>1700.9079999999999</c:v>
                      </c:pt>
                      <c:pt idx="1036">
                        <c:v>1701.8720000000001</c:v>
                      </c:pt>
                      <c:pt idx="1037">
                        <c:v>1702.836</c:v>
                      </c:pt>
                      <c:pt idx="1038">
                        <c:v>1703.8009999999999</c:v>
                      </c:pt>
                      <c:pt idx="1039">
                        <c:v>1704.7650000000001</c:v>
                      </c:pt>
                      <c:pt idx="1040">
                        <c:v>1705.729</c:v>
                      </c:pt>
                      <c:pt idx="1041">
                        <c:v>1706.693</c:v>
                      </c:pt>
                      <c:pt idx="1042">
                        <c:v>1707.6569999999999</c:v>
                      </c:pt>
                      <c:pt idx="1043">
                        <c:v>1708.6220000000001</c:v>
                      </c:pt>
                      <c:pt idx="1044">
                        <c:v>1709.586</c:v>
                      </c:pt>
                      <c:pt idx="1045">
                        <c:v>1710.55</c:v>
                      </c:pt>
                      <c:pt idx="1046">
                        <c:v>1711.5139999999999</c:v>
                      </c:pt>
                      <c:pt idx="1047">
                        <c:v>1712.479</c:v>
                      </c:pt>
                      <c:pt idx="1048">
                        <c:v>1713.443</c:v>
                      </c:pt>
                      <c:pt idx="1049">
                        <c:v>1714.4069999999999</c:v>
                      </c:pt>
                      <c:pt idx="1050">
                        <c:v>1715.3710000000001</c:v>
                      </c:pt>
                      <c:pt idx="1051">
                        <c:v>1716.336</c:v>
                      </c:pt>
                      <c:pt idx="1052">
                        <c:v>1717.3</c:v>
                      </c:pt>
                      <c:pt idx="1053">
                        <c:v>1718.2639999999999</c:v>
                      </c:pt>
                      <c:pt idx="1054">
                        <c:v>1719.2280000000001</c:v>
                      </c:pt>
                      <c:pt idx="1055">
                        <c:v>1720.193</c:v>
                      </c:pt>
                      <c:pt idx="1056">
                        <c:v>1721.1569999999999</c:v>
                      </c:pt>
                      <c:pt idx="1057">
                        <c:v>1722.1210000000001</c:v>
                      </c:pt>
                      <c:pt idx="1058">
                        <c:v>1723.085</c:v>
                      </c:pt>
                      <c:pt idx="1059">
                        <c:v>1724.049</c:v>
                      </c:pt>
                      <c:pt idx="1060">
                        <c:v>1725.0139999999999</c:v>
                      </c:pt>
                      <c:pt idx="1061">
                        <c:v>1725.9780000000001</c:v>
                      </c:pt>
                      <c:pt idx="1062">
                        <c:v>1726.942</c:v>
                      </c:pt>
                      <c:pt idx="1063">
                        <c:v>1727.9059999999999</c:v>
                      </c:pt>
                      <c:pt idx="1064">
                        <c:v>1728.8710000000001</c:v>
                      </c:pt>
                      <c:pt idx="1065">
                        <c:v>1729.835</c:v>
                      </c:pt>
                      <c:pt idx="1066">
                        <c:v>1730.799</c:v>
                      </c:pt>
                      <c:pt idx="1067">
                        <c:v>1731.7629999999999</c:v>
                      </c:pt>
                      <c:pt idx="1068">
                        <c:v>1732.7280000000001</c:v>
                      </c:pt>
                      <c:pt idx="1069">
                        <c:v>1733.692</c:v>
                      </c:pt>
                      <c:pt idx="1070">
                        <c:v>1734.6559999999999</c:v>
                      </c:pt>
                      <c:pt idx="1071">
                        <c:v>1735.62</c:v>
                      </c:pt>
                      <c:pt idx="1072">
                        <c:v>1736.5840000000001</c:v>
                      </c:pt>
                      <c:pt idx="1073">
                        <c:v>1737.549</c:v>
                      </c:pt>
                      <c:pt idx="1074">
                        <c:v>1738.5129999999999</c:v>
                      </c:pt>
                      <c:pt idx="1075">
                        <c:v>1739.4770000000001</c:v>
                      </c:pt>
                      <c:pt idx="1076">
                        <c:v>1740.441</c:v>
                      </c:pt>
                      <c:pt idx="1077">
                        <c:v>1741.4059999999999</c:v>
                      </c:pt>
                      <c:pt idx="1078">
                        <c:v>1742.37</c:v>
                      </c:pt>
                      <c:pt idx="1079">
                        <c:v>1743.3340000000001</c:v>
                      </c:pt>
                      <c:pt idx="1080">
                        <c:v>1744.298</c:v>
                      </c:pt>
                      <c:pt idx="1081">
                        <c:v>1745.2629999999999</c:v>
                      </c:pt>
                      <c:pt idx="1082">
                        <c:v>1746.2270000000001</c:v>
                      </c:pt>
                      <c:pt idx="1083">
                        <c:v>1747.191</c:v>
                      </c:pt>
                      <c:pt idx="1084">
                        <c:v>1748.155</c:v>
                      </c:pt>
                      <c:pt idx="1085">
                        <c:v>1749.12</c:v>
                      </c:pt>
                      <c:pt idx="1086">
                        <c:v>1750.0840000000001</c:v>
                      </c:pt>
                      <c:pt idx="1087">
                        <c:v>1751.048</c:v>
                      </c:pt>
                      <c:pt idx="1088">
                        <c:v>1752.0119999999999</c:v>
                      </c:pt>
                      <c:pt idx="1089">
                        <c:v>1752.9760000000001</c:v>
                      </c:pt>
                      <c:pt idx="1090">
                        <c:v>1753.941</c:v>
                      </c:pt>
                      <c:pt idx="1091">
                        <c:v>1754.905</c:v>
                      </c:pt>
                      <c:pt idx="1092">
                        <c:v>1755.8689999999999</c:v>
                      </c:pt>
                      <c:pt idx="1093">
                        <c:v>1756.8330000000001</c:v>
                      </c:pt>
                      <c:pt idx="1094">
                        <c:v>1757.798</c:v>
                      </c:pt>
                      <c:pt idx="1095">
                        <c:v>1758.7619999999999</c:v>
                      </c:pt>
                      <c:pt idx="1096">
                        <c:v>1759.7260000000001</c:v>
                      </c:pt>
                      <c:pt idx="1097">
                        <c:v>1760.69</c:v>
                      </c:pt>
                      <c:pt idx="1098">
                        <c:v>1761.655</c:v>
                      </c:pt>
                      <c:pt idx="1099">
                        <c:v>1762.6189999999999</c:v>
                      </c:pt>
                      <c:pt idx="1100">
                        <c:v>1763.5830000000001</c:v>
                      </c:pt>
                      <c:pt idx="1101">
                        <c:v>1764.547</c:v>
                      </c:pt>
                      <c:pt idx="1102">
                        <c:v>1765.511</c:v>
                      </c:pt>
                      <c:pt idx="1103">
                        <c:v>1766.4760000000001</c:v>
                      </c:pt>
                      <c:pt idx="1104">
                        <c:v>1767.44</c:v>
                      </c:pt>
                      <c:pt idx="1105">
                        <c:v>1768.404</c:v>
                      </c:pt>
                      <c:pt idx="1106">
                        <c:v>1769.3679999999999</c:v>
                      </c:pt>
                      <c:pt idx="1107">
                        <c:v>1770.3330000000001</c:v>
                      </c:pt>
                      <c:pt idx="1108">
                        <c:v>1771.297</c:v>
                      </c:pt>
                      <c:pt idx="1109">
                        <c:v>1772.261</c:v>
                      </c:pt>
                      <c:pt idx="1110">
                        <c:v>1773.2249999999999</c:v>
                      </c:pt>
                      <c:pt idx="1111">
                        <c:v>1774.19</c:v>
                      </c:pt>
                      <c:pt idx="1112">
                        <c:v>1775.154</c:v>
                      </c:pt>
                      <c:pt idx="1113">
                        <c:v>1776.1179999999999</c:v>
                      </c:pt>
                      <c:pt idx="1114">
                        <c:v>1777.0820000000001</c:v>
                      </c:pt>
                      <c:pt idx="1115">
                        <c:v>1778.047</c:v>
                      </c:pt>
                      <c:pt idx="1116">
                        <c:v>1779.011</c:v>
                      </c:pt>
                      <c:pt idx="1117">
                        <c:v>1779.9749999999999</c:v>
                      </c:pt>
                      <c:pt idx="1118">
                        <c:v>1780.9390000000001</c:v>
                      </c:pt>
                      <c:pt idx="1119">
                        <c:v>1781.903</c:v>
                      </c:pt>
                      <c:pt idx="1120">
                        <c:v>1782.8679999999999</c:v>
                      </c:pt>
                      <c:pt idx="1121">
                        <c:v>1783.8320000000001</c:v>
                      </c:pt>
                      <c:pt idx="1122">
                        <c:v>1784.796</c:v>
                      </c:pt>
                      <c:pt idx="1123">
                        <c:v>1785.76</c:v>
                      </c:pt>
                      <c:pt idx="1124">
                        <c:v>1786.7249999999999</c:v>
                      </c:pt>
                      <c:pt idx="1125">
                        <c:v>1787.6890000000001</c:v>
                      </c:pt>
                      <c:pt idx="1126">
                        <c:v>1788.653</c:v>
                      </c:pt>
                      <c:pt idx="1127">
                        <c:v>1789.617</c:v>
                      </c:pt>
                      <c:pt idx="1128">
                        <c:v>1790.5820000000001</c:v>
                      </c:pt>
                      <c:pt idx="1129">
                        <c:v>1791.546</c:v>
                      </c:pt>
                      <c:pt idx="1130">
                        <c:v>1792.51</c:v>
                      </c:pt>
                      <c:pt idx="1131">
                        <c:v>1793.4739999999999</c:v>
                      </c:pt>
                      <c:pt idx="1132">
                        <c:v>1794.4380000000001</c:v>
                      </c:pt>
                      <c:pt idx="1133">
                        <c:v>1795.403</c:v>
                      </c:pt>
                      <c:pt idx="1134">
                        <c:v>1796.367</c:v>
                      </c:pt>
                      <c:pt idx="1135">
                        <c:v>1797.3309999999999</c:v>
                      </c:pt>
                      <c:pt idx="1136">
                        <c:v>1798.2950000000001</c:v>
                      </c:pt>
                      <c:pt idx="1137">
                        <c:v>1799.26</c:v>
                      </c:pt>
                      <c:pt idx="1138">
                        <c:v>1800.2239999999999</c:v>
                      </c:pt>
                      <c:pt idx="1139">
                        <c:v>1801.1880000000001</c:v>
                      </c:pt>
                      <c:pt idx="1140">
                        <c:v>1802.152</c:v>
                      </c:pt>
                      <c:pt idx="1141">
                        <c:v>1803.117</c:v>
                      </c:pt>
                      <c:pt idx="1142">
                        <c:v>1804.0809999999999</c:v>
                      </c:pt>
                      <c:pt idx="1143">
                        <c:v>1805.0450000000001</c:v>
                      </c:pt>
                      <c:pt idx="1144">
                        <c:v>1806.009</c:v>
                      </c:pt>
                      <c:pt idx="1145">
                        <c:v>1806.9739999999999</c:v>
                      </c:pt>
                      <c:pt idx="1146">
                        <c:v>1807.9380000000001</c:v>
                      </c:pt>
                      <c:pt idx="1147">
                        <c:v>1808.902</c:v>
                      </c:pt>
                      <c:pt idx="1148">
                        <c:v>1809.866</c:v>
                      </c:pt>
                      <c:pt idx="1149">
                        <c:v>1810.83</c:v>
                      </c:pt>
                      <c:pt idx="1150">
                        <c:v>1811.7950000000001</c:v>
                      </c:pt>
                      <c:pt idx="1151">
                        <c:v>1812.759</c:v>
                      </c:pt>
                      <c:pt idx="1152">
                        <c:v>1813.723</c:v>
                      </c:pt>
                      <c:pt idx="1153">
                        <c:v>1814.6869999999999</c:v>
                      </c:pt>
                      <c:pt idx="1154">
                        <c:v>1815.652</c:v>
                      </c:pt>
                      <c:pt idx="1155">
                        <c:v>1816.616</c:v>
                      </c:pt>
                      <c:pt idx="1156">
                        <c:v>1817.58</c:v>
                      </c:pt>
                      <c:pt idx="1157">
                        <c:v>1818.5440000000001</c:v>
                      </c:pt>
                      <c:pt idx="1158">
                        <c:v>1819.509</c:v>
                      </c:pt>
                      <c:pt idx="1159">
                        <c:v>1820.473</c:v>
                      </c:pt>
                      <c:pt idx="1160">
                        <c:v>1821.4369999999999</c:v>
                      </c:pt>
                      <c:pt idx="1161">
                        <c:v>1822.4010000000001</c:v>
                      </c:pt>
                      <c:pt idx="1162">
                        <c:v>1823.365</c:v>
                      </c:pt>
                      <c:pt idx="1163">
                        <c:v>1824.33</c:v>
                      </c:pt>
                      <c:pt idx="1164">
                        <c:v>1825.2940000000001</c:v>
                      </c:pt>
                      <c:pt idx="1165">
                        <c:v>1826.258</c:v>
                      </c:pt>
                      <c:pt idx="1166">
                        <c:v>1827.222</c:v>
                      </c:pt>
                      <c:pt idx="1167">
                        <c:v>1828.1869999999999</c:v>
                      </c:pt>
                      <c:pt idx="1168">
                        <c:v>1829.1510000000001</c:v>
                      </c:pt>
                      <c:pt idx="1169">
                        <c:v>1830.115</c:v>
                      </c:pt>
                      <c:pt idx="1170">
                        <c:v>1831.079</c:v>
                      </c:pt>
                      <c:pt idx="1171">
                        <c:v>1832.0440000000001</c:v>
                      </c:pt>
                      <c:pt idx="1172">
                        <c:v>1833.008</c:v>
                      </c:pt>
                      <c:pt idx="1173">
                        <c:v>1833.972</c:v>
                      </c:pt>
                      <c:pt idx="1174">
                        <c:v>1834.9359999999999</c:v>
                      </c:pt>
                      <c:pt idx="1175">
                        <c:v>1835.9010000000001</c:v>
                      </c:pt>
                      <c:pt idx="1176">
                        <c:v>1836.865</c:v>
                      </c:pt>
                      <c:pt idx="1177">
                        <c:v>1837.829</c:v>
                      </c:pt>
                      <c:pt idx="1178">
                        <c:v>1838.7929999999999</c:v>
                      </c:pt>
                      <c:pt idx="1179">
                        <c:v>1839.7570000000001</c:v>
                      </c:pt>
                      <c:pt idx="1180">
                        <c:v>1840.722</c:v>
                      </c:pt>
                      <c:pt idx="1181">
                        <c:v>1841.6859999999999</c:v>
                      </c:pt>
                      <c:pt idx="1182">
                        <c:v>1842.65</c:v>
                      </c:pt>
                      <c:pt idx="1183">
                        <c:v>1843.614</c:v>
                      </c:pt>
                      <c:pt idx="1184">
                        <c:v>1844.579</c:v>
                      </c:pt>
                      <c:pt idx="1185">
                        <c:v>1845.5429999999999</c:v>
                      </c:pt>
                      <c:pt idx="1186">
                        <c:v>1846.5070000000001</c:v>
                      </c:pt>
                      <c:pt idx="1187">
                        <c:v>1847.471</c:v>
                      </c:pt>
                      <c:pt idx="1188">
                        <c:v>1848.4359999999999</c:v>
                      </c:pt>
                      <c:pt idx="1189">
                        <c:v>1849.4</c:v>
                      </c:pt>
                      <c:pt idx="1190">
                        <c:v>1850.364</c:v>
                      </c:pt>
                      <c:pt idx="1191">
                        <c:v>1851.328</c:v>
                      </c:pt>
                      <c:pt idx="1192">
                        <c:v>1852.2919999999999</c:v>
                      </c:pt>
                      <c:pt idx="1193">
                        <c:v>1853.2570000000001</c:v>
                      </c:pt>
                      <c:pt idx="1194">
                        <c:v>1854.221</c:v>
                      </c:pt>
                      <c:pt idx="1195">
                        <c:v>1855.1849999999999</c:v>
                      </c:pt>
                      <c:pt idx="1196">
                        <c:v>1856.1489999999999</c:v>
                      </c:pt>
                      <c:pt idx="1197">
                        <c:v>1857.114</c:v>
                      </c:pt>
                      <c:pt idx="1198">
                        <c:v>1858.078</c:v>
                      </c:pt>
                      <c:pt idx="1199">
                        <c:v>1859.0419999999999</c:v>
                      </c:pt>
                      <c:pt idx="1200">
                        <c:v>1860.0060000000001</c:v>
                      </c:pt>
                      <c:pt idx="1201">
                        <c:v>1860.971</c:v>
                      </c:pt>
                      <c:pt idx="1202">
                        <c:v>1861.9349999999999</c:v>
                      </c:pt>
                      <c:pt idx="1203">
                        <c:v>1862.8989999999999</c:v>
                      </c:pt>
                      <c:pt idx="1204">
                        <c:v>1863.8630000000001</c:v>
                      </c:pt>
                      <c:pt idx="1205">
                        <c:v>1864.828</c:v>
                      </c:pt>
                      <c:pt idx="1206">
                        <c:v>1865.7919999999999</c:v>
                      </c:pt>
                      <c:pt idx="1207">
                        <c:v>1866.7560000000001</c:v>
                      </c:pt>
                      <c:pt idx="1208">
                        <c:v>1867.72</c:v>
                      </c:pt>
                      <c:pt idx="1209">
                        <c:v>1868.684</c:v>
                      </c:pt>
                      <c:pt idx="1210">
                        <c:v>1869.6489999999999</c:v>
                      </c:pt>
                      <c:pt idx="1211">
                        <c:v>1870.6130000000001</c:v>
                      </c:pt>
                      <c:pt idx="1212">
                        <c:v>1871.577</c:v>
                      </c:pt>
                      <c:pt idx="1213">
                        <c:v>1872.5409999999999</c:v>
                      </c:pt>
                      <c:pt idx="1214">
                        <c:v>1873.5060000000001</c:v>
                      </c:pt>
                      <c:pt idx="1215">
                        <c:v>1874.47</c:v>
                      </c:pt>
                      <c:pt idx="1216">
                        <c:v>1875.434</c:v>
                      </c:pt>
                      <c:pt idx="1217">
                        <c:v>1876.3979999999999</c:v>
                      </c:pt>
                      <c:pt idx="1218">
                        <c:v>1877.3630000000001</c:v>
                      </c:pt>
                      <c:pt idx="1219">
                        <c:v>1878.327</c:v>
                      </c:pt>
                      <c:pt idx="1220">
                        <c:v>1879.2909999999999</c:v>
                      </c:pt>
                      <c:pt idx="1221">
                        <c:v>1880.2550000000001</c:v>
                      </c:pt>
                      <c:pt idx="1222">
                        <c:v>1881.2190000000001</c:v>
                      </c:pt>
                      <c:pt idx="1223">
                        <c:v>1882.184</c:v>
                      </c:pt>
                      <c:pt idx="1224">
                        <c:v>1883.1479999999999</c:v>
                      </c:pt>
                      <c:pt idx="1225">
                        <c:v>1884.1120000000001</c:v>
                      </c:pt>
                      <c:pt idx="1226">
                        <c:v>1885.076</c:v>
                      </c:pt>
                      <c:pt idx="1227">
                        <c:v>1886.0409999999999</c:v>
                      </c:pt>
                      <c:pt idx="1228">
                        <c:v>1887.0050000000001</c:v>
                      </c:pt>
                      <c:pt idx="1229">
                        <c:v>1887.9690000000001</c:v>
                      </c:pt>
                      <c:pt idx="1230">
                        <c:v>1888.933</c:v>
                      </c:pt>
                      <c:pt idx="1231">
                        <c:v>1889.8979999999999</c:v>
                      </c:pt>
                      <c:pt idx="1232">
                        <c:v>1890.8620000000001</c:v>
                      </c:pt>
                      <c:pt idx="1233">
                        <c:v>1891.826</c:v>
                      </c:pt>
                      <c:pt idx="1234">
                        <c:v>1892.79</c:v>
                      </c:pt>
                      <c:pt idx="1235">
                        <c:v>1893.7550000000001</c:v>
                      </c:pt>
                      <c:pt idx="1236">
                        <c:v>1894.7190000000001</c:v>
                      </c:pt>
                      <c:pt idx="1237">
                        <c:v>1895.683</c:v>
                      </c:pt>
                      <c:pt idx="1238">
                        <c:v>1896.6469999999999</c:v>
                      </c:pt>
                      <c:pt idx="1239">
                        <c:v>1897.6110000000001</c:v>
                      </c:pt>
                      <c:pt idx="1240">
                        <c:v>1898.576</c:v>
                      </c:pt>
                      <c:pt idx="1241">
                        <c:v>1899.54</c:v>
                      </c:pt>
                      <c:pt idx="1242">
                        <c:v>1900.5039999999999</c:v>
                      </c:pt>
                      <c:pt idx="1243">
                        <c:v>1901.4680000000001</c:v>
                      </c:pt>
                      <c:pt idx="1244">
                        <c:v>1902.433</c:v>
                      </c:pt>
                      <c:pt idx="1245">
                        <c:v>1903.3969999999999</c:v>
                      </c:pt>
                      <c:pt idx="1246">
                        <c:v>1904.3610000000001</c:v>
                      </c:pt>
                      <c:pt idx="1247">
                        <c:v>1905.325</c:v>
                      </c:pt>
                      <c:pt idx="1248">
                        <c:v>1906.29</c:v>
                      </c:pt>
                      <c:pt idx="1249">
                        <c:v>1907.2539999999999</c:v>
                      </c:pt>
                      <c:pt idx="1250">
                        <c:v>1908.2180000000001</c:v>
                      </c:pt>
                      <c:pt idx="1251">
                        <c:v>1909.182</c:v>
                      </c:pt>
                      <c:pt idx="1252">
                        <c:v>1910.146</c:v>
                      </c:pt>
                      <c:pt idx="1253">
                        <c:v>1911.1110000000001</c:v>
                      </c:pt>
                      <c:pt idx="1254">
                        <c:v>1912.075</c:v>
                      </c:pt>
                      <c:pt idx="1255">
                        <c:v>1913.039</c:v>
                      </c:pt>
                      <c:pt idx="1256">
                        <c:v>1914.0029999999999</c:v>
                      </c:pt>
                      <c:pt idx="1257">
                        <c:v>1914.9680000000001</c:v>
                      </c:pt>
                      <c:pt idx="1258">
                        <c:v>1915.932</c:v>
                      </c:pt>
                      <c:pt idx="1259">
                        <c:v>1916.896</c:v>
                      </c:pt>
                      <c:pt idx="1260">
                        <c:v>1917.86</c:v>
                      </c:pt>
                      <c:pt idx="1261">
                        <c:v>1918.825</c:v>
                      </c:pt>
                      <c:pt idx="1262">
                        <c:v>1919.789</c:v>
                      </c:pt>
                      <c:pt idx="1263">
                        <c:v>1920.7529999999999</c:v>
                      </c:pt>
                      <c:pt idx="1264">
                        <c:v>1921.7170000000001</c:v>
                      </c:pt>
                      <c:pt idx="1265">
                        <c:v>1922.682</c:v>
                      </c:pt>
                      <c:pt idx="1266">
                        <c:v>1923.646</c:v>
                      </c:pt>
                      <c:pt idx="1267">
                        <c:v>1924.61</c:v>
                      </c:pt>
                      <c:pt idx="1268">
                        <c:v>1925.5740000000001</c:v>
                      </c:pt>
                      <c:pt idx="1269">
                        <c:v>1926.538</c:v>
                      </c:pt>
                      <c:pt idx="1270">
                        <c:v>1927.5029999999999</c:v>
                      </c:pt>
                      <c:pt idx="1271">
                        <c:v>1928.4670000000001</c:v>
                      </c:pt>
                      <c:pt idx="1272">
                        <c:v>1929.431</c:v>
                      </c:pt>
                      <c:pt idx="1273">
                        <c:v>1930.395</c:v>
                      </c:pt>
                      <c:pt idx="1274">
                        <c:v>1931.36</c:v>
                      </c:pt>
                      <c:pt idx="1275">
                        <c:v>1932.3240000000001</c:v>
                      </c:pt>
                      <c:pt idx="1276">
                        <c:v>1933.288</c:v>
                      </c:pt>
                      <c:pt idx="1277">
                        <c:v>1934.252</c:v>
                      </c:pt>
                      <c:pt idx="1278">
                        <c:v>1935.2170000000001</c:v>
                      </c:pt>
                      <c:pt idx="1279">
                        <c:v>1936.181</c:v>
                      </c:pt>
                      <c:pt idx="1280">
                        <c:v>1937.145</c:v>
                      </c:pt>
                      <c:pt idx="1281">
                        <c:v>1938.1089999999999</c:v>
                      </c:pt>
                      <c:pt idx="1282">
                        <c:v>1939.0730000000001</c:v>
                      </c:pt>
                      <c:pt idx="1283">
                        <c:v>1940.038</c:v>
                      </c:pt>
                      <c:pt idx="1284">
                        <c:v>1941.002</c:v>
                      </c:pt>
                      <c:pt idx="1285">
                        <c:v>1941.9659999999999</c:v>
                      </c:pt>
                      <c:pt idx="1286">
                        <c:v>1942.93</c:v>
                      </c:pt>
                      <c:pt idx="1287">
                        <c:v>1943.895</c:v>
                      </c:pt>
                      <c:pt idx="1288">
                        <c:v>1944.8589999999999</c:v>
                      </c:pt>
                      <c:pt idx="1289">
                        <c:v>1945.8230000000001</c:v>
                      </c:pt>
                      <c:pt idx="1290">
                        <c:v>1946.787</c:v>
                      </c:pt>
                      <c:pt idx="1291">
                        <c:v>1947.752</c:v>
                      </c:pt>
                      <c:pt idx="1292">
                        <c:v>1948.7159999999999</c:v>
                      </c:pt>
                      <c:pt idx="1293">
                        <c:v>1949.68</c:v>
                      </c:pt>
                      <c:pt idx="1294">
                        <c:v>1950.644</c:v>
                      </c:pt>
                      <c:pt idx="1295">
                        <c:v>1951.6089999999999</c:v>
                      </c:pt>
                      <c:pt idx="1296">
                        <c:v>1952.5730000000001</c:v>
                      </c:pt>
                      <c:pt idx="1297">
                        <c:v>1953.537</c:v>
                      </c:pt>
                      <c:pt idx="1298">
                        <c:v>1954.501</c:v>
                      </c:pt>
                      <c:pt idx="1299">
                        <c:v>1955.4649999999999</c:v>
                      </c:pt>
                      <c:pt idx="1300">
                        <c:v>1956.43</c:v>
                      </c:pt>
                      <c:pt idx="1301">
                        <c:v>1957.394</c:v>
                      </c:pt>
                      <c:pt idx="1302">
                        <c:v>1958.3579999999999</c:v>
                      </c:pt>
                      <c:pt idx="1303">
                        <c:v>1959.3219999999999</c:v>
                      </c:pt>
                      <c:pt idx="1304">
                        <c:v>1960.287</c:v>
                      </c:pt>
                      <c:pt idx="1305">
                        <c:v>1961.251</c:v>
                      </c:pt>
                      <c:pt idx="1306">
                        <c:v>1962.2149999999999</c:v>
                      </c:pt>
                      <c:pt idx="1307">
                        <c:v>1963.1790000000001</c:v>
                      </c:pt>
                      <c:pt idx="1308">
                        <c:v>1964.144</c:v>
                      </c:pt>
                      <c:pt idx="1309">
                        <c:v>1965.1079999999999</c:v>
                      </c:pt>
                      <c:pt idx="1310">
                        <c:v>1966.0719999999999</c:v>
                      </c:pt>
                      <c:pt idx="1311">
                        <c:v>1967.0360000000001</c:v>
                      </c:pt>
                      <c:pt idx="1312">
                        <c:v>1968</c:v>
                      </c:pt>
                      <c:pt idx="1313">
                        <c:v>1968.9649999999999</c:v>
                      </c:pt>
                      <c:pt idx="1314">
                        <c:v>1969.9290000000001</c:v>
                      </c:pt>
                      <c:pt idx="1315">
                        <c:v>1970.893</c:v>
                      </c:pt>
                      <c:pt idx="1316">
                        <c:v>1971.857</c:v>
                      </c:pt>
                      <c:pt idx="1317">
                        <c:v>1972.8219999999999</c:v>
                      </c:pt>
                      <c:pt idx="1318">
                        <c:v>1973.7860000000001</c:v>
                      </c:pt>
                      <c:pt idx="1319">
                        <c:v>1974.75</c:v>
                      </c:pt>
                      <c:pt idx="1320">
                        <c:v>1975.7139999999999</c:v>
                      </c:pt>
                      <c:pt idx="1321">
                        <c:v>1976.6790000000001</c:v>
                      </c:pt>
                      <c:pt idx="1322">
                        <c:v>1977.643</c:v>
                      </c:pt>
                      <c:pt idx="1323">
                        <c:v>1978.607</c:v>
                      </c:pt>
                      <c:pt idx="1324">
                        <c:v>1979.5709999999999</c:v>
                      </c:pt>
                      <c:pt idx="1325">
                        <c:v>1980.5360000000001</c:v>
                      </c:pt>
                      <c:pt idx="1326">
                        <c:v>1981.5</c:v>
                      </c:pt>
                      <c:pt idx="1327">
                        <c:v>1982.4639999999999</c:v>
                      </c:pt>
                      <c:pt idx="1328">
                        <c:v>1983.4280000000001</c:v>
                      </c:pt>
                      <c:pt idx="1329">
                        <c:v>1984.3920000000001</c:v>
                      </c:pt>
                      <c:pt idx="1330">
                        <c:v>1985.357</c:v>
                      </c:pt>
                      <c:pt idx="1331">
                        <c:v>1986.3209999999999</c:v>
                      </c:pt>
                      <c:pt idx="1332">
                        <c:v>1987.2850000000001</c:v>
                      </c:pt>
                      <c:pt idx="1333">
                        <c:v>1988.249</c:v>
                      </c:pt>
                      <c:pt idx="1334">
                        <c:v>1989.2139999999999</c:v>
                      </c:pt>
                      <c:pt idx="1335">
                        <c:v>1990.1780000000001</c:v>
                      </c:pt>
                      <c:pt idx="1336">
                        <c:v>1991.1420000000001</c:v>
                      </c:pt>
                      <c:pt idx="1337">
                        <c:v>1992.106</c:v>
                      </c:pt>
                      <c:pt idx="1338">
                        <c:v>1993.0709999999999</c:v>
                      </c:pt>
                      <c:pt idx="1339">
                        <c:v>1994.0350000000001</c:v>
                      </c:pt>
                      <c:pt idx="1340">
                        <c:v>1994.999</c:v>
                      </c:pt>
                      <c:pt idx="1341">
                        <c:v>1995.963</c:v>
                      </c:pt>
                      <c:pt idx="1342">
                        <c:v>1996.9269999999999</c:v>
                      </c:pt>
                      <c:pt idx="1343">
                        <c:v>1997.8920000000001</c:v>
                      </c:pt>
                      <c:pt idx="1344">
                        <c:v>1998.856</c:v>
                      </c:pt>
                      <c:pt idx="1345">
                        <c:v>1999.82</c:v>
                      </c:pt>
                      <c:pt idx="1346">
                        <c:v>2000.7840000000001</c:v>
                      </c:pt>
                      <c:pt idx="1347">
                        <c:v>2001.749</c:v>
                      </c:pt>
                      <c:pt idx="1348">
                        <c:v>2002.713</c:v>
                      </c:pt>
                      <c:pt idx="1349">
                        <c:v>2003.6769999999999</c:v>
                      </c:pt>
                      <c:pt idx="1350">
                        <c:v>2004.6410000000001</c:v>
                      </c:pt>
                      <c:pt idx="1351">
                        <c:v>2005.606</c:v>
                      </c:pt>
                      <c:pt idx="1352">
                        <c:v>2006.57</c:v>
                      </c:pt>
                      <c:pt idx="1353">
                        <c:v>2007.5340000000001</c:v>
                      </c:pt>
                      <c:pt idx="1354">
                        <c:v>2008.498</c:v>
                      </c:pt>
                      <c:pt idx="1355">
                        <c:v>2009.463</c:v>
                      </c:pt>
                      <c:pt idx="1356">
                        <c:v>2010.4269999999999</c:v>
                      </c:pt>
                      <c:pt idx="1357">
                        <c:v>2011.3910000000001</c:v>
                      </c:pt>
                      <c:pt idx="1358">
                        <c:v>2012.355</c:v>
                      </c:pt>
                      <c:pt idx="1359">
                        <c:v>2013.319</c:v>
                      </c:pt>
                      <c:pt idx="1360">
                        <c:v>2014.2840000000001</c:v>
                      </c:pt>
                      <c:pt idx="1361">
                        <c:v>2015.248</c:v>
                      </c:pt>
                      <c:pt idx="1362">
                        <c:v>2016.212</c:v>
                      </c:pt>
                      <c:pt idx="1363">
                        <c:v>2017.1759999999999</c:v>
                      </c:pt>
                      <c:pt idx="1364">
                        <c:v>2018.1410000000001</c:v>
                      </c:pt>
                      <c:pt idx="1365">
                        <c:v>2019.105</c:v>
                      </c:pt>
                      <c:pt idx="1366">
                        <c:v>2020.069</c:v>
                      </c:pt>
                      <c:pt idx="1367">
                        <c:v>2021.0329999999999</c:v>
                      </c:pt>
                      <c:pt idx="1368">
                        <c:v>2021.998</c:v>
                      </c:pt>
                      <c:pt idx="1369">
                        <c:v>2022.962</c:v>
                      </c:pt>
                      <c:pt idx="1370">
                        <c:v>2023.9259999999999</c:v>
                      </c:pt>
                      <c:pt idx="1371">
                        <c:v>2024.89</c:v>
                      </c:pt>
                      <c:pt idx="1372">
                        <c:v>2025.854</c:v>
                      </c:pt>
                      <c:pt idx="1373">
                        <c:v>2026.819</c:v>
                      </c:pt>
                      <c:pt idx="1374">
                        <c:v>2027.7829999999999</c:v>
                      </c:pt>
                      <c:pt idx="1375">
                        <c:v>2028.7470000000001</c:v>
                      </c:pt>
                      <c:pt idx="1376">
                        <c:v>2029.711</c:v>
                      </c:pt>
                      <c:pt idx="1377">
                        <c:v>2030.6759999999999</c:v>
                      </c:pt>
                      <c:pt idx="1378">
                        <c:v>2031.64</c:v>
                      </c:pt>
                      <c:pt idx="1379">
                        <c:v>2032.604</c:v>
                      </c:pt>
                      <c:pt idx="1380">
                        <c:v>2033.568</c:v>
                      </c:pt>
                      <c:pt idx="1381">
                        <c:v>2034.5329999999999</c:v>
                      </c:pt>
                      <c:pt idx="1382">
                        <c:v>2035.4970000000001</c:v>
                      </c:pt>
                      <c:pt idx="1383">
                        <c:v>2036.461</c:v>
                      </c:pt>
                      <c:pt idx="1384">
                        <c:v>2037.425</c:v>
                      </c:pt>
                      <c:pt idx="1385">
                        <c:v>2038.39</c:v>
                      </c:pt>
                      <c:pt idx="1386">
                        <c:v>2039.354</c:v>
                      </c:pt>
                      <c:pt idx="1387">
                        <c:v>2040.318</c:v>
                      </c:pt>
                      <c:pt idx="1388">
                        <c:v>2041.2819999999999</c:v>
                      </c:pt>
                      <c:pt idx="1389">
                        <c:v>2042.2460000000001</c:v>
                      </c:pt>
                      <c:pt idx="1390">
                        <c:v>2043.211</c:v>
                      </c:pt>
                      <c:pt idx="1391">
                        <c:v>2044.175</c:v>
                      </c:pt>
                      <c:pt idx="1392">
                        <c:v>2045.1389999999999</c:v>
                      </c:pt>
                      <c:pt idx="1393">
                        <c:v>2046.1030000000001</c:v>
                      </c:pt>
                      <c:pt idx="1394">
                        <c:v>2047.068</c:v>
                      </c:pt>
                      <c:pt idx="1395">
                        <c:v>2048.0320000000002</c:v>
                      </c:pt>
                      <c:pt idx="1396">
                        <c:v>2048.9960000000001</c:v>
                      </c:pt>
                      <c:pt idx="1397">
                        <c:v>2049.96</c:v>
                      </c:pt>
                      <c:pt idx="1398">
                        <c:v>2050.9250000000002</c:v>
                      </c:pt>
                      <c:pt idx="1399">
                        <c:v>2051.8890000000001</c:v>
                      </c:pt>
                      <c:pt idx="1400">
                        <c:v>2052.8530000000001</c:v>
                      </c:pt>
                      <c:pt idx="1401">
                        <c:v>2053.817</c:v>
                      </c:pt>
                      <c:pt idx="1402">
                        <c:v>2054.7809999999999</c:v>
                      </c:pt>
                      <c:pt idx="1403">
                        <c:v>2055.7460000000001</c:v>
                      </c:pt>
                      <c:pt idx="1404">
                        <c:v>2056.71</c:v>
                      </c:pt>
                      <c:pt idx="1405">
                        <c:v>2057.674</c:v>
                      </c:pt>
                      <c:pt idx="1406">
                        <c:v>2058.6379999999999</c:v>
                      </c:pt>
                      <c:pt idx="1407">
                        <c:v>2059.6030000000001</c:v>
                      </c:pt>
                      <c:pt idx="1408">
                        <c:v>2060.567</c:v>
                      </c:pt>
                      <c:pt idx="1409">
                        <c:v>2061.5309999999999</c:v>
                      </c:pt>
                      <c:pt idx="1410">
                        <c:v>2062.4949999999999</c:v>
                      </c:pt>
                      <c:pt idx="1411">
                        <c:v>2063.46</c:v>
                      </c:pt>
                      <c:pt idx="1412">
                        <c:v>2064.424</c:v>
                      </c:pt>
                      <c:pt idx="1413">
                        <c:v>2065.3879999999999</c:v>
                      </c:pt>
                      <c:pt idx="1414">
                        <c:v>2066.3519999999999</c:v>
                      </c:pt>
                      <c:pt idx="1415">
                        <c:v>2067.317</c:v>
                      </c:pt>
                      <c:pt idx="1416">
                        <c:v>2068.2809999999999</c:v>
                      </c:pt>
                      <c:pt idx="1417">
                        <c:v>2069.2449999999999</c:v>
                      </c:pt>
                      <c:pt idx="1418">
                        <c:v>2070.2089999999998</c:v>
                      </c:pt>
                      <c:pt idx="1419">
                        <c:v>2071.174</c:v>
                      </c:pt>
                      <c:pt idx="1420">
                        <c:v>2072.1379999999999</c:v>
                      </c:pt>
                      <c:pt idx="1421">
                        <c:v>2073.1019999999999</c:v>
                      </c:pt>
                      <c:pt idx="1422">
                        <c:v>2074.0659999999998</c:v>
                      </c:pt>
                      <c:pt idx="1423">
                        <c:v>2075.0309999999999</c:v>
                      </c:pt>
                      <c:pt idx="1424">
                        <c:v>2075.9949999999999</c:v>
                      </c:pt>
                      <c:pt idx="1425">
                        <c:v>2076.9589999999998</c:v>
                      </c:pt>
                      <c:pt idx="1426">
                        <c:v>2077.9229999999998</c:v>
                      </c:pt>
                      <c:pt idx="1427">
                        <c:v>2078.8870000000002</c:v>
                      </c:pt>
                      <c:pt idx="1428">
                        <c:v>2079.8519999999999</c:v>
                      </c:pt>
                      <c:pt idx="1429">
                        <c:v>2080.8159999999998</c:v>
                      </c:pt>
                      <c:pt idx="1430">
                        <c:v>2081.7800000000002</c:v>
                      </c:pt>
                      <c:pt idx="1431">
                        <c:v>2082.7440000000001</c:v>
                      </c:pt>
                      <c:pt idx="1432">
                        <c:v>2083.7080000000001</c:v>
                      </c:pt>
                      <c:pt idx="1433">
                        <c:v>2084.6729999999998</c:v>
                      </c:pt>
                      <c:pt idx="1434">
                        <c:v>2085.6370000000002</c:v>
                      </c:pt>
                      <c:pt idx="1435">
                        <c:v>2086.6010000000001</c:v>
                      </c:pt>
                      <c:pt idx="1436">
                        <c:v>2087.5650000000001</c:v>
                      </c:pt>
                      <c:pt idx="1437">
                        <c:v>2088.5300000000002</c:v>
                      </c:pt>
                      <c:pt idx="1438">
                        <c:v>2089.4940000000001</c:v>
                      </c:pt>
                      <c:pt idx="1439">
                        <c:v>2090.4580000000001</c:v>
                      </c:pt>
                      <c:pt idx="1440">
                        <c:v>2091.422</c:v>
                      </c:pt>
                      <c:pt idx="1441">
                        <c:v>2092.3870000000002</c:v>
                      </c:pt>
                      <c:pt idx="1442">
                        <c:v>2093.3510000000001</c:v>
                      </c:pt>
                      <c:pt idx="1443">
                        <c:v>2094.3150000000001</c:v>
                      </c:pt>
                      <c:pt idx="1444">
                        <c:v>2095.279</c:v>
                      </c:pt>
                      <c:pt idx="1445">
                        <c:v>2096.2440000000001</c:v>
                      </c:pt>
                      <c:pt idx="1446">
                        <c:v>2097.2080000000001</c:v>
                      </c:pt>
                      <c:pt idx="1447">
                        <c:v>2098.172</c:v>
                      </c:pt>
                      <c:pt idx="1448">
                        <c:v>2099.136</c:v>
                      </c:pt>
                      <c:pt idx="1449">
                        <c:v>2100.1010000000001</c:v>
                      </c:pt>
                      <c:pt idx="1450">
                        <c:v>2101.0650000000001</c:v>
                      </c:pt>
                      <c:pt idx="1451">
                        <c:v>2102.029</c:v>
                      </c:pt>
                      <c:pt idx="1452">
                        <c:v>2102.9929999999999</c:v>
                      </c:pt>
                      <c:pt idx="1453">
                        <c:v>2103.9580000000001</c:v>
                      </c:pt>
                      <c:pt idx="1454">
                        <c:v>2104.922</c:v>
                      </c:pt>
                      <c:pt idx="1455">
                        <c:v>2105.886</c:v>
                      </c:pt>
                      <c:pt idx="1456">
                        <c:v>2106.85</c:v>
                      </c:pt>
                      <c:pt idx="1457">
                        <c:v>2107.8139999999999</c:v>
                      </c:pt>
                      <c:pt idx="1458">
                        <c:v>2108.779</c:v>
                      </c:pt>
                      <c:pt idx="1459">
                        <c:v>2109.7429999999999</c:v>
                      </c:pt>
                      <c:pt idx="1460">
                        <c:v>2110.7069999999999</c:v>
                      </c:pt>
                      <c:pt idx="1461">
                        <c:v>2111.6709999999998</c:v>
                      </c:pt>
                      <c:pt idx="1462">
                        <c:v>2112.6350000000002</c:v>
                      </c:pt>
                      <c:pt idx="1463">
                        <c:v>2113.6</c:v>
                      </c:pt>
                      <c:pt idx="1464">
                        <c:v>2114.5639999999999</c:v>
                      </c:pt>
                      <c:pt idx="1465">
                        <c:v>2115.5279999999998</c:v>
                      </c:pt>
                      <c:pt idx="1466">
                        <c:v>2116.4920000000002</c:v>
                      </c:pt>
                      <c:pt idx="1467">
                        <c:v>2117.4569999999999</c:v>
                      </c:pt>
                      <c:pt idx="1468">
                        <c:v>2118.4209999999998</c:v>
                      </c:pt>
                      <c:pt idx="1469">
                        <c:v>2119.3850000000002</c:v>
                      </c:pt>
                      <c:pt idx="1470">
                        <c:v>2120.3490000000002</c:v>
                      </c:pt>
                      <c:pt idx="1471">
                        <c:v>2121.3139999999999</c:v>
                      </c:pt>
                      <c:pt idx="1472">
                        <c:v>2122.2779999999998</c:v>
                      </c:pt>
                      <c:pt idx="1473">
                        <c:v>2123.2420000000002</c:v>
                      </c:pt>
                      <c:pt idx="1474">
                        <c:v>2124.2060000000001</c:v>
                      </c:pt>
                      <c:pt idx="1475">
                        <c:v>2125.1709999999998</c:v>
                      </c:pt>
                      <c:pt idx="1476">
                        <c:v>2126.1350000000002</c:v>
                      </c:pt>
                      <c:pt idx="1477">
                        <c:v>2127.0990000000002</c:v>
                      </c:pt>
                      <c:pt idx="1478">
                        <c:v>2128.0630000000001</c:v>
                      </c:pt>
                      <c:pt idx="1479">
                        <c:v>2129.0279999999998</c:v>
                      </c:pt>
                      <c:pt idx="1480">
                        <c:v>2129.9920000000002</c:v>
                      </c:pt>
                      <c:pt idx="1481">
                        <c:v>2130.9560000000001</c:v>
                      </c:pt>
                      <c:pt idx="1482">
                        <c:v>2131.92</c:v>
                      </c:pt>
                      <c:pt idx="1483">
                        <c:v>2132.8850000000002</c:v>
                      </c:pt>
                      <c:pt idx="1484">
                        <c:v>2133.8490000000002</c:v>
                      </c:pt>
                      <c:pt idx="1485">
                        <c:v>2134.8130000000001</c:v>
                      </c:pt>
                      <c:pt idx="1486">
                        <c:v>2135.777</c:v>
                      </c:pt>
                      <c:pt idx="1487">
                        <c:v>2136.741</c:v>
                      </c:pt>
                      <c:pt idx="1488">
                        <c:v>2137.7060000000001</c:v>
                      </c:pt>
                      <c:pt idx="1489">
                        <c:v>2138.67</c:v>
                      </c:pt>
                      <c:pt idx="1490">
                        <c:v>2139.634</c:v>
                      </c:pt>
                      <c:pt idx="1491">
                        <c:v>2140.598</c:v>
                      </c:pt>
                      <c:pt idx="1492">
                        <c:v>2141.5630000000001</c:v>
                      </c:pt>
                      <c:pt idx="1493">
                        <c:v>2142.527</c:v>
                      </c:pt>
                      <c:pt idx="1494">
                        <c:v>2143.491</c:v>
                      </c:pt>
                      <c:pt idx="1495">
                        <c:v>2144.4549999999999</c:v>
                      </c:pt>
                      <c:pt idx="1496">
                        <c:v>2145.4189999999999</c:v>
                      </c:pt>
                      <c:pt idx="1497">
                        <c:v>2146.384</c:v>
                      </c:pt>
                      <c:pt idx="1498">
                        <c:v>2147.348</c:v>
                      </c:pt>
                      <c:pt idx="1499">
                        <c:v>2148.3119999999999</c:v>
                      </c:pt>
                      <c:pt idx="1500">
                        <c:v>2149.2759999999998</c:v>
                      </c:pt>
                      <c:pt idx="1501">
                        <c:v>2150.241</c:v>
                      </c:pt>
                      <c:pt idx="1502">
                        <c:v>2151.2049999999999</c:v>
                      </c:pt>
                      <c:pt idx="1503">
                        <c:v>2152.1689999999999</c:v>
                      </c:pt>
                      <c:pt idx="1504">
                        <c:v>2153.1329999999998</c:v>
                      </c:pt>
                      <c:pt idx="1505">
                        <c:v>2154.098</c:v>
                      </c:pt>
                      <c:pt idx="1506">
                        <c:v>2155.0619999999999</c:v>
                      </c:pt>
                      <c:pt idx="1507">
                        <c:v>2156.0259999999998</c:v>
                      </c:pt>
                      <c:pt idx="1508">
                        <c:v>2156.9899999999998</c:v>
                      </c:pt>
                      <c:pt idx="1509">
                        <c:v>2157.9549999999999</c:v>
                      </c:pt>
                      <c:pt idx="1510">
                        <c:v>2158.9189999999999</c:v>
                      </c:pt>
                      <c:pt idx="1511">
                        <c:v>2159.8829999999998</c:v>
                      </c:pt>
                      <c:pt idx="1512">
                        <c:v>2160.8470000000002</c:v>
                      </c:pt>
                      <c:pt idx="1513">
                        <c:v>2161.8119999999999</c:v>
                      </c:pt>
                      <c:pt idx="1514">
                        <c:v>2162.7759999999998</c:v>
                      </c:pt>
                      <c:pt idx="1515">
                        <c:v>2163.7399999999998</c:v>
                      </c:pt>
                      <c:pt idx="1516">
                        <c:v>2164.7040000000002</c:v>
                      </c:pt>
                      <c:pt idx="1517">
                        <c:v>2165.6680000000001</c:v>
                      </c:pt>
                      <c:pt idx="1518">
                        <c:v>2166.6329999999998</c:v>
                      </c:pt>
                      <c:pt idx="1519">
                        <c:v>2167.5970000000002</c:v>
                      </c:pt>
                      <c:pt idx="1520">
                        <c:v>2168.5610000000001</c:v>
                      </c:pt>
                      <c:pt idx="1521">
                        <c:v>2169.5250000000001</c:v>
                      </c:pt>
                      <c:pt idx="1522">
                        <c:v>2170.4899999999998</c:v>
                      </c:pt>
                      <c:pt idx="1523">
                        <c:v>2171.4540000000002</c:v>
                      </c:pt>
                      <c:pt idx="1524">
                        <c:v>2172.4180000000001</c:v>
                      </c:pt>
                      <c:pt idx="1525">
                        <c:v>2173.3820000000001</c:v>
                      </c:pt>
                      <c:pt idx="1526">
                        <c:v>2174.346</c:v>
                      </c:pt>
                      <c:pt idx="1527">
                        <c:v>2175.3110000000001</c:v>
                      </c:pt>
                      <c:pt idx="1528">
                        <c:v>2176.2750000000001</c:v>
                      </c:pt>
                      <c:pt idx="1529">
                        <c:v>2177.239</c:v>
                      </c:pt>
                      <c:pt idx="1530">
                        <c:v>2178.203</c:v>
                      </c:pt>
                      <c:pt idx="1531">
                        <c:v>2179.1680000000001</c:v>
                      </c:pt>
                      <c:pt idx="1532">
                        <c:v>2180.1320000000001</c:v>
                      </c:pt>
                      <c:pt idx="1533">
                        <c:v>2181.096</c:v>
                      </c:pt>
                      <c:pt idx="1534">
                        <c:v>2182.06</c:v>
                      </c:pt>
                      <c:pt idx="1535">
                        <c:v>2183.0250000000001</c:v>
                      </c:pt>
                      <c:pt idx="1536">
                        <c:v>2183.989</c:v>
                      </c:pt>
                      <c:pt idx="1537">
                        <c:v>2184.953</c:v>
                      </c:pt>
                      <c:pt idx="1538">
                        <c:v>2185.9169999999999</c:v>
                      </c:pt>
                      <c:pt idx="1539">
                        <c:v>2186.8820000000001</c:v>
                      </c:pt>
                      <c:pt idx="1540">
                        <c:v>2187.846</c:v>
                      </c:pt>
                      <c:pt idx="1541">
                        <c:v>2188.81</c:v>
                      </c:pt>
                      <c:pt idx="1542">
                        <c:v>2189.7739999999999</c:v>
                      </c:pt>
                      <c:pt idx="1543">
                        <c:v>2190.739</c:v>
                      </c:pt>
                      <c:pt idx="1544">
                        <c:v>2191.703</c:v>
                      </c:pt>
                      <c:pt idx="1545">
                        <c:v>2192.6669999999999</c:v>
                      </c:pt>
                      <c:pt idx="1546">
                        <c:v>2193.6309999999999</c:v>
                      </c:pt>
                      <c:pt idx="1547">
                        <c:v>2194.5949999999998</c:v>
                      </c:pt>
                      <c:pt idx="1548">
                        <c:v>2195.56</c:v>
                      </c:pt>
                      <c:pt idx="1549">
                        <c:v>2196.5239999999999</c:v>
                      </c:pt>
                      <c:pt idx="1550">
                        <c:v>2197.4879999999998</c:v>
                      </c:pt>
                      <c:pt idx="1551">
                        <c:v>2198.4520000000002</c:v>
                      </c:pt>
                      <c:pt idx="1552">
                        <c:v>2199.4169999999999</c:v>
                      </c:pt>
                      <c:pt idx="1553">
                        <c:v>2200.3809999999999</c:v>
                      </c:pt>
                      <c:pt idx="1554">
                        <c:v>2201.3449999999998</c:v>
                      </c:pt>
                      <c:pt idx="1555">
                        <c:v>2202.3090000000002</c:v>
                      </c:pt>
                      <c:pt idx="1556">
                        <c:v>2203.2730000000001</c:v>
                      </c:pt>
                      <c:pt idx="1557">
                        <c:v>2204.2379999999998</c:v>
                      </c:pt>
                      <c:pt idx="1558">
                        <c:v>2205.2020000000002</c:v>
                      </c:pt>
                      <c:pt idx="1559">
                        <c:v>2206.1660000000002</c:v>
                      </c:pt>
                      <c:pt idx="1560">
                        <c:v>2207.13</c:v>
                      </c:pt>
                      <c:pt idx="1561">
                        <c:v>2208.0949999999998</c:v>
                      </c:pt>
                      <c:pt idx="1562">
                        <c:v>2209.0590000000002</c:v>
                      </c:pt>
                      <c:pt idx="1563">
                        <c:v>2210.0230000000001</c:v>
                      </c:pt>
                      <c:pt idx="1564">
                        <c:v>2210.9870000000001</c:v>
                      </c:pt>
                      <c:pt idx="1565">
                        <c:v>2211.9520000000002</c:v>
                      </c:pt>
                      <c:pt idx="1566">
                        <c:v>2212.9160000000002</c:v>
                      </c:pt>
                      <c:pt idx="1567">
                        <c:v>2213.88</c:v>
                      </c:pt>
                      <c:pt idx="1568">
                        <c:v>2214.8440000000001</c:v>
                      </c:pt>
                      <c:pt idx="1569">
                        <c:v>2215.8090000000002</c:v>
                      </c:pt>
                      <c:pt idx="1570">
                        <c:v>2216.7730000000001</c:v>
                      </c:pt>
                      <c:pt idx="1571">
                        <c:v>2217.7370000000001</c:v>
                      </c:pt>
                      <c:pt idx="1572">
                        <c:v>2218.701</c:v>
                      </c:pt>
                      <c:pt idx="1573">
                        <c:v>2219.6660000000002</c:v>
                      </c:pt>
                      <c:pt idx="1574">
                        <c:v>2220.63</c:v>
                      </c:pt>
                      <c:pt idx="1575">
                        <c:v>2221.5940000000001</c:v>
                      </c:pt>
                      <c:pt idx="1576">
                        <c:v>2222.558</c:v>
                      </c:pt>
                      <c:pt idx="1577">
                        <c:v>2223.5219999999999</c:v>
                      </c:pt>
                      <c:pt idx="1578">
                        <c:v>2224.4870000000001</c:v>
                      </c:pt>
                      <c:pt idx="1579">
                        <c:v>2225.451</c:v>
                      </c:pt>
                      <c:pt idx="1580">
                        <c:v>2226.415</c:v>
                      </c:pt>
                      <c:pt idx="1581">
                        <c:v>2227.3789999999999</c:v>
                      </c:pt>
                      <c:pt idx="1582">
                        <c:v>2228.3440000000001</c:v>
                      </c:pt>
                      <c:pt idx="1583">
                        <c:v>2229.308</c:v>
                      </c:pt>
                      <c:pt idx="1584">
                        <c:v>2230.2719999999999</c:v>
                      </c:pt>
                      <c:pt idx="1585">
                        <c:v>2231.2359999999999</c:v>
                      </c:pt>
                      <c:pt idx="1586">
                        <c:v>2232.1999999999998</c:v>
                      </c:pt>
                      <c:pt idx="1587">
                        <c:v>2233.165</c:v>
                      </c:pt>
                      <c:pt idx="1588">
                        <c:v>2234.1289999999999</c:v>
                      </c:pt>
                      <c:pt idx="1589">
                        <c:v>2235.0929999999998</c:v>
                      </c:pt>
                      <c:pt idx="1590">
                        <c:v>2236.0569999999998</c:v>
                      </c:pt>
                      <c:pt idx="1591">
                        <c:v>2237.0219999999999</c:v>
                      </c:pt>
                      <c:pt idx="1592">
                        <c:v>2237.9859999999999</c:v>
                      </c:pt>
                      <c:pt idx="1593">
                        <c:v>2238.9499999999998</c:v>
                      </c:pt>
                      <c:pt idx="1594">
                        <c:v>2239.9140000000002</c:v>
                      </c:pt>
                      <c:pt idx="1595">
                        <c:v>2240.8789999999999</c:v>
                      </c:pt>
                      <c:pt idx="1596">
                        <c:v>2241.8429999999998</c:v>
                      </c:pt>
                      <c:pt idx="1597">
                        <c:v>2242.8069999999998</c:v>
                      </c:pt>
                      <c:pt idx="1598">
                        <c:v>2243.7710000000002</c:v>
                      </c:pt>
                      <c:pt idx="1599">
                        <c:v>2244.7359999999999</c:v>
                      </c:pt>
                      <c:pt idx="1600">
                        <c:v>2245.6999999999998</c:v>
                      </c:pt>
                      <c:pt idx="1601">
                        <c:v>2246.6640000000002</c:v>
                      </c:pt>
                      <c:pt idx="1602">
                        <c:v>2247.6280000000002</c:v>
                      </c:pt>
                      <c:pt idx="1603">
                        <c:v>2248.5929999999998</c:v>
                      </c:pt>
                      <c:pt idx="1604">
                        <c:v>2249.5569999999998</c:v>
                      </c:pt>
                      <c:pt idx="1605">
                        <c:v>2250.5210000000002</c:v>
                      </c:pt>
                      <c:pt idx="1606">
                        <c:v>2251.4850000000001</c:v>
                      </c:pt>
                      <c:pt idx="1607">
                        <c:v>2252.4490000000001</c:v>
                      </c:pt>
                      <c:pt idx="1608">
                        <c:v>2253.4140000000002</c:v>
                      </c:pt>
                      <c:pt idx="1609">
                        <c:v>2254.3780000000002</c:v>
                      </c:pt>
                      <c:pt idx="1610">
                        <c:v>2255.3420000000001</c:v>
                      </c:pt>
                      <c:pt idx="1611">
                        <c:v>2256.306</c:v>
                      </c:pt>
                      <c:pt idx="1612">
                        <c:v>2257.2710000000002</c:v>
                      </c:pt>
                      <c:pt idx="1613">
                        <c:v>2258.2350000000001</c:v>
                      </c:pt>
                      <c:pt idx="1614">
                        <c:v>2259.1990000000001</c:v>
                      </c:pt>
                      <c:pt idx="1615">
                        <c:v>2260.163</c:v>
                      </c:pt>
                      <c:pt idx="1616">
                        <c:v>2261.127</c:v>
                      </c:pt>
                      <c:pt idx="1617">
                        <c:v>2262.0920000000001</c:v>
                      </c:pt>
                      <c:pt idx="1618">
                        <c:v>2263.056</c:v>
                      </c:pt>
                      <c:pt idx="1619">
                        <c:v>2264.02</c:v>
                      </c:pt>
                      <c:pt idx="1620">
                        <c:v>2264.9839999999999</c:v>
                      </c:pt>
                      <c:pt idx="1621">
                        <c:v>2265.9490000000001</c:v>
                      </c:pt>
                      <c:pt idx="1622">
                        <c:v>2266.913</c:v>
                      </c:pt>
                      <c:pt idx="1623">
                        <c:v>2267.877</c:v>
                      </c:pt>
                      <c:pt idx="1624">
                        <c:v>2268.8409999999999</c:v>
                      </c:pt>
                      <c:pt idx="1625">
                        <c:v>2269.806</c:v>
                      </c:pt>
                      <c:pt idx="1626">
                        <c:v>2270.77</c:v>
                      </c:pt>
                      <c:pt idx="1627">
                        <c:v>2271.7339999999999</c:v>
                      </c:pt>
                      <c:pt idx="1628">
                        <c:v>2272.6979999999999</c:v>
                      </c:pt>
                      <c:pt idx="1629">
                        <c:v>2273.663</c:v>
                      </c:pt>
                      <c:pt idx="1630">
                        <c:v>2274.627</c:v>
                      </c:pt>
                      <c:pt idx="1631">
                        <c:v>2275.5909999999999</c:v>
                      </c:pt>
                      <c:pt idx="1632">
                        <c:v>2276.5549999999998</c:v>
                      </c:pt>
                      <c:pt idx="1633">
                        <c:v>2277.52</c:v>
                      </c:pt>
                      <c:pt idx="1634">
                        <c:v>2278.4839999999999</c:v>
                      </c:pt>
                      <c:pt idx="1635">
                        <c:v>2279.4479999999999</c:v>
                      </c:pt>
                      <c:pt idx="1636">
                        <c:v>2280.4119999999998</c:v>
                      </c:pt>
                      <c:pt idx="1637">
                        <c:v>2281.3760000000002</c:v>
                      </c:pt>
                      <c:pt idx="1638">
                        <c:v>2282.3409999999999</c:v>
                      </c:pt>
                      <c:pt idx="1639">
                        <c:v>2283.3049999999998</c:v>
                      </c:pt>
                      <c:pt idx="1640">
                        <c:v>2284.2689999999998</c:v>
                      </c:pt>
                      <c:pt idx="1641">
                        <c:v>2285.2330000000002</c:v>
                      </c:pt>
                      <c:pt idx="1642">
                        <c:v>2286.1979999999999</c:v>
                      </c:pt>
                      <c:pt idx="1643">
                        <c:v>2287.1619999999998</c:v>
                      </c:pt>
                      <c:pt idx="1644">
                        <c:v>2288.1260000000002</c:v>
                      </c:pt>
                      <c:pt idx="1645">
                        <c:v>2289.09</c:v>
                      </c:pt>
                      <c:pt idx="1646">
                        <c:v>2290.0540000000001</c:v>
                      </c:pt>
                      <c:pt idx="1647">
                        <c:v>2291.0189999999998</c:v>
                      </c:pt>
                      <c:pt idx="1648">
                        <c:v>2291.9830000000002</c:v>
                      </c:pt>
                      <c:pt idx="1649">
                        <c:v>2292.9470000000001</c:v>
                      </c:pt>
                      <c:pt idx="1650">
                        <c:v>2293.9110000000001</c:v>
                      </c:pt>
                      <c:pt idx="1651">
                        <c:v>2294.8760000000002</c:v>
                      </c:pt>
                      <c:pt idx="1652">
                        <c:v>2295.84</c:v>
                      </c:pt>
                      <c:pt idx="1653">
                        <c:v>2296.8040000000001</c:v>
                      </c:pt>
                      <c:pt idx="1654">
                        <c:v>2297.768</c:v>
                      </c:pt>
                      <c:pt idx="1655">
                        <c:v>2298.7330000000002</c:v>
                      </c:pt>
                      <c:pt idx="1656">
                        <c:v>2299.6970000000001</c:v>
                      </c:pt>
                      <c:pt idx="1657">
                        <c:v>2300.6610000000001</c:v>
                      </c:pt>
                      <c:pt idx="1658">
                        <c:v>2301.625</c:v>
                      </c:pt>
                      <c:pt idx="1659">
                        <c:v>2302.59</c:v>
                      </c:pt>
                      <c:pt idx="1660">
                        <c:v>2303.5540000000001</c:v>
                      </c:pt>
                      <c:pt idx="1661">
                        <c:v>2304.518</c:v>
                      </c:pt>
                      <c:pt idx="1662">
                        <c:v>2305.482</c:v>
                      </c:pt>
                      <c:pt idx="1663">
                        <c:v>2306.4470000000001</c:v>
                      </c:pt>
                      <c:pt idx="1664">
                        <c:v>2307.4110000000001</c:v>
                      </c:pt>
                      <c:pt idx="1665">
                        <c:v>2308.375</c:v>
                      </c:pt>
                      <c:pt idx="1666">
                        <c:v>2309.3389999999999</c:v>
                      </c:pt>
                      <c:pt idx="1667">
                        <c:v>2310.3029999999999</c:v>
                      </c:pt>
                      <c:pt idx="1668">
                        <c:v>2311.268</c:v>
                      </c:pt>
                      <c:pt idx="1669">
                        <c:v>2312.232</c:v>
                      </c:pt>
                      <c:pt idx="1670">
                        <c:v>2313.1959999999999</c:v>
                      </c:pt>
                      <c:pt idx="1671">
                        <c:v>2314.16</c:v>
                      </c:pt>
                      <c:pt idx="1672">
                        <c:v>2315.125</c:v>
                      </c:pt>
                      <c:pt idx="1673">
                        <c:v>2316.0889999999999</c:v>
                      </c:pt>
                      <c:pt idx="1674">
                        <c:v>2317.0529999999999</c:v>
                      </c:pt>
                      <c:pt idx="1675">
                        <c:v>2318.0169999999998</c:v>
                      </c:pt>
                      <c:pt idx="1676">
                        <c:v>2318.9810000000002</c:v>
                      </c:pt>
                      <c:pt idx="1677">
                        <c:v>2319.9459999999999</c:v>
                      </c:pt>
                      <c:pt idx="1678">
                        <c:v>2320.91</c:v>
                      </c:pt>
                      <c:pt idx="1679">
                        <c:v>2321.8739999999998</c:v>
                      </c:pt>
                      <c:pt idx="1680">
                        <c:v>2322.8380000000002</c:v>
                      </c:pt>
                      <c:pt idx="1681">
                        <c:v>2323.8029999999999</c:v>
                      </c:pt>
                      <c:pt idx="1682">
                        <c:v>2324.7669999999998</c:v>
                      </c:pt>
                      <c:pt idx="1683">
                        <c:v>2325.7310000000002</c:v>
                      </c:pt>
                      <c:pt idx="1684">
                        <c:v>2326.6950000000002</c:v>
                      </c:pt>
                      <c:pt idx="1685">
                        <c:v>2327.66</c:v>
                      </c:pt>
                      <c:pt idx="1686">
                        <c:v>2328.6239999999998</c:v>
                      </c:pt>
                      <c:pt idx="1687">
                        <c:v>2329.5880000000002</c:v>
                      </c:pt>
                      <c:pt idx="1688">
                        <c:v>2330.5520000000001</c:v>
                      </c:pt>
                      <c:pt idx="1689">
                        <c:v>2331.5169999999998</c:v>
                      </c:pt>
                      <c:pt idx="1690">
                        <c:v>2332.4810000000002</c:v>
                      </c:pt>
                      <c:pt idx="1691">
                        <c:v>2333.4450000000002</c:v>
                      </c:pt>
                      <c:pt idx="1692">
                        <c:v>2334.4090000000001</c:v>
                      </c:pt>
                      <c:pt idx="1693">
                        <c:v>2335.3739999999998</c:v>
                      </c:pt>
                      <c:pt idx="1694">
                        <c:v>2336.3380000000002</c:v>
                      </c:pt>
                      <c:pt idx="1695">
                        <c:v>2337.3020000000001</c:v>
                      </c:pt>
                      <c:pt idx="1696">
                        <c:v>2338.2660000000001</c:v>
                      </c:pt>
                      <c:pt idx="1697">
                        <c:v>2339.23</c:v>
                      </c:pt>
                      <c:pt idx="1698">
                        <c:v>2340.1950000000002</c:v>
                      </c:pt>
                      <c:pt idx="1699">
                        <c:v>2341.1590000000001</c:v>
                      </c:pt>
                      <c:pt idx="1700">
                        <c:v>2342.123</c:v>
                      </c:pt>
                      <c:pt idx="1701">
                        <c:v>2343.087</c:v>
                      </c:pt>
                      <c:pt idx="1702">
                        <c:v>2344.0520000000001</c:v>
                      </c:pt>
                      <c:pt idx="1703">
                        <c:v>2345.0160000000001</c:v>
                      </c:pt>
                      <c:pt idx="1704">
                        <c:v>2345.98</c:v>
                      </c:pt>
                      <c:pt idx="1705">
                        <c:v>2346.944</c:v>
                      </c:pt>
                      <c:pt idx="1706">
                        <c:v>2347.9079999999999</c:v>
                      </c:pt>
                      <c:pt idx="1707">
                        <c:v>2348.873</c:v>
                      </c:pt>
                      <c:pt idx="1708">
                        <c:v>2349.837</c:v>
                      </c:pt>
                      <c:pt idx="1709">
                        <c:v>2350.8009999999999</c:v>
                      </c:pt>
                      <c:pt idx="1710">
                        <c:v>2351.7649999999999</c:v>
                      </c:pt>
                      <c:pt idx="1711">
                        <c:v>2352.73</c:v>
                      </c:pt>
                      <c:pt idx="1712">
                        <c:v>2353.694</c:v>
                      </c:pt>
                      <c:pt idx="1713">
                        <c:v>2354.6579999999999</c:v>
                      </c:pt>
                      <c:pt idx="1714">
                        <c:v>2355.6219999999998</c:v>
                      </c:pt>
                      <c:pt idx="1715">
                        <c:v>2356.587</c:v>
                      </c:pt>
                      <c:pt idx="1716">
                        <c:v>2357.5509999999999</c:v>
                      </c:pt>
                      <c:pt idx="1717">
                        <c:v>2358.5149999999999</c:v>
                      </c:pt>
                      <c:pt idx="1718">
                        <c:v>2359.4789999999998</c:v>
                      </c:pt>
                      <c:pt idx="1719">
                        <c:v>2360.444</c:v>
                      </c:pt>
                      <c:pt idx="1720">
                        <c:v>2361.4079999999999</c:v>
                      </c:pt>
                      <c:pt idx="1721">
                        <c:v>2362.3719999999998</c:v>
                      </c:pt>
                      <c:pt idx="1722">
                        <c:v>2363.3359999999998</c:v>
                      </c:pt>
                      <c:pt idx="1723">
                        <c:v>2364.3009999999999</c:v>
                      </c:pt>
                      <c:pt idx="1724">
                        <c:v>2365.2649999999999</c:v>
                      </c:pt>
                      <c:pt idx="1725">
                        <c:v>2366.2289999999998</c:v>
                      </c:pt>
                      <c:pt idx="1726">
                        <c:v>2367.1930000000002</c:v>
                      </c:pt>
                      <c:pt idx="1727">
                        <c:v>2368.1570000000002</c:v>
                      </c:pt>
                      <c:pt idx="1728">
                        <c:v>2369.1219999999998</c:v>
                      </c:pt>
                      <c:pt idx="1729">
                        <c:v>2370.0859999999998</c:v>
                      </c:pt>
                      <c:pt idx="1730">
                        <c:v>2371.0500000000002</c:v>
                      </c:pt>
                      <c:pt idx="1731">
                        <c:v>2372.0140000000001</c:v>
                      </c:pt>
                      <c:pt idx="1732">
                        <c:v>2372.9789999999998</c:v>
                      </c:pt>
                      <c:pt idx="1733">
                        <c:v>2373.9430000000002</c:v>
                      </c:pt>
                      <c:pt idx="1734">
                        <c:v>2374.9070000000002</c:v>
                      </c:pt>
                      <c:pt idx="1735">
                        <c:v>2375.8710000000001</c:v>
                      </c:pt>
                      <c:pt idx="1736">
                        <c:v>2376.835</c:v>
                      </c:pt>
                      <c:pt idx="1737">
                        <c:v>2377.8000000000002</c:v>
                      </c:pt>
                      <c:pt idx="1738">
                        <c:v>2378.7640000000001</c:v>
                      </c:pt>
                      <c:pt idx="1739">
                        <c:v>2379.7280000000001</c:v>
                      </c:pt>
                      <c:pt idx="1740">
                        <c:v>2380.692</c:v>
                      </c:pt>
                      <c:pt idx="1741">
                        <c:v>2381.6570000000002</c:v>
                      </c:pt>
                      <c:pt idx="1742">
                        <c:v>2382.6210000000001</c:v>
                      </c:pt>
                      <c:pt idx="1743">
                        <c:v>2383.585</c:v>
                      </c:pt>
                      <c:pt idx="1744">
                        <c:v>2384.549</c:v>
                      </c:pt>
                      <c:pt idx="1745">
                        <c:v>2385.5140000000001</c:v>
                      </c:pt>
                      <c:pt idx="1746">
                        <c:v>2386.4780000000001</c:v>
                      </c:pt>
                      <c:pt idx="1747">
                        <c:v>2387.442</c:v>
                      </c:pt>
                      <c:pt idx="1748">
                        <c:v>2388.4059999999999</c:v>
                      </c:pt>
                      <c:pt idx="1749">
                        <c:v>2389.3710000000001</c:v>
                      </c:pt>
                      <c:pt idx="1750">
                        <c:v>2390.335</c:v>
                      </c:pt>
                      <c:pt idx="1751">
                        <c:v>2391.299</c:v>
                      </c:pt>
                      <c:pt idx="1752">
                        <c:v>2392.2629999999999</c:v>
                      </c:pt>
                      <c:pt idx="1753">
                        <c:v>2393.2280000000001</c:v>
                      </c:pt>
                      <c:pt idx="1754">
                        <c:v>2394.192</c:v>
                      </c:pt>
                      <c:pt idx="1755">
                        <c:v>2395.1559999999999</c:v>
                      </c:pt>
                      <c:pt idx="1756">
                        <c:v>2396.12</c:v>
                      </c:pt>
                      <c:pt idx="1757">
                        <c:v>2397.0839999999998</c:v>
                      </c:pt>
                      <c:pt idx="1758">
                        <c:v>2398.049</c:v>
                      </c:pt>
                      <c:pt idx="1759">
                        <c:v>2399.0129999999999</c:v>
                      </c:pt>
                      <c:pt idx="1760">
                        <c:v>2399.9769999999999</c:v>
                      </c:pt>
                      <c:pt idx="1761">
                        <c:v>2400.9409999999998</c:v>
                      </c:pt>
                      <c:pt idx="1762">
                        <c:v>2401.9059999999999</c:v>
                      </c:pt>
                      <c:pt idx="1763">
                        <c:v>2402.87</c:v>
                      </c:pt>
                      <c:pt idx="1764">
                        <c:v>2403.8339999999998</c:v>
                      </c:pt>
                      <c:pt idx="1765">
                        <c:v>2404.7979999999998</c:v>
                      </c:pt>
                      <c:pt idx="1766">
                        <c:v>2405.7620000000002</c:v>
                      </c:pt>
                      <c:pt idx="1767">
                        <c:v>2406.7269999999999</c:v>
                      </c:pt>
                      <c:pt idx="1768">
                        <c:v>2407.6909999999998</c:v>
                      </c:pt>
                      <c:pt idx="1769">
                        <c:v>2408.6550000000002</c:v>
                      </c:pt>
                      <c:pt idx="1770">
                        <c:v>2409.6190000000001</c:v>
                      </c:pt>
                      <c:pt idx="1771">
                        <c:v>2410.5839999999998</c:v>
                      </c:pt>
                      <c:pt idx="1772">
                        <c:v>2411.5479999999998</c:v>
                      </c:pt>
                      <c:pt idx="1773">
                        <c:v>2412.5120000000002</c:v>
                      </c:pt>
                      <c:pt idx="1774">
                        <c:v>2413.4760000000001</c:v>
                      </c:pt>
                      <c:pt idx="1775">
                        <c:v>2414.4409999999998</c:v>
                      </c:pt>
                      <c:pt idx="1776">
                        <c:v>2415.4050000000002</c:v>
                      </c:pt>
                      <c:pt idx="1777">
                        <c:v>2416.3690000000001</c:v>
                      </c:pt>
                      <c:pt idx="1778">
                        <c:v>2417.3330000000001</c:v>
                      </c:pt>
                      <c:pt idx="1779">
                        <c:v>2418.2979999999998</c:v>
                      </c:pt>
                      <c:pt idx="1780">
                        <c:v>2419.2620000000002</c:v>
                      </c:pt>
                      <c:pt idx="1781">
                        <c:v>2420.2260000000001</c:v>
                      </c:pt>
                      <c:pt idx="1782">
                        <c:v>2421.19</c:v>
                      </c:pt>
                      <c:pt idx="1783">
                        <c:v>2422.1550000000002</c:v>
                      </c:pt>
                      <c:pt idx="1784">
                        <c:v>2423.1190000000001</c:v>
                      </c:pt>
                      <c:pt idx="1785">
                        <c:v>2424.0830000000001</c:v>
                      </c:pt>
                      <c:pt idx="1786">
                        <c:v>2425.047</c:v>
                      </c:pt>
                      <c:pt idx="1787">
                        <c:v>2426.011</c:v>
                      </c:pt>
                      <c:pt idx="1788">
                        <c:v>2426.9760000000001</c:v>
                      </c:pt>
                      <c:pt idx="1789">
                        <c:v>2427.94</c:v>
                      </c:pt>
                      <c:pt idx="1790">
                        <c:v>2428.904</c:v>
                      </c:pt>
                      <c:pt idx="1791">
                        <c:v>2429.8679999999999</c:v>
                      </c:pt>
                      <c:pt idx="1792">
                        <c:v>2430.8330000000001</c:v>
                      </c:pt>
                      <c:pt idx="1793">
                        <c:v>2431.797</c:v>
                      </c:pt>
                      <c:pt idx="1794">
                        <c:v>2432.761</c:v>
                      </c:pt>
                      <c:pt idx="1795">
                        <c:v>2433.7249999999999</c:v>
                      </c:pt>
                      <c:pt idx="1796">
                        <c:v>2434.6889999999999</c:v>
                      </c:pt>
                      <c:pt idx="1797">
                        <c:v>2435.654</c:v>
                      </c:pt>
                      <c:pt idx="1798">
                        <c:v>2436.6179999999999</c:v>
                      </c:pt>
                      <c:pt idx="1799">
                        <c:v>2437.5819999999999</c:v>
                      </c:pt>
                      <c:pt idx="1800">
                        <c:v>2438.5459999999998</c:v>
                      </c:pt>
                      <c:pt idx="1801">
                        <c:v>2439.511</c:v>
                      </c:pt>
                      <c:pt idx="1802">
                        <c:v>2440.4749999999999</c:v>
                      </c:pt>
                      <c:pt idx="1803">
                        <c:v>2441.4389999999999</c:v>
                      </c:pt>
                      <c:pt idx="1804">
                        <c:v>2442.4029999999998</c:v>
                      </c:pt>
                      <c:pt idx="1805">
                        <c:v>2443.3679999999999</c:v>
                      </c:pt>
                      <c:pt idx="1806">
                        <c:v>2444.3319999999999</c:v>
                      </c:pt>
                      <c:pt idx="1807">
                        <c:v>2445.2959999999998</c:v>
                      </c:pt>
                      <c:pt idx="1808">
                        <c:v>2446.2600000000002</c:v>
                      </c:pt>
                      <c:pt idx="1809">
                        <c:v>2447.2249999999999</c:v>
                      </c:pt>
                      <c:pt idx="1810">
                        <c:v>2448.1889999999999</c:v>
                      </c:pt>
                      <c:pt idx="1811">
                        <c:v>2449.1529999999998</c:v>
                      </c:pt>
                      <c:pt idx="1812">
                        <c:v>2450.1170000000002</c:v>
                      </c:pt>
                      <c:pt idx="1813">
                        <c:v>2451.0819999999999</c:v>
                      </c:pt>
                      <c:pt idx="1814">
                        <c:v>2452.0459999999998</c:v>
                      </c:pt>
                      <c:pt idx="1815">
                        <c:v>2453.0100000000002</c:v>
                      </c:pt>
                      <c:pt idx="1816">
                        <c:v>2453.9740000000002</c:v>
                      </c:pt>
                      <c:pt idx="1817">
                        <c:v>2454.9380000000001</c:v>
                      </c:pt>
                      <c:pt idx="1818">
                        <c:v>2455.9029999999998</c:v>
                      </c:pt>
                      <c:pt idx="1819">
                        <c:v>2456.8670000000002</c:v>
                      </c:pt>
                      <c:pt idx="1820">
                        <c:v>2457.8310000000001</c:v>
                      </c:pt>
                      <c:pt idx="1821">
                        <c:v>2458.7950000000001</c:v>
                      </c:pt>
                      <c:pt idx="1822">
                        <c:v>2459.7600000000002</c:v>
                      </c:pt>
                      <c:pt idx="1823">
                        <c:v>2460.7240000000002</c:v>
                      </c:pt>
                      <c:pt idx="1824">
                        <c:v>2461.6880000000001</c:v>
                      </c:pt>
                      <c:pt idx="1825">
                        <c:v>2462.652</c:v>
                      </c:pt>
                      <c:pt idx="1826">
                        <c:v>2463.616</c:v>
                      </c:pt>
                      <c:pt idx="1827">
                        <c:v>2464.5810000000001</c:v>
                      </c:pt>
                      <c:pt idx="1828">
                        <c:v>2465.5450000000001</c:v>
                      </c:pt>
                      <c:pt idx="1829">
                        <c:v>2466.509</c:v>
                      </c:pt>
                      <c:pt idx="1830">
                        <c:v>2467.473</c:v>
                      </c:pt>
                      <c:pt idx="1831">
                        <c:v>2468.4380000000001</c:v>
                      </c:pt>
                      <c:pt idx="1832">
                        <c:v>2469.402</c:v>
                      </c:pt>
                      <c:pt idx="1833">
                        <c:v>2470.366</c:v>
                      </c:pt>
                      <c:pt idx="1834">
                        <c:v>2471.33</c:v>
                      </c:pt>
                      <c:pt idx="1835">
                        <c:v>2472.2950000000001</c:v>
                      </c:pt>
                      <c:pt idx="1836">
                        <c:v>2473.259</c:v>
                      </c:pt>
                      <c:pt idx="1837">
                        <c:v>2474.223</c:v>
                      </c:pt>
                      <c:pt idx="1838">
                        <c:v>2475.1869999999999</c:v>
                      </c:pt>
                      <c:pt idx="1839">
                        <c:v>2476.152</c:v>
                      </c:pt>
                      <c:pt idx="1840">
                        <c:v>2477.116</c:v>
                      </c:pt>
                      <c:pt idx="1841">
                        <c:v>2478.08</c:v>
                      </c:pt>
                      <c:pt idx="1842">
                        <c:v>2479.0439999999999</c:v>
                      </c:pt>
                      <c:pt idx="1843">
                        <c:v>2480.009</c:v>
                      </c:pt>
                      <c:pt idx="1844">
                        <c:v>2480.973</c:v>
                      </c:pt>
                      <c:pt idx="1845">
                        <c:v>2481.9369999999999</c:v>
                      </c:pt>
                      <c:pt idx="1846">
                        <c:v>2482.9009999999998</c:v>
                      </c:pt>
                      <c:pt idx="1847">
                        <c:v>2483.8649999999998</c:v>
                      </c:pt>
                      <c:pt idx="1848">
                        <c:v>2484.83</c:v>
                      </c:pt>
                      <c:pt idx="1849">
                        <c:v>2485.7939999999999</c:v>
                      </c:pt>
                      <c:pt idx="1850">
                        <c:v>2486.7579999999998</c:v>
                      </c:pt>
                      <c:pt idx="1851">
                        <c:v>2487.7220000000002</c:v>
                      </c:pt>
                      <c:pt idx="1852">
                        <c:v>2488.6869999999999</c:v>
                      </c:pt>
                      <c:pt idx="1853">
                        <c:v>2489.6509999999998</c:v>
                      </c:pt>
                      <c:pt idx="1854">
                        <c:v>2490.6149999999998</c:v>
                      </c:pt>
                      <c:pt idx="1855">
                        <c:v>2491.5790000000002</c:v>
                      </c:pt>
                      <c:pt idx="1856">
                        <c:v>2492.5430000000001</c:v>
                      </c:pt>
                      <c:pt idx="1857">
                        <c:v>2493.5079999999998</c:v>
                      </c:pt>
                      <c:pt idx="1858">
                        <c:v>2494.4720000000002</c:v>
                      </c:pt>
                      <c:pt idx="1859">
                        <c:v>2495.4360000000001</c:v>
                      </c:pt>
                      <c:pt idx="1860">
                        <c:v>2496.4</c:v>
                      </c:pt>
                      <c:pt idx="1861">
                        <c:v>2497.3649999999998</c:v>
                      </c:pt>
                      <c:pt idx="1862">
                        <c:v>2498.3290000000002</c:v>
                      </c:pt>
                      <c:pt idx="1863">
                        <c:v>2499.2930000000001</c:v>
                      </c:pt>
                      <c:pt idx="1864">
                        <c:v>2500.2570000000001</c:v>
                      </c:pt>
                      <c:pt idx="1865">
                        <c:v>2501.2220000000002</c:v>
                      </c:pt>
                      <c:pt idx="1866">
                        <c:v>2502.1860000000001</c:v>
                      </c:pt>
                      <c:pt idx="1867">
                        <c:v>2503.15</c:v>
                      </c:pt>
                      <c:pt idx="1868">
                        <c:v>2504.114</c:v>
                      </c:pt>
                      <c:pt idx="1869">
                        <c:v>2505.0790000000002</c:v>
                      </c:pt>
                      <c:pt idx="1870">
                        <c:v>2506.0430000000001</c:v>
                      </c:pt>
                      <c:pt idx="1871">
                        <c:v>2507.0070000000001</c:v>
                      </c:pt>
                      <c:pt idx="1872">
                        <c:v>2507.971</c:v>
                      </c:pt>
                      <c:pt idx="1873">
                        <c:v>2508.9360000000001</c:v>
                      </c:pt>
                      <c:pt idx="1874">
                        <c:v>2509.9</c:v>
                      </c:pt>
                      <c:pt idx="1875">
                        <c:v>2510.864</c:v>
                      </c:pt>
                      <c:pt idx="1876">
                        <c:v>2511.828</c:v>
                      </c:pt>
                      <c:pt idx="1877">
                        <c:v>2512.7919999999999</c:v>
                      </c:pt>
                      <c:pt idx="1878">
                        <c:v>2513.7570000000001</c:v>
                      </c:pt>
                      <c:pt idx="1879">
                        <c:v>2514.721</c:v>
                      </c:pt>
                      <c:pt idx="1880">
                        <c:v>2515.6849999999999</c:v>
                      </c:pt>
                      <c:pt idx="1881">
                        <c:v>2516.6489999999999</c:v>
                      </c:pt>
                      <c:pt idx="1882">
                        <c:v>2517.614</c:v>
                      </c:pt>
                      <c:pt idx="1883">
                        <c:v>2518.578</c:v>
                      </c:pt>
                      <c:pt idx="1884">
                        <c:v>2519.5419999999999</c:v>
                      </c:pt>
                      <c:pt idx="1885">
                        <c:v>2520.5059999999999</c:v>
                      </c:pt>
                      <c:pt idx="1886">
                        <c:v>2521.4699999999998</c:v>
                      </c:pt>
                      <c:pt idx="1887">
                        <c:v>2522.4349999999999</c:v>
                      </c:pt>
                      <c:pt idx="1888">
                        <c:v>2523.3989999999999</c:v>
                      </c:pt>
                      <c:pt idx="1889">
                        <c:v>2524.3629999999998</c:v>
                      </c:pt>
                      <c:pt idx="1890">
                        <c:v>2525.3270000000002</c:v>
                      </c:pt>
                      <c:pt idx="1891">
                        <c:v>2526.2919999999999</c:v>
                      </c:pt>
                      <c:pt idx="1892">
                        <c:v>2527.2559999999999</c:v>
                      </c:pt>
                      <c:pt idx="1893">
                        <c:v>2528.2199999999998</c:v>
                      </c:pt>
                      <c:pt idx="1894">
                        <c:v>2529.1840000000002</c:v>
                      </c:pt>
                      <c:pt idx="1895">
                        <c:v>2530.1489999999999</c:v>
                      </c:pt>
                      <c:pt idx="1896">
                        <c:v>2531.1129999999998</c:v>
                      </c:pt>
                      <c:pt idx="1897">
                        <c:v>2532.0770000000002</c:v>
                      </c:pt>
                      <c:pt idx="1898">
                        <c:v>2533.0410000000002</c:v>
                      </c:pt>
                      <c:pt idx="1899">
                        <c:v>2534.0059999999999</c:v>
                      </c:pt>
                      <c:pt idx="1900">
                        <c:v>2534.9699999999998</c:v>
                      </c:pt>
                      <c:pt idx="1901">
                        <c:v>2535.9340000000002</c:v>
                      </c:pt>
                      <c:pt idx="1902">
                        <c:v>2536.8980000000001</c:v>
                      </c:pt>
                      <c:pt idx="1903">
                        <c:v>2537.8629999999998</c:v>
                      </c:pt>
                      <c:pt idx="1904">
                        <c:v>2538.8270000000002</c:v>
                      </c:pt>
                      <c:pt idx="1905">
                        <c:v>2539.7910000000002</c:v>
                      </c:pt>
                      <c:pt idx="1906">
                        <c:v>2540.7550000000001</c:v>
                      </c:pt>
                      <c:pt idx="1907">
                        <c:v>2541.7190000000001</c:v>
                      </c:pt>
                      <c:pt idx="1908">
                        <c:v>2542.6840000000002</c:v>
                      </c:pt>
                      <c:pt idx="1909">
                        <c:v>2543.6480000000001</c:v>
                      </c:pt>
                      <c:pt idx="1910">
                        <c:v>2544.6120000000001</c:v>
                      </c:pt>
                      <c:pt idx="1911">
                        <c:v>2545.576</c:v>
                      </c:pt>
                      <c:pt idx="1912">
                        <c:v>2546.5410000000002</c:v>
                      </c:pt>
                      <c:pt idx="1913">
                        <c:v>2547.5050000000001</c:v>
                      </c:pt>
                      <c:pt idx="1914">
                        <c:v>2548.4690000000001</c:v>
                      </c:pt>
                      <c:pt idx="1915">
                        <c:v>2549.433</c:v>
                      </c:pt>
                      <c:pt idx="1916">
                        <c:v>2550.3969999999999</c:v>
                      </c:pt>
                      <c:pt idx="1917">
                        <c:v>2551.3620000000001</c:v>
                      </c:pt>
                      <c:pt idx="1918">
                        <c:v>2552.326</c:v>
                      </c:pt>
                      <c:pt idx="1919">
                        <c:v>2553.29</c:v>
                      </c:pt>
                      <c:pt idx="1920">
                        <c:v>2554.2539999999999</c:v>
                      </c:pt>
                      <c:pt idx="1921">
                        <c:v>2555.2190000000001</c:v>
                      </c:pt>
                      <c:pt idx="1922">
                        <c:v>2556.183</c:v>
                      </c:pt>
                      <c:pt idx="1923">
                        <c:v>2557.1469999999999</c:v>
                      </c:pt>
                      <c:pt idx="1924">
                        <c:v>2558.1109999999999</c:v>
                      </c:pt>
                      <c:pt idx="1925">
                        <c:v>2559.076</c:v>
                      </c:pt>
                      <c:pt idx="1926">
                        <c:v>2560.04</c:v>
                      </c:pt>
                      <c:pt idx="1927">
                        <c:v>2561.0039999999999</c:v>
                      </c:pt>
                      <c:pt idx="1928">
                        <c:v>2561.9679999999998</c:v>
                      </c:pt>
                      <c:pt idx="1929">
                        <c:v>2562.933</c:v>
                      </c:pt>
                      <c:pt idx="1930">
                        <c:v>2563.8969999999999</c:v>
                      </c:pt>
                      <c:pt idx="1931">
                        <c:v>2564.8609999999999</c:v>
                      </c:pt>
                      <c:pt idx="1932">
                        <c:v>2565.8249999999998</c:v>
                      </c:pt>
                      <c:pt idx="1933">
                        <c:v>2566.79</c:v>
                      </c:pt>
                      <c:pt idx="1934">
                        <c:v>2567.7539999999999</c:v>
                      </c:pt>
                      <c:pt idx="1935">
                        <c:v>2568.7179999999998</c:v>
                      </c:pt>
                      <c:pt idx="1936">
                        <c:v>2569.6819999999998</c:v>
                      </c:pt>
                      <c:pt idx="1937">
                        <c:v>2570.6460000000002</c:v>
                      </c:pt>
                      <c:pt idx="1938">
                        <c:v>2571.6109999999999</c:v>
                      </c:pt>
                      <c:pt idx="1939">
                        <c:v>2572.5749999999998</c:v>
                      </c:pt>
                      <c:pt idx="1940">
                        <c:v>2573.5390000000002</c:v>
                      </c:pt>
                      <c:pt idx="1941">
                        <c:v>2574.5030000000002</c:v>
                      </c:pt>
                      <c:pt idx="1942">
                        <c:v>2575.4679999999998</c:v>
                      </c:pt>
                      <c:pt idx="1943">
                        <c:v>2576.4319999999998</c:v>
                      </c:pt>
                      <c:pt idx="1944">
                        <c:v>2577.3960000000002</c:v>
                      </c:pt>
                      <c:pt idx="1945">
                        <c:v>2578.36</c:v>
                      </c:pt>
                      <c:pt idx="1946">
                        <c:v>2579.3240000000001</c:v>
                      </c:pt>
                      <c:pt idx="1947">
                        <c:v>2580.2890000000002</c:v>
                      </c:pt>
                      <c:pt idx="1948">
                        <c:v>2581.2530000000002</c:v>
                      </c:pt>
                      <c:pt idx="1949">
                        <c:v>2582.2170000000001</c:v>
                      </c:pt>
                      <c:pt idx="1950">
                        <c:v>2583.181</c:v>
                      </c:pt>
                      <c:pt idx="1951">
                        <c:v>2584.1460000000002</c:v>
                      </c:pt>
                      <c:pt idx="1952">
                        <c:v>2585.11</c:v>
                      </c:pt>
                      <c:pt idx="1953">
                        <c:v>2586.0740000000001</c:v>
                      </c:pt>
                      <c:pt idx="1954">
                        <c:v>2587.038</c:v>
                      </c:pt>
                      <c:pt idx="1955">
                        <c:v>2588.0030000000002</c:v>
                      </c:pt>
                      <c:pt idx="1956">
                        <c:v>2588.9670000000001</c:v>
                      </c:pt>
                      <c:pt idx="1957">
                        <c:v>2589.931</c:v>
                      </c:pt>
                      <c:pt idx="1958">
                        <c:v>2590.895</c:v>
                      </c:pt>
                      <c:pt idx="1959">
                        <c:v>2591.86</c:v>
                      </c:pt>
                      <c:pt idx="1960">
                        <c:v>2592.8240000000001</c:v>
                      </c:pt>
                      <c:pt idx="1961">
                        <c:v>2593.788</c:v>
                      </c:pt>
                      <c:pt idx="1962">
                        <c:v>2594.752</c:v>
                      </c:pt>
                      <c:pt idx="1963">
                        <c:v>2595.7170000000001</c:v>
                      </c:pt>
                      <c:pt idx="1964">
                        <c:v>2596.681</c:v>
                      </c:pt>
                      <c:pt idx="1965">
                        <c:v>2597.645</c:v>
                      </c:pt>
                      <c:pt idx="1966">
                        <c:v>2598.6089999999999</c:v>
                      </c:pt>
                      <c:pt idx="1967">
                        <c:v>2599.5729999999999</c:v>
                      </c:pt>
                      <c:pt idx="1968">
                        <c:v>2600.538</c:v>
                      </c:pt>
                      <c:pt idx="1969">
                        <c:v>2601.502</c:v>
                      </c:pt>
                      <c:pt idx="1970">
                        <c:v>2602.4659999999999</c:v>
                      </c:pt>
                      <c:pt idx="1971">
                        <c:v>2603.4299999999998</c:v>
                      </c:pt>
                      <c:pt idx="1972">
                        <c:v>2604.395</c:v>
                      </c:pt>
                      <c:pt idx="1973">
                        <c:v>2605.3589999999999</c:v>
                      </c:pt>
                      <c:pt idx="1974">
                        <c:v>2606.3229999999999</c:v>
                      </c:pt>
                      <c:pt idx="1975">
                        <c:v>2607.2869999999998</c:v>
                      </c:pt>
                      <c:pt idx="1976">
                        <c:v>2608.2510000000002</c:v>
                      </c:pt>
                      <c:pt idx="1977">
                        <c:v>2609.2159999999999</c:v>
                      </c:pt>
                      <c:pt idx="1978">
                        <c:v>2610.1799999999998</c:v>
                      </c:pt>
                      <c:pt idx="1979">
                        <c:v>2611.1439999999998</c:v>
                      </c:pt>
                      <c:pt idx="1980">
                        <c:v>2612.1080000000002</c:v>
                      </c:pt>
                      <c:pt idx="1981">
                        <c:v>2613.0729999999999</c:v>
                      </c:pt>
                      <c:pt idx="1982">
                        <c:v>2614.0369999999998</c:v>
                      </c:pt>
                      <c:pt idx="1983">
                        <c:v>2615.0010000000002</c:v>
                      </c:pt>
                      <c:pt idx="1984">
                        <c:v>2615.9650000000001</c:v>
                      </c:pt>
                      <c:pt idx="1985">
                        <c:v>2616.9299999999998</c:v>
                      </c:pt>
                      <c:pt idx="1986">
                        <c:v>2617.8939999999998</c:v>
                      </c:pt>
                      <c:pt idx="1987">
                        <c:v>2618.8580000000002</c:v>
                      </c:pt>
                      <c:pt idx="1988">
                        <c:v>2619.8220000000001</c:v>
                      </c:pt>
                      <c:pt idx="1989">
                        <c:v>2620.7869999999998</c:v>
                      </c:pt>
                      <c:pt idx="1990">
                        <c:v>2621.7510000000002</c:v>
                      </c:pt>
                      <c:pt idx="1991">
                        <c:v>2622.7150000000001</c:v>
                      </c:pt>
                      <c:pt idx="1992">
                        <c:v>2623.6790000000001</c:v>
                      </c:pt>
                      <c:pt idx="1993">
                        <c:v>2624.6439999999998</c:v>
                      </c:pt>
                      <c:pt idx="1994">
                        <c:v>2625.6080000000002</c:v>
                      </c:pt>
                      <c:pt idx="1995">
                        <c:v>2626.5720000000001</c:v>
                      </c:pt>
                      <c:pt idx="1996">
                        <c:v>2627.5360000000001</c:v>
                      </c:pt>
                      <c:pt idx="1997">
                        <c:v>2628.5</c:v>
                      </c:pt>
                      <c:pt idx="1998">
                        <c:v>2629.4650000000001</c:v>
                      </c:pt>
                      <c:pt idx="1999">
                        <c:v>2630.4290000000001</c:v>
                      </c:pt>
                      <c:pt idx="2000">
                        <c:v>2631.393</c:v>
                      </c:pt>
                      <c:pt idx="2001">
                        <c:v>2632.357</c:v>
                      </c:pt>
                      <c:pt idx="2002">
                        <c:v>2633.3220000000001</c:v>
                      </c:pt>
                      <c:pt idx="2003">
                        <c:v>2634.2860000000001</c:v>
                      </c:pt>
                      <c:pt idx="2004">
                        <c:v>2635.25</c:v>
                      </c:pt>
                      <c:pt idx="2005">
                        <c:v>2636.2139999999999</c:v>
                      </c:pt>
                      <c:pt idx="2006">
                        <c:v>2637.1779999999999</c:v>
                      </c:pt>
                      <c:pt idx="2007">
                        <c:v>2638.143</c:v>
                      </c:pt>
                      <c:pt idx="2008">
                        <c:v>2639.107</c:v>
                      </c:pt>
                      <c:pt idx="2009">
                        <c:v>2640.0709999999999</c:v>
                      </c:pt>
                      <c:pt idx="2010">
                        <c:v>2641.0349999999999</c:v>
                      </c:pt>
                      <c:pt idx="2011">
                        <c:v>2642</c:v>
                      </c:pt>
                      <c:pt idx="2012">
                        <c:v>2642.9639999999999</c:v>
                      </c:pt>
                      <c:pt idx="2013">
                        <c:v>2643.9279999999999</c:v>
                      </c:pt>
                      <c:pt idx="2014">
                        <c:v>2644.8919999999998</c:v>
                      </c:pt>
                      <c:pt idx="2015">
                        <c:v>2645.857</c:v>
                      </c:pt>
                      <c:pt idx="2016">
                        <c:v>2646.8209999999999</c:v>
                      </c:pt>
                      <c:pt idx="2017">
                        <c:v>2647.7849999999999</c:v>
                      </c:pt>
                      <c:pt idx="2018">
                        <c:v>2648.7489999999998</c:v>
                      </c:pt>
                      <c:pt idx="2019">
                        <c:v>2649.7139999999999</c:v>
                      </c:pt>
                      <c:pt idx="2020">
                        <c:v>2650.6779999999999</c:v>
                      </c:pt>
                      <c:pt idx="2021">
                        <c:v>2651.6419999999998</c:v>
                      </c:pt>
                      <c:pt idx="2022">
                        <c:v>2652.6060000000002</c:v>
                      </c:pt>
                      <c:pt idx="2023">
                        <c:v>2653.5709999999999</c:v>
                      </c:pt>
                      <c:pt idx="2024">
                        <c:v>2654.5349999999999</c:v>
                      </c:pt>
                      <c:pt idx="2025">
                        <c:v>2655.4989999999998</c:v>
                      </c:pt>
                      <c:pt idx="2026">
                        <c:v>2656.4630000000002</c:v>
                      </c:pt>
                      <c:pt idx="2027">
                        <c:v>2657.4270000000001</c:v>
                      </c:pt>
                      <c:pt idx="2028">
                        <c:v>2658.3919999999998</c:v>
                      </c:pt>
                      <c:pt idx="2029">
                        <c:v>2659.3560000000002</c:v>
                      </c:pt>
                      <c:pt idx="2030">
                        <c:v>2660.32</c:v>
                      </c:pt>
                      <c:pt idx="2031">
                        <c:v>2661.2840000000001</c:v>
                      </c:pt>
                      <c:pt idx="2032">
                        <c:v>2662.2489999999998</c:v>
                      </c:pt>
                      <c:pt idx="2033">
                        <c:v>2663.2130000000002</c:v>
                      </c:pt>
                      <c:pt idx="2034">
                        <c:v>2664.1770000000001</c:v>
                      </c:pt>
                      <c:pt idx="2035">
                        <c:v>2665.1410000000001</c:v>
                      </c:pt>
                      <c:pt idx="2036">
                        <c:v>2666.105</c:v>
                      </c:pt>
                      <c:pt idx="2037">
                        <c:v>2667.07</c:v>
                      </c:pt>
                      <c:pt idx="2038">
                        <c:v>2668.0340000000001</c:v>
                      </c:pt>
                      <c:pt idx="2039">
                        <c:v>2668.998</c:v>
                      </c:pt>
                      <c:pt idx="2040">
                        <c:v>2669.962</c:v>
                      </c:pt>
                      <c:pt idx="2041">
                        <c:v>2670.9270000000001</c:v>
                      </c:pt>
                      <c:pt idx="2042">
                        <c:v>2671.8910000000001</c:v>
                      </c:pt>
                      <c:pt idx="2043">
                        <c:v>2672.855</c:v>
                      </c:pt>
                      <c:pt idx="2044">
                        <c:v>2673.819</c:v>
                      </c:pt>
                      <c:pt idx="2045">
                        <c:v>2674.7840000000001</c:v>
                      </c:pt>
                      <c:pt idx="2046">
                        <c:v>2675.748</c:v>
                      </c:pt>
                      <c:pt idx="2047">
                        <c:v>2676.712</c:v>
                      </c:pt>
                      <c:pt idx="2048">
                        <c:v>2677.6759999999999</c:v>
                      </c:pt>
                      <c:pt idx="2049">
                        <c:v>2678.6410000000001</c:v>
                      </c:pt>
                      <c:pt idx="2050">
                        <c:v>2679.605</c:v>
                      </c:pt>
                      <c:pt idx="2051">
                        <c:v>2680.569</c:v>
                      </c:pt>
                      <c:pt idx="2052">
                        <c:v>2681.5329999999999</c:v>
                      </c:pt>
                      <c:pt idx="2053">
                        <c:v>2682.498</c:v>
                      </c:pt>
                      <c:pt idx="2054">
                        <c:v>2683.462</c:v>
                      </c:pt>
                      <c:pt idx="2055">
                        <c:v>2684.4259999999999</c:v>
                      </c:pt>
                      <c:pt idx="2056">
                        <c:v>2685.39</c:v>
                      </c:pt>
                      <c:pt idx="2057">
                        <c:v>2686.3539999999998</c:v>
                      </c:pt>
                      <c:pt idx="2058">
                        <c:v>2687.319</c:v>
                      </c:pt>
                      <c:pt idx="2059">
                        <c:v>2688.2829999999999</c:v>
                      </c:pt>
                      <c:pt idx="2060">
                        <c:v>2689.2469999999998</c:v>
                      </c:pt>
                      <c:pt idx="2061">
                        <c:v>2690.2109999999998</c:v>
                      </c:pt>
                      <c:pt idx="2062">
                        <c:v>2691.1759999999999</c:v>
                      </c:pt>
                      <c:pt idx="2063">
                        <c:v>2692.14</c:v>
                      </c:pt>
                      <c:pt idx="2064">
                        <c:v>2693.1039999999998</c:v>
                      </c:pt>
                      <c:pt idx="2065">
                        <c:v>2694.0680000000002</c:v>
                      </c:pt>
                      <c:pt idx="2066">
                        <c:v>2695.0329999999999</c:v>
                      </c:pt>
                      <c:pt idx="2067">
                        <c:v>2695.9969999999998</c:v>
                      </c:pt>
                      <c:pt idx="2068">
                        <c:v>2696.9609999999998</c:v>
                      </c:pt>
                      <c:pt idx="2069">
                        <c:v>2697.9250000000002</c:v>
                      </c:pt>
                      <c:pt idx="2070">
                        <c:v>2698.89</c:v>
                      </c:pt>
                      <c:pt idx="2071">
                        <c:v>2699.8539999999998</c:v>
                      </c:pt>
                      <c:pt idx="2072">
                        <c:v>2700.8180000000002</c:v>
                      </c:pt>
                      <c:pt idx="2073">
                        <c:v>2701.7820000000002</c:v>
                      </c:pt>
                      <c:pt idx="2074">
                        <c:v>2702.7469999999998</c:v>
                      </c:pt>
                      <c:pt idx="2075">
                        <c:v>2703.7109999999998</c:v>
                      </c:pt>
                      <c:pt idx="2076">
                        <c:v>2704.6750000000002</c:v>
                      </c:pt>
                      <c:pt idx="2077">
                        <c:v>2705.6390000000001</c:v>
                      </c:pt>
                      <c:pt idx="2078">
                        <c:v>2706.6039999999998</c:v>
                      </c:pt>
                      <c:pt idx="2079">
                        <c:v>2707.5680000000002</c:v>
                      </c:pt>
                      <c:pt idx="2080">
                        <c:v>2708.5320000000002</c:v>
                      </c:pt>
                      <c:pt idx="2081">
                        <c:v>2709.4960000000001</c:v>
                      </c:pt>
                      <c:pt idx="2082">
                        <c:v>2710.46</c:v>
                      </c:pt>
                      <c:pt idx="2083">
                        <c:v>2711.4250000000002</c:v>
                      </c:pt>
                      <c:pt idx="2084">
                        <c:v>2712.3890000000001</c:v>
                      </c:pt>
                      <c:pt idx="2085">
                        <c:v>2713.3530000000001</c:v>
                      </c:pt>
                      <c:pt idx="2086">
                        <c:v>2714.317</c:v>
                      </c:pt>
                      <c:pt idx="2087">
                        <c:v>2715.2809999999999</c:v>
                      </c:pt>
                      <c:pt idx="2088">
                        <c:v>2716.2460000000001</c:v>
                      </c:pt>
                      <c:pt idx="2089">
                        <c:v>2717.21</c:v>
                      </c:pt>
                      <c:pt idx="2090">
                        <c:v>2718.174</c:v>
                      </c:pt>
                      <c:pt idx="2091">
                        <c:v>2719.1379999999999</c:v>
                      </c:pt>
                      <c:pt idx="2092">
                        <c:v>2720.1030000000001</c:v>
                      </c:pt>
                      <c:pt idx="2093">
                        <c:v>2721.067</c:v>
                      </c:pt>
                      <c:pt idx="2094">
                        <c:v>2722.0309999999999</c:v>
                      </c:pt>
                      <c:pt idx="2095">
                        <c:v>2722.9949999999999</c:v>
                      </c:pt>
                      <c:pt idx="2096">
                        <c:v>2723.96</c:v>
                      </c:pt>
                      <c:pt idx="2097">
                        <c:v>2724.924</c:v>
                      </c:pt>
                      <c:pt idx="2098">
                        <c:v>2725.8879999999999</c:v>
                      </c:pt>
                      <c:pt idx="2099">
                        <c:v>2726.8519999999999</c:v>
                      </c:pt>
                      <c:pt idx="2100">
                        <c:v>2727.817</c:v>
                      </c:pt>
                      <c:pt idx="2101">
                        <c:v>2728.7809999999999</c:v>
                      </c:pt>
                      <c:pt idx="2102">
                        <c:v>2729.7449999999999</c:v>
                      </c:pt>
                      <c:pt idx="2103">
                        <c:v>2730.7089999999998</c:v>
                      </c:pt>
                      <c:pt idx="2104">
                        <c:v>2731.674</c:v>
                      </c:pt>
                      <c:pt idx="2105">
                        <c:v>2732.6379999999999</c:v>
                      </c:pt>
                      <c:pt idx="2106">
                        <c:v>2733.6019999999999</c:v>
                      </c:pt>
                      <c:pt idx="2107">
                        <c:v>2734.5659999999998</c:v>
                      </c:pt>
                      <c:pt idx="2108">
                        <c:v>2735.5309999999999</c:v>
                      </c:pt>
                      <c:pt idx="2109">
                        <c:v>2736.4949999999999</c:v>
                      </c:pt>
                      <c:pt idx="2110">
                        <c:v>2737.4589999999998</c:v>
                      </c:pt>
                      <c:pt idx="2111">
                        <c:v>2738.4229999999998</c:v>
                      </c:pt>
                      <c:pt idx="2112">
                        <c:v>2739.3870000000002</c:v>
                      </c:pt>
                      <c:pt idx="2113">
                        <c:v>2740.3519999999999</c:v>
                      </c:pt>
                      <c:pt idx="2114">
                        <c:v>2741.3159999999998</c:v>
                      </c:pt>
                      <c:pt idx="2115">
                        <c:v>2742.28</c:v>
                      </c:pt>
                      <c:pt idx="2116">
                        <c:v>2743.2440000000001</c:v>
                      </c:pt>
                      <c:pt idx="2117">
                        <c:v>2744.2080000000001</c:v>
                      </c:pt>
                      <c:pt idx="2118">
                        <c:v>2745.1729999999998</c:v>
                      </c:pt>
                      <c:pt idx="2119">
                        <c:v>2746.1370000000002</c:v>
                      </c:pt>
                      <c:pt idx="2120">
                        <c:v>2747.1010000000001</c:v>
                      </c:pt>
                      <c:pt idx="2121">
                        <c:v>2748.0650000000001</c:v>
                      </c:pt>
                      <c:pt idx="2122">
                        <c:v>2749.03</c:v>
                      </c:pt>
                      <c:pt idx="2123">
                        <c:v>2749.9940000000001</c:v>
                      </c:pt>
                      <c:pt idx="2124">
                        <c:v>2750.9580000000001</c:v>
                      </c:pt>
                      <c:pt idx="2125">
                        <c:v>2751.922</c:v>
                      </c:pt>
                      <c:pt idx="2126">
                        <c:v>2752.8870000000002</c:v>
                      </c:pt>
                      <c:pt idx="2127">
                        <c:v>2753.8510000000001</c:v>
                      </c:pt>
                      <c:pt idx="2128">
                        <c:v>2754.8150000000001</c:v>
                      </c:pt>
                      <c:pt idx="2129">
                        <c:v>2755.779</c:v>
                      </c:pt>
                      <c:pt idx="2130">
                        <c:v>2756.7440000000001</c:v>
                      </c:pt>
                      <c:pt idx="2131">
                        <c:v>2757.7080000000001</c:v>
                      </c:pt>
                      <c:pt idx="2132">
                        <c:v>2758.672</c:v>
                      </c:pt>
                      <c:pt idx="2133">
                        <c:v>2759.636</c:v>
                      </c:pt>
                      <c:pt idx="2134">
                        <c:v>2760.6010000000001</c:v>
                      </c:pt>
                      <c:pt idx="2135">
                        <c:v>2761.5650000000001</c:v>
                      </c:pt>
                      <c:pt idx="2136">
                        <c:v>2762.529</c:v>
                      </c:pt>
                      <c:pt idx="2137">
                        <c:v>2763.4929999999999</c:v>
                      </c:pt>
                      <c:pt idx="2138">
                        <c:v>2764.4580000000001</c:v>
                      </c:pt>
                      <c:pt idx="2139">
                        <c:v>2765.422</c:v>
                      </c:pt>
                      <c:pt idx="2140">
                        <c:v>2766.386</c:v>
                      </c:pt>
                      <c:pt idx="2141">
                        <c:v>2767.35</c:v>
                      </c:pt>
                      <c:pt idx="2142">
                        <c:v>2768.3139999999999</c:v>
                      </c:pt>
                      <c:pt idx="2143">
                        <c:v>2769.279</c:v>
                      </c:pt>
                      <c:pt idx="2144">
                        <c:v>2770.2429999999999</c:v>
                      </c:pt>
                      <c:pt idx="2145">
                        <c:v>2771.2069999999999</c:v>
                      </c:pt>
                      <c:pt idx="2146">
                        <c:v>2772.1709999999998</c:v>
                      </c:pt>
                      <c:pt idx="2147">
                        <c:v>2773.1350000000002</c:v>
                      </c:pt>
                      <c:pt idx="2148">
                        <c:v>2774.1</c:v>
                      </c:pt>
                      <c:pt idx="2149">
                        <c:v>2775.0639999999999</c:v>
                      </c:pt>
                      <c:pt idx="2150">
                        <c:v>2776.0279999999998</c:v>
                      </c:pt>
                      <c:pt idx="2151">
                        <c:v>2776.9920000000002</c:v>
                      </c:pt>
                      <c:pt idx="2152">
                        <c:v>2777.9569999999999</c:v>
                      </c:pt>
                      <c:pt idx="2153">
                        <c:v>2778.9209999999998</c:v>
                      </c:pt>
                      <c:pt idx="2154">
                        <c:v>2779.8850000000002</c:v>
                      </c:pt>
                      <c:pt idx="2155">
                        <c:v>2780.8490000000002</c:v>
                      </c:pt>
                      <c:pt idx="2156">
                        <c:v>2781.8139999999999</c:v>
                      </c:pt>
                      <c:pt idx="2157">
                        <c:v>2782.7779999999998</c:v>
                      </c:pt>
                      <c:pt idx="2158">
                        <c:v>2783.7420000000002</c:v>
                      </c:pt>
                      <c:pt idx="2159">
                        <c:v>2784.7060000000001</c:v>
                      </c:pt>
                      <c:pt idx="2160">
                        <c:v>2785.6709999999998</c:v>
                      </c:pt>
                      <c:pt idx="2161">
                        <c:v>2786.6350000000002</c:v>
                      </c:pt>
                      <c:pt idx="2162">
                        <c:v>2787.5990000000002</c:v>
                      </c:pt>
                      <c:pt idx="2163">
                        <c:v>2788.5630000000001</c:v>
                      </c:pt>
                      <c:pt idx="2164">
                        <c:v>2789.5279999999998</c:v>
                      </c:pt>
                      <c:pt idx="2165">
                        <c:v>2790.4920000000002</c:v>
                      </c:pt>
                      <c:pt idx="2166">
                        <c:v>2791.4560000000001</c:v>
                      </c:pt>
                      <c:pt idx="2167">
                        <c:v>2792.42</c:v>
                      </c:pt>
                      <c:pt idx="2168">
                        <c:v>2793.3850000000002</c:v>
                      </c:pt>
                      <c:pt idx="2169">
                        <c:v>2794.3490000000002</c:v>
                      </c:pt>
                      <c:pt idx="2170">
                        <c:v>2795.3130000000001</c:v>
                      </c:pt>
                      <c:pt idx="2171">
                        <c:v>2796.277</c:v>
                      </c:pt>
                      <c:pt idx="2172">
                        <c:v>2797.241</c:v>
                      </c:pt>
                      <c:pt idx="2173">
                        <c:v>2798.2060000000001</c:v>
                      </c:pt>
                      <c:pt idx="2174">
                        <c:v>2799.17</c:v>
                      </c:pt>
                      <c:pt idx="2175">
                        <c:v>2800.134</c:v>
                      </c:pt>
                      <c:pt idx="2176">
                        <c:v>2801.098</c:v>
                      </c:pt>
                      <c:pt idx="2177">
                        <c:v>2802.0630000000001</c:v>
                      </c:pt>
                      <c:pt idx="2178">
                        <c:v>2803.027</c:v>
                      </c:pt>
                      <c:pt idx="2179">
                        <c:v>2803.991</c:v>
                      </c:pt>
                      <c:pt idx="2180">
                        <c:v>2804.9549999999999</c:v>
                      </c:pt>
                      <c:pt idx="2181">
                        <c:v>2805.9189999999999</c:v>
                      </c:pt>
                      <c:pt idx="2182">
                        <c:v>2806.884</c:v>
                      </c:pt>
                      <c:pt idx="2183">
                        <c:v>2807.848</c:v>
                      </c:pt>
                      <c:pt idx="2184">
                        <c:v>2808.8119999999999</c:v>
                      </c:pt>
                      <c:pt idx="2185">
                        <c:v>2809.7759999999998</c:v>
                      </c:pt>
                      <c:pt idx="2186">
                        <c:v>2810.741</c:v>
                      </c:pt>
                      <c:pt idx="2187">
                        <c:v>2811.7049999999999</c:v>
                      </c:pt>
                      <c:pt idx="2188">
                        <c:v>2812.6689999999999</c:v>
                      </c:pt>
                      <c:pt idx="2189">
                        <c:v>2813.6329999999998</c:v>
                      </c:pt>
                      <c:pt idx="2190">
                        <c:v>2814.598</c:v>
                      </c:pt>
                      <c:pt idx="2191">
                        <c:v>2815.5619999999999</c:v>
                      </c:pt>
                      <c:pt idx="2192">
                        <c:v>2816.5259999999998</c:v>
                      </c:pt>
                      <c:pt idx="2193">
                        <c:v>2817.49</c:v>
                      </c:pt>
                      <c:pt idx="2194">
                        <c:v>2818.4549999999999</c:v>
                      </c:pt>
                      <c:pt idx="2195">
                        <c:v>2819.4189999999999</c:v>
                      </c:pt>
                      <c:pt idx="2196">
                        <c:v>2820.3829999999998</c:v>
                      </c:pt>
                      <c:pt idx="2197">
                        <c:v>2821.3470000000002</c:v>
                      </c:pt>
                      <c:pt idx="2198">
                        <c:v>2822.3119999999999</c:v>
                      </c:pt>
                      <c:pt idx="2199">
                        <c:v>2823.2759999999998</c:v>
                      </c:pt>
                      <c:pt idx="2200">
                        <c:v>2824.24</c:v>
                      </c:pt>
                      <c:pt idx="2201">
                        <c:v>2825.2040000000002</c:v>
                      </c:pt>
                      <c:pt idx="2202">
                        <c:v>2826.1680000000001</c:v>
                      </c:pt>
                      <c:pt idx="2203">
                        <c:v>2827.1329999999998</c:v>
                      </c:pt>
                      <c:pt idx="2204">
                        <c:v>2828.0970000000002</c:v>
                      </c:pt>
                      <c:pt idx="2205">
                        <c:v>2829.0610000000001</c:v>
                      </c:pt>
                      <c:pt idx="2206">
                        <c:v>2830.0250000000001</c:v>
                      </c:pt>
                      <c:pt idx="2207">
                        <c:v>2830.99</c:v>
                      </c:pt>
                      <c:pt idx="2208">
                        <c:v>2831.9540000000002</c:v>
                      </c:pt>
                      <c:pt idx="2209">
                        <c:v>2832.9180000000001</c:v>
                      </c:pt>
                      <c:pt idx="2210">
                        <c:v>2833.8820000000001</c:v>
                      </c:pt>
                      <c:pt idx="2211">
                        <c:v>2834.846</c:v>
                      </c:pt>
                      <c:pt idx="2212">
                        <c:v>2835.8110000000001</c:v>
                      </c:pt>
                      <c:pt idx="2213">
                        <c:v>2836.7750000000001</c:v>
                      </c:pt>
                      <c:pt idx="2214">
                        <c:v>2837.739</c:v>
                      </c:pt>
                      <c:pt idx="2215">
                        <c:v>2838.703</c:v>
                      </c:pt>
                      <c:pt idx="2216">
                        <c:v>2839.6680000000001</c:v>
                      </c:pt>
                      <c:pt idx="2217">
                        <c:v>2840.6320000000001</c:v>
                      </c:pt>
                      <c:pt idx="2218">
                        <c:v>2841.596</c:v>
                      </c:pt>
                      <c:pt idx="2219">
                        <c:v>2842.56</c:v>
                      </c:pt>
                      <c:pt idx="2220">
                        <c:v>2843.5250000000001</c:v>
                      </c:pt>
                      <c:pt idx="2221">
                        <c:v>2844.489</c:v>
                      </c:pt>
                      <c:pt idx="2222">
                        <c:v>2845.453</c:v>
                      </c:pt>
                      <c:pt idx="2223">
                        <c:v>2846.4169999999999</c:v>
                      </c:pt>
                      <c:pt idx="2224">
                        <c:v>2847.3820000000001</c:v>
                      </c:pt>
                      <c:pt idx="2225">
                        <c:v>2848.346</c:v>
                      </c:pt>
                      <c:pt idx="2226">
                        <c:v>2849.31</c:v>
                      </c:pt>
                      <c:pt idx="2227">
                        <c:v>2850.2739999999999</c:v>
                      </c:pt>
                      <c:pt idx="2228">
                        <c:v>2851.239</c:v>
                      </c:pt>
                      <c:pt idx="2229">
                        <c:v>2852.203</c:v>
                      </c:pt>
                      <c:pt idx="2230">
                        <c:v>2853.1669999999999</c:v>
                      </c:pt>
                      <c:pt idx="2231">
                        <c:v>2854.1309999999999</c:v>
                      </c:pt>
                      <c:pt idx="2232">
                        <c:v>2855.0949999999998</c:v>
                      </c:pt>
                      <c:pt idx="2233">
                        <c:v>2856.06</c:v>
                      </c:pt>
                      <c:pt idx="2234">
                        <c:v>2857.0239999999999</c:v>
                      </c:pt>
                      <c:pt idx="2235">
                        <c:v>2857.9879999999998</c:v>
                      </c:pt>
                      <c:pt idx="2236">
                        <c:v>2858.9520000000002</c:v>
                      </c:pt>
                      <c:pt idx="2237">
                        <c:v>2859.9169999999999</c:v>
                      </c:pt>
                      <c:pt idx="2238">
                        <c:v>2860.8809999999999</c:v>
                      </c:pt>
                      <c:pt idx="2239">
                        <c:v>2861.8449999999998</c:v>
                      </c:pt>
                      <c:pt idx="2240">
                        <c:v>2862.8090000000002</c:v>
                      </c:pt>
                      <c:pt idx="2241">
                        <c:v>2863.7730000000001</c:v>
                      </c:pt>
                      <c:pt idx="2242">
                        <c:v>2864.7379999999998</c:v>
                      </c:pt>
                      <c:pt idx="2243">
                        <c:v>2865.7020000000002</c:v>
                      </c:pt>
                      <c:pt idx="2244">
                        <c:v>2866.6660000000002</c:v>
                      </c:pt>
                      <c:pt idx="2245">
                        <c:v>2867.63</c:v>
                      </c:pt>
                      <c:pt idx="2246">
                        <c:v>2868.5949999999998</c:v>
                      </c:pt>
                      <c:pt idx="2247">
                        <c:v>2869.5590000000002</c:v>
                      </c:pt>
                      <c:pt idx="2248">
                        <c:v>2870.5230000000001</c:v>
                      </c:pt>
                      <c:pt idx="2249">
                        <c:v>2871.4870000000001</c:v>
                      </c:pt>
                      <c:pt idx="2250">
                        <c:v>2872.4520000000002</c:v>
                      </c:pt>
                      <c:pt idx="2251">
                        <c:v>2873.4160000000002</c:v>
                      </c:pt>
                      <c:pt idx="2252">
                        <c:v>2874.38</c:v>
                      </c:pt>
                      <c:pt idx="2253">
                        <c:v>2875.3440000000001</c:v>
                      </c:pt>
                      <c:pt idx="2254">
                        <c:v>2876.3090000000002</c:v>
                      </c:pt>
                      <c:pt idx="2255">
                        <c:v>2877.2730000000001</c:v>
                      </c:pt>
                      <c:pt idx="2256">
                        <c:v>2878.2370000000001</c:v>
                      </c:pt>
                      <c:pt idx="2257">
                        <c:v>2879.201</c:v>
                      </c:pt>
                      <c:pt idx="2258">
                        <c:v>2880.1660000000002</c:v>
                      </c:pt>
                      <c:pt idx="2259">
                        <c:v>2881.13</c:v>
                      </c:pt>
                      <c:pt idx="2260">
                        <c:v>2882.0940000000001</c:v>
                      </c:pt>
                      <c:pt idx="2261">
                        <c:v>2883.058</c:v>
                      </c:pt>
                      <c:pt idx="2262">
                        <c:v>2884.0219999999999</c:v>
                      </c:pt>
                      <c:pt idx="2263">
                        <c:v>2884.9870000000001</c:v>
                      </c:pt>
                      <c:pt idx="2264">
                        <c:v>2885.951</c:v>
                      </c:pt>
                      <c:pt idx="2265">
                        <c:v>2886.915</c:v>
                      </c:pt>
                      <c:pt idx="2266">
                        <c:v>2887.8789999999999</c:v>
                      </c:pt>
                      <c:pt idx="2267">
                        <c:v>2888.8440000000001</c:v>
                      </c:pt>
                      <c:pt idx="2268">
                        <c:v>2889.808</c:v>
                      </c:pt>
                      <c:pt idx="2269">
                        <c:v>2890.7719999999999</c:v>
                      </c:pt>
                      <c:pt idx="2270">
                        <c:v>2891.7359999999999</c:v>
                      </c:pt>
                      <c:pt idx="2271">
                        <c:v>2892.7</c:v>
                      </c:pt>
                      <c:pt idx="2272">
                        <c:v>2893.665</c:v>
                      </c:pt>
                      <c:pt idx="2273">
                        <c:v>2894.6289999999999</c:v>
                      </c:pt>
                      <c:pt idx="2274">
                        <c:v>2895.5929999999998</c:v>
                      </c:pt>
                      <c:pt idx="2275">
                        <c:v>2896.5569999999998</c:v>
                      </c:pt>
                      <c:pt idx="2276">
                        <c:v>2897.5219999999999</c:v>
                      </c:pt>
                      <c:pt idx="2277">
                        <c:v>2898.4859999999999</c:v>
                      </c:pt>
                      <c:pt idx="2278">
                        <c:v>2899.45</c:v>
                      </c:pt>
                      <c:pt idx="2279">
                        <c:v>2900.4140000000002</c:v>
                      </c:pt>
                      <c:pt idx="2280">
                        <c:v>2901.3789999999999</c:v>
                      </c:pt>
                      <c:pt idx="2281">
                        <c:v>2902.3429999999998</c:v>
                      </c:pt>
                      <c:pt idx="2282">
                        <c:v>2903.3069999999998</c:v>
                      </c:pt>
                      <c:pt idx="2283">
                        <c:v>2904.2710000000002</c:v>
                      </c:pt>
                      <c:pt idx="2284">
                        <c:v>2905.2359999999999</c:v>
                      </c:pt>
                      <c:pt idx="2285">
                        <c:v>2906.2</c:v>
                      </c:pt>
                      <c:pt idx="2286">
                        <c:v>2907.1640000000002</c:v>
                      </c:pt>
                      <c:pt idx="2287">
                        <c:v>2908.1280000000002</c:v>
                      </c:pt>
                      <c:pt idx="2288">
                        <c:v>2909.0929999999998</c:v>
                      </c:pt>
                      <c:pt idx="2289">
                        <c:v>2910.0569999999998</c:v>
                      </c:pt>
                      <c:pt idx="2290">
                        <c:v>2911.0210000000002</c:v>
                      </c:pt>
                      <c:pt idx="2291">
                        <c:v>2911.9850000000001</c:v>
                      </c:pt>
                      <c:pt idx="2292">
                        <c:v>2912.9490000000001</c:v>
                      </c:pt>
                      <c:pt idx="2293">
                        <c:v>2913.9140000000002</c:v>
                      </c:pt>
                      <c:pt idx="2294">
                        <c:v>2914.8780000000002</c:v>
                      </c:pt>
                      <c:pt idx="2295">
                        <c:v>2915.8420000000001</c:v>
                      </c:pt>
                      <c:pt idx="2296">
                        <c:v>2916.806</c:v>
                      </c:pt>
                      <c:pt idx="2297">
                        <c:v>2917.7710000000002</c:v>
                      </c:pt>
                      <c:pt idx="2298">
                        <c:v>2918.7350000000001</c:v>
                      </c:pt>
                      <c:pt idx="2299">
                        <c:v>2919.6990000000001</c:v>
                      </c:pt>
                      <c:pt idx="2300">
                        <c:v>2920.663</c:v>
                      </c:pt>
                      <c:pt idx="2301">
                        <c:v>2921.627</c:v>
                      </c:pt>
                      <c:pt idx="2302">
                        <c:v>2922.5920000000001</c:v>
                      </c:pt>
                      <c:pt idx="2303">
                        <c:v>2923.556</c:v>
                      </c:pt>
                      <c:pt idx="2304">
                        <c:v>2924.52</c:v>
                      </c:pt>
                      <c:pt idx="2305">
                        <c:v>2925.4839999999999</c:v>
                      </c:pt>
                      <c:pt idx="2306">
                        <c:v>2926.4490000000001</c:v>
                      </c:pt>
                      <c:pt idx="2307">
                        <c:v>2927.413</c:v>
                      </c:pt>
                      <c:pt idx="2308">
                        <c:v>2928.377</c:v>
                      </c:pt>
                      <c:pt idx="2309">
                        <c:v>2929.3409999999999</c:v>
                      </c:pt>
                      <c:pt idx="2310">
                        <c:v>2930.306</c:v>
                      </c:pt>
                      <c:pt idx="2311">
                        <c:v>2931.27</c:v>
                      </c:pt>
                      <c:pt idx="2312">
                        <c:v>2932.2339999999999</c:v>
                      </c:pt>
                      <c:pt idx="2313">
                        <c:v>2933.1979999999999</c:v>
                      </c:pt>
                      <c:pt idx="2314">
                        <c:v>2934.163</c:v>
                      </c:pt>
                      <c:pt idx="2315">
                        <c:v>2935.127</c:v>
                      </c:pt>
                      <c:pt idx="2316">
                        <c:v>2936.0909999999999</c:v>
                      </c:pt>
                      <c:pt idx="2317">
                        <c:v>2937.0549999999998</c:v>
                      </c:pt>
                      <c:pt idx="2318">
                        <c:v>2938.02</c:v>
                      </c:pt>
                      <c:pt idx="2319">
                        <c:v>2938.9839999999999</c:v>
                      </c:pt>
                      <c:pt idx="2320">
                        <c:v>2939.9479999999999</c:v>
                      </c:pt>
                      <c:pt idx="2321">
                        <c:v>2940.9119999999998</c:v>
                      </c:pt>
                      <c:pt idx="2322">
                        <c:v>2941.8760000000002</c:v>
                      </c:pt>
                      <c:pt idx="2323">
                        <c:v>2942.8409999999999</c:v>
                      </c:pt>
                      <c:pt idx="2324">
                        <c:v>2943.8049999999998</c:v>
                      </c:pt>
                      <c:pt idx="2325">
                        <c:v>2944.7689999999998</c:v>
                      </c:pt>
                      <c:pt idx="2326">
                        <c:v>2945.7330000000002</c:v>
                      </c:pt>
                      <c:pt idx="2327">
                        <c:v>2946.6979999999999</c:v>
                      </c:pt>
                      <c:pt idx="2328">
                        <c:v>2947.6619999999998</c:v>
                      </c:pt>
                      <c:pt idx="2329">
                        <c:v>2948.6260000000002</c:v>
                      </c:pt>
                      <c:pt idx="2330">
                        <c:v>2949.59</c:v>
                      </c:pt>
                      <c:pt idx="2331">
                        <c:v>2950.5540000000001</c:v>
                      </c:pt>
                      <c:pt idx="2332">
                        <c:v>2951.5189999999998</c:v>
                      </c:pt>
                      <c:pt idx="2333">
                        <c:v>2952.4830000000002</c:v>
                      </c:pt>
                      <c:pt idx="2334">
                        <c:v>2953.4470000000001</c:v>
                      </c:pt>
                      <c:pt idx="2335">
                        <c:v>2954.4110000000001</c:v>
                      </c:pt>
                      <c:pt idx="2336">
                        <c:v>2955.3760000000002</c:v>
                      </c:pt>
                      <c:pt idx="2337">
                        <c:v>2956.34</c:v>
                      </c:pt>
                      <c:pt idx="2338">
                        <c:v>2957.3040000000001</c:v>
                      </c:pt>
                      <c:pt idx="2339">
                        <c:v>2958.268</c:v>
                      </c:pt>
                      <c:pt idx="2340">
                        <c:v>2959.2330000000002</c:v>
                      </c:pt>
                      <c:pt idx="2341">
                        <c:v>2960.1970000000001</c:v>
                      </c:pt>
                      <c:pt idx="2342">
                        <c:v>2961.1610000000001</c:v>
                      </c:pt>
                      <c:pt idx="2343">
                        <c:v>2962.125</c:v>
                      </c:pt>
                      <c:pt idx="2344">
                        <c:v>2963.09</c:v>
                      </c:pt>
                      <c:pt idx="2345">
                        <c:v>2964.0540000000001</c:v>
                      </c:pt>
                      <c:pt idx="2346">
                        <c:v>2965.018</c:v>
                      </c:pt>
                      <c:pt idx="2347">
                        <c:v>2965.982</c:v>
                      </c:pt>
                      <c:pt idx="2348">
                        <c:v>2966.9470000000001</c:v>
                      </c:pt>
                      <c:pt idx="2349">
                        <c:v>2967.9110000000001</c:v>
                      </c:pt>
                      <c:pt idx="2350">
                        <c:v>2968.875</c:v>
                      </c:pt>
                      <c:pt idx="2351">
                        <c:v>2969.8389999999999</c:v>
                      </c:pt>
                      <c:pt idx="2352">
                        <c:v>2970.8029999999999</c:v>
                      </c:pt>
                      <c:pt idx="2353">
                        <c:v>2971.768</c:v>
                      </c:pt>
                      <c:pt idx="2354">
                        <c:v>2972.732</c:v>
                      </c:pt>
                      <c:pt idx="2355">
                        <c:v>2973.6959999999999</c:v>
                      </c:pt>
                      <c:pt idx="2356">
                        <c:v>2974.66</c:v>
                      </c:pt>
                      <c:pt idx="2357">
                        <c:v>2975.625</c:v>
                      </c:pt>
                      <c:pt idx="2358">
                        <c:v>2976.5889999999999</c:v>
                      </c:pt>
                      <c:pt idx="2359">
                        <c:v>2977.5529999999999</c:v>
                      </c:pt>
                      <c:pt idx="2360">
                        <c:v>2978.5169999999998</c:v>
                      </c:pt>
                      <c:pt idx="2361">
                        <c:v>2979.4810000000002</c:v>
                      </c:pt>
                      <c:pt idx="2362">
                        <c:v>2980.4459999999999</c:v>
                      </c:pt>
                      <c:pt idx="2363">
                        <c:v>2981.41</c:v>
                      </c:pt>
                      <c:pt idx="2364">
                        <c:v>2982.3739999999998</c:v>
                      </c:pt>
                      <c:pt idx="2365">
                        <c:v>2983.3380000000002</c:v>
                      </c:pt>
                      <c:pt idx="2366">
                        <c:v>2984.3029999999999</c:v>
                      </c:pt>
                      <c:pt idx="2367">
                        <c:v>2985.2669999999998</c:v>
                      </c:pt>
                      <c:pt idx="2368">
                        <c:v>2986.2310000000002</c:v>
                      </c:pt>
                      <c:pt idx="2369">
                        <c:v>2987.1950000000002</c:v>
                      </c:pt>
                      <c:pt idx="2370">
                        <c:v>2988.16</c:v>
                      </c:pt>
                      <c:pt idx="2371">
                        <c:v>2989.1239999999998</c:v>
                      </c:pt>
                      <c:pt idx="2372">
                        <c:v>2990.0880000000002</c:v>
                      </c:pt>
                      <c:pt idx="2373">
                        <c:v>2991.0520000000001</c:v>
                      </c:pt>
                      <c:pt idx="2374">
                        <c:v>2992.0169999999998</c:v>
                      </c:pt>
                      <c:pt idx="2375">
                        <c:v>2992.9810000000002</c:v>
                      </c:pt>
                      <c:pt idx="2376">
                        <c:v>2993.9450000000002</c:v>
                      </c:pt>
                      <c:pt idx="2377">
                        <c:v>2994.9090000000001</c:v>
                      </c:pt>
                      <c:pt idx="2378">
                        <c:v>2995.8739999999998</c:v>
                      </c:pt>
                      <c:pt idx="2379">
                        <c:v>2996.8380000000002</c:v>
                      </c:pt>
                      <c:pt idx="2380">
                        <c:v>2997.8020000000001</c:v>
                      </c:pt>
                      <c:pt idx="2381">
                        <c:v>2998.7660000000001</c:v>
                      </c:pt>
                      <c:pt idx="2382">
                        <c:v>2999.73</c:v>
                      </c:pt>
                      <c:pt idx="2383">
                        <c:v>3000.6950000000002</c:v>
                      </c:pt>
                      <c:pt idx="2384">
                        <c:v>3001.6590000000001</c:v>
                      </c:pt>
                      <c:pt idx="2385">
                        <c:v>3002.623</c:v>
                      </c:pt>
                      <c:pt idx="2386">
                        <c:v>3003.587</c:v>
                      </c:pt>
                      <c:pt idx="2387">
                        <c:v>3004.5520000000001</c:v>
                      </c:pt>
                      <c:pt idx="2388">
                        <c:v>3005.5160000000001</c:v>
                      </c:pt>
                      <c:pt idx="2389">
                        <c:v>3006.48</c:v>
                      </c:pt>
                      <c:pt idx="2390">
                        <c:v>3007.444</c:v>
                      </c:pt>
                      <c:pt idx="2391">
                        <c:v>3008.4079999999999</c:v>
                      </c:pt>
                      <c:pt idx="2392">
                        <c:v>3009.373</c:v>
                      </c:pt>
                      <c:pt idx="2393">
                        <c:v>3010.337</c:v>
                      </c:pt>
                      <c:pt idx="2394">
                        <c:v>3011.3009999999999</c:v>
                      </c:pt>
                      <c:pt idx="2395">
                        <c:v>3012.2649999999999</c:v>
                      </c:pt>
                      <c:pt idx="2396">
                        <c:v>3013.23</c:v>
                      </c:pt>
                      <c:pt idx="2397">
                        <c:v>3014.194</c:v>
                      </c:pt>
                      <c:pt idx="2398">
                        <c:v>3015.1579999999999</c:v>
                      </c:pt>
                      <c:pt idx="2399">
                        <c:v>3016.1219999999998</c:v>
                      </c:pt>
                      <c:pt idx="2400">
                        <c:v>3017.087</c:v>
                      </c:pt>
                      <c:pt idx="2401">
                        <c:v>3018.0509999999999</c:v>
                      </c:pt>
                      <c:pt idx="2402">
                        <c:v>3019.0149999999999</c:v>
                      </c:pt>
                      <c:pt idx="2403">
                        <c:v>3019.9789999999998</c:v>
                      </c:pt>
                      <c:pt idx="2404">
                        <c:v>3020.944</c:v>
                      </c:pt>
                      <c:pt idx="2405">
                        <c:v>3021.9079999999999</c:v>
                      </c:pt>
                      <c:pt idx="2406">
                        <c:v>3022.8719999999998</c:v>
                      </c:pt>
                      <c:pt idx="2407">
                        <c:v>3023.8359999999998</c:v>
                      </c:pt>
                      <c:pt idx="2408">
                        <c:v>3024.8009999999999</c:v>
                      </c:pt>
                      <c:pt idx="2409">
                        <c:v>3025.7649999999999</c:v>
                      </c:pt>
                      <c:pt idx="2410">
                        <c:v>3026.7289999999998</c:v>
                      </c:pt>
                      <c:pt idx="2411">
                        <c:v>3027.6930000000002</c:v>
                      </c:pt>
                      <c:pt idx="2412">
                        <c:v>3028.6570000000002</c:v>
                      </c:pt>
                      <c:pt idx="2413">
                        <c:v>3029.6219999999998</c:v>
                      </c:pt>
                      <c:pt idx="2414">
                        <c:v>3030.5859999999998</c:v>
                      </c:pt>
                      <c:pt idx="2415">
                        <c:v>3031.55</c:v>
                      </c:pt>
                      <c:pt idx="2416">
                        <c:v>3032.5140000000001</c:v>
                      </c:pt>
                      <c:pt idx="2417">
                        <c:v>3033.4789999999998</c:v>
                      </c:pt>
                      <c:pt idx="2418">
                        <c:v>3034.4430000000002</c:v>
                      </c:pt>
                      <c:pt idx="2419">
                        <c:v>3035.4070000000002</c:v>
                      </c:pt>
                      <c:pt idx="2420">
                        <c:v>3036.3710000000001</c:v>
                      </c:pt>
                      <c:pt idx="2421">
                        <c:v>3037.335</c:v>
                      </c:pt>
                      <c:pt idx="2422">
                        <c:v>3038.3</c:v>
                      </c:pt>
                      <c:pt idx="2423">
                        <c:v>3039.2640000000001</c:v>
                      </c:pt>
                      <c:pt idx="2424">
                        <c:v>3040.2280000000001</c:v>
                      </c:pt>
                      <c:pt idx="2425">
                        <c:v>3041.192</c:v>
                      </c:pt>
                      <c:pt idx="2426">
                        <c:v>3042.1570000000002</c:v>
                      </c:pt>
                      <c:pt idx="2427">
                        <c:v>3043.1210000000001</c:v>
                      </c:pt>
                      <c:pt idx="2428">
                        <c:v>3044.085</c:v>
                      </c:pt>
                      <c:pt idx="2429">
                        <c:v>3045.049</c:v>
                      </c:pt>
                      <c:pt idx="2430">
                        <c:v>3046.0140000000001</c:v>
                      </c:pt>
                      <c:pt idx="2431">
                        <c:v>3046.9780000000001</c:v>
                      </c:pt>
                      <c:pt idx="2432">
                        <c:v>3047.942</c:v>
                      </c:pt>
                      <c:pt idx="2433">
                        <c:v>3048.9059999999999</c:v>
                      </c:pt>
                      <c:pt idx="2434">
                        <c:v>3049.8710000000001</c:v>
                      </c:pt>
                      <c:pt idx="2435">
                        <c:v>3050.835</c:v>
                      </c:pt>
                      <c:pt idx="2436">
                        <c:v>3051.799</c:v>
                      </c:pt>
                      <c:pt idx="2437">
                        <c:v>3052.7629999999999</c:v>
                      </c:pt>
                      <c:pt idx="2438">
                        <c:v>3053.7280000000001</c:v>
                      </c:pt>
                      <c:pt idx="2439">
                        <c:v>3054.692</c:v>
                      </c:pt>
                      <c:pt idx="2440">
                        <c:v>3055.6559999999999</c:v>
                      </c:pt>
                      <c:pt idx="2441">
                        <c:v>3056.62</c:v>
                      </c:pt>
                      <c:pt idx="2442">
                        <c:v>3057.5839999999998</c:v>
                      </c:pt>
                      <c:pt idx="2443">
                        <c:v>3058.549</c:v>
                      </c:pt>
                      <c:pt idx="2444">
                        <c:v>3059.5129999999999</c:v>
                      </c:pt>
                      <c:pt idx="2445">
                        <c:v>3060.4769999999999</c:v>
                      </c:pt>
                      <c:pt idx="2446">
                        <c:v>3061.4409999999998</c:v>
                      </c:pt>
                      <c:pt idx="2447">
                        <c:v>3062.4059999999999</c:v>
                      </c:pt>
                      <c:pt idx="2448">
                        <c:v>3063.37</c:v>
                      </c:pt>
                      <c:pt idx="2449">
                        <c:v>3064.3339999999998</c:v>
                      </c:pt>
                      <c:pt idx="2450">
                        <c:v>3065.2979999999998</c:v>
                      </c:pt>
                      <c:pt idx="2451">
                        <c:v>3066.2620000000002</c:v>
                      </c:pt>
                      <c:pt idx="2452">
                        <c:v>3067.2269999999999</c:v>
                      </c:pt>
                      <c:pt idx="2453">
                        <c:v>3068.1909999999998</c:v>
                      </c:pt>
                      <c:pt idx="2454">
                        <c:v>3069.1550000000002</c:v>
                      </c:pt>
                      <c:pt idx="2455">
                        <c:v>3070.1190000000001</c:v>
                      </c:pt>
                      <c:pt idx="2456">
                        <c:v>3071.0839999999998</c:v>
                      </c:pt>
                      <c:pt idx="2457">
                        <c:v>3072.0479999999998</c:v>
                      </c:pt>
                      <c:pt idx="2458">
                        <c:v>3073.0120000000002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Data!$N$2:$N$2460</c15:sqref>
                        </c15:formulaRef>
                      </c:ext>
                    </c:extLst>
                    <c:numCache>
                      <c:formatCode>0.00E+00</c:formatCode>
                      <c:ptCount val="2459"/>
                      <c:pt idx="0">
                        <c:v>-4.6843669999999997E-2</c:v>
                      </c:pt>
                      <c:pt idx="1">
                        <c:v>-4.6248280000000003E-2</c:v>
                      </c:pt>
                      <c:pt idx="2">
                        <c:v>-4.5803900000000002E-2</c:v>
                      </c:pt>
                      <c:pt idx="3">
                        <c:v>-4.6126880000000002E-2</c:v>
                      </c:pt>
                      <c:pt idx="4">
                        <c:v>-4.6953540000000002E-2</c:v>
                      </c:pt>
                      <c:pt idx="5">
                        <c:v>-4.766695E-2</c:v>
                      </c:pt>
                      <c:pt idx="6">
                        <c:v>-4.8267659999999997E-2</c:v>
                      </c:pt>
                      <c:pt idx="7">
                        <c:v>-4.9102479999999997E-2</c:v>
                      </c:pt>
                      <c:pt idx="8">
                        <c:v>-5.0019979999999999E-2</c:v>
                      </c:pt>
                      <c:pt idx="9">
                        <c:v>-5.059201E-2</c:v>
                      </c:pt>
                      <c:pt idx="10">
                        <c:v>-5.0928979999999999E-2</c:v>
                      </c:pt>
                      <c:pt idx="11">
                        <c:v>-5.1476729999999998E-2</c:v>
                      </c:pt>
                      <c:pt idx="12">
                        <c:v>-5.2192240000000001E-2</c:v>
                      </c:pt>
                      <c:pt idx="13">
                        <c:v>-5.2678509999999998E-2</c:v>
                      </c:pt>
                      <c:pt idx="14">
                        <c:v>-5.298158E-2</c:v>
                      </c:pt>
                      <c:pt idx="15">
                        <c:v>-5.3473880000000001E-2</c:v>
                      </c:pt>
                      <c:pt idx="16">
                        <c:v>-5.4078559999999998E-2</c:v>
                      </c:pt>
                      <c:pt idx="17">
                        <c:v>-5.4343549999999997E-2</c:v>
                      </c:pt>
                      <c:pt idx="18">
                        <c:v>-5.4291359999999997E-2</c:v>
                      </c:pt>
                      <c:pt idx="19">
                        <c:v>-5.4453620000000001E-2</c:v>
                      </c:pt>
                      <c:pt idx="20">
                        <c:v>-5.497254E-2</c:v>
                      </c:pt>
                      <c:pt idx="21">
                        <c:v>-5.5439509999999997E-2</c:v>
                      </c:pt>
                      <c:pt idx="22">
                        <c:v>-5.5660399999999999E-2</c:v>
                      </c:pt>
                      <c:pt idx="23">
                        <c:v>-5.5896260000000003E-2</c:v>
                      </c:pt>
                      <c:pt idx="24">
                        <c:v>-5.6296100000000002E-2</c:v>
                      </c:pt>
                      <c:pt idx="25">
                        <c:v>-5.6633999999999997E-2</c:v>
                      </c:pt>
                      <c:pt idx="26">
                        <c:v>-5.6745629999999998E-2</c:v>
                      </c:pt>
                      <c:pt idx="27">
                        <c:v>-5.679157E-2</c:v>
                      </c:pt>
                      <c:pt idx="28">
                        <c:v>-5.6959660000000002E-2</c:v>
                      </c:pt>
                      <c:pt idx="29">
                        <c:v>-5.7241559999999997E-2</c:v>
                      </c:pt>
                      <c:pt idx="30">
                        <c:v>-5.7566850000000003E-2</c:v>
                      </c:pt>
                      <c:pt idx="31">
                        <c:v>-5.7900899999999998E-2</c:v>
                      </c:pt>
                      <c:pt idx="32">
                        <c:v>-5.8174820000000002E-2</c:v>
                      </c:pt>
                      <c:pt idx="33">
                        <c:v>-5.8316590000000001E-2</c:v>
                      </c:pt>
                      <c:pt idx="34">
                        <c:v>-5.8310679999999997E-2</c:v>
                      </c:pt>
                      <c:pt idx="35">
                        <c:v>-5.8103700000000001E-2</c:v>
                      </c:pt>
                      <c:pt idx="36">
                        <c:v>-5.7636699999999999E-2</c:v>
                      </c:pt>
                      <c:pt idx="37">
                        <c:v>-5.7099400000000002E-2</c:v>
                      </c:pt>
                      <c:pt idx="38">
                        <c:v>-5.6848490000000002E-2</c:v>
                      </c:pt>
                      <c:pt idx="39">
                        <c:v>-5.6919789999999998E-2</c:v>
                      </c:pt>
                      <c:pt idx="40">
                        <c:v>-5.6967160000000003E-2</c:v>
                      </c:pt>
                      <c:pt idx="41">
                        <c:v>-5.683887E-2</c:v>
                      </c:pt>
                      <c:pt idx="42">
                        <c:v>-5.6830909999999998E-2</c:v>
                      </c:pt>
                      <c:pt idx="43">
                        <c:v>-5.714814E-2</c:v>
                      </c:pt>
                      <c:pt idx="44">
                        <c:v>-5.7540500000000001E-2</c:v>
                      </c:pt>
                      <c:pt idx="45">
                        <c:v>-5.7731049999999999E-2</c:v>
                      </c:pt>
                      <c:pt idx="46">
                        <c:v>-5.7825149999999999E-2</c:v>
                      </c:pt>
                      <c:pt idx="47">
                        <c:v>-5.8002060000000001E-2</c:v>
                      </c:pt>
                      <c:pt idx="48">
                        <c:v>-5.8209179999999999E-2</c:v>
                      </c:pt>
                      <c:pt idx="49">
                        <c:v>-5.8420350000000003E-2</c:v>
                      </c:pt>
                      <c:pt idx="50">
                        <c:v>-5.8756639999999999E-2</c:v>
                      </c:pt>
                      <c:pt idx="51">
                        <c:v>-5.9060099999999997E-2</c:v>
                      </c:pt>
                      <c:pt idx="52">
                        <c:v>-5.8807749999999999E-2</c:v>
                      </c:pt>
                      <c:pt idx="53">
                        <c:v>-5.7805889999999999E-2</c:v>
                      </c:pt>
                      <c:pt idx="54">
                        <c:v>-5.6543280000000001E-2</c:v>
                      </c:pt>
                      <c:pt idx="55">
                        <c:v>-5.5524490000000003E-2</c:v>
                      </c:pt>
                      <c:pt idx="56">
                        <c:v>-5.4785149999999998E-2</c:v>
                      </c:pt>
                      <c:pt idx="57">
                        <c:v>-5.4285020000000003E-2</c:v>
                      </c:pt>
                      <c:pt idx="58">
                        <c:v>-5.416485E-2</c:v>
                      </c:pt>
                      <c:pt idx="59">
                        <c:v>-5.4303900000000002E-2</c:v>
                      </c:pt>
                      <c:pt idx="60">
                        <c:v>-5.4196319999999999E-2</c:v>
                      </c:pt>
                      <c:pt idx="61">
                        <c:v>-5.3661390000000003E-2</c:v>
                      </c:pt>
                      <c:pt idx="62">
                        <c:v>-5.3167869999999999E-2</c:v>
                      </c:pt>
                      <c:pt idx="63">
                        <c:v>-5.3012700000000003E-2</c:v>
                      </c:pt>
                      <c:pt idx="64">
                        <c:v>-5.2764409999999998E-2</c:v>
                      </c:pt>
                      <c:pt idx="65">
                        <c:v>-5.1996019999999997E-2</c:v>
                      </c:pt>
                      <c:pt idx="66">
                        <c:v>-5.1060479999999998E-2</c:v>
                      </c:pt>
                      <c:pt idx="67">
                        <c:v>-5.0538680000000002E-2</c:v>
                      </c:pt>
                      <c:pt idx="68">
                        <c:v>-5.0365989999999999E-2</c:v>
                      </c:pt>
                      <c:pt idx="69">
                        <c:v>-5.0049780000000002E-2</c:v>
                      </c:pt>
                      <c:pt idx="70">
                        <c:v>-4.9403299999999997E-2</c:v>
                      </c:pt>
                      <c:pt idx="71">
                        <c:v>-4.8491960000000001E-2</c:v>
                      </c:pt>
                      <c:pt idx="72">
                        <c:v>-4.7104140000000003E-2</c:v>
                      </c:pt>
                      <c:pt idx="73">
                        <c:v>-4.4822420000000002E-2</c:v>
                      </c:pt>
                      <c:pt idx="74">
                        <c:v>-4.1466120000000002E-2</c:v>
                      </c:pt>
                      <c:pt idx="75">
                        <c:v>-3.7168920000000001E-2</c:v>
                      </c:pt>
                      <c:pt idx="76">
                        <c:v>-3.244532E-2</c:v>
                      </c:pt>
                      <c:pt idx="77">
                        <c:v>-2.8529539999999999E-2</c:v>
                      </c:pt>
                      <c:pt idx="78">
                        <c:v>-2.706774E-2</c:v>
                      </c:pt>
                      <c:pt idx="79">
                        <c:v>-2.8969870000000002E-2</c:v>
                      </c:pt>
                      <c:pt idx="80">
                        <c:v>-3.3605040000000003E-2</c:v>
                      </c:pt>
                      <c:pt idx="81">
                        <c:v>-3.9188750000000001E-2</c:v>
                      </c:pt>
                      <c:pt idx="82">
                        <c:v>-4.4090949999999997E-2</c:v>
                      </c:pt>
                      <c:pt idx="83">
                        <c:v>-4.7611340000000002E-2</c:v>
                      </c:pt>
                      <c:pt idx="84">
                        <c:v>-4.9702280000000001E-2</c:v>
                      </c:pt>
                      <c:pt idx="85">
                        <c:v>-5.0710980000000003E-2</c:v>
                      </c:pt>
                      <c:pt idx="86">
                        <c:v>-5.1305709999999997E-2</c:v>
                      </c:pt>
                      <c:pt idx="87">
                        <c:v>-5.1993900000000003E-2</c:v>
                      </c:pt>
                      <c:pt idx="88">
                        <c:v>-5.2716399999999997E-2</c:v>
                      </c:pt>
                      <c:pt idx="89">
                        <c:v>-5.3206330000000003E-2</c:v>
                      </c:pt>
                      <c:pt idx="90">
                        <c:v>-5.3517790000000003E-2</c:v>
                      </c:pt>
                      <c:pt idx="91">
                        <c:v>-5.3798470000000001E-2</c:v>
                      </c:pt>
                      <c:pt idx="92">
                        <c:v>-5.3841380000000001E-2</c:v>
                      </c:pt>
                      <c:pt idx="93">
                        <c:v>-5.3410069999999997E-2</c:v>
                      </c:pt>
                      <c:pt idx="94">
                        <c:v>-5.281922E-2</c:v>
                      </c:pt>
                      <c:pt idx="95">
                        <c:v>-5.263205E-2</c:v>
                      </c:pt>
                      <c:pt idx="96">
                        <c:v>-5.2917819999999997E-2</c:v>
                      </c:pt>
                      <c:pt idx="97">
                        <c:v>-5.3248829999999997E-2</c:v>
                      </c:pt>
                      <c:pt idx="98">
                        <c:v>-5.3341760000000002E-2</c:v>
                      </c:pt>
                      <c:pt idx="99">
                        <c:v>-5.3267120000000001E-2</c:v>
                      </c:pt>
                      <c:pt idx="100">
                        <c:v>-5.3098590000000001E-2</c:v>
                      </c:pt>
                      <c:pt idx="101">
                        <c:v>-5.279354E-2</c:v>
                      </c:pt>
                      <c:pt idx="102">
                        <c:v>-5.2381629999999998E-2</c:v>
                      </c:pt>
                      <c:pt idx="103">
                        <c:v>-5.1956420000000003E-2</c:v>
                      </c:pt>
                      <c:pt idx="104">
                        <c:v>-5.1564100000000002E-2</c:v>
                      </c:pt>
                      <c:pt idx="105">
                        <c:v>-5.1299350000000001E-2</c:v>
                      </c:pt>
                      <c:pt idx="106">
                        <c:v>-5.1302229999999997E-2</c:v>
                      </c:pt>
                      <c:pt idx="107">
                        <c:v>-5.1456250000000002E-2</c:v>
                      </c:pt>
                      <c:pt idx="108">
                        <c:v>-5.1357819999999998E-2</c:v>
                      </c:pt>
                      <c:pt idx="109">
                        <c:v>-5.0852059999999998E-2</c:v>
                      </c:pt>
                      <c:pt idx="110">
                        <c:v>-5.0319929999999999E-2</c:v>
                      </c:pt>
                      <c:pt idx="111">
                        <c:v>-5.0109889999999997E-2</c:v>
                      </c:pt>
                      <c:pt idx="112">
                        <c:v>-5.0024739999999998E-2</c:v>
                      </c:pt>
                      <c:pt idx="113">
                        <c:v>-4.9725510000000001E-2</c:v>
                      </c:pt>
                      <c:pt idx="114">
                        <c:v>-4.9355980000000001E-2</c:v>
                      </c:pt>
                      <c:pt idx="115">
                        <c:v>-4.933324E-2</c:v>
                      </c:pt>
                      <c:pt idx="116">
                        <c:v>-4.9738209999999998E-2</c:v>
                      </c:pt>
                      <c:pt idx="117">
                        <c:v>-5.0296760000000003E-2</c:v>
                      </c:pt>
                      <c:pt idx="118">
                        <c:v>-5.080697E-2</c:v>
                      </c:pt>
                      <c:pt idx="119">
                        <c:v>-5.1199139999999997E-2</c:v>
                      </c:pt>
                      <c:pt idx="120">
                        <c:v>-5.1291749999999997E-2</c:v>
                      </c:pt>
                      <c:pt idx="121">
                        <c:v>-5.090741E-2</c:v>
                      </c:pt>
                      <c:pt idx="122">
                        <c:v>-5.0186290000000001E-2</c:v>
                      </c:pt>
                      <c:pt idx="123">
                        <c:v>-4.9483600000000003E-2</c:v>
                      </c:pt>
                      <c:pt idx="124">
                        <c:v>-4.9068979999999998E-2</c:v>
                      </c:pt>
                      <c:pt idx="125">
                        <c:v>-4.9081E-2</c:v>
                      </c:pt>
                      <c:pt idx="126">
                        <c:v>-4.9513759999999997E-2</c:v>
                      </c:pt>
                      <c:pt idx="127">
                        <c:v>-5.004434E-2</c:v>
                      </c:pt>
                      <c:pt idx="128">
                        <c:v>-5.0118160000000002E-2</c:v>
                      </c:pt>
                      <c:pt idx="129">
                        <c:v>-4.9508589999999998E-2</c:v>
                      </c:pt>
                      <c:pt idx="130">
                        <c:v>-4.8639210000000002E-2</c:v>
                      </c:pt>
                      <c:pt idx="131">
                        <c:v>-4.8081520000000003E-2</c:v>
                      </c:pt>
                      <c:pt idx="132">
                        <c:v>-4.7971989999999999E-2</c:v>
                      </c:pt>
                      <c:pt idx="133">
                        <c:v>-4.8078879999999997E-2</c:v>
                      </c:pt>
                      <c:pt idx="134">
                        <c:v>-4.8157859999999997E-2</c:v>
                      </c:pt>
                      <c:pt idx="135">
                        <c:v>-4.8036019999999999E-2</c:v>
                      </c:pt>
                      <c:pt idx="136">
                        <c:v>-4.7620040000000002E-2</c:v>
                      </c:pt>
                      <c:pt idx="137">
                        <c:v>-4.7067600000000001E-2</c:v>
                      </c:pt>
                      <c:pt idx="138">
                        <c:v>-4.666522E-2</c:v>
                      </c:pt>
                      <c:pt idx="139">
                        <c:v>-4.6350500000000003E-2</c:v>
                      </c:pt>
                      <c:pt idx="140">
                        <c:v>-4.5731229999999998E-2</c:v>
                      </c:pt>
                      <c:pt idx="141">
                        <c:v>-4.4771199999999997E-2</c:v>
                      </c:pt>
                      <c:pt idx="142">
                        <c:v>-4.4030739999999999E-2</c:v>
                      </c:pt>
                      <c:pt idx="143">
                        <c:v>-4.395143E-2</c:v>
                      </c:pt>
                      <c:pt idx="144">
                        <c:v>-4.4348909999999998E-2</c:v>
                      </c:pt>
                      <c:pt idx="145">
                        <c:v>-4.4863790000000001E-2</c:v>
                      </c:pt>
                      <c:pt idx="146">
                        <c:v>-4.5483160000000002E-2</c:v>
                      </c:pt>
                      <c:pt idx="147">
                        <c:v>-4.6246469999999998E-2</c:v>
                      </c:pt>
                      <c:pt idx="148">
                        <c:v>-4.6831539999999998E-2</c:v>
                      </c:pt>
                      <c:pt idx="149">
                        <c:v>-4.6894980000000003E-2</c:v>
                      </c:pt>
                      <c:pt idx="150">
                        <c:v>-4.6531639999999999E-2</c:v>
                      </c:pt>
                      <c:pt idx="151">
                        <c:v>-4.5967420000000002E-2</c:v>
                      </c:pt>
                      <c:pt idx="152">
                        <c:v>-4.5156920000000003E-2</c:v>
                      </c:pt>
                      <c:pt idx="153">
                        <c:v>-4.410936E-2</c:v>
                      </c:pt>
                      <c:pt idx="154">
                        <c:v>-4.3235389999999999E-2</c:v>
                      </c:pt>
                      <c:pt idx="155">
                        <c:v>-4.2939190000000002E-2</c:v>
                      </c:pt>
                      <c:pt idx="156">
                        <c:v>-4.3195829999999998E-2</c:v>
                      </c:pt>
                      <c:pt idx="157">
                        <c:v>-4.3854150000000001E-2</c:v>
                      </c:pt>
                      <c:pt idx="158">
                        <c:v>-4.5006119999999997E-2</c:v>
                      </c:pt>
                      <c:pt idx="159">
                        <c:v>-4.6620910000000002E-2</c:v>
                      </c:pt>
                      <c:pt idx="160">
                        <c:v>-4.8112130000000003E-2</c:v>
                      </c:pt>
                      <c:pt idx="161">
                        <c:v>-4.8823039999999998E-2</c:v>
                      </c:pt>
                      <c:pt idx="162">
                        <c:v>-4.880922E-2</c:v>
                      </c:pt>
                      <c:pt idx="163">
                        <c:v>-4.8601739999999997E-2</c:v>
                      </c:pt>
                      <c:pt idx="164">
                        <c:v>-4.8399579999999998E-2</c:v>
                      </c:pt>
                      <c:pt idx="165">
                        <c:v>-4.799614E-2</c:v>
                      </c:pt>
                      <c:pt idx="166">
                        <c:v>-4.7320920000000002E-2</c:v>
                      </c:pt>
                      <c:pt idx="167">
                        <c:v>-4.6589859999999997E-2</c:v>
                      </c:pt>
                      <c:pt idx="168">
                        <c:v>-4.6032660000000003E-2</c:v>
                      </c:pt>
                      <c:pt idx="169">
                        <c:v>-4.5796450000000002E-2</c:v>
                      </c:pt>
                      <c:pt idx="170">
                        <c:v>-4.5940830000000002E-2</c:v>
                      </c:pt>
                      <c:pt idx="171">
                        <c:v>-4.6256709999999999E-2</c:v>
                      </c:pt>
                      <c:pt idx="172">
                        <c:v>-4.629838E-2</c:v>
                      </c:pt>
                      <c:pt idx="173">
                        <c:v>-4.5914870000000003E-2</c:v>
                      </c:pt>
                      <c:pt idx="174">
                        <c:v>-4.554474E-2</c:v>
                      </c:pt>
                      <c:pt idx="175">
                        <c:v>-4.5621290000000002E-2</c:v>
                      </c:pt>
                      <c:pt idx="176">
                        <c:v>-4.5933710000000003E-2</c:v>
                      </c:pt>
                      <c:pt idx="177">
                        <c:v>-4.593788E-2</c:v>
                      </c:pt>
                      <c:pt idx="178">
                        <c:v>-4.5527140000000001E-2</c:v>
                      </c:pt>
                      <c:pt idx="179">
                        <c:v>-4.508757E-2</c:v>
                      </c:pt>
                      <c:pt idx="180">
                        <c:v>-4.4934990000000001E-2</c:v>
                      </c:pt>
                      <c:pt idx="181">
                        <c:v>-4.5046530000000001E-2</c:v>
                      </c:pt>
                      <c:pt idx="182">
                        <c:v>-4.5232019999999998E-2</c:v>
                      </c:pt>
                      <c:pt idx="183">
                        <c:v>-4.531176E-2</c:v>
                      </c:pt>
                      <c:pt idx="184">
                        <c:v>-4.5206610000000001E-2</c:v>
                      </c:pt>
                      <c:pt idx="185">
                        <c:v>-4.5051670000000002E-2</c:v>
                      </c:pt>
                      <c:pt idx="186">
                        <c:v>-4.5074309999999999E-2</c:v>
                      </c:pt>
                      <c:pt idx="187">
                        <c:v>-4.5208430000000001E-2</c:v>
                      </c:pt>
                      <c:pt idx="188">
                        <c:v>-4.5078939999999998E-2</c:v>
                      </c:pt>
                      <c:pt idx="189">
                        <c:v>-4.4535669999999999E-2</c:v>
                      </c:pt>
                      <c:pt idx="190">
                        <c:v>-4.3910820000000003E-2</c:v>
                      </c:pt>
                      <c:pt idx="191">
                        <c:v>-4.3512269999999999E-2</c:v>
                      </c:pt>
                      <c:pt idx="192">
                        <c:v>-4.3224289999999999E-2</c:v>
                      </c:pt>
                      <c:pt idx="193">
                        <c:v>-4.2866870000000001E-2</c:v>
                      </c:pt>
                      <c:pt idx="194">
                        <c:v>-4.262407E-2</c:v>
                      </c:pt>
                      <c:pt idx="195">
                        <c:v>-4.2771579999999997E-2</c:v>
                      </c:pt>
                      <c:pt idx="196">
                        <c:v>-4.3231579999999999E-2</c:v>
                      </c:pt>
                      <c:pt idx="197">
                        <c:v>-4.3704310000000003E-2</c:v>
                      </c:pt>
                      <c:pt idx="198">
                        <c:v>-4.4061099999999999E-2</c:v>
                      </c:pt>
                      <c:pt idx="199">
                        <c:v>-4.4312619999999997E-2</c:v>
                      </c:pt>
                      <c:pt idx="200">
                        <c:v>-4.4374999999999998E-2</c:v>
                      </c:pt>
                      <c:pt idx="201">
                        <c:v>-4.418619E-2</c:v>
                      </c:pt>
                      <c:pt idx="202">
                        <c:v>-4.3883690000000003E-2</c:v>
                      </c:pt>
                      <c:pt idx="203">
                        <c:v>-4.3615639999999997E-2</c:v>
                      </c:pt>
                      <c:pt idx="204">
                        <c:v>-4.3369650000000003E-2</c:v>
                      </c:pt>
                      <c:pt idx="205">
                        <c:v>-4.3166250000000003E-2</c:v>
                      </c:pt>
                      <c:pt idx="206">
                        <c:v>-4.3141649999999997E-2</c:v>
                      </c:pt>
                      <c:pt idx="207">
                        <c:v>-4.3236950000000003E-2</c:v>
                      </c:pt>
                      <c:pt idx="208">
                        <c:v>-4.3105919999999999E-2</c:v>
                      </c:pt>
                      <c:pt idx="209">
                        <c:v>-4.2573600000000003E-2</c:v>
                      </c:pt>
                      <c:pt idx="210">
                        <c:v>-4.191077E-2</c:v>
                      </c:pt>
                      <c:pt idx="211">
                        <c:v>-4.141591E-2</c:v>
                      </c:pt>
                      <c:pt idx="212">
                        <c:v>-4.1073699999999998E-2</c:v>
                      </c:pt>
                      <c:pt idx="213">
                        <c:v>-4.0852720000000002E-2</c:v>
                      </c:pt>
                      <c:pt idx="214">
                        <c:v>-4.0936010000000002E-2</c:v>
                      </c:pt>
                      <c:pt idx="215">
                        <c:v>-4.1335539999999997E-2</c:v>
                      </c:pt>
                      <c:pt idx="216">
                        <c:v>-4.1637420000000001E-2</c:v>
                      </c:pt>
                      <c:pt idx="217">
                        <c:v>-4.1522730000000001E-2</c:v>
                      </c:pt>
                      <c:pt idx="218">
                        <c:v>-4.1260520000000002E-2</c:v>
                      </c:pt>
                      <c:pt idx="219">
                        <c:v>-4.1251839999999998E-2</c:v>
                      </c:pt>
                      <c:pt idx="220">
                        <c:v>-4.1365489999999998E-2</c:v>
                      </c:pt>
                      <c:pt idx="221">
                        <c:v>-4.1173460000000002E-2</c:v>
                      </c:pt>
                      <c:pt idx="222">
                        <c:v>-4.0638199999999999E-2</c:v>
                      </c:pt>
                      <c:pt idx="223">
                        <c:v>-4.0097559999999997E-2</c:v>
                      </c:pt>
                      <c:pt idx="224">
                        <c:v>-3.9721779999999998E-2</c:v>
                      </c:pt>
                      <c:pt idx="225">
                        <c:v>-3.9421020000000001E-2</c:v>
                      </c:pt>
                      <c:pt idx="226">
                        <c:v>-3.9189689999999999E-2</c:v>
                      </c:pt>
                      <c:pt idx="227">
                        <c:v>-3.913225E-2</c:v>
                      </c:pt>
                      <c:pt idx="228">
                        <c:v>-3.9180609999999998E-2</c:v>
                      </c:pt>
                      <c:pt idx="229">
                        <c:v>-3.9124770000000003E-2</c:v>
                      </c:pt>
                      <c:pt idx="230">
                        <c:v>-3.8937939999999997E-2</c:v>
                      </c:pt>
                      <c:pt idx="231">
                        <c:v>-3.880169E-2</c:v>
                      </c:pt>
                      <c:pt idx="232">
                        <c:v>-3.8825930000000002E-2</c:v>
                      </c:pt>
                      <c:pt idx="233">
                        <c:v>-3.8962049999999998E-2</c:v>
                      </c:pt>
                      <c:pt idx="234">
                        <c:v>-3.9139640000000003E-2</c:v>
                      </c:pt>
                      <c:pt idx="235">
                        <c:v>-3.9286069999999999E-2</c:v>
                      </c:pt>
                      <c:pt idx="236">
                        <c:v>-3.9273179999999998E-2</c:v>
                      </c:pt>
                      <c:pt idx="237">
                        <c:v>-3.9057340000000003E-2</c:v>
                      </c:pt>
                      <c:pt idx="238">
                        <c:v>-3.8808090000000003E-2</c:v>
                      </c:pt>
                      <c:pt idx="239">
                        <c:v>-3.8710080000000001E-2</c:v>
                      </c:pt>
                      <c:pt idx="240">
                        <c:v>-3.8728449999999998E-2</c:v>
                      </c:pt>
                      <c:pt idx="241">
                        <c:v>-3.8717500000000002E-2</c:v>
                      </c:pt>
                      <c:pt idx="242">
                        <c:v>-3.864194E-2</c:v>
                      </c:pt>
                      <c:pt idx="243">
                        <c:v>-3.8531070000000001E-2</c:v>
                      </c:pt>
                      <c:pt idx="244">
                        <c:v>-3.8362630000000002E-2</c:v>
                      </c:pt>
                      <c:pt idx="245">
                        <c:v>-3.8166609999999997E-2</c:v>
                      </c:pt>
                      <c:pt idx="246">
                        <c:v>-3.8087070000000001E-2</c:v>
                      </c:pt>
                      <c:pt idx="247">
                        <c:v>-3.8150709999999997E-2</c:v>
                      </c:pt>
                      <c:pt idx="248">
                        <c:v>-3.8148429999999997E-2</c:v>
                      </c:pt>
                      <c:pt idx="249">
                        <c:v>-3.7937129999999999E-2</c:v>
                      </c:pt>
                      <c:pt idx="250">
                        <c:v>-3.7690359999999999E-2</c:v>
                      </c:pt>
                      <c:pt idx="251">
                        <c:v>-3.7623280000000002E-2</c:v>
                      </c:pt>
                      <c:pt idx="252">
                        <c:v>-3.7644610000000002E-2</c:v>
                      </c:pt>
                      <c:pt idx="253">
                        <c:v>-3.7524189999999999E-2</c:v>
                      </c:pt>
                      <c:pt idx="254">
                        <c:v>-3.7267880000000003E-2</c:v>
                      </c:pt>
                      <c:pt idx="255">
                        <c:v>-3.7075589999999999E-2</c:v>
                      </c:pt>
                      <c:pt idx="256">
                        <c:v>-3.7038960000000003E-2</c:v>
                      </c:pt>
                      <c:pt idx="257">
                        <c:v>-3.7096949999999997E-2</c:v>
                      </c:pt>
                      <c:pt idx="258">
                        <c:v>-3.7179169999999997E-2</c:v>
                      </c:pt>
                      <c:pt idx="259">
                        <c:v>-3.719513E-2</c:v>
                      </c:pt>
                      <c:pt idx="260">
                        <c:v>-3.7007619999999998E-2</c:v>
                      </c:pt>
                      <c:pt idx="261">
                        <c:v>-3.6631440000000001E-2</c:v>
                      </c:pt>
                      <c:pt idx="262">
                        <c:v>-3.6328890000000003E-2</c:v>
                      </c:pt>
                      <c:pt idx="263">
                        <c:v>-3.629433E-2</c:v>
                      </c:pt>
                      <c:pt idx="264">
                        <c:v>-3.6387799999999998E-2</c:v>
                      </c:pt>
                      <c:pt idx="265">
                        <c:v>-3.6379359999999999E-2</c:v>
                      </c:pt>
                      <c:pt idx="266">
                        <c:v>-3.6304179999999998E-2</c:v>
                      </c:pt>
                      <c:pt idx="267">
                        <c:v>-3.6332370000000003E-2</c:v>
                      </c:pt>
                      <c:pt idx="268">
                        <c:v>-3.642981E-2</c:v>
                      </c:pt>
                      <c:pt idx="269">
                        <c:v>-3.6427319999999999E-2</c:v>
                      </c:pt>
                      <c:pt idx="270">
                        <c:v>-3.6324990000000001E-2</c:v>
                      </c:pt>
                      <c:pt idx="271">
                        <c:v>-3.6253609999999999E-2</c:v>
                      </c:pt>
                      <c:pt idx="272">
                        <c:v>-3.6208919999999999E-2</c:v>
                      </c:pt>
                      <c:pt idx="273">
                        <c:v>-3.608426E-2</c:v>
                      </c:pt>
                      <c:pt idx="274">
                        <c:v>-3.5906E-2</c:v>
                      </c:pt>
                      <c:pt idx="275">
                        <c:v>-3.5791190000000001E-2</c:v>
                      </c:pt>
                      <c:pt idx="276">
                        <c:v>-3.5718470000000002E-2</c:v>
                      </c:pt>
                      <c:pt idx="277">
                        <c:v>-3.5562129999999997E-2</c:v>
                      </c:pt>
                      <c:pt idx="278">
                        <c:v>-3.530925E-2</c:v>
                      </c:pt>
                      <c:pt idx="279">
                        <c:v>-3.5045880000000001E-2</c:v>
                      </c:pt>
                      <c:pt idx="280">
                        <c:v>-3.4794659999999998E-2</c:v>
                      </c:pt>
                      <c:pt idx="281">
                        <c:v>-3.4570209999999997E-2</c:v>
                      </c:pt>
                      <c:pt idx="282">
                        <c:v>-3.4511489999999999E-2</c:v>
                      </c:pt>
                      <c:pt idx="283">
                        <c:v>-3.4727130000000002E-2</c:v>
                      </c:pt>
                      <c:pt idx="284">
                        <c:v>-3.5053590000000003E-2</c:v>
                      </c:pt>
                      <c:pt idx="285">
                        <c:v>-3.518549E-2</c:v>
                      </c:pt>
                      <c:pt idx="286">
                        <c:v>-3.5040109999999999E-2</c:v>
                      </c:pt>
                      <c:pt idx="287">
                        <c:v>-3.4795939999999997E-2</c:v>
                      </c:pt>
                      <c:pt idx="288">
                        <c:v>-3.4611120000000002E-2</c:v>
                      </c:pt>
                      <c:pt idx="289">
                        <c:v>-3.4507049999999997E-2</c:v>
                      </c:pt>
                      <c:pt idx="290">
                        <c:v>-3.4483550000000002E-2</c:v>
                      </c:pt>
                      <c:pt idx="291">
                        <c:v>-3.4536459999999998E-2</c:v>
                      </c:pt>
                      <c:pt idx="292">
                        <c:v>-3.4563509999999999E-2</c:v>
                      </c:pt>
                      <c:pt idx="293">
                        <c:v>-3.4445509999999999E-2</c:v>
                      </c:pt>
                      <c:pt idx="294">
                        <c:v>-3.4234630000000002E-2</c:v>
                      </c:pt>
                      <c:pt idx="295">
                        <c:v>-3.4105290000000003E-2</c:v>
                      </c:pt>
                      <c:pt idx="296">
                        <c:v>-3.412664E-2</c:v>
                      </c:pt>
                      <c:pt idx="297">
                        <c:v>-3.4209669999999998E-2</c:v>
                      </c:pt>
                      <c:pt idx="298">
                        <c:v>-3.4237169999999997E-2</c:v>
                      </c:pt>
                      <c:pt idx="299">
                        <c:v>-3.4118830000000003E-2</c:v>
                      </c:pt>
                      <c:pt idx="300">
                        <c:v>-3.378664E-2</c:v>
                      </c:pt>
                      <c:pt idx="301">
                        <c:v>-3.3307829999999997E-2</c:v>
                      </c:pt>
                      <c:pt idx="302">
                        <c:v>-3.2929779999999999E-2</c:v>
                      </c:pt>
                      <c:pt idx="303">
                        <c:v>-3.2828070000000001E-2</c:v>
                      </c:pt>
                      <c:pt idx="304">
                        <c:v>-3.2868500000000002E-2</c:v>
                      </c:pt>
                      <c:pt idx="305">
                        <c:v>-3.2783769999999997E-2</c:v>
                      </c:pt>
                      <c:pt idx="306">
                        <c:v>-3.2533689999999997E-2</c:v>
                      </c:pt>
                      <c:pt idx="307">
                        <c:v>-3.2294200000000002E-2</c:v>
                      </c:pt>
                      <c:pt idx="308">
                        <c:v>-3.2141820000000002E-2</c:v>
                      </c:pt>
                      <c:pt idx="309">
                        <c:v>-3.1967349999999999E-2</c:v>
                      </c:pt>
                      <c:pt idx="310">
                        <c:v>-3.1690799999999998E-2</c:v>
                      </c:pt>
                      <c:pt idx="311">
                        <c:v>-3.1349620000000002E-2</c:v>
                      </c:pt>
                      <c:pt idx="312">
                        <c:v>-3.0949709999999998E-2</c:v>
                      </c:pt>
                      <c:pt idx="313">
                        <c:v>-3.0410340000000001E-2</c:v>
                      </c:pt>
                      <c:pt idx="314">
                        <c:v>-2.9701620000000001E-2</c:v>
                      </c:pt>
                      <c:pt idx="315">
                        <c:v>-2.8908929999999999E-2</c:v>
                      </c:pt>
                      <c:pt idx="316">
                        <c:v>-2.815469E-2</c:v>
                      </c:pt>
                      <c:pt idx="317">
                        <c:v>-2.7572369999999999E-2</c:v>
                      </c:pt>
                      <c:pt idx="318">
                        <c:v>-2.7346220000000001E-2</c:v>
                      </c:pt>
                      <c:pt idx="319">
                        <c:v>-2.7645039999999999E-2</c:v>
                      </c:pt>
                      <c:pt idx="320">
                        <c:v>-2.845727E-2</c:v>
                      </c:pt>
                      <c:pt idx="321">
                        <c:v>-2.95418E-2</c:v>
                      </c:pt>
                      <c:pt idx="322">
                        <c:v>-3.058253E-2</c:v>
                      </c:pt>
                      <c:pt idx="323">
                        <c:v>-3.1355689999999999E-2</c:v>
                      </c:pt>
                      <c:pt idx="324">
                        <c:v>-3.1785939999999999E-2</c:v>
                      </c:pt>
                      <c:pt idx="325">
                        <c:v>-3.1972729999999998E-2</c:v>
                      </c:pt>
                      <c:pt idx="326">
                        <c:v>-3.2132429999999997E-2</c:v>
                      </c:pt>
                      <c:pt idx="327">
                        <c:v>-3.2392709999999998E-2</c:v>
                      </c:pt>
                      <c:pt idx="328">
                        <c:v>-3.26819E-2</c:v>
                      </c:pt>
                      <c:pt idx="329">
                        <c:v>-3.2897679999999999E-2</c:v>
                      </c:pt>
                      <c:pt idx="330">
                        <c:v>-3.3068399999999998E-2</c:v>
                      </c:pt>
                      <c:pt idx="331">
                        <c:v>-3.3210879999999998E-2</c:v>
                      </c:pt>
                      <c:pt idx="332">
                        <c:v>-3.3174229999999999E-2</c:v>
                      </c:pt>
                      <c:pt idx="333">
                        <c:v>-3.2845859999999998E-2</c:v>
                      </c:pt>
                      <c:pt idx="334">
                        <c:v>-3.2413530000000003E-2</c:v>
                      </c:pt>
                      <c:pt idx="335">
                        <c:v>-3.2177259999999999E-2</c:v>
                      </c:pt>
                      <c:pt idx="336">
                        <c:v>-3.2167359999999999E-2</c:v>
                      </c:pt>
                      <c:pt idx="337">
                        <c:v>-3.2169139999999999E-2</c:v>
                      </c:pt>
                      <c:pt idx="338">
                        <c:v>-3.2071130000000003E-2</c:v>
                      </c:pt>
                      <c:pt idx="339">
                        <c:v>-3.1949310000000002E-2</c:v>
                      </c:pt>
                      <c:pt idx="340">
                        <c:v>-3.1822429999999999E-2</c:v>
                      </c:pt>
                      <c:pt idx="341">
                        <c:v>-3.1576380000000001E-2</c:v>
                      </c:pt>
                      <c:pt idx="342">
                        <c:v>-3.116795E-2</c:v>
                      </c:pt>
                      <c:pt idx="343">
                        <c:v>-3.0688130000000001E-2</c:v>
                      </c:pt>
                      <c:pt idx="344">
                        <c:v>-3.017953E-2</c:v>
                      </c:pt>
                      <c:pt idx="345">
                        <c:v>-2.9565950000000001E-2</c:v>
                      </c:pt>
                      <c:pt idx="346">
                        <c:v>-2.881858E-2</c:v>
                      </c:pt>
                      <c:pt idx="347">
                        <c:v>-2.8054619999999999E-2</c:v>
                      </c:pt>
                      <c:pt idx="348">
                        <c:v>-2.7420759999999999E-2</c:v>
                      </c:pt>
                      <c:pt idx="349">
                        <c:v>-2.6964209999999999E-2</c:v>
                      </c:pt>
                      <c:pt idx="350">
                        <c:v>-2.6638490000000001E-2</c:v>
                      </c:pt>
                      <c:pt idx="351">
                        <c:v>-2.6373130000000002E-2</c:v>
                      </c:pt>
                      <c:pt idx="352">
                        <c:v>-2.6123790000000001E-2</c:v>
                      </c:pt>
                      <c:pt idx="353">
                        <c:v>-2.5916850000000002E-2</c:v>
                      </c:pt>
                      <c:pt idx="354">
                        <c:v>-2.5832910000000001E-2</c:v>
                      </c:pt>
                      <c:pt idx="355">
                        <c:v>-2.589456E-2</c:v>
                      </c:pt>
                      <c:pt idx="356">
                        <c:v>-2.6014450000000001E-2</c:v>
                      </c:pt>
                      <c:pt idx="357">
                        <c:v>-2.613296E-2</c:v>
                      </c:pt>
                      <c:pt idx="358">
                        <c:v>-2.6349549999999999E-2</c:v>
                      </c:pt>
                      <c:pt idx="359">
                        <c:v>-2.679811E-2</c:v>
                      </c:pt>
                      <c:pt idx="360">
                        <c:v>-2.7445110000000002E-2</c:v>
                      </c:pt>
                      <c:pt idx="361">
                        <c:v>-2.8152170000000001E-2</c:v>
                      </c:pt>
                      <c:pt idx="362">
                        <c:v>-2.8903600000000002E-2</c:v>
                      </c:pt>
                      <c:pt idx="363">
                        <c:v>-2.979014E-2</c:v>
                      </c:pt>
                      <c:pt idx="364">
                        <c:v>-3.0769600000000001E-2</c:v>
                      </c:pt>
                      <c:pt idx="365">
                        <c:v>-3.1635200000000002E-2</c:v>
                      </c:pt>
                      <c:pt idx="366">
                        <c:v>-3.2254699999999997E-2</c:v>
                      </c:pt>
                      <c:pt idx="367">
                        <c:v>-3.2666720000000003E-2</c:v>
                      </c:pt>
                      <c:pt idx="368">
                        <c:v>-3.2929559999999997E-2</c:v>
                      </c:pt>
                      <c:pt idx="369">
                        <c:v>-3.3057719999999999E-2</c:v>
                      </c:pt>
                      <c:pt idx="370">
                        <c:v>-3.3111109999999999E-2</c:v>
                      </c:pt>
                      <c:pt idx="371">
                        <c:v>-3.3170610000000003E-2</c:v>
                      </c:pt>
                      <c:pt idx="372">
                        <c:v>-3.3221189999999998E-2</c:v>
                      </c:pt>
                      <c:pt idx="373">
                        <c:v>-3.3208639999999998E-2</c:v>
                      </c:pt>
                      <c:pt idx="374">
                        <c:v>-3.318248E-2</c:v>
                      </c:pt>
                      <c:pt idx="375">
                        <c:v>-3.3215880000000003E-2</c:v>
                      </c:pt>
                      <c:pt idx="376">
                        <c:v>-3.3209929999999999E-2</c:v>
                      </c:pt>
                      <c:pt idx="377">
                        <c:v>-3.2979750000000002E-2</c:v>
                      </c:pt>
                      <c:pt idx="378">
                        <c:v>-3.2546779999999997E-2</c:v>
                      </c:pt>
                      <c:pt idx="379">
                        <c:v>-3.2151730000000003E-2</c:v>
                      </c:pt>
                      <c:pt idx="380">
                        <c:v>-3.1950140000000002E-2</c:v>
                      </c:pt>
                      <c:pt idx="381">
                        <c:v>-3.186717E-2</c:v>
                      </c:pt>
                      <c:pt idx="382">
                        <c:v>-3.18009E-2</c:v>
                      </c:pt>
                      <c:pt idx="383">
                        <c:v>-3.1818609999999997E-2</c:v>
                      </c:pt>
                      <c:pt idx="384">
                        <c:v>-3.2062550000000002E-2</c:v>
                      </c:pt>
                      <c:pt idx="385">
                        <c:v>-3.2550009999999997E-2</c:v>
                      </c:pt>
                      <c:pt idx="386">
                        <c:v>-3.3141469999999999E-2</c:v>
                      </c:pt>
                      <c:pt idx="387">
                        <c:v>-3.365539E-2</c:v>
                      </c:pt>
                      <c:pt idx="388">
                        <c:v>-3.3970090000000001E-2</c:v>
                      </c:pt>
                      <c:pt idx="389">
                        <c:v>-3.4080199999999998E-2</c:v>
                      </c:pt>
                      <c:pt idx="390">
                        <c:v>-3.407628E-2</c:v>
                      </c:pt>
                      <c:pt idx="391">
                        <c:v>-3.4019090000000002E-2</c:v>
                      </c:pt>
                      <c:pt idx="392">
                        <c:v>-3.3876169999999997E-2</c:v>
                      </c:pt>
                      <c:pt idx="393">
                        <c:v>-3.3646769999999999E-2</c:v>
                      </c:pt>
                      <c:pt idx="394">
                        <c:v>-3.3470229999999997E-2</c:v>
                      </c:pt>
                      <c:pt idx="395">
                        <c:v>-3.349974E-2</c:v>
                      </c:pt>
                      <c:pt idx="396">
                        <c:v>-3.3710150000000001E-2</c:v>
                      </c:pt>
                      <c:pt idx="397">
                        <c:v>-3.3923090000000003E-2</c:v>
                      </c:pt>
                      <c:pt idx="398">
                        <c:v>-3.3994419999999997E-2</c:v>
                      </c:pt>
                      <c:pt idx="399">
                        <c:v>-3.3906840000000001E-2</c:v>
                      </c:pt>
                      <c:pt idx="400">
                        <c:v>-3.3729120000000001E-2</c:v>
                      </c:pt>
                      <c:pt idx="401">
                        <c:v>-3.3573079999999998E-2</c:v>
                      </c:pt>
                      <c:pt idx="402">
                        <c:v>-3.3522290000000003E-2</c:v>
                      </c:pt>
                      <c:pt idx="403">
                        <c:v>-3.3524619999999998E-2</c:v>
                      </c:pt>
                      <c:pt idx="404">
                        <c:v>-3.3429189999999998E-2</c:v>
                      </c:pt>
                      <c:pt idx="405">
                        <c:v>-3.3200630000000002E-2</c:v>
                      </c:pt>
                      <c:pt idx="406">
                        <c:v>-3.2994950000000002E-2</c:v>
                      </c:pt>
                      <c:pt idx="407">
                        <c:v>-3.2918410000000002E-2</c:v>
                      </c:pt>
                      <c:pt idx="408">
                        <c:v>-3.2833139999999997E-2</c:v>
                      </c:pt>
                      <c:pt idx="409">
                        <c:v>-3.2541710000000001E-2</c:v>
                      </c:pt>
                      <c:pt idx="410">
                        <c:v>-3.2090609999999999E-2</c:v>
                      </c:pt>
                      <c:pt idx="411">
                        <c:v>-3.1740360000000002E-2</c:v>
                      </c:pt>
                      <c:pt idx="412">
                        <c:v>-3.168029E-2</c:v>
                      </c:pt>
                      <c:pt idx="413">
                        <c:v>-3.186104E-2</c:v>
                      </c:pt>
                      <c:pt idx="414">
                        <c:v>-3.2056849999999998E-2</c:v>
                      </c:pt>
                      <c:pt idx="415">
                        <c:v>-3.2032419999999999E-2</c:v>
                      </c:pt>
                      <c:pt idx="416">
                        <c:v>-3.171732E-2</c:v>
                      </c:pt>
                      <c:pt idx="417">
                        <c:v>-3.1304640000000002E-2</c:v>
                      </c:pt>
                      <c:pt idx="418">
                        <c:v>-3.1089550000000001E-2</c:v>
                      </c:pt>
                      <c:pt idx="419">
                        <c:v>-3.1134950000000002E-2</c:v>
                      </c:pt>
                      <c:pt idx="420">
                        <c:v>-3.1203850000000002E-2</c:v>
                      </c:pt>
                      <c:pt idx="421">
                        <c:v>-3.1072740000000001E-2</c:v>
                      </c:pt>
                      <c:pt idx="422">
                        <c:v>-3.0767719999999998E-2</c:v>
                      </c:pt>
                      <c:pt idx="423">
                        <c:v>-3.0402120000000001E-2</c:v>
                      </c:pt>
                      <c:pt idx="424">
                        <c:v>-2.9977859999999999E-2</c:v>
                      </c:pt>
                      <c:pt idx="425">
                        <c:v>-2.9509110000000002E-2</c:v>
                      </c:pt>
                      <c:pt idx="426">
                        <c:v>-2.9166339999999999E-2</c:v>
                      </c:pt>
                      <c:pt idx="427">
                        <c:v>-2.9086029999999999E-2</c:v>
                      </c:pt>
                      <c:pt idx="428">
                        <c:v>-2.9148830000000001E-2</c:v>
                      </c:pt>
                      <c:pt idx="429">
                        <c:v>-2.9135080000000001E-2</c:v>
                      </c:pt>
                      <c:pt idx="430">
                        <c:v>-2.9029630000000001E-2</c:v>
                      </c:pt>
                      <c:pt idx="431">
                        <c:v>-2.8986080000000001E-2</c:v>
                      </c:pt>
                      <c:pt idx="432">
                        <c:v>-2.9049709999999999E-2</c:v>
                      </c:pt>
                      <c:pt idx="433">
                        <c:v>-2.9107000000000001E-2</c:v>
                      </c:pt>
                      <c:pt idx="434">
                        <c:v>-2.9077909999999998E-2</c:v>
                      </c:pt>
                      <c:pt idx="435">
                        <c:v>-2.8984929999999999E-2</c:v>
                      </c:pt>
                      <c:pt idx="436">
                        <c:v>-2.8856039999999999E-2</c:v>
                      </c:pt>
                      <c:pt idx="437">
                        <c:v>-2.8719100000000001E-2</c:v>
                      </c:pt>
                      <c:pt idx="438">
                        <c:v>-2.8655770000000001E-2</c:v>
                      </c:pt>
                      <c:pt idx="439">
                        <c:v>-2.869963E-2</c:v>
                      </c:pt>
                      <c:pt idx="440">
                        <c:v>-2.8708649999999999E-2</c:v>
                      </c:pt>
                      <c:pt idx="441">
                        <c:v>-2.8497700000000001E-2</c:v>
                      </c:pt>
                      <c:pt idx="442">
                        <c:v>-2.8094250000000001E-2</c:v>
                      </c:pt>
                      <c:pt idx="443">
                        <c:v>-2.771732E-2</c:v>
                      </c:pt>
                      <c:pt idx="444">
                        <c:v>-2.7521E-2</c:v>
                      </c:pt>
                      <c:pt idx="445">
                        <c:v>-2.7484950000000001E-2</c:v>
                      </c:pt>
                      <c:pt idx="446">
                        <c:v>-2.7532569999999999E-2</c:v>
                      </c:pt>
                      <c:pt idx="447">
                        <c:v>-2.7623519999999999E-2</c:v>
                      </c:pt>
                      <c:pt idx="448">
                        <c:v>-2.7718929999999999E-2</c:v>
                      </c:pt>
                      <c:pt idx="449">
                        <c:v>-2.7771190000000001E-2</c:v>
                      </c:pt>
                      <c:pt idx="450">
                        <c:v>-2.7767210000000001E-2</c:v>
                      </c:pt>
                      <c:pt idx="451">
                        <c:v>-2.7692169999999999E-2</c:v>
                      </c:pt>
                      <c:pt idx="452">
                        <c:v>-2.7479449999999999E-2</c:v>
                      </c:pt>
                      <c:pt idx="453">
                        <c:v>-2.710562E-2</c:v>
                      </c:pt>
                      <c:pt idx="454">
                        <c:v>-2.6701720000000002E-2</c:v>
                      </c:pt>
                      <c:pt idx="455">
                        <c:v>-2.6452940000000001E-2</c:v>
                      </c:pt>
                      <c:pt idx="456">
                        <c:v>-2.6406019999999999E-2</c:v>
                      </c:pt>
                      <c:pt idx="457">
                        <c:v>-2.6468970000000001E-2</c:v>
                      </c:pt>
                      <c:pt idx="458">
                        <c:v>-2.6564669999999999E-2</c:v>
                      </c:pt>
                      <c:pt idx="459">
                        <c:v>-2.666847E-2</c:v>
                      </c:pt>
                      <c:pt idx="460">
                        <c:v>-2.6714399999999999E-2</c:v>
                      </c:pt>
                      <c:pt idx="461">
                        <c:v>-2.6609009999999999E-2</c:v>
                      </c:pt>
                      <c:pt idx="462">
                        <c:v>-2.6362400000000001E-2</c:v>
                      </c:pt>
                      <c:pt idx="463">
                        <c:v>-2.6092460000000001E-2</c:v>
                      </c:pt>
                      <c:pt idx="464">
                        <c:v>-2.5883949999999999E-2</c:v>
                      </c:pt>
                      <c:pt idx="465">
                        <c:v>-2.572456E-2</c:v>
                      </c:pt>
                      <c:pt idx="466">
                        <c:v>-2.5573450000000001E-2</c:v>
                      </c:pt>
                      <c:pt idx="467">
                        <c:v>-2.5412540000000001E-2</c:v>
                      </c:pt>
                      <c:pt idx="468">
                        <c:v>-2.52334E-2</c:v>
                      </c:pt>
                      <c:pt idx="469">
                        <c:v>-2.5058009999999999E-2</c:v>
                      </c:pt>
                      <c:pt idx="470">
                        <c:v>-2.4962450000000001E-2</c:v>
                      </c:pt>
                      <c:pt idx="471">
                        <c:v>-2.50044E-2</c:v>
                      </c:pt>
                      <c:pt idx="472">
                        <c:v>-2.5130380000000001E-2</c:v>
                      </c:pt>
                      <c:pt idx="473">
                        <c:v>-2.522021E-2</c:v>
                      </c:pt>
                      <c:pt idx="474">
                        <c:v>-2.5220360000000001E-2</c:v>
                      </c:pt>
                      <c:pt idx="475">
                        <c:v>-2.5164619999999999E-2</c:v>
                      </c:pt>
                      <c:pt idx="476">
                        <c:v>-2.5086879999999999E-2</c:v>
                      </c:pt>
                      <c:pt idx="477">
                        <c:v>-2.499964E-2</c:v>
                      </c:pt>
                      <c:pt idx="478">
                        <c:v>-2.4932289999999999E-2</c:v>
                      </c:pt>
                      <c:pt idx="479">
                        <c:v>-2.4900559999999999E-2</c:v>
                      </c:pt>
                      <c:pt idx="480">
                        <c:v>-2.4845119999999998E-2</c:v>
                      </c:pt>
                      <c:pt idx="481">
                        <c:v>-2.4690699999999999E-2</c:v>
                      </c:pt>
                      <c:pt idx="482">
                        <c:v>-2.446692E-2</c:v>
                      </c:pt>
                      <c:pt idx="483">
                        <c:v>-2.4293599999999999E-2</c:v>
                      </c:pt>
                      <c:pt idx="484">
                        <c:v>-2.4249099999999999E-2</c:v>
                      </c:pt>
                      <c:pt idx="485">
                        <c:v>-2.431475E-2</c:v>
                      </c:pt>
                      <c:pt idx="486">
                        <c:v>-2.4432659999999998E-2</c:v>
                      </c:pt>
                      <c:pt idx="487">
                        <c:v>-2.4555670000000002E-2</c:v>
                      </c:pt>
                      <c:pt idx="488">
                        <c:v>-2.4642210000000001E-2</c:v>
                      </c:pt>
                      <c:pt idx="489">
                        <c:v>-2.467461E-2</c:v>
                      </c:pt>
                      <c:pt idx="490">
                        <c:v>-2.468948E-2</c:v>
                      </c:pt>
                      <c:pt idx="491">
                        <c:v>-2.473446E-2</c:v>
                      </c:pt>
                      <c:pt idx="492">
                        <c:v>-2.4804779999999998E-2</c:v>
                      </c:pt>
                      <c:pt idx="493">
                        <c:v>-2.4869120000000002E-2</c:v>
                      </c:pt>
                      <c:pt idx="494">
                        <c:v>-2.492888E-2</c:v>
                      </c:pt>
                      <c:pt idx="495">
                        <c:v>-2.5002610000000002E-2</c:v>
                      </c:pt>
                      <c:pt idx="496">
                        <c:v>-2.508556E-2</c:v>
                      </c:pt>
                      <c:pt idx="497">
                        <c:v>-2.5173279999999999E-2</c:v>
                      </c:pt>
                      <c:pt idx="498">
                        <c:v>-2.5279579999999999E-2</c:v>
                      </c:pt>
                      <c:pt idx="499">
                        <c:v>-2.538222E-2</c:v>
                      </c:pt>
                      <c:pt idx="500">
                        <c:v>-2.5424510000000001E-2</c:v>
                      </c:pt>
                      <c:pt idx="501">
                        <c:v>-2.542063E-2</c:v>
                      </c:pt>
                      <c:pt idx="502">
                        <c:v>-2.5507189999999999E-2</c:v>
                      </c:pt>
                      <c:pt idx="503">
                        <c:v>-2.575088E-2</c:v>
                      </c:pt>
                      <c:pt idx="504">
                        <c:v>-2.6000530000000001E-2</c:v>
                      </c:pt>
                      <c:pt idx="505">
                        <c:v>-2.6062510000000001E-2</c:v>
                      </c:pt>
                      <c:pt idx="506">
                        <c:v>-2.5961669999999999E-2</c:v>
                      </c:pt>
                      <c:pt idx="507">
                        <c:v>-2.5886139999999998E-2</c:v>
                      </c:pt>
                      <c:pt idx="508">
                        <c:v>-2.5932549999999999E-2</c:v>
                      </c:pt>
                      <c:pt idx="509">
                        <c:v>-2.604453E-2</c:v>
                      </c:pt>
                      <c:pt idx="510">
                        <c:v>-2.615982E-2</c:v>
                      </c:pt>
                      <c:pt idx="511">
                        <c:v>-2.6271269999999999E-2</c:v>
                      </c:pt>
                      <c:pt idx="512">
                        <c:v>-2.6363399999999999E-2</c:v>
                      </c:pt>
                      <c:pt idx="513">
                        <c:v>-2.6426720000000001E-2</c:v>
                      </c:pt>
                      <c:pt idx="514">
                        <c:v>-2.6523580000000001E-2</c:v>
                      </c:pt>
                      <c:pt idx="515">
                        <c:v>-2.6707700000000001E-2</c:v>
                      </c:pt>
                      <c:pt idx="516">
                        <c:v>-2.690327E-2</c:v>
                      </c:pt>
                      <c:pt idx="517">
                        <c:v>-2.6996409999999998E-2</c:v>
                      </c:pt>
                      <c:pt idx="518">
                        <c:v>-2.7021779999999999E-2</c:v>
                      </c:pt>
                      <c:pt idx="519">
                        <c:v>-2.7106000000000002E-2</c:v>
                      </c:pt>
                      <c:pt idx="520">
                        <c:v>-2.724627E-2</c:v>
                      </c:pt>
                      <c:pt idx="521">
                        <c:v>-2.731302E-2</c:v>
                      </c:pt>
                      <c:pt idx="522">
                        <c:v>-2.7282250000000001E-2</c:v>
                      </c:pt>
                      <c:pt idx="523">
                        <c:v>-2.7298179999999998E-2</c:v>
                      </c:pt>
                      <c:pt idx="524">
                        <c:v>-2.745976E-2</c:v>
                      </c:pt>
                      <c:pt idx="525">
                        <c:v>-2.7683030000000001E-2</c:v>
                      </c:pt>
                      <c:pt idx="526">
                        <c:v>-2.7828180000000001E-2</c:v>
                      </c:pt>
                      <c:pt idx="527">
                        <c:v>-2.7858979999999998E-2</c:v>
                      </c:pt>
                      <c:pt idx="528">
                        <c:v>-2.7827589999999999E-2</c:v>
                      </c:pt>
                      <c:pt idx="529">
                        <c:v>-2.7798320000000001E-2</c:v>
                      </c:pt>
                      <c:pt idx="530">
                        <c:v>-2.7824359999999999E-2</c:v>
                      </c:pt>
                      <c:pt idx="531">
                        <c:v>-2.792563E-2</c:v>
                      </c:pt>
                      <c:pt idx="532">
                        <c:v>-2.8058130000000001E-2</c:v>
                      </c:pt>
                      <c:pt idx="533">
                        <c:v>-2.8152920000000001E-2</c:v>
                      </c:pt>
                      <c:pt idx="534">
                        <c:v>-2.8195399999999999E-2</c:v>
                      </c:pt>
                      <c:pt idx="535">
                        <c:v>-2.821303E-2</c:v>
                      </c:pt>
                      <c:pt idx="536">
                        <c:v>-2.820599E-2</c:v>
                      </c:pt>
                      <c:pt idx="537">
                        <c:v>-2.8163939999999998E-2</c:v>
                      </c:pt>
                      <c:pt idx="538">
                        <c:v>-2.8131989999999999E-2</c:v>
                      </c:pt>
                      <c:pt idx="539">
                        <c:v>-2.8179929999999999E-2</c:v>
                      </c:pt>
                      <c:pt idx="540">
                        <c:v>-2.831906E-2</c:v>
                      </c:pt>
                      <c:pt idx="541">
                        <c:v>-2.8512220000000001E-2</c:v>
                      </c:pt>
                      <c:pt idx="542">
                        <c:v>-2.8737209999999999E-2</c:v>
                      </c:pt>
                      <c:pt idx="543">
                        <c:v>-2.8969780000000001E-2</c:v>
                      </c:pt>
                      <c:pt idx="544">
                        <c:v>-2.9138049999999999E-2</c:v>
                      </c:pt>
                      <c:pt idx="545">
                        <c:v>-2.919078E-2</c:v>
                      </c:pt>
                      <c:pt idx="546">
                        <c:v>-2.9182980000000001E-2</c:v>
                      </c:pt>
                      <c:pt idx="547">
                        <c:v>-2.9200630000000002E-2</c:v>
                      </c:pt>
                      <c:pt idx="548">
                        <c:v>-2.9225290000000001E-2</c:v>
                      </c:pt>
                      <c:pt idx="549">
                        <c:v>-2.9163950000000001E-2</c:v>
                      </c:pt>
                      <c:pt idx="550">
                        <c:v>-2.8995750000000001E-2</c:v>
                      </c:pt>
                      <c:pt idx="551">
                        <c:v>-2.880212E-2</c:v>
                      </c:pt>
                      <c:pt idx="552">
                        <c:v>-2.867571E-2</c:v>
                      </c:pt>
                      <c:pt idx="553">
                        <c:v>-2.8663270000000001E-2</c:v>
                      </c:pt>
                      <c:pt idx="554">
                        <c:v>-2.875461E-2</c:v>
                      </c:pt>
                      <c:pt idx="555">
                        <c:v>-2.8866550000000001E-2</c:v>
                      </c:pt>
                      <c:pt idx="556">
                        <c:v>-2.8893209999999999E-2</c:v>
                      </c:pt>
                      <c:pt idx="557">
                        <c:v>-2.8839480000000001E-2</c:v>
                      </c:pt>
                      <c:pt idx="558">
                        <c:v>-2.8835920000000001E-2</c:v>
                      </c:pt>
                      <c:pt idx="559">
                        <c:v>-2.8932490000000002E-2</c:v>
                      </c:pt>
                      <c:pt idx="560">
                        <c:v>-2.8972689999999999E-2</c:v>
                      </c:pt>
                      <c:pt idx="561">
                        <c:v>-2.879371E-2</c:v>
                      </c:pt>
                      <c:pt idx="562">
                        <c:v>-2.8487019999999998E-2</c:v>
                      </c:pt>
                      <c:pt idx="563">
                        <c:v>-2.829978E-2</c:v>
                      </c:pt>
                      <c:pt idx="564">
                        <c:v>-2.832061E-2</c:v>
                      </c:pt>
                      <c:pt idx="565">
                        <c:v>-2.840904E-2</c:v>
                      </c:pt>
                      <c:pt idx="566">
                        <c:v>-2.8405469999999999E-2</c:v>
                      </c:pt>
                      <c:pt idx="567">
                        <c:v>-2.8285870000000001E-2</c:v>
                      </c:pt>
                      <c:pt idx="568">
                        <c:v>-2.8113320000000001E-2</c:v>
                      </c:pt>
                      <c:pt idx="569">
                        <c:v>-2.794263E-2</c:v>
                      </c:pt>
                      <c:pt idx="570">
                        <c:v>-2.778458E-2</c:v>
                      </c:pt>
                      <c:pt idx="571">
                        <c:v>-2.7603220000000001E-2</c:v>
                      </c:pt>
                      <c:pt idx="572">
                        <c:v>-2.737353E-2</c:v>
                      </c:pt>
                      <c:pt idx="573">
                        <c:v>-2.718023E-2</c:v>
                      </c:pt>
                      <c:pt idx="574">
                        <c:v>-2.718135E-2</c:v>
                      </c:pt>
                      <c:pt idx="575">
                        <c:v>-2.740654E-2</c:v>
                      </c:pt>
                      <c:pt idx="576">
                        <c:v>-2.76811E-2</c:v>
                      </c:pt>
                      <c:pt idx="577">
                        <c:v>-2.782362E-2</c:v>
                      </c:pt>
                      <c:pt idx="578">
                        <c:v>-2.7849410000000002E-2</c:v>
                      </c:pt>
                      <c:pt idx="579">
                        <c:v>-2.787384E-2</c:v>
                      </c:pt>
                      <c:pt idx="580">
                        <c:v>-2.7896239999999999E-2</c:v>
                      </c:pt>
                      <c:pt idx="581">
                        <c:v>-2.7836110000000001E-2</c:v>
                      </c:pt>
                      <c:pt idx="582">
                        <c:v>-2.7697050000000001E-2</c:v>
                      </c:pt>
                      <c:pt idx="583">
                        <c:v>-2.7535489999999999E-2</c:v>
                      </c:pt>
                      <c:pt idx="584">
                        <c:v>-2.7335080000000001E-2</c:v>
                      </c:pt>
                      <c:pt idx="585">
                        <c:v>-2.7056279999999999E-2</c:v>
                      </c:pt>
                      <c:pt idx="586">
                        <c:v>-2.6766399999999999E-2</c:v>
                      </c:pt>
                      <c:pt idx="587">
                        <c:v>-2.657352E-2</c:v>
                      </c:pt>
                      <c:pt idx="588">
                        <c:v>-2.6461950000000001E-2</c:v>
                      </c:pt>
                      <c:pt idx="589">
                        <c:v>-2.6317429999999999E-2</c:v>
                      </c:pt>
                      <c:pt idx="590">
                        <c:v>-2.6103129999999999E-2</c:v>
                      </c:pt>
                      <c:pt idx="591">
                        <c:v>-2.5889160000000001E-2</c:v>
                      </c:pt>
                      <c:pt idx="592">
                        <c:v>-2.5712189999999999E-2</c:v>
                      </c:pt>
                      <c:pt idx="593">
                        <c:v>-2.5531740000000001E-2</c:v>
                      </c:pt>
                      <c:pt idx="594">
                        <c:v>-2.5323060000000001E-2</c:v>
                      </c:pt>
                      <c:pt idx="595">
                        <c:v>-2.5124899999999999E-2</c:v>
                      </c:pt>
                      <c:pt idx="596">
                        <c:v>-2.4996259999999999E-2</c:v>
                      </c:pt>
                      <c:pt idx="597">
                        <c:v>-2.497402E-2</c:v>
                      </c:pt>
                      <c:pt idx="598">
                        <c:v>-2.5047340000000001E-2</c:v>
                      </c:pt>
                      <c:pt idx="599">
                        <c:v>-2.5130220000000002E-2</c:v>
                      </c:pt>
                      <c:pt idx="600">
                        <c:v>-2.510867E-2</c:v>
                      </c:pt>
                      <c:pt idx="601">
                        <c:v>-2.4979649999999999E-2</c:v>
                      </c:pt>
                      <c:pt idx="602">
                        <c:v>-2.4875970000000001E-2</c:v>
                      </c:pt>
                      <c:pt idx="603">
                        <c:v>-2.4879979999999999E-2</c:v>
                      </c:pt>
                      <c:pt idx="604">
                        <c:v>-2.4900350000000002E-2</c:v>
                      </c:pt>
                      <c:pt idx="605">
                        <c:v>-2.4820559999999998E-2</c:v>
                      </c:pt>
                      <c:pt idx="606">
                        <c:v>-2.46923E-2</c:v>
                      </c:pt>
                      <c:pt idx="607">
                        <c:v>-2.4658860000000001E-2</c:v>
                      </c:pt>
                      <c:pt idx="608">
                        <c:v>-2.474372E-2</c:v>
                      </c:pt>
                      <c:pt idx="609">
                        <c:v>-2.485416E-2</c:v>
                      </c:pt>
                      <c:pt idx="610">
                        <c:v>-2.4948649999999999E-2</c:v>
                      </c:pt>
                      <c:pt idx="611">
                        <c:v>-2.5044469999999999E-2</c:v>
                      </c:pt>
                      <c:pt idx="612">
                        <c:v>-2.5102670000000001E-2</c:v>
                      </c:pt>
                      <c:pt idx="613">
                        <c:v>-2.5052189999999998E-2</c:v>
                      </c:pt>
                      <c:pt idx="614">
                        <c:v>-2.4915110000000001E-2</c:v>
                      </c:pt>
                      <c:pt idx="615">
                        <c:v>-2.4788600000000001E-2</c:v>
                      </c:pt>
                      <c:pt idx="616">
                        <c:v>-2.4714549999999998E-2</c:v>
                      </c:pt>
                      <c:pt idx="617">
                        <c:v>-2.4662489999999999E-2</c:v>
                      </c:pt>
                      <c:pt idx="618">
                        <c:v>-2.4616909999999999E-2</c:v>
                      </c:pt>
                      <c:pt idx="619">
                        <c:v>-2.458714E-2</c:v>
                      </c:pt>
                      <c:pt idx="620">
                        <c:v>-2.4554639999999999E-2</c:v>
                      </c:pt>
                      <c:pt idx="621">
                        <c:v>-2.451474E-2</c:v>
                      </c:pt>
                      <c:pt idx="622">
                        <c:v>-2.45346E-2</c:v>
                      </c:pt>
                      <c:pt idx="623">
                        <c:v>-2.4670129999999998E-2</c:v>
                      </c:pt>
                      <c:pt idx="624">
                        <c:v>-2.4846119999999999E-2</c:v>
                      </c:pt>
                      <c:pt idx="625">
                        <c:v>-2.491734E-2</c:v>
                      </c:pt>
                      <c:pt idx="626">
                        <c:v>-2.482972E-2</c:v>
                      </c:pt>
                      <c:pt idx="627">
                        <c:v>-2.4631279999999998E-2</c:v>
                      </c:pt>
                      <c:pt idx="628">
                        <c:v>-2.4375520000000001E-2</c:v>
                      </c:pt>
                      <c:pt idx="629">
                        <c:v>-2.4105069999999999E-2</c:v>
                      </c:pt>
                      <c:pt idx="630">
                        <c:v>-2.3872359999999999E-2</c:v>
                      </c:pt>
                      <c:pt idx="631">
                        <c:v>-2.3695509999999999E-2</c:v>
                      </c:pt>
                      <c:pt idx="632">
                        <c:v>-2.353481E-2</c:v>
                      </c:pt>
                      <c:pt idx="633">
                        <c:v>-2.337728E-2</c:v>
                      </c:pt>
                      <c:pt idx="634">
                        <c:v>-2.328123E-2</c:v>
                      </c:pt>
                      <c:pt idx="635">
                        <c:v>-2.325315E-2</c:v>
                      </c:pt>
                      <c:pt idx="636">
                        <c:v>-2.317833E-2</c:v>
                      </c:pt>
                      <c:pt idx="637">
                        <c:v>-2.2966219999999999E-2</c:v>
                      </c:pt>
                      <c:pt idx="638">
                        <c:v>-2.269589E-2</c:v>
                      </c:pt>
                      <c:pt idx="639">
                        <c:v>-2.2508770000000001E-2</c:v>
                      </c:pt>
                      <c:pt idx="640">
                        <c:v>-2.2406200000000001E-2</c:v>
                      </c:pt>
                      <c:pt idx="641">
                        <c:v>-2.2304330000000001E-2</c:v>
                      </c:pt>
                      <c:pt idx="642">
                        <c:v>-2.2211560000000002E-2</c:v>
                      </c:pt>
                      <c:pt idx="643">
                        <c:v>-2.2169999999999999E-2</c:v>
                      </c:pt>
                      <c:pt idx="644">
                        <c:v>-2.211902E-2</c:v>
                      </c:pt>
                      <c:pt idx="645">
                        <c:v>-2.1969019999999999E-2</c:v>
                      </c:pt>
                      <c:pt idx="646">
                        <c:v>-2.1765070000000001E-2</c:v>
                      </c:pt>
                      <c:pt idx="647">
                        <c:v>-2.1615820000000001E-2</c:v>
                      </c:pt>
                      <c:pt idx="648">
                        <c:v>-2.14944E-2</c:v>
                      </c:pt>
                      <c:pt idx="649">
                        <c:v>-2.1262469999999999E-2</c:v>
                      </c:pt>
                      <c:pt idx="650">
                        <c:v>-2.0880889999999999E-2</c:v>
                      </c:pt>
                      <c:pt idx="651">
                        <c:v>-2.0447509999999999E-2</c:v>
                      </c:pt>
                      <c:pt idx="652">
                        <c:v>-2.003632E-2</c:v>
                      </c:pt>
                      <c:pt idx="653">
                        <c:v>-1.9625839999999999E-2</c:v>
                      </c:pt>
                      <c:pt idx="654">
                        <c:v>-1.9172789999999999E-2</c:v>
                      </c:pt>
                      <c:pt idx="655">
                        <c:v>-1.8636139999999999E-2</c:v>
                      </c:pt>
                      <c:pt idx="656">
                        <c:v>-1.793289E-2</c:v>
                      </c:pt>
                      <c:pt idx="657">
                        <c:v>-1.6978190000000001E-2</c:v>
                      </c:pt>
                      <c:pt idx="658">
                        <c:v>-1.5795259999999998E-2</c:v>
                      </c:pt>
                      <c:pt idx="659">
                        <c:v>-1.455912E-2</c:v>
                      </c:pt>
                      <c:pt idx="660">
                        <c:v>-1.3579890000000001E-2</c:v>
                      </c:pt>
                      <c:pt idx="661">
                        <c:v>-1.3063180000000001E-2</c:v>
                      </c:pt>
                      <c:pt idx="662">
                        <c:v>-1.277121E-2</c:v>
                      </c:pt>
                      <c:pt idx="663">
                        <c:v>-1.231317E-2</c:v>
                      </c:pt>
                      <c:pt idx="664">
                        <c:v>-1.1489900000000001E-2</c:v>
                      </c:pt>
                      <c:pt idx="665">
                        <c:v>-1.02767E-2</c:v>
                      </c:pt>
                      <c:pt idx="666">
                        <c:v>-8.767693E-3</c:v>
                      </c:pt>
                      <c:pt idx="667">
                        <c:v>-7.0711410000000004E-3</c:v>
                      </c:pt>
                      <c:pt idx="668">
                        <c:v>-5.2181830000000004E-3</c:v>
                      </c:pt>
                      <c:pt idx="669">
                        <c:v>-3.2491659999999999E-3</c:v>
                      </c:pt>
                      <c:pt idx="670">
                        <c:v>-1.3745420000000001E-3</c:v>
                      </c:pt>
                      <c:pt idx="671">
                        <c:v>1.47449E-5</c:v>
                      </c:pt>
                      <c:pt idx="672">
                        <c:v>5.127536E-4</c:v>
                      </c:pt>
                      <c:pt idx="673">
                        <c:v>-1.4000190000000001E-4</c:v>
                      </c:pt>
                      <c:pt idx="674">
                        <c:v>-2.0800039999999999E-3</c:v>
                      </c:pt>
                      <c:pt idx="675">
                        <c:v>-5.3696689999999997E-3</c:v>
                      </c:pt>
                      <c:pt idx="676">
                        <c:v>-9.7294819999999994E-3</c:v>
                      </c:pt>
                      <c:pt idx="677">
                        <c:v>-1.4312109999999999E-2</c:v>
                      </c:pt>
                      <c:pt idx="678">
                        <c:v>-1.826208E-2</c:v>
                      </c:pt>
                      <c:pt idx="679">
                        <c:v>-2.1324840000000001E-2</c:v>
                      </c:pt>
                      <c:pt idx="680">
                        <c:v>-2.358006E-2</c:v>
                      </c:pt>
                      <c:pt idx="681">
                        <c:v>-2.5071019999999999E-2</c:v>
                      </c:pt>
                      <c:pt idx="682">
                        <c:v>-2.5913450000000001E-2</c:v>
                      </c:pt>
                      <c:pt idx="683">
                        <c:v>-2.6443370000000001E-2</c:v>
                      </c:pt>
                      <c:pt idx="684">
                        <c:v>-2.7048900000000001E-2</c:v>
                      </c:pt>
                      <c:pt idx="685">
                        <c:v>-2.7784799999999998E-2</c:v>
                      </c:pt>
                      <c:pt idx="686">
                        <c:v>-2.8409779999999999E-2</c:v>
                      </c:pt>
                      <c:pt idx="687">
                        <c:v>-2.882819E-2</c:v>
                      </c:pt>
                      <c:pt idx="688">
                        <c:v>-2.9002380000000001E-2</c:v>
                      </c:pt>
                      <c:pt idx="689">
                        <c:v>-2.8831510000000001E-2</c:v>
                      </c:pt>
                      <c:pt idx="690">
                        <c:v>-2.837918E-2</c:v>
                      </c:pt>
                      <c:pt idx="691">
                        <c:v>-2.7947659999999999E-2</c:v>
                      </c:pt>
                      <c:pt idx="692">
                        <c:v>-2.7665370000000002E-2</c:v>
                      </c:pt>
                      <c:pt idx="693">
                        <c:v>-2.7319619999999999E-2</c:v>
                      </c:pt>
                      <c:pt idx="694">
                        <c:v>-2.672041E-2</c:v>
                      </c:pt>
                      <c:pt idx="695">
                        <c:v>-2.599657E-2</c:v>
                      </c:pt>
                      <c:pt idx="696">
                        <c:v>-2.5648480000000001E-2</c:v>
                      </c:pt>
                      <c:pt idx="697">
                        <c:v>-2.6021220000000001E-2</c:v>
                      </c:pt>
                      <c:pt idx="698">
                        <c:v>-2.6676539999999999E-2</c:v>
                      </c:pt>
                      <c:pt idx="699">
                        <c:v>-2.713482E-2</c:v>
                      </c:pt>
                      <c:pt idx="700">
                        <c:v>-2.7323690000000001E-2</c:v>
                      </c:pt>
                      <c:pt idx="701">
                        <c:v>-2.7359129999999999E-2</c:v>
                      </c:pt>
                      <c:pt idx="702">
                        <c:v>-2.7442000000000001E-2</c:v>
                      </c:pt>
                      <c:pt idx="703">
                        <c:v>-2.7681689999999998E-2</c:v>
                      </c:pt>
                      <c:pt idx="704">
                        <c:v>-2.794487E-2</c:v>
                      </c:pt>
                      <c:pt idx="705">
                        <c:v>-2.7975779999999999E-2</c:v>
                      </c:pt>
                      <c:pt idx="706">
                        <c:v>-2.7685830000000002E-2</c:v>
                      </c:pt>
                      <c:pt idx="707">
                        <c:v>-2.7204389999999998E-2</c:v>
                      </c:pt>
                      <c:pt idx="708">
                        <c:v>-2.667044E-2</c:v>
                      </c:pt>
                      <c:pt idx="709">
                        <c:v>-2.6267189999999999E-2</c:v>
                      </c:pt>
                      <c:pt idx="710">
                        <c:v>-2.630072E-2</c:v>
                      </c:pt>
                      <c:pt idx="711">
                        <c:v>-2.6667159999999999E-2</c:v>
                      </c:pt>
                      <c:pt idx="712">
                        <c:v>-2.6854840000000001E-2</c:v>
                      </c:pt>
                      <c:pt idx="713">
                        <c:v>-2.6646690000000001E-2</c:v>
                      </c:pt>
                      <c:pt idx="714">
                        <c:v>-2.621217E-2</c:v>
                      </c:pt>
                      <c:pt idx="715">
                        <c:v>-2.579422E-2</c:v>
                      </c:pt>
                      <c:pt idx="716">
                        <c:v>-2.5417660000000002E-2</c:v>
                      </c:pt>
                      <c:pt idx="717">
                        <c:v>-2.4960449999999999E-2</c:v>
                      </c:pt>
                      <c:pt idx="718">
                        <c:v>-2.454048E-2</c:v>
                      </c:pt>
                      <c:pt idx="719">
                        <c:v>-2.4397169999999999E-2</c:v>
                      </c:pt>
                      <c:pt idx="720">
                        <c:v>-2.4459910000000001E-2</c:v>
                      </c:pt>
                      <c:pt idx="721">
                        <c:v>-2.4604290000000001E-2</c:v>
                      </c:pt>
                      <c:pt idx="722">
                        <c:v>-2.487197E-2</c:v>
                      </c:pt>
                      <c:pt idx="723">
                        <c:v>-2.5188970000000001E-2</c:v>
                      </c:pt>
                      <c:pt idx="724">
                        <c:v>-2.526254E-2</c:v>
                      </c:pt>
                      <c:pt idx="725">
                        <c:v>-2.4994079999999998E-2</c:v>
                      </c:pt>
                      <c:pt idx="726">
                        <c:v>-2.4507919999999999E-2</c:v>
                      </c:pt>
                      <c:pt idx="727">
                        <c:v>-2.4001990000000001E-2</c:v>
                      </c:pt>
                      <c:pt idx="728">
                        <c:v>-2.36571E-2</c:v>
                      </c:pt>
                      <c:pt idx="729">
                        <c:v>-2.3508569999999999E-2</c:v>
                      </c:pt>
                      <c:pt idx="730">
                        <c:v>-2.349331E-2</c:v>
                      </c:pt>
                      <c:pt idx="731">
                        <c:v>-2.35269E-2</c:v>
                      </c:pt>
                      <c:pt idx="732">
                        <c:v>-2.344839E-2</c:v>
                      </c:pt>
                      <c:pt idx="733">
                        <c:v>-2.3162720000000001E-2</c:v>
                      </c:pt>
                      <c:pt idx="734">
                        <c:v>-2.2894210000000002E-2</c:v>
                      </c:pt>
                      <c:pt idx="735">
                        <c:v>-2.2986110000000001E-2</c:v>
                      </c:pt>
                      <c:pt idx="736">
                        <c:v>-2.3334270000000001E-2</c:v>
                      </c:pt>
                      <c:pt idx="737">
                        <c:v>-2.348459E-2</c:v>
                      </c:pt>
                      <c:pt idx="738">
                        <c:v>-2.3257799999999999E-2</c:v>
                      </c:pt>
                      <c:pt idx="739">
                        <c:v>-2.2882960000000001E-2</c:v>
                      </c:pt>
                      <c:pt idx="740">
                        <c:v>-2.260494E-2</c:v>
                      </c:pt>
                      <c:pt idx="741">
                        <c:v>-2.2395999999999999E-2</c:v>
                      </c:pt>
                      <c:pt idx="742">
                        <c:v>-2.2211020000000001E-2</c:v>
                      </c:pt>
                      <c:pt idx="743">
                        <c:v>-2.2294689999999999E-2</c:v>
                      </c:pt>
                      <c:pt idx="744">
                        <c:v>-2.242247E-2</c:v>
                      </c:pt>
                      <c:pt idx="745">
                        <c:v>-2.21376E-2</c:v>
                      </c:pt>
                      <c:pt idx="746">
                        <c:v>-2.1542680000000002E-2</c:v>
                      </c:pt>
                      <c:pt idx="747">
                        <c:v>-2.0970559999999999E-2</c:v>
                      </c:pt>
                      <c:pt idx="748">
                        <c:v>-2.0749030000000002E-2</c:v>
                      </c:pt>
                      <c:pt idx="749">
                        <c:v>-2.0865660000000001E-2</c:v>
                      </c:pt>
                      <c:pt idx="750">
                        <c:v>-2.100759E-2</c:v>
                      </c:pt>
                      <c:pt idx="751">
                        <c:v>-2.1073439999999999E-2</c:v>
                      </c:pt>
                      <c:pt idx="752">
                        <c:v>-2.1053809999999999E-2</c:v>
                      </c:pt>
                      <c:pt idx="753">
                        <c:v>-2.0856699999999999E-2</c:v>
                      </c:pt>
                      <c:pt idx="754">
                        <c:v>-2.0470639999999998E-2</c:v>
                      </c:pt>
                      <c:pt idx="755">
                        <c:v>-2.004976E-2</c:v>
                      </c:pt>
                      <c:pt idx="756">
                        <c:v>-1.9678669999999999E-2</c:v>
                      </c:pt>
                      <c:pt idx="757">
                        <c:v>-1.9319639999999999E-2</c:v>
                      </c:pt>
                      <c:pt idx="758">
                        <c:v>-1.8995120000000001E-2</c:v>
                      </c:pt>
                      <c:pt idx="759">
                        <c:v>-1.878577E-2</c:v>
                      </c:pt>
                      <c:pt idx="760">
                        <c:v>-1.8764900000000001E-2</c:v>
                      </c:pt>
                      <c:pt idx="761">
                        <c:v>-1.9085060000000001E-2</c:v>
                      </c:pt>
                      <c:pt idx="762">
                        <c:v>-1.959953E-2</c:v>
                      </c:pt>
                      <c:pt idx="763">
                        <c:v>-1.9966190000000002E-2</c:v>
                      </c:pt>
                      <c:pt idx="764">
                        <c:v>-2.01881E-2</c:v>
                      </c:pt>
                      <c:pt idx="765">
                        <c:v>-2.026969E-2</c:v>
                      </c:pt>
                      <c:pt idx="766">
                        <c:v>-2.0205299999999999E-2</c:v>
                      </c:pt>
                      <c:pt idx="767">
                        <c:v>-2.0123160000000001E-2</c:v>
                      </c:pt>
                      <c:pt idx="768">
                        <c:v>-2.0095289999999998E-2</c:v>
                      </c:pt>
                      <c:pt idx="769">
                        <c:v>-1.997993E-2</c:v>
                      </c:pt>
                      <c:pt idx="770">
                        <c:v>-1.965865E-2</c:v>
                      </c:pt>
                      <c:pt idx="771">
                        <c:v>-1.9227850000000001E-2</c:v>
                      </c:pt>
                      <c:pt idx="772">
                        <c:v>-1.885218E-2</c:v>
                      </c:pt>
                      <c:pt idx="773">
                        <c:v>-1.8538039999999999E-2</c:v>
                      </c:pt>
                      <c:pt idx="774">
                        <c:v>-1.8191869999999999E-2</c:v>
                      </c:pt>
                      <c:pt idx="775">
                        <c:v>-1.7872220000000001E-2</c:v>
                      </c:pt>
                      <c:pt idx="776">
                        <c:v>-1.765193E-2</c:v>
                      </c:pt>
                      <c:pt idx="777">
                        <c:v>-1.7386140000000001E-2</c:v>
                      </c:pt>
                      <c:pt idx="778">
                        <c:v>-1.6831079999999998E-2</c:v>
                      </c:pt>
                      <c:pt idx="779">
                        <c:v>-1.5889440000000001E-2</c:v>
                      </c:pt>
                      <c:pt idx="780">
                        <c:v>-1.4441290000000001E-2</c:v>
                      </c:pt>
                      <c:pt idx="781">
                        <c:v>-1.218612E-2</c:v>
                      </c:pt>
                      <c:pt idx="782">
                        <c:v>-1.0292910000000001E-2</c:v>
                      </c:pt>
                      <c:pt idx="783">
                        <c:v>-1.133297E-2</c:v>
                      </c:pt>
                      <c:pt idx="784">
                        <c:v>-1.276629E-2</c:v>
                      </c:pt>
                      <c:pt idx="785">
                        <c:v>-1.326518E-2</c:v>
                      </c:pt>
                      <c:pt idx="786">
                        <c:v>-1.3375659999999999E-2</c:v>
                      </c:pt>
                      <c:pt idx="787">
                        <c:v>-1.330866E-2</c:v>
                      </c:pt>
                      <c:pt idx="788">
                        <c:v>-1.296656E-2</c:v>
                      </c:pt>
                      <c:pt idx="789">
                        <c:v>-1.2257769999999999E-2</c:v>
                      </c:pt>
                      <c:pt idx="790">
                        <c:v>-1.1598209999999999E-2</c:v>
                      </c:pt>
                      <c:pt idx="791">
                        <c:v>-1.160895E-2</c:v>
                      </c:pt>
                      <c:pt idx="792">
                        <c:v>-1.1935110000000001E-2</c:v>
                      </c:pt>
                      <c:pt idx="793">
                        <c:v>-1.2097800000000001E-2</c:v>
                      </c:pt>
                      <c:pt idx="794">
                        <c:v>-1.2140079999999999E-2</c:v>
                      </c:pt>
                      <c:pt idx="795">
                        <c:v>-1.2222200000000001E-2</c:v>
                      </c:pt>
                      <c:pt idx="796">
                        <c:v>-1.231697E-2</c:v>
                      </c:pt>
                      <c:pt idx="797">
                        <c:v>-1.2218980000000001E-2</c:v>
                      </c:pt>
                      <c:pt idx="798">
                        <c:v>-1.2058579999999999E-2</c:v>
                      </c:pt>
                      <c:pt idx="799">
                        <c:v>-1.2430770000000001E-2</c:v>
                      </c:pt>
                      <c:pt idx="800">
                        <c:v>-1.295263E-2</c:v>
                      </c:pt>
                      <c:pt idx="801">
                        <c:v>-1.319592E-2</c:v>
                      </c:pt>
                      <c:pt idx="802">
                        <c:v>-1.328842E-2</c:v>
                      </c:pt>
                      <c:pt idx="803">
                        <c:v>-1.332791E-2</c:v>
                      </c:pt>
                      <c:pt idx="804">
                        <c:v>-1.3224980000000001E-2</c:v>
                      </c:pt>
                      <c:pt idx="805">
                        <c:v>-1.292365E-2</c:v>
                      </c:pt>
                      <c:pt idx="806">
                        <c:v>-1.2528650000000001E-2</c:v>
                      </c:pt>
                      <c:pt idx="807">
                        <c:v>-1.2277700000000001E-2</c:v>
                      </c:pt>
                      <c:pt idx="808">
                        <c:v>-1.229645E-2</c:v>
                      </c:pt>
                      <c:pt idx="809">
                        <c:v>-1.234563E-2</c:v>
                      </c:pt>
                      <c:pt idx="810">
                        <c:v>-1.215484E-2</c:v>
                      </c:pt>
                      <c:pt idx="811">
                        <c:v>-1.1674759999999999E-2</c:v>
                      </c:pt>
                      <c:pt idx="812">
                        <c:v>-1.0991539999999999E-2</c:v>
                      </c:pt>
                      <c:pt idx="813">
                        <c:v>-1.0277379999999999E-2</c:v>
                      </c:pt>
                      <c:pt idx="814">
                        <c:v>-9.7099119999999994E-3</c:v>
                      </c:pt>
                      <c:pt idx="815">
                        <c:v>-9.3584089999999998E-3</c:v>
                      </c:pt>
                      <c:pt idx="816">
                        <c:v>-9.2531030000000004E-3</c:v>
                      </c:pt>
                      <c:pt idx="817">
                        <c:v>-9.3548090000000004E-3</c:v>
                      </c:pt>
                      <c:pt idx="818">
                        <c:v>-9.4446900000000004E-3</c:v>
                      </c:pt>
                      <c:pt idx="819">
                        <c:v>-9.4359040000000002E-3</c:v>
                      </c:pt>
                      <c:pt idx="820">
                        <c:v>-9.3433950000000009E-3</c:v>
                      </c:pt>
                      <c:pt idx="821">
                        <c:v>-9.0859960000000007E-3</c:v>
                      </c:pt>
                      <c:pt idx="822">
                        <c:v>-8.5855859999999992E-3</c:v>
                      </c:pt>
                      <c:pt idx="823">
                        <c:v>-8.1488270000000008E-3</c:v>
                      </c:pt>
                      <c:pt idx="824">
                        <c:v>-8.2531979999999998E-3</c:v>
                      </c:pt>
                      <c:pt idx="825">
                        <c:v>-8.6641610000000001E-3</c:v>
                      </c:pt>
                      <c:pt idx="826">
                        <c:v>-8.9396960000000004E-3</c:v>
                      </c:pt>
                      <c:pt idx="827">
                        <c:v>-8.985168E-3</c:v>
                      </c:pt>
                      <c:pt idx="828">
                        <c:v>-8.8288010000000007E-3</c:v>
                      </c:pt>
                      <c:pt idx="829">
                        <c:v>-8.5541390000000005E-3</c:v>
                      </c:pt>
                      <c:pt idx="830">
                        <c:v>-8.3269899999999994E-3</c:v>
                      </c:pt>
                      <c:pt idx="831">
                        <c:v>-8.2406159999999992E-3</c:v>
                      </c:pt>
                      <c:pt idx="832">
                        <c:v>-7.9686719999999996E-3</c:v>
                      </c:pt>
                      <c:pt idx="833">
                        <c:v>-6.316342E-3</c:v>
                      </c:pt>
                      <c:pt idx="834">
                        <c:v>-3.2100610000000002E-3</c:v>
                      </c:pt>
                      <c:pt idx="835">
                        <c:v>-3.3190450000000001E-3</c:v>
                      </c:pt>
                      <c:pt idx="836">
                        <c:v>-4.673239E-3</c:v>
                      </c:pt>
                      <c:pt idx="837">
                        <c:v>-5.6554450000000003E-3</c:v>
                      </c:pt>
                      <c:pt idx="838">
                        <c:v>-6.3497800000000002E-3</c:v>
                      </c:pt>
                      <c:pt idx="839">
                        <c:v>-6.7012139999999996E-3</c:v>
                      </c:pt>
                      <c:pt idx="840">
                        <c:v>-6.5837090000000001E-3</c:v>
                      </c:pt>
                      <c:pt idx="841">
                        <c:v>-6.0719110000000001E-3</c:v>
                      </c:pt>
                      <c:pt idx="842">
                        <c:v>-5.3827270000000003E-3</c:v>
                      </c:pt>
                      <c:pt idx="843">
                        <c:v>-4.7155549999999997E-3</c:v>
                      </c:pt>
                      <c:pt idx="844">
                        <c:v>-4.2943080000000002E-3</c:v>
                      </c:pt>
                      <c:pt idx="845">
                        <c:v>-4.1223270000000003E-3</c:v>
                      </c:pt>
                      <c:pt idx="846">
                        <c:v>-3.9881999999999999E-3</c:v>
                      </c:pt>
                      <c:pt idx="847">
                        <c:v>-3.9716530000000003E-3</c:v>
                      </c:pt>
                      <c:pt idx="848">
                        <c:v>-4.1872100000000002E-3</c:v>
                      </c:pt>
                      <c:pt idx="849">
                        <c:v>-4.4456579999999999E-3</c:v>
                      </c:pt>
                      <c:pt idx="850">
                        <c:v>-4.0827759999999998E-3</c:v>
                      </c:pt>
                      <c:pt idx="851">
                        <c:v>-3.3195049999999999E-3</c:v>
                      </c:pt>
                      <c:pt idx="852">
                        <c:v>-2.694138E-3</c:v>
                      </c:pt>
                      <c:pt idx="853">
                        <c:v>-2.308498E-3</c:v>
                      </c:pt>
                      <c:pt idx="854">
                        <c:v>-2.2162380000000001E-3</c:v>
                      </c:pt>
                      <c:pt idx="855">
                        <c:v>-2.5249809999999999E-3</c:v>
                      </c:pt>
                      <c:pt idx="856">
                        <c:v>-3.0845680000000002E-3</c:v>
                      </c:pt>
                      <c:pt idx="857">
                        <c:v>-3.5010079999999999E-3</c:v>
                      </c:pt>
                      <c:pt idx="858">
                        <c:v>-3.5168830000000002E-3</c:v>
                      </c:pt>
                      <c:pt idx="859">
                        <c:v>-3.1993059999999999E-3</c:v>
                      </c:pt>
                      <c:pt idx="860">
                        <c:v>-2.7393140000000001E-3</c:v>
                      </c:pt>
                      <c:pt idx="861">
                        <c:v>-2.3809349999999998E-3</c:v>
                      </c:pt>
                      <c:pt idx="862">
                        <c:v>-2.3064880000000002E-3</c:v>
                      </c:pt>
                      <c:pt idx="863">
                        <c:v>-2.1732159999999999E-3</c:v>
                      </c:pt>
                      <c:pt idx="864">
                        <c:v>-1.969653E-3</c:v>
                      </c:pt>
                      <c:pt idx="865">
                        <c:v>-1.9165779999999999E-3</c:v>
                      </c:pt>
                      <c:pt idx="866">
                        <c:v>-1.920405E-3</c:v>
                      </c:pt>
                      <c:pt idx="867">
                        <c:v>-1.635725E-3</c:v>
                      </c:pt>
                      <c:pt idx="868">
                        <c:v>-1.192743E-3</c:v>
                      </c:pt>
                      <c:pt idx="869">
                        <c:v>-1.360273E-3</c:v>
                      </c:pt>
                      <c:pt idx="870">
                        <c:v>-1.1250990000000001E-3</c:v>
                      </c:pt>
                      <c:pt idx="871">
                        <c:v>-2.783692E-4</c:v>
                      </c:pt>
                      <c:pt idx="872">
                        <c:v>2.731435E-4</c:v>
                      </c:pt>
                      <c:pt idx="873">
                        <c:v>-6.3612689999999994E-5</c:v>
                      </c:pt>
                      <c:pt idx="874">
                        <c:v>-7.541383E-4</c:v>
                      </c:pt>
                      <c:pt idx="875">
                        <c:v>-1.0045550000000001E-3</c:v>
                      </c:pt>
                      <c:pt idx="876">
                        <c:v>-7.4920979999999998E-4</c:v>
                      </c:pt>
                      <c:pt idx="877">
                        <c:v>-1.3119100000000001E-4</c:v>
                      </c:pt>
                      <c:pt idx="878">
                        <c:v>6.6846329999999999E-4</c:v>
                      </c:pt>
                      <c:pt idx="879">
                        <c:v>1.2439090000000001E-3</c:v>
                      </c:pt>
                      <c:pt idx="880">
                        <c:v>1.458322E-3</c:v>
                      </c:pt>
                      <c:pt idx="881">
                        <c:v>1.5526170000000001E-3</c:v>
                      </c:pt>
                      <c:pt idx="882">
                        <c:v>1.7598640000000001E-3</c:v>
                      </c:pt>
                      <c:pt idx="883">
                        <c:v>2.1814809999999999E-3</c:v>
                      </c:pt>
                      <c:pt idx="884">
                        <c:v>2.6844830000000001E-3</c:v>
                      </c:pt>
                      <c:pt idx="885">
                        <c:v>3.0693909999999999E-3</c:v>
                      </c:pt>
                      <c:pt idx="886">
                        <c:v>3.3963299999999999E-3</c:v>
                      </c:pt>
                      <c:pt idx="887">
                        <c:v>4.0540259999999996E-3</c:v>
                      </c:pt>
                      <c:pt idx="888">
                        <c:v>4.1068379999999998E-3</c:v>
                      </c:pt>
                      <c:pt idx="889">
                        <c:v>3.5870530000000002E-3</c:v>
                      </c:pt>
                      <c:pt idx="890">
                        <c:v>3.9610260000000003E-3</c:v>
                      </c:pt>
                      <c:pt idx="891">
                        <c:v>4.4646540000000002E-3</c:v>
                      </c:pt>
                      <c:pt idx="892">
                        <c:v>4.8601909999999998E-3</c:v>
                      </c:pt>
                      <c:pt idx="893">
                        <c:v>5.2881849999999999E-3</c:v>
                      </c:pt>
                      <c:pt idx="894">
                        <c:v>5.7832819999999998E-3</c:v>
                      </c:pt>
                      <c:pt idx="895">
                        <c:v>6.1384830000000001E-3</c:v>
                      </c:pt>
                      <c:pt idx="896">
                        <c:v>6.2612279999999998E-3</c:v>
                      </c:pt>
                      <c:pt idx="897">
                        <c:v>6.2064720000000002E-3</c:v>
                      </c:pt>
                      <c:pt idx="898">
                        <c:v>5.9264490000000003E-3</c:v>
                      </c:pt>
                      <c:pt idx="899">
                        <c:v>5.39056E-3</c:v>
                      </c:pt>
                      <c:pt idx="900">
                        <c:v>5.2138319999999998E-3</c:v>
                      </c:pt>
                      <c:pt idx="901">
                        <c:v>5.6892059999999996E-3</c:v>
                      </c:pt>
                      <c:pt idx="902">
                        <c:v>6.4182400000000004E-3</c:v>
                      </c:pt>
                      <c:pt idx="903">
                        <c:v>7.1276159999999998E-3</c:v>
                      </c:pt>
                      <c:pt idx="904">
                        <c:v>7.8032359999999999E-3</c:v>
                      </c:pt>
                      <c:pt idx="905">
                        <c:v>8.2606510000000008E-3</c:v>
                      </c:pt>
                      <c:pt idx="906">
                        <c:v>7.7192440000000001E-3</c:v>
                      </c:pt>
                      <c:pt idx="907">
                        <c:v>6.6396989999999998E-3</c:v>
                      </c:pt>
                      <c:pt idx="908">
                        <c:v>6.1536730000000001E-3</c:v>
                      </c:pt>
                      <c:pt idx="909">
                        <c:v>6.1297449999999998E-3</c:v>
                      </c:pt>
                      <c:pt idx="910">
                        <c:v>6.2353119999999998E-3</c:v>
                      </c:pt>
                      <c:pt idx="911">
                        <c:v>6.3387180000000001E-3</c:v>
                      </c:pt>
                      <c:pt idx="912">
                        <c:v>6.4270500000000001E-3</c:v>
                      </c:pt>
                      <c:pt idx="913">
                        <c:v>6.5447980000000001E-3</c:v>
                      </c:pt>
                      <c:pt idx="914">
                        <c:v>6.7115359999999997E-3</c:v>
                      </c:pt>
                      <c:pt idx="915">
                        <c:v>6.8903219999999999E-3</c:v>
                      </c:pt>
                      <c:pt idx="916">
                        <c:v>7.0414989999999997E-3</c:v>
                      </c:pt>
                      <c:pt idx="917">
                        <c:v>7.1794559999999999E-3</c:v>
                      </c:pt>
                      <c:pt idx="918">
                        <c:v>7.3614680000000004E-3</c:v>
                      </c:pt>
                      <c:pt idx="919">
                        <c:v>7.6418789999999999E-3</c:v>
                      </c:pt>
                      <c:pt idx="920">
                        <c:v>8.0168289999999996E-3</c:v>
                      </c:pt>
                      <c:pt idx="921">
                        <c:v>8.4032519999999999E-3</c:v>
                      </c:pt>
                      <c:pt idx="922">
                        <c:v>8.7117849999999997E-3</c:v>
                      </c:pt>
                      <c:pt idx="923">
                        <c:v>8.9508220000000006E-3</c:v>
                      </c:pt>
                      <c:pt idx="924">
                        <c:v>9.2296889999999993E-3</c:v>
                      </c:pt>
                      <c:pt idx="925">
                        <c:v>9.6207830000000008E-3</c:v>
                      </c:pt>
                      <c:pt idx="926">
                        <c:v>1.003942E-2</c:v>
                      </c:pt>
                      <c:pt idx="927">
                        <c:v>1.036219E-2</c:v>
                      </c:pt>
                      <c:pt idx="928">
                        <c:v>1.0604540000000001E-2</c:v>
                      </c:pt>
                      <c:pt idx="929">
                        <c:v>1.0859779999999999E-2</c:v>
                      </c:pt>
                      <c:pt idx="930">
                        <c:v>1.1144050000000001E-2</c:v>
                      </c:pt>
                      <c:pt idx="931">
                        <c:v>1.138988E-2</c:v>
                      </c:pt>
                      <c:pt idx="932">
                        <c:v>1.154967E-2</c:v>
                      </c:pt>
                      <c:pt idx="933">
                        <c:v>1.1644450000000001E-2</c:v>
                      </c:pt>
                      <c:pt idx="934">
                        <c:v>1.171283E-2</c:v>
                      </c:pt>
                      <c:pt idx="935">
                        <c:v>1.1795419999999999E-2</c:v>
                      </c:pt>
                      <c:pt idx="936">
                        <c:v>1.193721E-2</c:v>
                      </c:pt>
                      <c:pt idx="937">
                        <c:v>1.2112639999999999E-2</c:v>
                      </c:pt>
                      <c:pt idx="938">
                        <c:v>1.2181300000000001E-2</c:v>
                      </c:pt>
                      <c:pt idx="939">
                        <c:v>1.2019459999999999E-2</c:v>
                      </c:pt>
                      <c:pt idx="940">
                        <c:v>1.1718579999999999E-2</c:v>
                      </c:pt>
                      <c:pt idx="941">
                        <c:v>1.145856E-2</c:v>
                      </c:pt>
                      <c:pt idx="942">
                        <c:v>1.127366E-2</c:v>
                      </c:pt>
                      <c:pt idx="943">
                        <c:v>1.1148170000000001E-2</c:v>
                      </c:pt>
                      <c:pt idx="944">
                        <c:v>1.1120730000000001E-2</c:v>
                      </c:pt>
                      <c:pt idx="945">
                        <c:v>1.119213E-2</c:v>
                      </c:pt>
                      <c:pt idx="946">
                        <c:v>1.1233399999999999E-2</c:v>
                      </c:pt>
                      <c:pt idx="947">
                        <c:v>1.085621E-2</c:v>
                      </c:pt>
                      <c:pt idx="948">
                        <c:v>9.8299860000000006E-3</c:v>
                      </c:pt>
                      <c:pt idx="949">
                        <c:v>9.0947330000000007E-3</c:v>
                      </c:pt>
                      <c:pt idx="950">
                        <c:v>8.9955060000000003E-3</c:v>
                      </c:pt>
                      <c:pt idx="951">
                        <c:v>9.0841759999999994E-3</c:v>
                      </c:pt>
                      <c:pt idx="952">
                        <c:v>9.229892E-3</c:v>
                      </c:pt>
                      <c:pt idx="953">
                        <c:v>9.5255670000000004E-3</c:v>
                      </c:pt>
                      <c:pt idx="954">
                        <c:v>9.7171380000000002E-3</c:v>
                      </c:pt>
                      <c:pt idx="955">
                        <c:v>9.2885499999999996E-3</c:v>
                      </c:pt>
                      <c:pt idx="956">
                        <c:v>8.6814969999999998E-3</c:v>
                      </c:pt>
                      <c:pt idx="957">
                        <c:v>8.4823750000000003E-3</c:v>
                      </c:pt>
                      <c:pt idx="958">
                        <c:v>8.5314369999999994E-3</c:v>
                      </c:pt>
                      <c:pt idx="959">
                        <c:v>8.4355139999999999E-3</c:v>
                      </c:pt>
                      <c:pt idx="960">
                        <c:v>8.1454409999999998E-3</c:v>
                      </c:pt>
                      <c:pt idx="961">
                        <c:v>8.0568600000000008E-3</c:v>
                      </c:pt>
                      <c:pt idx="962">
                        <c:v>8.279359E-3</c:v>
                      </c:pt>
                      <c:pt idx="963">
                        <c:v>8.5664469999999996E-3</c:v>
                      </c:pt>
                      <c:pt idx="964">
                        <c:v>8.7569520000000001E-3</c:v>
                      </c:pt>
                      <c:pt idx="965">
                        <c:v>8.9529859999999996E-3</c:v>
                      </c:pt>
                      <c:pt idx="966">
                        <c:v>9.4404970000000008E-3</c:v>
                      </c:pt>
                      <c:pt idx="967">
                        <c:v>1.015422E-2</c:v>
                      </c:pt>
                      <c:pt idx="968">
                        <c:v>1.0037859999999999E-2</c:v>
                      </c:pt>
                      <c:pt idx="969">
                        <c:v>9.4673510000000006E-3</c:v>
                      </c:pt>
                      <c:pt idx="970">
                        <c:v>9.2797839999999993E-3</c:v>
                      </c:pt>
                      <c:pt idx="971">
                        <c:v>9.1706319999999997E-3</c:v>
                      </c:pt>
                      <c:pt idx="972">
                        <c:v>9.0443209999999993E-3</c:v>
                      </c:pt>
                      <c:pt idx="973">
                        <c:v>9.1118880000000003E-3</c:v>
                      </c:pt>
                      <c:pt idx="974">
                        <c:v>9.4560070000000006E-3</c:v>
                      </c:pt>
                      <c:pt idx="975">
                        <c:v>9.9082509999999999E-3</c:v>
                      </c:pt>
                      <c:pt idx="976">
                        <c:v>1.03327E-2</c:v>
                      </c:pt>
                      <c:pt idx="977">
                        <c:v>1.0780120000000001E-2</c:v>
                      </c:pt>
                      <c:pt idx="978">
                        <c:v>1.120056E-2</c:v>
                      </c:pt>
                      <c:pt idx="979">
                        <c:v>1.095046E-2</c:v>
                      </c:pt>
                      <c:pt idx="980">
                        <c:v>1.032255E-2</c:v>
                      </c:pt>
                      <c:pt idx="981">
                        <c:v>1.0460809999999999E-2</c:v>
                      </c:pt>
                      <c:pt idx="982">
                        <c:v>1.083742E-2</c:v>
                      </c:pt>
                      <c:pt idx="983">
                        <c:v>1.0878290000000001E-2</c:v>
                      </c:pt>
                      <c:pt idx="984">
                        <c:v>1.067972E-2</c:v>
                      </c:pt>
                      <c:pt idx="985">
                        <c:v>1.081932E-2</c:v>
                      </c:pt>
                      <c:pt idx="986">
                        <c:v>1.0900379999999999E-2</c:v>
                      </c:pt>
                      <c:pt idx="987">
                        <c:v>1.0860079999999999E-2</c:v>
                      </c:pt>
                      <c:pt idx="988">
                        <c:v>1.116901E-2</c:v>
                      </c:pt>
                      <c:pt idx="989">
                        <c:v>1.158792E-2</c:v>
                      </c:pt>
                      <c:pt idx="990">
                        <c:v>1.202161E-2</c:v>
                      </c:pt>
                      <c:pt idx="991">
                        <c:v>1.243967E-2</c:v>
                      </c:pt>
                      <c:pt idx="992">
                        <c:v>1.2840219999999999E-2</c:v>
                      </c:pt>
                      <c:pt idx="993">
                        <c:v>1.3297750000000001E-2</c:v>
                      </c:pt>
                      <c:pt idx="994">
                        <c:v>1.385635E-2</c:v>
                      </c:pt>
                      <c:pt idx="995">
                        <c:v>1.430612E-2</c:v>
                      </c:pt>
                      <c:pt idx="996">
                        <c:v>1.4427840000000001E-2</c:v>
                      </c:pt>
                      <c:pt idx="997">
                        <c:v>1.461617E-2</c:v>
                      </c:pt>
                      <c:pt idx="998">
                        <c:v>1.5112820000000001E-2</c:v>
                      </c:pt>
                      <c:pt idx="999">
                        <c:v>1.5715340000000001E-2</c:v>
                      </c:pt>
                      <c:pt idx="1000">
                        <c:v>1.6328559999999999E-2</c:v>
                      </c:pt>
                      <c:pt idx="1001">
                        <c:v>1.7131629999999998E-2</c:v>
                      </c:pt>
                      <c:pt idx="1002">
                        <c:v>1.8200250000000001E-2</c:v>
                      </c:pt>
                      <c:pt idx="1003">
                        <c:v>1.890261E-2</c:v>
                      </c:pt>
                      <c:pt idx="1004">
                        <c:v>1.8937220000000001E-2</c:v>
                      </c:pt>
                      <c:pt idx="1005">
                        <c:v>1.9069450000000002E-2</c:v>
                      </c:pt>
                      <c:pt idx="1006">
                        <c:v>1.9643440000000002E-2</c:v>
                      </c:pt>
                      <c:pt idx="1007">
                        <c:v>2.0496980000000001E-2</c:v>
                      </c:pt>
                      <c:pt idx="1008">
                        <c:v>2.129499E-2</c:v>
                      </c:pt>
                      <c:pt idx="1009">
                        <c:v>2.1790360000000002E-2</c:v>
                      </c:pt>
                      <c:pt idx="1010">
                        <c:v>2.2380029999999999E-2</c:v>
                      </c:pt>
                      <c:pt idx="1011">
                        <c:v>2.323691E-2</c:v>
                      </c:pt>
                      <c:pt idx="1012">
                        <c:v>2.422885E-2</c:v>
                      </c:pt>
                      <c:pt idx="1013">
                        <c:v>2.5353210000000001E-2</c:v>
                      </c:pt>
                      <c:pt idx="1014">
                        <c:v>2.6515259999999999E-2</c:v>
                      </c:pt>
                      <c:pt idx="1015">
                        <c:v>2.7401450000000001E-2</c:v>
                      </c:pt>
                      <c:pt idx="1016">
                        <c:v>2.7812199999999999E-2</c:v>
                      </c:pt>
                      <c:pt idx="1017">
                        <c:v>2.7891160000000002E-2</c:v>
                      </c:pt>
                      <c:pt idx="1018">
                        <c:v>2.8286840000000001E-2</c:v>
                      </c:pt>
                      <c:pt idx="1019">
                        <c:v>2.93748E-2</c:v>
                      </c:pt>
                      <c:pt idx="1020">
                        <c:v>3.0507920000000001E-2</c:v>
                      </c:pt>
                      <c:pt idx="1021">
                        <c:v>3.150323E-2</c:v>
                      </c:pt>
                      <c:pt idx="1022">
                        <c:v>3.2607179999999999E-2</c:v>
                      </c:pt>
                      <c:pt idx="1023">
                        <c:v>3.3904339999999998E-2</c:v>
                      </c:pt>
                      <c:pt idx="1024">
                        <c:v>3.5069799999999998E-2</c:v>
                      </c:pt>
                      <c:pt idx="1025">
                        <c:v>3.5979650000000002E-2</c:v>
                      </c:pt>
                      <c:pt idx="1026">
                        <c:v>3.6861150000000002E-2</c:v>
                      </c:pt>
                      <c:pt idx="1027">
                        <c:v>3.7797789999999998E-2</c:v>
                      </c:pt>
                      <c:pt idx="1028">
                        <c:v>3.8791199999999998E-2</c:v>
                      </c:pt>
                      <c:pt idx="1029">
                        <c:v>4.0208639999999997E-2</c:v>
                      </c:pt>
                      <c:pt idx="1030">
                        <c:v>4.250073E-2</c:v>
                      </c:pt>
                      <c:pt idx="1031">
                        <c:v>4.4674470000000001E-2</c:v>
                      </c:pt>
                      <c:pt idx="1032">
                        <c:v>4.5432529999999999E-2</c:v>
                      </c:pt>
                      <c:pt idx="1033">
                        <c:v>4.4945329999999999E-2</c:v>
                      </c:pt>
                      <c:pt idx="1034">
                        <c:v>4.5098659999999999E-2</c:v>
                      </c:pt>
                      <c:pt idx="1035">
                        <c:v>4.7833540000000001E-2</c:v>
                      </c:pt>
                      <c:pt idx="1036">
                        <c:v>5.0826610000000001E-2</c:v>
                      </c:pt>
                      <c:pt idx="1037">
                        <c:v>5.2686759999999999E-2</c:v>
                      </c:pt>
                      <c:pt idx="1038">
                        <c:v>5.403939E-2</c:v>
                      </c:pt>
                      <c:pt idx="1039">
                        <c:v>5.5667550000000003E-2</c:v>
                      </c:pt>
                      <c:pt idx="1040">
                        <c:v>5.7594029999999997E-2</c:v>
                      </c:pt>
                      <c:pt idx="1041">
                        <c:v>5.9499490000000002E-2</c:v>
                      </c:pt>
                      <c:pt idx="1042">
                        <c:v>6.216547E-2</c:v>
                      </c:pt>
                      <c:pt idx="1043">
                        <c:v>6.6497360000000005E-2</c:v>
                      </c:pt>
                      <c:pt idx="1044">
                        <c:v>7.2484519999999997E-2</c:v>
                      </c:pt>
                      <c:pt idx="1045">
                        <c:v>7.8951359999999998E-2</c:v>
                      </c:pt>
                      <c:pt idx="1046">
                        <c:v>8.3985770000000001E-2</c:v>
                      </c:pt>
                      <c:pt idx="1047">
                        <c:v>8.4839040000000004E-2</c:v>
                      </c:pt>
                      <c:pt idx="1048">
                        <c:v>7.7039040000000003E-2</c:v>
                      </c:pt>
                      <c:pt idx="1049">
                        <c:v>5.7399190000000003E-2</c:v>
                      </c:pt>
                      <c:pt idx="1050">
                        <c:v>3.1115460000000001E-2</c:v>
                      </c:pt>
                      <c:pt idx="1051">
                        <c:v>7.1375520000000001E-3</c:v>
                      </c:pt>
                      <c:pt idx="1052">
                        <c:v>-1.4074349999999999E-2</c:v>
                      </c:pt>
                      <c:pt idx="1053">
                        <c:v>-3.1547020000000002E-2</c:v>
                      </c:pt>
                      <c:pt idx="1054">
                        <c:v>-3.9755100000000002E-2</c:v>
                      </c:pt>
                      <c:pt idx="1055">
                        <c:v>-4.1783790000000001E-2</c:v>
                      </c:pt>
                      <c:pt idx="1056">
                        <c:v>-4.2010409999999998E-2</c:v>
                      </c:pt>
                      <c:pt idx="1057">
                        <c:v>-4.2068059999999997E-2</c:v>
                      </c:pt>
                      <c:pt idx="1058">
                        <c:v>-4.1934359999999997E-2</c:v>
                      </c:pt>
                      <c:pt idx="1059">
                        <c:v>-4.127016E-2</c:v>
                      </c:pt>
                      <c:pt idx="1060">
                        <c:v>-4.0339640000000003E-2</c:v>
                      </c:pt>
                      <c:pt idx="1061">
                        <c:v>-3.9528969999999997E-2</c:v>
                      </c:pt>
                      <c:pt idx="1062">
                        <c:v>-3.870614E-2</c:v>
                      </c:pt>
                      <c:pt idx="1063">
                        <c:v>-3.7525549999999998E-2</c:v>
                      </c:pt>
                      <c:pt idx="1064">
                        <c:v>-3.5913870000000001E-2</c:v>
                      </c:pt>
                      <c:pt idx="1065">
                        <c:v>-3.4165689999999999E-2</c:v>
                      </c:pt>
                      <c:pt idx="1066">
                        <c:v>-3.261613E-2</c:v>
                      </c:pt>
                      <c:pt idx="1067">
                        <c:v>-3.1303009999999999E-2</c:v>
                      </c:pt>
                      <c:pt idx="1068">
                        <c:v>-2.9999939999999999E-2</c:v>
                      </c:pt>
                      <c:pt idx="1069">
                        <c:v>-2.842567E-2</c:v>
                      </c:pt>
                      <c:pt idx="1070">
                        <c:v>-2.678786E-2</c:v>
                      </c:pt>
                      <c:pt idx="1071">
                        <c:v>-2.531371E-2</c:v>
                      </c:pt>
                      <c:pt idx="1072">
                        <c:v>-2.3974680000000002E-2</c:v>
                      </c:pt>
                      <c:pt idx="1073">
                        <c:v>-2.2818419999999999E-2</c:v>
                      </c:pt>
                      <c:pt idx="1074">
                        <c:v>-2.16511E-2</c:v>
                      </c:pt>
                      <c:pt idx="1075">
                        <c:v>-2.0316589999999999E-2</c:v>
                      </c:pt>
                      <c:pt idx="1076">
                        <c:v>-1.913316E-2</c:v>
                      </c:pt>
                      <c:pt idx="1077">
                        <c:v>-1.828492E-2</c:v>
                      </c:pt>
                      <c:pt idx="1078">
                        <c:v>-1.7495759999999999E-2</c:v>
                      </c:pt>
                      <c:pt idx="1079">
                        <c:v>-1.6457289999999999E-2</c:v>
                      </c:pt>
                      <c:pt idx="1080">
                        <c:v>-1.5220350000000001E-2</c:v>
                      </c:pt>
                      <c:pt idx="1081">
                        <c:v>-1.411339E-2</c:v>
                      </c:pt>
                      <c:pt idx="1082">
                        <c:v>-1.3236390000000001E-2</c:v>
                      </c:pt>
                      <c:pt idx="1083">
                        <c:v>-1.245367E-2</c:v>
                      </c:pt>
                      <c:pt idx="1084">
                        <c:v>-1.173839E-2</c:v>
                      </c:pt>
                      <c:pt idx="1085">
                        <c:v>-1.1258270000000001E-2</c:v>
                      </c:pt>
                      <c:pt idx="1086">
                        <c:v>-1.106538E-2</c:v>
                      </c:pt>
                      <c:pt idx="1087">
                        <c:v>-1.1004109999999999E-2</c:v>
                      </c:pt>
                      <c:pt idx="1088">
                        <c:v>-1.087202E-2</c:v>
                      </c:pt>
                      <c:pt idx="1089">
                        <c:v>-1.0574460000000001E-2</c:v>
                      </c:pt>
                      <c:pt idx="1090">
                        <c:v>-1.0174010000000001E-2</c:v>
                      </c:pt>
                      <c:pt idx="1091">
                        <c:v>-9.7023300000000003E-3</c:v>
                      </c:pt>
                      <c:pt idx="1092">
                        <c:v>-9.1184100000000004E-3</c:v>
                      </c:pt>
                      <c:pt idx="1093">
                        <c:v>-8.5375369999999996E-3</c:v>
                      </c:pt>
                      <c:pt idx="1094">
                        <c:v>-8.1594600000000003E-3</c:v>
                      </c:pt>
                      <c:pt idx="1095">
                        <c:v>-7.9178219999999997E-3</c:v>
                      </c:pt>
                      <c:pt idx="1096">
                        <c:v>-7.6457729999999998E-3</c:v>
                      </c:pt>
                      <c:pt idx="1097">
                        <c:v>-7.2806360000000001E-3</c:v>
                      </c:pt>
                      <c:pt idx="1098">
                        <c:v>-6.9754200000000004E-3</c:v>
                      </c:pt>
                      <c:pt idx="1099">
                        <c:v>-6.9366499999999999E-3</c:v>
                      </c:pt>
                      <c:pt idx="1100">
                        <c:v>-6.976561E-3</c:v>
                      </c:pt>
                      <c:pt idx="1101">
                        <c:v>-6.8215239999999998E-3</c:v>
                      </c:pt>
                      <c:pt idx="1102">
                        <c:v>-6.4169750000000001E-3</c:v>
                      </c:pt>
                      <c:pt idx="1103">
                        <c:v>-5.7980169999999999E-3</c:v>
                      </c:pt>
                      <c:pt idx="1104">
                        <c:v>-5.1117380000000002E-3</c:v>
                      </c:pt>
                      <c:pt idx="1105">
                        <c:v>-4.5903979999999999E-3</c:v>
                      </c:pt>
                      <c:pt idx="1106">
                        <c:v>-4.2258649999999997E-3</c:v>
                      </c:pt>
                      <c:pt idx="1107">
                        <c:v>-3.8368550000000001E-3</c:v>
                      </c:pt>
                      <c:pt idx="1108">
                        <c:v>-3.4446680000000001E-3</c:v>
                      </c:pt>
                      <c:pt idx="1109">
                        <c:v>-3.4442079999999998E-3</c:v>
                      </c:pt>
                      <c:pt idx="1110">
                        <c:v>-3.742455E-3</c:v>
                      </c:pt>
                      <c:pt idx="1111">
                        <c:v>-3.7500760000000002E-3</c:v>
                      </c:pt>
                      <c:pt idx="1112">
                        <c:v>-3.5649639999999999E-3</c:v>
                      </c:pt>
                      <c:pt idx="1113">
                        <c:v>-3.4439449999999999E-3</c:v>
                      </c:pt>
                      <c:pt idx="1114">
                        <c:v>-3.3698119999999998E-3</c:v>
                      </c:pt>
                      <c:pt idx="1115">
                        <c:v>-3.2131859999999998E-3</c:v>
                      </c:pt>
                      <c:pt idx="1116">
                        <c:v>-2.9940510000000002E-3</c:v>
                      </c:pt>
                      <c:pt idx="1117">
                        <c:v>-2.8821229999999999E-3</c:v>
                      </c:pt>
                      <c:pt idx="1118">
                        <c:v>-2.9415959999999999E-3</c:v>
                      </c:pt>
                      <c:pt idx="1119">
                        <c:v>-2.9845090000000002E-3</c:v>
                      </c:pt>
                      <c:pt idx="1120">
                        <c:v>-2.9106919999999999E-3</c:v>
                      </c:pt>
                      <c:pt idx="1121">
                        <c:v>-2.8179009999999998E-3</c:v>
                      </c:pt>
                      <c:pt idx="1122">
                        <c:v>-2.7804689999999998E-3</c:v>
                      </c:pt>
                      <c:pt idx="1123">
                        <c:v>-2.7332889999999999E-3</c:v>
                      </c:pt>
                      <c:pt idx="1124">
                        <c:v>-2.5756099999999999E-3</c:v>
                      </c:pt>
                      <c:pt idx="1125">
                        <c:v>-2.2911619999999998E-3</c:v>
                      </c:pt>
                      <c:pt idx="1126">
                        <c:v>-1.8840840000000001E-3</c:v>
                      </c:pt>
                      <c:pt idx="1127">
                        <c:v>-1.355483E-3</c:v>
                      </c:pt>
                      <c:pt idx="1128">
                        <c:v>-8.3057149999999995E-4</c:v>
                      </c:pt>
                      <c:pt idx="1129">
                        <c:v>-6.8672299999999998E-4</c:v>
                      </c:pt>
                      <c:pt idx="1130">
                        <c:v>-1.1174309999999999E-3</c:v>
                      </c:pt>
                      <c:pt idx="1131">
                        <c:v>-1.4885110000000001E-3</c:v>
                      </c:pt>
                      <c:pt idx="1132">
                        <c:v>-1.418964E-3</c:v>
                      </c:pt>
                      <c:pt idx="1133">
                        <c:v>-1.218549E-3</c:v>
                      </c:pt>
                      <c:pt idx="1134">
                        <c:v>-1.1442659999999999E-3</c:v>
                      </c:pt>
                      <c:pt idx="1135">
                        <c:v>-1.1190180000000001E-3</c:v>
                      </c:pt>
                      <c:pt idx="1136">
                        <c:v>-9.5704860000000004E-4</c:v>
                      </c:pt>
                      <c:pt idx="1137">
                        <c:v>-6.6740289999999997E-4</c:v>
                      </c:pt>
                      <c:pt idx="1138">
                        <c:v>-4.6187479999999998E-4</c:v>
                      </c:pt>
                      <c:pt idx="1139">
                        <c:v>-4.9272170000000002E-4</c:v>
                      </c:pt>
                      <c:pt idx="1140">
                        <c:v>-6.3990990000000001E-4</c:v>
                      </c:pt>
                      <c:pt idx="1141">
                        <c:v>-7.4206510000000001E-4</c:v>
                      </c:pt>
                      <c:pt idx="1142">
                        <c:v>-7.6988239999999997E-4</c:v>
                      </c:pt>
                      <c:pt idx="1143">
                        <c:v>-7.0667080000000001E-4</c:v>
                      </c:pt>
                      <c:pt idx="1144">
                        <c:v>-5.2833209999999999E-4</c:v>
                      </c:pt>
                      <c:pt idx="1145">
                        <c:v>-2.7853479999999999E-4</c:v>
                      </c:pt>
                      <c:pt idx="1146">
                        <c:v>-5.0857769999999997E-5</c:v>
                      </c:pt>
                      <c:pt idx="1147">
                        <c:v>1.0481560000000001E-4</c:v>
                      </c:pt>
                      <c:pt idx="1148">
                        <c:v>1.9924750000000001E-4</c:v>
                      </c:pt>
                      <c:pt idx="1149">
                        <c:v>2.2430909999999999E-4</c:v>
                      </c:pt>
                      <c:pt idx="1150">
                        <c:v>1.417043E-4</c:v>
                      </c:pt>
                      <c:pt idx="1151">
                        <c:v>-2.1537069999999998E-6</c:v>
                      </c:pt>
                      <c:pt idx="1152">
                        <c:v>-8.7597569999999994E-5</c:v>
                      </c:pt>
                      <c:pt idx="1153">
                        <c:v>-5.6125429999999998E-5</c:v>
                      </c:pt>
                      <c:pt idx="1154">
                        <c:v>6.9222520000000005E-5</c:v>
                      </c:pt>
                      <c:pt idx="1155">
                        <c:v>2.14828E-4</c:v>
                      </c:pt>
                      <c:pt idx="1156">
                        <c:v>2.978446E-4</c:v>
                      </c:pt>
                      <c:pt idx="1157">
                        <c:v>2.9781140000000001E-4</c:v>
                      </c:pt>
                      <c:pt idx="1158">
                        <c:v>2.7059060000000001E-4</c:v>
                      </c:pt>
                      <c:pt idx="1159">
                        <c:v>2.9459519999999999E-4</c:v>
                      </c:pt>
                      <c:pt idx="1160">
                        <c:v>3.9964779999999999E-4</c:v>
                      </c:pt>
                      <c:pt idx="1161">
                        <c:v>5.3504659999999995E-4</c:v>
                      </c:pt>
                      <c:pt idx="1162">
                        <c:v>6.1975029999999996E-4</c:v>
                      </c:pt>
                      <c:pt idx="1163">
                        <c:v>6.0481900000000004E-4</c:v>
                      </c:pt>
                      <c:pt idx="1164">
                        <c:v>5.5160120000000005E-4</c:v>
                      </c:pt>
                      <c:pt idx="1165">
                        <c:v>6.4082099999999997E-4</c:v>
                      </c:pt>
                      <c:pt idx="1166">
                        <c:v>9.3714639999999995E-4</c:v>
                      </c:pt>
                      <c:pt idx="1167">
                        <c:v>1.342677E-3</c:v>
                      </c:pt>
                      <c:pt idx="1168">
                        <c:v>1.6183289999999999E-3</c:v>
                      </c:pt>
                      <c:pt idx="1169">
                        <c:v>1.4573909999999999E-3</c:v>
                      </c:pt>
                      <c:pt idx="1170">
                        <c:v>1.0598579999999999E-3</c:v>
                      </c:pt>
                      <c:pt idx="1171">
                        <c:v>8.3342439999999996E-4</c:v>
                      </c:pt>
                      <c:pt idx="1172">
                        <c:v>7.754983E-4</c:v>
                      </c:pt>
                      <c:pt idx="1173">
                        <c:v>7.5269520000000002E-4</c:v>
                      </c:pt>
                      <c:pt idx="1174">
                        <c:v>7.2614279999999999E-4</c:v>
                      </c:pt>
                      <c:pt idx="1175">
                        <c:v>7.1758E-4</c:v>
                      </c:pt>
                      <c:pt idx="1176">
                        <c:v>7.1286720000000002E-4</c:v>
                      </c:pt>
                      <c:pt idx="1177">
                        <c:v>6.7775520000000001E-4</c:v>
                      </c:pt>
                      <c:pt idx="1178">
                        <c:v>6.5359659999999998E-4</c:v>
                      </c:pt>
                      <c:pt idx="1179">
                        <c:v>7.2713849999999996E-4</c:v>
                      </c:pt>
                      <c:pt idx="1180">
                        <c:v>9.0872329999999995E-4</c:v>
                      </c:pt>
                      <c:pt idx="1181">
                        <c:v>1.148053E-3</c:v>
                      </c:pt>
                      <c:pt idx="1182">
                        <c:v>1.428835E-3</c:v>
                      </c:pt>
                      <c:pt idx="1183">
                        <c:v>1.696159E-3</c:v>
                      </c:pt>
                      <c:pt idx="1184">
                        <c:v>1.748985E-3</c:v>
                      </c:pt>
                      <c:pt idx="1185">
                        <c:v>1.5602979999999999E-3</c:v>
                      </c:pt>
                      <c:pt idx="1186">
                        <c:v>1.303792E-3</c:v>
                      </c:pt>
                      <c:pt idx="1187">
                        <c:v>1.0548759999999999E-3</c:v>
                      </c:pt>
                      <c:pt idx="1188">
                        <c:v>8.363458E-4</c:v>
                      </c:pt>
                      <c:pt idx="1189">
                        <c:v>6.8177069999999997E-4</c:v>
                      </c:pt>
                      <c:pt idx="1190">
                        <c:v>6.0896650000000002E-4</c:v>
                      </c:pt>
                      <c:pt idx="1191">
                        <c:v>5.8945679999999998E-4</c:v>
                      </c:pt>
                      <c:pt idx="1192">
                        <c:v>5.6065830000000001E-4</c:v>
                      </c:pt>
                      <c:pt idx="1193">
                        <c:v>4.7925000000000002E-4</c:v>
                      </c:pt>
                      <c:pt idx="1194">
                        <c:v>3.8817300000000001E-4</c:v>
                      </c:pt>
                      <c:pt idx="1195">
                        <c:v>3.9185419999999998E-4</c:v>
                      </c:pt>
                      <c:pt idx="1196">
                        <c:v>5.2585719999999998E-4</c:v>
                      </c:pt>
                      <c:pt idx="1197">
                        <c:v>6.8296540000000003E-4</c:v>
                      </c:pt>
                      <c:pt idx="1198">
                        <c:v>7.0556579999999996E-4</c:v>
                      </c:pt>
                      <c:pt idx="1199">
                        <c:v>5.6374379999999996E-4</c:v>
                      </c:pt>
                      <c:pt idx="1200">
                        <c:v>3.8256839999999999E-4</c:v>
                      </c:pt>
                      <c:pt idx="1201">
                        <c:v>2.90086E-4</c:v>
                      </c:pt>
                      <c:pt idx="1202">
                        <c:v>2.9980080000000002E-4</c:v>
                      </c:pt>
                      <c:pt idx="1203">
                        <c:v>3.5865840000000001E-4</c:v>
                      </c:pt>
                      <c:pt idx="1204">
                        <c:v>4.6694389999999997E-4</c:v>
                      </c:pt>
                      <c:pt idx="1205">
                        <c:v>6.9000089999999995E-4</c:v>
                      </c:pt>
                      <c:pt idx="1206">
                        <c:v>1.063678E-3</c:v>
                      </c:pt>
                      <c:pt idx="1207">
                        <c:v>1.513414E-3</c:v>
                      </c:pt>
                      <c:pt idx="1208">
                        <c:v>1.818121E-3</c:v>
                      </c:pt>
                      <c:pt idx="1209">
                        <c:v>1.7011820000000001E-3</c:v>
                      </c:pt>
                      <c:pt idx="1210">
                        <c:v>1.241549E-3</c:v>
                      </c:pt>
                      <c:pt idx="1211">
                        <c:v>8.2021190000000003E-4</c:v>
                      </c:pt>
                      <c:pt idx="1212">
                        <c:v>5.4410340000000002E-4</c:v>
                      </c:pt>
                      <c:pt idx="1213">
                        <c:v>3.2944410000000001E-4</c:v>
                      </c:pt>
                      <c:pt idx="1214">
                        <c:v>1.4478679999999999E-4</c:v>
                      </c:pt>
                      <c:pt idx="1215">
                        <c:v>1.123258E-5</c:v>
                      </c:pt>
                      <c:pt idx="1216">
                        <c:v>-7.633412E-5</c:v>
                      </c:pt>
                      <c:pt idx="1217">
                        <c:v>-1.488789E-4</c:v>
                      </c:pt>
                      <c:pt idx="1218">
                        <c:v>-2.1955689999999999E-4</c:v>
                      </c:pt>
                      <c:pt idx="1219">
                        <c:v>-2.9042210000000001E-4</c:v>
                      </c:pt>
                      <c:pt idx="1220">
                        <c:v>-3.7329330000000001E-4</c:v>
                      </c:pt>
                      <c:pt idx="1221">
                        <c:v>-4.5081960000000002E-4</c:v>
                      </c:pt>
                      <c:pt idx="1222">
                        <c:v>-4.491977E-4</c:v>
                      </c:pt>
                      <c:pt idx="1223">
                        <c:v>-3.1893049999999999E-4</c:v>
                      </c:pt>
                      <c:pt idx="1224">
                        <c:v>-1.197299E-4</c:v>
                      </c:pt>
                      <c:pt idx="1225">
                        <c:v>2.5182599999999998E-5</c:v>
                      </c:pt>
                      <c:pt idx="1226">
                        <c:v>6.3754569999999999E-5</c:v>
                      </c:pt>
                      <c:pt idx="1227">
                        <c:v>6.0540110000000001E-5</c:v>
                      </c:pt>
                      <c:pt idx="1228">
                        <c:v>7.6944050000000004E-5</c:v>
                      </c:pt>
                      <c:pt idx="1229">
                        <c:v>7.1741119999999998E-5</c:v>
                      </c:pt>
                      <c:pt idx="1230">
                        <c:v>-6.7952600000000004E-5</c:v>
                      </c:pt>
                      <c:pt idx="1231">
                        <c:v>-3.6988340000000002E-4</c:v>
                      </c:pt>
                      <c:pt idx="1232">
                        <c:v>-6.5287910000000002E-4</c:v>
                      </c:pt>
                      <c:pt idx="1233">
                        <c:v>-7.5440290000000003E-4</c:v>
                      </c:pt>
                      <c:pt idx="1234">
                        <c:v>-7.0045169999999996E-4</c:v>
                      </c:pt>
                      <c:pt idx="1235">
                        <c:v>-6.1172039999999998E-4</c:v>
                      </c:pt>
                      <c:pt idx="1236">
                        <c:v>-6.27602E-4</c:v>
                      </c:pt>
                      <c:pt idx="1237">
                        <c:v>-8.0943880000000005E-4</c:v>
                      </c:pt>
                      <c:pt idx="1238">
                        <c:v>-1.0773410000000001E-3</c:v>
                      </c:pt>
                      <c:pt idx="1239">
                        <c:v>-1.3182230000000001E-3</c:v>
                      </c:pt>
                      <c:pt idx="1240">
                        <c:v>-1.4776139999999999E-3</c:v>
                      </c:pt>
                      <c:pt idx="1241">
                        <c:v>-1.5502879999999999E-3</c:v>
                      </c:pt>
                      <c:pt idx="1242">
                        <c:v>-1.568381E-3</c:v>
                      </c:pt>
                      <c:pt idx="1243">
                        <c:v>-1.5965739999999999E-3</c:v>
                      </c:pt>
                      <c:pt idx="1244">
                        <c:v>-1.681012E-3</c:v>
                      </c:pt>
                      <c:pt idx="1245">
                        <c:v>-1.783022E-3</c:v>
                      </c:pt>
                      <c:pt idx="1246">
                        <c:v>-1.807704E-3</c:v>
                      </c:pt>
                      <c:pt idx="1247">
                        <c:v>-1.7142150000000001E-3</c:v>
                      </c:pt>
                      <c:pt idx="1248">
                        <c:v>-1.560061E-3</c:v>
                      </c:pt>
                      <c:pt idx="1249">
                        <c:v>-1.4294659999999999E-3</c:v>
                      </c:pt>
                      <c:pt idx="1250">
                        <c:v>-1.381445E-3</c:v>
                      </c:pt>
                      <c:pt idx="1251">
                        <c:v>-1.476062E-3</c:v>
                      </c:pt>
                      <c:pt idx="1252">
                        <c:v>-1.74428E-3</c:v>
                      </c:pt>
                      <c:pt idx="1253">
                        <c:v>-2.0907870000000002E-3</c:v>
                      </c:pt>
                      <c:pt idx="1254">
                        <c:v>-2.350815E-3</c:v>
                      </c:pt>
                      <c:pt idx="1255">
                        <c:v>-2.4441340000000002E-3</c:v>
                      </c:pt>
                      <c:pt idx="1256">
                        <c:v>-2.4096690000000001E-3</c:v>
                      </c:pt>
                      <c:pt idx="1257">
                        <c:v>-2.3276799999999999E-3</c:v>
                      </c:pt>
                      <c:pt idx="1258">
                        <c:v>-2.2462020000000001E-3</c:v>
                      </c:pt>
                      <c:pt idx="1259">
                        <c:v>-2.2154140000000002E-3</c:v>
                      </c:pt>
                      <c:pt idx="1260">
                        <c:v>-2.3223409999999999E-3</c:v>
                      </c:pt>
                      <c:pt idx="1261">
                        <c:v>-2.5149669999999999E-3</c:v>
                      </c:pt>
                      <c:pt idx="1262">
                        <c:v>-2.5792660000000002E-3</c:v>
                      </c:pt>
                      <c:pt idx="1263">
                        <c:v>-2.4726990000000001E-3</c:v>
                      </c:pt>
                      <c:pt idx="1264">
                        <c:v>-2.3881509999999998E-3</c:v>
                      </c:pt>
                      <c:pt idx="1265">
                        <c:v>-2.5657610000000002E-3</c:v>
                      </c:pt>
                      <c:pt idx="1266">
                        <c:v>-2.971708E-3</c:v>
                      </c:pt>
                      <c:pt idx="1267">
                        <c:v>-3.315494E-3</c:v>
                      </c:pt>
                      <c:pt idx="1268">
                        <c:v>-3.5011059999999999E-3</c:v>
                      </c:pt>
                      <c:pt idx="1269">
                        <c:v>-3.6355160000000001E-3</c:v>
                      </c:pt>
                      <c:pt idx="1270">
                        <c:v>-3.7809530000000001E-3</c:v>
                      </c:pt>
                      <c:pt idx="1271">
                        <c:v>-3.9022390000000001E-3</c:v>
                      </c:pt>
                      <c:pt idx="1272">
                        <c:v>-3.9771679999999997E-3</c:v>
                      </c:pt>
                      <c:pt idx="1273">
                        <c:v>-4.0439430000000004E-3</c:v>
                      </c:pt>
                      <c:pt idx="1274">
                        <c:v>-4.1313859999999999E-3</c:v>
                      </c:pt>
                      <c:pt idx="1275">
                        <c:v>-4.2374480000000004E-3</c:v>
                      </c:pt>
                      <c:pt idx="1276">
                        <c:v>-4.3790749999999996E-3</c:v>
                      </c:pt>
                      <c:pt idx="1277">
                        <c:v>-4.5763979999999998E-3</c:v>
                      </c:pt>
                      <c:pt idx="1278">
                        <c:v>-4.7873949999999998E-3</c:v>
                      </c:pt>
                      <c:pt idx="1279">
                        <c:v>-4.9413249999999999E-3</c:v>
                      </c:pt>
                      <c:pt idx="1280">
                        <c:v>-5.0289139999999998E-3</c:v>
                      </c:pt>
                      <c:pt idx="1281">
                        <c:v>-5.0812169999999999E-3</c:v>
                      </c:pt>
                      <c:pt idx="1282">
                        <c:v>-5.0903210000000001E-3</c:v>
                      </c:pt>
                      <c:pt idx="1283">
                        <c:v>-5.0337940000000003E-3</c:v>
                      </c:pt>
                      <c:pt idx="1284">
                        <c:v>-4.9672370000000002E-3</c:v>
                      </c:pt>
                      <c:pt idx="1285">
                        <c:v>-5.0254419999999998E-3</c:v>
                      </c:pt>
                      <c:pt idx="1286">
                        <c:v>-5.2474829999999998E-3</c:v>
                      </c:pt>
                      <c:pt idx="1287">
                        <c:v>-5.4759860000000004E-3</c:v>
                      </c:pt>
                      <c:pt idx="1288">
                        <c:v>-5.6191069999999999E-3</c:v>
                      </c:pt>
                      <c:pt idx="1289">
                        <c:v>-5.7614950000000002E-3</c:v>
                      </c:pt>
                      <c:pt idx="1290">
                        <c:v>-5.9729300000000004E-3</c:v>
                      </c:pt>
                      <c:pt idx="1291">
                        <c:v>-6.1964790000000004E-3</c:v>
                      </c:pt>
                      <c:pt idx="1292">
                        <c:v>-6.3470039999999998E-3</c:v>
                      </c:pt>
                      <c:pt idx="1293">
                        <c:v>-6.4256269999999997E-3</c:v>
                      </c:pt>
                      <c:pt idx="1294">
                        <c:v>-6.4886639999999999E-3</c:v>
                      </c:pt>
                      <c:pt idx="1295">
                        <c:v>-6.5759089999999996E-3</c:v>
                      </c:pt>
                      <c:pt idx="1296">
                        <c:v>-6.6989629999999996E-3</c:v>
                      </c:pt>
                      <c:pt idx="1297">
                        <c:v>-6.8545000000000003E-3</c:v>
                      </c:pt>
                      <c:pt idx="1298">
                        <c:v>-7.0232180000000003E-3</c:v>
                      </c:pt>
                      <c:pt idx="1299">
                        <c:v>-7.1888719999999998E-3</c:v>
                      </c:pt>
                      <c:pt idx="1300">
                        <c:v>-7.3649529999999996E-3</c:v>
                      </c:pt>
                      <c:pt idx="1301">
                        <c:v>-7.5573100000000002E-3</c:v>
                      </c:pt>
                      <c:pt idx="1302">
                        <c:v>-7.7087969999999999E-3</c:v>
                      </c:pt>
                      <c:pt idx="1303">
                        <c:v>-7.7562860000000003E-3</c:v>
                      </c:pt>
                      <c:pt idx="1304">
                        <c:v>-7.7458379999999997E-3</c:v>
                      </c:pt>
                      <c:pt idx="1305">
                        <c:v>-7.8080329999999998E-3</c:v>
                      </c:pt>
                      <c:pt idx="1306">
                        <c:v>-7.9893619999999999E-3</c:v>
                      </c:pt>
                      <c:pt idx="1307">
                        <c:v>-8.1783849999999998E-3</c:v>
                      </c:pt>
                      <c:pt idx="1308">
                        <c:v>-8.2483209999999994E-3</c:v>
                      </c:pt>
                      <c:pt idx="1309">
                        <c:v>-8.2111600000000003E-3</c:v>
                      </c:pt>
                      <c:pt idx="1310">
                        <c:v>-8.2096319999999997E-3</c:v>
                      </c:pt>
                      <c:pt idx="1311">
                        <c:v>-8.3884200000000006E-3</c:v>
                      </c:pt>
                      <c:pt idx="1312">
                        <c:v>-8.7291799999999996E-3</c:v>
                      </c:pt>
                      <c:pt idx="1313">
                        <c:v>-9.0588030000000007E-3</c:v>
                      </c:pt>
                      <c:pt idx="1314">
                        <c:v>-9.2411669999999998E-3</c:v>
                      </c:pt>
                      <c:pt idx="1315">
                        <c:v>-9.283365E-3</c:v>
                      </c:pt>
                      <c:pt idx="1316">
                        <c:v>-9.3003919999999993E-3</c:v>
                      </c:pt>
                      <c:pt idx="1317">
                        <c:v>-9.3994930000000001E-3</c:v>
                      </c:pt>
                      <c:pt idx="1318">
                        <c:v>-9.5771109999999993E-3</c:v>
                      </c:pt>
                      <c:pt idx="1319">
                        <c:v>-9.7576369999999996E-3</c:v>
                      </c:pt>
                      <c:pt idx="1320">
                        <c:v>-9.9076140000000004E-3</c:v>
                      </c:pt>
                      <c:pt idx="1321">
                        <c:v>-1.0057669999999999E-2</c:v>
                      </c:pt>
                      <c:pt idx="1322">
                        <c:v>-1.022854E-2</c:v>
                      </c:pt>
                      <c:pt idx="1323">
                        <c:v>-1.04023E-2</c:v>
                      </c:pt>
                      <c:pt idx="1324">
                        <c:v>-1.0565150000000001E-2</c:v>
                      </c:pt>
                      <c:pt idx="1325">
                        <c:v>-1.072474E-2</c:v>
                      </c:pt>
                      <c:pt idx="1326">
                        <c:v>-1.087671E-2</c:v>
                      </c:pt>
                      <c:pt idx="1327">
                        <c:v>-1.1003199999999999E-2</c:v>
                      </c:pt>
                      <c:pt idx="1328">
                        <c:v>-1.110498E-2</c:v>
                      </c:pt>
                      <c:pt idx="1329">
                        <c:v>-1.1192789999999999E-2</c:v>
                      </c:pt>
                      <c:pt idx="1330">
                        <c:v>-1.1253620000000001E-2</c:v>
                      </c:pt>
                      <c:pt idx="1331">
                        <c:v>-1.1273149999999999E-2</c:v>
                      </c:pt>
                      <c:pt idx="1332">
                        <c:v>-1.128855E-2</c:v>
                      </c:pt>
                      <c:pt idx="1333">
                        <c:v>-1.13639E-2</c:v>
                      </c:pt>
                      <c:pt idx="1334">
                        <c:v>-1.15009E-2</c:v>
                      </c:pt>
                      <c:pt idx="1335">
                        <c:v>-1.164186E-2</c:v>
                      </c:pt>
                      <c:pt idx="1336">
                        <c:v>-1.17728E-2</c:v>
                      </c:pt>
                      <c:pt idx="1337">
                        <c:v>-1.1961090000000001E-2</c:v>
                      </c:pt>
                      <c:pt idx="1338">
                        <c:v>-1.2248200000000001E-2</c:v>
                      </c:pt>
                      <c:pt idx="1339">
                        <c:v>-1.256898E-2</c:v>
                      </c:pt>
                      <c:pt idx="1340">
                        <c:v>-1.284282E-2</c:v>
                      </c:pt>
                      <c:pt idx="1341">
                        <c:v>-1.3049099999999999E-2</c:v>
                      </c:pt>
                      <c:pt idx="1342">
                        <c:v>-1.3211540000000001E-2</c:v>
                      </c:pt>
                      <c:pt idx="1343">
                        <c:v>-1.337267E-2</c:v>
                      </c:pt>
                      <c:pt idx="1344">
                        <c:v>-1.3562289999999999E-2</c:v>
                      </c:pt>
                      <c:pt idx="1345">
                        <c:v>-1.3757149999999999E-2</c:v>
                      </c:pt>
                      <c:pt idx="1346">
                        <c:v>-1.389147E-2</c:v>
                      </c:pt>
                      <c:pt idx="1347">
                        <c:v>-1.3935879999999999E-2</c:v>
                      </c:pt>
                      <c:pt idx="1348">
                        <c:v>-1.3945539999999999E-2</c:v>
                      </c:pt>
                      <c:pt idx="1349">
                        <c:v>-1.399749E-2</c:v>
                      </c:pt>
                      <c:pt idx="1350">
                        <c:v>-1.410925E-2</c:v>
                      </c:pt>
                      <c:pt idx="1351">
                        <c:v>-1.4248749999999999E-2</c:v>
                      </c:pt>
                      <c:pt idx="1352">
                        <c:v>-1.4394179999999999E-2</c:v>
                      </c:pt>
                      <c:pt idx="1353">
                        <c:v>-1.4546659999999999E-2</c:v>
                      </c:pt>
                      <c:pt idx="1354">
                        <c:v>-1.470428E-2</c:v>
                      </c:pt>
                      <c:pt idx="1355">
                        <c:v>-1.487581E-2</c:v>
                      </c:pt>
                      <c:pt idx="1356">
                        <c:v>-1.509456E-2</c:v>
                      </c:pt>
                      <c:pt idx="1357">
                        <c:v>-1.5361029999999999E-2</c:v>
                      </c:pt>
                      <c:pt idx="1358">
                        <c:v>-1.5591020000000001E-2</c:v>
                      </c:pt>
                      <c:pt idx="1359">
                        <c:v>-1.5688850000000001E-2</c:v>
                      </c:pt>
                      <c:pt idx="1360">
                        <c:v>-1.5667090000000002E-2</c:v>
                      </c:pt>
                      <c:pt idx="1361">
                        <c:v>-1.563817E-2</c:v>
                      </c:pt>
                      <c:pt idx="1362">
                        <c:v>-1.5701670000000001E-2</c:v>
                      </c:pt>
                      <c:pt idx="1363">
                        <c:v>-1.5872230000000001E-2</c:v>
                      </c:pt>
                      <c:pt idx="1364">
                        <c:v>-1.60999E-2</c:v>
                      </c:pt>
                      <c:pt idx="1365">
                        <c:v>-1.6331450000000001E-2</c:v>
                      </c:pt>
                      <c:pt idx="1366">
                        <c:v>-1.6536169999999999E-2</c:v>
                      </c:pt>
                      <c:pt idx="1367">
                        <c:v>-1.6701460000000001E-2</c:v>
                      </c:pt>
                      <c:pt idx="1368">
                        <c:v>-1.6831329999999999E-2</c:v>
                      </c:pt>
                      <c:pt idx="1369">
                        <c:v>-1.6934339999999999E-2</c:v>
                      </c:pt>
                      <c:pt idx="1370">
                        <c:v>-1.701658E-2</c:v>
                      </c:pt>
                      <c:pt idx="1371">
                        <c:v>-1.7102760000000002E-2</c:v>
                      </c:pt>
                      <c:pt idx="1372">
                        <c:v>-1.7238280000000002E-2</c:v>
                      </c:pt>
                      <c:pt idx="1373">
                        <c:v>-1.743799E-2</c:v>
                      </c:pt>
                      <c:pt idx="1374">
                        <c:v>-1.7653169999999999E-2</c:v>
                      </c:pt>
                      <c:pt idx="1375">
                        <c:v>-1.7826680000000001E-2</c:v>
                      </c:pt>
                      <c:pt idx="1376">
                        <c:v>-1.7961089999999999E-2</c:v>
                      </c:pt>
                      <c:pt idx="1377">
                        <c:v>-1.8097519999999999E-2</c:v>
                      </c:pt>
                      <c:pt idx="1378">
                        <c:v>-1.8250769999999999E-2</c:v>
                      </c:pt>
                      <c:pt idx="1379">
                        <c:v>-1.8405500000000002E-2</c:v>
                      </c:pt>
                      <c:pt idx="1380">
                        <c:v>-1.8553190000000001E-2</c:v>
                      </c:pt>
                      <c:pt idx="1381">
                        <c:v>-1.8695050000000001E-2</c:v>
                      </c:pt>
                      <c:pt idx="1382">
                        <c:v>-1.8828899999999999E-2</c:v>
                      </c:pt>
                      <c:pt idx="1383">
                        <c:v>-1.8966159999999999E-2</c:v>
                      </c:pt>
                      <c:pt idx="1384">
                        <c:v>-1.9130649999999999E-2</c:v>
                      </c:pt>
                      <c:pt idx="1385">
                        <c:v>-1.9308200000000001E-2</c:v>
                      </c:pt>
                      <c:pt idx="1386">
                        <c:v>-1.944187E-2</c:v>
                      </c:pt>
                      <c:pt idx="1387">
                        <c:v>-1.9517199999999998E-2</c:v>
                      </c:pt>
                      <c:pt idx="1388">
                        <c:v>-1.9609339999999999E-2</c:v>
                      </c:pt>
                      <c:pt idx="1389">
                        <c:v>-1.9780300000000001E-2</c:v>
                      </c:pt>
                      <c:pt idx="1390">
                        <c:v>-1.9979170000000001E-2</c:v>
                      </c:pt>
                      <c:pt idx="1391">
                        <c:v>-2.012477E-2</c:v>
                      </c:pt>
                      <c:pt idx="1392">
                        <c:v>-2.0232190000000001E-2</c:v>
                      </c:pt>
                      <c:pt idx="1393">
                        <c:v>-2.0375620000000001E-2</c:v>
                      </c:pt>
                      <c:pt idx="1394">
                        <c:v>-2.056467E-2</c:v>
                      </c:pt>
                      <c:pt idx="1395">
                        <c:v>-2.0743310000000001E-2</c:v>
                      </c:pt>
                      <c:pt idx="1396">
                        <c:v>-2.0894590000000001E-2</c:v>
                      </c:pt>
                      <c:pt idx="1397">
                        <c:v>-2.1058449999999999E-2</c:v>
                      </c:pt>
                      <c:pt idx="1398">
                        <c:v>-2.1244869999999999E-2</c:v>
                      </c:pt>
                      <c:pt idx="1399">
                        <c:v>-2.1411900000000001E-2</c:v>
                      </c:pt>
                      <c:pt idx="1400">
                        <c:v>-2.154176E-2</c:v>
                      </c:pt>
                      <c:pt idx="1401">
                        <c:v>-2.1670930000000001E-2</c:v>
                      </c:pt>
                      <c:pt idx="1402">
                        <c:v>-2.182914E-2</c:v>
                      </c:pt>
                      <c:pt idx="1403">
                        <c:v>-2.1999379999999999E-2</c:v>
                      </c:pt>
                      <c:pt idx="1404">
                        <c:v>-2.2150639999999999E-2</c:v>
                      </c:pt>
                      <c:pt idx="1405">
                        <c:v>-2.2271969999999999E-2</c:v>
                      </c:pt>
                      <c:pt idx="1406">
                        <c:v>-2.2370230000000001E-2</c:v>
                      </c:pt>
                      <c:pt idx="1407">
                        <c:v>-2.2469099999999999E-2</c:v>
                      </c:pt>
                      <c:pt idx="1408">
                        <c:v>-2.2599899999999999E-2</c:v>
                      </c:pt>
                      <c:pt idx="1409">
                        <c:v>-2.2756490000000001E-2</c:v>
                      </c:pt>
                      <c:pt idx="1410">
                        <c:v>-2.288302E-2</c:v>
                      </c:pt>
                      <c:pt idx="1411">
                        <c:v>-2.2950539999999998E-2</c:v>
                      </c:pt>
                      <c:pt idx="1412">
                        <c:v>-2.3024200000000002E-2</c:v>
                      </c:pt>
                      <c:pt idx="1413">
                        <c:v>-2.3193539999999999E-2</c:v>
                      </c:pt>
                      <c:pt idx="1414">
                        <c:v>-2.3443530000000001E-2</c:v>
                      </c:pt>
                      <c:pt idx="1415">
                        <c:v>-2.3671879999999999E-2</c:v>
                      </c:pt>
                      <c:pt idx="1416">
                        <c:v>-2.3827480000000002E-2</c:v>
                      </c:pt>
                      <c:pt idx="1417">
                        <c:v>-2.394756E-2</c:v>
                      </c:pt>
                      <c:pt idx="1418">
                        <c:v>-2.407689E-2</c:v>
                      </c:pt>
                      <c:pt idx="1419">
                        <c:v>-2.421746E-2</c:v>
                      </c:pt>
                      <c:pt idx="1420">
                        <c:v>-2.4359700000000001E-2</c:v>
                      </c:pt>
                      <c:pt idx="1421">
                        <c:v>-2.450917E-2</c:v>
                      </c:pt>
                      <c:pt idx="1422">
                        <c:v>-2.4662960000000001E-2</c:v>
                      </c:pt>
                      <c:pt idx="1423">
                        <c:v>-2.4806100000000001E-2</c:v>
                      </c:pt>
                      <c:pt idx="1424">
                        <c:v>-2.494387E-2</c:v>
                      </c:pt>
                      <c:pt idx="1425">
                        <c:v>-2.509888E-2</c:v>
                      </c:pt>
                      <c:pt idx="1426">
                        <c:v>-2.5268760000000001E-2</c:v>
                      </c:pt>
                      <c:pt idx="1427">
                        <c:v>-2.542144E-2</c:v>
                      </c:pt>
                      <c:pt idx="1428">
                        <c:v>-2.5542430000000001E-2</c:v>
                      </c:pt>
                      <c:pt idx="1429">
                        <c:v>-2.5654099999999999E-2</c:v>
                      </c:pt>
                      <c:pt idx="1430">
                        <c:v>-2.5778209999999999E-2</c:v>
                      </c:pt>
                      <c:pt idx="1431">
                        <c:v>-2.5904400000000001E-2</c:v>
                      </c:pt>
                      <c:pt idx="1432">
                        <c:v>-2.6006990000000001E-2</c:v>
                      </c:pt>
                      <c:pt idx="1433">
                        <c:v>-2.6077699999999999E-2</c:v>
                      </c:pt>
                      <c:pt idx="1434">
                        <c:v>-2.613648E-2</c:v>
                      </c:pt>
                      <c:pt idx="1435">
                        <c:v>-2.621741E-2</c:v>
                      </c:pt>
                      <c:pt idx="1436">
                        <c:v>-2.6335520000000001E-2</c:v>
                      </c:pt>
                      <c:pt idx="1437">
                        <c:v>-2.6469779999999998E-2</c:v>
                      </c:pt>
                      <c:pt idx="1438">
                        <c:v>-2.6591529999999999E-2</c:v>
                      </c:pt>
                      <c:pt idx="1439">
                        <c:v>-2.6710009999999999E-2</c:v>
                      </c:pt>
                      <c:pt idx="1440">
                        <c:v>-2.6859350000000001E-2</c:v>
                      </c:pt>
                      <c:pt idx="1441">
                        <c:v>-2.7037789999999999E-2</c:v>
                      </c:pt>
                      <c:pt idx="1442">
                        <c:v>-2.720326E-2</c:v>
                      </c:pt>
                      <c:pt idx="1443">
                        <c:v>-2.734062E-2</c:v>
                      </c:pt>
                      <c:pt idx="1444">
                        <c:v>-2.7489179999999998E-2</c:v>
                      </c:pt>
                      <c:pt idx="1445">
                        <c:v>-2.7681540000000001E-2</c:v>
                      </c:pt>
                      <c:pt idx="1446">
                        <c:v>-2.7896460000000001E-2</c:v>
                      </c:pt>
                      <c:pt idx="1447">
                        <c:v>-2.809503E-2</c:v>
                      </c:pt>
                      <c:pt idx="1448">
                        <c:v>-2.8265820000000001E-2</c:v>
                      </c:pt>
                      <c:pt idx="1449">
                        <c:v>-2.8406089999999998E-2</c:v>
                      </c:pt>
                      <c:pt idx="1450">
                        <c:v>-2.8512280000000001E-2</c:v>
                      </c:pt>
                      <c:pt idx="1451">
                        <c:v>-2.8614170000000001E-2</c:v>
                      </c:pt>
                      <c:pt idx="1452">
                        <c:v>-2.87637E-2</c:v>
                      </c:pt>
                      <c:pt idx="1453">
                        <c:v>-2.8956289999999999E-2</c:v>
                      </c:pt>
                      <c:pt idx="1454">
                        <c:v>-2.912141E-2</c:v>
                      </c:pt>
                      <c:pt idx="1455">
                        <c:v>-2.9227679999999999E-2</c:v>
                      </c:pt>
                      <c:pt idx="1456">
                        <c:v>-2.9340669999999999E-2</c:v>
                      </c:pt>
                      <c:pt idx="1457">
                        <c:v>-2.9523750000000001E-2</c:v>
                      </c:pt>
                      <c:pt idx="1458">
                        <c:v>-2.9739959999999999E-2</c:v>
                      </c:pt>
                      <c:pt idx="1459">
                        <c:v>-2.990785E-2</c:v>
                      </c:pt>
                      <c:pt idx="1460">
                        <c:v>-3.0010430000000001E-2</c:v>
                      </c:pt>
                      <c:pt idx="1461">
                        <c:v>-3.0087039999999999E-2</c:v>
                      </c:pt>
                      <c:pt idx="1462">
                        <c:v>-3.0158609999999999E-2</c:v>
                      </c:pt>
                      <c:pt idx="1463">
                        <c:v>-3.0229820000000001E-2</c:v>
                      </c:pt>
                      <c:pt idx="1464">
                        <c:v>-3.0327690000000001E-2</c:v>
                      </c:pt>
                      <c:pt idx="1465">
                        <c:v>-3.0469119999999999E-2</c:v>
                      </c:pt>
                      <c:pt idx="1466">
                        <c:v>-3.061378E-2</c:v>
                      </c:pt>
                      <c:pt idx="1467">
                        <c:v>-3.0712489999999999E-2</c:v>
                      </c:pt>
                      <c:pt idx="1468">
                        <c:v>-3.0791829999999999E-2</c:v>
                      </c:pt>
                      <c:pt idx="1469">
                        <c:v>-3.092965E-2</c:v>
                      </c:pt>
                      <c:pt idx="1470">
                        <c:v>-3.1157000000000001E-2</c:v>
                      </c:pt>
                      <c:pt idx="1471">
                        <c:v>-3.1426679999999999E-2</c:v>
                      </c:pt>
                      <c:pt idx="1472">
                        <c:v>-3.1669330000000002E-2</c:v>
                      </c:pt>
                      <c:pt idx="1473">
                        <c:v>-3.1840069999999998E-2</c:v>
                      </c:pt>
                      <c:pt idx="1474">
                        <c:v>-3.1926959999999997E-2</c:v>
                      </c:pt>
                      <c:pt idx="1475">
                        <c:v>-3.1958599999999997E-2</c:v>
                      </c:pt>
                      <c:pt idx="1476">
                        <c:v>-3.1995389999999999E-2</c:v>
                      </c:pt>
                      <c:pt idx="1477">
                        <c:v>-3.2081470000000001E-2</c:v>
                      </c:pt>
                      <c:pt idx="1478">
                        <c:v>-3.2215319999999999E-2</c:v>
                      </c:pt>
                      <c:pt idx="1479">
                        <c:v>-3.2380190000000003E-2</c:v>
                      </c:pt>
                      <c:pt idx="1480">
                        <c:v>-3.256916E-2</c:v>
                      </c:pt>
                      <c:pt idx="1481">
                        <c:v>-3.2757960000000003E-2</c:v>
                      </c:pt>
                      <c:pt idx="1482">
                        <c:v>-3.289313E-2</c:v>
                      </c:pt>
                      <c:pt idx="1483">
                        <c:v>-3.2951000000000001E-2</c:v>
                      </c:pt>
                      <c:pt idx="1484">
                        <c:v>-3.2977930000000003E-2</c:v>
                      </c:pt>
                      <c:pt idx="1485">
                        <c:v>-3.3038959999999999E-2</c:v>
                      </c:pt>
                      <c:pt idx="1486">
                        <c:v>-3.3154860000000001E-2</c:v>
                      </c:pt>
                      <c:pt idx="1487">
                        <c:v>-3.3316430000000001E-2</c:v>
                      </c:pt>
                      <c:pt idx="1488">
                        <c:v>-3.3517779999999997E-2</c:v>
                      </c:pt>
                      <c:pt idx="1489">
                        <c:v>-3.374108E-2</c:v>
                      </c:pt>
                      <c:pt idx="1490">
                        <c:v>-3.394291E-2</c:v>
                      </c:pt>
                      <c:pt idx="1491">
                        <c:v>-3.4098249999999997E-2</c:v>
                      </c:pt>
                      <c:pt idx="1492">
                        <c:v>-3.4225350000000002E-2</c:v>
                      </c:pt>
                      <c:pt idx="1493">
                        <c:v>-3.4340080000000002E-2</c:v>
                      </c:pt>
                      <c:pt idx="1494">
                        <c:v>-3.4427230000000003E-2</c:v>
                      </c:pt>
                      <c:pt idx="1495">
                        <c:v>-3.4493650000000001E-2</c:v>
                      </c:pt>
                      <c:pt idx="1496">
                        <c:v>-3.4596160000000001E-2</c:v>
                      </c:pt>
                      <c:pt idx="1497">
                        <c:v>-3.4770339999999997E-2</c:v>
                      </c:pt>
                      <c:pt idx="1498">
                        <c:v>-3.4977109999999999E-2</c:v>
                      </c:pt>
                      <c:pt idx="1499">
                        <c:v>-3.5162930000000002E-2</c:v>
                      </c:pt>
                      <c:pt idx="1500">
                        <c:v>-3.5327119999999997E-2</c:v>
                      </c:pt>
                      <c:pt idx="1501">
                        <c:v>-3.5482199999999998E-2</c:v>
                      </c:pt>
                      <c:pt idx="1502">
                        <c:v>-3.5600439999999997E-2</c:v>
                      </c:pt>
                      <c:pt idx="1503">
                        <c:v>-3.566192E-2</c:v>
                      </c:pt>
                      <c:pt idx="1504">
                        <c:v>-3.571158E-2</c:v>
                      </c:pt>
                      <c:pt idx="1505">
                        <c:v>-3.5804919999999997E-2</c:v>
                      </c:pt>
                      <c:pt idx="1506">
                        <c:v>-3.5929059999999999E-2</c:v>
                      </c:pt>
                      <c:pt idx="1507">
                        <c:v>-3.6041169999999997E-2</c:v>
                      </c:pt>
                      <c:pt idx="1508">
                        <c:v>-3.6152469999999999E-2</c:v>
                      </c:pt>
                      <c:pt idx="1509">
                        <c:v>-3.6308260000000002E-2</c:v>
                      </c:pt>
                      <c:pt idx="1510">
                        <c:v>-3.6507409999999997E-2</c:v>
                      </c:pt>
                      <c:pt idx="1511">
                        <c:v>-3.6703060000000003E-2</c:v>
                      </c:pt>
                      <c:pt idx="1512">
                        <c:v>-3.6872290000000002E-2</c:v>
                      </c:pt>
                      <c:pt idx="1513">
                        <c:v>-3.7030199999999999E-2</c:v>
                      </c:pt>
                      <c:pt idx="1514">
                        <c:v>-3.7184340000000003E-2</c:v>
                      </c:pt>
                      <c:pt idx="1515">
                        <c:v>-3.732456E-2</c:v>
                      </c:pt>
                      <c:pt idx="1516">
                        <c:v>-3.7449929999999999E-2</c:v>
                      </c:pt>
                      <c:pt idx="1517">
                        <c:v>-3.7568740000000003E-2</c:v>
                      </c:pt>
                      <c:pt idx="1518">
                        <c:v>-3.7678700000000002E-2</c:v>
                      </c:pt>
                      <c:pt idx="1519">
                        <c:v>-3.7774149999999999E-2</c:v>
                      </c:pt>
                      <c:pt idx="1520">
                        <c:v>-3.786432E-2</c:v>
                      </c:pt>
                      <c:pt idx="1521">
                        <c:v>-3.7961050000000003E-2</c:v>
                      </c:pt>
                      <c:pt idx="1522">
                        <c:v>-3.8071679999999997E-2</c:v>
                      </c:pt>
                      <c:pt idx="1523">
                        <c:v>-3.821401E-2</c:v>
                      </c:pt>
                      <c:pt idx="1524">
                        <c:v>-3.8404130000000002E-2</c:v>
                      </c:pt>
                      <c:pt idx="1525">
                        <c:v>-3.8612929999999997E-2</c:v>
                      </c:pt>
                      <c:pt idx="1526">
                        <c:v>-3.8778880000000002E-2</c:v>
                      </c:pt>
                      <c:pt idx="1527">
                        <c:v>-3.8886770000000001E-2</c:v>
                      </c:pt>
                      <c:pt idx="1528">
                        <c:v>-3.8986560000000003E-2</c:v>
                      </c:pt>
                      <c:pt idx="1529">
                        <c:v>-3.911266E-2</c:v>
                      </c:pt>
                      <c:pt idx="1530">
                        <c:v>-3.9239549999999998E-2</c:v>
                      </c:pt>
                      <c:pt idx="1531">
                        <c:v>-3.934812E-2</c:v>
                      </c:pt>
                      <c:pt idx="1532">
                        <c:v>-3.9471819999999998E-2</c:v>
                      </c:pt>
                      <c:pt idx="1533">
                        <c:v>-3.9633870000000002E-2</c:v>
                      </c:pt>
                      <c:pt idx="1534">
                        <c:v>-3.9798640000000003E-2</c:v>
                      </c:pt>
                      <c:pt idx="1535">
                        <c:v>-3.9934659999999997E-2</c:v>
                      </c:pt>
                      <c:pt idx="1536">
                        <c:v>-4.007376E-2</c:v>
                      </c:pt>
                      <c:pt idx="1537">
                        <c:v>-4.0256420000000001E-2</c:v>
                      </c:pt>
                      <c:pt idx="1538">
                        <c:v>-4.0465840000000003E-2</c:v>
                      </c:pt>
                      <c:pt idx="1539">
                        <c:v>-4.0665479999999997E-2</c:v>
                      </c:pt>
                      <c:pt idx="1540">
                        <c:v>-4.0851989999999998E-2</c:v>
                      </c:pt>
                      <c:pt idx="1541">
                        <c:v>-4.1019859999999998E-2</c:v>
                      </c:pt>
                      <c:pt idx="1542">
                        <c:v>-4.1128070000000003E-2</c:v>
                      </c:pt>
                      <c:pt idx="1543">
                        <c:v>-4.1163669999999999E-2</c:v>
                      </c:pt>
                      <c:pt idx="1544">
                        <c:v>-4.1193720000000003E-2</c:v>
                      </c:pt>
                      <c:pt idx="1545">
                        <c:v>-4.129008E-2</c:v>
                      </c:pt>
                      <c:pt idx="1546">
                        <c:v>-4.1440940000000002E-2</c:v>
                      </c:pt>
                      <c:pt idx="1547">
                        <c:v>-4.1590780000000001E-2</c:v>
                      </c:pt>
                      <c:pt idx="1548">
                        <c:v>-4.1728979999999999E-2</c:v>
                      </c:pt>
                      <c:pt idx="1549">
                        <c:v>-4.1879180000000002E-2</c:v>
                      </c:pt>
                      <c:pt idx="1550">
                        <c:v>-4.2036629999999998E-2</c:v>
                      </c:pt>
                      <c:pt idx="1551">
                        <c:v>-4.2176379999999999E-2</c:v>
                      </c:pt>
                      <c:pt idx="1552">
                        <c:v>-4.2299160000000002E-2</c:v>
                      </c:pt>
                      <c:pt idx="1553">
                        <c:v>-4.2418119999999997E-2</c:v>
                      </c:pt>
                      <c:pt idx="1554">
                        <c:v>-4.2525779999999999E-2</c:v>
                      </c:pt>
                      <c:pt idx="1555">
                        <c:v>-4.2614069999999997E-2</c:v>
                      </c:pt>
                      <c:pt idx="1556">
                        <c:v>-4.2696089999999999E-2</c:v>
                      </c:pt>
                      <c:pt idx="1557">
                        <c:v>-4.2773890000000002E-2</c:v>
                      </c:pt>
                      <c:pt idx="1558">
                        <c:v>-4.2826280000000001E-2</c:v>
                      </c:pt>
                      <c:pt idx="1559">
                        <c:v>-4.286396E-2</c:v>
                      </c:pt>
                      <c:pt idx="1560">
                        <c:v>-4.2945190000000001E-2</c:v>
                      </c:pt>
                      <c:pt idx="1561">
                        <c:v>-4.3095319999999999E-2</c:v>
                      </c:pt>
                      <c:pt idx="1562">
                        <c:v>-4.3261639999999997E-2</c:v>
                      </c:pt>
                      <c:pt idx="1563">
                        <c:v>-4.3393429999999997E-2</c:v>
                      </c:pt>
                      <c:pt idx="1564">
                        <c:v>-4.3512809999999999E-2</c:v>
                      </c:pt>
                      <c:pt idx="1565">
                        <c:v>-4.3659209999999997E-2</c:v>
                      </c:pt>
                      <c:pt idx="1566">
                        <c:v>-4.3818990000000002E-2</c:v>
                      </c:pt>
                      <c:pt idx="1567">
                        <c:v>-4.3967150000000003E-2</c:v>
                      </c:pt>
                      <c:pt idx="1568">
                        <c:v>-4.411959E-2</c:v>
                      </c:pt>
                      <c:pt idx="1569">
                        <c:v>-4.428261E-2</c:v>
                      </c:pt>
                      <c:pt idx="1570">
                        <c:v>-4.4404850000000003E-2</c:v>
                      </c:pt>
                      <c:pt idx="1571">
                        <c:v>-4.4449450000000001E-2</c:v>
                      </c:pt>
                      <c:pt idx="1572">
                        <c:v>-4.446551E-2</c:v>
                      </c:pt>
                      <c:pt idx="1573">
                        <c:v>-4.452213E-2</c:v>
                      </c:pt>
                      <c:pt idx="1574">
                        <c:v>-4.4614769999999998E-2</c:v>
                      </c:pt>
                      <c:pt idx="1575">
                        <c:v>-4.4703109999999997E-2</c:v>
                      </c:pt>
                      <c:pt idx="1576">
                        <c:v>-4.4794630000000002E-2</c:v>
                      </c:pt>
                      <c:pt idx="1577">
                        <c:v>-4.4919300000000002E-2</c:v>
                      </c:pt>
                      <c:pt idx="1578">
                        <c:v>-4.5059559999999999E-2</c:v>
                      </c:pt>
                      <c:pt idx="1579">
                        <c:v>-4.5179259999999999E-2</c:v>
                      </c:pt>
                      <c:pt idx="1580">
                        <c:v>-4.5290230000000001E-2</c:v>
                      </c:pt>
                      <c:pt idx="1581">
                        <c:v>-4.5424640000000002E-2</c:v>
                      </c:pt>
                      <c:pt idx="1582">
                        <c:v>-4.5570850000000003E-2</c:v>
                      </c:pt>
                      <c:pt idx="1583">
                        <c:v>-4.5701409999999998E-2</c:v>
                      </c:pt>
                      <c:pt idx="1584">
                        <c:v>-4.5832289999999998E-2</c:v>
                      </c:pt>
                      <c:pt idx="1585">
                        <c:v>-4.5987569999999998E-2</c:v>
                      </c:pt>
                      <c:pt idx="1586">
                        <c:v>-4.6135019999999999E-2</c:v>
                      </c:pt>
                      <c:pt idx="1587">
                        <c:v>-4.622681E-2</c:v>
                      </c:pt>
                      <c:pt idx="1588">
                        <c:v>-4.6278960000000001E-2</c:v>
                      </c:pt>
                      <c:pt idx="1589">
                        <c:v>-4.6349099999999997E-2</c:v>
                      </c:pt>
                      <c:pt idx="1590">
                        <c:v>-4.645585E-2</c:v>
                      </c:pt>
                      <c:pt idx="1591">
                        <c:v>-4.6579740000000001E-2</c:v>
                      </c:pt>
                      <c:pt idx="1592">
                        <c:v>-4.6714319999999997E-2</c:v>
                      </c:pt>
                      <c:pt idx="1593">
                        <c:v>-4.6859110000000002E-2</c:v>
                      </c:pt>
                      <c:pt idx="1594">
                        <c:v>-4.6987210000000001E-2</c:v>
                      </c:pt>
                      <c:pt idx="1595">
                        <c:v>-4.7076670000000001E-2</c:v>
                      </c:pt>
                      <c:pt idx="1596">
                        <c:v>-4.715391E-2</c:v>
                      </c:pt>
                      <c:pt idx="1597">
                        <c:v>-4.7254780000000003E-2</c:v>
                      </c:pt>
                      <c:pt idx="1598">
                        <c:v>-4.7366239999999997E-2</c:v>
                      </c:pt>
                      <c:pt idx="1599">
                        <c:v>-4.7453660000000002E-2</c:v>
                      </c:pt>
                      <c:pt idx="1600">
                        <c:v>-4.751797E-2</c:v>
                      </c:pt>
                      <c:pt idx="1601">
                        <c:v>-4.7579709999999997E-2</c:v>
                      </c:pt>
                      <c:pt idx="1602">
                        <c:v>-4.7638649999999998E-2</c:v>
                      </c:pt>
                      <c:pt idx="1603">
                        <c:v>-4.7698780000000003E-2</c:v>
                      </c:pt>
                      <c:pt idx="1604">
                        <c:v>-4.7798100000000003E-2</c:v>
                      </c:pt>
                      <c:pt idx="1605">
                        <c:v>-4.7961700000000003E-2</c:v>
                      </c:pt>
                      <c:pt idx="1606">
                        <c:v>-4.8152109999999998E-2</c:v>
                      </c:pt>
                      <c:pt idx="1607">
                        <c:v>-4.8314299999999998E-2</c:v>
                      </c:pt>
                      <c:pt idx="1608">
                        <c:v>-4.8439349999999999E-2</c:v>
                      </c:pt>
                      <c:pt idx="1609">
                        <c:v>-4.8540760000000002E-2</c:v>
                      </c:pt>
                      <c:pt idx="1610">
                        <c:v>-4.8606950000000003E-2</c:v>
                      </c:pt>
                      <c:pt idx="1611">
                        <c:v>-4.8629319999999997E-2</c:v>
                      </c:pt>
                      <c:pt idx="1612">
                        <c:v>-4.8640900000000001E-2</c:v>
                      </c:pt>
                      <c:pt idx="1613">
                        <c:v>-4.8675290000000003E-2</c:v>
                      </c:pt>
                      <c:pt idx="1614">
                        <c:v>-4.8725409999999997E-2</c:v>
                      </c:pt>
                      <c:pt idx="1615">
                        <c:v>-4.8786469999999998E-2</c:v>
                      </c:pt>
                      <c:pt idx="1616">
                        <c:v>-4.889665E-2</c:v>
                      </c:pt>
                      <c:pt idx="1617">
                        <c:v>-4.9079339999999999E-2</c:v>
                      </c:pt>
                      <c:pt idx="1618">
                        <c:v>-4.9286330000000003E-2</c:v>
                      </c:pt>
                      <c:pt idx="1619">
                        <c:v>-4.9451229999999999E-2</c:v>
                      </c:pt>
                      <c:pt idx="1620">
                        <c:v>-4.9563719999999999E-2</c:v>
                      </c:pt>
                      <c:pt idx="1621">
                        <c:v>-4.9641490000000003E-2</c:v>
                      </c:pt>
                      <c:pt idx="1622">
                        <c:v>-4.9679260000000003E-2</c:v>
                      </c:pt>
                      <c:pt idx="1623">
                        <c:v>-4.9691260000000001E-2</c:v>
                      </c:pt>
                      <c:pt idx="1624">
                        <c:v>-4.9747699999999999E-2</c:v>
                      </c:pt>
                      <c:pt idx="1625">
                        <c:v>-4.9895410000000001E-2</c:v>
                      </c:pt>
                      <c:pt idx="1626">
                        <c:v>-5.0074819999999999E-2</c:v>
                      </c:pt>
                      <c:pt idx="1627">
                        <c:v>-5.0188379999999998E-2</c:v>
                      </c:pt>
                      <c:pt idx="1628">
                        <c:v>-5.0224600000000001E-2</c:v>
                      </c:pt>
                      <c:pt idx="1629">
                        <c:v>-5.0249189999999999E-2</c:v>
                      </c:pt>
                      <c:pt idx="1630">
                        <c:v>-5.030842E-2</c:v>
                      </c:pt>
                      <c:pt idx="1631">
                        <c:v>-5.0407260000000002E-2</c:v>
                      </c:pt>
                      <c:pt idx="1632">
                        <c:v>-5.0552310000000003E-2</c:v>
                      </c:pt>
                      <c:pt idx="1633">
                        <c:v>-5.0738100000000001E-2</c:v>
                      </c:pt>
                      <c:pt idx="1634">
                        <c:v>-5.090865E-2</c:v>
                      </c:pt>
                      <c:pt idx="1635">
                        <c:v>-5.0999610000000001E-2</c:v>
                      </c:pt>
                      <c:pt idx="1636">
                        <c:v>-5.1013280000000001E-2</c:v>
                      </c:pt>
                      <c:pt idx="1637">
                        <c:v>-5.1004439999999998E-2</c:v>
                      </c:pt>
                      <c:pt idx="1638">
                        <c:v>-5.1012010000000003E-2</c:v>
                      </c:pt>
                      <c:pt idx="1639">
                        <c:v>-5.10491E-2</c:v>
                      </c:pt>
                      <c:pt idx="1640">
                        <c:v>-5.1132410000000003E-2</c:v>
                      </c:pt>
                      <c:pt idx="1641">
                        <c:v>-5.1263929999999999E-2</c:v>
                      </c:pt>
                      <c:pt idx="1642">
                        <c:v>-5.1401849999999999E-2</c:v>
                      </c:pt>
                      <c:pt idx="1643">
                        <c:v>-5.1500799999999999E-2</c:v>
                      </c:pt>
                      <c:pt idx="1644">
                        <c:v>-5.156881E-2</c:v>
                      </c:pt>
                      <c:pt idx="1645">
                        <c:v>-5.1639009999999999E-2</c:v>
                      </c:pt>
                      <c:pt idx="1646">
                        <c:v>-5.1707200000000002E-2</c:v>
                      </c:pt>
                      <c:pt idx="1647">
                        <c:v>-5.1744140000000001E-2</c:v>
                      </c:pt>
                      <c:pt idx="1648">
                        <c:v>-5.1750789999999998E-2</c:v>
                      </c:pt>
                      <c:pt idx="1649">
                        <c:v>-5.1756410000000003E-2</c:v>
                      </c:pt>
                      <c:pt idx="1650">
                        <c:v>-5.1774969999999997E-2</c:v>
                      </c:pt>
                      <c:pt idx="1651">
                        <c:v>-5.180626E-2</c:v>
                      </c:pt>
                      <c:pt idx="1652">
                        <c:v>-5.1861659999999997E-2</c:v>
                      </c:pt>
                      <c:pt idx="1653">
                        <c:v>-5.195251E-2</c:v>
                      </c:pt>
                      <c:pt idx="1654">
                        <c:v>-5.2070499999999999E-2</c:v>
                      </c:pt>
                      <c:pt idx="1655">
                        <c:v>-5.2204500000000001E-2</c:v>
                      </c:pt>
                      <c:pt idx="1656">
                        <c:v>-5.2348440000000003E-2</c:v>
                      </c:pt>
                      <c:pt idx="1657">
                        <c:v>-5.2470049999999997E-2</c:v>
                      </c:pt>
                      <c:pt idx="1658">
                        <c:v>-5.2516500000000001E-2</c:v>
                      </c:pt>
                      <c:pt idx="1659">
                        <c:v>-5.2483059999999998E-2</c:v>
                      </c:pt>
                      <c:pt idx="1660">
                        <c:v>-5.2433929999999997E-2</c:v>
                      </c:pt>
                      <c:pt idx="1661">
                        <c:v>-5.2425060000000002E-2</c:v>
                      </c:pt>
                      <c:pt idx="1662">
                        <c:v>-5.2457539999999997E-2</c:v>
                      </c:pt>
                      <c:pt idx="1663">
                        <c:v>-5.2530149999999998E-2</c:v>
                      </c:pt>
                      <c:pt idx="1664">
                        <c:v>-5.2659959999999999E-2</c:v>
                      </c:pt>
                      <c:pt idx="1665">
                        <c:v>-5.280199E-2</c:v>
                      </c:pt>
                      <c:pt idx="1666">
                        <c:v>-5.2849699999999999E-2</c:v>
                      </c:pt>
                      <c:pt idx="1667">
                        <c:v>-5.2795450000000001E-2</c:v>
                      </c:pt>
                      <c:pt idx="1668">
                        <c:v>-5.279437E-2</c:v>
                      </c:pt>
                      <c:pt idx="1669">
                        <c:v>-5.2963719999999999E-2</c:v>
                      </c:pt>
                      <c:pt idx="1670">
                        <c:v>-5.3204660000000001E-2</c:v>
                      </c:pt>
                      <c:pt idx="1671">
                        <c:v>-5.3350410000000001E-2</c:v>
                      </c:pt>
                      <c:pt idx="1672">
                        <c:v>-5.3404729999999997E-2</c:v>
                      </c:pt>
                      <c:pt idx="1673">
                        <c:v>-5.3485539999999998E-2</c:v>
                      </c:pt>
                      <c:pt idx="1674">
                        <c:v>-5.3605840000000002E-2</c:v>
                      </c:pt>
                      <c:pt idx="1675">
                        <c:v>-5.3671110000000001E-2</c:v>
                      </c:pt>
                      <c:pt idx="1676">
                        <c:v>-5.3666419999999999E-2</c:v>
                      </c:pt>
                      <c:pt idx="1677">
                        <c:v>-5.3704809999999999E-2</c:v>
                      </c:pt>
                      <c:pt idx="1678">
                        <c:v>-5.3870500000000002E-2</c:v>
                      </c:pt>
                      <c:pt idx="1679">
                        <c:v>-5.4126559999999997E-2</c:v>
                      </c:pt>
                      <c:pt idx="1680">
                        <c:v>-5.4384509999999997E-2</c:v>
                      </c:pt>
                      <c:pt idx="1681">
                        <c:v>-5.4563710000000001E-2</c:v>
                      </c:pt>
                      <c:pt idx="1682">
                        <c:v>-5.4599149999999999E-2</c:v>
                      </c:pt>
                      <c:pt idx="1683">
                        <c:v>-5.4500550000000002E-2</c:v>
                      </c:pt>
                      <c:pt idx="1684">
                        <c:v>-5.4368809999999997E-2</c:v>
                      </c:pt>
                      <c:pt idx="1685">
                        <c:v>-5.427966E-2</c:v>
                      </c:pt>
                      <c:pt idx="1686">
                        <c:v>-5.4222989999999999E-2</c:v>
                      </c:pt>
                      <c:pt idx="1687">
                        <c:v>-5.4217849999999998E-2</c:v>
                      </c:pt>
                      <c:pt idx="1688">
                        <c:v>-5.4356620000000001E-2</c:v>
                      </c:pt>
                      <c:pt idx="1689">
                        <c:v>-5.4623779999999997E-2</c:v>
                      </c:pt>
                      <c:pt idx="1690">
                        <c:v>-5.4839829999999999E-2</c:v>
                      </c:pt>
                      <c:pt idx="1691">
                        <c:v>-5.4938519999999998E-2</c:v>
                      </c:pt>
                      <c:pt idx="1692">
                        <c:v>-5.508101E-2</c:v>
                      </c:pt>
                      <c:pt idx="1693">
                        <c:v>-5.5350320000000001E-2</c:v>
                      </c:pt>
                      <c:pt idx="1694">
                        <c:v>-5.5559360000000002E-2</c:v>
                      </c:pt>
                      <c:pt idx="1695">
                        <c:v>-5.5542040000000001E-2</c:v>
                      </c:pt>
                      <c:pt idx="1696">
                        <c:v>-5.5438929999999997E-2</c:v>
                      </c:pt>
                      <c:pt idx="1697">
                        <c:v>-5.545655E-2</c:v>
                      </c:pt>
                      <c:pt idx="1698">
                        <c:v>-5.5551690000000001E-2</c:v>
                      </c:pt>
                      <c:pt idx="1699">
                        <c:v>-5.5614200000000003E-2</c:v>
                      </c:pt>
                      <c:pt idx="1700">
                        <c:v>-5.5748850000000003E-2</c:v>
                      </c:pt>
                      <c:pt idx="1701">
                        <c:v>-5.6032579999999998E-2</c:v>
                      </c:pt>
                      <c:pt idx="1702">
                        <c:v>-5.63192E-2</c:v>
                      </c:pt>
                      <c:pt idx="1703">
                        <c:v>-5.6534229999999998E-2</c:v>
                      </c:pt>
                      <c:pt idx="1704">
                        <c:v>-5.6735599999999997E-2</c:v>
                      </c:pt>
                      <c:pt idx="1705">
                        <c:v>-5.6942260000000001E-2</c:v>
                      </c:pt>
                      <c:pt idx="1706">
                        <c:v>-5.7151279999999999E-2</c:v>
                      </c:pt>
                      <c:pt idx="1707">
                        <c:v>-5.7369839999999998E-2</c:v>
                      </c:pt>
                      <c:pt idx="1708">
                        <c:v>-5.7604089999999997E-2</c:v>
                      </c:pt>
                      <c:pt idx="1709">
                        <c:v>-5.7825639999999998E-2</c:v>
                      </c:pt>
                      <c:pt idx="1710">
                        <c:v>-5.7967150000000002E-2</c:v>
                      </c:pt>
                      <c:pt idx="1711">
                        <c:v>-5.8045689999999997E-2</c:v>
                      </c:pt>
                      <c:pt idx="1712">
                        <c:v>-5.8207679999999998E-2</c:v>
                      </c:pt>
                      <c:pt idx="1713">
                        <c:v>-5.8479780000000002E-2</c:v>
                      </c:pt>
                      <c:pt idx="1714">
                        <c:v>-5.8710850000000002E-2</c:v>
                      </c:pt>
                      <c:pt idx="1715">
                        <c:v>-5.8804530000000001E-2</c:v>
                      </c:pt>
                      <c:pt idx="1716">
                        <c:v>-5.8825429999999998E-2</c:v>
                      </c:pt>
                      <c:pt idx="1717">
                        <c:v>-5.8877859999999997E-2</c:v>
                      </c:pt>
                      <c:pt idx="1718">
                        <c:v>-5.9004250000000001E-2</c:v>
                      </c:pt>
                      <c:pt idx="1719">
                        <c:v>-5.9046300000000003E-2</c:v>
                      </c:pt>
                      <c:pt idx="1720">
                        <c:v>-5.898805E-2</c:v>
                      </c:pt>
                      <c:pt idx="1721">
                        <c:v>-5.9139480000000001E-2</c:v>
                      </c:pt>
                      <c:pt idx="1722">
                        <c:v>-5.9581950000000002E-2</c:v>
                      </c:pt>
                      <c:pt idx="1723">
                        <c:v>-5.9985829999999997E-2</c:v>
                      </c:pt>
                      <c:pt idx="1724">
                        <c:v>-6.0102000000000003E-2</c:v>
                      </c:pt>
                      <c:pt idx="1725">
                        <c:v>-6.00247E-2</c:v>
                      </c:pt>
                      <c:pt idx="1726">
                        <c:v>-5.990943E-2</c:v>
                      </c:pt>
                      <c:pt idx="1727">
                        <c:v>-5.9833160000000003E-2</c:v>
                      </c:pt>
                      <c:pt idx="1728">
                        <c:v>-5.9866910000000002E-2</c:v>
                      </c:pt>
                      <c:pt idx="1729">
                        <c:v>-6.0009170000000001E-2</c:v>
                      </c:pt>
                      <c:pt idx="1730">
                        <c:v>-6.0131660000000003E-2</c:v>
                      </c:pt>
                      <c:pt idx="1731">
                        <c:v>-6.0165320000000001E-2</c:v>
                      </c:pt>
                      <c:pt idx="1732">
                        <c:v>-6.0213870000000003E-2</c:v>
                      </c:pt>
                      <c:pt idx="1733">
                        <c:v>-6.0360610000000002E-2</c:v>
                      </c:pt>
                      <c:pt idx="1734">
                        <c:v>-6.0519339999999998E-2</c:v>
                      </c:pt>
                      <c:pt idx="1735">
                        <c:v>-6.0581620000000003E-2</c:v>
                      </c:pt>
                      <c:pt idx="1736">
                        <c:v>-6.0574820000000001E-2</c:v>
                      </c:pt>
                      <c:pt idx="1737">
                        <c:v>-6.0583930000000001E-2</c:v>
                      </c:pt>
                      <c:pt idx="1738">
                        <c:v>-6.0629719999999998E-2</c:v>
                      </c:pt>
                      <c:pt idx="1739">
                        <c:v>-6.0698879999999997E-2</c:v>
                      </c:pt>
                      <c:pt idx="1740">
                        <c:v>-6.0802929999999998E-2</c:v>
                      </c:pt>
                      <c:pt idx="1741">
                        <c:v>-6.0934929999999998E-2</c:v>
                      </c:pt>
                      <c:pt idx="1742">
                        <c:v>-6.1038549999999997E-2</c:v>
                      </c:pt>
                      <c:pt idx="1743">
                        <c:v>-6.1087839999999997E-2</c:v>
                      </c:pt>
                      <c:pt idx="1744">
                        <c:v>-6.1147220000000002E-2</c:v>
                      </c:pt>
                      <c:pt idx="1745">
                        <c:v>-6.1288460000000003E-2</c:v>
                      </c:pt>
                      <c:pt idx="1746">
                        <c:v>-6.1482920000000003E-2</c:v>
                      </c:pt>
                      <c:pt idx="1747">
                        <c:v>-6.164269E-2</c:v>
                      </c:pt>
                      <c:pt idx="1748">
                        <c:v>-6.1740629999999998E-2</c:v>
                      </c:pt>
                      <c:pt idx="1749">
                        <c:v>-6.1826329999999999E-2</c:v>
                      </c:pt>
                      <c:pt idx="1750">
                        <c:v>-6.192653E-2</c:v>
                      </c:pt>
                      <c:pt idx="1751">
                        <c:v>-6.2000640000000003E-2</c:v>
                      </c:pt>
                      <c:pt idx="1752">
                        <c:v>-6.2007859999999998E-2</c:v>
                      </c:pt>
                      <c:pt idx="1753">
                        <c:v>-6.1971400000000003E-2</c:v>
                      </c:pt>
                      <c:pt idx="1754">
                        <c:v>-6.1958850000000003E-2</c:v>
                      </c:pt>
                      <c:pt idx="1755">
                        <c:v>-6.2019810000000002E-2</c:v>
                      </c:pt>
                      <c:pt idx="1756">
                        <c:v>-6.2143789999999997E-2</c:v>
                      </c:pt>
                      <c:pt idx="1757">
                        <c:v>-6.226723E-2</c:v>
                      </c:pt>
                      <c:pt idx="1758">
                        <c:v>-6.2330379999999998E-2</c:v>
                      </c:pt>
                      <c:pt idx="1759">
                        <c:v>-6.2342950000000001E-2</c:v>
                      </c:pt>
                      <c:pt idx="1760">
                        <c:v>-6.2375960000000001E-2</c:v>
                      </c:pt>
                      <c:pt idx="1761">
                        <c:v>-6.2476339999999998E-2</c:v>
                      </c:pt>
                      <c:pt idx="1762">
                        <c:v>-6.2624410000000005E-2</c:v>
                      </c:pt>
                      <c:pt idx="1763">
                        <c:v>-6.2764829999999994E-2</c:v>
                      </c:pt>
                      <c:pt idx="1764">
                        <c:v>-6.2864180000000006E-2</c:v>
                      </c:pt>
                      <c:pt idx="1765">
                        <c:v>-6.2914339999999999E-2</c:v>
                      </c:pt>
                      <c:pt idx="1766">
                        <c:v>-6.2920390000000007E-2</c:v>
                      </c:pt>
                      <c:pt idx="1767">
                        <c:v>-6.2917440000000005E-2</c:v>
                      </c:pt>
                      <c:pt idx="1768">
                        <c:v>-6.2959860000000006E-2</c:v>
                      </c:pt>
                      <c:pt idx="1769">
                        <c:v>-6.3055700000000006E-2</c:v>
                      </c:pt>
                      <c:pt idx="1770">
                        <c:v>-6.3144210000000006E-2</c:v>
                      </c:pt>
                      <c:pt idx="1771">
                        <c:v>-6.3171859999999996E-2</c:v>
                      </c:pt>
                      <c:pt idx="1772">
                        <c:v>-6.315759E-2</c:v>
                      </c:pt>
                      <c:pt idx="1773">
                        <c:v>-6.3154269999999998E-2</c:v>
                      </c:pt>
                      <c:pt idx="1774">
                        <c:v>-6.3185549999999993E-2</c:v>
                      </c:pt>
                      <c:pt idx="1775">
                        <c:v>-6.3254840000000007E-2</c:v>
                      </c:pt>
                      <c:pt idx="1776">
                        <c:v>-6.3371289999999997E-2</c:v>
                      </c:pt>
                      <c:pt idx="1777">
                        <c:v>-6.3521999999999995E-2</c:v>
                      </c:pt>
                      <c:pt idx="1778">
                        <c:v>-6.3656840000000006E-2</c:v>
                      </c:pt>
                      <c:pt idx="1779">
                        <c:v>-6.3741729999999996E-2</c:v>
                      </c:pt>
                      <c:pt idx="1780">
                        <c:v>-6.3797270000000003E-2</c:v>
                      </c:pt>
                      <c:pt idx="1781">
                        <c:v>-6.3848009999999997E-2</c:v>
                      </c:pt>
                      <c:pt idx="1782">
                        <c:v>-6.3878190000000001E-2</c:v>
                      </c:pt>
                      <c:pt idx="1783">
                        <c:v>-6.387967E-2</c:v>
                      </c:pt>
                      <c:pt idx="1784">
                        <c:v>-6.3901440000000004E-2</c:v>
                      </c:pt>
                      <c:pt idx="1785">
                        <c:v>-6.3997009999999993E-2</c:v>
                      </c:pt>
                      <c:pt idx="1786">
                        <c:v>-6.4149339999999999E-2</c:v>
                      </c:pt>
                      <c:pt idx="1787">
                        <c:v>-6.4293520000000007E-2</c:v>
                      </c:pt>
                      <c:pt idx="1788">
                        <c:v>-6.4389829999999995E-2</c:v>
                      </c:pt>
                      <c:pt idx="1789">
                        <c:v>-6.4441250000000005E-2</c:v>
                      </c:pt>
                      <c:pt idx="1790">
                        <c:v>-6.4466280000000001E-2</c:v>
                      </c:pt>
                      <c:pt idx="1791">
                        <c:v>-6.4491499999999993E-2</c:v>
                      </c:pt>
                      <c:pt idx="1792">
                        <c:v>-6.4542760000000005E-2</c:v>
                      </c:pt>
                      <c:pt idx="1793">
                        <c:v>-6.4614459999999999E-2</c:v>
                      </c:pt>
                      <c:pt idx="1794">
                        <c:v>-6.4676449999999996E-2</c:v>
                      </c:pt>
                      <c:pt idx="1795">
                        <c:v>-6.4727870000000007E-2</c:v>
                      </c:pt>
                      <c:pt idx="1796">
                        <c:v>-6.4801189999999995E-2</c:v>
                      </c:pt>
                      <c:pt idx="1797">
                        <c:v>-6.4900360000000004E-2</c:v>
                      </c:pt>
                      <c:pt idx="1798">
                        <c:v>-6.4989859999999997E-2</c:v>
                      </c:pt>
                      <c:pt idx="1799">
                        <c:v>-6.5069879999999997E-2</c:v>
                      </c:pt>
                      <c:pt idx="1800">
                        <c:v>-6.5190750000000006E-2</c:v>
                      </c:pt>
                      <c:pt idx="1801">
                        <c:v>-6.5361210000000003E-2</c:v>
                      </c:pt>
                      <c:pt idx="1802">
                        <c:v>-6.5511910000000007E-2</c:v>
                      </c:pt>
                      <c:pt idx="1803">
                        <c:v>-6.5593289999999999E-2</c:v>
                      </c:pt>
                      <c:pt idx="1804">
                        <c:v>-6.5643770000000004E-2</c:v>
                      </c:pt>
                      <c:pt idx="1805">
                        <c:v>-6.5713069999999998E-2</c:v>
                      </c:pt>
                      <c:pt idx="1806">
                        <c:v>-6.5786739999999996E-2</c:v>
                      </c:pt>
                      <c:pt idx="1807">
                        <c:v>-6.5846000000000002E-2</c:v>
                      </c:pt>
                      <c:pt idx="1808">
                        <c:v>-6.5929080000000001E-2</c:v>
                      </c:pt>
                      <c:pt idx="1809">
                        <c:v>-6.6068630000000003E-2</c:v>
                      </c:pt>
                      <c:pt idx="1810">
                        <c:v>-6.6223699999999996E-2</c:v>
                      </c:pt>
                      <c:pt idx="1811">
                        <c:v>-6.6339380000000003E-2</c:v>
                      </c:pt>
                      <c:pt idx="1812">
                        <c:v>-6.6422159999999994E-2</c:v>
                      </c:pt>
                      <c:pt idx="1813">
                        <c:v>-6.6497589999999995E-2</c:v>
                      </c:pt>
                      <c:pt idx="1814">
                        <c:v>-6.6551289999999999E-2</c:v>
                      </c:pt>
                      <c:pt idx="1815">
                        <c:v>-6.6578440000000003E-2</c:v>
                      </c:pt>
                      <c:pt idx="1816">
                        <c:v>-6.6631250000000003E-2</c:v>
                      </c:pt>
                      <c:pt idx="1817">
                        <c:v>-6.6746280000000005E-2</c:v>
                      </c:pt>
                      <c:pt idx="1818">
                        <c:v>-6.6872849999999998E-2</c:v>
                      </c:pt>
                      <c:pt idx="1819">
                        <c:v>-6.6947179999999995E-2</c:v>
                      </c:pt>
                      <c:pt idx="1820">
                        <c:v>-6.6981910000000006E-2</c:v>
                      </c:pt>
                      <c:pt idx="1821">
                        <c:v>-6.7013199999999995E-2</c:v>
                      </c:pt>
                      <c:pt idx="1822">
                        <c:v>-6.7019850000000006E-2</c:v>
                      </c:pt>
                      <c:pt idx="1823">
                        <c:v>-6.6981079999999998E-2</c:v>
                      </c:pt>
                      <c:pt idx="1824">
                        <c:v>-6.6961629999999994E-2</c:v>
                      </c:pt>
                      <c:pt idx="1825">
                        <c:v>-6.7040580000000002E-2</c:v>
                      </c:pt>
                      <c:pt idx="1826">
                        <c:v>-6.7192150000000006E-2</c:v>
                      </c:pt>
                      <c:pt idx="1827">
                        <c:v>-6.7326079999999996E-2</c:v>
                      </c:pt>
                      <c:pt idx="1828">
                        <c:v>-6.7420729999999998E-2</c:v>
                      </c:pt>
                      <c:pt idx="1829">
                        <c:v>-6.7528149999999995E-2</c:v>
                      </c:pt>
                      <c:pt idx="1830">
                        <c:v>-6.7666710000000005E-2</c:v>
                      </c:pt>
                      <c:pt idx="1831">
                        <c:v>-6.7795519999999998E-2</c:v>
                      </c:pt>
                      <c:pt idx="1832">
                        <c:v>-6.7889279999999996E-2</c:v>
                      </c:pt>
                      <c:pt idx="1833">
                        <c:v>-6.7962499999999995E-2</c:v>
                      </c:pt>
                      <c:pt idx="1834">
                        <c:v>-6.8023899999999998E-2</c:v>
                      </c:pt>
                      <c:pt idx="1835">
                        <c:v>-6.8069930000000001E-2</c:v>
                      </c:pt>
                      <c:pt idx="1836">
                        <c:v>-6.8117830000000004E-2</c:v>
                      </c:pt>
                      <c:pt idx="1837">
                        <c:v>-6.8191779999999994E-2</c:v>
                      </c:pt>
                      <c:pt idx="1838">
                        <c:v>-6.8283720000000006E-2</c:v>
                      </c:pt>
                      <c:pt idx="1839">
                        <c:v>-6.8371909999999994E-2</c:v>
                      </c:pt>
                      <c:pt idx="1840">
                        <c:v>-6.8458069999999996E-2</c:v>
                      </c:pt>
                      <c:pt idx="1841">
                        <c:v>-6.8545229999999999E-2</c:v>
                      </c:pt>
                      <c:pt idx="1842">
                        <c:v>-6.861167E-2</c:v>
                      </c:pt>
                      <c:pt idx="1843">
                        <c:v>-6.8651420000000005E-2</c:v>
                      </c:pt>
                      <c:pt idx="1844">
                        <c:v>-6.8707279999999996E-2</c:v>
                      </c:pt>
                      <c:pt idx="1845">
                        <c:v>-6.8809099999999998E-2</c:v>
                      </c:pt>
                      <c:pt idx="1846">
                        <c:v>-6.8916400000000003E-2</c:v>
                      </c:pt>
                      <c:pt idx="1847">
                        <c:v>-6.897441E-2</c:v>
                      </c:pt>
                      <c:pt idx="1848">
                        <c:v>-6.899508E-2</c:v>
                      </c:pt>
                      <c:pt idx="1849">
                        <c:v>-6.9023799999999996E-2</c:v>
                      </c:pt>
                      <c:pt idx="1850">
                        <c:v>-6.9064550000000002E-2</c:v>
                      </c:pt>
                      <c:pt idx="1851">
                        <c:v>-6.909643E-2</c:v>
                      </c:pt>
                      <c:pt idx="1852">
                        <c:v>-6.9132600000000002E-2</c:v>
                      </c:pt>
                      <c:pt idx="1853">
                        <c:v>-6.9203589999999995E-2</c:v>
                      </c:pt>
                      <c:pt idx="1854">
                        <c:v>-6.9310590000000005E-2</c:v>
                      </c:pt>
                      <c:pt idx="1855">
                        <c:v>-6.9441779999999995E-2</c:v>
                      </c:pt>
                      <c:pt idx="1856">
                        <c:v>-6.9599800000000003E-2</c:v>
                      </c:pt>
                      <c:pt idx="1857">
                        <c:v>-6.9764820000000005E-2</c:v>
                      </c:pt>
                      <c:pt idx="1858">
                        <c:v>-6.987575E-2</c:v>
                      </c:pt>
                      <c:pt idx="1859">
                        <c:v>-6.9906129999999997E-2</c:v>
                      </c:pt>
                      <c:pt idx="1860">
                        <c:v>-6.9914980000000002E-2</c:v>
                      </c:pt>
                      <c:pt idx="1861">
                        <c:v>-6.9962759999999999E-2</c:v>
                      </c:pt>
                      <c:pt idx="1862">
                        <c:v>-7.0024950000000002E-2</c:v>
                      </c:pt>
                      <c:pt idx="1863">
                        <c:v>-7.0053879999999999E-2</c:v>
                      </c:pt>
                      <c:pt idx="1864">
                        <c:v>-7.0073899999999995E-2</c:v>
                      </c:pt>
                      <c:pt idx="1865">
                        <c:v>-7.0140759999999996E-2</c:v>
                      </c:pt>
                      <c:pt idx="1866">
                        <c:v>-7.0248939999999996E-2</c:v>
                      </c:pt>
                      <c:pt idx="1867">
                        <c:v>-7.0362060000000004E-2</c:v>
                      </c:pt>
                      <c:pt idx="1868">
                        <c:v>-7.0491689999999996E-2</c:v>
                      </c:pt>
                      <c:pt idx="1869">
                        <c:v>-7.0660650000000005E-2</c:v>
                      </c:pt>
                      <c:pt idx="1870">
                        <c:v>-7.0818339999999994E-2</c:v>
                      </c:pt>
                      <c:pt idx="1871">
                        <c:v>-7.0889149999999998E-2</c:v>
                      </c:pt>
                      <c:pt idx="1872">
                        <c:v>-7.0889149999999998E-2</c:v>
                      </c:pt>
                      <c:pt idx="1873">
                        <c:v>-7.0911810000000006E-2</c:v>
                      </c:pt>
                      <c:pt idx="1874">
                        <c:v>-7.1003490000000002E-2</c:v>
                      </c:pt>
                      <c:pt idx="1875">
                        <c:v>-7.1125640000000004E-2</c:v>
                      </c:pt>
                      <c:pt idx="1876">
                        <c:v>-7.1226609999999996E-2</c:v>
                      </c:pt>
                      <c:pt idx="1877">
                        <c:v>-7.1286189999999999E-2</c:v>
                      </c:pt>
                      <c:pt idx="1878">
                        <c:v>-7.1300649999999993E-2</c:v>
                      </c:pt>
                      <c:pt idx="1879">
                        <c:v>-7.1289679999999994E-2</c:v>
                      </c:pt>
                      <c:pt idx="1880">
                        <c:v>-7.1307029999999993E-2</c:v>
                      </c:pt>
                      <c:pt idx="1881">
                        <c:v>-7.1385980000000002E-2</c:v>
                      </c:pt>
                      <c:pt idx="1882">
                        <c:v>-7.1489780000000003E-2</c:v>
                      </c:pt>
                      <c:pt idx="1883">
                        <c:v>-7.1567989999999998E-2</c:v>
                      </c:pt>
                      <c:pt idx="1884">
                        <c:v>-7.1635790000000005E-2</c:v>
                      </c:pt>
                      <c:pt idx="1885">
                        <c:v>-7.1737960000000003E-2</c:v>
                      </c:pt>
                      <c:pt idx="1886">
                        <c:v>-7.1859740000000005E-2</c:v>
                      </c:pt>
                      <c:pt idx="1887">
                        <c:v>-7.1944820000000007E-2</c:v>
                      </c:pt>
                      <c:pt idx="1888">
                        <c:v>-7.1981310000000007E-2</c:v>
                      </c:pt>
                      <c:pt idx="1889">
                        <c:v>-7.2005200000000005E-2</c:v>
                      </c:pt>
                      <c:pt idx="1890">
                        <c:v>-7.2037599999999993E-2</c:v>
                      </c:pt>
                      <c:pt idx="1891">
                        <c:v>-7.20774E-2</c:v>
                      </c:pt>
                      <c:pt idx="1892">
                        <c:v>-7.2140120000000002E-2</c:v>
                      </c:pt>
                      <c:pt idx="1893">
                        <c:v>-7.2238189999999994E-2</c:v>
                      </c:pt>
                      <c:pt idx="1894">
                        <c:v>-7.2338630000000001E-2</c:v>
                      </c:pt>
                      <c:pt idx="1895">
                        <c:v>-7.2399939999999996E-2</c:v>
                      </c:pt>
                      <c:pt idx="1896">
                        <c:v>-7.2432670000000005E-2</c:v>
                      </c:pt>
                      <c:pt idx="1897">
                        <c:v>-7.2475120000000004E-2</c:v>
                      </c:pt>
                      <c:pt idx="1898">
                        <c:v>-7.2529880000000005E-2</c:v>
                      </c:pt>
                      <c:pt idx="1899">
                        <c:v>-7.2584159999999995E-2</c:v>
                      </c:pt>
                      <c:pt idx="1900">
                        <c:v>-7.2659009999999996E-2</c:v>
                      </c:pt>
                      <c:pt idx="1901">
                        <c:v>-7.2773879999999999E-2</c:v>
                      </c:pt>
                      <c:pt idx="1902">
                        <c:v>-7.2888309999999998E-2</c:v>
                      </c:pt>
                      <c:pt idx="1903">
                        <c:v>-7.2947670000000006E-2</c:v>
                      </c:pt>
                      <c:pt idx="1904">
                        <c:v>-7.2968619999999998E-2</c:v>
                      </c:pt>
                      <c:pt idx="1905">
                        <c:v>-7.3013519999999998E-2</c:v>
                      </c:pt>
                      <c:pt idx="1906">
                        <c:v>-7.3098319999999994E-2</c:v>
                      </c:pt>
                      <c:pt idx="1907">
                        <c:v>-7.3190119999999997E-2</c:v>
                      </c:pt>
                      <c:pt idx="1908">
                        <c:v>-7.3272809999999994E-2</c:v>
                      </c:pt>
                      <c:pt idx="1909">
                        <c:v>-7.3348849999999993E-2</c:v>
                      </c:pt>
                      <c:pt idx="1910">
                        <c:v>-7.3394630000000002E-2</c:v>
                      </c:pt>
                      <c:pt idx="1911">
                        <c:v>-7.3387330000000001E-2</c:v>
                      </c:pt>
                      <c:pt idx="1912">
                        <c:v>-7.3361560000000006E-2</c:v>
                      </c:pt>
                      <c:pt idx="1913">
                        <c:v>-7.3375579999999996E-2</c:v>
                      </c:pt>
                      <c:pt idx="1914">
                        <c:v>-7.3432709999999998E-2</c:v>
                      </c:pt>
                      <c:pt idx="1915">
                        <c:v>-7.3496729999999996E-2</c:v>
                      </c:pt>
                      <c:pt idx="1916">
                        <c:v>-7.3562989999999995E-2</c:v>
                      </c:pt>
                      <c:pt idx="1917">
                        <c:v>-7.3651099999999997E-2</c:v>
                      </c:pt>
                      <c:pt idx="1918">
                        <c:v>-7.3743799999999998E-2</c:v>
                      </c:pt>
                      <c:pt idx="1919">
                        <c:v>-7.380544E-2</c:v>
                      </c:pt>
                      <c:pt idx="1920">
                        <c:v>-7.3849159999999997E-2</c:v>
                      </c:pt>
                      <c:pt idx="1921">
                        <c:v>-7.3917170000000004E-2</c:v>
                      </c:pt>
                      <c:pt idx="1922">
                        <c:v>-7.4006310000000006E-2</c:v>
                      </c:pt>
                      <c:pt idx="1923">
                        <c:v>-7.4080660000000007E-2</c:v>
                      </c:pt>
                      <c:pt idx="1924">
                        <c:v>-7.4147790000000005E-2</c:v>
                      </c:pt>
                      <c:pt idx="1925">
                        <c:v>-7.4253219999999995E-2</c:v>
                      </c:pt>
                      <c:pt idx="1926">
                        <c:v>-7.4401040000000002E-2</c:v>
                      </c:pt>
                      <c:pt idx="1927">
                        <c:v>-7.4543929999999994E-2</c:v>
                      </c:pt>
                      <c:pt idx="1928">
                        <c:v>-7.4652140000000006E-2</c:v>
                      </c:pt>
                      <c:pt idx="1929">
                        <c:v>-7.4731320000000004E-2</c:v>
                      </c:pt>
                      <c:pt idx="1930">
                        <c:v>-7.4777209999999997E-2</c:v>
                      </c:pt>
                      <c:pt idx="1931">
                        <c:v>-7.4776120000000001E-2</c:v>
                      </c:pt>
                      <c:pt idx="1932">
                        <c:v>-7.4748869999999995E-2</c:v>
                      </c:pt>
                      <c:pt idx="1933">
                        <c:v>-7.4742180000000005E-2</c:v>
                      </c:pt>
                      <c:pt idx="1934">
                        <c:v>-7.477433E-2</c:v>
                      </c:pt>
                      <c:pt idx="1935">
                        <c:v>-7.4837039999999994E-2</c:v>
                      </c:pt>
                      <c:pt idx="1936">
                        <c:v>-7.4935329999999994E-2</c:v>
                      </c:pt>
                      <c:pt idx="1937">
                        <c:v>-7.5071299999999994E-2</c:v>
                      </c:pt>
                      <c:pt idx="1938">
                        <c:v>-7.5198580000000001E-2</c:v>
                      </c:pt>
                      <c:pt idx="1939">
                        <c:v>-7.5255699999999995E-2</c:v>
                      </c:pt>
                      <c:pt idx="1940">
                        <c:v>-7.5246199999999999E-2</c:v>
                      </c:pt>
                      <c:pt idx="1941">
                        <c:v>-7.5235949999999996E-2</c:v>
                      </c:pt>
                      <c:pt idx="1942">
                        <c:v>-7.5273759999999995E-2</c:v>
                      </c:pt>
                      <c:pt idx="1943">
                        <c:v>-7.5361739999999997E-2</c:v>
                      </c:pt>
                      <c:pt idx="1944">
                        <c:v>-7.5494030000000004E-2</c:v>
                      </c:pt>
                      <c:pt idx="1945">
                        <c:v>-7.5662939999999998E-2</c:v>
                      </c:pt>
                      <c:pt idx="1946">
                        <c:v>-7.5829289999999994E-2</c:v>
                      </c:pt>
                      <c:pt idx="1947">
                        <c:v>-7.5937790000000005E-2</c:v>
                      </c:pt>
                      <c:pt idx="1948">
                        <c:v>-7.5974429999999996E-2</c:v>
                      </c:pt>
                      <c:pt idx="1949">
                        <c:v>-7.5977069999999994E-2</c:v>
                      </c:pt>
                      <c:pt idx="1950">
                        <c:v>-7.5994820000000005E-2</c:v>
                      </c:pt>
                      <c:pt idx="1951">
                        <c:v>-7.6065740000000007E-2</c:v>
                      </c:pt>
                      <c:pt idx="1952">
                        <c:v>-7.6206549999999998E-2</c:v>
                      </c:pt>
                      <c:pt idx="1953">
                        <c:v>-7.6381829999999998E-2</c:v>
                      </c:pt>
                      <c:pt idx="1954">
                        <c:v>-7.6509229999999998E-2</c:v>
                      </c:pt>
                      <c:pt idx="1955">
                        <c:v>-7.6544150000000005E-2</c:v>
                      </c:pt>
                      <c:pt idx="1956">
                        <c:v>-7.6535339999999993E-2</c:v>
                      </c:pt>
                      <c:pt idx="1957">
                        <c:v>-7.6546589999999998E-2</c:v>
                      </c:pt>
                      <c:pt idx="1958">
                        <c:v>-7.6559569999999993E-2</c:v>
                      </c:pt>
                      <c:pt idx="1959">
                        <c:v>-7.6524590000000003E-2</c:v>
                      </c:pt>
                      <c:pt idx="1960">
                        <c:v>-7.6472529999999997E-2</c:v>
                      </c:pt>
                      <c:pt idx="1961">
                        <c:v>-7.6492260000000006E-2</c:v>
                      </c:pt>
                      <c:pt idx="1962">
                        <c:v>-7.6600290000000001E-2</c:v>
                      </c:pt>
                      <c:pt idx="1963">
                        <c:v>-7.6719129999999996E-2</c:v>
                      </c:pt>
                      <c:pt idx="1964">
                        <c:v>-7.6793070000000005E-2</c:v>
                      </c:pt>
                      <c:pt idx="1965">
                        <c:v>-7.6846680000000001E-2</c:v>
                      </c:pt>
                      <c:pt idx="1966">
                        <c:v>-7.6909610000000003E-2</c:v>
                      </c:pt>
                      <c:pt idx="1967">
                        <c:v>-7.695668E-2</c:v>
                      </c:pt>
                      <c:pt idx="1968">
                        <c:v>-7.6957020000000001E-2</c:v>
                      </c:pt>
                      <c:pt idx="1969">
                        <c:v>-7.6935089999999998E-2</c:v>
                      </c:pt>
                      <c:pt idx="1970">
                        <c:v>-7.6947080000000001E-2</c:v>
                      </c:pt>
                      <c:pt idx="1971">
                        <c:v>-7.7028449999999998E-2</c:v>
                      </c:pt>
                      <c:pt idx="1972">
                        <c:v>-7.7179739999999997E-2</c:v>
                      </c:pt>
                      <c:pt idx="1973">
                        <c:v>-7.7370869999999994E-2</c:v>
                      </c:pt>
                      <c:pt idx="1974">
                        <c:v>-7.7543600000000004E-2</c:v>
                      </c:pt>
                      <c:pt idx="1975">
                        <c:v>-7.7644809999999995E-2</c:v>
                      </c:pt>
                      <c:pt idx="1976">
                        <c:v>-7.7680860000000004E-2</c:v>
                      </c:pt>
                      <c:pt idx="1977">
                        <c:v>-7.7715770000000003E-2</c:v>
                      </c:pt>
                      <c:pt idx="1978">
                        <c:v>-7.7798099999999995E-2</c:v>
                      </c:pt>
                      <c:pt idx="1979">
                        <c:v>-7.7907669999999998E-2</c:v>
                      </c:pt>
                      <c:pt idx="1980">
                        <c:v>-7.7983369999999996E-2</c:v>
                      </c:pt>
                      <c:pt idx="1981">
                        <c:v>-7.7992259999999994E-2</c:v>
                      </c:pt>
                      <c:pt idx="1982">
                        <c:v>-7.7959749999999994E-2</c:v>
                      </c:pt>
                      <c:pt idx="1983">
                        <c:v>-7.7942200000000003E-2</c:v>
                      </c:pt>
                      <c:pt idx="1984">
                        <c:v>-7.7973210000000001E-2</c:v>
                      </c:pt>
                      <c:pt idx="1985">
                        <c:v>-7.8038720000000006E-2</c:v>
                      </c:pt>
                      <c:pt idx="1986">
                        <c:v>-7.8105549999999996E-2</c:v>
                      </c:pt>
                      <c:pt idx="1987">
                        <c:v>-7.8166299999999994E-2</c:v>
                      </c:pt>
                      <c:pt idx="1988">
                        <c:v>-7.823426E-2</c:v>
                      </c:pt>
                      <c:pt idx="1989">
                        <c:v>-7.8303360000000002E-2</c:v>
                      </c:pt>
                      <c:pt idx="1990">
                        <c:v>-7.8346789999999999E-2</c:v>
                      </c:pt>
                      <c:pt idx="1991">
                        <c:v>-7.8363219999999997E-2</c:v>
                      </c:pt>
                      <c:pt idx="1992">
                        <c:v>-7.8383750000000002E-2</c:v>
                      </c:pt>
                      <c:pt idx="1993">
                        <c:v>-7.8424939999999999E-2</c:v>
                      </c:pt>
                      <c:pt idx="1994">
                        <c:v>-7.8473399999999999E-2</c:v>
                      </c:pt>
                      <c:pt idx="1995">
                        <c:v>-7.8531530000000002E-2</c:v>
                      </c:pt>
                      <c:pt idx="1996">
                        <c:v>-7.862893E-2</c:v>
                      </c:pt>
                      <c:pt idx="1997">
                        <c:v>-7.8764050000000002E-2</c:v>
                      </c:pt>
                      <c:pt idx="1998">
                        <c:v>-7.8879370000000004E-2</c:v>
                      </c:pt>
                      <c:pt idx="1999">
                        <c:v>-7.8930819999999999E-2</c:v>
                      </c:pt>
                      <c:pt idx="2000">
                        <c:v>-7.8941319999999995E-2</c:v>
                      </c:pt>
                      <c:pt idx="2001">
                        <c:v>-7.8956180000000001E-2</c:v>
                      </c:pt>
                      <c:pt idx="2002">
                        <c:v>-7.8987749999999995E-2</c:v>
                      </c:pt>
                      <c:pt idx="2003">
                        <c:v>-7.9035679999999997E-2</c:v>
                      </c:pt>
                      <c:pt idx="2004">
                        <c:v>-7.9114260000000006E-2</c:v>
                      </c:pt>
                      <c:pt idx="2005">
                        <c:v>-7.9216949999999994E-2</c:v>
                      </c:pt>
                      <c:pt idx="2006">
                        <c:v>-7.9293500000000003E-2</c:v>
                      </c:pt>
                      <c:pt idx="2007">
                        <c:v>-7.9312740000000007E-2</c:v>
                      </c:pt>
                      <c:pt idx="2008">
                        <c:v>-7.9315109999999994E-2</c:v>
                      </c:pt>
                      <c:pt idx="2009">
                        <c:v>-7.9359579999999999E-2</c:v>
                      </c:pt>
                      <c:pt idx="2010">
                        <c:v>-7.9450960000000001E-2</c:v>
                      </c:pt>
                      <c:pt idx="2011">
                        <c:v>-7.9557790000000003E-2</c:v>
                      </c:pt>
                      <c:pt idx="2012">
                        <c:v>-7.9663520000000002E-2</c:v>
                      </c:pt>
                      <c:pt idx="2013">
                        <c:v>-7.9753760000000007E-2</c:v>
                      </c:pt>
                      <c:pt idx="2014">
                        <c:v>-7.9791639999999997E-2</c:v>
                      </c:pt>
                      <c:pt idx="2015">
                        <c:v>-7.97625E-2</c:v>
                      </c:pt>
                      <c:pt idx="2016">
                        <c:v>-7.9714740000000006E-2</c:v>
                      </c:pt>
                      <c:pt idx="2017">
                        <c:v>-7.9706739999999998E-2</c:v>
                      </c:pt>
                      <c:pt idx="2018">
                        <c:v>-7.9734559999999996E-2</c:v>
                      </c:pt>
                      <c:pt idx="2019">
                        <c:v>-7.9758469999999998E-2</c:v>
                      </c:pt>
                      <c:pt idx="2020">
                        <c:v>-7.9772919999999997E-2</c:v>
                      </c:pt>
                      <c:pt idx="2021">
                        <c:v>-7.9804470000000002E-2</c:v>
                      </c:pt>
                      <c:pt idx="2022">
                        <c:v>-7.9862660000000002E-2</c:v>
                      </c:pt>
                      <c:pt idx="2023">
                        <c:v>-7.9941780000000004E-2</c:v>
                      </c:pt>
                      <c:pt idx="2024">
                        <c:v>-8.0050510000000005E-2</c:v>
                      </c:pt>
                      <c:pt idx="2025">
                        <c:v>-8.0195539999999996E-2</c:v>
                      </c:pt>
                      <c:pt idx="2026">
                        <c:v>-8.034964E-2</c:v>
                      </c:pt>
                      <c:pt idx="2027">
                        <c:v>-8.047282E-2</c:v>
                      </c:pt>
                      <c:pt idx="2028">
                        <c:v>-8.0555100000000004E-2</c:v>
                      </c:pt>
                      <c:pt idx="2029">
                        <c:v>-8.0608689999999997E-2</c:v>
                      </c:pt>
                      <c:pt idx="2030">
                        <c:v>-8.0641630000000006E-2</c:v>
                      </c:pt>
                      <c:pt idx="2031">
                        <c:v>-8.0663730000000003E-2</c:v>
                      </c:pt>
                      <c:pt idx="2032">
                        <c:v>-8.0688330000000003E-2</c:v>
                      </c:pt>
                      <c:pt idx="2033">
                        <c:v>-8.0706760000000002E-2</c:v>
                      </c:pt>
                      <c:pt idx="2034">
                        <c:v>-8.0696390000000007E-2</c:v>
                      </c:pt>
                      <c:pt idx="2035">
                        <c:v>-8.0677509999999994E-2</c:v>
                      </c:pt>
                      <c:pt idx="2036">
                        <c:v>-8.0712400000000004E-2</c:v>
                      </c:pt>
                      <c:pt idx="2037">
                        <c:v>-8.0815730000000002E-2</c:v>
                      </c:pt>
                      <c:pt idx="2038">
                        <c:v>-8.091901E-2</c:v>
                      </c:pt>
                      <c:pt idx="2039">
                        <c:v>-8.0965270000000006E-2</c:v>
                      </c:pt>
                      <c:pt idx="2040">
                        <c:v>-8.0988619999999997E-2</c:v>
                      </c:pt>
                      <c:pt idx="2041">
                        <c:v>-8.1047449999999993E-2</c:v>
                      </c:pt>
                      <c:pt idx="2042">
                        <c:v>-8.1134410000000004E-2</c:v>
                      </c:pt>
                      <c:pt idx="2043">
                        <c:v>-8.1208859999999994E-2</c:v>
                      </c:pt>
                      <c:pt idx="2044">
                        <c:v>-8.1278470000000005E-2</c:v>
                      </c:pt>
                      <c:pt idx="2045">
                        <c:v>-8.1375840000000005E-2</c:v>
                      </c:pt>
                      <c:pt idx="2046">
                        <c:v>-8.1486959999999997E-2</c:v>
                      </c:pt>
                      <c:pt idx="2047">
                        <c:v>-8.1564369999999997E-2</c:v>
                      </c:pt>
                      <c:pt idx="2048">
                        <c:v>-8.1592139999999994E-2</c:v>
                      </c:pt>
                      <c:pt idx="2049">
                        <c:v>-8.1585580000000005E-2</c:v>
                      </c:pt>
                      <c:pt idx="2050">
                        <c:v>-8.155271E-2</c:v>
                      </c:pt>
                      <c:pt idx="2051">
                        <c:v>-8.1505549999999996E-2</c:v>
                      </c:pt>
                      <c:pt idx="2052">
                        <c:v>-8.1482979999999997E-2</c:v>
                      </c:pt>
                      <c:pt idx="2053">
                        <c:v>-8.1511269999999997E-2</c:v>
                      </c:pt>
                      <c:pt idx="2054">
                        <c:v>-8.1568580000000002E-2</c:v>
                      </c:pt>
                      <c:pt idx="2055">
                        <c:v>-8.1628080000000006E-2</c:v>
                      </c:pt>
                      <c:pt idx="2056">
                        <c:v>-8.1702339999999998E-2</c:v>
                      </c:pt>
                      <c:pt idx="2057">
                        <c:v>-8.1803550000000003E-2</c:v>
                      </c:pt>
                      <c:pt idx="2058">
                        <c:v>-8.1901329999999994E-2</c:v>
                      </c:pt>
                      <c:pt idx="2059">
                        <c:v>-8.1974060000000001E-2</c:v>
                      </c:pt>
                      <c:pt idx="2060">
                        <c:v>-8.2054440000000006E-2</c:v>
                      </c:pt>
                      <c:pt idx="2061">
                        <c:v>-8.2166169999999997E-2</c:v>
                      </c:pt>
                      <c:pt idx="2062">
                        <c:v>-8.2256599999999999E-2</c:v>
                      </c:pt>
                      <c:pt idx="2063">
                        <c:v>-8.2267950000000006E-2</c:v>
                      </c:pt>
                      <c:pt idx="2064">
                        <c:v>-8.2240400000000005E-2</c:v>
                      </c:pt>
                      <c:pt idx="2065">
                        <c:v>-8.2269759999999997E-2</c:v>
                      </c:pt>
                      <c:pt idx="2066">
                        <c:v>-8.2380640000000005E-2</c:v>
                      </c:pt>
                      <c:pt idx="2067">
                        <c:v>-8.2510600000000003E-2</c:v>
                      </c:pt>
                      <c:pt idx="2068">
                        <c:v>-8.2605970000000001E-2</c:v>
                      </c:pt>
                      <c:pt idx="2069">
                        <c:v>-8.2665820000000001E-2</c:v>
                      </c:pt>
                      <c:pt idx="2070">
                        <c:v>-8.2701070000000002E-2</c:v>
                      </c:pt>
                      <c:pt idx="2071">
                        <c:v>-8.2712850000000004E-2</c:v>
                      </c:pt>
                      <c:pt idx="2072">
                        <c:v>-8.271241E-2</c:v>
                      </c:pt>
                      <c:pt idx="2073">
                        <c:v>-8.2713320000000007E-2</c:v>
                      </c:pt>
                      <c:pt idx="2074">
                        <c:v>-8.2711430000000002E-2</c:v>
                      </c:pt>
                      <c:pt idx="2075">
                        <c:v>-8.2707669999999997E-2</c:v>
                      </c:pt>
                      <c:pt idx="2076">
                        <c:v>-8.2730739999999997E-2</c:v>
                      </c:pt>
                      <c:pt idx="2077">
                        <c:v>-8.2795779999999999E-2</c:v>
                      </c:pt>
                      <c:pt idx="2078">
                        <c:v>-8.2865270000000005E-2</c:v>
                      </c:pt>
                      <c:pt idx="2079">
                        <c:v>-8.2897219999999994E-2</c:v>
                      </c:pt>
                      <c:pt idx="2080">
                        <c:v>-8.2907350000000005E-2</c:v>
                      </c:pt>
                      <c:pt idx="2081">
                        <c:v>-8.2936360000000001E-2</c:v>
                      </c:pt>
                      <c:pt idx="2082">
                        <c:v>-8.2984450000000001E-2</c:v>
                      </c:pt>
                      <c:pt idx="2083">
                        <c:v>-8.3028770000000002E-2</c:v>
                      </c:pt>
                      <c:pt idx="2084">
                        <c:v>-8.3074910000000002E-2</c:v>
                      </c:pt>
                      <c:pt idx="2085">
                        <c:v>-8.3135189999999998E-2</c:v>
                      </c:pt>
                      <c:pt idx="2086">
                        <c:v>-8.3179409999999995E-2</c:v>
                      </c:pt>
                      <c:pt idx="2087">
                        <c:v>-8.3169359999999998E-2</c:v>
                      </c:pt>
                      <c:pt idx="2088">
                        <c:v>-8.3127800000000002E-2</c:v>
                      </c:pt>
                      <c:pt idx="2089">
                        <c:v>-8.3116990000000002E-2</c:v>
                      </c:pt>
                      <c:pt idx="2090">
                        <c:v>-8.3162169999999994E-2</c:v>
                      </c:pt>
                      <c:pt idx="2091">
                        <c:v>-8.3245749999999993E-2</c:v>
                      </c:pt>
                      <c:pt idx="2092">
                        <c:v>-8.3356050000000001E-2</c:v>
                      </c:pt>
                      <c:pt idx="2093">
                        <c:v>-8.3489430000000003E-2</c:v>
                      </c:pt>
                      <c:pt idx="2094">
                        <c:v>-8.3617029999999995E-2</c:v>
                      </c:pt>
                      <c:pt idx="2095">
                        <c:v>-8.3706370000000002E-2</c:v>
                      </c:pt>
                      <c:pt idx="2096">
                        <c:v>-8.3767140000000004E-2</c:v>
                      </c:pt>
                      <c:pt idx="2097">
                        <c:v>-8.3832699999999996E-2</c:v>
                      </c:pt>
                      <c:pt idx="2098">
                        <c:v>-8.3906019999999998E-2</c:v>
                      </c:pt>
                      <c:pt idx="2099">
                        <c:v>-8.3963999999999997E-2</c:v>
                      </c:pt>
                      <c:pt idx="2100">
                        <c:v>-8.3998840000000005E-2</c:v>
                      </c:pt>
                      <c:pt idx="2101">
                        <c:v>-8.401641E-2</c:v>
                      </c:pt>
                      <c:pt idx="2102">
                        <c:v>-8.4015560000000003E-2</c:v>
                      </c:pt>
                      <c:pt idx="2103">
                        <c:v>-8.4005479999999993E-2</c:v>
                      </c:pt>
                      <c:pt idx="2104">
                        <c:v>-8.4017519999999998E-2</c:v>
                      </c:pt>
                      <c:pt idx="2105">
                        <c:v>-8.4060389999999999E-2</c:v>
                      </c:pt>
                      <c:pt idx="2106">
                        <c:v>-8.4097770000000002E-2</c:v>
                      </c:pt>
                      <c:pt idx="2107">
                        <c:v>-8.4114449999999993E-2</c:v>
                      </c:pt>
                      <c:pt idx="2108">
                        <c:v>-8.4163829999999995E-2</c:v>
                      </c:pt>
                      <c:pt idx="2109">
                        <c:v>-8.429093E-2</c:v>
                      </c:pt>
                      <c:pt idx="2110">
                        <c:v>-8.4443229999999994E-2</c:v>
                      </c:pt>
                      <c:pt idx="2111">
                        <c:v>-8.4530110000000006E-2</c:v>
                      </c:pt>
                      <c:pt idx="2112">
                        <c:v>-8.4544530000000007E-2</c:v>
                      </c:pt>
                      <c:pt idx="2113">
                        <c:v>-8.4555030000000003E-2</c:v>
                      </c:pt>
                      <c:pt idx="2114">
                        <c:v>-8.4591E-2</c:v>
                      </c:pt>
                      <c:pt idx="2115">
                        <c:v>-8.4614949999999994E-2</c:v>
                      </c:pt>
                      <c:pt idx="2116">
                        <c:v>-8.4607009999999996E-2</c:v>
                      </c:pt>
                      <c:pt idx="2117">
                        <c:v>-8.4604750000000006E-2</c:v>
                      </c:pt>
                      <c:pt idx="2118">
                        <c:v>-8.4643599999999999E-2</c:v>
                      </c:pt>
                      <c:pt idx="2119">
                        <c:v>-8.4707069999999995E-2</c:v>
                      </c:pt>
                      <c:pt idx="2120">
                        <c:v>-8.4754759999999998E-2</c:v>
                      </c:pt>
                      <c:pt idx="2121">
                        <c:v>-8.4764290000000006E-2</c:v>
                      </c:pt>
                      <c:pt idx="2122">
                        <c:v>-8.4736820000000004E-2</c:v>
                      </c:pt>
                      <c:pt idx="2123">
                        <c:v>-8.4692379999999998E-2</c:v>
                      </c:pt>
                      <c:pt idx="2124">
                        <c:v>-8.4663210000000003E-2</c:v>
                      </c:pt>
                      <c:pt idx="2125">
                        <c:v>-8.4675639999999996E-2</c:v>
                      </c:pt>
                      <c:pt idx="2126">
                        <c:v>-8.4736160000000005E-2</c:v>
                      </c:pt>
                      <c:pt idx="2127">
                        <c:v>-8.4839090000000006E-2</c:v>
                      </c:pt>
                      <c:pt idx="2128">
                        <c:v>-8.4968779999999994E-2</c:v>
                      </c:pt>
                      <c:pt idx="2129">
                        <c:v>-8.5083870000000006E-2</c:v>
                      </c:pt>
                      <c:pt idx="2130">
                        <c:v>-8.513685E-2</c:v>
                      </c:pt>
                      <c:pt idx="2131">
                        <c:v>-8.513018E-2</c:v>
                      </c:pt>
                      <c:pt idx="2132">
                        <c:v>-8.5121489999999994E-2</c:v>
                      </c:pt>
                      <c:pt idx="2133">
                        <c:v>-8.5149379999999997E-2</c:v>
                      </c:pt>
                      <c:pt idx="2134">
                        <c:v>-8.5197060000000005E-2</c:v>
                      </c:pt>
                      <c:pt idx="2135">
                        <c:v>-8.5252120000000001E-2</c:v>
                      </c:pt>
                      <c:pt idx="2136">
                        <c:v>-8.5343550000000004E-2</c:v>
                      </c:pt>
                      <c:pt idx="2137">
                        <c:v>-8.5476609999999995E-2</c:v>
                      </c:pt>
                      <c:pt idx="2138">
                        <c:v>-8.5585620000000001E-2</c:v>
                      </c:pt>
                      <c:pt idx="2139">
                        <c:v>-8.5611900000000005E-2</c:v>
                      </c:pt>
                      <c:pt idx="2140">
                        <c:v>-8.5591440000000005E-2</c:v>
                      </c:pt>
                      <c:pt idx="2141">
                        <c:v>-8.5602689999999995E-2</c:v>
                      </c:pt>
                      <c:pt idx="2142">
                        <c:v>-8.5661849999999998E-2</c:v>
                      </c:pt>
                      <c:pt idx="2143">
                        <c:v>-8.5730180000000003E-2</c:v>
                      </c:pt>
                      <c:pt idx="2144">
                        <c:v>-8.5793499999999995E-2</c:v>
                      </c:pt>
                      <c:pt idx="2145">
                        <c:v>-8.5870500000000002E-2</c:v>
                      </c:pt>
                      <c:pt idx="2146">
                        <c:v>-8.5958640000000003E-2</c:v>
                      </c:pt>
                      <c:pt idx="2147">
                        <c:v>-8.6030099999999998E-2</c:v>
                      </c:pt>
                      <c:pt idx="2148">
                        <c:v>-8.6071679999999998E-2</c:v>
                      </c:pt>
                      <c:pt idx="2149">
                        <c:v>-8.6086789999999996E-2</c:v>
                      </c:pt>
                      <c:pt idx="2150">
                        <c:v>-8.6074239999999996E-2</c:v>
                      </c:pt>
                      <c:pt idx="2151">
                        <c:v>-8.6044270000000006E-2</c:v>
                      </c:pt>
                      <c:pt idx="2152">
                        <c:v>-8.6030449999999994E-2</c:v>
                      </c:pt>
                      <c:pt idx="2153">
                        <c:v>-8.6050920000000003E-2</c:v>
                      </c:pt>
                      <c:pt idx="2154">
                        <c:v>-8.6084380000000002E-2</c:v>
                      </c:pt>
                      <c:pt idx="2155">
                        <c:v>-8.6120360000000007E-2</c:v>
                      </c:pt>
                      <c:pt idx="2156">
                        <c:v>-8.6184460000000004E-2</c:v>
                      </c:pt>
                      <c:pt idx="2157">
                        <c:v>-8.6274030000000002E-2</c:v>
                      </c:pt>
                      <c:pt idx="2158">
                        <c:v>-8.6318220000000001E-2</c:v>
                      </c:pt>
                      <c:pt idx="2159">
                        <c:v>-8.6268830000000005E-2</c:v>
                      </c:pt>
                      <c:pt idx="2160">
                        <c:v>-8.6187009999999994E-2</c:v>
                      </c:pt>
                      <c:pt idx="2161">
                        <c:v>-8.6170350000000007E-2</c:v>
                      </c:pt>
                      <c:pt idx="2162">
                        <c:v>-8.6226919999999999E-2</c:v>
                      </c:pt>
                      <c:pt idx="2163">
                        <c:v>-8.6288290000000004E-2</c:v>
                      </c:pt>
                      <c:pt idx="2164">
                        <c:v>-8.6320720000000004E-2</c:v>
                      </c:pt>
                      <c:pt idx="2165">
                        <c:v>-8.6349789999999996E-2</c:v>
                      </c:pt>
                      <c:pt idx="2166">
                        <c:v>-8.6394159999999998E-2</c:v>
                      </c:pt>
                      <c:pt idx="2167">
                        <c:v>-8.6447789999999997E-2</c:v>
                      </c:pt>
                      <c:pt idx="2168">
                        <c:v>-8.6513149999999997E-2</c:v>
                      </c:pt>
                      <c:pt idx="2169">
                        <c:v>-8.6590840000000002E-2</c:v>
                      </c:pt>
                      <c:pt idx="2170">
                        <c:v>-8.6646180000000003E-2</c:v>
                      </c:pt>
                      <c:pt idx="2171">
                        <c:v>-8.6649660000000003E-2</c:v>
                      </c:pt>
                      <c:pt idx="2172">
                        <c:v>-8.6636980000000002E-2</c:v>
                      </c:pt>
                      <c:pt idx="2173">
                        <c:v>-8.6668789999999996E-2</c:v>
                      </c:pt>
                      <c:pt idx="2174">
                        <c:v>-8.6742440000000004E-2</c:v>
                      </c:pt>
                      <c:pt idx="2175">
                        <c:v>-8.6802489999999996E-2</c:v>
                      </c:pt>
                      <c:pt idx="2176">
                        <c:v>-8.6827020000000005E-2</c:v>
                      </c:pt>
                      <c:pt idx="2177">
                        <c:v>-8.6840769999999998E-2</c:v>
                      </c:pt>
                      <c:pt idx="2178">
                        <c:v>-8.6853059999999996E-2</c:v>
                      </c:pt>
                      <c:pt idx="2179">
                        <c:v>-8.6847439999999998E-2</c:v>
                      </c:pt>
                      <c:pt idx="2180">
                        <c:v>-8.68313E-2</c:v>
                      </c:pt>
                      <c:pt idx="2181">
                        <c:v>-8.6837570000000003E-2</c:v>
                      </c:pt>
                      <c:pt idx="2182">
                        <c:v>-8.687069E-2</c:v>
                      </c:pt>
                      <c:pt idx="2183">
                        <c:v>-8.6899500000000005E-2</c:v>
                      </c:pt>
                      <c:pt idx="2184">
                        <c:v>-8.6905759999999999E-2</c:v>
                      </c:pt>
                      <c:pt idx="2185">
                        <c:v>-8.6899879999999999E-2</c:v>
                      </c:pt>
                      <c:pt idx="2186">
                        <c:v>-8.6893689999999996E-2</c:v>
                      </c:pt>
                      <c:pt idx="2187">
                        <c:v>-8.6898500000000004E-2</c:v>
                      </c:pt>
                      <c:pt idx="2188">
                        <c:v>-8.6941669999999999E-2</c:v>
                      </c:pt>
                      <c:pt idx="2189">
                        <c:v>-8.7038379999999999E-2</c:v>
                      </c:pt>
                      <c:pt idx="2190">
                        <c:v>-8.7150340000000007E-2</c:v>
                      </c:pt>
                      <c:pt idx="2191">
                        <c:v>-8.7213280000000004E-2</c:v>
                      </c:pt>
                      <c:pt idx="2192">
                        <c:v>-8.7201600000000004E-2</c:v>
                      </c:pt>
                      <c:pt idx="2193">
                        <c:v>-8.7139170000000002E-2</c:v>
                      </c:pt>
                      <c:pt idx="2194">
                        <c:v>-8.7065669999999998E-2</c:v>
                      </c:pt>
                      <c:pt idx="2195">
                        <c:v>-8.7029380000000003E-2</c:v>
                      </c:pt>
                      <c:pt idx="2196">
                        <c:v>-8.7081549999999994E-2</c:v>
                      </c:pt>
                      <c:pt idx="2197">
                        <c:v>-8.7221629999999994E-2</c:v>
                      </c:pt>
                      <c:pt idx="2198">
                        <c:v>-8.7364499999999998E-2</c:v>
                      </c:pt>
                      <c:pt idx="2199">
                        <c:v>-8.7417800000000004E-2</c:v>
                      </c:pt>
                      <c:pt idx="2200">
                        <c:v>-8.7388839999999995E-2</c:v>
                      </c:pt>
                      <c:pt idx="2201">
                        <c:v>-8.7367429999999996E-2</c:v>
                      </c:pt>
                      <c:pt idx="2202">
                        <c:v>-8.7413439999999995E-2</c:v>
                      </c:pt>
                      <c:pt idx="2203">
                        <c:v>-8.7506979999999998E-2</c:v>
                      </c:pt>
                      <c:pt idx="2204">
                        <c:v>-8.7598090000000003E-2</c:v>
                      </c:pt>
                      <c:pt idx="2205">
                        <c:v>-8.7653200000000001E-2</c:v>
                      </c:pt>
                      <c:pt idx="2206">
                        <c:v>-8.7654289999999996E-2</c:v>
                      </c:pt>
                      <c:pt idx="2207">
                        <c:v>-8.7604459999999995E-2</c:v>
                      </c:pt>
                      <c:pt idx="2208">
                        <c:v>-8.7542330000000002E-2</c:v>
                      </c:pt>
                      <c:pt idx="2209">
                        <c:v>-8.7515640000000006E-2</c:v>
                      </c:pt>
                      <c:pt idx="2210">
                        <c:v>-8.7533990000000006E-2</c:v>
                      </c:pt>
                      <c:pt idx="2211">
                        <c:v>-8.7568060000000003E-2</c:v>
                      </c:pt>
                      <c:pt idx="2212">
                        <c:v>-8.7592160000000002E-2</c:v>
                      </c:pt>
                      <c:pt idx="2213">
                        <c:v>-8.7597030000000006E-2</c:v>
                      </c:pt>
                      <c:pt idx="2214">
                        <c:v>-8.7577240000000001E-2</c:v>
                      </c:pt>
                      <c:pt idx="2215">
                        <c:v>-8.7534989999999993E-2</c:v>
                      </c:pt>
                      <c:pt idx="2216">
                        <c:v>-8.7488179999999999E-2</c:v>
                      </c:pt>
                      <c:pt idx="2217">
                        <c:v>-8.7446839999999998E-2</c:v>
                      </c:pt>
                      <c:pt idx="2218">
                        <c:v>-8.7399450000000004E-2</c:v>
                      </c:pt>
                      <c:pt idx="2219">
                        <c:v>-8.7346670000000001E-2</c:v>
                      </c:pt>
                      <c:pt idx="2220">
                        <c:v>-8.7324159999999998E-2</c:v>
                      </c:pt>
                      <c:pt idx="2221">
                        <c:v>-8.7354639999999997E-2</c:v>
                      </c:pt>
                      <c:pt idx="2222">
                        <c:v>-8.7398539999999997E-2</c:v>
                      </c:pt>
                      <c:pt idx="2223">
                        <c:v>-8.7389679999999997E-2</c:v>
                      </c:pt>
                      <c:pt idx="2224">
                        <c:v>-8.7310689999999996E-2</c:v>
                      </c:pt>
                      <c:pt idx="2225">
                        <c:v>-8.7198209999999998E-2</c:v>
                      </c:pt>
                      <c:pt idx="2226">
                        <c:v>-8.7090989999999993E-2</c:v>
                      </c:pt>
                      <c:pt idx="2227">
                        <c:v>-8.7005139999999995E-2</c:v>
                      </c:pt>
                      <c:pt idx="2228">
                        <c:v>-8.694607E-2</c:v>
                      </c:pt>
                      <c:pt idx="2229">
                        <c:v>-8.6912219999999998E-2</c:v>
                      </c:pt>
                      <c:pt idx="2230">
                        <c:v>-8.6896399999999999E-2</c:v>
                      </c:pt>
                      <c:pt idx="2231">
                        <c:v>-8.6905960000000004E-2</c:v>
                      </c:pt>
                      <c:pt idx="2232">
                        <c:v>-8.6963070000000003E-2</c:v>
                      </c:pt>
                      <c:pt idx="2233">
                        <c:v>-8.7063929999999998E-2</c:v>
                      </c:pt>
                      <c:pt idx="2234">
                        <c:v>-8.7162320000000001E-2</c:v>
                      </c:pt>
                      <c:pt idx="2235">
                        <c:v>-8.7220519999999996E-2</c:v>
                      </c:pt>
                      <c:pt idx="2236">
                        <c:v>-8.7249190000000004E-2</c:v>
                      </c:pt>
                      <c:pt idx="2237">
                        <c:v>-8.7274560000000001E-2</c:v>
                      </c:pt>
                      <c:pt idx="2238">
                        <c:v>-8.7297429999999995E-2</c:v>
                      </c:pt>
                      <c:pt idx="2239">
                        <c:v>-8.731643E-2</c:v>
                      </c:pt>
                      <c:pt idx="2240">
                        <c:v>-8.7356110000000001E-2</c:v>
                      </c:pt>
                      <c:pt idx="2241">
                        <c:v>-8.7434220000000007E-2</c:v>
                      </c:pt>
                      <c:pt idx="2242">
                        <c:v>-8.7523229999999994E-2</c:v>
                      </c:pt>
                      <c:pt idx="2243">
                        <c:v>-8.7578210000000004E-2</c:v>
                      </c:pt>
                      <c:pt idx="2244">
                        <c:v>-8.7585819999999995E-2</c:v>
                      </c:pt>
                      <c:pt idx="2245">
                        <c:v>-8.7562479999999998E-2</c:v>
                      </c:pt>
                      <c:pt idx="2246">
                        <c:v>-8.7530170000000004E-2</c:v>
                      </c:pt>
                      <c:pt idx="2247">
                        <c:v>-8.7511720000000001E-2</c:v>
                      </c:pt>
                      <c:pt idx="2248">
                        <c:v>-8.7517380000000006E-2</c:v>
                      </c:pt>
                      <c:pt idx="2249">
                        <c:v>-8.7519520000000003E-2</c:v>
                      </c:pt>
                      <c:pt idx="2250">
                        <c:v>-8.7479130000000002E-2</c:v>
                      </c:pt>
                      <c:pt idx="2251">
                        <c:v>-8.7417930000000005E-2</c:v>
                      </c:pt>
                      <c:pt idx="2252">
                        <c:v>-8.741728E-2</c:v>
                      </c:pt>
                      <c:pt idx="2253">
                        <c:v>-8.7516079999999996E-2</c:v>
                      </c:pt>
                      <c:pt idx="2254">
                        <c:v>-8.7655179999999999E-2</c:v>
                      </c:pt>
                      <c:pt idx="2255">
                        <c:v>-8.7750460000000002E-2</c:v>
                      </c:pt>
                      <c:pt idx="2256">
                        <c:v>-8.7776090000000001E-2</c:v>
                      </c:pt>
                      <c:pt idx="2257">
                        <c:v>-8.7751369999999995E-2</c:v>
                      </c:pt>
                      <c:pt idx="2258">
                        <c:v>-8.7701749999999995E-2</c:v>
                      </c:pt>
                      <c:pt idx="2259">
                        <c:v>-8.7666549999999996E-2</c:v>
                      </c:pt>
                      <c:pt idx="2260">
                        <c:v>-8.7688269999999999E-2</c:v>
                      </c:pt>
                      <c:pt idx="2261">
                        <c:v>-8.7747660000000005E-2</c:v>
                      </c:pt>
                      <c:pt idx="2262">
                        <c:v>-8.7763339999999995E-2</c:v>
                      </c:pt>
                      <c:pt idx="2263">
                        <c:v>-8.7698709999999999E-2</c:v>
                      </c:pt>
                      <c:pt idx="2264">
                        <c:v>-8.7619379999999997E-2</c:v>
                      </c:pt>
                      <c:pt idx="2265">
                        <c:v>-8.7600399999999995E-2</c:v>
                      </c:pt>
                      <c:pt idx="2266">
                        <c:v>-8.7630639999999996E-2</c:v>
                      </c:pt>
                      <c:pt idx="2267">
                        <c:v>-8.7659619999999994E-2</c:v>
                      </c:pt>
                      <c:pt idx="2268">
                        <c:v>-8.7683529999999996E-2</c:v>
                      </c:pt>
                      <c:pt idx="2269">
                        <c:v>-8.7723460000000003E-2</c:v>
                      </c:pt>
                      <c:pt idx="2270">
                        <c:v>-8.7763469999999996E-2</c:v>
                      </c:pt>
                      <c:pt idx="2271">
                        <c:v>-8.7774679999999994E-2</c:v>
                      </c:pt>
                      <c:pt idx="2272">
                        <c:v>-8.7762850000000003E-2</c:v>
                      </c:pt>
                      <c:pt idx="2273">
                        <c:v>-8.7743219999999997E-2</c:v>
                      </c:pt>
                      <c:pt idx="2274">
                        <c:v>-8.7705649999999996E-2</c:v>
                      </c:pt>
                      <c:pt idx="2275">
                        <c:v>-8.765038E-2</c:v>
                      </c:pt>
                      <c:pt idx="2276">
                        <c:v>-8.7610199999999999E-2</c:v>
                      </c:pt>
                      <c:pt idx="2277">
                        <c:v>-8.7585659999999996E-2</c:v>
                      </c:pt>
                      <c:pt idx="2278">
                        <c:v>-8.7515860000000001E-2</c:v>
                      </c:pt>
                      <c:pt idx="2279">
                        <c:v>-8.7374610000000005E-2</c:v>
                      </c:pt>
                      <c:pt idx="2280">
                        <c:v>-8.7241280000000004E-2</c:v>
                      </c:pt>
                      <c:pt idx="2281">
                        <c:v>-8.7202680000000005E-2</c:v>
                      </c:pt>
                      <c:pt idx="2282">
                        <c:v>-8.7226509999999993E-2</c:v>
                      </c:pt>
                      <c:pt idx="2283">
                        <c:v>-8.7209670000000003E-2</c:v>
                      </c:pt>
                      <c:pt idx="2284">
                        <c:v>-8.7117559999999997E-2</c:v>
                      </c:pt>
                      <c:pt idx="2285">
                        <c:v>-8.7005490000000005E-2</c:v>
                      </c:pt>
                      <c:pt idx="2286">
                        <c:v>-8.6928279999999997E-2</c:v>
                      </c:pt>
                      <c:pt idx="2287">
                        <c:v>-8.6892549999999999E-2</c:v>
                      </c:pt>
                      <c:pt idx="2288">
                        <c:v>-8.6871829999999997E-2</c:v>
                      </c:pt>
                      <c:pt idx="2289">
                        <c:v>-8.6811929999999995E-2</c:v>
                      </c:pt>
                      <c:pt idx="2290">
                        <c:v>-8.6653620000000001E-2</c:v>
                      </c:pt>
                      <c:pt idx="2291">
                        <c:v>-8.6410260000000003E-2</c:v>
                      </c:pt>
                      <c:pt idx="2292">
                        <c:v>-8.6186490000000004E-2</c:v>
                      </c:pt>
                      <c:pt idx="2293">
                        <c:v>-8.6061849999999995E-2</c:v>
                      </c:pt>
                      <c:pt idx="2294">
                        <c:v>-8.5997599999999993E-2</c:v>
                      </c:pt>
                      <c:pt idx="2295">
                        <c:v>-8.5922109999999996E-2</c:v>
                      </c:pt>
                      <c:pt idx="2296">
                        <c:v>-8.5857069999999994E-2</c:v>
                      </c:pt>
                      <c:pt idx="2297">
                        <c:v>-8.5874149999999996E-2</c:v>
                      </c:pt>
                      <c:pt idx="2298">
                        <c:v>-8.5963100000000001E-2</c:v>
                      </c:pt>
                      <c:pt idx="2299">
                        <c:v>-8.6037849999999999E-2</c:v>
                      </c:pt>
                      <c:pt idx="2300">
                        <c:v>-8.605902E-2</c:v>
                      </c:pt>
                      <c:pt idx="2301">
                        <c:v>-8.6066420000000005E-2</c:v>
                      </c:pt>
                      <c:pt idx="2302">
                        <c:v>-8.6096660000000005E-2</c:v>
                      </c:pt>
                      <c:pt idx="2303">
                        <c:v>-8.6143159999999996E-2</c:v>
                      </c:pt>
                      <c:pt idx="2304">
                        <c:v>-8.6192530000000003E-2</c:v>
                      </c:pt>
                      <c:pt idx="2305">
                        <c:v>-8.6233580000000004E-2</c:v>
                      </c:pt>
                      <c:pt idx="2306">
                        <c:v>-8.6235859999999998E-2</c:v>
                      </c:pt>
                      <c:pt idx="2307">
                        <c:v>-8.6179110000000003E-2</c:v>
                      </c:pt>
                      <c:pt idx="2308">
                        <c:v>-8.6100220000000005E-2</c:v>
                      </c:pt>
                      <c:pt idx="2309">
                        <c:v>-8.6060349999999994E-2</c:v>
                      </c:pt>
                      <c:pt idx="2310">
                        <c:v>-8.6076139999999995E-2</c:v>
                      </c:pt>
                      <c:pt idx="2311">
                        <c:v>-8.612272E-2</c:v>
                      </c:pt>
                      <c:pt idx="2312">
                        <c:v>-8.6179459999999999E-2</c:v>
                      </c:pt>
                      <c:pt idx="2313">
                        <c:v>-8.6232519999999993E-2</c:v>
                      </c:pt>
                      <c:pt idx="2314">
                        <c:v>-8.6268239999999996E-2</c:v>
                      </c:pt>
                      <c:pt idx="2315">
                        <c:v>-8.6301269999999999E-2</c:v>
                      </c:pt>
                      <c:pt idx="2316">
                        <c:v>-8.6395379999999994E-2</c:v>
                      </c:pt>
                      <c:pt idx="2317">
                        <c:v>-8.6562749999999994E-2</c:v>
                      </c:pt>
                      <c:pt idx="2318">
                        <c:v>-8.6701929999999997E-2</c:v>
                      </c:pt>
                      <c:pt idx="2319">
                        <c:v>-8.6702440000000006E-2</c:v>
                      </c:pt>
                      <c:pt idx="2320">
                        <c:v>-8.6584430000000004E-2</c:v>
                      </c:pt>
                      <c:pt idx="2321">
                        <c:v>-8.6470160000000004E-2</c:v>
                      </c:pt>
                      <c:pt idx="2322">
                        <c:v>-8.6447280000000001E-2</c:v>
                      </c:pt>
                      <c:pt idx="2323">
                        <c:v>-8.6514770000000005E-2</c:v>
                      </c:pt>
                      <c:pt idx="2324">
                        <c:v>-8.6628129999999998E-2</c:v>
                      </c:pt>
                      <c:pt idx="2325">
                        <c:v>-8.6728550000000001E-2</c:v>
                      </c:pt>
                      <c:pt idx="2326">
                        <c:v>-8.6753380000000005E-2</c:v>
                      </c:pt>
                      <c:pt idx="2327">
                        <c:v>-8.6690719999999999E-2</c:v>
                      </c:pt>
                      <c:pt idx="2328">
                        <c:v>-8.6609809999999995E-2</c:v>
                      </c:pt>
                      <c:pt idx="2329">
                        <c:v>-8.6583919999999995E-2</c:v>
                      </c:pt>
                      <c:pt idx="2330">
                        <c:v>-8.6602670000000007E-2</c:v>
                      </c:pt>
                      <c:pt idx="2331">
                        <c:v>-8.6608420000000005E-2</c:v>
                      </c:pt>
                      <c:pt idx="2332">
                        <c:v>-8.6586170000000004E-2</c:v>
                      </c:pt>
                      <c:pt idx="2333">
                        <c:v>-8.6562829999999993E-2</c:v>
                      </c:pt>
                      <c:pt idx="2334">
                        <c:v>-8.6550500000000002E-2</c:v>
                      </c:pt>
                      <c:pt idx="2335">
                        <c:v>-8.6546860000000003E-2</c:v>
                      </c:pt>
                      <c:pt idx="2336">
                        <c:v>-8.6556800000000003E-2</c:v>
                      </c:pt>
                      <c:pt idx="2337">
                        <c:v>-8.6557659999999995E-2</c:v>
                      </c:pt>
                      <c:pt idx="2338">
                        <c:v>-8.6486179999999996E-2</c:v>
                      </c:pt>
                      <c:pt idx="2339">
                        <c:v>-8.6325879999999994E-2</c:v>
                      </c:pt>
                      <c:pt idx="2340">
                        <c:v>-8.6166930000000003E-2</c:v>
                      </c:pt>
                      <c:pt idx="2341">
                        <c:v>-8.6104130000000001E-2</c:v>
                      </c:pt>
                      <c:pt idx="2342">
                        <c:v>-8.6113830000000002E-2</c:v>
                      </c:pt>
                      <c:pt idx="2343">
                        <c:v>-8.6101280000000002E-2</c:v>
                      </c:pt>
                      <c:pt idx="2344">
                        <c:v>-8.6035379999999995E-2</c:v>
                      </c:pt>
                      <c:pt idx="2345">
                        <c:v>-8.596239E-2</c:v>
                      </c:pt>
                      <c:pt idx="2346">
                        <c:v>-8.5923299999999994E-2</c:v>
                      </c:pt>
                      <c:pt idx="2347">
                        <c:v>-8.5937330000000006E-2</c:v>
                      </c:pt>
                      <c:pt idx="2348">
                        <c:v>-8.6035399999999998E-2</c:v>
                      </c:pt>
                      <c:pt idx="2349">
                        <c:v>-8.6225510000000005E-2</c:v>
                      </c:pt>
                      <c:pt idx="2350">
                        <c:v>-8.6444179999999995E-2</c:v>
                      </c:pt>
                      <c:pt idx="2351">
                        <c:v>-8.6612880000000003E-2</c:v>
                      </c:pt>
                      <c:pt idx="2352">
                        <c:v>-8.6722720000000003E-2</c:v>
                      </c:pt>
                      <c:pt idx="2353">
                        <c:v>-8.6805499999999994E-2</c:v>
                      </c:pt>
                      <c:pt idx="2354">
                        <c:v>-8.6858320000000003E-2</c:v>
                      </c:pt>
                      <c:pt idx="2355">
                        <c:v>-8.6866570000000004E-2</c:v>
                      </c:pt>
                      <c:pt idx="2356">
                        <c:v>-8.6861820000000006E-2</c:v>
                      </c:pt>
                      <c:pt idx="2357">
                        <c:v>-8.688303E-2</c:v>
                      </c:pt>
                      <c:pt idx="2358">
                        <c:v>-8.6917729999999999E-2</c:v>
                      </c:pt>
                      <c:pt idx="2359">
                        <c:v>-8.6954149999999994E-2</c:v>
                      </c:pt>
                      <c:pt idx="2360">
                        <c:v>-8.7039039999999998E-2</c:v>
                      </c:pt>
                      <c:pt idx="2361">
                        <c:v>-8.7191599999999994E-2</c:v>
                      </c:pt>
                      <c:pt idx="2362">
                        <c:v>-8.7304450000000006E-2</c:v>
                      </c:pt>
                      <c:pt idx="2363">
                        <c:v>-8.725099E-2</c:v>
                      </c:pt>
                      <c:pt idx="2364">
                        <c:v>-8.7068300000000001E-2</c:v>
                      </c:pt>
                      <c:pt idx="2365">
                        <c:v>-8.6920949999999997E-2</c:v>
                      </c:pt>
                      <c:pt idx="2366">
                        <c:v>-8.6887080000000005E-2</c:v>
                      </c:pt>
                      <c:pt idx="2367">
                        <c:v>-8.6890729999999999E-2</c:v>
                      </c:pt>
                      <c:pt idx="2368">
                        <c:v>-8.6842970000000005E-2</c:v>
                      </c:pt>
                      <c:pt idx="2369">
                        <c:v>-8.6741600000000002E-2</c:v>
                      </c:pt>
                      <c:pt idx="2370">
                        <c:v>-8.661953E-2</c:v>
                      </c:pt>
                      <c:pt idx="2371">
                        <c:v>-8.6494299999999996E-2</c:v>
                      </c:pt>
                      <c:pt idx="2372">
                        <c:v>-8.6399260000000005E-2</c:v>
                      </c:pt>
                      <c:pt idx="2373">
                        <c:v>-8.6375740000000006E-2</c:v>
                      </c:pt>
                      <c:pt idx="2374">
                        <c:v>-8.6399400000000001E-2</c:v>
                      </c:pt>
                      <c:pt idx="2375">
                        <c:v>-8.6389649999999998E-2</c:v>
                      </c:pt>
                      <c:pt idx="2376">
                        <c:v>-8.6323220000000006E-2</c:v>
                      </c:pt>
                      <c:pt idx="2377">
                        <c:v>-8.6271609999999999E-2</c:v>
                      </c:pt>
                      <c:pt idx="2378">
                        <c:v>-8.628748E-2</c:v>
                      </c:pt>
                      <c:pt idx="2379">
                        <c:v>-8.6321510000000004E-2</c:v>
                      </c:pt>
                      <c:pt idx="2380">
                        <c:v>-8.6292450000000007E-2</c:v>
                      </c:pt>
                      <c:pt idx="2381">
                        <c:v>-8.6189260000000004E-2</c:v>
                      </c:pt>
                      <c:pt idx="2382">
                        <c:v>-8.6065790000000003E-2</c:v>
                      </c:pt>
                      <c:pt idx="2383">
                        <c:v>-8.5972480000000004E-2</c:v>
                      </c:pt>
                      <c:pt idx="2384">
                        <c:v>-8.5921020000000001E-2</c:v>
                      </c:pt>
                      <c:pt idx="2385">
                        <c:v>-8.5888069999999997E-2</c:v>
                      </c:pt>
                      <c:pt idx="2386">
                        <c:v>-8.5831240000000003E-2</c:v>
                      </c:pt>
                      <c:pt idx="2387">
                        <c:v>-8.5725720000000005E-2</c:v>
                      </c:pt>
                      <c:pt idx="2388">
                        <c:v>-8.5598569999999999E-2</c:v>
                      </c:pt>
                      <c:pt idx="2389">
                        <c:v>-8.5500339999999994E-2</c:v>
                      </c:pt>
                      <c:pt idx="2390">
                        <c:v>-8.5442539999999997E-2</c:v>
                      </c:pt>
                      <c:pt idx="2391">
                        <c:v>-8.5390170000000001E-2</c:v>
                      </c:pt>
                      <c:pt idx="2392">
                        <c:v>-8.5313689999999998E-2</c:v>
                      </c:pt>
                      <c:pt idx="2393">
                        <c:v>-8.5219530000000002E-2</c:v>
                      </c:pt>
                      <c:pt idx="2394">
                        <c:v>-8.5128159999999994E-2</c:v>
                      </c:pt>
                      <c:pt idx="2395">
                        <c:v>-8.5049330000000006E-2</c:v>
                      </c:pt>
                      <c:pt idx="2396">
                        <c:v>-8.4978120000000004E-2</c:v>
                      </c:pt>
                      <c:pt idx="2397">
                        <c:v>-8.4897650000000005E-2</c:v>
                      </c:pt>
                      <c:pt idx="2398">
                        <c:v>-8.4796159999999995E-2</c:v>
                      </c:pt>
                      <c:pt idx="2399">
                        <c:v>-8.4699880000000005E-2</c:v>
                      </c:pt>
                      <c:pt idx="2400">
                        <c:v>-8.4663760000000005E-2</c:v>
                      </c:pt>
                      <c:pt idx="2401">
                        <c:v>-8.4697149999999999E-2</c:v>
                      </c:pt>
                      <c:pt idx="2402">
                        <c:v>-8.4733550000000005E-2</c:v>
                      </c:pt>
                      <c:pt idx="2403">
                        <c:v>-8.4712640000000006E-2</c:v>
                      </c:pt>
                      <c:pt idx="2404">
                        <c:v>-8.4659120000000004E-2</c:v>
                      </c:pt>
                      <c:pt idx="2405">
                        <c:v>-8.4630919999999998E-2</c:v>
                      </c:pt>
                      <c:pt idx="2406">
                        <c:v>-8.4620100000000004E-2</c:v>
                      </c:pt>
                      <c:pt idx="2407">
                        <c:v>-8.4577429999999995E-2</c:v>
                      </c:pt>
                      <c:pt idx="2408">
                        <c:v>-8.4509920000000002E-2</c:v>
                      </c:pt>
                      <c:pt idx="2409">
                        <c:v>-8.4474110000000005E-2</c:v>
                      </c:pt>
                      <c:pt idx="2410">
                        <c:v>-8.4468299999999996E-2</c:v>
                      </c:pt>
                      <c:pt idx="2411">
                        <c:v>-8.4423559999999995E-2</c:v>
                      </c:pt>
                      <c:pt idx="2412">
                        <c:v>-8.4322419999999995E-2</c:v>
                      </c:pt>
                      <c:pt idx="2413">
                        <c:v>-8.4250290000000005E-2</c:v>
                      </c:pt>
                      <c:pt idx="2414">
                        <c:v>-8.4286459999999994E-2</c:v>
                      </c:pt>
                      <c:pt idx="2415">
                        <c:v>-8.4388669999999999E-2</c:v>
                      </c:pt>
                      <c:pt idx="2416">
                        <c:v>-8.4434910000000002E-2</c:v>
                      </c:pt>
                      <c:pt idx="2417">
                        <c:v>-8.4364120000000001E-2</c:v>
                      </c:pt>
                      <c:pt idx="2418">
                        <c:v>-8.4221939999999995E-2</c:v>
                      </c:pt>
                      <c:pt idx="2419">
                        <c:v>-8.4088300000000005E-2</c:v>
                      </c:pt>
                      <c:pt idx="2420">
                        <c:v>-8.4007609999999996E-2</c:v>
                      </c:pt>
                      <c:pt idx="2421">
                        <c:v>-8.3979150000000002E-2</c:v>
                      </c:pt>
                      <c:pt idx="2422">
                        <c:v>-8.398274E-2</c:v>
                      </c:pt>
                      <c:pt idx="2423">
                        <c:v>-8.3998959999999998E-2</c:v>
                      </c:pt>
                      <c:pt idx="2424">
                        <c:v>-8.4014270000000002E-2</c:v>
                      </c:pt>
                      <c:pt idx="2425">
                        <c:v>-8.4024299999999996E-2</c:v>
                      </c:pt>
                      <c:pt idx="2426">
                        <c:v>-8.4032679999999998E-2</c:v>
                      </c:pt>
                      <c:pt idx="2427">
                        <c:v>-8.4039290000000003E-2</c:v>
                      </c:pt>
                      <c:pt idx="2428">
                        <c:v>-8.4019979999999994E-2</c:v>
                      </c:pt>
                      <c:pt idx="2429">
                        <c:v>-8.3931859999999997E-2</c:v>
                      </c:pt>
                      <c:pt idx="2430">
                        <c:v>-8.3760550000000003E-2</c:v>
                      </c:pt>
                      <c:pt idx="2431">
                        <c:v>-8.3554600000000007E-2</c:v>
                      </c:pt>
                      <c:pt idx="2432">
                        <c:v>-8.3391740000000006E-2</c:v>
                      </c:pt>
                      <c:pt idx="2433">
                        <c:v>-8.3305649999999995E-2</c:v>
                      </c:pt>
                      <c:pt idx="2434">
                        <c:v>-8.3266560000000003E-2</c:v>
                      </c:pt>
                      <c:pt idx="2435">
                        <c:v>-8.3233509999999997E-2</c:v>
                      </c:pt>
                      <c:pt idx="2436">
                        <c:v>-8.3193600000000006E-2</c:v>
                      </c:pt>
                      <c:pt idx="2437">
                        <c:v>-8.314444E-2</c:v>
                      </c:pt>
                      <c:pt idx="2438">
                        <c:v>-8.3084950000000005E-2</c:v>
                      </c:pt>
                      <c:pt idx="2439">
                        <c:v>-8.3032900000000007E-2</c:v>
                      </c:pt>
                      <c:pt idx="2440">
                        <c:v>-8.3013770000000001E-2</c:v>
                      </c:pt>
                      <c:pt idx="2441">
                        <c:v>-8.3017599999999997E-2</c:v>
                      </c:pt>
                      <c:pt idx="2442">
                        <c:v>-8.3003309999999997E-2</c:v>
                      </c:pt>
                      <c:pt idx="2443">
                        <c:v>-8.2954269999999997E-2</c:v>
                      </c:pt>
                      <c:pt idx="2444">
                        <c:v>-8.2883860000000004E-2</c:v>
                      </c:pt>
                      <c:pt idx="2445">
                        <c:v>-8.278452E-2</c:v>
                      </c:pt>
                      <c:pt idx="2446">
                        <c:v>-8.2635910000000007E-2</c:v>
                      </c:pt>
                      <c:pt idx="2447">
                        <c:v>-8.2476380000000002E-2</c:v>
                      </c:pt>
                      <c:pt idx="2448">
                        <c:v>-8.2398680000000002E-2</c:v>
                      </c:pt>
                      <c:pt idx="2449">
                        <c:v>-8.2439020000000002E-2</c:v>
                      </c:pt>
                      <c:pt idx="2450">
                        <c:v>-8.25211E-2</c:v>
                      </c:pt>
                      <c:pt idx="2451">
                        <c:v>-8.2549040000000004E-2</c:v>
                      </c:pt>
                      <c:pt idx="2452">
                        <c:v>-8.2506460000000004E-2</c:v>
                      </c:pt>
                      <c:pt idx="2453">
                        <c:v>-8.2423590000000005E-2</c:v>
                      </c:pt>
                      <c:pt idx="2454">
                        <c:v>-8.2309869999999993E-2</c:v>
                      </c:pt>
                      <c:pt idx="2455">
                        <c:v>-8.2171519999999998E-2</c:v>
                      </c:pt>
                      <c:pt idx="2456">
                        <c:v>-8.2045380000000001E-2</c:v>
                      </c:pt>
                      <c:pt idx="2457">
                        <c:v>-8.1967059999999994E-2</c:v>
                      </c:pt>
                      <c:pt idx="2458">
                        <c:v>-8.1937949999999996E-2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FD5F-4280-A98F-618ADE2DE47A}"/>
                  </c:ext>
                </c:extLst>
              </c15:ser>
            </c15:filteredScatterSeries>
            <c15:filteredScatter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Data!$O$1</c15:sqref>
                        </c15:formulaRef>
                      </c:ext>
                    </c:extLst>
                    <c:strCache>
                      <c:ptCount val="1"/>
                      <c:pt idx="0">
                        <c:v>TEAI_IPA</c:v>
                      </c:pt>
                    </c:strCache>
                  </c:strRef>
                </c:tx>
                <c:spPr>
                  <a:ln w="19050" cap="rnd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Data!$A$2:$A$2460</c15:sqref>
                        </c15:formulaRef>
                      </c:ext>
                    </c:extLst>
                    <c:numCache>
                      <c:formatCode>0.00E+00</c:formatCode>
                      <c:ptCount val="2459"/>
                      <c:pt idx="0">
                        <c:v>702.92610000000002</c:v>
                      </c:pt>
                      <c:pt idx="1">
                        <c:v>703.8904</c:v>
                      </c:pt>
                      <c:pt idx="2">
                        <c:v>704.8546</c:v>
                      </c:pt>
                      <c:pt idx="3">
                        <c:v>705.81880000000001</c:v>
                      </c:pt>
                      <c:pt idx="4">
                        <c:v>706.78309999999999</c:v>
                      </c:pt>
                      <c:pt idx="5">
                        <c:v>707.7473</c:v>
                      </c:pt>
                      <c:pt idx="6">
                        <c:v>708.7115</c:v>
                      </c:pt>
                      <c:pt idx="7">
                        <c:v>709.67579999999998</c:v>
                      </c:pt>
                      <c:pt idx="8">
                        <c:v>710.64</c:v>
                      </c:pt>
                      <c:pt idx="9">
                        <c:v>711.60419999999999</c:v>
                      </c:pt>
                      <c:pt idx="10">
                        <c:v>712.56849999999997</c:v>
                      </c:pt>
                      <c:pt idx="11">
                        <c:v>713.53269999999998</c:v>
                      </c:pt>
                      <c:pt idx="12">
                        <c:v>714.49689999999998</c:v>
                      </c:pt>
                      <c:pt idx="13">
                        <c:v>715.46119999999996</c:v>
                      </c:pt>
                      <c:pt idx="14">
                        <c:v>716.42539999999997</c:v>
                      </c:pt>
                      <c:pt idx="15">
                        <c:v>717.38959999999997</c:v>
                      </c:pt>
                      <c:pt idx="16">
                        <c:v>718.35389999999995</c:v>
                      </c:pt>
                      <c:pt idx="17">
                        <c:v>719.31809999999996</c:v>
                      </c:pt>
                      <c:pt idx="18">
                        <c:v>720.28229999999996</c:v>
                      </c:pt>
                      <c:pt idx="19">
                        <c:v>721.24659999999994</c:v>
                      </c:pt>
                      <c:pt idx="20">
                        <c:v>722.21079999999995</c:v>
                      </c:pt>
                      <c:pt idx="21">
                        <c:v>723.17499999999995</c:v>
                      </c:pt>
                      <c:pt idx="22">
                        <c:v>724.13930000000005</c:v>
                      </c:pt>
                      <c:pt idx="23">
                        <c:v>725.10350000000005</c:v>
                      </c:pt>
                      <c:pt idx="24">
                        <c:v>726.06769999999995</c:v>
                      </c:pt>
                      <c:pt idx="25">
                        <c:v>727.03200000000004</c:v>
                      </c:pt>
                      <c:pt idx="26">
                        <c:v>727.99620000000004</c:v>
                      </c:pt>
                      <c:pt idx="27">
                        <c:v>728.96040000000005</c:v>
                      </c:pt>
                      <c:pt idx="28">
                        <c:v>729.92470000000003</c:v>
                      </c:pt>
                      <c:pt idx="29">
                        <c:v>730.88890000000004</c:v>
                      </c:pt>
                      <c:pt idx="30">
                        <c:v>731.85310000000004</c:v>
                      </c:pt>
                      <c:pt idx="31">
                        <c:v>732.81740000000002</c:v>
                      </c:pt>
                      <c:pt idx="32">
                        <c:v>733.78160000000003</c:v>
                      </c:pt>
                      <c:pt idx="33">
                        <c:v>734.74580000000003</c:v>
                      </c:pt>
                      <c:pt idx="34">
                        <c:v>735.71010000000001</c:v>
                      </c:pt>
                      <c:pt idx="35">
                        <c:v>736.67430000000002</c:v>
                      </c:pt>
                      <c:pt idx="36">
                        <c:v>737.63850000000002</c:v>
                      </c:pt>
                      <c:pt idx="37">
                        <c:v>738.6028</c:v>
                      </c:pt>
                      <c:pt idx="38">
                        <c:v>739.56700000000001</c:v>
                      </c:pt>
                      <c:pt idx="39">
                        <c:v>740.53129999999999</c:v>
                      </c:pt>
                      <c:pt idx="40">
                        <c:v>741.49549999999999</c:v>
                      </c:pt>
                      <c:pt idx="41">
                        <c:v>742.4597</c:v>
                      </c:pt>
                      <c:pt idx="42">
                        <c:v>743.42399999999998</c:v>
                      </c:pt>
                      <c:pt idx="43">
                        <c:v>744.38819999999998</c:v>
                      </c:pt>
                      <c:pt idx="44">
                        <c:v>745.35239999999999</c:v>
                      </c:pt>
                      <c:pt idx="45">
                        <c:v>746.31669999999997</c:v>
                      </c:pt>
                      <c:pt idx="46">
                        <c:v>747.28089999999997</c:v>
                      </c:pt>
                      <c:pt idx="47">
                        <c:v>748.24509999999998</c:v>
                      </c:pt>
                      <c:pt idx="48">
                        <c:v>749.20939999999996</c:v>
                      </c:pt>
                      <c:pt idx="49">
                        <c:v>750.17359999999996</c:v>
                      </c:pt>
                      <c:pt idx="50">
                        <c:v>751.13779999999997</c:v>
                      </c:pt>
                      <c:pt idx="51">
                        <c:v>752.10209999999995</c:v>
                      </c:pt>
                      <c:pt idx="52">
                        <c:v>753.06629999999996</c:v>
                      </c:pt>
                      <c:pt idx="53">
                        <c:v>754.03049999999996</c:v>
                      </c:pt>
                      <c:pt idx="54">
                        <c:v>754.99480000000005</c:v>
                      </c:pt>
                      <c:pt idx="55">
                        <c:v>755.95899999999995</c:v>
                      </c:pt>
                      <c:pt idx="56">
                        <c:v>756.92319999999995</c:v>
                      </c:pt>
                      <c:pt idx="57">
                        <c:v>757.88750000000005</c:v>
                      </c:pt>
                      <c:pt idx="58">
                        <c:v>758.85170000000005</c:v>
                      </c:pt>
                      <c:pt idx="59">
                        <c:v>759.81590000000006</c:v>
                      </c:pt>
                      <c:pt idx="60">
                        <c:v>760.78020000000004</c:v>
                      </c:pt>
                      <c:pt idx="61">
                        <c:v>761.74440000000004</c:v>
                      </c:pt>
                      <c:pt idx="62">
                        <c:v>762.70860000000005</c:v>
                      </c:pt>
                      <c:pt idx="63">
                        <c:v>763.67290000000003</c:v>
                      </c:pt>
                      <c:pt idx="64">
                        <c:v>764.63710000000003</c:v>
                      </c:pt>
                      <c:pt idx="65">
                        <c:v>765.60130000000004</c:v>
                      </c:pt>
                      <c:pt idx="66">
                        <c:v>766.56560000000002</c:v>
                      </c:pt>
                      <c:pt idx="67">
                        <c:v>767.52980000000002</c:v>
                      </c:pt>
                      <c:pt idx="68">
                        <c:v>768.49400000000003</c:v>
                      </c:pt>
                      <c:pt idx="69">
                        <c:v>769.45830000000001</c:v>
                      </c:pt>
                      <c:pt idx="70">
                        <c:v>770.42250000000001</c:v>
                      </c:pt>
                      <c:pt idx="71">
                        <c:v>771.38670000000002</c:v>
                      </c:pt>
                      <c:pt idx="72">
                        <c:v>772.351</c:v>
                      </c:pt>
                      <c:pt idx="73">
                        <c:v>773.3152</c:v>
                      </c:pt>
                      <c:pt idx="74">
                        <c:v>774.27940000000001</c:v>
                      </c:pt>
                      <c:pt idx="75">
                        <c:v>775.24369999999999</c:v>
                      </c:pt>
                      <c:pt idx="76">
                        <c:v>776.2079</c:v>
                      </c:pt>
                      <c:pt idx="77">
                        <c:v>777.1721</c:v>
                      </c:pt>
                      <c:pt idx="78">
                        <c:v>778.13639999999998</c:v>
                      </c:pt>
                      <c:pt idx="79">
                        <c:v>779.10059999999999</c:v>
                      </c:pt>
                      <c:pt idx="80">
                        <c:v>780.06479999999999</c:v>
                      </c:pt>
                      <c:pt idx="81">
                        <c:v>781.02909999999997</c:v>
                      </c:pt>
                      <c:pt idx="82">
                        <c:v>781.99329999999998</c:v>
                      </c:pt>
                      <c:pt idx="83">
                        <c:v>782.95749999999998</c:v>
                      </c:pt>
                      <c:pt idx="84">
                        <c:v>783.92179999999996</c:v>
                      </c:pt>
                      <c:pt idx="85">
                        <c:v>784.88599999999997</c:v>
                      </c:pt>
                      <c:pt idx="86">
                        <c:v>785.85019999999997</c:v>
                      </c:pt>
                      <c:pt idx="87">
                        <c:v>786.81449999999995</c:v>
                      </c:pt>
                      <c:pt idx="88">
                        <c:v>787.77869999999996</c:v>
                      </c:pt>
                      <c:pt idx="89">
                        <c:v>788.74289999999996</c:v>
                      </c:pt>
                      <c:pt idx="90">
                        <c:v>789.70719999999994</c:v>
                      </c:pt>
                      <c:pt idx="91">
                        <c:v>790.67139999999995</c:v>
                      </c:pt>
                      <c:pt idx="92">
                        <c:v>791.63559999999995</c:v>
                      </c:pt>
                      <c:pt idx="93">
                        <c:v>792.59990000000005</c:v>
                      </c:pt>
                      <c:pt idx="94">
                        <c:v>793.56410000000005</c:v>
                      </c:pt>
                      <c:pt idx="95">
                        <c:v>794.52829999999994</c:v>
                      </c:pt>
                      <c:pt idx="96">
                        <c:v>795.49260000000004</c:v>
                      </c:pt>
                      <c:pt idx="97">
                        <c:v>796.45680000000004</c:v>
                      </c:pt>
                      <c:pt idx="98">
                        <c:v>797.42100000000005</c:v>
                      </c:pt>
                      <c:pt idx="99">
                        <c:v>798.38530000000003</c:v>
                      </c:pt>
                      <c:pt idx="100">
                        <c:v>799.34950000000003</c:v>
                      </c:pt>
                      <c:pt idx="101">
                        <c:v>800.31370000000004</c:v>
                      </c:pt>
                      <c:pt idx="102">
                        <c:v>801.27800000000002</c:v>
                      </c:pt>
                      <c:pt idx="103">
                        <c:v>802.24220000000003</c:v>
                      </c:pt>
                      <c:pt idx="104">
                        <c:v>803.20640000000003</c:v>
                      </c:pt>
                      <c:pt idx="105">
                        <c:v>804.17070000000001</c:v>
                      </c:pt>
                      <c:pt idx="106">
                        <c:v>805.13490000000002</c:v>
                      </c:pt>
                      <c:pt idx="107">
                        <c:v>806.09910000000002</c:v>
                      </c:pt>
                      <c:pt idx="108">
                        <c:v>807.0634</c:v>
                      </c:pt>
                      <c:pt idx="109">
                        <c:v>808.02760000000001</c:v>
                      </c:pt>
                      <c:pt idx="110">
                        <c:v>808.99180000000001</c:v>
                      </c:pt>
                      <c:pt idx="111">
                        <c:v>809.95609999999999</c:v>
                      </c:pt>
                      <c:pt idx="112">
                        <c:v>810.9203</c:v>
                      </c:pt>
                      <c:pt idx="113">
                        <c:v>811.8845</c:v>
                      </c:pt>
                      <c:pt idx="114">
                        <c:v>812.84879999999998</c:v>
                      </c:pt>
                      <c:pt idx="115">
                        <c:v>813.81299999999999</c:v>
                      </c:pt>
                      <c:pt idx="116">
                        <c:v>814.77719999999999</c:v>
                      </c:pt>
                      <c:pt idx="117">
                        <c:v>815.74149999999997</c:v>
                      </c:pt>
                      <c:pt idx="118">
                        <c:v>816.70569999999998</c:v>
                      </c:pt>
                      <c:pt idx="119">
                        <c:v>817.66989999999998</c:v>
                      </c:pt>
                      <c:pt idx="120">
                        <c:v>818.63419999999996</c:v>
                      </c:pt>
                      <c:pt idx="121">
                        <c:v>819.59839999999997</c:v>
                      </c:pt>
                      <c:pt idx="122">
                        <c:v>820.56259999999997</c:v>
                      </c:pt>
                      <c:pt idx="123">
                        <c:v>821.52689999999996</c:v>
                      </c:pt>
                      <c:pt idx="124">
                        <c:v>822.49109999999996</c:v>
                      </c:pt>
                      <c:pt idx="125">
                        <c:v>823.45529999999997</c:v>
                      </c:pt>
                      <c:pt idx="126">
                        <c:v>824.41959999999995</c:v>
                      </c:pt>
                      <c:pt idx="127">
                        <c:v>825.38379999999995</c:v>
                      </c:pt>
                      <c:pt idx="128">
                        <c:v>826.34799999999996</c:v>
                      </c:pt>
                      <c:pt idx="129">
                        <c:v>827.31230000000005</c:v>
                      </c:pt>
                      <c:pt idx="130">
                        <c:v>828.27650000000006</c:v>
                      </c:pt>
                      <c:pt idx="131">
                        <c:v>829.24069999999995</c:v>
                      </c:pt>
                      <c:pt idx="132">
                        <c:v>830.20500000000004</c:v>
                      </c:pt>
                      <c:pt idx="133">
                        <c:v>831.16920000000005</c:v>
                      </c:pt>
                      <c:pt idx="134">
                        <c:v>832.13340000000005</c:v>
                      </c:pt>
                      <c:pt idx="135">
                        <c:v>833.09770000000003</c:v>
                      </c:pt>
                      <c:pt idx="136">
                        <c:v>834.06190000000004</c:v>
                      </c:pt>
                      <c:pt idx="137">
                        <c:v>835.02610000000004</c:v>
                      </c:pt>
                      <c:pt idx="138">
                        <c:v>835.99040000000002</c:v>
                      </c:pt>
                      <c:pt idx="139">
                        <c:v>836.95460000000003</c:v>
                      </c:pt>
                      <c:pt idx="140">
                        <c:v>837.91880000000003</c:v>
                      </c:pt>
                      <c:pt idx="141">
                        <c:v>838.88310000000001</c:v>
                      </c:pt>
                      <c:pt idx="142">
                        <c:v>839.84730000000002</c:v>
                      </c:pt>
                      <c:pt idx="143">
                        <c:v>840.81150000000002</c:v>
                      </c:pt>
                      <c:pt idx="144">
                        <c:v>841.7758</c:v>
                      </c:pt>
                      <c:pt idx="145">
                        <c:v>842.74</c:v>
                      </c:pt>
                      <c:pt idx="146">
                        <c:v>843.70420000000001</c:v>
                      </c:pt>
                      <c:pt idx="147">
                        <c:v>844.66849999999999</c:v>
                      </c:pt>
                      <c:pt idx="148">
                        <c:v>845.6327</c:v>
                      </c:pt>
                      <c:pt idx="149">
                        <c:v>846.59690000000001</c:v>
                      </c:pt>
                      <c:pt idx="150">
                        <c:v>847.56119999999999</c:v>
                      </c:pt>
                      <c:pt idx="151">
                        <c:v>848.52539999999999</c:v>
                      </c:pt>
                      <c:pt idx="152">
                        <c:v>849.4896</c:v>
                      </c:pt>
                      <c:pt idx="153">
                        <c:v>850.45389999999998</c:v>
                      </c:pt>
                      <c:pt idx="154">
                        <c:v>851.41809999999998</c:v>
                      </c:pt>
                      <c:pt idx="155">
                        <c:v>852.38229999999999</c:v>
                      </c:pt>
                      <c:pt idx="156">
                        <c:v>853.34659999999997</c:v>
                      </c:pt>
                      <c:pt idx="157">
                        <c:v>854.31079999999997</c:v>
                      </c:pt>
                      <c:pt idx="158">
                        <c:v>855.27499999999998</c:v>
                      </c:pt>
                      <c:pt idx="159">
                        <c:v>856.23929999999996</c:v>
                      </c:pt>
                      <c:pt idx="160">
                        <c:v>857.20349999999996</c:v>
                      </c:pt>
                      <c:pt idx="161">
                        <c:v>858.16769999999997</c:v>
                      </c:pt>
                      <c:pt idx="162">
                        <c:v>859.13199999999995</c:v>
                      </c:pt>
                      <c:pt idx="163">
                        <c:v>860.09619999999995</c:v>
                      </c:pt>
                      <c:pt idx="164">
                        <c:v>861.06039999999996</c:v>
                      </c:pt>
                      <c:pt idx="165">
                        <c:v>862.02470000000005</c:v>
                      </c:pt>
                      <c:pt idx="166">
                        <c:v>862.98889999999994</c:v>
                      </c:pt>
                      <c:pt idx="167">
                        <c:v>863.95309999999995</c:v>
                      </c:pt>
                      <c:pt idx="168">
                        <c:v>864.91740000000004</c:v>
                      </c:pt>
                      <c:pt idx="169">
                        <c:v>865.88160000000005</c:v>
                      </c:pt>
                      <c:pt idx="170">
                        <c:v>866.84580000000005</c:v>
                      </c:pt>
                      <c:pt idx="171">
                        <c:v>867.81010000000003</c:v>
                      </c:pt>
                      <c:pt idx="172">
                        <c:v>868.77430000000004</c:v>
                      </c:pt>
                      <c:pt idx="173">
                        <c:v>869.73850000000004</c:v>
                      </c:pt>
                      <c:pt idx="174">
                        <c:v>870.70280000000002</c:v>
                      </c:pt>
                      <c:pt idx="175">
                        <c:v>871.66700000000003</c:v>
                      </c:pt>
                      <c:pt idx="176">
                        <c:v>872.63120000000004</c:v>
                      </c:pt>
                      <c:pt idx="177">
                        <c:v>873.59550000000002</c:v>
                      </c:pt>
                      <c:pt idx="178">
                        <c:v>874.55970000000002</c:v>
                      </c:pt>
                      <c:pt idx="179">
                        <c:v>875.52390000000003</c:v>
                      </c:pt>
                      <c:pt idx="180">
                        <c:v>876.48820000000001</c:v>
                      </c:pt>
                      <c:pt idx="181">
                        <c:v>877.45240000000001</c:v>
                      </c:pt>
                      <c:pt idx="182">
                        <c:v>878.41660000000002</c:v>
                      </c:pt>
                      <c:pt idx="183">
                        <c:v>879.3809</c:v>
                      </c:pt>
                      <c:pt idx="184">
                        <c:v>880.3451</c:v>
                      </c:pt>
                      <c:pt idx="185">
                        <c:v>881.30930000000001</c:v>
                      </c:pt>
                      <c:pt idx="186">
                        <c:v>882.27359999999999</c:v>
                      </c:pt>
                      <c:pt idx="187">
                        <c:v>883.23779999999999</c:v>
                      </c:pt>
                      <c:pt idx="188">
                        <c:v>884.202</c:v>
                      </c:pt>
                      <c:pt idx="189">
                        <c:v>885.16629999999998</c:v>
                      </c:pt>
                      <c:pt idx="190">
                        <c:v>886.13049999999998</c:v>
                      </c:pt>
                      <c:pt idx="191">
                        <c:v>887.09469999999999</c:v>
                      </c:pt>
                      <c:pt idx="192">
                        <c:v>888.05899999999997</c:v>
                      </c:pt>
                      <c:pt idx="193">
                        <c:v>889.02319999999997</c:v>
                      </c:pt>
                      <c:pt idx="194">
                        <c:v>889.98739999999998</c:v>
                      </c:pt>
                      <c:pt idx="195">
                        <c:v>890.95169999999996</c:v>
                      </c:pt>
                      <c:pt idx="196">
                        <c:v>891.91589999999997</c:v>
                      </c:pt>
                      <c:pt idx="197">
                        <c:v>892.88009999999997</c:v>
                      </c:pt>
                      <c:pt idx="198">
                        <c:v>893.84439999999995</c:v>
                      </c:pt>
                      <c:pt idx="199">
                        <c:v>894.80859999999996</c:v>
                      </c:pt>
                      <c:pt idx="200">
                        <c:v>895.77279999999996</c:v>
                      </c:pt>
                      <c:pt idx="201">
                        <c:v>896.73710000000005</c:v>
                      </c:pt>
                      <c:pt idx="202">
                        <c:v>897.70129999999995</c:v>
                      </c:pt>
                      <c:pt idx="203">
                        <c:v>898.66549999999995</c:v>
                      </c:pt>
                      <c:pt idx="204">
                        <c:v>899.62980000000005</c:v>
                      </c:pt>
                      <c:pt idx="205">
                        <c:v>900.59400000000005</c:v>
                      </c:pt>
                      <c:pt idx="206">
                        <c:v>901.55820000000006</c:v>
                      </c:pt>
                      <c:pt idx="207">
                        <c:v>902.52250000000004</c:v>
                      </c:pt>
                      <c:pt idx="208">
                        <c:v>903.48670000000004</c:v>
                      </c:pt>
                      <c:pt idx="209">
                        <c:v>904.45090000000005</c:v>
                      </c:pt>
                      <c:pt idx="210">
                        <c:v>905.41520000000003</c:v>
                      </c:pt>
                      <c:pt idx="211">
                        <c:v>906.37940000000003</c:v>
                      </c:pt>
                      <c:pt idx="212">
                        <c:v>907.34360000000004</c:v>
                      </c:pt>
                      <c:pt idx="213">
                        <c:v>908.30790000000002</c:v>
                      </c:pt>
                      <c:pt idx="214">
                        <c:v>909.27210000000002</c:v>
                      </c:pt>
                      <c:pt idx="215">
                        <c:v>910.23630000000003</c:v>
                      </c:pt>
                      <c:pt idx="216">
                        <c:v>911.20060000000001</c:v>
                      </c:pt>
                      <c:pt idx="217">
                        <c:v>912.16480000000001</c:v>
                      </c:pt>
                      <c:pt idx="218">
                        <c:v>913.12900000000002</c:v>
                      </c:pt>
                      <c:pt idx="219">
                        <c:v>914.0933</c:v>
                      </c:pt>
                      <c:pt idx="220">
                        <c:v>915.0575</c:v>
                      </c:pt>
                      <c:pt idx="221">
                        <c:v>916.02170000000001</c:v>
                      </c:pt>
                      <c:pt idx="222">
                        <c:v>916.98599999999999</c:v>
                      </c:pt>
                      <c:pt idx="223">
                        <c:v>917.9502</c:v>
                      </c:pt>
                      <c:pt idx="224">
                        <c:v>918.9144</c:v>
                      </c:pt>
                      <c:pt idx="225">
                        <c:v>919.87869999999998</c:v>
                      </c:pt>
                      <c:pt idx="226">
                        <c:v>920.84289999999999</c:v>
                      </c:pt>
                      <c:pt idx="227">
                        <c:v>921.80709999999999</c:v>
                      </c:pt>
                      <c:pt idx="228">
                        <c:v>922.77139999999997</c:v>
                      </c:pt>
                      <c:pt idx="229">
                        <c:v>923.73559999999998</c:v>
                      </c:pt>
                      <c:pt idx="230">
                        <c:v>924.69979999999998</c:v>
                      </c:pt>
                      <c:pt idx="231">
                        <c:v>925.66409999999996</c:v>
                      </c:pt>
                      <c:pt idx="232">
                        <c:v>926.62829999999997</c:v>
                      </c:pt>
                      <c:pt idx="233">
                        <c:v>927.59249999999997</c:v>
                      </c:pt>
                      <c:pt idx="234">
                        <c:v>928.55679999999995</c:v>
                      </c:pt>
                      <c:pt idx="235">
                        <c:v>929.52099999999996</c:v>
                      </c:pt>
                      <c:pt idx="236">
                        <c:v>930.48519999999996</c:v>
                      </c:pt>
                      <c:pt idx="237">
                        <c:v>931.44949999999994</c:v>
                      </c:pt>
                      <c:pt idx="238">
                        <c:v>932.41369999999995</c:v>
                      </c:pt>
                      <c:pt idx="239">
                        <c:v>933.37789999999995</c:v>
                      </c:pt>
                      <c:pt idx="240">
                        <c:v>934.34220000000005</c:v>
                      </c:pt>
                      <c:pt idx="241">
                        <c:v>935.30640000000005</c:v>
                      </c:pt>
                      <c:pt idx="242">
                        <c:v>936.27059999999994</c:v>
                      </c:pt>
                      <c:pt idx="243">
                        <c:v>937.23490000000004</c:v>
                      </c:pt>
                      <c:pt idx="244">
                        <c:v>938.19910000000004</c:v>
                      </c:pt>
                      <c:pt idx="245">
                        <c:v>939.16330000000005</c:v>
                      </c:pt>
                      <c:pt idx="246">
                        <c:v>940.12760000000003</c:v>
                      </c:pt>
                      <c:pt idx="247">
                        <c:v>941.09180000000003</c:v>
                      </c:pt>
                      <c:pt idx="248">
                        <c:v>942.05600000000004</c:v>
                      </c:pt>
                      <c:pt idx="249">
                        <c:v>943.02030000000002</c:v>
                      </c:pt>
                      <c:pt idx="250">
                        <c:v>943.98450000000003</c:v>
                      </c:pt>
                      <c:pt idx="251">
                        <c:v>944.94870000000003</c:v>
                      </c:pt>
                      <c:pt idx="252">
                        <c:v>945.91300000000001</c:v>
                      </c:pt>
                      <c:pt idx="253">
                        <c:v>946.87720000000002</c:v>
                      </c:pt>
                      <c:pt idx="254">
                        <c:v>947.84140000000002</c:v>
                      </c:pt>
                      <c:pt idx="255">
                        <c:v>948.8057</c:v>
                      </c:pt>
                      <c:pt idx="256">
                        <c:v>949.76990000000001</c:v>
                      </c:pt>
                      <c:pt idx="257">
                        <c:v>950.73419999999999</c:v>
                      </c:pt>
                      <c:pt idx="258">
                        <c:v>951.69839999999999</c:v>
                      </c:pt>
                      <c:pt idx="259">
                        <c:v>952.66269999999997</c:v>
                      </c:pt>
                      <c:pt idx="260">
                        <c:v>953.62689999999998</c:v>
                      </c:pt>
                      <c:pt idx="261">
                        <c:v>954.59109999999998</c:v>
                      </c:pt>
                      <c:pt idx="262">
                        <c:v>955.55539999999996</c:v>
                      </c:pt>
                      <c:pt idx="263">
                        <c:v>956.51959999999997</c:v>
                      </c:pt>
                      <c:pt idx="264">
                        <c:v>957.48379999999997</c:v>
                      </c:pt>
                      <c:pt idx="265">
                        <c:v>958.44809999999995</c:v>
                      </c:pt>
                      <c:pt idx="266">
                        <c:v>959.41229999999996</c:v>
                      </c:pt>
                      <c:pt idx="267">
                        <c:v>960.37649999999996</c:v>
                      </c:pt>
                      <c:pt idx="268">
                        <c:v>961.34079999999994</c:v>
                      </c:pt>
                      <c:pt idx="269">
                        <c:v>962.30499999999995</c:v>
                      </c:pt>
                      <c:pt idx="270">
                        <c:v>963.26919999999996</c:v>
                      </c:pt>
                      <c:pt idx="271">
                        <c:v>964.23350000000005</c:v>
                      </c:pt>
                      <c:pt idx="272">
                        <c:v>965.19770000000005</c:v>
                      </c:pt>
                      <c:pt idx="273">
                        <c:v>966.16189999999995</c:v>
                      </c:pt>
                      <c:pt idx="274">
                        <c:v>967.12620000000004</c:v>
                      </c:pt>
                      <c:pt idx="275">
                        <c:v>968.09040000000005</c:v>
                      </c:pt>
                      <c:pt idx="276">
                        <c:v>969.05460000000005</c:v>
                      </c:pt>
                      <c:pt idx="277">
                        <c:v>970.01890000000003</c:v>
                      </c:pt>
                      <c:pt idx="278">
                        <c:v>970.98310000000004</c:v>
                      </c:pt>
                      <c:pt idx="279">
                        <c:v>971.94730000000004</c:v>
                      </c:pt>
                      <c:pt idx="280">
                        <c:v>972.91160000000002</c:v>
                      </c:pt>
                      <c:pt idx="281">
                        <c:v>973.87580000000003</c:v>
                      </c:pt>
                      <c:pt idx="282">
                        <c:v>974.84</c:v>
                      </c:pt>
                      <c:pt idx="283">
                        <c:v>975.80430000000001</c:v>
                      </c:pt>
                      <c:pt idx="284">
                        <c:v>976.76850000000002</c:v>
                      </c:pt>
                      <c:pt idx="285">
                        <c:v>977.73270000000002</c:v>
                      </c:pt>
                      <c:pt idx="286">
                        <c:v>978.697</c:v>
                      </c:pt>
                      <c:pt idx="287">
                        <c:v>979.66120000000001</c:v>
                      </c:pt>
                      <c:pt idx="288">
                        <c:v>980.62540000000001</c:v>
                      </c:pt>
                      <c:pt idx="289">
                        <c:v>981.58969999999999</c:v>
                      </c:pt>
                      <c:pt idx="290">
                        <c:v>982.5539</c:v>
                      </c:pt>
                      <c:pt idx="291">
                        <c:v>983.5181</c:v>
                      </c:pt>
                      <c:pt idx="292">
                        <c:v>984.48239999999998</c:v>
                      </c:pt>
                      <c:pt idx="293">
                        <c:v>985.44659999999999</c:v>
                      </c:pt>
                      <c:pt idx="294">
                        <c:v>986.41079999999999</c:v>
                      </c:pt>
                      <c:pt idx="295">
                        <c:v>987.37509999999997</c:v>
                      </c:pt>
                      <c:pt idx="296">
                        <c:v>988.33929999999998</c:v>
                      </c:pt>
                      <c:pt idx="297">
                        <c:v>989.30349999999999</c:v>
                      </c:pt>
                      <c:pt idx="298">
                        <c:v>990.26779999999997</c:v>
                      </c:pt>
                      <c:pt idx="299">
                        <c:v>991.23199999999997</c:v>
                      </c:pt>
                      <c:pt idx="300">
                        <c:v>992.19619999999998</c:v>
                      </c:pt>
                      <c:pt idx="301">
                        <c:v>993.16049999999996</c:v>
                      </c:pt>
                      <c:pt idx="302">
                        <c:v>994.12469999999996</c:v>
                      </c:pt>
                      <c:pt idx="303">
                        <c:v>995.08889999999997</c:v>
                      </c:pt>
                      <c:pt idx="304">
                        <c:v>996.05319999999995</c:v>
                      </c:pt>
                      <c:pt idx="305">
                        <c:v>997.01739999999995</c:v>
                      </c:pt>
                      <c:pt idx="306">
                        <c:v>997.98159999999996</c:v>
                      </c:pt>
                      <c:pt idx="307">
                        <c:v>998.94590000000005</c:v>
                      </c:pt>
                      <c:pt idx="308">
                        <c:v>999.91010000000006</c:v>
                      </c:pt>
                      <c:pt idx="309">
                        <c:v>1000.874</c:v>
                      </c:pt>
                      <c:pt idx="310">
                        <c:v>1001.8390000000001</c:v>
                      </c:pt>
                      <c:pt idx="311">
                        <c:v>1002.803</c:v>
                      </c:pt>
                      <c:pt idx="312">
                        <c:v>1003.7670000000001</c:v>
                      </c:pt>
                      <c:pt idx="313">
                        <c:v>1004.731</c:v>
                      </c:pt>
                      <c:pt idx="314">
                        <c:v>1005.6950000000001</c:v>
                      </c:pt>
                      <c:pt idx="315">
                        <c:v>1006.66</c:v>
                      </c:pt>
                      <c:pt idx="316">
                        <c:v>1007.624</c:v>
                      </c:pt>
                      <c:pt idx="317">
                        <c:v>1008.588</c:v>
                      </c:pt>
                      <c:pt idx="318">
                        <c:v>1009.552</c:v>
                      </c:pt>
                      <c:pt idx="319">
                        <c:v>1010.5170000000001</c:v>
                      </c:pt>
                      <c:pt idx="320">
                        <c:v>1011.481</c:v>
                      </c:pt>
                      <c:pt idx="321">
                        <c:v>1012.4450000000001</c:v>
                      </c:pt>
                      <c:pt idx="322">
                        <c:v>1013.409</c:v>
                      </c:pt>
                      <c:pt idx="323">
                        <c:v>1014.374</c:v>
                      </c:pt>
                      <c:pt idx="324">
                        <c:v>1015.338</c:v>
                      </c:pt>
                      <c:pt idx="325">
                        <c:v>1016.302</c:v>
                      </c:pt>
                      <c:pt idx="326">
                        <c:v>1017.266</c:v>
                      </c:pt>
                      <c:pt idx="327">
                        <c:v>1018.231</c:v>
                      </c:pt>
                      <c:pt idx="328">
                        <c:v>1019.1950000000001</c:v>
                      </c:pt>
                      <c:pt idx="329">
                        <c:v>1020.159</c:v>
                      </c:pt>
                      <c:pt idx="330">
                        <c:v>1021.123</c:v>
                      </c:pt>
                      <c:pt idx="331">
                        <c:v>1022.087</c:v>
                      </c:pt>
                      <c:pt idx="332">
                        <c:v>1023.052</c:v>
                      </c:pt>
                      <c:pt idx="333">
                        <c:v>1024.0160000000001</c:v>
                      </c:pt>
                      <c:pt idx="334">
                        <c:v>1024.98</c:v>
                      </c:pt>
                      <c:pt idx="335">
                        <c:v>1025.944</c:v>
                      </c:pt>
                      <c:pt idx="336">
                        <c:v>1026.9090000000001</c:v>
                      </c:pt>
                      <c:pt idx="337">
                        <c:v>1027.873</c:v>
                      </c:pt>
                      <c:pt idx="338">
                        <c:v>1028.837</c:v>
                      </c:pt>
                      <c:pt idx="339">
                        <c:v>1029.8009999999999</c:v>
                      </c:pt>
                      <c:pt idx="340">
                        <c:v>1030.7660000000001</c:v>
                      </c:pt>
                      <c:pt idx="341">
                        <c:v>1031.73</c:v>
                      </c:pt>
                      <c:pt idx="342">
                        <c:v>1032.694</c:v>
                      </c:pt>
                      <c:pt idx="343">
                        <c:v>1033.6579999999999</c:v>
                      </c:pt>
                      <c:pt idx="344">
                        <c:v>1034.6220000000001</c:v>
                      </c:pt>
                      <c:pt idx="345">
                        <c:v>1035.587</c:v>
                      </c:pt>
                      <c:pt idx="346">
                        <c:v>1036.5509999999999</c:v>
                      </c:pt>
                      <c:pt idx="347">
                        <c:v>1037.5150000000001</c:v>
                      </c:pt>
                      <c:pt idx="348">
                        <c:v>1038.479</c:v>
                      </c:pt>
                      <c:pt idx="349">
                        <c:v>1039.444</c:v>
                      </c:pt>
                      <c:pt idx="350">
                        <c:v>1040.4079999999999</c:v>
                      </c:pt>
                      <c:pt idx="351">
                        <c:v>1041.3720000000001</c:v>
                      </c:pt>
                      <c:pt idx="352">
                        <c:v>1042.336</c:v>
                      </c:pt>
                      <c:pt idx="353">
                        <c:v>1043.3009999999999</c:v>
                      </c:pt>
                      <c:pt idx="354">
                        <c:v>1044.2650000000001</c:v>
                      </c:pt>
                      <c:pt idx="355">
                        <c:v>1045.229</c:v>
                      </c:pt>
                      <c:pt idx="356">
                        <c:v>1046.193</c:v>
                      </c:pt>
                      <c:pt idx="357">
                        <c:v>1047.1569999999999</c:v>
                      </c:pt>
                      <c:pt idx="358">
                        <c:v>1048.1220000000001</c:v>
                      </c:pt>
                      <c:pt idx="359">
                        <c:v>1049.086</c:v>
                      </c:pt>
                      <c:pt idx="360">
                        <c:v>1050.05</c:v>
                      </c:pt>
                      <c:pt idx="361">
                        <c:v>1051.0139999999999</c:v>
                      </c:pt>
                      <c:pt idx="362">
                        <c:v>1051.979</c:v>
                      </c:pt>
                      <c:pt idx="363">
                        <c:v>1052.943</c:v>
                      </c:pt>
                      <c:pt idx="364">
                        <c:v>1053.9069999999999</c:v>
                      </c:pt>
                      <c:pt idx="365">
                        <c:v>1054.8710000000001</c:v>
                      </c:pt>
                      <c:pt idx="366">
                        <c:v>1055.836</c:v>
                      </c:pt>
                      <c:pt idx="367">
                        <c:v>1056.8</c:v>
                      </c:pt>
                      <c:pt idx="368">
                        <c:v>1057.7639999999999</c:v>
                      </c:pt>
                      <c:pt idx="369">
                        <c:v>1058.7280000000001</c:v>
                      </c:pt>
                      <c:pt idx="370">
                        <c:v>1059.693</c:v>
                      </c:pt>
                      <c:pt idx="371">
                        <c:v>1060.6569999999999</c:v>
                      </c:pt>
                      <c:pt idx="372">
                        <c:v>1061.6210000000001</c:v>
                      </c:pt>
                      <c:pt idx="373">
                        <c:v>1062.585</c:v>
                      </c:pt>
                      <c:pt idx="374">
                        <c:v>1063.549</c:v>
                      </c:pt>
                      <c:pt idx="375">
                        <c:v>1064.5139999999999</c:v>
                      </c:pt>
                      <c:pt idx="376">
                        <c:v>1065.4780000000001</c:v>
                      </c:pt>
                      <c:pt idx="377">
                        <c:v>1066.442</c:v>
                      </c:pt>
                      <c:pt idx="378">
                        <c:v>1067.4059999999999</c:v>
                      </c:pt>
                      <c:pt idx="379">
                        <c:v>1068.3710000000001</c:v>
                      </c:pt>
                      <c:pt idx="380">
                        <c:v>1069.335</c:v>
                      </c:pt>
                      <c:pt idx="381">
                        <c:v>1070.299</c:v>
                      </c:pt>
                      <c:pt idx="382">
                        <c:v>1071.2629999999999</c:v>
                      </c:pt>
                      <c:pt idx="383">
                        <c:v>1072.2280000000001</c:v>
                      </c:pt>
                      <c:pt idx="384">
                        <c:v>1073.192</c:v>
                      </c:pt>
                      <c:pt idx="385">
                        <c:v>1074.1559999999999</c:v>
                      </c:pt>
                      <c:pt idx="386">
                        <c:v>1075.1199999999999</c:v>
                      </c:pt>
                      <c:pt idx="387">
                        <c:v>1076.0840000000001</c:v>
                      </c:pt>
                      <c:pt idx="388">
                        <c:v>1077.049</c:v>
                      </c:pt>
                      <c:pt idx="389">
                        <c:v>1078.0129999999999</c:v>
                      </c:pt>
                      <c:pt idx="390">
                        <c:v>1078.9770000000001</c:v>
                      </c:pt>
                      <c:pt idx="391">
                        <c:v>1079.941</c:v>
                      </c:pt>
                      <c:pt idx="392">
                        <c:v>1080.9059999999999</c:v>
                      </c:pt>
                      <c:pt idx="393">
                        <c:v>1081.8699999999999</c:v>
                      </c:pt>
                      <c:pt idx="394">
                        <c:v>1082.8340000000001</c:v>
                      </c:pt>
                      <c:pt idx="395">
                        <c:v>1083.798</c:v>
                      </c:pt>
                      <c:pt idx="396">
                        <c:v>1084.7629999999999</c:v>
                      </c:pt>
                      <c:pt idx="397">
                        <c:v>1085.7270000000001</c:v>
                      </c:pt>
                      <c:pt idx="398">
                        <c:v>1086.691</c:v>
                      </c:pt>
                      <c:pt idx="399">
                        <c:v>1087.655</c:v>
                      </c:pt>
                      <c:pt idx="400">
                        <c:v>1088.6199999999999</c:v>
                      </c:pt>
                      <c:pt idx="401">
                        <c:v>1089.5840000000001</c:v>
                      </c:pt>
                      <c:pt idx="402">
                        <c:v>1090.548</c:v>
                      </c:pt>
                      <c:pt idx="403">
                        <c:v>1091.5119999999999</c:v>
                      </c:pt>
                      <c:pt idx="404">
                        <c:v>1092.4760000000001</c:v>
                      </c:pt>
                      <c:pt idx="405">
                        <c:v>1093.441</c:v>
                      </c:pt>
                      <c:pt idx="406">
                        <c:v>1094.405</c:v>
                      </c:pt>
                      <c:pt idx="407">
                        <c:v>1095.3689999999999</c:v>
                      </c:pt>
                      <c:pt idx="408">
                        <c:v>1096.3330000000001</c:v>
                      </c:pt>
                      <c:pt idx="409">
                        <c:v>1097.298</c:v>
                      </c:pt>
                      <c:pt idx="410">
                        <c:v>1098.2619999999999</c:v>
                      </c:pt>
                      <c:pt idx="411">
                        <c:v>1099.2260000000001</c:v>
                      </c:pt>
                      <c:pt idx="412">
                        <c:v>1100.19</c:v>
                      </c:pt>
                      <c:pt idx="413">
                        <c:v>1101.155</c:v>
                      </c:pt>
                      <c:pt idx="414">
                        <c:v>1102.1189999999999</c:v>
                      </c:pt>
                      <c:pt idx="415">
                        <c:v>1103.0830000000001</c:v>
                      </c:pt>
                      <c:pt idx="416">
                        <c:v>1104.047</c:v>
                      </c:pt>
                      <c:pt idx="417">
                        <c:v>1105.011</c:v>
                      </c:pt>
                      <c:pt idx="418">
                        <c:v>1105.9760000000001</c:v>
                      </c:pt>
                      <c:pt idx="419">
                        <c:v>1106.94</c:v>
                      </c:pt>
                      <c:pt idx="420">
                        <c:v>1107.904</c:v>
                      </c:pt>
                      <c:pt idx="421">
                        <c:v>1108.8679999999999</c:v>
                      </c:pt>
                      <c:pt idx="422">
                        <c:v>1109.8330000000001</c:v>
                      </c:pt>
                      <c:pt idx="423">
                        <c:v>1110.797</c:v>
                      </c:pt>
                      <c:pt idx="424">
                        <c:v>1111.761</c:v>
                      </c:pt>
                      <c:pt idx="425">
                        <c:v>1112.7249999999999</c:v>
                      </c:pt>
                      <c:pt idx="426">
                        <c:v>1113.69</c:v>
                      </c:pt>
                      <c:pt idx="427">
                        <c:v>1114.654</c:v>
                      </c:pt>
                      <c:pt idx="428">
                        <c:v>1115.6179999999999</c:v>
                      </c:pt>
                      <c:pt idx="429">
                        <c:v>1116.5820000000001</c:v>
                      </c:pt>
                      <c:pt idx="430">
                        <c:v>1117.547</c:v>
                      </c:pt>
                      <c:pt idx="431">
                        <c:v>1118.511</c:v>
                      </c:pt>
                      <c:pt idx="432">
                        <c:v>1119.4749999999999</c:v>
                      </c:pt>
                      <c:pt idx="433">
                        <c:v>1120.4390000000001</c:v>
                      </c:pt>
                      <c:pt idx="434">
                        <c:v>1121.403</c:v>
                      </c:pt>
                      <c:pt idx="435">
                        <c:v>1122.3679999999999</c:v>
                      </c:pt>
                      <c:pt idx="436">
                        <c:v>1123.3320000000001</c:v>
                      </c:pt>
                      <c:pt idx="437">
                        <c:v>1124.296</c:v>
                      </c:pt>
                      <c:pt idx="438">
                        <c:v>1125.26</c:v>
                      </c:pt>
                      <c:pt idx="439">
                        <c:v>1126.2249999999999</c:v>
                      </c:pt>
                      <c:pt idx="440">
                        <c:v>1127.1890000000001</c:v>
                      </c:pt>
                      <c:pt idx="441">
                        <c:v>1128.153</c:v>
                      </c:pt>
                      <c:pt idx="442">
                        <c:v>1129.117</c:v>
                      </c:pt>
                      <c:pt idx="443">
                        <c:v>1130.0820000000001</c:v>
                      </c:pt>
                      <c:pt idx="444">
                        <c:v>1131.046</c:v>
                      </c:pt>
                      <c:pt idx="445">
                        <c:v>1132.01</c:v>
                      </c:pt>
                      <c:pt idx="446">
                        <c:v>1132.9739999999999</c:v>
                      </c:pt>
                      <c:pt idx="447">
                        <c:v>1133.9380000000001</c:v>
                      </c:pt>
                      <c:pt idx="448">
                        <c:v>1134.903</c:v>
                      </c:pt>
                      <c:pt idx="449">
                        <c:v>1135.867</c:v>
                      </c:pt>
                      <c:pt idx="450">
                        <c:v>1136.8309999999999</c:v>
                      </c:pt>
                      <c:pt idx="451">
                        <c:v>1137.7950000000001</c:v>
                      </c:pt>
                      <c:pt idx="452">
                        <c:v>1138.76</c:v>
                      </c:pt>
                      <c:pt idx="453">
                        <c:v>1139.7239999999999</c:v>
                      </c:pt>
                      <c:pt idx="454">
                        <c:v>1140.6880000000001</c:v>
                      </c:pt>
                      <c:pt idx="455">
                        <c:v>1141.652</c:v>
                      </c:pt>
                      <c:pt idx="456">
                        <c:v>1142.617</c:v>
                      </c:pt>
                      <c:pt idx="457">
                        <c:v>1143.5809999999999</c:v>
                      </c:pt>
                      <c:pt idx="458">
                        <c:v>1144.5450000000001</c:v>
                      </c:pt>
                      <c:pt idx="459">
                        <c:v>1145.509</c:v>
                      </c:pt>
                      <c:pt idx="460">
                        <c:v>1146.4739999999999</c:v>
                      </c:pt>
                      <c:pt idx="461">
                        <c:v>1147.4380000000001</c:v>
                      </c:pt>
                      <c:pt idx="462">
                        <c:v>1148.402</c:v>
                      </c:pt>
                      <c:pt idx="463">
                        <c:v>1149.366</c:v>
                      </c:pt>
                      <c:pt idx="464">
                        <c:v>1150.33</c:v>
                      </c:pt>
                      <c:pt idx="465">
                        <c:v>1151.2950000000001</c:v>
                      </c:pt>
                      <c:pt idx="466">
                        <c:v>1152.259</c:v>
                      </c:pt>
                      <c:pt idx="467">
                        <c:v>1153.223</c:v>
                      </c:pt>
                      <c:pt idx="468">
                        <c:v>1154.1869999999999</c:v>
                      </c:pt>
                      <c:pt idx="469">
                        <c:v>1155.152</c:v>
                      </c:pt>
                      <c:pt idx="470">
                        <c:v>1156.116</c:v>
                      </c:pt>
                      <c:pt idx="471">
                        <c:v>1157.08</c:v>
                      </c:pt>
                      <c:pt idx="472">
                        <c:v>1158.0440000000001</c:v>
                      </c:pt>
                      <c:pt idx="473">
                        <c:v>1159.009</c:v>
                      </c:pt>
                      <c:pt idx="474">
                        <c:v>1159.973</c:v>
                      </c:pt>
                      <c:pt idx="475">
                        <c:v>1160.9369999999999</c:v>
                      </c:pt>
                      <c:pt idx="476">
                        <c:v>1161.9010000000001</c:v>
                      </c:pt>
                      <c:pt idx="477">
                        <c:v>1162.865</c:v>
                      </c:pt>
                      <c:pt idx="478">
                        <c:v>1163.83</c:v>
                      </c:pt>
                      <c:pt idx="479">
                        <c:v>1164.7940000000001</c:v>
                      </c:pt>
                      <c:pt idx="480">
                        <c:v>1165.758</c:v>
                      </c:pt>
                      <c:pt idx="481">
                        <c:v>1166.722</c:v>
                      </c:pt>
                      <c:pt idx="482">
                        <c:v>1167.6869999999999</c:v>
                      </c:pt>
                      <c:pt idx="483">
                        <c:v>1168.6510000000001</c:v>
                      </c:pt>
                      <c:pt idx="484">
                        <c:v>1169.615</c:v>
                      </c:pt>
                      <c:pt idx="485">
                        <c:v>1170.579</c:v>
                      </c:pt>
                      <c:pt idx="486">
                        <c:v>1171.5440000000001</c:v>
                      </c:pt>
                      <c:pt idx="487">
                        <c:v>1172.508</c:v>
                      </c:pt>
                      <c:pt idx="488">
                        <c:v>1173.472</c:v>
                      </c:pt>
                      <c:pt idx="489">
                        <c:v>1174.4359999999999</c:v>
                      </c:pt>
                      <c:pt idx="490">
                        <c:v>1175.4010000000001</c:v>
                      </c:pt>
                      <c:pt idx="491">
                        <c:v>1176.365</c:v>
                      </c:pt>
                      <c:pt idx="492">
                        <c:v>1177.329</c:v>
                      </c:pt>
                      <c:pt idx="493">
                        <c:v>1178.2929999999999</c:v>
                      </c:pt>
                      <c:pt idx="494">
                        <c:v>1179.2570000000001</c:v>
                      </c:pt>
                      <c:pt idx="495">
                        <c:v>1180.222</c:v>
                      </c:pt>
                      <c:pt idx="496">
                        <c:v>1181.1859999999999</c:v>
                      </c:pt>
                      <c:pt idx="497">
                        <c:v>1182.1500000000001</c:v>
                      </c:pt>
                      <c:pt idx="498">
                        <c:v>1183.114</c:v>
                      </c:pt>
                      <c:pt idx="499">
                        <c:v>1184.079</c:v>
                      </c:pt>
                      <c:pt idx="500">
                        <c:v>1185.0429999999999</c:v>
                      </c:pt>
                      <c:pt idx="501">
                        <c:v>1186.0070000000001</c:v>
                      </c:pt>
                      <c:pt idx="502">
                        <c:v>1186.971</c:v>
                      </c:pt>
                      <c:pt idx="503">
                        <c:v>1187.9359999999999</c:v>
                      </c:pt>
                      <c:pt idx="504">
                        <c:v>1188.9000000000001</c:v>
                      </c:pt>
                      <c:pt idx="505">
                        <c:v>1189.864</c:v>
                      </c:pt>
                      <c:pt idx="506">
                        <c:v>1190.828</c:v>
                      </c:pt>
                      <c:pt idx="507">
                        <c:v>1191.7919999999999</c:v>
                      </c:pt>
                      <c:pt idx="508">
                        <c:v>1192.7570000000001</c:v>
                      </c:pt>
                      <c:pt idx="509">
                        <c:v>1193.721</c:v>
                      </c:pt>
                      <c:pt idx="510">
                        <c:v>1194.6849999999999</c:v>
                      </c:pt>
                      <c:pt idx="511">
                        <c:v>1195.6489999999999</c:v>
                      </c:pt>
                      <c:pt idx="512">
                        <c:v>1196.614</c:v>
                      </c:pt>
                      <c:pt idx="513">
                        <c:v>1197.578</c:v>
                      </c:pt>
                      <c:pt idx="514">
                        <c:v>1198.5419999999999</c:v>
                      </c:pt>
                      <c:pt idx="515">
                        <c:v>1199.5060000000001</c:v>
                      </c:pt>
                      <c:pt idx="516">
                        <c:v>1200.471</c:v>
                      </c:pt>
                      <c:pt idx="517">
                        <c:v>1201.4349999999999</c:v>
                      </c:pt>
                      <c:pt idx="518">
                        <c:v>1202.3989999999999</c:v>
                      </c:pt>
                      <c:pt idx="519">
                        <c:v>1203.3630000000001</c:v>
                      </c:pt>
                      <c:pt idx="520">
                        <c:v>1204.328</c:v>
                      </c:pt>
                      <c:pt idx="521">
                        <c:v>1205.2919999999999</c:v>
                      </c:pt>
                      <c:pt idx="522">
                        <c:v>1206.2560000000001</c:v>
                      </c:pt>
                      <c:pt idx="523">
                        <c:v>1207.22</c:v>
                      </c:pt>
                      <c:pt idx="524">
                        <c:v>1208.1849999999999</c:v>
                      </c:pt>
                      <c:pt idx="525">
                        <c:v>1209.1489999999999</c:v>
                      </c:pt>
                      <c:pt idx="526">
                        <c:v>1210.1130000000001</c:v>
                      </c:pt>
                      <c:pt idx="527">
                        <c:v>1211.077</c:v>
                      </c:pt>
                      <c:pt idx="528">
                        <c:v>1212.0419999999999</c:v>
                      </c:pt>
                      <c:pt idx="529">
                        <c:v>1213.0060000000001</c:v>
                      </c:pt>
                      <c:pt idx="530">
                        <c:v>1213.97</c:v>
                      </c:pt>
                      <c:pt idx="531">
                        <c:v>1214.934</c:v>
                      </c:pt>
                      <c:pt idx="532">
                        <c:v>1215.8979999999999</c:v>
                      </c:pt>
                      <c:pt idx="533">
                        <c:v>1216.8630000000001</c:v>
                      </c:pt>
                      <c:pt idx="534">
                        <c:v>1217.827</c:v>
                      </c:pt>
                      <c:pt idx="535">
                        <c:v>1218.7909999999999</c:v>
                      </c:pt>
                      <c:pt idx="536">
                        <c:v>1219.7550000000001</c:v>
                      </c:pt>
                      <c:pt idx="537">
                        <c:v>1220.72</c:v>
                      </c:pt>
                      <c:pt idx="538">
                        <c:v>1221.684</c:v>
                      </c:pt>
                      <c:pt idx="539">
                        <c:v>1222.6479999999999</c:v>
                      </c:pt>
                      <c:pt idx="540">
                        <c:v>1223.6120000000001</c:v>
                      </c:pt>
                      <c:pt idx="541">
                        <c:v>1224.577</c:v>
                      </c:pt>
                      <c:pt idx="542">
                        <c:v>1225.5409999999999</c:v>
                      </c:pt>
                      <c:pt idx="543">
                        <c:v>1226.5050000000001</c:v>
                      </c:pt>
                      <c:pt idx="544">
                        <c:v>1227.4690000000001</c:v>
                      </c:pt>
                      <c:pt idx="545">
                        <c:v>1228.433</c:v>
                      </c:pt>
                      <c:pt idx="546">
                        <c:v>1229.3979999999999</c:v>
                      </c:pt>
                      <c:pt idx="547">
                        <c:v>1230.3620000000001</c:v>
                      </c:pt>
                      <c:pt idx="548">
                        <c:v>1231.326</c:v>
                      </c:pt>
                      <c:pt idx="549">
                        <c:v>1232.29</c:v>
                      </c:pt>
                      <c:pt idx="550">
                        <c:v>1233.2550000000001</c:v>
                      </c:pt>
                      <c:pt idx="551">
                        <c:v>1234.2190000000001</c:v>
                      </c:pt>
                      <c:pt idx="552">
                        <c:v>1235.183</c:v>
                      </c:pt>
                      <c:pt idx="553">
                        <c:v>1236.1469999999999</c:v>
                      </c:pt>
                      <c:pt idx="554">
                        <c:v>1237.1120000000001</c:v>
                      </c:pt>
                      <c:pt idx="555">
                        <c:v>1238.076</c:v>
                      </c:pt>
                      <c:pt idx="556">
                        <c:v>1239.04</c:v>
                      </c:pt>
                      <c:pt idx="557">
                        <c:v>1240.0039999999999</c:v>
                      </c:pt>
                      <c:pt idx="558">
                        <c:v>1240.9690000000001</c:v>
                      </c:pt>
                      <c:pt idx="559">
                        <c:v>1241.933</c:v>
                      </c:pt>
                      <c:pt idx="560">
                        <c:v>1242.8969999999999</c:v>
                      </c:pt>
                      <c:pt idx="561">
                        <c:v>1243.8610000000001</c:v>
                      </c:pt>
                      <c:pt idx="562">
                        <c:v>1244.825</c:v>
                      </c:pt>
                      <c:pt idx="563">
                        <c:v>1245.79</c:v>
                      </c:pt>
                      <c:pt idx="564">
                        <c:v>1246.7539999999999</c:v>
                      </c:pt>
                      <c:pt idx="565">
                        <c:v>1247.7180000000001</c:v>
                      </c:pt>
                      <c:pt idx="566">
                        <c:v>1248.682</c:v>
                      </c:pt>
                      <c:pt idx="567">
                        <c:v>1249.6469999999999</c:v>
                      </c:pt>
                      <c:pt idx="568">
                        <c:v>1250.6110000000001</c:v>
                      </c:pt>
                      <c:pt idx="569">
                        <c:v>1251.575</c:v>
                      </c:pt>
                      <c:pt idx="570">
                        <c:v>1252.539</c:v>
                      </c:pt>
                      <c:pt idx="571">
                        <c:v>1253.5039999999999</c:v>
                      </c:pt>
                      <c:pt idx="572">
                        <c:v>1254.4680000000001</c:v>
                      </c:pt>
                      <c:pt idx="573">
                        <c:v>1255.432</c:v>
                      </c:pt>
                      <c:pt idx="574">
                        <c:v>1256.396</c:v>
                      </c:pt>
                      <c:pt idx="575">
                        <c:v>1257.3599999999999</c:v>
                      </c:pt>
                      <c:pt idx="576">
                        <c:v>1258.325</c:v>
                      </c:pt>
                      <c:pt idx="577">
                        <c:v>1259.289</c:v>
                      </c:pt>
                      <c:pt idx="578">
                        <c:v>1260.2529999999999</c:v>
                      </c:pt>
                      <c:pt idx="579">
                        <c:v>1261.2170000000001</c:v>
                      </c:pt>
                      <c:pt idx="580">
                        <c:v>1262.182</c:v>
                      </c:pt>
                      <c:pt idx="581">
                        <c:v>1263.146</c:v>
                      </c:pt>
                      <c:pt idx="582">
                        <c:v>1264.1099999999999</c:v>
                      </c:pt>
                      <c:pt idx="583">
                        <c:v>1265.0740000000001</c:v>
                      </c:pt>
                      <c:pt idx="584">
                        <c:v>1266.039</c:v>
                      </c:pt>
                      <c:pt idx="585">
                        <c:v>1267.0029999999999</c:v>
                      </c:pt>
                      <c:pt idx="586">
                        <c:v>1267.9670000000001</c:v>
                      </c:pt>
                      <c:pt idx="587">
                        <c:v>1268.931</c:v>
                      </c:pt>
                      <c:pt idx="588">
                        <c:v>1269.896</c:v>
                      </c:pt>
                      <c:pt idx="589">
                        <c:v>1270.8599999999999</c:v>
                      </c:pt>
                      <c:pt idx="590">
                        <c:v>1271.8240000000001</c:v>
                      </c:pt>
                      <c:pt idx="591">
                        <c:v>1272.788</c:v>
                      </c:pt>
                      <c:pt idx="592">
                        <c:v>1273.752</c:v>
                      </c:pt>
                      <c:pt idx="593">
                        <c:v>1274.7170000000001</c:v>
                      </c:pt>
                      <c:pt idx="594">
                        <c:v>1275.681</c:v>
                      </c:pt>
                      <c:pt idx="595">
                        <c:v>1276.645</c:v>
                      </c:pt>
                      <c:pt idx="596">
                        <c:v>1277.6089999999999</c:v>
                      </c:pt>
                      <c:pt idx="597">
                        <c:v>1278.5740000000001</c:v>
                      </c:pt>
                      <c:pt idx="598">
                        <c:v>1279.538</c:v>
                      </c:pt>
                      <c:pt idx="599">
                        <c:v>1280.502</c:v>
                      </c:pt>
                      <c:pt idx="600">
                        <c:v>1281.4659999999999</c:v>
                      </c:pt>
                      <c:pt idx="601">
                        <c:v>1282.431</c:v>
                      </c:pt>
                      <c:pt idx="602">
                        <c:v>1283.395</c:v>
                      </c:pt>
                      <c:pt idx="603">
                        <c:v>1284.3589999999999</c:v>
                      </c:pt>
                      <c:pt idx="604">
                        <c:v>1285.3230000000001</c:v>
                      </c:pt>
                      <c:pt idx="605">
                        <c:v>1286.287</c:v>
                      </c:pt>
                      <c:pt idx="606">
                        <c:v>1287.252</c:v>
                      </c:pt>
                      <c:pt idx="607">
                        <c:v>1288.2159999999999</c:v>
                      </c:pt>
                      <c:pt idx="608">
                        <c:v>1289.18</c:v>
                      </c:pt>
                      <c:pt idx="609">
                        <c:v>1290.144</c:v>
                      </c:pt>
                      <c:pt idx="610">
                        <c:v>1291.1089999999999</c:v>
                      </c:pt>
                      <c:pt idx="611">
                        <c:v>1292.0730000000001</c:v>
                      </c:pt>
                      <c:pt idx="612">
                        <c:v>1293.037</c:v>
                      </c:pt>
                      <c:pt idx="613">
                        <c:v>1294.001</c:v>
                      </c:pt>
                      <c:pt idx="614">
                        <c:v>1294.9659999999999</c:v>
                      </c:pt>
                      <c:pt idx="615">
                        <c:v>1295.93</c:v>
                      </c:pt>
                      <c:pt idx="616">
                        <c:v>1296.894</c:v>
                      </c:pt>
                      <c:pt idx="617">
                        <c:v>1297.8579999999999</c:v>
                      </c:pt>
                      <c:pt idx="618">
                        <c:v>1298.8230000000001</c:v>
                      </c:pt>
                      <c:pt idx="619">
                        <c:v>1299.787</c:v>
                      </c:pt>
                      <c:pt idx="620">
                        <c:v>1300.751</c:v>
                      </c:pt>
                      <c:pt idx="621">
                        <c:v>1301.7149999999999</c:v>
                      </c:pt>
                      <c:pt idx="622">
                        <c:v>1302.6790000000001</c:v>
                      </c:pt>
                      <c:pt idx="623">
                        <c:v>1303.644</c:v>
                      </c:pt>
                      <c:pt idx="624">
                        <c:v>1304.6079999999999</c:v>
                      </c:pt>
                      <c:pt idx="625">
                        <c:v>1305.5719999999999</c:v>
                      </c:pt>
                      <c:pt idx="626">
                        <c:v>1306.5360000000001</c:v>
                      </c:pt>
                      <c:pt idx="627">
                        <c:v>1307.501</c:v>
                      </c:pt>
                      <c:pt idx="628">
                        <c:v>1308.4649999999999</c:v>
                      </c:pt>
                      <c:pt idx="629">
                        <c:v>1309.4290000000001</c:v>
                      </c:pt>
                      <c:pt idx="630">
                        <c:v>1310.393</c:v>
                      </c:pt>
                      <c:pt idx="631">
                        <c:v>1311.3579999999999</c:v>
                      </c:pt>
                      <c:pt idx="632">
                        <c:v>1312.3219999999999</c:v>
                      </c:pt>
                      <c:pt idx="633">
                        <c:v>1313.2860000000001</c:v>
                      </c:pt>
                      <c:pt idx="634">
                        <c:v>1314.25</c:v>
                      </c:pt>
                      <c:pt idx="635">
                        <c:v>1315.2139999999999</c:v>
                      </c:pt>
                      <c:pt idx="636">
                        <c:v>1316.1790000000001</c:v>
                      </c:pt>
                      <c:pt idx="637">
                        <c:v>1317.143</c:v>
                      </c:pt>
                      <c:pt idx="638">
                        <c:v>1318.107</c:v>
                      </c:pt>
                      <c:pt idx="639">
                        <c:v>1319.0709999999999</c:v>
                      </c:pt>
                      <c:pt idx="640">
                        <c:v>1320.0360000000001</c:v>
                      </c:pt>
                      <c:pt idx="641">
                        <c:v>1321</c:v>
                      </c:pt>
                      <c:pt idx="642">
                        <c:v>1321.9639999999999</c:v>
                      </c:pt>
                      <c:pt idx="643">
                        <c:v>1322.9280000000001</c:v>
                      </c:pt>
                      <c:pt idx="644">
                        <c:v>1323.893</c:v>
                      </c:pt>
                      <c:pt idx="645">
                        <c:v>1324.857</c:v>
                      </c:pt>
                      <c:pt idx="646">
                        <c:v>1325.8209999999999</c:v>
                      </c:pt>
                      <c:pt idx="647">
                        <c:v>1326.7850000000001</c:v>
                      </c:pt>
                      <c:pt idx="648">
                        <c:v>1327.75</c:v>
                      </c:pt>
                      <c:pt idx="649">
                        <c:v>1328.7139999999999</c:v>
                      </c:pt>
                      <c:pt idx="650">
                        <c:v>1329.6780000000001</c:v>
                      </c:pt>
                      <c:pt idx="651">
                        <c:v>1330.6420000000001</c:v>
                      </c:pt>
                      <c:pt idx="652">
                        <c:v>1331.606</c:v>
                      </c:pt>
                      <c:pt idx="653">
                        <c:v>1332.5709999999999</c:v>
                      </c:pt>
                      <c:pt idx="654">
                        <c:v>1333.5350000000001</c:v>
                      </c:pt>
                      <c:pt idx="655">
                        <c:v>1334.499</c:v>
                      </c:pt>
                      <c:pt idx="656">
                        <c:v>1335.463</c:v>
                      </c:pt>
                      <c:pt idx="657">
                        <c:v>1336.4280000000001</c:v>
                      </c:pt>
                      <c:pt idx="658">
                        <c:v>1337.3920000000001</c:v>
                      </c:pt>
                      <c:pt idx="659">
                        <c:v>1338.356</c:v>
                      </c:pt>
                      <c:pt idx="660">
                        <c:v>1339.32</c:v>
                      </c:pt>
                      <c:pt idx="661">
                        <c:v>1340.2850000000001</c:v>
                      </c:pt>
                      <c:pt idx="662">
                        <c:v>1341.249</c:v>
                      </c:pt>
                      <c:pt idx="663">
                        <c:v>1342.213</c:v>
                      </c:pt>
                      <c:pt idx="664">
                        <c:v>1343.1769999999999</c:v>
                      </c:pt>
                      <c:pt idx="665">
                        <c:v>1344.1410000000001</c:v>
                      </c:pt>
                      <c:pt idx="666">
                        <c:v>1345.106</c:v>
                      </c:pt>
                      <c:pt idx="667">
                        <c:v>1346.07</c:v>
                      </c:pt>
                      <c:pt idx="668">
                        <c:v>1347.0340000000001</c:v>
                      </c:pt>
                      <c:pt idx="669">
                        <c:v>1347.998</c:v>
                      </c:pt>
                      <c:pt idx="670">
                        <c:v>1348.963</c:v>
                      </c:pt>
                      <c:pt idx="671">
                        <c:v>1349.9269999999999</c:v>
                      </c:pt>
                      <c:pt idx="672">
                        <c:v>1350.8910000000001</c:v>
                      </c:pt>
                      <c:pt idx="673">
                        <c:v>1351.855</c:v>
                      </c:pt>
                      <c:pt idx="674">
                        <c:v>1352.82</c:v>
                      </c:pt>
                      <c:pt idx="675">
                        <c:v>1353.7840000000001</c:v>
                      </c:pt>
                      <c:pt idx="676">
                        <c:v>1354.748</c:v>
                      </c:pt>
                      <c:pt idx="677">
                        <c:v>1355.712</c:v>
                      </c:pt>
                      <c:pt idx="678">
                        <c:v>1356.6769999999999</c:v>
                      </c:pt>
                      <c:pt idx="679">
                        <c:v>1357.6410000000001</c:v>
                      </c:pt>
                      <c:pt idx="680">
                        <c:v>1358.605</c:v>
                      </c:pt>
                      <c:pt idx="681">
                        <c:v>1359.569</c:v>
                      </c:pt>
                      <c:pt idx="682">
                        <c:v>1360.5329999999999</c:v>
                      </c:pt>
                      <c:pt idx="683">
                        <c:v>1361.498</c:v>
                      </c:pt>
                      <c:pt idx="684">
                        <c:v>1362.462</c:v>
                      </c:pt>
                      <c:pt idx="685">
                        <c:v>1363.4259999999999</c:v>
                      </c:pt>
                      <c:pt idx="686">
                        <c:v>1364.39</c:v>
                      </c:pt>
                      <c:pt idx="687">
                        <c:v>1365.355</c:v>
                      </c:pt>
                      <c:pt idx="688">
                        <c:v>1366.319</c:v>
                      </c:pt>
                      <c:pt idx="689">
                        <c:v>1367.2829999999999</c:v>
                      </c:pt>
                      <c:pt idx="690">
                        <c:v>1368.2470000000001</c:v>
                      </c:pt>
                      <c:pt idx="691">
                        <c:v>1369.212</c:v>
                      </c:pt>
                      <c:pt idx="692">
                        <c:v>1370.1759999999999</c:v>
                      </c:pt>
                      <c:pt idx="693">
                        <c:v>1371.14</c:v>
                      </c:pt>
                      <c:pt idx="694">
                        <c:v>1372.104</c:v>
                      </c:pt>
                      <c:pt idx="695">
                        <c:v>1373.068</c:v>
                      </c:pt>
                      <c:pt idx="696">
                        <c:v>1374.0329999999999</c:v>
                      </c:pt>
                      <c:pt idx="697">
                        <c:v>1374.9970000000001</c:v>
                      </c:pt>
                      <c:pt idx="698">
                        <c:v>1375.961</c:v>
                      </c:pt>
                      <c:pt idx="699">
                        <c:v>1376.925</c:v>
                      </c:pt>
                      <c:pt idx="700">
                        <c:v>1377.89</c:v>
                      </c:pt>
                      <c:pt idx="701">
                        <c:v>1378.854</c:v>
                      </c:pt>
                      <c:pt idx="702">
                        <c:v>1379.818</c:v>
                      </c:pt>
                      <c:pt idx="703">
                        <c:v>1380.7819999999999</c:v>
                      </c:pt>
                      <c:pt idx="704">
                        <c:v>1381.7470000000001</c:v>
                      </c:pt>
                      <c:pt idx="705">
                        <c:v>1382.711</c:v>
                      </c:pt>
                      <c:pt idx="706">
                        <c:v>1383.675</c:v>
                      </c:pt>
                      <c:pt idx="707">
                        <c:v>1384.6389999999999</c:v>
                      </c:pt>
                      <c:pt idx="708">
                        <c:v>1385.604</c:v>
                      </c:pt>
                      <c:pt idx="709">
                        <c:v>1386.568</c:v>
                      </c:pt>
                      <c:pt idx="710">
                        <c:v>1387.5319999999999</c:v>
                      </c:pt>
                      <c:pt idx="711">
                        <c:v>1388.4960000000001</c:v>
                      </c:pt>
                      <c:pt idx="712">
                        <c:v>1389.46</c:v>
                      </c:pt>
                      <c:pt idx="713">
                        <c:v>1390.425</c:v>
                      </c:pt>
                      <c:pt idx="714">
                        <c:v>1391.3889999999999</c:v>
                      </c:pt>
                      <c:pt idx="715">
                        <c:v>1392.3530000000001</c:v>
                      </c:pt>
                      <c:pt idx="716">
                        <c:v>1393.317</c:v>
                      </c:pt>
                      <c:pt idx="717">
                        <c:v>1394.2819999999999</c:v>
                      </c:pt>
                      <c:pt idx="718">
                        <c:v>1395.2460000000001</c:v>
                      </c:pt>
                      <c:pt idx="719">
                        <c:v>1396.21</c:v>
                      </c:pt>
                      <c:pt idx="720">
                        <c:v>1397.174</c:v>
                      </c:pt>
                      <c:pt idx="721">
                        <c:v>1398.1389999999999</c:v>
                      </c:pt>
                      <c:pt idx="722">
                        <c:v>1399.1030000000001</c:v>
                      </c:pt>
                      <c:pt idx="723">
                        <c:v>1400.067</c:v>
                      </c:pt>
                      <c:pt idx="724">
                        <c:v>1401.0309999999999</c:v>
                      </c:pt>
                      <c:pt idx="725">
                        <c:v>1401.9949999999999</c:v>
                      </c:pt>
                      <c:pt idx="726">
                        <c:v>1402.96</c:v>
                      </c:pt>
                      <c:pt idx="727">
                        <c:v>1403.924</c:v>
                      </c:pt>
                      <c:pt idx="728">
                        <c:v>1404.8879999999999</c:v>
                      </c:pt>
                      <c:pt idx="729">
                        <c:v>1405.8520000000001</c:v>
                      </c:pt>
                      <c:pt idx="730">
                        <c:v>1406.817</c:v>
                      </c:pt>
                      <c:pt idx="731">
                        <c:v>1407.7809999999999</c:v>
                      </c:pt>
                      <c:pt idx="732">
                        <c:v>1408.7449999999999</c:v>
                      </c:pt>
                      <c:pt idx="733">
                        <c:v>1409.7090000000001</c:v>
                      </c:pt>
                      <c:pt idx="734">
                        <c:v>1410.674</c:v>
                      </c:pt>
                      <c:pt idx="735">
                        <c:v>1411.6379999999999</c:v>
                      </c:pt>
                      <c:pt idx="736">
                        <c:v>1412.6020000000001</c:v>
                      </c:pt>
                      <c:pt idx="737">
                        <c:v>1413.566</c:v>
                      </c:pt>
                      <c:pt idx="738">
                        <c:v>1414.5309999999999</c:v>
                      </c:pt>
                      <c:pt idx="739">
                        <c:v>1415.4949999999999</c:v>
                      </c:pt>
                      <c:pt idx="740">
                        <c:v>1416.4590000000001</c:v>
                      </c:pt>
                      <c:pt idx="741">
                        <c:v>1417.423</c:v>
                      </c:pt>
                      <c:pt idx="742">
                        <c:v>1418.3869999999999</c:v>
                      </c:pt>
                      <c:pt idx="743">
                        <c:v>1419.3520000000001</c:v>
                      </c:pt>
                      <c:pt idx="744">
                        <c:v>1420.316</c:v>
                      </c:pt>
                      <c:pt idx="745">
                        <c:v>1421.28</c:v>
                      </c:pt>
                      <c:pt idx="746">
                        <c:v>1422.2439999999999</c:v>
                      </c:pt>
                      <c:pt idx="747">
                        <c:v>1423.2090000000001</c:v>
                      </c:pt>
                      <c:pt idx="748">
                        <c:v>1424.173</c:v>
                      </c:pt>
                      <c:pt idx="749">
                        <c:v>1425.1369999999999</c:v>
                      </c:pt>
                      <c:pt idx="750">
                        <c:v>1426.1010000000001</c:v>
                      </c:pt>
                      <c:pt idx="751">
                        <c:v>1427.066</c:v>
                      </c:pt>
                      <c:pt idx="752">
                        <c:v>1428.03</c:v>
                      </c:pt>
                      <c:pt idx="753">
                        <c:v>1428.9939999999999</c:v>
                      </c:pt>
                      <c:pt idx="754">
                        <c:v>1429.9580000000001</c:v>
                      </c:pt>
                      <c:pt idx="755">
                        <c:v>1430.922</c:v>
                      </c:pt>
                      <c:pt idx="756">
                        <c:v>1431.8869999999999</c:v>
                      </c:pt>
                      <c:pt idx="757">
                        <c:v>1432.8510000000001</c:v>
                      </c:pt>
                      <c:pt idx="758">
                        <c:v>1433.8150000000001</c:v>
                      </c:pt>
                      <c:pt idx="759">
                        <c:v>1434.779</c:v>
                      </c:pt>
                      <c:pt idx="760">
                        <c:v>1435.7439999999999</c:v>
                      </c:pt>
                      <c:pt idx="761">
                        <c:v>1436.7080000000001</c:v>
                      </c:pt>
                      <c:pt idx="762">
                        <c:v>1437.672</c:v>
                      </c:pt>
                      <c:pt idx="763">
                        <c:v>1438.636</c:v>
                      </c:pt>
                      <c:pt idx="764">
                        <c:v>1439.6010000000001</c:v>
                      </c:pt>
                      <c:pt idx="765">
                        <c:v>1440.5650000000001</c:v>
                      </c:pt>
                      <c:pt idx="766">
                        <c:v>1441.529</c:v>
                      </c:pt>
                      <c:pt idx="767">
                        <c:v>1442.4929999999999</c:v>
                      </c:pt>
                      <c:pt idx="768">
                        <c:v>1443.4580000000001</c:v>
                      </c:pt>
                      <c:pt idx="769">
                        <c:v>1444.422</c:v>
                      </c:pt>
                      <c:pt idx="770">
                        <c:v>1445.386</c:v>
                      </c:pt>
                      <c:pt idx="771">
                        <c:v>1446.35</c:v>
                      </c:pt>
                      <c:pt idx="772">
                        <c:v>1447.3140000000001</c:v>
                      </c:pt>
                      <c:pt idx="773">
                        <c:v>1448.279</c:v>
                      </c:pt>
                      <c:pt idx="774">
                        <c:v>1449.2429999999999</c:v>
                      </c:pt>
                      <c:pt idx="775">
                        <c:v>1450.2070000000001</c:v>
                      </c:pt>
                      <c:pt idx="776">
                        <c:v>1451.171</c:v>
                      </c:pt>
                      <c:pt idx="777">
                        <c:v>1452.136</c:v>
                      </c:pt>
                      <c:pt idx="778">
                        <c:v>1453.1</c:v>
                      </c:pt>
                      <c:pt idx="779">
                        <c:v>1454.0640000000001</c:v>
                      </c:pt>
                      <c:pt idx="780">
                        <c:v>1455.028</c:v>
                      </c:pt>
                      <c:pt idx="781">
                        <c:v>1455.9929999999999</c:v>
                      </c:pt>
                      <c:pt idx="782">
                        <c:v>1456.9570000000001</c:v>
                      </c:pt>
                      <c:pt idx="783">
                        <c:v>1457.921</c:v>
                      </c:pt>
                      <c:pt idx="784">
                        <c:v>1458.885</c:v>
                      </c:pt>
                      <c:pt idx="785">
                        <c:v>1459.8489999999999</c:v>
                      </c:pt>
                      <c:pt idx="786">
                        <c:v>1460.8140000000001</c:v>
                      </c:pt>
                      <c:pt idx="787">
                        <c:v>1461.778</c:v>
                      </c:pt>
                      <c:pt idx="788">
                        <c:v>1462.742</c:v>
                      </c:pt>
                      <c:pt idx="789">
                        <c:v>1463.7059999999999</c:v>
                      </c:pt>
                      <c:pt idx="790">
                        <c:v>1464.671</c:v>
                      </c:pt>
                      <c:pt idx="791">
                        <c:v>1465.635</c:v>
                      </c:pt>
                      <c:pt idx="792">
                        <c:v>1466.5989999999999</c:v>
                      </c:pt>
                      <c:pt idx="793">
                        <c:v>1467.5630000000001</c:v>
                      </c:pt>
                      <c:pt idx="794">
                        <c:v>1468.528</c:v>
                      </c:pt>
                      <c:pt idx="795">
                        <c:v>1469.492</c:v>
                      </c:pt>
                      <c:pt idx="796">
                        <c:v>1470.4559999999999</c:v>
                      </c:pt>
                      <c:pt idx="797">
                        <c:v>1471.42</c:v>
                      </c:pt>
                      <c:pt idx="798">
                        <c:v>1472.385</c:v>
                      </c:pt>
                      <c:pt idx="799">
                        <c:v>1473.3489999999999</c:v>
                      </c:pt>
                      <c:pt idx="800">
                        <c:v>1474.3130000000001</c:v>
                      </c:pt>
                      <c:pt idx="801">
                        <c:v>1475.277</c:v>
                      </c:pt>
                      <c:pt idx="802">
                        <c:v>1476.241</c:v>
                      </c:pt>
                      <c:pt idx="803">
                        <c:v>1477.2059999999999</c:v>
                      </c:pt>
                      <c:pt idx="804">
                        <c:v>1478.17</c:v>
                      </c:pt>
                      <c:pt idx="805">
                        <c:v>1479.134</c:v>
                      </c:pt>
                      <c:pt idx="806">
                        <c:v>1480.098</c:v>
                      </c:pt>
                      <c:pt idx="807">
                        <c:v>1481.0630000000001</c:v>
                      </c:pt>
                      <c:pt idx="808">
                        <c:v>1482.027</c:v>
                      </c:pt>
                      <c:pt idx="809">
                        <c:v>1482.991</c:v>
                      </c:pt>
                      <c:pt idx="810">
                        <c:v>1483.9549999999999</c:v>
                      </c:pt>
                      <c:pt idx="811">
                        <c:v>1484.92</c:v>
                      </c:pt>
                      <c:pt idx="812">
                        <c:v>1485.884</c:v>
                      </c:pt>
                      <c:pt idx="813">
                        <c:v>1486.848</c:v>
                      </c:pt>
                      <c:pt idx="814">
                        <c:v>1487.8119999999999</c:v>
                      </c:pt>
                      <c:pt idx="815">
                        <c:v>1488.7760000000001</c:v>
                      </c:pt>
                      <c:pt idx="816">
                        <c:v>1489.741</c:v>
                      </c:pt>
                      <c:pt idx="817">
                        <c:v>1490.7049999999999</c:v>
                      </c:pt>
                      <c:pt idx="818">
                        <c:v>1491.6690000000001</c:v>
                      </c:pt>
                      <c:pt idx="819">
                        <c:v>1492.633</c:v>
                      </c:pt>
                      <c:pt idx="820">
                        <c:v>1493.598</c:v>
                      </c:pt>
                      <c:pt idx="821">
                        <c:v>1494.5619999999999</c:v>
                      </c:pt>
                      <c:pt idx="822">
                        <c:v>1495.5260000000001</c:v>
                      </c:pt>
                      <c:pt idx="823">
                        <c:v>1496.49</c:v>
                      </c:pt>
                      <c:pt idx="824">
                        <c:v>1497.4549999999999</c:v>
                      </c:pt>
                      <c:pt idx="825">
                        <c:v>1498.4190000000001</c:v>
                      </c:pt>
                      <c:pt idx="826">
                        <c:v>1499.383</c:v>
                      </c:pt>
                      <c:pt idx="827">
                        <c:v>1500.347</c:v>
                      </c:pt>
                      <c:pt idx="828">
                        <c:v>1501.3119999999999</c:v>
                      </c:pt>
                      <c:pt idx="829">
                        <c:v>1502.2760000000001</c:v>
                      </c:pt>
                      <c:pt idx="830">
                        <c:v>1503.24</c:v>
                      </c:pt>
                      <c:pt idx="831">
                        <c:v>1504.204</c:v>
                      </c:pt>
                      <c:pt idx="832">
                        <c:v>1505.1679999999999</c:v>
                      </c:pt>
                      <c:pt idx="833">
                        <c:v>1506.133</c:v>
                      </c:pt>
                      <c:pt idx="834">
                        <c:v>1507.097</c:v>
                      </c:pt>
                      <c:pt idx="835">
                        <c:v>1508.0609999999999</c:v>
                      </c:pt>
                      <c:pt idx="836">
                        <c:v>1509.0250000000001</c:v>
                      </c:pt>
                      <c:pt idx="837">
                        <c:v>1509.99</c:v>
                      </c:pt>
                      <c:pt idx="838">
                        <c:v>1510.954</c:v>
                      </c:pt>
                      <c:pt idx="839">
                        <c:v>1511.9179999999999</c:v>
                      </c:pt>
                      <c:pt idx="840">
                        <c:v>1512.8820000000001</c:v>
                      </c:pt>
                      <c:pt idx="841">
                        <c:v>1513.847</c:v>
                      </c:pt>
                      <c:pt idx="842">
                        <c:v>1514.8109999999999</c:v>
                      </c:pt>
                      <c:pt idx="843">
                        <c:v>1515.7750000000001</c:v>
                      </c:pt>
                      <c:pt idx="844">
                        <c:v>1516.739</c:v>
                      </c:pt>
                      <c:pt idx="845">
                        <c:v>1517.703</c:v>
                      </c:pt>
                      <c:pt idx="846">
                        <c:v>1518.6679999999999</c:v>
                      </c:pt>
                      <c:pt idx="847">
                        <c:v>1519.6320000000001</c:v>
                      </c:pt>
                      <c:pt idx="848">
                        <c:v>1520.596</c:v>
                      </c:pt>
                      <c:pt idx="849">
                        <c:v>1521.56</c:v>
                      </c:pt>
                      <c:pt idx="850">
                        <c:v>1522.5250000000001</c:v>
                      </c:pt>
                      <c:pt idx="851">
                        <c:v>1523.489</c:v>
                      </c:pt>
                      <c:pt idx="852">
                        <c:v>1524.453</c:v>
                      </c:pt>
                      <c:pt idx="853">
                        <c:v>1525.4169999999999</c:v>
                      </c:pt>
                      <c:pt idx="854">
                        <c:v>1526.3820000000001</c:v>
                      </c:pt>
                      <c:pt idx="855">
                        <c:v>1527.346</c:v>
                      </c:pt>
                      <c:pt idx="856">
                        <c:v>1528.31</c:v>
                      </c:pt>
                      <c:pt idx="857">
                        <c:v>1529.2739999999999</c:v>
                      </c:pt>
                      <c:pt idx="858">
                        <c:v>1530.239</c:v>
                      </c:pt>
                      <c:pt idx="859">
                        <c:v>1531.203</c:v>
                      </c:pt>
                      <c:pt idx="860">
                        <c:v>1532.1669999999999</c:v>
                      </c:pt>
                      <c:pt idx="861">
                        <c:v>1533.1310000000001</c:v>
                      </c:pt>
                      <c:pt idx="862">
                        <c:v>1534.095</c:v>
                      </c:pt>
                      <c:pt idx="863">
                        <c:v>1535.06</c:v>
                      </c:pt>
                      <c:pt idx="864">
                        <c:v>1536.0239999999999</c:v>
                      </c:pt>
                      <c:pt idx="865">
                        <c:v>1536.9880000000001</c:v>
                      </c:pt>
                      <c:pt idx="866">
                        <c:v>1537.952</c:v>
                      </c:pt>
                      <c:pt idx="867">
                        <c:v>1538.9169999999999</c:v>
                      </c:pt>
                      <c:pt idx="868">
                        <c:v>1539.8810000000001</c:v>
                      </c:pt>
                      <c:pt idx="869">
                        <c:v>1540.845</c:v>
                      </c:pt>
                      <c:pt idx="870">
                        <c:v>1541.809</c:v>
                      </c:pt>
                      <c:pt idx="871">
                        <c:v>1542.7739999999999</c:v>
                      </c:pt>
                      <c:pt idx="872">
                        <c:v>1543.7380000000001</c:v>
                      </c:pt>
                      <c:pt idx="873">
                        <c:v>1544.702</c:v>
                      </c:pt>
                      <c:pt idx="874">
                        <c:v>1545.6659999999999</c:v>
                      </c:pt>
                      <c:pt idx="875">
                        <c:v>1546.63</c:v>
                      </c:pt>
                      <c:pt idx="876">
                        <c:v>1547.595</c:v>
                      </c:pt>
                      <c:pt idx="877">
                        <c:v>1548.559</c:v>
                      </c:pt>
                      <c:pt idx="878">
                        <c:v>1549.5229999999999</c:v>
                      </c:pt>
                      <c:pt idx="879">
                        <c:v>1550.4870000000001</c:v>
                      </c:pt>
                      <c:pt idx="880">
                        <c:v>1551.452</c:v>
                      </c:pt>
                      <c:pt idx="881">
                        <c:v>1552.4159999999999</c:v>
                      </c:pt>
                      <c:pt idx="882">
                        <c:v>1553.38</c:v>
                      </c:pt>
                      <c:pt idx="883">
                        <c:v>1554.3440000000001</c:v>
                      </c:pt>
                      <c:pt idx="884">
                        <c:v>1555.309</c:v>
                      </c:pt>
                      <c:pt idx="885">
                        <c:v>1556.2729999999999</c:v>
                      </c:pt>
                      <c:pt idx="886">
                        <c:v>1557.2370000000001</c:v>
                      </c:pt>
                      <c:pt idx="887">
                        <c:v>1558.201</c:v>
                      </c:pt>
                      <c:pt idx="888">
                        <c:v>1559.1659999999999</c:v>
                      </c:pt>
                      <c:pt idx="889">
                        <c:v>1560.13</c:v>
                      </c:pt>
                      <c:pt idx="890">
                        <c:v>1561.0940000000001</c:v>
                      </c:pt>
                      <c:pt idx="891">
                        <c:v>1562.058</c:v>
                      </c:pt>
                      <c:pt idx="892">
                        <c:v>1563.0219999999999</c:v>
                      </c:pt>
                      <c:pt idx="893">
                        <c:v>1563.9870000000001</c:v>
                      </c:pt>
                      <c:pt idx="894">
                        <c:v>1564.951</c:v>
                      </c:pt>
                      <c:pt idx="895">
                        <c:v>1565.915</c:v>
                      </c:pt>
                      <c:pt idx="896">
                        <c:v>1566.8789999999999</c:v>
                      </c:pt>
                      <c:pt idx="897">
                        <c:v>1567.8440000000001</c:v>
                      </c:pt>
                      <c:pt idx="898">
                        <c:v>1568.808</c:v>
                      </c:pt>
                      <c:pt idx="899">
                        <c:v>1569.7719999999999</c:v>
                      </c:pt>
                      <c:pt idx="900">
                        <c:v>1570.7360000000001</c:v>
                      </c:pt>
                      <c:pt idx="901">
                        <c:v>1571.701</c:v>
                      </c:pt>
                      <c:pt idx="902">
                        <c:v>1572.665</c:v>
                      </c:pt>
                      <c:pt idx="903">
                        <c:v>1573.6289999999999</c:v>
                      </c:pt>
                      <c:pt idx="904">
                        <c:v>1574.5930000000001</c:v>
                      </c:pt>
                      <c:pt idx="905">
                        <c:v>1575.557</c:v>
                      </c:pt>
                      <c:pt idx="906">
                        <c:v>1576.5219999999999</c:v>
                      </c:pt>
                      <c:pt idx="907">
                        <c:v>1577.4860000000001</c:v>
                      </c:pt>
                      <c:pt idx="908">
                        <c:v>1578.45</c:v>
                      </c:pt>
                      <c:pt idx="909">
                        <c:v>1579.414</c:v>
                      </c:pt>
                      <c:pt idx="910">
                        <c:v>1580.3789999999999</c:v>
                      </c:pt>
                      <c:pt idx="911">
                        <c:v>1581.3430000000001</c:v>
                      </c:pt>
                      <c:pt idx="912">
                        <c:v>1582.307</c:v>
                      </c:pt>
                      <c:pt idx="913">
                        <c:v>1583.271</c:v>
                      </c:pt>
                      <c:pt idx="914">
                        <c:v>1584.2360000000001</c:v>
                      </c:pt>
                      <c:pt idx="915">
                        <c:v>1585.2</c:v>
                      </c:pt>
                      <c:pt idx="916">
                        <c:v>1586.164</c:v>
                      </c:pt>
                      <c:pt idx="917">
                        <c:v>1587.1279999999999</c:v>
                      </c:pt>
                      <c:pt idx="918">
                        <c:v>1588.0930000000001</c:v>
                      </c:pt>
                      <c:pt idx="919">
                        <c:v>1589.057</c:v>
                      </c:pt>
                      <c:pt idx="920">
                        <c:v>1590.021</c:v>
                      </c:pt>
                      <c:pt idx="921">
                        <c:v>1590.9849999999999</c:v>
                      </c:pt>
                      <c:pt idx="922">
                        <c:v>1591.9490000000001</c:v>
                      </c:pt>
                      <c:pt idx="923">
                        <c:v>1592.914</c:v>
                      </c:pt>
                      <c:pt idx="924">
                        <c:v>1593.8779999999999</c:v>
                      </c:pt>
                      <c:pt idx="925">
                        <c:v>1594.8420000000001</c:v>
                      </c:pt>
                      <c:pt idx="926">
                        <c:v>1595.806</c:v>
                      </c:pt>
                      <c:pt idx="927">
                        <c:v>1596.771</c:v>
                      </c:pt>
                      <c:pt idx="928">
                        <c:v>1597.7349999999999</c:v>
                      </c:pt>
                      <c:pt idx="929">
                        <c:v>1598.6990000000001</c:v>
                      </c:pt>
                      <c:pt idx="930">
                        <c:v>1599.663</c:v>
                      </c:pt>
                      <c:pt idx="931">
                        <c:v>1600.6279999999999</c:v>
                      </c:pt>
                      <c:pt idx="932">
                        <c:v>1601.5920000000001</c:v>
                      </c:pt>
                      <c:pt idx="933">
                        <c:v>1602.556</c:v>
                      </c:pt>
                      <c:pt idx="934">
                        <c:v>1603.52</c:v>
                      </c:pt>
                      <c:pt idx="935">
                        <c:v>1604.4839999999999</c:v>
                      </c:pt>
                      <c:pt idx="936">
                        <c:v>1605.4490000000001</c:v>
                      </c:pt>
                      <c:pt idx="937">
                        <c:v>1606.413</c:v>
                      </c:pt>
                      <c:pt idx="938">
                        <c:v>1607.377</c:v>
                      </c:pt>
                      <c:pt idx="939">
                        <c:v>1608.3409999999999</c:v>
                      </c:pt>
                      <c:pt idx="940">
                        <c:v>1609.306</c:v>
                      </c:pt>
                      <c:pt idx="941">
                        <c:v>1610.27</c:v>
                      </c:pt>
                      <c:pt idx="942">
                        <c:v>1611.2339999999999</c:v>
                      </c:pt>
                      <c:pt idx="943">
                        <c:v>1612.1980000000001</c:v>
                      </c:pt>
                      <c:pt idx="944">
                        <c:v>1613.163</c:v>
                      </c:pt>
                      <c:pt idx="945">
                        <c:v>1614.127</c:v>
                      </c:pt>
                      <c:pt idx="946">
                        <c:v>1615.0909999999999</c:v>
                      </c:pt>
                      <c:pt idx="947">
                        <c:v>1616.0550000000001</c:v>
                      </c:pt>
                      <c:pt idx="948">
                        <c:v>1617.02</c:v>
                      </c:pt>
                      <c:pt idx="949">
                        <c:v>1617.9839999999999</c:v>
                      </c:pt>
                      <c:pt idx="950">
                        <c:v>1618.9480000000001</c:v>
                      </c:pt>
                      <c:pt idx="951">
                        <c:v>1619.912</c:v>
                      </c:pt>
                      <c:pt idx="952">
                        <c:v>1620.876</c:v>
                      </c:pt>
                      <c:pt idx="953">
                        <c:v>1621.8409999999999</c:v>
                      </c:pt>
                      <c:pt idx="954">
                        <c:v>1622.8050000000001</c:v>
                      </c:pt>
                      <c:pt idx="955">
                        <c:v>1623.769</c:v>
                      </c:pt>
                      <c:pt idx="956">
                        <c:v>1624.7329999999999</c:v>
                      </c:pt>
                      <c:pt idx="957">
                        <c:v>1625.6980000000001</c:v>
                      </c:pt>
                      <c:pt idx="958">
                        <c:v>1626.662</c:v>
                      </c:pt>
                      <c:pt idx="959">
                        <c:v>1627.626</c:v>
                      </c:pt>
                      <c:pt idx="960">
                        <c:v>1628.59</c:v>
                      </c:pt>
                      <c:pt idx="961">
                        <c:v>1629.5550000000001</c:v>
                      </c:pt>
                      <c:pt idx="962">
                        <c:v>1630.519</c:v>
                      </c:pt>
                      <c:pt idx="963">
                        <c:v>1631.4829999999999</c:v>
                      </c:pt>
                      <c:pt idx="964">
                        <c:v>1632.4469999999999</c:v>
                      </c:pt>
                      <c:pt idx="965">
                        <c:v>1633.4110000000001</c:v>
                      </c:pt>
                      <c:pt idx="966">
                        <c:v>1634.376</c:v>
                      </c:pt>
                      <c:pt idx="967">
                        <c:v>1635.34</c:v>
                      </c:pt>
                      <c:pt idx="968">
                        <c:v>1636.3040000000001</c:v>
                      </c:pt>
                      <c:pt idx="969">
                        <c:v>1637.268</c:v>
                      </c:pt>
                      <c:pt idx="970">
                        <c:v>1638.2329999999999</c:v>
                      </c:pt>
                      <c:pt idx="971">
                        <c:v>1639.1969999999999</c:v>
                      </c:pt>
                      <c:pt idx="972">
                        <c:v>1640.1610000000001</c:v>
                      </c:pt>
                      <c:pt idx="973">
                        <c:v>1641.125</c:v>
                      </c:pt>
                      <c:pt idx="974">
                        <c:v>1642.09</c:v>
                      </c:pt>
                      <c:pt idx="975">
                        <c:v>1643.0540000000001</c:v>
                      </c:pt>
                      <c:pt idx="976">
                        <c:v>1644.018</c:v>
                      </c:pt>
                      <c:pt idx="977">
                        <c:v>1644.982</c:v>
                      </c:pt>
                      <c:pt idx="978">
                        <c:v>1645.9469999999999</c:v>
                      </c:pt>
                      <c:pt idx="979">
                        <c:v>1646.9110000000001</c:v>
                      </c:pt>
                      <c:pt idx="980">
                        <c:v>1647.875</c:v>
                      </c:pt>
                      <c:pt idx="981">
                        <c:v>1648.8389999999999</c:v>
                      </c:pt>
                      <c:pt idx="982">
                        <c:v>1649.8030000000001</c:v>
                      </c:pt>
                      <c:pt idx="983">
                        <c:v>1650.768</c:v>
                      </c:pt>
                      <c:pt idx="984">
                        <c:v>1651.732</c:v>
                      </c:pt>
                      <c:pt idx="985">
                        <c:v>1652.6959999999999</c:v>
                      </c:pt>
                      <c:pt idx="986">
                        <c:v>1653.66</c:v>
                      </c:pt>
                      <c:pt idx="987">
                        <c:v>1654.625</c:v>
                      </c:pt>
                      <c:pt idx="988">
                        <c:v>1655.5889999999999</c:v>
                      </c:pt>
                      <c:pt idx="989">
                        <c:v>1656.5530000000001</c:v>
                      </c:pt>
                      <c:pt idx="990">
                        <c:v>1657.5170000000001</c:v>
                      </c:pt>
                      <c:pt idx="991">
                        <c:v>1658.482</c:v>
                      </c:pt>
                      <c:pt idx="992">
                        <c:v>1659.4459999999999</c:v>
                      </c:pt>
                      <c:pt idx="993">
                        <c:v>1660.41</c:v>
                      </c:pt>
                      <c:pt idx="994">
                        <c:v>1661.374</c:v>
                      </c:pt>
                      <c:pt idx="995">
                        <c:v>1662.3389999999999</c:v>
                      </c:pt>
                      <c:pt idx="996">
                        <c:v>1663.3030000000001</c:v>
                      </c:pt>
                      <c:pt idx="997">
                        <c:v>1664.2670000000001</c:v>
                      </c:pt>
                      <c:pt idx="998">
                        <c:v>1665.231</c:v>
                      </c:pt>
                      <c:pt idx="999">
                        <c:v>1666.1949999999999</c:v>
                      </c:pt>
                      <c:pt idx="1000">
                        <c:v>1667.16</c:v>
                      </c:pt>
                      <c:pt idx="1001">
                        <c:v>1668.124</c:v>
                      </c:pt>
                      <c:pt idx="1002">
                        <c:v>1669.088</c:v>
                      </c:pt>
                      <c:pt idx="1003">
                        <c:v>1670.0519999999999</c:v>
                      </c:pt>
                      <c:pt idx="1004">
                        <c:v>1671.0170000000001</c:v>
                      </c:pt>
                      <c:pt idx="1005">
                        <c:v>1671.981</c:v>
                      </c:pt>
                      <c:pt idx="1006">
                        <c:v>1672.9449999999999</c:v>
                      </c:pt>
                      <c:pt idx="1007">
                        <c:v>1673.9090000000001</c:v>
                      </c:pt>
                      <c:pt idx="1008">
                        <c:v>1674.874</c:v>
                      </c:pt>
                      <c:pt idx="1009">
                        <c:v>1675.838</c:v>
                      </c:pt>
                      <c:pt idx="1010">
                        <c:v>1676.8019999999999</c:v>
                      </c:pt>
                      <c:pt idx="1011">
                        <c:v>1677.7660000000001</c:v>
                      </c:pt>
                      <c:pt idx="1012">
                        <c:v>1678.73</c:v>
                      </c:pt>
                      <c:pt idx="1013">
                        <c:v>1679.6949999999999</c:v>
                      </c:pt>
                      <c:pt idx="1014">
                        <c:v>1680.6590000000001</c:v>
                      </c:pt>
                      <c:pt idx="1015">
                        <c:v>1681.623</c:v>
                      </c:pt>
                      <c:pt idx="1016">
                        <c:v>1682.587</c:v>
                      </c:pt>
                      <c:pt idx="1017">
                        <c:v>1683.5519999999999</c:v>
                      </c:pt>
                      <c:pt idx="1018">
                        <c:v>1684.5160000000001</c:v>
                      </c:pt>
                      <c:pt idx="1019">
                        <c:v>1685.48</c:v>
                      </c:pt>
                      <c:pt idx="1020">
                        <c:v>1686.444</c:v>
                      </c:pt>
                      <c:pt idx="1021">
                        <c:v>1687.4090000000001</c:v>
                      </c:pt>
                      <c:pt idx="1022">
                        <c:v>1688.373</c:v>
                      </c:pt>
                      <c:pt idx="1023">
                        <c:v>1689.337</c:v>
                      </c:pt>
                      <c:pt idx="1024">
                        <c:v>1690.3009999999999</c:v>
                      </c:pt>
                      <c:pt idx="1025">
                        <c:v>1691.2660000000001</c:v>
                      </c:pt>
                      <c:pt idx="1026">
                        <c:v>1692.23</c:v>
                      </c:pt>
                      <c:pt idx="1027">
                        <c:v>1693.194</c:v>
                      </c:pt>
                      <c:pt idx="1028">
                        <c:v>1694.1579999999999</c:v>
                      </c:pt>
                      <c:pt idx="1029">
                        <c:v>1695.1220000000001</c:v>
                      </c:pt>
                      <c:pt idx="1030">
                        <c:v>1696.087</c:v>
                      </c:pt>
                      <c:pt idx="1031">
                        <c:v>1697.0509999999999</c:v>
                      </c:pt>
                      <c:pt idx="1032">
                        <c:v>1698.0150000000001</c:v>
                      </c:pt>
                      <c:pt idx="1033">
                        <c:v>1698.979</c:v>
                      </c:pt>
                      <c:pt idx="1034">
                        <c:v>1699.944</c:v>
                      </c:pt>
                      <c:pt idx="1035">
                        <c:v>1700.9079999999999</c:v>
                      </c:pt>
                      <c:pt idx="1036">
                        <c:v>1701.8720000000001</c:v>
                      </c:pt>
                      <c:pt idx="1037">
                        <c:v>1702.836</c:v>
                      </c:pt>
                      <c:pt idx="1038">
                        <c:v>1703.8009999999999</c:v>
                      </c:pt>
                      <c:pt idx="1039">
                        <c:v>1704.7650000000001</c:v>
                      </c:pt>
                      <c:pt idx="1040">
                        <c:v>1705.729</c:v>
                      </c:pt>
                      <c:pt idx="1041">
                        <c:v>1706.693</c:v>
                      </c:pt>
                      <c:pt idx="1042">
                        <c:v>1707.6569999999999</c:v>
                      </c:pt>
                      <c:pt idx="1043">
                        <c:v>1708.6220000000001</c:v>
                      </c:pt>
                      <c:pt idx="1044">
                        <c:v>1709.586</c:v>
                      </c:pt>
                      <c:pt idx="1045">
                        <c:v>1710.55</c:v>
                      </c:pt>
                      <c:pt idx="1046">
                        <c:v>1711.5139999999999</c:v>
                      </c:pt>
                      <c:pt idx="1047">
                        <c:v>1712.479</c:v>
                      </c:pt>
                      <c:pt idx="1048">
                        <c:v>1713.443</c:v>
                      </c:pt>
                      <c:pt idx="1049">
                        <c:v>1714.4069999999999</c:v>
                      </c:pt>
                      <c:pt idx="1050">
                        <c:v>1715.3710000000001</c:v>
                      </c:pt>
                      <c:pt idx="1051">
                        <c:v>1716.336</c:v>
                      </c:pt>
                      <c:pt idx="1052">
                        <c:v>1717.3</c:v>
                      </c:pt>
                      <c:pt idx="1053">
                        <c:v>1718.2639999999999</c:v>
                      </c:pt>
                      <c:pt idx="1054">
                        <c:v>1719.2280000000001</c:v>
                      </c:pt>
                      <c:pt idx="1055">
                        <c:v>1720.193</c:v>
                      </c:pt>
                      <c:pt idx="1056">
                        <c:v>1721.1569999999999</c:v>
                      </c:pt>
                      <c:pt idx="1057">
                        <c:v>1722.1210000000001</c:v>
                      </c:pt>
                      <c:pt idx="1058">
                        <c:v>1723.085</c:v>
                      </c:pt>
                      <c:pt idx="1059">
                        <c:v>1724.049</c:v>
                      </c:pt>
                      <c:pt idx="1060">
                        <c:v>1725.0139999999999</c:v>
                      </c:pt>
                      <c:pt idx="1061">
                        <c:v>1725.9780000000001</c:v>
                      </c:pt>
                      <c:pt idx="1062">
                        <c:v>1726.942</c:v>
                      </c:pt>
                      <c:pt idx="1063">
                        <c:v>1727.9059999999999</c:v>
                      </c:pt>
                      <c:pt idx="1064">
                        <c:v>1728.8710000000001</c:v>
                      </c:pt>
                      <c:pt idx="1065">
                        <c:v>1729.835</c:v>
                      </c:pt>
                      <c:pt idx="1066">
                        <c:v>1730.799</c:v>
                      </c:pt>
                      <c:pt idx="1067">
                        <c:v>1731.7629999999999</c:v>
                      </c:pt>
                      <c:pt idx="1068">
                        <c:v>1732.7280000000001</c:v>
                      </c:pt>
                      <c:pt idx="1069">
                        <c:v>1733.692</c:v>
                      </c:pt>
                      <c:pt idx="1070">
                        <c:v>1734.6559999999999</c:v>
                      </c:pt>
                      <c:pt idx="1071">
                        <c:v>1735.62</c:v>
                      </c:pt>
                      <c:pt idx="1072">
                        <c:v>1736.5840000000001</c:v>
                      </c:pt>
                      <c:pt idx="1073">
                        <c:v>1737.549</c:v>
                      </c:pt>
                      <c:pt idx="1074">
                        <c:v>1738.5129999999999</c:v>
                      </c:pt>
                      <c:pt idx="1075">
                        <c:v>1739.4770000000001</c:v>
                      </c:pt>
                      <c:pt idx="1076">
                        <c:v>1740.441</c:v>
                      </c:pt>
                      <c:pt idx="1077">
                        <c:v>1741.4059999999999</c:v>
                      </c:pt>
                      <c:pt idx="1078">
                        <c:v>1742.37</c:v>
                      </c:pt>
                      <c:pt idx="1079">
                        <c:v>1743.3340000000001</c:v>
                      </c:pt>
                      <c:pt idx="1080">
                        <c:v>1744.298</c:v>
                      </c:pt>
                      <c:pt idx="1081">
                        <c:v>1745.2629999999999</c:v>
                      </c:pt>
                      <c:pt idx="1082">
                        <c:v>1746.2270000000001</c:v>
                      </c:pt>
                      <c:pt idx="1083">
                        <c:v>1747.191</c:v>
                      </c:pt>
                      <c:pt idx="1084">
                        <c:v>1748.155</c:v>
                      </c:pt>
                      <c:pt idx="1085">
                        <c:v>1749.12</c:v>
                      </c:pt>
                      <c:pt idx="1086">
                        <c:v>1750.0840000000001</c:v>
                      </c:pt>
                      <c:pt idx="1087">
                        <c:v>1751.048</c:v>
                      </c:pt>
                      <c:pt idx="1088">
                        <c:v>1752.0119999999999</c:v>
                      </c:pt>
                      <c:pt idx="1089">
                        <c:v>1752.9760000000001</c:v>
                      </c:pt>
                      <c:pt idx="1090">
                        <c:v>1753.941</c:v>
                      </c:pt>
                      <c:pt idx="1091">
                        <c:v>1754.905</c:v>
                      </c:pt>
                      <c:pt idx="1092">
                        <c:v>1755.8689999999999</c:v>
                      </c:pt>
                      <c:pt idx="1093">
                        <c:v>1756.8330000000001</c:v>
                      </c:pt>
                      <c:pt idx="1094">
                        <c:v>1757.798</c:v>
                      </c:pt>
                      <c:pt idx="1095">
                        <c:v>1758.7619999999999</c:v>
                      </c:pt>
                      <c:pt idx="1096">
                        <c:v>1759.7260000000001</c:v>
                      </c:pt>
                      <c:pt idx="1097">
                        <c:v>1760.69</c:v>
                      </c:pt>
                      <c:pt idx="1098">
                        <c:v>1761.655</c:v>
                      </c:pt>
                      <c:pt idx="1099">
                        <c:v>1762.6189999999999</c:v>
                      </c:pt>
                      <c:pt idx="1100">
                        <c:v>1763.5830000000001</c:v>
                      </c:pt>
                      <c:pt idx="1101">
                        <c:v>1764.547</c:v>
                      </c:pt>
                      <c:pt idx="1102">
                        <c:v>1765.511</c:v>
                      </c:pt>
                      <c:pt idx="1103">
                        <c:v>1766.4760000000001</c:v>
                      </c:pt>
                      <c:pt idx="1104">
                        <c:v>1767.44</c:v>
                      </c:pt>
                      <c:pt idx="1105">
                        <c:v>1768.404</c:v>
                      </c:pt>
                      <c:pt idx="1106">
                        <c:v>1769.3679999999999</c:v>
                      </c:pt>
                      <c:pt idx="1107">
                        <c:v>1770.3330000000001</c:v>
                      </c:pt>
                      <c:pt idx="1108">
                        <c:v>1771.297</c:v>
                      </c:pt>
                      <c:pt idx="1109">
                        <c:v>1772.261</c:v>
                      </c:pt>
                      <c:pt idx="1110">
                        <c:v>1773.2249999999999</c:v>
                      </c:pt>
                      <c:pt idx="1111">
                        <c:v>1774.19</c:v>
                      </c:pt>
                      <c:pt idx="1112">
                        <c:v>1775.154</c:v>
                      </c:pt>
                      <c:pt idx="1113">
                        <c:v>1776.1179999999999</c:v>
                      </c:pt>
                      <c:pt idx="1114">
                        <c:v>1777.0820000000001</c:v>
                      </c:pt>
                      <c:pt idx="1115">
                        <c:v>1778.047</c:v>
                      </c:pt>
                      <c:pt idx="1116">
                        <c:v>1779.011</c:v>
                      </c:pt>
                      <c:pt idx="1117">
                        <c:v>1779.9749999999999</c:v>
                      </c:pt>
                      <c:pt idx="1118">
                        <c:v>1780.9390000000001</c:v>
                      </c:pt>
                      <c:pt idx="1119">
                        <c:v>1781.903</c:v>
                      </c:pt>
                      <c:pt idx="1120">
                        <c:v>1782.8679999999999</c:v>
                      </c:pt>
                      <c:pt idx="1121">
                        <c:v>1783.8320000000001</c:v>
                      </c:pt>
                      <c:pt idx="1122">
                        <c:v>1784.796</c:v>
                      </c:pt>
                      <c:pt idx="1123">
                        <c:v>1785.76</c:v>
                      </c:pt>
                      <c:pt idx="1124">
                        <c:v>1786.7249999999999</c:v>
                      </c:pt>
                      <c:pt idx="1125">
                        <c:v>1787.6890000000001</c:v>
                      </c:pt>
                      <c:pt idx="1126">
                        <c:v>1788.653</c:v>
                      </c:pt>
                      <c:pt idx="1127">
                        <c:v>1789.617</c:v>
                      </c:pt>
                      <c:pt idx="1128">
                        <c:v>1790.5820000000001</c:v>
                      </c:pt>
                      <c:pt idx="1129">
                        <c:v>1791.546</c:v>
                      </c:pt>
                      <c:pt idx="1130">
                        <c:v>1792.51</c:v>
                      </c:pt>
                      <c:pt idx="1131">
                        <c:v>1793.4739999999999</c:v>
                      </c:pt>
                      <c:pt idx="1132">
                        <c:v>1794.4380000000001</c:v>
                      </c:pt>
                      <c:pt idx="1133">
                        <c:v>1795.403</c:v>
                      </c:pt>
                      <c:pt idx="1134">
                        <c:v>1796.367</c:v>
                      </c:pt>
                      <c:pt idx="1135">
                        <c:v>1797.3309999999999</c:v>
                      </c:pt>
                      <c:pt idx="1136">
                        <c:v>1798.2950000000001</c:v>
                      </c:pt>
                      <c:pt idx="1137">
                        <c:v>1799.26</c:v>
                      </c:pt>
                      <c:pt idx="1138">
                        <c:v>1800.2239999999999</c:v>
                      </c:pt>
                      <c:pt idx="1139">
                        <c:v>1801.1880000000001</c:v>
                      </c:pt>
                      <c:pt idx="1140">
                        <c:v>1802.152</c:v>
                      </c:pt>
                      <c:pt idx="1141">
                        <c:v>1803.117</c:v>
                      </c:pt>
                      <c:pt idx="1142">
                        <c:v>1804.0809999999999</c:v>
                      </c:pt>
                      <c:pt idx="1143">
                        <c:v>1805.0450000000001</c:v>
                      </c:pt>
                      <c:pt idx="1144">
                        <c:v>1806.009</c:v>
                      </c:pt>
                      <c:pt idx="1145">
                        <c:v>1806.9739999999999</c:v>
                      </c:pt>
                      <c:pt idx="1146">
                        <c:v>1807.9380000000001</c:v>
                      </c:pt>
                      <c:pt idx="1147">
                        <c:v>1808.902</c:v>
                      </c:pt>
                      <c:pt idx="1148">
                        <c:v>1809.866</c:v>
                      </c:pt>
                      <c:pt idx="1149">
                        <c:v>1810.83</c:v>
                      </c:pt>
                      <c:pt idx="1150">
                        <c:v>1811.7950000000001</c:v>
                      </c:pt>
                      <c:pt idx="1151">
                        <c:v>1812.759</c:v>
                      </c:pt>
                      <c:pt idx="1152">
                        <c:v>1813.723</c:v>
                      </c:pt>
                      <c:pt idx="1153">
                        <c:v>1814.6869999999999</c:v>
                      </c:pt>
                      <c:pt idx="1154">
                        <c:v>1815.652</c:v>
                      </c:pt>
                      <c:pt idx="1155">
                        <c:v>1816.616</c:v>
                      </c:pt>
                      <c:pt idx="1156">
                        <c:v>1817.58</c:v>
                      </c:pt>
                      <c:pt idx="1157">
                        <c:v>1818.5440000000001</c:v>
                      </c:pt>
                      <c:pt idx="1158">
                        <c:v>1819.509</c:v>
                      </c:pt>
                      <c:pt idx="1159">
                        <c:v>1820.473</c:v>
                      </c:pt>
                      <c:pt idx="1160">
                        <c:v>1821.4369999999999</c:v>
                      </c:pt>
                      <c:pt idx="1161">
                        <c:v>1822.4010000000001</c:v>
                      </c:pt>
                      <c:pt idx="1162">
                        <c:v>1823.365</c:v>
                      </c:pt>
                      <c:pt idx="1163">
                        <c:v>1824.33</c:v>
                      </c:pt>
                      <c:pt idx="1164">
                        <c:v>1825.2940000000001</c:v>
                      </c:pt>
                      <c:pt idx="1165">
                        <c:v>1826.258</c:v>
                      </c:pt>
                      <c:pt idx="1166">
                        <c:v>1827.222</c:v>
                      </c:pt>
                      <c:pt idx="1167">
                        <c:v>1828.1869999999999</c:v>
                      </c:pt>
                      <c:pt idx="1168">
                        <c:v>1829.1510000000001</c:v>
                      </c:pt>
                      <c:pt idx="1169">
                        <c:v>1830.115</c:v>
                      </c:pt>
                      <c:pt idx="1170">
                        <c:v>1831.079</c:v>
                      </c:pt>
                      <c:pt idx="1171">
                        <c:v>1832.0440000000001</c:v>
                      </c:pt>
                      <c:pt idx="1172">
                        <c:v>1833.008</c:v>
                      </c:pt>
                      <c:pt idx="1173">
                        <c:v>1833.972</c:v>
                      </c:pt>
                      <c:pt idx="1174">
                        <c:v>1834.9359999999999</c:v>
                      </c:pt>
                      <c:pt idx="1175">
                        <c:v>1835.9010000000001</c:v>
                      </c:pt>
                      <c:pt idx="1176">
                        <c:v>1836.865</c:v>
                      </c:pt>
                      <c:pt idx="1177">
                        <c:v>1837.829</c:v>
                      </c:pt>
                      <c:pt idx="1178">
                        <c:v>1838.7929999999999</c:v>
                      </c:pt>
                      <c:pt idx="1179">
                        <c:v>1839.7570000000001</c:v>
                      </c:pt>
                      <c:pt idx="1180">
                        <c:v>1840.722</c:v>
                      </c:pt>
                      <c:pt idx="1181">
                        <c:v>1841.6859999999999</c:v>
                      </c:pt>
                      <c:pt idx="1182">
                        <c:v>1842.65</c:v>
                      </c:pt>
                      <c:pt idx="1183">
                        <c:v>1843.614</c:v>
                      </c:pt>
                      <c:pt idx="1184">
                        <c:v>1844.579</c:v>
                      </c:pt>
                      <c:pt idx="1185">
                        <c:v>1845.5429999999999</c:v>
                      </c:pt>
                      <c:pt idx="1186">
                        <c:v>1846.5070000000001</c:v>
                      </c:pt>
                      <c:pt idx="1187">
                        <c:v>1847.471</c:v>
                      </c:pt>
                      <c:pt idx="1188">
                        <c:v>1848.4359999999999</c:v>
                      </c:pt>
                      <c:pt idx="1189">
                        <c:v>1849.4</c:v>
                      </c:pt>
                      <c:pt idx="1190">
                        <c:v>1850.364</c:v>
                      </c:pt>
                      <c:pt idx="1191">
                        <c:v>1851.328</c:v>
                      </c:pt>
                      <c:pt idx="1192">
                        <c:v>1852.2919999999999</c:v>
                      </c:pt>
                      <c:pt idx="1193">
                        <c:v>1853.2570000000001</c:v>
                      </c:pt>
                      <c:pt idx="1194">
                        <c:v>1854.221</c:v>
                      </c:pt>
                      <c:pt idx="1195">
                        <c:v>1855.1849999999999</c:v>
                      </c:pt>
                      <c:pt idx="1196">
                        <c:v>1856.1489999999999</c:v>
                      </c:pt>
                      <c:pt idx="1197">
                        <c:v>1857.114</c:v>
                      </c:pt>
                      <c:pt idx="1198">
                        <c:v>1858.078</c:v>
                      </c:pt>
                      <c:pt idx="1199">
                        <c:v>1859.0419999999999</c:v>
                      </c:pt>
                      <c:pt idx="1200">
                        <c:v>1860.0060000000001</c:v>
                      </c:pt>
                      <c:pt idx="1201">
                        <c:v>1860.971</c:v>
                      </c:pt>
                      <c:pt idx="1202">
                        <c:v>1861.9349999999999</c:v>
                      </c:pt>
                      <c:pt idx="1203">
                        <c:v>1862.8989999999999</c:v>
                      </c:pt>
                      <c:pt idx="1204">
                        <c:v>1863.8630000000001</c:v>
                      </c:pt>
                      <c:pt idx="1205">
                        <c:v>1864.828</c:v>
                      </c:pt>
                      <c:pt idx="1206">
                        <c:v>1865.7919999999999</c:v>
                      </c:pt>
                      <c:pt idx="1207">
                        <c:v>1866.7560000000001</c:v>
                      </c:pt>
                      <c:pt idx="1208">
                        <c:v>1867.72</c:v>
                      </c:pt>
                      <c:pt idx="1209">
                        <c:v>1868.684</c:v>
                      </c:pt>
                      <c:pt idx="1210">
                        <c:v>1869.6489999999999</c:v>
                      </c:pt>
                      <c:pt idx="1211">
                        <c:v>1870.6130000000001</c:v>
                      </c:pt>
                      <c:pt idx="1212">
                        <c:v>1871.577</c:v>
                      </c:pt>
                      <c:pt idx="1213">
                        <c:v>1872.5409999999999</c:v>
                      </c:pt>
                      <c:pt idx="1214">
                        <c:v>1873.5060000000001</c:v>
                      </c:pt>
                      <c:pt idx="1215">
                        <c:v>1874.47</c:v>
                      </c:pt>
                      <c:pt idx="1216">
                        <c:v>1875.434</c:v>
                      </c:pt>
                      <c:pt idx="1217">
                        <c:v>1876.3979999999999</c:v>
                      </c:pt>
                      <c:pt idx="1218">
                        <c:v>1877.3630000000001</c:v>
                      </c:pt>
                      <c:pt idx="1219">
                        <c:v>1878.327</c:v>
                      </c:pt>
                      <c:pt idx="1220">
                        <c:v>1879.2909999999999</c:v>
                      </c:pt>
                      <c:pt idx="1221">
                        <c:v>1880.2550000000001</c:v>
                      </c:pt>
                      <c:pt idx="1222">
                        <c:v>1881.2190000000001</c:v>
                      </c:pt>
                      <c:pt idx="1223">
                        <c:v>1882.184</c:v>
                      </c:pt>
                      <c:pt idx="1224">
                        <c:v>1883.1479999999999</c:v>
                      </c:pt>
                      <c:pt idx="1225">
                        <c:v>1884.1120000000001</c:v>
                      </c:pt>
                      <c:pt idx="1226">
                        <c:v>1885.076</c:v>
                      </c:pt>
                      <c:pt idx="1227">
                        <c:v>1886.0409999999999</c:v>
                      </c:pt>
                      <c:pt idx="1228">
                        <c:v>1887.0050000000001</c:v>
                      </c:pt>
                      <c:pt idx="1229">
                        <c:v>1887.9690000000001</c:v>
                      </c:pt>
                      <c:pt idx="1230">
                        <c:v>1888.933</c:v>
                      </c:pt>
                      <c:pt idx="1231">
                        <c:v>1889.8979999999999</c:v>
                      </c:pt>
                      <c:pt idx="1232">
                        <c:v>1890.8620000000001</c:v>
                      </c:pt>
                      <c:pt idx="1233">
                        <c:v>1891.826</c:v>
                      </c:pt>
                      <c:pt idx="1234">
                        <c:v>1892.79</c:v>
                      </c:pt>
                      <c:pt idx="1235">
                        <c:v>1893.7550000000001</c:v>
                      </c:pt>
                      <c:pt idx="1236">
                        <c:v>1894.7190000000001</c:v>
                      </c:pt>
                      <c:pt idx="1237">
                        <c:v>1895.683</c:v>
                      </c:pt>
                      <c:pt idx="1238">
                        <c:v>1896.6469999999999</c:v>
                      </c:pt>
                      <c:pt idx="1239">
                        <c:v>1897.6110000000001</c:v>
                      </c:pt>
                      <c:pt idx="1240">
                        <c:v>1898.576</c:v>
                      </c:pt>
                      <c:pt idx="1241">
                        <c:v>1899.54</c:v>
                      </c:pt>
                      <c:pt idx="1242">
                        <c:v>1900.5039999999999</c:v>
                      </c:pt>
                      <c:pt idx="1243">
                        <c:v>1901.4680000000001</c:v>
                      </c:pt>
                      <c:pt idx="1244">
                        <c:v>1902.433</c:v>
                      </c:pt>
                      <c:pt idx="1245">
                        <c:v>1903.3969999999999</c:v>
                      </c:pt>
                      <c:pt idx="1246">
                        <c:v>1904.3610000000001</c:v>
                      </c:pt>
                      <c:pt idx="1247">
                        <c:v>1905.325</c:v>
                      </c:pt>
                      <c:pt idx="1248">
                        <c:v>1906.29</c:v>
                      </c:pt>
                      <c:pt idx="1249">
                        <c:v>1907.2539999999999</c:v>
                      </c:pt>
                      <c:pt idx="1250">
                        <c:v>1908.2180000000001</c:v>
                      </c:pt>
                      <c:pt idx="1251">
                        <c:v>1909.182</c:v>
                      </c:pt>
                      <c:pt idx="1252">
                        <c:v>1910.146</c:v>
                      </c:pt>
                      <c:pt idx="1253">
                        <c:v>1911.1110000000001</c:v>
                      </c:pt>
                      <c:pt idx="1254">
                        <c:v>1912.075</c:v>
                      </c:pt>
                      <c:pt idx="1255">
                        <c:v>1913.039</c:v>
                      </c:pt>
                      <c:pt idx="1256">
                        <c:v>1914.0029999999999</c:v>
                      </c:pt>
                      <c:pt idx="1257">
                        <c:v>1914.9680000000001</c:v>
                      </c:pt>
                      <c:pt idx="1258">
                        <c:v>1915.932</c:v>
                      </c:pt>
                      <c:pt idx="1259">
                        <c:v>1916.896</c:v>
                      </c:pt>
                      <c:pt idx="1260">
                        <c:v>1917.86</c:v>
                      </c:pt>
                      <c:pt idx="1261">
                        <c:v>1918.825</c:v>
                      </c:pt>
                      <c:pt idx="1262">
                        <c:v>1919.789</c:v>
                      </c:pt>
                      <c:pt idx="1263">
                        <c:v>1920.7529999999999</c:v>
                      </c:pt>
                      <c:pt idx="1264">
                        <c:v>1921.7170000000001</c:v>
                      </c:pt>
                      <c:pt idx="1265">
                        <c:v>1922.682</c:v>
                      </c:pt>
                      <c:pt idx="1266">
                        <c:v>1923.646</c:v>
                      </c:pt>
                      <c:pt idx="1267">
                        <c:v>1924.61</c:v>
                      </c:pt>
                      <c:pt idx="1268">
                        <c:v>1925.5740000000001</c:v>
                      </c:pt>
                      <c:pt idx="1269">
                        <c:v>1926.538</c:v>
                      </c:pt>
                      <c:pt idx="1270">
                        <c:v>1927.5029999999999</c:v>
                      </c:pt>
                      <c:pt idx="1271">
                        <c:v>1928.4670000000001</c:v>
                      </c:pt>
                      <c:pt idx="1272">
                        <c:v>1929.431</c:v>
                      </c:pt>
                      <c:pt idx="1273">
                        <c:v>1930.395</c:v>
                      </c:pt>
                      <c:pt idx="1274">
                        <c:v>1931.36</c:v>
                      </c:pt>
                      <c:pt idx="1275">
                        <c:v>1932.3240000000001</c:v>
                      </c:pt>
                      <c:pt idx="1276">
                        <c:v>1933.288</c:v>
                      </c:pt>
                      <c:pt idx="1277">
                        <c:v>1934.252</c:v>
                      </c:pt>
                      <c:pt idx="1278">
                        <c:v>1935.2170000000001</c:v>
                      </c:pt>
                      <c:pt idx="1279">
                        <c:v>1936.181</c:v>
                      </c:pt>
                      <c:pt idx="1280">
                        <c:v>1937.145</c:v>
                      </c:pt>
                      <c:pt idx="1281">
                        <c:v>1938.1089999999999</c:v>
                      </c:pt>
                      <c:pt idx="1282">
                        <c:v>1939.0730000000001</c:v>
                      </c:pt>
                      <c:pt idx="1283">
                        <c:v>1940.038</c:v>
                      </c:pt>
                      <c:pt idx="1284">
                        <c:v>1941.002</c:v>
                      </c:pt>
                      <c:pt idx="1285">
                        <c:v>1941.9659999999999</c:v>
                      </c:pt>
                      <c:pt idx="1286">
                        <c:v>1942.93</c:v>
                      </c:pt>
                      <c:pt idx="1287">
                        <c:v>1943.895</c:v>
                      </c:pt>
                      <c:pt idx="1288">
                        <c:v>1944.8589999999999</c:v>
                      </c:pt>
                      <c:pt idx="1289">
                        <c:v>1945.8230000000001</c:v>
                      </c:pt>
                      <c:pt idx="1290">
                        <c:v>1946.787</c:v>
                      </c:pt>
                      <c:pt idx="1291">
                        <c:v>1947.752</c:v>
                      </c:pt>
                      <c:pt idx="1292">
                        <c:v>1948.7159999999999</c:v>
                      </c:pt>
                      <c:pt idx="1293">
                        <c:v>1949.68</c:v>
                      </c:pt>
                      <c:pt idx="1294">
                        <c:v>1950.644</c:v>
                      </c:pt>
                      <c:pt idx="1295">
                        <c:v>1951.6089999999999</c:v>
                      </c:pt>
                      <c:pt idx="1296">
                        <c:v>1952.5730000000001</c:v>
                      </c:pt>
                      <c:pt idx="1297">
                        <c:v>1953.537</c:v>
                      </c:pt>
                      <c:pt idx="1298">
                        <c:v>1954.501</c:v>
                      </c:pt>
                      <c:pt idx="1299">
                        <c:v>1955.4649999999999</c:v>
                      </c:pt>
                      <c:pt idx="1300">
                        <c:v>1956.43</c:v>
                      </c:pt>
                      <c:pt idx="1301">
                        <c:v>1957.394</c:v>
                      </c:pt>
                      <c:pt idx="1302">
                        <c:v>1958.3579999999999</c:v>
                      </c:pt>
                      <c:pt idx="1303">
                        <c:v>1959.3219999999999</c:v>
                      </c:pt>
                      <c:pt idx="1304">
                        <c:v>1960.287</c:v>
                      </c:pt>
                      <c:pt idx="1305">
                        <c:v>1961.251</c:v>
                      </c:pt>
                      <c:pt idx="1306">
                        <c:v>1962.2149999999999</c:v>
                      </c:pt>
                      <c:pt idx="1307">
                        <c:v>1963.1790000000001</c:v>
                      </c:pt>
                      <c:pt idx="1308">
                        <c:v>1964.144</c:v>
                      </c:pt>
                      <c:pt idx="1309">
                        <c:v>1965.1079999999999</c:v>
                      </c:pt>
                      <c:pt idx="1310">
                        <c:v>1966.0719999999999</c:v>
                      </c:pt>
                      <c:pt idx="1311">
                        <c:v>1967.0360000000001</c:v>
                      </c:pt>
                      <c:pt idx="1312">
                        <c:v>1968</c:v>
                      </c:pt>
                      <c:pt idx="1313">
                        <c:v>1968.9649999999999</c:v>
                      </c:pt>
                      <c:pt idx="1314">
                        <c:v>1969.9290000000001</c:v>
                      </c:pt>
                      <c:pt idx="1315">
                        <c:v>1970.893</c:v>
                      </c:pt>
                      <c:pt idx="1316">
                        <c:v>1971.857</c:v>
                      </c:pt>
                      <c:pt idx="1317">
                        <c:v>1972.8219999999999</c:v>
                      </c:pt>
                      <c:pt idx="1318">
                        <c:v>1973.7860000000001</c:v>
                      </c:pt>
                      <c:pt idx="1319">
                        <c:v>1974.75</c:v>
                      </c:pt>
                      <c:pt idx="1320">
                        <c:v>1975.7139999999999</c:v>
                      </c:pt>
                      <c:pt idx="1321">
                        <c:v>1976.6790000000001</c:v>
                      </c:pt>
                      <c:pt idx="1322">
                        <c:v>1977.643</c:v>
                      </c:pt>
                      <c:pt idx="1323">
                        <c:v>1978.607</c:v>
                      </c:pt>
                      <c:pt idx="1324">
                        <c:v>1979.5709999999999</c:v>
                      </c:pt>
                      <c:pt idx="1325">
                        <c:v>1980.5360000000001</c:v>
                      </c:pt>
                      <c:pt idx="1326">
                        <c:v>1981.5</c:v>
                      </c:pt>
                      <c:pt idx="1327">
                        <c:v>1982.4639999999999</c:v>
                      </c:pt>
                      <c:pt idx="1328">
                        <c:v>1983.4280000000001</c:v>
                      </c:pt>
                      <c:pt idx="1329">
                        <c:v>1984.3920000000001</c:v>
                      </c:pt>
                      <c:pt idx="1330">
                        <c:v>1985.357</c:v>
                      </c:pt>
                      <c:pt idx="1331">
                        <c:v>1986.3209999999999</c:v>
                      </c:pt>
                      <c:pt idx="1332">
                        <c:v>1987.2850000000001</c:v>
                      </c:pt>
                      <c:pt idx="1333">
                        <c:v>1988.249</c:v>
                      </c:pt>
                      <c:pt idx="1334">
                        <c:v>1989.2139999999999</c:v>
                      </c:pt>
                      <c:pt idx="1335">
                        <c:v>1990.1780000000001</c:v>
                      </c:pt>
                      <c:pt idx="1336">
                        <c:v>1991.1420000000001</c:v>
                      </c:pt>
                      <c:pt idx="1337">
                        <c:v>1992.106</c:v>
                      </c:pt>
                      <c:pt idx="1338">
                        <c:v>1993.0709999999999</c:v>
                      </c:pt>
                      <c:pt idx="1339">
                        <c:v>1994.0350000000001</c:v>
                      </c:pt>
                      <c:pt idx="1340">
                        <c:v>1994.999</c:v>
                      </c:pt>
                      <c:pt idx="1341">
                        <c:v>1995.963</c:v>
                      </c:pt>
                      <c:pt idx="1342">
                        <c:v>1996.9269999999999</c:v>
                      </c:pt>
                      <c:pt idx="1343">
                        <c:v>1997.8920000000001</c:v>
                      </c:pt>
                      <c:pt idx="1344">
                        <c:v>1998.856</c:v>
                      </c:pt>
                      <c:pt idx="1345">
                        <c:v>1999.82</c:v>
                      </c:pt>
                      <c:pt idx="1346">
                        <c:v>2000.7840000000001</c:v>
                      </c:pt>
                      <c:pt idx="1347">
                        <c:v>2001.749</c:v>
                      </c:pt>
                      <c:pt idx="1348">
                        <c:v>2002.713</c:v>
                      </c:pt>
                      <c:pt idx="1349">
                        <c:v>2003.6769999999999</c:v>
                      </c:pt>
                      <c:pt idx="1350">
                        <c:v>2004.6410000000001</c:v>
                      </c:pt>
                      <c:pt idx="1351">
                        <c:v>2005.606</c:v>
                      </c:pt>
                      <c:pt idx="1352">
                        <c:v>2006.57</c:v>
                      </c:pt>
                      <c:pt idx="1353">
                        <c:v>2007.5340000000001</c:v>
                      </c:pt>
                      <c:pt idx="1354">
                        <c:v>2008.498</c:v>
                      </c:pt>
                      <c:pt idx="1355">
                        <c:v>2009.463</c:v>
                      </c:pt>
                      <c:pt idx="1356">
                        <c:v>2010.4269999999999</c:v>
                      </c:pt>
                      <c:pt idx="1357">
                        <c:v>2011.3910000000001</c:v>
                      </c:pt>
                      <c:pt idx="1358">
                        <c:v>2012.355</c:v>
                      </c:pt>
                      <c:pt idx="1359">
                        <c:v>2013.319</c:v>
                      </c:pt>
                      <c:pt idx="1360">
                        <c:v>2014.2840000000001</c:v>
                      </c:pt>
                      <c:pt idx="1361">
                        <c:v>2015.248</c:v>
                      </c:pt>
                      <c:pt idx="1362">
                        <c:v>2016.212</c:v>
                      </c:pt>
                      <c:pt idx="1363">
                        <c:v>2017.1759999999999</c:v>
                      </c:pt>
                      <c:pt idx="1364">
                        <c:v>2018.1410000000001</c:v>
                      </c:pt>
                      <c:pt idx="1365">
                        <c:v>2019.105</c:v>
                      </c:pt>
                      <c:pt idx="1366">
                        <c:v>2020.069</c:v>
                      </c:pt>
                      <c:pt idx="1367">
                        <c:v>2021.0329999999999</c:v>
                      </c:pt>
                      <c:pt idx="1368">
                        <c:v>2021.998</c:v>
                      </c:pt>
                      <c:pt idx="1369">
                        <c:v>2022.962</c:v>
                      </c:pt>
                      <c:pt idx="1370">
                        <c:v>2023.9259999999999</c:v>
                      </c:pt>
                      <c:pt idx="1371">
                        <c:v>2024.89</c:v>
                      </c:pt>
                      <c:pt idx="1372">
                        <c:v>2025.854</c:v>
                      </c:pt>
                      <c:pt idx="1373">
                        <c:v>2026.819</c:v>
                      </c:pt>
                      <c:pt idx="1374">
                        <c:v>2027.7829999999999</c:v>
                      </c:pt>
                      <c:pt idx="1375">
                        <c:v>2028.7470000000001</c:v>
                      </c:pt>
                      <c:pt idx="1376">
                        <c:v>2029.711</c:v>
                      </c:pt>
                      <c:pt idx="1377">
                        <c:v>2030.6759999999999</c:v>
                      </c:pt>
                      <c:pt idx="1378">
                        <c:v>2031.64</c:v>
                      </c:pt>
                      <c:pt idx="1379">
                        <c:v>2032.604</c:v>
                      </c:pt>
                      <c:pt idx="1380">
                        <c:v>2033.568</c:v>
                      </c:pt>
                      <c:pt idx="1381">
                        <c:v>2034.5329999999999</c:v>
                      </c:pt>
                      <c:pt idx="1382">
                        <c:v>2035.4970000000001</c:v>
                      </c:pt>
                      <c:pt idx="1383">
                        <c:v>2036.461</c:v>
                      </c:pt>
                      <c:pt idx="1384">
                        <c:v>2037.425</c:v>
                      </c:pt>
                      <c:pt idx="1385">
                        <c:v>2038.39</c:v>
                      </c:pt>
                      <c:pt idx="1386">
                        <c:v>2039.354</c:v>
                      </c:pt>
                      <c:pt idx="1387">
                        <c:v>2040.318</c:v>
                      </c:pt>
                      <c:pt idx="1388">
                        <c:v>2041.2819999999999</c:v>
                      </c:pt>
                      <c:pt idx="1389">
                        <c:v>2042.2460000000001</c:v>
                      </c:pt>
                      <c:pt idx="1390">
                        <c:v>2043.211</c:v>
                      </c:pt>
                      <c:pt idx="1391">
                        <c:v>2044.175</c:v>
                      </c:pt>
                      <c:pt idx="1392">
                        <c:v>2045.1389999999999</c:v>
                      </c:pt>
                      <c:pt idx="1393">
                        <c:v>2046.1030000000001</c:v>
                      </c:pt>
                      <c:pt idx="1394">
                        <c:v>2047.068</c:v>
                      </c:pt>
                      <c:pt idx="1395">
                        <c:v>2048.0320000000002</c:v>
                      </c:pt>
                      <c:pt idx="1396">
                        <c:v>2048.9960000000001</c:v>
                      </c:pt>
                      <c:pt idx="1397">
                        <c:v>2049.96</c:v>
                      </c:pt>
                      <c:pt idx="1398">
                        <c:v>2050.9250000000002</c:v>
                      </c:pt>
                      <c:pt idx="1399">
                        <c:v>2051.8890000000001</c:v>
                      </c:pt>
                      <c:pt idx="1400">
                        <c:v>2052.8530000000001</c:v>
                      </c:pt>
                      <c:pt idx="1401">
                        <c:v>2053.817</c:v>
                      </c:pt>
                      <c:pt idx="1402">
                        <c:v>2054.7809999999999</c:v>
                      </c:pt>
                      <c:pt idx="1403">
                        <c:v>2055.7460000000001</c:v>
                      </c:pt>
                      <c:pt idx="1404">
                        <c:v>2056.71</c:v>
                      </c:pt>
                      <c:pt idx="1405">
                        <c:v>2057.674</c:v>
                      </c:pt>
                      <c:pt idx="1406">
                        <c:v>2058.6379999999999</c:v>
                      </c:pt>
                      <c:pt idx="1407">
                        <c:v>2059.6030000000001</c:v>
                      </c:pt>
                      <c:pt idx="1408">
                        <c:v>2060.567</c:v>
                      </c:pt>
                      <c:pt idx="1409">
                        <c:v>2061.5309999999999</c:v>
                      </c:pt>
                      <c:pt idx="1410">
                        <c:v>2062.4949999999999</c:v>
                      </c:pt>
                      <c:pt idx="1411">
                        <c:v>2063.46</c:v>
                      </c:pt>
                      <c:pt idx="1412">
                        <c:v>2064.424</c:v>
                      </c:pt>
                      <c:pt idx="1413">
                        <c:v>2065.3879999999999</c:v>
                      </c:pt>
                      <c:pt idx="1414">
                        <c:v>2066.3519999999999</c:v>
                      </c:pt>
                      <c:pt idx="1415">
                        <c:v>2067.317</c:v>
                      </c:pt>
                      <c:pt idx="1416">
                        <c:v>2068.2809999999999</c:v>
                      </c:pt>
                      <c:pt idx="1417">
                        <c:v>2069.2449999999999</c:v>
                      </c:pt>
                      <c:pt idx="1418">
                        <c:v>2070.2089999999998</c:v>
                      </c:pt>
                      <c:pt idx="1419">
                        <c:v>2071.174</c:v>
                      </c:pt>
                      <c:pt idx="1420">
                        <c:v>2072.1379999999999</c:v>
                      </c:pt>
                      <c:pt idx="1421">
                        <c:v>2073.1019999999999</c:v>
                      </c:pt>
                      <c:pt idx="1422">
                        <c:v>2074.0659999999998</c:v>
                      </c:pt>
                      <c:pt idx="1423">
                        <c:v>2075.0309999999999</c:v>
                      </c:pt>
                      <c:pt idx="1424">
                        <c:v>2075.9949999999999</c:v>
                      </c:pt>
                      <c:pt idx="1425">
                        <c:v>2076.9589999999998</c:v>
                      </c:pt>
                      <c:pt idx="1426">
                        <c:v>2077.9229999999998</c:v>
                      </c:pt>
                      <c:pt idx="1427">
                        <c:v>2078.8870000000002</c:v>
                      </c:pt>
                      <c:pt idx="1428">
                        <c:v>2079.8519999999999</c:v>
                      </c:pt>
                      <c:pt idx="1429">
                        <c:v>2080.8159999999998</c:v>
                      </c:pt>
                      <c:pt idx="1430">
                        <c:v>2081.7800000000002</c:v>
                      </c:pt>
                      <c:pt idx="1431">
                        <c:v>2082.7440000000001</c:v>
                      </c:pt>
                      <c:pt idx="1432">
                        <c:v>2083.7080000000001</c:v>
                      </c:pt>
                      <c:pt idx="1433">
                        <c:v>2084.6729999999998</c:v>
                      </c:pt>
                      <c:pt idx="1434">
                        <c:v>2085.6370000000002</c:v>
                      </c:pt>
                      <c:pt idx="1435">
                        <c:v>2086.6010000000001</c:v>
                      </c:pt>
                      <c:pt idx="1436">
                        <c:v>2087.5650000000001</c:v>
                      </c:pt>
                      <c:pt idx="1437">
                        <c:v>2088.5300000000002</c:v>
                      </c:pt>
                      <c:pt idx="1438">
                        <c:v>2089.4940000000001</c:v>
                      </c:pt>
                      <c:pt idx="1439">
                        <c:v>2090.4580000000001</c:v>
                      </c:pt>
                      <c:pt idx="1440">
                        <c:v>2091.422</c:v>
                      </c:pt>
                      <c:pt idx="1441">
                        <c:v>2092.3870000000002</c:v>
                      </c:pt>
                      <c:pt idx="1442">
                        <c:v>2093.3510000000001</c:v>
                      </c:pt>
                      <c:pt idx="1443">
                        <c:v>2094.3150000000001</c:v>
                      </c:pt>
                      <c:pt idx="1444">
                        <c:v>2095.279</c:v>
                      </c:pt>
                      <c:pt idx="1445">
                        <c:v>2096.2440000000001</c:v>
                      </c:pt>
                      <c:pt idx="1446">
                        <c:v>2097.2080000000001</c:v>
                      </c:pt>
                      <c:pt idx="1447">
                        <c:v>2098.172</c:v>
                      </c:pt>
                      <c:pt idx="1448">
                        <c:v>2099.136</c:v>
                      </c:pt>
                      <c:pt idx="1449">
                        <c:v>2100.1010000000001</c:v>
                      </c:pt>
                      <c:pt idx="1450">
                        <c:v>2101.0650000000001</c:v>
                      </c:pt>
                      <c:pt idx="1451">
                        <c:v>2102.029</c:v>
                      </c:pt>
                      <c:pt idx="1452">
                        <c:v>2102.9929999999999</c:v>
                      </c:pt>
                      <c:pt idx="1453">
                        <c:v>2103.9580000000001</c:v>
                      </c:pt>
                      <c:pt idx="1454">
                        <c:v>2104.922</c:v>
                      </c:pt>
                      <c:pt idx="1455">
                        <c:v>2105.886</c:v>
                      </c:pt>
                      <c:pt idx="1456">
                        <c:v>2106.85</c:v>
                      </c:pt>
                      <c:pt idx="1457">
                        <c:v>2107.8139999999999</c:v>
                      </c:pt>
                      <c:pt idx="1458">
                        <c:v>2108.779</c:v>
                      </c:pt>
                      <c:pt idx="1459">
                        <c:v>2109.7429999999999</c:v>
                      </c:pt>
                      <c:pt idx="1460">
                        <c:v>2110.7069999999999</c:v>
                      </c:pt>
                      <c:pt idx="1461">
                        <c:v>2111.6709999999998</c:v>
                      </c:pt>
                      <c:pt idx="1462">
                        <c:v>2112.6350000000002</c:v>
                      </c:pt>
                      <c:pt idx="1463">
                        <c:v>2113.6</c:v>
                      </c:pt>
                      <c:pt idx="1464">
                        <c:v>2114.5639999999999</c:v>
                      </c:pt>
                      <c:pt idx="1465">
                        <c:v>2115.5279999999998</c:v>
                      </c:pt>
                      <c:pt idx="1466">
                        <c:v>2116.4920000000002</c:v>
                      </c:pt>
                      <c:pt idx="1467">
                        <c:v>2117.4569999999999</c:v>
                      </c:pt>
                      <c:pt idx="1468">
                        <c:v>2118.4209999999998</c:v>
                      </c:pt>
                      <c:pt idx="1469">
                        <c:v>2119.3850000000002</c:v>
                      </c:pt>
                      <c:pt idx="1470">
                        <c:v>2120.3490000000002</c:v>
                      </c:pt>
                      <c:pt idx="1471">
                        <c:v>2121.3139999999999</c:v>
                      </c:pt>
                      <c:pt idx="1472">
                        <c:v>2122.2779999999998</c:v>
                      </c:pt>
                      <c:pt idx="1473">
                        <c:v>2123.2420000000002</c:v>
                      </c:pt>
                      <c:pt idx="1474">
                        <c:v>2124.2060000000001</c:v>
                      </c:pt>
                      <c:pt idx="1475">
                        <c:v>2125.1709999999998</c:v>
                      </c:pt>
                      <c:pt idx="1476">
                        <c:v>2126.1350000000002</c:v>
                      </c:pt>
                      <c:pt idx="1477">
                        <c:v>2127.0990000000002</c:v>
                      </c:pt>
                      <c:pt idx="1478">
                        <c:v>2128.0630000000001</c:v>
                      </c:pt>
                      <c:pt idx="1479">
                        <c:v>2129.0279999999998</c:v>
                      </c:pt>
                      <c:pt idx="1480">
                        <c:v>2129.9920000000002</c:v>
                      </c:pt>
                      <c:pt idx="1481">
                        <c:v>2130.9560000000001</c:v>
                      </c:pt>
                      <c:pt idx="1482">
                        <c:v>2131.92</c:v>
                      </c:pt>
                      <c:pt idx="1483">
                        <c:v>2132.8850000000002</c:v>
                      </c:pt>
                      <c:pt idx="1484">
                        <c:v>2133.8490000000002</c:v>
                      </c:pt>
                      <c:pt idx="1485">
                        <c:v>2134.8130000000001</c:v>
                      </c:pt>
                      <c:pt idx="1486">
                        <c:v>2135.777</c:v>
                      </c:pt>
                      <c:pt idx="1487">
                        <c:v>2136.741</c:v>
                      </c:pt>
                      <c:pt idx="1488">
                        <c:v>2137.7060000000001</c:v>
                      </c:pt>
                      <c:pt idx="1489">
                        <c:v>2138.67</c:v>
                      </c:pt>
                      <c:pt idx="1490">
                        <c:v>2139.634</c:v>
                      </c:pt>
                      <c:pt idx="1491">
                        <c:v>2140.598</c:v>
                      </c:pt>
                      <c:pt idx="1492">
                        <c:v>2141.5630000000001</c:v>
                      </c:pt>
                      <c:pt idx="1493">
                        <c:v>2142.527</c:v>
                      </c:pt>
                      <c:pt idx="1494">
                        <c:v>2143.491</c:v>
                      </c:pt>
                      <c:pt idx="1495">
                        <c:v>2144.4549999999999</c:v>
                      </c:pt>
                      <c:pt idx="1496">
                        <c:v>2145.4189999999999</c:v>
                      </c:pt>
                      <c:pt idx="1497">
                        <c:v>2146.384</c:v>
                      </c:pt>
                      <c:pt idx="1498">
                        <c:v>2147.348</c:v>
                      </c:pt>
                      <c:pt idx="1499">
                        <c:v>2148.3119999999999</c:v>
                      </c:pt>
                      <c:pt idx="1500">
                        <c:v>2149.2759999999998</c:v>
                      </c:pt>
                      <c:pt idx="1501">
                        <c:v>2150.241</c:v>
                      </c:pt>
                      <c:pt idx="1502">
                        <c:v>2151.2049999999999</c:v>
                      </c:pt>
                      <c:pt idx="1503">
                        <c:v>2152.1689999999999</c:v>
                      </c:pt>
                      <c:pt idx="1504">
                        <c:v>2153.1329999999998</c:v>
                      </c:pt>
                      <c:pt idx="1505">
                        <c:v>2154.098</c:v>
                      </c:pt>
                      <c:pt idx="1506">
                        <c:v>2155.0619999999999</c:v>
                      </c:pt>
                      <c:pt idx="1507">
                        <c:v>2156.0259999999998</c:v>
                      </c:pt>
                      <c:pt idx="1508">
                        <c:v>2156.9899999999998</c:v>
                      </c:pt>
                      <c:pt idx="1509">
                        <c:v>2157.9549999999999</c:v>
                      </c:pt>
                      <c:pt idx="1510">
                        <c:v>2158.9189999999999</c:v>
                      </c:pt>
                      <c:pt idx="1511">
                        <c:v>2159.8829999999998</c:v>
                      </c:pt>
                      <c:pt idx="1512">
                        <c:v>2160.8470000000002</c:v>
                      </c:pt>
                      <c:pt idx="1513">
                        <c:v>2161.8119999999999</c:v>
                      </c:pt>
                      <c:pt idx="1514">
                        <c:v>2162.7759999999998</c:v>
                      </c:pt>
                      <c:pt idx="1515">
                        <c:v>2163.7399999999998</c:v>
                      </c:pt>
                      <c:pt idx="1516">
                        <c:v>2164.7040000000002</c:v>
                      </c:pt>
                      <c:pt idx="1517">
                        <c:v>2165.6680000000001</c:v>
                      </c:pt>
                      <c:pt idx="1518">
                        <c:v>2166.6329999999998</c:v>
                      </c:pt>
                      <c:pt idx="1519">
                        <c:v>2167.5970000000002</c:v>
                      </c:pt>
                      <c:pt idx="1520">
                        <c:v>2168.5610000000001</c:v>
                      </c:pt>
                      <c:pt idx="1521">
                        <c:v>2169.5250000000001</c:v>
                      </c:pt>
                      <c:pt idx="1522">
                        <c:v>2170.4899999999998</c:v>
                      </c:pt>
                      <c:pt idx="1523">
                        <c:v>2171.4540000000002</c:v>
                      </c:pt>
                      <c:pt idx="1524">
                        <c:v>2172.4180000000001</c:v>
                      </c:pt>
                      <c:pt idx="1525">
                        <c:v>2173.3820000000001</c:v>
                      </c:pt>
                      <c:pt idx="1526">
                        <c:v>2174.346</c:v>
                      </c:pt>
                      <c:pt idx="1527">
                        <c:v>2175.3110000000001</c:v>
                      </c:pt>
                      <c:pt idx="1528">
                        <c:v>2176.2750000000001</c:v>
                      </c:pt>
                      <c:pt idx="1529">
                        <c:v>2177.239</c:v>
                      </c:pt>
                      <c:pt idx="1530">
                        <c:v>2178.203</c:v>
                      </c:pt>
                      <c:pt idx="1531">
                        <c:v>2179.1680000000001</c:v>
                      </c:pt>
                      <c:pt idx="1532">
                        <c:v>2180.1320000000001</c:v>
                      </c:pt>
                      <c:pt idx="1533">
                        <c:v>2181.096</c:v>
                      </c:pt>
                      <c:pt idx="1534">
                        <c:v>2182.06</c:v>
                      </c:pt>
                      <c:pt idx="1535">
                        <c:v>2183.0250000000001</c:v>
                      </c:pt>
                      <c:pt idx="1536">
                        <c:v>2183.989</c:v>
                      </c:pt>
                      <c:pt idx="1537">
                        <c:v>2184.953</c:v>
                      </c:pt>
                      <c:pt idx="1538">
                        <c:v>2185.9169999999999</c:v>
                      </c:pt>
                      <c:pt idx="1539">
                        <c:v>2186.8820000000001</c:v>
                      </c:pt>
                      <c:pt idx="1540">
                        <c:v>2187.846</c:v>
                      </c:pt>
                      <c:pt idx="1541">
                        <c:v>2188.81</c:v>
                      </c:pt>
                      <c:pt idx="1542">
                        <c:v>2189.7739999999999</c:v>
                      </c:pt>
                      <c:pt idx="1543">
                        <c:v>2190.739</c:v>
                      </c:pt>
                      <c:pt idx="1544">
                        <c:v>2191.703</c:v>
                      </c:pt>
                      <c:pt idx="1545">
                        <c:v>2192.6669999999999</c:v>
                      </c:pt>
                      <c:pt idx="1546">
                        <c:v>2193.6309999999999</c:v>
                      </c:pt>
                      <c:pt idx="1547">
                        <c:v>2194.5949999999998</c:v>
                      </c:pt>
                      <c:pt idx="1548">
                        <c:v>2195.56</c:v>
                      </c:pt>
                      <c:pt idx="1549">
                        <c:v>2196.5239999999999</c:v>
                      </c:pt>
                      <c:pt idx="1550">
                        <c:v>2197.4879999999998</c:v>
                      </c:pt>
                      <c:pt idx="1551">
                        <c:v>2198.4520000000002</c:v>
                      </c:pt>
                      <c:pt idx="1552">
                        <c:v>2199.4169999999999</c:v>
                      </c:pt>
                      <c:pt idx="1553">
                        <c:v>2200.3809999999999</c:v>
                      </c:pt>
                      <c:pt idx="1554">
                        <c:v>2201.3449999999998</c:v>
                      </c:pt>
                      <c:pt idx="1555">
                        <c:v>2202.3090000000002</c:v>
                      </c:pt>
                      <c:pt idx="1556">
                        <c:v>2203.2730000000001</c:v>
                      </c:pt>
                      <c:pt idx="1557">
                        <c:v>2204.2379999999998</c:v>
                      </c:pt>
                      <c:pt idx="1558">
                        <c:v>2205.2020000000002</c:v>
                      </c:pt>
                      <c:pt idx="1559">
                        <c:v>2206.1660000000002</c:v>
                      </c:pt>
                      <c:pt idx="1560">
                        <c:v>2207.13</c:v>
                      </c:pt>
                      <c:pt idx="1561">
                        <c:v>2208.0949999999998</c:v>
                      </c:pt>
                      <c:pt idx="1562">
                        <c:v>2209.0590000000002</c:v>
                      </c:pt>
                      <c:pt idx="1563">
                        <c:v>2210.0230000000001</c:v>
                      </c:pt>
                      <c:pt idx="1564">
                        <c:v>2210.9870000000001</c:v>
                      </c:pt>
                      <c:pt idx="1565">
                        <c:v>2211.9520000000002</c:v>
                      </c:pt>
                      <c:pt idx="1566">
                        <c:v>2212.9160000000002</c:v>
                      </c:pt>
                      <c:pt idx="1567">
                        <c:v>2213.88</c:v>
                      </c:pt>
                      <c:pt idx="1568">
                        <c:v>2214.8440000000001</c:v>
                      </c:pt>
                      <c:pt idx="1569">
                        <c:v>2215.8090000000002</c:v>
                      </c:pt>
                      <c:pt idx="1570">
                        <c:v>2216.7730000000001</c:v>
                      </c:pt>
                      <c:pt idx="1571">
                        <c:v>2217.7370000000001</c:v>
                      </c:pt>
                      <c:pt idx="1572">
                        <c:v>2218.701</c:v>
                      </c:pt>
                      <c:pt idx="1573">
                        <c:v>2219.6660000000002</c:v>
                      </c:pt>
                      <c:pt idx="1574">
                        <c:v>2220.63</c:v>
                      </c:pt>
                      <c:pt idx="1575">
                        <c:v>2221.5940000000001</c:v>
                      </c:pt>
                      <c:pt idx="1576">
                        <c:v>2222.558</c:v>
                      </c:pt>
                      <c:pt idx="1577">
                        <c:v>2223.5219999999999</c:v>
                      </c:pt>
                      <c:pt idx="1578">
                        <c:v>2224.4870000000001</c:v>
                      </c:pt>
                      <c:pt idx="1579">
                        <c:v>2225.451</c:v>
                      </c:pt>
                      <c:pt idx="1580">
                        <c:v>2226.415</c:v>
                      </c:pt>
                      <c:pt idx="1581">
                        <c:v>2227.3789999999999</c:v>
                      </c:pt>
                      <c:pt idx="1582">
                        <c:v>2228.3440000000001</c:v>
                      </c:pt>
                      <c:pt idx="1583">
                        <c:v>2229.308</c:v>
                      </c:pt>
                      <c:pt idx="1584">
                        <c:v>2230.2719999999999</c:v>
                      </c:pt>
                      <c:pt idx="1585">
                        <c:v>2231.2359999999999</c:v>
                      </c:pt>
                      <c:pt idx="1586">
                        <c:v>2232.1999999999998</c:v>
                      </c:pt>
                      <c:pt idx="1587">
                        <c:v>2233.165</c:v>
                      </c:pt>
                      <c:pt idx="1588">
                        <c:v>2234.1289999999999</c:v>
                      </c:pt>
                      <c:pt idx="1589">
                        <c:v>2235.0929999999998</c:v>
                      </c:pt>
                      <c:pt idx="1590">
                        <c:v>2236.0569999999998</c:v>
                      </c:pt>
                      <c:pt idx="1591">
                        <c:v>2237.0219999999999</c:v>
                      </c:pt>
                      <c:pt idx="1592">
                        <c:v>2237.9859999999999</c:v>
                      </c:pt>
                      <c:pt idx="1593">
                        <c:v>2238.9499999999998</c:v>
                      </c:pt>
                      <c:pt idx="1594">
                        <c:v>2239.9140000000002</c:v>
                      </c:pt>
                      <c:pt idx="1595">
                        <c:v>2240.8789999999999</c:v>
                      </c:pt>
                      <c:pt idx="1596">
                        <c:v>2241.8429999999998</c:v>
                      </c:pt>
                      <c:pt idx="1597">
                        <c:v>2242.8069999999998</c:v>
                      </c:pt>
                      <c:pt idx="1598">
                        <c:v>2243.7710000000002</c:v>
                      </c:pt>
                      <c:pt idx="1599">
                        <c:v>2244.7359999999999</c:v>
                      </c:pt>
                      <c:pt idx="1600">
                        <c:v>2245.6999999999998</c:v>
                      </c:pt>
                      <c:pt idx="1601">
                        <c:v>2246.6640000000002</c:v>
                      </c:pt>
                      <c:pt idx="1602">
                        <c:v>2247.6280000000002</c:v>
                      </c:pt>
                      <c:pt idx="1603">
                        <c:v>2248.5929999999998</c:v>
                      </c:pt>
                      <c:pt idx="1604">
                        <c:v>2249.5569999999998</c:v>
                      </c:pt>
                      <c:pt idx="1605">
                        <c:v>2250.5210000000002</c:v>
                      </c:pt>
                      <c:pt idx="1606">
                        <c:v>2251.4850000000001</c:v>
                      </c:pt>
                      <c:pt idx="1607">
                        <c:v>2252.4490000000001</c:v>
                      </c:pt>
                      <c:pt idx="1608">
                        <c:v>2253.4140000000002</c:v>
                      </c:pt>
                      <c:pt idx="1609">
                        <c:v>2254.3780000000002</c:v>
                      </c:pt>
                      <c:pt idx="1610">
                        <c:v>2255.3420000000001</c:v>
                      </c:pt>
                      <c:pt idx="1611">
                        <c:v>2256.306</c:v>
                      </c:pt>
                      <c:pt idx="1612">
                        <c:v>2257.2710000000002</c:v>
                      </c:pt>
                      <c:pt idx="1613">
                        <c:v>2258.2350000000001</c:v>
                      </c:pt>
                      <c:pt idx="1614">
                        <c:v>2259.1990000000001</c:v>
                      </c:pt>
                      <c:pt idx="1615">
                        <c:v>2260.163</c:v>
                      </c:pt>
                      <c:pt idx="1616">
                        <c:v>2261.127</c:v>
                      </c:pt>
                      <c:pt idx="1617">
                        <c:v>2262.0920000000001</c:v>
                      </c:pt>
                      <c:pt idx="1618">
                        <c:v>2263.056</c:v>
                      </c:pt>
                      <c:pt idx="1619">
                        <c:v>2264.02</c:v>
                      </c:pt>
                      <c:pt idx="1620">
                        <c:v>2264.9839999999999</c:v>
                      </c:pt>
                      <c:pt idx="1621">
                        <c:v>2265.9490000000001</c:v>
                      </c:pt>
                      <c:pt idx="1622">
                        <c:v>2266.913</c:v>
                      </c:pt>
                      <c:pt idx="1623">
                        <c:v>2267.877</c:v>
                      </c:pt>
                      <c:pt idx="1624">
                        <c:v>2268.8409999999999</c:v>
                      </c:pt>
                      <c:pt idx="1625">
                        <c:v>2269.806</c:v>
                      </c:pt>
                      <c:pt idx="1626">
                        <c:v>2270.77</c:v>
                      </c:pt>
                      <c:pt idx="1627">
                        <c:v>2271.7339999999999</c:v>
                      </c:pt>
                      <c:pt idx="1628">
                        <c:v>2272.6979999999999</c:v>
                      </c:pt>
                      <c:pt idx="1629">
                        <c:v>2273.663</c:v>
                      </c:pt>
                      <c:pt idx="1630">
                        <c:v>2274.627</c:v>
                      </c:pt>
                      <c:pt idx="1631">
                        <c:v>2275.5909999999999</c:v>
                      </c:pt>
                      <c:pt idx="1632">
                        <c:v>2276.5549999999998</c:v>
                      </c:pt>
                      <c:pt idx="1633">
                        <c:v>2277.52</c:v>
                      </c:pt>
                      <c:pt idx="1634">
                        <c:v>2278.4839999999999</c:v>
                      </c:pt>
                      <c:pt idx="1635">
                        <c:v>2279.4479999999999</c:v>
                      </c:pt>
                      <c:pt idx="1636">
                        <c:v>2280.4119999999998</c:v>
                      </c:pt>
                      <c:pt idx="1637">
                        <c:v>2281.3760000000002</c:v>
                      </c:pt>
                      <c:pt idx="1638">
                        <c:v>2282.3409999999999</c:v>
                      </c:pt>
                      <c:pt idx="1639">
                        <c:v>2283.3049999999998</c:v>
                      </c:pt>
                      <c:pt idx="1640">
                        <c:v>2284.2689999999998</c:v>
                      </c:pt>
                      <c:pt idx="1641">
                        <c:v>2285.2330000000002</c:v>
                      </c:pt>
                      <c:pt idx="1642">
                        <c:v>2286.1979999999999</c:v>
                      </c:pt>
                      <c:pt idx="1643">
                        <c:v>2287.1619999999998</c:v>
                      </c:pt>
                      <c:pt idx="1644">
                        <c:v>2288.1260000000002</c:v>
                      </c:pt>
                      <c:pt idx="1645">
                        <c:v>2289.09</c:v>
                      </c:pt>
                      <c:pt idx="1646">
                        <c:v>2290.0540000000001</c:v>
                      </c:pt>
                      <c:pt idx="1647">
                        <c:v>2291.0189999999998</c:v>
                      </c:pt>
                      <c:pt idx="1648">
                        <c:v>2291.9830000000002</c:v>
                      </c:pt>
                      <c:pt idx="1649">
                        <c:v>2292.9470000000001</c:v>
                      </c:pt>
                      <c:pt idx="1650">
                        <c:v>2293.9110000000001</c:v>
                      </c:pt>
                      <c:pt idx="1651">
                        <c:v>2294.8760000000002</c:v>
                      </c:pt>
                      <c:pt idx="1652">
                        <c:v>2295.84</c:v>
                      </c:pt>
                      <c:pt idx="1653">
                        <c:v>2296.8040000000001</c:v>
                      </c:pt>
                      <c:pt idx="1654">
                        <c:v>2297.768</c:v>
                      </c:pt>
                      <c:pt idx="1655">
                        <c:v>2298.7330000000002</c:v>
                      </c:pt>
                      <c:pt idx="1656">
                        <c:v>2299.6970000000001</c:v>
                      </c:pt>
                      <c:pt idx="1657">
                        <c:v>2300.6610000000001</c:v>
                      </c:pt>
                      <c:pt idx="1658">
                        <c:v>2301.625</c:v>
                      </c:pt>
                      <c:pt idx="1659">
                        <c:v>2302.59</c:v>
                      </c:pt>
                      <c:pt idx="1660">
                        <c:v>2303.5540000000001</c:v>
                      </c:pt>
                      <c:pt idx="1661">
                        <c:v>2304.518</c:v>
                      </c:pt>
                      <c:pt idx="1662">
                        <c:v>2305.482</c:v>
                      </c:pt>
                      <c:pt idx="1663">
                        <c:v>2306.4470000000001</c:v>
                      </c:pt>
                      <c:pt idx="1664">
                        <c:v>2307.4110000000001</c:v>
                      </c:pt>
                      <c:pt idx="1665">
                        <c:v>2308.375</c:v>
                      </c:pt>
                      <c:pt idx="1666">
                        <c:v>2309.3389999999999</c:v>
                      </c:pt>
                      <c:pt idx="1667">
                        <c:v>2310.3029999999999</c:v>
                      </c:pt>
                      <c:pt idx="1668">
                        <c:v>2311.268</c:v>
                      </c:pt>
                      <c:pt idx="1669">
                        <c:v>2312.232</c:v>
                      </c:pt>
                      <c:pt idx="1670">
                        <c:v>2313.1959999999999</c:v>
                      </c:pt>
                      <c:pt idx="1671">
                        <c:v>2314.16</c:v>
                      </c:pt>
                      <c:pt idx="1672">
                        <c:v>2315.125</c:v>
                      </c:pt>
                      <c:pt idx="1673">
                        <c:v>2316.0889999999999</c:v>
                      </c:pt>
                      <c:pt idx="1674">
                        <c:v>2317.0529999999999</c:v>
                      </c:pt>
                      <c:pt idx="1675">
                        <c:v>2318.0169999999998</c:v>
                      </c:pt>
                      <c:pt idx="1676">
                        <c:v>2318.9810000000002</c:v>
                      </c:pt>
                      <c:pt idx="1677">
                        <c:v>2319.9459999999999</c:v>
                      </c:pt>
                      <c:pt idx="1678">
                        <c:v>2320.91</c:v>
                      </c:pt>
                      <c:pt idx="1679">
                        <c:v>2321.8739999999998</c:v>
                      </c:pt>
                      <c:pt idx="1680">
                        <c:v>2322.8380000000002</c:v>
                      </c:pt>
                      <c:pt idx="1681">
                        <c:v>2323.8029999999999</c:v>
                      </c:pt>
                      <c:pt idx="1682">
                        <c:v>2324.7669999999998</c:v>
                      </c:pt>
                      <c:pt idx="1683">
                        <c:v>2325.7310000000002</c:v>
                      </c:pt>
                      <c:pt idx="1684">
                        <c:v>2326.6950000000002</c:v>
                      </c:pt>
                      <c:pt idx="1685">
                        <c:v>2327.66</c:v>
                      </c:pt>
                      <c:pt idx="1686">
                        <c:v>2328.6239999999998</c:v>
                      </c:pt>
                      <c:pt idx="1687">
                        <c:v>2329.5880000000002</c:v>
                      </c:pt>
                      <c:pt idx="1688">
                        <c:v>2330.5520000000001</c:v>
                      </c:pt>
                      <c:pt idx="1689">
                        <c:v>2331.5169999999998</c:v>
                      </c:pt>
                      <c:pt idx="1690">
                        <c:v>2332.4810000000002</c:v>
                      </c:pt>
                      <c:pt idx="1691">
                        <c:v>2333.4450000000002</c:v>
                      </c:pt>
                      <c:pt idx="1692">
                        <c:v>2334.4090000000001</c:v>
                      </c:pt>
                      <c:pt idx="1693">
                        <c:v>2335.3739999999998</c:v>
                      </c:pt>
                      <c:pt idx="1694">
                        <c:v>2336.3380000000002</c:v>
                      </c:pt>
                      <c:pt idx="1695">
                        <c:v>2337.3020000000001</c:v>
                      </c:pt>
                      <c:pt idx="1696">
                        <c:v>2338.2660000000001</c:v>
                      </c:pt>
                      <c:pt idx="1697">
                        <c:v>2339.23</c:v>
                      </c:pt>
                      <c:pt idx="1698">
                        <c:v>2340.1950000000002</c:v>
                      </c:pt>
                      <c:pt idx="1699">
                        <c:v>2341.1590000000001</c:v>
                      </c:pt>
                      <c:pt idx="1700">
                        <c:v>2342.123</c:v>
                      </c:pt>
                      <c:pt idx="1701">
                        <c:v>2343.087</c:v>
                      </c:pt>
                      <c:pt idx="1702">
                        <c:v>2344.0520000000001</c:v>
                      </c:pt>
                      <c:pt idx="1703">
                        <c:v>2345.0160000000001</c:v>
                      </c:pt>
                      <c:pt idx="1704">
                        <c:v>2345.98</c:v>
                      </c:pt>
                      <c:pt idx="1705">
                        <c:v>2346.944</c:v>
                      </c:pt>
                      <c:pt idx="1706">
                        <c:v>2347.9079999999999</c:v>
                      </c:pt>
                      <c:pt idx="1707">
                        <c:v>2348.873</c:v>
                      </c:pt>
                      <c:pt idx="1708">
                        <c:v>2349.837</c:v>
                      </c:pt>
                      <c:pt idx="1709">
                        <c:v>2350.8009999999999</c:v>
                      </c:pt>
                      <c:pt idx="1710">
                        <c:v>2351.7649999999999</c:v>
                      </c:pt>
                      <c:pt idx="1711">
                        <c:v>2352.73</c:v>
                      </c:pt>
                      <c:pt idx="1712">
                        <c:v>2353.694</c:v>
                      </c:pt>
                      <c:pt idx="1713">
                        <c:v>2354.6579999999999</c:v>
                      </c:pt>
                      <c:pt idx="1714">
                        <c:v>2355.6219999999998</c:v>
                      </c:pt>
                      <c:pt idx="1715">
                        <c:v>2356.587</c:v>
                      </c:pt>
                      <c:pt idx="1716">
                        <c:v>2357.5509999999999</c:v>
                      </c:pt>
                      <c:pt idx="1717">
                        <c:v>2358.5149999999999</c:v>
                      </c:pt>
                      <c:pt idx="1718">
                        <c:v>2359.4789999999998</c:v>
                      </c:pt>
                      <c:pt idx="1719">
                        <c:v>2360.444</c:v>
                      </c:pt>
                      <c:pt idx="1720">
                        <c:v>2361.4079999999999</c:v>
                      </c:pt>
                      <c:pt idx="1721">
                        <c:v>2362.3719999999998</c:v>
                      </c:pt>
                      <c:pt idx="1722">
                        <c:v>2363.3359999999998</c:v>
                      </c:pt>
                      <c:pt idx="1723">
                        <c:v>2364.3009999999999</c:v>
                      </c:pt>
                      <c:pt idx="1724">
                        <c:v>2365.2649999999999</c:v>
                      </c:pt>
                      <c:pt idx="1725">
                        <c:v>2366.2289999999998</c:v>
                      </c:pt>
                      <c:pt idx="1726">
                        <c:v>2367.1930000000002</c:v>
                      </c:pt>
                      <c:pt idx="1727">
                        <c:v>2368.1570000000002</c:v>
                      </c:pt>
                      <c:pt idx="1728">
                        <c:v>2369.1219999999998</c:v>
                      </c:pt>
                      <c:pt idx="1729">
                        <c:v>2370.0859999999998</c:v>
                      </c:pt>
                      <c:pt idx="1730">
                        <c:v>2371.0500000000002</c:v>
                      </c:pt>
                      <c:pt idx="1731">
                        <c:v>2372.0140000000001</c:v>
                      </c:pt>
                      <c:pt idx="1732">
                        <c:v>2372.9789999999998</c:v>
                      </c:pt>
                      <c:pt idx="1733">
                        <c:v>2373.9430000000002</c:v>
                      </c:pt>
                      <c:pt idx="1734">
                        <c:v>2374.9070000000002</c:v>
                      </c:pt>
                      <c:pt idx="1735">
                        <c:v>2375.8710000000001</c:v>
                      </c:pt>
                      <c:pt idx="1736">
                        <c:v>2376.835</c:v>
                      </c:pt>
                      <c:pt idx="1737">
                        <c:v>2377.8000000000002</c:v>
                      </c:pt>
                      <c:pt idx="1738">
                        <c:v>2378.7640000000001</c:v>
                      </c:pt>
                      <c:pt idx="1739">
                        <c:v>2379.7280000000001</c:v>
                      </c:pt>
                      <c:pt idx="1740">
                        <c:v>2380.692</c:v>
                      </c:pt>
                      <c:pt idx="1741">
                        <c:v>2381.6570000000002</c:v>
                      </c:pt>
                      <c:pt idx="1742">
                        <c:v>2382.6210000000001</c:v>
                      </c:pt>
                      <c:pt idx="1743">
                        <c:v>2383.585</c:v>
                      </c:pt>
                      <c:pt idx="1744">
                        <c:v>2384.549</c:v>
                      </c:pt>
                      <c:pt idx="1745">
                        <c:v>2385.5140000000001</c:v>
                      </c:pt>
                      <c:pt idx="1746">
                        <c:v>2386.4780000000001</c:v>
                      </c:pt>
                      <c:pt idx="1747">
                        <c:v>2387.442</c:v>
                      </c:pt>
                      <c:pt idx="1748">
                        <c:v>2388.4059999999999</c:v>
                      </c:pt>
                      <c:pt idx="1749">
                        <c:v>2389.3710000000001</c:v>
                      </c:pt>
                      <c:pt idx="1750">
                        <c:v>2390.335</c:v>
                      </c:pt>
                      <c:pt idx="1751">
                        <c:v>2391.299</c:v>
                      </c:pt>
                      <c:pt idx="1752">
                        <c:v>2392.2629999999999</c:v>
                      </c:pt>
                      <c:pt idx="1753">
                        <c:v>2393.2280000000001</c:v>
                      </c:pt>
                      <c:pt idx="1754">
                        <c:v>2394.192</c:v>
                      </c:pt>
                      <c:pt idx="1755">
                        <c:v>2395.1559999999999</c:v>
                      </c:pt>
                      <c:pt idx="1756">
                        <c:v>2396.12</c:v>
                      </c:pt>
                      <c:pt idx="1757">
                        <c:v>2397.0839999999998</c:v>
                      </c:pt>
                      <c:pt idx="1758">
                        <c:v>2398.049</c:v>
                      </c:pt>
                      <c:pt idx="1759">
                        <c:v>2399.0129999999999</c:v>
                      </c:pt>
                      <c:pt idx="1760">
                        <c:v>2399.9769999999999</c:v>
                      </c:pt>
                      <c:pt idx="1761">
                        <c:v>2400.9409999999998</c:v>
                      </c:pt>
                      <c:pt idx="1762">
                        <c:v>2401.9059999999999</c:v>
                      </c:pt>
                      <c:pt idx="1763">
                        <c:v>2402.87</c:v>
                      </c:pt>
                      <c:pt idx="1764">
                        <c:v>2403.8339999999998</c:v>
                      </c:pt>
                      <c:pt idx="1765">
                        <c:v>2404.7979999999998</c:v>
                      </c:pt>
                      <c:pt idx="1766">
                        <c:v>2405.7620000000002</c:v>
                      </c:pt>
                      <c:pt idx="1767">
                        <c:v>2406.7269999999999</c:v>
                      </c:pt>
                      <c:pt idx="1768">
                        <c:v>2407.6909999999998</c:v>
                      </c:pt>
                      <c:pt idx="1769">
                        <c:v>2408.6550000000002</c:v>
                      </c:pt>
                      <c:pt idx="1770">
                        <c:v>2409.6190000000001</c:v>
                      </c:pt>
                      <c:pt idx="1771">
                        <c:v>2410.5839999999998</c:v>
                      </c:pt>
                      <c:pt idx="1772">
                        <c:v>2411.5479999999998</c:v>
                      </c:pt>
                      <c:pt idx="1773">
                        <c:v>2412.5120000000002</c:v>
                      </c:pt>
                      <c:pt idx="1774">
                        <c:v>2413.4760000000001</c:v>
                      </c:pt>
                      <c:pt idx="1775">
                        <c:v>2414.4409999999998</c:v>
                      </c:pt>
                      <c:pt idx="1776">
                        <c:v>2415.4050000000002</c:v>
                      </c:pt>
                      <c:pt idx="1777">
                        <c:v>2416.3690000000001</c:v>
                      </c:pt>
                      <c:pt idx="1778">
                        <c:v>2417.3330000000001</c:v>
                      </c:pt>
                      <c:pt idx="1779">
                        <c:v>2418.2979999999998</c:v>
                      </c:pt>
                      <c:pt idx="1780">
                        <c:v>2419.2620000000002</c:v>
                      </c:pt>
                      <c:pt idx="1781">
                        <c:v>2420.2260000000001</c:v>
                      </c:pt>
                      <c:pt idx="1782">
                        <c:v>2421.19</c:v>
                      </c:pt>
                      <c:pt idx="1783">
                        <c:v>2422.1550000000002</c:v>
                      </c:pt>
                      <c:pt idx="1784">
                        <c:v>2423.1190000000001</c:v>
                      </c:pt>
                      <c:pt idx="1785">
                        <c:v>2424.0830000000001</c:v>
                      </c:pt>
                      <c:pt idx="1786">
                        <c:v>2425.047</c:v>
                      </c:pt>
                      <c:pt idx="1787">
                        <c:v>2426.011</c:v>
                      </c:pt>
                      <c:pt idx="1788">
                        <c:v>2426.9760000000001</c:v>
                      </c:pt>
                      <c:pt idx="1789">
                        <c:v>2427.94</c:v>
                      </c:pt>
                      <c:pt idx="1790">
                        <c:v>2428.904</c:v>
                      </c:pt>
                      <c:pt idx="1791">
                        <c:v>2429.8679999999999</c:v>
                      </c:pt>
                      <c:pt idx="1792">
                        <c:v>2430.8330000000001</c:v>
                      </c:pt>
                      <c:pt idx="1793">
                        <c:v>2431.797</c:v>
                      </c:pt>
                      <c:pt idx="1794">
                        <c:v>2432.761</c:v>
                      </c:pt>
                      <c:pt idx="1795">
                        <c:v>2433.7249999999999</c:v>
                      </c:pt>
                      <c:pt idx="1796">
                        <c:v>2434.6889999999999</c:v>
                      </c:pt>
                      <c:pt idx="1797">
                        <c:v>2435.654</c:v>
                      </c:pt>
                      <c:pt idx="1798">
                        <c:v>2436.6179999999999</c:v>
                      </c:pt>
                      <c:pt idx="1799">
                        <c:v>2437.5819999999999</c:v>
                      </c:pt>
                      <c:pt idx="1800">
                        <c:v>2438.5459999999998</c:v>
                      </c:pt>
                      <c:pt idx="1801">
                        <c:v>2439.511</c:v>
                      </c:pt>
                      <c:pt idx="1802">
                        <c:v>2440.4749999999999</c:v>
                      </c:pt>
                      <c:pt idx="1803">
                        <c:v>2441.4389999999999</c:v>
                      </c:pt>
                      <c:pt idx="1804">
                        <c:v>2442.4029999999998</c:v>
                      </c:pt>
                      <c:pt idx="1805">
                        <c:v>2443.3679999999999</c:v>
                      </c:pt>
                      <c:pt idx="1806">
                        <c:v>2444.3319999999999</c:v>
                      </c:pt>
                      <c:pt idx="1807">
                        <c:v>2445.2959999999998</c:v>
                      </c:pt>
                      <c:pt idx="1808">
                        <c:v>2446.2600000000002</c:v>
                      </c:pt>
                      <c:pt idx="1809">
                        <c:v>2447.2249999999999</c:v>
                      </c:pt>
                      <c:pt idx="1810">
                        <c:v>2448.1889999999999</c:v>
                      </c:pt>
                      <c:pt idx="1811">
                        <c:v>2449.1529999999998</c:v>
                      </c:pt>
                      <c:pt idx="1812">
                        <c:v>2450.1170000000002</c:v>
                      </c:pt>
                      <c:pt idx="1813">
                        <c:v>2451.0819999999999</c:v>
                      </c:pt>
                      <c:pt idx="1814">
                        <c:v>2452.0459999999998</c:v>
                      </c:pt>
                      <c:pt idx="1815">
                        <c:v>2453.0100000000002</c:v>
                      </c:pt>
                      <c:pt idx="1816">
                        <c:v>2453.9740000000002</c:v>
                      </c:pt>
                      <c:pt idx="1817">
                        <c:v>2454.9380000000001</c:v>
                      </c:pt>
                      <c:pt idx="1818">
                        <c:v>2455.9029999999998</c:v>
                      </c:pt>
                      <c:pt idx="1819">
                        <c:v>2456.8670000000002</c:v>
                      </c:pt>
                      <c:pt idx="1820">
                        <c:v>2457.8310000000001</c:v>
                      </c:pt>
                      <c:pt idx="1821">
                        <c:v>2458.7950000000001</c:v>
                      </c:pt>
                      <c:pt idx="1822">
                        <c:v>2459.7600000000002</c:v>
                      </c:pt>
                      <c:pt idx="1823">
                        <c:v>2460.7240000000002</c:v>
                      </c:pt>
                      <c:pt idx="1824">
                        <c:v>2461.6880000000001</c:v>
                      </c:pt>
                      <c:pt idx="1825">
                        <c:v>2462.652</c:v>
                      </c:pt>
                      <c:pt idx="1826">
                        <c:v>2463.616</c:v>
                      </c:pt>
                      <c:pt idx="1827">
                        <c:v>2464.5810000000001</c:v>
                      </c:pt>
                      <c:pt idx="1828">
                        <c:v>2465.5450000000001</c:v>
                      </c:pt>
                      <c:pt idx="1829">
                        <c:v>2466.509</c:v>
                      </c:pt>
                      <c:pt idx="1830">
                        <c:v>2467.473</c:v>
                      </c:pt>
                      <c:pt idx="1831">
                        <c:v>2468.4380000000001</c:v>
                      </c:pt>
                      <c:pt idx="1832">
                        <c:v>2469.402</c:v>
                      </c:pt>
                      <c:pt idx="1833">
                        <c:v>2470.366</c:v>
                      </c:pt>
                      <c:pt idx="1834">
                        <c:v>2471.33</c:v>
                      </c:pt>
                      <c:pt idx="1835">
                        <c:v>2472.2950000000001</c:v>
                      </c:pt>
                      <c:pt idx="1836">
                        <c:v>2473.259</c:v>
                      </c:pt>
                      <c:pt idx="1837">
                        <c:v>2474.223</c:v>
                      </c:pt>
                      <c:pt idx="1838">
                        <c:v>2475.1869999999999</c:v>
                      </c:pt>
                      <c:pt idx="1839">
                        <c:v>2476.152</c:v>
                      </c:pt>
                      <c:pt idx="1840">
                        <c:v>2477.116</c:v>
                      </c:pt>
                      <c:pt idx="1841">
                        <c:v>2478.08</c:v>
                      </c:pt>
                      <c:pt idx="1842">
                        <c:v>2479.0439999999999</c:v>
                      </c:pt>
                      <c:pt idx="1843">
                        <c:v>2480.009</c:v>
                      </c:pt>
                      <c:pt idx="1844">
                        <c:v>2480.973</c:v>
                      </c:pt>
                      <c:pt idx="1845">
                        <c:v>2481.9369999999999</c:v>
                      </c:pt>
                      <c:pt idx="1846">
                        <c:v>2482.9009999999998</c:v>
                      </c:pt>
                      <c:pt idx="1847">
                        <c:v>2483.8649999999998</c:v>
                      </c:pt>
                      <c:pt idx="1848">
                        <c:v>2484.83</c:v>
                      </c:pt>
                      <c:pt idx="1849">
                        <c:v>2485.7939999999999</c:v>
                      </c:pt>
                      <c:pt idx="1850">
                        <c:v>2486.7579999999998</c:v>
                      </c:pt>
                      <c:pt idx="1851">
                        <c:v>2487.7220000000002</c:v>
                      </c:pt>
                      <c:pt idx="1852">
                        <c:v>2488.6869999999999</c:v>
                      </c:pt>
                      <c:pt idx="1853">
                        <c:v>2489.6509999999998</c:v>
                      </c:pt>
                      <c:pt idx="1854">
                        <c:v>2490.6149999999998</c:v>
                      </c:pt>
                      <c:pt idx="1855">
                        <c:v>2491.5790000000002</c:v>
                      </c:pt>
                      <c:pt idx="1856">
                        <c:v>2492.5430000000001</c:v>
                      </c:pt>
                      <c:pt idx="1857">
                        <c:v>2493.5079999999998</c:v>
                      </c:pt>
                      <c:pt idx="1858">
                        <c:v>2494.4720000000002</c:v>
                      </c:pt>
                      <c:pt idx="1859">
                        <c:v>2495.4360000000001</c:v>
                      </c:pt>
                      <c:pt idx="1860">
                        <c:v>2496.4</c:v>
                      </c:pt>
                      <c:pt idx="1861">
                        <c:v>2497.3649999999998</c:v>
                      </c:pt>
                      <c:pt idx="1862">
                        <c:v>2498.3290000000002</c:v>
                      </c:pt>
                      <c:pt idx="1863">
                        <c:v>2499.2930000000001</c:v>
                      </c:pt>
                      <c:pt idx="1864">
                        <c:v>2500.2570000000001</c:v>
                      </c:pt>
                      <c:pt idx="1865">
                        <c:v>2501.2220000000002</c:v>
                      </c:pt>
                      <c:pt idx="1866">
                        <c:v>2502.1860000000001</c:v>
                      </c:pt>
                      <c:pt idx="1867">
                        <c:v>2503.15</c:v>
                      </c:pt>
                      <c:pt idx="1868">
                        <c:v>2504.114</c:v>
                      </c:pt>
                      <c:pt idx="1869">
                        <c:v>2505.0790000000002</c:v>
                      </c:pt>
                      <c:pt idx="1870">
                        <c:v>2506.0430000000001</c:v>
                      </c:pt>
                      <c:pt idx="1871">
                        <c:v>2507.0070000000001</c:v>
                      </c:pt>
                      <c:pt idx="1872">
                        <c:v>2507.971</c:v>
                      </c:pt>
                      <c:pt idx="1873">
                        <c:v>2508.9360000000001</c:v>
                      </c:pt>
                      <c:pt idx="1874">
                        <c:v>2509.9</c:v>
                      </c:pt>
                      <c:pt idx="1875">
                        <c:v>2510.864</c:v>
                      </c:pt>
                      <c:pt idx="1876">
                        <c:v>2511.828</c:v>
                      </c:pt>
                      <c:pt idx="1877">
                        <c:v>2512.7919999999999</c:v>
                      </c:pt>
                      <c:pt idx="1878">
                        <c:v>2513.7570000000001</c:v>
                      </c:pt>
                      <c:pt idx="1879">
                        <c:v>2514.721</c:v>
                      </c:pt>
                      <c:pt idx="1880">
                        <c:v>2515.6849999999999</c:v>
                      </c:pt>
                      <c:pt idx="1881">
                        <c:v>2516.6489999999999</c:v>
                      </c:pt>
                      <c:pt idx="1882">
                        <c:v>2517.614</c:v>
                      </c:pt>
                      <c:pt idx="1883">
                        <c:v>2518.578</c:v>
                      </c:pt>
                      <c:pt idx="1884">
                        <c:v>2519.5419999999999</c:v>
                      </c:pt>
                      <c:pt idx="1885">
                        <c:v>2520.5059999999999</c:v>
                      </c:pt>
                      <c:pt idx="1886">
                        <c:v>2521.4699999999998</c:v>
                      </c:pt>
                      <c:pt idx="1887">
                        <c:v>2522.4349999999999</c:v>
                      </c:pt>
                      <c:pt idx="1888">
                        <c:v>2523.3989999999999</c:v>
                      </c:pt>
                      <c:pt idx="1889">
                        <c:v>2524.3629999999998</c:v>
                      </c:pt>
                      <c:pt idx="1890">
                        <c:v>2525.3270000000002</c:v>
                      </c:pt>
                      <c:pt idx="1891">
                        <c:v>2526.2919999999999</c:v>
                      </c:pt>
                      <c:pt idx="1892">
                        <c:v>2527.2559999999999</c:v>
                      </c:pt>
                      <c:pt idx="1893">
                        <c:v>2528.2199999999998</c:v>
                      </c:pt>
                      <c:pt idx="1894">
                        <c:v>2529.1840000000002</c:v>
                      </c:pt>
                      <c:pt idx="1895">
                        <c:v>2530.1489999999999</c:v>
                      </c:pt>
                      <c:pt idx="1896">
                        <c:v>2531.1129999999998</c:v>
                      </c:pt>
                      <c:pt idx="1897">
                        <c:v>2532.0770000000002</c:v>
                      </c:pt>
                      <c:pt idx="1898">
                        <c:v>2533.0410000000002</c:v>
                      </c:pt>
                      <c:pt idx="1899">
                        <c:v>2534.0059999999999</c:v>
                      </c:pt>
                      <c:pt idx="1900">
                        <c:v>2534.9699999999998</c:v>
                      </c:pt>
                      <c:pt idx="1901">
                        <c:v>2535.9340000000002</c:v>
                      </c:pt>
                      <c:pt idx="1902">
                        <c:v>2536.8980000000001</c:v>
                      </c:pt>
                      <c:pt idx="1903">
                        <c:v>2537.8629999999998</c:v>
                      </c:pt>
                      <c:pt idx="1904">
                        <c:v>2538.8270000000002</c:v>
                      </c:pt>
                      <c:pt idx="1905">
                        <c:v>2539.7910000000002</c:v>
                      </c:pt>
                      <c:pt idx="1906">
                        <c:v>2540.7550000000001</c:v>
                      </c:pt>
                      <c:pt idx="1907">
                        <c:v>2541.7190000000001</c:v>
                      </c:pt>
                      <c:pt idx="1908">
                        <c:v>2542.6840000000002</c:v>
                      </c:pt>
                      <c:pt idx="1909">
                        <c:v>2543.6480000000001</c:v>
                      </c:pt>
                      <c:pt idx="1910">
                        <c:v>2544.6120000000001</c:v>
                      </c:pt>
                      <c:pt idx="1911">
                        <c:v>2545.576</c:v>
                      </c:pt>
                      <c:pt idx="1912">
                        <c:v>2546.5410000000002</c:v>
                      </c:pt>
                      <c:pt idx="1913">
                        <c:v>2547.5050000000001</c:v>
                      </c:pt>
                      <c:pt idx="1914">
                        <c:v>2548.4690000000001</c:v>
                      </c:pt>
                      <c:pt idx="1915">
                        <c:v>2549.433</c:v>
                      </c:pt>
                      <c:pt idx="1916">
                        <c:v>2550.3969999999999</c:v>
                      </c:pt>
                      <c:pt idx="1917">
                        <c:v>2551.3620000000001</c:v>
                      </c:pt>
                      <c:pt idx="1918">
                        <c:v>2552.326</c:v>
                      </c:pt>
                      <c:pt idx="1919">
                        <c:v>2553.29</c:v>
                      </c:pt>
                      <c:pt idx="1920">
                        <c:v>2554.2539999999999</c:v>
                      </c:pt>
                      <c:pt idx="1921">
                        <c:v>2555.2190000000001</c:v>
                      </c:pt>
                      <c:pt idx="1922">
                        <c:v>2556.183</c:v>
                      </c:pt>
                      <c:pt idx="1923">
                        <c:v>2557.1469999999999</c:v>
                      </c:pt>
                      <c:pt idx="1924">
                        <c:v>2558.1109999999999</c:v>
                      </c:pt>
                      <c:pt idx="1925">
                        <c:v>2559.076</c:v>
                      </c:pt>
                      <c:pt idx="1926">
                        <c:v>2560.04</c:v>
                      </c:pt>
                      <c:pt idx="1927">
                        <c:v>2561.0039999999999</c:v>
                      </c:pt>
                      <c:pt idx="1928">
                        <c:v>2561.9679999999998</c:v>
                      </c:pt>
                      <c:pt idx="1929">
                        <c:v>2562.933</c:v>
                      </c:pt>
                      <c:pt idx="1930">
                        <c:v>2563.8969999999999</c:v>
                      </c:pt>
                      <c:pt idx="1931">
                        <c:v>2564.8609999999999</c:v>
                      </c:pt>
                      <c:pt idx="1932">
                        <c:v>2565.8249999999998</c:v>
                      </c:pt>
                      <c:pt idx="1933">
                        <c:v>2566.79</c:v>
                      </c:pt>
                      <c:pt idx="1934">
                        <c:v>2567.7539999999999</c:v>
                      </c:pt>
                      <c:pt idx="1935">
                        <c:v>2568.7179999999998</c:v>
                      </c:pt>
                      <c:pt idx="1936">
                        <c:v>2569.6819999999998</c:v>
                      </c:pt>
                      <c:pt idx="1937">
                        <c:v>2570.6460000000002</c:v>
                      </c:pt>
                      <c:pt idx="1938">
                        <c:v>2571.6109999999999</c:v>
                      </c:pt>
                      <c:pt idx="1939">
                        <c:v>2572.5749999999998</c:v>
                      </c:pt>
                      <c:pt idx="1940">
                        <c:v>2573.5390000000002</c:v>
                      </c:pt>
                      <c:pt idx="1941">
                        <c:v>2574.5030000000002</c:v>
                      </c:pt>
                      <c:pt idx="1942">
                        <c:v>2575.4679999999998</c:v>
                      </c:pt>
                      <c:pt idx="1943">
                        <c:v>2576.4319999999998</c:v>
                      </c:pt>
                      <c:pt idx="1944">
                        <c:v>2577.3960000000002</c:v>
                      </c:pt>
                      <c:pt idx="1945">
                        <c:v>2578.36</c:v>
                      </c:pt>
                      <c:pt idx="1946">
                        <c:v>2579.3240000000001</c:v>
                      </c:pt>
                      <c:pt idx="1947">
                        <c:v>2580.2890000000002</c:v>
                      </c:pt>
                      <c:pt idx="1948">
                        <c:v>2581.2530000000002</c:v>
                      </c:pt>
                      <c:pt idx="1949">
                        <c:v>2582.2170000000001</c:v>
                      </c:pt>
                      <c:pt idx="1950">
                        <c:v>2583.181</c:v>
                      </c:pt>
                      <c:pt idx="1951">
                        <c:v>2584.1460000000002</c:v>
                      </c:pt>
                      <c:pt idx="1952">
                        <c:v>2585.11</c:v>
                      </c:pt>
                      <c:pt idx="1953">
                        <c:v>2586.0740000000001</c:v>
                      </c:pt>
                      <c:pt idx="1954">
                        <c:v>2587.038</c:v>
                      </c:pt>
                      <c:pt idx="1955">
                        <c:v>2588.0030000000002</c:v>
                      </c:pt>
                      <c:pt idx="1956">
                        <c:v>2588.9670000000001</c:v>
                      </c:pt>
                      <c:pt idx="1957">
                        <c:v>2589.931</c:v>
                      </c:pt>
                      <c:pt idx="1958">
                        <c:v>2590.895</c:v>
                      </c:pt>
                      <c:pt idx="1959">
                        <c:v>2591.86</c:v>
                      </c:pt>
                      <c:pt idx="1960">
                        <c:v>2592.8240000000001</c:v>
                      </c:pt>
                      <c:pt idx="1961">
                        <c:v>2593.788</c:v>
                      </c:pt>
                      <c:pt idx="1962">
                        <c:v>2594.752</c:v>
                      </c:pt>
                      <c:pt idx="1963">
                        <c:v>2595.7170000000001</c:v>
                      </c:pt>
                      <c:pt idx="1964">
                        <c:v>2596.681</c:v>
                      </c:pt>
                      <c:pt idx="1965">
                        <c:v>2597.645</c:v>
                      </c:pt>
                      <c:pt idx="1966">
                        <c:v>2598.6089999999999</c:v>
                      </c:pt>
                      <c:pt idx="1967">
                        <c:v>2599.5729999999999</c:v>
                      </c:pt>
                      <c:pt idx="1968">
                        <c:v>2600.538</c:v>
                      </c:pt>
                      <c:pt idx="1969">
                        <c:v>2601.502</c:v>
                      </c:pt>
                      <c:pt idx="1970">
                        <c:v>2602.4659999999999</c:v>
                      </c:pt>
                      <c:pt idx="1971">
                        <c:v>2603.4299999999998</c:v>
                      </c:pt>
                      <c:pt idx="1972">
                        <c:v>2604.395</c:v>
                      </c:pt>
                      <c:pt idx="1973">
                        <c:v>2605.3589999999999</c:v>
                      </c:pt>
                      <c:pt idx="1974">
                        <c:v>2606.3229999999999</c:v>
                      </c:pt>
                      <c:pt idx="1975">
                        <c:v>2607.2869999999998</c:v>
                      </c:pt>
                      <c:pt idx="1976">
                        <c:v>2608.2510000000002</c:v>
                      </c:pt>
                      <c:pt idx="1977">
                        <c:v>2609.2159999999999</c:v>
                      </c:pt>
                      <c:pt idx="1978">
                        <c:v>2610.1799999999998</c:v>
                      </c:pt>
                      <c:pt idx="1979">
                        <c:v>2611.1439999999998</c:v>
                      </c:pt>
                      <c:pt idx="1980">
                        <c:v>2612.1080000000002</c:v>
                      </c:pt>
                      <c:pt idx="1981">
                        <c:v>2613.0729999999999</c:v>
                      </c:pt>
                      <c:pt idx="1982">
                        <c:v>2614.0369999999998</c:v>
                      </c:pt>
                      <c:pt idx="1983">
                        <c:v>2615.0010000000002</c:v>
                      </c:pt>
                      <c:pt idx="1984">
                        <c:v>2615.9650000000001</c:v>
                      </c:pt>
                      <c:pt idx="1985">
                        <c:v>2616.9299999999998</c:v>
                      </c:pt>
                      <c:pt idx="1986">
                        <c:v>2617.8939999999998</c:v>
                      </c:pt>
                      <c:pt idx="1987">
                        <c:v>2618.8580000000002</c:v>
                      </c:pt>
                      <c:pt idx="1988">
                        <c:v>2619.8220000000001</c:v>
                      </c:pt>
                      <c:pt idx="1989">
                        <c:v>2620.7869999999998</c:v>
                      </c:pt>
                      <c:pt idx="1990">
                        <c:v>2621.7510000000002</c:v>
                      </c:pt>
                      <c:pt idx="1991">
                        <c:v>2622.7150000000001</c:v>
                      </c:pt>
                      <c:pt idx="1992">
                        <c:v>2623.6790000000001</c:v>
                      </c:pt>
                      <c:pt idx="1993">
                        <c:v>2624.6439999999998</c:v>
                      </c:pt>
                      <c:pt idx="1994">
                        <c:v>2625.6080000000002</c:v>
                      </c:pt>
                      <c:pt idx="1995">
                        <c:v>2626.5720000000001</c:v>
                      </c:pt>
                      <c:pt idx="1996">
                        <c:v>2627.5360000000001</c:v>
                      </c:pt>
                      <c:pt idx="1997">
                        <c:v>2628.5</c:v>
                      </c:pt>
                      <c:pt idx="1998">
                        <c:v>2629.4650000000001</c:v>
                      </c:pt>
                      <c:pt idx="1999">
                        <c:v>2630.4290000000001</c:v>
                      </c:pt>
                      <c:pt idx="2000">
                        <c:v>2631.393</c:v>
                      </c:pt>
                      <c:pt idx="2001">
                        <c:v>2632.357</c:v>
                      </c:pt>
                      <c:pt idx="2002">
                        <c:v>2633.3220000000001</c:v>
                      </c:pt>
                      <c:pt idx="2003">
                        <c:v>2634.2860000000001</c:v>
                      </c:pt>
                      <c:pt idx="2004">
                        <c:v>2635.25</c:v>
                      </c:pt>
                      <c:pt idx="2005">
                        <c:v>2636.2139999999999</c:v>
                      </c:pt>
                      <c:pt idx="2006">
                        <c:v>2637.1779999999999</c:v>
                      </c:pt>
                      <c:pt idx="2007">
                        <c:v>2638.143</c:v>
                      </c:pt>
                      <c:pt idx="2008">
                        <c:v>2639.107</c:v>
                      </c:pt>
                      <c:pt idx="2009">
                        <c:v>2640.0709999999999</c:v>
                      </c:pt>
                      <c:pt idx="2010">
                        <c:v>2641.0349999999999</c:v>
                      </c:pt>
                      <c:pt idx="2011">
                        <c:v>2642</c:v>
                      </c:pt>
                      <c:pt idx="2012">
                        <c:v>2642.9639999999999</c:v>
                      </c:pt>
                      <c:pt idx="2013">
                        <c:v>2643.9279999999999</c:v>
                      </c:pt>
                      <c:pt idx="2014">
                        <c:v>2644.8919999999998</c:v>
                      </c:pt>
                      <c:pt idx="2015">
                        <c:v>2645.857</c:v>
                      </c:pt>
                      <c:pt idx="2016">
                        <c:v>2646.8209999999999</c:v>
                      </c:pt>
                      <c:pt idx="2017">
                        <c:v>2647.7849999999999</c:v>
                      </c:pt>
                      <c:pt idx="2018">
                        <c:v>2648.7489999999998</c:v>
                      </c:pt>
                      <c:pt idx="2019">
                        <c:v>2649.7139999999999</c:v>
                      </c:pt>
                      <c:pt idx="2020">
                        <c:v>2650.6779999999999</c:v>
                      </c:pt>
                      <c:pt idx="2021">
                        <c:v>2651.6419999999998</c:v>
                      </c:pt>
                      <c:pt idx="2022">
                        <c:v>2652.6060000000002</c:v>
                      </c:pt>
                      <c:pt idx="2023">
                        <c:v>2653.5709999999999</c:v>
                      </c:pt>
                      <c:pt idx="2024">
                        <c:v>2654.5349999999999</c:v>
                      </c:pt>
                      <c:pt idx="2025">
                        <c:v>2655.4989999999998</c:v>
                      </c:pt>
                      <c:pt idx="2026">
                        <c:v>2656.4630000000002</c:v>
                      </c:pt>
                      <c:pt idx="2027">
                        <c:v>2657.4270000000001</c:v>
                      </c:pt>
                      <c:pt idx="2028">
                        <c:v>2658.3919999999998</c:v>
                      </c:pt>
                      <c:pt idx="2029">
                        <c:v>2659.3560000000002</c:v>
                      </c:pt>
                      <c:pt idx="2030">
                        <c:v>2660.32</c:v>
                      </c:pt>
                      <c:pt idx="2031">
                        <c:v>2661.2840000000001</c:v>
                      </c:pt>
                      <c:pt idx="2032">
                        <c:v>2662.2489999999998</c:v>
                      </c:pt>
                      <c:pt idx="2033">
                        <c:v>2663.2130000000002</c:v>
                      </c:pt>
                      <c:pt idx="2034">
                        <c:v>2664.1770000000001</c:v>
                      </c:pt>
                      <c:pt idx="2035">
                        <c:v>2665.1410000000001</c:v>
                      </c:pt>
                      <c:pt idx="2036">
                        <c:v>2666.105</c:v>
                      </c:pt>
                      <c:pt idx="2037">
                        <c:v>2667.07</c:v>
                      </c:pt>
                      <c:pt idx="2038">
                        <c:v>2668.0340000000001</c:v>
                      </c:pt>
                      <c:pt idx="2039">
                        <c:v>2668.998</c:v>
                      </c:pt>
                      <c:pt idx="2040">
                        <c:v>2669.962</c:v>
                      </c:pt>
                      <c:pt idx="2041">
                        <c:v>2670.9270000000001</c:v>
                      </c:pt>
                      <c:pt idx="2042">
                        <c:v>2671.8910000000001</c:v>
                      </c:pt>
                      <c:pt idx="2043">
                        <c:v>2672.855</c:v>
                      </c:pt>
                      <c:pt idx="2044">
                        <c:v>2673.819</c:v>
                      </c:pt>
                      <c:pt idx="2045">
                        <c:v>2674.7840000000001</c:v>
                      </c:pt>
                      <c:pt idx="2046">
                        <c:v>2675.748</c:v>
                      </c:pt>
                      <c:pt idx="2047">
                        <c:v>2676.712</c:v>
                      </c:pt>
                      <c:pt idx="2048">
                        <c:v>2677.6759999999999</c:v>
                      </c:pt>
                      <c:pt idx="2049">
                        <c:v>2678.6410000000001</c:v>
                      </c:pt>
                      <c:pt idx="2050">
                        <c:v>2679.605</c:v>
                      </c:pt>
                      <c:pt idx="2051">
                        <c:v>2680.569</c:v>
                      </c:pt>
                      <c:pt idx="2052">
                        <c:v>2681.5329999999999</c:v>
                      </c:pt>
                      <c:pt idx="2053">
                        <c:v>2682.498</c:v>
                      </c:pt>
                      <c:pt idx="2054">
                        <c:v>2683.462</c:v>
                      </c:pt>
                      <c:pt idx="2055">
                        <c:v>2684.4259999999999</c:v>
                      </c:pt>
                      <c:pt idx="2056">
                        <c:v>2685.39</c:v>
                      </c:pt>
                      <c:pt idx="2057">
                        <c:v>2686.3539999999998</c:v>
                      </c:pt>
                      <c:pt idx="2058">
                        <c:v>2687.319</c:v>
                      </c:pt>
                      <c:pt idx="2059">
                        <c:v>2688.2829999999999</c:v>
                      </c:pt>
                      <c:pt idx="2060">
                        <c:v>2689.2469999999998</c:v>
                      </c:pt>
                      <c:pt idx="2061">
                        <c:v>2690.2109999999998</c:v>
                      </c:pt>
                      <c:pt idx="2062">
                        <c:v>2691.1759999999999</c:v>
                      </c:pt>
                      <c:pt idx="2063">
                        <c:v>2692.14</c:v>
                      </c:pt>
                      <c:pt idx="2064">
                        <c:v>2693.1039999999998</c:v>
                      </c:pt>
                      <c:pt idx="2065">
                        <c:v>2694.0680000000002</c:v>
                      </c:pt>
                      <c:pt idx="2066">
                        <c:v>2695.0329999999999</c:v>
                      </c:pt>
                      <c:pt idx="2067">
                        <c:v>2695.9969999999998</c:v>
                      </c:pt>
                      <c:pt idx="2068">
                        <c:v>2696.9609999999998</c:v>
                      </c:pt>
                      <c:pt idx="2069">
                        <c:v>2697.9250000000002</c:v>
                      </c:pt>
                      <c:pt idx="2070">
                        <c:v>2698.89</c:v>
                      </c:pt>
                      <c:pt idx="2071">
                        <c:v>2699.8539999999998</c:v>
                      </c:pt>
                      <c:pt idx="2072">
                        <c:v>2700.8180000000002</c:v>
                      </c:pt>
                      <c:pt idx="2073">
                        <c:v>2701.7820000000002</c:v>
                      </c:pt>
                      <c:pt idx="2074">
                        <c:v>2702.7469999999998</c:v>
                      </c:pt>
                      <c:pt idx="2075">
                        <c:v>2703.7109999999998</c:v>
                      </c:pt>
                      <c:pt idx="2076">
                        <c:v>2704.6750000000002</c:v>
                      </c:pt>
                      <c:pt idx="2077">
                        <c:v>2705.6390000000001</c:v>
                      </c:pt>
                      <c:pt idx="2078">
                        <c:v>2706.6039999999998</c:v>
                      </c:pt>
                      <c:pt idx="2079">
                        <c:v>2707.5680000000002</c:v>
                      </c:pt>
                      <c:pt idx="2080">
                        <c:v>2708.5320000000002</c:v>
                      </c:pt>
                      <c:pt idx="2081">
                        <c:v>2709.4960000000001</c:v>
                      </c:pt>
                      <c:pt idx="2082">
                        <c:v>2710.46</c:v>
                      </c:pt>
                      <c:pt idx="2083">
                        <c:v>2711.4250000000002</c:v>
                      </c:pt>
                      <c:pt idx="2084">
                        <c:v>2712.3890000000001</c:v>
                      </c:pt>
                      <c:pt idx="2085">
                        <c:v>2713.3530000000001</c:v>
                      </c:pt>
                      <c:pt idx="2086">
                        <c:v>2714.317</c:v>
                      </c:pt>
                      <c:pt idx="2087">
                        <c:v>2715.2809999999999</c:v>
                      </c:pt>
                      <c:pt idx="2088">
                        <c:v>2716.2460000000001</c:v>
                      </c:pt>
                      <c:pt idx="2089">
                        <c:v>2717.21</c:v>
                      </c:pt>
                      <c:pt idx="2090">
                        <c:v>2718.174</c:v>
                      </c:pt>
                      <c:pt idx="2091">
                        <c:v>2719.1379999999999</c:v>
                      </c:pt>
                      <c:pt idx="2092">
                        <c:v>2720.1030000000001</c:v>
                      </c:pt>
                      <c:pt idx="2093">
                        <c:v>2721.067</c:v>
                      </c:pt>
                      <c:pt idx="2094">
                        <c:v>2722.0309999999999</c:v>
                      </c:pt>
                      <c:pt idx="2095">
                        <c:v>2722.9949999999999</c:v>
                      </c:pt>
                      <c:pt idx="2096">
                        <c:v>2723.96</c:v>
                      </c:pt>
                      <c:pt idx="2097">
                        <c:v>2724.924</c:v>
                      </c:pt>
                      <c:pt idx="2098">
                        <c:v>2725.8879999999999</c:v>
                      </c:pt>
                      <c:pt idx="2099">
                        <c:v>2726.8519999999999</c:v>
                      </c:pt>
                      <c:pt idx="2100">
                        <c:v>2727.817</c:v>
                      </c:pt>
                      <c:pt idx="2101">
                        <c:v>2728.7809999999999</c:v>
                      </c:pt>
                      <c:pt idx="2102">
                        <c:v>2729.7449999999999</c:v>
                      </c:pt>
                      <c:pt idx="2103">
                        <c:v>2730.7089999999998</c:v>
                      </c:pt>
                      <c:pt idx="2104">
                        <c:v>2731.674</c:v>
                      </c:pt>
                      <c:pt idx="2105">
                        <c:v>2732.6379999999999</c:v>
                      </c:pt>
                      <c:pt idx="2106">
                        <c:v>2733.6019999999999</c:v>
                      </c:pt>
                      <c:pt idx="2107">
                        <c:v>2734.5659999999998</c:v>
                      </c:pt>
                      <c:pt idx="2108">
                        <c:v>2735.5309999999999</c:v>
                      </c:pt>
                      <c:pt idx="2109">
                        <c:v>2736.4949999999999</c:v>
                      </c:pt>
                      <c:pt idx="2110">
                        <c:v>2737.4589999999998</c:v>
                      </c:pt>
                      <c:pt idx="2111">
                        <c:v>2738.4229999999998</c:v>
                      </c:pt>
                      <c:pt idx="2112">
                        <c:v>2739.3870000000002</c:v>
                      </c:pt>
                      <c:pt idx="2113">
                        <c:v>2740.3519999999999</c:v>
                      </c:pt>
                      <c:pt idx="2114">
                        <c:v>2741.3159999999998</c:v>
                      </c:pt>
                      <c:pt idx="2115">
                        <c:v>2742.28</c:v>
                      </c:pt>
                      <c:pt idx="2116">
                        <c:v>2743.2440000000001</c:v>
                      </c:pt>
                      <c:pt idx="2117">
                        <c:v>2744.2080000000001</c:v>
                      </c:pt>
                      <c:pt idx="2118">
                        <c:v>2745.1729999999998</c:v>
                      </c:pt>
                      <c:pt idx="2119">
                        <c:v>2746.1370000000002</c:v>
                      </c:pt>
                      <c:pt idx="2120">
                        <c:v>2747.1010000000001</c:v>
                      </c:pt>
                      <c:pt idx="2121">
                        <c:v>2748.0650000000001</c:v>
                      </c:pt>
                      <c:pt idx="2122">
                        <c:v>2749.03</c:v>
                      </c:pt>
                      <c:pt idx="2123">
                        <c:v>2749.9940000000001</c:v>
                      </c:pt>
                      <c:pt idx="2124">
                        <c:v>2750.9580000000001</c:v>
                      </c:pt>
                      <c:pt idx="2125">
                        <c:v>2751.922</c:v>
                      </c:pt>
                      <c:pt idx="2126">
                        <c:v>2752.8870000000002</c:v>
                      </c:pt>
                      <c:pt idx="2127">
                        <c:v>2753.8510000000001</c:v>
                      </c:pt>
                      <c:pt idx="2128">
                        <c:v>2754.8150000000001</c:v>
                      </c:pt>
                      <c:pt idx="2129">
                        <c:v>2755.779</c:v>
                      </c:pt>
                      <c:pt idx="2130">
                        <c:v>2756.7440000000001</c:v>
                      </c:pt>
                      <c:pt idx="2131">
                        <c:v>2757.7080000000001</c:v>
                      </c:pt>
                      <c:pt idx="2132">
                        <c:v>2758.672</c:v>
                      </c:pt>
                      <c:pt idx="2133">
                        <c:v>2759.636</c:v>
                      </c:pt>
                      <c:pt idx="2134">
                        <c:v>2760.6010000000001</c:v>
                      </c:pt>
                      <c:pt idx="2135">
                        <c:v>2761.5650000000001</c:v>
                      </c:pt>
                      <c:pt idx="2136">
                        <c:v>2762.529</c:v>
                      </c:pt>
                      <c:pt idx="2137">
                        <c:v>2763.4929999999999</c:v>
                      </c:pt>
                      <c:pt idx="2138">
                        <c:v>2764.4580000000001</c:v>
                      </c:pt>
                      <c:pt idx="2139">
                        <c:v>2765.422</c:v>
                      </c:pt>
                      <c:pt idx="2140">
                        <c:v>2766.386</c:v>
                      </c:pt>
                      <c:pt idx="2141">
                        <c:v>2767.35</c:v>
                      </c:pt>
                      <c:pt idx="2142">
                        <c:v>2768.3139999999999</c:v>
                      </c:pt>
                      <c:pt idx="2143">
                        <c:v>2769.279</c:v>
                      </c:pt>
                      <c:pt idx="2144">
                        <c:v>2770.2429999999999</c:v>
                      </c:pt>
                      <c:pt idx="2145">
                        <c:v>2771.2069999999999</c:v>
                      </c:pt>
                      <c:pt idx="2146">
                        <c:v>2772.1709999999998</c:v>
                      </c:pt>
                      <c:pt idx="2147">
                        <c:v>2773.1350000000002</c:v>
                      </c:pt>
                      <c:pt idx="2148">
                        <c:v>2774.1</c:v>
                      </c:pt>
                      <c:pt idx="2149">
                        <c:v>2775.0639999999999</c:v>
                      </c:pt>
                      <c:pt idx="2150">
                        <c:v>2776.0279999999998</c:v>
                      </c:pt>
                      <c:pt idx="2151">
                        <c:v>2776.9920000000002</c:v>
                      </c:pt>
                      <c:pt idx="2152">
                        <c:v>2777.9569999999999</c:v>
                      </c:pt>
                      <c:pt idx="2153">
                        <c:v>2778.9209999999998</c:v>
                      </c:pt>
                      <c:pt idx="2154">
                        <c:v>2779.8850000000002</c:v>
                      </c:pt>
                      <c:pt idx="2155">
                        <c:v>2780.8490000000002</c:v>
                      </c:pt>
                      <c:pt idx="2156">
                        <c:v>2781.8139999999999</c:v>
                      </c:pt>
                      <c:pt idx="2157">
                        <c:v>2782.7779999999998</c:v>
                      </c:pt>
                      <c:pt idx="2158">
                        <c:v>2783.7420000000002</c:v>
                      </c:pt>
                      <c:pt idx="2159">
                        <c:v>2784.7060000000001</c:v>
                      </c:pt>
                      <c:pt idx="2160">
                        <c:v>2785.6709999999998</c:v>
                      </c:pt>
                      <c:pt idx="2161">
                        <c:v>2786.6350000000002</c:v>
                      </c:pt>
                      <c:pt idx="2162">
                        <c:v>2787.5990000000002</c:v>
                      </c:pt>
                      <c:pt idx="2163">
                        <c:v>2788.5630000000001</c:v>
                      </c:pt>
                      <c:pt idx="2164">
                        <c:v>2789.5279999999998</c:v>
                      </c:pt>
                      <c:pt idx="2165">
                        <c:v>2790.4920000000002</c:v>
                      </c:pt>
                      <c:pt idx="2166">
                        <c:v>2791.4560000000001</c:v>
                      </c:pt>
                      <c:pt idx="2167">
                        <c:v>2792.42</c:v>
                      </c:pt>
                      <c:pt idx="2168">
                        <c:v>2793.3850000000002</c:v>
                      </c:pt>
                      <c:pt idx="2169">
                        <c:v>2794.3490000000002</c:v>
                      </c:pt>
                      <c:pt idx="2170">
                        <c:v>2795.3130000000001</c:v>
                      </c:pt>
                      <c:pt idx="2171">
                        <c:v>2796.277</c:v>
                      </c:pt>
                      <c:pt idx="2172">
                        <c:v>2797.241</c:v>
                      </c:pt>
                      <c:pt idx="2173">
                        <c:v>2798.2060000000001</c:v>
                      </c:pt>
                      <c:pt idx="2174">
                        <c:v>2799.17</c:v>
                      </c:pt>
                      <c:pt idx="2175">
                        <c:v>2800.134</c:v>
                      </c:pt>
                      <c:pt idx="2176">
                        <c:v>2801.098</c:v>
                      </c:pt>
                      <c:pt idx="2177">
                        <c:v>2802.0630000000001</c:v>
                      </c:pt>
                      <c:pt idx="2178">
                        <c:v>2803.027</c:v>
                      </c:pt>
                      <c:pt idx="2179">
                        <c:v>2803.991</c:v>
                      </c:pt>
                      <c:pt idx="2180">
                        <c:v>2804.9549999999999</c:v>
                      </c:pt>
                      <c:pt idx="2181">
                        <c:v>2805.9189999999999</c:v>
                      </c:pt>
                      <c:pt idx="2182">
                        <c:v>2806.884</c:v>
                      </c:pt>
                      <c:pt idx="2183">
                        <c:v>2807.848</c:v>
                      </c:pt>
                      <c:pt idx="2184">
                        <c:v>2808.8119999999999</c:v>
                      </c:pt>
                      <c:pt idx="2185">
                        <c:v>2809.7759999999998</c:v>
                      </c:pt>
                      <c:pt idx="2186">
                        <c:v>2810.741</c:v>
                      </c:pt>
                      <c:pt idx="2187">
                        <c:v>2811.7049999999999</c:v>
                      </c:pt>
                      <c:pt idx="2188">
                        <c:v>2812.6689999999999</c:v>
                      </c:pt>
                      <c:pt idx="2189">
                        <c:v>2813.6329999999998</c:v>
                      </c:pt>
                      <c:pt idx="2190">
                        <c:v>2814.598</c:v>
                      </c:pt>
                      <c:pt idx="2191">
                        <c:v>2815.5619999999999</c:v>
                      </c:pt>
                      <c:pt idx="2192">
                        <c:v>2816.5259999999998</c:v>
                      </c:pt>
                      <c:pt idx="2193">
                        <c:v>2817.49</c:v>
                      </c:pt>
                      <c:pt idx="2194">
                        <c:v>2818.4549999999999</c:v>
                      </c:pt>
                      <c:pt idx="2195">
                        <c:v>2819.4189999999999</c:v>
                      </c:pt>
                      <c:pt idx="2196">
                        <c:v>2820.3829999999998</c:v>
                      </c:pt>
                      <c:pt idx="2197">
                        <c:v>2821.3470000000002</c:v>
                      </c:pt>
                      <c:pt idx="2198">
                        <c:v>2822.3119999999999</c:v>
                      </c:pt>
                      <c:pt idx="2199">
                        <c:v>2823.2759999999998</c:v>
                      </c:pt>
                      <c:pt idx="2200">
                        <c:v>2824.24</c:v>
                      </c:pt>
                      <c:pt idx="2201">
                        <c:v>2825.2040000000002</c:v>
                      </c:pt>
                      <c:pt idx="2202">
                        <c:v>2826.1680000000001</c:v>
                      </c:pt>
                      <c:pt idx="2203">
                        <c:v>2827.1329999999998</c:v>
                      </c:pt>
                      <c:pt idx="2204">
                        <c:v>2828.0970000000002</c:v>
                      </c:pt>
                      <c:pt idx="2205">
                        <c:v>2829.0610000000001</c:v>
                      </c:pt>
                      <c:pt idx="2206">
                        <c:v>2830.0250000000001</c:v>
                      </c:pt>
                      <c:pt idx="2207">
                        <c:v>2830.99</c:v>
                      </c:pt>
                      <c:pt idx="2208">
                        <c:v>2831.9540000000002</c:v>
                      </c:pt>
                      <c:pt idx="2209">
                        <c:v>2832.9180000000001</c:v>
                      </c:pt>
                      <c:pt idx="2210">
                        <c:v>2833.8820000000001</c:v>
                      </c:pt>
                      <c:pt idx="2211">
                        <c:v>2834.846</c:v>
                      </c:pt>
                      <c:pt idx="2212">
                        <c:v>2835.8110000000001</c:v>
                      </c:pt>
                      <c:pt idx="2213">
                        <c:v>2836.7750000000001</c:v>
                      </c:pt>
                      <c:pt idx="2214">
                        <c:v>2837.739</c:v>
                      </c:pt>
                      <c:pt idx="2215">
                        <c:v>2838.703</c:v>
                      </c:pt>
                      <c:pt idx="2216">
                        <c:v>2839.6680000000001</c:v>
                      </c:pt>
                      <c:pt idx="2217">
                        <c:v>2840.6320000000001</c:v>
                      </c:pt>
                      <c:pt idx="2218">
                        <c:v>2841.596</c:v>
                      </c:pt>
                      <c:pt idx="2219">
                        <c:v>2842.56</c:v>
                      </c:pt>
                      <c:pt idx="2220">
                        <c:v>2843.5250000000001</c:v>
                      </c:pt>
                      <c:pt idx="2221">
                        <c:v>2844.489</c:v>
                      </c:pt>
                      <c:pt idx="2222">
                        <c:v>2845.453</c:v>
                      </c:pt>
                      <c:pt idx="2223">
                        <c:v>2846.4169999999999</c:v>
                      </c:pt>
                      <c:pt idx="2224">
                        <c:v>2847.3820000000001</c:v>
                      </c:pt>
                      <c:pt idx="2225">
                        <c:v>2848.346</c:v>
                      </c:pt>
                      <c:pt idx="2226">
                        <c:v>2849.31</c:v>
                      </c:pt>
                      <c:pt idx="2227">
                        <c:v>2850.2739999999999</c:v>
                      </c:pt>
                      <c:pt idx="2228">
                        <c:v>2851.239</c:v>
                      </c:pt>
                      <c:pt idx="2229">
                        <c:v>2852.203</c:v>
                      </c:pt>
                      <c:pt idx="2230">
                        <c:v>2853.1669999999999</c:v>
                      </c:pt>
                      <c:pt idx="2231">
                        <c:v>2854.1309999999999</c:v>
                      </c:pt>
                      <c:pt idx="2232">
                        <c:v>2855.0949999999998</c:v>
                      </c:pt>
                      <c:pt idx="2233">
                        <c:v>2856.06</c:v>
                      </c:pt>
                      <c:pt idx="2234">
                        <c:v>2857.0239999999999</c:v>
                      </c:pt>
                      <c:pt idx="2235">
                        <c:v>2857.9879999999998</c:v>
                      </c:pt>
                      <c:pt idx="2236">
                        <c:v>2858.9520000000002</c:v>
                      </c:pt>
                      <c:pt idx="2237">
                        <c:v>2859.9169999999999</c:v>
                      </c:pt>
                      <c:pt idx="2238">
                        <c:v>2860.8809999999999</c:v>
                      </c:pt>
                      <c:pt idx="2239">
                        <c:v>2861.8449999999998</c:v>
                      </c:pt>
                      <c:pt idx="2240">
                        <c:v>2862.8090000000002</c:v>
                      </c:pt>
                      <c:pt idx="2241">
                        <c:v>2863.7730000000001</c:v>
                      </c:pt>
                      <c:pt idx="2242">
                        <c:v>2864.7379999999998</c:v>
                      </c:pt>
                      <c:pt idx="2243">
                        <c:v>2865.7020000000002</c:v>
                      </c:pt>
                      <c:pt idx="2244">
                        <c:v>2866.6660000000002</c:v>
                      </c:pt>
                      <c:pt idx="2245">
                        <c:v>2867.63</c:v>
                      </c:pt>
                      <c:pt idx="2246">
                        <c:v>2868.5949999999998</c:v>
                      </c:pt>
                      <c:pt idx="2247">
                        <c:v>2869.5590000000002</c:v>
                      </c:pt>
                      <c:pt idx="2248">
                        <c:v>2870.5230000000001</c:v>
                      </c:pt>
                      <c:pt idx="2249">
                        <c:v>2871.4870000000001</c:v>
                      </c:pt>
                      <c:pt idx="2250">
                        <c:v>2872.4520000000002</c:v>
                      </c:pt>
                      <c:pt idx="2251">
                        <c:v>2873.4160000000002</c:v>
                      </c:pt>
                      <c:pt idx="2252">
                        <c:v>2874.38</c:v>
                      </c:pt>
                      <c:pt idx="2253">
                        <c:v>2875.3440000000001</c:v>
                      </c:pt>
                      <c:pt idx="2254">
                        <c:v>2876.3090000000002</c:v>
                      </c:pt>
                      <c:pt idx="2255">
                        <c:v>2877.2730000000001</c:v>
                      </c:pt>
                      <c:pt idx="2256">
                        <c:v>2878.2370000000001</c:v>
                      </c:pt>
                      <c:pt idx="2257">
                        <c:v>2879.201</c:v>
                      </c:pt>
                      <c:pt idx="2258">
                        <c:v>2880.1660000000002</c:v>
                      </c:pt>
                      <c:pt idx="2259">
                        <c:v>2881.13</c:v>
                      </c:pt>
                      <c:pt idx="2260">
                        <c:v>2882.0940000000001</c:v>
                      </c:pt>
                      <c:pt idx="2261">
                        <c:v>2883.058</c:v>
                      </c:pt>
                      <c:pt idx="2262">
                        <c:v>2884.0219999999999</c:v>
                      </c:pt>
                      <c:pt idx="2263">
                        <c:v>2884.9870000000001</c:v>
                      </c:pt>
                      <c:pt idx="2264">
                        <c:v>2885.951</c:v>
                      </c:pt>
                      <c:pt idx="2265">
                        <c:v>2886.915</c:v>
                      </c:pt>
                      <c:pt idx="2266">
                        <c:v>2887.8789999999999</c:v>
                      </c:pt>
                      <c:pt idx="2267">
                        <c:v>2888.8440000000001</c:v>
                      </c:pt>
                      <c:pt idx="2268">
                        <c:v>2889.808</c:v>
                      </c:pt>
                      <c:pt idx="2269">
                        <c:v>2890.7719999999999</c:v>
                      </c:pt>
                      <c:pt idx="2270">
                        <c:v>2891.7359999999999</c:v>
                      </c:pt>
                      <c:pt idx="2271">
                        <c:v>2892.7</c:v>
                      </c:pt>
                      <c:pt idx="2272">
                        <c:v>2893.665</c:v>
                      </c:pt>
                      <c:pt idx="2273">
                        <c:v>2894.6289999999999</c:v>
                      </c:pt>
                      <c:pt idx="2274">
                        <c:v>2895.5929999999998</c:v>
                      </c:pt>
                      <c:pt idx="2275">
                        <c:v>2896.5569999999998</c:v>
                      </c:pt>
                      <c:pt idx="2276">
                        <c:v>2897.5219999999999</c:v>
                      </c:pt>
                      <c:pt idx="2277">
                        <c:v>2898.4859999999999</c:v>
                      </c:pt>
                      <c:pt idx="2278">
                        <c:v>2899.45</c:v>
                      </c:pt>
                      <c:pt idx="2279">
                        <c:v>2900.4140000000002</c:v>
                      </c:pt>
                      <c:pt idx="2280">
                        <c:v>2901.3789999999999</c:v>
                      </c:pt>
                      <c:pt idx="2281">
                        <c:v>2902.3429999999998</c:v>
                      </c:pt>
                      <c:pt idx="2282">
                        <c:v>2903.3069999999998</c:v>
                      </c:pt>
                      <c:pt idx="2283">
                        <c:v>2904.2710000000002</c:v>
                      </c:pt>
                      <c:pt idx="2284">
                        <c:v>2905.2359999999999</c:v>
                      </c:pt>
                      <c:pt idx="2285">
                        <c:v>2906.2</c:v>
                      </c:pt>
                      <c:pt idx="2286">
                        <c:v>2907.1640000000002</c:v>
                      </c:pt>
                      <c:pt idx="2287">
                        <c:v>2908.1280000000002</c:v>
                      </c:pt>
                      <c:pt idx="2288">
                        <c:v>2909.0929999999998</c:v>
                      </c:pt>
                      <c:pt idx="2289">
                        <c:v>2910.0569999999998</c:v>
                      </c:pt>
                      <c:pt idx="2290">
                        <c:v>2911.0210000000002</c:v>
                      </c:pt>
                      <c:pt idx="2291">
                        <c:v>2911.9850000000001</c:v>
                      </c:pt>
                      <c:pt idx="2292">
                        <c:v>2912.9490000000001</c:v>
                      </c:pt>
                      <c:pt idx="2293">
                        <c:v>2913.9140000000002</c:v>
                      </c:pt>
                      <c:pt idx="2294">
                        <c:v>2914.8780000000002</c:v>
                      </c:pt>
                      <c:pt idx="2295">
                        <c:v>2915.8420000000001</c:v>
                      </c:pt>
                      <c:pt idx="2296">
                        <c:v>2916.806</c:v>
                      </c:pt>
                      <c:pt idx="2297">
                        <c:v>2917.7710000000002</c:v>
                      </c:pt>
                      <c:pt idx="2298">
                        <c:v>2918.7350000000001</c:v>
                      </c:pt>
                      <c:pt idx="2299">
                        <c:v>2919.6990000000001</c:v>
                      </c:pt>
                      <c:pt idx="2300">
                        <c:v>2920.663</c:v>
                      </c:pt>
                      <c:pt idx="2301">
                        <c:v>2921.627</c:v>
                      </c:pt>
                      <c:pt idx="2302">
                        <c:v>2922.5920000000001</c:v>
                      </c:pt>
                      <c:pt idx="2303">
                        <c:v>2923.556</c:v>
                      </c:pt>
                      <c:pt idx="2304">
                        <c:v>2924.52</c:v>
                      </c:pt>
                      <c:pt idx="2305">
                        <c:v>2925.4839999999999</c:v>
                      </c:pt>
                      <c:pt idx="2306">
                        <c:v>2926.4490000000001</c:v>
                      </c:pt>
                      <c:pt idx="2307">
                        <c:v>2927.413</c:v>
                      </c:pt>
                      <c:pt idx="2308">
                        <c:v>2928.377</c:v>
                      </c:pt>
                      <c:pt idx="2309">
                        <c:v>2929.3409999999999</c:v>
                      </c:pt>
                      <c:pt idx="2310">
                        <c:v>2930.306</c:v>
                      </c:pt>
                      <c:pt idx="2311">
                        <c:v>2931.27</c:v>
                      </c:pt>
                      <c:pt idx="2312">
                        <c:v>2932.2339999999999</c:v>
                      </c:pt>
                      <c:pt idx="2313">
                        <c:v>2933.1979999999999</c:v>
                      </c:pt>
                      <c:pt idx="2314">
                        <c:v>2934.163</c:v>
                      </c:pt>
                      <c:pt idx="2315">
                        <c:v>2935.127</c:v>
                      </c:pt>
                      <c:pt idx="2316">
                        <c:v>2936.0909999999999</c:v>
                      </c:pt>
                      <c:pt idx="2317">
                        <c:v>2937.0549999999998</c:v>
                      </c:pt>
                      <c:pt idx="2318">
                        <c:v>2938.02</c:v>
                      </c:pt>
                      <c:pt idx="2319">
                        <c:v>2938.9839999999999</c:v>
                      </c:pt>
                      <c:pt idx="2320">
                        <c:v>2939.9479999999999</c:v>
                      </c:pt>
                      <c:pt idx="2321">
                        <c:v>2940.9119999999998</c:v>
                      </c:pt>
                      <c:pt idx="2322">
                        <c:v>2941.8760000000002</c:v>
                      </c:pt>
                      <c:pt idx="2323">
                        <c:v>2942.8409999999999</c:v>
                      </c:pt>
                      <c:pt idx="2324">
                        <c:v>2943.8049999999998</c:v>
                      </c:pt>
                      <c:pt idx="2325">
                        <c:v>2944.7689999999998</c:v>
                      </c:pt>
                      <c:pt idx="2326">
                        <c:v>2945.7330000000002</c:v>
                      </c:pt>
                      <c:pt idx="2327">
                        <c:v>2946.6979999999999</c:v>
                      </c:pt>
                      <c:pt idx="2328">
                        <c:v>2947.6619999999998</c:v>
                      </c:pt>
                      <c:pt idx="2329">
                        <c:v>2948.6260000000002</c:v>
                      </c:pt>
                      <c:pt idx="2330">
                        <c:v>2949.59</c:v>
                      </c:pt>
                      <c:pt idx="2331">
                        <c:v>2950.5540000000001</c:v>
                      </c:pt>
                      <c:pt idx="2332">
                        <c:v>2951.5189999999998</c:v>
                      </c:pt>
                      <c:pt idx="2333">
                        <c:v>2952.4830000000002</c:v>
                      </c:pt>
                      <c:pt idx="2334">
                        <c:v>2953.4470000000001</c:v>
                      </c:pt>
                      <c:pt idx="2335">
                        <c:v>2954.4110000000001</c:v>
                      </c:pt>
                      <c:pt idx="2336">
                        <c:v>2955.3760000000002</c:v>
                      </c:pt>
                      <c:pt idx="2337">
                        <c:v>2956.34</c:v>
                      </c:pt>
                      <c:pt idx="2338">
                        <c:v>2957.3040000000001</c:v>
                      </c:pt>
                      <c:pt idx="2339">
                        <c:v>2958.268</c:v>
                      </c:pt>
                      <c:pt idx="2340">
                        <c:v>2959.2330000000002</c:v>
                      </c:pt>
                      <c:pt idx="2341">
                        <c:v>2960.1970000000001</c:v>
                      </c:pt>
                      <c:pt idx="2342">
                        <c:v>2961.1610000000001</c:v>
                      </c:pt>
                      <c:pt idx="2343">
                        <c:v>2962.125</c:v>
                      </c:pt>
                      <c:pt idx="2344">
                        <c:v>2963.09</c:v>
                      </c:pt>
                      <c:pt idx="2345">
                        <c:v>2964.0540000000001</c:v>
                      </c:pt>
                      <c:pt idx="2346">
                        <c:v>2965.018</c:v>
                      </c:pt>
                      <c:pt idx="2347">
                        <c:v>2965.982</c:v>
                      </c:pt>
                      <c:pt idx="2348">
                        <c:v>2966.9470000000001</c:v>
                      </c:pt>
                      <c:pt idx="2349">
                        <c:v>2967.9110000000001</c:v>
                      </c:pt>
                      <c:pt idx="2350">
                        <c:v>2968.875</c:v>
                      </c:pt>
                      <c:pt idx="2351">
                        <c:v>2969.8389999999999</c:v>
                      </c:pt>
                      <c:pt idx="2352">
                        <c:v>2970.8029999999999</c:v>
                      </c:pt>
                      <c:pt idx="2353">
                        <c:v>2971.768</c:v>
                      </c:pt>
                      <c:pt idx="2354">
                        <c:v>2972.732</c:v>
                      </c:pt>
                      <c:pt idx="2355">
                        <c:v>2973.6959999999999</c:v>
                      </c:pt>
                      <c:pt idx="2356">
                        <c:v>2974.66</c:v>
                      </c:pt>
                      <c:pt idx="2357">
                        <c:v>2975.625</c:v>
                      </c:pt>
                      <c:pt idx="2358">
                        <c:v>2976.5889999999999</c:v>
                      </c:pt>
                      <c:pt idx="2359">
                        <c:v>2977.5529999999999</c:v>
                      </c:pt>
                      <c:pt idx="2360">
                        <c:v>2978.5169999999998</c:v>
                      </c:pt>
                      <c:pt idx="2361">
                        <c:v>2979.4810000000002</c:v>
                      </c:pt>
                      <c:pt idx="2362">
                        <c:v>2980.4459999999999</c:v>
                      </c:pt>
                      <c:pt idx="2363">
                        <c:v>2981.41</c:v>
                      </c:pt>
                      <c:pt idx="2364">
                        <c:v>2982.3739999999998</c:v>
                      </c:pt>
                      <c:pt idx="2365">
                        <c:v>2983.3380000000002</c:v>
                      </c:pt>
                      <c:pt idx="2366">
                        <c:v>2984.3029999999999</c:v>
                      </c:pt>
                      <c:pt idx="2367">
                        <c:v>2985.2669999999998</c:v>
                      </c:pt>
                      <c:pt idx="2368">
                        <c:v>2986.2310000000002</c:v>
                      </c:pt>
                      <c:pt idx="2369">
                        <c:v>2987.1950000000002</c:v>
                      </c:pt>
                      <c:pt idx="2370">
                        <c:v>2988.16</c:v>
                      </c:pt>
                      <c:pt idx="2371">
                        <c:v>2989.1239999999998</c:v>
                      </c:pt>
                      <c:pt idx="2372">
                        <c:v>2990.0880000000002</c:v>
                      </c:pt>
                      <c:pt idx="2373">
                        <c:v>2991.0520000000001</c:v>
                      </c:pt>
                      <c:pt idx="2374">
                        <c:v>2992.0169999999998</c:v>
                      </c:pt>
                      <c:pt idx="2375">
                        <c:v>2992.9810000000002</c:v>
                      </c:pt>
                      <c:pt idx="2376">
                        <c:v>2993.9450000000002</c:v>
                      </c:pt>
                      <c:pt idx="2377">
                        <c:v>2994.9090000000001</c:v>
                      </c:pt>
                      <c:pt idx="2378">
                        <c:v>2995.8739999999998</c:v>
                      </c:pt>
                      <c:pt idx="2379">
                        <c:v>2996.8380000000002</c:v>
                      </c:pt>
                      <c:pt idx="2380">
                        <c:v>2997.8020000000001</c:v>
                      </c:pt>
                      <c:pt idx="2381">
                        <c:v>2998.7660000000001</c:v>
                      </c:pt>
                      <c:pt idx="2382">
                        <c:v>2999.73</c:v>
                      </c:pt>
                      <c:pt idx="2383">
                        <c:v>3000.6950000000002</c:v>
                      </c:pt>
                      <c:pt idx="2384">
                        <c:v>3001.6590000000001</c:v>
                      </c:pt>
                      <c:pt idx="2385">
                        <c:v>3002.623</c:v>
                      </c:pt>
                      <c:pt idx="2386">
                        <c:v>3003.587</c:v>
                      </c:pt>
                      <c:pt idx="2387">
                        <c:v>3004.5520000000001</c:v>
                      </c:pt>
                      <c:pt idx="2388">
                        <c:v>3005.5160000000001</c:v>
                      </c:pt>
                      <c:pt idx="2389">
                        <c:v>3006.48</c:v>
                      </c:pt>
                      <c:pt idx="2390">
                        <c:v>3007.444</c:v>
                      </c:pt>
                      <c:pt idx="2391">
                        <c:v>3008.4079999999999</c:v>
                      </c:pt>
                      <c:pt idx="2392">
                        <c:v>3009.373</c:v>
                      </c:pt>
                      <c:pt idx="2393">
                        <c:v>3010.337</c:v>
                      </c:pt>
                      <c:pt idx="2394">
                        <c:v>3011.3009999999999</c:v>
                      </c:pt>
                      <c:pt idx="2395">
                        <c:v>3012.2649999999999</c:v>
                      </c:pt>
                      <c:pt idx="2396">
                        <c:v>3013.23</c:v>
                      </c:pt>
                      <c:pt idx="2397">
                        <c:v>3014.194</c:v>
                      </c:pt>
                      <c:pt idx="2398">
                        <c:v>3015.1579999999999</c:v>
                      </c:pt>
                      <c:pt idx="2399">
                        <c:v>3016.1219999999998</c:v>
                      </c:pt>
                      <c:pt idx="2400">
                        <c:v>3017.087</c:v>
                      </c:pt>
                      <c:pt idx="2401">
                        <c:v>3018.0509999999999</c:v>
                      </c:pt>
                      <c:pt idx="2402">
                        <c:v>3019.0149999999999</c:v>
                      </c:pt>
                      <c:pt idx="2403">
                        <c:v>3019.9789999999998</c:v>
                      </c:pt>
                      <c:pt idx="2404">
                        <c:v>3020.944</c:v>
                      </c:pt>
                      <c:pt idx="2405">
                        <c:v>3021.9079999999999</c:v>
                      </c:pt>
                      <c:pt idx="2406">
                        <c:v>3022.8719999999998</c:v>
                      </c:pt>
                      <c:pt idx="2407">
                        <c:v>3023.8359999999998</c:v>
                      </c:pt>
                      <c:pt idx="2408">
                        <c:v>3024.8009999999999</c:v>
                      </c:pt>
                      <c:pt idx="2409">
                        <c:v>3025.7649999999999</c:v>
                      </c:pt>
                      <c:pt idx="2410">
                        <c:v>3026.7289999999998</c:v>
                      </c:pt>
                      <c:pt idx="2411">
                        <c:v>3027.6930000000002</c:v>
                      </c:pt>
                      <c:pt idx="2412">
                        <c:v>3028.6570000000002</c:v>
                      </c:pt>
                      <c:pt idx="2413">
                        <c:v>3029.6219999999998</c:v>
                      </c:pt>
                      <c:pt idx="2414">
                        <c:v>3030.5859999999998</c:v>
                      </c:pt>
                      <c:pt idx="2415">
                        <c:v>3031.55</c:v>
                      </c:pt>
                      <c:pt idx="2416">
                        <c:v>3032.5140000000001</c:v>
                      </c:pt>
                      <c:pt idx="2417">
                        <c:v>3033.4789999999998</c:v>
                      </c:pt>
                      <c:pt idx="2418">
                        <c:v>3034.4430000000002</c:v>
                      </c:pt>
                      <c:pt idx="2419">
                        <c:v>3035.4070000000002</c:v>
                      </c:pt>
                      <c:pt idx="2420">
                        <c:v>3036.3710000000001</c:v>
                      </c:pt>
                      <c:pt idx="2421">
                        <c:v>3037.335</c:v>
                      </c:pt>
                      <c:pt idx="2422">
                        <c:v>3038.3</c:v>
                      </c:pt>
                      <c:pt idx="2423">
                        <c:v>3039.2640000000001</c:v>
                      </c:pt>
                      <c:pt idx="2424">
                        <c:v>3040.2280000000001</c:v>
                      </c:pt>
                      <c:pt idx="2425">
                        <c:v>3041.192</c:v>
                      </c:pt>
                      <c:pt idx="2426">
                        <c:v>3042.1570000000002</c:v>
                      </c:pt>
                      <c:pt idx="2427">
                        <c:v>3043.1210000000001</c:v>
                      </c:pt>
                      <c:pt idx="2428">
                        <c:v>3044.085</c:v>
                      </c:pt>
                      <c:pt idx="2429">
                        <c:v>3045.049</c:v>
                      </c:pt>
                      <c:pt idx="2430">
                        <c:v>3046.0140000000001</c:v>
                      </c:pt>
                      <c:pt idx="2431">
                        <c:v>3046.9780000000001</c:v>
                      </c:pt>
                      <c:pt idx="2432">
                        <c:v>3047.942</c:v>
                      </c:pt>
                      <c:pt idx="2433">
                        <c:v>3048.9059999999999</c:v>
                      </c:pt>
                      <c:pt idx="2434">
                        <c:v>3049.8710000000001</c:v>
                      </c:pt>
                      <c:pt idx="2435">
                        <c:v>3050.835</c:v>
                      </c:pt>
                      <c:pt idx="2436">
                        <c:v>3051.799</c:v>
                      </c:pt>
                      <c:pt idx="2437">
                        <c:v>3052.7629999999999</c:v>
                      </c:pt>
                      <c:pt idx="2438">
                        <c:v>3053.7280000000001</c:v>
                      </c:pt>
                      <c:pt idx="2439">
                        <c:v>3054.692</c:v>
                      </c:pt>
                      <c:pt idx="2440">
                        <c:v>3055.6559999999999</c:v>
                      </c:pt>
                      <c:pt idx="2441">
                        <c:v>3056.62</c:v>
                      </c:pt>
                      <c:pt idx="2442">
                        <c:v>3057.5839999999998</c:v>
                      </c:pt>
                      <c:pt idx="2443">
                        <c:v>3058.549</c:v>
                      </c:pt>
                      <c:pt idx="2444">
                        <c:v>3059.5129999999999</c:v>
                      </c:pt>
                      <c:pt idx="2445">
                        <c:v>3060.4769999999999</c:v>
                      </c:pt>
                      <c:pt idx="2446">
                        <c:v>3061.4409999999998</c:v>
                      </c:pt>
                      <c:pt idx="2447">
                        <c:v>3062.4059999999999</c:v>
                      </c:pt>
                      <c:pt idx="2448">
                        <c:v>3063.37</c:v>
                      </c:pt>
                      <c:pt idx="2449">
                        <c:v>3064.3339999999998</c:v>
                      </c:pt>
                      <c:pt idx="2450">
                        <c:v>3065.2979999999998</c:v>
                      </c:pt>
                      <c:pt idx="2451">
                        <c:v>3066.2620000000002</c:v>
                      </c:pt>
                      <c:pt idx="2452">
                        <c:v>3067.2269999999999</c:v>
                      </c:pt>
                      <c:pt idx="2453">
                        <c:v>3068.1909999999998</c:v>
                      </c:pt>
                      <c:pt idx="2454">
                        <c:v>3069.1550000000002</c:v>
                      </c:pt>
                      <c:pt idx="2455">
                        <c:v>3070.1190000000001</c:v>
                      </c:pt>
                      <c:pt idx="2456">
                        <c:v>3071.0839999999998</c:v>
                      </c:pt>
                      <c:pt idx="2457">
                        <c:v>3072.0479999999998</c:v>
                      </c:pt>
                      <c:pt idx="2458">
                        <c:v>3073.0120000000002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Data!$O$2:$O$2460</c15:sqref>
                        </c15:formulaRef>
                      </c:ext>
                    </c:extLst>
                    <c:numCache>
                      <c:formatCode>0.00E+00</c:formatCode>
                      <c:ptCount val="2459"/>
                      <c:pt idx="0">
                        <c:v>4.452246E-2</c:v>
                      </c:pt>
                      <c:pt idx="1">
                        <c:v>4.3806049999999999E-2</c:v>
                      </c:pt>
                      <c:pt idx="2">
                        <c:v>4.3464900000000001E-2</c:v>
                      </c:pt>
                      <c:pt idx="3">
                        <c:v>4.2865779999999999E-2</c:v>
                      </c:pt>
                      <c:pt idx="4">
                        <c:v>4.2297830000000002E-2</c:v>
                      </c:pt>
                      <c:pt idx="5">
                        <c:v>4.2296590000000002E-2</c:v>
                      </c:pt>
                      <c:pt idx="6">
                        <c:v>4.2459219999999999E-2</c:v>
                      </c:pt>
                      <c:pt idx="7">
                        <c:v>4.2212300000000001E-2</c:v>
                      </c:pt>
                      <c:pt idx="8">
                        <c:v>4.1954459999999999E-2</c:v>
                      </c:pt>
                      <c:pt idx="9">
                        <c:v>4.2255790000000001E-2</c:v>
                      </c:pt>
                      <c:pt idx="10">
                        <c:v>4.2666290000000003E-2</c:v>
                      </c:pt>
                      <c:pt idx="11">
                        <c:v>4.2532050000000002E-2</c:v>
                      </c:pt>
                      <c:pt idx="12">
                        <c:v>4.2226029999999998E-2</c:v>
                      </c:pt>
                      <c:pt idx="13">
                        <c:v>4.2359050000000002E-2</c:v>
                      </c:pt>
                      <c:pt idx="14">
                        <c:v>4.2482600000000002E-2</c:v>
                      </c:pt>
                      <c:pt idx="15">
                        <c:v>4.1851600000000003E-2</c:v>
                      </c:pt>
                      <c:pt idx="16">
                        <c:v>4.0813639999999998E-2</c:v>
                      </c:pt>
                      <c:pt idx="17">
                        <c:v>4.0302940000000002E-2</c:v>
                      </c:pt>
                      <c:pt idx="18">
                        <c:v>4.0396899999999999E-2</c:v>
                      </c:pt>
                      <c:pt idx="19">
                        <c:v>4.0528950000000001E-2</c:v>
                      </c:pt>
                      <c:pt idx="20">
                        <c:v>4.0696490000000002E-2</c:v>
                      </c:pt>
                      <c:pt idx="21">
                        <c:v>4.1189839999999998E-2</c:v>
                      </c:pt>
                      <c:pt idx="22">
                        <c:v>4.1700899999999999E-2</c:v>
                      </c:pt>
                      <c:pt idx="23">
                        <c:v>4.1799860000000001E-2</c:v>
                      </c:pt>
                      <c:pt idx="24">
                        <c:v>4.1741609999999998E-2</c:v>
                      </c:pt>
                      <c:pt idx="25">
                        <c:v>4.1896179999999998E-2</c:v>
                      </c:pt>
                      <c:pt idx="26">
                        <c:v>4.1940699999999997E-2</c:v>
                      </c:pt>
                      <c:pt idx="27">
                        <c:v>4.1566329999999999E-2</c:v>
                      </c:pt>
                      <c:pt idx="28">
                        <c:v>4.1326370000000001E-2</c:v>
                      </c:pt>
                      <c:pt idx="29">
                        <c:v>4.1798729999999999E-2</c:v>
                      </c:pt>
                      <c:pt idx="30">
                        <c:v>4.2542490000000002E-2</c:v>
                      </c:pt>
                      <c:pt idx="31">
                        <c:v>4.2892949999999999E-2</c:v>
                      </c:pt>
                      <c:pt idx="32">
                        <c:v>4.3049619999999997E-2</c:v>
                      </c:pt>
                      <c:pt idx="33">
                        <c:v>4.3417619999999997E-2</c:v>
                      </c:pt>
                      <c:pt idx="34">
                        <c:v>4.3630790000000003E-2</c:v>
                      </c:pt>
                      <c:pt idx="35">
                        <c:v>4.328721E-2</c:v>
                      </c:pt>
                      <c:pt idx="36">
                        <c:v>4.2937240000000002E-2</c:v>
                      </c:pt>
                      <c:pt idx="37">
                        <c:v>4.3295119999999999E-2</c:v>
                      </c:pt>
                      <c:pt idx="38">
                        <c:v>4.410654E-2</c:v>
                      </c:pt>
                      <c:pt idx="39">
                        <c:v>4.4840430000000001E-2</c:v>
                      </c:pt>
                      <c:pt idx="40">
                        <c:v>4.576504E-2</c:v>
                      </c:pt>
                      <c:pt idx="41">
                        <c:v>4.728371E-2</c:v>
                      </c:pt>
                      <c:pt idx="42">
                        <c:v>4.8929519999999997E-2</c:v>
                      </c:pt>
                      <c:pt idx="43">
                        <c:v>5.0131340000000003E-2</c:v>
                      </c:pt>
                      <c:pt idx="44">
                        <c:v>5.1279520000000002E-2</c:v>
                      </c:pt>
                      <c:pt idx="45">
                        <c:v>5.2986690000000003E-2</c:v>
                      </c:pt>
                      <c:pt idx="46">
                        <c:v>5.4886919999999999E-2</c:v>
                      </c:pt>
                      <c:pt idx="47">
                        <c:v>5.6232900000000002E-2</c:v>
                      </c:pt>
                      <c:pt idx="48">
                        <c:v>5.7102519999999997E-2</c:v>
                      </c:pt>
                      <c:pt idx="49">
                        <c:v>5.8069500000000003E-2</c:v>
                      </c:pt>
                      <c:pt idx="50">
                        <c:v>5.9117459999999997E-2</c:v>
                      </c:pt>
                      <c:pt idx="51">
                        <c:v>5.979785E-2</c:v>
                      </c:pt>
                      <c:pt idx="52">
                        <c:v>6.0104520000000002E-2</c:v>
                      </c:pt>
                      <c:pt idx="53">
                        <c:v>6.0381009999999999E-2</c:v>
                      </c:pt>
                      <c:pt idx="54">
                        <c:v>6.0666909999999998E-2</c:v>
                      </c:pt>
                      <c:pt idx="55">
                        <c:v>6.085803E-2</c:v>
                      </c:pt>
                      <c:pt idx="56">
                        <c:v>6.1183870000000001E-2</c:v>
                      </c:pt>
                      <c:pt idx="57">
                        <c:v>6.187281E-2</c:v>
                      </c:pt>
                      <c:pt idx="58">
                        <c:v>6.2712390000000007E-2</c:v>
                      </c:pt>
                      <c:pt idx="59">
                        <c:v>6.3512750000000007E-2</c:v>
                      </c:pt>
                      <c:pt idx="60">
                        <c:v>6.4538230000000002E-2</c:v>
                      </c:pt>
                      <c:pt idx="61">
                        <c:v>6.5956150000000005E-2</c:v>
                      </c:pt>
                      <c:pt idx="62">
                        <c:v>6.7394609999999994E-2</c:v>
                      </c:pt>
                      <c:pt idx="63">
                        <c:v>6.856835E-2</c:v>
                      </c:pt>
                      <c:pt idx="64">
                        <c:v>6.9723939999999998E-2</c:v>
                      </c:pt>
                      <c:pt idx="65">
                        <c:v>7.0990499999999998E-2</c:v>
                      </c:pt>
                      <c:pt idx="66">
                        <c:v>7.1973999999999996E-2</c:v>
                      </c:pt>
                      <c:pt idx="67">
                        <c:v>7.2559189999999996E-2</c:v>
                      </c:pt>
                      <c:pt idx="68">
                        <c:v>7.3403659999999996E-2</c:v>
                      </c:pt>
                      <c:pt idx="69">
                        <c:v>7.4996350000000003E-2</c:v>
                      </c:pt>
                      <c:pt idx="70">
                        <c:v>7.6858029999999994E-2</c:v>
                      </c:pt>
                      <c:pt idx="71">
                        <c:v>7.8404719999999997E-2</c:v>
                      </c:pt>
                      <c:pt idx="72">
                        <c:v>7.9976220000000001E-2</c:v>
                      </c:pt>
                      <c:pt idx="73">
                        <c:v>8.227421E-2</c:v>
                      </c:pt>
                      <c:pt idx="74">
                        <c:v>8.5288089999999997E-2</c:v>
                      </c:pt>
                      <c:pt idx="75">
                        <c:v>8.8531410000000005E-2</c:v>
                      </c:pt>
                      <c:pt idx="76">
                        <c:v>9.1876340000000001E-2</c:v>
                      </c:pt>
                      <c:pt idx="77">
                        <c:v>9.5442830000000006E-2</c:v>
                      </c:pt>
                      <c:pt idx="78">
                        <c:v>9.8989880000000002E-2</c:v>
                      </c:pt>
                      <c:pt idx="79">
                        <c:v>0.1019661</c:v>
                      </c:pt>
                      <c:pt idx="80">
                        <c:v>0.1039383</c:v>
                      </c:pt>
                      <c:pt idx="81">
                        <c:v>0.1046786</c:v>
                      </c:pt>
                      <c:pt idx="82">
                        <c:v>0.10409690000000001</c:v>
                      </c:pt>
                      <c:pt idx="83">
                        <c:v>0.1023389</c:v>
                      </c:pt>
                      <c:pt idx="84">
                        <c:v>9.9804039999999997E-2</c:v>
                      </c:pt>
                      <c:pt idx="85">
                        <c:v>9.680569E-2</c:v>
                      </c:pt>
                      <c:pt idx="86">
                        <c:v>9.3299579999999993E-2</c:v>
                      </c:pt>
                      <c:pt idx="87">
                        <c:v>8.9220569999999999E-2</c:v>
                      </c:pt>
                      <c:pt idx="88">
                        <c:v>8.4899870000000002E-2</c:v>
                      </c:pt>
                      <c:pt idx="89">
                        <c:v>8.0790829999999994E-2</c:v>
                      </c:pt>
                      <c:pt idx="90">
                        <c:v>7.7024759999999998E-2</c:v>
                      </c:pt>
                      <c:pt idx="91">
                        <c:v>7.3675760000000007E-2</c:v>
                      </c:pt>
                      <c:pt idx="92">
                        <c:v>7.1035329999999994E-2</c:v>
                      </c:pt>
                      <c:pt idx="93">
                        <c:v>6.9019220000000006E-2</c:v>
                      </c:pt>
                      <c:pt idx="94">
                        <c:v>6.686106E-2</c:v>
                      </c:pt>
                      <c:pt idx="95">
                        <c:v>6.4184229999999995E-2</c:v>
                      </c:pt>
                      <c:pt idx="96">
                        <c:v>6.1799189999999997E-2</c:v>
                      </c:pt>
                      <c:pt idx="97">
                        <c:v>6.0613489999999999E-2</c:v>
                      </c:pt>
                      <c:pt idx="98">
                        <c:v>6.0261429999999998E-2</c:v>
                      </c:pt>
                      <c:pt idx="99">
                        <c:v>5.977789E-2</c:v>
                      </c:pt>
                      <c:pt idx="100">
                        <c:v>5.9053649999999999E-2</c:v>
                      </c:pt>
                      <c:pt idx="101">
                        <c:v>5.8628930000000003E-2</c:v>
                      </c:pt>
                      <c:pt idx="102">
                        <c:v>5.8563360000000002E-2</c:v>
                      </c:pt>
                      <c:pt idx="103">
                        <c:v>5.8569200000000002E-2</c:v>
                      </c:pt>
                      <c:pt idx="104">
                        <c:v>5.8815890000000003E-2</c:v>
                      </c:pt>
                      <c:pt idx="105">
                        <c:v>5.9550980000000003E-2</c:v>
                      </c:pt>
                      <c:pt idx="106">
                        <c:v>6.0276049999999998E-2</c:v>
                      </c:pt>
                      <c:pt idx="107">
                        <c:v>6.0308260000000002E-2</c:v>
                      </c:pt>
                      <c:pt idx="108">
                        <c:v>5.987489E-2</c:v>
                      </c:pt>
                      <c:pt idx="109">
                        <c:v>5.9810049999999997E-2</c:v>
                      </c:pt>
                      <c:pt idx="110">
                        <c:v>6.0378800000000003E-2</c:v>
                      </c:pt>
                      <c:pt idx="111">
                        <c:v>6.1192459999999997E-2</c:v>
                      </c:pt>
                      <c:pt idx="112">
                        <c:v>6.1980689999999998E-2</c:v>
                      </c:pt>
                      <c:pt idx="113">
                        <c:v>6.2661140000000004E-2</c:v>
                      </c:pt>
                      <c:pt idx="114">
                        <c:v>6.296214E-2</c:v>
                      </c:pt>
                      <c:pt idx="115">
                        <c:v>6.2715690000000004E-2</c:v>
                      </c:pt>
                      <c:pt idx="116">
                        <c:v>6.229208E-2</c:v>
                      </c:pt>
                      <c:pt idx="117">
                        <c:v>6.2150370000000003E-2</c:v>
                      </c:pt>
                      <c:pt idx="118">
                        <c:v>6.2216170000000001E-2</c:v>
                      </c:pt>
                      <c:pt idx="119">
                        <c:v>6.2288019999999999E-2</c:v>
                      </c:pt>
                      <c:pt idx="120">
                        <c:v>6.263167E-2</c:v>
                      </c:pt>
                      <c:pt idx="121">
                        <c:v>6.3489320000000002E-2</c:v>
                      </c:pt>
                      <c:pt idx="122">
                        <c:v>6.4419489999999996E-2</c:v>
                      </c:pt>
                      <c:pt idx="123">
                        <c:v>6.4877879999999999E-2</c:v>
                      </c:pt>
                      <c:pt idx="124">
                        <c:v>6.5077449999999995E-2</c:v>
                      </c:pt>
                      <c:pt idx="125">
                        <c:v>6.561873E-2</c:v>
                      </c:pt>
                      <c:pt idx="126">
                        <c:v>6.6609520000000005E-2</c:v>
                      </c:pt>
                      <c:pt idx="127">
                        <c:v>6.7806889999999995E-2</c:v>
                      </c:pt>
                      <c:pt idx="128">
                        <c:v>6.9253919999999997E-2</c:v>
                      </c:pt>
                      <c:pt idx="129">
                        <c:v>7.1113570000000001E-2</c:v>
                      </c:pt>
                      <c:pt idx="130">
                        <c:v>7.3251689999999994E-2</c:v>
                      </c:pt>
                      <c:pt idx="131">
                        <c:v>7.5623570000000001E-2</c:v>
                      </c:pt>
                      <c:pt idx="132">
                        <c:v>7.8660279999999999E-2</c:v>
                      </c:pt>
                      <c:pt idx="133">
                        <c:v>8.2595920000000003E-2</c:v>
                      </c:pt>
                      <c:pt idx="134">
                        <c:v>8.6681750000000002E-2</c:v>
                      </c:pt>
                      <c:pt idx="135">
                        <c:v>8.9577980000000001E-2</c:v>
                      </c:pt>
                      <c:pt idx="136">
                        <c:v>9.0239189999999997E-2</c:v>
                      </c:pt>
                      <c:pt idx="137">
                        <c:v>8.8296330000000006E-2</c:v>
                      </c:pt>
                      <c:pt idx="138">
                        <c:v>8.4091879999999994E-2</c:v>
                      </c:pt>
                      <c:pt idx="139">
                        <c:v>7.8726409999999997E-2</c:v>
                      </c:pt>
                      <c:pt idx="140">
                        <c:v>7.387871E-2</c:v>
                      </c:pt>
                      <c:pt idx="141">
                        <c:v>7.0849350000000005E-2</c:v>
                      </c:pt>
                      <c:pt idx="142">
                        <c:v>6.9591810000000004E-2</c:v>
                      </c:pt>
                      <c:pt idx="143">
                        <c:v>6.9241449999999996E-2</c:v>
                      </c:pt>
                      <c:pt idx="144">
                        <c:v>6.9298890000000002E-2</c:v>
                      </c:pt>
                      <c:pt idx="145">
                        <c:v>6.9677729999999993E-2</c:v>
                      </c:pt>
                      <c:pt idx="146">
                        <c:v>7.0093030000000001E-2</c:v>
                      </c:pt>
                      <c:pt idx="147">
                        <c:v>7.0213090000000006E-2</c:v>
                      </c:pt>
                      <c:pt idx="148">
                        <c:v>7.0189489999999993E-2</c:v>
                      </c:pt>
                      <c:pt idx="149">
                        <c:v>7.0435349999999994E-2</c:v>
                      </c:pt>
                      <c:pt idx="150">
                        <c:v>7.1067240000000004E-2</c:v>
                      </c:pt>
                      <c:pt idx="151">
                        <c:v>7.2032310000000002E-2</c:v>
                      </c:pt>
                      <c:pt idx="152">
                        <c:v>7.3434109999999997E-2</c:v>
                      </c:pt>
                      <c:pt idx="153">
                        <c:v>7.5220880000000004E-2</c:v>
                      </c:pt>
                      <c:pt idx="154">
                        <c:v>7.6952519999999996E-2</c:v>
                      </c:pt>
                      <c:pt idx="155">
                        <c:v>7.838436E-2</c:v>
                      </c:pt>
                      <c:pt idx="156">
                        <c:v>7.9893690000000003E-2</c:v>
                      </c:pt>
                      <c:pt idx="157">
                        <c:v>8.1894339999999996E-2</c:v>
                      </c:pt>
                      <c:pt idx="158">
                        <c:v>8.4148870000000001E-2</c:v>
                      </c:pt>
                      <c:pt idx="159">
                        <c:v>8.6032429999999993E-2</c:v>
                      </c:pt>
                      <c:pt idx="160">
                        <c:v>8.7104399999999998E-2</c:v>
                      </c:pt>
                      <c:pt idx="161">
                        <c:v>8.7169679999999999E-2</c:v>
                      </c:pt>
                      <c:pt idx="162">
                        <c:v>8.6183880000000004E-2</c:v>
                      </c:pt>
                      <c:pt idx="163">
                        <c:v>8.4379659999999995E-2</c:v>
                      </c:pt>
                      <c:pt idx="164">
                        <c:v>8.2270480000000007E-2</c:v>
                      </c:pt>
                      <c:pt idx="165">
                        <c:v>8.0300549999999998E-2</c:v>
                      </c:pt>
                      <c:pt idx="166">
                        <c:v>7.8681050000000002E-2</c:v>
                      </c:pt>
                      <c:pt idx="167">
                        <c:v>7.7706189999999994E-2</c:v>
                      </c:pt>
                      <c:pt idx="168">
                        <c:v>7.7708360000000004E-2</c:v>
                      </c:pt>
                      <c:pt idx="169">
                        <c:v>7.8352179999999993E-2</c:v>
                      </c:pt>
                      <c:pt idx="170">
                        <c:v>7.8632759999999996E-2</c:v>
                      </c:pt>
                      <c:pt idx="171">
                        <c:v>7.8056509999999996E-2</c:v>
                      </c:pt>
                      <c:pt idx="172">
                        <c:v>7.7173110000000003E-2</c:v>
                      </c:pt>
                      <c:pt idx="173">
                        <c:v>7.6540369999999996E-2</c:v>
                      </c:pt>
                      <c:pt idx="174">
                        <c:v>7.5836539999999994E-2</c:v>
                      </c:pt>
                      <c:pt idx="175">
                        <c:v>7.4640429999999994E-2</c:v>
                      </c:pt>
                      <c:pt idx="176">
                        <c:v>7.3459060000000007E-2</c:v>
                      </c:pt>
                      <c:pt idx="177">
                        <c:v>7.3179949999999994E-2</c:v>
                      </c:pt>
                      <c:pt idx="178">
                        <c:v>7.3850390000000002E-2</c:v>
                      </c:pt>
                      <c:pt idx="179">
                        <c:v>7.4766479999999996E-2</c:v>
                      </c:pt>
                      <c:pt idx="180">
                        <c:v>7.5442549999999997E-2</c:v>
                      </c:pt>
                      <c:pt idx="181">
                        <c:v>7.5884519999999997E-2</c:v>
                      </c:pt>
                      <c:pt idx="182">
                        <c:v>7.6218720000000004E-2</c:v>
                      </c:pt>
                      <c:pt idx="183">
                        <c:v>7.653211E-2</c:v>
                      </c:pt>
                      <c:pt idx="184">
                        <c:v>7.6858700000000002E-2</c:v>
                      </c:pt>
                      <c:pt idx="185">
                        <c:v>7.7003870000000002E-2</c:v>
                      </c:pt>
                      <c:pt idx="186">
                        <c:v>7.6708399999999996E-2</c:v>
                      </c:pt>
                      <c:pt idx="187">
                        <c:v>7.6223849999999996E-2</c:v>
                      </c:pt>
                      <c:pt idx="188">
                        <c:v>7.6270539999999998E-2</c:v>
                      </c:pt>
                      <c:pt idx="189">
                        <c:v>7.7131039999999998E-2</c:v>
                      </c:pt>
                      <c:pt idx="190">
                        <c:v>7.8265199999999993E-2</c:v>
                      </c:pt>
                      <c:pt idx="191">
                        <c:v>7.9156820000000003E-2</c:v>
                      </c:pt>
                      <c:pt idx="192">
                        <c:v>7.9921300000000001E-2</c:v>
                      </c:pt>
                      <c:pt idx="193">
                        <c:v>8.0738149999999995E-2</c:v>
                      </c:pt>
                      <c:pt idx="194">
                        <c:v>8.1311869999999994E-2</c:v>
                      </c:pt>
                      <c:pt idx="195">
                        <c:v>8.1346790000000002E-2</c:v>
                      </c:pt>
                      <c:pt idx="196">
                        <c:v>8.1031019999999995E-2</c:v>
                      </c:pt>
                      <c:pt idx="197">
                        <c:v>8.0657999999999994E-2</c:v>
                      </c:pt>
                      <c:pt idx="198">
                        <c:v>8.0237610000000001E-2</c:v>
                      </c:pt>
                      <c:pt idx="199">
                        <c:v>7.9856659999999996E-2</c:v>
                      </c:pt>
                      <c:pt idx="200">
                        <c:v>7.9900669999999993E-2</c:v>
                      </c:pt>
                      <c:pt idx="201">
                        <c:v>8.049038E-2</c:v>
                      </c:pt>
                      <c:pt idx="202">
                        <c:v>8.121051E-2</c:v>
                      </c:pt>
                      <c:pt idx="203">
                        <c:v>8.1801009999999993E-2</c:v>
                      </c:pt>
                      <c:pt idx="204">
                        <c:v>8.2516580000000006E-2</c:v>
                      </c:pt>
                      <c:pt idx="205">
                        <c:v>8.3426710000000001E-2</c:v>
                      </c:pt>
                      <c:pt idx="206">
                        <c:v>8.403687E-2</c:v>
                      </c:pt>
                      <c:pt idx="207">
                        <c:v>8.4093849999999998E-2</c:v>
                      </c:pt>
                      <c:pt idx="208">
                        <c:v>8.4129319999999994E-2</c:v>
                      </c:pt>
                      <c:pt idx="209">
                        <c:v>8.4683540000000002E-2</c:v>
                      </c:pt>
                      <c:pt idx="210">
                        <c:v>8.5502990000000001E-2</c:v>
                      </c:pt>
                      <c:pt idx="211">
                        <c:v>8.6048739999999999E-2</c:v>
                      </c:pt>
                      <c:pt idx="212">
                        <c:v>8.6273760000000005E-2</c:v>
                      </c:pt>
                      <c:pt idx="213">
                        <c:v>8.6399470000000006E-2</c:v>
                      </c:pt>
                      <c:pt idx="214">
                        <c:v>8.6431320000000006E-2</c:v>
                      </c:pt>
                      <c:pt idx="215">
                        <c:v>8.6411109999999999E-2</c:v>
                      </c:pt>
                      <c:pt idx="216">
                        <c:v>8.6686840000000001E-2</c:v>
                      </c:pt>
                      <c:pt idx="217">
                        <c:v>8.7410600000000005E-2</c:v>
                      </c:pt>
                      <c:pt idx="218">
                        <c:v>8.820161E-2</c:v>
                      </c:pt>
                      <c:pt idx="219">
                        <c:v>8.8806170000000004E-2</c:v>
                      </c:pt>
                      <c:pt idx="220">
                        <c:v>8.9604370000000003E-2</c:v>
                      </c:pt>
                      <c:pt idx="221">
                        <c:v>9.0978909999999996E-2</c:v>
                      </c:pt>
                      <c:pt idx="222">
                        <c:v>9.2666540000000006E-2</c:v>
                      </c:pt>
                      <c:pt idx="223">
                        <c:v>9.4262449999999998E-2</c:v>
                      </c:pt>
                      <c:pt idx="224">
                        <c:v>9.5878909999999998E-2</c:v>
                      </c:pt>
                      <c:pt idx="225">
                        <c:v>9.7767080000000006E-2</c:v>
                      </c:pt>
                      <c:pt idx="226">
                        <c:v>9.9699469999999998E-2</c:v>
                      </c:pt>
                      <c:pt idx="227">
                        <c:v>0.1012512</c:v>
                      </c:pt>
                      <c:pt idx="228">
                        <c:v>0.1023326</c:v>
                      </c:pt>
                      <c:pt idx="229">
                        <c:v>0.1030097</c:v>
                      </c:pt>
                      <c:pt idx="230">
                        <c:v>0.1031412</c:v>
                      </c:pt>
                      <c:pt idx="231">
                        <c:v>0.1026442</c:v>
                      </c:pt>
                      <c:pt idx="232">
                        <c:v>0.1018694</c:v>
                      </c:pt>
                      <c:pt idx="233">
                        <c:v>0.10131039999999999</c:v>
                      </c:pt>
                      <c:pt idx="234">
                        <c:v>0.1011452</c:v>
                      </c:pt>
                      <c:pt idx="235">
                        <c:v>0.10142080000000001</c:v>
                      </c:pt>
                      <c:pt idx="236">
                        <c:v>0.10236389999999999</c:v>
                      </c:pt>
                      <c:pt idx="237">
                        <c:v>0.10403660000000001</c:v>
                      </c:pt>
                      <c:pt idx="238">
                        <c:v>0.10594919999999999</c:v>
                      </c:pt>
                      <c:pt idx="239">
                        <c:v>0.1074374</c:v>
                      </c:pt>
                      <c:pt idx="240">
                        <c:v>0.1081453</c:v>
                      </c:pt>
                      <c:pt idx="241">
                        <c:v>0.107862</c:v>
                      </c:pt>
                      <c:pt idx="242">
                        <c:v>0.1062655</c:v>
                      </c:pt>
                      <c:pt idx="243">
                        <c:v>0.10327160000000001</c:v>
                      </c:pt>
                      <c:pt idx="244">
                        <c:v>9.9458519999999995E-2</c:v>
                      </c:pt>
                      <c:pt idx="245">
                        <c:v>9.5738939999999995E-2</c:v>
                      </c:pt>
                      <c:pt idx="246">
                        <c:v>9.2670559999999999E-2</c:v>
                      </c:pt>
                      <c:pt idx="247">
                        <c:v>9.0440850000000003E-2</c:v>
                      </c:pt>
                      <c:pt idx="248">
                        <c:v>8.9240920000000001E-2</c:v>
                      </c:pt>
                      <c:pt idx="249">
                        <c:v>8.9063820000000002E-2</c:v>
                      </c:pt>
                      <c:pt idx="250">
                        <c:v>8.9350719999999995E-2</c:v>
                      </c:pt>
                      <c:pt idx="251">
                        <c:v>8.9419960000000007E-2</c:v>
                      </c:pt>
                      <c:pt idx="252">
                        <c:v>8.9103970000000005E-2</c:v>
                      </c:pt>
                      <c:pt idx="253">
                        <c:v>8.8592069999999995E-2</c:v>
                      </c:pt>
                      <c:pt idx="254">
                        <c:v>8.7883699999999995E-2</c:v>
                      </c:pt>
                      <c:pt idx="255">
                        <c:v>8.683072E-2</c:v>
                      </c:pt>
                      <c:pt idx="256">
                        <c:v>8.5525509999999999E-2</c:v>
                      </c:pt>
                      <c:pt idx="257">
                        <c:v>8.4209800000000001E-2</c:v>
                      </c:pt>
                      <c:pt idx="258">
                        <c:v>8.2943710000000004E-2</c:v>
                      </c:pt>
                      <c:pt idx="259">
                        <c:v>8.1753729999999997E-2</c:v>
                      </c:pt>
                      <c:pt idx="260">
                        <c:v>8.0904379999999998E-2</c:v>
                      </c:pt>
                      <c:pt idx="261">
                        <c:v>8.0586660000000004E-2</c:v>
                      </c:pt>
                      <c:pt idx="262">
                        <c:v>8.053254E-2</c:v>
                      </c:pt>
                      <c:pt idx="263">
                        <c:v>8.0361509999999997E-2</c:v>
                      </c:pt>
                      <c:pt idx="264">
                        <c:v>8.0076540000000002E-2</c:v>
                      </c:pt>
                      <c:pt idx="265">
                        <c:v>7.9851320000000003E-2</c:v>
                      </c:pt>
                      <c:pt idx="266">
                        <c:v>7.9603740000000006E-2</c:v>
                      </c:pt>
                      <c:pt idx="267">
                        <c:v>7.9208230000000004E-2</c:v>
                      </c:pt>
                      <c:pt idx="268">
                        <c:v>7.8870969999999999E-2</c:v>
                      </c:pt>
                      <c:pt idx="269">
                        <c:v>7.8848210000000002E-2</c:v>
                      </c:pt>
                      <c:pt idx="270">
                        <c:v>7.9007110000000005E-2</c:v>
                      </c:pt>
                      <c:pt idx="271">
                        <c:v>7.9080730000000002E-2</c:v>
                      </c:pt>
                      <c:pt idx="272">
                        <c:v>7.9113530000000001E-2</c:v>
                      </c:pt>
                      <c:pt idx="273">
                        <c:v>7.9248910000000006E-2</c:v>
                      </c:pt>
                      <c:pt idx="274">
                        <c:v>7.9340740000000007E-2</c:v>
                      </c:pt>
                      <c:pt idx="275">
                        <c:v>7.9211210000000004E-2</c:v>
                      </c:pt>
                      <c:pt idx="276">
                        <c:v>7.9051109999999994E-2</c:v>
                      </c:pt>
                      <c:pt idx="277">
                        <c:v>7.9124020000000003E-2</c:v>
                      </c:pt>
                      <c:pt idx="278">
                        <c:v>7.9300570000000001E-2</c:v>
                      </c:pt>
                      <c:pt idx="279">
                        <c:v>7.9321890000000006E-2</c:v>
                      </c:pt>
                      <c:pt idx="280">
                        <c:v>7.9286250000000003E-2</c:v>
                      </c:pt>
                      <c:pt idx="281">
                        <c:v>7.9415840000000001E-2</c:v>
                      </c:pt>
                      <c:pt idx="282">
                        <c:v>7.9550369999999995E-2</c:v>
                      </c:pt>
                      <c:pt idx="283">
                        <c:v>7.9364770000000001E-2</c:v>
                      </c:pt>
                      <c:pt idx="284">
                        <c:v>7.8942460000000006E-2</c:v>
                      </c:pt>
                      <c:pt idx="285">
                        <c:v>7.8690389999999999E-2</c:v>
                      </c:pt>
                      <c:pt idx="286">
                        <c:v>7.8784090000000001E-2</c:v>
                      </c:pt>
                      <c:pt idx="287">
                        <c:v>7.9084699999999994E-2</c:v>
                      </c:pt>
                      <c:pt idx="288">
                        <c:v>7.9463430000000002E-2</c:v>
                      </c:pt>
                      <c:pt idx="289">
                        <c:v>7.9824720000000002E-2</c:v>
                      </c:pt>
                      <c:pt idx="290">
                        <c:v>7.9971050000000002E-2</c:v>
                      </c:pt>
                      <c:pt idx="291">
                        <c:v>7.9828070000000001E-2</c:v>
                      </c:pt>
                      <c:pt idx="292">
                        <c:v>7.9672320000000005E-2</c:v>
                      </c:pt>
                      <c:pt idx="293">
                        <c:v>7.9801709999999998E-2</c:v>
                      </c:pt>
                      <c:pt idx="294">
                        <c:v>8.0120800000000006E-2</c:v>
                      </c:pt>
                      <c:pt idx="295">
                        <c:v>8.0379010000000001E-2</c:v>
                      </c:pt>
                      <c:pt idx="296">
                        <c:v>8.0611879999999997E-2</c:v>
                      </c:pt>
                      <c:pt idx="297">
                        <c:v>8.0986660000000002E-2</c:v>
                      </c:pt>
                      <c:pt idx="298">
                        <c:v>8.1413600000000003E-2</c:v>
                      </c:pt>
                      <c:pt idx="299">
                        <c:v>8.1708299999999998E-2</c:v>
                      </c:pt>
                      <c:pt idx="300">
                        <c:v>8.1976129999999994E-2</c:v>
                      </c:pt>
                      <c:pt idx="301">
                        <c:v>8.2444950000000003E-2</c:v>
                      </c:pt>
                      <c:pt idx="302">
                        <c:v>8.3038260000000003E-2</c:v>
                      </c:pt>
                      <c:pt idx="303">
                        <c:v>8.3486619999999997E-2</c:v>
                      </c:pt>
                      <c:pt idx="304">
                        <c:v>8.3755869999999996E-2</c:v>
                      </c:pt>
                      <c:pt idx="305">
                        <c:v>8.4043870000000007E-2</c:v>
                      </c:pt>
                      <c:pt idx="306">
                        <c:v>8.4450769999999994E-2</c:v>
                      </c:pt>
                      <c:pt idx="307">
                        <c:v>8.4960300000000002E-2</c:v>
                      </c:pt>
                      <c:pt idx="308">
                        <c:v>8.5647570000000006E-2</c:v>
                      </c:pt>
                      <c:pt idx="309">
                        <c:v>8.6617630000000001E-2</c:v>
                      </c:pt>
                      <c:pt idx="310">
                        <c:v>8.7822040000000004E-2</c:v>
                      </c:pt>
                      <c:pt idx="311">
                        <c:v>8.9158639999999997E-2</c:v>
                      </c:pt>
                      <c:pt idx="312">
                        <c:v>9.0624220000000005E-2</c:v>
                      </c:pt>
                      <c:pt idx="313">
                        <c:v>9.2204560000000005E-2</c:v>
                      </c:pt>
                      <c:pt idx="314">
                        <c:v>9.3813270000000004E-2</c:v>
                      </c:pt>
                      <c:pt idx="315">
                        <c:v>9.5486020000000005E-2</c:v>
                      </c:pt>
                      <c:pt idx="316">
                        <c:v>9.7374600000000006E-2</c:v>
                      </c:pt>
                      <c:pt idx="317">
                        <c:v>9.936884E-2</c:v>
                      </c:pt>
                      <c:pt idx="318">
                        <c:v>0.1009951</c:v>
                      </c:pt>
                      <c:pt idx="319">
                        <c:v>0.1018666</c:v>
                      </c:pt>
                      <c:pt idx="320">
                        <c:v>0.1019573</c:v>
                      </c:pt>
                      <c:pt idx="321">
                        <c:v>0.1013216</c:v>
                      </c:pt>
                      <c:pt idx="322">
                        <c:v>9.9925550000000002E-2</c:v>
                      </c:pt>
                      <c:pt idx="323">
                        <c:v>9.7985180000000005E-2</c:v>
                      </c:pt>
                      <c:pt idx="324">
                        <c:v>9.6098740000000002E-2</c:v>
                      </c:pt>
                      <c:pt idx="325">
                        <c:v>9.4656210000000005E-2</c:v>
                      </c:pt>
                      <c:pt idx="326">
                        <c:v>9.3368549999999995E-2</c:v>
                      </c:pt>
                      <c:pt idx="327">
                        <c:v>9.1790120000000003E-2</c:v>
                      </c:pt>
                      <c:pt idx="328">
                        <c:v>9.0017529999999998E-2</c:v>
                      </c:pt>
                      <c:pt idx="329">
                        <c:v>8.8434239999999997E-2</c:v>
                      </c:pt>
                      <c:pt idx="330">
                        <c:v>8.7061970000000002E-2</c:v>
                      </c:pt>
                      <c:pt idx="331">
                        <c:v>8.5704840000000004E-2</c:v>
                      </c:pt>
                      <c:pt idx="332">
                        <c:v>8.4502289999999994E-2</c:v>
                      </c:pt>
                      <c:pt idx="333">
                        <c:v>8.3759570000000005E-2</c:v>
                      </c:pt>
                      <c:pt idx="334">
                        <c:v>8.3384589999999995E-2</c:v>
                      </c:pt>
                      <c:pt idx="335">
                        <c:v>8.3041660000000003E-2</c:v>
                      </c:pt>
                      <c:pt idx="336">
                        <c:v>8.2710829999999999E-2</c:v>
                      </c:pt>
                      <c:pt idx="337">
                        <c:v>8.2586270000000003E-2</c:v>
                      </c:pt>
                      <c:pt idx="338">
                        <c:v>8.2579780000000005E-2</c:v>
                      </c:pt>
                      <c:pt idx="339">
                        <c:v>8.2440739999999998E-2</c:v>
                      </c:pt>
                      <c:pt idx="340">
                        <c:v>8.2237439999999995E-2</c:v>
                      </c:pt>
                      <c:pt idx="341">
                        <c:v>8.2232719999999995E-2</c:v>
                      </c:pt>
                      <c:pt idx="342">
                        <c:v>8.2393949999999994E-2</c:v>
                      </c:pt>
                      <c:pt idx="343">
                        <c:v>8.2498390000000005E-2</c:v>
                      </c:pt>
                      <c:pt idx="344">
                        <c:v>8.2606379999999993E-2</c:v>
                      </c:pt>
                      <c:pt idx="345">
                        <c:v>8.2972470000000006E-2</c:v>
                      </c:pt>
                      <c:pt idx="346">
                        <c:v>8.3568829999999997E-2</c:v>
                      </c:pt>
                      <c:pt idx="347">
                        <c:v>8.4110820000000003E-2</c:v>
                      </c:pt>
                      <c:pt idx="348">
                        <c:v>8.4452169999999993E-2</c:v>
                      </c:pt>
                      <c:pt idx="349">
                        <c:v>8.4603170000000005E-2</c:v>
                      </c:pt>
                      <c:pt idx="350">
                        <c:v>8.4517990000000001E-2</c:v>
                      </c:pt>
                      <c:pt idx="351">
                        <c:v>8.4229789999999999E-2</c:v>
                      </c:pt>
                      <c:pt idx="352">
                        <c:v>8.4037520000000004E-2</c:v>
                      </c:pt>
                      <c:pt idx="353">
                        <c:v>8.4175169999999994E-2</c:v>
                      </c:pt>
                      <c:pt idx="354">
                        <c:v>8.4450890000000001E-2</c:v>
                      </c:pt>
                      <c:pt idx="355">
                        <c:v>8.4597649999999996E-2</c:v>
                      </c:pt>
                      <c:pt idx="356">
                        <c:v>8.4773589999999996E-2</c:v>
                      </c:pt>
                      <c:pt idx="357">
                        <c:v>8.5303340000000005E-2</c:v>
                      </c:pt>
                      <c:pt idx="358">
                        <c:v>8.6122309999999994E-2</c:v>
                      </c:pt>
                      <c:pt idx="359">
                        <c:v>8.6909189999999997E-2</c:v>
                      </c:pt>
                      <c:pt idx="360">
                        <c:v>8.756485E-2</c:v>
                      </c:pt>
                      <c:pt idx="361">
                        <c:v>8.813841E-2</c:v>
                      </c:pt>
                      <c:pt idx="362">
                        <c:v>8.8489929999999994E-2</c:v>
                      </c:pt>
                      <c:pt idx="363">
                        <c:v>8.8480669999999997E-2</c:v>
                      </c:pt>
                      <c:pt idx="364">
                        <c:v>8.8345099999999996E-2</c:v>
                      </c:pt>
                      <c:pt idx="365">
                        <c:v>8.8432369999999996E-2</c:v>
                      </c:pt>
                      <c:pt idx="366">
                        <c:v>8.8687559999999999E-2</c:v>
                      </c:pt>
                      <c:pt idx="367">
                        <c:v>8.8823529999999998E-2</c:v>
                      </c:pt>
                      <c:pt idx="368">
                        <c:v>8.887979E-2</c:v>
                      </c:pt>
                      <c:pt idx="369">
                        <c:v>8.9167510000000005E-2</c:v>
                      </c:pt>
                      <c:pt idx="370">
                        <c:v>8.9744530000000003E-2</c:v>
                      </c:pt>
                      <c:pt idx="371">
                        <c:v>9.0375849999999994E-2</c:v>
                      </c:pt>
                      <c:pt idx="372">
                        <c:v>9.0945120000000004E-2</c:v>
                      </c:pt>
                      <c:pt idx="373">
                        <c:v>9.1520669999999998E-2</c:v>
                      </c:pt>
                      <c:pt idx="374">
                        <c:v>9.2076210000000006E-2</c:v>
                      </c:pt>
                      <c:pt idx="375">
                        <c:v>9.2497389999999999E-2</c:v>
                      </c:pt>
                      <c:pt idx="376">
                        <c:v>9.2824439999999994E-2</c:v>
                      </c:pt>
                      <c:pt idx="377">
                        <c:v>9.3211150000000006E-2</c:v>
                      </c:pt>
                      <c:pt idx="378">
                        <c:v>9.3713149999999995E-2</c:v>
                      </c:pt>
                      <c:pt idx="379">
                        <c:v>9.435549E-2</c:v>
                      </c:pt>
                      <c:pt idx="380">
                        <c:v>9.5254149999999996E-2</c:v>
                      </c:pt>
                      <c:pt idx="381">
                        <c:v>9.6394869999999994E-2</c:v>
                      </c:pt>
                      <c:pt idx="382">
                        <c:v>9.7475110000000004E-2</c:v>
                      </c:pt>
                      <c:pt idx="383">
                        <c:v>9.8265480000000002E-2</c:v>
                      </c:pt>
                      <c:pt idx="384">
                        <c:v>9.8933869999999993E-2</c:v>
                      </c:pt>
                      <c:pt idx="385">
                        <c:v>9.9722779999999997E-2</c:v>
                      </c:pt>
                      <c:pt idx="386">
                        <c:v>0.10049470000000001</c:v>
                      </c:pt>
                      <c:pt idx="387">
                        <c:v>0.10092669999999999</c:v>
                      </c:pt>
                      <c:pt idx="388">
                        <c:v>0.1009868</c:v>
                      </c:pt>
                      <c:pt idx="389">
                        <c:v>0.10090150000000001</c:v>
                      </c:pt>
                      <c:pt idx="390">
                        <c:v>0.10077999999999999</c:v>
                      </c:pt>
                      <c:pt idx="391">
                        <c:v>0.10058599999999999</c:v>
                      </c:pt>
                      <c:pt idx="392">
                        <c:v>0.10035819999999999</c:v>
                      </c:pt>
                      <c:pt idx="393">
                        <c:v>0.10013619999999999</c:v>
                      </c:pt>
                      <c:pt idx="394">
                        <c:v>9.9780729999999998E-2</c:v>
                      </c:pt>
                      <c:pt idx="395">
                        <c:v>9.9172869999999996E-2</c:v>
                      </c:pt>
                      <c:pt idx="396">
                        <c:v>9.8476969999999997E-2</c:v>
                      </c:pt>
                      <c:pt idx="397">
                        <c:v>9.7927379999999994E-2</c:v>
                      </c:pt>
                      <c:pt idx="398">
                        <c:v>9.7487260000000006E-2</c:v>
                      </c:pt>
                      <c:pt idx="399">
                        <c:v>9.6996170000000007E-2</c:v>
                      </c:pt>
                      <c:pt idx="400">
                        <c:v>9.6480099999999999E-2</c:v>
                      </c:pt>
                      <c:pt idx="401">
                        <c:v>9.6014580000000002E-2</c:v>
                      </c:pt>
                      <c:pt idx="402">
                        <c:v>9.5485559999999997E-2</c:v>
                      </c:pt>
                      <c:pt idx="403">
                        <c:v>9.4830129999999999E-2</c:v>
                      </c:pt>
                      <c:pt idx="404">
                        <c:v>9.4317819999999997E-2</c:v>
                      </c:pt>
                      <c:pt idx="405">
                        <c:v>9.4223219999999996E-2</c:v>
                      </c:pt>
                      <c:pt idx="406">
                        <c:v>9.4391149999999993E-2</c:v>
                      </c:pt>
                      <c:pt idx="407">
                        <c:v>9.4499589999999994E-2</c:v>
                      </c:pt>
                      <c:pt idx="408">
                        <c:v>9.4546909999999998E-2</c:v>
                      </c:pt>
                      <c:pt idx="409">
                        <c:v>9.4700140000000002E-2</c:v>
                      </c:pt>
                      <c:pt idx="410">
                        <c:v>9.4857330000000004E-2</c:v>
                      </c:pt>
                      <c:pt idx="411">
                        <c:v>9.4769290000000006E-2</c:v>
                      </c:pt>
                      <c:pt idx="412">
                        <c:v>9.4453739999999994E-2</c:v>
                      </c:pt>
                      <c:pt idx="413">
                        <c:v>9.4135549999999998E-2</c:v>
                      </c:pt>
                      <c:pt idx="414">
                        <c:v>9.3908809999999995E-2</c:v>
                      </c:pt>
                      <c:pt idx="415">
                        <c:v>9.3779760000000004E-2</c:v>
                      </c:pt>
                      <c:pt idx="416">
                        <c:v>9.3864520000000007E-2</c:v>
                      </c:pt>
                      <c:pt idx="417">
                        <c:v>9.4194780000000006E-2</c:v>
                      </c:pt>
                      <c:pt idx="418">
                        <c:v>9.451474E-2</c:v>
                      </c:pt>
                      <c:pt idx="419">
                        <c:v>9.4617900000000005E-2</c:v>
                      </c:pt>
                      <c:pt idx="420">
                        <c:v>9.4681020000000005E-2</c:v>
                      </c:pt>
                      <c:pt idx="421">
                        <c:v>9.4932069999999993E-2</c:v>
                      </c:pt>
                      <c:pt idx="422">
                        <c:v>9.5217800000000005E-2</c:v>
                      </c:pt>
                      <c:pt idx="423">
                        <c:v>9.5286750000000003E-2</c:v>
                      </c:pt>
                      <c:pt idx="424">
                        <c:v>9.5279080000000002E-2</c:v>
                      </c:pt>
                      <c:pt idx="425">
                        <c:v>9.5529149999999993E-2</c:v>
                      </c:pt>
                      <c:pt idx="426">
                        <c:v>9.6050869999999997E-2</c:v>
                      </c:pt>
                      <c:pt idx="427">
                        <c:v>9.6614309999999995E-2</c:v>
                      </c:pt>
                      <c:pt idx="428">
                        <c:v>9.7155149999999996E-2</c:v>
                      </c:pt>
                      <c:pt idx="429">
                        <c:v>9.772836E-2</c:v>
                      </c:pt>
                      <c:pt idx="430">
                        <c:v>9.8243339999999998E-2</c:v>
                      </c:pt>
                      <c:pt idx="431">
                        <c:v>9.8629759999999997E-2</c:v>
                      </c:pt>
                      <c:pt idx="432">
                        <c:v>9.91118E-2</c:v>
                      </c:pt>
                      <c:pt idx="433">
                        <c:v>9.9937810000000002E-2</c:v>
                      </c:pt>
                      <c:pt idx="434">
                        <c:v>0.10097639999999999</c:v>
                      </c:pt>
                      <c:pt idx="435">
                        <c:v>0.1019447</c:v>
                      </c:pt>
                      <c:pt idx="436">
                        <c:v>0.10288509999999999</c:v>
                      </c:pt>
                      <c:pt idx="437">
                        <c:v>0.1040695</c:v>
                      </c:pt>
                      <c:pt idx="438">
                        <c:v>0.1055875</c:v>
                      </c:pt>
                      <c:pt idx="439">
                        <c:v>0.1073725</c:v>
                      </c:pt>
                      <c:pt idx="440">
                        <c:v>0.10946640000000001</c:v>
                      </c:pt>
                      <c:pt idx="441">
                        <c:v>0.1118977</c:v>
                      </c:pt>
                      <c:pt idx="442">
                        <c:v>0.11443589999999999</c:v>
                      </c:pt>
                      <c:pt idx="443">
                        <c:v>0.11677419999999999</c:v>
                      </c:pt>
                      <c:pt idx="444">
                        <c:v>0.1187923</c:v>
                      </c:pt>
                      <c:pt idx="445">
                        <c:v>0.12036230000000001</c:v>
                      </c:pt>
                      <c:pt idx="446">
                        <c:v>0.1210721</c:v>
                      </c:pt>
                      <c:pt idx="447">
                        <c:v>0.12047339999999999</c:v>
                      </c:pt>
                      <c:pt idx="448">
                        <c:v>0.1185536</c:v>
                      </c:pt>
                      <c:pt idx="449">
                        <c:v>0.11571049999999999</c:v>
                      </c:pt>
                      <c:pt idx="450">
                        <c:v>0.1122934</c:v>
                      </c:pt>
                      <c:pt idx="451">
                        <c:v>0.108504</c:v>
                      </c:pt>
                      <c:pt idx="452">
                        <c:v>0.1047558</c:v>
                      </c:pt>
                      <c:pt idx="453">
                        <c:v>0.10164819999999999</c:v>
                      </c:pt>
                      <c:pt idx="454">
                        <c:v>9.9421739999999995E-2</c:v>
                      </c:pt>
                      <c:pt idx="455">
                        <c:v>9.7815509999999994E-2</c:v>
                      </c:pt>
                      <c:pt idx="456">
                        <c:v>9.6534930000000005E-2</c:v>
                      </c:pt>
                      <c:pt idx="457">
                        <c:v>9.5504430000000001E-2</c:v>
                      </c:pt>
                      <c:pt idx="458">
                        <c:v>9.4682379999999997E-2</c:v>
                      </c:pt>
                      <c:pt idx="459">
                        <c:v>9.4015150000000006E-2</c:v>
                      </c:pt>
                      <c:pt idx="460">
                        <c:v>9.3596529999999997E-2</c:v>
                      </c:pt>
                      <c:pt idx="461">
                        <c:v>9.3533019999999994E-2</c:v>
                      </c:pt>
                      <c:pt idx="462">
                        <c:v>9.3655219999999997E-2</c:v>
                      </c:pt>
                      <c:pt idx="463">
                        <c:v>9.3680869999999999E-2</c:v>
                      </c:pt>
                      <c:pt idx="464">
                        <c:v>9.3615550000000006E-2</c:v>
                      </c:pt>
                      <c:pt idx="465">
                        <c:v>9.3688439999999998E-2</c:v>
                      </c:pt>
                      <c:pt idx="466">
                        <c:v>9.3949859999999996E-2</c:v>
                      </c:pt>
                      <c:pt idx="467">
                        <c:v>9.4250180000000003E-2</c:v>
                      </c:pt>
                      <c:pt idx="468">
                        <c:v>9.4532089999999999E-2</c:v>
                      </c:pt>
                      <c:pt idx="469">
                        <c:v>9.4815819999999995E-2</c:v>
                      </c:pt>
                      <c:pt idx="470">
                        <c:v>9.4990130000000006E-2</c:v>
                      </c:pt>
                      <c:pt idx="471">
                        <c:v>9.495953E-2</c:v>
                      </c:pt>
                      <c:pt idx="472">
                        <c:v>9.4929269999999996E-2</c:v>
                      </c:pt>
                      <c:pt idx="473">
                        <c:v>9.5192429999999995E-2</c:v>
                      </c:pt>
                      <c:pt idx="474">
                        <c:v>9.5656450000000004E-2</c:v>
                      </c:pt>
                      <c:pt idx="475">
                        <c:v>9.5918039999999996E-2</c:v>
                      </c:pt>
                      <c:pt idx="476">
                        <c:v>9.5781279999999996E-2</c:v>
                      </c:pt>
                      <c:pt idx="477">
                        <c:v>9.539533E-2</c:v>
                      </c:pt>
                      <c:pt idx="478">
                        <c:v>9.4917929999999998E-2</c:v>
                      </c:pt>
                      <c:pt idx="479">
                        <c:v>9.4371919999999998E-2</c:v>
                      </c:pt>
                      <c:pt idx="480">
                        <c:v>9.3853119999999998E-2</c:v>
                      </c:pt>
                      <c:pt idx="481">
                        <c:v>9.3547279999999997E-2</c:v>
                      </c:pt>
                      <c:pt idx="482">
                        <c:v>9.3476149999999994E-2</c:v>
                      </c:pt>
                      <c:pt idx="483">
                        <c:v>9.3492510000000001E-2</c:v>
                      </c:pt>
                      <c:pt idx="484">
                        <c:v>9.3538079999999996E-2</c:v>
                      </c:pt>
                      <c:pt idx="485">
                        <c:v>9.3663040000000003E-2</c:v>
                      </c:pt>
                      <c:pt idx="486">
                        <c:v>9.3810560000000001E-2</c:v>
                      </c:pt>
                      <c:pt idx="487">
                        <c:v>9.3829560000000006E-2</c:v>
                      </c:pt>
                      <c:pt idx="488">
                        <c:v>9.369806E-2</c:v>
                      </c:pt>
                      <c:pt idx="489">
                        <c:v>9.3539230000000001E-2</c:v>
                      </c:pt>
                      <c:pt idx="490">
                        <c:v>9.3435019999999994E-2</c:v>
                      </c:pt>
                      <c:pt idx="491">
                        <c:v>9.3396569999999998E-2</c:v>
                      </c:pt>
                      <c:pt idx="492">
                        <c:v>9.3454579999999995E-2</c:v>
                      </c:pt>
                      <c:pt idx="493">
                        <c:v>9.3590729999999997E-2</c:v>
                      </c:pt>
                      <c:pt idx="494">
                        <c:v>9.3674010000000002E-2</c:v>
                      </c:pt>
                      <c:pt idx="495">
                        <c:v>9.3652589999999994E-2</c:v>
                      </c:pt>
                      <c:pt idx="496">
                        <c:v>9.3680550000000001E-2</c:v>
                      </c:pt>
                      <c:pt idx="497">
                        <c:v>9.3865050000000005E-2</c:v>
                      </c:pt>
                      <c:pt idx="498">
                        <c:v>9.4063709999999995E-2</c:v>
                      </c:pt>
                      <c:pt idx="499">
                        <c:v>9.4150040000000004E-2</c:v>
                      </c:pt>
                      <c:pt idx="500">
                        <c:v>9.4243019999999997E-2</c:v>
                      </c:pt>
                      <c:pt idx="501">
                        <c:v>9.4502799999999998E-2</c:v>
                      </c:pt>
                      <c:pt idx="502">
                        <c:v>9.4762029999999997E-2</c:v>
                      </c:pt>
                      <c:pt idx="503">
                        <c:v>9.4835890000000006E-2</c:v>
                      </c:pt>
                      <c:pt idx="504">
                        <c:v>9.490643E-2</c:v>
                      </c:pt>
                      <c:pt idx="505">
                        <c:v>9.5240580000000005E-2</c:v>
                      </c:pt>
                      <c:pt idx="506">
                        <c:v>9.5732620000000004E-2</c:v>
                      </c:pt>
                      <c:pt idx="507">
                        <c:v>9.610486E-2</c:v>
                      </c:pt>
                      <c:pt idx="508">
                        <c:v>9.6364969999999994E-2</c:v>
                      </c:pt>
                      <c:pt idx="509">
                        <c:v>9.6687609999999993E-2</c:v>
                      </c:pt>
                      <c:pt idx="510">
                        <c:v>9.7013119999999994E-2</c:v>
                      </c:pt>
                      <c:pt idx="511">
                        <c:v>9.7154740000000003E-2</c:v>
                      </c:pt>
                      <c:pt idx="512">
                        <c:v>9.7167749999999997E-2</c:v>
                      </c:pt>
                      <c:pt idx="513">
                        <c:v>9.7240610000000005E-2</c:v>
                      </c:pt>
                      <c:pt idx="514">
                        <c:v>9.733994E-2</c:v>
                      </c:pt>
                      <c:pt idx="515">
                        <c:v>9.7319909999999996E-2</c:v>
                      </c:pt>
                      <c:pt idx="516">
                        <c:v>9.7261410000000006E-2</c:v>
                      </c:pt>
                      <c:pt idx="517">
                        <c:v>9.7343789999999999E-2</c:v>
                      </c:pt>
                      <c:pt idx="518">
                        <c:v>9.7513390000000005E-2</c:v>
                      </c:pt>
                      <c:pt idx="519">
                        <c:v>9.7628290000000006E-2</c:v>
                      </c:pt>
                      <c:pt idx="520">
                        <c:v>9.7786670000000006E-2</c:v>
                      </c:pt>
                      <c:pt idx="521">
                        <c:v>9.8138450000000002E-2</c:v>
                      </c:pt>
                      <c:pt idx="522">
                        <c:v>9.8514299999999999E-2</c:v>
                      </c:pt>
                      <c:pt idx="523">
                        <c:v>9.8633750000000006E-2</c:v>
                      </c:pt>
                      <c:pt idx="524">
                        <c:v>9.8567390000000005E-2</c:v>
                      </c:pt>
                      <c:pt idx="525">
                        <c:v>9.8623810000000006E-2</c:v>
                      </c:pt>
                      <c:pt idx="526">
                        <c:v>9.8876619999999998E-2</c:v>
                      </c:pt>
                      <c:pt idx="527">
                        <c:v>9.9155999999999994E-2</c:v>
                      </c:pt>
                      <c:pt idx="528">
                        <c:v>9.9384539999999993E-2</c:v>
                      </c:pt>
                      <c:pt idx="529">
                        <c:v>9.9568989999999996E-2</c:v>
                      </c:pt>
                      <c:pt idx="530">
                        <c:v>9.960049E-2</c:v>
                      </c:pt>
                      <c:pt idx="531">
                        <c:v>9.9437700000000004E-2</c:v>
                      </c:pt>
                      <c:pt idx="532">
                        <c:v>9.9351560000000005E-2</c:v>
                      </c:pt>
                      <c:pt idx="533">
                        <c:v>9.9615200000000001E-2</c:v>
                      </c:pt>
                      <c:pt idx="534">
                        <c:v>0.1000708</c:v>
                      </c:pt>
                      <c:pt idx="535">
                        <c:v>0.1003925</c:v>
                      </c:pt>
                      <c:pt idx="536">
                        <c:v>0.1006306</c:v>
                      </c:pt>
                      <c:pt idx="537">
                        <c:v>0.1010694</c:v>
                      </c:pt>
                      <c:pt idx="538">
                        <c:v>0.1016773</c:v>
                      </c:pt>
                      <c:pt idx="539">
                        <c:v>0.10214819999999999</c:v>
                      </c:pt>
                      <c:pt idx="540">
                        <c:v>0.1023903</c:v>
                      </c:pt>
                      <c:pt idx="541">
                        <c:v>0.1025524</c:v>
                      </c:pt>
                      <c:pt idx="542">
                        <c:v>0.1026489</c:v>
                      </c:pt>
                      <c:pt idx="543">
                        <c:v>0.102575</c:v>
                      </c:pt>
                      <c:pt idx="544">
                        <c:v>0.10242660000000001</c:v>
                      </c:pt>
                      <c:pt idx="545">
                        <c:v>0.10237400000000001</c:v>
                      </c:pt>
                      <c:pt idx="546">
                        <c:v>0.1022791</c:v>
                      </c:pt>
                      <c:pt idx="547">
                        <c:v>0.101883</c:v>
                      </c:pt>
                      <c:pt idx="548">
                        <c:v>0.1013348</c:v>
                      </c:pt>
                      <c:pt idx="549">
                        <c:v>0.1010815</c:v>
                      </c:pt>
                      <c:pt idx="550">
                        <c:v>0.1012155</c:v>
                      </c:pt>
                      <c:pt idx="551">
                        <c:v>0.10137350000000001</c:v>
                      </c:pt>
                      <c:pt idx="552">
                        <c:v>0.1013062</c:v>
                      </c:pt>
                      <c:pt idx="553">
                        <c:v>0.10113220000000001</c:v>
                      </c:pt>
                      <c:pt idx="554">
                        <c:v>0.1009969</c:v>
                      </c:pt>
                      <c:pt idx="555">
                        <c:v>0.10087690000000001</c:v>
                      </c:pt>
                      <c:pt idx="556">
                        <c:v>0.1007933</c:v>
                      </c:pt>
                      <c:pt idx="557">
                        <c:v>0.1008656</c:v>
                      </c:pt>
                      <c:pt idx="558">
                        <c:v>0.1010804</c:v>
                      </c:pt>
                      <c:pt idx="559">
                        <c:v>0.1012996</c:v>
                      </c:pt>
                      <c:pt idx="560">
                        <c:v>0.1015069</c:v>
                      </c:pt>
                      <c:pt idx="561">
                        <c:v>0.1017771</c:v>
                      </c:pt>
                      <c:pt idx="562">
                        <c:v>0.1020388</c:v>
                      </c:pt>
                      <c:pt idx="563">
                        <c:v>0.10216310000000001</c:v>
                      </c:pt>
                      <c:pt idx="564">
                        <c:v>0.1022261</c:v>
                      </c:pt>
                      <c:pt idx="565">
                        <c:v>0.1023781</c:v>
                      </c:pt>
                      <c:pt idx="566">
                        <c:v>0.1025288</c:v>
                      </c:pt>
                      <c:pt idx="567">
                        <c:v>0.10248060000000001</c:v>
                      </c:pt>
                      <c:pt idx="568">
                        <c:v>0.1022991</c:v>
                      </c:pt>
                      <c:pt idx="569">
                        <c:v>0.10222390000000001</c:v>
                      </c:pt>
                      <c:pt idx="570">
                        <c:v>0.1022945</c:v>
                      </c:pt>
                      <c:pt idx="571">
                        <c:v>0.1024091</c:v>
                      </c:pt>
                      <c:pt idx="572">
                        <c:v>0.1026567</c:v>
                      </c:pt>
                      <c:pt idx="573">
                        <c:v>0.1031905</c:v>
                      </c:pt>
                      <c:pt idx="574">
                        <c:v>0.1038448</c:v>
                      </c:pt>
                      <c:pt idx="575">
                        <c:v>0.1042867</c:v>
                      </c:pt>
                      <c:pt idx="576">
                        <c:v>0.1044901</c:v>
                      </c:pt>
                      <c:pt idx="577">
                        <c:v>0.1046913</c:v>
                      </c:pt>
                      <c:pt idx="578">
                        <c:v>0.1049414</c:v>
                      </c:pt>
                      <c:pt idx="579">
                        <c:v>0.1050981</c:v>
                      </c:pt>
                      <c:pt idx="580">
                        <c:v>0.1052352</c:v>
                      </c:pt>
                      <c:pt idx="581">
                        <c:v>0.1056233</c:v>
                      </c:pt>
                      <c:pt idx="582">
                        <c:v>0.1063123</c:v>
                      </c:pt>
                      <c:pt idx="583">
                        <c:v>0.1071114</c:v>
                      </c:pt>
                      <c:pt idx="584">
                        <c:v>0.1079421</c:v>
                      </c:pt>
                      <c:pt idx="585">
                        <c:v>0.1088734</c:v>
                      </c:pt>
                      <c:pt idx="586">
                        <c:v>0.109851</c:v>
                      </c:pt>
                      <c:pt idx="587">
                        <c:v>0.1107368</c:v>
                      </c:pt>
                      <c:pt idx="588">
                        <c:v>0.1115737</c:v>
                      </c:pt>
                      <c:pt idx="589">
                        <c:v>0.11247119999999999</c:v>
                      </c:pt>
                      <c:pt idx="590">
                        <c:v>0.113261</c:v>
                      </c:pt>
                      <c:pt idx="591">
                        <c:v>0.1136282</c:v>
                      </c:pt>
                      <c:pt idx="592">
                        <c:v>0.1135637</c:v>
                      </c:pt>
                      <c:pt idx="593">
                        <c:v>0.11333219999999999</c:v>
                      </c:pt>
                      <c:pt idx="594">
                        <c:v>0.1130381</c:v>
                      </c:pt>
                      <c:pt idx="595">
                        <c:v>0.1125661</c:v>
                      </c:pt>
                      <c:pt idx="596">
                        <c:v>0.11191230000000001</c:v>
                      </c:pt>
                      <c:pt idx="597">
                        <c:v>0.1112375</c:v>
                      </c:pt>
                      <c:pt idx="598">
                        <c:v>0.11059239999999999</c:v>
                      </c:pt>
                      <c:pt idx="599">
                        <c:v>0.109921</c:v>
                      </c:pt>
                      <c:pt idx="600">
                        <c:v>0.1093296</c:v>
                      </c:pt>
                      <c:pt idx="601">
                        <c:v>0.1090023</c:v>
                      </c:pt>
                      <c:pt idx="602">
                        <c:v>0.1088684</c:v>
                      </c:pt>
                      <c:pt idx="603">
                        <c:v>0.10870100000000001</c:v>
                      </c:pt>
                      <c:pt idx="604">
                        <c:v>0.10851</c:v>
                      </c:pt>
                      <c:pt idx="605">
                        <c:v>0.1084874</c:v>
                      </c:pt>
                      <c:pt idx="606">
                        <c:v>0.10859290000000001</c:v>
                      </c:pt>
                      <c:pt idx="607">
                        <c:v>0.1085662</c:v>
                      </c:pt>
                      <c:pt idx="608">
                        <c:v>0.1083653</c:v>
                      </c:pt>
                      <c:pt idx="609">
                        <c:v>0.1082079</c:v>
                      </c:pt>
                      <c:pt idx="610">
                        <c:v>0.10816099999999999</c:v>
                      </c:pt>
                      <c:pt idx="611">
                        <c:v>0.1080869</c:v>
                      </c:pt>
                      <c:pt idx="612">
                        <c:v>0.10798720000000001</c:v>
                      </c:pt>
                      <c:pt idx="613">
                        <c:v>0.1080246</c:v>
                      </c:pt>
                      <c:pt idx="614">
                        <c:v>0.1081859</c:v>
                      </c:pt>
                      <c:pt idx="615">
                        <c:v>0.10827639999999999</c:v>
                      </c:pt>
                      <c:pt idx="616">
                        <c:v>0.1082745</c:v>
                      </c:pt>
                      <c:pt idx="617">
                        <c:v>0.10836270000000001</c:v>
                      </c:pt>
                      <c:pt idx="618">
                        <c:v>0.1085802</c:v>
                      </c:pt>
                      <c:pt idx="619">
                        <c:v>0.1087866</c:v>
                      </c:pt>
                      <c:pt idx="620">
                        <c:v>0.10897270000000001</c:v>
                      </c:pt>
                      <c:pt idx="621">
                        <c:v>0.10927249999999999</c:v>
                      </c:pt>
                      <c:pt idx="622">
                        <c:v>0.1096736</c:v>
                      </c:pt>
                      <c:pt idx="623">
                        <c:v>0.11004129999999999</c:v>
                      </c:pt>
                      <c:pt idx="624">
                        <c:v>0.11042630000000001</c:v>
                      </c:pt>
                      <c:pt idx="625">
                        <c:v>0.1110102</c:v>
                      </c:pt>
                      <c:pt idx="626">
                        <c:v>0.11175060000000001</c:v>
                      </c:pt>
                      <c:pt idx="627">
                        <c:v>0.112413</c:v>
                      </c:pt>
                      <c:pt idx="628">
                        <c:v>0.112959</c:v>
                      </c:pt>
                      <c:pt idx="629">
                        <c:v>0.1135671</c:v>
                      </c:pt>
                      <c:pt idx="630">
                        <c:v>0.11422590000000001</c:v>
                      </c:pt>
                      <c:pt idx="631">
                        <c:v>0.11463619999999999</c:v>
                      </c:pt>
                      <c:pt idx="632">
                        <c:v>0.11457150000000001</c:v>
                      </c:pt>
                      <c:pt idx="633">
                        <c:v>0.11413429999999999</c:v>
                      </c:pt>
                      <c:pt idx="634">
                        <c:v>0.1135853</c:v>
                      </c:pt>
                      <c:pt idx="635">
                        <c:v>0.113098</c:v>
                      </c:pt>
                      <c:pt idx="636">
                        <c:v>0.1128084</c:v>
                      </c:pt>
                      <c:pt idx="637">
                        <c:v>0.1127812</c:v>
                      </c:pt>
                      <c:pt idx="638">
                        <c:v>0.1127978</c:v>
                      </c:pt>
                      <c:pt idx="639">
                        <c:v>0.1125212</c:v>
                      </c:pt>
                      <c:pt idx="640">
                        <c:v>0.1119911</c:v>
                      </c:pt>
                      <c:pt idx="641">
                        <c:v>0.11154940000000001</c:v>
                      </c:pt>
                      <c:pt idx="642">
                        <c:v>0.1112672</c:v>
                      </c:pt>
                      <c:pt idx="643">
                        <c:v>0.1109421</c:v>
                      </c:pt>
                      <c:pt idx="644">
                        <c:v>0.11056829999999999</c:v>
                      </c:pt>
                      <c:pt idx="645">
                        <c:v>0.1103765</c:v>
                      </c:pt>
                      <c:pt idx="646">
                        <c:v>0.11040079999999999</c:v>
                      </c:pt>
                      <c:pt idx="647">
                        <c:v>0.11042689999999999</c:v>
                      </c:pt>
                      <c:pt idx="648">
                        <c:v>0.11041140000000001</c:v>
                      </c:pt>
                      <c:pt idx="649">
                        <c:v>0.1105327</c:v>
                      </c:pt>
                      <c:pt idx="650">
                        <c:v>0.1107711</c:v>
                      </c:pt>
                      <c:pt idx="651">
                        <c:v>0.11087139999999999</c:v>
                      </c:pt>
                      <c:pt idx="652">
                        <c:v>0.1108109</c:v>
                      </c:pt>
                      <c:pt idx="653">
                        <c:v>0.1108859</c:v>
                      </c:pt>
                      <c:pt idx="654">
                        <c:v>0.1112199</c:v>
                      </c:pt>
                      <c:pt idx="655">
                        <c:v>0.11161459999999999</c:v>
                      </c:pt>
                      <c:pt idx="656">
                        <c:v>0.1120029</c:v>
                      </c:pt>
                      <c:pt idx="657">
                        <c:v>0.1126597</c:v>
                      </c:pt>
                      <c:pt idx="658">
                        <c:v>0.1137688</c:v>
                      </c:pt>
                      <c:pt idx="659">
                        <c:v>0.1149399</c:v>
                      </c:pt>
                      <c:pt idx="660">
                        <c:v>0.1153146</c:v>
                      </c:pt>
                      <c:pt idx="661">
                        <c:v>0.1145206</c:v>
                      </c:pt>
                      <c:pt idx="662">
                        <c:v>0.11325979999999999</c:v>
                      </c:pt>
                      <c:pt idx="663">
                        <c:v>0.1122547</c:v>
                      </c:pt>
                      <c:pt idx="664">
                        <c:v>0.1117253</c:v>
                      </c:pt>
                      <c:pt idx="665">
                        <c:v>0.11164010000000001</c:v>
                      </c:pt>
                      <c:pt idx="666">
                        <c:v>0.11175889999999999</c:v>
                      </c:pt>
                      <c:pt idx="667">
                        <c:v>0.11182880000000001</c:v>
                      </c:pt>
                      <c:pt idx="668">
                        <c:v>0.11191139999999999</c:v>
                      </c:pt>
                      <c:pt idx="669">
                        <c:v>0.1122123</c:v>
                      </c:pt>
                      <c:pt idx="670">
                        <c:v>0.1126062</c:v>
                      </c:pt>
                      <c:pt idx="671">
                        <c:v>0.1127427</c:v>
                      </c:pt>
                      <c:pt idx="672">
                        <c:v>0.1126504</c:v>
                      </c:pt>
                      <c:pt idx="673">
                        <c:v>0.1127355</c:v>
                      </c:pt>
                      <c:pt idx="674">
                        <c:v>0.1131287</c:v>
                      </c:pt>
                      <c:pt idx="675">
                        <c:v>0.1135147</c:v>
                      </c:pt>
                      <c:pt idx="676">
                        <c:v>0.1136662</c:v>
                      </c:pt>
                      <c:pt idx="677">
                        <c:v>0.1137537</c:v>
                      </c:pt>
                      <c:pt idx="678">
                        <c:v>0.1139476</c:v>
                      </c:pt>
                      <c:pt idx="679">
                        <c:v>0.114151</c:v>
                      </c:pt>
                      <c:pt idx="680">
                        <c:v>0.1143661</c:v>
                      </c:pt>
                      <c:pt idx="681">
                        <c:v>0.11488180000000001</c:v>
                      </c:pt>
                      <c:pt idx="682">
                        <c:v>0.1158597</c:v>
                      </c:pt>
                      <c:pt idx="683">
                        <c:v>0.1168947</c:v>
                      </c:pt>
                      <c:pt idx="684">
                        <c:v>0.1171309</c:v>
                      </c:pt>
                      <c:pt idx="685">
                        <c:v>0.11638220000000001</c:v>
                      </c:pt>
                      <c:pt idx="686">
                        <c:v>0.1155915</c:v>
                      </c:pt>
                      <c:pt idx="687">
                        <c:v>0.1153565</c:v>
                      </c:pt>
                      <c:pt idx="688">
                        <c:v>0.11570950000000001</c:v>
                      </c:pt>
                      <c:pt idx="689">
                        <c:v>0.1165762</c:v>
                      </c:pt>
                      <c:pt idx="690">
                        <c:v>0.11758299999999999</c:v>
                      </c:pt>
                      <c:pt idx="691">
                        <c:v>0.11817519999999999</c:v>
                      </c:pt>
                      <c:pt idx="692">
                        <c:v>0.1183505</c:v>
                      </c:pt>
                      <c:pt idx="693">
                        <c:v>0.11866119999999999</c:v>
                      </c:pt>
                      <c:pt idx="694">
                        <c:v>0.1194482</c:v>
                      </c:pt>
                      <c:pt idx="695">
                        <c:v>0.1204284</c:v>
                      </c:pt>
                      <c:pt idx="696">
                        <c:v>0.1208156</c:v>
                      </c:pt>
                      <c:pt idx="697">
                        <c:v>0.12034880000000001</c:v>
                      </c:pt>
                      <c:pt idx="698">
                        <c:v>0.11986670000000001</c:v>
                      </c:pt>
                      <c:pt idx="699">
                        <c:v>0.11989180000000001</c:v>
                      </c:pt>
                      <c:pt idx="700">
                        <c:v>0.120397</c:v>
                      </c:pt>
                      <c:pt idx="701">
                        <c:v>0.1212592</c:v>
                      </c:pt>
                      <c:pt idx="702">
                        <c:v>0.1221826</c:v>
                      </c:pt>
                      <c:pt idx="703">
                        <c:v>0.1228552</c:v>
                      </c:pt>
                      <c:pt idx="704">
                        <c:v>0.12333</c:v>
                      </c:pt>
                      <c:pt idx="705">
                        <c:v>0.1239891</c:v>
                      </c:pt>
                      <c:pt idx="706">
                        <c:v>0.12506490000000001</c:v>
                      </c:pt>
                      <c:pt idx="707">
                        <c:v>0.1264044</c:v>
                      </c:pt>
                      <c:pt idx="708">
                        <c:v>0.1277469</c:v>
                      </c:pt>
                      <c:pt idx="709">
                        <c:v>0.1286718</c:v>
                      </c:pt>
                      <c:pt idx="710">
                        <c:v>0.12862299999999999</c:v>
                      </c:pt>
                      <c:pt idx="711">
                        <c:v>0.12797249999999999</c:v>
                      </c:pt>
                      <c:pt idx="712">
                        <c:v>0.12751280000000001</c:v>
                      </c:pt>
                      <c:pt idx="713">
                        <c:v>0.12734760000000001</c:v>
                      </c:pt>
                      <c:pt idx="714">
                        <c:v>0.1272479</c:v>
                      </c:pt>
                      <c:pt idx="715">
                        <c:v>0.12715670000000001</c:v>
                      </c:pt>
                      <c:pt idx="716">
                        <c:v>0.12727279999999999</c:v>
                      </c:pt>
                      <c:pt idx="717">
                        <c:v>0.12756629999999999</c:v>
                      </c:pt>
                      <c:pt idx="718">
                        <c:v>0.12754389999999999</c:v>
                      </c:pt>
                      <c:pt idx="719">
                        <c:v>0.1272189</c:v>
                      </c:pt>
                      <c:pt idx="720">
                        <c:v>0.1269151</c:v>
                      </c:pt>
                      <c:pt idx="721">
                        <c:v>0.1265029</c:v>
                      </c:pt>
                      <c:pt idx="722">
                        <c:v>0.12571370000000001</c:v>
                      </c:pt>
                      <c:pt idx="723">
                        <c:v>0.1249422</c:v>
                      </c:pt>
                      <c:pt idx="724">
                        <c:v>0.1249054</c:v>
                      </c:pt>
                      <c:pt idx="725">
                        <c:v>0.12557550000000001</c:v>
                      </c:pt>
                      <c:pt idx="726">
                        <c:v>0.12655839999999999</c:v>
                      </c:pt>
                      <c:pt idx="727">
                        <c:v>0.12750939999999999</c:v>
                      </c:pt>
                      <c:pt idx="728">
                        <c:v>0.12823229999999999</c:v>
                      </c:pt>
                      <c:pt idx="729">
                        <c:v>0.12888050000000001</c:v>
                      </c:pt>
                      <c:pt idx="730">
                        <c:v>0.12965969999999999</c:v>
                      </c:pt>
                      <c:pt idx="731">
                        <c:v>0.13055890000000001</c:v>
                      </c:pt>
                      <c:pt idx="732">
                        <c:v>0.1315614</c:v>
                      </c:pt>
                      <c:pt idx="733">
                        <c:v>0.13256960000000001</c:v>
                      </c:pt>
                      <c:pt idx="734">
                        <c:v>0.13311339999999999</c:v>
                      </c:pt>
                      <c:pt idx="735">
                        <c:v>0.13271759999999999</c:v>
                      </c:pt>
                      <c:pt idx="736">
                        <c:v>0.13168779999999999</c:v>
                      </c:pt>
                      <c:pt idx="737">
                        <c:v>0.13085340000000001</c:v>
                      </c:pt>
                      <c:pt idx="738">
                        <c:v>0.1306253</c:v>
                      </c:pt>
                      <c:pt idx="739">
                        <c:v>0.1307634</c:v>
                      </c:pt>
                      <c:pt idx="740">
                        <c:v>0.13088530000000001</c:v>
                      </c:pt>
                      <c:pt idx="741">
                        <c:v>0.13080369999999999</c:v>
                      </c:pt>
                      <c:pt idx="742">
                        <c:v>0.12994890000000001</c:v>
                      </c:pt>
                      <c:pt idx="743">
                        <c:v>0.12781310000000001</c:v>
                      </c:pt>
                      <c:pt idx="744">
                        <c:v>0.1264091</c:v>
                      </c:pt>
                      <c:pt idx="745">
                        <c:v>0.1269285</c:v>
                      </c:pt>
                      <c:pt idx="746">
                        <c:v>0.12807689999999999</c:v>
                      </c:pt>
                      <c:pt idx="747">
                        <c:v>0.12850049999999999</c:v>
                      </c:pt>
                      <c:pt idx="748">
                        <c:v>0.12779409999999999</c:v>
                      </c:pt>
                      <c:pt idx="749">
                        <c:v>0.12683130000000001</c:v>
                      </c:pt>
                      <c:pt idx="750">
                        <c:v>0.12644459999999999</c:v>
                      </c:pt>
                      <c:pt idx="751">
                        <c:v>0.126414</c:v>
                      </c:pt>
                      <c:pt idx="752">
                        <c:v>0.1265058</c:v>
                      </c:pt>
                      <c:pt idx="753">
                        <c:v>0.12676860000000001</c:v>
                      </c:pt>
                      <c:pt idx="754">
                        <c:v>0.12713099999999999</c:v>
                      </c:pt>
                      <c:pt idx="755">
                        <c:v>0.12750059999999999</c:v>
                      </c:pt>
                      <c:pt idx="756">
                        <c:v>0.12808810000000001</c:v>
                      </c:pt>
                      <c:pt idx="757">
                        <c:v>0.12903629999999999</c:v>
                      </c:pt>
                      <c:pt idx="758">
                        <c:v>0.1299332</c:v>
                      </c:pt>
                      <c:pt idx="759">
                        <c:v>0.13037070000000001</c:v>
                      </c:pt>
                      <c:pt idx="760">
                        <c:v>0.13047929999999999</c:v>
                      </c:pt>
                      <c:pt idx="761">
                        <c:v>0.1302507</c:v>
                      </c:pt>
                      <c:pt idx="762">
                        <c:v>0.130106</c:v>
                      </c:pt>
                      <c:pt idx="763">
                        <c:v>0.13052320000000001</c:v>
                      </c:pt>
                      <c:pt idx="764">
                        <c:v>0.13096840000000001</c:v>
                      </c:pt>
                      <c:pt idx="765">
                        <c:v>0.131271</c:v>
                      </c:pt>
                      <c:pt idx="766">
                        <c:v>0.13164300000000001</c:v>
                      </c:pt>
                      <c:pt idx="767">
                        <c:v>0.1320006</c:v>
                      </c:pt>
                      <c:pt idx="768">
                        <c:v>0.13224259999999999</c:v>
                      </c:pt>
                      <c:pt idx="769">
                        <c:v>0.13266510000000001</c:v>
                      </c:pt>
                      <c:pt idx="770">
                        <c:v>0.13347210000000001</c:v>
                      </c:pt>
                      <c:pt idx="771">
                        <c:v>0.1343076</c:v>
                      </c:pt>
                      <c:pt idx="772">
                        <c:v>0.1346321</c:v>
                      </c:pt>
                      <c:pt idx="773">
                        <c:v>0.13455739999999999</c:v>
                      </c:pt>
                      <c:pt idx="774">
                        <c:v>0.1348538</c:v>
                      </c:pt>
                      <c:pt idx="775">
                        <c:v>0.135657</c:v>
                      </c:pt>
                      <c:pt idx="776">
                        <c:v>0.136683</c:v>
                      </c:pt>
                      <c:pt idx="777">
                        <c:v>0.13803080000000001</c:v>
                      </c:pt>
                      <c:pt idx="778">
                        <c:v>0.1396876</c:v>
                      </c:pt>
                      <c:pt idx="779">
                        <c:v>0.1411636</c:v>
                      </c:pt>
                      <c:pt idx="780">
                        <c:v>0.1425651</c:v>
                      </c:pt>
                      <c:pt idx="781">
                        <c:v>0.14522560000000001</c:v>
                      </c:pt>
                      <c:pt idx="782">
                        <c:v>0.1479808</c:v>
                      </c:pt>
                      <c:pt idx="783">
                        <c:v>0.14739749999999999</c:v>
                      </c:pt>
                      <c:pt idx="784">
                        <c:v>0.14700179999999999</c:v>
                      </c:pt>
                      <c:pt idx="785">
                        <c:v>0.1475921</c:v>
                      </c:pt>
                      <c:pt idx="786">
                        <c:v>0.1481392</c:v>
                      </c:pt>
                      <c:pt idx="787">
                        <c:v>0.14843290000000001</c:v>
                      </c:pt>
                      <c:pt idx="788">
                        <c:v>0.1485158</c:v>
                      </c:pt>
                      <c:pt idx="789">
                        <c:v>0.14826790000000001</c:v>
                      </c:pt>
                      <c:pt idx="790">
                        <c:v>0.1472791</c:v>
                      </c:pt>
                      <c:pt idx="791">
                        <c:v>0.14606839999999999</c:v>
                      </c:pt>
                      <c:pt idx="792">
                        <c:v>0.1458381</c:v>
                      </c:pt>
                      <c:pt idx="793">
                        <c:v>0.1465216</c:v>
                      </c:pt>
                      <c:pt idx="794">
                        <c:v>0.14754</c:v>
                      </c:pt>
                      <c:pt idx="795">
                        <c:v>0.14857780000000001</c:v>
                      </c:pt>
                      <c:pt idx="796">
                        <c:v>0.14979319999999999</c:v>
                      </c:pt>
                      <c:pt idx="797">
                        <c:v>0.15186250000000001</c:v>
                      </c:pt>
                      <c:pt idx="798">
                        <c:v>0.1546488</c:v>
                      </c:pt>
                      <c:pt idx="799">
                        <c:v>0.15658440000000001</c:v>
                      </c:pt>
                      <c:pt idx="800">
                        <c:v>0.15806880000000001</c:v>
                      </c:pt>
                      <c:pt idx="801">
                        <c:v>0.1599016</c:v>
                      </c:pt>
                      <c:pt idx="802">
                        <c:v>0.16199050000000001</c:v>
                      </c:pt>
                      <c:pt idx="803">
                        <c:v>0.1643473</c:v>
                      </c:pt>
                      <c:pt idx="804">
                        <c:v>0.16711909999999999</c:v>
                      </c:pt>
                      <c:pt idx="805">
                        <c:v>0.17028579999999999</c:v>
                      </c:pt>
                      <c:pt idx="806">
                        <c:v>0.1736123</c:v>
                      </c:pt>
                      <c:pt idx="807">
                        <c:v>0.1765323</c:v>
                      </c:pt>
                      <c:pt idx="808">
                        <c:v>0.17842759999999999</c:v>
                      </c:pt>
                      <c:pt idx="809">
                        <c:v>0.17946590000000001</c:v>
                      </c:pt>
                      <c:pt idx="810">
                        <c:v>0.18009349999999999</c:v>
                      </c:pt>
                      <c:pt idx="811">
                        <c:v>0.18022450000000001</c:v>
                      </c:pt>
                      <c:pt idx="812">
                        <c:v>0.17937649999999999</c:v>
                      </c:pt>
                      <c:pt idx="813">
                        <c:v>0.17721999999999999</c:v>
                      </c:pt>
                      <c:pt idx="814">
                        <c:v>0.1738006</c:v>
                      </c:pt>
                      <c:pt idx="815">
                        <c:v>0.1682535</c:v>
                      </c:pt>
                      <c:pt idx="816">
                        <c:v>0.15877730000000001</c:v>
                      </c:pt>
                      <c:pt idx="817">
                        <c:v>0.14844779999999999</c:v>
                      </c:pt>
                      <c:pt idx="818">
                        <c:v>0.14229700000000001</c:v>
                      </c:pt>
                      <c:pt idx="819">
                        <c:v>0.13959759999999999</c:v>
                      </c:pt>
                      <c:pt idx="820">
                        <c:v>0.13806080000000001</c:v>
                      </c:pt>
                      <c:pt idx="821">
                        <c:v>0.13674639999999999</c:v>
                      </c:pt>
                      <c:pt idx="822">
                        <c:v>0.13560030000000001</c:v>
                      </c:pt>
                      <c:pt idx="823">
                        <c:v>0.13424929999999999</c:v>
                      </c:pt>
                      <c:pt idx="824">
                        <c:v>0.13247709999999999</c:v>
                      </c:pt>
                      <c:pt idx="825">
                        <c:v>0.1310732</c:v>
                      </c:pt>
                      <c:pt idx="826">
                        <c:v>0.13040779999999999</c:v>
                      </c:pt>
                      <c:pt idx="827">
                        <c:v>0.13037090000000001</c:v>
                      </c:pt>
                      <c:pt idx="828">
                        <c:v>0.13088640000000001</c:v>
                      </c:pt>
                      <c:pt idx="829">
                        <c:v>0.13158149999999999</c:v>
                      </c:pt>
                      <c:pt idx="830">
                        <c:v>0.1317893</c:v>
                      </c:pt>
                      <c:pt idx="831">
                        <c:v>0.1314671</c:v>
                      </c:pt>
                      <c:pt idx="832">
                        <c:v>0.13232140000000001</c:v>
                      </c:pt>
                      <c:pt idx="833">
                        <c:v>0.136935</c:v>
                      </c:pt>
                      <c:pt idx="834">
                        <c:v>0.1408538</c:v>
                      </c:pt>
                      <c:pt idx="835">
                        <c:v>0.13824610000000001</c:v>
                      </c:pt>
                      <c:pt idx="836">
                        <c:v>0.13663939999999999</c:v>
                      </c:pt>
                      <c:pt idx="837">
                        <c:v>0.13616549999999999</c:v>
                      </c:pt>
                      <c:pt idx="838">
                        <c:v>0.1357903</c:v>
                      </c:pt>
                      <c:pt idx="839">
                        <c:v>0.1356552</c:v>
                      </c:pt>
                      <c:pt idx="840">
                        <c:v>0.1361521</c:v>
                      </c:pt>
                      <c:pt idx="841">
                        <c:v>0.13731409999999999</c:v>
                      </c:pt>
                      <c:pt idx="842">
                        <c:v>0.1389415</c:v>
                      </c:pt>
                      <c:pt idx="843">
                        <c:v>0.14072480000000001</c:v>
                      </c:pt>
                      <c:pt idx="844">
                        <c:v>0.14170450000000001</c:v>
                      </c:pt>
                      <c:pt idx="845">
                        <c:v>0.14170350000000001</c:v>
                      </c:pt>
                      <c:pt idx="846">
                        <c:v>0.14190440000000001</c:v>
                      </c:pt>
                      <c:pt idx="847">
                        <c:v>0.14273369999999999</c:v>
                      </c:pt>
                      <c:pt idx="848">
                        <c:v>0.1442475</c:v>
                      </c:pt>
                      <c:pt idx="849">
                        <c:v>0.14466570000000001</c:v>
                      </c:pt>
                      <c:pt idx="850">
                        <c:v>0.14405100000000001</c:v>
                      </c:pt>
                      <c:pt idx="851">
                        <c:v>0.1447457</c:v>
                      </c:pt>
                      <c:pt idx="852">
                        <c:v>0.1458055</c:v>
                      </c:pt>
                      <c:pt idx="853">
                        <c:v>0.1465737</c:v>
                      </c:pt>
                      <c:pt idx="854">
                        <c:v>0.1472183</c:v>
                      </c:pt>
                      <c:pt idx="855">
                        <c:v>0.1477986</c:v>
                      </c:pt>
                      <c:pt idx="856">
                        <c:v>0.1481816</c:v>
                      </c:pt>
                      <c:pt idx="857">
                        <c:v>0.14858099999999999</c:v>
                      </c:pt>
                      <c:pt idx="858">
                        <c:v>0.14941489999999999</c:v>
                      </c:pt>
                      <c:pt idx="859">
                        <c:v>0.15072550000000001</c:v>
                      </c:pt>
                      <c:pt idx="860">
                        <c:v>0.1522772</c:v>
                      </c:pt>
                      <c:pt idx="861">
                        <c:v>0.15336250000000001</c:v>
                      </c:pt>
                      <c:pt idx="862">
                        <c:v>0.1535676</c:v>
                      </c:pt>
                      <c:pt idx="863">
                        <c:v>0.15435309999999999</c:v>
                      </c:pt>
                      <c:pt idx="864">
                        <c:v>0.1552673</c:v>
                      </c:pt>
                      <c:pt idx="865">
                        <c:v>0.15506719999999999</c:v>
                      </c:pt>
                      <c:pt idx="866">
                        <c:v>0.1542771</c:v>
                      </c:pt>
                      <c:pt idx="867">
                        <c:v>0.15493399999999999</c:v>
                      </c:pt>
                      <c:pt idx="868">
                        <c:v>0.15767</c:v>
                      </c:pt>
                      <c:pt idx="869">
                        <c:v>0.15906010000000001</c:v>
                      </c:pt>
                      <c:pt idx="870">
                        <c:v>0.15942439999999999</c:v>
                      </c:pt>
                      <c:pt idx="871">
                        <c:v>0.16082450000000001</c:v>
                      </c:pt>
                      <c:pt idx="872">
                        <c:v>0.16199160000000001</c:v>
                      </c:pt>
                      <c:pt idx="873">
                        <c:v>0.16165119999999999</c:v>
                      </c:pt>
                      <c:pt idx="874">
                        <c:v>0.1609323</c:v>
                      </c:pt>
                      <c:pt idx="875">
                        <c:v>0.1613878</c:v>
                      </c:pt>
                      <c:pt idx="876">
                        <c:v>0.16283839999999999</c:v>
                      </c:pt>
                      <c:pt idx="877">
                        <c:v>0.1645615</c:v>
                      </c:pt>
                      <c:pt idx="878">
                        <c:v>0.16583030000000001</c:v>
                      </c:pt>
                      <c:pt idx="879">
                        <c:v>0.16626070000000001</c:v>
                      </c:pt>
                      <c:pt idx="880">
                        <c:v>0.16640379999999999</c:v>
                      </c:pt>
                      <c:pt idx="881">
                        <c:v>0.1665874</c:v>
                      </c:pt>
                      <c:pt idx="882">
                        <c:v>0.1669399</c:v>
                      </c:pt>
                      <c:pt idx="883">
                        <c:v>0.16757920000000001</c:v>
                      </c:pt>
                      <c:pt idx="884">
                        <c:v>0.1682913</c:v>
                      </c:pt>
                      <c:pt idx="885">
                        <c:v>0.1685528</c:v>
                      </c:pt>
                      <c:pt idx="886">
                        <c:v>0.16850889999999999</c:v>
                      </c:pt>
                      <c:pt idx="887">
                        <c:v>0.1683798</c:v>
                      </c:pt>
                      <c:pt idx="888">
                        <c:v>0.161857</c:v>
                      </c:pt>
                      <c:pt idx="889">
                        <c:v>0.15826519999999999</c:v>
                      </c:pt>
                      <c:pt idx="890">
                        <c:v>0.16042989999999999</c:v>
                      </c:pt>
                      <c:pt idx="891">
                        <c:v>0.1630375</c:v>
                      </c:pt>
                      <c:pt idx="892">
                        <c:v>0.16442999999999999</c:v>
                      </c:pt>
                      <c:pt idx="893">
                        <c:v>0.1644002</c:v>
                      </c:pt>
                      <c:pt idx="894">
                        <c:v>0.16316710000000001</c:v>
                      </c:pt>
                      <c:pt idx="895">
                        <c:v>0.1617027</c:v>
                      </c:pt>
                      <c:pt idx="896">
                        <c:v>0.1608928</c:v>
                      </c:pt>
                      <c:pt idx="897">
                        <c:v>0.16044449999999999</c:v>
                      </c:pt>
                      <c:pt idx="898">
                        <c:v>0.1590068</c:v>
                      </c:pt>
                      <c:pt idx="899">
                        <c:v>0.15551110000000001</c:v>
                      </c:pt>
                      <c:pt idx="900">
                        <c:v>0.1529218</c:v>
                      </c:pt>
                      <c:pt idx="901">
                        <c:v>0.1527905</c:v>
                      </c:pt>
                      <c:pt idx="902">
                        <c:v>0.15313160000000001</c:v>
                      </c:pt>
                      <c:pt idx="903">
                        <c:v>0.15263550000000001</c:v>
                      </c:pt>
                      <c:pt idx="904">
                        <c:v>0.15153150000000001</c:v>
                      </c:pt>
                      <c:pt idx="905">
                        <c:v>0.14998719999999999</c:v>
                      </c:pt>
                      <c:pt idx="906">
                        <c:v>0.1468988</c:v>
                      </c:pt>
                      <c:pt idx="907">
                        <c:v>0.14439940000000001</c:v>
                      </c:pt>
                      <c:pt idx="908">
                        <c:v>0.1441036</c:v>
                      </c:pt>
                      <c:pt idx="909">
                        <c:v>0.1442687</c:v>
                      </c:pt>
                      <c:pt idx="910">
                        <c:v>0.1439366</c:v>
                      </c:pt>
                      <c:pt idx="911">
                        <c:v>0.14336019999999999</c:v>
                      </c:pt>
                      <c:pt idx="912">
                        <c:v>0.14289789999999999</c:v>
                      </c:pt>
                      <c:pt idx="913">
                        <c:v>0.14244019999999999</c:v>
                      </c:pt>
                      <c:pt idx="914">
                        <c:v>0.14178450000000001</c:v>
                      </c:pt>
                      <c:pt idx="915">
                        <c:v>0.14113010000000001</c:v>
                      </c:pt>
                      <c:pt idx="916">
                        <c:v>0.14079079999999999</c:v>
                      </c:pt>
                      <c:pt idx="917">
                        <c:v>0.1406732</c:v>
                      </c:pt>
                      <c:pt idx="918">
                        <c:v>0.14049809999999999</c:v>
                      </c:pt>
                      <c:pt idx="919">
                        <c:v>0.1402911</c:v>
                      </c:pt>
                      <c:pt idx="920">
                        <c:v>0.14024420000000001</c:v>
                      </c:pt>
                      <c:pt idx="921">
                        <c:v>0.1402796</c:v>
                      </c:pt>
                      <c:pt idx="922">
                        <c:v>0.14018820000000001</c:v>
                      </c:pt>
                      <c:pt idx="923">
                        <c:v>0.1400383</c:v>
                      </c:pt>
                      <c:pt idx="924">
                        <c:v>0.1400054</c:v>
                      </c:pt>
                      <c:pt idx="925">
                        <c:v>0.13996790000000001</c:v>
                      </c:pt>
                      <c:pt idx="926">
                        <c:v>0.13971610000000001</c:v>
                      </c:pt>
                      <c:pt idx="927">
                        <c:v>0.1394465</c:v>
                      </c:pt>
                      <c:pt idx="928">
                        <c:v>0.1394919</c:v>
                      </c:pt>
                      <c:pt idx="929">
                        <c:v>0.13977590000000001</c:v>
                      </c:pt>
                      <c:pt idx="930">
                        <c:v>0.1399947</c:v>
                      </c:pt>
                      <c:pt idx="931">
                        <c:v>0.14004949999999999</c:v>
                      </c:pt>
                      <c:pt idx="932">
                        <c:v>0.1400072</c:v>
                      </c:pt>
                      <c:pt idx="933">
                        <c:v>0.1398326</c:v>
                      </c:pt>
                      <c:pt idx="934">
                        <c:v>0.13953960000000001</c:v>
                      </c:pt>
                      <c:pt idx="935">
                        <c:v>0.13946910000000001</c:v>
                      </c:pt>
                      <c:pt idx="936">
                        <c:v>0.1398953</c:v>
                      </c:pt>
                      <c:pt idx="937">
                        <c:v>0.1405526</c:v>
                      </c:pt>
                      <c:pt idx="938">
                        <c:v>0.14091500000000001</c:v>
                      </c:pt>
                      <c:pt idx="939">
                        <c:v>0.14082620000000001</c:v>
                      </c:pt>
                      <c:pt idx="940">
                        <c:v>0.14062810000000001</c:v>
                      </c:pt>
                      <c:pt idx="941">
                        <c:v>0.1405486</c:v>
                      </c:pt>
                      <c:pt idx="942">
                        <c:v>0.1405911</c:v>
                      </c:pt>
                      <c:pt idx="943">
                        <c:v>0.1409212</c:v>
                      </c:pt>
                      <c:pt idx="944">
                        <c:v>0.1415595</c:v>
                      </c:pt>
                      <c:pt idx="945">
                        <c:v>0.1421</c:v>
                      </c:pt>
                      <c:pt idx="946">
                        <c:v>0.14218349999999999</c:v>
                      </c:pt>
                      <c:pt idx="947">
                        <c:v>0.14143269999999999</c:v>
                      </c:pt>
                      <c:pt idx="948">
                        <c:v>0.13990130000000001</c:v>
                      </c:pt>
                      <c:pt idx="949">
                        <c:v>0.1398122</c:v>
                      </c:pt>
                      <c:pt idx="950">
                        <c:v>0.1412709</c:v>
                      </c:pt>
                      <c:pt idx="951">
                        <c:v>0.1426751</c:v>
                      </c:pt>
                      <c:pt idx="952">
                        <c:v>0.14359549999999999</c:v>
                      </c:pt>
                      <c:pt idx="953">
                        <c:v>0.14431540000000001</c:v>
                      </c:pt>
                      <c:pt idx="954">
                        <c:v>0.1443847</c:v>
                      </c:pt>
                      <c:pt idx="955">
                        <c:v>0.14338670000000001</c:v>
                      </c:pt>
                      <c:pt idx="956">
                        <c:v>0.14278479999999999</c:v>
                      </c:pt>
                      <c:pt idx="957">
                        <c:v>0.1431267</c:v>
                      </c:pt>
                      <c:pt idx="958">
                        <c:v>0.14346</c:v>
                      </c:pt>
                      <c:pt idx="959">
                        <c:v>0.14301069999999999</c:v>
                      </c:pt>
                      <c:pt idx="960">
                        <c:v>0.14224129999999999</c:v>
                      </c:pt>
                      <c:pt idx="961">
                        <c:v>0.1422737</c:v>
                      </c:pt>
                      <c:pt idx="962">
                        <c:v>0.14307909999999999</c:v>
                      </c:pt>
                      <c:pt idx="963">
                        <c:v>0.1439126</c:v>
                      </c:pt>
                      <c:pt idx="964">
                        <c:v>0.14435629999999999</c:v>
                      </c:pt>
                      <c:pt idx="965">
                        <c:v>0.14465359999999999</c:v>
                      </c:pt>
                      <c:pt idx="966">
                        <c:v>0.1456025</c:v>
                      </c:pt>
                      <c:pt idx="967">
                        <c:v>0.1467686</c:v>
                      </c:pt>
                      <c:pt idx="968">
                        <c:v>0.14558189999999999</c:v>
                      </c:pt>
                      <c:pt idx="969">
                        <c:v>0.14441960000000001</c:v>
                      </c:pt>
                      <c:pt idx="970">
                        <c:v>0.14460410000000001</c:v>
                      </c:pt>
                      <c:pt idx="971">
                        <c:v>0.14471349999999999</c:v>
                      </c:pt>
                      <c:pt idx="972">
                        <c:v>0.1447195</c:v>
                      </c:pt>
                      <c:pt idx="973">
                        <c:v>0.1451867</c:v>
                      </c:pt>
                      <c:pt idx="974">
                        <c:v>0.1458758</c:v>
                      </c:pt>
                      <c:pt idx="975">
                        <c:v>0.14613699999999999</c:v>
                      </c:pt>
                      <c:pt idx="976">
                        <c:v>0.14611060000000001</c:v>
                      </c:pt>
                      <c:pt idx="977">
                        <c:v>0.14679890000000001</c:v>
                      </c:pt>
                      <c:pt idx="978">
                        <c:v>0.14838170000000001</c:v>
                      </c:pt>
                      <c:pt idx="979">
                        <c:v>0.14813889999999999</c:v>
                      </c:pt>
                      <c:pt idx="980">
                        <c:v>0.1464423</c:v>
                      </c:pt>
                      <c:pt idx="981">
                        <c:v>0.1467791</c:v>
                      </c:pt>
                      <c:pt idx="982">
                        <c:v>0.14717340000000001</c:v>
                      </c:pt>
                      <c:pt idx="983">
                        <c:v>0.14588960000000001</c:v>
                      </c:pt>
                      <c:pt idx="984">
                        <c:v>0.1443218</c:v>
                      </c:pt>
                      <c:pt idx="985">
                        <c:v>0.14406630000000001</c:v>
                      </c:pt>
                      <c:pt idx="986">
                        <c:v>0.14118220000000001</c:v>
                      </c:pt>
                      <c:pt idx="987">
                        <c:v>0.1410267</c:v>
                      </c:pt>
                      <c:pt idx="988">
                        <c:v>0.14343049999999999</c:v>
                      </c:pt>
                      <c:pt idx="989">
                        <c:v>0.145233</c:v>
                      </c:pt>
                      <c:pt idx="990">
                        <c:v>0.14606459999999999</c:v>
                      </c:pt>
                      <c:pt idx="991">
                        <c:v>0.14648800000000001</c:v>
                      </c:pt>
                      <c:pt idx="992">
                        <c:v>0.14683660000000001</c:v>
                      </c:pt>
                      <c:pt idx="993">
                        <c:v>0.14714720000000001</c:v>
                      </c:pt>
                      <c:pt idx="994">
                        <c:v>0.14730009999999999</c:v>
                      </c:pt>
                      <c:pt idx="995">
                        <c:v>0.14683109999999999</c:v>
                      </c:pt>
                      <c:pt idx="996">
                        <c:v>0.14585110000000001</c:v>
                      </c:pt>
                      <c:pt idx="997">
                        <c:v>0.145788</c:v>
                      </c:pt>
                      <c:pt idx="998">
                        <c:v>0.1467976</c:v>
                      </c:pt>
                      <c:pt idx="999">
                        <c:v>0.14804149999999999</c:v>
                      </c:pt>
                      <c:pt idx="1000">
                        <c:v>0.14927670000000001</c:v>
                      </c:pt>
                      <c:pt idx="1001">
                        <c:v>0.1506982</c:v>
                      </c:pt>
                      <c:pt idx="1002">
                        <c:v>0.15164759999999999</c:v>
                      </c:pt>
                      <c:pt idx="1003">
                        <c:v>0.150835</c:v>
                      </c:pt>
                      <c:pt idx="1004">
                        <c:v>0.14942179999999999</c:v>
                      </c:pt>
                      <c:pt idx="1005">
                        <c:v>0.14906340000000001</c:v>
                      </c:pt>
                      <c:pt idx="1006">
                        <c:v>0.14923500000000001</c:v>
                      </c:pt>
                      <c:pt idx="1007">
                        <c:v>0.14916689999999999</c:v>
                      </c:pt>
                      <c:pt idx="1008">
                        <c:v>0.14848720000000001</c:v>
                      </c:pt>
                      <c:pt idx="1009">
                        <c:v>0.14767</c:v>
                      </c:pt>
                      <c:pt idx="1010">
                        <c:v>0.1482338</c:v>
                      </c:pt>
                      <c:pt idx="1011">
                        <c:v>0.1497764</c:v>
                      </c:pt>
                      <c:pt idx="1012">
                        <c:v>0.15134230000000001</c:v>
                      </c:pt>
                      <c:pt idx="1013">
                        <c:v>0.15272920000000001</c:v>
                      </c:pt>
                      <c:pt idx="1014">
                        <c:v>0.1536546</c:v>
                      </c:pt>
                      <c:pt idx="1015">
                        <c:v>0.15373510000000001</c:v>
                      </c:pt>
                      <c:pt idx="1016">
                        <c:v>0.15332090000000001</c:v>
                      </c:pt>
                      <c:pt idx="1017">
                        <c:v>0.15269959999999999</c:v>
                      </c:pt>
                      <c:pt idx="1018">
                        <c:v>0.15022840000000001</c:v>
                      </c:pt>
                      <c:pt idx="1019">
                        <c:v>0.14970220000000001</c:v>
                      </c:pt>
                      <c:pt idx="1020">
                        <c:v>0.15201990000000001</c:v>
                      </c:pt>
                      <c:pt idx="1021">
                        <c:v>0.15439510000000001</c:v>
                      </c:pt>
                      <c:pt idx="1022">
                        <c:v>0.15549589999999999</c:v>
                      </c:pt>
                      <c:pt idx="1023">
                        <c:v>0.15522140000000001</c:v>
                      </c:pt>
                      <c:pt idx="1024">
                        <c:v>0.15445629999999999</c:v>
                      </c:pt>
                      <c:pt idx="1025">
                        <c:v>0.15429770000000001</c:v>
                      </c:pt>
                      <c:pt idx="1026">
                        <c:v>0.15470100000000001</c:v>
                      </c:pt>
                      <c:pt idx="1027">
                        <c:v>0.1548254</c:v>
                      </c:pt>
                      <c:pt idx="1028">
                        <c:v>0.15459639999999999</c:v>
                      </c:pt>
                      <c:pt idx="1029">
                        <c:v>0.1550269</c:v>
                      </c:pt>
                      <c:pt idx="1030">
                        <c:v>0.1560068</c:v>
                      </c:pt>
                      <c:pt idx="1031">
                        <c:v>0.1566669</c:v>
                      </c:pt>
                      <c:pt idx="1032">
                        <c:v>0.1564382</c:v>
                      </c:pt>
                      <c:pt idx="1033">
                        <c:v>0.15458459999999999</c:v>
                      </c:pt>
                      <c:pt idx="1034">
                        <c:v>0.15174599999999999</c:v>
                      </c:pt>
                      <c:pt idx="1035">
                        <c:v>0.15099319999999999</c:v>
                      </c:pt>
                      <c:pt idx="1036">
                        <c:v>0.15414749999999999</c:v>
                      </c:pt>
                      <c:pt idx="1037">
                        <c:v>0.1579402</c:v>
                      </c:pt>
                      <c:pt idx="1038">
                        <c:v>0.1602566</c:v>
                      </c:pt>
                      <c:pt idx="1039">
                        <c:v>0.16099550000000001</c:v>
                      </c:pt>
                      <c:pt idx="1040">
                        <c:v>0.1602093</c:v>
                      </c:pt>
                      <c:pt idx="1041">
                        <c:v>0.15895680000000001</c:v>
                      </c:pt>
                      <c:pt idx="1042">
                        <c:v>0.15836620000000001</c:v>
                      </c:pt>
                      <c:pt idx="1043">
                        <c:v>0.15836149999999999</c:v>
                      </c:pt>
                      <c:pt idx="1044">
                        <c:v>0.15867110000000001</c:v>
                      </c:pt>
                      <c:pt idx="1045">
                        <c:v>0.1590618</c:v>
                      </c:pt>
                      <c:pt idx="1046">
                        <c:v>0.1595203</c:v>
                      </c:pt>
                      <c:pt idx="1047">
                        <c:v>0.16032350000000001</c:v>
                      </c:pt>
                      <c:pt idx="1048">
                        <c:v>0.16155700000000001</c:v>
                      </c:pt>
                      <c:pt idx="1049">
                        <c:v>0.1625742</c:v>
                      </c:pt>
                      <c:pt idx="1050">
                        <c:v>0.162545</c:v>
                      </c:pt>
                      <c:pt idx="1051">
                        <c:v>0.16141330000000001</c:v>
                      </c:pt>
                      <c:pt idx="1052">
                        <c:v>0.159302</c:v>
                      </c:pt>
                      <c:pt idx="1053">
                        <c:v>0.15741840000000001</c:v>
                      </c:pt>
                      <c:pt idx="1054">
                        <c:v>0.1577527</c:v>
                      </c:pt>
                      <c:pt idx="1055">
                        <c:v>0.15940399999999999</c:v>
                      </c:pt>
                      <c:pt idx="1056">
                        <c:v>0.16092670000000001</c:v>
                      </c:pt>
                      <c:pt idx="1057">
                        <c:v>0.1616911</c:v>
                      </c:pt>
                      <c:pt idx="1058">
                        <c:v>0.1615838</c:v>
                      </c:pt>
                      <c:pt idx="1059">
                        <c:v>0.16095979999999999</c:v>
                      </c:pt>
                      <c:pt idx="1060">
                        <c:v>0.16048080000000001</c:v>
                      </c:pt>
                      <c:pt idx="1061">
                        <c:v>0.1604344</c:v>
                      </c:pt>
                      <c:pt idx="1062">
                        <c:v>0.16071759999999999</c:v>
                      </c:pt>
                      <c:pt idx="1063">
                        <c:v>0.16129289999999999</c:v>
                      </c:pt>
                      <c:pt idx="1064">
                        <c:v>0.16218550000000001</c:v>
                      </c:pt>
                      <c:pt idx="1065">
                        <c:v>0.16307940000000001</c:v>
                      </c:pt>
                      <c:pt idx="1066">
                        <c:v>0.1633598</c:v>
                      </c:pt>
                      <c:pt idx="1067">
                        <c:v>0.16280420000000001</c:v>
                      </c:pt>
                      <c:pt idx="1068">
                        <c:v>0.16186420000000001</c:v>
                      </c:pt>
                      <c:pt idx="1069">
                        <c:v>0.16035630000000001</c:v>
                      </c:pt>
                      <c:pt idx="1070">
                        <c:v>0.15844839999999999</c:v>
                      </c:pt>
                      <c:pt idx="1071">
                        <c:v>0.15944839999999999</c:v>
                      </c:pt>
                      <c:pt idx="1072">
                        <c:v>0.16208249999999999</c:v>
                      </c:pt>
                      <c:pt idx="1073">
                        <c:v>0.16391929999999999</c:v>
                      </c:pt>
                      <c:pt idx="1074">
                        <c:v>0.16443459999999999</c:v>
                      </c:pt>
                      <c:pt idx="1075">
                        <c:v>0.1641406</c:v>
                      </c:pt>
                      <c:pt idx="1076">
                        <c:v>0.16424140000000001</c:v>
                      </c:pt>
                      <c:pt idx="1077">
                        <c:v>0.16533510000000001</c:v>
                      </c:pt>
                      <c:pt idx="1078">
                        <c:v>0.16663049999999999</c:v>
                      </c:pt>
                      <c:pt idx="1079">
                        <c:v>0.16742470000000001</c:v>
                      </c:pt>
                      <c:pt idx="1080">
                        <c:v>0.16789370000000001</c:v>
                      </c:pt>
                      <c:pt idx="1081">
                        <c:v>0.1686385</c:v>
                      </c:pt>
                      <c:pt idx="1082">
                        <c:v>0.16975390000000001</c:v>
                      </c:pt>
                      <c:pt idx="1083">
                        <c:v>0.17075589999999999</c:v>
                      </c:pt>
                      <c:pt idx="1084">
                        <c:v>0.17096049999999999</c:v>
                      </c:pt>
                      <c:pt idx="1085">
                        <c:v>0.17025770000000001</c:v>
                      </c:pt>
                      <c:pt idx="1086">
                        <c:v>0.1690218</c:v>
                      </c:pt>
                      <c:pt idx="1087">
                        <c:v>0.16755010000000001</c:v>
                      </c:pt>
                      <c:pt idx="1088">
                        <c:v>0.1666512</c:v>
                      </c:pt>
                      <c:pt idx="1089">
                        <c:v>0.16694580000000001</c:v>
                      </c:pt>
                      <c:pt idx="1090">
                        <c:v>0.1678077</c:v>
                      </c:pt>
                      <c:pt idx="1091">
                        <c:v>0.16854959999999999</c:v>
                      </c:pt>
                      <c:pt idx="1092">
                        <c:v>0.16908329999999999</c:v>
                      </c:pt>
                      <c:pt idx="1093">
                        <c:v>0.1694301</c:v>
                      </c:pt>
                      <c:pt idx="1094">
                        <c:v>0.16974539999999999</c:v>
                      </c:pt>
                      <c:pt idx="1095">
                        <c:v>0.1701551</c:v>
                      </c:pt>
                      <c:pt idx="1096">
                        <c:v>0.17049310000000001</c:v>
                      </c:pt>
                      <c:pt idx="1097">
                        <c:v>0.170543</c:v>
                      </c:pt>
                      <c:pt idx="1098">
                        <c:v>0.1700023</c:v>
                      </c:pt>
                      <c:pt idx="1099">
                        <c:v>0.16916900000000001</c:v>
                      </c:pt>
                      <c:pt idx="1100">
                        <c:v>0.1690449</c:v>
                      </c:pt>
                      <c:pt idx="1101">
                        <c:v>0.16968069999999999</c:v>
                      </c:pt>
                      <c:pt idx="1102">
                        <c:v>0.17041139999999999</c:v>
                      </c:pt>
                      <c:pt idx="1103">
                        <c:v>0.17085649999999999</c:v>
                      </c:pt>
                      <c:pt idx="1104">
                        <c:v>0.171013</c:v>
                      </c:pt>
                      <c:pt idx="1105">
                        <c:v>0.17120869999999999</c:v>
                      </c:pt>
                      <c:pt idx="1106">
                        <c:v>0.17179469999999999</c:v>
                      </c:pt>
                      <c:pt idx="1107">
                        <c:v>0.1725159</c:v>
                      </c:pt>
                      <c:pt idx="1108">
                        <c:v>0.17257130000000001</c:v>
                      </c:pt>
                      <c:pt idx="1109">
                        <c:v>0.17116219999999999</c:v>
                      </c:pt>
                      <c:pt idx="1110">
                        <c:v>0.16996449999999999</c:v>
                      </c:pt>
                      <c:pt idx="1111">
                        <c:v>0.17046610000000001</c:v>
                      </c:pt>
                      <c:pt idx="1112">
                        <c:v>0.17143849999999999</c:v>
                      </c:pt>
                      <c:pt idx="1113">
                        <c:v>0.1719348</c:v>
                      </c:pt>
                      <c:pt idx="1114">
                        <c:v>0.17221339999999999</c:v>
                      </c:pt>
                      <c:pt idx="1115">
                        <c:v>0.17273740000000001</c:v>
                      </c:pt>
                      <c:pt idx="1116">
                        <c:v>0.17331840000000001</c:v>
                      </c:pt>
                      <c:pt idx="1117">
                        <c:v>0.17334160000000001</c:v>
                      </c:pt>
                      <c:pt idx="1118">
                        <c:v>0.17276040000000001</c:v>
                      </c:pt>
                      <c:pt idx="1119">
                        <c:v>0.17235329999999999</c:v>
                      </c:pt>
                      <c:pt idx="1120">
                        <c:v>0.1723682</c:v>
                      </c:pt>
                      <c:pt idx="1121">
                        <c:v>0.1723595</c:v>
                      </c:pt>
                      <c:pt idx="1122">
                        <c:v>0.17205519999999999</c:v>
                      </c:pt>
                      <c:pt idx="1123">
                        <c:v>0.17178930000000001</c:v>
                      </c:pt>
                      <c:pt idx="1124">
                        <c:v>0.17205119999999999</c:v>
                      </c:pt>
                      <c:pt idx="1125">
                        <c:v>0.17283609999999999</c:v>
                      </c:pt>
                      <c:pt idx="1126">
                        <c:v>0.17388880000000001</c:v>
                      </c:pt>
                      <c:pt idx="1127">
                        <c:v>0.1749851</c:v>
                      </c:pt>
                      <c:pt idx="1128">
                        <c:v>0.1757464</c:v>
                      </c:pt>
                      <c:pt idx="1129">
                        <c:v>0.17541960000000001</c:v>
                      </c:pt>
                      <c:pt idx="1130">
                        <c:v>0.17396059999999999</c:v>
                      </c:pt>
                      <c:pt idx="1131">
                        <c:v>0.1731655</c:v>
                      </c:pt>
                      <c:pt idx="1132">
                        <c:v>0.1736576</c:v>
                      </c:pt>
                      <c:pt idx="1133">
                        <c:v>0.17430370000000001</c:v>
                      </c:pt>
                      <c:pt idx="1134">
                        <c:v>0.1743874</c:v>
                      </c:pt>
                      <c:pt idx="1135">
                        <c:v>0.17423230000000001</c:v>
                      </c:pt>
                      <c:pt idx="1136">
                        <c:v>0.17438980000000001</c:v>
                      </c:pt>
                      <c:pt idx="1137">
                        <c:v>0.174818</c:v>
                      </c:pt>
                      <c:pt idx="1138">
                        <c:v>0.1750273</c:v>
                      </c:pt>
                      <c:pt idx="1139">
                        <c:v>0.1748285</c:v>
                      </c:pt>
                      <c:pt idx="1140">
                        <c:v>0.174593</c:v>
                      </c:pt>
                      <c:pt idx="1141">
                        <c:v>0.1744927</c:v>
                      </c:pt>
                      <c:pt idx="1142">
                        <c:v>0.17439840000000001</c:v>
                      </c:pt>
                      <c:pt idx="1143">
                        <c:v>0.1744011</c:v>
                      </c:pt>
                      <c:pt idx="1144">
                        <c:v>0.17471200000000001</c:v>
                      </c:pt>
                      <c:pt idx="1145">
                        <c:v>0.17526620000000001</c:v>
                      </c:pt>
                      <c:pt idx="1146">
                        <c:v>0.1757746</c:v>
                      </c:pt>
                      <c:pt idx="1147">
                        <c:v>0.1760631</c:v>
                      </c:pt>
                      <c:pt idx="1148">
                        <c:v>0.176124</c:v>
                      </c:pt>
                      <c:pt idx="1149">
                        <c:v>0.17590069999999999</c:v>
                      </c:pt>
                      <c:pt idx="1150">
                        <c:v>0.17538709999999999</c:v>
                      </c:pt>
                      <c:pt idx="1151">
                        <c:v>0.17495160000000001</c:v>
                      </c:pt>
                      <c:pt idx="1152">
                        <c:v>0.17500019999999999</c:v>
                      </c:pt>
                      <c:pt idx="1153">
                        <c:v>0.17548040000000001</c:v>
                      </c:pt>
                      <c:pt idx="1154">
                        <c:v>0.17604049999999999</c:v>
                      </c:pt>
                      <c:pt idx="1155">
                        <c:v>0.17637369999999999</c:v>
                      </c:pt>
                      <c:pt idx="1156">
                        <c:v>0.1764384</c:v>
                      </c:pt>
                      <c:pt idx="1157">
                        <c:v>0.17638429999999999</c:v>
                      </c:pt>
                      <c:pt idx="1158">
                        <c:v>0.17632709999999999</c:v>
                      </c:pt>
                      <c:pt idx="1159">
                        <c:v>0.17638590000000001</c:v>
                      </c:pt>
                      <c:pt idx="1160">
                        <c:v>0.176676</c:v>
                      </c:pt>
                      <c:pt idx="1161">
                        <c:v>0.17710339999999999</c:v>
                      </c:pt>
                      <c:pt idx="1162">
                        <c:v>0.1773411</c:v>
                      </c:pt>
                      <c:pt idx="1163">
                        <c:v>0.17706530000000001</c:v>
                      </c:pt>
                      <c:pt idx="1164">
                        <c:v>0.1765342</c:v>
                      </c:pt>
                      <c:pt idx="1165">
                        <c:v>0.1766257</c:v>
                      </c:pt>
                      <c:pt idx="1166">
                        <c:v>0.17750540000000001</c:v>
                      </c:pt>
                      <c:pt idx="1167">
                        <c:v>0.17857509999999999</c:v>
                      </c:pt>
                      <c:pt idx="1168">
                        <c:v>0.17892330000000001</c:v>
                      </c:pt>
                      <c:pt idx="1169">
                        <c:v>0.17796729999999999</c:v>
                      </c:pt>
                      <c:pt idx="1170">
                        <c:v>0.17690429999999999</c:v>
                      </c:pt>
                      <c:pt idx="1171">
                        <c:v>0.1767947</c:v>
                      </c:pt>
                      <c:pt idx="1172">
                        <c:v>0.17726829999999999</c:v>
                      </c:pt>
                      <c:pt idx="1173">
                        <c:v>0.17777519999999999</c:v>
                      </c:pt>
                      <c:pt idx="1174">
                        <c:v>0.17811779999999999</c:v>
                      </c:pt>
                      <c:pt idx="1175">
                        <c:v>0.17829210000000001</c:v>
                      </c:pt>
                      <c:pt idx="1176">
                        <c:v>0.17826120000000001</c:v>
                      </c:pt>
                      <c:pt idx="1177">
                        <c:v>0.17802780000000001</c:v>
                      </c:pt>
                      <c:pt idx="1178">
                        <c:v>0.1778737</c:v>
                      </c:pt>
                      <c:pt idx="1179">
                        <c:v>0.178172</c:v>
                      </c:pt>
                      <c:pt idx="1180">
                        <c:v>0.1789038</c:v>
                      </c:pt>
                      <c:pt idx="1181">
                        <c:v>0.1796992</c:v>
                      </c:pt>
                      <c:pt idx="1182">
                        <c:v>0.1802348</c:v>
                      </c:pt>
                      <c:pt idx="1183">
                        <c:v>0.18022820000000001</c:v>
                      </c:pt>
                      <c:pt idx="1184">
                        <c:v>0.1797426</c:v>
                      </c:pt>
                      <c:pt idx="1185">
                        <c:v>0.1795939</c:v>
                      </c:pt>
                      <c:pt idx="1186">
                        <c:v>0.1799065</c:v>
                      </c:pt>
                      <c:pt idx="1187">
                        <c:v>0.1801016</c:v>
                      </c:pt>
                      <c:pt idx="1188">
                        <c:v>0.1799713</c:v>
                      </c:pt>
                      <c:pt idx="1189">
                        <c:v>0.1797483</c:v>
                      </c:pt>
                      <c:pt idx="1190">
                        <c:v>0.179669</c:v>
                      </c:pt>
                      <c:pt idx="1191">
                        <c:v>0.17974180000000001</c:v>
                      </c:pt>
                      <c:pt idx="1192">
                        <c:v>0.17986759999999999</c:v>
                      </c:pt>
                      <c:pt idx="1193">
                        <c:v>0.1799847</c:v>
                      </c:pt>
                      <c:pt idx="1194">
                        <c:v>0.18012510000000001</c:v>
                      </c:pt>
                      <c:pt idx="1195">
                        <c:v>0.18038219999999999</c:v>
                      </c:pt>
                      <c:pt idx="1196">
                        <c:v>0.18078610000000001</c:v>
                      </c:pt>
                      <c:pt idx="1197">
                        <c:v>0.18121960000000001</c:v>
                      </c:pt>
                      <c:pt idx="1198">
                        <c:v>0.18151210000000001</c:v>
                      </c:pt>
                      <c:pt idx="1199">
                        <c:v>0.18162619999999999</c:v>
                      </c:pt>
                      <c:pt idx="1200">
                        <c:v>0.18165110000000001</c:v>
                      </c:pt>
                      <c:pt idx="1201">
                        <c:v>0.1816461</c:v>
                      </c:pt>
                      <c:pt idx="1202">
                        <c:v>0.18164340000000001</c:v>
                      </c:pt>
                      <c:pt idx="1203">
                        <c:v>0.181786</c:v>
                      </c:pt>
                      <c:pt idx="1204">
                        <c:v>0.18230350000000001</c:v>
                      </c:pt>
                      <c:pt idx="1205">
                        <c:v>0.18329519999999999</c:v>
                      </c:pt>
                      <c:pt idx="1206">
                        <c:v>0.18458440000000001</c:v>
                      </c:pt>
                      <c:pt idx="1207">
                        <c:v>0.1857645</c:v>
                      </c:pt>
                      <c:pt idx="1208">
                        <c:v>0.18621480000000001</c:v>
                      </c:pt>
                      <c:pt idx="1209">
                        <c:v>0.18538930000000001</c:v>
                      </c:pt>
                      <c:pt idx="1210">
                        <c:v>0.183948</c:v>
                      </c:pt>
                      <c:pt idx="1211">
                        <c:v>0.18314630000000001</c:v>
                      </c:pt>
                      <c:pt idx="1212">
                        <c:v>0.18312229999999999</c:v>
                      </c:pt>
                      <c:pt idx="1213">
                        <c:v>0.18340100000000001</c:v>
                      </c:pt>
                      <c:pt idx="1214">
                        <c:v>0.18367610000000001</c:v>
                      </c:pt>
                      <c:pt idx="1215">
                        <c:v>0.18388850000000001</c:v>
                      </c:pt>
                      <c:pt idx="1216">
                        <c:v>0.18405550000000001</c:v>
                      </c:pt>
                      <c:pt idx="1217">
                        <c:v>0.1841689</c:v>
                      </c:pt>
                      <c:pt idx="1218">
                        <c:v>0.18424570000000001</c:v>
                      </c:pt>
                      <c:pt idx="1219">
                        <c:v>0.18436640000000001</c:v>
                      </c:pt>
                      <c:pt idx="1220">
                        <c:v>0.1845744</c:v>
                      </c:pt>
                      <c:pt idx="1221">
                        <c:v>0.1848176</c:v>
                      </c:pt>
                      <c:pt idx="1222">
                        <c:v>0.18508369999999999</c:v>
                      </c:pt>
                      <c:pt idx="1223">
                        <c:v>0.18547859999999999</c:v>
                      </c:pt>
                      <c:pt idx="1224">
                        <c:v>0.18604290000000001</c:v>
                      </c:pt>
                      <c:pt idx="1225">
                        <c:v>0.18658459999999999</c:v>
                      </c:pt>
                      <c:pt idx="1226">
                        <c:v>0.18689439999999999</c:v>
                      </c:pt>
                      <c:pt idx="1227">
                        <c:v>0.18708739999999999</c:v>
                      </c:pt>
                      <c:pt idx="1228">
                        <c:v>0.1874421</c:v>
                      </c:pt>
                      <c:pt idx="1229">
                        <c:v>0.18793969999999999</c:v>
                      </c:pt>
                      <c:pt idx="1230">
                        <c:v>0.18814239999999999</c:v>
                      </c:pt>
                      <c:pt idx="1231">
                        <c:v>0.18776899999999999</c:v>
                      </c:pt>
                      <c:pt idx="1232">
                        <c:v>0.1873639</c:v>
                      </c:pt>
                      <c:pt idx="1233">
                        <c:v>0.18747150000000001</c:v>
                      </c:pt>
                      <c:pt idx="1234">
                        <c:v>0.18793470000000001</c:v>
                      </c:pt>
                      <c:pt idx="1235">
                        <c:v>0.1883388</c:v>
                      </c:pt>
                      <c:pt idx="1236">
                        <c:v>0.18843489999999999</c:v>
                      </c:pt>
                      <c:pt idx="1237">
                        <c:v>0.1883174</c:v>
                      </c:pt>
                      <c:pt idx="1238">
                        <c:v>0.1882258</c:v>
                      </c:pt>
                      <c:pt idx="1239">
                        <c:v>0.18825890000000001</c:v>
                      </c:pt>
                      <c:pt idx="1240">
                        <c:v>0.18842010000000001</c:v>
                      </c:pt>
                      <c:pt idx="1241">
                        <c:v>0.18868789999999999</c:v>
                      </c:pt>
                      <c:pt idx="1242">
                        <c:v>0.1889882</c:v>
                      </c:pt>
                      <c:pt idx="1243">
                        <c:v>0.18923409999999999</c:v>
                      </c:pt>
                      <c:pt idx="1244">
                        <c:v>0.1894277</c:v>
                      </c:pt>
                      <c:pt idx="1245">
                        <c:v>0.18966169999999999</c:v>
                      </c:pt>
                      <c:pt idx="1246">
                        <c:v>0.19001860000000001</c:v>
                      </c:pt>
                      <c:pt idx="1247">
                        <c:v>0.19052369999999999</c:v>
                      </c:pt>
                      <c:pt idx="1248">
                        <c:v>0.1911523</c:v>
                      </c:pt>
                      <c:pt idx="1249">
                        <c:v>0.19178980000000001</c:v>
                      </c:pt>
                      <c:pt idx="1250">
                        <c:v>0.1921938</c:v>
                      </c:pt>
                      <c:pt idx="1251">
                        <c:v>0.1921474</c:v>
                      </c:pt>
                      <c:pt idx="1252">
                        <c:v>0.19178200000000001</c:v>
                      </c:pt>
                      <c:pt idx="1253">
                        <c:v>0.19151840000000001</c:v>
                      </c:pt>
                      <c:pt idx="1254">
                        <c:v>0.1915742</c:v>
                      </c:pt>
                      <c:pt idx="1255">
                        <c:v>0.19186039999999999</c:v>
                      </c:pt>
                      <c:pt idx="1256">
                        <c:v>0.1922526</c:v>
                      </c:pt>
                      <c:pt idx="1257">
                        <c:v>0.1927246</c:v>
                      </c:pt>
                      <c:pt idx="1258">
                        <c:v>0.19323199999999999</c:v>
                      </c:pt>
                      <c:pt idx="1259">
                        <c:v>0.19354579999999999</c:v>
                      </c:pt>
                      <c:pt idx="1260">
                        <c:v>0.19339319999999999</c:v>
                      </c:pt>
                      <c:pt idx="1261">
                        <c:v>0.19314010000000001</c:v>
                      </c:pt>
                      <c:pt idx="1262">
                        <c:v>0.1934871</c:v>
                      </c:pt>
                      <c:pt idx="1263">
                        <c:v>0.19437409999999999</c:v>
                      </c:pt>
                      <c:pt idx="1264">
                        <c:v>0.19512499999999999</c:v>
                      </c:pt>
                      <c:pt idx="1265">
                        <c:v>0.1950559</c:v>
                      </c:pt>
                      <c:pt idx="1266">
                        <c:v>0.19432379999999999</c:v>
                      </c:pt>
                      <c:pt idx="1267">
                        <c:v>0.19379689999999999</c:v>
                      </c:pt>
                      <c:pt idx="1268">
                        <c:v>0.1937893</c:v>
                      </c:pt>
                      <c:pt idx="1269">
                        <c:v>0.19402040000000001</c:v>
                      </c:pt>
                      <c:pt idx="1270">
                        <c:v>0.19421869999999999</c:v>
                      </c:pt>
                      <c:pt idx="1271">
                        <c:v>0.19436310000000001</c:v>
                      </c:pt>
                      <c:pt idx="1272">
                        <c:v>0.19453819999999999</c:v>
                      </c:pt>
                      <c:pt idx="1273">
                        <c:v>0.1947556</c:v>
                      </c:pt>
                      <c:pt idx="1274">
                        <c:v>0.19497690000000001</c:v>
                      </c:pt>
                      <c:pt idx="1275">
                        <c:v>0.19517119999999999</c:v>
                      </c:pt>
                      <c:pt idx="1276">
                        <c:v>0.1952999</c:v>
                      </c:pt>
                      <c:pt idx="1277">
                        <c:v>0.19535060000000001</c:v>
                      </c:pt>
                      <c:pt idx="1278">
                        <c:v>0.1953984</c:v>
                      </c:pt>
                      <c:pt idx="1279">
                        <c:v>0.19552520000000001</c:v>
                      </c:pt>
                      <c:pt idx="1280">
                        <c:v>0.19571330000000001</c:v>
                      </c:pt>
                      <c:pt idx="1281">
                        <c:v>0.19594929999999999</c:v>
                      </c:pt>
                      <c:pt idx="1282">
                        <c:v>0.1963539</c:v>
                      </c:pt>
                      <c:pt idx="1283">
                        <c:v>0.19701869999999999</c:v>
                      </c:pt>
                      <c:pt idx="1284">
                        <c:v>0.19772100000000001</c:v>
                      </c:pt>
                      <c:pt idx="1285">
                        <c:v>0.19794410000000001</c:v>
                      </c:pt>
                      <c:pt idx="1286">
                        <c:v>0.19754559999999999</c:v>
                      </c:pt>
                      <c:pt idx="1287">
                        <c:v>0.19715189999999999</c:v>
                      </c:pt>
                      <c:pt idx="1288">
                        <c:v>0.19716310000000001</c:v>
                      </c:pt>
                      <c:pt idx="1289">
                        <c:v>0.19729289999999999</c:v>
                      </c:pt>
                      <c:pt idx="1290">
                        <c:v>0.19721440000000001</c:v>
                      </c:pt>
                      <c:pt idx="1291">
                        <c:v>0.19703219999999999</c:v>
                      </c:pt>
                      <c:pt idx="1292">
                        <c:v>0.19702049999999999</c:v>
                      </c:pt>
                      <c:pt idx="1293">
                        <c:v>0.19719159999999999</c:v>
                      </c:pt>
                      <c:pt idx="1294">
                        <c:v>0.19738720000000001</c:v>
                      </c:pt>
                      <c:pt idx="1295">
                        <c:v>0.19756950000000001</c:v>
                      </c:pt>
                      <c:pt idx="1296">
                        <c:v>0.1977825</c:v>
                      </c:pt>
                      <c:pt idx="1297">
                        <c:v>0.1979562</c:v>
                      </c:pt>
                      <c:pt idx="1298">
                        <c:v>0.19799410000000001</c:v>
                      </c:pt>
                      <c:pt idx="1299">
                        <c:v>0.19797980000000001</c:v>
                      </c:pt>
                      <c:pt idx="1300">
                        <c:v>0.19806109999999999</c:v>
                      </c:pt>
                      <c:pt idx="1301">
                        <c:v>0.19820070000000001</c:v>
                      </c:pt>
                      <c:pt idx="1302">
                        <c:v>0.19828280000000001</c:v>
                      </c:pt>
                      <c:pt idx="1303">
                        <c:v>0.19834869999999999</c:v>
                      </c:pt>
                      <c:pt idx="1304">
                        <c:v>0.19849800000000001</c:v>
                      </c:pt>
                      <c:pt idx="1305">
                        <c:v>0.1986581</c:v>
                      </c:pt>
                      <c:pt idx="1306">
                        <c:v>0.19871079999999999</c:v>
                      </c:pt>
                      <c:pt idx="1307">
                        <c:v>0.19878509999999999</c:v>
                      </c:pt>
                      <c:pt idx="1308">
                        <c:v>0.199126</c:v>
                      </c:pt>
                      <c:pt idx="1309">
                        <c:v>0.19968839999999999</c:v>
                      </c:pt>
                      <c:pt idx="1310">
                        <c:v>0.20007230000000001</c:v>
                      </c:pt>
                      <c:pt idx="1311">
                        <c:v>0.1999438</c:v>
                      </c:pt>
                      <c:pt idx="1312">
                        <c:v>0.19948189999999999</c:v>
                      </c:pt>
                      <c:pt idx="1313">
                        <c:v>0.1991105</c:v>
                      </c:pt>
                      <c:pt idx="1314">
                        <c:v>0.19899069999999999</c:v>
                      </c:pt>
                      <c:pt idx="1315">
                        <c:v>0.19906309999999999</c:v>
                      </c:pt>
                      <c:pt idx="1316">
                        <c:v>0.199241</c:v>
                      </c:pt>
                      <c:pt idx="1317">
                        <c:v>0.1994329</c:v>
                      </c:pt>
                      <c:pt idx="1318">
                        <c:v>0.19956180000000001</c:v>
                      </c:pt>
                      <c:pt idx="1319">
                        <c:v>0.1996396</c:v>
                      </c:pt>
                      <c:pt idx="1320">
                        <c:v>0.19974169999999999</c:v>
                      </c:pt>
                      <c:pt idx="1321">
                        <c:v>0.1998771</c:v>
                      </c:pt>
                      <c:pt idx="1322">
                        <c:v>0.19997190000000001</c:v>
                      </c:pt>
                      <c:pt idx="1323">
                        <c:v>0.20000119999999999</c:v>
                      </c:pt>
                      <c:pt idx="1324">
                        <c:v>0.2000371</c:v>
                      </c:pt>
                      <c:pt idx="1325">
                        <c:v>0.2001347</c:v>
                      </c:pt>
                      <c:pt idx="1326">
                        <c:v>0.2002572</c:v>
                      </c:pt>
                      <c:pt idx="1327">
                        <c:v>0.20035259999999999</c:v>
                      </c:pt>
                      <c:pt idx="1328">
                        <c:v>0.2004416</c:v>
                      </c:pt>
                      <c:pt idx="1329">
                        <c:v>0.20059199999999999</c:v>
                      </c:pt>
                      <c:pt idx="1330">
                        <c:v>0.20083880000000001</c:v>
                      </c:pt>
                      <c:pt idx="1331">
                        <c:v>0.20114570000000001</c:v>
                      </c:pt>
                      <c:pt idx="1332">
                        <c:v>0.20142660000000001</c:v>
                      </c:pt>
                      <c:pt idx="1333">
                        <c:v>0.20163320000000001</c:v>
                      </c:pt>
                      <c:pt idx="1334">
                        <c:v>0.2018276</c:v>
                      </c:pt>
                      <c:pt idx="1335">
                        <c:v>0.2020853</c:v>
                      </c:pt>
                      <c:pt idx="1336">
                        <c:v>0.20230190000000001</c:v>
                      </c:pt>
                      <c:pt idx="1337">
                        <c:v>0.2022215</c:v>
                      </c:pt>
                      <c:pt idx="1338">
                        <c:v>0.2018247</c:v>
                      </c:pt>
                      <c:pt idx="1339">
                        <c:v>0.20145179999999999</c:v>
                      </c:pt>
                      <c:pt idx="1340">
                        <c:v>0.20135220000000001</c:v>
                      </c:pt>
                      <c:pt idx="1341">
                        <c:v>0.2014668</c:v>
                      </c:pt>
                      <c:pt idx="1342">
                        <c:v>0.20162659999999999</c:v>
                      </c:pt>
                      <c:pt idx="1343">
                        <c:v>0.2017649</c:v>
                      </c:pt>
                      <c:pt idx="1344">
                        <c:v>0.2018981</c:v>
                      </c:pt>
                      <c:pt idx="1345">
                        <c:v>0.20200480000000001</c:v>
                      </c:pt>
                      <c:pt idx="1346">
                        <c:v>0.20206789999999999</c:v>
                      </c:pt>
                      <c:pt idx="1347">
                        <c:v>0.2021657</c:v>
                      </c:pt>
                      <c:pt idx="1348">
                        <c:v>0.2023635</c:v>
                      </c:pt>
                      <c:pt idx="1349">
                        <c:v>0.2025797</c:v>
                      </c:pt>
                      <c:pt idx="1350">
                        <c:v>0.2026992</c:v>
                      </c:pt>
                      <c:pt idx="1351">
                        <c:v>0.2027602</c:v>
                      </c:pt>
                      <c:pt idx="1352">
                        <c:v>0.20288339999999999</c:v>
                      </c:pt>
                      <c:pt idx="1353">
                        <c:v>0.203071</c:v>
                      </c:pt>
                      <c:pt idx="1354">
                        <c:v>0.20322950000000001</c:v>
                      </c:pt>
                      <c:pt idx="1355">
                        <c:v>0.2033345</c:v>
                      </c:pt>
                      <c:pt idx="1356">
                        <c:v>0.20342109999999999</c:v>
                      </c:pt>
                      <c:pt idx="1357">
                        <c:v>0.20347319999999999</c:v>
                      </c:pt>
                      <c:pt idx="1358">
                        <c:v>0.20349680000000001</c:v>
                      </c:pt>
                      <c:pt idx="1359">
                        <c:v>0.20363390000000001</c:v>
                      </c:pt>
                      <c:pt idx="1360">
                        <c:v>0.20400589999999999</c:v>
                      </c:pt>
                      <c:pt idx="1361">
                        <c:v>0.2044763</c:v>
                      </c:pt>
                      <c:pt idx="1362">
                        <c:v>0.20473179999999999</c:v>
                      </c:pt>
                      <c:pt idx="1363">
                        <c:v>0.2046405</c:v>
                      </c:pt>
                      <c:pt idx="1364">
                        <c:v>0.20440949999999999</c:v>
                      </c:pt>
                      <c:pt idx="1365">
                        <c:v>0.2042804</c:v>
                      </c:pt>
                      <c:pt idx="1366">
                        <c:v>0.2042901</c:v>
                      </c:pt>
                      <c:pt idx="1367">
                        <c:v>0.20438729999999999</c:v>
                      </c:pt>
                      <c:pt idx="1368">
                        <c:v>0.20453499999999999</c:v>
                      </c:pt>
                      <c:pt idx="1369">
                        <c:v>0.2046753</c:v>
                      </c:pt>
                      <c:pt idx="1370">
                        <c:v>0.20476069999999999</c:v>
                      </c:pt>
                      <c:pt idx="1371">
                        <c:v>0.20483999999999999</c:v>
                      </c:pt>
                      <c:pt idx="1372">
                        <c:v>0.20499129999999999</c:v>
                      </c:pt>
                      <c:pt idx="1373">
                        <c:v>0.20517340000000001</c:v>
                      </c:pt>
                      <c:pt idx="1374">
                        <c:v>0.20528160000000001</c:v>
                      </c:pt>
                      <c:pt idx="1375">
                        <c:v>0.20533460000000001</c:v>
                      </c:pt>
                      <c:pt idx="1376">
                        <c:v>0.20546010000000001</c:v>
                      </c:pt>
                      <c:pt idx="1377">
                        <c:v>0.2056983</c:v>
                      </c:pt>
                      <c:pt idx="1378">
                        <c:v>0.20596310000000001</c:v>
                      </c:pt>
                      <c:pt idx="1379">
                        <c:v>0.2061914</c:v>
                      </c:pt>
                      <c:pt idx="1380">
                        <c:v>0.20638609999999999</c:v>
                      </c:pt>
                      <c:pt idx="1381">
                        <c:v>0.20652190000000001</c:v>
                      </c:pt>
                      <c:pt idx="1382">
                        <c:v>0.2065707</c:v>
                      </c:pt>
                      <c:pt idx="1383">
                        <c:v>0.20662759999999999</c:v>
                      </c:pt>
                      <c:pt idx="1384">
                        <c:v>0.20684459999999999</c:v>
                      </c:pt>
                      <c:pt idx="1385">
                        <c:v>0.20721339999999999</c:v>
                      </c:pt>
                      <c:pt idx="1386">
                        <c:v>0.20755480000000001</c:v>
                      </c:pt>
                      <c:pt idx="1387">
                        <c:v>0.20773910000000001</c:v>
                      </c:pt>
                      <c:pt idx="1388">
                        <c:v>0.20779539999999999</c:v>
                      </c:pt>
                      <c:pt idx="1389">
                        <c:v>0.20780080000000001</c:v>
                      </c:pt>
                      <c:pt idx="1390">
                        <c:v>0.20779539999999999</c:v>
                      </c:pt>
                      <c:pt idx="1391">
                        <c:v>0.20783109999999999</c:v>
                      </c:pt>
                      <c:pt idx="1392">
                        <c:v>0.207952</c:v>
                      </c:pt>
                      <c:pt idx="1393">
                        <c:v>0.2080892</c:v>
                      </c:pt>
                      <c:pt idx="1394">
                        <c:v>0.20811830000000001</c:v>
                      </c:pt>
                      <c:pt idx="1395">
                        <c:v>0.20805470000000001</c:v>
                      </c:pt>
                      <c:pt idx="1396">
                        <c:v>0.20806050000000001</c:v>
                      </c:pt>
                      <c:pt idx="1397">
                        <c:v>0.20822740000000001</c:v>
                      </c:pt>
                      <c:pt idx="1398">
                        <c:v>0.20848130000000001</c:v>
                      </c:pt>
                      <c:pt idx="1399">
                        <c:v>0.20872350000000001</c:v>
                      </c:pt>
                      <c:pt idx="1400">
                        <c:v>0.20893110000000001</c:v>
                      </c:pt>
                      <c:pt idx="1401">
                        <c:v>0.209092</c:v>
                      </c:pt>
                      <c:pt idx="1402">
                        <c:v>0.20917820000000001</c:v>
                      </c:pt>
                      <c:pt idx="1403">
                        <c:v>0.20923720000000001</c:v>
                      </c:pt>
                      <c:pt idx="1404">
                        <c:v>0.2093855</c:v>
                      </c:pt>
                      <c:pt idx="1405">
                        <c:v>0.20965049999999999</c:v>
                      </c:pt>
                      <c:pt idx="1406">
                        <c:v>0.20992459999999999</c:v>
                      </c:pt>
                      <c:pt idx="1407">
                        <c:v>0.21012</c:v>
                      </c:pt>
                      <c:pt idx="1408">
                        <c:v>0.21028060000000001</c:v>
                      </c:pt>
                      <c:pt idx="1409">
                        <c:v>0.21049660000000001</c:v>
                      </c:pt>
                      <c:pt idx="1410">
                        <c:v>0.2107754</c:v>
                      </c:pt>
                      <c:pt idx="1411">
                        <c:v>0.21102899999999999</c:v>
                      </c:pt>
                      <c:pt idx="1412">
                        <c:v>0.21113409999999999</c:v>
                      </c:pt>
                      <c:pt idx="1413">
                        <c:v>0.2110332</c:v>
                      </c:pt>
                      <c:pt idx="1414">
                        <c:v>0.21084030000000001</c:v>
                      </c:pt>
                      <c:pt idx="1415">
                        <c:v>0.21077560000000001</c:v>
                      </c:pt>
                      <c:pt idx="1416">
                        <c:v>0.21093400000000001</c:v>
                      </c:pt>
                      <c:pt idx="1417">
                        <c:v>0.21119560000000001</c:v>
                      </c:pt>
                      <c:pt idx="1418">
                        <c:v>0.2114152</c:v>
                      </c:pt>
                      <c:pt idx="1419">
                        <c:v>0.21161440000000001</c:v>
                      </c:pt>
                      <c:pt idx="1420">
                        <c:v>0.21187</c:v>
                      </c:pt>
                      <c:pt idx="1421">
                        <c:v>0.21210419999999999</c:v>
                      </c:pt>
                      <c:pt idx="1422">
                        <c:v>0.21218039999999999</c:v>
                      </c:pt>
                      <c:pt idx="1423">
                        <c:v>0.21215239999999999</c:v>
                      </c:pt>
                      <c:pt idx="1424">
                        <c:v>0.21220749999999999</c:v>
                      </c:pt>
                      <c:pt idx="1425">
                        <c:v>0.2123842</c:v>
                      </c:pt>
                      <c:pt idx="1426">
                        <c:v>0.2125493</c:v>
                      </c:pt>
                      <c:pt idx="1427">
                        <c:v>0.2126393</c:v>
                      </c:pt>
                      <c:pt idx="1428">
                        <c:v>0.2127223</c:v>
                      </c:pt>
                      <c:pt idx="1429">
                        <c:v>0.21281990000000001</c:v>
                      </c:pt>
                      <c:pt idx="1430">
                        <c:v>0.21287980000000001</c:v>
                      </c:pt>
                      <c:pt idx="1431">
                        <c:v>0.21294360000000001</c:v>
                      </c:pt>
                      <c:pt idx="1432">
                        <c:v>0.2131344</c:v>
                      </c:pt>
                      <c:pt idx="1433">
                        <c:v>0.2134413</c:v>
                      </c:pt>
                      <c:pt idx="1434">
                        <c:v>0.21370259999999999</c:v>
                      </c:pt>
                      <c:pt idx="1435">
                        <c:v>0.21383820000000001</c:v>
                      </c:pt>
                      <c:pt idx="1436">
                        <c:v>0.21392059999999999</c:v>
                      </c:pt>
                      <c:pt idx="1437">
                        <c:v>0.21398809999999999</c:v>
                      </c:pt>
                      <c:pt idx="1438">
                        <c:v>0.21398719999999999</c:v>
                      </c:pt>
                      <c:pt idx="1439">
                        <c:v>0.21394270000000001</c:v>
                      </c:pt>
                      <c:pt idx="1440">
                        <c:v>0.21397830000000001</c:v>
                      </c:pt>
                      <c:pt idx="1441">
                        <c:v>0.21410660000000001</c:v>
                      </c:pt>
                      <c:pt idx="1442">
                        <c:v>0.2142</c:v>
                      </c:pt>
                      <c:pt idx="1443">
                        <c:v>0.21421789999999999</c:v>
                      </c:pt>
                      <c:pt idx="1444">
                        <c:v>0.21427560000000001</c:v>
                      </c:pt>
                      <c:pt idx="1445">
                        <c:v>0.2144305</c:v>
                      </c:pt>
                      <c:pt idx="1446">
                        <c:v>0.214589</c:v>
                      </c:pt>
                      <c:pt idx="1447">
                        <c:v>0.2146875</c:v>
                      </c:pt>
                      <c:pt idx="1448">
                        <c:v>0.21477979999999999</c:v>
                      </c:pt>
                      <c:pt idx="1449">
                        <c:v>0.21488389999999999</c:v>
                      </c:pt>
                      <c:pt idx="1450">
                        <c:v>0.21491879999999999</c:v>
                      </c:pt>
                      <c:pt idx="1451">
                        <c:v>0.21487310000000001</c:v>
                      </c:pt>
                      <c:pt idx="1452">
                        <c:v>0.21487000000000001</c:v>
                      </c:pt>
                      <c:pt idx="1453">
                        <c:v>0.21495210000000001</c:v>
                      </c:pt>
                      <c:pt idx="1454">
                        <c:v>0.21498349999999999</c:v>
                      </c:pt>
                      <c:pt idx="1455">
                        <c:v>0.21489059999999999</c:v>
                      </c:pt>
                      <c:pt idx="1456">
                        <c:v>0.2148284</c:v>
                      </c:pt>
                      <c:pt idx="1457">
                        <c:v>0.21495839999999999</c:v>
                      </c:pt>
                      <c:pt idx="1458">
                        <c:v>0.2152065</c:v>
                      </c:pt>
                      <c:pt idx="1459">
                        <c:v>0.2153949</c:v>
                      </c:pt>
                      <c:pt idx="1460">
                        <c:v>0.2154964</c:v>
                      </c:pt>
                      <c:pt idx="1461">
                        <c:v>0.21559539999999999</c:v>
                      </c:pt>
                      <c:pt idx="1462">
                        <c:v>0.21569630000000001</c:v>
                      </c:pt>
                      <c:pt idx="1463">
                        <c:v>0.2157288</c:v>
                      </c:pt>
                      <c:pt idx="1464">
                        <c:v>0.2156922</c:v>
                      </c:pt>
                      <c:pt idx="1465">
                        <c:v>0.21566270000000001</c:v>
                      </c:pt>
                      <c:pt idx="1466">
                        <c:v>0.21569450000000001</c:v>
                      </c:pt>
                      <c:pt idx="1467">
                        <c:v>0.2157985</c:v>
                      </c:pt>
                      <c:pt idx="1468">
                        <c:v>0.21596119999999999</c:v>
                      </c:pt>
                      <c:pt idx="1469">
                        <c:v>0.21611030000000001</c:v>
                      </c:pt>
                      <c:pt idx="1470">
                        <c:v>0.21612980000000001</c:v>
                      </c:pt>
                      <c:pt idx="1471">
                        <c:v>0.2159905</c:v>
                      </c:pt>
                      <c:pt idx="1472">
                        <c:v>0.2158031</c:v>
                      </c:pt>
                      <c:pt idx="1473">
                        <c:v>0.2156864</c:v>
                      </c:pt>
                      <c:pt idx="1474">
                        <c:v>0.21565390000000001</c:v>
                      </c:pt>
                      <c:pt idx="1475">
                        <c:v>0.21567320000000001</c:v>
                      </c:pt>
                      <c:pt idx="1476">
                        <c:v>0.21573970000000001</c:v>
                      </c:pt>
                      <c:pt idx="1477">
                        <c:v>0.21583469999999999</c:v>
                      </c:pt>
                      <c:pt idx="1478">
                        <c:v>0.21590100000000001</c:v>
                      </c:pt>
                      <c:pt idx="1479">
                        <c:v>0.21592149999999999</c:v>
                      </c:pt>
                      <c:pt idx="1480">
                        <c:v>0.21594269999999999</c:v>
                      </c:pt>
                      <c:pt idx="1481">
                        <c:v>0.21598210000000001</c:v>
                      </c:pt>
                      <c:pt idx="1482">
                        <c:v>0.2160048</c:v>
                      </c:pt>
                      <c:pt idx="1483">
                        <c:v>0.21602579999999999</c:v>
                      </c:pt>
                      <c:pt idx="1484">
                        <c:v>0.21611269999999999</c:v>
                      </c:pt>
                      <c:pt idx="1485">
                        <c:v>0.21624479999999999</c:v>
                      </c:pt>
                      <c:pt idx="1486">
                        <c:v>0.21629370000000001</c:v>
                      </c:pt>
                      <c:pt idx="1487">
                        <c:v>0.21620909999999999</c:v>
                      </c:pt>
                      <c:pt idx="1488">
                        <c:v>0.2160996</c:v>
                      </c:pt>
                      <c:pt idx="1489">
                        <c:v>0.21605479999999999</c:v>
                      </c:pt>
                      <c:pt idx="1490">
                        <c:v>0.21602550000000001</c:v>
                      </c:pt>
                      <c:pt idx="1491">
                        <c:v>0.2159558</c:v>
                      </c:pt>
                      <c:pt idx="1492">
                        <c:v>0.21590509999999999</c:v>
                      </c:pt>
                      <c:pt idx="1493">
                        <c:v>0.2159373</c:v>
                      </c:pt>
                      <c:pt idx="1494">
                        <c:v>0.21600269999999999</c:v>
                      </c:pt>
                      <c:pt idx="1495">
                        <c:v>0.21602440000000001</c:v>
                      </c:pt>
                      <c:pt idx="1496">
                        <c:v>0.2160088</c:v>
                      </c:pt>
                      <c:pt idx="1497">
                        <c:v>0.21598210000000001</c:v>
                      </c:pt>
                      <c:pt idx="1498">
                        <c:v>0.2159161</c:v>
                      </c:pt>
                      <c:pt idx="1499">
                        <c:v>0.2158098</c:v>
                      </c:pt>
                      <c:pt idx="1500">
                        <c:v>0.21575659999999999</c:v>
                      </c:pt>
                      <c:pt idx="1501">
                        <c:v>0.215833</c:v>
                      </c:pt>
                      <c:pt idx="1502">
                        <c:v>0.2159953</c:v>
                      </c:pt>
                      <c:pt idx="1503">
                        <c:v>0.21615590000000001</c:v>
                      </c:pt>
                      <c:pt idx="1504">
                        <c:v>0.21628310000000001</c:v>
                      </c:pt>
                      <c:pt idx="1505">
                        <c:v>0.21636279999999999</c:v>
                      </c:pt>
                      <c:pt idx="1506">
                        <c:v>0.216359</c:v>
                      </c:pt>
                      <c:pt idx="1507">
                        <c:v>0.21628500000000001</c:v>
                      </c:pt>
                      <c:pt idx="1508">
                        <c:v>0.21622240000000001</c:v>
                      </c:pt>
                      <c:pt idx="1509">
                        <c:v>0.21619730000000001</c:v>
                      </c:pt>
                      <c:pt idx="1510">
                        <c:v>0.21613679999999999</c:v>
                      </c:pt>
                      <c:pt idx="1511">
                        <c:v>0.21601490000000001</c:v>
                      </c:pt>
                      <c:pt idx="1512">
                        <c:v>0.21593010000000001</c:v>
                      </c:pt>
                      <c:pt idx="1513">
                        <c:v>0.21595529999999999</c:v>
                      </c:pt>
                      <c:pt idx="1514">
                        <c:v>0.21602250000000001</c:v>
                      </c:pt>
                      <c:pt idx="1515">
                        <c:v>0.21604970000000001</c:v>
                      </c:pt>
                      <c:pt idx="1516">
                        <c:v>0.2160716</c:v>
                      </c:pt>
                      <c:pt idx="1517">
                        <c:v>0.21613650000000001</c:v>
                      </c:pt>
                      <c:pt idx="1518">
                        <c:v>0.21617919999999999</c:v>
                      </c:pt>
                      <c:pt idx="1519">
                        <c:v>0.21612020000000001</c:v>
                      </c:pt>
                      <c:pt idx="1520">
                        <c:v>0.21601039999999999</c:v>
                      </c:pt>
                      <c:pt idx="1521">
                        <c:v>0.21595700000000001</c:v>
                      </c:pt>
                      <c:pt idx="1522">
                        <c:v>0.21596650000000001</c:v>
                      </c:pt>
                      <c:pt idx="1523">
                        <c:v>0.2159711</c:v>
                      </c:pt>
                      <c:pt idx="1524">
                        <c:v>0.21595349999999999</c:v>
                      </c:pt>
                      <c:pt idx="1525">
                        <c:v>0.21593619999999999</c:v>
                      </c:pt>
                      <c:pt idx="1526">
                        <c:v>0.21590480000000001</c:v>
                      </c:pt>
                      <c:pt idx="1527">
                        <c:v>0.2158485</c:v>
                      </c:pt>
                      <c:pt idx="1528">
                        <c:v>0.21583569999999999</c:v>
                      </c:pt>
                      <c:pt idx="1529">
                        <c:v>0.2159384</c:v>
                      </c:pt>
                      <c:pt idx="1530">
                        <c:v>0.21610950000000001</c:v>
                      </c:pt>
                      <c:pt idx="1531">
                        <c:v>0.21622259999999999</c:v>
                      </c:pt>
                      <c:pt idx="1532">
                        <c:v>0.21622549999999999</c:v>
                      </c:pt>
                      <c:pt idx="1533">
                        <c:v>0.21617839999999999</c:v>
                      </c:pt>
                      <c:pt idx="1534">
                        <c:v>0.2161622</c:v>
                      </c:pt>
                      <c:pt idx="1535">
                        <c:v>0.2162068</c:v>
                      </c:pt>
                      <c:pt idx="1536">
                        <c:v>0.21629329999999999</c:v>
                      </c:pt>
                      <c:pt idx="1537">
                        <c:v>0.2163756</c:v>
                      </c:pt>
                      <c:pt idx="1538">
                        <c:v>0.21641779999999999</c:v>
                      </c:pt>
                      <c:pt idx="1539">
                        <c:v>0.2164354</c:v>
                      </c:pt>
                      <c:pt idx="1540">
                        <c:v>0.21647069999999999</c:v>
                      </c:pt>
                      <c:pt idx="1541">
                        <c:v>0.21651699999999999</c:v>
                      </c:pt>
                      <c:pt idx="1542">
                        <c:v>0.21652840000000001</c:v>
                      </c:pt>
                      <c:pt idx="1543">
                        <c:v>0.2165155</c:v>
                      </c:pt>
                      <c:pt idx="1544">
                        <c:v>0.21654970000000001</c:v>
                      </c:pt>
                      <c:pt idx="1545">
                        <c:v>0.21664639999999999</c:v>
                      </c:pt>
                      <c:pt idx="1546">
                        <c:v>0.21673310000000001</c:v>
                      </c:pt>
                      <c:pt idx="1547">
                        <c:v>0.2167664</c:v>
                      </c:pt>
                      <c:pt idx="1548">
                        <c:v>0.21678030000000001</c:v>
                      </c:pt>
                      <c:pt idx="1549">
                        <c:v>0.21677750000000001</c:v>
                      </c:pt>
                      <c:pt idx="1550">
                        <c:v>0.21668989999999999</c:v>
                      </c:pt>
                      <c:pt idx="1551">
                        <c:v>0.2165166</c:v>
                      </c:pt>
                      <c:pt idx="1552">
                        <c:v>0.21639240000000001</c:v>
                      </c:pt>
                      <c:pt idx="1553">
                        <c:v>0.2164181</c:v>
                      </c:pt>
                      <c:pt idx="1554">
                        <c:v>0.21651889999999999</c:v>
                      </c:pt>
                      <c:pt idx="1555">
                        <c:v>0.21656810000000001</c:v>
                      </c:pt>
                      <c:pt idx="1556">
                        <c:v>0.21658350000000001</c:v>
                      </c:pt>
                      <c:pt idx="1557">
                        <c:v>0.21668570000000001</c:v>
                      </c:pt>
                      <c:pt idx="1558">
                        <c:v>0.21691070000000001</c:v>
                      </c:pt>
                      <c:pt idx="1559">
                        <c:v>0.2171652</c:v>
                      </c:pt>
                      <c:pt idx="1560">
                        <c:v>0.21734780000000001</c:v>
                      </c:pt>
                      <c:pt idx="1561">
                        <c:v>0.2174277</c:v>
                      </c:pt>
                      <c:pt idx="1562">
                        <c:v>0.2174278</c:v>
                      </c:pt>
                      <c:pt idx="1563">
                        <c:v>0.21739710000000001</c:v>
                      </c:pt>
                      <c:pt idx="1564">
                        <c:v>0.21739140000000001</c:v>
                      </c:pt>
                      <c:pt idx="1565">
                        <c:v>0.21742619999999999</c:v>
                      </c:pt>
                      <c:pt idx="1566">
                        <c:v>0.2174672</c:v>
                      </c:pt>
                      <c:pt idx="1567">
                        <c:v>0.21749470000000001</c:v>
                      </c:pt>
                      <c:pt idx="1568">
                        <c:v>0.21753939999999999</c:v>
                      </c:pt>
                      <c:pt idx="1569">
                        <c:v>0.2176237</c:v>
                      </c:pt>
                      <c:pt idx="1570">
                        <c:v>0.21771399999999999</c:v>
                      </c:pt>
                      <c:pt idx="1571">
                        <c:v>0.21776709999999999</c:v>
                      </c:pt>
                      <c:pt idx="1572">
                        <c:v>0.21778230000000001</c:v>
                      </c:pt>
                      <c:pt idx="1573">
                        <c:v>0.21778459999999999</c:v>
                      </c:pt>
                      <c:pt idx="1574">
                        <c:v>0.2178022</c:v>
                      </c:pt>
                      <c:pt idx="1575">
                        <c:v>0.21786910000000001</c:v>
                      </c:pt>
                      <c:pt idx="1576">
                        <c:v>0.21798890000000001</c:v>
                      </c:pt>
                      <c:pt idx="1577">
                        <c:v>0.21808649999999999</c:v>
                      </c:pt>
                      <c:pt idx="1578">
                        <c:v>0.2180764</c:v>
                      </c:pt>
                      <c:pt idx="1579">
                        <c:v>0.21799250000000001</c:v>
                      </c:pt>
                      <c:pt idx="1580">
                        <c:v>0.2179614</c:v>
                      </c:pt>
                      <c:pt idx="1581">
                        <c:v>0.2180289</c:v>
                      </c:pt>
                      <c:pt idx="1582">
                        <c:v>0.21811610000000001</c:v>
                      </c:pt>
                      <c:pt idx="1583">
                        <c:v>0.2181671</c:v>
                      </c:pt>
                      <c:pt idx="1584">
                        <c:v>0.21821989999999999</c:v>
                      </c:pt>
                      <c:pt idx="1585">
                        <c:v>0.21828629999999999</c:v>
                      </c:pt>
                      <c:pt idx="1586">
                        <c:v>0.21830060000000001</c:v>
                      </c:pt>
                      <c:pt idx="1587">
                        <c:v>0.21824270000000001</c:v>
                      </c:pt>
                      <c:pt idx="1588">
                        <c:v>0.2182008</c:v>
                      </c:pt>
                      <c:pt idx="1589">
                        <c:v>0.21823100000000001</c:v>
                      </c:pt>
                      <c:pt idx="1590">
                        <c:v>0.21827489999999999</c:v>
                      </c:pt>
                      <c:pt idx="1591">
                        <c:v>0.2182907</c:v>
                      </c:pt>
                      <c:pt idx="1592">
                        <c:v>0.21834709999999999</c:v>
                      </c:pt>
                      <c:pt idx="1593">
                        <c:v>0.2184866</c:v>
                      </c:pt>
                      <c:pt idx="1594">
                        <c:v>0.21860479999999999</c:v>
                      </c:pt>
                      <c:pt idx="1595">
                        <c:v>0.21858250000000001</c:v>
                      </c:pt>
                      <c:pt idx="1596">
                        <c:v>0.2184606</c:v>
                      </c:pt>
                      <c:pt idx="1597">
                        <c:v>0.21836469999999999</c:v>
                      </c:pt>
                      <c:pt idx="1598">
                        <c:v>0.21833259999999999</c:v>
                      </c:pt>
                      <c:pt idx="1599">
                        <c:v>0.21832389999999999</c:v>
                      </c:pt>
                      <c:pt idx="1600">
                        <c:v>0.21833810000000001</c:v>
                      </c:pt>
                      <c:pt idx="1601">
                        <c:v>0.2183997</c:v>
                      </c:pt>
                      <c:pt idx="1602">
                        <c:v>0.21847369999999999</c:v>
                      </c:pt>
                      <c:pt idx="1603">
                        <c:v>0.21850600000000001</c:v>
                      </c:pt>
                      <c:pt idx="1604">
                        <c:v>0.21851789999999999</c:v>
                      </c:pt>
                      <c:pt idx="1605">
                        <c:v>0.21855810000000001</c:v>
                      </c:pt>
                      <c:pt idx="1606">
                        <c:v>0.2185967</c:v>
                      </c:pt>
                      <c:pt idx="1607">
                        <c:v>0.21857309999999999</c:v>
                      </c:pt>
                      <c:pt idx="1608">
                        <c:v>0.2185261</c:v>
                      </c:pt>
                      <c:pt idx="1609">
                        <c:v>0.21856429999999999</c:v>
                      </c:pt>
                      <c:pt idx="1610">
                        <c:v>0.21870490000000001</c:v>
                      </c:pt>
                      <c:pt idx="1611">
                        <c:v>0.2188312</c:v>
                      </c:pt>
                      <c:pt idx="1612">
                        <c:v>0.21882789999999999</c:v>
                      </c:pt>
                      <c:pt idx="1613">
                        <c:v>0.21869769999999999</c:v>
                      </c:pt>
                      <c:pt idx="1614">
                        <c:v>0.21853839999999999</c:v>
                      </c:pt>
                      <c:pt idx="1615">
                        <c:v>0.21844910000000001</c:v>
                      </c:pt>
                      <c:pt idx="1616">
                        <c:v>0.21846070000000001</c:v>
                      </c:pt>
                      <c:pt idx="1617">
                        <c:v>0.21851860000000001</c:v>
                      </c:pt>
                      <c:pt idx="1618">
                        <c:v>0.21853549999999999</c:v>
                      </c:pt>
                      <c:pt idx="1619">
                        <c:v>0.21848609999999999</c:v>
                      </c:pt>
                      <c:pt idx="1620">
                        <c:v>0.2184287</c:v>
                      </c:pt>
                      <c:pt idx="1621">
                        <c:v>0.2184229</c:v>
                      </c:pt>
                      <c:pt idx="1622">
                        <c:v>0.21846360000000001</c:v>
                      </c:pt>
                      <c:pt idx="1623">
                        <c:v>0.21851329999999999</c:v>
                      </c:pt>
                      <c:pt idx="1624">
                        <c:v>0.21855050000000001</c:v>
                      </c:pt>
                      <c:pt idx="1625">
                        <c:v>0.21855359999999999</c:v>
                      </c:pt>
                      <c:pt idx="1626">
                        <c:v>0.2184953</c:v>
                      </c:pt>
                      <c:pt idx="1627">
                        <c:v>0.21839449999999999</c:v>
                      </c:pt>
                      <c:pt idx="1628">
                        <c:v>0.21832309999999999</c:v>
                      </c:pt>
                      <c:pt idx="1629">
                        <c:v>0.21831220000000001</c:v>
                      </c:pt>
                      <c:pt idx="1630">
                        <c:v>0.2182964</c:v>
                      </c:pt>
                      <c:pt idx="1631">
                        <c:v>0.21819369999999999</c:v>
                      </c:pt>
                      <c:pt idx="1632">
                        <c:v>0.21800330000000001</c:v>
                      </c:pt>
                      <c:pt idx="1633">
                        <c:v>0.21779419999999999</c:v>
                      </c:pt>
                      <c:pt idx="1634">
                        <c:v>0.21764169999999999</c:v>
                      </c:pt>
                      <c:pt idx="1635">
                        <c:v>0.21759890000000001</c:v>
                      </c:pt>
                      <c:pt idx="1636">
                        <c:v>0.21767069999999999</c:v>
                      </c:pt>
                      <c:pt idx="1637">
                        <c:v>0.2177722</c:v>
                      </c:pt>
                      <c:pt idx="1638">
                        <c:v>0.21776870000000001</c:v>
                      </c:pt>
                      <c:pt idx="1639">
                        <c:v>0.21760660000000001</c:v>
                      </c:pt>
                      <c:pt idx="1640">
                        <c:v>0.2173658</c:v>
                      </c:pt>
                      <c:pt idx="1641">
                        <c:v>0.2171546</c:v>
                      </c:pt>
                      <c:pt idx="1642">
                        <c:v>0.2170089</c:v>
                      </c:pt>
                      <c:pt idx="1643">
                        <c:v>0.2169287</c:v>
                      </c:pt>
                      <c:pt idx="1644">
                        <c:v>0.2169363</c:v>
                      </c:pt>
                      <c:pt idx="1645">
                        <c:v>0.21701980000000001</c:v>
                      </c:pt>
                      <c:pt idx="1646">
                        <c:v>0.2170754</c:v>
                      </c:pt>
                      <c:pt idx="1647">
                        <c:v>0.21699830000000001</c:v>
                      </c:pt>
                      <c:pt idx="1648">
                        <c:v>0.2168195</c:v>
                      </c:pt>
                      <c:pt idx="1649">
                        <c:v>0.21668119999999999</c:v>
                      </c:pt>
                      <c:pt idx="1650">
                        <c:v>0.2166815</c:v>
                      </c:pt>
                      <c:pt idx="1651">
                        <c:v>0.21678500000000001</c:v>
                      </c:pt>
                      <c:pt idx="1652">
                        <c:v>0.21686530000000001</c:v>
                      </c:pt>
                      <c:pt idx="1653">
                        <c:v>0.21680240000000001</c:v>
                      </c:pt>
                      <c:pt idx="1654">
                        <c:v>0.21656909999999999</c:v>
                      </c:pt>
                      <c:pt idx="1655">
                        <c:v>0.2162646</c:v>
                      </c:pt>
                      <c:pt idx="1656">
                        <c:v>0.2160445</c:v>
                      </c:pt>
                      <c:pt idx="1657">
                        <c:v>0.21598980000000001</c:v>
                      </c:pt>
                      <c:pt idx="1658">
                        <c:v>0.21606439999999999</c:v>
                      </c:pt>
                      <c:pt idx="1659">
                        <c:v>0.2161932</c:v>
                      </c:pt>
                      <c:pt idx="1660">
                        <c:v>0.21631800000000001</c:v>
                      </c:pt>
                      <c:pt idx="1661">
                        <c:v>0.21637120000000001</c:v>
                      </c:pt>
                      <c:pt idx="1662">
                        <c:v>0.21629499999999999</c:v>
                      </c:pt>
                      <c:pt idx="1663">
                        <c:v>0.21614120000000001</c:v>
                      </c:pt>
                      <c:pt idx="1664">
                        <c:v>0.2160562</c:v>
                      </c:pt>
                      <c:pt idx="1665">
                        <c:v>0.21609980000000001</c:v>
                      </c:pt>
                      <c:pt idx="1666">
                        <c:v>0.21616199999999999</c:v>
                      </c:pt>
                      <c:pt idx="1667">
                        <c:v>0.21612110000000001</c:v>
                      </c:pt>
                      <c:pt idx="1668">
                        <c:v>0.21598899999999999</c:v>
                      </c:pt>
                      <c:pt idx="1669">
                        <c:v>0.21582670000000001</c:v>
                      </c:pt>
                      <c:pt idx="1670">
                        <c:v>0.21562970000000001</c:v>
                      </c:pt>
                      <c:pt idx="1671">
                        <c:v>0.21540000000000001</c:v>
                      </c:pt>
                      <c:pt idx="1672">
                        <c:v>0.21522530000000001</c:v>
                      </c:pt>
                      <c:pt idx="1673">
                        <c:v>0.21517810000000001</c:v>
                      </c:pt>
                      <c:pt idx="1674">
                        <c:v>0.21521570000000001</c:v>
                      </c:pt>
                      <c:pt idx="1675">
                        <c:v>0.21527360000000001</c:v>
                      </c:pt>
                      <c:pt idx="1676">
                        <c:v>0.21536630000000001</c:v>
                      </c:pt>
                      <c:pt idx="1677">
                        <c:v>0.21548200000000001</c:v>
                      </c:pt>
                      <c:pt idx="1678">
                        <c:v>0.21547839999999999</c:v>
                      </c:pt>
                      <c:pt idx="1679">
                        <c:v>0.2152501</c:v>
                      </c:pt>
                      <c:pt idx="1680">
                        <c:v>0.2149373</c:v>
                      </c:pt>
                      <c:pt idx="1681">
                        <c:v>0.2147984</c:v>
                      </c:pt>
                      <c:pt idx="1682">
                        <c:v>0.2149346</c:v>
                      </c:pt>
                      <c:pt idx="1683">
                        <c:v>0.21525639999999999</c:v>
                      </c:pt>
                      <c:pt idx="1684">
                        <c:v>0.2156122</c:v>
                      </c:pt>
                      <c:pt idx="1685">
                        <c:v>0.21581500000000001</c:v>
                      </c:pt>
                      <c:pt idx="1686">
                        <c:v>0.21569269999999999</c:v>
                      </c:pt>
                      <c:pt idx="1687">
                        <c:v>0.21529760000000001</c:v>
                      </c:pt>
                      <c:pt idx="1688">
                        <c:v>0.21492800000000001</c:v>
                      </c:pt>
                      <c:pt idx="1689">
                        <c:v>0.21477099999999999</c:v>
                      </c:pt>
                      <c:pt idx="1690">
                        <c:v>0.21466209999999999</c:v>
                      </c:pt>
                      <c:pt idx="1691">
                        <c:v>0.2143388</c:v>
                      </c:pt>
                      <c:pt idx="1692">
                        <c:v>0.21378050000000001</c:v>
                      </c:pt>
                      <c:pt idx="1693">
                        <c:v>0.21318429999999999</c:v>
                      </c:pt>
                      <c:pt idx="1694">
                        <c:v>0.21279419999999999</c:v>
                      </c:pt>
                      <c:pt idx="1695">
                        <c:v>0.212783</c:v>
                      </c:pt>
                      <c:pt idx="1696">
                        <c:v>0.21310229999999999</c:v>
                      </c:pt>
                      <c:pt idx="1697">
                        <c:v>0.2134356</c:v>
                      </c:pt>
                      <c:pt idx="1698">
                        <c:v>0.21345</c:v>
                      </c:pt>
                      <c:pt idx="1699">
                        <c:v>0.21313409999999999</c:v>
                      </c:pt>
                      <c:pt idx="1700">
                        <c:v>0.21270610000000001</c:v>
                      </c:pt>
                      <c:pt idx="1701">
                        <c:v>0.21221400000000001</c:v>
                      </c:pt>
                      <c:pt idx="1702">
                        <c:v>0.21169789999999999</c:v>
                      </c:pt>
                      <c:pt idx="1703">
                        <c:v>0.2112465</c:v>
                      </c:pt>
                      <c:pt idx="1704">
                        <c:v>0.21082619999999999</c:v>
                      </c:pt>
                      <c:pt idx="1705">
                        <c:v>0.21045510000000001</c:v>
                      </c:pt>
                      <c:pt idx="1706">
                        <c:v>0.2101538</c:v>
                      </c:pt>
                      <c:pt idx="1707">
                        <c:v>0.2098777</c:v>
                      </c:pt>
                      <c:pt idx="1708">
                        <c:v>0.20962649999999999</c:v>
                      </c:pt>
                      <c:pt idx="1709">
                        <c:v>0.2094049</c:v>
                      </c:pt>
                      <c:pt idx="1710">
                        <c:v>0.20917830000000001</c:v>
                      </c:pt>
                      <c:pt idx="1711">
                        <c:v>0.20888699999999999</c:v>
                      </c:pt>
                      <c:pt idx="1712">
                        <c:v>0.20847769999999999</c:v>
                      </c:pt>
                      <c:pt idx="1713">
                        <c:v>0.2080883</c:v>
                      </c:pt>
                      <c:pt idx="1714">
                        <c:v>0.20790349999999999</c:v>
                      </c:pt>
                      <c:pt idx="1715">
                        <c:v>0.207896</c:v>
                      </c:pt>
                      <c:pt idx="1716">
                        <c:v>0.20799119999999999</c:v>
                      </c:pt>
                      <c:pt idx="1717">
                        <c:v>0.2080795</c:v>
                      </c:pt>
                      <c:pt idx="1718">
                        <c:v>0.20794699999999999</c:v>
                      </c:pt>
                      <c:pt idx="1719">
                        <c:v>0.20791519999999999</c:v>
                      </c:pt>
                      <c:pt idx="1720">
                        <c:v>0.20828530000000001</c:v>
                      </c:pt>
                      <c:pt idx="1721">
                        <c:v>0.20875969999999999</c:v>
                      </c:pt>
                      <c:pt idx="1722">
                        <c:v>0.2089358</c:v>
                      </c:pt>
                      <c:pt idx="1723">
                        <c:v>0.2086964</c:v>
                      </c:pt>
                      <c:pt idx="1724">
                        <c:v>0.20830080000000001</c:v>
                      </c:pt>
                      <c:pt idx="1725">
                        <c:v>0.20808160000000001</c:v>
                      </c:pt>
                      <c:pt idx="1726">
                        <c:v>0.2080688</c:v>
                      </c:pt>
                      <c:pt idx="1727">
                        <c:v>0.20805989999999999</c:v>
                      </c:pt>
                      <c:pt idx="1728">
                        <c:v>0.20798559999999999</c:v>
                      </c:pt>
                      <c:pt idx="1729">
                        <c:v>0.20797979999999999</c:v>
                      </c:pt>
                      <c:pt idx="1730">
                        <c:v>0.20813119999999999</c:v>
                      </c:pt>
                      <c:pt idx="1731">
                        <c:v>0.2083623</c:v>
                      </c:pt>
                      <c:pt idx="1732">
                        <c:v>0.2085747</c:v>
                      </c:pt>
                      <c:pt idx="1733">
                        <c:v>0.20875640000000001</c:v>
                      </c:pt>
                      <c:pt idx="1734">
                        <c:v>0.20889730000000001</c:v>
                      </c:pt>
                      <c:pt idx="1735">
                        <c:v>0.2089182</c:v>
                      </c:pt>
                      <c:pt idx="1736">
                        <c:v>0.20876259999999999</c:v>
                      </c:pt>
                      <c:pt idx="1737">
                        <c:v>0.20849480000000001</c:v>
                      </c:pt>
                      <c:pt idx="1738">
                        <c:v>0.20824599999999999</c:v>
                      </c:pt>
                      <c:pt idx="1739">
                        <c:v>0.20807929999999999</c:v>
                      </c:pt>
                      <c:pt idx="1740">
                        <c:v>0.20795449999999999</c:v>
                      </c:pt>
                      <c:pt idx="1741">
                        <c:v>0.20781050000000001</c:v>
                      </c:pt>
                      <c:pt idx="1742">
                        <c:v>0.20763319999999999</c:v>
                      </c:pt>
                      <c:pt idx="1743">
                        <c:v>0.2074358</c:v>
                      </c:pt>
                      <c:pt idx="1744">
                        <c:v>0.2072193</c:v>
                      </c:pt>
                      <c:pt idx="1745">
                        <c:v>0.20698649999999999</c:v>
                      </c:pt>
                      <c:pt idx="1746">
                        <c:v>0.2067669</c:v>
                      </c:pt>
                      <c:pt idx="1747">
                        <c:v>0.2065901</c:v>
                      </c:pt>
                      <c:pt idx="1748">
                        <c:v>0.2064434</c:v>
                      </c:pt>
                      <c:pt idx="1749">
                        <c:v>0.20629729999999999</c:v>
                      </c:pt>
                      <c:pt idx="1750">
                        <c:v>0.20617160000000001</c:v>
                      </c:pt>
                      <c:pt idx="1751">
                        <c:v>0.2061241</c:v>
                      </c:pt>
                      <c:pt idx="1752">
                        <c:v>0.20615739999999999</c:v>
                      </c:pt>
                      <c:pt idx="1753">
                        <c:v>0.2061867</c:v>
                      </c:pt>
                      <c:pt idx="1754">
                        <c:v>0.2061317</c:v>
                      </c:pt>
                      <c:pt idx="1755">
                        <c:v>0.20600180000000001</c:v>
                      </c:pt>
                      <c:pt idx="1756">
                        <c:v>0.2058596</c:v>
                      </c:pt>
                      <c:pt idx="1757">
                        <c:v>0.20573959999999999</c:v>
                      </c:pt>
                      <c:pt idx="1758">
                        <c:v>0.2056462</c:v>
                      </c:pt>
                      <c:pt idx="1759">
                        <c:v>0.20558940000000001</c:v>
                      </c:pt>
                      <c:pt idx="1760">
                        <c:v>0.2055565</c:v>
                      </c:pt>
                      <c:pt idx="1761">
                        <c:v>0.2054774</c:v>
                      </c:pt>
                      <c:pt idx="1762">
                        <c:v>0.20528469999999999</c:v>
                      </c:pt>
                      <c:pt idx="1763">
                        <c:v>0.20500869999999999</c:v>
                      </c:pt>
                      <c:pt idx="1764">
                        <c:v>0.20475460000000001</c:v>
                      </c:pt>
                      <c:pt idx="1765">
                        <c:v>0.2045923</c:v>
                      </c:pt>
                      <c:pt idx="1766">
                        <c:v>0.20453650000000001</c:v>
                      </c:pt>
                      <c:pt idx="1767">
                        <c:v>0.20459630000000001</c:v>
                      </c:pt>
                      <c:pt idx="1768">
                        <c:v>0.2047495</c:v>
                      </c:pt>
                      <c:pt idx="1769">
                        <c:v>0.2048857</c:v>
                      </c:pt>
                      <c:pt idx="1770">
                        <c:v>0.20487820000000001</c:v>
                      </c:pt>
                      <c:pt idx="1771">
                        <c:v>0.20472979999999999</c:v>
                      </c:pt>
                      <c:pt idx="1772">
                        <c:v>0.20457049999999999</c:v>
                      </c:pt>
                      <c:pt idx="1773">
                        <c:v>0.20449809999999999</c:v>
                      </c:pt>
                      <c:pt idx="1774">
                        <c:v>0.20448730000000001</c:v>
                      </c:pt>
                      <c:pt idx="1775">
                        <c:v>0.20445669999999999</c:v>
                      </c:pt>
                      <c:pt idx="1776">
                        <c:v>0.20435020000000001</c:v>
                      </c:pt>
                      <c:pt idx="1777">
                        <c:v>0.20415359999999999</c:v>
                      </c:pt>
                      <c:pt idx="1778">
                        <c:v>0.2039086</c:v>
                      </c:pt>
                      <c:pt idx="1779">
                        <c:v>0.20371729999999999</c:v>
                      </c:pt>
                      <c:pt idx="1780">
                        <c:v>0.2036541</c:v>
                      </c:pt>
                      <c:pt idx="1781">
                        <c:v>0.2036656</c:v>
                      </c:pt>
                      <c:pt idx="1782">
                        <c:v>0.20363400000000001</c:v>
                      </c:pt>
                      <c:pt idx="1783">
                        <c:v>0.2035401</c:v>
                      </c:pt>
                      <c:pt idx="1784">
                        <c:v>0.20347170000000001</c:v>
                      </c:pt>
                      <c:pt idx="1785">
                        <c:v>0.20346330000000001</c:v>
                      </c:pt>
                      <c:pt idx="1786">
                        <c:v>0.20343739999999999</c:v>
                      </c:pt>
                      <c:pt idx="1787">
                        <c:v>0.2033314</c:v>
                      </c:pt>
                      <c:pt idx="1788">
                        <c:v>0.20317789999999999</c:v>
                      </c:pt>
                      <c:pt idx="1789">
                        <c:v>0.20301269999999999</c:v>
                      </c:pt>
                      <c:pt idx="1790">
                        <c:v>0.20280819999999999</c:v>
                      </c:pt>
                      <c:pt idx="1791">
                        <c:v>0.20256270000000001</c:v>
                      </c:pt>
                      <c:pt idx="1792">
                        <c:v>0.2023653</c:v>
                      </c:pt>
                      <c:pt idx="1793">
                        <c:v>0.202289</c:v>
                      </c:pt>
                      <c:pt idx="1794">
                        <c:v>0.2022833</c:v>
                      </c:pt>
                      <c:pt idx="1795">
                        <c:v>0.2022439</c:v>
                      </c:pt>
                      <c:pt idx="1796">
                        <c:v>0.20214119999999999</c:v>
                      </c:pt>
                      <c:pt idx="1797">
                        <c:v>0.20201269999999999</c:v>
                      </c:pt>
                      <c:pt idx="1798">
                        <c:v>0.2018846</c:v>
                      </c:pt>
                      <c:pt idx="1799">
                        <c:v>0.20176959999999999</c:v>
                      </c:pt>
                      <c:pt idx="1800">
                        <c:v>0.2017012</c:v>
                      </c:pt>
                      <c:pt idx="1801">
                        <c:v>0.20169309999999999</c:v>
                      </c:pt>
                      <c:pt idx="1802">
                        <c:v>0.2016887</c:v>
                      </c:pt>
                      <c:pt idx="1803">
                        <c:v>0.2016133</c:v>
                      </c:pt>
                      <c:pt idx="1804">
                        <c:v>0.20146240000000001</c:v>
                      </c:pt>
                      <c:pt idx="1805">
                        <c:v>0.2012834</c:v>
                      </c:pt>
                      <c:pt idx="1806">
                        <c:v>0.2011048</c:v>
                      </c:pt>
                      <c:pt idx="1807">
                        <c:v>0.20093069999999999</c:v>
                      </c:pt>
                      <c:pt idx="1808">
                        <c:v>0.20077809999999999</c:v>
                      </c:pt>
                      <c:pt idx="1809">
                        <c:v>0.200657</c:v>
                      </c:pt>
                      <c:pt idx="1810">
                        <c:v>0.2005354</c:v>
                      </c:pt>
                      <c:pt idx="1811">
                        <c:v>0.20037920000000001</c:v>
                      </c:pt>
                      <c:pt idx="1812">
                        <c:v>0.20021149999999999</c:v>
                      </c:pt>
                      <c:pt idx="1813">
                        <c:v>0.20008039999999999</c:v>
                      </c:pt>
                      <c:pt idx="1814">
                        <c:v>0.19998179999999999</c:v>
                      </c:pt>
                      <c:pt idx="1815">
                        <c:v>0.19986909999999999</c:v>
                      </c:pt>
                      <c:pt idx="1816">
                        <c:v>0.19972400000000001</c:v>
                      </c:pt>
                      <c:pt idx="1817">
                        <c:v>0.19955780000000001</c:v>
                      </c:pt>
                      <c:pt idx="1818">
                        <c:v>0.1993548</c:v>
                      </c:pt>
                      <c:pt idx="1819">
                        <c:v>0.1990846</c:v>
                      </c:pt>
                      <c:pt idx="1820">
                        <c:v>0.19878489999999999</c:v>
                      </c:pt>
                      <c:pt idx="1821">
                        <c:v>0.19856460000000001</c:v>
                      </c:pt>
                      <c:pt idx="1822">
                        <c:v>0.19849320000000001</c:v>
                      </c:pt>
                      <c:pt idx="1823">
                        <c:v>0.19851669999999999</c:v>
                      </c:pt>
                      <c:pt idx="1824">
                        <c:v>0.19851540000000001</c:v>
                      </c:pt>
                      <c:pt idx="1825">
                        <c:v>0.1984175</c:v>
                      </c:pt>
                      <c:pt idx="1826">
                        <c:v>0.1982283</c:v>
                      </c:pt>
                      <c:pt idx="1827">
                        <c:v>0.19798060000000001</c:v>
                      </c:pt>
                      <c:pt idx="1828">
                        <c:v>0.1977061</c:v>
                      </c:pt>
                      <c:pt idx="1829">
                        <c:v>0.19744680000000001</c:v>
                      </c:pt>
                      <c:pt idx="1830">
                        <c:v>0.19724820000000001</c:v>
                      </c:pt>
                      <c:pt idx="1831">
                        <c:v>0.19711480000000001</c:v>
                      </c:pt>
                      <c:pt idx="1832">
                        <c:v>0.19698969999999999</c:v>
                      </c:pt>
                      <c:pt idx="1833">
                        <c:v>0.1968104</c:v>
                      </c:pt>
                      <c:pt idx="1834">
                        <c:v>0.19657749999999999</c:v>
                      </c:pt>
                      <c:pt idx="1835">
                        <c:v>0.19634769999999999</c:v>
                      </c:pt>
                      <c:pt idx="1836">
                        <c:v>0.196157</c:v>
                      </c:pt>
                      <c:pt idx="1837">
                        <c:v>0.1959822</c:v>
                      </c:pt>
                      <c:pt idx="1838">
                        <c:v>0.19578580000000001</c:v>
                      </c:pt>
                      <c:pt idx="1839">
                        <c:v>0.19557649999999999</c:v>
                      </c:pt>
                      <c:pt idx="1840">
                        <c:v>0.19539619999999999</c:v>
                      </c:pt>
                      <c:pt idx="1841">
                        <c:v>0.19526170000000001</c:v>
                      </c:pt>
                      <c:pt idx="1842">
                        <c:v>0.19513800000000001</c:v>
                      </c:pt>
                      <c:pt idx="1843">
                        <c:v>0.1949679</c:v>
                      </c:pt>
                      <c:pt idx="1844">
                        <c:v>0.19471569999999999</c:v>
                      </c:pt>
                      <c:pt idx="1845">
                        <c:v>0.19439919999999999</c:v>
                      </c:pt>
                      <c:pt idx="1846">
                        <c:v>0.1940915</c:v>
                      </c:pt>
                      <c:pt idx="1847">
                        <c:v>0.19387969999999999</c:v>
                      </c:pt>
                      <c:pt idx="1848">
                        <c:v>0.1937904</c:v>
                      </c:pt>
                      <c:pt idx="1849">
                        <c:v>0.19376170000000001</c:v>
                      </c:pt>
                      <c:pt idx="1850">
                        <c:v>0.19370290000000001</c:v>
                      </c:pt>
                      <c:pt idx="1851">
                        <c:v>0.19357250000000001</c:v>
                      </c:pt>
                      <c:pt idx="1852">
                        <c:v>0.19338449999999999</c:v>
                      </c:pt>
                      <c:pt idx="1853">
                        <c:v>0.1931649</c:v>
                      </c:pt>
                      <c:pt idx="1854">
                        <c:v>0.19293850000000001</c:v>
                      </c:pt>
                      <c:pt idx="1855">
                        <c:v>0.19274079999999999</c:v>
                      </c:pt>
                      <c:pt idx="1856">
                        <c:v>0.19259229999999999</c:v>
                      </c:pt>
                      <c:pt idx="1857">
                        <c:v>0.19245809999999999</c:v>
                      </c:pt>
                      <c:pt idx="1858">
                        <c:v>0.19227369999999999</c:v>
                      </c:pt>
                      <c:pt idx="1859">
                        <c:v>0.19202839999999999</c:v>
                      </c:pt>
                      <c:pt idx="1860">
                        <c:v>0.19178770000000001</c:v>
                      </c:pt>
                      <c:pt idx="1861">
                        <c:v>0.19161790000000001</c:v>
                      </c:pt>
                      <c:pt idx="1862">
                        <c:v>0.19151489999999999</c:v>
                      </c:pt>
                      <c:pt idx="1863">
                        <c:v>0.19142500000000001</c:v>
                      </c:pt>
                      <c:pt idx="1864">
                        <c:v>0.1913118</c:v>
                      </c:pt>
                      <c:pt idx="1865">
                        <c:v>0.19117709999999999</c:v>
                      </c:pt>
                      <c:pt idx="1866">
                        <c:v>0.1910268</c:v>
                      </c:pt>
                      <c:pt idx="1867">
                        <c:v>0.19084719999999999</c:v>
                      </c:pt>
                      <c:pt idx="1868">
                        <c:v>0.19062229999999999</c:v>
                      </c:pt>
                      <c:pt idx="1869">
                        <c:v>0.19036649999999999</c:v>
                      </c:pt>
                      <c:pt idx="1870">
                        <c:v>0.1901262</c:v>
                      </c:pt>
                      <c:pt idx="1871">
                        <c:v>0.18993789999999999</c:v>
                      </c:pt>
                      <c:pt idx="1872">
                        <c:v>0.18979099999999999</c:v>
                      </c:pt>
                      <c:pt idx="1873">
                        <c:v>0.18964690000000001</c:v>
                      </c:pt>
                      <c:pt idx="1874">
                        <c:v>0.18950500000000001</c:v>
                      </c:pt>
                      <c:pt idx="1875">
                        <c:v>0.1894189</c:v>
                      </c:pt>
                      <c:pt idx="1876">
                        <c:v>0.18942390000000001</c:v>
                      </c:pt>
                      <c:pt idx="1877">
                        <c:v>0.1894631</c:v>
                      </c:pt>
                      <c:pt idx="1878">
                        <c:v>0.1894236</c:v>
                      </c:pt>
                      <c:pt idx="1879">
                        <c:v>0.1892529</c:v>
                      </c:pt>
                      <c:pt idx="1880">
                        <c:v>0.18900790000000001</c:v>
                      </c:pt>
                      <c:pt idx="1881">
                        <c:v>0.18877849999999999</c:v>
                      </c:pt>
                      <c:pt idx="1882">
                        <c:v>0.18858829999999999</c:v>
                      </c:pt>
                      <c:pt idx="1883">
                        <c:v>0.1883928</c:v>
                      </c:pt>
                      <c:pt idx="1884">
                        <c:v>0.1881555</c:v>
                      </c:pt>
                      <c:pt idx="1885">
                        <c:v>0.1878967</c:v>
                      </c:pt>
                      <c:pt idx="1886">
                        <c:v>0.18766730000000001</c:v>
                      </c:pt>
                      <c:pt idx="1887">
                        <c:v>0.18749170000000001</c:v>
                      </c:pt>
                      <c:pt idx="1888">
                        <c:v>0.18734999999999999</c:v>
                      </c:pt>
                      <c:pt idx="1889">
                        <c:v>0.1872133</c:v>
                      </c:pt>
                      <c:pt idx="1890">
                        <c:v>0.1870774</c:v>
                      </c:pt>
                      <c:pt idx="1891">
                        <c:v>0.18695410000000001</c:v>
                      </c:pt>
                      <c:pt idx="1892">
                        <c:v>0.1868359</c:v>
                      </c:pt>
                      <c:pt idx="1893">
                        <c:v>0.18669160000000001</c:v>
                      </c:pt>
                      <c:pt idx="1894">
                        <c:v>0.1865059</c:v>
                      </c:pt>
                      <c:pt idx="1895">
                        <c:v>0.18631429999999999</c:v>
                      </c:pt>
                      <c:pt idx="1896">
                        <c:v>0.18618290000000001</c:v>
                      </c:pt>
                      <c:pt idx="1897">
                        <c:v>0.1861488</c:v>
                      </c:pt>
                      <c:pt idx="1898">
                        <c:v>0.1861834</c:v>
                      </c:pt>
                      <c:pt idx="1899">
                        <c:v>0.18621289999999999</c:v>
                      </c:pt>
                      <c:pt idx="1900">
                        <c:v>0.1861824</c:v>
                      </c:pt>
                      <c:pt idx="1901">
                        <c:v>0.1861022</c:v>
                      </c:pt>
                      <c:pt idx="1902">
                        <c:v>0.18602489999999999</c:v>
                      </c:pt>
                      <c:pt idx="1903">
                        <c:v>0.18597469999999999</c:v>
                      </c:pt>
                      <c:pt idx="1904">
                        <c:v>0.1859123</c:v>
                      </c:pt>
                      <c:pt idx="1905">
                        <c:v>0.18578910000000001</c:v>
                      </c:pt>
                      <c:pt idx="1906">
                        <c:v>0.18562010000000001</c:v>
                      </c:pt>
                      <c:pt idx="1907">
                        <c:v>0.1854787</c:v>
                      </c:pt>
                      <c:pt idx="1908">
                        <c:v>0.18541150000000001</c:v>
                      </c:pt>
                      <c:pt idx="1909">
                        <c:v>0.1853872</c:v>
                      </c:pt>
                      <c:pt idx="1910">
                        <c:v>0.18533189999999999</c:v>
                      </c:pt>
                      <c:pt idx="1911">
                        <c:v>0.18519430000000001</c:v>
                      </c:pt>
                      <c:pt idx="1912">
                        <c:v>0.1849768</c:v>
                      </c:pt>
                      <c:pt idx="1913">
                        <c:v>0.18473020000000001</c:v>
                      </c:pt>
                      <c:pt idx="1914">
                        <c:v>0.18453220000000001</c:v>
                      </c:pt>
                      <c:pt idx="1915">
                        <c:v>0.1844335</c:v>
                      </c:pt>
                      <c:pt idx="1916">
                        <c:v>0.1844063</c:v>
                      </c:pt>
                      <c:pt idx="1917">
                        <c:v>0.18436530000000001</c:v>
                      </c:pt>
                      <c:pt idx="1918">
                        <c:v>0.1842618</c:v>
                      </c:pt>
                      <c:pt idx="1919">
                        <c:v>0.18413309999999999</c:v>
                      </c:pt>
                      <c:pt idx="1920">
                        <c:v>0.1840405</c:v>
                      </c:pt>
                      <c:pt idx="1921">
                        <c:v>0.1839808</c:v>
                      </c:pt>
                      <c:pt idx="1922">
                        <c:v>0.18389839999999999</c:v>
                      </c:pt>
                      <c:pt idx="1923">
                        <c:v>0.1837704</c:v>
                      </c:pt>
                      <c:pt idx="1924">
                        <c:v>0.18363869999999999</c:v>
                      </c:pt>
                      <c:pt idx="1925">
                        <c:v>0.1835434</c:v>
                      </c:pt>
                      <c:pt idx="1926">
                        <c:v>0.18345600000000001</c:v>
                      </c:pt>
                      <c:pt idx="1927">
                        <c:v>0.18330969999999999</c:v>
                      </c:pt>
                      <c:pt idx="1928">
                        <c:v>0.183091</c:v>
                      </c:pt>
                      <c:pt idx="1929">
                        <c:v>0.18287629999999999</c:v>
                      </c:pt>
                      <c:pt idx="1930">
                        <c:v>0.1827607</c:v>
                      </c:pt>
                      <c:pt idx="1931">
                        <c:v>0.18276039999999999</c:v>
                      </c:pt>
                      <c:pt idx="1932">
                        <c:v>0.18280399999999999</c:v>
                      </c:pt>
                      <c:pt idx="1933">
                        <c:v>0.1828166</c:v>
                      </c:pt>
                      <c:pt idx="1934">
                        <c:v>0.18278069999999999</c:v>
                      </c:pt>
                      <c:pt idx="1935">
                        <c:v>0.18271029999999999</c:v>
                      </c:pt>
                      <c:pt idx="1936">
                        <c:v>0.18260950000000001</c:v>
                      </c:pt>
                      <c:pt idx="1937">
                        <c:v>0.18248439999999999</c:v>
                      </c:pt>
                      <c:pt idx="1938">
                        <c:v>0.18237010000000001</c:v>
                      </c:pt>
                      <c:pt idx="1939">
                        <c:v>0.1822945</c:v>
                      </c:pt>
                      <c:pt idx="1940">
                        <c:v>0.18222540000000001</c:v>
                      </c:pt>
                      <c:pt idx="1941">
                        <c:v>0.18209549999999999</c:v>
                      </c:pt>
                      <c:pt idx="1942">
                        <c:v>0.18188409999999999</c:v>
                      </c:pt>
                      <c:pt idx="1943">
                        <c:v>0.1816383</c:v>
                      </c:pt>
                      <c:pt idx="1944">
                        <c:v>0.18141299999999999</c:v>
                      </c:pt>
                      <c:pt idx="1945">
                        <c:v>0.18122530000000001</c:v>
                      </c:pt>
                      <c:pt idx="1946">
                        <c:v>0.18106549999999999</c:v>
                      </c:pt>
                      <c:pt idx="1947">
                        <c:v>0.1809191</c:v>
                      </c:pt>
                      <c:pt idx="1948">
                        <c:v>0.18077119999999999</c:v>
                      </c:pt>
                      <c:pt idx="1949">
                        <c:v>0.1806191</c:v>
                      </c:pt>
                      <c:pt idx="1950">
                        <c:v>0.1804846</c:v>
                      </c:pt>
                      <c:pt idx="1951">
                        <c:v>0.18038419999999999</c:v>
                      </c:pt>
                      <c:pt idx="1952">
                        <c:v>0.1802928</c:v>
                      </c:pt>
                      <c:pt idx="1953">
                        <c:v>0.18017079999999999</c:v>
                      </c:pt>
                      <c:pt idx="1954">
                        <c:v>0.18001990000000001</c:v>
                      </c:pt>
                      <c:pt idx="1955">
                        <c:v>0.1798776</c:v>
                      </c:pt>
                      <c:pt idx="1956">
                        <c:v>0.17976200000000001</c:v>
                      </c:pt>
                      <c:pt idx="1957">
                        <c:v>0.17966699999999999</c:v>
                      </c:pt>
                      <c:pt idx="1958">
                        <c:v>0.1795998</c:v>
                      </c:pt>
                      <c:pt idx="1959">
                        <c:v>0.17956440000000001</c:v>
                      </c:pt>
                      <c:pt idx="1960">
                        <c:v>0.1795137</c:v>
                      </c:pt>
                      <c:pt idx="1961">
                        <c:v>0.17938560000000001</c:v>
                      </c:pt>
                      <c:pt idx="1962">
                        <c:v>0.17920169999999999</c:v>
                      </c:pt>
                      <c:pt idx="1963">
                        <c:v>0.17905760000000001</c:v>
                      </c:pt>
                      <c:pt idx="1964">
                        <c:v>0.17898900000000001</c:v>
                      </c:pt>
                      <c:pt idx="1965">
                        <c:v>0.1789135</c:v>
                      </c:pt>
                      <c:pt idx="1966">
                        <c:v>0.1787493</c:v>
                      </c:pt>
                      <c:pt idx="1967">
                        <c:v>0.17853289999999999</c:v>
                      </c:pt>
                      <c:pt idx="1968">
                        <c:v>0.17836460000000001</c:v>
                      </c:pt>
                      <c:pt idx="1969">
                        <c:v>0.1782706</c:v>
                      </c:pt>
                      <c:pt idx="1970">
                        <c:v>0.17818110000000001</c:v>
                      </c:pt>
                      <c:pt idx="1971">
                        <c:v>0.17802270000000001</c:v>
                      </c:pt>
                      <c:pt idx="1972">
                        <c:v>0.17779339999999999</c:v>
                      </c:pt>
                      <c:pt idx="1973">
                        <c:v>0.17755679999999999</c:v>
                      </c:pt>
                      <c:pt idx="1974">
                        <c:v>0.17738909999999999</c:v>
                      </c:pt>
                      <c:pt idx="1975">
                        <c:v>0.17732390000000001</c:v>
                      </c:pt>
                      <c:pt idx="1976">
                        <c:v>0.17731959999999999</c:v>
                      </c:pt>
                      <c:pt idx="1977">
                        <c:v>0.1772907</c:v>
                      </c:pt>
                      <c:pt idx="1978">
                        <c:v>0.17718229999999999</c:v>
                      </c:pt>
                      <c:pt idx="1979">
                        <c:v>0.17699999999999999</c:v>
                      </c:pt>
                      <c:pt idx="1980">
                        <c:v>0.17677180000000001</c:v>
                      </c:pt>
                      <c:pt idx="1981">
                        <c:v>0.1765169</c:v>
                      </c:pt>
                      <c:pt idx="1982">
                        <c:v>0.1762659</c:v>
                      </c:pt>
                      <c:pt idx="1983">
                        <c:v>0.17606930000000001</c:v>
                      </c:pt>
                      <c:pt idx="1984">
                        <c:v>0.17594960000000001</c:v>
                      </c:pt>
                      <c:pt idx="1985">
                        <c:v>0.17587269999999999</c:v>
                      </c:pt>
                      <c:pt idx="1986">
                        <c:v>0.1757899</c:v>
                      </c:pt>
                      <c:pt idx="1987">
                        <c:v>0.1756847</c:v>
                      </c:pt>
                      <c:pt idx="1988">
                        <c:v>0.1755622</c:v>
                      </c:pt>
                      <c:pt idx="1989">
                        <c:v>0.17541970000000001</c:v>
                      </c:pt>
                      <c:pt idx="1990">
                        <c:v>0.17525089999999999</c:v>
                      </c:pt>
                      <c:pt idx="1991">
                        <c:v>0.17506260000000001</c:v>
                      </c:pt>
                      <c:pt idx="1992">
                        <c:v>0.17486979999999999</c:v>
                      </c:pt>
                      <c:pt idx="1993">
                        <c:v>0.17469009999999999</c:v>
                      </c:pt>
                      <c:pt idx="1994">
                        <c:v>0.1745466</c:v>
                      </c:pt>
                      <c:pt idx="1995">
                        <c:v>0.17444609999999999</c:v>
                      </c:pt>
                      <c:pt idx="1996">
                        <c:v>0.1743519</c:v>
                      </c:pt>
                      <c:pt idx="1997">
                        <c:v>0.17421220000000001</c:v>
                      </c:pt>
                      <c:pt idx="1998">
                        <c:v>0.17402339999999999</c:v>
                      </c:pt>
                      <c:pt idx="1999">
                        <c:v>0.17382829999999999</c:v>
                      </c:pt>
                      <c:pt idx="2000">
                        <c:v>0.17364180000000001</c:v>
                      </c:pt>
                      <c:pt idx="2001">
                        <c:v>0.17342930000000001</c:v>
                      </c:pt>
                      <c:pt idx="2002">
                        <c:v>0.17317379999999999</c:v>
                      </c:pt>
                      <c:pt idx="2003">
                        <c:v>0.1729214</c:v>
                      </c:pt>
                      <c:pt idx="2004">
                        <c:v>0.17273240000000001</c:v>
                      </c:pt>
                      <c:pt idx="2005">
                        <c:v>0.172621</c:v>
                      </c:pt>
                      <c:pt idx="2006">
                        <c:v>0.1725632</c:v>
                      </c:pt>
                      <c:pt idx="2007">
                        <c:v>0.17252319999999999</c:v>
                      </c:pt>
                      <c:pt idx="2008">
                        <c:v>0.1724532</c:v>
                      </c:pt>
                      <c:pt idx="2009">
                        <c:v>0.17230899999999999</c:v>
                      </c:pt>
                      <c:pt idx="2010">
                        <c:v>0.17209720000000001</c:v>
                      </c:pt>
                      <c:pt idx="2011">
                        <c:v>0.17188000000000001</c:v>
                      </c:pt>
                      <c:pt idx="2012">
                        <c:v>0.17171159999999999</c:v>
                      </c:pt>
                      <c:pt idx="2013">
                        <c:v>0.17159099999999999</c:v>
                      </c:pt>
                      <c:pt idx="2014">
                        <c:v>0.17148649999999999</c:v>
                      </c:pt>
                      <c:pt idx="2015">
                        <c:v>0.17136309999999999</c:v>
                      </c:pt>
                      <c:pt idx="2016">
                        <c:v>0.17118459999999999</c:v>
                      </c:pt>
                      <c:pt idx="2017">
                        <c:v>0.17093720000000001</c:v>
                      </c:pt>
                      <c:pt idx="2018">
                        <c:v>0.1706724</c:v>
                      </c:pt>
                      <c:pt idx="2019">
                        <c:v>0.1704763</c:v>
                      </c:pt>
                      <c:pt idx="2020">
                        <c:v>0.17037070000000001</c:v>
                      </c:pt>
                      <c:pt idx="2021">
                        <c:v>0.1702872</c:v>
                      </c:pt>
                      <c:pt idx="2022">
                        <c:v>0.17016010000000001</c:v>
                      </c:pt>
                      <c:pt idx="2023">
                        <c:v>0.16999420000000001</c:v>
                      </c:pt>
                      <c:pt idx="2024">
                        <c:v>0.1698231</c:v>
                      </c:pt>
                      <c:pt idx="2025">
                        <c:v>0.16965649999999999</c:v>
                      </c:pt>
                      <c:pt idx="2026">
                        <c:v>0.16950370000000001</c:v>
                      </c:pt>
                      <c:pt idx="2027">
                        <c:v>0.16938439999999999</c:v>
                      </c:pt>
                      <c:pt idx="2028">
                        <c:v>0.1692775</c:v>
                      </c:pt>
                      <c:pt idx="2029">
                        <c:v>0.16910800000000001</c:v>
                      </c:pt>
                      <c:pt idx="2030">
                        <c:v>0.16884250000000001</c:v>
                      </c:pt>
                      <c:pt idx="2031">
                        <c:v>0.16855890000000001</c:v>
                      </c:pt>
                      <c:pt idx="2032">
                        <c:v>0.1683703</c:v>
                      </c:pt>
                      <c:pt idx="2033">
                        <c:v>0.16829759999999999</c:v>
                      </c:pt>
                      <c:pt idx="2034">
                        <c:v>0.16825190000000001</c:v>
                      </c:pt>
                      <c:pt idx="2035">
                        <c:v>0.1681231</c:v>
                      </c:pt>
                      <c:pt idx="2036">
                        <c:v>0.1678684</c:v>
                      </c:pt>
                      <c:pt idx="2037">
                        <c:v>0.16754749999999999</c:v>
                      </c:pt>
                      <c:pt idx="2038">
                        <c:v>0.1672912</c:v>
                      </c:pt>
                      <c:pt idx="2039">
                        <c:v>0.16718759999999999</c:v>
                      </c:pt>
                      <c:pt idx="2040">
                        <c:v>0.1671735</c:v>
                      </c:pt>
                      <c:pt idx="2041">
                        <c:v>0.16708970000000001</c:v>
                      </c:pt>
                      <c:pt idx="2042">
                        <c:v>0.16687170000000001</c:v>
                      </c:pt>
                      <c:pt idx="2043">
                        <c:v>0.1666282</c:v>
                      </c:pt>
                      <c:pt idx="2044">
                        <c:v>0.16648760000000001</c:v>
                      </c:pt>
                      <c:pt idx="2045">
                        <c:v>0.1664331</c:v>
                      </c:pt>
                      <c:pt idx="2046">
                        <c:v>0.16635639999999999</c:v>
                      </c:pt>
                      <c:pt idx="2047">
                        <c:v>0.16621900000000001</c:v>
                      </c:pt>
                      <c:pt idx="2048">
                        <c:v>0.1660779</c:v>
                      </c:pt>
                      <c:pt idx="2049">
                        <c:v>0.16597790000000001</c:v>
                      </c:pt>
                      <c:pt idx="2050">
                        <c:v>0.16590260000000001</c:v>
                      </c:pt>
                      <c:pt idx="2051">
                        <c:v>0.16582730000000001</c:v>
                      </c:pt>
                      <c:pt idx="2052">
                        <c:v>0.1657497</c:v>
                      </c:pt>
                      <c:pt idx="2053">
                        <c:v>0.16565940000000001</c:v>
                      </c:pt>
                      <c:pt idx="2054">
                        <c:v>0.16553109999999999</c:v>
                      </c:pt>
                      <c:pt idx="2055">
                        <c:v>0.16536719999999999</c:v>
                      </c:pt>
                      <c:pt idx="2056">
                        <c:v>0.16520960000000001</c:v>
                      </c:pt>
                      <c:pt idx="2057">
                        <c:v>0.16509009999999999</c:v>
                      </c:pt>
                      <c:pt idx="2058">
                        <c:v>0.16498589999999999</c:v>
                      </c:pt>
                      <c:pt idx="2059">
                        <c:v>0.16483590000000001</c:v>
                      </c:pt>
                      <c:pt idx="2060">
                        <c:v>0.16460359999999999</c:v>
                      </c:pt>
                      <c:pt idx="2061">
                        <c:v>0.16433220000000001</c:v>
                      </c:pt>
                      <c:pt idx="2062">
                        <c:v>0.16412950000000001</c:v>
                      </c:pt>
                      <c:pt idx="2063">
                        <c:v>0.16407150000000001</c:v>
                      </c:pt>
                      <c:pt idx="2064">
                        <c:v>0.16410949999999999</c:v>
                      </c:pt>
                      <c:pt idx="2065">
                        <c:v>0.164108</c:v>
                      </c:pt>
                      <c:pt idx="2066">
                        <c:v>0.16398489999999999</c:v>
                      </c:pt>
                      <c:pt idx="2067">
                        <c:v>0.16378429999999999</c:v>
                      </c:pt>
                      <c:pt idx="2068">
                        <c:v>0.16359699999999999</c:v>
                      </c:pt>
                      <c:pt idx="2069">
                        <c:v>0.16345989999999999</c:v>
                      </c:pt>
                      <c:pt idx="2070">
                        <c:v>0.163356</c:v>
                      </c:pt>
                      <c:pt idx="2071">
                        <c:v>0.16326460000000001</c:v>
                      </c:pt>
                      <c:pt idx="2072">
                        <c:v>0.1631698</c:v>
                      </c:pt>
                      <c:pt idx="2073">
                        <c:v>0.1630566</c:v>
                      </c:pt>
                      <c:pt idx="2074">
                        <c:v>0.16294230000000001</c:v>
                      </c:pt>
                      <c:pt idx="2075">
                        <c:v>0.162887</c:v>
                      </c:pt>
                      <c:pt idx="2076">
                        <c:v>0.16291910000000001</c:v>
                      </c:pt>
                      <c:pt idx="2077">
                        <c:v>0.1629719</c:v>
                      </c:pt>
                      <c:pt idx="2078">
                        <c:v>0.16293530000000001</c:v>
                      </c:pt>
                      <c:pt idx="2079">
                        <c:v>0.1627672</c:v>
                      </c:pt>
                      <c:pt idx="2080">
                        <c:v>0.16252449999999999</c:v>
                      </c:pt>
                      <c:pt idx="2081">
                        <c:v>0.16229869999999999</c:v>
                      </c:pt>
                      <c:pt idx="2082">
                        <c:v>0.16215080000000001</c:v>
                      </c:pt>
                      <c:pt idx="2083">
                        <c:v>0.16209570000000001</c:v>
                      </c:pt>
                      <c:pt idx="2084">
                        <c:v>0.16210820000000001</c:v>
                      </c:pt>
                      <c:pt idx="2085">
                        <c:v>0.16213230000000001</c:v>
                      </c:pt>
                      <c:pt idx="2086">
                        <c:v>0.162108</c:v>
                      </c:pt>
                      <c:pt idx="2087">
                        <c:v>0.16200349999999999</c:v>
                      </c:pt>
                      <c:pt idx="2088">
                        <c:v>0.16183249999999999</c:v>
                      </c:pt>
                      <c:pt idx="2089">
                        <c:v>0.1616457</c:v>
                      </c:pt>
                      <c:pt idx="2090">
                        <c:v>0.1615</c:v>
                      </c:pt>
                      <c:pt idx="2091">
                        <c:v>0.16140969999999999</c:v>
                      </c:pt>
                      <c:pt idx="2092">
                        <c:v>0.161333</c:v>
                      </c:pt>
                      <c:pt idx="2093">
                        <c:v>0.161221</c:v>
                      </c:pt>
                      <c:pt idx="2094">
                        <c:v>0.1610724</c:v>
                      </c:pt>
                      <c:pt idx="2095">
                        <c:v>0.16091659999999999</c:v>
                      </c:pt>
                      <c:pt idx="2096">
                        <c:v>0.16076489999999999</c:v>
                      </c:pt>
                      <c:pt idx="2097">
                        <c:v>0.16061800000000001</c:v>
                      </c:pt>
                      <c:pt idx="2098">
                        <c:v>0.1605017</c:v>
                      </c:pt>
                      <c:pt idx="2099">
                        <c:v>0.16044</c:v>
                      </c:pt>
                      <c:pt idx="2100">
                        <c:v>0.16040860000000001</c:v>
                      </c:pt>
                      <c:pt idx="2101">
                        <c:v>0.16037650000000001</c:v>
                      </c:pt>
                      <c:pt idx="2102">
                        <c:v>0.16038079999999999</c:v>
                      </c:pt>
                      <c:pt idx="2103">
                        <c:v>0.16047890000000001</c:v>
                      </c:pt>
                      <c:pt idx="2104">
                        <c:v>0.16063069999999999</c:v>
                      </c:pt>
                      <c:pt idx="2105">
                        <c:v>0.16071589999999999</c:v>
                      </c:pt>
                      <c:pt idx="2106">
                        <c:v>0.16068170000000001</c:v>
                      </c:pt>
                      <c:pt idx="2107">
                        <c:v>0.16058990000000001</c:v>
                      </c:pt>
                      <c:pt idx="2108">
                        <c:v>0.160501</c:v>
                      </c:pt>
                      <c:pt idx="2109">
                        <c:v>0.16040760000000001</c:v>
                      </c:pt>
                      <c:pt idx="2110">
                        <c:v>0.16030720000000001</c:v>
                      </c:pt>
                      <c:pt idx="2111">
                        <c:v>0.16023100000000001</c:v>
                      </c:pt>
                      <c:pt idx="2112">
                        <c:v>0.16015509999999999</c:v>
                      </c:pt>
                      <c:pt idx="2113">
                        <c:v>0.1599901</c:v>
                      </c:pt>
                      <c:pt idx="2114">
                        <c:v>0.1597324</c:v>
                      </c:pt>
                      <c:pt idx="2115">
                        <c:v>0.159521</c:v>
                      </c:pt>
                      <c:pt idx="2116">
                        <c:v>0.15945319999999999</c:v>
                      </c:pt>
                      <c:pt idx="2117">
                        <c:v>0.15943399999999999</c:v>
                      </c:pt>
                      <c:pt idx="2118">
                        <c:v>0.15931300000000001</c:v>
                      </c:pt>
                      <c:pt idx="2119">
                        <c:v>0.1591024</c:v>
                      </c:pt>
                      <c:pt idx="2120">
                        <c:v>0.15894079999999999</c:v>
                      </c:pt>
                      <c:pt idx="2121">
                        <c:v>0.1588907</c:v>
                      </c:pt>
                      <c:pt idx="2122">
                        <c:v>0.15889130000000001</c:v>
                      </c:pt>
                      <c:pt idx="2123">
                        <c:v>0.15888079999999999</c:v>
                      </c:pt>
                      <c:pt idx="2124">
                        <c:v>0.15885299999999999</c:v>
                      </c:pt>
                      <c:pt idx="2125">
                        <c:v>0.1587963</c:v>
                      </c:pt>
                      <c:pt idx="2126">
                        <c:v>0.15868589999999999</c:v>
                      </c:pt>
                      <c:pt idx="2127">
                        <c:v>0.1585404</c:v>
                      </c:pt>
                      <c:pt idx="2128">
                        <c:v>0.1584043</c:v>
                      </c:pt>
                      <c:pt idx="2129">
                        <c:v>0.15827240000000001</c:v>
                      </c:pt>
                      <c:pt idx="2130">
                        <c:v>0.1581111</c:v>
                      </c:pt>
                      <c:pt idx="2131">
                        <c:v>0.1579508</c:v>
                      </c:pt>
                      <c:pt idx="2132">
                        <c:v>0.15786600000000001</c:v>
                      </c:pt>
                      <c:pt idx="2133">
                        <c:v>0.15785189999999999</c:v>
                      </c:pt>
                      <c:pt idx="2134">
                        <c:v>0.15780559999999999</c:v>
                      </c:pt>
                      <c:pt idx="2135">
                        <c:v>0.15765779999999999</c:v>
                      </c:pt>
                      <c:pt idx="2136">
                        <c:v>0.15745880000000001</c:v>
                      </c:pt>
                      <c:pt idx="2137">
                        <c:v>0.15730079999999999</c:v>
                      </c:pt>
                      <c:pt idx="2138">
                        <c:v>0.1572075</c:v>
                      </c:pt>
                      <c:pt idx="2139">
                        <c:v>0.1571313</c:v>
                      </c:pt>
                      <c:pt idx="2140">
                        <c:v>0.15702279999999999</c:v>
                      </c:pt>
                      <c:pt idx="2141">
                        <c:v>0.1568784</c:v>
                      </c:pt>
                      <c:pt idx="2142">
                        <c:v>0.1567376</c:v>
                      </c:pt>
                      <c:pt idx="2143">
                        <c:v>0.15664230000000001</c:v>
                      </c:pt>
                      <c:pt idx="2144">
                        <c:v>0.15658520000000001</c:v>
                      </c:pt>
                      <c:pt idx="2145">
                        <c:v>0.1565039</c:v>
                      </c:pt>
                      <c:pt idx="2146">
                        <c:v>0.15635299999999999</c:v>
                      </c:pt>
                      <c:pt idx="2147">
                        <c:v>0.15616369999999999</c:v>
                      </c:pt>
                      <c:pt idx="2148">
                        <c:v>0.15600520000000001</c:v>
                      </c:pt>
                      <c:pt idx="2149">
                        <c:v>0.15590789999999999</c:v>
                      </c:pt>
                      <c:pt idx="2150">
                        <c:v>0.1558609</c:v>
                      </c:pt>
                      <c:pt idx="2151">
                        <c:v>0.1558571</c:v>
                      </c:pt>
                      <c:pt idx="2152">
                        <c:v>0.1558813</c:v>
                      </c:pt>
                      <c:pt idx="2153">
                        <c:v>0.1558734</c:v>
                      </c:pt>
                      <c:pt idx="2154">
                        <c:v>0.1557683</c:v>
                      </c:pt>
                      <c:pt idx="2155">
                        <c:v>0.15557399999999999</c:v>
                      </c:pt>
                      <c:pt idx="2156">
                        <c:v>0.15536040000000001</c:v>
                      </c:pt>
                      <c:pt idx="2157">
                        <c:v>0.155166</c:v>
                      </c:pt>
                      <c:pt idx="2158">
                        <c:v>0.154973</c:v>
                      </c:pt>
                      <c:pt idx="2159">
                        <c:v>0.1547769</c:v>
                      </c:pt>
                      <c:pt idx="2160">
                        <c:v>0.1546246</c:v>
                      </c:pt>
                      <c:pt idx="2161">
                        <c:v>0.1545599</c:v>
                      </c:pt>
                      <c:pt idx="2162">
                        <c:v>0.1545687</c:v>
                      </c:pt>
                      <c:pt idx="2163">
                        <c:v>0.1545936</c:v>
                      </c:pt>
                      <c:pt idx="2164">
                        <c:v>0.1545773</c:v>
                      </c:pt>
                      <c:pt idx="2165">
                        <c:v>0.15448609999999999</c:v>
                      </c:pt>
                      <c:pt idx="2166">
                        <c:v>0.1543252</c:v>
                      </c:pt>
                      <c:pt idx="2167">
                        <c:v>0.15413869999999999</c:v>
                      </c:pt>
                      <c:pt idx="2168">
                        <c:v>0.15397279999999999</c:v>
                      </c:pt>
                      <c:pt idx="2169">
                        <c:v>0.15383379999999999</c:v>
                      </c:pt>
                      <c:pt idx="2170">
                        <c:v>0.1537036</c:v>
                      </c:pt>
                      <c:pt idx="2171">
                        <c:v>0.153583</c:v>
                      </c:pt>
                      <c:pt idx="2172">
                        <c:v>0.15348829999999999</c:v>
                      </c:pt>
                      <c:pt idx="2173">
                        <c:v>0.15341399999999999</c:v>
                      </c:pt>
                      <c:pt idx="2174">
                        <c:v>0.15333830000000001</c:v>
                      </c:pt>
                      <c:pt idx="2175">
                        <c:v>0.15326029999999999</c:v>
                      </c:pt>
                      <c:pt idx="2176">
                        <c:v>0.15319369999999999</c:v>
                      </c:pt>
                      <c:pt idx="2177">
                        <c:v>0.15312890000000001</c:v>
                      </c:pt>
                      <c:pt idx="2178">
                        <c:v>0.15304200000000001</c:v>
                      </c:pt>
                      <c:pt idx="2179">
                        <c:v>0.15293419999999999</c:v>
                      </c:pt>
                      <c:pt idx="2180">
                        <c:v>0.15281890000000001</c:v>
                      </c:pt>
                      <c:pt idx="2181">
                        <c:v>0.1526728</c:v>
                      </c:pt>
                      <c:pt idx="2182">
                        <c:v>0.15245819999999999</c:v>
                      </c:pt>
                      <c:pt idx="2183">
                        <c:v>0.15220349999999999</c:v>
                      </c:pt>
                      <c:pt idx="2184">
                        <c:v>0.15200379999999999</c:v>
                      </c:pt>
                      <c:pt idx="2185">
                        <c:v>0.15190970000000001</c:v>
                      </c:pt>
                      <c:pt idx="2186">
                        <c:v>0.15186060000000001</c:v>
                      </c:pt>
                      <c:pt idx="2187">
                        <c:v>0.15175739999999999</c:v>
                      </c:pt>
                      <c:pt idx="2188">
                        <c:v>0.15157860000000001</c:v>
                      </c:pt>
                      <c:pt idx="2189">
                        <c:v>0.15138480000000001</c:v>
                      </c:pt>
                      <c:pt idx="2190">
                        <c:v>0.1512368</c:v>
                      </c:pt>
                      <c:pt idx="2191">
                        <c:v>0.15114420000000001</c:v>
                      </c:pt>
                      <c:pt idx="2192">
                        <c:v>0.1510823</c:v>
                      </c:pt>
                      <c:pt idx="2193">
                        <c:v>0.1510186</c:v>
                      </c:pt>
                      <c:pt idx="2194">
                        <c:v>0.15091769999999999</c:v>
                      </c:pt>
                      <c:pt idx="2195">
                        <c:v>0.1507551</c:v>
                      </c:pt>
                      <c:pt idx="2196">
                        <c:v>0.15054519999999999</c:v>
                      </c:pt>
                      <c:pt idx="2197">
                        <c:v>0.15033779999999999</c:v>
                      </c:pt>
                      <c:pt idx="2198">
                        <c:v>0.15016589999999999</c:v>
                      </c:pt>
                      <c:pt idx="2199">
                        <c:v>0.1500078</c:v>
                      </c:pt>
                      <c:pt idx="2200">
                        <c:v>0.1498275</c:v>
                      </c:pt>
                      <c:pt idx="2201">
                        <c:v>0.14964640000000001</c:v>
                      </c:pt>
                      <c:pt idx="2202">
                        <c:v>0.14953379999999999</c:v>
                      </c:pt>
                      <c:pt idx="2203">
                        <c:v>0.1495109</c:v>
                      </c:pt>
                      <c:pt idx="2204">
                        <c:v>0.14950289999999999</c:v>
                      </c:pt>
                      <c:pt idx="2205">
                        <c:v>0.14942720000000001</c:v>
                      </c:pt>
                      <c:pt idx="2206">
                        <c:v>0.14929809999999999</c:v>
                      </c:pt>
                      <c:pt idx="2207">
                        <c:v>0.14919209999999999</c:v>
                      </c:pt>
                      <c:pt idx="2208">
                        <c:v>0.1491286</c:v>
                      </c:pt>
                      <c:pt idx="2209">
                        <c:v>0.14905370000000001</c:v>
                      </c:pt>
                      <c:pt idx="2210">
                        <c:v>0.14894660000000001</c:v>
                      </c:pt>
                      <c:pt idx="2211">
                        <c:v>0.1488651</c:v>
                      </c:pt>
                      <c:pt idx="2212">
                        <c:v>0.14885599999999999</c:v>
                      </c:pt>
                      <c:pt idx="2213">
                        <c:v>0.14887919999999999</c:v>
                      </c:pt>
                      <c:pt idx="2214">
                        <c:v>0.14886160000000001</c:v>
                      </c:pt>
                      <c:pt idx="2215">
                        <c:v>0.14877570000000001</c:v>
                      </c:pt>
                      <c:pt idx="2216">
                        <c:v>0.14863109999999999</c:v>
                      </c:pt>
                      <c:pt idx="2217">
                        <c:v>0.14844460000000001</c:v>
                      </c:pt>
                      <c:pt idx="2218">
                        <c:v>0.14826839999999999</c:v>
                      </c:pt>
                      <c:pt idx="2219">
                        <c:v>0.1481924</c:v>
                      </c:pt>
                      <c:pt idx="2220">
                        <c:v>0.1482445</c:v>
                      </c:pt>
                      <c:pt idx="2221">
                        <c:v>0.14832119999999999</c:v>
                      </c:pt>
                      <c:pt idx="2222">
                        <c:v>0.14829619999999999</c:v>
                      </c:pt>
                      <c:pt idx="2223">
                        <c:v>0.148176</c:v>
                      </c:pt>
                      <c:pt idx="2224">
                        <c:v>0.14807110000000001</c:v>
                      </c:pt>
                      <c:pt idx="2225">
                        <c:v>0.14802180000000001</c:v>
                      </c:pt>
                      <c:pt idx="2226">
                        <c:v>0.1479451</c:v>
                      </c:pt>
                      <c:pt idx="2227">
                        <c:v>0.14778440000000001</c:v>
                      </c:pt>
                      <c:pt idx="2228">
                        <c:v>0.1476278</c:v>
                      </c:pt>
                      <c:pt idx="2229">
                        <c:v>0.14761270000000001</c:v>
                      </c:pt>
                      <c:pt idx="2230">
                        <c:v>0.14774780000000001</c:v>
                      </c:pt>
                      <c:pt idx="2231">
                        <c:v>0.1478853</c:v>
                      </c:pt>
                      <c:pt idx="2232">
                        <c:v>0.14787030000000001</c:v>
                      </c:pt>
                      <c:pt idx="2233">
                        <c:v>0.14768580000000001</c:v>
                      </c:pt>
                      <c:pt idx="2234">
                        <c:v>0.14744689999999999</c:v>
                      </c:pt>
                      <c:pt idx="2235">
                        <c:v>0.14727029999999999</c:v>
                      </c:pt>
                      <c:pt idx="2236">
                        <c:v>0.14716570000000001</c:v>
                      </c:pt>
                      <c:pt idx="2237">
                        <c:v>0.14705770000000001</c:v>
                      </c:pt>
                      <c:pt idx="2238">
                        <c:v>0.14689969999999999</c:v>
                      </c:pt>
                      <c:pt idx="2239">
                        <c:v>0.14673159999999999</c:v>
                      </c:pt>
                      <c:pt idx="2240">
                        <c:v>0.14661080000000001</c:v>
                      </c:pt>
                      <c:pt idx="2241">
                        <c:v>0.14652000000000001</c:v>
                      </c:pt>
                      <c:pt idx="2242">
                        <c:v>0.14638429999999999</c:v>
                      </c:pt>
                      <c:pt idx="2243">
                        <c:v>0.1461691</c:v>
                      </c:pt>
                      <c:pt idx="2244">
                        <c:v>0.14592140000000001</c:v>
                      </c:pt>
                      <c:pt idx="2245">
                        <c:v>0.14571010000000001</c:v>
                      </c:pt>
                      <c:pt idx="2246">
                        <c:v>0.1455554</c:v>
                      </c:pt>
                      <c:pt idx="2247">
                        <c:v>0.14543200000000001</c:v>
                      </c:pt>
                      <c:pt idx="2248">
                        <c:v>0.1453284</c:v>
                      </c:pt>
                      <c:pt idx="2249">
                        <c:v>0.14527989999999999</c:v>
                      </c:pt>
                      <c:pt idx="2250">
                        <c:v>0.14533570000000001</c:v>
                      </c:pt>
                      <c:pt idx="2251">
                        <c:v>0.14548929999999999</c:v>
                      </c:pt>
                      <c:pt idx="2252">
                        <c:v>0.14565549999999999</c:v>
                      </c:pt>
                      <c:pt idx="2253">
                        <c:v>0.1457398</c:v>
                      </c:pt>
                      <c:pt idx="2254">
                        <c:v>0.1457242</c:v>
                      </c:pt>
                      <c:pt idx="2255">
                        <c:v>0.1456655</c:v>
                      </c:pt>
                      <c:pt idx="2256">
                        <c:v>0.1456103</c:v>
                      </c:pt>
                      <c:pt idx="2257">
                        <c:v>0.1455555</c:v>
                      </c:pt>
                      <c:pt idx="2258">
                        <c:v>0.1455014</c:v>
                      </c:pt>
                      <c:pt idx="2259">
                        <c:v>0.14549029999999999</c:v>
                      </c:pt>
                      <c:pt idx="2260">
                        <c:v>0.14555280000000001</c:v>
                      </c:pt>
                      <c:pt idx="2261">
                        <c:v>0.14565230000000001</c:v>
                      </c:pt>
                      <c:pt idx="2262">
                        <c:v>0.14572080000000001</c:v>
                      </c:pt>
                      <c:pt idx="2263">
                        <c:v>0.14572080000000001</c:v>
                      </c:pt>
                      <c:pt idx="2264">
                        <c:v>0.14564099999999999</c:v>
                      </c:pt>
                      <c:pt idx="2265">
                        <c:v>0.1454695</c:v>
                      </c:pt>
                      <c:pt idx="2266">
                        <c:v>0.1452309</c:v>
                      </c:pt>
                      <c:pt idx="2267">
                        <c:v>0.14502200000000001</c:v>
                      </c:pt>
                      <c:pt idx="2268">
                        <c:v>0.1449368</c:v>
                      </c:pt>
                      <c:pt idx="2269">
                        <c:v>0.1449597</c:v>
                      </c:pt>
                      <c:pt idx="2270">
                        <c:v>0.14499680000000001</c:v>
                      </c:pt>
                      <c:pt idx="2271">
                        <c:v>0.1450111</c:v>
                      </c:pt>
                      <c:pt idx="2272">
                        <c:v>0.14505850000000001</c:v>
                      </c:pt>
                      <c:pt idx="2273">
                        <c:v>0.14516589999999999</c:v>
                      </c:pt>
                      <c:pt idx="2274">
                        <c:v>0.1452493</c:v>
                      </c:pt>
                      <c:pt idx="2275">
                        <c:v>0.14520479999999999</c:v>
                      </c:pt>
                      <c:pt idx="2276">
                        <c:v>0.14504329999999999</c:v>
                      </c:pt>
                      <c:pt idx="2277">
                        <c:v>0.14488119999999999</c:v>
                      </c:pt>
                      <c:pt idx="2278">
                        <c:v>0.14481630000000001</c:v>
                      </c:pt>
                      <c:pt idx="2279">
                        <c:v>0.14485210000000001</c:v>
                      </c:pt>
                      <c:pt idx="2280">
                        <c:v>0.1449336</c:v>
                      </c:pt>
                      <c:pt idx="2281">
                        <c:v>0.1450081</c:v>
                      </c:pt>
                      <c:pt idx="2282">
                        <c:v>0.14504639999999999</c:v>
                      </c:pt>
                      <c:pt idx="2283">
                        <c:v>0.14503720000000001</c:v>
                      </c:pt>
                      <c:pt idx="2284">
                        <c:v>0.144985</c:v>
                      </c:pt>
                      <c:pt idx="2285">
                        <c:v>0.14490120000000001</c:v>
                      </c:pt>
                      <c:pt idx="2286">
                        <c:v>0.14479449999999999</c:v>
                      </c:pt>
                      <c:pt idx="2287">
                        <c:v>0.14468130000000001</c:v>
                      </c:pt>
                      <c:pt idx="2288">
                        <c:v>0.14460529999999999</c:v>
                      </c:pt>
                      <c:pt idx="2289">
                        <c:v>0.14462420000000001</c:v>
                      </c:pt>
                      <c:pt idx="2290">
                        <c:v>0.14475250000000001</c:v>
                      </c:pt>
                      <c:pt idx="2291">
                        <c:v>0.1449251</c:v>
                      </c:pt>
                      <c:pt idx="2292">
                        <c:v>0.14504529999999999</c:v>
                      </c:pt>
                      <c:pt idx="2293">
                        <c:v>0.1450785</c:v>
                      </c:pt>
                      <c:pt idx="2294">
                        <c:v>0.14507790000000001</c:v>
                      </c:pt>
                      <c:pt idx="2295">
                        <c:v>0.14510229999999999</c:v>
                      </c:pt>
                      <c:pt idx="2296">
                        <c:v>0.1451258</c:v>
                      </c:pt>
                      <c:pt idx="2297">
                        <c:v>0.1450613</c:v>
                      </c:pt>
                      <c:pt idx="2298">
                        <c:v>0.1448642</c:v>
                      </c:pt>
                      <c:pt idx="2299">
                        <c:v>0.1445835</c:v>
                      </c:pt>
                      <c:pt idx="2300">
                        <c:v>0.14430019999999999</c:v>
                      </c:pt>
                      <c:pt idx="2301">
                        <c:v>0.1440506</c:v>
                      </c:pt>
                      <c:pt idx="2302">
                        <c:v>0.14382320000000001</c:v>
                      </c:pt>
                      <c:pt idx="2303">
                        <c:v>0.14360010000000001</c:v>
                      </c:pt>
                      <c:pt idx="2304">
                        <c:v>0.1433721</c:v>
                      </c:pt>
                      <c:pt idx="2305">
                        <c:v>0.1431335</c:v>
                      </c:pt>
                      <c:pt idx="2306">
                        <c:v>0.1428944</c:v>
                      </c:pt>
                      <c:pt idx="2307">
                        <c:v>0.1426877</c:v>
                      </c:pt>
                      <c:pt idx="2308">
                        <c:v>0.1425283</c:v>
                      </c:pt>
                      <c:pt idx="2309">
                        <c:v>0.14237359999999999</c:v>
                      </c:pt>
                      <c:pt idx="2310">
                        <c:v>0.1421499</c:v>
                      </c:pt>
                      <c:pt idx="2311">
                        <c:v>0.1418326</c:v>
                      </c:pt>
                      <c:pt idx="2312">
                        <c:v>0.14148359999999999</c:v>
                      </c:pt>
                      <c:pt idx="2313">
                        <c:v>0.14119399999999999</c:v>
                      </c:pt>
                      <c:pt idx="2314">
                        <c:v>0.1410034</c:v>
                      </c:pt>
                      <c:pt idx="2315">
                        <c:v>0.14085049999999999</c:v>
                      </c:pt>
                      <c:pt idx="2316">
                        <c:v>0.14067940000000001</c:v>
                      </c:pt>
                      <c:pt idx="2317">
                        <c:v>0.14049990000000001</c:v>
                      </c:pt>
                      <c:pt idx="2318">
                        <c:v>0.14037469999999999</c:v>
                      </c:pt>
                      <c:pt idx="2319">
                        <c:v>0.1403354</c:v>
                      </c:pt>
                      <c:pt idx="2320">
                        <c:v>0.14031969999999999</c:v>
                      </c:pt>
                      <c:pt idx="2321">
                        <c:v>0.14021990000000001</c:v>
                      </c:pt>
                      <c:pt idx="2322">
                        <c:v>0.13999790000000001</c:v>
                      </c:pt>
                      <c:pt idx="2323">
                        <c:v>0.1397333</c:v>
                      </c:pt>
                      <c:pt idx="2324">
                        <c:v>0.13954220000000001</c:v>
                      </c:pt>
                      <c:pt idx="2325">
                        <c:v>0.13946900000000001</c:v>
                      </c:pt>
                      <c:pt idx="2326">
                        <c:v>0.13946790000000001</c:v>
                      </c:pt>
                      <c:pt idx="2327">
                        <c:v>0.13946510000000001</c:v>
                      </c:pt>
                      <c:pt idx="2328">
                        <c:v>0.13942180000000001</c:v>
                      </c:pt>
                      <c:pt idx="2329">
                        <c:v>0.13935639999999999</c:v>
                      </c:pt>
                      <c:pt idx="2330">
                        <c:v>0.13933019999999999</c:v>
                      </c:pt>
                      <c:pt idx="2331">
                        <c:v>0.13939480000000001</c:v>
                      </c:pt>
                      <c:pt idx="2332">
                        <c:v>0.13953189999999999</c:v>
                      </c:pt>
                      <c:pt idx="2333">
                        <c:v>0.1396503</c:v>
                      </c:pt>
                      <c:pt idx="2334">
                        <c:v>0.13966629999999999</c:v>
                      </c:pt>
                      <c:pt idx="2335">
                        <c:v>0.1395797</c:v>
                      </c:pt>
                      <c:pt idx="2336">
                        <c:v>0.139461</c:v>
                      </c:pt>
                      <c:pt idx="2337">
                        <c:v>0.13937369999999999</c:v>
                      </c:pt>
                      <c:pt idx="2338">
                        <c:v>0.1393315</c:v>
                      </c:pt>
                      <c:pt idx="2339">
                        <c:v>0.13932040000000001</c:v>
                      </c:pt>
                      <c:pt idx="2340">
                        <c:v>0.1393276</c:v>
                      </c:pt>
                      <c:pt idx="2341">
                        <c:v>0.1393431</c:v>
                      </c:pt>
                      <c:pt idx="2342">
                        <c:v>0.13934969999999999</c:v>
                      </c:pt>
                      <c:pt idx="2343">
                        <c:v>0.1393257</c:v>
                      </c:pt>
                      <c:pt idx="2344">
                        <c:v>0.1392602</c:v>
                      </c:pt>
                      <c:pt idx="2345">
                        <c:v>0.13917060000000001</c:v>
                      </c:pt>
                      <c:pt idx="2346">
                        <c:v>0.1391009</c:v>
                      </c:pt>
                      <c:pt idx="2347">
                        <c:v>0.1390913</c:v>
                      </c:pt>
                      <c:pt idx="2348">
                        <c:v>0.1391434</c:v>
                      </c:pt>
                      <c:pt idx="2349">
                        <c:v>0.1392195</c:v>
                      </c:pt>
                      <c:pt idx="2350">
                        <c:v>0.1392785</c:v>
                      </c:pt>
                      <c:pt idx="2351">
                        <c:v>0.1393017</c:v>
                      </c:pt>
                      <c:pt idx="2352">
                        <c:v>0.13929430000000001</c:v>
                      </c:pt>
                      <c:pt idx="2353">
                        <c:v>0.13927590000000001</c:v>
                      </c:pt>
                      <c:pt idx="2354">
                        <c:v>0.1392745</c:v>
                      </c:pt>
                      <c:pt idx="2355">
                        <c:v>0.13930770000000001</c:v>
                      </c:pt>
                      <c:pt idx="2356">
                        <c:v>0.1393722</c:v>
                      </c:pt>
                      <c:pt idx="2357">
                        <c:v>0.1394551</c:v>
                      </c:pt>
                      <c:pt idx="2358">
                        <c:v>0.1395441</c:v>
                      </c:pt>
                      <c:pt idx="2359">
                        <c:v>0.1396107</c:v>
                      </c:pt>
                      <c:pt idx="2360">
                        <c:v>0.13960929999999999</c:v>
                      </c:pt>
                      <c:pt idx="2361">
                        <c:v>0.13954179999999999</c:v>
                      </c:pt>
                      <c:pt idx="2362">
                        <c:v>0.13950170000000001</c:v>
                      </c:pt>
                      <c:pt idx="2363">
                        <c:v>0.13959160000000001</c:v>
                      </c:pt>
                      <c:pt idx="2364">
                        <c:v>0.139792</c:v>
                      </c:pt>
                      <c:pt idx="2365">
                        <c:v>0.1399746</c:v>
                      </c:pt>
                      <c:pt idx="2366">
                        <c:v>0.14006279999999999</c:v>
                      </c:pt>
                      <c:pt idx="2367">
                        <c:v>0.14011180000000001</c:v>
                      </c:pt>
                      <c:pt idx="2368">
                        <c:v>0.140205</c:v>
                      </c:pt>
                      <c:pt idx="2369">
                        <c:v>0.14033689999999999</c:v>
                      </c:pt>
                      <c:pt idx="2370">
                        <c:v>0.14045199999999999</c:v>
                      </c:pt>
                      <c:pt idx="2371">
                        <c:v>0.1405459</c:v>
                      </c:pt>
                      <c:pt idx="2372">
                        <c:v>0.14065030000000001</c:v>
                      </c:pt>
                      <c:pt idx="2373">
                        <c:v>0.1407495</c:v>
                      </c:pt>
                      <c:pt idx="2374">
                        <c:v>0.1407834</c:v>
                      </c:pt>
                      <c:pt idx="2375">
                        <c:v>0.1407214</c:v>
                      </c:pt>
                      <c:pt idx="2376">
                        <c:v>0.14058229999999999</c:v>
                      </c:pt>
                      <c:pt idx="2377">
                        <c:v>0.14039260000000001</c:v>
                      </c:pt>
                      <c:pt idx="2378">
                        <c:v>0.14018839999999999</c:v>
                      </c:pt>
                      <c:pt idx="2379">
                        <c:v>0.14004829999999999</c:v>
                      </c:pt>
                      <c:pt idx="2380">
                        <c:v>0.14005419999999999</c:v>
                      </c:pt>
                      <c:pt idx="2381">
                        <c:v>0.14020289999999999</c:v>
                      </c:pt>
                      <c:pt idx="2382">
                        <c:v>0.1404011</c:v>
                      </c:pt>
                      <c:pt idx="2383">
                        <c:v>0.14056489999999999</c:v>
                      </c:pt>
                      <c:pt idx="2384">
                        <c:v>0.1406799</c:v>
                      </c:pt>
                      <c:pt idx="2385">
                        <c:v>0.1407515</c:v>
                      </c:pt>
                      <c:pt idx="2386">
                        <c:v>0.14075309999999999</c:v>
                      </c:pt>
                      <c:pt idx="2387">
                        <c:v>0.1406664</c:v>
                      </c:pt>
                      <c:pt idx="2388">
                        <c:v>0.14054330000000001</c:v>
                      </c:pt>
                      <c:pt idx="2389">
                        <c:v>0.14047580000000001</c:v>
                      </c:pt>
                      <c:pt idx="2390">
                        <c:v>0.14050570000000001</c:v>
                      </c:pt>
                      <c:pt idx="2391">
                        <c:v>0.1405883</c:v>
                      </c:pt>
                      <c:pt idx="2392">
                        <c:v>0.14064080000000001</c:v>
                      </c:pt>
                      <c:pt idx="2393">
                        <c:v>0.14061989999999999</c:v>
                      </c:pt>
                      <c:pt idx="2394">
                        <c:v>0.14055409999999999</c:v>
                      </c:pt>
                      <c:pt idx="2395">
                        <c:v>0.14050180000000001</c:v>
                      </c:pt>
                      <c:pt idx="2396">
                        <c:v>0.14047560000000001</c:v>
                      </c:pt>
                      <c:pt idx="2397">
                        <c:v>0.14042199999999999</c:v>
                      </c:pt>
                      <c:pt idx="2398">
                        <c:v>0.1402822</c:v>
                      </c:pt>
                      <c:pt idx="2399">
                        <c:v>0.1400614</c:v>
                      </c:pt>
                      <c:pt idx="2400">
                        <c:v>0.13982220000000001</c:v>
                      </c:pt>
                      <c:pt idx="2401">
                        <c:v>0.13962949999999999</c:v>
                      </c:pt>
                      <c:pt idx="2402">
                        <c:v>0.13951649999999999</c:v>
                      </c:pt>
                      <c:pt idx="2403">
                        <c:v>0.13948759999999999</c:v>
                      </c:pt>
                      <c:pt idx="2404">
                        <c:v>0.1395169</c:v>
                      </c:pt>
                      <c:pt idx="2405">
                        <c:v>0.13954749999999999</c:v>
                      </c:pt>
                      <c:pt idx="2406">
                        <c:v>0.1395218</c:v>
                      </c:pt>
                      <c:pt idx="2407">
                        <c:v>0.13941400000000001</c:v>
                      </c:pt>
                      <c:pt idx="2408">
                        <c:v>0.13922909999999999</c:v>
                      </c:pt>
                      <c:pt idx="2409">
                        <c:v>0.13900170000000001</c:v>
                      </c:pt>
                      <c:pt idx="2410">
                        <c:v>0.13881589999999999</c:v>
                      </c:pt>
                      <c:pt idx="2411">
                        <c:v>0.13876830000000001</c:v>
                      </c:pt>
                      <c:pt idx="2412">
                        <c:v>0.1388519</c:v>
                      </c:pt>
                      <c:pt idx="2413">
                        <c:v>0.138905</c:v>
                      </c:pt>
                      <c:pt idx="2414">
                        <c:v>0.13874919999999999</c:v>
                      </c:pt>
                      <c:pt idx="2415">
                        <c:v>0.13839699999999999</c:v>
                      </c:pt>
                      <c:pt idx="2416">
                        <c:v>0.13804350000000001</c:v>
                      </c:pt>
                      <c:pt idx="2417">
                        <c:v>0.13781879999999999</c:v>
                      </c:pt>
                      <c:pt idx="2418">
                        <c:v>0.1376686</c:v>
                      </c:pt>
                      <c:pt idx="2419">
                        <c:v>0.1375111</c:v>
                      </c:pt>
                      <c:pt idx="2420">
                        <c:v>0.13737669999999999</c:v>
                      </c:pt>
                      <c:pt idx="2421">
                        <c:v>0.1373286</c:v>
                      </c:pt>
                      <c:pt idx="2422">
                        <c:v>0.13733770000000001</c:v>
                      </c:pt>
                      <c:pt idx="2423">
                        <c:v>0.13733319999999999</c:v>
                      </c:pt>
                      <c:pt idx="2424">
                        <c:v>0.13731209999999999</c:v>
                      </c:pt>
                      <c:pt idx="2425">
                        <c:v>0.1372979</c:v>
                      </c:pt>
                      <c:pt idx="2426">
                        <c:v>0.1372343</c:v>
                      </c:pt>
                      <c:pt idx="2427">
                        <c:v>0.13703989999999999</c:v>
                      </c:pt>
                      <c:pt idx="2428">
                        <c:v>0.13676830000000001</c:v>
                      </c:pt>
                      <c:pt idx="2429">
                        <c:v>0.13659109999999999</c:v>
                      </c:pt>
                      <c:pt idx="2430">
                        <c:v>0.13658210000000001</c:v>
                      </c:pt>
                      <c:pt idx="2431">
                        <c:v>0.13662079999999999</c:v>
                      </c:pt>
                      <c:pt idx="2432">
                        <c:v>0.13655229999999999</c:v>
                      </c:pt>
                      <c:pt idx="2433">
                        <c:v>0.13637350000000001</c:v>
                      </c:pt>
                      <c:pt idx="2434">
                        <c:v>0.13620160000000001</c:v>
                      </c:pt>
                      <c:pt idx="2435">
                        <c:v>0.1361105</c:v>
                      </c:pt>
                      <c:pt idx="2436">
                        <c:v>0.13608129999999999</c:v>
                      </c:pt>
                      <c:pt idx="2437">
                        <c:v>0.13607540000000001</c:v>
                      </c:pt>
                      <c:pt idx="2438">
                        <c:v>0.13607040000000001</c:v>
                      </c:pt>
                      <c:pt idx="2439">
                        <c:v>0.1360469</c:v>
                      </c:pt>
                      <c:pt idx="2440">
                        <c:v>0.13600300000000001</c:v>
                      </c:pt>
                      <c:pt idx="2441">
                        <c:v>0.13598250000000001</c:v>
                      </c:pt>
                      <c:pt idx="2442">
                        <c:v>0.13602939999999999</c:v>
                      </c:pt>
                      <c:pt idx="2443">
                        <c:v>0.13611619999999999</c:v>
                      </c:pt>
                      <c:pt idx="2444">
                        <c:v>0.13616990000000001</c:v>
                      </c:pt>
                      <c:pt idx="2445">
                        <c:v>0.13616690000000001</c:v>
                      </c:pt>
                      <c:pt idx="2446">
                        <c:v>0.13615379999999999</c:v>
                      </c:pt>
                      <c:pt idx="2447">
                        <c:v>0.1361648</c:v>
                      </c:pt>
                      <c:pt idx="2448">
                        <c:v>0.13616249999999999</c:v>
                      </c:pt>
                      <c:pt idx="2449">
                        <c:v>0.13608010000000001</c:v>
                      </c:pt>
                      <c:pt idx="2450">
                        <c:v>0.1359041</c:v>
                      </c:pt>
                      <c:pt idx="2451">
                        <c:v>0.13569990000000001</c:v>
                      </c:pt>
                      <c:pt idx="2452">
                        <c:v>0.13555909999999999</c:v>
                      </c:pt>
                      <c:pt idx="2453">
                        <c:v>0.13552900000000001</c:v>
                      </c:pt>
                      <c:pt idx="2454">
                        <c:v>0.13557820000000001</c:v>
                      </c:pt>
                      <c:pt idx="2455">
                        <c:v>0.13562460000000001</c:v>
                      </c:pt>
                      <c:pt idx="2456">
                        <c:v>0.1356127</c:v>
                      </c:pt>
                      <c:pt idx="2457">
                        <c:v>0.13555449999999999</c:v>
                      </c:pt>
                      <c:pt idx="2458">
                        <c:v>0.13548299999999999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FD5F-4280-A98F-618ADE2DE47A}"/>
                  </c:ext>
                </c:extLst>
              </c15:ser>
            </c15:filteredScatterSeries>
            <c15:filteredScatter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Data!$P$1</c15:sqref>
                        </c15:formulaRef>
                      </c:ext>
                    </c:extLst>
                    <c:strCache>
                      <c:ptCount val="1"/>
                      <c:pt idx="0">
                        <c:v>TEAI_H2O2</c:v>
                      </c:pt>
                    </c:strCache>
                  </c:strRef>
                </c:tx>
                <c:spPr>
                  <a:ln w="19050" cap="rnd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Data!$A$2:$A$2460</c15:sqref>
                        </c15:formulaRef>
                      </c:ext>
                    </c:extLst>
                    <c:numCache>
                      <c:formatCode>0.00E+00</c:formatCode>
                      <c:ptCount val="2459"/>
                      <c:pt idx="0">
                        <c:v>702.92610000000002</c:v>
                      </c:pt>
                      <c:pt idx="1">
                        <c:v>703.8904</c:v>
                      </c:pt>
                      <c:pt idx="2">
                        <c:v>704.8546</c:v>
                      </c:pt>
                      <c:pt idx="3">
                        <c:v>705.81880000000001</c:v>
                      </c:pt>
                      <c:pt idx="4">
                        <c:v>706.78309999999999</c:v>
                      </c:pt>
                      <c:pt idx="5">
                        <c:v>707.7473</c:v>
                      </c:pt>
                      <c:pt idx="6">
                        <c:v>708.7115</c:v>
                      </c:pt>
                      <c:pt idx="7">
                        <c:v>709.67579999999998</c:v>
                      </c:pt>
                      <c:pt idx="8">
                        <c:v>710.64</c:v>
                      </c:pt>
                      <c:pt idx="9">
                        <c:v>711.60419999999999</c:v>
                      </c:pt>
                      <c:pt idx="10">
                        <c:v>712.56849999999997</c:v>
                      </c:pt>
                      <c:pt idx="11">
                        <c:v>713.53269999999998</c:v>
                      </c:pt>
                      <c:pt idx="12">
                        <c:v>714.49689999999998</c:v>
                      </c:pt>
                      <c:pt idx="13">
                        <c:v>715.46119999999996</c:v>
                      </c:pt>
                      <c:pt idx="14">
                        <c:v>716.42539999999997</c:v>
                      </c:pt>
                      <c:pt idx="15">
                        <c:v>717.38959999999997</c:v>
                      </c:pt>
                      <c:pt idx="16">
                        <c:v>718.35389999999995</c:v>
                      </c:pt>
                      <c:pt idx="17">
                        <c:v>719.31809999999996</c:v>
                      </c:pt>
                      <c:pt idx="18">
                        <c:v>720.28229999999996</c:v>
                      </c:pt>
                      <c:pt idx="19">
                        <c:v>721.24659999999994</c:v>
                      </c:pt>
                      <c:pt idx="20">
                        <c:v>722.21079999999995</c:v>
                      </c:pt>
                      <c:pt idx="21">
                        <c:v>723.17499999999995</c:v>
                      </c:pt>
                      <c:pt idx="22">
                        <c:v>724.13930000000005</c:v>
                      </c:pt>
                      <c:pt idx="23">
                        <c:v>725.10350000000005</c:v>
                      </c:pt>
                      <c:pt idx="24">
                        <c:v>726.06769999999995</c:v>
                      </c:pt>
                      <c:pt idx="25">
                        <c:v>727.03200000000004</c:v>
                      </c:pt>
                      <c:pt idx="26">
                        <c:v>727.99620000000004</c:v>
                      </c:pt>
                      <c:pt idx="27">
                        <c:v>728.96040000000005</c:v>
                      </c:pt>
                      <c:pt idx="28">
                        <c:v>729.92470000000003</c:v>
                      </c:pt>
                      <c:pt idx="29">
                        <c:v>730.88890000000004</c:v>
                      </c:pt>
                      <c:pt idx="30">
                        <c:v>731.85310000000004</c:v>
                      </c:pt>
                      <c:pt idx="31">
                        <c:v>732.81740000000002</c:v>
                      </c:pt>
                      <c:pt idx="32">
                        <c:v>733.78160000000003</c:v>
                      </c:pt>
                      <c:pt idx="33">
                        <c:v>734.74580000000003</c:v>
                      </c:pt>
                      <c:pt idx="34">
                        <c:v>735.71010000000001</c:v>
                      </c:pt>
                      <c:pt idx="35">
                        <c:v>736.67430000000002</c:v>
                      </c:pt>
                      <c:pt idx="36">
                        <c:v>737.63850000000002</c:v>
                      </c:pt>
                      <c:pt idx="37">
                        <c:v>738.6028</c:v>
                      </c:pt>
                      <c:pt idx="38">
                        <c:v>739.56700000000001</c:v>
                      </c:pt>
                      <c:pt idx="39">
                        <c:v>740.53129999999999</c:v>
                      </c:pt>
                      <c:pt idx="40">
                        <c:v>741.49549999999999</c:v>
                      </c:pt>
                      <c:pt idx="41">
                        <c:v>742.4597</c:v>
                      </c:pt>
                      <c:pt idx="42">
                        <c:v>743.42399999999998</c:v>
                      </c:pt>
                      <c:pt idx="43">
                        <c:v>744.38819999999998</c:v>
                      </c:pt>
                      <c:pt idx="44">
                        <c:v>745.35239999999999</c:v>
                      </c:pt>
                      <c:pt idx="45">
                        <c:v>746.31669999999997</c:v>
                      </c:pt>
                      <c:pt idx="46">
                        <c:v>747.28089999999997</c:v>
                      </c:pt>
                      <c:pt idx="47">
                        <c:v>748.24509999999998</c:v>
                      </c:pt>
                      <c:pt idx="48">
                        <c:v>749.20939999999996</c:v>
                      </c:pt>
                      <c:pt idx="49">
                        <c:v>750.17359999999996</c:v>
                      </c:pt>
                      <c:pt idx="50">
                        <c:v>751.13779999999997</c:v>
                      </c:pt>
                      <c:pt idx="51">
                        <c:v>752.10209999999995</c:v>
                      </c:pt>
                      <c:pt idx="52">
                        <c:v>753.06629999999996</c:v>
                      </c:pt>
                      <c:pt idx="53">
                        <c:v>754.03049999999996</c:v>
                      </c:pt>
                      <c:pt idx="54">
                        <c:v>754.99480000000005</c:v>
                      </c:pt>
                      <c:pt idx="55">
                        <c:v>755.95899999999995</c:v>
                      </c:pt>
                      <c:pt idx="56">
                        <c:v>756.92319999999995</c:v>
                      </c:pt>
                      <c:pt idx="57">
                        <c:v>757.88750000000005</c:v>
                      </c:pt>
                      <c:pt idx="58">
                        <c:v>758.85170000000005</c:v>
                      </c:pt>
                      <c:pt idx="59">
                        <c:v>759.81590000000006</c:v>
                      </c:pt>
                      <c:pt idx="60">
                        <c:v>760.78020000000004</c:v>
                      </c:pt>
                      <c:pt idx="61">
                        <c:v>761.74440000000004</c:v>
                      </c:pt>
                      <c:pt idx="62">
                        <c:v>762.70860000000005</c:v>
                      </c:pt>
                      <c:pt idx="63">
                        <c:v>763.67290000000003</c:v>
                      </c:pt>
                      <c:pt idx="64">
                        <c:v>764.63710000000003</c:v>
                      </c:pt>
                      <c:pt idx="65">
                        <c:v>765.60130000000004</c:v>
                      </c:pt>
                      <c:pt idx="66">
                        <c:v>766.56560000000002</c:v>
                      </c:pt>
                      <c:pt idx="67">
                        <c:v>767.52980000000002</c:v>
                      </c:pt>
                      <c:pt idx="68">
                        <c:v>768.49400000000003</c:v>
                      </c:pt>
                      <c:pt idx="69">
                        <c:v>769.45830000000001</c:v>
                      </c:pt>
                      <c:pt idx="70">
                        <c:v>770.42250000000001</c:v>
                      </c:pt>
                      <c:pt idx="71">
                        <c:v>771.38670000000002</c:v>
                      </c:pt>
                      <c:pt idx="72">
                        <c:v>772.351</c:v>
                      </c:pt>
                      <c:pt idx="73">
                        <c:v>773.3152</c:v>
                      </c:pt>
                      <c:pt idx="74">
                        <c:v>774.27940000000001</c:v>
                      </c:pt>
                      <c:pt idx="75">
                        <c:v>775.24369999999999</c:v>
                      </c:pt>
                      <c:pt idx="76">
                        <c:v>776.2079</c:v>
                      </c:pt>
                      <c:pt idx="77">
                        <c:v>777.1721</c:v>
                      </c:pt>
                      <c:pt idx="78">
                        <c:v>778.13639999999998</c:v>
                      </c:pt>
                      <c:pt idx="79">
                        <c:v>779.10059999999999</c:v>
                      </c:pt>
                      <c:pt idx="80">
                        <c:v>780.06479999999999</c:v>
                      </c:pt>
                      <c:pt idx="81">
                        <c:v>781.02909999999997</c:v>
                      </c:pt>
                      <c:pt idx="82">
                        <c:v>781.99329999999998</c:v>
                      </c:pt>
                      <c:pt idx="83">
                        <c:v>782.95749999999998</c:v>
                      </c:pt>
                      <c:pt idx="84">
                        <c:v>783.92179999999996</c:v>
                      </c:pt>
                      <c:pt idx="85">
                        <c:v>784.88599999999997</c:v>
                      </c:pt>
                      <c:pt idx="86">
                        <c:v>785.85019999999997</c:v>
                      </c:pt>
                      <c:pt idx="87">
                        <c:v>786.81449999999995</c:v>
                      </c:pt>
                      <c:pt idx="88">
                        <c:v>787.77869999999996</c:v>
                      </c:pt>
                      <c:pt idx="89">
                        <c:v>788.74289999999996</c:v>
                      </c:pt>
                      <c:pt idx="90">
                        <c:v>789.70719999999994</c:v>
                      </c:pt>
                      <c:pt idx="91">
                        <c:v>790.67139999999995</c:v>
                      </c:pt>
                      <c:pt idx="92">
                        <c:v>791.63559999999995</c:v>
                      </c:pt>
                      <c:pt idx="93">
                        <c:v>792.59990000000005</c:v>
                      </c:pt>
                      <c:pt idx="94">
                        <c:v>793.56410000000005</c:v>
                      </c:pt>
                      <c:pt idx="95">
                        <c:v>794.52829999999994</c:v>
                      </c:pt>
                      <c:pt idx="96">
                        <c:v>795.49260000000004</c:v>
                      </c:pt>
                      <c:pt idx="97">
                        <c:v>796.45680000000004</c:v>
                      </c:pt>
                      <c:pt idx="98">
                        <c:v>797.42100000000005</c:v>
                      </c:pt>
                      <c:pt idx="99">
                        <c:v>798.38530000000003</c:v>
                      </c:pt>
                      <c:pt idx="100">
                        <c:v>799.34950000000003</c:v>
                      </c:pt>
                      <c:pt idx="101">
                        <c:v>800.31370000000004</c:v>
                      </c:pt>
                      <c:pt idx="102">
                        <c:v>801.27800000000002</c:v>
                      </c:pt>
                      <c:pt idx="103">
                        <c:v>802.24220000000003</c:v>
                      </c:pt>
                      <c:pt idx="104">
                        <c:v>803.20640000000003</c:v>
                      </c:pt>
                      <c:pt idx="105">
                        <c:v>804.17070000000001</c:v>
                      </c:pt>
                      <c:pt idx="106">
                        <c:v>805.13490000000002</c:v>
                      </c:pt>
                      <c:pt idx="107">
                        <c:v>806.09910000000002</c:v>
                      </c:pt>
                      <c:pt idx="108">
                        <c:v>807.0634</c:v>
                      </c:pt>
                      <c:pt idx="109">
                        <c:v>808.02760000000001</c:v>
                      </c:pt>
                      <c:pt idx="110">
                        <c:v>808.99180000000001</c:v>
                      </c:pt>
                      <c:pt idx="111">
                        <c:v>809.95609999999999</c:v>
                      </c:pt>
                      <c:pt idx="112">
                        <c:v>810.9203</c:v>
                      </c:pt>
                      <c:pt idx="113">
                        <c:v>811.8845</c:v>
                      </c:pt>
                      <c:pt idx="114">
                        <c:v>812.84879999999998</c:v>
                      </c:pt>
                      <c:pt idx="115">
                        <c:v>813.81299999999999</c:v>
                      </c:pt>
                      <c:pt idx="116">
                        <c:v>814.77719999999999</c:v>
                      </c:pt>
                      <c:pt idx="117">
                        <c:v>815.74149999999997</c:v>
                      </c:pt>
                      <c:pt idx="118">
                        <c:v>816.70569999999998</c:v>
                      </c:pt>
                      <c:pt idx="119">
                        <c:v>817.66989999999998</c:v>
                      </c:pt>
                      <c:pt idx="120">
                        <c:v>818.63419999999996</c:v>
                      </c:pt>
                      <c:pt idx="121">
                        <c:v>819.59839999999997</c:v>
                      </c:pt>
                      <c:pt idx="122">
                        <c:v>820.56259999999997</c:v>
                      </c:pt>
                      <c:pt idx="123">
                        <c:v>821.52689999999996</c:v>
                      </c:pt>
                      <c:pt idx="124">
                        <c:v>822.49109999999996</c:v>
                      </c:pt>
                      <c:pt idx="125">
                        <c:v>823.45529999999997</c:v>
                      </c:pt>
                      <c:pt idx="126">
                        <c:v>824.41959999999995</c:v>
                      </c:pt>
                      <c:pt idx="127">
                        <c:v>825.38379999999995</c:v>
                      </c:pt>
                      <c:pt idx="128">
                        <c:v>826.34799999999996</c:v>
                      </c:pt>
                      <c:pt idx="129">
                        <c:v>827.31230000000005</c:v>
                      </c:pt>
                      <c:pt idx="130">
                        <c:v>828.27650000000006</c:v>
                      </c:pt>
                      <c:pt idx="131">
                        <c:v>829.24069999999995</c:v>
                      </c:pt>
                      <c:pt idx="132">
                        <c:v>830.20500000000004</c:v>
                      </c:pt>
                      <c:pt idx="133">
                        <c:v>831.16920000000005</c:v>
                      </c:pt>
                      <c:pt idx="134">
                        <c:v>832.13340000000005</c:v>
                      </c:pt>
                      <c:pt idx="135">
                        <c:v>833.09770000000003</c:v>
                      </c:pt>
                      <c:pt idx="136">
                        <c:v>834.06190000000004</c:v>
                      </c:pt>
                      <c:pt idx="137">
                        <c:v>835.02610000000004</c:v>
                      </c:pt>
                      <c:pt idx="138">
                        <c:v>835.99040000000002</c:v>
                      </c:pt>
                      <c:pt idx="139">
                        <c:v>836.95460000000003</c:v>
                      </c:pt>
                      <c:pt idx="140">
                        <c:v>837.91880000000003</c:v>
                      </c:pt>
                      <c:pt idx="141">
                        <c:v>838.88310000000001</c:v>
                      </c:pt>
                      <c:pt idx="142">
                        <c:v>839.84730000000002</c:v>
                      </c:pt>
                      <c:pt idx="143">
                        <c:v>840.81150000000002</c:v>
                      </c:pt>
                      <c:pt idx="144">
                        <c:v>841.7758</c:v>
                      </c:pt>
                      <c:pt idx="145">
                        <c:v>842.74</c:v>
                      </c:pt>
                      <c:pt idx="146">
                        <c:v>843.70420000000001</c:v>
                      </c:pt>
                      <c:pt idx="147">
                        <c:v>844.66849999999999</c:v>
                      </c:pt>
                      <c:pt idx="148">
                        <c:v>845.6327</c:v>
                      </c:pt>
                      <c:pt idx="149">
                        <c:v>846.59690000000001</c:v>
                      </c:pt>
                      <c:pt idx="150">
                        <c:v>847.56119999999999</c:v>
                      </c:pt>
                      <c:pt idx="151">
                        <c:v>848.52539999999999</c:v>
                      </c:pt>
                      <c:pt idx="152">
                        <c:v>849.4896</c:v>
                      </c:pt>
                      <c:pt idx="153">
                        <c:v>850.45389999999998</c:v>
                      </c:pt>
                      <c:pt idx="154">
                        <c:v>851.41809999999998</c:v>
                      </c:pt>
                      <c:pt idx="155">
                        <c:v>852.38229999999999</c:v>
                      </c:pt>
                      <c:pt idx="156">
                        <c:v>853.34659999999997</c:v>
                      </c:pt>
                      <c:pt idx="157">
                        <c:v>854.31079999999997</c:v>
                      </c:pt>
                      <c:pt idx="158">
                        <c:v>855.27499999999998</c:v>
                      </c:pt>
                      <c:pt idx="159">
                        <c:v>856.23929999999996</c:v>
                      </c:pt>
                      <c:pt idx="160">
                        <c:v>857.20349999999996</c:v>
                      </c:pt>
                      <c:pt idx="161">
                        <c:v>858.16769999999997</c:v>
                      </c:pt>
                      <c:pt idx="162">
                        <c:v>859.13199999999995</c:v>
                      </c:pt>
                      <c:pt idx="163">
                        <c:v>860.09619999999995</c:v>
                      </c:pt>
                      <c:pt idx="164">
                        <c:v>861.06039999999996</c:v>
                      </c:pt>
                      <c:pt idx="165">
                        <c:v>862.02470000000005</c:v>
                      </c:pt>
                      <c:pt idx="166">
                        <c:v>862.98889999999994</c:v>
                      </c:pt>
                      <c:pt idx="167">
                        <c:v>863.95309999999995</c:v>
                      </c:pt>
                      <c:pt idx="168">
                        <c:v>864.91740000000004</c:v>
                      </c:pt>
                      <c:pt idx="169">
                        <c:v>865.88160000000005</c:v>
                      </c:pt>
                      <c:pt idx="170">
                        <c:v>866.84580000000005</c:v>
                      </c:pt>
                      <c:pt idx="171">
                        <c:v>867.81010000000003</c:v>
                      </c:pt>
                      <c:pt idx="172">
                        <c:v>868.77430000000004</c:v>
                      </c:pt>
                      <c:pt idx="173">
                        <c:v>869.73850000000004</c:v>
                      </c:pt>
                      <c:pt idx="174">
                        <c:v>870.70280000000002</c:v>
                      </c:pt>
                      <c:pt idx="175">
                        <c:v>871.66700000000003</c:v>
                      </c:pt>
                      <c:pt idx="176">
                        <c:v>872.63120000000004</c:v>
                      </c:pt>
                      <c:pt idx="177">
                        <c:v>873.59550000000002</c:v>
                      </c:pt>
                      <c:pt idx="178">
                        <c:v>874.55970000000002</c:v>
                      </c:pt>
                      <c:pt idx="179">
                        <c:v>875.52390000000003</c:v>
                      </c:pt>
                      <c:pt idx="180">
                        <c:v>876.48820000000001</c:v>
                      </c:pt>
                      <c:pt idx="181">
                        <c:v>877.45240000000001</c:v>
                      </c:pt>
                      <c:pt idx="182">
                        <c:v>878.41660000000002</c:v>
                      </c:pt>
                      <c:pt idx="183">
                        <c:v>879.3809</c:v>
                      </c:pt>
                      <c:pt idx="184">
                        <c:v>880.3451</c:v>
                      </c:pt>
                      <c:pt idx="185">
                        <c:v>881.30930000000001</c:v>
                      </c:pt>
                      <c:pt idx="186">
                        <c:v>882.27359999999999</c:v>
                      </c:pt>
                      <c:pt idx="187">
                        <c:v>883.23779999999999</c:v>
                      </c:pt>
                      <c:pt idx="188">
                        <c:v>884.202</c:v>
                      </c:pt>
                      <c:pt idx="189">
                        <c:v>885.16629999999998</c:v>
                      </c:pt>
                      <c:pt idx="190">
                        <c:v>886.13049999999998</c:v>
                      </c:pt>
                      <c:pt idx="191">
                        <c:v>887.09469999999999</c:v>
                      </c:pt>
                      <c:pt idx="192">
                        <c:v>888.05899999999997</c:v>
                      </c:pt>
                      <c:pt idx="193">
                        <c:v>889.02319999999997</c:v>
                      </c:pt>
                      <c:pt idx="194">
                        <c:v>889.98739999999998</c:v>
                      </c:pt>
                      <c:pt idx="195">
                        <c:v>890.95169999999996</c:v>
                      </c:pt>
                      <c:pt idx="196">
                        <c:v>891.91589999999997</c:v>
                      </c:pt>
                      <c:pt idx="197">
                        <c:v>892.88009999999997</c:v>
                      </c:pt>
                      <c:pt idx="198">
                        <c:v>893.84439999999995</c:v>
                      </c:pt>
                      <c:pt idx="199">
                        <c:v>894.80859999999996</c:v>
                      </c:pt>
                      <c:pt idx="200">
                        <c:v>895.77279999999996</c:v>
                      </c:pt>
                      <c:pt idx="201">
                        <c:v>896.73710000000005</c:v>
                      </c:pt>
                      <c:pt idx="202">
                        <c:v>897.70129999999995</c:v>
                      </c:pt>
                      <c:pt idx="203">
                        <c:v>898.66549999999995</c:v>
                      </c:pt>
                      <c:pt idx="204">
                        <c:v>899.62980000000005</c:v>
                      </c:pt>
                      <c:pt idx="205">
                        <c:v>900.59400000000005</c:v>
                      </c:pt>
                      <c:pt idx="206">
                        <c:v>901.55820000000006</c:v>
                      </c:pt>
                      <c:pt idx="207">
                        <c:v>902.52250000000004</c:v>
                      </c:pt>
                      <c:pt idx="208">
                        <c:v>903.48670000000004</c:v>
                      </c:pt>
                      <c:pt idx="209">
                        <c:v>904.45090000000005</c:v>
                      </c:pt>
                      <c:pt idx="210">
                        <c:v>905.41520000000003</c:v>
                      </c:pt>
                      <c:pt idx="211">
                        <c:v>906.37940000000003</c:v>
                      </c:pt>
                      <c:pt idx="212">
                        <c:v>907.34360000000004</c:v>
                      </c:pt>
                      <c:pt idx="213">
                        <c:v>908.30790000000002</c:v>
                      </c:pt>
                      <c:pt idx="214">
                        <c:v>909.27210000000002</c:v>
                      </c:pt>
                      <c:pt idx="215">
                        <c:v>910.23630000000003</c:v>
                      </c:pt>
                      <c:pt idx="216">
                        <c:v>911.20060000000001</c:v>
                      </c:pt>
                      <c:pt idx="217">
                        <c:v>912.16480000000001</c:v>
                      </c:pt>
                      <c:pt idx="218">
                        <c:v>913.12900000000002</c:v>
                      </c:pt>
                      <c:pt idx="219">
                        <c:v>914.0933</c:v>
                      </c:pt>
                      <c:pt idx="220">
                        <c:v>915.0575</c:v>
                      </c:pt>
                      <c:pt idx="221">
                        <c:v>916.02170000000001</c:v>
                      </c:pt>
                      <c:pt idx="222">
                        <c:v>916.98599999999999</c:v>
                      </c:pt>
                      <c:pt idx="223">
                        <c:v>917.9502</c:v>
                      </c:pt>
                      <c:pt idx="224">
                        <c:v>918.9144</c:v>
                      </c:pt>
                      <c:pt idx="225">
                        <c:v>919.87869999999998</c:v>
                      </c:pt>
                      <c:pt idx="226">
                        <c:v>920.84289999999999</c:v>
                      </c:pt>
                      <c:pt idx="227">
                        <c:v>921.80709999999999</c:v>
                      </c:pt>
                      <c:pt idx="228">
                        <c:v>922.77139999999997</c:v>
                      </c:pt>
                      <c:pt idx="229">
                        <c:v>923.73559999999998</c:v>
                      </c:pt>
                      <c:pt idx="230">
                        <c:v>924.69979999999998</c:v>
                      </c:pt>
                      <c:pt idx="231">
                        <c:v>925.66409999999996</c:v>
                      </c:pt>
                      <c:pt idx="232">
                        <c:v>926.62829999999997</c:v>
                      </c:pt>
                      <c:pt idx="233">
                        <c:v>927.59249999999997</c:v>
                      </c:pt>
                      <c:pt idx="234">
                        <c:v>928.55679999999995</c:v>
                      </c:pt>
                      <c:pt idx="235">
                        <c:v>929.52099999999996</c:v>
                      </c:pt>
                      <c:pt idx="236">
                        <c:v>930.48519999999996</c:v>
                      </c:pt>
                      <c:pt idx="237">
                        <c:v>931.44949999999994</c:v>
                      </c:pt>
                      <c:pt idx="238">
                        <c:v>932.41369999999995</c:v>
                      </c:pt>
                      <c:pt idx="239">
                        <c:v>933.37789999999995</c:v>
                      </c:pt>
                      <c:pt idx="240">
                        <c:v>934.34220000000005</c:v>
                      </c:pt>
                      <c:pt idx="241">
                        <c:v>935.30640000000005</c:v>
                      </c:pt>
                      <c:pt idx="242">
                        <c:v>936.27059999999994</c:v>
                      </c:pt>
                      <c:pt idx="243">
                        <c:v>937.23490000000004</c:v>
                      </c:pt>
                      <c:pt idx="244">
                        <c:v>938.19910000000004</c:v>
                      </c:pt>
                      <c:pt idx="245">
                        <c:v>939.16330000000005</c:v>
                      </c:pt>
                      <c:pt idx="246">
                        <c:v>940.12760000000003</c:v>
                      </c:pt>
                      <c:pt idx="247">
                        <c:v>941.09180000000003</c:v>
                      </c:pt>
                      <c:pt idx="248">
                        <c:v>942.05600000000004</c:v>
                      </c:pt>
                      <c:pt idx="249">
                        <c:v>943.02030000000002</c:v>
                      </c:pt>
                      <c:pt idx="250">
                        <c:v>943.98450000000003</c:v>
                      </c:pt>
                      <c:pt idx="251">
                        <c:v>944.94870000000003</c:v>
                      </c:pt>
                      <c:pt idx="252">
                        <c:v>945.91300000000001</c:v>
                      </c:pt>
                      <c:pt idx="253">
                        <c:v>946.87720000000002</c:v>
                      </c:pt>
                      <c:pt idx="254">
                        <c:v>947.84140000000002</c:v>
                      </c:pt>
                      <c:pt idx="255">
                        <c:v>948.8057</c:v>
                      </c:pt>
                      <c:pt idx="256">
                        <c:v>949.76990000000001</c:v>
                      </c:pt>
                      <c:pt idx="257">
                        <c:v>950.73419999999999</c:v>
                      </c:pt>
                      <c:pt idx="258">
                        <c:v>951.69839999999999</c:v>
                      </c:pt>
                      <c:pt idx="259">
                        <c:v>952.66269999999997</c:v>
                      </c:pt>
                      <c:pt idx="260">
                        <c:v>953.62689999999998</c:v>
                      </c:pt>
                      <c:pt idx="261">
                        <c:v>954.59109999999998</c:v>
                      </c:pt>
                      <c:pt idx="262">
                        <c:v>955.55539999999996</c:v>
                      </c:pt>
                      <c:pt idx="263">
                        <c:v>956.51959999999997</c:v>
                      </c:pt>
                      <c:pt idx="264">
                        <c:v>957.48379999999997</c:v>
                      </c:pt>
                      <c:pt idx="265">
                        <c:v>958.44809999999995</c:v>
                      </c:pt>
                      <c:pt idx="266">
                        <c:v>959.41229999999996</c:v>
                      </c:pt>
                      <c:pt idx="267">
                        <c:v>960.37649999999996</c:v>
                      </c:pt>
                      <c:pt idx="268">
                        <c:v>961.34079999999994</c:v>
                      </c:pt>
                      <c:pt idx="269">
                        <c:v>962.30499999999995</c:v>
                      </c:pt>
                      <c:pt idx="270">
                        <c:v>963.26919999999996</c:v>
                      </c:pt>
                      <c:pt idx="271">
                        <c:v>964.23350000000005</c:v>
                      </c:pt>
                      <c:pt idx="272">
                        <c:v>965.19770000000005</c:v>
                      </c:pt>
                      <c:pt idx="273">
                        <c:v>966.16189999999995</c:v>
                      </c:pt>
                      <c:pt idx="274">
                        <c:v>967.12620000000004</c:v>
                      </c:pt>
                      <c:pt idx="275">
                        <c:v>968.09040000000005</c:v>
                      </c:pt>
                      <c:pt idx="276">
                        <c:v>969.05460000000005</c:v>
                      </c:pt>
                      <c:pt idx="277">
                        <c:v>970.01890000000003</c:v>
                      </c:pt>
                      <c:pt idx="278">
                        <c:v>970.98310000000004</c:v>
                      </c:pt>
                      <c:pt idx="279">
                        <c:v>971.94730000000004</c:v>
                      </c:pt>
                      <c:pt idx="280">
                        <c:v>972.91160000000002</c:v>
                      </c:pt>
                      <c:pt idx="281">
                        <c:v>973.87580000000003</c:v>
                      </c:pt>
                      <c:pt idx="282">
                        <c:v>974.84</c:v>
                      </c:pt>
                      <c:pt idx="283">
                        <c:v>975.80430000000001</c:v>
                      </c:pt>
                      <c:pt idx="284">
                        <c:v>976.76850000000002</c:v>
                      </c:pt>
                      <c:pt idx="285">
                        <c:v>977.73270000000002</c:v>
                      </c:pt>
                      <c:pt idx="286">
                        <c:v>978.697</c:v>
                      </c:pt>
                      <c:pt idx="287">
                        <c:v>979.66120000000001</c:v>
                      </c:pt>
                      <c:pt idx="288">
                        <c:v>980.62540000000001</c:v>
                      </c:pt>
                      <c:pt idx="289">
                        <c:v>981.58969999999999</c:v>
                      </c:pt>
                      <c:pt idx="290">
                        <c:v>982.5539</c:v>
                      </c:pt>
                      <c:pt idx="291">
                        <c:v>983.5181</c:v>
                      </c:pt>
                      <c:pt idx="292">
                        <c:v>984.48239999999998</c:v>
                      </c:pt>
                      <c:pt idx="293">
                        <c:v>985.44659999999999</c:v>
                      </c:pt>
                      <c:pt idx="294">
                        <c:v>986.41079999999999</c:v>
                      </c:pt>
                      <c:pt idx="295">
                        <c:v>987.37509999999997</c:v>
                      </c:pt>
                      <c:pt idx="296">
                        <c:v>988.33929999999998</c:v>
                      </c:pt>
                      <c:pt idx="297">
                        <c:v>989.30349999999999</c:v>
                      </c:pt>
                      <c:pt idx="298">
                        <c:v>990.26779999999997</c:v>
                      </c:pt>
                      <c:pt idx="299">
                        <c:v>991.23199999999997</c:v>
                      </c:pt>
                      <c:pt idx="300">
                        <c:v>992.19619999999998</c:v>
                      </c:pt>
                      <c:pt idx="301">
                        <c:v>993.16049999999996</c:v>
                      </c:pt>
                      <c:pt idx="302">
                        <c:v>994.12469999999996</c:v>
                      </c:pt>
                      <c:pt idx="303">
                        <c:v>995.08889999999997</c:v>
                      </c:pt>
                      <c:pt idx="304">
                        <c:v>996.05319999999995</c:v>
                      </c:pt>
                      <c:pt idx="305">
                        <c:v>997.01739999999995</c:v>
                      </c:pt>
                      <c:pt idx="306">
                        <c:v>997.98159999999996</c:v>
                      </c:pt>
                      <c:pt idx="307">
                        <c:v>998.94590000000005</c:v>
                      </c:pt>
                      <c:pt idx="308">
                        <c:v>999.91010000000006</c:v>
                      </c:pt>
                      <c:pt idx="309">
                        <c:v>1000.874</c:v>
                      </c:pt>
                      <c:pt idx="310">
                        <c:v>1001.8390000000001</c:v>
                      </c:pt>
                      <c:pt idx="311">
                        <c:v>1002.803</c:v>
                      </c:pt>
                      <c:pt idx="312">
                        <c:v>1003.7670000000001</c:v>
                      </c:pt>
                      <c:pt idx="313">
                        <c:v>1004.731</c:v>
                      </c:pt>
                      <c:pt idx="314">
                        <c:v>1005.6950000000001</c:v>
                      </c:pt>
                      <c:pt idx="315">
                        <c:v>1006.66</c:v>
                      </c:pt>
                      <c:pt idx="316">
                        <c:v>1007.624</c:v>
                      </c:pt>
                      <c:pt idx="317">
                        <c:v>1008.588</c:v>
                      </c:pt>
                      <c:pt idx="318">
                        <c:v>1009.552</c:v>
                      </c:pt>
                      <c:pt idx="319">
                        <c:v>1010.5170000000001</c:v>
                      </c:pt>
                      <c:pt idx="320">
                        <c:v>1011.481</c:v>
                      </c:pt>
                      <c:pt idx="321">
                        <c:v>1012.4450000000001</c:v>
                      </c:pt>
                      <c:pt idx="322">
                        <c:v>1013.409</c:v>
                      </c:pt>
                      <c:pt idx="323">
                        <c:v>1014.374</c:v>
                      </c:pt>
                      <c:pt idx="324">
                        <c:v>1015.338</c:v>
                      </c:pt>
                      <c:pt idx="325">
                        <c:v>1016.302</c:v>
                      </c:pt>
                      <c:pt idx="326">
                        <c:v>1017.266</c:v>
                      </c:pt>
                      <c:pt idx="327">
                        <c:v>1018.231</c:v>
                      </c:pt>
                      <c:pt idx="328">
                        <c:v>1019.1950000000001</c:v>
                      </c:pt>
                      <c:pt idx="329">
                        <c:v>1020.159</c:v>
                      </c:pt>
                      <c:pt idx="330">
                        <c:v>1021.123</c:v>
                      </c:pt>
                      <c:pt idx="331">
                        <c:v>1022.087</c:v>
                      </c:pt>
                      <c:pt idx="332">
                        <c:v>1023.052</c:v>
                      </c:pt>
                      <c:pt idx="333">
                        <c:v>1024.0160000000001</c:v>
                      </c:pt>
                      <c:pt idx="334">
                        <c:v>1024.98</c:v>
                      </c:pt>
                      <c:pt idx="335">
                        <c:v>1025.944</c:v>
                      </c:pt>
                      <c:pt idx="336">
                        <c:v>1026.9090000000001</c:v>
                      </c:pt>
                      <c:pt idx="337">
                        <c:v>1027.873</c:v>
                      </c:pt>
                      <c:pt idx="338">
                        <c:v>1028.837</c:v>
                      </c:pt>
                      <c:pt idx="339">
                        <c:v>1029.8009999999999</c:v>
                      </c:pt>
                      <c:pt idx="340">
                        <c:v>1030.7660000000001</c:v>
                      </c:pt>
                      <c:pt idx="341">
                        <c:v>1031.73</c:v>
                      </c:pt>
                      <c:pt idx="342">
                        <c:v>1032.694</c:v>
                      </c:pt>
                      <c:pt idx="343">
                        <c:v>1033.6579999999999</c:v>
                      </c:pt>
                      <c:pt idx="344">
                        <c:v>1034.6220000000001</c:v>
                      </c:pt>
                      <c:pt idx="345">
                        <c:v>1035.587</c:v>
                      </c:pt>
                      <c:pt idx="346">
                        <c:v>1036.5509999999999</c:v>
                      </c:pt>
                      <c:pt idx="347">
                        <c:v>1037.5150000000001</c:v>
                      </c:pt>
                      <c:pt idx="348">
                        <c:v>1038.479</c:v>
                      </c:pt>
                      <c:pt idx="349">
                        <c:v>1039.444</c:v>
                      </c:pt>
                      <c:pt idx="350">
                        <c:v>1040.4079999999999</c:v>
                      </c:pt>
                      <c:pt idx="351">
                        <c:v>1041.3720000000001</c:v>
                      </c:pt>
                      <c:pt idx="352">
                        <c:v>1042.336</c:v>
                      </c:pt>
                      <c:pt idx="353">
                        <c:v>1043.3009999999999</c:v>
                      </c:pt>
                      <c:pt idx="354">
                        <c:v>1044.2650000000001</c:v>
                      </c:pt>
                      <c:pt idx="355">
                        <c:v>1045.229</c:v>
                      </c:pt>
                      <c:pt idx="356">
                        <c:v>1046.193</c:v>
                      </c:pt>
                      <c:pt idx="357">
                        <c:v>1047.1569999999999</c:v>
                      </c:pt>
                      <c:pt idx="358">
                        <c:v>1048.1220000000001</c:v>
                      </c:pt>
                      <c:pt idx="359">
                        <c:v>1049.086</c:v>
                      </c:pt>
                      <c:pt idx="360">
                        <c:v>1050.05</c:v>
                      </c:pt>
                      <c:pt idx="361">
                        <c:v>1051.0139999999999</c:v>
                      </c:pt>
                      <c:pt idx="362">
                        <c:v>1051.979</c:v>
                      </c:pt>
                      <c:pt idx="363">
                        <c:v>1052.943</c:v>
                      </c:pt>
                      <c:pt idx="364">
                        <c:v>1053.9069999999999</c:v>
                      </c:pt>
                      <c:pt idx="365">
                        <c:v>1054.8710000000001</c:v>
                      </c:pt>
                      <c:pt idx="366">
                        <c:v>1055.836</c:v>
                      </c:pt>
                      <c:pt idx="367">
                        <c:v>1056.8</c:v>
                      </c:pt>
                      <c:pt idx="368">
                        <c:v>1057.7639999999999</c:v>
                      </c:pt>
                      <c:pt idx="369">
                        <c:v>1058.7280000000001</c:v>
                      </c:pt>
                      <c:pt idx="370">
                        <c:v>1059.693</c:v>
                      </c:pt>
                      <c:pt idx="371">
                        <c:v>1060.6569999999999</c:v>
                      </c:pt>
                      <c:pt idx="372">
                        <c:v>1061.6210000000001</c:v>
                      </c:pt>
                      <c:pt idx="373">
                        <c:v>1062.585</c:v>
                      </c:pt>
                      <c:pt idx="374">
                        <c:v>1063.549</c:v>
                      </c:pt>
                      <c:pt idx="375">
                        <c:v>1064.5139999999999</c:v>
                      </c:pt>
                      <c:pt idx="376">
                        <c:v>1065.4780000000001</c:v>
                      </c:pt>
                      <c:pt idx="377">
                        <c:v>1066.442</c:v>
                      </c:pt>
                      <c:pt idx="378">
                        <c:v>1067.4059999999999</c:v>
                      </c:pt>
                      <c:pt idx="379">
                        <c:v>1068.3710000000001</c:v>
                      </c:pt>
                      <c:pt idx="380">
                        <c:v>1069.335</c:v>
                      </c:pt>
                      <c:pt idx="381">
                        <c:v>1070.299</c:v>
                      </c:pt>
                      <c:pt idx="382">
                        <c:v>1071.2629999999999</c:v>
                      </c:pt>
                      <c:pt idx="383">
                        <c:v>1072.2280000000001</c:v>
                      </c:pt>
                      <c:pt idx="384">
                        <c:v>1073.192</c:v>
                      </c:pt>
                      <c:pt idx="385">
                        <c:v>1074.1559999999999</c:v>
                      </c:pt>
                      <c:pt idx="386">
                        <c:v>1075.1199999999999</c:v>
                      </c:pt>
                      <c:pt idx="387">
                        <c:v>1076.0840000000001</c:v>
                      </c:pt>
                      <c:pt idx="388">
                        <c:v>1077.049</c:v>
                      </c:pt>
                      <c:pt idx="389">
                        <c:v>1078.0129999999999</c:v>
                      </c:pt>
                      <c:pt idx="390">
                        <c:v>1078.9770000000001</c:v>
                      </c:pt>
                      <c:pt idx="391">
                        <c:v>1079.941</c:v>
                      </c:pt>
                      <c:pt idx="392">
                        <c:v>1080.9059999999999</c:v>
                      </c:pt>
                      <c:pt idx="393">
                        <c:v>1081.8699999999999</c:v>
                      </c:pt>
                      <c:pt idx="394">
                        <c:v>1082.8340000000001</c:v>
                      </c:pt>
                      <c:pt idx="395">
                        <c:v>1083.798</c:v>
                      </c:pt>
                      <c:pt idx="396">
                        <c:v>1084.7629999999999</c:v>
                      </c:pt>
                      <c:pt idx="397">
                        <c:v>1085.7270000000001</c:v>
                      </c:pt>
                      <c:pt idx="398">
                        <c:v>1086.691</c:v>
                      </c:pt>
                      <c:pt idx="399">
                        <c:v>1087.655</c:v>
                      </c:pt>
                      <c:pt idx="400">
                        <c:v>1088.6199999999999</c:v>
                      </c:pt>
                      <c:pt idx="401">
                        <c:v>1089.5840000000001</c:v>
                      </c:pt>
                      <c:pt idx="402">
                        <c:v>1090.548</c:v>
                      </c:pt>
                      <c:pt idx="403">
                        <c:v>1091.5119999999999</c:v>
                      </c:pt>
                      <c:pt idx="404">
                        <c:v>1092.4760000000001</c:v>
                      </c:pt>
                      <c:pt idx="405">
                        <c:v>1093.441</c:v>
                      </c:pt>
                      <c:pt idx="406">
                        <c:v>1094.405</c:v>
                      </c:pt>
                      <c:pt idx="407">
                        <c:v>1095.3689999999999</c:v>
                      </c:pt>
                      <c:pt idx="408">
                        <c:v>1096.3330000000001</c:v>
                      </c:pt>
                      <c:pt idx="409">
                        <c:v>1097.298</c:v>
                      </c:pt>
                      <c:pt idx="410">
                        <c:v>1098.2619999999999</c:v>
                      </c:pt>
                      <c:pt idx="411">
                        <c:v>1099.2260000000001</c:v>
                      </c:pt>
                      <c:pt idx="412">
                        <c:v>1100.19</c:v>
                      </c:pt>
                      <c:pt idx="413">
                        <c:v>1101.155</c:v>
                      </c:pt>
                      <c:pt idx="414">
                        <c:v>1102.1189999999999</c:v>
                      </c:pt>
                      <c:pt idx="415">
                        <c:v>1103.0830000000001</c:v>
                      </c:pt>
                      <c:pt idx="416">
                        <c:v>1104.047</c:v>
                      </c:pt>
                      <c:pt idx="417">
                        <c:v>1105.011</c:v>
                      </c:pt>
                      <c:pt idx="418">
                        <c:v>1105.9760000000001</c:v>
                      </c:pt>
                      <c:pt idx="419">
                        <c:v>1106.94</c:v>
                      </c:pt>
                      <c:pt idx="420">
                        <c:v>1107.904</c:v>
                      </c:pt>
                      <c:pt idx="421">
                        <c:v>1108.8679999999999</c:v>
                      </c:pt>
                      <c:pt idx="422">
                        <c:v>1109.8330000000001</c:v>
                      </c:pt>
                      <c:pt idx="423">
                        <c:v>1110.797</c:v>
                      </c:pt>
                      <c:pt idx="424">
                        <c:v>1111.761</c:v>
                      </c:pt>
                      <c:pt idx="425">
                        <c:v>1112.7249999999999</c:v>
                      </c:pt>
                      <c:pt idx="426">
                        <c:v>1113.69</c:v>
                      </c:pt>
                      <c:pt idx="427">
                        <c:v>1114.654</c:v>
                      </c:pt>
                      <c:pt idx="428">
                        <c:v>1115.6179999999999</c:v>
                      </c:pt>
                      <c:pt idx="429">
                        <c:v>1116.5820000000001</c:v>
                      </c:pt>
                      <c:pt idx="430">
                        <c:v>1117.547</c:v>
                      </c:pt>
                      <c:pt idx="431">
                        <c:v>1118.511</c:v>
                      </c:pt>
                      <c:pt idx="432">
                        <c:v>1119.4749999999999</c:v>
                      </c:pt>
                      <c:pt idx="433">
                        <c:v>1120.4390000000001</c:v>
                      </c:pt>
                      <c:pt idx="434">
                        <c:v>1121.403</c:v>
                      </c:pt>
                      <c:pt idx="435">
                        <c:v>1122.3679999999999</c:v>
                      </c:pt>
                      <c:pt idx="436">
                        <c:v>1123.3320000000001</c:v>
                      </c:pt>
                      <c:pt idx="437">
                        <c:v>1124.296</c:v>
                      </c:pt>
                      <c:pt idx="438">
                        <c:v>1125.26</c:v>
                      </c:pt>
                      <c:pt idx="439">
                        <c:v>1126.2249999999999</c:v>
                      </c:pt>
                      <c:pt idx="440">
                        <c:v>1127.1890000000001</c:v>
                      </c:pt>
                      <c:pt idx="441">
                        <c:v>1128.153</c:v>
                      </c:pt>
                      <c:pt idx="442">
                        <c:v>1129.117</c:v>
                      </c:pt>
                      <c:pt idx="443">
                        <c:v>1130.0820000000001</c:v>
                      </c:pt>
                      <c:pt idx="444">
                        <c:v>1131.046</c:v>
                      </c:pt>
                      <c:pt idx="445">
                        <c:v>1132.01</c:v>
                      </c:pt>
                      <c:pt idx="446">
                        <c:v>1132.9739999999999</c:v>
                      </c:pt>
                      <c:pt idx="447">
                        <c:v>1133.9380000000001</c:v>
                      </c:pt>
                      <c:pt idx="448">
                        <c:v>1134.903</c:v>
                      </c:pt>
                      <c:pt idx="449">
                        <c:v>1135.867</c:v>
                      </c:pt>
                      <c:pt idx="450">
                        <c:v>1136.8309999999999</c:v>
                      </c:pt>
                      <c:pt idx="451">
                        <c:v>1137.7950000000001</c:v>
                      </c:pt>
                      <c:pt idx="452">
                        <c:v>1138.76</c:v>
                      </c:pt>
                      <c:pt idx="453">
                        <c:v>1139.7239999999999</c:v>
                      </c:pt>
                      <c:pt idx="454">
                        <c:v>1140.6880000000001</c:v>
                      </c:pt>
                      <c:pt idx="455">
                        <c:v>1141.652</c:v>
                      </c:pt>
                      <c:pt idx="456">
                        <c:v>1142.617</c:v>
                      </c:pt>
                      <c:pt idx="457">
                        <c:v>1143.5809999999999</c:v>
                      </c:pt>
                      <c:pt idx="458">
                        <c:v>1144.5450000000001</c:v>
                      </c:pt>
                      <c:pt idx="459">
                        <c:v>1145.509</c:v>
                      </c:pt>
                      <c:pt idx="460">
                        <c:v>1146.4739999999999</c:v>
                      </c:pt>
                      <c:pt idx="461">
                        <c:v>1147.4380000000001</c:v>
                      </c:pt>
                      <c:pt idx="462">
                        <c:v>1148.402</c:v>
                      </c:pt>
                      <c:pt idx="463">
                        <c:v>1149.366</c:v>
                      </c:pt>
                      <c:pt idx="464">
                        <c:v>1150.33</c:v>
                      </c:pt>
                      <c:pt idx="465">
                        <c:v>1151.2950000000001</c:v>
                      </c:pt>
                      <c:pt idx="466">
                        <c:v>1152.259</c:v>
                      </c:pt>
                      <c:pt idx="467">
                        <c:v>1153.223</c:v>
                      </c:pt>
                      <c:pt idx="468">
                        <c:v>1154.1869999999999</c:v>
                      </c:pt>
                      <c:pt idx="469">
                        <c:v>1155.152</c:v>
                      </c:pt>
                      <c:pt idx="470">
                        <c:v>1156.116</c:v>
                      </c:pt>
                      <c:pt idx="471">
                        <c:v>1157.08</c:v>
                      </c:pt>
                      <c:pt idx="472">
                        <c:v>1158.0440000000001</c:v>
                      </c:pt>
                      <c:pt idx="473">
                        <c:v>1159.009</c:v>
                      </c:pt>
                      <c:pt idx="474">
                        <c:v>1159.973</c:v>
                      </c:pt>
                      <c:pt idx="475">
                        <c:v>1160.9369999999999</c:v>
                      </c:pt>
                      <c:pt idx="476">
                        <c:v>1161.9010000000001</c:v>
                      </c:pt>
                      <c:pt idx="477">
                        <c:v>1162.865</c:v>
                      </c:pt>
                      <c:pt idx="478">
                        <c:v>1163.83</c:v>
                      </c:pt>
                      <c:pt idx="479">
                        <c:v>1164.7940000000001</c:v>
                      </c:pt>
                      <c:pt idx="480">
                        <c:v>1165.758</c:v>
                      </c:pt>
                      <c:pt idx="481">
                        <c:v>1166.722</c:v>
                      </c:pt>
                      <c:pt idx="482">
                        <c:v>1167.6869999999999</c:v>
                      </c:pt>
                      <c:pt idx="483">
                        <c:v>1168.6510000000001</c:v>
                      </c:pt>
                      <c:pt idx="484">
                        <c:v>1169.615</c:v>
                      </c:pt>
                      <c:pt idx="485">
                        <c:v>1170.579</c:v>
                      </c:pt>
                      <c:pt idx="486">
                        <c:v>1171.5440000000001</c:v>
                      </c:pt>
                      <c:pt idx="487">
                        <c:v>1172.508</c:v>
                      </c:pt>
                      <c:pt idx="488">
                        <c:v>1173.472</c:v>
                      </c:pt>
                      <c:pt idx="489">
                        <c:v>1174.4359999999999</c:v>
                      </c:pt>
                      <c:pt idx="490">
                        <c:v>1175.4010000000001</c:v>
                      </c:pt>
                      <c:pt idx="491">
                        <c:v>1176.365</c:v>
                      </c:pt>
                      <c:pt idx="492">
                        <c:v>1177.329</c:v>
                      </c:pt>
                      <c:pt idx="493">
                        <c:v>1178.2929999999999</c:v>
                      </c:pt>
                      <c:pt idx="494">
                        <c:v>1179.2570000000001</c:v>
                      </c:pt>
                      <c:pt idx="495">
                        <c:v>1180.222</c:v>
                      </c:pt>
                      <c:pt idx="496">
                        <c:v>1181.1859999999999</c:v>
                      </c:pt>
                      <c:pt idx="497">
                        <c:v>1182.1500000000001</c:v>
                      </c:pt>
                      <c:pt idx="498">
                        <c:v>1183.114</c:v>
                      </c:pt>
                      <c:pt idx="499">
                        <c:v>1184.079</c:v>
                      </c:pt>
                      <c:pt idx="500">
                        <c:v>1185.0429999999999</c:v>
                      </c:pt>
                      <c:pt idx="501">
                        <c:v>1186.0070000000001</c:v>
                      </c:pt>
                      <c:pt idx="502">
                        <c:v>1186.971</c:v>
                      </c:pt>
                      <c:pt idx="503">
                        <c:v>1187.9359999999999</c:v>
                      </c:pt>
                      <c:pt idx="504">
                        <c:v>1188.9000000000001</c:v>
                      </c:pt>
                      <c:pt idx="505">
                        <c:v>1189.864</c:v>
                      </c:pt>
                      <c:pt idx="506">
                        <c:v>1190.828</c:v>
                      </c:pt>
                      <c:pt idx="507">
                        <c:v>1191.7919999999999</c:v>
                      </c:pt>
                      <c:pt idx="508">
                        <c:v>1192.7570000000001</c:v>
                      </c:pt>
                      <c:pt idx="509">
                        <c:v>1193.721</c:v>
                      </c:pt>
                      <c:pt idx="510">
                        <c:v>1194.6849999999999</c:v>
                      </c:pt>
                      <c:pt idx="511">
                        <c:v>1195.6489999999999</c:v>
                      </c:pt>
                      <c:pt idx="512">
                        <c:v>1196.614</c:v>
                      </c:pt>
                      <c:pt idx="513">
                        <c:v>1197.578</c:v>
                      </c:pt>
                      <c:pt idx="514">
                        <c:v>1198.5419999999999</c:v>
                      </c:pt>
                      <c:pt idx="515">
                        <c:v>1199.5060000000001</c:v>
                      </c:pt>
                      <c:pt idx="516">
                        <c:v>1200.471</c:v>
                      </c:pt>
                      <c:pt idx="517">
                        <c:v>1201.4349999999999</c:v>
                      </c:pt>
                      <c:pt idx="518">
                        <c:v>1202.3989999999999</c:v>
                      </c:pt>
                      <c:pt idx="519">
                        <c:v>1203.3630000000001</c:v>
                      </c:pt>
                      <c:pt idx="520">
                        <c:v>1204.328</c:v>
                      </c:pt>
                      <c:pt idx="521">
                        <c:v>1205.2919999999999</c:v>
                      </c:pt>
                      <c:pt idx="522">
                        <c:v>1206.2560000000001</c:v>
                      </c:pt>
                      <c:pt idx="523">
                        <c:v>1207.22</c:v>
                      </c:pt>
                      <c:pt idx="524">
                        <c:v>1208.1849999999999</c:v>
                      </c:pt>
                      <c:pt idx="525">
                        <c:v>1209.1489999999999</c:v>
                      </c:pt>
                      <c:pt idx="526">
                        <c:v>1210.1130000000001</c:v>
                      </c:pt>
                      <c:pt idx="527">
                        <c:v>1211.077</c:v>
                      </c:pt>
                      <c:pt idx="528">
                        <c:v>1212.0419999999999</c:v>
                      </c:pt>
                      <c:pt idx="529">
                        <c:v>1213.0060000000001</c:v>
                      </c:pt>
                      <c:pt idx="530">
                        <c:v>1213.97</c:v>
                      </c:pt>
                      <c:pt idx="531">
                        <c:v>1214.934</c:v>
                      </c:pt>
                      <c:pt idx="532">
                        <c:v>1215.8979999999999</c:v>
                      </c:pt>
                      <c:pt idx="533">
                        <c:v>1216.8630000000001</c:v>
                      </c:pt>
                      <c:pt idx="534">
                        <c:v>1217.827</c:v>
                      </c:pt>
                      <c:pt idx="535">
                        <c:v>1218.7909999999999</c:v>
                      </c:pt>
                      <c:pt idx="536">
                        <c:v>1219.7550000000001</c:v>
                      </c:pt>
                      <c:pt idx="537">
                        <c:v>1220.72</c:v>
                      </c:pt>
                      <c:pt idx="538">
                        <c:v>1221.684</c:v>
                      </c:pt>
                      <c:pt idx="539">
                        <c:v>1222.6479999999999</c:v>
                      </c:pt>
                      <c:pt idx="540">
                        <c:v>1223.6120000000001</c:v>
                      </c:pt>
                      <c:pt idx="541">
                        <c:v>1224.577</c:v>
                      </c:pt>
                      <c:pt idx="542">
                        <c:v>1225.5409999999999</c:v>
                      </c:pt>
                      <c:pt idx="543">
                        <c:v>1226.5050000000001</c:v>
                      </c:pt>
                      <c:pt idx="544">
                        <c:v>1227.4690000000001</c:v>
                      </c:pt>
                      <c:pt idx="545">
                        <c:v>1228.433</c:v>
                      </c:pt>
                      <c:pt idx="546">
                        <c:v>1229.3979999999999</c:v>
                      </c:pt>
                      <c:pt idx="547">
                        <c:v>1230.3620000000001</c:v>
                      </c:pt>
                      <c:pt idx="548">
                        <c:v>1231.326</c:v>
                      </c:pt>
                      <c:pt idx="549">
                        <c:v>1232.29</c:v>
                      </c:pt>
                      <c:pt idx="550">
                        <c:v>1233.2550000000001</c:v>
                      </c:pt>
                      <c:pt idx="551">
                        <c:v>1234.2190000000001</c:v>
                      </c:pt>
                      <c:pt idx="552">
                        <c:v>1235.183</c:v>
                      </c:pt>
                      <c:pt idx="553">
                        <c:v>1236.1469999999999</c:v>
                      </c:pt>
                      <c:pt idx="554">
                        <c:v>1237.1120000000001</c:v>
                      </c:pt>
                      <c:pt idx="555">
                        <c:v>1238.076</c:v>
                      </c:pt>
                      <c:pt idx="556">
                        <c:v>1239.04</c:v>
                      </c:pt>
                      <c:pt idx="557">
                        <c:v>1240.0039999999999</c:v>
                      </c:pt>
                      <c:pt idx="558">
                        <c:v>1240.9690000000001</c:v>
                      </c:pt>
                      <c:pt idx="559">
                        <c:v>1241.933</c:v>
                      </c:pt>
                      <c:pt idx="560">
                        <c:v>1242.8969999999999</c:v>
                      </c:pt>
                      <c:pt idx="561">
                        <c:v>1243.8610000000001</c:v>
                      </c:pt>
                      <c:pt idx="562">
                        <c:v>1244.825</c:v>
                      </c:pt>
                      <c:pt idx="563">
                        <c:v>1245.79</c:v>
                      </c:pt>
                      <c:pt idx="564">
                        <c:v>1246.7539999999999</c:v>
                      </c:pt>
                      <c:pt idx="565">
                        <c:v>1247.7180000000001</c:v>
                      </c:pt>
                      <c:pt idx="566">
                        <c:v>1248.682</c:v>
                      </c:pt>
                      <c:pt idx="567">
                        <c:v>1249.6469999999999</c:v>
                      </c:pt>
                      <c:pt idx="568">
                        <c:v>1250.6110000000001</c:v>
                      </c:pt>
                      <c:pt idx="569">
                        <c:v>1251.575</c:v>
                      </c:pt>
                      <c:pt idx="570">
                        <c:v>1252.539</c:v>
                      </c:pt>
                      <c:pt idx="571">
                        <c:v>1253.5039999999999</c:v>
                      </c:pt>
                      <c:pt idx="572">
                        <c:v>1254.4680000000001</c:v>
                      </c:pt>
                      <c:pt idx="573">
                        <c:v>1255.432</c:v>
                      </c:pt>
                      <c:pt idx="574">
                        <c:v>1256.396</c:v>
                      </c:pt>
                      <c:pt idx="575">
                        <c:v>1257.3599999999999</c:v>
                      </c:pt>
                      <c:pt idx="576">
                        <c:v>1258.325</c:v>
                      </c:pt>
                      <c:pt idx="577">
                        <c:v>1259.289</c:v>
                      </c:pt>
                      <c:pt idx="578">
                        <c:v>1260.2529999999999</c:v>
                      </c:pt>
                      <c:pt idx="579">
                        <c:v>1261.2170000000001</c:v>
                      </c:pt>
                      <c:pt idx="580">
                        <c:v>1262.182</c:v>
                      </c:pt>
                      <c:pt idx="581">
                        <c:v>1263.146</c:v>
                      </c:pt>
                      <c:pt idx="582">
                        <c:v>1264.1099999999999</c:v>
                      </c:pt>
                      <c:pt idx="583">
                        <c:v>1265.0740000000001</c:v>
                      </c:pt>
                      <c:pt idx="584">
                        <c:v>1266.039</c:v>
                      </c:pt>
                      <c:pt idx="585">
                        <c:v>1267.0029999999999</c:v>
                      </c:pt>
                      <c:pt idx="586">
                        <c:v>1267.9670000000001</c:v>
                      </c:pt>
                      <c:pt idx="587">
                        <c:v>1268.931</c:v>
                      </c:pt>
                      <c:pt idx="588">
                        <c:v>1269.896</c:v>
                      </c:pt>
                      <c:pt idx="589">
                        <c:v>1270.8599999999999</c:v>
                      </c:pt>
                      <c:pt idx="590">
                        <c:v>1271.8240000000001</c:v>
                      </c:pt>
                      <c:pt idx="591">
                        <c:v>1272.788</c:v>
                      </c:pt>
                      <c:pt idx="592">
                        <c:v>1273.752</c:v>
                      </c:pt>
                      <c:pt idx="593">
                        <c:v>1274.7170000000001</c:v>
                      </c:pt>
                      <c:pt idx="594">
                        <c:v>1275.681</c:v>
                      </c:pt>
                      <c:pt idx="595">
                        <c:v>1276.645</c:v>
                      </c:pt>
                      <c:pt idx="596">
                        <c:v>1277.6089999999999</c:v>
                      </c:pt>
                      <c:pt idx="597">
                        <c:v>1278.5740000000001</c:v>
                      </c:pt>
                      <c:pt idx="598">
                        <c:v>1279.538</c:v>
                      </c:pt>
                      <c:pt idx="599">
                        <c:v>1280.502</c:v>
                      </c:pt>
                      <c:pt idx="600">
                        <c:v>1281.4659999999999</c:v>
                      </c:pt>
                      <c:pt idx="601">
                        <c:v>1282.431</c:v>
                      </c:pt>
                      <c:pt idx="602">
                        <c:v>1283.395</c:v>
                      </c:pt>
                      <c:pt idx="603">
                        <c:v>1284.3589999999999</c:v>
                      </c:pt>
                      <c:pt idx="604">
                        <c:v>1285.3230000000001</c:v>
                      </c:pt>
                      <c:pt idx="605">
                        <c:v>1286.287</c:v>
                      </c:pt>
                      <c:pt idx="606">
                        <c:v>1287.252</c:v>
                      </c:pt>
                      <c:pt idx="607">
                        <c:v>1288.2159999999999</c:v>
                      </c:pt>
                      <c:pt idx="608">
                        <c:v>1289.18</c:v>
                      </c:pt>
                      <c:pt idx="609">
                        <c:v>1290.144</c:v>
                      </c:pt>
                      <c:pt idx="610">
                        <c:v>1291.1089999999999</c:v>
                      </c:pt>
                      <c:pt idx="611">
                        <c:v>1292.0730000000001</c:v>
                      </c:pt>
                      <c:pt idx="612">
                        <c:v>1293.037</c:v>
                      </c:pt>
                      <c:pt idx="613">
                        <c:v>1294.001</c:v>
                      </c:pt>
                      <c:pt idx="614">
                        <c:v>1294.9659999999999</c:v>
                      </c:pt>
                      <c:pt idx="615">
                        <c:v>1295.93</c:v>
                      </c:pt>
                      <c:pt idx="616">
                        <c:v>1296.894</c:v>
                      </c:pt>
                      <c:pt idx="617">
                        <c:v>1297.8579999999999</c:v>
                      </c:pt>
                      <c:pt idx="618">
                        <c:v>1298.8230000000001</c:v>
                      </c:pt>
                      <c:pt idx="619">
                        <c:v>1299.787</c:v>
                      </c:pt>
                      <c:pt idx="620">
                        <c:v>1300.751</c:v>
                      </c:pt>
                      <c:pt idx="621">
                        <c:v>1301.7149999999999</c:v>
                      </c:pt>
                      <c:pt idx="622">
                        <c:v>1302.6790000000001</c:v>
                      </c:pt>
                      <c:pt idx="623">
                        <c:v>1303.644</c:v>
                      </c:pt>
                      <c:pt idx="624">
                        <c:v>1304.6079999999999</c:v>
                      </c:pt>
                      <c:pt idx="625">
                        <c:v>1305.5719999999999</c:v>
                      </c:pt>
                      <c:pt idx="626">
                        <c:v>1306.5360000000001</c:v>
                      </c:pt>
                      <c:pt idx="627">
                        <c:v>1307.501</c:v>
                      </c:pt>
                      <c:pt idx="628">
                        <c:v>1308.4649999999999</c:v>
                      </c:pt>
                      <c:pt idx="629">
                        <c:v>1309.4290000000001</c:v>
                      </c:pt>
                      <c:pt idx="630">
                        <c:v>1310.393</c:v>
                      </c:pt>
                      <c:pt idx="631">
                        <c:v>1311.3579999999999</c:v>
                      </c:pt>
                      <c:pt idx="632">
                        <c:v>1312.3219999999999</c:v>
                      </c:pt>
                      <c:pt idx="633">
                        <c:v>1313.2860000000001</c:v>
                      </c:pt>
                      <c:pt idx="634">
                        <c:v>1314.25</c:v>
                      </c:pt>
                      <c:pt idx="635">
                        <c:v>1315.2139999999999</c:v>
                      </c:pt>
                      <c:pt idx="636">
                        <c:v>1316.1790000000001</c:v>
                      </c:pt>
                      <c:pt idx="637">
                        <c:v>1317.143</c:v>
                      </c:pt>
                      <c:pt idx="638">
                        <c:v>1318.107</c:v>
                      </c:pt>
                      <c:pt idx="639">
                        <c:v>1319.0709999999999</c:v>
                      </c:pt>
                      <c:pt idx="640">
                        <c:v>1320.0360000000001</c:v>
                      </c:pt>
                      <c:pt idx="641">
                        <c:v>1321</c:v>
                      </c:pt>
                      <c:pt idx="642">
                        <c:v>1321.9639999999999</c:v>
                      </c:pt>
                      <c:pt idx="643">
                        <c:v>1322.9280000000001</c:v>
                      </c:pt>
                      <c:pt idx="644">
                        <c:v>1323.893</c:v>
                      </c:pt>
                      <c:pt idx="645">
                        <c:v>1324.857</c:v>
                      </c:pt>
                      <c:pt idx="646">
                        <c:v>1325.8209999999999</c:v>
                      </c:pt>
                      <c:pt idx="647">
                        <c:v>1326.7850000000001</c:v>
                      </c:pt>
                      <c:pt idx="648">
                        <c:v>1327.75</c:v>
                      </c:pt>
                      <c:pt idx="649">
                        <c:v>1328.7139999999999</c:v>
                      </c:pt>
                      <c:pt idx="650">
                        <c:v>1329.6780000000001</c:v>
                      </c:pt>
                      <c:pt idx="651">
                        <c:v>1330.6420000000001</c:v>
                      </c:pt>
                      <c:pt idx="652">
                        <c:v>1331.606</c:v>
                      </c:pt>
                      <c:pt idx="653">
                        <c:v>1332.5709999999999</c:v>
                      </c:pt>
                      <c:pt idx="654">
                        <c:v>1333.5350000000001</c:v>
                      </c:pt>
                      <c:pt idx="655">
                        <c:v>1334.499</c:v>
                      </c:pt>
                      <c:pt idx="656">
                        <c:v>1335.463</c:v>
                      </c:pt>
                      <c:pt idx="657">
                        <c:v>1336.4280000000001</c:v>
                      </c:pt>
                      <c:pt idx="658">
                        <c:v>1337.3920000000001</c:v>
                      </c:pt>
                      <c:pt idx="659">
                        <c:v>1338.356</c:v>
                      </c:pt>
                      <c:pt idx="660">
                        <c:v>1339.32</c:v>
                      </c:pt>
                      <c:pt idx="661">
                        <c:v>1340.2850000000001</c:v>
                      </c:pt>
                      <c:pt idx="662">
                        <c:v>1341.249</c:v>
                      </c:pt>
                      <c:pt idx="663">
                        <c:v>1342.213</c:v>
                      </c:pt>
                      <c:pt idx="664">
                        <c:v>1343.1769999999999</c:v>
                      </c:pt>
                      <c:pt idx="665">
                        <c:v>1344.1410000000001</c:v>
                      </c:pt>
                      <c:pt idx="666">
                        <c:v>1345.106</c:v>
                      </c:pt>
                      <c:pt idx="667">
                        <c:v>1346.07</c:v>
                      </c:pt>
                      <c:pt idx="668">
                        <c:v>1347.0340000000001</c:v>
                      </c:pt>
                      <c:pt idx="669">
                        <c:v>1347.998</c:v>
                      </c:pt>
                      <c:pt idx="670">
                        <c:v>1348.963</c:v>
                      </c:pt>
                      <c:pt idx="671">
                        <c:v>1349.9269999999999</c:v>
                      </c:pt>
                      <c:pt idx="672">
                        <c:v>1350.8910000000001</c:v>
                      </c:pt>
                      <c:pt idx="673">
                        <c:v>1351.855</c:v>
                      </c:pt>
                      <c:pt idx="674">
                        <c:v>1352.82</c:v>
                      </c:pt>
                      <c:pt idx="675">
                        <c:v>1353.7840000000001</c:v>
                      </c:pt>
                      <c:pt idx="676">
                        <c:v>1354.748</c:v>
                      </c:pt>
                      <c:pt idx="677">
                        <c:v>1355.712</c:v>
                      </c:pt>
                      <c:pt idx="678">
                        <c:v>1356.6769999999999</c:v>
                      </c:pt>
                      <c:pt idx="679">
                        <c:v>1357.6410000000001</c:v>
                      </c:pt>
                      <c:pt idx="680">
                        <c:v>1358.605</c:v>
                      </c:pt>
                      <c:pt idx="681">
                        <c:v>1359.569</c:v>
                      </c:pt>
                      <c:pt idx="682">
                        <c:v>1360.5329999999999</c:v>
                      </c:pt>
                      <c:pt idx="683">
                        <c:v>1361.498</c:v>
                      </c:pt>
                      <c:pt idx="684">
                        <c:v>1362.462</c:v>
                      </c:pt>
                      <c:pt idx="685">
                        <c:v>1363.4259999999999</c:v>
                      </c:pt>
                      <c:pt idx="686">
                        <c:v>1364.39</c:v>
                      </c:pt>
                      <c:pt idx="687">
                        <c:v>1365.355</c:v>
                      </c:pt>
                      <c:pt idx="688">
                        <c:v>1366.319</c:v>
                      </c:pt>
                      <c:pt idx="689">
                        <c:v>1367.2829999999999</c:v>
                      </c:pt>
                      <c:pt idx="690">
                        <c:v>1368.2470000000001</c:v>
                      </c:pt>
                      <c:pt idx="691">
                        <c:v>1369.212</c:v>
                      </c:pt>
                      <c:pt idx="692">
                        <c:v>1370.1759999999999</c:v>
                      </c:pt>
                      <c:pt idx="693">
                        <c:v>1371.14</c:v>
                      </c:pt>
                      <c:pt idx="694">
                        <c:v>1372.104</c:v>
                      </c:pt>
                      <c:pt idx="695">
                        <c:v>1373.068</c:v>
                      </c:pt>
                      <c:pt idx="696">
                        <c:v>1374.0329999999999</c:v>
                      </c:pt>
                      <c:pt idx="697">
                        <c:v>1374.9970000000001</c:v>
                      </c:pt>
                      <c:pt idx="698">
                        <c:v>1375.961</c:v>
                      </c:pt>
                      <c:pt idx="699">
                        <c:v>1376.925</c:v>
                      </c:pt>
                      <c:pt idx="700">
                        <c:v>1377.89</c:v>
                      </c:pt>
                      <c:pt idx="701">
                        <c:v>1378.854</c:v>
                      </c:pt>
                      <c:pt idx="702">
                        <c:v>1379.818</c:v>
                      </c:pt>
                      <c:pt idx="703">
                        <c:v>1380.7819999999999</c:v>
                      </c:pt>
                      <c:pt idx="704">
                        <c:v>1381.7470000000001</c:v>
                      </c:pt>
                      <c:pt idx="705">
                        <c:v>1382.711</c:v>
                      </c:pt>
                      <c:pt idx="706">
                        <c:v>1383.675</c:v>
                      </c:pt>
                      <c:pt idx="707">
                        <c:v>1384.6389999999999</c:v>
                      </c:pt>
                      <c:pt idx="708">
                        <c:v>1385.604</c:v>
                      </c:pt>
                      <c:pt idx="709">
                        <c:v>1386.568</c:v>
                      </c:pt>
                      <c:pt idx="710">
                        <c:v>1387.5319999999999</c:v>
                      </c:pt>
                      <c:pt idx="711">
                        <c:v>1388.4960000000001</c:v>
                      </c:pt>
                      <c:pt idx="712">
                        <c:v>1389.46</c:v>
                      </c:pt>
                      <c:pt idx="713">
                        <c:v>1390.425</c:v>
                      </c:pt>
                      <c:pt idx="714">
                        <c:v>1391.3889999999999</c:v>
                      </c:pt>
                      <c:pt idx="715">
                        <c:v>1392.3530000000001</c:v>
                      </c:pt>
                      <c:pt idx="716">
                        <c:v>1393.317</c:v>
                      </c:pt>
                      <c:pt idx="717">
                        <c:v>1394.2819999999999</c:v>
                      </c:pt>
                      <c:pt idx="718">
                        <c:v>1395.2460000000001</c:v>
                      </c:pt>
                      <c:pt idx="719">
                        <c:v>1396.21</c:v>
                      </c:pt>
                      <c:pt idx="720">
                        <c:v>1397.174</c:v>
                      </c:pt>
                      <c:pt idx="721">
                        <c:v>1398.1389999999999</c:v>
                      </c:pt>
                      <c:pt idx="722">
                        <c:v>1399.1030000000001</c:v>
                      </c:pt>
                      <c:pt idx="723">
                        <c:v>1400.067</c:v>
                      </c:pt>
                      <c:pt idx="724">
                        <c:v>1401.0309999999999</c:v>
                      </c:pt>
                      <c:pt idx="725">
                        <c:v>1401.9949999999999</c:v>
                      </c:pt>
                      <c:pt idx="726">
                        <c:v>1402.96</c:v>
                      </c:pt>
                      <c:pt idx="727">
                        <c:v>1403.924</c:v>
                      </c:pt>
                      <c:pt idx="728">
                        <c:v>1404.8879999999999</c:v>
                      </c:pt>
                      <c:pt idx="729">
                        <c:v>1405.8520000000001</c:v>
                      </c:pt>
                      <c:pt idx="730">
                        <c:v>1406.817</c:v>
                      </c:pt>
                      <c:pt idx="731">
                        <c:v>1407.7809999999999</c:v>
                      </c:pt>
                      <c:pt idx="732">
                        <c:v>1408.7449999999999</c:v>
                      </c:pt>
                      <c:pt idx="733">
                        <c:v>1409.7090000000001</c:v>
                      </c:pt>
                      <c:pt idx="734">
                        <c:v>1410.674</c:v>
                      </c:pt>
                      <c:pt idx="735">
                        <c:v>1411.6379999999999</c:v>
                      </c:pt>
                      <c:pt idx="736">
                        <c:v>1412.6020000000001</c:v>
                      </c:pt>
                      <c:pt idx="737">
                        <c:v>1413.566</c:v>
                      </c:pt>
                      <c:pt idx="738">
                        <c:v>1414.5309999999999</c:v>
                      </c:pt>
                      <c:pt idx="739">
                        <c:v>1415.4949999999999</c:v>
                      </c:pt>
                      <c:pt idx="740">
                        <c:v>1416.4590000000001</c:v>
                      </c:pt>
                      <c:pt idx="741">
                        <c:v>1417.423</c:v>
                      </c:pt>
                      <c:pt idx="742">
                        <c:v>1418.3869999999999</c:v>
                      </c:pt>
                      <c:pt idx="743">
                        <c:v>1419.3520000000001</c:v>
                      </c:pt>
                      <c:pt idx="744">
                        <c:v>1420.316</c:v>
                      </c:pt>
                      <c:pt idx="745">
                        <c:v>1421.28</c:v>
                      </c:pt>
                      <c:pt idx="746">
                        <c:v>1422.2439999999999</c:v>
                      </c:pt>
                      <c:pt idx="747">
                        <c:v>1423.2090000000001</c:v>
                      </c:pt>
                      <c:pt idx="748">
                        <c:v>1424.173</c:v>
                      </c:pt>
                      <c:pt idx="749">
                        <c:v>1425.1369999999999</c:v>
                      </c:pt>
                      <c:pt idx="750">
                        <c:v>1426.1010000000001</c:v>
                      </c:pt>
                      <c:pt idx="751">
                        <c:v>1427.066</c:v>
                      </c:pt>
                      <c:pt idx="752">
                        <c:v>1428.03</c:v>
                      </c:pt>
                      <c:pt idx="753">
                        <c:v>1428.9939999999999</c:v>
                      </c:pt>
                      <c:pt idx="754">
                        <c:v>1429.9580000000001</c:v>
                      </c:pt>
                      <c:pt idx="755">
                        <c:v>1430.922</c:v>
                      </c:pt>
                      <c:pt idx="756">
                        <c:v>1431.8869999999999</c:v>
                      </c:pt>
                      <c:pt idx="757">
                        <c:v>1432.8510000000001</c:v>
                      </c:pt>
                      <c:pt idx="758">
                        <c:v>1433.8150000000001</c:v>
                      </c:pt>
                      <c:pt idx="759">
                        <c:v>1434.779</c:v>
                      </c:pt>
                      <c:pt idx="760">
                        <c:v>1435.7439999999999</c:v>
                      </c:pt>
                      <c:pt idx="761">
                        <c:v>1436.7080000000001</c:v>
                      </c:pt>
                      <c:pt idx="762">
                        <c:v>1437.672</c:v>
                      </c:pt>
                      <c:pt idx="763">
                        <c:v>1438.636</c:v>
                      </c:pt>
                      <c:pt idx="764">
                        <c:v>1439.6010000000001</c:v>
                      </c:pt>
                      <c:pt idx="765">
                        <c:v>1440.5650000000001</c:v>
                      </c:pt>
                      <c:pt idx="766">
                        <c:v>1441.529</c:v>
                      </c:pt>
                      <c:pt idx="767">
                        <c:v>1442.4929999999999</c:v>
                      </c:pt>
                      <c:pt idx="768">
                        <c:v>1443.4580000000001</c:v>
                      </c:pt>
                      <c:pt idx="769">
                        <c:v>1444.422</c:v>
                      </c:pt>
                      <c:pt idx="770">
                        <c:v>1445.386</c:v>
                      </c:pt>
                      <c:pt idx="771">
                        <c:v>1446.35</c:v>
                      </c:pt>
                      <c:pt idx="772">
                        <c:v>1447.3140000000001</c:v>
                      </c:pt>
                      <c:pt idx="773">
                        <c:v>1448.279</c:v>
                      </c:pt>
                      <c:pt idx="774">
                        <c:v>1449.2429999999999</c:v>
                      </c:pt>
                      <c:pt idx="775">
                        <c:v>1450.2070000000001</c:v>
                      </c:pt>
                      <c:pt idx="776">
                        <c:v>1451.171</c:v>
                      </c:pt>
                      <c:pt idx="777">
                        <c:v>1452.136</c:v>
                      </c:pt>
                      <c:pt idx="778">
                        <c:v>1453.1</c:v>
                      </c:pt>
                      <c:pt idx="779">
                        <c:v>1454.0640000000001</c:v>
                      </c:pt>
                      <c:pt idx="780">
                        <c:v>1455.028</c:v>
                      </c:pt>
                      <c:pt idx="781">
                        <c:v>1455.9929999999999</c:v>
                      </c:pt>
                      <c:pt idx="782">
                        <c:v>1456.9570000000001</c:v>
                      </c:pt>
                      <c:pt idx="783">
                        <c:v>1457.921</c:v>
                      </c:pt>
                      <c:pt idx="784">
                        <c:v>1458.885</c:v>
                      </c:pt>
                      <c:pt idx="785">
                        <c:v>1459.8489999999999</c:v>
                      </c:pt>
                      <c:pt idx="786">
                        <c:v>1460.8140000000001</c:v>
                      </c:pt>
                      <c:pt idx="787">
                        <c:v>1461.778</c:v>
                      </c:pt>
                      <c:pt idx="788">
                        <c:v>1462.742</c:v>
                      </c:pt>
                      <c:pt idx="789">
                        <c:v>1463.7059999999999</c:v>
                      </c:pt>
                      <c:pt idx="790">
                        <c:v>1464.671</c:v>
                      </c:pt>
                      <c:pt idx="791">
                        <c:v>1465.635</c:v>
                      </c:pt>
                      <c:pt idx="792">
                        <c:v>1466.5989999999999</c:v>
                      </c:pt>
                      <c:pt idx="793">
                        <c:v>1467.5630000000001</c:v>
                      </c:pt>
                      <c:pt idx="794">
                        <c:v>1468.528</c:v>
                      </c:pt>
                      <c:pt idx="795">
                        <c:v>1469.492</c:v>
                      </c:pt>
                      <c:pt idx="796">
                        <c:v>1470.4559999999999</c:v>
                      </c:pt>
                      <c:pt idx="797">
                        <c:v>1471.42</c:v>
                      </c:pt>
                      <c:pt idx="798">
                        <c:v>1472.385</c:v>
                      </c:pt>
                      <c:pt idx="799">
                        <c:v>1473.3489999999999</c:v>
                      </c:pt>
                      <c:pt idx="800">
                        <c:v>1474.3130000000001</c:v>
                      </c:pt>
                      <c:pt idx="801">
                        <c:v>1475.277</c:v>
                      </c:pt>
                      <c:pt idx="802">
                        <c:v>1476.241</c:v>
                      </c:pt>
                      <c:pt idx="803">
                        <c:v>1477.2059999999999</c:v>
                      </c:pt>
                      <c:pt idx="804">
                        <c:v>1478.17</c:v>
                      </c:pt>
                      <c:pt idx="805">
                        <c:v>1479.134</c:v>
                      </c:pt>
                      <c:pt idx="806">
                        <c:v>1480.098</c:v>
                      </c:pt>
                      <c:pt idx="807">
                        <c:v>1481.0630000000001</c:v>
                      </c:pt>
                      <c:pt idx="808">
                        <c:v>1482.027</c:v>
                      </c:pt>
                      <c:pt idx="809">
                        <c:v>1482.991</c:v>
                      </c:pt>
                      <c:pt idx="810">
                        <c:v>1483.9549999999999</c:v>
                      </c:pt>
                      <c:pt idx="811">
                        <c:v>1484.92</c:v>
                      </c:pt>
                      <c:pt idx="812">
                        <c:v>1485.884</c:v>
                      </c:pt>
                      <c:pt idx="813">
                        <c:v>1486.848</c:v>
                      </c:pt>
                      <c:pt idx="814">
                        <c:v>1487.8119999999999</c:v>
                      </c:pt>
                      <c:pt idx="815">
                        <c:v>1488.7760000000001</c:v>
                      </c:pt>
                      <c:pt idx="816">
                        <c:v>1489.741</c:v>
                      </c:pt>
                      <c:pt idx="817">
                        <c:v>1490.7049999999999</c:v>
                      </c:pt>
                      <c:pt idx="818">
                        <c:v>1491.6690000000001</c:v>
                      </c:pt>
                      <c:pt idx="819">
                        <c:v>1492.633</c:v>
                      </c:pt>
                      <c:pt idx="820">
                        <c:v>1493.598</c:v>
                      </c:pt>
                      <c:pt idx="821">
                        <c:v>1494.5619999999999</c:v>
                      </c:pt>
                      <c:pt idx="822">
                        <c:v>1495.5260000000001</c:v>
                      </c:pt>
                      <c:pt idx="823">
                        <c:v>1496.49</c:v>
                      </c:pt>
                      <c:pt idx="824">
                        <c:v>1497.4549999999999</c:v>
                      </c:pt>
                      <c:pt idx="825">
                        <c:v>1498.4190000000001</c:v>
                      </c:pt>
                      <c:pt idx="826">
                        <c:v>1499.383</c:v>
                      </c:pt>
                      <c:pt idx="827">
                        <c:v>1500.347</c:v>
                      </c:pt>
                      <c:pt idx="828">
                        <c:v>1501.3119999999999</c:v>
                      </c:pt>
                      <c:pt idx="829">
                        <c:v>1502.2760000000001</c:v>
                      </c:pt>
                      <c:pt idx="830">
                        <c:v>1503.24</c:v>
                      </c:pt>
                      <c:pt idx="831">
                        <c:v>1504.204</c:v>
                      </c:pt>
                      <c:pt idx="832">
                        <c:v>1505.1679999999999</c:v>
                      </c:pt>
                      <c:pt idx="833">
                        <c:v>1506.133</c:v>
                      </c:pt>
                      <c:pt idx="834">
                        <c:v>1507.097</c:v>
                      </c:pt>
                      <c:pt idx="835">
                        <c:v>1508.0609999999999</c:v>
                      </c:pt>
                      <c:pt idx="836">
                        <c:v>1509.0250000000001</c:v>
                      </c:pt>
                      <c:pt idx="837">
                        <c:v>1509.99</c:v>
                      </c:pt>
                      <c:pt idx="838">
                        <c:v>1510.954</c:v>
                      </c:pt>
                      <c:pt idx="839">
                        <c:v>1511.9179999999999</c:v>
                      </c:pt>
                      <c:pt idx="840">
                        <c:v>1512.8820000000001</c:v>
                      </c:pt>
                      <c:pt idx="841">
                        <c:v>1513.847</c:v>
                      </c:pt>
                      <c:pt idx="842">
                        <c:v>1514.8109999999999</c:v>
                      </c:pt>
                      <c:pt idx="843">
                        <c:v>1515.7750000000001</c:v>
                      </c:pt>
                      <c:pt idx="844">
                        <c:v>1516.739</c:v>
                      </c:pt>
                      <c:pt idx="845">
                        <c:v>1517.703</c:v>
                      </c:pt>
                      <c:pt idx="846">
                        <c:v>1518.6679999999999</c:v>
                      </c:pt>
                      <c:pt idx="847">
                        <c:v>1519.6320000000001</c:v>
                      </c:pt>
                      <c:pt idx="848">
                        <c:v>1520.596</c:v>
                      </c:pt>
                      <c:pt idx="849">
                        <c:v>1521.56</c:v>
                      </c:pt>
                      <c:pt idx="850">
                        <c:v>1522.5250000000001</c:v>
                      </c:pt>
                      <c:pt idx="851">
                        <c:v>1523.489</c:v>
                      </c:pt>
                      <c:pt idx="852">
                        <c:v>1524.453</c:v>
                      </c:pt>
                      <c:pt idx="853">
                        <c:v>1525.4169999999999</c:v>
                      </c:pt>
                      <c:pt idx="854">
                        <c:v>1526.3820000000001</c:v>
                      </c:pt>
                      <c:pt idx="855">
                        <c:v>1527.346</c:v>
                      </c:pt>
                      <c:pt idx="856">
                        <c:v>1528.31</c:v>
                      </c:pt>
                      <c:pt idx="857">
                        <c:v>1529.2739999999999</c:v>
                      </c:pt>
                      <c:pt idx="858">
                        <c:v>1530.239</c:v>
                      </c:pt>
                      <c:pt idx="859">
                        <c:v>1531.203</c:v>
                      </c:pt>
                      <c:pt idx="860">
                        <c:v>1532.1669999999999</c:v>
                      </c:pt>
                      <c:pt idx="861">
                        <c:v>1533.1310000000001</c:v>
                      </c:pt>
                      <c:pt idx="862">
                        <c:v>1534.095</c:v>
                      </c:pt>
                      <c:pt idx="863">
                        <c:v>1535.06</c:v>
                      </c:pt>
                      <c:pt idx="864">
                        <c:v>1536.0239999999999</c:v>
                      </c:pt>
                      <c:pt idx="865">
                        <c:v>1536.9880000000001</c:v>
                      </c:pt>
                      <c:pt idx="866">
                        <c:v>1537.952</c:v>
                      </c:pt>
                      <c:pt idx="867">
                        <c:v>1538.9169999999999</c:v>
                      </c:pt>
                      <c:pt idx="868">
                        <c:v>1539.8810000000001</c:v>
                      </c:pt>
                      <c:pt idx="869">
                        <c:v>1540.845</c:v>
                      </c:pt>
                      <c:pt idx="870">
                        <c:v>1541.809</c:v>
                      </c:pt>
                      <c:pt idx="871">
                        <c:v>1542.7739999999999</c:v>
                      </c:pt>
                      <c:pt idx="872">
                        <c:v>1543.7380000000001</c:v>
                      </c:pt>
                      <c:pt idx="873">
                        <c:v>1544.702</c:v>
                      </c:pt>
                      <c:pt idx="874">
                        <c:v>1545.6659999999999</c:v>
                      </c:pt>
                      <c:pt idx="875">
                        <c:v>1546.63</c:v>
                      </c:pt>
                      <c:pt idx="876">
                        <c:v>1547.595</c:v>
                      </c:pt>
                      <c:pt idx="877">
                        <c:v>1548.559</c:v>
                      </c:pt>
                      <c:pt idx="878">
                        <c:v>1549.5229999999999</c:v>
                      </c:pt>
                      <c:pt idx="879">
                        <c:v>1550.4870000000001</c:v>
                      </c:pt>
                      <c:pt idx="880">
                        <c:v>1551.452</c:v>
                      </c:pt>
                      <c:pt idx="881">
                        <c:v>1552.4159999999999</c:v>
                      </c:pt>
                      <c:pt idx="882">
                        <c:v>1553.38</c:v>
                      </c:pt>
                      <c:pt idx="883">
                        <c:v>1554.3440000000001</c:v>
                      </c:pt>
                      <c:pt idx="884">
                        <c:v>1555.309</c:v>
                      </c:pt>
                      <c:pt idx="885">
                        <c:v>1556.2729999999999</c:v>
                      </c:pt>
                      <c:pt idx="886">
                        <c:v>1557.2370000000001</c:v>
                      </c:pt>
                      <c:pt idx="887">
                        <c:v>1558.201</c:v>
                      </c:pt>
                      <c:pt idx="888">
                        <c:v>1559.1659999999999</c:v>
                      </c:pt>
                      <c:pt idx="889">
                        <c:v>1560.13</c:v>
                      </c:pt>
                      <c:pt idx="890">
                        <c:v>1561.0940000000001</c:v>
                      </c:pt>
                      <c:pt idx="891">
                        <c:v>1562.058</c:v>
                      </c:pt>
                      <c:pt idx="892">
                        <c:v>1563.0219999999999</c:v>
                      </c:pt>
                      <c:pt idx="893">
                        <c:v>1563.9870000000001</c:v>
                      </c:pt>
                      <c:pt idx="894">
                        <c:v>1564.951</c:v>
                      </c:pt>
                      <c:pt idx="895">
                        <c:v>1565.915</c:v>
                      </c:pt>
                      <c:pt idx="896">
                        <c:v>1566.8789999999999</c:v>
                      </c:pt>
                      <c:pt idx="897">
                        <c:v>1567.8440000000001</c:v>
                      </c:pt>
                      <c:pt idx="898">
                        <c:v>1568.808</c:v>
                      </c:pt>
                      <c:pt idx="899">
                        <c:v>1569.7719999999999</c:v>
                      </c:pt>
                      <c:pt idx="900">
                        <c:v>1570.7360000000001</c:v>
                      </c:pt>
                      <c:pt idx="901">
                        <c:v>1571.701</c:v>
                      </c:pt>
                      <c:pt idx="902">
                        <c:v>1572.665</c:v>
                      </c:pt>
                      <c:pt idx="903">
                        <c:v>1573.6289999999999</c:v>
                      </c:pt>
                      <c:pt idx="904">
                        <c:v>1574.5930000000001</c:v>
                      </c:pt>
                      <c:pt idx="905">
                        <c:v>1575.557</c:v>
                      </c:pt>
                      <c:pt idx="906">
                        <c:v>1576.5219999999999</c:v>
                      </c:pt>
                      <c:pt idx="907">
                        <c:v>1577.4860000000001</c:v>
                      </c:pt>
                      <c:pt idx="908">
                        <c:v>1578.45</c:v>
                      </c:pt>
                      <c:pt idx="909">
                        <c:v>1579.414</c:v>
                      </c:pt>
                      <c:pt idx="910">
                        <c:v>1580.3789999999999</c:v>
                      </c:pt>
                      <c:pt idx="911">
                        <c:v>1581.3430000000001</c:v>
                      </c:pt>
                      <c:pt idx="912">
                        <c:v>1582.307</c:v>
                      </c:pt>
                      <c:pt idx="913">
                        <c:v>1583.271</c:v>
                      </c:pt>
                      <c:pt idx="914">
                        <c:v>1584.2360000000001</c:v>
                      </c:pt>
                      <c:pt idx="915">
                        <c:v>1585.2</c:v>
                      </c:pt>
                      <c:pt idx="916">
                        <c:v>1586.164</c:v>
                      </c:pt>
                      <c:pt idx="917">
                        <c:v>1587.1279999999999</c:v>
                      </c:pt>
                      <c:pt idx="918">
                        <c:v>1588.0930000000001</c:v>
                      </c:pt>
                      <c:pt idx="919">
                        <c:v>1589.057</c:v>
                      </c:pt>
                      <c:pt idx="920">
                        <c:v>1590.021</c:v>
                      </c:pt>
                      <c:pt idx="921">
                        <c:v>1590.9849999999999</c:v>
                      </c:pt>
                      <c:pt idx="922">
                        <c:v>1591.9490000000001</c:v>
                      </c:pt>
                      <c:pt idx="923">
                        <c:v>1592.914</c:v>
                      </c:pt>
                      <c:pt idx="924">
                        <c:v>1593.8779999999999</c:v>
                      </c:pt>
                      <c:pt idx="925">
                        <c:v>1594.8420000000001</c:v>
                      </c:pt>
                      <c:pt idx="926">
                        <c:v>1595.806</c:v>
                      </c:pt>
                      <c:pt idx="927">
                        <c:v>1596.771</c:v>
                      </c:pt>
                      <c:pt idx="928">
                        <c:v>1597.7349999999999</c:v>
                      </c:pt>
                      <c:pt idx="929">
                        <c:v>1598.6990000000001</c:v>
                      </c:pt>
                      <c:pt idx="930">
                        <c:v>1599.663</c:v>
                      </c:pt>
                      <c:pt idx="931">
                        <c:v>1600.6279999999999</c:v>
                      </c:pt>
                      <c:pt idx="932">
                        <c:v>1601.5920000000001</c:v>
                      </c:pt>
                      <c:pt idx="933">
                        <c:v>1602.556</c:v>
                      </c:pt>
                      <c:pt idx="934">
                        <c:v>1603.52</c:v>
                      </c:pt>
                      <c:pt idx="935">
                        <c:v>1604.4839999999999</c:v>
                      </c:pt>
                      <c:pt idx="936">
                        <c:v>1605.4490000000001</c:v>
                      </c:pt>
                      <c:pt idx="937">
                        <c:v>1606.413</c:v>
                      </c:pt>
                      <c:pt idx="938">
                        <c:v>1607.377</c:v>
                      </c:pt>
                      <c:pt idx="939">
                        <c:v>1608.3409999999999</c:v>
                      </c:pt>
                      <c:pt idx="940">
                        <c:v>1609.306</c:v>
                      </c:pt>
                      <c:pt idx="941">
                        <c:v>1610.27</c:v>
                      </c:pt>
                      <c:pt idx="942">
                        <c:v>1611.2339999999999</c:v>
                      </c:pt>
                      <c:pt idx="943">
                        <c:v>1612.1980000000001</c:v>
                      </c:pt>
                      <c:pt idx="944">
                        <c:v>1613.163</c:v>
                      </c:pt>
                      <c:pt idx="945">
                        <c:v>1614.127</c:v>
                      </c:pt>
                      <c:pt idx="946">
                        <c:v>1615.0909999999999</c:v>
                      </c:pt>
                      <c:pt idx="947">
                        <c:v>1616.0550000000001</c:v>
                      </c:pt>
                      <c:pt idx="948">
                        <c:v>1617.02</c:v>
                      </c:pt>
                      <c:pt idx="949">
                        <c:v>1617.9839999999999</c:v>
                      </c:pt>
                      <c:pt idx="950">
                        <c:v>1618.9480000000001</c:v>
                      </c:pt>
                      <c:pt idx="951">
                        <c:v>1619.912</c:v>
                      </c:pt>
                      <c:pt idx="952">
                        <c:v>1620.876</c:v>
                      </c:pt>
                      <c:pt idx="953">
                        <c:v>1621.8409999999999</c:v>
                      </c:pt>
                      <c:pt idx="954">
                        <c:v>1622.8050000000001</c:v>
                      </c:pt>
                      <c:pt idx="955">
                        <c:v>1623.769</c:v>
                      </c:pt>
                      <c:pt idx="956">
                        <c:v>1624.7329999999999</c:v>
                      </c:pt>
                      <c:pt idx="957">
                        <c:v>1625.6980000000001</c:v>
                      </c:pt>
                      <c:pt idx="958">
                        <c:v>1626.662</c:v>
                      </c:pt>
                      <c:pt idx="959">
                        <c:v>1627.626</c:v>
                      </c:pt>
                      <c:pt idx="960">
                        <c:v>1628.59</c:v>
                      </c:pt>
                      <c:pt idx="961">
                        <c:v>1629.5550000000001</c:v>
                      </c:pt>
                      <c:pt idx="962">
                        <c:v>1630.519</c:v>
                      </c:pt>
                      <c:pt idx="963">
                        <c:v>1631.4829999999999</c:v>
                      </c:pt>
                      <c:pt idx="964">
                        <c:v>1632.4469999999999</c:v>
                      </c:pt>
                      <c:pt idx="965">
                        <c:v>1633.4110000000001</c:v>
                      </c:pt>
                      <c:pt idx="966">
                        <c:v>1634.376</c:v>
                      </c:pt>
                      <c:pt idx="967">
                        <c:v>1635.34</c:v>
                      </c:pt>
                      <c:pt idx="968">
                        <c:v>1636.3040000000001</c:v>
                      </c:pt>
                      <c:pt idx="969">
                        <c:v>1637.268</c:v>
                      </c:pt>
                      <c:pt idx="970">
                        <c:v>1638.2329999999999</c:v>
                      </c:pt>
                      <c:pt idx="971">
                        <c:v>1639.1969999999999</c:v>
                      </c:pt>
                      <c:pt idx="972">
                        <c:v>1640.1610000000001</c:v>
                      </c:pt>
                      <c:pt idx="973">
                        <c:v>1641.125</c:v>
                      </c:pt>
                      <c:pt idx="974">
                        <c:v>1642.09</c:v>
                      </c:pt>
                      <c:pt idx="975">
                        <c:v>1643.0540000000001</c:v>
                      </c:pt>
                      <c:pt idx="976">
                        <c:v>1644.018</c:v>
                      </c:pt>
                      <c:pt idx="977">
                        <c:v>1644.982</c:v>
                      </c:pt>
                      <c:pt idx="978">
                        <c:v>1645.9469999999999</c:v>
                      </c:pt>
                      <c:pt idx="979">
                        <c:v>1646.9110000000001</c:v>
                      </c:pt>
                      <c:pt idx="980">
                        <c:v>1647.875</c:v>
                      </c:pt>
                      <c:pt idx="981">
                        <c:v>1648.8389999999999</c:v>
                      </c:pt>
                      <c:pt idx="982">
                        <c:v>1649.8030000000001</c:v>
                      </c:pt>
                      <c:pt idx="983">
                        <c:v>1650.768</c:v>
                      </c:pt>
                      <c:pt idx="984">
                        <c:v>1651.732</c:v>
                      </c:pt>
                      <c:pt idx="985">
                        <c:v>1652.6959999999999</c:v>
                      </c:pt>
                      <c:pt idx="986">
                        <c:v>1653.66</c:v>
                      </c:pt>
                      <c:pt idx="987">
                        <c:v>1654.625</c:v>
                      </c:pt>
                      <c:pt idx="988">
                        <c:v>1655.5889999999999</c:v>
                      </c:pt>
                      <c:pt idx="989">
                        <c:v>1656.5530000000001</c:v>
                      </c:pt>
                      <c:pt idx="990">
                        <c:v>1657.5170000000001</c:v>
                      </c:pt>
                      <c:pt idx="991">
                        <c:v>1658.482</c:v>
                      </c:pt>
                      <c:pt idx="992">
                        <c:v>1659.4459999999999</c:v>
                      </c:pt>
                      <c:pt idx="993">
                        <c:v>1660.41</c:v>
                      </c:pt>
                      <c:pt idx="994">
                        <c:v>1661.374</c:v>
                      </c:pt>
                      <c:pt idx="995">
                        <c:v>1662.3389999999999</c:v>
                      </c:pt>
                      <c:pt idx="996">
                        <c:v>1663.3030000000001</c:v>
                      </c:pt>
                      <c:pt idx="997">
                        <c:v>1664.2670000000001</c:v>
                      </c:pt>
                      <c:pt idx="998">
                        <c:v>1665.231</c:v>
                      </c:pt>
                      <c:pt idx="999">
                        <c:v>1666.1949999999999</c:v>
                      </c:pt>
                      <c:pt idx="1000">
                        <c:v>1667.16</c:v>
                      </c:pt>
                      <c:pt idx="1001">
                        <c:v>1668.124</c:v>
                      </c:pt>
                      <c:pt idx="1002">
                        <c:v>1669.088</c:v>
                      </c:pt>
                      <c:pt idx="1003">
                        <c:v>1670.0519999999999</c:v>
                      </c:pt>
                      <c:pt idx="1004">
                        <c:v>1671.0170000000001</c:v>
                      </c:pt>
                      <c:pt idx="1005">
                        <c:v>1671.981</c:v>
                      </c:pt>
                      <c:pt idx="1006">
                        <c:v>1672.9449999999999</c:v>
                      </c:pt>
                      <c:pt idx="1007">
                        <c:v>1673.9090000000001</c:v>
                      </c:pt>
                      <c:pt idx="1008">
                        <c:v>1674.874</c:v>
                      </c:pt>
                      <c:pt idx="1009">
                        <c:v>1675.838</c:v>
                      </c:pt>
                      <c:pt idx="1010">
                        <c:v>1676.8019999999999</c:v>
                      </c:pt>
                      <c:pt idx="1011">
                        <c:v>1677.7660000000001</c:v>
                      </c:pt>
                      <c:pt idx="1012">
                        <c:v>1678.73</c:v>
                      </c:pt>
                      <c:pt idx="1013">
                        <c:v>1679.6949999999999</c:v>
                      </c:pt>
                      <c:pt idx="1014">
                        <c:v>1680.6590000000001</c:v>
                      </c:pt>
                      <c:pt idx="1015">
                        <c:v>1681.623</c:v>
                      </c:pt>
                      <c:pt idx="1016">
                        <c:v>1682.587</c:v>
                      </c:pt>
                      <c:pt idx="1017">
                        <c:v>1683.5519999999999</c:v>
                      </c:pt>
                      <c:pt idx="1018">
                        <c:v>1684.5160000000001</c:v>
                      </c:pt>
                      <c:pt idx="1019">
                        <c:v>1685.48</c:v>
                      </c:pt>
                      <c:pt idx="1020">
                        <c:v>1686.444</c:v>
                      </c:pt>
                      <c:pt idx="1021">
                        <c:v>1687.4090000000001</c:v>
                      </c:pt>
                      <c:pt idx="1022">
                        <c:v>1688.373</c:v>
                      </c:pt>
                      <c:pt idx="1023">
                        <c:v>1689.337</c:v>
                      </c:pt>
                      <c:pt idx="1024">
                        <c:v>1690.3009999999999</c:v>
                      </c:pt>
                      <c:pt idx="1025">
                        <c:v>1691.2660000000001</c:v>
                      </c:pt>
                      <c:pt idx="1026">
                        <c:v>1692.23</c:v>
                      </c:pt>
                      <c:pt idx="1027">
                        <c:v>1693.194</c:v>
                      </c:pt>
                      <c:pt idx="1028">
                        <c:v>1694.1579999999999</c:v>
                      </c:pt>
                      <c:pt idx="1029">
                        <c:v>1695.1220000000001</c:v>
                      </c:pt>
                      <c:pt idx="1030">
                        <c:v>1696.087</c:v>
                      </c:pt>
                      <c:pt idx="1031">
                        <c:v>1697.0509999999999</c:v>
                      </c:pt>
                      <c:pt idx="1032">
                        <c:v>1698.0150000000001</c:v>
                      </c:pt>
                      <c:pt idx="1033">
                        <c:v>1698.979</c:v>
                      </c:pt>
                      <c:pt idx="1034">
                        <c:v>1699.944</c:v>
                      </c:pt>
                      <c:pt idx="1035">
                        <c:v>1700.9079999999999</c:v>
                      </c:pt>
                      <c:pt idx="1036">
                        <c:v>1701.8720000000001</c:v>
                      </c:pt>
                      <c:pt idx="1037">
                        <c:v>1702.836</c:v>
                      </c:pt>
                      <c:pt idx="1038">
                        <c:v>1703.8009999999999</c:v>
                      </c:pt>
                      <c:pt idx="1039">
                        <c:v>1704.7650000000001</c:v>
                      </c:pt>
                      <c:pt idx="1040">
                        <c:v>1705.729</c:v>
                      </c:pt>
                      <c:pt idx="1041">
                        <c:v>1706.693</c:v>
                      </c:pt>
                      <c:pt idx="1042">
                        <c:v>1707.6569999999999</c:v>
                      </c:pt>
                      <c:pt idx="1043">
                        <c:v>1708.6220000000001</c:v>
                      </c:pt>
                      <c:pt idx="1044">
                        <c:v>1709.586</c:v>
                      </c:pt>
                      <c:pt idx="1045">
                        <c:v>1710.55</c:v>
                      </c:pt>
                      <c:pt idx="1046">
                        <c:v>1711.5139999999999</c:v>
                      </c:pt>
                      <c:pt idx="1047">
                        <c:v>1712.479</c:v>
                      </c:pt>
                      <c:pt idx="1048">
                        <c:v>1713.443</c:v>
                      </c:pt>
                      <c:pt idx="1049">
                        <c:v>1714.4069999999999</c:v>
                      </c:pt>
                      <c:pt idx="1050">
                        <c:v>1715.3710000000001</c:v>
                      </c:pt>
                      <c:pt idx="1051">
                        <c:v>1716.336</c:v>
                      </c:pt>
                      <c:pt idx="1052">
                        <c:v>1717.3</c:v>
                      </c:pt>
                      <c:pt idx="1053">
                        <c:v>1718.2639999999999</c:v>
                      </c:pt>
                      <c:pt idx="1054">
                        <c:v>1719.2280000000001</c:v>
                      </c:pt>
                      <c:pt idx="1055">
                        <c:v>1720.193</c:v>
                      </c:pt>
                      <c:pt idx="1056">
                        <c:v>1721.1569999999999</c:v>
                      </c:pt>
                      <c:pt idx="1057">
                        <c:v>1722.1210000000001</c:v>
                      </c:pt>
                      <c:pt idx="1058">
                        <c:v>1723.085</c:v>
                      </c:pt>
                      <c:pt idx="1059">
                        <c:v>1724.049</c:v>
                      </c:pt>
                      <c:pt idx="1060">
                        <c:v>1725.0139999999999</c:v>
                      </c:pt>
                      <c:pt idx="1061">
                        <c:v>1725.9780000000001</c:v>
                      </c:pt>
                      <c:pt idx="1062">
                        <c:v>1726.942</c:v>
                      </c:pt>
                      <c:pt idx="1063">
                        <c:v>1727.9059999999999</c:v>
                      </c:pt>
                      <c:pt idx="1064">
                        <c:v>1728.8710000000001</c:v>
                      </c:pt>
                      <c:pt idx="1065">
                        <c:v>1729.835</c:v>
                      </c:pt>
                      <c:pt idx="1066">
                        <c:v>1730.799</c:v>
                      </c:pt>
                      <c:pt idx="1067">
                        <c:v>1731.7629999999999</c:v>
                      </c:pt>
                      <c:pt idx="1068">
                        <c:v>1732.7280000000001</c:v>
                      </c:pt>
                      <c:pt idx="1069">
                        <c:v>1733.692</c:v>
                      </c:pt>
                      <c:pt idx="1070">
                        <c:v>1734.6559999999999</c:v>
                      </c:pt>
                      <c:pt idx="1071">
                        <c:v>1735.62</c:v>
                      </c:pt>
                      <c:pt idx="1072">
                        <c:v>1736.5840000000001</c:v>
                      </c:pt>
                      <c:pt idx="1073">
                        <c:v>1737.549</c:v>
                      </c:pt>
                      <c:pt idx="1074">
                        <c:v>1738.5129999999999</c:v>
                      </c:pt>
                      <c:pt idx="1075">
                        <c:v>1739.4770000000001</c:v>
                      </c:pt>
                      <c:pt idx="1076">
                        <c:v>1740.441</c:v>
                      </c:pt>
                      <c:pt idx="1077">
                        <c:v>1741.4059999999999</c:v>
                      </c:pt>
                      <c:pt idx="1078">
                        <c:v>1742.37</c:v>
                      </c:pt>
                      <c:pt idx="1079">
                        <c:v>1743.3340000000001</c:v>
                      </c:pt>
                      <c:pt idx="1080">
                        <c:v>1744.298</c:v>
                      </c:pt>
                      <c:pt idx="1081">
                        <c:v>1745.2629999999999</c:v>
                      </c:pt>
                      <c:pt idx="1082">
                        <c:v>1746.2270000000001</c:v>
                      </c:pt>
                      <c:pt idx="1083">
                        <c:v>1747.191</c:v>
                      </c:pt>
                      <c:pt idx="1084">
                        <c:v>1748.155</c:v>
                      </c:pt>
                      <c:pt idx="1085">
                        <c:v>1749.12</c:v>
                      </c:pt>
                      <c:pt idx="1086">
                        <c:v>1750.0840000000001</c:v>
                      </c:pt>
                      <c:pt idx="1087">
                        <c:v>1751.048</c:v>
                      </c:pt>
                      <c:pt idx="1088">
                        <c:v>1752.0119999999999</c:v>
                      </c:pt>
                      <c:pt idx="1089">
                        <c:v>1752.9760000000001</c:v>
                      </c:pt>
                      <c:pt idx="1090">
                        <c:v>1753.941</c:v>
                      </c:pt>
                      <c:pt idx="1091">
                        <c:v>1754.905</c:v>
                      </c:pt>
                      <c:pt idx="1092">
                        <c:v>1755.8689999999999</c:v>
                      </c:pt>
                      <c:pt idx="1093">
                        <c:v>1756.8330000000001</c:v>
                      </c:pt>
                      <c:pt idx="1094">
                        <c:v>1757.798</c:v>
                      </c:pt>
                      <c:pt idx="1095">
                        <c:v>1758.7619999999999</c:v>
                      </c:pt>
                      <c:pt idx="1096">
                        <c:v>1759.7260000000001</c:v>
                      </c:pt>
                      <c:pt idx="1097">
                        <c:v>1760.69</c:v>
                      </c:pt>
                      <c:pt idx="1098">
                        <c:v>1761.655</c:v>
                      </c:pt>
                      <c:pt idx="1099">
                        <c:v>1762.6189999999999</c:v>
                      </c:pt>
                      <c:pt idx="1100">
                        <c:v>1763.5830000000001</c:v>
                      </c:pt>
                      <c:pt idx="1101">
                        <c:v>1764.547</c:v>
                      </c:pt>
                      <c:pt idx="1102">
                        <c:v>1765.511</c:v>
                      </c:pt>
                      <c:pt idx="1103">
                        <c:v>1766.4760000000001</c:v>
                      </c:pt>
                      <c:pt idx="1104">
                        <c:v>1767.44</c:v>
                      </c:pt>
                      <c:pt idx="1105">
                        <c:v>1768.404</c:v>
                      </c:pt>
                      <c:pt idx="1106">
                        <c:v>1769.3679999999999</c:v>
                      </c:pt>
                      <c:pt idx="1107">
                        <c:v>1770.3330000000001</c:v>
                      </c:pt>
                      <c:pt idx="1108">
                        <c:v>1771.297</c:v>
                      </c:pt>
                      <c:pt idx="1109">
                        <c:v>1772.261</c:v>
                      </c:pt>
                      <c:pt idx="1110">
                        <c:v>1773.2249999999999</c:v>
                      </c:pt>
                      <c:pt idx="1111">
                        <c:v>1774.19</c:v>
                      </c:pt>
                      <c:pt idx="1112">
                        <c:v>1775.154</c:v>
                      </c:pt>
                      <c:pt idx="1113">
                        <c:v>1776.1179999999999</c:v>
                      </c:pt>
                      <c:pt idx="1114">
                        <c:v>1777.0820000000001</c:v>
                      </c:pt>
                      <c:pt idx="1115">
                        <c:v>1778.047</c:v>
                      </c:pt>
                      <c:pt idx="1116">
                        <c:v>1779.011</c:v>
                      </c:pt>
                      <c:pt idx="1117">
                        <c:v>1779.9749999999999</c:v>
                      </c:pt>
                      <c:pt idx="1118">
                        <c:v>1780.9390000000001</c:v>
                      </c:pt>
                      <c:pt idx="1119">
                        <c:v>1781.903</c:v>
                      </c:pt>
                      <c:pt idx="1120">
                        <c:v>1782.8679999999999</c:v>
                      </c:pt>
                      <c:pt idx="1121">
                        <c:v>1783.8320000000001</c:v>
                      </c:pt>
                      <c:pt idx="1122">
                        <c:v>1784.796</c:v>
                      </c:pt>
                      <c:pt idx="1123">
                        <c:v>1785.76</c:v>
                      </c:pt>
                      <c:pt idx="1124">
                        <c:v>1786.7249999999999</c:v>
                      </c:pt>
                      <c:pt idx="1125">
                        <c:v>1787.6890000000001</c:v>
                      </c:pt>
                      <c:pt idx="1126">
                        <c:v>1788.653</c:v>
                      </c:pt>
                      <c:pt idx="1127">
                        <c:v>1789.617</c:v>
                      </c:pt>
                      <c:pt idx="1128">
                        <c:v>1790.5820000000001</c:v>
                      </c:pt>
                      <c:pt idx="1129">
                        <c:v>1791.546</c:v>
                      </c:pt>
                      <c:pt idx="1130">
                        <c:v>1792.51</c:v>
                      </c:pt>
                      <c:pt idx="1131">
                        <c:v>1793.4739999999999</c:v>
                      </c:pt>
                      <c:pt idx="1132">
                        <c:v>1794.4380000000001</c:v>
                      </c:pt>
                      <c:pt idx="1133">
                        <c:v>1795.403</c:v>
                      </c:pt>
                      <c:pt idx="1134">
                        <c:v>1796.367</c:v>
                      </c:pt>
                      <c:pt idx="1135">
                        <c:v>1797.3309999999999</c:v>
                      </c:pt>
                      <c:pt idx="1136">
                        <c:v>1798.2950000000001</c:v>
                      </c:pt>
                      <c:pt idx="1137">
                        <c:v>1799.26</c:v>
                      </c:pt>
                      <c:pt idx="1138">
                        <c:v>1800.2239999999999</c:v>
                      </c:pt>
                      <c:pt idx="1139">
                        <c:v>1801.1880000000001</c:v>
                      </c:pt>
                      <c:pt idx="1140">
                        <c:v>1802.152</c:v>
                      </c:pt>
                      <c:pt idx="1141">
                        <c:v>1803.117</c:v>
                      </c:pt>
                      <c:pt idx="1142">
                        <c:v>1804.0809999999999</c:v>
                      </c:pt>
                      <c:pt idx="1143">
                        <c:v>1805.0450000000001</c:v>
                      </c:pt>
                      <c:pt idx="1144">
                        <c:v>1806.009</c:v>
                      </c:pt>
                      <c:pt idx="1145">
                        <c:v>1806.9739999999999</c:v>
                      </c:pt>
                      <c:pt idx="1146">
                        <c:v>1807.9380000000001</c:v>
                      </c:pt>
                      <c:pt idx="1147">
                        <c:v>1808.902</c:v>
                      </c:pt>
                      <c:pt idx="1148">
                        <c:v>1809.866</c:v>
                      </c:pt>
                      <c:pt idx="1149">
                        <c:v>1810.83</c:v>
                      </c:pt>
                      <c:pt idx="1150">
                        <c:v>1811.7950000000001</c:v>
                      </c:pt>
                      <c:pt idx="1151">
                        <c:v>1812.759</c:v>
                      </c:pt>
                      <c:pt idx="1152">
                        <c:v>1813.723</c:v>
                      </c:pt>
                      <c:pt idx="1153">
                        <c:v>1814.6869999999999</c:v>
                      </c:pt>
                      <c:pt idx="1154">
                        <c:v>1815.652</c:v>
                      </c:pt>
                      <c:pt idx="1155">
                        <c:v>1816.616</c:v>
                      </c:pt>
                      <c:pt idx="1156">
                        <c:v>1817.58</c:v>
                      </c:pt>
                      <c:pt idx="1157">
                        <c:v>1818.5440000000001</c:v>
                      </c:pt>
                      <c:pt idx="1158">
                        <c:v>1819.509</c:v>
                      </c:pt>
                      <c:pt idx="1159">
                        <c:v>1820.473</c:v>
                      </c:pt>
                      <c:pt idx="1160">
                        <c:v>1821.4369999999999</c:v>
                      </c:pt>
                      <c:pt idx="1161">
                        <c:v>1822.4010000000001</c:v>
                      </c:pt>
                      <c:pt idx="1162">
                        <c:v>1823.365</c:v>
                      </c:pt>
                      <c:pt idx="1163">
                        <c:v>1824.33</c:v>
                      </c:pt>
                      <c:pt idx="1164">
                        <c:v>1825.2940000000001</c:v>
                      </c:pt>
                      <c:pt idx="1165">
                        <c:v>1826.258</c:v>
                      </c:pt>
                      <c:pt idx="1166">
                        <c:v>1827.222</c:v>
                      </c:pt>
                      <c:pt idx="1167">
                        <c:v>1828.1869999999999</c:v>
                      </c:pt>
                      <c:pt idx="1168">
                        <c:v>1829.1510000000001</c:v>
                      </c:pt>
                      <c:pt idx="1169">
                        <c:v>1830.115</c:v>
                      </c:pt>
                      <c:pt idx="1170">
                        <c:v>1831.079</c:v>
                      </c:pt>
                      <c:pt idx="1171">
                        <c:v>1832.0440000000001</c:v>
                      </c:pt>
                      <c:pt idx="1172">
                        <c:v>1833.008</c:v>
                      </c:pt>
                      <c:pt idx="1173">
                        <c:v>1833.972</c:v>
                      </c:pt>
                      <c:pt idx="1174">
                        <c:v>1834.9359999999999</c:v>
                      </c:pt>
                      <c:pt idx="1175">
                        <c:v>1835.9010000000001</c:v>
                      </c:pt>
                      <c:pt idx="1176">
                        <c:v>1836.865</c:v>
                      </c:pt>
                      <c:pt idx="1177">
                        <c:v>1837.829</c:v>
                      </c:pt>
                      <c:pt idx="1178">
                        <c:v>1838.7929999999999</c:v>
                      </c:pt>
                      <c:pt idx="1179">
                        <c:v>1839.7570000000001</c:v>
                      </c:pt>
                      <c:pt idx="1180">
                        <c:v>1840.722</c:v>
                      </c:pt>
                      <c:pt idx="1181">
                        <c:v>1841.6859999999999</c:v>
                      </c:pt>
                      <c:pt idx="1182">
                        <c:v>1842.65</c:v>
                      </c:pt>
                      <c:pt idx="1183">
                        <c:v>1843.614</c:v>
                      </c:pt>
                      <c:pt idx="1184">
                        <c:v>1844.579</c:v>
                      </c:pt>
                      <c:pt idx="1185">
                        <c:v>1845.5429999999999</c:v>
                      </c:pt>
                      <c:pt idx="1186">
                        <c:v>1846.5070000000001</c:v>
                      </c:pt>
                      <c:pt idx="1187">
                        <c:v>1847.471</c:v>
                      </c:pt>
                      <c:pt idx="1188">
                        <c:v>1848.4359999999999</c:v>
                      </c:pt>
                      <c:pt idx="1189">
                        <c:v>1849.4</c:v>
                      </c:pt>
                      <c:pt idx="1190">
                        <c:v>1850.364</c:v>
                      </c:pt>
                      <c:pt idx="1191">
                        <c:v>1851.328</c:v>
                      </c:pt>
                      <c:pt idx="1192">
                        <c:v>1852.2919999999999</c:v>
                      </c:pt>
                      <c:pt idx="1193">
                        <c:v>1853.2570000000001</c:v>
                      </c:pt>
                      <c:pt idx="1194">
                        <c:v>1854.221</c:v>
                      </c:pt>
                      <c:pt idx="1195">
                        <c:v>1855.1849999999999</c:v>
                      </c:pt>
                      <c:pt idx="1196">
                        <c:v>1856.1489999999999</c:v>
                      </c:pt>
                      <c:pt idx="1197">
                        <c:v>1857.114</c:v>
                      </c:pt>
                      <c:pt idx="1198">
                        <c:v>1858.078</c:v>
                      </c:pt>
                      <c:pt idx="1199">
                        <c:v>1859.0419999999999</c:v>
                      </c:pt>
                      <c:pt idx="1200">
                        <c:v>1860.0060000000001</c:v>
                      </c:pt>
                      <c:pt idx="1201">
                        <c:v>1860.971</c:v>
                      </c:pt>
                      <c:pt idx="1202">
                        <c:v>1861.9349999999999</c:v>
                      </c:pt>
                      <c:pt idx="1203">
                        <c:v>1862.8989999999999</c:v>
                      </c:pt>
                      <c:pt idx="1204">
                        <c:v>1863.8630000000001</c:v>
                      </c:pt>
                      <c:pt idx="1205">
                        <c:v>1864.828</c:v>
                      </c:pt>
                      <c:pt idx="1206">
                        <c:v>1865.7919999999999</c:v>
                      </c:pt>
                      <c:pt idx="1207">
                        <c:v>1866.7560000000001</c:v>
                      </c:pt>
                      <c:pt idx="1208">
                        <c:v>1867.72</c:v>
                      </c:pt>
                      <c:pt idx="1209">
                        <c:v>1868.684</c:v>
                      </c:pt>
                      <c:pt idx="1210">
                        <c:v>1869.6489999999999</c:v>
                      </c:pt>
                      <c:pt idx="1211">
                        <c:v>1870.6130000000001</c:v>
                      </c:pt>
                      <c:pt idx="1212">
                        <c:v>1871.577</c:v>
                      </c:pt>
                      <c:pt idx="1213">
                        <c:v>1872.5409999999999</c:v>
                      </c:pt>
                      <c:pt idx="1214">
                        <c:v>1873.5060000000001</c:v>
                      </c:pt>
                      <c:pt idx="1215">
                        <c:v>1874.47</c:v>
                      </c:pt>
                      <c:pt idx="1216">
                        <c:v>1875.434</c:v>
                      </c:pt>
                      <c:pt idx="1217">
                        <c:v>1876.3979999999999</c:v>
                      </c:pt>
                      <c:pt idx="1218">
                        <c:v>1877.3630000000001</c:v>
                      </c:pt>
                      <c:pt idx="1219">
                        <c:v>1878.327</c:v>
                      </c:pt>
                      <c:pt idx="1220">
                        <c:v>1879.2909999999999</c:v>
                      </c:pt>
                      <c:pt idx="1221">
                        <c:v>1880.2550000000001</c:v>
                      </c:pt>
                      <c:pt idx="1222">
                        <c:v>1881.2190000000001</c:v>
                      </c:pt>
                      <c:pt idx="1223">
                        <c:v>1882.184</c:v>
                      </c:pt>
                      <c:pt idx="1224">
                        <c:v>1883.1479999999999</c:v>
                      </c:pt>
                      <c:pt idx="1225">
                        <c:v>1884.1120000000001</c:v>
                      </c:pt>
                      <c:pt idx="1226">
                        <c:v>1885.076</c:v>
                      </c:pt>
                      <c:pt idx="1227">
                        <c:v>1886.0409999999999</c:v>
                      </c:pt>
                      <c:pt idx="1228">
                        <c:v>1887.0050000000001</c:v>
                      </c:pt>
                      <c:pt idx="1229">
                        <c:v>1887.9690000000001</c:v>
                      </c:pt>
                      <c:pt idx="1230">
                        <c:v>1888.933</c:v>
                      </c:pt>
                      <c:pt idx="1231">
                        <c:v>1889.8979999999999</c:v>
                      </c:pt>
                      <c:pt idx="1232">
                        <c:v>1890.8620000000001</c:v>
                      </c:pt>
                      <c:pt idx="1233">
                        <c:v>1891.826</c:v>
                      </c:pt>
                      <c:pt idx="1234">
                        <c:v>1892.79</c:v>
                      </c:pt>
                      <c:pt idx="1235">
                        <c:v>1893.7550000000001</c:v>
                      </c:pt>
                      <c:pt idx="1236">
                        <c:v>1894.7190000000001</c:v>
                      </c:pt>
                      <c:pt idx="1237">
                        <c:v>1895.683</c:v>
                      </c:pt>
                      <c:pt idx="1238">
                        <c:v>1896.6469999999999</c:v>
                      </c:pt>
                      <c:pt idx="1239">
                        <c:v>1897.6110000000001</c:v>
                      </c:pt>
                      <c:pt idx="1240">
                        <c:v>1898.576</c:v>
                      </c:pt>
                      <c:pt idx="1241">
                        <c:v>1899.54</c:v>
                      </c:pt>
                      <c:pt idx="1242">
                        <c:v>1900.5039999999999</c:v>
                      </c:pt>
                      <c:pt idx="1243">
                        <c:v>1901.4680000000001</c:v>
                      </c:pt>
                      <c:pt idx="1244">
                        <c:v>1902.433</c:v>
                      </c:pt>
                      <c:pt idx="1245">
                        <c:v>1903.3969999999999</c:v>
                      </c:pt>
                      <c:pt idx="1246">
                        <c:v>1904.3610000000001</c:v>
                      </c:pt>
                      <c:pt idx="1247">
                        <c:v>1905.325</c:v>
                      </c:pt>
                      <c:pt idx="1248">
                        <c:v>1906.29</c:v>
                      </c:pt>
                      <c:pt idx="1249">
                        <c:v>1907.2539999999999</c:v>
                      </c:pt>
                      <c:pt idx="1250">
                        <c:v>1908.2180000000001</c:v>
                      </c:pt>
                      <c:pt idx="1251">
                        <c:v>1909.182</c:v>
                      </c:pt>
                      <c:pt idx="1252">
                        <c:v>1910.146</c:v>
                      </c:pt>
                      <c:pt idx="1253">
                        <c:v>1911.1110000000001</c:v>
                      </c:pt>
                      <c:pt idx="1254">
                        <c:v>1912.075</c:v>
                      </c:pt>
                      <c:pt idx="1255">
                        <c:v>1913.039</c:v>
                      </c:pt>
                      <c:pt idx="1256">
                        <c:v>1914.0029999999999</c:v>
                      </c:pt>
                      <c:pt idx="1257">
                        <c:v>1914.9680000000001</c:v>
                      </c:pt>
                      <c:pt idx="1258">
                        <c:v>1915.932</c:v>
                      </c:pt>
                      <c:pt idx="1259">
                        <c:v>1916.896</c:v>
                      </c:pt>
                      <c:pt idx="1260">
                        <c:v>1917.86</c:v>
                      </c:pt>
                      <c:pt idx="1261">
                        <c:v>1918.825</c:v>
                      </c:pt>
                      <c:pt idx="1262">
                        <c:v>1919.789</c:v>
                      </c:pt>
                      <c:pt idx="1263">
                        <c:v>1920.7529999999999</c:v>
                      </c:pt>
                      <c:pt idx="1264">
                        <c:v>1921.7170000000001</c:v>
                      </c:pt>
                      <c:pt idx="1265">
                        <c:v>1922.682</c:v>
                      </c:pt>
                      <c:pt idx="1266">
                        <c:v>1923.646</c:v>
                      </c:pt>
                      <c:pt idx="1267">
                        <c:v>1924.61</c:v>
                      </c:pt>
                      <c:pt idx="1268">
                        <c:v>1925.5740000000001</c:v>
                      </c:pt>
                      <c:pt idx="1269">
                        <c:v>1926.538</c:v>
                      </c:pt>
                      <c:pt idx="1270">
                        <c:v>1927.5029999999999</c:v>
                      </c:pt>
                      <c:pt idx="1271">
                        <c:v>1928.4670000000001</c:v>
                      </c:pt>
                      <c:pt idx="1272">
                        <c:v>1929.431</c:v>
                      </c:pt>
                      <c:pt idx="1273">
                        <c:v>1930.395</c:v>
                      </c:pt>
                      <c:pt idx="1274">
                        <c:v>1931.36</c:v>
                      </c:pt>
                      <c:pt idx="1275">
                        <c:v>1932.3240000000001</c:v>
                      </c:pt>
                      <c:pt idx="1276">
                        <c:v>1933.288</c:v>
                      </c:pt>
                      <c:pt idx="1277">
                        <c:v>1934.252</c:v>
                      </c:pt>
                      <c:pt idx="1278">
                        <c:v>1935.2170000000001</c:v>
                      </c:pt>
                      <c:pt idx="1279">
                        <c:v>1936.181</c:v>
                      </c:pt>
                      <c:pt idx="1280">
                        <c:v>1937.145</c:v>
                      </c:pt>
                      <c:pt idx="1281">
                        <c:v>1938.1089999999999</c:v>
                      </c:pt>
                      <c:pt idx="1282">
                        <c:v>1939.0730000000001</c:v>
                      </c:pt>
                      <c:pt idx="1283">
                        <c:v>1940.038</c:v>
                      </c:pt>
                      <c:pt idx="1284">
                        <c:v>1941.002</c:v>
                      </c:pt>
                      <c:pt idx="1285">
                        <c:v>1941.9659999999999</c:v>
                      </c:pt>
                      <c:pt idx="1286">
                        <c:v>1942.93</c:v>
                      </c:pt>
                      <c:pt idx="1287">
                        <c:v>1943.895</c:v>
                      </c:pt>
                      <c:pt idx="1288">
                        <c:v>1944.8589999999999</c:v>
                      </c:pt>
                      <c:pt idx="1289">
                        <c:v>1945.8230000000001</c:v>
                      </c:pt>
                      <c:pt idx="1290">
                        <c:v>1946.787</c:v>
                      </c:pt>
                      <c:pt idx="1291">
                        <c:v>1947.752</c:v>
                      </c:pt>
                      <c:pt idx="1292">
                        <c:v>1948.7159999999999</c:v>
                      </c:pt>
                      <c:pt idx="1293">
                        <c:v>1949.68</c:v>
                      </c:pt>
                      <c:pt idx="1294">
                        <c:v>1950.644</c:v>
                      </c:pt>
                      <c:pt idx="1295">
                        <c:v>1951.6089999999999</c:v>
                      </c:pt>
                      <c:pt idx="1296">
                        <c:v>1952.5730000000001</c:v>
                      </c:pt>
                      <c:pt idx="1297">
                        <c:v>1953.537</c:v>
                      </c:pt>
                      <c:pt idx="1298">
                        <c:v>1954.501</c:v>
                      </c:pt>
                      <c:pt idx="1299">
                        <c:v>1955.4649999999999</c:v>
                      </c:pt>
                      <c:pt idx="1300">
                        <c:v>1956.43</c:v>
                      </c:pt>
                      <c:pt idx="1301">
                        <c:v>1957.394</c:v>
                      </c:pt>
                      <c:pt idx="1302">
                        <c:v>1958.3579999999999</c:v>
                      </c:pt>
                      <c:pt idx="1303">
                        <c:v>1959.3219999999999</c:v>
                      </c:pt>
                      <c:pt idx="1304">
                        <c:v>1960.287</c:v>
                      </c:pt>
                      <c:pt idx="1305">
                        <c:v>1961.251</c:v>
                      </c:pt>
                      <c:pt idx="1306">
                        <c:v>1962.2149999999999</c:v>
                      </c:pt>
                      <c:pt idx="1307">
                        <c:v>1963.1790000000001</c:v>
                      </c:pt>
                      <c:pt idx="1308">
                        <c:v>1964.144</c:v>
                      </c:pt>
                      <c:pt idx="1309">
                        <c:v>1965.1079999999999</c:v>
                      </c:pt>
                      <c:pt idx="1310">
                        <c:v>1966.0719999999999</c:v>
                      </c:pt>
                      <c:pt idx="1311">
                        <c:v>1967.0360000000001</c:v>
                      </c:pt>
                      <c:pt idx="1312">
                        <c:v>1968</c:v>
                      </c:pt>
                      <c:pt idx="1313">
                        <c:v>1968.9649999999999</c:v>
                      </c:pt>
                      <c:pt idx="1314">
                        <c:v>1969.9290000000001</c:v>
                      </c:pt>
                      <c:pt idx="1315">
                        <c:v>1970.893</c:v>
                      </c:pt>
                      <c:pt idx="1316">
                        <c:v>1971.857</c:v>
                      </c:pt>
                      <c:pt idx="1317">
                        <c:v>1972.8219999999999</c:v>
                      </c:pt>
                      <c:pt idx="1318">
                        <c:v>1973.7860000000001</c:v>
                      </c:pt>
                      <c:pt idx="1319">
                        <c:v>1974.75</c:v>
                      </c:pt>
                      <c:pt idx="1320">
                        <c:v>1975.7139999999999</c:v>
                      </c:pt>
                      <c:pt idx="1321">
                        <c:v>1976.6790000000001</c:v>
                      </c:pt>
                      <c:pt idx="1322">
                        <c:v>1977.643</c:v>
                      </c:pt>
                      <c:pt idx="1323">
                        <c:v>1978.607</c:v>
                      </c:pt>
                      <c:pt idx="1324">
                        <c:v>1979.5709999999999</c:v>
                      </c:pt>
                      <c:pt idx="1325">
                        <c:v>1980.5360000000001</c:v>
                      </c:pt>
                      <c:pt idx="1326">
                        <c:v>1981.5</c:v>
                      </c:pt>
                      <c:pt idx="1327">
                        <c:v>1982.4639999999999</c:v>
                      </c:pt>
                      <c:pt idx="1328">
                        <c:v>1983.4280000000001</c:v>
                      </c:pt>
                      <c:pt idx="1329">
                        <c:v>1984.3920000000001</c:v>
                      </c:pt>
                      <c:pt idx="1330">
                        <c:v>1985.357</c:v>
                      </c:pt>
                      <c:pt idx="1331">
                        <c:v>1986.3209999999999</c:v>
                      </c:pt>
                      <c:pt idx="1332">
                        <c:v>1987.2850000000001</c:v>
                      </c:pt>
                      <c:pt idx="1333">
                        <c:v>1988.249</c:v>
                      </c:pt>
                      <c:pt idx="1334">
                        <c:v>1989.2139999999999</c:v>
                      </c:pt>
                      <c:pt idx="1335">
                        <c:v>1990.1780000000001</c:v>
                      </c:pt>
                      <c:pt idx="1336">
                        <c:v>1991.1420000000001</c:v>
                      </c:pt>
                      <c:pt idx="1337">
                        <c:v>1992.106</c:v>
                      </c:pt>
                      <c:pt idx="1338">
                        <c:v>1993.0709999999999</c:v>
                      </c:pt>
                      <c:pt idx="1339">
                        <c:v>1994.0350000000001</c:v>
                      </c:pt>
                      <c:pt idx="1340">
                        <c:v>1994.999</c:v>
                      </c:pt>
                      <c:pt idx="1341">
                        <c:v>1995.963</c:v>
                      </c:pt>
                      <c:pt idx="1342">
                        <c:v>1996.9269999999999</c:v>
                      </c:pt>
                      <c:pt idx="1343">
                        <c:v>1997.8920000000001</c:v>
                      </c:pt>
                      <c:pt idx="1344">
                        <c:v>1998.856</c:v>
                      </c:pt>
                      <c:pt idx="1345">
                        <c:v>1999.82</c:v>
                      </c:pt>
                      <c:pt idx="1346">
                        <c:v>2000.7840000000001</c:v>
                      </c:pt>
                      <c:pt idx="1347">
                        <c:v>2001.749</c:v>
                      </c:pt>
                      <c:pt idx="1348">
                        <c:v>2002.713</c:v>
                      </c:pt>
                      <c:pt idx="1349">
                        <c:v>2003.6769999999999</c:v>
                      </c:pt>
                      <c:pt idx="1350">
                        <c:v>2004.6410000000001</c:v>
                      </c:pt>
                      <c:pt idx="1351">
                        <c:v>2005.606</c:v>
                      </c:pt>
                      <c:pt idx="1352">
                        <c:v>2006.57</c:v>
                      </c:pt>
                      <c:pt idx="1353">
                        <c:v>2007.5340000000001</c:v>
                      </c:pt>
                      <c:pt idx="1354">
                        <c:v>2008.498</c:v>
                      </c:pt>
                      <c:pt idx="1355">
                        <c:v>2009.463</c:v>
                      </c:pt>
                      <c:pt idx="1356">
                        <c:v>2010.4269999999999</c:v>
                      </c:pt>
                      <c:pt idx="1357">
                        <c:v>2011.3910000000001</c:v>
                      </c:pt>
                      <c:pt idx="1358">
                        <c:v>2012.355</c:v>
                      </c:pt>
                      <c:pt idx="1359">
                        <c:v>2013.319</c:v>
                      </c:pt>
                      <c:pt idx="1360">
                        <c:v>2014.2840000000001</c:v>
                      </c:pt>
                      <c:pt idx="1361">
                        <c:v>2015.248</c:v>
                      </c:pt>
                      <c:pt idx="1362">
                        <c:v>2016.212</c:v>
                      </c:pt>
                      <c:pt idx="1363">
                        <c:v>2017.1759999999999</c:v>
                      </c:pt>
                      <c:pt idx="1364">
                        <c:v>2018.1410000000001</c:v>
                      </c:pt>
                      <c:pt idx="1365">
                        <c:v>2019.105</c:v>
                      </c:pt>
                      <c:pt idx="1366">
                        <c:v>2020.069</c:v>
                      </c:pt>
                      <c:pt idx="1367">
                        <c:v>2021.0329999999999</c:v>
                      </c:pt>
                      <c:pt idx="1368">
                        <c:v>2021.998</c:v>
                      </c:pt>
                      <c:pt idx="1369">
                        <c:v>2022.962</c:v>
                      </c:pt>
                      <c:pt idx="1370">
                        <c:v>2023.9259999999999</c:v>
                      </c:pt>
                      <c:pt idx="1371">
                        <c:v>2024.89</c:v>
                      </c:pt>
                      <c:pt idx="1372">
                        <c:v>2025.854</c:v>
                      </c:pt>
                      <c:pt idx="1373">
                        <c:v>2026.819</c:v>
                      </c:pt>
                      <c:pt idx="1374">
                        <c:v>2027.7829999999999</c:v>
                      </c:pt>
                      <c:pt idx="1375">
                        <c:v>2028.7470000000001</c:v>
                      </c:pt>
                      <c:pt idx="1376">
                        <c:v>2029.711</c:v>
                      </c:pt>
                      <c:pt idx="1377">
                        <c:v>2030.6759999999999</c:v>
                      </c:pt>
                      <c:pt idx="1378">
                        <c:v>2031.64</c:v>
                      </c:pt>
                      <c:pt idx="1379">
                        <c:v>2032.604</c:v>
                      </c:pt>
                      <c:pt idx="1380">
                        <c:v>2033.568</c:v>
                      </c:pt>
                      <c:pt idx="1381">
                        <c:v>2034.5329999999999</c:v>
                      </c:pt>
                      <c:pt idx="1382">
                        <c:v>2035.4970000000001</c:v>
                      </c:pt>
                      <c:pt idx="1383">
                        <c:v>2036.461</c:v>
                      </c:pt>
                      <c:pt idx="1384">
                        <c:v>2037.425</c:v>
                      </c:pt>
                      <c:pt idx="1385">
                        <c:v>2038.39</c:v>
                      </c:pt>
                      <c:pt idx="1386">
                        <c:v>2039.354</c:v>
                      </c:pt>
                      <c:pt idx="1387">
                        <c:v>2040.318</c:v>
                      </c:pt>
                      <c:pt idx="1388">
                        <c:v>2041.2819999999999</c:v>
                      </c:pt>
                      <c:pt idx="1389">
                        <c:v>2042.2460000000001</c:v>
                      </c:pt>
                      <c:pt idx="1390">
                        <c:v>2043.211</c:v>
                      </c:pt>
                      <c:pt idx="1391">
                        <c:v>2044.175</c:v>
                      </c:pt>
                      <c:pt idx="1392">
                        <c:v>2045.1389999999999</c:v>
                      </c:pt>
                      <c:pt idx="1393">
                        <c:v>2046.1030000000001</c:v>
                      </c:pt>
                      <c:pt idx="1394">
                        <c:v>2047.068</c:v>
                      </c:pt>
                      <c:pt idx="1395">
                        <c:v>2048.0320000000002</c:v>
                      </c:pt>
                      <c:pt idx="1396">
                        <c:v>2048.9960000000001</c:v>
                      </c:pt>
                      <c:pt idx="1397">
                        <c:v>2049.96</c:v>
                      </c:pt>
                      <c:pt idx="1398">
                        <c:v>2050.9250000000002</c:v>
                      </c:pt>
                      <c:pt idx="1399">
                        <c:v>2051.8890000000001</c:v>
                      </c:pt>
                      <c:pt idx="1400">
                        <c:v>2052.8530000000001</c:v>
                      </c:pt>
                      <c:pt idx="1401">
                        <c:v>2053.817</c:v>
                      </c:pt>
                      <c:pt idx="1402">
                        <c:v>2054.7809999999999</c:v>
                      </c:pt>
                      <c:pt idx="1403">
                        <c:v>2055.7460000000001</c:v>
                      </c:pt>
                      <c:pt idx="1404">
                        <c:v>2056.71</c:v>
                      </c:pt>
                      <c:pt idx="1405">
                        <c:v>2057.674</c:v>
                      </c:pt>
                      <c:pt idx="1406">
                        <c:v>2058.6379999999999</c:v>
                      </c:pt>
                      <c:pt idx="1407">
                        <c:v>2059.6030000000001</c:v>
                      </c:pt>
                      <c:pt idx="1408">
                        <c:v>2060.567</c:v>
                      </c:pt>
                      <c:pt idx="1409">
                        <c:v>2061.5309999999999</c:v>
                      </c:pt>
                      <c:pt idx="1410">
                        <c:v>2062.4949999999999</c:v>
                      </c:pt>
                      <c:pt idx="1411">
                        <c:v>2063.46</c:v>
                      </c:pt>
                      <c:pt idx="1412">
                        <c:v>2064.424</c:v>
                      </c:pt>
                      <c:pt idx="1413">
                        <c:v>2065.3879999999999</c:v>
                      </c:pt>
                      <c:pt idx="1414">
                        <c:v>2066.3519999999999</c:v>
                      </c:pt>
                      <c:pt idx="1415">
                        <c:v>2067.317</c:v>
                      </c:pt>
                      <c:pt idx="1416">
                        <c:v>2068.2809999999999</c:v>
                      </c:pt>
                      <c:pt idx="1417">
                        <c:v>2069.2449999999999</c:v>
                      </c:pt>
                      <c:pt idx="1418">
                        <c:v>2070.2089999999998</c:v>
                      </c:pt>
                      <c:pt idx="1419">
                        <c:v>2071.174</c:v>
                      </c:pt>
                      <c:pt idx="1420">
                        <c:v>2072.1379999999999</c:v>
                      </c:pt>
                      <c:pt idx="1421">
                        <c:v>2073.1019999999999</c:v>
                      </c:pt>
                      <c:pt idx="1422">
                        <c:v>2074.0659999999998</c:v>
                      </c:pt>
                      <c:pt idx="1423">
                        <c:v>2075.0309999999999</c:v>
                      </c:pt>
                      <c:pt idx="1424">
                        <c:v>2075.9949999999999</c:v>
                      </c:pt>
                      <c:pt idx="1425">
                        <c:v>2076.9589999999998</c:v>
                      </c:pt>
                      <c:pt idx="1426">
                        <c:v>2077.9229999999998</c:v>
                      </c:pt>
                      <c:pt idx="1427">
                        <c:v>2078.8870000000002</c:v>
                      </c:pt>
                      <c:pt idx="1428">
                        <c:v>2079.8519999999999</c:v>
                      </c:pt>
                      <c:pt idx="1429">
                        <c:v>2080.8159999999998</c:v>
                      </c:pt>
                      <c:pt idx="1430">
                        <c:v>2081.7800000000002</c:v>
                      </c:pt>
                      <c:pt idx="1431">
                        <c:v>2082.7440000000001</c:v>
                      </c:pt>
                      <c:pt idx="1432">
                        <c:v>2083.7080000000001</c:v>
                      </c:pt>
                      <c:pt idx="1433">
                        <c:v>2084.6729999999998</c:v>
                      </c:pt>
                      <c:pt idx="1434">
                        <c:v>2085.6370000000002</c:v>
                      </c:pt>
                      <c:pt idx="1435">
                        <c:v>2086.6010000000001</c:v>
                      </c:pt>
                      <c:pt idx="1436">
                        <c:v>2087.5650000000001</c:v>
                      </c:pt>
                      <c:pt idx="1437">
                        <c:v>2088.5300000000002</c:v>
                      </c:pt>
                      <c:pt idx="1438">
                        <c:v>2089.4940000000001</c:v>
                      </c:pt>
                      <c:pt idx="1439">
                        <c:v>2090.4580000000001</c:v>
                      </c:pt>
                      <c:pt idx="1440">
                        <c:v>2091.422</c:v>
                      </c:pt>
                      <c:pt idx="1441">
                        <c:v>2092.3870000000002</c:v>
                      </c:pt>
                      <c:pt idx="1442">
                        <c:v>2093.3510000000001</c:v>
                      </c:pt>
                      <c:pt idx="1443">
                        <c:v>2094.3150000000001</c:v>
                      </c:pt>
                      <c:pt idx="1444">
                        <c:v>2095.279</c:v>
                      </c:pt>
                      <c:pt idx="1445">
                        <c:v>2096.2440000000001</c:v>
                      </c:pt>
                      <c:pt idx="1446">
                        <c:v>2097.2080000000001</c:v>
                      </c:pt>
                      <c:pt idx="1447">
                        <c:v>2098.172</c:v>
                      </c:pt>
                      <c:pt idx="1448">
                        <c:v>2099.136</c:v>
                      </c:pt>
                      <c:pt idx="1449">
                        <c:v>2100.1010000000001</c:v>
                      </c:pt>
                      <c:pt idx="1450">
                        <c:v>2101.0650000000001</c:v>
                      </c:pt>
                      <c:pt idx="1451">
                        <c:v>2102.029</c:v>
                      </c:pt>
                      <c:pt idx="1452">
                        <c:v>2102.9929999999999</c:v>
                      </c:pt>
                      <c:pt idx="1453">
                        <c:v>2103.9580000000001</c:v>
                      </c:pt>
                      <c:pt idx="1454">
                        <c:v>2104.922</c:v>
                      </c:pt>
                      <c:pt idx="1455">
                        <c:v>2105.886</c:v>
                      </c:pt>
                      <c:pt idx="1456">
                        <c:v>2106.85</c:v>
                      </c:pt>
                      <c:pt idx="1457">
                        <c:v>2107.8139999999999</c:v>
                      </c:pt>
                      <c:pt idx="1458">
                        <c:v>2108.779</c:v>
                      </c:pt>
                      <c:pt idx="1459">
                        <c:v>2109.7429999999999</c:v>
                      </c:pt>
                      <c:pt idx="1460">
                        <c:v>2110.7069999999999</c:v>
                      </c:pt>
                      <c:pt idx="1461">
                        <c:v>2111.6709999999998</c:v>
                      </c:pt>
                      <c:pt idx="1462">
                        <c:v>2112.6350000000002</c:v>
                      </c:pt>
                      <c:pt idx="1463">
                        <c:v>2113.6</c:v>
                      </c:pt>
                      <c:pt idx="1464">
                        <c:v>2114.5639999999999</c:v>
                      </c:pt>
                      <c:pt idx="1465">
                        <c:v>2115.5279999999998</c:v>
                      </c:pt>
                      <c:pt idx="1466">
                        <c:v>2116.4920000000002</c:v>
                      </c:pt>
                      <c:pt idx="1467">
                        <c:v>2117.4569999999999</c:v>
                      </c:pt>
                      <c:pt idx="1468">
                        <c:v>2118.4209999999998</c:v>
                      </c:pt>
                      <c:pt idx="1469">
                        <c:v>2119.3850000000002</c:v>
                      </c:pt>
                      <c:pt idx="1470">
                        <c:v>2120.3490000000002</c:v>
                      </c:pt>
                      <c:pt idx="1471">
                        <c:v>2121.3139999999999</c:v>
                      </c:pt>
                      <c:pt idx="1472">
                        <c:v>2122.2779999999998</c:v>
                      </c:pt>
                      <c:pt idx="1473">
                        <c:v>2123.2420000000002</c:v>
                      </c:pt>
                      <c:pt idx="1474">
                        <c:v>2124.2060000000001</c:v>
                      </c:pt>
                      <c:pt idx="1475">
                        <c:v>2125.1709999999998</c:v>
                      </c:pt>
                      <c:pt idx="1476">
                        <c:v>2126.1350000000002</c:v>
                      </c:pt>
                      <c:pt idx="1477">
                        <c:v>2127.0990000000002</c:v>
                      </c:pt>
                      <c:pt idx="1478">
                        <c:v>2128.0630000000001</c:v>
                      </c:pt>
                      <c:pt idx="1479">
                        <c:v>2129.0279999999998</c:v>
                      </c:pt>
                      <c:pt idx="1480">
                        <c:v>2129.9920000000002</c:v>
                      </c:pt>
                      <c:pt idx="1481">
                        <c:v>2130.9560000000001</c:v>
                      </c:pt>
                      <c:pt idx="1482">
                        <c:v>2131.92</c:v>
                      </c:pt>
                      <c:pt idx="1483">
                        <c:v>2132.8850000000002</c:v>
                      </c:pt>
                      <c:pt idx="1484">
                        <c:v>2133.8490000000002</c:v>
                      </c:pt>
                      <c:pt idx="1485">
                        <c:v>2134.8130000000001</c:v>
                      </c:pt>
                      <c:pt idx="1486">
                        <c:v>2135.777</c:v>
                      </c:pt>
                      <c:pt idx="1487">
                        <c:v>2136.741</c:v>
                      </c:pt>
                      <c:pt idx="1488">
                        <c:v>2137.7060000000001</c:v>
                      </c:pt>
                      <c:pt idx="1489">
                        <c:v>2138.67</c:v>
                      </c:pt>
                      <c:pt idx="1490">
                        <c:v>2139.634</c:v>
                      </c:pt>
                      <c:pt idx="1491">
                        <c:v>2140.598</c:v>
                      </c:pt>
                      <c:pt idx="1492">
                        <c:v>2141.5630000000001</c:v>
                      </c:pt>
                      <c:pt idx="1493">
                        <c:v>2142.527</c:v>
                      </c:pt>
                      <c:pt idx="1494">
                        <c:v>2143.491</c:v>
                      </c:pt>
                      <c:pt idx="1495">
                        <c:v>2144.4549999999999</c:v>
                      </c:pt>
                      <c:pt idx="1496">
                        <c:v>2145.4189999999999</c:v>
                      </c:pt>
                      <c:pt idx="1497">
                        <c:v>2146.384</c:v>
                      </c:pt>
                      <c:pt idx="1498">
                        <c:v>2147.348</c:v>
                      </c:pt>
                      <c:pt idx="1499">
                        <c:v>2148.3119999999999</c:v>
                      </c:pt>
                      <c:pt idx="1500">
                        <c:v>2149.2759999999998</c:v>
                      </c:pt>
                      <c:pt idx="1501">
                        <c:v>2150.241</c:v>
                      </c:pt>
                      <c:pt idx="1502">
                        <c:v>2151.2049999999999</c:v>
                      </c:pt>
                      <c:pt idx="1503">
                        <c:v>2152.1689999999999</c:v>
                      </c:pt>
                      <c:pt idx="1504">
                        <c:v>2153.1329999999998</c:v>
                      </c:pt>
                      <c:pt idx="1505">
                        <c:v>2154.098</c:v>
                      </c:pt>
                      <c:pt idx="1506">
                        <c:v>2155.0619999999999</c:v>
                      </c:pt>
                      <c:pt idx="1507">
                        <c:v>2156.0259999999998</c:v>
                      </c:pt>
                      <c:pt idx="1508">
                        <c:v>2156.9899999999998</c:v>
                      </c:pt>
                      <c:pt idx="1509">
                        <c:v>2157.9549999999999</c:v>
                      </c:pt>
                      <c:pt idx="1510">
                        <c:v>2158.9189999999999</c:v>
                      </c:pt>
                      <c:pt idx="1511">
                        <c:v>2159.8829999999998</c:v>
                      </c:pt>
                      <c:pt idx="1512">
                        <c:v>2160.8470000000002</c:v>
                      </c:pt>
                      <c:pt idx="1513">
                        <c:v>2161.8119999999999</c:v>
                      </c:pt>
                      <c:pt idx="1514">
                        <c:v>2162.7759999999998</c:v>
                      </c:pt>
                      <c:pt idx="1515">
                        <c:v>2163.7399999999998</c:v>
                      </c:pt>
                      <c:pt idx="1516">
                        <c:v>2164.7040000000002</c:v>
                      </c:pt>
                      <c:pt idx="1517">
                        <c:v>2165.6680000000001</c:v>
                      </c:pt>
                      <c:pt idx="1518">
                        <c:v>2166.6329999999998</c:v>
                      </c:pt>
                      <c:pt idx="1519">
                        <c:v>2167.5970000000002</c:v>
                      </c:pt>
                      <c:pt idx="1520">
                        <c:v>2168.5610000000001</c:v>
                      </c:pt>
                      <c:pt idx="1521">
                        <c:v>2169.5250000000001</c:v>
                      </c:pt>
                      <c:pt idx="1522">
                        <c:v>2170.4899999999998</c:v>
                      </c:pt>
                      <c:pt idx="1523">
                        <c:v>2171.4540000000002</c:v>
                      </c:pt>
                      <c:pt idx="1524">
                        <c:v>2172.4180000000001</c:v>
                      </c:pt>
                      <c:pt idx="1525">
                        <c:v>2173.3820000000001</c:v>
                      </c:pt>
                      <c:pt idx="1526">
                        <c:v>2174.346</c:v>
                      </c:pt>
                      <c:pt idx="1527">
                        <c:v>2175.3110000000001</c:v>
                      </c:pt>
                      <c:pt idx="1528">
                        <c:v>2176.2750000000001</c:v>
                      </c:pt>
                      <c:pt idx="1529">
                        <c:v>2177.239</c:v>
                      </c:pt>
                      <c:pt idx="1530">
                        <c:v>2178.203</c:v>
                      </c:pt>
                      <c:pt idx="1531">
                        <c:v>2179.1680000000001</c:v>
                      </c:pt>
                      <c:pt idx="1532">
                        <c:v>2180.1320000000001</c:v>
                      </c:pt>
                      <c:pt idx="1533">
                        <c:v>2181.096</c:v>
                      </c:pt>
                      <c:pt idx="1534">
                        <c:v>2182.06</c:v>
                      </c:pt>
                      <c:pt idx="1535">
                        <c:v>2183.0250000000001</c:v>
                      </c:pt>
                      <c:pt idx="1536">
                        <c:v>2183.989</c:v>
                      </c:pt>
                      <c:pt idx="1537">
                        <c:v>2184.953</c:v>
                      </c:pt>
                      <c:pt idx="1538">
                        <c:v>2185.9169999999999</c:v>
                      </c:pt>
                      <c:pt idx="1539">
                        <c:v>2186.8820000000001</c:v>
                      </c:pt>
                      <c:pt idx="1540">
                        <c:v>2187.846</c:v>
                      </c:pt>
                      <c:pt idx="1541">
                        <c:v>2188.81</c:v>
                      </c:pt>
                      <c:pt idx="1542">
                        <c:v>2189.7739999999999</c:v>
                      </c:pt>
                      <c:pt idx="1543">
                        <c:v>2190.739</c:v>
                      </c:pt>
                      <c:pt idx="1544">
                        <c:v>2191.703</c:v>
                      </c:pt>
                      <c:pt idx="1545">
                        <c:v>2192.6669999999999</c:v>
                      </c:pt>
                      <c:pt idx="1546">
                        <c:v>2193.6309999999999</c:v>
                      </c:pt>
                      <c:pt idx="1547">
                        <c:v>2194.5949999999998</c:v>
                      </c:pt>
                      <c:pt idx="1548">
                        <c:v>2195.56</c:v>
                      </c:pt>
                      <c:pt idx="1549">
                        <c:v>2196.5239999999999</c:v>
                      </c:pt>
                      <c:pt idx="1550">
                        <c:v>2197.4879999999998</c:v>
                      </c:pt>
                      <c:pt idx="1551">
                        <c:v>2198.4520000000002</c:v>
                      </c:pt>
                      <c:pt idx="1552">
                        <c:v>2199.4169999999999</c:v>
                      </c:pt>
                      <c:pt idx="1553">
                        <c:v>2200.3809999999999</c:v>
                      </c:pt>
                      <c:pt idx="1554">
                        <c:v>2201.3449999999998</c:v>
                      </c:pt>
                      <c:pt idx="1555">
                        <c:v>2202.3090000000002</c:v>
                      </c:pt>
                      <c:pt idx="1556">
                        <c:v>2203.2730000000001</c:v>
                      </c:pt>
                      <c:pt idx="1557">
                        <c:v>2204.2379999999998</c:v>
                      </c:pt>
                      <c:pt idx="1558">
                        <c:v>2205.2020000000002</c:v>
                      </c:pt>
                      <c:pt idx="1559">
                        <c:v>2206.1660000000002</c:v>
                      </c:pt>
                      <c:pt idx="1560">
                        <c:v>2207.13</c:v>
                      </c:pt>
                      <c:pt idx="1561">
                        <c:v>2208.0949999999998</c:v>
                      </c:pt>
                      <c:pt idx="1562">
                        <c:v>2209.0590000000002</c:v>
                      </c:pt>
                      <c:pt idx="1563">
                        <c:v>2210.0230000000001</c:v>
                      </c:pt>
                      <c:pt idx="1564">
                        <c:v>2210.9870000000001</c:v>
                      </c:pt>
                      <c:pt idx="1565">
                        <c:v>2211.9520000000002</c:v>
                      </c:pt>
                      <c:pt idx="1566">
                        <c:v>2212.9160000000002</c:v>
                      </c:pt>
                      <c:pt idx="1567">
                        <c:v>2213.88</c:v>
                      </c:pt>
                      <c:pt idx="1568">
                        <c:v>2214.8440000000001</c:v>
                      </c:pt>
                      <c:pt idx="1569">
                        <c:v>2215.8090000000002</c:v>
                      </c:pt>
                      <c:pt idx="1570">
                        <c:v>2216.7730000000001</c:v>
                      </c:pt>
                      <c:pt idx="1571">
                        <c:v>2217.7370000000001</c:v>
                      </c:pt>
                      <c:pt idx="1572">
                        <c:v>2218.701</c:v>
                      </c:pt>
                      <c:pt idx="1573">
                        <c:v>2219.6660000000002</c:v>
                      </c:pt>
                      <c:pt idx="1574">
                        <c:v>2220.63</c:v>
                      </c:pt>
                      <c:pt idx="1575">
                        <c:v>2221.5940000000001</c:v>
                      </c:pt>
                      <c:pt idx="1576">
                        <c:v>2222.558</c:v>
                      </c:pt>
                      <c:pt idx="1577">
                        <c:v>2223.5219999999999</c:v>
                      </c:pt>
                      <c:pt idx="1578">
                        <c:v>2224.4870000000001</c:v>
                      </c:pt>
                      <c:pt idx="1579">
                        <c:v>2225.451</c:v>
                      </c:pt>
                      <c:pt idx="1580">
                        <c:v>2226.415</c:v>
                      </c:pt>
                      <c:pt idx="1581">
                        <c:v>2227.3789999999999</c:v>
                      </c:pt>
                      <c:pt idx="1582">
                        <c:v>2228.3440000000001</c:v>
                      </c:pt>
                      <c:pt idx="1583">
                        <c:v>2229.308</c:v>
                      </c:pt>
                      <c:pt idx="1584">
                        <c:v>2230.2719999999999</c:v>
                      </c:pt>
                      <c:pt idx="1585">
                        <c:v>2231.2359999999999</c:v>
                      </c:pt>
                      <c:pt idx="1586">
                        <c:v>2232.1999999999998</c:v>
                      </c:pt>
                      <c:pt idx="1587">
                        <c:v>2233.165</c:v>
                      </c:pt>
                      <c:pt idx="1588">
                        <c:v>2234.1289999999999</c:v>
                      </c:pt>
                      <c:pt idx="1589">
                        <c:v>2235.0929999999998</c:v>
                      </c:pt>
                      <c:pt idx="1590">
                        <c:v>2236.0569999999998</c:v>
                      </c:pt>
                      <c:pt idx="1591">
                        <c:v>2237.0219999999999</c:v>
                      </c:pt>
                      <c:pt idx="1592">
                        <c:v>2237.9859999999999</c:v>
                      </c:pt>
                      <c:pt idx="1593">
                        <c:v>2238.9499999999998</c:v>
                      </c:pt>
                      <c:pt idx="1594">
                        <c:v>2239.9140000000002</c:v>
                      </c:pt>
                      <c:pt idx="1595">
                        <c:v>2240.8789999999999</c:v>
                      </c:pt>
                      <c:pt idx="1596">
                        <c:v>2241.8429999999998</c:v>
                      </c:pt>
                      <c:pt idx="1597">
                        <c:v>2242.8069999999998</c:v>
                      </c:pt>
                      <c:pt idx="1598">
                        <c:v>2243.7710000000002</c:v>
                      </c:pt>
                      <c:pt idx="1599">
                        <c:v>2244.7359999999999</c:v>
                      </c:pt>
                      <c:pt idx="1600">
                        <c:v>2245.6999999999998</c:v>
                      </c:pt>
                      <c:pt idx="1601">
                        <c:v>2246.6640000000002</c:v>
                      </c:pt>
                      <c:pt idx="1602">
                        <c:v>2247.6280000000002</c:v>
                      </c:pt>
                      <c:pt idx="1603">
                        <c:v>2248.5929999999998</c:v>
                      </c:pt>
                      <c:pt idx="1604">
                        <c:v>2249.5569999999998</c:v>
                      </c:pt>
                      <c:pt idx="1605">
                        <c:v>2250.5210000000002</c:v>
                      </c:pt>
                      <c:pt idx="1606">
                        <c:v>2251.4850000000001</c:v>
                      </c:pt>
                      <c:pt idx="1607">
                        <c:v>2252.4490000000001</c:v>
                      </c:pt>
                      <c:pt idx="1608">
                        <c:v>2253.4140000000002</c:v>
                      </c:pt>
                      <c:pt idx="1609">
                        <c:v>2254.3780000000002</c:v>
                      </c:pt>
                      <c:pt idx="1610">
                        <c:v>2255.3420000000001</c:v>
                      </c:pt>
                      <c:pt idx="1611">
                        <c:v>2256.306</c:v>
                      </c:pt>
                      <c:pt idx="1612">
                        <c:v>2257.2710000000002</c:v>
                      </c:pt>
                      <c:pt idx="1613">
                        <c:v>2258.2350000000001</c:v>
                      </c:pt>
                      <c:pt idx="1614">
                        <c:v>2259.1990000000001</c:v>
                      </c:pt>
                      <c:pt idx="1615">
                        <c:v>2260.163</c:v>
                      </c:pt>
                      <c:pt idx="1616">
                        <c:v>2261.127</c:v>
                      </c:pt>
                      <c:pt idx="1617">
                        <c:v>2262.0920000000001</c:v>
                      </c:pt>
                      <c:pt idx="1618">
                        <c:v>2263.056</c:v>
                      </c:pt>
                      <c:pt idx="1619">
                        <c:v>2264.02</c:v>
                      </c:pt>
                      <c:pt idx="1620">
                        <c:v>2264.9839999999999</c:v>
                      </c:pt>
                      <c:pt idx="1621">
                        <c:v>2265.9490000000001</c:v>
                      </c:pt>
                      <c:pt idx="1622">
                        <c:v>2266.913</c:v>
                      </c:pt>
                      <c:pt idx="1623">
                        <c:v>2267.877</c:v>
                      </c:pt>
                      <c:pt idx="1624">
                        <c:v>2268.8409999999999</c:v>
                      </c:pt>
                      <c:pt idx="1625">
                        <c:v>2269.806</c:v>
                      </c:pt>
                      <c:pt idx="1626">
                        <c:v>2270.77</c:v>
                      </c:pt>
                      <c:pt idx="1627">
                        <c:v>2271.7339999999999</c:v>
                      </c:pt>
                      <c:pt idx="1628">
                        <c:v>2272.6979999999999</c:v>
                      </c:pt>
                      <c:pt idx="1629">
                        <c:v>2273.663</c:v>
                      </c:pt>
                      <c:pt idx="1630">
                        <c:v>2274.627</c:v>
                      </c:pt>
                      <c:pt idx="1631">
                        <c:v>2275.5909999999999</c:v>
                      </c:pt>
                      <c:pt idx="1632">
                        <c:v>2276.5549999999998</c:v>
                      </c:pt>
                      <c:pt idx="1633">
                        <c:v>2277.52</c:v>
                      </c:pt>
                      <c:pt idx="1634">
                        <c:v>2278.4839999999999</c:v>
                      </c:pt>
                      <c:pt idx="1635">
                        <c:v>2279.4479999999999</c:v>
                      </c:pt>
                      <c:pt idx="1636">
                        <c:v>2280.4119999999998</c:v>
                      </c:pt>
                      <c:pt idx="1637">
                        <c:v>2281.3760000000002</c:v>
                      </c:pt>
                      <c:pt idx="1638">
                        <c:v>2282.3409999999999</c:v>
                      </c:pt>
                      <c:pt idx="1639">
                        <c:v>2283.3049999999998</c:v>
                      </c:pt>
                      <c:pt idx="1640">
                        <c:v>2284.2689999999998</c:v>
                      </c:pt>
                      <c:pt idx="1641">
                        <c:v>2285.2330000000002</c:v>
                      </c:pt>
                      <c:pt idx="1642">
                        <c:v>2286.1979999999999</c:v>
                      </c:pt>
                      <c:pt idx="1643">
                        <c:v>2287.1619999999998</c:v>
                      </c:pt>
                      <c:pt idx="1644">
                        <c:v>2288.1260000000002</c:v>
                      </c:pt>
                      <c:pt idx="1645">
                        <c:v>2289.09</c:v>
                      </c:pt>
                      <c:pt idx="1646">
                        <c:v>2290.0540000000001</c:v>
                      </c:pt>
                      <c:pt idx="1647">
                        <c:v>2291.0189999999998</c:v>
                      </c:pt>
                      <c:pt idx="1648">
                        <c:v>2291.9830000000002</c:v>
                      </c:pt>
                      <c:pt idx="1649">
                        <c:v>2292.9470000000001</c:v>
                      </c:pt>
                      <c:pt idx="1650">
                        <c:v>2293.9110000000001</c:v>
                      </c:pt>
                      <c:pt idx="1651">
                        <c:v>2294.8760000000002</c:v>
                      </c:pt>
                      <c:pt idx="1652">
                        <c:v>2295.84</c:v>
                      </c:pt>
                      <c:pt idx="1653">
                        <c:v>2296.8040000000001</c:v>
                      </c:pt>
                      <c:pt idx="1654">
                        <c:v>2297.768</c:v>
                      </c:pt>
                      <c:pt idx="1655">
                        <c:v>2298.7330000000002</c:v>
                      </c:pt>
                      <c:pt idx="1656">
                        <c:v>2299.6970000000001</c:v>
                      </c:pt>
                      <c:pt idx="1657">
                        <c:v>2300.6610000000001</c:v>
                      </c:pt>
                      <c:pt idx="1658">
                        <c:v>2301.625</c:v>
                      </c:pt>
                      <c:pt idx="1659">
                        <c:v>2302.59</c:v>
                      </c:pt>
                      <c:pt idx="1660">
                        <c:v>2303.5540000000001</c:v>
                      </c:pt>
                      <c:pt idx="1661">
                        <c:v>2304.518</c:v>
                      </c:pt>
                      <c:pt idx="1662">
                        <c:v>2305.482</c:v>
                      </c:pt>
                      <c:pt idx="1663">
                        <c:v>2306.4470000000001</c:v>
                      </c:pt>
                      <c:pt idx="1664">
                        <c:v>2307.4110000000001</c:v>
                      </c:pt>
                      <c:pt idx="1665">
                        <c:v>2308.375</c:v>
                      </c:pt>
                      <c:pt idx="1666">
                        <c:v>2309.3389999999999</c:v>
                      </c:pt>
                      <c:pt idx="1667">
                        <c:v>2310.3029999999999</c:v>
                      </c:pt>
                      <c:pt idx="1668">
                        <c:v>2311.268</c:v>
                      </c:pt>
                      <c:pt idx="1669">
                        <c:v>2312.232</c:v>
                      </c:pt>
                      <c:pt idx="1670">
                        <c:v>2313.1959999999999</c:v>
                      </c:pt>
                      <c:pt idx="1671">
                        <c:v>2314.16</c:v>
                      </c:pt>
                      <c:pt idx="1672">
                        <c:v>2315.125</c:v>
                      </c:pt>
                      <c:pt idx="1673">
                        <c:v>2316.0889999999999</c:v>
                      </c:pt>
                      <c:pt idx="1674">
                        <c:v>2317.0529999999999</c:v>
                      </c:pt>
                      <c:pt idx="1675">
                        <c:v>2318.0169999999998</c:v>
                      </c:pt>
                      <c:pt idx="1676">
                        <c:v>2318.9810000000002</c:v>
                      </c:pt>
                      <c:pt idx="1677">
                        <c:v>2319.9459999999999</c:v>
                      </c:pt>
                      <c:pt idx="1678">
                        <c:v>2320.91</c:v>
                      </c:pt>
                      <c:pt idx="1679">
                        <c:v>2321.8739999999998</c:v>
                      </c:pt>
                      <c:pt idx="1680">
                        <c:v>2322.8380000000002</c:v>
                      </c:pt>
                      <c:pt idx="1681">
                        <c:v>2323.8029999999999</c:v>
                      </c:pt>
                      <c:pt idx="1682">
                        <c:v>2324.7669999999998</c:v>
                      </c:pt>
                      <c:pt idx="1683">
                        <c:v>2325.7310000000002</c:v>
                      </c:pt>
                      <c:pt idx="1684">
                        <c:v>2326.6950000000002</c:v>
                      </c:pt>
                      <c:pt idx="1685">
                        <c:v>2327.66</c:v>
                      </c:pt>
                      <c:pt idx="1686">
                        <c:v>2328.6239999999998</c:v>
                      </c:pt>
                      <c:pt idx="1687">
                        <c:v>2329.5880000000002</c:v>
                      </c:pt>
                      <c:pt idx="1688">
                        <c:v>2330.5520000000001</c:v>
                      </c:pt>
                      <c:pt idx="1689">
                        <c:v>2331.5169999999998</c:v>
                      </c:pt>
                      <c:pt idx="1690">
                        <c:v>2332.4810000000002</c:v>
                      </c:pt>
                      <c:pt idx="1691">
                        <c:v>2333.4450000000002</c:v>
                      </c:pt>
                      <c:pt idx="1692">
                        <c:v>2334.4090000000001</c:v>
                      </c:pt>
                      <c:pt idx="1693">
                        <c:v>2335.3739999999998</c:v>
                      </c:pt>
                      <c:pt idx="1694">
                        <c:v>2336.3380000000002</c:v>
                      </c:pt>
                      <c:pt idx="1695">
                        <c:v>2337.3020000000001</c:v>
                      </c:pt>
                      <c:pt idx="1696">
                        <c:v>2338.2660000000001</c:v>
                      </c:pt>
                      <c:pt idx="1697">
                        <c:v>2339.23</c:v>
                      </c:pt>
                      <c:pt idx="1698">
                        <c:v>2340.1950000000002</c:v>
                      </c:pt>
                      <c:pt idx="1699">
                        <c:v>2341.1590000000001</c:v>
                      </c:pt>
                      <c:pt idx="1700">
                        <c:v>2342.123</c:v>
                      </c:pt>
                      <c:pt idx="1701">
                        <c:v>2343.087</c:v>
                      </c:pt>
                      <c:pt idx="1702">
                        <c:v>2344.0520000000001</c:v>
                      </c:pt>
                      <c:pt idx="1703">
                        <c:v>2345.0160000000001</c:v>
                      </c:pt>
                      <c:pt idx="1704">
                        <c:v>2345.98</c:v>
                      </c:pt>
                      <c:pt idx="1705">
                        <c:v>2346.944</c:v>
                      </c:pt>
                      <c:pt idx="1706">
                        <c:v>2347.9079999999999</c:v>
                      </c:pt>
                      <c:pt idx="1707">
                        <c:v>2348.873</c:v>
                      </c:pt>
                      <c:pt idx="1708">
                        <c:v>2349.837</c:v>
                      </c:pt>
                      <c:pt idx="1709">
                        <c:v>2350.8009999999999</c:v>
                      </c:pt>
                      <c:pt idx="1710">
                        <c:v>2351.7649999999999</c:v>
                      </c:pt>
                      <c:pt idx="1711">
                        <c:v>2352.73</c:v>
                      </c:pt>
                      <c:pt idx="1712">
                        <c:v>2353.694</c:v>
                      </c:pt>
                      <c:pt idx="1713">
                        <c:v>2354.6579999999999</c:v>
                      </c:pt>
                      <c:pt idx="1714">
                        <c:v>2355.6219999999998</c:v>
                      </c:pt>
                      <c:pt idx="1715">
                        <c:v>2356.587</c:v>
                      </c:pt>
                      <c:pt idx="1716">
                        <c:v>2357.5509999999999</c:v>
                      </c:pt>
                      <c:pt idx="1717">
                        <c:v>2358.5149999999999</c:v>
                      </c:pt>
                      <c:pt idx="1718">
                        <c:v>2359.4789999999998</c:v>
                      </c:pt>
                      <c:pt idx="1719">
                        <c:v>2360.444</c:v>
                      </c:pt>
                      <c:pt idx="1720">
                        <c:v>2361.4079999999999</c:v>
                      </c:pt>
                      <c:pt idx="1721">
                        <c:v>2362.3719999999998</c:v>
                      </c:pt>
                      <c:pt idx="1722">
                        <c:v>2363.3359999999998</c:v>
                      </c:pt>
                      <c:pt idx="1723">
                        <c:v>2364.3009999999999</c:v>
                      </c:pt>
                      <c:pt idx="1724">
                        <c:v>2365.2649999999999</c:v>
                      </c:pt>
                      <c:pt idx="1725">
                        <c:v>2366.2289999999998</c:v>
                      </c:pt>
                      <c:pt idx="1726">
                        <c:v>2367.1930000000002</c:v>
                      </c:pt>
                      <c:pt idx="1727">
                        <c:v>2368.1570000000002</c:v>
                      </c:pt>
                      <c:pt idx="1728">
                        <c:v>2369.1219999999998</c:v>
                      </c:pt>
                      <c:pt idx="1729">
                        <c:v>2370.0859999999998</c:v>
                      </c:pt>
                      <c:pt idx="1730">
                        <c:v>2371.0500000000002</c:v>
                      </c:pt>
                      <c:pt idx="1731">
                        <c:v>2372.0140000000001</c:v>
                      </c:pt>
                      <c:pt idx="1732">
                        <c:v>2372.9789999999998</c:v>
                      </c:pt>
                      <c:pt idx="1733">
                        <c:v>2373.9430000000002</c:v>
                      </c:pt>
                      <c:pt idx="1734">
                        <c:v>2374.9070000000002</c:v>
                      </c:pt>
                      <c:pt idx="1735">
                        <c:v>2375.8710000000001</c:v>
                      </c:pt>
                      <c:pt idx="1736">
                        <c:v>2376.835</c:v>
                      </c:pt>
                      <c:pt idx="1737">
                        <c:v>2377.8000000000002</c:v>
                      </c:pt>
                      <c:pt idx="1738">
                        <c:v>2378.7640000000001</c:v>
                      </c:pt>
                      <c:pt idx="1739">
                        <c:v>2379.7280000000001</c:v>
                      </c:pt>
                      <c:pt idx="1740">
                        <c:v>2380.692</c:v>
                      </c:pt>
                      <c:pt idx="1741">
                        <c:v>2381.6570000000002</c:v>
                      </c:pt>
                      <c:pt idx="1742">
                        <c:v>2382.6210000000001</c:v>
                      </c:pt>
                      <c:pt idx="1743">
                        <c:v>2383.585</c:v>
                      </c:pt>
                      <c:pt idx="1744">
                        <c:v>2384.549</c:v>
                      </c:pt>
                      <c:pt idx="1745">
                        <c:v>2385.5140000000001</c:v>
                      </c:pt>
                      <c:pt idx="1746">
                        <c:v>2386.4780000000001</c:v>
                      </c:pt>
                      <c:pt idx="1747">
                        <c:v>2387.442</c:v>
                      </c:pt>
                      <c:pt idx="1748">
                        <c:v>2388.4059999999999</c:v>
                      </c:pt>
                      <c:pt idx="1749">
                        <c:v>2389.3710000000001</c:v>
                      </c:pt>
                      <c:pt idx="1750">
                        <c:v>2390.335</c:v>
                      </c:pt>
                      <c:pt idx="1751">
                        <c:v>2391.299</c:v>
                      </c:pt>
                      <c:pt idx="1752">
                        <c:v>2392.2629999999999</c:v>
                      </c:pt>
                      <c:pt idx="1753">
                        <c:v>2393.2280000000001</c:v>
                      </c:pt>
                      <c:pt idx="1754">
                        <c:v>2394.192</c:v>
                      </c:pt>
                      <c:pt idx="1755">
                        <c:v>2395.1559999999999</c:v>
                      </c:pt>
                      <c:pt idx="1756">
                        <c:v>2396.12</c:v>
                      </c:pt>
                      <c:pt idx="1757">
                        <c:v>2397.0839999999998</c:v>
                      </c:pt>
                      <c:pt idx="1758">
                        <c:v>2398.049</c:v>
                      </c:pt>
                      <c:pt idx="1759">
                        <c:v>2399.0129999999999</c:v>
                      </c:pt>
                      <c:pt idx="1760">
                        <c:v>2399.9769999999999</c:v>
                      </c:pt>
                      <c:pt idx="1761">
                        <c:v>2400.9409999999998</c:v>
                      </c:pt>
                      <c:pt idx="1762">
                        <c:v>2401.9059999999999</c:v>
                      </c:pt>
                      <c:pt idx="1763">
                        <c:v>2402.87</c:v>
                      </c:pt>
                      <c:pt idx="1764">
                        <c:v>2403.8339999999998</c:v>
                      </c:pt>
                      <c:pt idx="1765">
                        <c:v>2404.7979999999998</c:v>
                      </c:pt>
                      <c:pt idx="1766">
                        <c:v>2405.7620000000002</c:v>
                      </c:pt>
                      <c:pt idx="1767">
                        <c:v>2406.7269999999999</c:v>
                      </c:pt>
                      <c:pt idx="1768">
                        <c:v>2407.6909999999998</c:v>
                      </c:pt>
                      <c:pt idx="1769">
                        <c:v>2408.6550000000002</c:v>
                      </c:pt>
                      <c:pt idx="1770">
                        <c:v>2409.6190000000001</c:v>
                      </c:pt>
                      <c:pt idx="1771">
                        <c:v>2410.5839999999998</c:v>
                      </c:pt>
                      <c:pt idx="1772">
                        <c:v>2411.5479999999998</c:v>
                      </c:pt>
                      <c:pt idx="1773">
                        <c:v>2412.5120000000002</c:v>
                      </c:pt>
                      <c:pt idx="1774">
                        <c:v>2413.4760000000001</c:v>
                      </c:pt>
                      <c:pt idx="1775">
                        <c:v>2414.4409999999998</c:v>
                      </c:pt>
                      <c:pt idx="1776">
                        <c:v>2415.4050000000002</c:v>
                      </c:pt>
                      <c:pt idx="1777">
                        <c:v>2416.3690000000001</c:v>
                      </c:pt>
                      <c:pt idx="1778">
                        <c:v>2417.3330000000001</c:v>
                      </c:pt>
                      <c:pt idx="1779">
                        <c:v>2418.2979999999998</c:v>
                      </c:pt>
                      <c:pt idx="1780">
                        <c:v>2419.2620000000002</c:v>
                      </c:pt>
                      <c:pt idx="1781">
                        <c:v>2420.2260000000001</c:v>
                      </c:pt>
                      <c:pt idx="1782">
                        <c:v>2421.19</c:v>
                      </c:pt>
                      <c:pt idx="1783">
                        <c:v>2422.1550000000002</c:v>
                      </c:pt>
                      <c:pt idx="1784">
                        <c:v>2423.1190000000001</c:v>
                      </c:pt>
                      <c:pt idx="1785">
                        <c:v>2424.0830000000001</c:v>
                      </c:pt>
                      <c:pt idx="1786">
                        <c:v>2425.047</c:v>
                      </c:pt>
                      <c:pt idx="1787">
                        <c:v>2426.011</c:v>
                      </c:pt>
                      <c:pt idx="1788">
                        <c:v>2426.9760000000001</c:v>
                      </c:pt>
                      <c:pt idx="1789">
                        <c:v>2427.94</c:v>
                      </c:pt>
                      <c:pt idx="1790">
                        <c:v>2428.904</c:v>
                      </c:pt>
                      <c:pt idx="1791">
                        <c:v>2429.8679999999999</c:v>
                      </c:pt>
                      <c:pt idx="1792">
                        <c:v>2430.8330000000001</c:v>
                      </c:pt>
                      <c:pt idx="1793">
                        <c:v>2431.797</c:v>
                      </c:pt>
                      <c:pt idx="1794">
                        <c:v>2432.761</c:v>
                      </c:pt>
                      <c:pt idx="1795">
                        <c:v>2433.7249999999999</c:v>
                      </c:pt>
                      <c:pt idx="1796">
                        <c:v>2434.6889999999999</c:v>
                      </c:pt>
                      <c:pt idx="1797">
                        <c:v>2435.654</c:v>
                      </c:pt>
                      <c:pt idx="1798">
                        <c:v>2436.6179999999999</c:v>
                      </c:pt>
                      <c:pt idx="1799">
                        <c:v>2437.5819999999999</c:v>
                      </c:pt>
                      <c:pt idx="1800">
                        <c:v>2438.5459999999998</c:v>
                      </c:pt>
                      <c:pt idx="1801">
                        <c:v>2439.511</c:v>
                      </c:pt>
                      <c:pt idx="1802">
                        <c:v>2440.4749999999999</c:v>
                      </c:pt>
                      <c:pt idx="1803">
                        <c:v>2441.4389999999999</c:v>
                      </c:pt>
                      <c:pt idx="1804">
                        <c:v>2442.4029999999998</c:v>
                      </c:pt>
                      <c:pt idx="1805">
                        <c:v>2443.3679999999999</c:v>
                      </c:pt>
                      <c:pt idx="1806">
                        <c:v>2444.3319999999999</c:v>
                      </c:pt>
                      <c:pt idx="1807">
                        <c:v>2445.2959999999998</c:v>
                      </c:pt>
                      <c:pt idx="1808">
                        <c:v>2446.2600000000002</c:v>
                      </c:pt>
                      <c:pt idx="1809">
                        <c:v>2447.2249999999999</c:v>
                      </c:pt>
                      <c:pt idx="1810">
                        <c:v>2448.1889999999999</c:v>
                      </c:pt>
                      <c:pt idx="1811">
                        <c:v>2449.1529999999998</c:v>
                      </c:pt>
                      <c:pt idx="1812">
                        <c:v>2450.1170000000002</c:v>
                      </c:pt>
                      <c:pt idx="1813">
                        <c:v>2451.0819999999999</c:v>
                      </c:pt>
                      <c:pt idx="1814">
                        <c:v>2452.0459999999998</c:v>
                      </c:pt>
                      <c:pt idx="1815">
                        <c:v>2453.0100000000002</c:v>
                      </c:pt>
                      <c:pt idx="1816">
                        <c:v>2453.9740000000002</c:v>
                      </c:pt>
                      <c:pt idx="1817">
                        <c:v>2454.9380000000001</c:v>
                      </c:pt>
                      <c:pt idx="1818">
                        <c:v>2455.9029999999998</c:v>
                      </c:pt>
                      <c:pt idx="1819">
                        <c:v>2456.8670000000002</c:v>
                      </c:pt>
                      <c:pt idx="1820">
                        <c:v>2457.8310000000001</c:v>
                      </c:pt>
                      <c:pt idx="1821">
                        <c:v>2458.7950000000001</c:v>
                      </c:pt>
                      <c:pt idx="1822">
                        <c:v>2459.7600000000002</c:v>
                      </c:pt>
                      <c:pt idx="1823">
                        <c:v>2460.7240000000002</c:v>
                      </c:pt>
                      <c:pt idx="1824">
                        <c:v>2461.6880000000001</c:v>
                      </c:pt>
                      <c:pt idx="1825">
                        <c:v>2462.652</c:v>
                      </c:pt>
                      <c:pt idx="1826">
                        <c:v>2463.616</c:v>
                      </c:pt>
                      <c:pt idx="1827">
                        <c:v>2464.5810000000001</c:v>
                      </c:pt>
                      <c:pt idx="1828">
                        <c:v>2465.5450000000001</c:v>
                      </c:pt>
                      <c:pt idx="1829">
                        <c:v>2466.509</c:v>
                      </c:pt>
                      <c:pt idx="1830">
                        <c:v>2467.473</c:v>
                      </c:pt>
                      <c:pt idx="1831">
                        <c:v>2468.4380000000001</c:v>
                      </c:pt>
                      <c:pt idx="1832">
                        <c:v>2469.402</c:v>
                      </c:pt>
                      <c:pt idx="1833">
                        <c:v>2470.366</c:v>
                      </c:pt>
                      <c:pt idx="1834">
                        <c:v>2471.33</c:v>
                      </c:pt>
                      <c:pt idx="1835">
                        <c:v>2472.2950000000001</c:v>
                      </c:pt>
                      <c:pt idx="1836">
                        <c:v>2473.259</c:v>
                      </c:pt>
                      <c:pt idx="1837">
                        <c:v>2474.223</c:v>
                      </c:pt>
                      <c:pt idx="1838">
                        <c:v>2475.1869999999999</c:v>
                      </c:pt>
                      <c:pt idx="1839">
                        <c:v>2476.152</c:v>
                      </c:pt>
                      <c:pt idx="1840">
                        <c:v>2477.116</c:v>
                      </c:pt>
                      <c:pt idx="1841">
                        <c:v>2478.08</c:v>
                      </c:pt>
                      <c:pt idx="1842">
                        <c:v>2479.0439999999999</c:v>
                      </c:pt>
                      <c:pt idx="1843">
                        <c:v>2480.009</c:v>
                      </c:pt>
                      <c:pt idx="1844">
                        <c:v>2480.973</c:v>
                      </c:pt>
                      <c:pt idx="1845">
                        <c:v>2481.9369999999999</c:v>
                      </c:pt>
                      <c:pt idx="1846">
                        <c:v>2482.9009999999998</c:v>
                      </c:pt>
                      <c:pt idx="1847">
                        <c:v>2483.8649999999998</c:v>
                      </c:pt>
                      <c:pt idx="1848">
                        <c:v>2484.83</c:v>
                      </c:pt>
                      <c:pt idx="1849">
                        <c:v>2485.7939999999999</c:v>
                      </c:pt>
                      <c:pt idx="1850">
                        <c:v>2486.7579999999998</c:v>
                      </c:pt>
                      <c:pt idx="1851">
                        <c:v>2487.7220000000002</c:v>
                      </c:pt>
                      <c:pt idx="1852">
                        <c:v>2488.6869999999999</c:v>
                      </c:pt>
                      <c:pt idx="1853">
                        <c:v>2489.6509999999998</c:v>
                      </c:pt>
                      <c:pt idx="1854">
                        <c:v>2490.6149999999998</c:v>
                      </c:pt>
                      <c:pt idx="1855">
                        <c:v>2491.5790000000002</c:v>
                      </c:pt>
                      <c:pt idx="1856">
                        <c:v>2492.5430000000001</c:v>
                      </c:pt>
                      <c:pt idx="1857">
                        <c:v>2493.5079999999998</c:v>
                      </c:pt>
                      <c:pt idx="1858">
                        <c:v>2494.4720000000002</c:v>
                      </c:pt>
                      <c:pt idx="1859">
                        <c:v>2495.4360000000001</c:v>
                      </c:pt>
                      <c:pt idx="1860">
                        <c:v>2496.4</c:v>
                      </c:pt>
                      <c:pt idx="1861">
                        <c:v>2497.3649999999998</c:v>
                      </c:pt>
                      <c:pt idx="1862">
                        <c:v>2498.3290000000002</c:v>
                      </c:pt>
                      <c:pt idx="1863">
                        <c:v>2499.2930000000001</c:v>
                      </c:pt>
                      <c:pt idx="1864">
                        <c:v>2500.2570000000001</c:v>
                      </c:pt>
                      <c:pt idx="1865">
                        <c:v>2501.2220000000002</c:v>
                      </c:pt>
                      <c:pt idx="1866">
                        <c:v>2502.1860000000001</c:v>
                      </c:pt>
                      <c:pt idx="1867">
                        <c:v>2503.15</c:v>
                      </c:pt>
                      <c:pt idx="1868">
                        <c:v>2504.114</c:v>
                      </c:pt>
                      <c:pt idx="1869">
                        <c:v>2505.0790000000002</c:v>
                      </c:pt>
                      <c:pt idx="1870">
                        <c:v>2506.0430000000001</c:v>
                      </c:pt>
                      <c:pt idx="1871">
                        <c:v>2507.0070000000001</c:v>
                      </c:pt>
                      <c:pt idx="1872">
                        <c:v>2507.971</c:v>
                      </c:pt>
                      <c:pt idx="1873">
                        <c:v>2508.9360000000001</c:v>
                      </c:pt>
                      <c:pt idx="1874">
                        <c:v>2509.9</c:v>
                      </c:pt>
                      <c:pt idx="1875">
                        <c:v>2510.864</c:v>
                      </c:pt>
                      <c:pt idx="1876">
                        <c:v>2511.828</c:v>
                      </c:pt>
                      <c:pt idx="1877">
                        <c:v>2512.7919999999999</c:v>
                      </c:pt>
                      <c:pt idx="1878">
                        <c:v>2513.7570000000001</c:v>
                      </c:pt>
                      <c:pt idx="1879">
                        <c:v>2514.721</c:v>
                      </c:pt>
                      <c:pt idx="1880">
                        <c:v>2515.6849999999999</c:v>
                      </c:pt>
                      <c:pt idx="1881">
                        <c:v>2516.6489999999999</c:v>
                      </c:pt>
                      <c:pt idx="1882">
                        <c:v>2517.614</c:v>
                      </c:pt>
                      <c:pt idx="1883">
                        <c:v>2518.578</c:v>
                      </c:pt>
                      <c:pt idx="1884">
                        <c:v>2519.5419999999999</c:v>
                      </c:pt>
                      <c:pt idx="1885">
                        <c:v>2520.5059999999999</c:v>
                      </c:pt>
                      <c:pt idx="1886">
                        <c:v>2521.4699999999998</c:v>
                      </c:pt>
                      <c:pt idx="1887">
                        <c:v>2522.4349999999999</c:v>
                      </c:pt>
                      <c:pt idx="1888">
                        <c:v>2523.3989999999999</c:v>
                      </c:pt>
                      <c:pt idx="1889">
                        <c:v>2524.3629999999998</c:v>
                      </c:pt>
                      <c:pt idx="1890">
                        <c:v>2525.3270000000002</c:v>
                      </c:pt>
                      <c:pt idx="1891">
                        <c:v>2526.2919999999999</c:v>
                      </c:pt>
                      <c:pt idx="1892">
                        <c:v>2527.2559999999999</c:v>
                      </c:pt>
                      <c:pt idx="1893">
                        <c:v>2528.2199999999998</c:v>
                      </c:pt>
                      <c:pt idx="1894">
                        <c:v>2529.1840000000002</c:v>
                      </c:pt>
                      <c:pt idx="1895">
                        <c:v>2530.1489999999999</c:v>
                      </c:pt>
                      <c:pt idx="1896">
                        <c:v>2531.1129999999998</c:v>
                      </c:pt>
                      <c:pt idx="1897">
                        <c:v>2532.0770000000002</c:v>
                      </c:pt>
                      <c:pt idx="1898">
                        <c:v>2533.0410000000002</c:v>
                      </c:pt>
                      <c:pt idx="1899">
                        <c:v>2534.0059999999999</c:v>
                      </c:pt>
                      <c:pt idx="1900">
                        <c:v>2534.9699999999998</c:v>
                      </c:pt>
                      <c:pt idx="1901">
                        <c:v>2535.9340000000002</c:v>
                      </c:pt>
                      <c:pt idx="1902">
                        <c:v>2536.8980000000001</c:v>
                      </c:pt>
                      <c:pt idx="1903">
                        <c:v>2537.8629999999998</c:v>
                      </c:pt>
                      <c:pt idx="1904">
                        <c:v>2538.8270000000002</c:v>
                      </c:pt>
                      <c:pt idx="1905">
                        <c:v>2539.7910000000002</c:v>
                      </c:pt>
                      <c:pt idx="1906">
                        <c:v>2540.7550000000001</c:v>
                      </c:pt>
                      <c:pt idx="1907">
                        <c:v>2541.7190000000001</c:v>
                      </c:pt>
                      <c:pt idx="1908">
                        <c:v>2542.6840000000002</c:v>
                      </c:pt>
                      <c:pt idx="1909">
                        <c:v>2543.6480000000001</c:v>
                      </c:pt>
                      <c:pt idx="1910">
                        <c:v>2544.6120000000001</c:v>
                      </c:pt>
                      <c:pt idx="1911">
                        <c:v>2545.576</c:v>
                      </c:pt>
                      <c:pt idx="1912">
                        <c:v>2546.5410000000002</c:v>
                      </c:pt>
                      <c:pt idx="1913">
                        <c:v>2547.5050000000001</c:v>
                      </c:pt>
                      <c:pt idx="1914">
                        <c:v>2548.4690000000001</c:v>
                      </c:pt>
                      <c:pt idx="1915">
                        <c:v>2549.433</c:v>
                      </c:pt>
                      <c:pt idx="1916">
                        <c:v>2550.3969999999999</c:v>
                      </c:pt>
                      <c:pt idx="1917">
                        <c:v>2551.3620000000001</c:v>
                      </c:pt>
                      <c:pt idx="1918">
                        <c:v>2552.326</c:v>
                      </c:pt>
                      <c:pt idx="1919">
                        <c:v>2553.29</c:v>
                      </c:pt>
                      <c:pt idx="1920">
                        <c:v>2554.2539999999999</c:v>
                      </c:pt>
                      <c:pt idx="1921">
                        <c:v>2555.2190000000001</c:v>
                      </c:pt>
                      <c:pt idx="1922">
                        <c:v>2556.183</c:v>
                      </c:pt>
                      <c:pt idx="1923">
                        <c:v>2557.1469999999999</c:v>
                      </c:pt>
                      <c:pt idx="1924">
                        <c:v>2558.1109999999999</c:v>
                      </c:pt>
                      <c:pt idx="1925">
                        <c:v>2559.076</c:v>
                      </c:pt>
                      <c:pt idx="1926">
                        <c:v>2560.04</c:v>
                      </c:pt>
                      <c:pt idx="1927">
                        <c:v>2561.0039999999999</c:v>
                      </c:pt>
                      <c:pt idx="1928">
                        <c:v>2561.9679999999998</c:v>
                      </c:pt>
                      <c:pt idx="1929">
                        <c:v>2562.933</c:v>
                      </c:pt>
                      <c:pt idx="1930">
                        <c:v>2563.8969999999999</c:v>
                      </c:pt>
                      <c:pt idx="1931">
                        <c:v>2564.8609999999999</c:v>
                      </c:pt>
                      <c:pt idx="1932">
                        <c:v>2565.8249999999998</c:v>
                      </c:pt>
                      <c:pt idx="1933">
                        <c:v>2566.79</c:v>
                      </c:pt>
                      <c:pt idx="1934">
                        <c:v>2567.7539999999999</c:v>
                      </c:pt>
                      <c:pt idx="1935">
                        <c:v>2568.7179999999998</c:v>
                      </c:pt>
                      <c:pt idx="1936">
                        <c:v>2569.6819999999998</c:v>
                      </c:pt>
                      <c:pt idx="1937">
                        <c:v>2570.6460000000002</c:v>
                      </c:pt>
                      <c:pt idx="1938">
                        <c:v>2571.6109999999999</c:v>
                      </c:pt>
                      <c:pt idx="1939">
                        <c:v>2572.5749999999998</c:v>
                      </c:pt>
                      <c:pt idx="1940">
                        <c:v>2573.5390000000002</c:v>
                      </c:pt>
                      <c:pt idx="1941">
                        <c:v>2574.5030000000002</c:v>
                      </c:pt>
                      <c:pt idx="1942">
                        <c:v>2575.4679999999998</c:v>
                      </c:pt>
                      <c:pt idx="1943">
                        <c:v>2576.4319999999998</c:v>
                      </c:pt>
                      <c:pt idx="1944">
                        <c:v>2577.3960000000002</c:v>
                      </c:pt>
                      <c:pt idx="1945">
                        <c:v>2578.36</c:v>
                      </c:pt>
                      <c:pt idx="1946">
                        <c:v>2579.3240000000001</c:v>
                      </c:pt>
                      <c:pt idx="1947">
                        <c:v>2580.2890000000002</c:v>
                      </c:pt>
                      <c:pt idx="1948">
                        <c:v>2581.2530000000002</c:v>
                      </c:pt>
                      <c:pt idx="1949">
                        <c:v>2582.2170000000001</c:v>
                      </c:pt>
                      <c:pt idx="1950">
                        <c:v>2583.181</c:v>
                      </c:pt>
                      <c:pt idx="1951">
                        <c:v>2584.1460000000002</c:v>
                      </c:pt>
                      <c:pt idx="1952">
                        <c:v>2585.11</c:v>
                      </c:pt>
                      <c:pt idx="1953">
                        <c:v>2586.0740000000001</c:v>
                      </c:pt>
                      <c:pt idx="1954">
                        <c:v>2587.038</c:v>
                      </c:pt>
                      <c:pt idx="1955">
                        <c:v>2588.0030000000002</c:v>
                      </c:pt>
                      <c:pt idx="1956">
                        <c:v>2588.9670000000001</c:v>
                      </c:pt>
                      <c:pt idx="1957">
                        <c:v>2589.931</c:v>
                      </c:pt>
                      <c:pt idx="1958">
                        <c:v>2590.895</c:v>
                      </c:pt>
                      <c:pt idx="1959">
                        <c:v>2591.86</c:v>
                      </c:pt>
                      <c:pt idx="1960">
                        <c:v>2592.8240000000001</c:v>
                      </c:pt>
                      <c:pt idx="1961">
                        <c:v>2593.788</c:v>
                      </c:pt>
                      <c:pt idx="1962">
                        <c:v>2594.752</c:v>
                      </c:pt>
                      <c:pt idx="1963">
                        <c:v>2595.7170000000001</c:v>
                      </c:pt>
                      <c:pt idx="1964">
                        <c:v>2596.681</c:v>
                      </c:pt>
                      <c:pt idx="1965">
                        <c:v>2597.645</c:v>
                      </c:pt>
                      <c:pt idx="1966">
                        <c:v>2598.6089999999999</c:v>
                      </c:pt>
                      <c:pt idx="1967">
                        <c:v>2599.5729999999999</c:v>
                      </c:pt>
                      <c:pt idx="1968">
                        <c:v>2600.538</c:v>
                      </c:pt>
                      <c:pt idx="1969">
                        <c:v>2601.502</c:v>
                      </c:pt>
                      <c:pt idx="1970">
                        <c:v>2602.4659999999999</c:v>
                      </c:pt>
                      <c:pt idx="1971">
                        <c:v>2603.4299999999998</c:v>
                      </c:pt>
                      <c:pt idx="1972">
                        <c:v>2604.395</c:v>
                      </c:pt>
                      <c:pt idx="1973">
                        <c:v>2605.3589999999999</c:v>
                      </c:pt>
                      <c:pt idx="1974">
                        <c:v>2606.3229999999999</c:v>
                      </c:pt>
                      <c:pt idx="1975">
                        <c:v>2607.2869999999998</c:v>
                      </c:pt>
                      <c:pt idx="1976">
                        <c:v>2608.2510000000002</c:v>
                      </c:pt>
                      <c:pt idx="1977">
                        <c:v>2609.2159999999999</c:v>
                      </c:pt>
                      <c:pt idx="1978">
                        <c:v>2610.1799999999998</c:v>
                      </c:pt>
                      <c:pt idx="1979">
                        <c:v>2611.1439999999998</c:v>
                      </c:pt>
                      <c:pt idx="1980">
                        <c:v>2612.1080000000002</c:v>
                      </c:pt>
                      <c:pt idx="1981">
                        <c:v>2613.0729999999999</c:v>
                      </c:pt>
                      <c:pt idx="1982">
                        <c:v>2614.0369999999998</c:v>
                      </c:pt>
                      <c:pt idx="1983">
                        <c:v>2615.0010000000002</c:v>
                      </c:pt>
                      <c:pt idx="1984">
                        <c:v>2615.9650000000001</c:v>
                      </c:pt>
                      <c:pt idx="1985">
                        <c:v>2616.9299999999998</c:v>
                      </c:pt>
                      <c:pt idx="1986">
                        <c:v>2617.8939999999998</c:v>
                      </c:pt>
                      <c:pt idx="1987">
                        <c:v>2618.8580000000002</c:v>
                      </c:pt>
                      <c:pt idx="1988">
                        <c:v>2619.8220000000001</c:v>
                      </c:pt>
                      <c:pt idx="1989">
                        <c:v>2620.7869999999998</c:v>
                      </c:pt>
                      <c:pt idx="1990">
                        <c:v>2621.7510000000002</c:v>
                      </c:pt>
                      <c:pt idx="1991">
                        <c:v>2622.7150000000001</c:v>
                      </c:pt>
                      <c:pt idx="1992">
                        <c:v>2623.6790000000001</c:v>
                      </c:pt>
                      <c:pt idx="1993">
                        <c:v>2624.6439999999998</c:v>
                      </c:pt>
                      <c:pt idx="1994">
                        <c:v>2625.6080000000002</c:v>
                      </c:pt>
                      <c:pt idx="1995">
                        <c:v>2626.5720000000001</c:v>
                      </c:pt>
                      <c:pt idx="1996">
                        <c:v>2627.5360000000001</c:v>
                      </c:pt>
                      <c:pt idx="1997">
                        <c:v>2628.5</c:v>
                      </c:pt>
                      <c:pt idx="1998">
                        <c:v>2629.4650000000001</c:v>
                      </c:pt>
                      <c:pt idx="1999">
                        <c:v>2630.4290000000001</c:v>
                      </c:pt>
                      <c:pt idx="2000">
                        <c:v>2631.393</c:v>
                      </c:pt>
                      <c:pt idx="2001">
                        <c:v>2632.357</c:v>
                      </c:pt>
                      <c:pt idx="2002">
                        <c:v>2633.3220000000001</c:v>
                      </c:pt>
                      <c:pt idx="2003">
                        <c:v>2634.2860000000001</c:v>
                      </c:pt>
                      <c:pt idx="2004">
                        <c:v>2635.25</c:v>
                      </c:pt>
                      <c:pt idx="2005">
                        <c:v>2636.2139999999999</c:v>
                      </c:pt>
                      <c:pt idx="2006">
                        <c:v>2637.1779999999999</c:v>
                      </c:pt>
                      <c:pt idx="2007">
                        <c:v>2638.143</c:v>
                      </c:pt>
                      <c:pt idx="2008">
                        <c:v>2639.107</c:v>
                      </c:pt>
                      <c:pt idx="2009">
                        <c:v>2640.0709999999999</c:v>
                      </c:pt>
                      <c:pt idx="2010">
                        <c:v>2641.0349999999999</c:v>
                      </c:pt>
                      <c:pt idx="2011">
                        <c:v>2642</c:v>
                      </c:pt>
                      <c:pt idx="2012">
                        <c:v>2642.9639999999999</c:v>
                      </c:pt>
                      <c:pt idx="2013">
                        <c:v>2643.9279999999999</c:v>
                      </c:pt>
                      <c:pt idx="2014">
                        <c:v>2644.8919999999998</c:v>
                      </c:pt>
                      <c:pt idx="2015">
                        <c:v>2645.857</c:v>
                      </c:pt>
                      <c:pt idx="2016">
                        <c:v>2646.8209999999999</c:v>
                      </c:pt>
                      <c:pt idx="2017">
                        <c:v>2647.7849999999999</c:v>
                      </c:pt>
                      <c:pt idx="2018">
                        <c:v>2648.7489999999998</c:v>
                      </c:pt>
                      <c:pt idx="2019">
                        <c:v>2649.7139999999999</c:v>
                      </c:pt>
                      <c:pt idx="2020">
                        <c:v>2650.6779999999999</c:v>
                      </c:pt>
                      <c:pt idx="2021">
                        <c:v>2651.6419999999998</c:v>
                      </c:pt>
                      <c:pt idx="2022">
                        <c:v>2652.6060000000002</c:v>
                      </c:pt>
                      <c:pt idx="2023">
                        <c:v>2653.5709999999999</c:v>
                      </c:pt>
                      <c:pt idx="2024">
                        <c:v>2654.5349999999999</c:v>
                      </c:pt>
                      <c:pt idx="2025">
                        <c:v>2655.4989999999998</c:v>
                      </c:pt>
                      <c:pt idx="2026">
                        <c:v>2656.4630000000002</c:v>
                      </c:pt>
                      <c:pt idx="2027">
                        <c:v>2657.4270000000001</c:v>
                      </c:pt>
                      <c:pt idx="2028">
                        <c:v>2658.3919999999998</c:v>
                      </c:pt>
                      <c:pt idx="2029">
                        <c:v>2659.3560000000002</c:v>
                      </c:pt>
                      <c:pt idx="2030">
                        <c:v>2660.32</c:v>
                      </c:pt>
                      <c:pt idx="2031">
                        <c:v>2661.2840000000001</c:v>
                      </c:pt>
                      <c:pt idx="2032">
                        <c:v>2662.2489999999998</c:v>
                      </c:pt>
                      <c:pt idx="2033">
                        <c:v>2663.2130000000002</c:v>
                      </c:pt>
                      <c:pt idx="2034">
                        <c:v>2664.1770000000001</c:v>
                      </c:pt>
                      <c:pt idx="2035">
                        <c:v>2665.1410000000001</c:v>
                      </c:pt>
                      <c:pt idx="2036">
                        <c:v>2666.105</c:v>
                      </c:pt>
                      <c:pt idx="2037">
                        <c:v>2667.07</c:v>
                      </c:pt>
                      <c:pt idx="2038">
                        <c:v>2668.0340000000001</c:v>
                      </c:pt>
                      <c:pt idx="2039">
                        <c:v>2668.998</c:v>
                      </c:pt>
                      <c:pt idx="2040">
                        <c:v>2669.962</c:v>
                      </c:pt>
                      <c:pt idx="2041">
                        <c:v>2670.9270000000001</c:v>
                      </c:pt>
                      <c:pt idx="2042">
                        <c:v>2671.8910000000001</c:v>
                      </c:pt>
                      <c:pt idx="2043">
                        <c:v>2672.855</c:v>
                      </c:pt>
                      <c:pt idx="2044">
                        <c:v>2673.819</c:v>
                      </c:pt>
                      <c:pt idx="2045">
                        <c:v>2674.7840000000001</c:v>
                      </c:pt>
                      <c:pt idx="2046">
                        <c:v>2675.748</c:v>
                      </c:pt>
                      <c:pt idx="2047">
                        <c:v>2676.712</c:v>
                      </c:pt>
                      <c:pt idx="2048">
                        <c:v>2677.6759999999999</c:v>
                      </c:pt>
                      <c:pt idx="2049">
                        <c:v>2678.6410000000001</c:v>
                      </c:pt>
                      <c:pt idx="2050">
                        <c:v>2679.605</c:v>
                      </c:pt>
                      <c:pt idx="2051">
                        <c:v>2680.569</c:v>
                      </c:pt>
                      <c:pt idx="2052">
                        <c:v>2681.5329999999999</c:v>
                      </c:pt>
                      <c:pt idx="2053">
                        <c:v>2682.498</c:v>
                      </c:pt>
                      <c:pt idx="2054">
                        <c:v>2683.462</c:v>
                      </c:pt>
                      <c:pt idx="2055">
                        <c:v>2684.4259999999999</c:v>
                      </c:pt>
                      <c:pt idx="2056">
                        <c:v>2685.39</c:v>
                      </c:pt>
                      <c:pt idx="2057">
                        <c:v>2686.3539999999998</c:v>
                      </c:pt>
                      <c:pt idx="2058">
                        <c:v>2687.319</c:v>
                      </c:pt>
                      <c:pt idx="2059">
                        <c:v>2688.2829999999999</c:v>
                      </c:pt>
                      <c:pt idx="2060">
                        <c:v>2689.2469999999998</c:v>
                      </c:pt>
                      <c:pt idx="2061">
                        <c:v>2690.2109999999998</c:v>
                      </c:pt>
                      <c:pt idx="2062">
                        <c:v>2691.1759999999999</c:v>
                      </c:pt>
                      <c:pt idx="2063">
                        <c:v>2692.14</c:v>
                      </c:pt>
                      <c:pt idx="2064">
                        <c:v>2693.1039999999998</c:v>
                      </c:pt>
                      <c:pt idx="2065">
                        <c:v>2694.0680000000002</c:v>
                      </c:pt>
                      <c:pt idx="2066">
                        <c:v>2695.0329999999999</c:v>
                      </c:pt>
                      <c:pt idx="2067">
                        <c:v>2695.9969999999998</c:v>
                      </c:pt>
                      <c:pt idx="2068">
                        <c:v>2696.9609999999998</c:v>
                      </c:pt>
                      <c:pt idx="2069">
                        <c:v>2697.9250000000002</c:v>
                      </c:pt>
                      <c:pt idx="2070">
                        <c:v>2698.89</c:v>
                      </c:pt>
                      <c:pt idx="2071">
                        <c:v>2699.8539999999998</c:v>
                      </c:pt>
                      <c:pt idx="2072">
                        <c:v>2700.8180000000002</c:v>
                      </c:pt>
                      <c:pt idx="2073">
                        <c:v>2701.7820000000002</c:v>
                      </c:pt>
                      <c:pt idx="2074">
                        <c:v>2702.7469999999998</c:v>
                      </c:pt>
                      <c:pt idx="2075">
                        <c:v>2703.7109999999998</c:v>
                      </c:pt>
                      <c:pt idx="2076">
                        <c:v>2704.6750000000002</c:v>
                      </c:pt>
                      <c:pt idx="2077">
                        <c:v>2705.6390000000001</c:v>
                      </c:pt>
                      <c:pt idx="2078">
                        <c:v>2706.6039999999998</c:v>
                      </c:pt>
                      <c:pt idx="2079">
                        <c:v>2707.5680000000002</c:v>
                      </c:pt>
                      <c:pt idx="2080">
                        <c:v>2708.5320000000002</c:v>
                      </c:pt>
                      <c:pt idx="2081">
                        <c:v>2709.4960000000001</c:v>
                      </c:pt>
                      <c:pt idx="2082">
                        <c:v>2710.46</c:v>
                      </c:pt>
                      <c:pt idx="2083">
                        <c:v>2711.4250000000002</c:v>
                      </c:pt>
                      <c:pt idx="2084">
                        <c:v>2712.3890000000001</c:v>
                      </c:pt>
                      <c:pt idx="2085">
                        <c:v>2713.3530000000001</c:v>
                      </c:pt>
                      <c:pt idx="2086">
                        <c:v>2714.317</c:v>
                      </c:pt>
                      <c:pt idx="2087">
                        <c:v>2715.2809999999999</c:v>
                      </c:pt>
                      <c:pt idx="2088">
                        <c:v>2716.2460000000001</c:v>
                      </c:pt>
                      <c:pt idx="2089">
                        <c:v>2717.21</c:v>
                      </c:pt>
                      <c:pt idx="2090">
                        <c:v>2718.174</c:v>
                      </c:pt>
                      <c:pt idx="2091">
                        <c:v>2719.1379999999999</c:v>
                      </c:pt>
                      <c:pt idx="2092">
                        <c:v>2720.1030000000001</c:v>
                      </c:pt>
                      <c:pt idx="2093">
                        <c:v>2721.067</c:v>
                      </c:pt>
                      <c:pt idx="2094">
                        <c:v>2722.0309999999999</c:v>
                      </c:pt>
                      <c:pt idx="2095">
                        <c:v>2722.9949999999999</c:v>
                      </c:pt>
                      <c:pt idx="2096">
                        <c:v>2723.96</c:v>
                      </c:pt>
                      <c:pt idx="2097">
                        <c:v>2724.924</c:v>
                      </c:pt>
                      <c:pt idx="2098">
                        <c:v>2725.8879999999999</c:v>
                      </c:pt>
                      <c:pt idx="2099">
                        <c:v>2726.8519999999999</c:v>
                      </c:pt>
                      <c:pt idx="2100">
                        <c:v>2727.817</c:v>
                      </c:pt>
                      <c:pt idx="2101">
                        <c:v>2728.7809999999999</c:v>
                      </c:pt>
                      <c:pt idx="2102">
                        <c:v>2729.7449999999999</c:v>
                      </c:pt>
                      <c:pt idx="2103">
                        <c:v>2730.7089999999998</c:v>
                      </c:pt>
                      <c:pt idx="2104">
                        <c:v>2731.674</c:v>
                      </c:pt>
                      <c:pt idx="2105">
                        <c:v>2732.6379999999999</c:v>
                      </c:pt>
                      <c:pt idx="2106">
                        <c:v>2733.6019999999999</c:v>
                      </c:pt>
                      <c:pt idx="2107">
                        <c:v>2734.5659999999998</c:v>
                      </c:pt>
                      <c:pt idx="2108">
                        <c:v>2735.5309999999999</c:v>
                      </c:pt>
                      <c:pt idx="2109">
                        <c:v>2736.4949999999999</c:v>
                      </c:pt>
                      <c:pt idx="2110">
                        <c:v>2737.4589999999998</c:v>
                      </c:pt>
                      <c:pt idx="2111">
                        <c:v>2738.4229999999998</c:v>
                      </c:pt>
                      <c:pt idx="2112">
                        <c:v>2739.3870000000002</c:v>
                      </c:pt>
                      <c:pt idx="2113">
                        <c:v>2740.3519999999999</c:v>
                      </c:pt>
                      <c:pt idx="2114">
                        <c:v>2741.3159999999998</c:v>
                      </c:pt>
                      <c:pt idx="2115">
                        <c:v>2742.28</c:v>
                      </c:pt>
                      <c:pt idx="2116">
                        <c:v>2743.2440000000001</c:v>
                      </c:pt>
                      <c:pt idx="2117">
                        <c:v>2744.2080000000001</c:v>
                      </c:pt>
                      <c:pt idx="2118">
                        <c:v>2745.1729999999998</c:v>
                      </c:pt>
                      <c:pt idx="2119">
                        <c:v>2746.1370000000002</c:v>
                      </c:pt>
                      <c:pt idx="2120">
                        <c:v>2747.1010000000001</c:v>
                      </c:pt>
                      <c:pt idx="2121">
                        <c:v>2748.0650000000001</c:v>
                      </c:pt>
                      <c:pt idx="2122">
                        <c:v>2749.03</c:v>
                      </c:pt>
                      <c:pt idx="2123">
                        <c:v>2749.9940000000001</c:v>
                      </c:pt>
                      <c:pt idx="2124">
                        <c:v>2750.9580000000001</c:v>
                      </c:pt>
                      <c:pt idx="2125">
                        <c:v>2751.922</c:v>
                      </c:pt>
                      <c:pt idx="2126">
                        <c:v>2752.8870000000002</c:v>
                      </c:pt>
                      <c:pt idx="2127">
                        <c:v>2753.8510000000001</c:v>
                      </c:pt>
                      <c:pt idx="2128">
                        <c:v>2754.8150000000001</c:v>
                      </c:pt>
                      <c:pt idx="2129">
                        <c:v>2755.779</c:v>
                      </c:pt>
                      <c:pt idx="2130">
                        <c:v>2756.7440000000001</c:v>
                      </c:pt>
                      <c:pt idx="2131">
                        <c:v>2757.7080000000001</c:v>
                      </c:pt>
                      <c:pt idx="2132">
                        <c:v>2758.672</c:v>
                      </c:pt>
                      <c:pt idx="2133">
                        <c:v>2759.636</c:v>
                      </c:pt>
                      <c:pt idx="2134">
                        <c:v>2760.6010000000001</c:v>
                      </c:pt>
                      <c:pt idx="2135">
                        <c:v>2761.5650000000001</c:v>
                      </c:pt>
                      <c:pt idx="2136">
                        <c:v>2762.529</c:v>
                      </c:pt>
                      <c:pt idx="2137">
                        <c:v>2763.4929999999999</c:v>
                      </c:pt>
                      <c:pt idx="2138">
                        <c:v>2764.4580000000001</c:v>
                      </c:pt>
                      <c:pt idx="2139">
                        <c:v>2765.422</c:v>
                      </c:pt>
                      <c:pt idx="2140">
                        <c:v>2766.386</c:v>
                      </c:pt>
                      <c:pt idx="2141">
                        <c:v>2767.35</c:v>
                      </c:pt>
                      <c:pt idx="2142">
                        <c:v>2768.3139999999999</c:v>
                      </c:pt>
                      <c:pt idx="2143">
                        <c:v>2769.279</c:v>
                      </c:pt>
                      <c:pt idx="2144">
                        <c:v>2770.2429999999999</c:v>
                      </c:pt>
                      <c:pt idx="2145">
                        <c:v>2771.2069999999999</c:v>
                      </c:pt>
                      <c:pt idx="2146">
                        <c:v>2772.1709999999998</c:v>
                      </c:pt>
                      <c:pt idx="2147">
                        <c:v>2773.1350000000002</c:v>
                      </c:pt>
                      <c:pt idx="2148">
                        <c:v>2774.1</c:v>
                      </c:pt>
                      <c:pt idx="2149">
                        <c:v>2775.0639999999999</c:v>
                      </c:pt>
                      <c:pt idx="2150">
                        <c:v>2776.0279999999998</c:v>
                      </c:pt>
                      <c:pt idx="2151">
                        <c:v>2776.9920000000002</c:v>
                      </c:pt>
                      <c:pt idx="2152">
                        <c:v>2777.9569999999999</c:v>
                      </c:pt>
                      <c:pt idx="2153">
                        <c:v>2778.9209999999998</c:v>
                      </c:pt>
                      <c:pt idx="2154">
                        <c:v>2779.8850000000002</c:v>
                      </c:pt>
                      <c:pt idx="2155">
                        <c:v>2780.8490000000002</c:v>
                      </c:pt>
                      <c:pt idx="2156">
                        <c:v>2781.8139999999999</c:v>
                      </c:pt>
                      <c:pt idx="2157">
                        <c:v>2782.7779999999998</c:v>
                      </c:pt>
                      <c:pt idx="2158">
                        <c:v>2783.7420000000002</c:v>
                      </c:pt>
                      <c:pt idx="2159">
                        <c:v>2784.7060000000001</c:v>
                      </c:pt>
                      <c:pt idx="2160">
                        <c:v>2785.6709999999998</c:v>
                      </c:pt>
                      <c:pt idx="2161">
                        <c:v>2786.6350000000002</c:v>
                      </c:pt>
                      <c:pt idx="2162">
                        <c:v>2787.5990000000002</c:v>
                      </c:pt>
                      <c:pt idx="2163">
                        <c:v>2788.5630000000001</c:v>
                      </c:pt>
                      <c:pt idx="2164">
                        <c:v>2789.5279999999998</c:v>
                      </c:pt>
                      <c:pt idx="2165">
                        <c:v>2790.4920000000002</c:v>
                      </c:pt>
                      <c:pt idx="2166">
                        <c:v>2791.4560000000001</c:v>
                      </c:pt>
                      <c:pt idx="2167">
                        <c:v>2792.42</c:v>
                      </c:pt>
                      <c:pt idx="2168">
                        <c:v>2793.3850000000002</c:v>
                      </c:pt>
                      <c:pt idx="2169">
                        <c:v>2794.3490000000002</c:v>
                      </c:pt>
                      <c:pt idx="2170">
                        <c:v>2795.3130000000001</c:v>
                      </c:pt>
                      <c:pt idx="2171">
                        <c:v>2796.277</c:v>
                      </c:pt>
                      <c:pt idx="2172">
                        <c:v>2797.241</c:v>
                      </c:pt>
                      <c:pt idx="2173">
                        <c:v>2798.2060000000001</c:v>
                      </c:pt>
                      <c:pt idx="2174">
                        <c:v>2799.17</c:v>
                      </c:pt>
                      <c:pt idx="2175">
                        <c:v>2800.134</c:v>
                      </c:pt>
                      <c:pt idx="2176">
                        <c:v>2801.098</c:v>
                      </c:pt>
                      <c:pt idx="2177">
                        <c:v>2802.0630000000001</c:v>
                      </c:pt>
                      <c:pt idx="2178">
                        <c:v>2803.027</c:v>
                      </c:pt>
                      <c:pt idx="2179">
                        <c:v>2803.991</c:v>
                      </c:pt>
                      <c:pt idx="2180">
                        <c:v>2804.9549999999999</c:v>
                      </c:pt>
                      <c:pt idx="2181">
                        <c:v>2805.9189999999999</c:v>
                      </c:pt>
                      <c:pt idx="2182">
                        <c:v>2806.884</c:v>
                      </c:pt>
                      <c:pt idx="2183">
                        <c:v>2807.848</c:v>
                      </c:pt>
                      <c:pt idx="2184">
                        <c:v>2808.8119999999999</c:v>
                      </c:pt>
                      <c:pt idx="2185">
                        <c:v>2809.7759999999998</c:v>
                      </c:pt>
                      <c:pt idx="2186">
                        <c:v>2810.741</c:v>
                      </c:pt>
                      <c:pt idx="2187">
                        <c:v>2811.7049999999999</c:v>
                      </c:pt>
                      <c:pt idx="2188">
                        <c:v>2812.6689999999999</c:v>
                      </c:pt>
                      <c:pt idx="2189">
                        <c:v>2813.6329999999998</c:v>
                      </c:pt>
                      <c:pt idx="2190">
                        <c:v>2814.598</c:v>
                      </c:pt>
                      <c:pt idx="2191">
                        <c:v>2815.5619999999999</c:v>
                      </c:pt>
                      <c:pt idx="2192">
                        <c:v>2816.5259999999998</c:v>
                      </c:pt>
                      <c:pt idx="2193">
                        <c:v>2817.49</c:v>
                      </c:pt>
                      <c:pt idx="2194">
                        <c:v>2818.4549999999999</c:v>
                      </c:pt>
                      <c:pt idx="2195">
                        <c:v>2819.4189999999999</c:v>
                      </c:pt>
                      <c:pt idx="2196">
                        <c:v>2820.3829999999998</c:v>
                      </c:pt>
                      <c:pt idx="2197">
                        <c:v>2821.3470000000002</c:v>
                      </c:pt>
                      <c:pt idx="2198">
                        <c:v>2822.3119999999999</c:v>
                      </c:pt>
                      <c:pt idx="2199">
                        <c:v>2823.2759999999998</c:v>
                      </c:pt>
                      <c:pt idx="2200">
                        <c:v>2824.24</c:v>
                      </c:pt>
                      <c:pt idx="2201">
                        <c:v>2825.2040000000002</c:v>
                      </c:pt>
                      <c:pt idx="2202">
                        <c:v>2826.1680000000001</c:v>
                      </c:pt>
                      <c:pt idx="2203">
                        <c:v>2827.1329999999998</c:v>
                      </c:pt>
                      <c:pt idx="2204">
                        <c:v>2828.0970000000002</c:v>
                      </c:pt>
                      <c:pt idx="2205">
                        <c:v>2829.0610000000001</c:v>
                      </c:pt>
                      <c:pt idx="2206">
                        <c:v>2830.0250000000001</c:v>
                      </c:pt>
                      <c:pt idx="2207">
                        <c:v>2830.99</c:v>
                      </c:pt>
                      <c:pt idx="2208">
                        <c:v>2831.9540000000002</c:v>
                      </c:pt>
                      <c:pt idx="2209">
                        <c:v>2832.9180000000001</c:v>
                      </c:pt>
                      <c:pt idx="2210">
                        <c:v>2833.8820000000001</c:v>
                      </c:pt>
                      <c:pt idx="2211">
                        <c:v>2834.846</c:v>
                      </c:pt>
                      <c:pt idx="2212">
                        <c:v>2835.8110000000001</c:v>
                      </c:pt>
                      <c:pt idx="2213">
                        <c:v>2836.7750000000001</c:v>
                      </c:pt>
                      <c:pt idx="2214">
                        <c:v>2837.739</c:v>
                      </c:pt>
                      <c:pt idx="2215">
                        <c:v>2838.703</c:v>
                      </c:pt>
                      <c:pt idx="2216">
                        <c:v>2839.6680000000001</c:v>
                      </c:pt>
                      <c:pt idx="2217">
                        <c:v>2840.6320000000001</c:v>
                      </c:pt>
                      <c:pt idx="2218">
                        <c:v>2841.596</c:v>
                      </c:pt>
                      <c:pt idx="2219">
                        <c:v>2842.56</c:v>
                      </c:pt>
                      <c:pt idx="2220">
                        <c:v>2843.5250000000001</c:v>
                      </c:pt>
                      <c:pt idx="2221">
                        <c:v>2844.489</c:v>
                      </c:pt>
                      <c:pt idx="2222">
                        <c:v>2845.453</c:v>
                      </c:pt>
                      <c:pt idx="2223">
                        <c:v>2846.4169999999999</c:v>
                      </c:pt>
                      <c:pt idx="2224">
                        <c:v>2847.3820000000001</c:v>
                      </c:pt>
                      <c:pt idx="2225">
                        <c:v>2848.346</c:v>
                      </c:pt>
                      <c:pt idx="2226">
                        <c:v>2849.31</c:v>
                      </c:pt>
                      <c:pt idx="2227">
                        <c:v>2850.2739999999999</c:v>
                      </c:pt>
                      <c:pt idx="2228">
                        <c:v>2851.239</c:v>
                      </c:pt>
                      <c:pt idx="2229">
                        <c:v>2852.203</c:v>
                      </c:pt>
                      <c:pt idx="2230">
                        <c:v>2853.1669999999999</c:v>
                      </c:pt>
                      <c:pt idx="2231">
                        <c:v>2854.1309999999999</c:v>
                      </c:pt>
                      <c:pt idx="2232">
                        <c:v>2855.0949999999998</c:v>
                      </c:pt>
                      <c:pt idx="2233">
                        <c:v>2856.06</c:v>
                      </c:pt>
                      <c:pt idx="2234">
                        <c:v>2857.0239999999999</c:v>
                      </c:pt>
                      <c:pt idx="2235">
                        <c:v>2857.9879999999998</c:v>
                      </c:pt>
                      <c:pt idx="2236">
                        <c:v>2858.9520000000002</c:v>
                      </c:pt>
                      <c:pt idx="2237">
                        <c:v>2859.9169999999999</c:v>
                      </c:pt>
                      <c:pt idx="2238">
                        <c:v>2860.8809999999999</c:v>
                      </c:pt>
                      <c:pt idx="2239">
                        <c:v>2861.8449999999998</c:v>
                      </c:pt>
                      <c:pt idx="2240">
                        <c:v>2862.8090000000002</c:v>
                      </c:pt>
                      <c:pt idx="2241">
                        <c:v>2863.7730000000001</c:v>
                      </c:pt>
                      <c:pt idx="2242">
                        <c:v>2864.7379999999998</c:v>
                      </c:pt>
                      <c:pt idx="2243">
                        <c:v>2865.7020000000002</c:v>
                      </c:pt>
                      <c:pt idx="2244">
                        <c:v>2866.6660000000002</c:v>
                      </c:pt>
                      <c:pt idx="2245">
                        <c:v>2867.63</c:v>
                      </c:pt>
                      <c:pt idx="2246">
                        <c:v>2868.5949999999998</c:v>
                      </c:pt>
                      <c:pt idx="2247">
                        <c:v>2869.5590000000002</c:v>
                      </c:pt>
                      <c:pt idx="2248">
                        <c:v>2870.5230000000001</c:v>
                      </c:pt>
                      <c:pt idx="2249">
                        <c:v>2871.4870000000001</c:v>
                      </c:pt>
                      <c:pt idx="2250">
                        <c:v>2872.4520000000002</c:v>
                      </c:pt>
                      <c:pt idx="2251">
                        <c:v>2873.4160000000002</c:v>
                      </c:pt>
                      <c:pt idx="2252">
                        <c:v>2874.38</c:v>
                      </c:pt>
                      <c:pt idx="2253">
                        <c:v>2875.3440000000001</c:v>
                      </c:pt>
                      <c:pt idx="2254">
                        <c:v>2876.3090000000002</c:v>
                      </c:pt>
                      <c:pt idx="2255">
                        <c:v>2877.2730000000001</c:v>
                      </c:pt>
                      <c:pt idx="2256">
                        <c:v>2878.2370000000001</c:v>
                      </c:pt>
                      <c:pt idx="2257">
                        <c:v>2879.201</c:v>
                      </c:pt>
                      <c:pt idx="2258">
                        <c:v>2880.1660000000002</c:v>
                      </c:pt>
                      <c:pt idx="2259">
                        <c:v>2881.13</c:v>
                      </c:pt>
                      <c:pt idx="2260">
                        <c:v>2882.0940000000001</c:v>
                      </c:pt>
                      <c:pt idx="2261">
                        <c:v>2883.058</c:v>
                      </c:pt>
                      <c:pt idx="2262">
                        <c:v>2884.0219999999999</c:v>
                      </c:pt>
                      <c:pt idx="2263">
                        <c:v>2884.9870000000001</c:v>
                      </c:pt>
                      <c:pt idx="2264">
                        <c:v>2885.951</c:v>
                      </c:pt>
                      <c:pt idx="2265">
                        <c:v>2886.915</c:v>
                      </c:pt>
                      <c:pt idx="2266">
                        <c:v>2887.8789999999999</c:v>
                      </c:pt>
                      <c:pt idx="2267">
                        <c:v>2888.8440000000001</c:v>
                      </c:pt>
                      <c:pt idx="2268">
                        <c:v>2889.808</c:v>
                      </c:pt>
                      <c:pt idx="2269">
                        <c:v>2890.7719999999999</c:v>
                      </c:pt>
                      <c:pt idx="2270">
                        <c:v>2891.7359999999999</c:v>
                      </c:pt>
                      <c:pt idx="2271">
                        <c:v>2892.7</c:v>
                      </c:pt>
                      <c:pt idx="2272">
                        <c:v>2893.665</c:v>
                      </c:pt>
                      <c:pt idx="2273">
                        <c:v>2894.6289999999999</c:v>
                      </c:pt>
                      <c:pt idx="2274">
                        <c:v>2895.5929999999998</c:v>
                      </c:pt>
                      <c:pt idx="2275">
                        <c:v>2896.5569999999998</c:v>
                      </c:pt>
                      <c:pt idx="2276">
                        <c:v>2897.5219999999999</c:v>
                      </c:pt>
                      <c:pt idx="2277">
                        <c:v>2898.4859999999999</c:v>
                      </c:pt>
                      <c:pt idx="2278">
                        <c:v>2899.45</c:v>
                      </c:pt>
                      <c:pt idx="2279">
                        <c:v>2900.4140000000002</c:v>
                      </c:pt>
                      <c:pt idx="2280">
                        <c:v>2901.3789999999999</c:v>
                      </c:pt>
                      <c:pt idx="2281">
                        <c:v>2902.3429999999998</c:v>
                      </c:pt>
                      <c:pt idx="2282">
                        <c:v>2903.3069999999998</c:v>
                      </c:pt>
                      <c:pt idx="2283">
                        <c:v>2904.2710000000002</c:v>
                      </c:pt>
                      <c:pt idx="2284">
                        <c:v>2905.2359999999999</c:v>
                      </c:pt>
                      <c:pt idx="2285">
                        <c:v>2906.2</c:v>
                      </c:pt>
                      <c:pt idx="2286">
                        <c:v>2907.1640000000002</c:v>
                      </c:pt>
                      <c:pt idx="2287">
                        <c:v>2908.1280000000002</c:v>
                      </c:pt>
                      <c:pt idx="2288">
                        <c:v>2909.0929999999998</c:v>
                      </c:pt>
                      <c:pt idx="2289">
                        <c:v>2910.0569999999998</c:v>
                      </c:pt>
                      <c:pt idx="2290">
                        <c:v>2911.0210000000002</c:v>
                      </c:pt>
                      <c:pt idx="2291">
                        <c:v>2911.9850000000001</c:v>
                      </c:pt>
                      <c:pt idx="2292">
                        <c:v>2912.9490000000001</c:v>
                      </c:pt>
                      <c:pt idx="2293">
                        <c:v>2913.9140000000002</c:v>
                      </c:pt>
                      <c:pt idx="2294">
                        <c:v>2914.8780000000002</c:v>
                      </c:pt>
                      <c:pt idx="2295">
                        <c:v>2915.8420000000001</c:v>
                      </c:pt>
                      <c:pt idx="2296">
                        <c:v>2916.806</c:v>
                      </c:pt>
                      <c:pt idx="2297">
                        <c:v>2917.7710000000002</c:v>
                      </c:pt>
                      <c:pt idx="2298">
                        <c:v>2918.7350000000001</c:v>
                      </c:pt>
                      <c:pt idx="2299">
                        <c:v>2919.6990000000001</c:v>
                      </c:pt>
                      <c:pt idx="2300">
                        <c:v>2920.663</c:v>
                      </c:pt>
                      <c:pt idx="2301">
                        <c:v>2921.627</c:v>
                      </c:pt>
                      <c:pt idx="2302">
                        <c:v>2922.5920000000001</c:v>
                      </c:pt>
                      <c:pt idx="2303">
                        <c:v>2923.556</c:v>
                      </c:pt>
                      <c:pt idx="2304">
                        <c:v>2924.52</c:v>
                      </c:pt>
                      <c:pt idx="2305">
                        <c:v>2925.4839999999999</c:v>
                      </c:pt>
                      <c:pt idx="2306">
                        <c:v>2926.4490000000001</c:v>
                      </c:pt>
                      <c:pt idx="2307">
                        <c:v>2927.413</c:v>
                      </c:pt>
                      <c:pt idx="2308">
                        <c:v>2928.377</c:v>
                      </c:pt>
                      <c:pt idx="2309">
                        <c:v>2929.3409999999999</c:v>
                      </c:pt>
                      <c:pt idx="2310">
                        <c:v>2930.306</c:v>
                      </c:pt>
                      <c:pt idx="2311">
                        <c:v>2931.27</c:v>
                      </c:pt>
                      <c:pt idx="2312">
                        <c:v>2932.2339999999999</c:v>
                      </c:pt>
                      <c:pt idx="2313">
                        <c:v>2933.1979999999999</c:v>
                      </c:pt>
                      <c:pt idx="2314">
                        <c:v>2934.163</c:v>
                      </c:pt>
                      <c:pt idx="2315">
                        <c:v>2935.127</c:v>
                      </c:pt>
                      <c:pt idx="2316">
                        <c:v>2936.0909999999999</c:v>
                      </c:pt>
                      <c:pt idx="2317">
                        <c:v>2937.0549999999998</c:v>
                      </c:pt>
                      <c:pt idx="2318">
                        <c:v>2938.02</c:v>
                      </c:pt>
                      <c:pt idx="2319">
                        <c:v>2938.9839999999999</c:v>
                      </c:pt>
                      <c:pt idx="2320">
                        <c:v>2939.9479999999999</c:v>
                      </c:pt>
                      <c:pt idx="2321">
                        <c:v>2940.9119999999998</c:v>
                      </c:pt>
                      <c:pt idx="2322">
                        <c:v>2941.8760000000002</c:v>
                      </c:pt>
                      <c:pt idx="2323">
                        <c:v>2942.8409999999999</c:v>
                      </c:pt>
                      <c:pt idx="2324">
                        <c:v>2943.8049999999998</c:v>
                      </c:pt>
                      <c:pt idx="2325">
                        <c:v>2944.7689999999998</c:v>
                      </c:pt>
                      <c:pt idx="2326">
                        <c:v>2945.7330000000002</c:v>
                      </c:pt>
                      <c:pt idx="2327">
                        <c:v>2946.6979999999999</c:v>
                      </c:pt>
                      <c:pt idx="2328">
                        <c:v>2947.6619999999998</c:v>
                      </c:pt>
                      <c:pt idx="2329">
                        <c:v>2948.6260000000002</c:v>
                      </c:pt>
                      <c:pt idx="2330">
                        <c:v>2949.59</c:v>
                      </c:pt>
                      <c:pt idx="2331">
                        <c:v>2950.5540000000001</c:v>
                      </c:pt>
                      <c:pt idx="2332">
                        <c:v>2951.5189999999998</c:v>
                      </c:pt>
                      <c:pt idx="2333">
                        <c:v>2952.4830000000002</c:v>
                      </c:pt>
                      <c:pt idx="2334">
                        <c:v>2953.4470000000001</c:v>
                      </c:pt>
                      <c:pt idx="2335">
                        <c:v>2954.4110000000001</c:v>
                      </c:pt>
                      <c:pt idx="2336">
                        <c:v>2955.3760000000002</c:v>
                      </c:pt>
                      <c:pt idx="2337">
                        <c:v>2956.34</c:v>
                      </c:pt>
                      <c:pt idx="2338">
                        <c:v>2957.3040000000001</c:v>
                      </c:pt>
                      <c:pt idx="2339">
                        <c:v>2958.268</c:v>
                      </c:pt>
                      <c:pt idx="2340">
                        <c:v>2959.2330000000002</c:v>
                      </c:pt>
                      <c:pt idx="2341">
                        <c:v>2960.1970000000001</c:v>
                      </c:pt>
                      <c:pt idx="2342">
                        <c:v>2961.1610000000001</c:v>
                      </c:pt>
                      <c:pt idx="2343">
                        <c:v>2962.125</c:v>
                      </c:pt>
                      <c:pt idx="2344">
                        <c:v>2963.09</c:v>
                      </c:pt>
                      <c:pt idx="2345">
                        <c:v>2964.0540000000001</c:v>
                      </c:pt>
                      <c:pt idx="2346">
                        <c:v>2965.018</c:v>
                      </c:pt>
                      <c:pt idx="2347">
                        <c:v>2965.982</c:v>
                      </c:pt>
                      <c:pt idx="2348">
                        <c:v>2966.9470000000001</c:v>
                      </c:pt>
                      <c:pt idx="2349">
                        <c:v>2967.9110000000001</c:v>
                      </c:pt>
                      <c:pt idx="2350">
                        <c:v>2968.875</c:v>
                      </c:pt>
                      <c:pt idx="2351">
                        <c:v>2969.8389999999999</c:v>
                      </c:pt>
                      <c:pt idx="2352">
                        <c:v>2970.8029999999999</c:v>
                      </c:pt>
                      <c:pt idx="2353">
                        <c:v>2971.768</c:v>
                      </c:pt>
                      <c:pt idx="2354">
                        <c:v>2972.732</c:v>
                      </c:pt>
                      <c:pt idx="2355">
                        <c:v>2973.6959999999999</c:v>
                      </c:pt>
                      <c:pt idx="2356">
                        <c:v>2974.66</c:v>
                      </c:pt>
                      <c:pt idx="2357">
                        <c:v>2975.625</c:v>
                      </c:pt>
                      <c:pt idx="2358">
                        <c:v>2976.5889999999999</c:v>
                      </c:pt>
                      <c:pt idx="2359">
                        <c:v>2977.5529999999999</c:v>
                      </c:pt>
                      <c:pt idx="2360">
                        <c:v>2978.5169999999998</c:v>
                      </c:pt>
                      <c:pt idx="2361">
                        <c:v>2979.4810000000002</c:v>
                      </c:pt>
                      <c:pt idx="2362">
                        <c:v>2980.4459999999999</c:v>
                      </c:pt>
                      <c:pt idx="2363">
                        <c:v>2981.41</c:v>
                      </c:pt>
                      <c:pt idx="2364">
                        <c:v>2982.3739999999998</c:v>
                      </c:pt>
                      <c:pt idx="2365">
                        <c:v>2983.3380000000002</c:v>
                      </c:pt>
                      <c:pt idx="2366">
                        <c:v>2984.3029999999999</c:v>
                      </c:pt>
                      <c:pt idx="2367">
                        <c:v>2985.2669999999998</c:v>
                      </c:pt>
                      <c:pt idx="2368">
                        <c:v>2986.2310000000002</c:v>
                      </c:pt>
                      <c:pt idx="2369">
                        <c:v>2987.1950000000002</c:v>
                      </c:pt>
                      <c:pt idx="2370">
                        <c:v>2988.16</c:v>
                      </c:pt>
                      <c:pt idx="2371">
                        <c:v>2989.1239999999998</c:v>
                      </c:pt>
                      <c:pt idx="2372">
                        <c:v>2990.0880000000002</c:v>
                      </c:pt>
                      <c:pt idx="2373">
                        <c:v>2991.0520000000001</c:v>
                      </c:pt>
                      <c:pt idx="2374">
                        <c:v>2992.0169999999998</c:v>
                      </c:pt>
                      <c:pt idx="2375">
                        <c:v>2992.9810000000002</c:v>
                      </c:pt>
                      <c:pt idx="2376">
                        <c:v>2993.9450000000002</c:v>
                      </c:pt>
                      <c:pt idx="2377">
                        <c:v>2994.9090000000001</c:v>
                      </c:pt>
                      <c:pt idx="2378">
                        <c:v>2995.8739999999998</c:v>
                      </c:pt>
                      <c:pt idx="2379">
                        <c:v>2996.8380000000002</c:v>
                      </c:pt>
                      <c:pt idx="2380">
                        <c:v>2997.8020000000001</c:v>
                      </c:pt>
                      <c:pt idx="2381">
                        <c:v>2998.7660000000001</c:v>
                      </c:pt>
                      <c:pt idx="2382">
                        <c:v>2999.73</c:v>
                      </c:pt>
                      <c:pt idx="2383">
                        <c:v>3000.6950000000002</c:v>
                      </c:pt>
                      <c:pt idx="2384">
                        <c:v>3001.6590000000001</c:v>
                      </c:pt>
                      <c:pt idx="2385">
                        <c:v>3002.623</c:v>
                      </c:pt>
                      <c:pt idx="2386">
                        <c:v>3003.587</c:v>
                      </c:pt>
                      <c:pt idx="2387">
                        <c:v>3004.5520000000001</c:v>
                      </c:pt>
                      <c:pt idx="2388">
                        <c:v>3005.5160000000001</c:v>
                      </c:pt>
                      <c:pt idx="2389">
                        <c:v>3006.48</c:v>
                      </c:pt>
                      <c:pt idx="2390">
                        <c:v>3007.444</c:v>
                      </c:pt>
                      <c:pt idx="2391">
                        <c:v>3008.4079999999999</c:v>
                      </c:pt>
                      <c:pt idx="2392">
                        <c:v>3009.373</c:v>
                      </c:pt>
                      <c:pt idx="2393">
                        <c:v>3010.337</c:v>
                      </c:pt>
                      <c:pt idx="2394">
                        <c:v>3011.3009999999999</c:v>
                      </c:pt>
                      <c:pt idx="2395">
                        <c:v>3012.2649999999999</c:v>
                      </c:pt>
                      <c:pt idx="2396">
                        <c:v>3013.23</c:v>
                      </c:pt>
                      <c:pt idx="2397">
                        <c:v>3014.194</c:v>
                      </c:pt>
                      <c:pt idx="2398">
                        <c:v>3015.1579999999999</c:v>
                      </c:pt>
                      <c:pt idx="2399">
                        <c:v>3016.1219999999998</c:v>
                      </c:pt>
                      <c:pt idx="2400">
                        <c:v>3017.087</c:v>
                      </c:pt>
                      <c:pt idx="2401">
                        <c:v>3018.0509999999999</c:v>
                      </c:pt>
                      <c:pt idx="2402">
                        <c:v>3019.0149999999999</c:v>
                      </c:pt>
                      <c:pt idx="2403">
                        <c:v>3019.9789999999998</c:v>
                      </c:pt>
                      <c:pt idx="2404">
                        <c:v>3020.944</c:v>
                      </c:pt>
                      <c:pt idx="2405">
                        <c:v>3021.9079999999999</c:v>
                      </c:pt>
                      <c:pt idx="2406">
                        <c:v>3022.8719999999998</c:v>
                      </c:pt>
                      <c:pt idx="2407">
                        <c:v>3023.8359999999998</c:v>
                      </c:pt>
                      <c:pt idx="2408">
                        <c:v>3024.8009999999999</c:v>
                      </c:pt>
                      <c:pt idx="2409">
                        <c:v>3025.7649999999999</c:v>
                      </c:pt>
                      <c:pt idx="2410">
                        <c:v>3026.7289999999998</c:v>
                      </c:pt>
                      <c:pt idx="2411">
                        <c:v>3027.6930000000002</c:v>
                      </c:pt>
                      <c:pt idx="2412">
                        <c:v>3028.6570000000002</c:v>
                      </c:pt>
                      <c:pt idx="2413">
                        <c:v>3029.6219999999998</c:v>
                      </c:pt>
                      <c:pt idx="2414">
                        <c:v>3030.5859999999998</c:v>
                      </c:pt>
                      <c:pt idx="2415">
                        <c:v>3031.55</c:v>
                      </c:pt>
                      <c:pt idx="2416">
                        <c:v>3032.5140000000001</c:v>
                      </c:pt>
                      <c:pt idx="2417">
                        <c:v>3033.4789999999998</c:v>
                      </c:pt>
                      <c:pt idx="2418">
                        <c:v>3034.4430000000002</c:v>
                      </c:pt>
                      <c:pt idx="2419">
                        <c:v>3035.4070000000002</c:v>
                      </c:pt>
                      <c:pt idx="2420">
                        <c:v>3036.3710000000001</c:v>
                      </c:pt>
                      <c:pt idx="2421">
                        <c:v>3037.335</c:v>
                      </c:pt>
                      <c:pt idx="2422">
                        <c:v>3038.3</c:v>
                      </c:pt>
                      <c:pt idx="2423">
                        <c:v>3039.2640000000001</c:v>
                      </c:pt>
                      <c:pt idx="2424">
                        <c:v>3040.2280000000001</c:v>
                      </c:pt>
                      <c:pt idx="2425">
                        <c:v>3041.192</c:v>
                      </c:pt>
                      <c:pt idx="2426">
                        <c:v>3042.1570000000002</c:v>
                      </c:pt>
                      <c:pt idx="2427">
                        <c:v>3043.1210000000001</c:v>
                      </c:pt>
                      <c:pt idx="2428">
                        <c:v>3044.085</c:v>
                      </c:pt>
                      <c:pt idx="2429">
                        <c:v>3045.049</c:v>
                      </c:pt>
                      <c:pt idx="2430">
                        <c:v>3046.0140000000001</c:v>
                      </c:pt>
                      <c:pt idx="2431">
                        <c:v>3046.9780000000001</c:v>
                      </c:pt>
                      <c:pt idx="2432">
                        <c:v>3047.942</c:v>
                      </c:pt>
                      <c:pt idx="2433">
                        <c:v>3048.9059999999999</c:v>
                      </c:pt>
                      <c:pt idx="2434">
                        <c:v>3049.8710000000001</c:v>
                      </c:pt>
                      <c:pt idx="2435">
                        <c:v>3050.835</c:v>
                      </c:pt>
                      <c:pt idx="2436">
                        <c:v>3051.799</c:v>
                      </c:pt>
                      <c:pt idx="2437">
                        <c:v>3052.7629999999999</c:v>
                      </c:pt>
                      <c:pt idx="2438">
                        <c:v>3053.7280000000001</c:v>
                      </c:pt>
                      <c:pt idx="2439">
                        <c:v>3054.692</c:v>
                      </c:pt>
                      <c:pt idx="2440">
                        <c:v>3055.6559999999999</c:v>
                      </c:pt>
                      <c:pt idx="2441">
                        <c:v>3056.62</c:v>
                      </c:pt>
                      <c:pt idx="2442">
                        <c:v>3057.5839999999998</c:v>
                      </c:pt>
                      <c:pt idx="2443">
                        <c:v>3058.549</c:v>
                      </c:pt>
                      <c:pt idx="2444">
                        <c:v>3059.5129999999999</c:v>
                      </c:pt>
                      <c:pt idx="2445">
                        <c:v>3060.4769999999999</c:v>
                      </c:pt>
                      <c:pt idx="2446">
                        <c:v>3061.4409999999998</c:v>
                      </c:pt>
                      <c:pt idx="2447">
                        <c:v>3062.4059999999999</c:v>
                      </c:pt>
                      <c:pt idx="2448">
                        <c:v>3063.37</c:v>
                      </c:pt>
                      <c:pt idx="2449">
                        <c:v>3064.3339999999998</c:v>
                      </c:pt>
                      <c:pt idx="2450">
                        <c:v>3065.2979999999998</c:v>
                      </c:pt>
                      <c:pt idx="2451">
                        <c:v>3066.2620000000002</c:v>
                      </c:pt>
                      <c:pt idx="2452">
                        <c:v>3067.2269999999999</c:v>
                      </c:pt>
                      <c:pt idx="2453">
                        <c:v>3068.1909999999998</c:v>
                      </c:pt>
                      <c:pt idx="2454">
                        <c:v>3069.1550000000002</c:v>
                      </c:pt>
                      <c:pt idx="2455">
                        <c:v>3070.1190000000001</c:v>
                      </c:pt>
                      <c:pt idx="2456">
                        <c:v>3071.0839999999998</c:v>
                      </c:pt>
                      <c:pt idx="2457">
                        <c:v>3072.0479999999998</c:v>
                      </c:pt>
                      <c:pt idx="2458">
                        <c:v>3073.0120000000002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Data!$P$2:$P$2460</c15:sqref>
                        </c15:formulaRef>
                      </c:ext>
                    </c:extLst>
                    <c:numCache>
                      <c:formatCode>0.00E+00</c:formatCode>
                      <c:ptCount val="2459"/>
                      <c:pt idx="0">
                        <c:v>-7.1447760000000003E-3</c:v>
                      </c:pt>
                      <c:pt idx="1">
                        <c:v>-7.1852870000000003E-3</c:v>
                      </c:pt>
                      <c:pt idx="2">
                        <c:v>-7.3308770000000004E-3</c:v>
                      </c:pt>
                      <c:pt idx="3">
                        <c:v>-7.7196030000000002E-3</c:v>
                      </c:pt>
                      <c:pt idx="4">
                        <c:v>-8.1583550000000008E-3</c:v>
                      </c:pt>
                      <c:pt idx="5">
                        <c:v>-8.5242819999999993E-3</c:v>
                      </c:pt>
                      <c:pt idx="6">
                        <c:v>-8.9171690000000008E-3</c:v>
                      </c:pt>
                      <c:pt idx="7">
                        <c:v>-9.3060680000000007E-3</c:v>
                      </c:pt>
                      <c:pt idx="8">
                        <c:v>-9.3921000000000004E-3</c:v>
                      </c:pt>
                      <c:pt idx="9">
                        <c:v>-9.0293060000000008E-3</c:v>
                      </c:pt>
                      <c:pt idx="10">
                        <c:v>-8.5059899999999997E-3</c:v>
                      </c:pt>
                      <c:pt idx="11">
                        <c:v>-8.1826769999999993E-3</c:v>
                      </c:pt>
                      <c:pt idx="12">
                        <c:v>-8.1402739999999994E-3</c:v>
                      </c:pt>
                      <c:pt idx="13">
                        <c:v>-8.3563730000000003E-3</c:v>
                      </c:pt>
                      <c:pt idx="14">
                        <c:v>-8.9198620000000006E-3</c:v>
                      </c:pt>
                      <c:pt idx="15">
                        <c:v>-9.821392E-3</c:v>
                      </c:pt>
                      <c:pt idx="16">
                        <c:v>-1.0712650000000001E-2</c:v>
                      </c:pt>
                      <c:pt idx="17">
                        <c:v>-1.112778E-2</c:v>
                      </c:pt>
                      <c:pt idx="18">
                        <c:v>-1.0940689999999999E-2</c:v>
                      </c:pt>
                      <c:pt idx="19">
                        <c:v>-1.0385220000000001E-2</c:v>
                      </c:pt>
                      <c:pt idx="20">
                        <c:v>-9.7143190000000008E-3</c:v>
                      </c:pt>
                      <c:pt idx="21">
                        <c:v>-9.1518929999999995E-3</c:v>
                      </c:pt>
                      <c:pt idx="22">
                        <c:v>-9.0125589999999998E-3</c:v>
                      </c:pt>
                      <c:pt idx="23">
                        <c:v>-9.5116999999999997E-3</c:v>
                      </c:pt>
                      <c:pt idx="24">
                        <c:v>-1.043258E-2</c:v>
                      </c:pt>
                      <c:pt idx="25">
                        <c:v>-1.121494E-2</c:v>
                      </c:pt>
                      <c:pt idx="26">
                        <c:v>-1.1504189999999999E-2</c:v>
                      </c:pt>
                      <c:pt idx="27">
                        <c:v>-1.1446909999999999E-2</c:v>
                      </c:pt>
                      <c:pt idx="28">
                        <c:v>-1.1435259999999999E-2</c:v>
                      </c:pt>
                      <c:pt idx="29">
                        <c:v>-1.174452E-2</c:v>
                      </c:pt>
                      <c:pt idx="30">
                        <c:v>-1.237284E-2</c:v>
                      </c:pt>
                      <c:pt idx="31">
                        <c:v>-1.307138E-2</c:v>
                      </c:pt>
                      <c:pt idx="32">
                        <c:v>-1.347631E-2</c:v>
                      </c:pt>
                      <c:pt idx="33">
                        <c:v>-1.336621E-2</c:v>
                      </c:pt>
                      <c:pt idx="34">
                        <c:v>-1.2874149999999999E-2</c:v>
                      </c:pt>
                      <c:pt idx="35">
                        <c:v>-1.2354159999999999E-2</c:v>
                      </c:pt>
                      <c:pt idx="36">
                        <c:v>-1.208295E-2</c:v>
                      </c:pt>
                      <c:pt idx="37">
                        <c:v>-1.2126960000000001E-2</c:v>
                      </c:pt>
                      <c:pt idx="38">
                        <c:v>-1.2379319999999999E-2</c:v>
                      </c:pt>
                      <c:pt idx="39">
                        <c:v>-1.26357E-2</c:v>
                      </c:pt>
                      <c:pt idx="40">
                        <c:v>-1.267719E-2</c:v>
                      </c:pt>
                      <c:pt idx="41">
                        <c:v>-1.24157E-2</c:v>
                      </c:pt>
                      <c:pt idx="42">
                        <c:v>-1.197343E-2</c:v>
                      </c:pt>
                      <c:pt idx="43">
                        <c:v>-1.1536100000000001E-2</c:v>
                      </c:pt>
                      <c:pt idx="44">
                        <c:v>-1.11717E-2</c:v>
                      </c:pt>
                      <c:pt idx="45">
                        <c:v>-1.082639E-2</c:v>
                      </c:pt>
                      <c:pt idx="46">
                        <c:v>-1.0452889999999999E-2</c:v>
                      </c:pt>
                      <c:pt idx="47">
                        <c:v>-1.0122030000000001E-2</c:v>
                      </c:pt>
                      <c:pt idx="48">
                        <c:v>-1.000907E-2</c:v>
                      </c:pt>
                      <c:pt idx="49">
                        <c:v>-1.0225150000000001E-2</c:v>
                      </c:pt>
                      <c:pt idx="50">
                        <c:v>-1.0610710000000001E-2</c:v>
                      </c:pt>
                      <c:pt idx="51">
                        <c:v>-1.0782140000000001E-2</c:v>
                      </c:pt>
                      <c:pt idx="52">
                        <c:v>-1.045334E-2</c:v>
                      </c:pt>
                      <c:pt idx="53">
                        <c:v>-9.7158420000000006E-3</c:v>
                      </c:pt>
                      <c:pt idx="54">
                        <c:v>-8.9167780000000002E-3</c:v>
                      </c:pt>
                      <c:pt idx="55">
                        <c:v>-8.2898680000000006E-3</c:v>
                      </c:pt>
                      <c:pt idx="56">
                        <c:v>-7.8724650000000004E-3</c:v>
                      </c:pt>
                      <c:pt idx="57">
                        <c:v>-7.6840900000000002E-3</c:v>
                      </c:pt>
                      <c:pt idx="58">
                        <c:v>-7.7453499999999998E-3</c:v>
                      </c:pt>
                      <c:pt idx="59">
                        <c:v>-7.922442E-3</c:v>
                      </c:pt>
                      <c:pt idx="60">
                        <c:v>-7.9413450000000007E-3</c:v>
                      </c:pt>
                      <c:pt idx="61">
                        <c:v>-7.654498E-3</c:v>
                      </c:pt>
                      <c:pt idx="62">
                        <c:v>-7.204841E-3</c:v>
                      </c:pt>
                      <c:pt idx="63">
                        <c:v>-6.8277219999999996E-3</c:v>
                      </c:pt>
                      <c:pt idx="64">
                        <c:v>-6.5894530000000003E-3</c:v>
                      </c:pt>
                      <c:pt idx="65">
                        <c:v>-6.3751830000000004E-3</c:v>
                      </c:pt>
                      <c:pt idx="66">
                        <c:v>-6.0627299999999997E-3</c:v>
                      </c:pt>
                      <c:pt idx="67">
                        <c:v>-5.6635560000000001E-3</c:v>
                      </c:pt>
                      <c:pt idx="68">
                        <c:v>-5.3263690000000001E-3</c:v>
                      </c:pt>
                      <c:pt idx="69">
                        <c:v>-5.226695E-3</c:v>
                      </c:pt>
                      <c:pt idx="70">
                        <c:v>-5.4050130000000002E-3</c:v>
                      </c:pt>
                      <c:pt idx="71">
                        <c:v>-5.7240549999999996E-3</c:v>
                      </c:pt>
                      <c:pt idx="72">
                        <c:v>-5.9821789999999998E-3</c:v>
                      </c:pt>
                      <c:pt idx="73">
                        <c:v>-6.046849E-3</c:v>
                      </c:pt>
                      <c:pt idx="74">
                        <c:v>-5.8913819999999997E-3</c:v>
                      </c:pt>
                      <c:pt idx="75">
                        <c:v>-5.5547000000000001E-3</c:v>
                      </c:pt>
                      <c:pt idx="76">
                        <c:v>-5.129649E-3</c:v>
                      </c:pt>
                      <c:pt idx="77">
                        <c:v>-4.7559990000000003E-3</c:v>
                      </c:pt>
                      <c:pt idx="78">
                        <c:v>-4.5272150000000002E-3</c:v>
                      </c:pt>
                      <c:pt idx="79">
                        <c:v>-4.448413E-3</c:v>
                      </c:pt>
                      <c:pt idx="80">
                        <c:v>-4.5401019999999999E-3</c:v>
                      </c:pt>
                      <c:pt idx="81">
                        <c:v>-4.8831079999999997E-3</c:v>
                      </c:pt>
                      <c:pt idx="82">
                        <c:v>-5.4574660000000002E-3</c:v>
                      </c:pt>
                      <c:pt idx="83">
                        <c:v>-6.0104140000000004E-3</c:v>
                      </c:pt>
                      <c:pt idx="84">
                        <c:v>-6.2160779999999999E-3</c:v>
                      </c:pt>
                      <c:pt idx="85">
                        <c:v>-6.0149569999999996E-3</c:v>
                      </c:pt>
                      <c:pt idx="86">
                        <c:v>-5.7238259999999996E-3</c:v>
                      </c:pt>
                      <c:pt idx="87">
                        <c:v>-5.7469119999999999E-3</c:v>
                      </c:pt>
                      <c:pt idx="88">
                        <c:v>-6.237406E-3</c:v>
                      </c:pt>
                      <c:pt idx="89">
                        <c:v>-6.9897659999999997E-3</c:v>
                      </c:pt>
                      <c:pt idx="90">
                        <c:v>-7.5868430000000002E-3</c:v>
                      </c:pt>
                      <c:pt idx="91">
                        <c:v>-7.6961010000000003E-3</c:v>
                      </c:pt>
                      <c:pt idx="92">
                        <c:v>-7.3177140000000003E-3</c:v>
                      </c:pt>
                      <c:pt idx="93">
                        <c:v>-6.8081180000000002E-3</c:v>
                      </c:pt>
                      <c:pt idx="94">
                        <c:v>-6.5513660000000003E-3</c:v>
                      </c:pt>
                      <c:pt idx="95">
                        <c:v>-6.5949679999999997E-3</c:v>
                      </c:pt>
                      <c:pt idx="96">
                        <c:v>-6.7238890000000003E-3</c:v>
                      </c:pt>
                      <c:pt idx="97">
                        <c:v>-6.824526E-3</c:v>
                      </c:pt>
                      <c:pt idx="98">
                        <c:v>-7.0135680000000004E-3</c:v>
                      </c:pt>
                      <c:pt idx="99">
                        <c:v>-7.38502E-3</c:v>
                      </c:pt>
                      <c:pt idx="100">
                        <c:v>-7.7927700000000001E-3</c:v>
                      </c:pt>
                      <c:pt idx="101">
                        <c:v>-7.9641169999999997E-3</c:v>
                      </c:pt>
                      <c:pt idx="102">
                        <c:v>-7.75378E-3</c:v>
                      </c:pt>
                      <c:pt idx="103">
                        <c:v>-7.2351150000000003E-3</c:v>
                      </c:pt>
                      <c:pt idx="104">
                        <c:v>-6.6608860000000004E-3</c:v>
                      </c:pt>
                      <c:pt idx="105">
                        <c:v>-6.3634939999999999E-3</c:v>
                      </c:pt>
                      <c:pt idx="106">
                        <c:v>-6.504887E-3</c:v>
                      </c:pt>
                      <c:pt idx="107">
                        <c:v>-6.9024739999999996E-3</c:v>
                      </c:pt>
                      <c:pt idx="108">
                        <c:v>-7.2187559999999998E-3</c:v>
                      </c:pt>
                      <c:pt idx="109">
                        <c:v>-7.3234160000000001E-3</c:v>
                      </c:pt>
                      <c:pt idx="110">
                        <c:v>-7.3577540000000002E-3</c:v>
                      </c:pt>
                      <c:pt idx="111">
                        <c:v>-7.425119E-3</c:v>
                      </c:pt>
                      <c:pt idx="112">
                        <c:v>-7.436486E-3</c:v>
                      </c:pt>
                      <c:pt idx="113">
                        <c:v>-7.3516950000000001E-3</c:v>
                      </c:pt>
                      <c:pt idx="114">
                        <c:v>-7.3605559999999999E-3</c:v>
                      </c:pt>
                      <c:pt idx="115">
                        <c:v>-7.6338899999999999E-3</c:v>
                      </c:pt>
                      <c:pt idx="116">
                        <c:v>-8.02807E-3</c:v>
                      </c:pt>
                      <c:pt idx="117">
                        <c:v>-8.2195159999999996E-3</c:v>
                      </c:pt>
                      <c:pt idx="118">
                        <c:v>-8.0931519999999993E-3</c:v>
                      </c:pt>
                      <c:pt idx="119">
                        <c:v>-7.8132730000000008E-3</c:v>
                      </c:pt>
                      <c:pt idx="120">
                        <c:v>-7.5397260000000001E-3</c:v>
                      </c:pt>
                      <c:pt idx="121">
                        <c:v>-7.249714E-3</c:v>
                      </c:pt>
                      <c:pt idx="122">
                        <c:v>-6.8590329999999996E-3</c:v>
                      </c:pt>
                      <c:pt idx="123">
                        <c:v>-6.4142000000000001E-3</c:v>
                      </c:pt>
                      <c:pt idx="124">
                        <c:v>-6.100271E-3</c:v>
                      </c:pt>
                      <c:pt idx="125">
                        <c:v>-6.0754399999999997E-3</c:v>
                      </c:pt>
                      <c:pt idx="126">
                        <c:v>-6.3152970000000001E-3</c:v>
                      </c:pt>
                      <c:pt idx="127">
                        <c:v>-6.6364120000000004E-3</c:v>
                      </c:pt>
                      <c:pt idx="128">
                        <c:v>-6.828733E-3</c:v>
                      </c:pt>
                      <c:pt idx="129">
                        <c:v>-6.7482590000000004E-3</c:v>
                      </c:pt>
                      <c:pt idx="130">
                        <c:v>-6.3655839999999997E-3</c:v>
                      </c:pt>
                      <c:pt idx="131">
                        <c:v>-5.8177639999999996E-3</c:v>
                      </c:pt>
                      <c:pt idx="132">
                        <c:v>-5.4129979999999996E-3</c:v>
                      </c:pt>
                      <c:pt idx="133">
                        <c:v>-5.4250720000000004E-3</c:v>
                      </c:pt>
                      <c:pt idx="134">
                        <c:v>-5.775718E-3</c:v>
                      </c:pt>
                      <c:pt idx="135">
                        <c:v>-6.0959910000000003E-3</c:v>
                      </c:pt>
                      <c:pt idx="136">
                        <c:v>-6.1930170000000003E-3</c:v>
                      </c:pt>
                      <c:pt idx="137">
                        <c:v>-6.2988710000000002E-3</c:v>
                      </c:pt>
                      <c:pt idx="138">
                        <c:v>-6.6938730000000004E-3</c:v>
                      </c:pt>
                      <c:pt idx="139">
                        <c:v>-7.2195710000000001E-3</c:v>
                      </c:pt>
                      <c:pt idx="140">
                        <c:v>-7.4121550000000001E-3</c:v>
                      </c:pt>
                      <c:pt idx="141">
                        <c:v>-7.0640340000000003E-3</c:v>
                      </c:pt>
                      <c:pt idx="142">
                        <c:v>-6.419358E-3</c:v>
                      </c:pt>
                      <c:pt idx="143">
                        <c:v>-5.7980820000000004E-3</c:v>
                      </c:pt>
                      <c:pt idx="144">
                        <c:v>-5.3172050000000002E-3</c:v>
                      </c:pt>
                      <c:pt idx="145">
                        <c:v>-5.004054E-3</c:v>
                      </c:pt>
                      <c:pt idx="146">
                        <c:v>-4.8949359999999999E-3</c:v>
                      </c:pt>
                      <c:pt idx="147">
                        <c:v>-4.9481719999999998E-3</c:v>
                      </c:pt>
                      <c:pt idx="148">
                        <c:v>-5.0542310000000002E-3</c:v>
                      </c:pt>
                      <c:pt idx="149">
                        <c:v>-5.1934320000000004E-3</c:v>
                      </c:pt>
                      <c:pt idx="150">
                        <c:v>-5.4269050000000001E-3</c:v>
                      </c:pt>
                      <c:pt idx="151">
                        <c:v>-5.6962590000000004E-3</c:v>
                      </c:pt>
                      <c:pt idx="152">
                        <c:v>-5.810015E-3</c:v>
                      </c:pt>
                      <c:pt idx="153">
                        <c:v>-5.6955720000000003E-3</c:v>
                      </c:pt>
                      <c:pt idx="154">
                        <c:v>-5.4929669999999996E-3</c:v>
                      </c:pt>
                      <c:pt idx="155">
                        <c:v>-5.3257479999999999E-3</c:v>
                      </c:pt>
                      <c:pt idx="156">
                        <c:v>-5.1806960000000003E-3</c:v>
                      </c:pt>
                      <c:pt idx="157">
                        <c:v>-5.0750930000000001E-3</c:v>
                      </c:pt>
                      <c:pt idx="158">
                        <c:v>-5.1290930000000004E-3</c:v>
                      </c:pt>
                      <c:pt idx="159">
                        <c:v>-5.3668869999999999E-3</c:v>
                      </c:pt>
                      <c:pt idx="160">
                        <c:v>-5.6153790000000002E-3</c:v>
                      </c:pt>
                      <c:pt idx="161">
                        <c:v>-5.713035E-3</c:v>
                      </c:pt>
                      <c:pt idx="162">
                        <c:v>-5.70777E-3</c:v>
                      </c:pt>
                      <c:pt idx="163">
                        <c:v>-5.7470749999999999E-3</c:v>
                      </c:pt>
                      <c:pt idx="164">
                        <c:v>-5.8916109999999997E-3</c:v>
                      </c:pt>
                      <c:pt idx="165">
                        <c:v>-6.0982780000000004E-3</c:v>
                      </c:pt>
                      <c:pt idx="166">
                        <c:v>-6.2622279999999999E-3</c:v>
                      </c:pt>
                      <c:pt idx="167">
                        <c:v>-6.2448199999999999E-3</c:v>
                      </c:pt>
                      <c:pt idx="168">
                        <c:v>-6.0133230000000001E-3</c:v>
                      </c:pt>
                      <c:pt idx="169">
                        <c:v>-5.7828130000000004E-3</c:v>
                      </c:pt>
                      <c:pt idx="170">
                        <c:v>-5.8015150000000001E-3</c:v>
                      </c:pt>
                      <c:pt idx="171">
                        <c:v>-5.9742049999999998E-3</c:v>
                      </c:pt>
                      <c:pt idx="172">
                        <c:v>-5.9839439999999997E-3</c:v>
                      </c:pt>
                      <c:pt idx="173">
                        <c:v>-5.8424790000000002E-3</c:v>
                      </c:pt>
                      <c:pt idx="174">
                        <c:v>-5.9843029999999998E-3</c:v>
                      </c:pt>
                      <c:pt idx="175">
                        <c:v>-6.6137330000000001E-3</c:v>
                      </c:pt>
                      <c:pt idx="176">
                        <c:v>-7.284937E-3</c:v>
                      </c:pt>
                      <c:pt idx="177">
                        <c:v>-7.4075290000000004E-3</c:v>
                      </c:pt>
                      <c:pt idx="178">
                        <c:v>-6.9714099999999999E-3</c:v>
                      </c:pt>
                      <c:pt idx="179">
                        <c:v>-6.406854E-3</c:v>
                      </c:pt>
                      <c:pt idx="180">
                        <c:v>-5.9217150000000001E-3</c:v>
                      </c:pt>
                      <c:pt idx="181">
                        <c:v>-5.3650219999999997E-3</c:v>
                      </c:pt>
                      <c:pt idx="182">
                        <c:v>-4.6607180000000003E-3</c:v>
                      </c:pt>
                      <c:pt idx="183">
                        <c:v>-4.0516249999999997E-3</c:v>
                      </c:pt>
                      <c:pt idx="184">
                        <c:v>-3.8680540000000001E-3</c:v>
                      </c:pt>
                      <c:pt idx="185">
                        <c:v>-4.2277679999999998E-3</c:v>
                      </c:pt>
                      <c:pt idx="186">
                        <c:v>-4.9726420000000002E-3</c:v>
                      </c:pt>
                      <c:pt idx="187">
                        <c:v>-5.7849709999999999E-3</c:v>
                      </c:pt>
                      <c:pt idx="188">
                        <c:v>-6.3395589999999998E-3</c:v>
                      </c:pt>
                      <c:pt idx="189">
                        <c:v>-6.5065849999999996E-3</c:v>
                      </c:pt>
                      <c:pt idx="190">
                        <c:v>-6.4392729999999997E-3</c:v>
                      </c:pt>
                      <c:pt idx="191">
                        <c:v>-6.3307429999999998E-3</c:v>
                      </c:pt>
                      <c:pt idx="192">
                        <c:v>-6.1609059999999998E-3</c:v>
                      </c:pt>
                      <c:pt idx="193">
                        <c:v>-5.8354499999999998E-3</c:v>
                      </c:pt>
                      <c:pt idx="194">
                        <c:v>-5.4773599999999997E-3</c:v>
                      </c:pt>
                      <c:pt idx="195">
                        <c:v>-5.3497049999999997E-3</c:v>
                      </c:pt>
                      <c:pt idx="196">
                        <c:v>-5.5104380000000003E-3</c:v>
                      </c:pt>
                      <c:pt idx="197">
                        <c:v>-5.7256579999999998E-3</c:v>
                      </c:pt>
                      <c:pt idx="198">
                        <c:v>-5.7680020000000004E-3</c:v>
                      </c:pt>
                      <c:pt idx="199">
                        <c:v>-5.6525660000000004E-3</c:v>
                      </c:pt>
                      <c:pt idx="200">
                        <c:v>-5.525683E-3</c:v>
                      </c:pt>
                      <c:pt idx="201">
                        <c:v>-5.45979E-3</c:v>
                      </c:pt>
                      <c:pt idx="202">
                        <c:v>-5.4122450000000004E-3</c:v>
                      </c:pt>
                      <c:pt idx="203">
                        <c:v>-5.3192669999999999E-3</c:v>
                      </c:pt>
                      <c:pt idx="204">
                        <c:v>-5.1941519999999996E-3</c:v>
                      </c:pt>
                      <c:pt idx="205">
                        <c:v>-5.1522429999999999E-3</c:v>
                      </c:pt>
                      <c:pt idx="206">
                        <c:v>-5.2831960000000004E-3</c:v>
                      </c:pt>
                      <c:pt idx="207">
                        <c:v>-5.4628330000000003E-3</c:v>
                      </c:pt>
                      <c:pt idx="208">
                        <c:v>-5.3916939999999998E-3</c:v>
                      </c:pt>
                      <c:pt idx="209">
                        <c:v>-4.9388030000000003E-3</c:v>
                      </c:pt>
                      <c:pt idx="210">
                        <c:v>-4.3731380000000004E-3</c:v>
                      </c:pt>
                      <c:pt idx="211">
                        <c:v>-4.0920649999999998E-3</c:v>
                      </c:pt>
                      <c:pt idx="212">
                        <c:v>-4.2015500000000001E-3</c:v>
                      </c:pt>
                      <c:pt idx="213">
                        <c:v>-4.5002280000000002E-3</c:v>
                      </c:pt>
                      <c:pt idx="214">
                        <c:v>-4.804567E-3</c:v>
                      </c:pt>
                      <c:pt idx="215">
                        <c:v>-5.0822649999999999E-3</c:v>
                      </c:pt>
                      <c:pt idx="216">
                        <c:v>-5.2551760000000003E-3</c:v>
                      </c:pt>
                      <c:pt idx="217">
                        <c:v>-5.1372789999999998E-3</c:v>
                      </c:pt>
                      <c:pt idx="218">
                        <c:v>-4.6917590000000002E-3</c:v>
                      </c:pt>
                      <c:pt idx="219">
                        <c:v>-4.1694560000000002E-3</c:v>
                      </c:pt>
                      <c:pt idx="220">
                        <c:v>-3.8802049999999999E-3</c:v>
                      </c:pt>
                      <c:pt idx="221">
                        <c:v>-3.9180669999999999E-3</c:v>
                      </c:pt>
                      <c:pt idx="222">
                        <c:v>-4.1655499999999996E-3</c:v>
                      </c:pt>
                      <c:pt idx="223">
                        <c:v>-4.4751740000000002E-3</c:v>
                      </c:pt>
                      <c:pt idx="224">
                        <c:v>-4.7238799999999997E-3</c:v>
                      </c:pt>
                      <c:pt idx="225">
                        <c:v>-4.7894599999999997E-3</c:v>
                      </c:pt>
                      <c:pt idx="226">
                        <c:v>-4.6384920000000001E-3</c:v>
                      </c:pt>
                      <c:pt idx="227">
                        <c:v>-4.4028230000000002E-3</c:v>
                      </c:pt>
                      <c:pt idx="228">
                        <c:v>-4.2614000000000003E-3</c:v>
                      </c:pt>
                      <c:pt idx="229">
                        <c:v>-4.2393839999999997E-3</c:v>
                      </c:pt>
                      <c:pt idx="230">
                        <c:v>-4.19689E-3</c:v>
                      </c:pt>
                      <c:pt idx="231">
                        <c:v>-4.0348830000000004E-3</c:v>
                      </c:pt>
                      <c:pt idx="232">
                        <c:v>-3.8365589999999998E-3</c:v>
                      </c:pt>
                      <c:pt idx="233">
                        <c:v>-3.7644309999999999E-3</c:v>
                      </c:pt>
                      <c:pt idx="234">
                        <c:v>-3.8547529999999998E-3</c:v>
                      </c:pt>
                      <c:pt idx="235">
                        <c:v>-3.9748700000000001E-3</c:v>
                      </c:pt>
                      <c:pt idx="236">
                        <c:v>-3.9848180000000002E-3</c:v>
                      </c:pt>
                      <c:pt idx="237">
                        <c:v>-3.8953099999999999E-3</c:v>
                      </c:pt>
                      <c:pt idx="238">
                        <c:v>-3.833866E-3</c:v>
                      </c:pt>
                      <c:pt idx="239">
                        <c:v>-3.8668719999999999E-3</c:v>
                      </c:pt>
                      <c:pt idx="240">
                        <c:v>-3.9142910000000003E-3</c:v>
                      </c:pt>
                      <c:pt idx="241">
                        <c:v>-3.8595809999999999E-3</c:v>
                      </c:pt>
                      <c:pt idx="242">
                        <c:v>-3.7057599999999998E-3</c:v>
                      </c:pt>
                      <c:pt idx="243">
                        <c:v>-3.5795879999999999E-3</c:v>
                      </c:pt>
                      <c:pt idx="244">
                        <c:v>-3.6049889999999998E-3</c:v>
                      </c:pt>
                      <c:pt idx="245">
                        <c:v>-3.8050290000000001E-3</c:v>
                      </c:pt>
                      <c:pt idx="246">
                        <c:v>-4.0997129999999996E-3</c:v>
                      </c:pt>
                      <c:pt idx="247">
                        <c:v>-4.355818E-3</c:v>
                      </c:pt>
                      <c:pt idx="248">
                        <c:v>-4.4504130000000003E-3</c:v>
                      </c:pt>
                      <c:pt idx="249">
                        <c:v>-4.3599190000000003E-3</c:v>
                      </c:pt>
                      <c:pt idx="250">
                        <c:v>-4.2059799999999998E-3</c:v>
                      </c:pt>
                      <c:pt idx="251">
                        <c:v>-4.1588550000000004E-3</c:v>
                      </c:pt>
                      <c:pt idx="252">
                        <c:v>-4.2637949999999999E-3</c:v>
                      </c:pt>
                      <c:pt idx="253">
                        <c:v>-4.3762549999999999E-3</c:v>
                      </c:pt>
                      <c:pt idx="254">
                        <c:v>-4.2966050000000002E-3</c:v>
                      </c:pt>
                      <c:pt idx="255">
                        <c:v>-3.9836359999999996E-3</c:v>
                      </c:pt>
                      <c:pt idx="256">
                        <c:v>-3.6332159999999999E-3</c:v>
                      </c:pt>
                      <c:pt idx="257">
                        <c:v>-3.5281890000000002E-3</c:v>
                      </c:pt>
                      <c:pt idx="258">
                        <c:v>-3.7538530000000001E-3</c:v>
                      </c:pt>
                      <c:pt idx="259">
                        <c:v>-4.0687930000000002E-3</c:v>
                      </c:pt>
                      <c:pt idx="260">
                        <c:v>-4.111824E-3</c:v>
                      </c:pt>
                      <c:pt idx="261">
                        <c:v>-3.771164E-3</c:v>
                      </c:pt>
                      <c:pt idx="262">
                        <c:v>-3.316612E-3</c:v>
                      </c:pt>
                      <c:pt idx="263">
                        <c:v>-3.1138799999999999E-3</c:v>
                      </c:pt>
                      <c:pt idx="264">
                        <c:v>-3.2614649999999999E-3</c:v>
                      </c:pt>
                      <c:pt idx="265">
                        <c:v>-3.542847E-3</c:v>
                      </c:pt>
                      <c:pt idx="266">
                        <c:v>-3.695083E-3</c:v>
                      </c:pt>
                      <c:pt idx="267">
                        <c:v>-3.6509910000000001E-3</c:v>
                      </c:pt>
                      <c:pt idx="268">
                        <c:v>-3.5190519999999999E-3</c:v>
                      </c:pt>
                      <c:pt idx="269">
                        <c:v>-3.4267529999999998E-3</c:v>
                      </c:pt>
                      <c:pt idx="270">
                        <c:v>-3.421E-3</c:v>
                      </c:pt>
                      <c:pt idx="271">
                        <c:v>-3.4772430000000001E-3</c:v>
                      </c:pt>
                      <c:pt idx="272">
                        <c:v>-3.5474479999999999E-3</c:v>
                      </c:pt>
                      <c:pt idx="273">
                        <c:v>-3.5833670000000001E-3</c:v>
                      </c:pt>
                      <c:pt idx="274">
                        <c:v>-3.5399870000000001E-3</c:v>
                      </c:pt>
                      <c:pt idx="275">
                        <c:v>-3.3914449999999999E-3</c:v>
                      </c:pt>
                      <c:pt idx="276">
                        <c:v>-3.1700320000000001E-3</c:v>
                      </c:pt>
                      <c:pt idx="277">
                        <c:v>-2.9785520000000002E-3</c:v>
                      </c:pt>
                      <c:pt idx="278">
                        <c:v>-2.9022990000000001E-3</c:v>
                      </c:pt>
                      <c:pt idx="279">
                        <c:v>-2.9052280000000002E-3</c:v>
                      </c:pt>
                      <c:pt idx="280">
                        <c:v>-2.8690880000000001E-3</c:v>
                      </c:pt>
                      <c:pt idx="281">
                        <c:v>-2.7620320000000002E-3</c:v>
                      </c:pt>
                      <c:pt idx="282">
                        <c:v>-2.709548E-3</c:v>
                      </c:pt>
                      <c:pt idx="283">
                        <c:v>-2.842327E-3</c:v>
                      </c:pt>
                      <c:pt idx="284">
                        <c:v>-3.1127289999999998E-3</c:v>
                      </c:pt>
                      <c:pt idx="285">
                        <c:v>-3.318157E-3</c:v>
                      </c:pt>
                      <c:pt idx="286">
                        <c:v>-3.2998419999999999E-3</c:v>
                      </c:pt>
                      <c:pt idx="287">
                        <c:v>-3.0778889999999999E-3</c:v>
                      </c:pt>
                      <c:pt idx="288">
                        <c:v>-2.8131269999999999E-3</c:v>
                      </c:pt>
                      <c:pt idx="289">
                        <c:v>-2.6893300000000002E-3</c:v>
                      </c:pt>
                      <c:pt idx="290">
                        <c:v>-2.7911360000000001E-3</c:v>
                      </c:pt>
                      <c:pt idx="291">
                        <c:v>-3.0342279999999999E-3</c:v>
                      </c:pt>
                      <c:pt idx="292">
                        <c:v>-3.2211779999999999E-3</c:v>
                      </c:pt>
                      <c:pt idx="293">
                        <c:v>-3.2106529999999999E-3</c:v>
                      </c:pt>
                      <c:pt idx="294">
                        <c:v>-3.0416969999999999E-3</c:v>
                      </c:pt>
                      <c:pt idx="295">
                        <c:v>-2.8627349999999999E-3</c:v>
                      </c:pt>
                      <c:pt idx="296">
                        <c:v>-2.7804029999999999E-3</c:v>
                      </c:pt>
                      <c:pt idx="297">
                        <c:v>-2.8154650000000001E-3</c:v>
                      </c:pt>
                      <c:pt idx="298">
                        <c:v>-2.9397859999999998E-3</c:v>
                      </c:pt>
                      <c:pt idx="299">
                        <c:v>-3.075454E-3</c:v>
                      </c:pt>
                      <c:pt idx="300">
                        <c:v>-3.0942729999999998E-3</c:v>
                      </c:pt>
                      <c:pt idx="301">
                        <c:v>-2.9318539999999998E-3</c:v>
                      </c:pt>
                      <c:pt idx="302">
                        <c:v>-2.705959E-3</c:v>
                      </c:pt>
                      <c:pt idx="303">
                        <c:v>-2.615858E-3</c:v>
                      </c:pt>
                      <c:pt idx="304">
                        <c:v>-2.706881E-3</c:v>
                      </c:pt>
                      <c:pt idx="305">
                        <c:v>-2.813786E-3</c:v>
                      </c:pt>
                      <c:pt idx="306">
                        <c:v>-2.76786E-3</c:v>
                      </c:pt>
                      <c:pt idx="307">
                        <c:v>-2.585689E-3</c:v>
                      </c:pt>
                      <c:pt idx="308">
                        <c:v>-2.4253529999999999E-3</c:v>
                      </c:pt>
                      <c:pt idx="309">
                        <c:v>-2.4318439999999998E-3</c:v>
                      </c:pt>
                      <c:pt idx="310">
                        <c:v>-2.6508009999999999E-3</c:v>
                      </c:pt>
                      <c:pt idx="311">
                        <c:v>-3.0155719999999998E-3</c:v>
                      </c:pt>
                      <c:pt idx="312">
                        <c:v>-3.3538980000000001E-3</c:v>
                      </c:pt>
                      <c:pt idx="313">
                        <c:v>-3.4701440000000001E-3</c:v>
                      </c:pt>
                      <c:pt idx="314">
                        <c:v>-3.3091150000000001E-3</c:v>
                      </c:pt>
                      <c:pt idx="315">
                        <c:v>-3.0202440000000001E-3</c:v>
                      </c:pt>
                      <c:pt idx="316">
                        <c:v>-2.820534E-3</c:v>
                      </c:pt>
                      <c:pt idx="317">
                        <c:v>-2.8131269999999999E-3</c:v>
                      </c:pt>
                      <c:pt idx="318">
                        <c:v>-2.9450840000000002E-3</c:v>
                      </c:pt>
                      <c:pt idx="319">
                        <c:v>-3.1084849999999998E-3</c:v>
                      </c:pt>
                      <c:pt idx="320">
                        <c:v>-3.2322940000000001E-3</c:v>
                      </c:pt>
                      <c:pt idx="321">
                        <c:v>-3.2982630000000001E-3</c:v>
                      </c:pt>
                      <c:pt idx="322">
                        <c:v>-3.315625E-3</c:v>
                      </c:pt>
                      <c:pt idx="323">
                        <c:v>-3.286228E-3</c:v>
                      </c:pt>
                      <c:pt idx="324">
                        <c:v>-3.193024E-3</c:v>
                      </c:pt>
                      <c:pt idx="325">
                        <c:v>-3.0311679999999999E-3</c:v>
                      </c:pt>
                      <c:pt idx="326">
                        <c:v>-2.839397E-3</c:v>
                      </c:pt>
                      <c:pt idx="327">
                        <c:v>-2.6827109999999999E-3</c:v>
                      </c:pt>
                      <c:pt idx="328">
                        <c:v>-2.6204359999999999E-3</c:v>
                      </c:pt>
                      <c:pt idx="329">
                        <c:v>-2.7069469999999999E-3</c:v>
                      </c:pt>
                      <c:pt idx="330">
                        <c:v>-2.9698319999999999E-3</c:v>
                      </c:pt>
                      <c:pt idx="331">
                        <c:v>-3.3313430000000001E-3</c:v>
                      </c:pt>
                      <c:pt idx="332">
                        <c:v>-3.5843530000000002E-3</c:v>
                      </c:pt>
                      <c:pt idx="333">
                        <c:v>-3.5503069999999999E-3</c:v>
                      </c:pt>
                      <c:pt idx="334">
                        <c:v>-3.2793549999999999E-3</c:v>
                      </c:pt>
                      <c:pt idx="335">
                        <c:v>-2.9983950000000001E-3</c:v>
                      </c:pt>
                      <c:pt idx="336">
                        <c:v>-2.8676399999999999E-3</c:v>
                      </c:pt>
                      <c:pt idx="337">
                        <c:v>-2.882024E-3</c:v>
                      </c:pt>
                      <c:pt idx="338">
                        <c:v>-3.0001060000000002E-3</c:v>
                      </c:pt>
                      <c:pt idx="339">
                        <c:v>-3.2322940000000001E-3</c:v>
                      </c:pt>
                      <c:pt idx="340">
                        <c:v>-3.5316729999999999E-3</c:v>
                      </c:pt>
                      <c:pt idx="341">
                        <c:v>-3.7257010000000001E-3</c:v>
                      </c:pt>
                      <c:pt idx="342">
                        <c:v>-3.682664E-3</c:v>
                      </c:pt>
                      <c:pt idx="343">
                        <c:v>-3.4757970000000001E-3</c:v>
                      </c:pt>
                      <c:pt idx="344">
                        <c:v>-3.2841229999999999E-3</c:v>
                      </c:pt>
                      <c:pt idx="345">
                        <c:v>-3.1868069999999998E-3</c:v>
                      </c:pt>
                      <c:pt idx="346">
                        <c:v>-3.145592E-3</c:v>
                      </c:pt>
                      <c:pt idx="347">
                        <c:v>-3.1527629999999998E-3</c:v>
                      </c:pt>
                      <c:pt idx="348">
                        <c:v>-3.2714300000000001E-3</c:v>
                      </c:pt>
                      <c:pt idx="349">
                        <c:v>-3.506234E-3</c:v>
                      </c:pt>
                      <c:pt idx="350">
                        <c:v>-3.7324680000000001E-3</c:v>
                      </c:pt>
                      <c:pt idx="351">
                        <c:v>-3.8060469999999999E-3</c:v>
                      </c:pt>
                      <c:pt idx="352">
                        <c:v>-3.7041830000000002E-3</c:v>
                      </c:pt>
                      <c:pt idx="353">
                        <c:v>-3.535978E-3</c:v>
                      </c:pt>
                      <c:pt idx="354">
                        <c:v>-3.4225449999999999E-3</c:v>
                      </c:pt>
                      <c:pt idx="355">
                        <c:v>-3.3786229999999999E-3</c:v>
                      </c:pt>
                      <c:pt idx="356">
                        <c:v>-3.319209E-3</c:v>
                      </c:pt>
                      <c:pt idx="357">
                        <c:v>-3.1753939999999998E-3</c:v>
                      </c:pt>
                      <c:pt idx="358">
                        <c:v>-2.9838500000000001E-3</c:v>
                      </c:pt>
                      <c:pt idx="359">
                        <c:v>-2.8405819999999999E-3</c:v>
                      </c:pt>
                      <c:pt idx="360">
                        <c:v>-2.7925519999999998E-3</c:v>
                      </c:pt>
                      <c:pt idx="361">
                        <c:v>-2.8171770000000001E-3</c:v>
                      </c:pt>
                      <c:pt idx="362">
                        <c:v>-2.8941359999999998E-3</c:v>
                      </c:pt>
                      <c:pt idx="363">
                        <c:v>-3.031728E-3</c:v>
                      </c:pt>
                      <c:pt idx="364">
                        <c:v>-3.2050949999999998E-3</c:v>
                      </c:pt>
                      <c:pt idx="365">
                        <c:v>-3.3308169999999998E-3</c:v>
                      </c:pt>
                      <c:pt idx="366">
                        <c:v>-3.343936E-3</c:v>
                      </c:pt>
                      <c:pt idx="367">
                        <c:v>-3.2523230000000001E-3</c:v>
                      </c:pt>
                      <c:pt idx="368">
                        <c:v>-3.1021360000000001E-3</c:v>
                      </c:pt>
                      <c:pt idx="369">
                        <c:v>-2.9520280000000002E-3</c:v>
                      </c:pt>
                      <c:pt idx="370">
                        <c:v>-2.8883099999999998E-3</c:v>
                      </c:pt>
                      <c:pt idx="371">
                        <c:v>-2.9774659999999998E-3</c:v>
                      </c:pt>
                      <c:pt idx="372">
                        <c:v>-3.1601310000000001E-3</c:v>
                      </c:pt>
                      <c:pt idx="373">
                        <c:v>-3.266924E-3</c:v>
                      </c:pt>
                      <c:pt idx="374">
                        <c:v>-3.2077590000000001E-3</c:v>
                      </c:pt>
                      <c:pt idx="375">
                        <c:v>-3.0760800000000001E-3</c:v>
                      </c:pt>
                      <c:pt idx="376">
                        <c:v>-3.001784E-3</c:v>
                      </c:pt>
                      <c:pt idx="377">
                        <c:v>-2.9796380000000002E-3</c:v>
                      </c:pt>
                      <c:pt idx="378">
                        <c:v>-2.9261930000000001E-3</c:v>
                      </c:pt>
                      <c:pt idx="379">
                        <c:v>-2.8523009999999998E-3</c:v>
                      </c:pt>
                      <c:pt idx="380">
                        <c:v>-2.863525E-3</c:v>
                      </c:pt>
                      <c:pt idx="381">
                        <c:v>-3.0009619999999998E-3</c:v>
                      </c:pt>
                      <c:pt idx="382">
                        <c:v>-3.1823340000000002E-3</c:v>
                      </c:pt>
                      <c:pt idx="383">
                        <c:v>-3.3079310000000001E-3</c:v>
                      </c:pt>
                      <c:pt idx="384">
                        <c:v>-3.3456129999999999E-3</c:v>
                      </c:pt>
                      <c:pt idx="385">
                        <c:v>-3.3099370000000002E-3</c:v>
                      </c:pt>
                      <c:pt idx="386">
                        <c:v>-3.2344320000000002E-3</c:v>
                      </c:pt>
                      <c:pt idx="387">
                        <c:v>-3.1764789999999998E-3</c:v>
                      </c:pt>
                      <c:pt idx="388">
                        <c:v>-3.1913129999999999E-3</c:v>
                      </c:pt>
                      <c:pt idx="389">
                        <c:v>-3.2743239999999999E-3</c:v>
                      </c:pt>
                      <c:pt idx="390">
                        <c:v>-3.3562000000000002E-3</c:v>
                      </c:pt>
                      <c:pt idx="391">
                        <c:v>-3.3694829999999999E-3</c:v>
                      </c:pt>
                      <c:pt idx="392">
                        <c:v>-3.3009929999999999E-3</c:v>
                      </c:pt>
                      <c:pt idx="393">
                        <c:v>-3.204634E-3</c:v>
                      </c:pt>
                      <c:pt idx="394">
                        <c:v>-3.1822679999999998E-3</c:v>
                      </c:pt>
                      <c:pt idx="395">
                        <c:v>-3.3138830000000001E-3</c:v>
                      </c:pt>
                      <c:pt idx="396">
                        <c:v>-3.5525740000000002E-3</c:v>
                      </c:pt>
                      <c:pt idx="397">
                        <c:v>-3.716338E-3</c:v>
                      </c:pt>
                      <c:pt idx="398">
                        <c:v>-3.663838E-3</c:v>
                      </c:pt>
                      <c:pt idx="399">
                        <c:v>-3.4691570000000001E-3</c:v>
                      </c:pt>
                      <c:pt idx="400">
                        <c:v>-3.3535040000000002E-3</c:v>
                      </c:pt>
                      <c:pt idx="401">
                        <c:v>-3.4392770000000001E-3</c:v>
                      </c:pt>
                      <c:pt idx="402">
                        <c:v>-3.6257899999999998E-3</c:v>
                      </c:pt>
                      <c:pt idx="403">
                        <c:v>-3.7321070000000001E-3</c:v>
                      </c:pt>
                      <c:pt idx="404">
                        <c:v>-3.7004379999999999E-3</c:v>
                      </c:pt>
                      <c:pt idx="405">
                        <c:v>-3.6326240000000001E-3</c:v>
                      </c:pt>
                      <c:pt idx="406">
                        <c:v>-3.663838E-3</c:v>
                      </c:pt>
                      <c:pt idx="407">
                        <c:v>-3.8290049999999999E-3</c:v>
                      </c:pt>
                      <c:pt idx="408">
                        <c:v>-4.0356050000000003E-3</c:v>
                      </c:pt>
                      <c:pt idx="409">
                        <c:v>-4.1518650000000002E-3</c:v>
                      </c:pt>
                      <c:pt idx="410">
                        <c:v>-4.1497649999999997E-3</c:v>
                      </c:pt>
                      <c:pt idx="411">
                        <c:v>-4.1554749999999996E-3</c:v>
                      </c:pt>
                      <c:pt idx="412">
                        <c:v>-4.3190119999999997E-3</c:v>
                      </c:pt>
                      <c:pt idx="413">
                        <c:v>-4.6162649999999996E-3</c:v>
                      </c:pt>
                      <c:pt idx="414">
                        <c:v>-4.8259649999999998E-3</c:v>
                      </c:pt>
                      <c:pt idx="415">
                        <c:v>-4.760785E-3</c:v>
                      </c:pt>
                      <c:pt idx="416">
                        <c:v>-4.49849E-3</c:v>
                      </c:pt>
                      <c:pt idx="417">
                        <c:v>-4.3272789999999998E-3</c:v>
                      </c:pt>
                      <c:pt idx="418">
                        <c:v>-4.4259140000000004E-3</c:v>
                      </c:pt>
                      <c:pt idx="419">
                        <c:v>-4.6533089999999996E-3</c:v>
                      </c:pt>
                      <c:pt idx="420">
                        <c:v>-4.7145069999999997E-3</c:v>
                      </c:pt>
                      <c:pt idx="421">
                        <c:v>-4.4987849999999999E-3</c:v>
                      </c:pt>
                      <c:pt idx="422">
                        <c:v>-4.1737220000000004E-3</c:v>
                      </c:pt>
                      <c:pt idx="423">
                        <c:v>-3.9479800000000002E-3</c:v>
                      </c:pt>
                      <c:pt idx="424">
                        <c:v>-3.8656889999999998E-3</c:v>
                      </c:pt>
                      <c:pt idx="425">
                        <c:v>-3.8731439999999998E-3</c:v>
                      </c:pt>
                      <c:pt idx="426">
                        <c:v>-3.9618020000000004E-3</c:v>
                      </c:pt>
                      <c:pt idx="427">
                        <c:v>-4.1350939999999997E-3</c:v>
                      </c:pt>
                      <c:pt idx="428">
                        <c:v>-4.2986719999999999E-3</c:v>
                      </c:pt>
                      <c:pt idx="429">
                        <c:v>-4.3278359999999998E-3</c:v>
                      </c:pt>
                      <c:pt idx="430">
                        <c:v>-4.2412869999999998E-3</c:v>
                      </c:pt>
                      <c:pt idx="431">
                        <c:v>-4.1778570000000001E-3</c:v>
                      </c:pt>
                      <c:pt idx="432">
                        <c:v>-4.1876029999999998E-3</c:v>
                      </c:pt>
                      <c:pt idx="433">
                        <c:v>-4.1674210000000001E-3</c:v>
                      </c:pt>
                      <c:pt idx="434">
                        <c:v>-4.0430900000000001E-3</c:v>
                      </c:pt>
                      <c:pt idx="435">
                        <c:v>-3.9053590000000002E-3</c:v>
                      </c:pt>
                      <c:pt idx="436">
                        <c:v>-3.8971819999999999E-3</c:v>
                      </c:pt>
                      <c:pt idx="437">
                        <c:v>-4.0442389999999998E-3</c:v>
                      </c:pt>
                      <c:pt idx="438">
                        <c:v>-4.260219E-3</c:v>
                      </c:pt>
                      <c:pt idx="439">
                        <c:v>-4.4603510000000004E-3</c:v>
                      </c:pt>
                      <c:pt idx="440">
                        <c:v>-4.5925619999999997E-3</c:v>
                      </c:pt>
                      <c:pt idx="441">
                        <c:v>-4.6116430000000003E-3</c:v>
                      </c:pt>
                      <c:pt idx="442">
                        <c:v>-4.5008510000000002E-3</c:v>
                      </c:pt>
                      <c:pt idx="443">
                        <c:v>-4.3003119999999997E-3</c:v>
                      </c:pt>
                      <c:pt idx="444">
                        <c:v>-4.0775569999999999E-3</c:v>
                      </c:pt>
                      <c:pt idx="445">
                        <c:v>-3.889137E-3</c:v>
                      </c:pt>
                      <c:pt idx="446">
                        <c:v>-3.7754669999999998E-3</c:v>
                      </c:pt>
                      <c:pt idx="447">
                        <c:v>-3.7570400000000001E-3</c:v>
                      </c:pt>
                      <c:pt idx="448">
                        <c:v>-3.8175100000000001E-3</c:v>
                      </c:pt>
                      <c:pt idx="449">
                        <c:v>-3.9356670000000003E-3</c:v>
                      </c:pt>
                      <c:pt idx="450">
                        <c:v>-4.138376E-3</c:v>
                      </c:pt>
                      <c:pt idx="451">
                        <c:v>-4.4461819999999999E-3</c:v>
                      </c:pt>
                      <c:pt idx="452">
                        <c:v>-4.7469210000000003E-3</c:v>
                      </c:pt>
                      <c:pt idx="453">
                        <c:v>-4.8314040000000001E-3</c:v>
                      </c:pt>
                      <c:pt idx="454">
                        <c:v>-4.635017E-3</c:v>
                      </c:pt>
                      <c:pt idx="455">
                        <c:v>-4.3544739999999997E-3</c:v>
                      </c:pt>
                      <c:pt idx="456">
                        <c:v>-4.237907E-3</c:v>
                      </c:pt>
                      <c:pt idx="457">
                        <c:v>-4.3193069999999997E-3</c:v>
                      </c:pt>
                      <c:pt idx="458">
                        <c:v>-4.437196E-3</c:v>
                      </c:pt>
                      <c:pt idx="459">
                        <c:v>-4.4630399999999997E-3</c:v>
                      </c:pt>
                      <c:pt idx="460">
                        <c:v>-4.4041360000000003E-3</c:v>
                      </c:pt>
                      <c:pt idx="461">
                        <c:v>-4.3249170000000002E-3</c:v>
                      </c:pt>
                      <c:pt idx="462">
                        <c:v>-4.283678E-3</c:v>
                      </c:pt>
                      <c:pt idx="463">
                        <c:v>-4.342271E-3</c:v>
                      </c:pt>
                      <c:pt idx="464">
                        <c:v>-4.5389540000000004E-3</c:v>
                      </c:pt>
                      <c:pt idx="465">
                        <c:v>-4.8154460000000001E-3</c:v>
                      </c:pt>
                      <c:pt idx="466">
                        <c:v>-5.0334999999999998E-3</c:v>
                      </c:pt>
                      <c:pt idx="467">
                        <c:v>-5.0873410000000004E-3</c:v>
                      </c:pt>
                      <c:pt idx="468">
                        <c:v>-4.9741159999999998E-3</c:v>
                      </c:pt>
                      <c:pt idx="469">
                        <c:v>-4.7829049999999996E-3</c:v>
                      </c:pt>
                      <c:pt idx="470">
                        <c:v>-4.6451139999999997E-3</c:v>
                      </c:pt>
                      <c:pt idx="471">
                        <c:v>-4.6556690000000003E-3</c:v>
                      </c:pt>
                      <c:pt idx="472">
                        <c:v>-4.7914589999999996E-3</c:v>
                      </c:pt>
                      <c:pt idx="473">
                        <c:v>-4.9224230000000004E-3</c:v>
                      </c:pt>
                      <c:pt idx="474">
                        <c:v>-4.9484330000000003E-3</c:v>
                      </c:pt>
                      <c:pt idx="475">
                        <c:v>-4.8967699999999999E-3</c:v>
                      </c:pt>
                      <c:pt idx="476">
                        <c:v>-4.8413320000000003E-3</c:v>
                      </c:pt>
                      <c:pt idx="477">
                        <c:v>-4.7875260000000003E-3</c:v>
                      </c:pt>
                      <c:pt idx="478">
                        <c:v>-4.7041490000000004E-3</c:v>
                      </c:pt>
                      <c:pt idx="479">
                        <c:v>-4.6215429999999997E-3</c:v>
                      </c:pt>
                      <c:pt idx="480">
                        <c:v>-4.6035119999999997E-3</c:v>
                      </c:pt>
                      <c:pt idx="481">
                        <c:v>-4.6424259999999998E-3</c:v>
                      </c:pt>
                      <c:pt idx="482">
                        <c:v>-4.6693380000000003E-3</c:v>
                      </c:pt>
                      <c:pt idx="483">
                        <c:v>-4.659669E-3</c:v>
                      </c:pt>
                      <c:pt idx="484">
                        <c:v>-4.6451460000000002E-3</c:v>
                      </c:pt>
                      <c:pt idx="485">
                        <c:v>-4.634722E-3</c:v>
                      </c:pt>
                      <c:pt idx="486">
                        <c:v>-4.6103309999999996E-3</c:v>
                      </c:pt>
                      <c:pt idx="487">
                        <c:v>-4.5984299999999997E-3</c:v>
                      </c:pt>
                      <c:pt idx="488">
                        <c:v>-4.6538009999999999E-3</c:v>
                      </c:pt>
                      <c:pt idx="489">
                        <c:v>-4.7636029999999999E-3</c:v>
                      </c:pt>
                      <c:pt idx="490">
                        <c:v>-4.8578789999999998E-3</c:v>
                      </c:pt>
                      <c:pt idx="491">
                        <c:v>-4.9244859999999996E-3</c:v>
                      </c:pt>
                      <c:pt idx="492">
                        <c:v>-5.008312E-3</c:v>
                      </c:pt>
                      <c:pt idx="493">
                        <c:v>-5.0820029999999999E-3</c:v>
                      </c:pt>
                      <c:pt idx="494">
                        <c:v>-5.0336959999999998E-3</c:v>
                      </c:pt>
                      <c:pt idx="495">
                        <c:v>-4.8436920000000001E-3</c:v>
                      </c:pt>
                      <c:pt idx="496">
                        <c:v>-4.6741899999999999E-3</c:v>
                      </c:pt>
                      <c:pt idx="497">
                        <c:v>-4.6899569999999998E-3</c:v>
                      </c:pt>
                      <c:pt idx="498">
                        <c:v>-4.8432980000000002E-3</c:v>
                      </c:pt>
                      <c:pt idx="499">
                        <c:v>-4.9381470000000004E-3</c:v>
                      </c:pt>
                      <c:pt idx="500">
                        <c:v>-4.869282E-3</c:v>
                      </c:pt>
                      <c:pt idx="501">
                        <c:v>-4.6984130000000002E-3</c:v>
                      </c:pt>
                      <c:pt idx="502">
                        <c:v>-4.5707259999999998E-3</c:v>
                      </c:pt>
                      <c:pt idx="503">
                        <c:v>-4.5759060000000002E-3</c:v>
                      </c:pt>
                      <c:pt idx="504">
                        <c:v>-4.6942499999999996E-3</c:v>
                      </c:pt>
                      <c:pt idx="505">
                        <c:v>-4.8382850000000003E-3</c:v>
                      </c:pt>
                      <c:pt idx="506">
                        <c:v>-4.9319560000000004E-3</c:v>
                      </c:pt>
                      <c:pt idx="507">
                        <c:v>-4.9643539999999998E-3</c:v>
                      </c:pt>
                      <c:pt idx="508">
                        <c:v>-4.9788330000000002E-3</c:v>
                      </c:pt>
                      <c:pt idx="509">
                        <c:v>-5.0194810000000001E-3</c:v>
                      </c:pt>
                      <c:pt idx="510">
                        <c:v>-5.0878319999999996E-3</c:v>
                      </c:pt>
                      <c:pt idx="511">
                        <c:v>-5.1487060000000003E-3</c:v>
                      </c:pt>
                      <c:pt idx="512">
                        <c:v>-5.1719870000000003E-3</c:v>
                      </c:pt>
                      <c:pt idx="513">
                        <c:v>-5.1703490000000003E-3</c:v>
                      </c:pt>
                      <c:pt idx="514">
                        <c:v>-5.1888480000000002E-3</c:v>
                      </c:pt>
                      <c:pt idx="515">
                        <c:v>-5.2450930000000002E-3</c:v>
                      </c:pt>
                      <c:pt idx="516">
                        <c:v>-5.2929509999999997E-3</c:v>
                      </c:pt>
                      <c:pt idx="517">
                        <c:v>-5.2707250000000004E-3</c:v>
                      </c:pt>
                      <c:pt idx="518">
                        <c:v>-5.1792549999999998E-3</c:v>
                      </c:pt>
                      <c:pt idx="519">
                        <c:v>-5.0772539999999998E-3</c:v>
                      </c:pt>
                      <c:pt idx="520">
                        <c:v>-5.0055610000000004E-3</c:v>
                      </c:pt>
                      <c:pt idx="521">
                        <c:v>-4.9654019999999998E-3</c:v>
                      </c:pt>
                      <c:pt idx="522">
                        <c:v>-4.9710370000000002E-3</c:v>
                      </c:pt>
                      <c:pt idx="523">
                        <c:v>-5.0600280000000003E-3</c:v>
                      </c:pt>
                      <c:pt idx="524">
                        <c:v>-5.2148760000000002E-3</c:v>
                      </c:pt>
                      <c:pt idx="525">
                        <c:v>-5.3310830000000003E-3</c:v>
                      </c:pt>
                      <c:pt idx="526">
                        <c:v>-5.3229000000000002E-3</c:v>
                      </c:pt>
                      <c:pt idx="527">
                        <c:v>-5.2305909999999997E-3</c:v>
                      </c:pt>
                      <c:pt idx="528">
                        <c:v>-5.1761450000000001E-3</c:v>
                      </c:pt>
                      <c:pt idx="529">
                        <c:v>-5.2364830000000001E-3</c:v>
                      </c:pt>
                      <c:pt idx="530">
                        <c:v>-5.3985989999999996E-3</c:v>
                      </c:pt>
                      <c:pt idx="531">
                        <c:v>-5.6151500000000002E-3</c:v>
                      </c:pt>
                      <c:pt idx="532">
                        <c:v>-5.8386209999999996E-3</c:v>
                      </c:pt>
                      <c:pt idx="533">
                        <c:v>-6.0133230000000001E-3</c:v>
                      </c:pt>
                      <c:pt idx="534">
                        <c:v>-6.0998140000000003E-3</c:v>
                      </c:pt>
                      <c:pt idx="535">
                        <c:v>-6.1116740000000001E-3</c:v>
                      </c:pt>
                      <c:pt idx="536">
                        <c:v>-6.0951089999999996E-3</c:v>
                      </c:pt>
                      <c:pt idx="537">
                        <c:v>-6.0784460000000004E-3</c:v>
                      </c:pt>
                      <c:pt idx="538">
                        <c:v>-6.0626969999999997E-3</c:v>
                      </c:pt>
                      <c:pt idx="539">
                        <c:v>-6.0450850000000004E-3</c:v>
                      </c:pt>
                      <c:pt idx="540">
                        <c:v>-6.0288779999999997E-3</c:v>
                      </c:pt>
                      <c:pt idx="541">
                        <c:v>-6.0293350000000002E-3</c:v>
                      </c:pt>
                      <c:pt idx="542">
                        <c:v>-6.0853729999999998E-3</c:v>
                      </c:pt>
                      <c:pt idx="543">
                        <c:v>-6.2317889999999997E-3</c:v>
                      </c:pt>
                      <c:pt idx="544">
                        <c:v>-6.4338540000000001E-3</c:v>
                      </c:pt>
                      <c:pt idx="545">
                        <c:v>-6.5854390000000002E-3</c:v>
                      </c:pt>
                      <c:pt idx="546">
                        <c:v>-6.6182360000000004E-3</c:v>
                      </c:pt>
                      <c:pt idx="547">
                        <c:v>-6.5802819999999998E-3</c:v>
                      </c:pt>
                      <c:pt idx="548">
                        <c:v>-6.560799E-3</c:v>
                      </c:pt>
                      <c:pt idx="549">
                        <c:v>-6.5680110000000003E-3</c:v>
                      </c:pt>
                      <c:pt idx="550">
                        <c:v>-6.5343939999999998E-3</c:v>
                      </c:pt>
                      <c:pt idx="551">
                        <c:v>-6.4294139999999996E-3</c:v>
                      </c:pt>
                      <c:pt idx="552">
                        <c:v>-6.3129459999999998E-3</c:v>
                      </c:pt>
                      <c:pt idx="553">
                        <c:v>-6.2735610000000004E-3</c:v>
                      </c:pt>
                      <c:pt idx="554">
                        <c:v>-6.3440329999999998E-3</c:v>
                      </c:pt>
                      <c:pt idx="555">
                        <c:v>-6.4785449999999996E-3</c:v>
                      </c:pt>
                      <c:pt idx="556">
                        <c:v>-6.594903E-3</c:v>
                      </c:pt>
                      <c:pt idx="557">
                        <c:v>-6.6492690000000002E-3</c:v>
                      </c:pt>
                      <c:pt idx="558">
                        <c:v>-6.6886530000000001E-3</c:v>
                      </c:pt>
                      <c:pt idx="559">
                        <c:v>-6.7961469999999998E-3</c:v>
                      </c:pt>
                      <c:pt idx="560">
                        <c:v>-6.9642690000000004E-3</c:v>
                      </c:pt>
                      <c:pt idx="561">
                        <c:v>-7.0719889999999999E-3</c:v>
                      </c:pt>
                      <c:pt idx="562">
                        <c:v>-7.0345629999999998E-3</c:v>
                      </c:pt>
                      <c:pt idx="563">
                        <c:v>-6.9258879999999998E-3</c:v>
                      </c:pt>
                      <c:pt idx="564">
                        <c:v>-6.8835909999999997E-3</c:v>
                      </c:pt>
                      <c:pt idx="565">
                        <c:v>-6.9433999999999997E-3</c:v>
                      </c:pt>
                      <c:pt idx="566">
                        <c:v>-7.0364549999999996E-3</c:v>
                      </c:pt>
                      <c:pt idx="567">
                        <c:v>-7.1166789999999999E-3</c:v>
                      </c:pt>
                      <c:pt idx="568">
                        <c:v>-7.1995289999999997E-3</c:v>
                      </c:pt>
                      <c:pt idx="569">
                        <c:v>-7.2827539999999998E-3</c:v>
                      </c:pt>
                      <c:pt idx="570">
                        <c:v>-7.3169000000000003E-3</c:v>
                      </c:pt>
                      <c:pt idx="571">
                        <c:v>-7.2774759999999997E-3</c:v>
                      </c:pt>
                      <c:pt idx="572">
                        <c:v>-7.1995940000000001E-3</c:v>
                      </c:pt>
                      <c:pt idx="573">
                        <c:v>-7.1297499999999998E-3</c:v>
                      </c:pt>
                      <c:pt idx="574">
                        <c:v>-7.09422E-3</c:v>
                      </c:pt>
                      <c:pt idx="575">
                        <c:v>-7.1178530000000004E-3</c:v>
                      </c:pt>
                      <c:pt idx="576">
                        <c:v>-7.2113910000000002E-3</c:v>
                      </c:pt>
                      <c:pt idx="577">
                        <c:v>-7.3232200000000001E-3</c:v>
                      </c:pt>
                      <c:pt idx="578">
                        <c:v>-7.3683419999999999E-3</c:v>
                      </c:pt>
                      <c:pt idx="579">
                        <c:v>-7.3391189999999999E-3</c:v>
                      </c:pt>
                      <c:pt idx="580">
                        <c:v>-7.3220150000000003E-3</c:v>
                      </c:pt>
                      <c:pt idx="581">
                        <c:v>-7.37186E-3</c:v>
                      </c:pt>
                      <c:pt idx="582">
                        <c:v>-7.4348579999999999E-3</c:v>
                      </c:pt>
                      <c:pt idx="583">
                        <c:v>-7.4207869999999999E-3</c:v>
                      </c:pt>
                      <c:pt idx="584">
                        <c:v>-7.3030200000000003E-3</c:v>
                      </c:pt>
                      <c:pt idx="585">
                        <c:v>-7.1253499999999999E-3</c:v>
                      </c:pt>
                      <c:pt idx="586">
                        <c:v>-6.9477039999999999E-3</c:v>
                      </c:pt>
                      <c:pt idx="587">
                        <c:v>-6.812294E-3</c:v>
                      </c:pt>
                      <c:pt idx="588">
                        <c:v>-6.7271190000000002E-3</c:v>
                      </c:pt>
                      <c:pt idx="589">
                        <c:v>-6.6518799999999998E-3</c:v>
                      </c:pt>
                      <c:pt idx="590">
                        <c:v>-6.541346E-3</c:v>
                      </c:pt>
                      <c:pt idx="591">
                        <c:v>-6.4331350000000004E-3</c:v>
                      </c:pt>
                      <c:pt idx="592">
                        <c:v>-6.4284670000000002E-3</c:v>
                      </c:pt>
                      <c:pt idx="593">
                        <c:v>-6.5468289999999997E-3</c:v>
                      </c:pt>
                      <c:pt idx="594">
                        <c:v>-6.663235E-3</c:v>
                      </c:pt>
                      <c:pt idx="595">
                        <c:v>-6.6469850000000002E-3</c:v>
                      </c:pt>
                      <c:pt idx="596">
                        <c:v>-6.5257450000000003E-3</c:v>
                      </c:pt>
                      <c:pt idx="597">
                        <c:v>-6.4408080000000001E-3</c:v>
                      </c:pt>
                      <c:pt idx="598">
                        <c:v>-6.4548119999999999E-3</c:v>
                      </c:pt>
                      <c:pt idx="599">
                        <c:v>-6.4962700000000002E-3</c:v>
                      </c:pt>
                      <c:pt idx="600">
                        <c:v>-6.501003E-3</c:v>
                      </c:pt>
                      <c:pt idx="601">
                        <c:v>-6.5118069999999997E-3</c:v>
                      </c:pt>
                      <c:pt idx="602">
                        <c:v>-6.5877560000000002E-3</c:v>
                      </c:pt>
                      <c:pt idx="603">
                        <c:v>-6.6886530000000001E-3</c:v>
                      </c:pt>
                      <c:pt idx="604">
                        <c:v>-6.7186030000000001E-3</c:v>
                      </c:pt>
                      <c:pt idx="605">
                        <c:v>-6.648943E-3</c:v>
                      </c:pt>
                      <c:pt idx="606">
                        <c:v>-6.5359279999999999E-3</c:v>
                      </c:pt>
                      <c:pt idx="607">
                        <c:v>-6.4277809999999996E-3</c:v>
                      </c:pt>
                      <c:pt idx="608">
                        <c:v>-6.3228399999999997E-3</c:v>
                      </c:pt>
                      <c:pt idx="609">
                        <c:v>-6.2349559999999998E-3</c:v>
                      </c:pt>
                      <c:pt idx="610">
                        <c:v>-6.2312330000000001E-3</c:v>
                      </c:pt>
                      <c:pt idx="611">
                        <c:v>-6.358107E-3</c:v>
                      </c:pt>
                      <c:pt idx="612">
                        <c:v>-6.5616800000000003E-3</c:v>
                      </c:pt>
                      <c:pt idx="613">
                        <c:v>-6.7269560000000001E-3</c:v>
                      </c:pt>
                      <c:pt idx="614">
                        <c:v>-6.7985290000000002E-3</c:v>
                      </c:pt>
                      <c:pt idx="615">
                        <c:v>-6.8211330000000001E-3</c:v>
                      </c:pt>
                      <c:pt idx="616">
                        <c:v>-6.8565869999999999E-3</c:v>
                      </c:pt>
                      <c:pt idx="617">
                        <c:v>-6.906779E-3</c:v>
                      </c:pt>
                      <c:pt idx="618">
                        <c:v>-6.935704E-3</c:v>
                      </c:pt>
                      <c:pt idx="619">
                        <c:v>-6.9351489999999998E-3</c:v>
                      </c:pt>
                      <c:pt idx="620">
                        <c:v>-6.9189100000000003E-3</c:v>
                      </c:pt>
                      <c:pt idx="621">
                        <c:v>-6.8714919999999999E-3</c:v>
                      </c:pt>
                      <c:pt idx="622">
                        <c:v>-6.7505100000000004E-3</c:v>
                      </c:pt>
                      <c:pt idx="623">
                        <c:v>-6.5638989999999998E-3</c:v>
                      </c:pt>
                      <c:pt idx="624">
                        <c:v>-6.4039159999999999E-3</c:v>
                      </c:pt>
                      <c:pt idx="625">
                        <c:v>-6.3579429999999996E-3</c:v>
                      </c:pt>
                      <c:pt idx="626">
                        <c:v>-6.3936959999999999E-3</c:v>
                      </c:pt>
                      <c:pt idx="627">
                        <c:v>-6.3937610000000004E-3</c:v>
                      </c:pt>
                      <c:pt idx="628">
                        <c:v>-6.3108560000000001E-3</c:v>
                      </c:pt>
                      <c:pt idx="629">
                        <c:v>-6.2394640000000001E-3</c:v>
                      </c:pt>
                      <c:pt idx="630">
                        <c:v>-6.2926329999999997E-3</c:v>
                      </c:pt>
                      <c:pt idx="631">
                        <c:v>-6.4667930000000002E-3</c:v>
                      </c:pt>
                      <c:pt idx="632">
                        <c:v>-6.6577210000000001E-3</c:v>
                      </c:pt>
                      <c:pt idx="633">
                        <c:v>-6.7804889999999998E-3</c:v>
                      </c:pt>
                      <c:pt idx="634">
                        <c:v>-6.8353210000000001E-3</c:v>
                      </c:pt>
                      <c:pt idx="635">
                        <c:v>-6.850325E-3</c:v>
                      </c:pt>
                      <c:pt idx="636">
                        <c:v>-6.8221769999999996E-3</c:v>
                      </c:pt>
                      <c:pt idx="637">
                        <c:v>-6.745193E-3</c:v>
                      </c:pt>
                      <c:pt idx="638">
                        <c:v>-6.6469850000000002E-3</c:v>
                      </c:pt>
                      <c:pt idx="639">
                        <c:v>-6.5601779999999998E-3</c:v>
                      </c:pt>
                      <c:pt idx="640">
                        <c:v>-6.4874240000000003E-3</c:v>
                      </c:pt>
                      <c:pt idx="641">
                        <c:v>-6.4355510000000003E-3</c:v>
                      </c:pt>
                      <c:pt idx="642">
                        <c:v>-6.4424720000000003E-3</c:v>
                      </c:pt>
                      <c:pt idx="643">
                        <c:v>-6.5176169999999999E-3</c:v>
                      </c:pt>
                      <c:pt idx="644">
                        <c:v>-6.589714E-3</c:v>
                      </c:pt>
                      <c:pt idx="645">
                        <c:v>-6.5714709999999997E-3</c:v>
                      </c:pt>
                      <c:pt idx="646">
                        <c:v>-6.4709390000000002E-3</c:v>
                      </c:pt>
                      <c:pt idx="647">
                        <c:v>-6.3775669999999998E-3</c:v>
                      </c:pt>
                      <c:pt idx="648">
                        <c:v>-6.3545479999999998E-3</c:v>
                      </c:pt>
                      <c:pt idx="649">
                        <c:v>-6.3944470000000002E-3</c:v>
                      </c:pt>
                      <c:pt idx="650">
                        <c:v>-6.4684260000000002E-3</c:v>
                      </c:pt>
                      <c:pt idx="651">
                        <c:v>-6.5674239999999997E-3</c:v>
                      </c:pt>
                      <c:pt idx="652">
                        <c:v>-6.6820289999999999E-3</c:v>
                      </c:pt>
                      <c:pt idx="653">
                        <c:v>-6.7870789999999997E-3</c:v>
                      </c:pt>
                      <c:pt idx="654">
                        <c:v>-6.8664700000000004E-3</c:v>
                      </c:pt>
                      <c:pt idx="655">
                        <c:v>-6.9089959999999997E-3</c:v>
                      </c:pt>
                      <c:pt idx="656">
                        <c:v>-6.8775579999999998E-3</c:v>
                      </c:pt>
                      <c:pt idx="657">
                        <c:v>-6.7338390000000001E-3</c:v>
                      </c:pt>
                      <c:pt idx="658">
                        <c:v>-6.4979019999999998E-3</c:v>
                      </c:pt>
                      <c:pt idx="659">
                        <c:v>-6.2546190000000003E-3</c:v>
                      </c:pt>
                      <c:pt idx="660">
                        <c:v>-6.1323870000000004E-3</c:v>
                      </c:pt>
                      <c:pt idx="661">
                        <c:v>-6.2059840000000003E-3</c:v>
                      </c:pt>
                      <c:pt idx="662">
                        <c:v>-6.3713629999999997E-3</c:v>
                      </c:pt>
                      <c:pt idx="663">
                        <c:v>-6.5290740000000002E-3</c:v>
                      </c:pt>
                      <c:pt idx="664">
                        <c:v>-6.6826159999999997E-3</c:v>
                      </c:pt>
                      <c:pt idx="665">
                        <c:v>-6.8253740000000004E-3</c:v>
                      </c:pt>
                      <c:pt idx="666">
                        <c:v>-6.9290840000000003E-3</c:v>
                      </c:pt>
                      <c:pt idx="667">
                        <c:v>-6.9898640000000001E-3</c:v>
                      </c:pt>
                      <c:pt idx="668">
                        <c:v>-7.0082210000000002E-3</c:v>
                      </c:pt>
                      <c:pt idx="669">
                        <c:v>-6.972649E-3</c:v>
                      </c:pt>
                      <c:pt idx="670">
                        <c:v>-6.9059309999999997E-3</c:v>
                      </c:pt>
                      <c:pt idx="671">
                        <c:v>-6.8725360000000003E-3</c:v>
                      </c:pt>
                      <c:pt idx="672">
                        <c:v>-6.8938970000000004E-3</c:v>
                      </c:pt>
                      <c:pt idx="673">
                        <c:v>-6.9220410000000003E-3</c:v>
                      </c:pt>
                      <c:pt idx="674">
                        <c:v>-6.9367150000000004E-3</c:v>
                      </c:pt>
                      <c:pt idx="675">
                        <c:v>-6.9919509999999997E-3</c:v>
                      </c:pt>
                      <c:pt idx="676">
                        <c:v>-7.1188299999999996E-3</c:v>
                      </c:pt>
                      <c:pt idx="677">
                        <c:v>-7.2289889999999999E-3</c:v>
                      </c:pt>
                      <c:pt idx="678">
                        <c:v>-7.2068619999999996E-3</c:v>
                      </c:pt>
                      <c:pt idx="679">
                        <c:v>-7.0600569999999998E-3</c:v>
                      </c:pt>
                      <c:pt idx="680">
                        <c:v>-6.8894289999999999E-3</c:v>
                      </c:pt>
                      <c:pt idx="681">
                        <c:v>-6.7727259999999997E-3</c:v>
                      </c:pt>
                      <c:pt idx="682">
                        <c:v>-6.7275429999999999E-3</c:v>
                      </c:pt>
                      <c:pt idx="683">
                        <c:v>-6.7565780000000001E-3</c:v>
                      </c:pt>
                      <c:pt idx="684">
                        <c:v>-6.8891359999999997E-3</c:v>
                      </c:pt>
                      <c:pt idx="685">
                        <c:v>-7.0743359999999996E-3</c:v>
                      </c:pt>
                      <c:pt idx="686">
                        <c:v>-7.1313799999999997E-3</c:v>
                      </c:pt>
                      <c:pt idx="687">
                        <c:v>-7.0582320000000002E-3</c:v>
                      </c:pt>
                      <c:pt idx="688">
                        <c:v>-6.9931899999999998E-3</c:v>
                      </c:pt>
                      <c:pt idx="689">
                        <c:v>-6.9759740000000002E-3</c:v>
                      </c:pt>
                      <c:pt idx="690">
                        <c:v>-6.9647900000000002E-3</c:v>
                      </c:pt>
                      <c:pt idx="691">
                        <c:v>-6.9808329999999997E-3</c:v>
                      </c:pt>
                      <c:pt idx="692">
                        <c:v>-7.084702E-3</c:v>
                      </c:pt>
                      <c:pt idx="693">
                        <c:v>-7.2478890000000004E-3</c:v>
                      </c:pt>
                      <c:pt idx="694">
                        <c:v>-7.3530949999999996E-3</c:v>
                      </c:pt>
                      <c:pt idx="695">
                        <c:v>-7.288391E-3</c:v>
                      </c:pt>
                      <c:pt idx="696">
                        <c:v>-7.1246979999999996E-3</c:v>
                      </c:pt>
                      <c:pt idx="697">
                        <c:v>-7.1061179999999998E-3</c:v>
                      </c:pt>
                      <c:pt idx="698">
                        <c:v>-7.1621799999999998E-3</c:v>
                      </c:pt>
                      <c:pt idx="699">
                        <c:v>-7.0709780000000003E-3</c:v>
                      </c:pt>
                      <c:pt idx="700">
                        <c:v>-6.8273630000000004E-3</c:v>
                      </c:pt>
                      <c:pt idx="701">
                        <c:v>-6.5729389999999999E-3</c:v>
                      </c:pt>
                      <c:pt idx="702">
                        <c:v>-6.4728980000000004E-3</c:v>
                      </c:pt>
                      <c:pt idx="703">
                        <c:v>-6.5716009999999998E-3</c:v>
                      </c:pt>
                      <c:pt idx="704">
                        <c:v>-6.7846E-3</c:v>
                      </c:pt>
                      <c:pt idx="705">
                        <c:v>-6.9766259999999997E-3</c:v>
                      </c:pt>
                      <c:pt idx="706">
                        <c:v>-7.0496580000000003E-3</c:v>
                      </c:pt>
                      <c:pt idx="707">
                        <c:v>-7.0187510000000002E-3</c:v>
                      </c:pt>
                      <c:pt idx="708">
                        <c:v>-6.9725179999999996E-3</c:v>
                      </c:pt>
                      <c:pt idx="709">
                        <c:v>-7.0008850000000001E-3</c:v>
                      </c:pt>
                      <c:pt idx="710">
                        <c:v>-7.1564439999999997E-3</c:v>
                      </c:pt>
                      <c:pt idx="711">
                        <c:v>-7.3258919999999996E-3</c:v>
                      </c:pt>
                      <c:pt idx="712">
                        <c:v>-7.3552779999999998E-3</c:v>
                      </c:pt>
                      <c:pt idx="713">
                        <c:v>-7.2517670000000001E-3</c:v>
                      </c:pt>
                      <c:pt idx="714">
                        <c:v>-7.0984259999999997E-3</c:v>
                      </c:pt>
                      <c:pt idx="715">
                        <c:v>-6.9979179999999997E-3</c:v>
                      </c:pt>
                      <c:pt idx="716">
                        <c:v>-7.0344329999999997E-3</c:v>
                      </c:pt>
                      <c:pt idx="717">
                        <c:v>-7.1917730000000003E-3</c:v>
                      </c:pt>
                      <c:pt idx="718">
                        <c:v>-7.3455370000000001E-3</c:v>
                      </c:pt>
                      <c:pt idx="719">
                        <c:v>-7.3565810000000001E-3</c:v>
                      </c:pt>
                      <c:pt idx="720">
                        <c:v>-7.2535259999999997E-3</c:v>
                      </c:pt>
                      <c:pt idx="721">
                        <c:v>-7.2061119999999998E-3</c:v>
                      </c:pt>
                      <c:pt idx="722">
                        <c:v>-7.2880330000000002E-3</c:v>
                      </c:pt>
                      <c:pt idx="723">
                        <c:v>-7.3656049999999999E-3</c:v>
                      </c:pt>
                      <c:pt idx="724">
                        <c:v>-7.3215909999999997E-3</c:v>
                      </c:pt>
                      <c:pt idx="725">
                        <c:v>-7.284937E-3</c:v>
                      </c:pt>
                      <c:pt idx="726">
                        <c:v>-7.3920239999999996E-3</c:v>
                      </c:pt>
                      <c:pt idx="727">
                        <c:v>-7.5838800000000003E-3</c:v>
                      </c:pt>
                      <c:pt idx="728">
                        <c:v>-7.7229890000000004E-3</c:v>
                      </c:pt>
                      <c:pt idx="729">
                        <c:v>-7.7933239999999999E-3</c:v>
                      </c:pt>
                      <c:pt idx="730">
                        <c:v>-7.8246300000000008E-3</c:v>
                      </c:pt>
                      <c:pt idx="731">
                        <c:v>-7.7590849999999998E-3</c:v>
                      </c:pt>
                      <c:pt idx="732">
                        <c:v>-7.5051090000000003E-3</c:v>
                      </c:pt>
                      <c:pt idx="733">
                        <c:v>-7.0929490000000003E-3</c:v>
                      </c:pt>
                      <c:pt idx="734">
                        <c:v>-6.7558269999999998E-3</c:v>
                      </c:pt>
                      <c:pt idx="735">
                        <c:v>-6.7348829999999997E-3</c:v>
                      </c:pt>
                      <c:pt idx="736">
                        <c:v>-6.9892449999999998E-3</c:v>
                      </c:pt>
                      <c:pt idx="737">
                        <c:v>-7.2978399999999999E-3</c:v>
                      </c:pt>
                      <c:pt idx="738">
                        <c:v>-7.5431129999999997E-3</c:v>
                      </c:pt>
                      <c:pt idx="739">
                        <c:v>-7.7389379999999999E-3</c:v>
                      </c:pt>
                      <c:pt idx="740">
                        <c:v>-7.9174959999999996E-3</c:v>
                      </c:pt>
                      <c:pt idx="741">
                        <c:v>-8.0661250000000004E-3</c:v>
                      </c:pt>
                      <c:pt idx="742">
                        <c:v>-8.1475920000000004E-3</c:v>
                      </c:pt>
                      <c:pt idx="743">
                        <c:v>-8.1766949999999994E-3</c:v>
                      </c:pt>
                      <c:pt idx="744">
                        <c:v>-8.0564980000000005E-3</c:v>
                      </c:pt>
                      <c:pt idx="745">
                        <c:v>-7.7659850000000004E-3</c:v>
                      </c:pt>
                      <c:pt idx="746">
                        <c:v>-7.4815960000000001E-3</c:v>
                      </c:pt>
                      <c:pt idx="747">
                        <c:v>-7.2817439999999997E-3</c:v>
                      </c:pt>
                      <c:pt idx="748">
                        <c:v>-7.1716319999999998E-3</c:v>
                      </c:pt>
                      <c:pt idx="749">
                        <c:v>-7.1305320000000002E-3</c:v>
                      </c:pt>
                      <c:pt idx="750">
                        <c:v>-7.1254480000000004E-3</c:v>
                      </c:pt>
                      <c:pt idx="751">
                        <c:v>-7.2264470000000004E-3</c:v>
                      </c:pt>
                      <c:pt idx="752">
                        <c:v>-7.4853080000000004E-3</c:v>
                      </c:pt>
                      <c:pt idx="753">
                        <c:v>-7.8072200000000001E-3</c:v>
                      </c:pt>
                      <c:pt idx="754">
                        <c:v>-8.0295669999999996E-3</c:v>
                      </c:pt>
                      <c:pt idx="755">
                        <c:v>-8.036105E-3</c:v>
                      </c:pt>
                      <c:pt idx="756">
                        <c:v>-7.8072519999999998E-3</c:v>
                      </c:pt>
                      <c:pt idx="757">
                        <c:v>-7.4605560000000001E-3</c:v>
                      </c:pt>
                      <c:pt idx="758">
                        <c:v>-7.1975090000000004E-3</c:v>
                      </c:pt>
                      <c:pt idx="759">
                        <c:v>-7.1624740000000003E-3</c:v>
                      </c:pt>
                      <c:pt idx="760">
                        <c:v>-7.2887489999999997E-3</c:v>
                      </c:pt>
                      <c:pt idx="761">
                        <c:v>-7.330128E-3</c:v>
                      </c:pt>
                      <c:pt idx="762">
                        <c:v>-7.2797239999999996E-3</c:v>
                      </c:pt>
                      <c:pt idx="763">
                        <c:v>-7.2573389999999998E-3</c:v>
                      </c:pt>
                      <c:pt idx="764">
                        <c:v>-7.3168019999999999E-3</c:v>
                      </c:pt>
                      <c:pt idx="765">
                        <c:v>-7.4009490000000004E-3</c:v>
                      </c:pt>
                      <c:pt idx="766">
                        <c:v>-7.4204930000000002E-3</c:v>
                      </c:pt>
                      <c:pt idx="767">
                        <c:v>-7.3862579999999997E-3</c:v>
                      </c:pt>
                      <c:pt idx="768">
                        <c:v>-7.3742699999999996E-3</c:v>
                      </c:pt>
                      <c:pt idx="769">
                        <c:v>-7.3900370000000003E-3</c:v>
                      </c:pt>
                      <c:pt idx="770">
                        <c:v>-7.38603E-3</c:v>
                      </c:pt>
                      <c:pt idx="771">
                        <c:v>-7.3408459999999998E-3</c:v>
                      </c:pt>
                      <c:pt idx="772">
                        <c:v>-7.239189E-3</c:v>
                      </c:pt>
                      <c:pt idx="773">
                        <c:v>-7.0618180000000001E-3</c:v>
                      </c:pt>
                      <c:pt idx="774">
                        <c:v>-6.8547929999999997E-3</c:v>
                      </c:pt>
                      <c:pt idx="775">
                        <c:v>-6.7633629999999997E-3</c:v>
                      </c:pt>
                      <c:pt idx="776">
                        <c:v>-6.9100070000000001E-3</c:v>
                      </c:pt>
                      <c:pt idx="777">
                        <c:v>-7.1868519999999997E-3</c:v>
                      </c:pt>
                      <c:pt idx="778">
                        <c:v>-7.2881960000000003E-3</c:v>
                      </c:pt>
                      <c:pt idx="779">
                        <c:v>-7.0706199999999997E-3</c:v>
                      </c:pt>
                      <c:pt idx="780">
                        <c:v>-6.6687819999999998E-3</c:v>
                      </c:pt>
                      <c:pt idx="781">
                        <c:v>-6.1368949999999999E-3</c:v>
                      </c:pt>
                      <c:pt idx="782">
                        <c:v>-5.581328E-3</c:v>
                      </c:pt>
                      <c:pt idx="783">
                        <c:v>-6.123402E-3</c:v>
                      </c:pt>
                      <c:pt idx="784">
                        <c:v>-6.8645119999999997E-3</c:v>
                      </c:pt>
                      <c:pt idx="785">
                        <c:v>-7.0107310000000001E-3</c:v>
                      </c:pt>
                      <c:pt idx="786">
                        <c:v>-6.8650669999999999E-3</c:v>
                      </c:pt>
                      <c:pt idx="787">
                        <c:v>-6.7279339999999997E-3</c:v>
                      </c:pt>
                      <c:pt idx="788">
                        <c:v>-6.755077E-3</c:v>
                      </c:pt>
                      <c:pt idx="789">
                        <c:v>-6.9168880000000004E-3</c:v>
                      </c:pt>
                      <c:pt idx="790">
                        <c:v>-7.0432029999999996E-3</c:v>
                      </c:pt>
                      <c:pt idx="791">
                        <c:v>-7.0203160000000004E-3</c:v>
                      </c:pt>
                      <c:pt idx="792">
                        <c:v>-6.8457910000000004E-3</c:v>
                      </c:pt>
                      <c:pt idx="793">
                        <c:v>-6.6275040000000002E-3</c:v>
                      </c:pt>
                      <c:pt idx="794">
                        <c:v>-6.4854320000000002E-3</c:v>
                      </c:pt>
                      <c:pt idx="795">
                        <c:v>-6.4870320000000002E-3</c:v>
                      </c:pt>
                      <c:pt idx="796">
                        <c:v>-6.6271780000000001E-3</c:v>
                      </c:pt>
                      <c:pt idx="797">
                        <c:v>-6.6837260000000001E-3</c:v>
                      </c:pt>
                      <c:pt idx="798">
                        <c:v>-6.3041939999999999E-3</c:v>
                      </c:pt>
                      <c:pt idx="799">
                        <c:v>-5.8938990000000002E-3</c:v>
                      </c:pt>
                      <c:pt idx="800">
                        <c:v>-5.8005009999999996E-3</c:v>
                      </c:pt>
                      <c:pt idx="801">
                        <c:v>-5.8074980000000003E-3</c:v>
                      </c:pt>
                      <c:pt idx="802">
                        <c:v>-5.757702E-3</c:v>
                      </c:pt>
                      <c:pt idx="803">
                        <c:v>-5.5195330000000001E-3</c:v>
                      </c:pt>
                      <c:pt idx="804">
                        <c:v>-5.1282740000000004E-3</c:v>
                      </c:pt>
                      <c:pt idx="805">
                        <c:v>-4.7653069999999999E-3</c:v>
                      </c:pt>
                      <c:pt idx="806">
                        <c:v>-4.5169850000000003E-3</c:v>
                      </c:pt>
                      <c:pt idx="807">
                        <c:v>-4.2948329999999996E-3</c:v>
                      </c:pt>
                      <c:pt idx="808">
                        <c:v>-3.9886260000000003E-3</c:v>
                      </c:pt>
                      <c:pt idx="809">
                        <c:v>-3.6174430000000001E-3</c:v>
                      </c:pt>
                      <c:pt idx="810">
                        <c:v>-3.271791E-3</c:v>
                      </c:pt>
                      <c:pt idx="811">
                        <c:v>-2.966673E-3</c:v>
                      </c:pt>
                      <c:pt idx="812">
                        <c:v>-2.595899E-3</c:v>
                      </c:pt>
                      <c:pt idx="813">
                        <c:v>-2.0702759999999998E-3</c:v>
                      </c:pt>
                      <c:pt idx="814">
                        <c:v>-1.4972290000000001E-3</c:v>
                      </c:pt>
                      <c:pt idx="815">
                        <c:v>-1.211412E-3</c:v>
                      </c:pt>
                      <c:pt idx="816">
                        <c:v>-1.725007E-3</c:v>
                      </c:pt>
                      <c:pt idx="817">
                        <c:v>-2.8766260000000002E-3</c:v>
                      </c:pt>
                      <c:pt idx="818">
                        <c:v>-3.679346E-3</c:v>
                      </c:pt>
                      <c:pt idx="819">
                        <c:v>-4.0158099999999999E-3</c:v>
                      </c:pt>
                      <c:pt idx="820">
                        <c:v>-4.2669780000000003E-3</c:v>
                      </c:pt>
                      <c:pt idx="821">
                        <c:v>-4.6366230000000003E-3</c:v>
                      </c:pt>
                      <c:pt idx="822">
                        <c:v>-5.104992E-3</c:v>
                      </c:pt>
                      <c:pt idx="823">
                        <c:v>-5.5143309999999999E-3</c:v>
                      </c:pt>
                      <c:pt idx="824">
                        <c:v>-5.7561330000000001E-3</c:v>
                      </c:pt>
                      <c:pt idx="825">
                        <c:v>-5.7792169999999997E-3</c:v>
                      </c:pt>
                      <c:pt idx="826">
                        <c:v>-5.6090990000000002E-3</c:v>
                      </c:pt>
                      <c:pt idx="827">
                        <c:v>-5.3869490000000003E-3</c:v>
                      </c:pt>
                      <c:pt idx="828">
                        <c:v>-5.2285609999999996E-3</c:v>
                      </c:pt>
                      <c:pt idx="829">
                        <c:v>-5.1420600000000004E-3</c:v>
                      </c:pt>
                      <c:pt idx="830">
                        <c:v>-5.1150450000000004E-3</c:v>
                      </c:pt>
                      <c:pt idx="831">
                        <c:v>-5.2477449999999998E-3</c:v>
                      </c:pt>
                      <c:pt idx="832">
                        <c:v>-5.6338910000000002E-3</c:v>
                      </c:pt>
                      <c:pt idx="833">
                        <c:v>-5.5159989999999997E-3</c:v>
                      </c:pt>
                      <c:pt idx="834">
                        <c:v>-4.4175500000000001E-3</c:v>
                      </c:pt>
                      <c:pt idx="835">
                        <c:v>-5.2138940000000002E-3</c:v>
                      </c:pt>
                      <c:pt idx="836">
                        <c:v>-5.8487560000000001E-3</c:v>
                      </c:pt>
                      <c:pt idx="837">
                        <c:v>-5.870821E-3</c:v>
                      </c:pt>
                      <c:pt idx="838">
                        <c:v>-5.7294499999999996E-3</c:v>
                      </c:pt>
                      <c:pt idx="839">
                        <c:v>-5.591632E-3</c:v>
                      </c:pt>
                      <c:pt idx="840">
                        <c:v>-5.5168170000000002E-3</c:v>
                      </c:pt>
                      <c:pt idx="841">
                        <c:v>-5.5542100000000004E-3</c:v>
                      </c:pt>
                      <c:pt idx="842">
                        <c:v>-5.72121E-3</c:v>
                      </c:pt>
                      <c:pt idx="843">
                        <c:v>-5.8918399999999998E-3</c:v>
                      </c:pt>
                      <c:pt idx="844">
                        <c:v>-5.8948150000000003E-3</c:v>
                      </c:pt>
                      <c:pt idx="845">
                        <c:v>-5.8481339999999996E-3</c:v>
                      </c:pt>
                      <c:pt idx="846">
                        <c:v>-5.8358430000000003E-3</c:v>
                      </c:pt>
                      <c:pt idx="847">
                        <c:v>-6.0151529999999996E-3</c:v>
                      </c:pt>
                      <c:pt idx="848">
                        <c:v>-6.4553019999999996E-3</c:v>
                      </c:pt>
                      <c:pt idx="849">
                        <c:v>-6.7554690000000001E-3</c:v>
                      </c:pt>
                      <c:pt idx="850">
                        <c:v>-6.6494969999999999E-3</c:v>
                      </c:pt>
                      <c:pt idx="851">
                        <c:v>-6.2641550000000004E-3</c:v>
                      </c:pt>
                      <c:pt idx="852">
                        <c:v>-5.9646619999999999E-3</c:v>
                      </c:pt>
                      <c:pt idx="853">
                        <c:v>-5.910635E-3</c:v>
                      </c:pt>
                      <c:pt idx="854">
                        <c:v>-6.0317859999999999E-3</c:v>
                      </c:pt>
                      <c:pt idx="855">
                        <c:v>-6.2138560000000002E-3</c:v>
                      </c:pt>
                      <c:pt idx="856">
                        <c:v>-6.3684249999999996E-3</c:v>
                      </c:pt>
                      <c:pt idx="857">
                        <c:v>-6.402708E-3</c:v>
                      </c:pt>
                      <c:pt idx="858">
                        <c:v>-6.3063820000000001E-3</c:v>
                      </c:pt>
                      <c:pt idx="859">
                        <c:v>-6.2274119999999999E-3</c:v>
                      </c:pt>
                      <c:pt idx="860">
                        <c:v>-6.3475600000000004E-3</c:v>
                      </c:pt>
                      <c:pt idx="861">
                        <c:v>-6.7258459999999997E-3</c:v>
                      </c:pt>
                      <c:pt idx="862">
                        <c:v>-7.0863319999999999E-3</c:v>
                      </c:pt>
                      <c:pt idx="863">
                        <c:v>-6.9161700000000001E-3</c:v>
                      </c:pt>
                      <c:pt idx="864">
                        <c:v>-6.4980330000000003E-3</c:v>
                      </c:pt>
                      <c:pt idx="865">
                        <c:v>-6.3112799999999998E-3</c:v>
                      </c:pt>
                      <c:pt idx="866">
                        <c:v>-6.4992729999999999E-3</c:v>
                      </c:pt>
                      <c:pt idx="867">
                        <c:v>-6.4720159999999997E-3</c:v>
                      </c:pt>
                      <c:pt idx="868">
                        <c:v>-4.8594190000000002E-3</c:v>
                      </c:pt>
                      <c:pt idx="869">
                        <c:v>-3.8201369999999999E-3</c:v>
                      </c:pt>
                      <c:pt idx="870">
                        <c:v>-5.1227399999999998E-3</c:v>
                      </c:pt>
                      <c:pt idx="871">
                        <c:v>-6.2647099999999997E-3</c:v>
                      </c:pt>
                      <c:pt idx="872">
                        <c:v>-6.8658169999999998E-3</c:v>
                      </c:pt>
                      <c:pt idx="873">
                        <c:v>-7.1053690000000003E-3</c:v>
                      </c:pt>
                      <c:pt idx="874">
                        <c:v>-6.9736590000000001E-3</c:v>
                      </c:pt>
                      <c:pt idx="875">
                        <c:v>-6.6004180000000003E-3</c:v>
                      </c:pt>
                      <c:pt idx="876">
                        <c:v>-6.2831629999999996E-3</c:v>
                      </c:pt>
                      <c:pt idx="877">
                        <c:v>-6.1300670000000003E-3</c:v>
                      </c:pt>
                      <c:pt idx="878">
                        <c:v>-6.0211650000000002E-3</c:v>
                      </c:pt>
                      <c:pt idx="879">
                        <c:v>-5.9210620000000004E-3</c:v>
                      </c:pt>
                      <c:pt idx="880">
                        <c:v>-5.9182829999999999E-3</c:v>
                      </c:pt>
                      <c:pt idx="881">
                        <c:v>-6.0852750000000002E-3</c:v>
                      </c:pt>
                      <c:pt idx="882">
                        <c:v>-6.3648979999999999E-3</c:v>
                      </c:pt>
                      <c:pt idx="883">
                        <c:v>-6.4173340000000002E-3</c:v>
                      </c:pt>
                      <c:pt idx="884">
                        <c:v>-6.0815499999999998E-3</c:v>
                      </c:pt>
                      <c:pt idx="885">
                        <c:v>-5.682131E-3</c:v>
                      </c:pt>
                      <c:pt idx="886">
                        <c:v>-5.4497440000000003E-3</c:v>
                      </c:pt>
                      <c:pt idx="887">
                        <c:v>-4.7559339999999999E-3</c:v>
                      </c:pt>
                      <c:pt idx="888">
                        <c:v>-4.8773410000000003E-3</c:v>
                      </c:pt>
                      <c:pt idx="889">
                        <c:v>-7.0285319999999997E-3</c:v>
                      </c:pt>
                      <c:pt idx="890">
                        <c:v>-7.184017E-3</c:v>
                      </c:pt>
                      <c:pt idx="891">
                        <c:v>-6.8843740000000004E-3</c:v>
                      </c:pt>
                      <c:pt idx="892">
                        <c:v>-6.6571E-3</c:v>
                      </c:pt>
                      <c:pt idx="893">
                        <c:v>-6.4557260000000002E-3</c:v>
                      </c:pt>
                      <c:pt idx="894">
                        <c:v>-6.231037E-3</c:v>
                      </c:pt>
                      <c:pt idx="895">
                        <c:v>-6.0912859999999996E-3</c:v>
                      </c:pt>
                      <c:pt idx="896">
                        <c:v>-6.1760959999999998E-3</c:v>
                      </c:pt>
                      <c:pt idx="897">
                        <c:v>-6.5506480000000001E-3</c:v>
                      </c:pt>
                      <c:pt idx="898">
                        <c:v>-7.0724120000000001E-3</c:v>
                      </c:pt>
                      <c:pt idx="899">
                        <c:v>-7.4080179999999997E-3</c:v>
                      </c:pt>
                      <c:pt idx="900">
                        <c:v>-7.406747E-3</c:v>
                      </c:pt>
                      <c:pt idx="901">
                        <c:v>-7.1937939999999999E-3</c:v>
                      </c:pt>
                      <c:pt idx="902">
                        <c:v>-7.0006240000000004E-3</c:v>
                      </c:pt>
                      <c:pt idx="903">
                        <c:v>-6.8782100000000001E-3</c:v>
                      </c:pt>
                      <c:pt idx="904">
                        <c:v>-6.7581439999999998E-3</c:v>
                      </c:pt>
                      <c:pt idx="905">
                        <c:v>-6.5396489999999998E-3</c:v>
                      </c:pt>
                      <c:pt idx="906">
                        <c:v>-6.4280750000000001E-3</c:v>
                      </c:pt>
                      <c:pt idx="907">
                        <c:v>-6.6281889999999996E-3</c:v>
                      </c:pt>
                      <c:pt idx="908">
                        <c:v>-6.7219970000000004E-3</c:v>
                      </c:pt>
                      <c:pt idx="909">
                        <c:v>-6.6739700000000004E-3</c:v>
                      </c:pt>
                      <c:pt idx="910">
                        <c:v>-6.6128519999999998E-3</c:v>
                      </c:pt>
                      <c:pt idx="911">
                        <c:v>-6.533545E-3</c:v>
                      </c:pt>
                      <c:pt idx="912">
                        <c:v>-6.3934020000000003E-3</c:v>
                      </c:pt>
                      <c:pt idx="913">
                        <c:v>-6.2657549999999996E-3</c:v>
                      </c:pt>
                      <c:pt idx="914">
                        <c:v>-6.2590600000000003E-3</c:v>
                      </c:pt>
                      <c:pt idx="915">
                        <c:v>-6.359478E-3</c:v>
                      </c:pt>
                      <c:pt idx="916">
                        <c:v>-6.4538979999999996E-3</c:v>
                      </c:pt>
                      <c:pt idx="917">
                        <c:v>-6.4813199999999996E-3</c:v>
                      </c:pt>
                      <c:pt idx="918">
                        <c:v>-6.4686209999999999E-3</c:v>
                      </c:pt>
                      <c:pt idx="919">
                        <c:v>-6.4395340000000002E-3</c:v>
                      </c:pt>
                      <c:pt idx="920">
                        <c:v>-6.393925E-3</c:v>
                      </c:pt>
                      <c:pt idx="921">
                        <c:v>-6.359282E-3</c:v>
                      </c:pt>
                      <c:pt idx="922">
                        <c:v>-6.3791999999999998E-3</c:v>
                      </c:pt>
                      <c:pt idx="923">
                        <c:v>-6.4466189999999998E-3</c:v>
                      </c:pt>
                      <c:pt idx="924">
                        <c:v>-6.4930710000000004E-3</c:v>
                      </c:pt>
                      <c:pt idx="925">
                        <c:v>-6.4525600000000004E-3</c:v>
                      </c:pt>
                      <c:pt idx="926">
                        <c:v>-6.3169300000000001E-3</c:v>
                      </c:pt>
                      <c:pt idx="927">
                        <c:v>-6.1368949999999999E-3</c:v>
                      </c:pt>
                      <c:pt idx="928">
                        <c:v>-5.9939770000000002E-3</c:v>
                      </c:pt>
                      <c:pt idx="929">
                        <c:v>-5.957047E-3</c:v>
                      </c:pt>
                      <c:pt idx="930">
                        <c:v>-6.0298579999999999E-3</c:v>
                      </c:pt>
                      <c:pt idx="931">
                        <c:v>-6.1321910000000004E-3</c:v>
                      </c:pt>
                      <c:pt idx="932">
                        <c:v>-6.1675380000000002E-3</c:v>
                      </c:pt>
                      <c:pt idx="933">
                        <c:v>-6.123468E-3</c:v>
                      </c:pt>
                      <c:pt idx="934">
                        <c:v>-6.0690359999999999E-3</c:v>
                      </c:pt>
                      <c:pt idx="935">
                        <c:v>-6.0697219999999996E-3</c:v>
                      </c:pt>
                      <c:pt idx="936">
                        <c:v>-6.1481330000000001E-3</c:v>
                      </c:pt>
                      <c:pt idx="937">
                        <c:v>-6.2899230000000002E-3</c:v>
                      </c:pt>
                      <c:pt idx="938">
                        <c:v>-6.4322540000000001E-3</c:v>
                      </c:pt>
                      <c:pt idx="939">
                        <c:v>-6.49689E-3</c:v>
                      </c:pt>
                      <c:pt idx="940">
                        <c:v>-6.4937889999999998E-3</c:v>
                      </c:pt>
                      <c:pt idx="941">
                        <c:v>-6.4952580000000003E-3</c:v>
                      </c:pt>
                      <c:pt idx="942">
                        <c:v>-6.4857589999999998E-3</c:v>
                      </c:pt>
                      <c:pt idx="943">
                        <c:v>-6.3619599999999998E-3</c:v>
                      </c:pt>
                      <c:pt idx="944">
                        <c:v>-6.096873E-3</c:v>
                      </c:pt>
                      <c:pt idx="945">
                        <c:v>-5.8165539999999998E-3</c:v>
                      </c:pt>
                      <c:pt idx="946">
                        <c:v>-5.7034859999999998E-3</c:v>
                      </c:pt>
                      <c:pt idx="947">
                        <c:v>-5.8418899999999998E-3</c:v>
                      </c:pt>
                      <c:pt idx="948">
                        <c:v>-6.1845570000000002E-3</c:v>
                      </c:pt>
                      <c:pt idx="949">
                        <c:v>-6.4641159999999998E-3</c:v>
                      </c:pt>
                      <c:pt idx="950">
                        <c:v>-6.4998929999999996E-3</c:v>
                      </c:pt>
                      <c:pt idx="951">
                        <c:v>-6.4352569999999998E-3</c:v>
                      </c:pt>
                      <c:pt idx="952">
                        <c:v>-6.3760650000000002E-3</c:v>
                      </c:pt>
                      <c:pt idx="953">
                        <c:v>-6.3030839999999996E-3</c:v>
                      </c:pt>
                      <c:pt idx="954">
                        <c:v>-6.1670149999999996E-3</c:v>
                      </c:pt>
                      <c:pt idx="955">
                        <c:v>-6.1114120000000001E-3</c:v>
                      </c:pt>
                      <c:pt idx="956">
                        <c:v>-6.1268329999999999E-3</c:v>
                      </c:pt>
                      <c:pt idx="957">
                        <c:v>-6.1344449999999997E-3</c:v>
                      </c:pt>
                      <c:pt idx="958">
                        <c:v>-6.2726789999999998E-3</c:v>
                      </c:pt>
                      <c:pt idx="959">
                        <c:v>-6.5713400000000002E-3</c:v>
                      </c:pt>
                      <c:pt idx="960">
                        <c:v>-6.7896559999999998E-3</c:v>
                      </c:pt>
                      <c:pt idx="961">
                        <c:v>-6.6818329999999999E-3</c:v>
                      </c:pt>
                      <c:pt idx="962">
                        <c:v>-6.3613719999999997E-3</c:v>
                      </c:pt>
                      <c:pt idx="963">
                        <c:v>-6.0769099999999996E-3</c:v>
                      </c:pt>
                      <c:pt idx="964">
                        <c:v>-5.9591059999999996E-3</c:v>
                      </c:pt>
                      <c:pt idx="965">
                        <c:v>-6.0538099999999997E-3</c:v>
                      </c:pt>
                      <c:pt idx="966">
                        <c:v>-6.2833910000000001E-3</c:v>
                      </c:pt>
                      <c:pt idx="967">
                        <c:v>-6.2376350000000001E-3</c:v>
                      </c:pt>
                      <c:pt idx="968">
                        <c:v>-6.0333210000000003E-3</c:v>
                      </c:pt>
                      <c:pt idx="969">
                        <c:v>-6.1222919999999997E-3</c:v>
                      </c:pt>
                      <c:pt idx="970">
                        <c:v>-6.1005649999999996E-3</c:v>
                      </c:pt>
                      <c:pt idx="971">
                        <c:v>-6.0151199999999997E-3</c:v>
                      </c:pt>
                      <c:pt idx="972">
                        <c:v>-5.9392999999999998E-3</c:v>
                      </c:pt>
                      <c:pt idx="973">
                        <c:v>-5.8097210000000003E-3</c:v>
                      </c:pt>
                      <c:pt idx="974">
                        <c:v>-5.5914349999999996E-3</c:v>
                      </c:pt>
                      <c:pt idx="975">
                        <c:v>-5.3839379999999996E-3</c:v>
                      </c:pt>
                      <c:pt idx="976">
                        <c:v>-5.3700950000000001E-3</c:v>
                      </c:pt>
                      <c:pt idx="977">
                        <c:v>-5.6650930000000004E-3</c:v>
                      </c:pt>
                      <c:pt idx="978">
                        <c:v>-6.0695259999999996E-3</c:v>
                      </c:pt>
                      <c:pt idx="979">
                        <c:v>-6.2942010000000001E-3</c:v>
                      </c:pt>
                      <c:pt idx="980">
                        <c:v>-6.5205870000000004E-3</c:v>
                      </c:pt>
                      <c:pt idx="981">
                        <c:v>-6.3689799999999998E-3</c:v>
                      </c:pt>
                      <c:pt idx="982">
                        <c:v>-5.9095889999999998E-3</c:v>
                      </c:pt>
                      <c:pt idx="983">
                        <c:v>-5.5612429999999996E-3</c:v>
                      </c:pt>
                      <c:pt idx="984">
                        <c:v>-5.6759510000000003E-3</c:v>
                      </c:pt>
                      <c:pt idx="985">
                        <c:v>-5.863989E-3</c:v>
                      </c:pt>
                      <c:pt idx="986">
                        <c:v>-6.1309490000000001E-3</c:v>
                      </c:pt>
                      <c:pt idx="987">
                        <c:v>-6.6989299999999996E-3</c:v>
                      </c:pt>
                      <c:pt idx="988">
                        <c:v>-6.6089030000000002E-3</c:v>
                      </c:pt>
                      <c:pt idx="989">
                        <c:v>-6.3393640000000001E-3</c:v>
                      </c:pt>
                      <c:pt idx="990">
                        <c:v>-6.1362409999999997E-3</c:v>
                      </c:pt>
                      <c:pt idx="991">
                        <c:v>-6.0540380000000003E-3</c:v>
                      </c:pt>
                      <c:pt idx="992">
                        <c:v>-6.0572400000000002E-3</c:v>
                      </c:pt>
                      <c:pt idx="993">
                        <c:v>-6.1204950000000001E-3</c:v>
                      </c:pt>
                      <c:pt idx="994">
                        <c:v>-6.2301550000000002E-3</c:v>
                      </c:pt>
                      <c:pt idx="995">
                        <c:v>-6.295475E-3</c:v>
                      </c:pt>
                      <c:pt idx="996">
                        <c:v>-6.26115E-3</c:v>
                      </c:pt>
                      <c:pt idx="997">
                        <c:v>-6.1291519999999997E-3</c:v>
                      </c:pt>
                      <c:pt idx="998">
                        <c:v>-5.9719830000000002E-3</c:v>
                      </c:pt>
                      <c:pt idx="999">
                        <c:v>-5.9416199999999999E-3</c:v>
                      </c:pt>
                      <c:pt idx="1000">
                        <c:v>-6.0683500000000001E-3</c:v>
                      </c:pt>
                      <c:pt idx="1001">
                        <c:v>-6.2442649999999997E-3</c:v>
                      </c:pt>
                      <c:pt idx="1002">
                        <c:v>-6.3720160000000003E-3</c:v>
                      </c:pt>
                      <c:pt idx="1003">
                        <c:v>-6.524668E-3</c:v>
                      </c:pt>
                      <c:pt idx="1004">
                        <c:v>-6.6338339999999999E-3</c:v>
                      </c:pt>
                      <c:pt idx="1005">
                        <c:v>-6.5194129999999999E-3</c:v>
                      </c:pt>
                      <c:pt idx="1006">
                        <c:v>-6.3350209999999997E-3</c:v>
                      </c:pt>
                      <c:pt idx="1007">
                        <c:v>-6.2680089999999997E-3</c:v>
                      </c:pt>
                      <c:pt idx="1008">
                        <c:v>-6.2403780000000004E-3</c:v>
                      </c:pt>
                      <c:pt idx="1009">
                        <c:v>-6.1439509999999999E-3</c:v>
                      </c:pt>
                      <c:pt idx="1010">
                        <c:v>-6.0178319999999999E-3</c:v>
                      </c:pt>
                      <c:pt idx="1011">
                        <c:v>-5.9260950000000001E-3</c:v>
                      </c:pt>
                      <c:pt idx="1012">
                        <c:v>-5.8570260000000004E-3</c:v>
                      </c:pt>
                      <c:pt idx="1013">
                        <c:v>-5.6557059999999999E-3</c:v>
                      </c:pt>
                      <c:pt idx="1014">
                        <c:v>-5.3663310000000002E-3</c:v>
                      </c:pt>
                      <c:pt idx="1015">
                        <c:v>-5.3677710000000003E-3</c:v>
                      </c:pt>
                      <c:pt idx="1016">
                        <c:v>-5.9419800000000004E-3</c:v>
                      </c:pt>
                      <c:pt idx="1017">
                        <c:v>-6.6994200000000002E-3</c:v>
                      </c:pt>
                      <c:pt idx="1018">
                        <c:v>-6.59474E-3</c:v>
                      </c:pt>
                      <c:pt idx="1019">
                        <c:v>-5.9999570000000002E-3</c:v>
                      </c:pt>
                      <c:pt idx="1020">
                        <c:v>-5.5786459999999996E-3</c:v>
                      </c:pt>
                      <c:pt idx="1021">
                        <c:v>-5.4973180000000002E-3</c:v>
                      </c:pt>
                      <c:pt idx="1022">
                        <c:v>-5.5703039999999999E-3</c:v>
                      </c:pt>
                      <c:pt idx="1023">
                        <c:v>-5.6162620000000003E-3</c:v>
                      </c:pt>
                      <c:pt idx="1024">
                        <c:v>-5.6128929999999999E-3</c:v>
                      </c:pt>
                      <c:pt idx="1025">
                        <c:v>-5.5654299999999997E-3</c:v>
                      </c:pt>
                      <c:pt idx="1026">
                        <c:v>-5.4381280000000004E-3</c:v>
                      </c:pt>
                      <c:pt idx="1027">
                        <c:v>-5.2500029999999996E-3</c:v>
                      </c:pt>
                      <c:pt idx="1028">
                        <c:v>-5.0996540000000003E-3</c:v>
                      </c:pt>
                      <c:pt idx="1029">
                        <c:v>-4.9653700000000002E-3</c:v>
                      </c:pt>
                      <c:pt idx="1030">
                        <c:v>-4.763275E-3</c:v>
                      </c:pt>
                      <c:pt idx="1031">
                        <c:v>-4.928712E-3</c:v>
                      </c:pt>
                      <c:pt idx="1032">
                        <c:v>-5.5321930000000004E-3</c:v>
                      </c:pt>
                      <c:pt idx="1033">
                        <c:v>-6.5370050000000002E-3</c:v>
                      </c:pt>
                      <c:pt idx="1034">
                        <c:v>-7.4926029999999996E-3</c:v>
                      </c:pt>
                      <c:pt idx="1035">
                        <c:v>-7.2280759999999999E-3</c:v>
                      </c:pt>
                      <c:pt idx="1036">
                        <c:v>-6.286069E-3</c:v>
                      </c:pt>
                      <c:pt idx="1037">
                        <c:v>-5.7173190000000002E-3</c:v>
                      </c:pt>
                      <c:pt idx="1038">
                        <c:v>-5.6907320000000004E-3</c:v>
                      </c:pt>
                      <c:pt idx="1039">
                        <c:v>-5.9581909999999998E-3</c:v>
                      </c:pt>
                      <c:pt idx="1040">
                        <c:v>-6.0968410000000004E-3</c:v>
                      </c:pt>
                      <c:pt idx="1041">
                        <c:v>-6.0095000000000001E-3</c:v>
                      </c:pt>
                      <c:pt idx="1042">
                        <c:v>-5.8958600000000002E-3</c:v>
                      </c:pt>
                      <c:pt idx="1043">
                        <c:v>-5.8886370000000004E-3</c:v>
                      </c:pt>
                      <c:pt idx="1044">
                        <c:v>-5.9185449999999999E-3</c:v>
                      </c:pt>
                      <c:pt idx="1045">
                        <c:v>-5.8422170000000002E-3</c:v>
                      </c:pt>
                      <c:pt idx="1046">
                        <c:v>-5.6771599999999997E-3</c:v>
                      </c:pt>
                      <c:pt idx="1047">
                        <c:v>-5.5420399999999998E-3</c:v>
                      </c:pt>
                      <c:pt idx="1048">
                        <c:v>-5.4421859999999999E-3</c:v>
                      </c:pt>
                      <c:pt idx="1049">
                        <c:v>-5.3380540000000001E-3</c:v>
                      </c:pt>
                      <c:pt idx="1050">
                        <c:v>-5.4366559999999998E-3</c:v>
                      </c:pt>
                      <c:pt idx="1051">
                        <c:v>-5.9907409999999999E-3</c:v>
                      </c:pt>
                      <c:pt idx="1052">
                        <c:v>-6.7456160000000003E-3</c:v>
                      </c:pt>
                      <c:pt idx="1053">
                        <c:v>-7.0434310000000002E-3</c:v>
                      </c:pt>
                      <c:pt idx="1054">
                        <c:v>-6.7034979999999996E-3</c:v>
                      </c:pt>
                      <c:pt idx="1055">
                        <c:v>-6.1418610000000002E-3</c:v>
                      </c:pt>
                      <c:pt idx="1056">
                        <c:v>-5.7056440000000002E-3</c:v>
                      </c:pt>
                      <c:pt idx="1057">
                        <c:v>-5.4603789999999996E-3</c:v>
                      </c:pt>
                      <c:pt idx="1058">
                        <c:v>-5.3351739999999998E-3</c:v>
                      </c:pt>
                      <c:pt idx="1059">
                        <c:v>-5.2831960000000004E-3</c:v>
                      </c:pt>
                      <c:pt idx="1060">
                        <c:v>-5.3091529999999996E-3</c:v>
                      </c:pt>
                      <c:pt idx="1061">
                        <c:v>-5.4143070000000001E-3</c:v>
                      </c:pt>
                      <c:pt idx="1062">
                        <c:v>-5.5933659999999998E-3</c:v>
                      </c:pt>
                      <c:pt idx="1063">
                        <c:v>-5.8233540000000002E-3</c:v>
                      </c:pt>
                      <c:pt idx="1064">
                        <c:v>-6.0150220000000001E-3</c:v>
                      </c:pt>
                      <c:pt idx="1065">
                        <c:v>-6.0418829999999996E-3</c:v>
                      </c:pt>
                      <c:pt idx="1066">
                        <c:v>-5.9107329999999996E-3</c:v>
                      </c:pt>
                      <c:pt idx="1067">
                        <c:v>-5.7973299999999998E-3</c:v>
                      </c:pt>
                      <c:pt idx="1068">
                        <c:v>-5.8386540000000004E-3</c:v>
                      </c:pt>
                      <c:pt idx="1069">
                        <c:v>-5.8399289999999998E-3</c:v>
                      </c:pt>
                      <c:pt idx="1070">
                        <c:v>-5.7184310000000004E-3</c:v>
                      </c:pt>
                      <c:pt idx="1071">
                        <c:v>-5.5314079999999998E-3</c:v>
                      </c:pt>
                      <c:pt idx="1072">
                        <c:v>-5.2545539999999998E-3</c:v>
                      </c:pt>
                      <c:pt idx="1073">
                        <c:v>-5.0565560000000002E-3</c:v>
                      </c:pt>
                      <c:pt idx="1074">
                        <c:v>-4.9227170000000001E-3</c:v>
                      </c:pt>
                      <c:pt idx="1075">
                        <c:v>-4.7490839999999998E-3</c:v>
                      </c:pt>
                      <c:pt idx="1076">
                        <c:v>-4.6197729999999998E-3</c:v>
                      </c:pt>
                      <c:pt idx="1077">
                        <c:v>-4.6121670000000003E-3</c:v>
                      </c:pt>
                      <c:pt idx="1078">
                        <c:v>-4.6667159999999996E-3</c:v>
                      </c:pt>
                      <c:pt idx="1079">
                        <c:v>-4.6788120000000001E-3</c:v>
                      </c:pt>
                      <c:pt idx="1080">
                        <c:v>-4.6239030000000004E-3</c:v>
                      </c:pt>
                      <c:pt idx="1081">
                        <c:v>-4.6313780000000002E-3</c:v>
                      </c:pt>
                      <c:pt idx="1082">
                        <c:v>-4.8280950000000001E-3</c:v>
                      </c:pt>
                      <c:pt idx="1083">
                        <c:v>-5.1494929999999998E-3</c:v>
                      </c:pt>
                      <c:pt idx="1084">
                        <c:v>-5.3350760000000002E-3</c:v>
                      </c:pt>
                      <c:pt idx="1085">
                        <c:v>-5.2324240000000003E-3</c:v>
                      </c:pt>
                      <c:pt idx="1086">
                        <c:v>-4.9809290000000003E-3</c:v>
                      </c:pt>
                      <c:pt idx="1087">
                        <c:v>-4.7832329999999996E-3</c:v>
                      </c:pt>
                      <c:pt idx="1088">
                        <c:v>-4.65285E-3</c:v>
                      </c:pt>
                      <c:pt idx="1089">
                        <c:v>-4.5081310000000003E-3</c:v>
                      </c:pt>
                      <c:pt idx="1090">
                        <c:v>-4.4301779999999999E-3</c:v>
                      </c:pt>
                      <c:pt idx="1091">
                        <c:v>-4.5451839999999999E-3</c:v>
                      </c:pt>
                      <c:pt idx="1092">
                        <c:v>-4.7680270000000002E-3</c:v>
                      </c:pt>
                      <c:pt idx="1093">
                        <c:v>-4.8028949999999997E-3</c:v>
                      </c:pt>
                      <c:pt idx="1094">
                        <c:v>-4.5752509999999998E-3</c:v>
                      </c:pt>
                      <c:pt idx="1095">
                        <c:v>-4.3414179999999997E-3</c:v>
                      </c:pt>
                      <c:pt idx="1096">
                        <c:v>-4.3155340000000002E-3</c:v>
                      </c:pt>
                      <c:pt idx="1097">
                        <c:v>-4.4855040000000004E-3</c:v>
                      </c:pt>
                      <c:pt idx="1098">
                        <c:v>-4.6833029999999998E-3</c:v>
                      </c:pt>
                      <c:pt idx="1099">
                        <c:v>-4.8123979999999998E-3</c:v>
                      </c:pt>
                      <c:pt idx="1100">
                        <c:v>-4.8604679999999997E-3</c:v>
                      </c:pt>
                      <c:pt idx="1101">
                        <c:v>-4.8331729999999996E-3</c:v>
                      </c:pt>
                      <c:pt idx="1102">
                        <c:v>-4.7768100000000003E-3</c:v>
                      </c:pt>
                      <c:pt idx="1103">
                        <c:v>-4.7324020000000001E-3</c:v>
                      </c:pt>
                      <c:pt idx="1104">
                        <c:v>-4.7298130000000002E-3</c:v>
                      </c:pt>
                      <c:pt idx="1105">
                        <c:v>-4.8008640000000002E-3</c:v>
                      </c:pt>
                      <c:pt idx="1106">
                        <c:v>-4.8909380000000001E-3</c:v>
                      </c:pt>
                      <c:pt idx="1107">
                        <c:v>-4.8857290000000001E-3</c:v>
                      </c:pt>
                      <c:pt idx="1108">
                        <c:v>-4.710115E-3</c:v>
                      </c:pt>
                      <c:pt idx="1109">
                        <c:v>-4.5595449999999999E-3</c:v>
                      </c:pt>
                      <c:pt idx="1110">
                        <c:v>-4.6555709999999998E-3</c:v>
                      </c:pt>
                      <c:pt idx="1111">
                        <c:v>-4.6533750000000004E-3</c:v>
                      </c:pt>
                      <c:pt idx="1112">
                        <c:v>-4.4995069999999998E-3</c:v>
                      </c:pt>
                      <c:pt idx="1113">
                        <c:v>-4.3802559999999999E-3</c:v>
                      </c:pt>
                      <c:pt idx="1114">
                        <c:v>-4.4211909999999997E-3</c:v>
                      </c:pt>
                      <c:pt idx="1115">
                        <c:v>-4.6376719999999998E-3</c:v>
                      </c:pt>
                      <c:pt idx="1116">
                        <c:v>-4.9513819999999998E-3</c:v>
                      </c:pt>
                      <c:pt idx="1117">
                        <c:v>-5.1968040000000002E-3</c:v>
                      </c:pt>
                      <c:pt idx="1118">
                        <c:v>-5.2414590000000004E-3</c:v>
                      </c:pt>
                      <c:pt idx="1119">
                        <c:v>-5.141601E-3</c:v>
                      </c:pt>
                      <c:pt idx="1120">
                        <c:v>-5.0540999999999997E-3</c:v>
                      </c:pt>
                      <c:pt idx="1121">
                        <c:v>-5.0496459999999996E-3</c:v>
                      </c:pt>
                      <c:pt idx="1122">
                        <c:v>-5.0441110000000004E-3</c:v>
                      </c:pt>
                      <c:pt idx="1123">
                        <c:v>-4.9364109999999999E-3</c:v>
                      </c:pt>
                      <c:pt idx="1124">
                        <c:v>-4.7628490000000004E-3</c:v>
                      </c:pt>
                      <c:pt idx="1125">
                        <c:v>-4.6361639999999999E-3</c:v>
                      </c:pt>
                      <c:pt idx="1126">
                        <c:v>-4.6210840000000001E-3</c:v>
                      </c:pt>
                      <c:pt idx="1127">
                        <c:v>-4.6986099999999998E-3</c:v>
                      </c:pt>
                      <c:pt idx="1128">
                        <c:v>-4.7877880000000003E-3</c:v>
                      </c:pt>
                      <c:pt idx="1129">
                        <c:v>-4.8126929999999998E-3</c:v>
                      </c:pt>
                      <c:pt idx="1130">
                        <c:v>-4.8159700000000001E-3</c:v>
                      </c:pt>
                      <c:pt idx="1131">
                        <c:v>-4.8154130000000002E-3</c:v>
                      </c:pt>
                      <c:pt idx="1132">
                        <c:v>-4.7660940000000002E-3</c:v>
                      </c:pt>
                      <c:pt idx="1133">
                        <c:v>-4.7211930000000003E-3</c:v>
                      </c:pt>
                      <c:pt idx="1134">
                        <c:v>-4.7092949999999996E-3</c:v>
                      </c:pt>
                      <c:pt idx="1135">
                        <c:v>-4.7060180000000002E-3</c:v>
                      </c:pt>
                      <c:pt idx="1136">
                        <c:v>-4.7104099999999999E-3</c:v>
                      </c:pt>
                      <c:pt idx="1137">
                        <c:v>-4.7599649999999997E-3</c:v>
                      </c:pt>
                      <c:pt idx="1138">
                        <c:v>-4.8622700000000001E-3</c:v>
                      </c:pt>
                      <c:pt idx="1139">
                        <c:v>-4.9502030000000002E-3</c:v>
                      </c:pt>
                      <c:pt idx="1140">
                        <c:v>-4.9425040000000003E-3</c:v>
                      </c:pt>
                      <c:pt idx="1141">
                        <c:v>-4.8572240000000003E-3</c:v>
                      </c:pt>
                      <c:pt idx="1142">
                        <c:v>-4.7756960000000003E-3</c:v>
                      </c:pt>
                      <c:pt idx="1143">
                        <c:v>-4.71844E-3</c:v>
                      </c:pt>
                      <c:pt idx="1144">
                        <c:v>-4.6412780000000004E-3</c:v>
                      </c:pt>
                      <c:pt idx="1145">
                        <c:v>-4.524953E-3</c:v>
                      </c:pt>
                      <c:pt idx="1146">
                        <c:v>-4.4157789999999999E-3</c:v>
                      </c:pt>
                      <c:pt idx="1147">
                        <c:v>-4.3664469999999999E-3</c:v>
                      </c:pt>
                      <c:pt idx="1148">
                        <c:v>-4.3658239999999999E-3</c:v>
                      </c:pt>
                      <c:pt idx="1149">
                        <c:v>-4.3630680000000003E-3</c:v>
                      </c:pt>
                      <c:pt idx="1150">
                        <c:v>-4.3490940000000004E-3</c:v>
                      </c:pt>
                      <c:pt idx="1151">
                        <c:v>-4.3465680000000003E-3</c:v>
                      </c:pt>
                      <c:pt idx="1152">
                        <c:v>-4.3445999999999997E-3</c:v>
                      </c:pt>
                      <c:pt idx="1153">
                        <c:v>-4.3054629999999998E-3</c:v>
                      </c:pt>
                      <c:pt idx="1154">
                        <c:v>-4.1936409999999997E-3</c:v>
                      </c:pt>
                      <c:pt idx="1155">
                        <c:v>-4.0327169999999999E-3</c:v>
                      </c:pt>
                      <c:pt idx="1156">
                        <c:v>-3.9321529999999999E-3</c:v>
                      </c:pt>
                      <c:pt idx="1157">
                        <c:v>-3.959471E-3</c:v>
                      </c:pt>
                      <c:pt idx="1158">
                        <c:v>-4.0564169999999997E-3</c:v>
                      </c:pt>
                      <c:pt idx="1159">
                        <c:v>-4.131287E-3</c:v>
                      </c:pt>
                      <c:pt idx="1160">
                        <c:v>-4.1783819999999996E-3</c:v>
                      </c:pt>
                      <c:pt idx="1161">
                        <c:v>-4.2789539999999997E-3</c:v>
                      </c:pt>
                      <c:pt idx="1162">
                        <c:v>-4.4682539999999996E-3</c:v>
                      </c:pt>
                      <c:pt idx="1163">
                        <c:v>-4.6322960000000002E-3</c:v>
                      </c:pt>
                      <c:pt idx="1164">
                        <c:v>-4.6354430000000004E-3</c:v>
                      </c:pt>
                      <c:pt idx="1165">
                        <c:v>-4.5217720000000003E-3</c:v>
                      </c:pt>
                      <c:pt idx="1166">
                        <c:v>-4.4379500000000004E-3</c:v>
                      </c:pt>
                      <c:pt idx="1167">
                        <c:v>-4.4579559999999999E-3</c:v>
                      </c:pt>
                      <c:pt idx="1168">
                        <c:v>-4.506393E-3</c:v>
                      </c:pt>
                      <c:pt idx="1169">
                        <c:v>-4.5292479999999996E-3</c:v>
                      </c:pt>
                      <c:pt idx="1170">
                        <c:v>-4.5213129999999999E-3</c:v>
                      </c:pt>
                      <c:pt idx="1171">
                        <c:v>-4.4285050000000001E-3</c:v>
                      </c:pt>
                      <c:pt idx="1172">
                        <c:v>-4.3087100000000003E-3</c:v>
                      </c:pt>
                      <c:pt idx="1173">
                        <c:v>-4.2156269999999996E-3</c:v>
                      </c:pt>
                      <c:pt idx="1174">
                        <c:v>-4.1498300000000002E-3</c:v>
                      </c:pt>
                      <c:pt idx="1175">
                        <c:v>-4.1250510000000002E-3</c:v>
                      </c:pt>
                      <c:pt idx="1176">
                        <c:v>-4.1699479999999997E-3</c:v>
                      </c:pt>
                      <c:pt idx="1177">
                        <c:v>-4.2613019999999998E-3</c:v>
                      </c:pt>
                      <c:pt idx="1178">
                        <c:v>-4.3144849999999998E-3</c:v>
                      </c:pt>
                      <c:pt idx="1179">
                        <c:v>-4.2853179999999998E-3</c:v>
                      </c:pt>
                      <c:pt idx="1180">
                        <c:v>-4.2320669999999999E-3</c:v>
                      </c:pt>
                      <c:pt idx="1181">
                        <c:v>-4.2384320000000003E-3</c:v>
                      </c:pt>
                      <c:pt idx="1182">
                        <c:v>-4.2960139999999999E-3</c:v>
                      </c:pt>
                      <c:pt idx="1183">
                        <c:v>-4.2786910000000003E-3</c:v>
                      </c:pt>
                      <c:pt idx="1184">
                        <c:v>-4.1730980000000001E-3</c:v>
                      </c:pt>
                      <c:pt idx="1185">
                        <c:v>-4.1219009999999999E-3</c:v>
                      </c:pt>
                      <c:pt idx="1186">
                        <c:v>-4.1383100000000001E-3</c:v>
                      </c:pt>
                      <c:pt idx="1187">
                        <c:v>-4.1624000000000001E-3</c:v>
                      </c:pt>
                      <c:pt idx="1188">
                        <c:v>-4.1449069999999998E-3</c:v>
                      </c:pt>
                      <c:pt idx="1189">
                        <c:v>-4.0854999999999997E-3</c:v>
                      </c:pt>
                      <c:pt idx="1190">
                        <c:v>-4.0371809999999999E-3</c:v>
                      </c:pt>
                      <c:pt idx="1191">
                        <c:v>-4.037148E-3</c:v>
                      </c:pt>
                      <c:pt idx="1192">
                        <c:v>-4.0570739999999999E-3</c:v>
                      </c:pt>
                      <c:pt idx="1193">
                        <c:v>-4.0424659999999998E-3</c:v>
                      </c:pt>
                      <c:pt idx="1194">
                        <c:v>-3.9918109999999996E-3</c:v>
                      </c:pt>
                      <c:pt idx="1195">
                        <c:v>-3.9544810000000001E-3</c:v>
                      </c:pt>
                      <c:pt idx="1196">
                        <c:v>-3.957337E-3</c:v>
                      </c:pt>
                      <c:pt idx="1197">
                        <c:v>-3.9818960000000004E-3</c:v>
                      </c:pt>
                      <c:pt idx="1198">
                        <c:v>-4.0104579999999997E-3</c:v>
                      </c:pt>
                      <c:pt idx="1199">
                        <c:v>-4.0568109999999996E-3</c:v>
                      </c:pt>
                      <c:pt idx="1200">
                        <c:v>-4.1298760000000002E-3</c:v>
                      </c:pt>
                      <c:pt idx="1201">
                        <c:v>-4.2000400000000004E-3</c:v>
                      </c:pt>
                      <c:pt idx="1202">
                        <c:v>-4.2250450000000002E-3</c:v>
                      </c:pt>
                      <c:pt idx="1203">
                        <c:v>-4.1990889999999996E-3</c:v>
                      </c:pt>
                      <c:pt idx="1204">
                        <c:v>-4.1495999999999998E-3</c:v>
                      </c:pt>
                      <c:pt idx="1205">
                        <c:v>-4.0996799999999996E-3</c:v>
                      </c:pt>
                      <c:pt idx="1206">
                        <c:v>-4.0499510000000004E-3</c:v>
                      </c:pt>
                      <c:pt idx="1207">
                        <c:v>-3.9740820000000003E-3</c:v>
                      </c:pt>
                      <c:pt idx="1208">
                        <c:v>-3.8348179999999998E-3</c:v>
                      </c:pt>
                      <c:pt idx="1209">
                        <c:v>-3.695313E-3</c:v>
                      </c:pt>
                      <c:pt idx="1210">
                        <c:v>-3.6769799999999998E-3</c:v>
                      </c:pt>
                      <c:pt idx="1211">
                        <c:v>-3.7169299999999998E-3</c:v>
                      </c:pt>
                      <c:pt idx="1212">
                        <c:v>-3.7598979999999998E-3</c:v>
                      </c:pt>
                      <c:pt idx="1213">
                        <c:v>-3.8295310000000002E-3</c:v>
                      </c:pt>
                      <c:pt idx="1214">
                        <c:v>-3.9093319999999997E-3</c:v>
                      </c:pt>
                      <c:pt idx="1215">
                        <c:v>-3.9596359999999999E-3</c:v>
                      </c:pt>
                      <c:pt idx="1216">
                        <c:v>-3.9841290000000003E-3</c:v>
                      </c:pt>
                      <c:pt idx="1217">
                        <c:v>-4.0143000000000002E-3</c:v>
                      </c:pt>
                      <c:pt idx="1218">
                        <c:v>-4.0493930000000001E-3</c:v>
                      </c:pt>
                      <c:pt idx="1219">
                        <c:v>-4.062983E-3</c:v>
                      </c:pt>
                      <c:pt idx="1220">
                        <c:v>-4.0559910000000001E-3</c:v>
                      </c:pt>
                      <c:pt idx="1221">
                        <c:v>-4.0593060000000004E-3</c:v>
                      </c:pt>
                      <c:pt idx="1222">
                        <c:v>-4.0751939999999999E-3</c:v>
                      </c:pt>
                      <c:pt idx="1223">
                        <c:v>-4.0562530000000001E-3</c:v>
                      </c:pt>
                      <c:pt idx="1224">
                        <c:v>-3.9536270000000004E-3</c:v>
                      </c:pt>
                      <c:pt idx="1225">
                        <c:v>-3.7737589999999998E-3</c:v>
                      </c:pt>
                      <c:pt idx="1226">
                        <c:v>-3.5931270000000002E-3</c:v>
                      </c:pt>
                      <c:pt idx="1227">
                        <c:v>-3.507647E-3</c:v>
                      </c:pt>
                      <c:pt idx="1228">
                        <c:v>-3.5700250000000001E-3</c:v>
                      </c:pt>
                      <c:pt idx="1229">
                        <c:v>-3.767453E-3</c:v>
                      </c:pt>
                      <c:pt idx="1230">
                        <c:v>-4.0123629999999997E-3</c:v>
                      </c:pt>
                      <c:pt idx="1231">
                        <c:v>-4.1830089999999997E-3</c:v>
                      </c:pt>
                      <c:pt idx="1232">
                        <c:v>-4.2160540000000003E-3</c:v>
                      </c:pt>
                      <c:pt idx="1233">
                        <c:v>-4.1557699999999996E-3</c:v>
                      </c:pt>
                      <c:pt idx="1234">
                        <c:v>-4.0922620000000002E-3</c:v>
                      </c:pt>
                      <c:pt idx="1235">
                        <c:v>-4.0524130000000004E-3</c:v>
                      </c:pt>
                      <c:pt idx="1236">
                        <c:v>-4.0091129999999999E-3</c:v>
                      </c:pt>
                      <c:pt idx="1237">
                        <c:v>-3.9585200000000001E-3</c:v>
                      </c:pt>
                      <c:pt idx="1238">
                        <c:v>-3.9134039999999997E-3</c:v>
                      </c:pt>
                      <c:pt idx="1239">
                        <c:v>-3.8820759999999999E-3</c:v>
                      </c:pt>
                      <c:pt idx="1240">
                        <c:v>-3.885229E-3</c:v>
                      </c:pt>
                      <c:pt idx="1241">
                        <c:v>-3.9471259999999996E-3</c:v>
                      </c:pt>
                      <c:pt idx="1242">
                        <c:v>-4.0560229999999997E-3</c:v>
                      </c:pt>
                      <c:pt idx="1243">
                        <c:v>-4.1470409999999997E-3</c:v>
                      </c:pt>
                      <c:pt idx="1244">
                        <c:v>-4.1558690000000004E-3</c:v>
                      </c:pt>
                      <c:pt idx="1245">
                        <c:v>-4.0880600000000001E-3</c:v>
                      </c:pt>
                      <c:pt idx="1246">
                        <c:v>-4.0014630000000002E-3</c:v>
                      </c:pt>
                      <c:pt idx="1247">
                        <c:v>-3.9260789999999999E-3</c:v>
                      </c:pt>
                      <c:pt idx="1248">
                        <c:v>-3.8414199999999999E-3</c:v>
                      </c:pt>
                      <c:pt idx="1249">
                        <c:v>-3.7364099999999999E-3</c:v>
                      </c:pt>
                      <c:pt idx="1250">
                        <c:v>-3.6567079999999998E-3</c:v>
                      </c:pt>
                      <c:pt idx="1251">
                        <c:v>-3.6693910000000001E-3</c:v>
                      </c:pt>
                      <c:pt idx="1252">
                        <c:v>-3.773102E-3</c:v>
                      </c:pt>
                      <c:pt idx="1253">
                        <c:v>-3.8755740000000001E-3</c:v>
                      </c:pt>
                      <c:pt idx="1254">
                        <c:v>-3.9031589999999998E-3</c:v>
                      </c:pt>
                      <c:pt idx="1255">
                        <c:v>-3.8682510000000001E-3</c:v>
                      </c:pt>
                      <c:pt idx="1256">
                        <c:v>-3.8261480000000001E-3</c:v>
                      </c:pt>
                      <c:pt idx="1257">
                        <c:v>-3.8221079999999998E-3</c:v>
                      </c:pt>
                      <c:pt idx="1258">
                        <c:v>-3.8581359999999999E-3</c:v>
                      </c:pt>
                      <c:pt idx="1259">
                        <c:v>-3.879778E-3</c:v>
                      </c:pt>
                      <c:pt idx="1260">
                        <c:v>-3.8327819999999999E-3</c:v>
                      </c:pt>
                      <c:pt idx="1261">
                        <c:v>-3.7549369999999999E-3</c:v>
                      </c:pt>
                      <c:pt idx="1262">
                        <c:v>-3.6961339999999998E-3</c:v>
                      </c:pt>
                      <c:pt idx="1263">
                        <c:v>-3.6753369999999999E-3</c:v>
                      </c:pt>
                      <c:pt idx="1264">
                        <c:v>-3.6929469999999998E-3</c:v>
                      </c:pt>
                      <c:pt idx="1265">
                        <c:v>-3.7372970000000001E-3</c:v>
                      </c:pt>
                      <c:pt idx="1266">
                        <c:v>-3.8078529999999999E-3</c:v>
                      </c:pt>
                      <c:pt idx="1267">
                        <c:v>-3.859515E-3</c:v>
                      </c:pt>
                      <c:pt idx="1268">
                        <c:v>-3.8596469999999999E-3</c:v>
                      </c:pt>
                      <c:pt idx="1269">
                        <c:v>-3.8274289999999998E-3</c:v>
                      </c:pt>
                      <c:pt idx="1270">
                        <c:v>-3.7896240000000001E-3</c:v>
                      </c:pt>
                      <c:pt idx="1271">
                        <c:v>-3.76765E-3</c:v>
                      </c:pt>
                      <c:pt idx="1272">
                        <c:v>-3.764234E-3</c:v>
                      </c:pt>
                      <c:pt idx="1273">
                        <c:v>-3.7637740000000001E-3</c:v>
                      </c:pt>
                      <c:pt idx="1274">
                        <c:v>-3.7552000000000002E-3</c:v>
                      </c:pt>
                      <c:pt idx="1275">
                        <c:v>-3.7502730000000001E-3</c:v>
                      </c:pt>
                      <c:pt idx="1276">
                        <c:v>-3.7731349999999999E-3</c:v>
                      </c:pt>
                      <c:pt idx="1277">
                        <c:v>-3.833964E-3</c:v>
                      </c:pt>
                      <c:pt idx="1278">
                        <c:v>-3.9114010000000001E-3</c:v>
                      </c:pt>
                      <c:pt idx="1279">
                        <c:v>-3.9588150000000001E-3</c:v>
                      </c:pt>
                      <c:pt idx="1280">
                        <c:v>-3.935043E-3</c:v>
                      </c:pt>
                      <c:pt idx="1281">
                        <c:v>-3.8442110000000002E-3</c:v>
                      </c:pt>
                      <c:pt idx="1282">
                        <c:v>-3.749025E-3</c:v>
                      </c:pt>
                      <c:pt idx="1283">
                        <c:v>-3.7207400000000002E-3</c:v>
                      </c:pt>
                      <c:pt idx="1284">
                        <c:v>-3.7680439999999999E-3</c:v>
                      </c:pt>
                      <c:pt idx="1285">
                        <c:v>-3.8381349999999999E-3</c:v>
                      </c:pt>
                      <c:pt idx="1286">
                        <c:v>-3.8934059999999999E-3</c:v>
                      </c:pt>
                      <c:pt idx="1287">
                        <c:v>-3.9231559999999997E-3</c:v>
                      </c:pt>
                      <c:pt idx="1288">
                        <c:v>-3.9207260000000002E-3</c:v>
                      </c:pt>
                      <c:pt idx="1289">
                        <c:v>-3.8880859999999998E-3</c:v>
                      </c:pt>
                      <c:pt idx="1290">
                        <c:v>-3.8159330000000001E-3</c:v>
                      </c:pt>
                      <c:pt idx="1291">
                        <c:v>-3.7070739999999999E-3</c:v>
                      </c:pt>
                      <c:pt idx="1292">
                        <c:v>-3.5955919999999999E-3</c:v>
                      </c:pt>
                      <c:pt idx="1293">
                        <c:v>-3.5242450000000001E-3</c:v>
                      </c:pt>
                      <c:pt idx="1294">
                        <c:v>-3.5211230000000001E-3</c:v>
                      </c:pt>
                      <c:pt idx="1295">
                        <c:v>-3.5932249999999998E-3</c:v>
                      </c:pt>
                      <c:pt idx="1296">
                        <c:v>-3.721233E-3</c:v>
                      </c:pt>
                      <c:pt idx="1297">
                        <c:v>-3.8570850000000001E-3</c:v>
                      </c:pt>
                      <c:pt idx="1298">
                        <c:v>-3.9356340000000004E-3</c:v>
                      </c:pt>
                      <c:pt idx="1299">
                        <c:v>-3.917968E-3</c:v>
                      </c:pt>
                      <c:pt idx="1300">
                        <c:v>-3.8242100000000002E-3</c:v>
                      </c:pt>
                      <c:pt idx="1301">
                        <c:v>-3.706778E-3</c:v>
                      </c:pt>
                      <c:pt idx="1302">
                        <c:v>-3.6032809999999998E-3</c:v>
                      </c:pt>
                      <c:pt idx="1303">
                        <c:v>-3.5285500000000001E-3</c:v>
                      </c:pt>
                      <c:pt idx="1304">
                        <c:v>-3.4892740000000001E-3</c:v>
                      </c:pt>
                      <c:pt idx="1305">
                        <c:v>-3.485822E-3</c:v>
                      </c:pt>
                      <c:pt idx="1306">
                        <c:v>-3.5057080000000002E-3</c:v>
                      </c:pt>
                      <c:pt idx="1307">
                        <c:v>-3.5303579999999999E-3</c:v>
                      </c:pt>
                      <c:pt idx="1308">
                        <c:v>-3.5488939999999999E-3</c:v>
                      </c:pt>
                      <c:pt idx="1309">
                        <c:v>-3.5530679999999999E-3</c:v>
                      </c:pt>
                      <c:pt idx="1310">
                        <c:v>-3.5230940000000001E-3</c:v>
                      </c:pt>
                      <c:pt idx="1311">
                        <c:v>-3.4594930000000001E-3</c:v>
                      </c:pt>
                      <c:pt idx="1312">
                        <c:v>-3.404299E-3</c:v>
                      </c:pt>
                      <c:pt idx="1313">
                        <c:v>-3.3892750000000002E-3</c:v>
                      </c:pt>
                      <c:pt idx="1314">
                        <c:v>-3.4033790000000002E-3</c:v>
                      </c:pt>
                      <c:pt idx="1315">
                        <c:v>-3.4175479999999999E-3</c:v>
                      </c:pt>
                      <c:pt idx="1316">
                        <c:v>-3.4226759999999999E-3</c:v>
                      </c:pt>
                      <c:pt idx="1317">
                        <c:v>-3.4471010000000002E-3</c:v>
                      </c:pt>
                      <c:pt idx="1318">
                        <c:v>-3.5150089999999999E-3</c:v>
                      </c:pt>
                      <c:pt idx="1319">
                        <c:v>-3.5993380000000001E-3</c:v>
                      </c:pt>
                      <c:pt idx="1320">
                        <c:v>-3.6487569999999999E-3</c:v>
                      </c:pt>
                      <c:pt idx="1321">
                        <c:v>-3.6521739999999998E-3</c:v>
                      </c:pt>
                      <c:pt idx="1322">
                        <c:v>-3.6476730000000001E-3</c:v>
                      </c:pt>
                      <c:pt idx="1323">
                        <c:v>-3.664002E-3</c:v>
                      </c:pt>
                      <c:pt idx="1324">
                        <c:v>-3.6817769999999998E-3</c:v>
                      </c:pt>
                      <c:pt idx="1325">
                        <c:v>-3.6627209999999999E-3</c:v>
                      </c:pt>
                      <c:pt idx="1326">
                        <c:v>-3.5958539999999999E-3</c:v>
                      </c:pt>
                      <c:pt idx="1327">
                        <c:v>-3.5010729999999999E-3</c:v>
                      </c:pt>
                      <c:pt idx="1328">
                        <c:v>-3.406666E-3</c:v>
                      </c:pt>
                      <c:pt idx="1329">
                        <c:v>-3.3373270000000002E-3</c:v>
                      </c:pt>
                      <c:pt idx="1330">
                        <c:v>-3.3111199999999999E-3</c:v>
                      </c:pt>
                      <c:pt idx="1331">
                        <c:v>-3.3300930000000001E-3</c:v>
                      </c:pt>
                      <c:pt idx="1332">
                        <c:v>-3.3776689999999998E-3</c:v>
                      </c:pt>
                      <c:pt idx="1333">
                        <c:v>-3.434379E-3</c:v>
                      </c:pt>
                      <c:pt idx="1334">
                        <c:v>-3.48957E-3</c:v>
                      </c:pt>
                      <c:pt idx="1335">
                        <c:v>-3.5270050000000002E-3</c:v>
                      </c:pt>
                      <c:pt idx="1336">
                        <c:v>-3.5121829999999999E-3</c:v>
                      </c:pt>
                      <c:pt idx="1337">
                        <c:v>-3.4336560000000002E-3</c:v>
                      </c:pt>
                      <c:pt idx="1338">
                        <c:v>-3.3520899999999998E-3</c:v>
                      </c:pt>
                      <c:pt idx="1339">
                        <c:v>-3.3356829999999999E-3</c:v>
                      </c:pt>
                      <c:pt idx="1340">
                        <c:v>-3.385856E-3</c:v>
                      </c:pt>
                      <c:pt idx="1341">
                        <c:v>-3.4497310000000002E-3</c:v>
                      </c:pt>
                      <c:pt idx="1342">
                        <c:v>-3.4683359999999998E-3</c:v>
                      </c:pt>
                      <c:pt idx="1343">
                        <c:v>-3.4355950000000001E-3</c:v>
                      </c:pt>
                      <c:pt idx="1344">
                        <c:v>-3.3917410000000002E-3</c:v>
                      </c:pt>
                      <c:pt idx="1345">
                        <c:v>-3.3560679999999998E-3</c:v>
                      </c:pt>
                      <c:pt idx="1346">
                        <c:v>-3.30803E-3</c:v>
                      </c:pt>
                      <c:pt idx="1347">
                        <c:v>-3.2370300000000001E-3</c:v>
                      </c:pt>
                      <c:pt idx="1348">
                        <c:v>-3.1768740000000001E-3</c:v>
                      </c:pt>
                      <c:pt idx="1349">
                        <c:v>-3.1689140000000001E-3</c:v>
                      </c:pt>
                      <c:pt idx="1350">
                        <c:v>-3.2130869999999999E-3</c:v>
                      </c:pt>
                      <c:pt idx="1351">
                        <c:v>-3.2686999999999998E-3</c:v>
                      </c:pt>
                      <c:pt idx="1352">
                        <c:v>-3.2927719999999998E-3</c:v>
                      </c:pt>
                      <c:pt idx="1353">
                        <c:v>-3.2685029999999999E-3</c:v>
                      </c:pt>
                      <c:pt idx="1354">
                        <c:v>-3.2124290000000002E-3</c:v>
                      </c:pt>
                      <c:pt idx="1355">
                        <c:v>-3.1732560000000002E-3</c:v>
                      </c:pt>
                      <c:pt idx="1356">
                        <c:v>-3.2010820000000001E-3</c:v>
                      </c:pt>
                      <c:pt idx="1357">
                        <c:v>-3.2954350000000002E-3</c:v>
                      </c:pt>
                      <c:pt idx="1358">
                        <c:v>-3.387138E-3</c:v>
                      </c:pt>
                      <c:pt idx="1359">
                        <c:v>-3.39631E-3</c:v>
                      </c:pt>
                      <c:pt idx="1360">
                        <c:v>-3.3090820000000001E-3</c:v>
                      </c:pt>
                      <c:pt idx="1361">
                        <c:v>-3.1770380000000001E-3</c:v>
                      </c:pt>
                      <c:pt idx="1362">
                        <c:v>-3.06259E-3</c:v>
                      </c:pt>
                      <c:pt idx="1363">
                        <c:v>-3.0095170000000002E-3</c:v>
                      </c:pt>
                      <c:pt idx="1364">
                        <c:v>-3.0346560000000002E-3</c:v>
                      </c:pt>
                      <c:pt idx="1365">
                        <c:v>-3.1242750000000001E-3</c:v>
                      </c:pt>
                      <c:pt idx="1366">
                        <c:v>-3.2401550000000002E-3</c:v>
                      </c:pt>
                      <c:pt idx="1367">
                        <c:v>-3.3334800000000002E-3</c:v>
                      </c:pt>
                      <c:pt idx="1368">
                        <c:v>-3.3684639999999998E-3</c:v>
                      </c:pt>
                      <c:pt idx="1369">
                        <c:v>-3.3382809999999998E-3</c:v>
                      </c:pt>
                      <c:pt idx="1370">
                        <c:v>-3.2612019999999999E-3</c:v>
                      </c:pt>
                      <c:pt idx="1371">
                        <c:v>-3.1740779999999999E-3</c:v>
                      </c:pt>
                      <c:pt idx="1372">
                        <c:v>-3.127894E-3</c:v>
                      </c:pt>
                      <c:pt idx="1373">
                        <c:v>-3.156645E-3</c:v>
                      </c:pt>
                      <c:pt idx="1374">
                        <c:v>-3.2370300000000001E-3</c:v>
                      </c:pt>
                      <c:pt idx="1375">
                        <c:v>-3.3010579999999999E-3</c:v>
                      </c:pt>
                      <c:pt idx="1376">
                        <c:v>-3.3063530000000002E-3</c:v>
                      </c:pt>
                      <c:pt idx="1377">
                        <c:v>-3.2707389999999999E-3</c:v>
                      </c:pt>
                      <c:pt idx="1378">
                        <c:v>-3.2284129999999999E-3</c:v>
                      </c:pt>
                      <c:pt idx="1379">
                        <c:v>-3.1815770000000001E-3</c:v>
                      </c:pt>
                      <c:pt idx="1380">
                        <c:v>-3.1202949999999999E-3</c:v>
                      </c:pt>
                      <c:pt idx="1381">
                        <c:v>-3.06055E-3</c:v>
                      </c:pt>
                      <c:pt idx="1382">
                        <c:v>-3.0314970000000002E-3</c:v>
                      </c:pt>
                      <c:pt idx="1383">
                        <c:v>-3.0341299999999999E-3</c:v>
                      </c:pt>
                      <c:pt idx="1384">
                        <c:v>-3.0422240000000001E-3</c:v>
                      </c:pt>
                      <c:pt idx="1385">
                        <c:v>-3.0372229999999999E-3</c:v>
                      </c:pt>
                      <c:pt idx="1386">
                        <c:v>-3.0209680000000002E-3</c:v>
                      </c:pt>
                      <c:pt idx="1387">
                        <c:v>-2.999547E-3</c:v>
                      </c:pt>
                      <c:pt idx="1388">
                        <c:v>-2.979967E-3</c:v>
                      </c:pt>
                      <c:pt idx="1389">
                        <c:v>-2.9743399999999998E-3</c:v>
                      </c:pt>
                      <c:pt idx="1390">
                        <c:v>-2.9875029999999999E-3</c:v>
                      </c:pt>
                      <c:pt idx="1391">
                        <c:v>-3.0106690000000001E-3</c:v>
                      </c:pt>
                      <c:pt idx="1392">
                        <c:v>-3.0404469999999999E-3</c:v>
                      </c:pt>
                      <c:pt idx="1393">
                        <c:v>-3.0902260000000002E-3</c:v>
                      </c:pt>
                      <c:pt idx="1394">
                        <c:v>-3.160263E-3</c:v>
                      </c:pt>
                      <c:pt idx="1395">
                        <c:v>-3.2131529999999998E-3</c:v>
                      </c:pt>
                      <c:pt idx="1396">
                        <c:v>-3.2098970000000002E-3</c:v>
                      </c:pt>
                      <c:pt idx="1397">
                        <c:v>-3.1617099999999999E-3</c:v>
                      </c:pt>
                      <c:pt idx="1398">
                        <c:v>-3.1173669999999998E-3</c:v>
                      </c:pt>
                      <c:pt idx="1399">
                        <c:v>-3.1059519999999999E-3</c:v>
                      </c:pt>
                      <c:pt idx="1400">
                        <c:v>-3.1217430000000002E-3</c:v>
                      </c:pt>
                      <c:pt idx="1401">
                        <c:v>-3.1584209999999998E-3</c:v>
                      </c:pt>
                      <c:pt idx="1402">
                        <c:v>-3.2179219999999998E-3</c:v>
                      </c:pt>
                      <c:pt idx="1403">
                        <c:v>-3.2807029999999998E-3</c:v>
                      </c:pt>
                      <c:pt idx="1404">
                        <c:v>-3.305629E-3</c:v>
                      </c:pt>
                      <c:pt idx="1405">
                        <c:v>-3.2759680000000002E-3</c:v>
                      </c:pt>
                      <c:pt idx="1406">
                        <c:v>-3.2145670000000002E-3</c:v>
                      </c:pt>
                      <c:pt idx="1407">
                        <c:v>-3.1455260000000001E-3</c:v>
                      </c:pt>
                      <c:pt idx="1408">
                        <c:v>-3.0733819999999999E-3</c:v>
                      </c:pt>
                      <c:pt idx="1409">
                        <c:v>-3.0127420000000001E-3</c:v>
                      </c:pt>
                      <c:pt idx="1410">
                        <c:v>-3.0010929999999998E-3</c:v>
                      </c:pt>
                      <c:pt idx="1411">
                        <c:v>-3.0512719999999998E-3</c:v>
                      </c:pt>
                      <c:pt idx="1412">
                        <c:v>-3.1172679999999999E-3</c:v>
                      </c:pt>
                      <c:pt idx="1413">
                        <c:v>-3.1429930000000002E-3</c:v>
                      </c:pt>
                      <c:pt idx="1414">
                        <c:v>-3.1359209999999998E-3</c:v>
                      </c:pt>
                      <c:pt idx="1415">
                        <c:v>-3.1474010000000002E-3</c:v>
                      </c:pt>
                      <c:pt idx="1416">
                        <c:v>-3.188452E-3</c:v>
                      </c:pt>
                      <c:pt idx="1417">
                        <c:v>-3.2087790000000001E-3</c:v>
                      </c:pt>
                      <c:pt idx="1418">
                        <c:v>-3.1631250000000001E-3</c:v>
                      </c:pt>
                      <c:pt idx="1419">
                        <c:v>-3.0725259999999999E-3</c:v>
                      </c:pt>
                      <c:pt idx="1420">
                        <c:v>-2.9982960000000001E-3</c:v>
                      </c:pt>
                      <c:pt idx="1421">
                        <c:v>-2.971839E-3</c:v>
                      </c:pt>
                      <c:pt idx="1422">
                        <c:v>-2.9725630000000001E-3</c:v>
                      </c:pt>
                      <c:pt idx="1423">
                        <c:v>-2.9664750000000001E-3</c:v>
                      </c:pt>
                      <c:pt idx="1424">
                        <c:v>-2.9449200000000002E-3</c:v>
                      </c:pt>
                      <c:pt idx="1425">
                        <c:v>-2.918492E-3</c:v>
                      </c:pt>
                      <c:pt idx="1426">
                        <c:v>-2.891799E-3</c:v>
                      </c:pt>
                      <c:pt idx="1427">
                        <c:v>-2.862669E-3</c:v>
                      </c:pt>
                      <c:pt idx="1428">
                        <c:v>-2.8410100000000001E-3</c:v>
                      </c:pt>
                      <c:pt idx="1429">
                        <c:v>-2.8487780000000002E-3</c:v>
                      </c:pt>
                      <c:pt idx="1430">
                        <c:v>-2.890713E-3</c:v>
                      </c:pt>
                      <c:pt idx="1431">
                        <c:v>-2.93633E-3</c:v>
                      </c:pt>
                      <c:pt idx="1432">
                        <c:v>-2.947519E-3</c:v>
                      </c:pt>
                      <c:pt idx="1433">
                        <c:v>-2.9196439999999999E-3</c:v>
                      </c:pt>
                      <c:pt idx="1434">
                        <c:v>-2.8827150000000001E-3</c:v>
                      </c:pt>
                      <c:pt idx="1435">
                        <c:v>-2.867245E-3</c:v>
                      </c:pt>
                      <c:pt idx="1436">
                        <c:v>-2.8768890000000001E-3</c:v>
                      </c:pt>
                      <c:pt idx="1437">
                        <c:v>-2.8909439999999999E-3</c:v>
                      </c:pt>
                      <c:pt idx="1438">
                        <c:v>-2.8794559999999999E-3</c:v>
                      </c:pt>
                      <c:pt idx="1439">
                        <c:v>-2.8210940000000001E-3</c:v>
                      </c:pt>
                      <c:pt idx="1440">
                        <c:v>-2.7258479999999999E-3</c:v>
                      </c:pt>
                      <c:pt idx="1441">
                        <c:v>-2.6408220000000001E-3</c:v>
                      </c:pt>
                      <c:pt idx="1442">
                        <c:v>-2.6179990000000002E-3</c:v>
                      </c:pt>
                      <c:pt idx="1443">
                        <c:v>-2.6696710000000002E-3</c:v>
                      </c:pt>
                      <c:pt idx="1444">
                        <c:v>-2.763415E-3</c:v>
                      </c:pt>
                      <c:pt idx="1445">
                        <c:v>-2.8606289999999999E-3</c:v>
                      </c:pt>
                      <c:pt idx="1446">
                        <c:v>-2.9431420000000002E-3</c:v>
                      </c:pt>
                      <c:pt idx="1447">
                        <c:v>-2.999547E-3</c:v>
                      </c:pt>
                      <c:pt idx="1448">
                        <c:v>-3.0110639999999999E-3</c:v>
                      </c:pt>
                      <c:pt idx="1449">
                        <c:v>-2.96993E-3</c:v>
                      </c:pt>
                      <c:pt idx="1450">
                        <c:v>-2.906512E-3</c:v>
                      </c:pt>
                      <c:pt idx="1451">
                        <c:v>-2.8636239999999999E-3</c:v>
                      </c:pt>
                      <c:pt idx="1452">
                        <c:v>-2.8482519999999999E-3</c:v>
                      </c:pt>
                      <c:pt idx="1453">
                        <c:v>-2.832879E-3</c:v>
                      </c:pt>
                      <c:pt idx="1454">
                        <c:v>-2.8029219999999998E-3</c:v>
                      </c:pt>
                      <c:pt idx="1455">
                        <c:v>-2.7788560000000001E-3</c:v>
                      </c:pt>
                      <c:pt idx="1456">
                        <c:v>-2.7835970000000001E-3</c:v>
                      </c:pt>
                      <c:pt idx="1457">
                        <c:v>-2.8070370000000001E-3</c:v>
                      </c:pt>
                      <c:pt idx="1458">
                        <c:v>-2.8187239999999999E-3</c:v>
                      </c:pt>
                      <c:pt idx="1459">
                        <c:v>-2.8058190000000002E-3</c:v>
                      </c:pt>
                      <c:pt idx="1460">
                        <c:v>-2.783696E-3</c:v>
                      </c:pt>
                      <c:pt idx="1461">
                        <c:v>-2.7720739999999998E-3</c:v>
                      </c:pt>
                      <c:pt idx="1462">
                        <c:v>-2.7751030000000001E-3</c:v>
                      </c:pt>
                      <c:pt idx="1463">
                        <c:v>-2.7889960000000002E-3</c:v>
                      </c:pt>
                      <c:pt idx="1464">
                        <c:v>-2.8135880000000001E-3</c:v>
                      </c:pt>
                      <c:pt idx="1465">
                        <c:v>-2.8417669999999998E-3</c:v>
                      </c:pt>
                      <c:pt idx="1466">
                        <c:v>-2.844269E-3</c:v>
                      </c:pt>
                      <c:pt idx="1467">
                        <c:v>-2.7878109999999998E-3</c:v>
                      </c:pt>
                      <c:pt idx="1468">
                        <c:v>-2.6806040000000001E-3</c:v>
                      </c:pt>
                      <c:pt idx="1469">
                        <c:v>-2.5842719999999999E-3</c:v>
                      </c:pt>
                      <c:pt idx="1470">
                        <c:v>-2.5681990000000002E-3</c:v>
                      </c:pt>
                      <c:pt idx="1471">
                        <c:v>-2.6495170000000001E-3</c:v>
                      </c:pt>
                      <c:pt idx="1472">
                        <c:v>-2.7822139999999999E-3</c:v>
                      </c:pt>
                      <c:pt idx="1473">
                        <c:v>-2.8977569999999999E-3</c:v>
                      </c:pt>
                      <c:pt idx="1474">
                        <c:v>-2.9459070000000002E-3</c:v>
                      </c:pt>
                      <c:pt idx="1475">
                        <c:v>-2.9128309999999998E-3</c:v>
                      </c:pt>
                      <c:pt idx="1476">
                        <c:v>-2.8264929999999998E-3</c:v>
                      </c:pt>
                      <c:pt idx="1477">
                        <c:v>-2.74208E-3</c:v>
                      </c:pt>
                      <c:pt idx="1478">
                        <c:v>-2.7081649999999998E-3</c:v>
                      </c:pt>
                      <c:pt idx="1479">
                        <c:v>-2.7362520000000002E-3</c:v>
                      </c:pt>
                      <c:pt idx="1480">
                        <c:v>-2.7989709999999999E-3</c:v>
                      </c:pt>
                      <c:pt idx="1481">
                        <c:v>-2.8513789999999998E-3</c:v>
                      </c:pt>
                      <c:pt idx="1482">
                        <c:v>-2.8504899999999998E-3</c:v>
                      </c:pt>
                      <c:pt idx="1483">
                        <c:v>-2.7754979999999999E-3</c:v>
                      </c:pt>
                      <c:pt idx="1484">
                        <c:v>-2.6506030000000001E-3</c:v>
                      </c:pt>
                      <c:pt idx="1485">
                        <c:v>-2.5372680000000001E-3</c:v>
                      </c:pt>
                      <c:pt idx="1486">
                        <c:v>-2.485185E-3</c:v>
                      </c:pt>
                      <c:pt idx="1487">
                        <c:v>-2.490127E-3</c:v>
                      </c:pt>
                      <c:pt idx="1488">
                        <c:v>-2.5135829999999998E-3</c:v>
                      </c:pt>
                      <c:pt idx="1489">
                        <c:v>-2.5342709999999998E-3</c:v>
                      </c:pt>
                      <c:pt idx="1490">
                        <c:v>-2.555089E-3</c:v>
                      </c:pt>
                      <c:pt idx="1491">
                        <c:v>-2.5724810000000002E-3</c:v>
                      </c:pt>
                      <c:pt idx="1492">
                        <c:v>-2.5655309999999998E-3</c:v>
                      </c:pt>
                      <c:pt idx="1493">
                        <c:v>-2.5213570000000001E-3</c:v>
                      </c:pt>
                      <c:pt idx="1494">
                        <c:v>-2.4502289999999999E-3</c:v>
                      </c:pt>
                      <c:pt idx="1495">
                        <c:v>-2.3761889999999999E-3</c:v>
                      </c:pt>
                      <c:pt idx="1496">
                        <c:v>-2.3286019999999999E-3</c:v>
                      </c:pt>
                      <c:pt idx="1497">
                        <c:v>-2.3316349999999999E-3</c:v>
                      </c:pt>
                      <c:pt idx="1498">
                        <c:v>-2.3831429999999999E-3</c:v>
                      </c:pt>
                      <c:pt idx="1499">
                        <c:v>-2.4454849999999998E-3</c:v>
                      </c:pt>
                      <c:pt idx="1500">
                        <c:v>-2.4858110000000001E-3</c:v>
                      </c:pt>
                      <c:pt idx="1501">
                        <c:v>-2.5135499999999998E-3</c:v>
                      </c:pt>
                      <c:pt idx="1502">
                        <c:v>-2.5496870000000001E-3</c:v>
                      </c:pt>
                      <c:pt idx="1503">
                        <c:v>-2.571196E-3</c:v>
                      </c:pt>
                      <c:pt idx="1504">
                        <c:v>-2.5307789999999999E-3</c:v>
                      </c:pt>
                      <c:pt idx="1505">
                        <c:v>-2.431449E-3</c:v>
                      </c:pt>
                      <c:pt idx="1506">
                        <c:v>-2.3355229999999999E-3</c:v>
                      </c:pt>
                      <c:pt idx="1507">
                        <c:v>-2.2917219999999999E-3</c:v>
                      </c:pt>
                      <c:pt idx="1508">
                        <c:v>-2.2938979999999999E-3</c:v>
                      </c:pt>
                      <c:pt idx="1509">
                        <c:v>-2.3212860000000001E-3</c:v>
                      </c:pt>
                      <c:pt idx="1510">
                        <c:v>-2.3689399999999999E-3</c:v>
                      </c:pt>
                      <c:pt idx="1511">
                        <c:v>-2.4157649999999998E-3</c:v>
                      </c:pt>
                      <c:pt idx="1512">
                        <c:v>-2.416259E-3</c:v>
                      </c:pt>
                      <c:pt idx="1513">
                        <c:v>-2.3614590000000002E-3</c:v>
                      </c:pt>
                      <c:pt idx="1514">
                        <c:v>-2.3087950000000002E-3</c:v>
                      </c:pt>
                      <c:pt idx="1515">
                        <c:v>-2.3086629999999999E-3</c:v>
                      </c:pt>
                      <c:pt idx="1516">
                        <c:v>-2.3333809999999998E-3</c:v>
                      </c:pt>
                      <c:pt idx="1517">
                        <c:v>-2.3250430000000002E-3</c:v>
                      </c:pt>
                      <c:pt idx="1518">
                        <c:v>-2.284108E-3</c:v>
                      </c:pt>
                      <c:pt idx="1519">
                        <c:v>-2.2573440000000001E-3</c:v>
                      </c:pt>
                      <c:pt idx="1520">
                        <c:v>-2.2565530000000001E-3</c:v>
                      </c:pt>
                      <c:pt idx="1521">
                        <c:v>-2.2474550000000002E-3</c:v>
                      </c:pt>
                      <c:pt idx="1522">
                        <c:v>-2.2219079999999999E-3</c:v>
                      </c:pt>
                      <c:pt idx="1523">
                        <c:v>-2.2221060000000002E-3</c:v>
                      </c:pt>
                      <c:pt idx="1524">
                        <c:v>-2.273396E-3</c:v>
                      </c:pt>
                      <c:pt idx="1525">
                        <c:v>-2.3343700000000001E-3</c:v>
                      </c:pt>
                      <c:pt idx="1526">
                        <c:v>-2.3435320000000002E-3</c:v>
                      </c:pt>
                      <c:pt idx="1527">
                        <c:v>-2.2934359999999998E-3</c:v>
                      </c:pt>
                      <c:pt idx="1528">
                        <c:v>-2.2311710000000001E-3</c:v>
                      </c:pt>
                      <c:pt idx="1529">
                        <c:v>-2.1985020000000002E-3</c:v>
                      </c:pt>
                      <c:pt idx="1530">
                        <c:v>-2.1934580000000001E-3</c:v>
                      </c:pt>
                      <c:pt idx="1531">
                        <c:v>-2.1886779999999999E-3</c:v>
                      </c:pt>
                      <c:pt idx="1532">
                        <c:v>-2.1710729999999999E-3</c:v>
                      </c:pt>
                      <c:pt idx="1533">
                        <c:v>-2.154918E-3</c:v>
                      </c:pt>
                      <c:pt idx="1534">
                        <c:v>-2.1604570000000002E-3</c:v>
                      </c:pt>
                      <c:pt idx="1535">
                        <c:v>-2.185546E-3</c:v>
                      </c:pt>
                      <c:pt idx="1536">
                        <c:v>-2.2073700000000002E-3</c:v>
                      </c:pt>
                      <c:pt idx="1537">
                        <c:v>-2.2144249999999999E-3</c:v>
                      </c:pt>
                      <c:pt idx="1538">
                        <c:v>-2.226128E-3</c:v>
                      </c:pt>
                      <c:pt idx="1539">
                        <c:v>-2.2705289999999999E-3</c:v>
                      </c:pt>
                      <c:pt idx="1540">
                        <c:v>-2.342411E-3</c:v>
                      </c:pt>
                      <c:pt idx="1541">
                        <c:v>-2.3982679999999998E-3</c:v>
                      </c:pt>
                      <c:pt idx="1542">
                        <c:v>-2.3942479999999999E-3</c:v>
                      </c:pt>
                      <c:pt idx="1543">
                        <c:v>-2.329064E-3</c:v>
                      </c:pt>
                      <c:pt idx="1544">
                        <c:v>-2.244818E-3</c:v>
                      </c:pt>
                      <c:pt idx="1545">
                        <c:v>-2.1879529999999999E-3</c:v>
                      </c:pt>
                      <c:pt idx="1546">
                        <c:v>-2.1710729999999999E-3</c:v>
                      </c:pt>
                      <c:pt idx="1547">
                        <c:v>-2.1734800000000002E-3</c:v>
                      </c:pt>
                      <c:pt idx="1548">
                        <c:v>-2.1781280000000001E-3</c:v>
                      </c:pt>
                      <c:pt idx="1549">
                        <c:v>-2.195107E-3</c:v>
                      </c:pt>
                      <c:pt idx="1550">
                        <c:v>-2.2420489999999999E-3</c:v>
                      </c:pt>
                      <c:pt idx="1551">
                        <c:v>-2.311465E-3</c:v>
                      </c:pt>
                      <c:pt idx="1552">
                        <c:v>-2.3753659999999998E-3</c:v>
                      </c:pt>
                      <c:pt idx="1553">
                        <c:v>-2.4169510000000001E-3</c:v>
                      </c:pt>
                      <c:pt idx="1554">
                        <c:v>-2.436424E-3</c:v>
                      </c:pt>
                      <c:pt idx="1555">
                        <c:v>-2.430658E-3</c:v>
                      </c:pt>
                      <c:pt idx="1556">
                        <c:v>-2.390129E-3</c:v>
                      </c:pt>
                      <c:pt idx="1557">
                        <c:v>-2.3236590000000001E-3</c:v>
                      </c:pt>
                      <c:pt idx="1558">
                        <c:v>-2.2631449999999998E-3</c:v>
                      </c:pt>
                      <c:pt idx="1559">
                        <c:v>-2.234401E-3</c:v>
                      </c:pt>
                      <c:pt idx="1560">
                        <c:v>-2.2344999999999999E-3</c:v>
                      </c:pt>
                      <c:pt idx="1561">
                        <c:v>-2.2479169999999999E-3</c:v>
                      </c:pt>
                      <c:pt idx="1562">
                        <c:v>-2.262947E-3</c:v>
                      </c:pt>
                      <c:pt idx="1563">
                        <c:v>-2.268188E-3</c:v>
                      </c:pt>
                      <c:pt idx="1564">
                        <c:v>-2.2548059999999998E-3</c:v>
                      </c:pt>
                      <c:pt idx="1565">
                        <c:v>-2.2370060000000002E-3</c:v>
                      </c:pt>
                      <c:pt idx="1566">
                        <c:v>-2.246928E-3</c:v>
                      </c:pt>
                      <c:pt idx="1567">
                        <c:v>-2.292447E-3</c:v>
                      </c:pt>
                      <c:pt idx="1568">
                        <c:v>-2.3356219999999999E-3</c:v>
                      </c:pt>
                      <c:pt idx="1569">
                        <c:v>-2.3312720000000001E-3</c:v>
                      </c:pt>
                      <c:pt idx="1570">
                        <c:v>-2.2742859999999999E-3</c:v>
                      </c:pt>
                      <c:pt idx="1571">
                        <c:v>-2.1940850000000001E-3</c:v>
                      </c:pt>
                      <c:pt idx="1572">
                        <c:v>-2.1207270000000002E-3</c:v>
                      </c:pt>
                      <c:pt idx="1573">
                        <c:v>-2.0736719999999999E-3</c:v>
                      </c:pt>
                      <c:pt idx="1574">
                        <c:v>-2.0678020000000001E-3</c:v>
                      </c:pt>
                      <c:pt idx="1575">
                        <c:v>-2.102591E-3</c:v>
                      </c:pt>
                      <c:pt idx="1576">
                        <c:v>-2.15205E-3</c:v>
                      </c:pt>
                      <c:pt idx="1577">
                        <c:v>-2.18848E-3</c:v>
                      </c:pt>
                      <c:pt idx="1578">
                        <c:v>-2.212941E-3</c:v>
                      </c:pt>
                      <c:pt idx="1579">
                        <c:v>-2.2460380000000001E-3</c:v>
                      </c:pt>
                      <c:pt idx="1580">
                        <c:v>-2.2937330000000001E-3</c:v>
                      </c:pt>
                      <c:pt idx="1581">
                        <c:v>-2.338391E-3</c:v>
                      </c:pt>
                      <c:pt idx="1582">
                        <c:v>-2.3608330000000001E-3</c:v>
                      </c:pt>
                      <c:pt idx="1583">
                        <c:v>-2.3577680000000001E-3</c:v>
                      </c:pt>
                      <c:pt idx="1584">
                        <c:v>-2.340829E-3</c:v>
                      </c:pt>
                      <c:pt idx="1585">
                        <c:v>-2.3253729999999999E-3</c:v>
                      </c:pt>
                      <c:pt idx="1586">
                        <c:v>-2.3103109999999998E-3</c:v>
                      </c:pt>
                      <c:pt idx="1587">
                        <c:v>-2.2767909999999998E-3</c:v>
                      </c:pt>
                      <c:pt idx="1588">
                        <c:v>-2.2086229999999998E-3</c:v>
                      </c:pt>
                      <c:pt idx="1589">
                        <c:v>-2.1345750000000001E-3</c:v>
                      </c:pt>
                      <c:pt idx="1590">
                        <c:v>-2.1215180000000002E-3</c:v>
                      </c:pt>
                      <c:pt idx="1591">
                        <c:v>-2.195799E-3</c:v>
                      </c:pt>
                      <c:pt idx="1592">
                        <c:v>-2.293172E-3</c:v>
                      </c:pt>
                      <c:pt idx="1593">
                        <c:v>-2.3213520000000001E-3</c:v>
                      </c:pt>
                      <c:pt idx="1594">
                        <c:v>-2.264365E-3</c:v>
                      </c:pt>
                      <c:pt idx="1595">
                        <c:v>-2.1924689999999998E-3</c:v>
                      </c:pt>
                      <c:pt idx="1596">
                        <c:v>-2.1747659999999999E-3</c:v>
                      </c:pt>
                      <c:pt idx="1597">
                        <c:v>-2.2147220000000001E-3</c:v>
                      </c:pt>
                      <c:pt idx="1598">
                        <c:v>-2.2709570000000001E-3</c:v>
                      </c:pt>
                      <c:pt idx="1599">
                        <c:v>-2.309092E-3</c:v>
                      </c:pt>
                      <c:pt idx="1600">
                        <c:v>-2.3218459999999998E-3</c:v>
                      </c:pt>
                      <c:pt idx="1601">
                        <c:v>-2.3210879999999998E-3</c:v>
                      </c:pt>
                      <c:pt idx="1602">
                        <c:v>-2.316046E-3</c:v>
                      </c:pt>
                      <c:pt idx="1603">
                        <c:v>-2.294623E-3</c:v>
                      </c:pt>
                      <c:pt idx="1604">
                        <c:v>-2.2338079999999999E-3</c:v>
                      </c:pt>
                      <c:pt idx="1605">
                        <c:v>-2.1471039999999999E-3</c:v>
                      </c:pt>
                      <c:pt idx="1606">
                        <c:v>-2.1045700000000001E-3</c:v>
                      </c:pt>
                      <c:pt idx="1607">
                        <c:v>-2.1667869999999999E-3</c:v>
                      </c:pt>
                      <c:pt idx="1608">
                        <c:v>-2.3010499999999998E-3</c:v>
                      </c:pt>
                      <c:pt idx="1609">
                        <c:v>-2.399783E-3</c:v>
                      </c:pt>
                      <c:pt idx="1610">
                        <c:v>-2.3926659999999999E-3</c:v>
                      </c:pt>
                      <c:pt idx="1611">
                        <c:v>-2.312288E-3</c:v>
                      </c:pt>
                      <c:pt idx="1612">
                        <c:v>-2.2388519999999999E-3</c:v>
                      </c:pt>
                      <c:pt idx="1613">
                        <c:v>-2.209843E-3</c:v>
                      </c:pt>
                      <c:pt idx="1614">
                        <c:v>-2.2035790000000002E-3</c:v>
                      </c:pt>
                      <c:pt idx="1615">
                        <c:v>-2.1878869999999999E-3</c:v>
                      </c:pt>
                      <c:pt idx="1616">
                        <c:v>-2.1568300000000002E-3</c:v>
                      </c:pt>
                      <c:pt idx="1617">
                        <c:v>-2.1256069999999998E-3</c:v>
                      </c:pt>
                      <c:pt idx="1618">
                        <c:v>-2.1087580000000001E-3</c:v>
                      </c:pt>
                      <c:pt idx="1619">
                        <c:v>-2.1033499999999999E-3</c:v>
                      </c:pt>
                      <c:pt idx="1620">
                        <c:v>-2.0895990000000001E-3</c:v>
                      </c:pt>
                      <c:pt idx="1621">
                        <c:v>-2.0485109999999998E-3</c:v>
                      </c:pt>
                      <c:pt idx="1622">
                        <c:v>-1.9794819999999999E-3</c:v>
                      </c:pt>
                      <c:pt idx="1623">
                        <c:v>-1.899193E-3</c:v>
                      </c:pt>
                      <c:pt idx="1624">
                        <c:v>-1.827171E-3</c:v>
                      </c:pt>
                      <c:pt idx="1625">
                        <c:v>-1.7847049999999999E-3</c:v>
                      </c:pt>
                      <c:pt idx="1626">
                        <c:v>-1.798762E-3</c:v>
                      </c:pt>
                      <c:pt idx="1627">
                        <c:v>-1.8793659999999999E-3</c:v>
                      </c:pt>
                      <c:pt idx="1628">
                        <c:v>-1.991521E-3</c:v>
                      </c:pt>
                      <c:pt idx="1629">
                        <c:v>-2.0718260000000001E-3</c:v>
                      </c:pt>
                      <c:pt idx="1630">
                        <c:v>-2.0881160000000001E-3</c:v>
                      </c:pt>
                      <c:pt idx="1631">
                        <c:v>-2.069352E-3</c:v>
                      </c:pt>
                      <c:pt idx="1632">
                        <c:v>-2.0616689999999999E-3</c:v>
                      </c:pt>
                      <c:pt idx="1633">
                        <c:v>-2.0683300000000002E-3</c:v>
                      </c:pt>
                      <c:pt idx="1634">
                        <c:v>-2.0515120000000001E-3</c:v>
                      </c:pt>
                      <c:pt idx="1635">
                        <c:v>-1.9886180000000002E-3</c:v>
                      </c:pt>
                      <c:pt idx="1636">
                        <c:v>-1.9082649999999999E-3</c:v>
                      </c:pt>
                      <c:pt idx="1637">
                        <c:v>-1.862771E-3</c:v>
                      </c:pt>
                      <c:pt idx="1638">
                        <c:v>-1.8748460000000001E-3</c:v>
                      </c:pt>
                      <c:pt idx="1639">
                        <c:v>-1.91417E-3</c:v>
                      </c:pt>
                      <c:pt idx="1640">
                        <c:v>-1.924825E-3</c:v>
                      </c:pt>
                      <c:pt idx="1641">
                        <c:v>-1.8780789999999999E-3</c:v>
                      </c:pt>
                      <c:pt idx="1642">
                        <c:v>-1.8002459999999999E-3</c:v>
                      </c:pt>
                      <c:pt idx="1643">
                        <c:v>-1.751804E-3</c:v>
                      </c:pt>
                      <c:pt idx="1644">
                        <c:v>-1.7729239999999999E-3</c:v>
                      </c:pt>
                      <c:pt idx="1645">
                        <c:v>-1.846473E-3</c:v>
                      </c:pt>
                      <c:pt idx="1646">
                        <c:v>-1.914137E-3</c:v>
                      </c:pt>
                      <c:pt idx="1647">
                        <c:v>-1.9290139999999999E-3</c:v>
                      </c:pt>
                      <c:pt idx="1648">
                        <c:v>-1.8906490000000001E-3</c:v>
                      </c:pt>
                      <c:pt idx="1649">
                        <c:v>-1.831823E-3</c:v>
                      </c:pt>
                      <c:pt idx="1650">
                        <c:v>-1.7805469999999999E-3</c:v>
                      </c:pt>
                      <c:pt idx="1651">
                        <c:v>-1.7434219999999999E-3</c:v>
                      </c:pt>
                      <c:pt idx="1652">
                        <c:v>-1.720914E-3</c:v>
                      </c:pt>
                      <c:pt idx="1653">
                        <c:v>-1.7157990000000001E-3</c:v>
                      </c:pt>
                      <c:pt idx="1654">
                        <c:v>-1.718406E-3</c:v>
                      </c:pt>
                      <c:pt idx="1655">
                        <c:v>-1.6988680000000001E-3</c:v>
                      </c:pt>
                      <c:pt idx="1656">
                        <c:v>-1.634405E-3</c:v>
                      </c:pt>
                      <c:pt idx="1657">
                        <c:v>-1.5360580000000001E-3</c:v>
                      </c:pt>
                      <c:pt idx="1658">
                        <c:v>-1.42874E-3</c:v>
                      </c:pt>
                      <c:pt idx="1659">
                        <c:v>-1.314193E-3</c:v>
                      </c:pt>
                      <c:pt idx="1660">
                        <c:v>-1.188679E-3</c:v>
                      </c:pt>
                      <c:pt idx="1661">
                        <c:v>-1.092148E-3</c:v>
                      </c:pt>
                      <c:pt idx="1662">
                        <c:v>-1.0880830000000001E-3</c:v>
                      </c:pt>
                      <c:pt idx="1663">
                        <c:v>-1.1763209999999999E-3</c:v>
                      </c:pt>
                      <c:pt idx="1664">
                        <c:v>-1.2601789999999999E-3</c:v>
                      </c:pt>
                      <c:pt idx="1665">
                        <c:v>-1.2410170000000001E-3</c:v>
                      </c:pt>
                      <c:pt idx="1666">
                        <c:v>-1.132997E-3</c:v>
                      </c:pt>
                      <c:pt idx="1667">
                        <c:v>-1.0412139999999999E-3</c:v>
                      </c:pt>
                      <c:pt idx="1668">
                        <c:v>-1.026901E-3</c:v>
                      </c:pt>
                      <c:pt idx="1669">
                        <c:v>-1.0453789999999999E-3</c:v>
                      </c:pt>
                      <c:pt idx="1670">
                        <c:v>-1.0241899999999999E-3</c:v>
                      </c:pt>
                      <c:pt idx="1671">
                        <c:v>-9.5523020000000001E-4</c:v>
                      </c:pt>
                      <c:pt idx="1672">
                        <c:v>-8.8265469999999999E-4</c:v>
                      </c:pt>
                      <c:pt idx="1673">
                        <c:v>-8.3315099999999997E-4</c:v>
                      </c:pt>
                      <c:pt idx="1674">
                        <c:v>-7.8489840000000005E-4</c:v>
                      </c:pt>
                      <c:pt idx="1675">
                        <c:v>-7.0111329999999995E-4</c:v>
                      </c:pt>
                      <c:pt idx="1676">
                        <c:v>-5.8587829999999996E-4</c:v>
                      </c:pt>
                      <c:pt idx="1677">
                        <c:v>-5.0566230000000003E-4</c:v>
                      </c:pt>
                      <c:pt idx="1678">
                        <c:v>-5.3938520000000004E-4</c:v>
                      </c:pt>
                      <c:pt idx="1679">
                        <c:v>-6.908913E-4</c:v>
                      </c:pt>
                      <c:pt idx="1680">
                        <c:v>-8.7326370000000001E-4</c:v>
                      </c:pt>
                      <c:pt idx="1681">
                        <c:v>-1.0045880000000001E-3</c:v>
                      </c:pt>
                      <c:pt idx="1682">
                        <c:v>-1.0676570000000001E-3</c:v>
                      </c:pt>
                      <c:pt idx="1683">
                        <c:v>-1.057576E-3</c:v>
                      </c:pt>
                      <c:pt idx="1684">
                        <c:v>-9.4296430000000001E-4</c:v>
                      </c:pt>
                      <c:pt idx="1685">
                        <c:v>-7.4798599999999996E-4</c:v>
                      </c:pt>
                      <c:pt idx="1686">
                        <c:v>-6.2194430000000003E-4</c:v>
                      </c:pt>
                      <c:pt idx="1687">
                        <c:v>-6.8728539999999996E-4</c:v>
                      </c:pt>
                      <c:pt idx="1688">
                        <c:v>-8.1979030000000003E-4</c:v>
                      </c:pt>
                      <c:pt idx="1689">
                        <c:v>-7.7768810000000005E-4</c:v>
                      </c:pt>
                      <c:pt idx="1690">
                        <c:v>-5.5546809999999997E-4</c:v>
                      </c:pt>
                      <c:pt idx="1691">
                        <c:v>-4.0500729999999997E-4</c:v>
                      </c:pt>
                      <c:pt idx="1692">
                        <c:v>-4.6968599999999998E-4</c:v>
                      </c:pt>
                      <c:pt idx="1693">
                        <c:v>-5.9448149999999996E-4</c:v>
                      </c:pt>
                      <c:pt idx="1694">
                        <c:v>-5.9358809999999996E-4</c:v>
                      </c:pt>
                      <c:pt idx="1695">
                        <c:v>-5.2095210000000002E-4</c:v>
                      </c:pt>
                      <c:pt idx="1696">
                        <c:v>-5.1986000000000003E-4</c:v>
                      </c:pt>
                      <c:pt idx="1697">
                        <c:v>-5.7558740000000005E-4</c:v>
                      </c:pt>
                      <c:pt idx="1698">
                        <c:v>-5.8955119999999997E-4</c:v>
                      </c:pt>
                      <c:pt idx="1699">
                        <c:v>-5.8108029999999998E-4</c:v>
                      </c:pt>
                      <c:pt idx="1700">
                        <c:v>-6.7236529999999996E-4</c:v>
                      </c:pt>
                      <c:pt idx="1701">
                        <c:v>-7.8503069999999995E-4</c:v>
                      </c:pt>
                      <c:pt idx="1702">
                        <c:v>-8.7180869999999998E-4</c:v>
                      </c:pt>
                      <c:pt idx="1703">
                        <c:v>-1.0675579999999999E-3</c:v>
                      </c:pt>
                      <c:pt idx="1704">
                        <c:v>-1.3139950000000001E-3</c:v>
                      </c:pt>
                      <c:pt idx="1705">
                        <c:v>-1.483063E-3</c:v>
                      </c:pt>
                      <c:pt idx="1706">
                        <c:v>-1.602781E-3</c:v>
                      </c:pt>
                      <c:pt idx="1707">
                        <c:v>-1.739099E-3</c:v>
                      </c:pt>
                      <c:pt idx="1708">
                        <c:v>-1.8975769999999999E-3</c:v>
                      </c:pt>
                      <c:pt idx="1709">
                        <c:v>-2.0127280000000001E-3</c:v>
                      </c:pt>
                      <c:pt idx="1710">
                        <c:v>-2.0194229999999998E-3</c:v>
                      </c:pt>
                      <c:pt idx="1711">
                        <c:v>-2.003295E-3</c:v>
                      </c:pt>
                      <c:pt idx="1712">
                        <c:v>-2.1343769999999998E-3</c:v>
                      </c:pt>
                      <c:pt idx="1713">
                        <c:v>-2.3079049999999999E-3</c:v>
                      </c:pt>
                      <c:pt idx="1714">
                        <c:v>-2.3164739999999998E-3</c:v>
                      </c:pt>
                      <c:pt idx="1715">
                        <c:v>-2.3334800000000002E-3</c:v>
                      </c:pt>
                      <c:pt idx="1716">
                        <c:v>-2.6098969999999999E-3</c:v>
                      </c:pt>
                      <c:pt idx="1717">
                        <c:v>-2.8482849999999999E-3</c:v>
                      </c:pt>
                      <c:pt idx="1718">
                        <c:v>-2.8474289999999998E-3</c:v>
                      </c:pt>
                      <c:pt idx="1719">
                        <c:v>-2.8950249999999999E-3</c:v>
                      </c:pt>
                      <c:pt idx="1720">
                        <c:v>-2.6742810000000001E-3</c:v>
                      </c:pt>
                      <c:pt idx="1721">
                        <c:v>-2.0687589999999999E-3</c:v>
                      </c:pt>
                      <c:pt idx="1722">
                        <c:v>-1.719627E-3</c:v>
                      </c:pt>
                      <c:pt idx="1723">
                        <c:v>-2.0603169999999999E-3</c:v>
                      </c:pt>
                      <c:pt idx="1724">
                        <c:v>-2.6969369999999999E-3</c:v>
                      </c:pt>
                      <c:pt idx="1725">
                        <c:v>-3.0999640000000002E-3</c:v>
                      </c:pt>
                      <c:pt idx="1726">
                        <c:v>-3.0613070000000001E-3</c:v>
                      </c:pt>
                      <c:pt idx="1727">
                        <c:v>-2.7402030000000001E-3</c:v>
                      </c:pt>
                      <c:pt idx="1728">
                        <c:v>-2.483472E-3</c:v>
                      </c:pt>
                      <c:pt idx="1729">
                        <c:v>-2.5121330000000002E-3</c:v>
                      </c:pt>
                      <c:pt idx="1730">
                        <c:v>-2.7235100000000002E-3</c:v>
                      </c:pt>
                      <c:pt idx="1731">
                        <c:v>-2.859641E-3</c:v>
                      </c:pt>
                      <c:pt idx="1732">
                        <c:v>-2.8000249999999998E-3</c:v>
                      </c:pt>
                      <c:pt idx="1733">
                        <c:v>-2.5974140000000001E-3</c:v>
                      </c:pt>
                      <c:pt idx="1734">
                        <c:v>-2.340895E-3</c:v>
                      </c:pt>
                      <c:pt idx="1735">
                        <c:v>-2.1084609999999998E-3</c:v>
                      </c:pt>
                      <c:pt idx="1736">
                        <c:v>-1.9810650000000002E-3</c:v>
                      </c:pt>
                      <c:pt idx="1737">
                        <c:v>-1.9933350000000002E-3</c:v>
                      </c:pt>
                      <c:pt idx="1738">
                        <c:v>-2.079212E-3</c:v>
                      </c:pt>
                      <c:pt idx="1739">
                        <c:v>-2.1285079999999999E-3</c:v>
                      </c:pt>
                      <c:pt idx="1740">
                        <c:v>-2.100382E-3</c:v>
                      </c:pt>
                      <c:pt idx="1741">
                        <c:v>-2.041981E-3</c:v>
                      </c:pt>
                      <c:pt idx="1742">
                        <c:v>-2.0074509999999999E-3</c:v>
                      </c:pt>
                      <c:pt idx="1743">
                        <c:v>-2.0077480000000002E-3</c:v>
                      </c:pt>
                      <c:pt idx="1744">
                        <c:v>-2.0407279999999999E-3</c:v>
                      </c:pt>
                      <c:pt idx="1745">
                        <c:v>-2.1178249999999998E-3</c:v>
                      </c:pt>
                      <c:pt idx="1746">
                        <c:v>-2.2323579999999998E-3</c:v>
                      </c:pt>
                      <c:pt idx="1747">
                        <c:v>-2.336051E-3</c:v>
                      </c:pt>
                      <c:pt idx="1748">
                        <c:v>-2.3870969999999999E-3</c:v>
                      </c:pt>
                      <c:pt idx="1749">
                        <c:v>-2.4018920000000001E-3</c:v>
                      </c:pt>
                      <c:pt idx="1750">
                        <c:v>-2.4150069999999998E-3</c:v>
                      </c:pt>
                      <c:pt idx="1751">
                        <c:v>-2.4064400000000001E-3</c:v>
                      </c:pt>
                      <c:pt idx="1752">
                        <c:v>-2.324549E-3</c:v>
                      </c:pt>
                      <c:pt idx="1753">
                        <c:v>-2.1844910000000002E-3</c:v>
                      </c:pt>
                      <c:pt idx="1754">
                        <c:v>-2.0843229999999999E-3</c:v>
                      </c:pt>
                      <c:pt idx="1755">
                        <c:v>-2.0941499999999999E-3</c:v>
                      </c:pt>
                      <c:pt idx="1756">
                        <c:v>-2.169556E-3</c:v>
                      </c:pt>
                      <c:pt idx="1757">
                        <c:v>-2.2080300000000001E-3</c:v>
                      </c:pt>
                      <c:pt idx="1758">
                        <c:v>-2.1624019999999999E-3</c:v>
                      </c:pt>
                      <c:pt idx="1759">
                        <c:v>-2.0696489999999998E-3</c:v>
                      </c:pt>
                      <c:pt idx="1760">
                        <c:v>-1.9954460000000001E-3</c:v>
                      </c:pt>
                      <c:pt idx="1761">
                        <c:v>-1.9850890000000002E-3</c:v>
                      </c:pt>
                      <c:pt idx="1762">
                        <c:v>-2.056689E-3</c:v>
                      </c:pt>
                      <c:pt idx="1763">
                        <c:v>-2.174502E-3</c:v>
                      </c:pt>
                      <c:pt idx="1764">
                        <c:v>-2.2604750000000001E-3</c:v>
                      </c:pt>
                      <c:pt idx="1765">
                        <c:v>-2.2543440000000001E-3</c:v>
                      </c:pt>
                      <c:pt idx="1766">
                        <c:v>-2.1734139999999998E-3</c:v>
                      </c:pt>
                      <c:pt idx="1767">
                        <c:v>-2.0945460000000001E-3</c:v>
                      </c:pt>
                      <c:pt idx="1768">
                        <c:v>-2.0734740000000001E-3</c:v>
                      </c:pt>
                      <c:pt idx="1769">
                        <c:v>-2.0969199999999999E-3</c:v>
                      </c:pt>
                      <c:pt idx="1770">
                        <c:v>-2.1093840000000002E-3</c:v>
                      </c:pt>
                      <c:pt idx="1771">
                        <c:v>-2.0706380000000001E-3</c:v>
                      </c:pt>
                      <c:pt idx="1772">
                        <c:v>-1.9856829999999998E-3</c:v>
                      </c:pt>
                      <c:pt idx="1773">
                        <c:v>-1.893552E-3</c:v>
                      </c:pt>
                      <c:pt idx="1774">
                        <c:v>-1.83443E-3</c:v>
                      </c:pt>
                      <c:pt idx="1775">
                        <c:v>-1.8192849999999999E-3</c:v>
                      </c:pt>
                      <c:pt idx="1776">
                        <c:v>-1.829481E-3</c:v>
                      </c:pt>
                      <c:pt idx="1777">
                        <c:v>-1.846968E-3</c:v>
                      </c:pt>
                      <c:pt idx="1778">
                        <c:v>-1.8728340000000001E-3</c:v>
                      </c:pt>
                      <c:pt idx="1779">
                        <c:v>-1.9056920000000001E-3</c:v>
                      </c:pt>
                      <c:pt idx="1780">
                        <c:v>-1.9176340000000001E-3</c:v>
                      </c:pt>
                      <c:pt idx="1781">
                        <c:v>-1.875902E-3</c:v>
                      </c:pt>
                      <c:pt idx="1782">
                        <c:v>-1.7895879999999999E-3</c:v>
                      </c:pt>
                      <c:pt idx="1783">
                        <c:v>-1.7156999999999999E-3</c:v>
                      </c:pt>
                      <c:pt idx="1784">
                        <c:v>-1.7076470000000001E-3</c:v>
                      </c:pt>
                      <c:pt idx="1785">
                        <c:v>-1.7665879999999999E-3</c:v>
                      </c:pt>
                      <c:pt idx="1786">
                        <c:v>-1.8458459999999999E-3</c:v>
                      </c:pt>
                      <c:pt idx="1787">
                        <c:v>-1.8939810000000001E-3</c:v>
                      </c:pt>
                      <c:pt idx="1788">
                        <c:v>-1.8917039999999999E-3</c:v>
                      </c:pt>
                      <c:pt idx="1789">
                        <c:v>-1.8561070000000001E-3</c:v>
                      </c:pt>
                      <c:pt idx="1790">
                        <c:v>-1.8183609999999999E-3</c:v>
                      </c:pt>
                      <c:pt idx="1791">
                        <c:v>-1.798663E-3</c:v>
                      </c:pt>
                      <c:pt idx="1792">
                        <c:v>-1.7985639999999999E-3</c:v>
                      </c:pt>
                      <c:pt idx="1793">
                        <c:v>-1.809848E-3</c:v>
                      </c:pt>
                      <c:pt idx="1794">
                        <c:v>-1.8212320000000001E-3</c:v>
                      </c:pt>
                      <c:pt idx="1795">
                        <c:v>-1.818163E-3</c:v>
                      </c:pt>
                      <c:pt idx="1796">
                        <c:v>-1.7919640000000001E-3</c:v>
                      </c:pt>
                      <c:pt idx="1797">
                        <c:v>-1.7587010000000001E-3</c:v>
                      </c:pt>
                      <c:pt idx="1798">
                        <c:v>-1.750616E-3</c:v>
                      </c:pt>
                      <c:pt idx="1799">
                        <c:v>-1.7753000000000001E-3</c:v>
                      </c:pt>
                      <c:pt idx="1800">
                        <c:v>-1.7976730000000001E-3</c:v>
                      </c:pt>
                      <c:pt idx="1801">
                        <c:v>-1.784276E-3</c:v>
                      </c:pt>
                      <c:pt idx="1802">
                        <c:v>-1.7539490000000001E-3</c:v>
                      </c:pt>
                      <c:pt idx="1803">
                        <c:v>-1.755929E-3</c:v>
                      </c:pt>
                      <c:pt idx="1804">
                        <c:v>-1.798399E-3</c:v>
                      </c:pt>
                      <c:pt idx="1805">
                        <c:v>-1.835321E-3</c:v>
                      </c:pt>
                      <c:pt idx="1806">
                        <c:v>-1.8292829999999999E-3</c:v>
                      </c:pt>
                      <c:pt idx="1807">
                        <c:v>-1.8022260000000001E-3</c:v>
                      </c:pt>
                      <c:pt idx="1808">
                        <c:v>-1.8035460000000001E-3</c:v>
                      </c:pt>
                      <c:pt idx="1809">
                        <c:v>-1.8498049999999999E-3</c:v>
                      </c:pt>
                      <c:pt idx="1810">
                        <c:v>-1.915358E-3</c:v>
                      </c:pt>
                      <c:pt idx="1811">
                        <c:v>-1.9700490000000002E-3</c:v>
                      </c:pt>
                      <c:pt idx="1812">
                        <c:v>-2.001283E-3</c:v>
                      </c:pt>
                      <c:pt idx="1813">
                        <c:v>-2.0082429999999998E-3</c:v>
                      </c:pt>
                      <c:pt idx="1814">
                        <c:v>-1.9941590000000001E-3</c:v>
                      </c:pt>
                      <c:pt idx="1815">
                        <c:v>-1.9652990000000002E-3</c:v>
                      </c:pt>
                      <c:pt idx="1816">
                        <c:v>-1.9267710000000001E-3</c:v>
                      </c:pt>
                      <c:pt idx="1817">
                        <c:v>-1.8827309999999999E-3</c:v>
                      </c:pt>
                      <c:pt idx="1818">
                        <c:v>-1.8482539999999999E-3</c:v>
                      </c:pt>
                      <c:pt idx="1819">
                        <c:v>-1.848419E-3</c:v>
                      </c:pt>
                      <c:pt idx="1820">
                        <c:v>-1.886261E-3</c:v>
                      </c:pt>
                      <c:pt idx="1821">
                        <c:v>-1.9229449999999999E-3</c:v>
                      </c:pt>
                      <c:pt idx="1822">
                        <c:v>-1.916248E-3</c:v>
                      </c:pt>
                      <c:pt idx="1823">
                        <c:v>-1.8745820000000001E-3</c:v>
                      </c:pt>
                      <c:pt idx="1824">
                        <c:v>-1.849706E-3</c:v>
                      </c:pt>
                      <c:pt idx="1825">
                        <c:v>-1.870722E-3</c:v>
                      </c:pt>
                      <c:pt idx="1826">
                        <c:v>-1.9179310000000001E-3</c:v>
                      </c:pt>
                      <c:pt idx="1827">
                        <c:v>-1.9667170000000002E-3</c:v>
                      </c:pt>
                      <c:pt idx="1828">
                        <c:v>-2.0234469999999998E-3</c:v>
                      </c:pt>
                      <c:pt idx="1829">
                        <c:v>-2.094612E-3</c:v>
                      </c:pt>
                      <c:pt idx="1830">
                        <c:v>-2.1466419999999998E-3</c:v>
                      </c:pt>
                      <c:pt idx="1831">
                        <c:v>-2.133916E-3</c:v>
                      </c:pt>
                      <c:pt idx="1832">
                        <c:v>-2.059558E-3</c:v>
                      </c:pt>
                      <c:pt idx="1833">
                        <c:v>-1.9760189999999999E-3</c:v>
                      </c:pt>
                      <c:pt idx="1834">
                        <c:v>-1.9274310000000001E-3</c:v>
                      </c:pt>
                      <c:pt idx="1835">
                        <c:v>-1.9202729999999999E-3</c:v>
                      </c:pt>
                      <c:pt idx="1836">
                        <c:v>-1.945277E-3</c:v>
                      </c:pt>
                      <c:pt idx="1837">
                        <c:v>-1.9939290000000002E-3</c:v>
                      </c:pt>
                      <c:pt idx="1838">
                        <c:v>-2.041321E-3</c:v>
                      </c:pt>
                      <c:pt idx="1839">
                        <c:v>-2.049071E-3</c:v>
                      </c:pt>
                      <c:pt idx="1840">
                        <c:v>-2.0092320000000001E-3</c:v>
                      </c:pt>
                      <c:pt idx="1841">
                        <c:v>-1.9683000000000001E-3</c:v>
                      </c:pt>
                      <c:pt idx="1842">
                        <c:v>-1.983341E-3</c:v>
                      </c:pt>
                      <c:pt idx="1843">
                        <c:v>-2.0592940000000001E-3</c:v>
                      </c:pt>
                      <c:pt idx="1844">
                        <c:v>-2.1496430000000001E-3</c:v>
                      </c:pt>
                      <c:pt idx="1845">
                        <c:v>-2.2093149999999999E-3</c:v>
                      </c:pt>
                      <c:pt idx="1846">
                        <c:v>-2.2304460000000001E-3</c:v>
                      </c:pt>
                      <c:pt idx="1847">
                        <c:v>-2.2245120000000001E-3</c:v>
                      </c:pt>
                      <c:pt idx="1848">
                        <c:v>-2.1934580000000001E-3</c:v>
                      </c:pt>
                      <c:pt idx="1849">
                        <c:v>-2.1264309999999998E-3</c:v>
                      </c:pt>
                      <c:pt idx="1850">
                        <c:v>-2.024634E-3</c:v>
                      </c:pt>
                      <c:pt idx="1851">
                        <c:v>-1.9220210000000001E-3</c:v>
                      </c:pt>
                      <c:pt idx="1852">
                        <c:v>-1.8731970000000001E-3</c:v>
                      </c:pt>
                      <c:pt idx="1853">
                        <c:v>-1.9066160000000001E-3</c:v>
                      </c:pt>
                      <c:pt idx="1854">
                        <c:v>-1.9890799999999998E-3</c:v>
                      </c:pt>
                      <c:pt idx="1855">
                        <c:v>-2.0507199999999998E-3</c:v>
                      </c:pt>
                      <c:pt idx="1856">
                        <c:v>-2.0530290000000001E-3</c:v>
                      </c:pt>
                      <c:pt idx="1857">
                        <c:v>-2.022523E-3</c:v>
                      </c:pt>
                      <c:pt idx="1858">
                        <c:v>-2.007418E-3</c:v>
                      </c:pt>
                      <c:pt idx="1859">
                        <c:v>-2.0195880000000001E-3</c:v>
                      </c:pt>
                      <c:pt idx="1860">
                        <c:v>-2.0306030000000002E-3</c:v>
                      </c:pt>
                      <c:pt idx="1861">
                        <c:v>-2.0111450000000002E-3</c:v>
                      </c:pt>
                      <c:pt idx="1862">
                        <c:v>-1.9528970000000001E-3</c:v>
                      </c:pt>
                      <c:pt idx="1863">
                        <c:v>-1.8652790000000001E-3</c:v>
                      </c:pt>
                      <c:pt idx="1864">
                        <c:v>-1.7739139999999999E-3</c:v>
                      </c:pt>
                      <c:pt idx="1865">
                        <c:v>-1.719396E-3</c:v>
                      </c:pt>
                      <c:pt idx="1866">
                        <c:v>-1.7330589999999999E-3</c:v>
                      </c:pt>
                      <c:pt idx="1867">
                        <c:v>-1.8085620000000001E-3</c:v>
                      </c:pt>
                      <c:pt idx="1868">
                        <c:v>-1.913246E-3</c:v>
                      </c:pt>
                      <c:pt idx="1869">
                        <c:v>-2.0243370000000002E-3</c:v>
                      </c:pt>
                      <c:pt idx="1870">
                        <c:v>-2.1334869999999999E-3</c:v>
                      </c:pt>
                      <c:pt idx="1871">
                        <c:v>-2.2208200000000001E-3</c:v>
                      </c:pt>
                      <c:pt idx="1872">
                        <c:v>-2.2532569999999998E-3</c:v>
                      </c:pt>
                      <c:pt idx="1873">
                        <c:v>-2.2227319999999998E-3</c:v>
                      </c:pt>
                      <c:pt idx="1874">
                        <c:v>-2.1655009999999998E-3</c:v>
                      </c:pt>
                      <c:pt idx="1875">
                        <c:v>-2.1326629999999999E-3</c:v>
                      </c:pt>
                      <c:pt idx="1876">
                        <c:v>-2.1421579999999999E-3</c:v>
                      </c:pt>
                      <c:pt idx="1877">
                        <c:v>-2.1664240000000001E-3</c:v>
                      </c:pt>
                      <c:pt idx="1878">
                        <c:v>-2.1642160000000001E-3</c:v>
                      </c:pt>
                      <c:pt idx="1879">
                        <c:v>-2.1222110000000001E-3</c:v>
                      </c:pt>
                      <c:pt idx="1880">
                        <c:v>-2.0718910000000002E-3</c:v>
                      </c:pt>
                      <c:pt idx="1881">
                        <c:v>-2.0584370000000002E-3</c:v>
                      </c:pt>
                      <c:pt idx="1882">
                        <c:v>-2.0916770000000001E-3</c:v>
                      </c:pt>
                      <c:pt idx="1883">
                        <c:v>-2.1367510000000001E-3</c:v>
                      </c:pt>
                      <c:pt idx="1884">
                        <c:v>-2.163688E-3</c:v>
                      </c:pt>
                      <c:pt idx="1885">
                        <c:v>-2.186239E-3</c:v>
                      </c:pt>
                      <c:pt idx="1886">
                        <c:v>-2.2233909999999999E-3</c:v>
                      </c:pt>
                      <c:pt idx="1887">
                        <c:v>-2.246301E-3</c:v>
                      </c:pt>
                      <c:pt idx="1888">
                        <c:v>-2.209744E-3</c:v>
                      </c:pt>
                      <c:pt idx="1889">
                        <c:v>-2.1331900000000001E-3</c:v>
                      </c:pt>
                      <c:pt idx="1890">
                        <c:v>-2.1022950000000001E-3</c:v>
                      </c:pt>
                      <c:pt idx="1891">
                        <c:v>-2.1641490000000002E-3</c:v>
                      </c:pt>
                      <c:pt idx="1892">
                        <c:v>-2.2634090000000001E-3</c:v>
                      </c:pt>
                      <c:pt idx="1893">
                        <c:v>-2.308334E-3</c:v>
                      </c:pt>
                      <c:pt idx="1894">
                        <c:v>-2.2717480000000001E-3</c:v>
                      </c:pt>
                      <c:pt idx="1895">
                        <c:v>-2.1970850000000001E-3</c:v>
                      </c:pt>
                      <c:pt idx="1896">
                        <c:v>-2.131146E-3</c:v>
                      </c:pt>
                      <c:pt idx="1897">
                        <c:v>-2.0919739999999999E-3</c:v>
                      </c:pt>
                      <c:pt idx="1898">
                        <c:v>-2.0877529999999999E-3</c:v>
                      </c:pt>
                      <c:pt idx="1899">
                        <c:v>-2.1222760000000002E-3</c:v>
                      </c:pt>
                      <c:pt idx="1900">
                        <c:v>-2.1781610000000001E-3</c:v>
                      </c:pt>
                      <c:pt idx="1901">
                        <c:v>-2.2213150000000002E-3</c:v>
                      </c:pt>
                      <c:pt idx="1902">
                        <c:v>-2.235094E-3</c:v>
                      </c:pt>
                      <c:pt idx="1903">
                        <c:v>-2.230742E-3</c:v>
                      </c:pt>
                      <c:pt idx="1904">
                        <c:v>-2.2282700000000001E-3</c:v>
                      </c:pt>
                      <c:pt idx="1905">
                        <c:v>-2.2360499999999998E-3</c:v>
                      </c:pt>
                      <c:pt idx="1906">
                        <c:v>-2.2526960000000002E-3</c:v>
                      </c:pt>
                      <c:pt idx="1907">
                        <c:v>-2.2663090000000002E-3</c:v>
                      </c:pt>
                      <c:pt idx="1908">
                        <c:v>-2.2567830000000001E-3</c:v>
                      </c:pt>
                      <c:pt idx="1909">
                        <c:v>-2.2137659999999998E-3</c:v>
                      </c:pt>
                      <c:pt idx="1910">
                        <c:v>-2.1564679999999999E-3</c:v>
                      </c:pt>
                      <c:pt idx="1911">
                        <c:v>-2.1185179999999998E-3</c:v>
                      </c:pt>
                      <c:pt idx="1912">
                        <c:v>-2.112648E-3</c:v>
                      </c:pt>
                      <c:pt idx="1913">
                        <c:v>-2.124749E-3</c:v>
                      </c:pt>
                      <c:pt idx="1914">
                        <c:v>-2.1439060000000001E-3</c:v>
                      </c:pt>
                      <c:pt idx="1915">
                        <c:v>-2.1781280000000001E-3</c:v>
                      </c:pt>
                      <c:pt idx="1916">
                        <c:v>-2.2306439999999999E-3</c:v>
                      </c:pt>
                      <c:pt idx="1917">
                        <c:v>-2.2796259999999999E-3</c:v>
                      </c:pt>
                      <c:pt idx="1918">
                        <c:v>-2.2978529999999999E-3</c:v>
                      </c:pt>
                      <c:pt idx="1919">
                        <c:v>-2.2879649999999999E-3</c:v>
                      </c:pt>
                      <c:pt idx="1920">
                        <c:v>-2.2824270000000001E-3</c:v>
                      </c:pt>
                      <c:pt idx="1921">
                        <c:v>-2.3065540000000002E-3</c:v>
                      </c:pt>
                      <c:pt idx="1922">
                        <c:v>-2.354044E-3</c:v>
                      </c:pt>
                      <c:pt idx="1923">
                        <c:v>-2.400344E-3</c:v>
                      </c:pt>
                      <c:pt idx="1924">
                        <c:v>-2.4326019999999999E-3</c:v>
                      </c:pt>
                      <c:pt idx="1925">
                        <c:v>-2.4545449999999998E-3</c:v>
                      </c:pt>
                      <c:pt idx="1926">
                        <c:v>-2.46634E-3</c:v>
                      </c:pt>
                      <c:pt idx="1927">
                        <c:v>-2.454908E-3</c:v>
                      </c:pt>
                      <c:pt idx="1928">
                        <c:v>-2.414743E-3</c:v>
                      </c:pt>
                      <c:pt idx="1929">
                        <c:v>-2.367325E-3</c:v>
                      </c:pt>
                      <c:pt idx="1930">
                        <c:v>-2.3442570000000002E-3</c:v>
                      </c:pt>
                      <c:pt idx="1931">
                        <c:v>-2.3541429999999999E-3</c:v>
                      </c:pt>
                      <c:pt idx="1932">
                        <c:v>-2.374443E-3</c:v>
                      </c:pt>
                      <c:pt idx="1933">
                        <c:v>-2.3773760000000001E-3</c:v>
                      </c:pt>
                      <c:pt idx="1934">
                        <c:v>-2.3509469999999999E-3</c:v>
                      </c:pt>
                      <c:pt idx="1935">
                        <c:v>-2.303785E-3</c:v>
                      </c:pt>
                      <c:pt idx="1936">
                        <c:v>-2.265057E-3</c:v>
                      </c:pt>
                      <c:pt idx="1937">
                        <c:v>-2.27633E-3</c:v>
                      </c:pt>
                      <c:pt idx="1938">
                        <c:v>-2.3534179999999999E-3</c:v>
                      </c:pt>
                      <c:pt idx="1939">
                        <c:v>-2.4500310000000001E-3</c:v>
                      </c:pt>
                      <c:pt idx="1940">
                        <c:v>-2.486931E-3</c:v>
                      </c:pt>
                      <c:pt idx="1941">
                        <c:v>-2.4345130000000001E-3</c:v>
                      </c:pt>
                      <c:pt idx="1942">
                        <c:v>-2.3461020000000001E-3</c:v>
                      </c:pt>
                      <c:pt idx="1943">
                        <c:v>-2.2975560000000001E-3</c:v>
                      </c:pt>
                      <c:pt idx="1944">
                        <c:v>-2.317628E-3</c:v>
                      </c:pt>
                      <c:pt idx="1945">
                        <c:v>-2.391546E-3</c:v>
                      </c:pt>
                      <c:pt idx="1946">
                        <c:v>-2.5022170000000002E-3</c:v>
                      </c:pt>
                      <c:pt idx="1947">
                        <c:v>-2.6259030000000002E-3</c:v>
                      </c:pt>
                      <c:pt idx="1948">
                        <c:v>-2.706815E-3</c:v>
                      </c:pt>
                      <c:pt idx="1949">
                        <c:v>-2.688869E-3</c:v>
                      </c:pt>
                      <c:pt idx="1950">
                        <c:v>-2.5824939999999998E-3</c:v>
                      </c:pt>
                      <c:pt idx="1951">
                        <c:v>-2.4713809999999999E-3</c:v>
                      </c:pt>
                      <c:pt idx="1952">
                        <c:v>-2.4368850000000002E-3</c:v>
                      </c:pt>
                      <c:pt idx="1953">
                        <c:v>-2.4935199999999999E-3</c:v>
                      </c:pt>
                      <c:pt idx="1954">
                        <c:v>-2.5963929999999998E-3</c:v>
                      </c:pt>
                      <c:pt idx="1955">
                        <c:v>-2.683567E-3</c:v>
                      </c:pt>
                      <c:pt idx="1956">
                        <c:v>-2.7069799999999999E-3</c:v>
                      </c:pt>
                      <c:pt idx="1957">
                        <c:v>-2.658606E-3</c:v>
                      </c:pt>
                      <c:pt idx="1958">
                        <c:v>-2.587401E-3</c:v>
                      </c:pt>
                      <c:pt idx="1959">
                        <c:v>-2.5677370000000001E-3</c:v>
                      </c:pt>
                      <c:pt idx="1960">
                        <c:v>-2.6211939999999999E-3</c:v>
                      </c:pt>
                      <c:pt idx="1961">
                        <c:v>-2.682579E-3</c:v>
                      </c:pt>
                      <c:pt idx="1962">
                        <c:v>-2.6700000000000001E-3</c:v>
                      </c:pt>
                      <c:pt idx="1963">
                        <c:v>-2.5846350000000001E-3</c:v>
                      </c:pt>
                      <c:pt idx="1964">
                        <c:v>-2.516482E-3</c:v>
                      </c:pt>
                      <c:pt idx="1965">
                        <c:v>-2.5435929999999998E-3</c:v>
                      </c:pt>
                      <c:pt idx="1966">
                        <c:v>-2.6486270000000002E-3</c:v>
                      </c:pt>
                      <c:pt idx="1967">
                        <c:v>-2.7486979999999999E-3</c:v>
                      </c:pt>
                      <c:pt idx="1968">
                        <c:v>-2.7877449999999999E-3</c:v>
                      </c:pt>
                      <c:pt idx="1969">
                        <c:v>-2.7821489999999998E-3</c:v>
                      </c:pt>
                      <c:pt idx="1970">
                        <c:v>-2.7765849999999998E-3</c:v>
                      </c:pt>
                      <c:pt idx="1971">
                        <c:v>-2.7871860000000001E-3</c:v>
                      </c:pt>
                      <c:pt idx="1972">
                        <c:v>-2.7966670000000001E-3</c:v>
                      </c:pt>
                      <c:pt idx="1973">
                        <c:v>-2.7880090000000001E-3</c:v>
                      </c:pt>
                      <c:pt idx="1974">
                        <c:v>-2.7615059999999999E-3</c:v>
                      </c:pt>
                      <c:pt idx="1975">
                        <c:v>-2.724892E-3</c:v>
                      </c:pt>
                      <c:pt idx="1976">
                        <c:v>-2.6909770000000002E-3</c:v>
                      </c:pt>
                      <c:pt idx="1977">
                        <c:v>-2.6854119999999999E-3</c:v>
                      </c:pt>
                      <c:pt idx="1978">
                        <c:v>-2.7286459999999999E-3</c:v>
                      </c:pt>
                      <c:pt idx="1979">
                        <c:v>-2.8009139999999998E-3</c:v>
                      </c:pt>
                      <c:pt idx="1980">
                        <c:v>-2.845256E-3</c:v>
                      </c:pt>
                      <c:pt idx="1981">
                        <c:v>-2.8268550000000001E-3</c:v>
                      </c:pt>
                      <c:pt idx="1982">
                        <c:v>-2.771646E-3</c:v>
                      </c:pt>
                      <c:pt idx="1983">
                        <c:v>-2.730194E-3</c:v>
                      </c:pt>
                      <c:pt idx="1984">
                        <c:v>-2.7160349999999999E-3</c:v>
                      </c:pt>
                      <c:pt idx="1985">
                        <c:v>-2.7051359999999999E-3</c:v>
                      </c:pt>
                      <c:pt idx="1986">
                        <c:v>-2.6830080000000002E-3</c:v>
                      </c:pt>
                      <c:pt idx="1987">
                        <c:v>-2.6663780000000001E-3</c:v>
                      </c:pt>
                      <c:pt idx="1988">
                        <c:v>-2.674512E-3</c:v>
                      </c:pt>
                      <c:pt idx="1989">
                        <c:v>-2.7034899999999998E-3</c:v>
                      </c:pt>
                      <c:pt idx="1990">
                        <c:v>-2.7361199999999999E-3</c:v>
                      </c:pt>
                      <c:pt idx="1991">
                        <c:v>-2.7619670000000002E-3</c:v>
                      </c:pt>
                      <c:pt idx="1992">
                        <c:v>-2.780074E-3</c:v>
                      </c:pt>
                      <c:pt idx="1993">
                        <c:v>-2.7926829999999998E-3</c:v>
                      </c:pt>
                      <c:pt idx="1994">
                        <c:v>-2.7993670000000001E-3</c:v>
                      </c:pt>
                      <c:pt idx="1995">
                        <c:v>-2.7938360000000001E-3</c:v>
                      </c:pt>
                      <c:pt idx="1996">
                        <c:v>-2.7730950000000002E-3</c:v>
                      </c:pt>
                      <c:pt idx="1997">
                        <c:v>-2.7565670000000001E-3</c:v>
                      </c:pt>
                      <c:pt idx="1998">
                        <c:v>-2.7785599999999998E-3</c:v>
                      </c:pt>
                      <c:pt idx="1999">
                        <c:v>-2.841405E-3</c:v>
                      </c:pt>
                      <c:pt idx="2000">
                        <c:v>-2.8900549999999999E-3</c:v>
                      </c:pt>
                      <c:pt idx="2001">
                        <c:v>-2.8670800000000001E-3</c:v>
                      </c:pt>
                      <c:pt idx="2002">
                        <c:v>-2.7900830000000001E-3</c:v>
                      </c:pt>
                      <c:pt idx="2003">
                        <c:v>-2.7386229999999999E-3</c:v>
                      </c:pt>
                      <c:pt idx="2004">
                        <c:v>-2.7558750000000001E-3</c:v>
                      </c:pt>
                      <c:pt idx="2005">
                        <c:v>-2.8025599999999999E-3</c:v>
                      </c:pt>
                      <c:pt idx="2006">
                        <c:v>-2.8239250000000001E-3</c:v>
                      </c:pt>
                      <c:pt idx="2007">
                        <c:v>-2.824221E-3</c:v>
                      </c:pt>
                      <c:pt idx="2008">
                        <c:v>-2.8445319999999999E-3</c:v>
                      </c:pt>
                      <c:pt idx="2009">
                        <c:v>-2.891898E-3</c:v>
                      </c:pt>
                      <c:pt idx="2010">
                        <c:v>-2.9328409999999998E-3</c:v>
                      </c:pt>
                      <c:pt idx="2011">
                        <c:v>-2.946302E-3</c:v>
                      </c:pt>
                      <c:pt idx="2012">
                        <c:v>-2.9460060000000001E-3</c:v>
                      </c:pt>
                      <c:pt idx="2013">
                        <c:v>-2.9468279999999999E-3</c:v>
                      </c:pt>
                      <c:pt idx="2014">
                        <c:v>-2.9408720000000002E-3</c:v>
                      </c:pt>
                      <c:pt idx="2015">
                        <c:v>-2.918459E-3</c:v>
                      </c:pt>
                      <c:pt idx="2016">
                        <c:v>-2.8881129999999999E-3</c:v>
                      </c:pt>
                      <c:pt idx="2017">
                        <c:v>-2.8628009999999999E-3</c:v>
                      </c:pt>
                      <c:pt idx="2018">
                        <c:v>-2.8416019999999999E-3</c:v>
                      </c:pt>
                      <c:pt idx="2019">
                        <c:v>-2.814642E-3</c:v>
                      </c:pt>
                      <c:pt idx="2020">
                        <c:v>-2.779976E-3</c:v>
                      </c:pt>
                      <c:pt idx="2021">
                        <c:v>-2.7496859999999999E-3</c:v>
                      </c:pt>
                      <c:pt idx="2022">
                        <c:v>-2.746755E-3</c:v>
                      </c:pt>
                      <c:pt idx="2023">
                        <c:v>-2.7960419999999999E-3</c:v>
                      </c:pt>
                      <c:pt idx="2024">
                        <c:v>-2.9008509999999999E-3</c:v>
                      </c:pt>
                      <c:pt idx="2025">
                        <c:v>-3.021429E-3</c:v>
                      </c:pt>
                      <c:pt idx="2026">
                        <c:v>-3.0931539999999999E-3</c:v>
                      </c:pt>
                      <c:pt idx="2027">
                        <c:v>-3.0834489999999998E-3</c:v>
                      </c:pt>
                      <c:pt idx="2028">
                        <c:v>-3.0228770000000002E-3</c:v>
                      </c:pt>
                      <c:pt idx="2029">
                        <c:v>-2.968844E-3</c:v>
                      </c:pt>
                      <c:pt idx="2030">
                        <c:v>-2.9480790000000002E-3</c:v>
                      </c:pt>
                      <c:pt idx="2031">
                        <c:v>-2.948441E-3</c:v>
                      </c:pt>
                      <c:pt idx="2032">
                        <c:v>-2.9563390000000001E-3</c:v>
                      </c:pt>
                      <c:pt idx="2033">
                        <c:v>-2.9757220000000001E-3</c:v>
                      </c:pt>
                      <c:pt idx="2034">
                        <c:v>-3.0094520000000001E-3</c:v>
                      </c:pt>
                      <c:pt idx="2035">
                        <c:v>-3.046534E-3</c:v>
                      </c:pt>
                      <c:pt idx="2036">
                        <c:v>-3.0794350000000002E-3</c:v>
                      </c:pt>
                      <c:pt idx="2037">
                        <c:v>-3.1119059999999998E-3</c:v>
                      </c:pt>
                      <c:pt idx="2038">
                        <c:v>-3.1373680000000002E-3</c:v>
                      </c:pt>
                      <c:pt idx="2039">
                        <c:v>-3.1291769999999999E-3</c:v>
                      </c:pt>
                      <c:pt idx="2040">
                        <c:v>-3.0772640000000001E-3</c:v>
                      </c:pt>
                      <c:pt idx="2041">
                        <c:v>-3.0186649999999998E-3</c:v>
                      </c:pt>
                      <c:pt idx="2042">
                        <c:v>-3.0040219999999999E-3</c:v>
                      </c:pt>
                      <c:pt idx="2043">
                        <c:v>-3.0358410000000001E-3</c:v>
                      </c:pt>
                      <c:pt idx="2044">
                        <c:v>-3.0682159999999999E-3</c:v>
                      </c:pt>
                      <c:pt idx="2045">
                        <c:v>-3.069039E-3</c:v>
                      </c:pt>
                      <c:pt idx="2046">
                        <c:v>-3.050844E-3</c:v>
                      </c:pt>
                      <c:pt idx="2047">
                        <c:v>-3.0349190000000001E-3</c:v>
                      </c:pt>
                      <c:pt idx="2048">
                        <c:v>-3.0137290000000001E-3</c:v>
                      </c:pt>
                      <c:pt idx="2049">
                        <c:v>-2.971773E-3</c:v>
                      </c:pt>
                      <c:pt idx="2050">
                        <c:v>-2.9189530000000002E-3</c:v>
                      </c:pt>
                      <c:pt idx="2051">
                        <c:v>-2.8833729999999998E-3</c:v>
                      </c:pt>
                      <c:pt idx="2052">
                        <c:v>-2.8827480000000001E-3</c:v>
                      </c:pt>
                      <c:pt idx="2053">
                        <c:v>-2.921421E-3</c:v>
                      </c:pt>
                      <c:pt idx="2054">
                        <c:v>-2.9960260000000002E-3</c:v>
                      </c:pt>
                      <c:pt idx="2055">
                        <c:v>-3.0834489999999998E-3</c:v>
                      </c:pt>
                      <c:pt idx="2056">
                        <c:v>-3.138849E-3</c:v>
                      </c:pt>
                      <c:pt idx="2057">
                        <c:v>-3.139967E-3</c:v>
                      </c:pt>
                      <c:pt idx="2058">
                        <c:v>-3.1199330000000001E-3</c:v>
                      </c:pt>
                      <c:pt idx="2059">
                        <c:v>-3.1267759999999999E-3</c:v>
                      </c:pt>
                      <c:pt idx="2060">
                        <c:v>-3.153355E-3</c:v>
                      </c:pt>
                      <c:pt idx="2061">
                        <c:v>-3.142401E-3</c:v>
                      </c:pt>
                      <c:pt idx="2062">
                        <c:v>-3.0663740000000002E-3</c:v>
                      </c:pt>
                      <c:pt idx="2063">
                        <c:v>-2.9687789999999999E-3</c:v>
                      </c:pt>
                      <c:pt idx="2064">
                        <c:v>-2.9149369999999998E-3</c:v>
                      </c:pt>
                      <c:pt idx="2065">
                        <c:v>-2.9300110000000002E-3</c:v>
                      </c:pt>
                      <c:pt idx="2066">
                        <c:v>-2.9958939999999998E-3</c:v>
                      </c:pt>
                      <c:pt idx="2067">
                        <c:v>-3.0832839999999999E-3</c:v>
                      </c:pt>
                      <c:pt idx="2068">
                        <c:v>-3.1686180000000002E-3</c:v>
                      </c:pt>
                      <c:pt idx="2069">
                        <c:v>-3.237326E-3</c:v>
                      </c:pt>
                      <c:pt idx="2070">
                        <c:v>-3.2918510000000002E-3</c:v>
                      </c:pt>
                      <c:pt idx="2071">
                        <c:v>-3.345383E-3</c:v>
                      </c:pt>
                      <c:pt idx="2072">
                        <c:v>-3.3947980000000001E-3</c:v>
                      </c:pt>
                      <c:pt idx="2073">
                        <c:v>-3.41334E-3</c:v>
                      </c:pt>
                      <c:pt idx="2074">
                        <c:v>-3.3830280000000002E-3</c:v>
                      </c:pt>
                      <c:pt idx="2075">
                        <c:v>-3.3221359999999998E-3</c:v>
                      </c:pt>
                      <c:pt idx="2076">
                        <c:v>-3.267023E-3</c:v>
                      </c:pt>
                      <c:pt idx="2077">
                        <c:v>-3.236077E-3</c:v>
                      </c:pt>
                      <c:pt idx="2078">
                        <c:v>-3.2278540000000001E-3</c:v>
                      </c:pt>
                      <c:pt idx="2079">
                        <c:v>-3.23953E-3</c:v>
                      </c:pt>
                      <c:pt idx="2080">
                        <c:v>-3.2682399999999999E-3</c:v>
                      </c:pt>
                      <c:pt idx="2081">
                        <c:v>-3.3039190000000002E-3</c:v>
                      </c:pt>
                      <c:pt idx="2082">
                        <c:v>-3.3370969999999998E-3</c:v>
                      </c:pt>
                      <c:pt idx="2083">
                        <c:v>-3.3715210000000002E-3</c:v>
                      </c:pt>
                      <c:pt idx="2084">
                        <c:v>-3.410611E-3</c:v>
                      </c:pt>
                      <c:pt idx="2085">
                        <c:v>-3.441085E-3</c:v>
                      </c:pt>
                      <c:pt idx="2086">
                        <c:v>-3.4475280000000001E-3</c:v>
                      </c:pt>
                      <c:pt idx="2087">
                        <c:v>-3.439573E-3</c:v>
                      </c:pt>
                      <c:pt idx="2088">
                        <c:v>-3.440724E-3</c:v>
                      </c:pt>
                      <c:pt idx="2089">
                        <c:v>-3.4536419999999998E-3</c:v>
                      </c:pt>
                      <c:pt idx="2090">
                        <c:v>-3.4582440000000001E-3</c:v>
                      </c:pt>
                      <c:pt idx="2091">
                        <c:v>-3.4507829999999998E-3</c:v>
                      </c:pt>
                      <c:pt idx="2092">
                        <c:v>-3.4590990000000002E-3</c:v>
                      </c:pt>
                      <c:pt idx="2093">
                        <c:v>-3.5004490000000001E-3</c:v>
                      </c:pt>
                      <c:pt idx="2094">
                        <c:v>-3.5440300000000001E-3</c:v>
                      </c:pt>
                      <c:pt idx="2095">
                        <c:v>-3.5422549999999998E-3</c:v>
                      </c:pt>
                      <c:pt idx="2096">
                        <c:v>-3.49519E-3</c:v>
                      </c:pt>
                      <c:pt idx="2097">
                        <c:v>-3.4602169999999998E-3</c:v>
                      </c:pt>
                      <c:pt idx="2098">
                        <c:v>-3.4875639999999999E-3</c:v>
                      </c:pt>
                      <c:pt idx="2099">
                        <c:v>-3.5641750000000002E-3</c:v>
                      </c:pt>
                      <c:pt idx="2100">
                        <c:v>-3.6324270000000001E-3</c:v>
                      </c:pt>
                      <c:pt idx="2101">
                        <c:v>-3.6517139999999999E-3</c:v>
                      </c:pt>
                      <c:pt idx="2102">
                        <c:v>-3.625428E-3</c:v>
                      </c:pt>
                      <c:pt idx="2103">
                        <c:v>-3.5751189999999999E-3</c:v>
                      </c:pt>
                      <c:pt idx="2104">
                        <c:v>-3.5148779999999999E-3</c:v>
                      </c:pt>
                      <c:pt idx="2105">
                        <c:v>-3.459625E-3</c:v>
                      </c:pt>
                      <c:pt idx="2106">
                        <c:v>-3.4374689999999999E-3</c:v>
                      </c:pt>
                      <c:pt idx="2107">
                        <c:v>-3.4703080000000001E-3</c:v>
                      </c:pt>
                      <c:pt idx="2108">
                        <c:v>-3.5414330000000001E-3</c:v>
                      </c:pt>
                      <c:pt idx="2109">
                        <c:v>-3.598122E-3</c:v>
                      </c:pt>
                      <c:pt idx="2110">
                        <c:v>-3.5929949999999999E-3</c:v>
                      </c:pt>
                      <c:pt idx="2111">
                        <c:v>-3.5280239999999998E-3</c:v>
                      </c:pt>
                      <c:pt idx="2112">
                        <c:v>-3.4586389999999999E-3</c:v>
                      </c:pt>
                      <c:pt idx="2113">
                        <c:v>-3.453182E-3</c:v>
                      </c:pt>
                      <c:pt idx="2114">
                        <c:v>-3.5316729999999999E-3</c:v>
                      </c:pt>
                      <c:pt idx="2115">
                        <c:v>-3.6394579999999999E-3</c:v>
                      </c:pt>
                      <c:pt idx="2116">
                        <c:v>-3.6964950000000002E-3</c:v>
                      </c:pt>
                      <c:pt idx="2117">
                        <c:v>-3.6802990000000002E-3</c:v>
                      </c:pt>
                      <c:pt idx="2118">
                        <c:v>-3.6446830000000001E-3</c:v>
                      </c:pt>
                      <c:pt idx="2119">
                        <c:v>-3.6433030000000001E-3</c:v>
                      </c:pt>
                      <c:pt idx="2120">
                        <c:v>-3.6615710000000002E-3</c:v>
                      </c:pt>
                      <c:pt idx="2121">
                        <c:v>-3.6523710000000002E-3</c:v>
                      </c:pt>
                      <c:pt idx="2122">
                        <c:v>-3.619152E-3</c:v>
                      </c:pt>
                      <c:pt idx="2123">
                        <c:v>-3.6215179999999998E-3</c:v>
                      </c:pt>
                      <c:pt idx="2124">
                        <c:v>-3.6945239999999998E-3</c:v>
                      </c:pt>
                      <c:pt idx="2125">
                        <c:v>-3.8046349999999998E-3</c:v>
                      </c:pt>
                      <c:pt idx="2126">
                        <c:v>-3.8935039999999999E-3</c:v>
                      </c:pt>
                      <c:pt idx="2127">
                        <c:v>-3.9337299999999999E-3</c:v>
                      </c:pt>
                      <c:pt idx="2128">
                        <c:v>-3.9290009999999997E-3</c:v>
                      </c:pt>
                      <c:pt idx="2129">
                        <c:v>-3.8920270000000002E-3</c:v>
                      </c:pt>
                      <c:pt idx="2130">
                        <c:v>-3.8421750000000002E-3</c:v>
                      </c:pt>
                      <c:pt idx="2131">
                        <c:v>-3.802073E-3</c:v>
                      </c:pt>
                      <c:pt idx="2132">
                        <c:v>-3.774613E-3</c:v>
                      </c:pt>
                      <c:pt idx="2133">
                        <c:v>-3.7464619999999999E-3</c:v>
                      </c:pt>
                      <c:pt idx="2134">
                        <c:v>-3.7267519999999998E-3</c:v>
                      </c:pt>
                      <c:pt idx="2135">
                        <c:v>-3.7553970000000002E-3</c:v>
                      </c:pt>
                      <c:pt idx="2136">
                        <c:v>-3.844638E-3</c:v>
                      </c:pt>
                      <c:pt idx="2137">
                        <c:v>-3.9392780000000001E-3</c:v>
                      </c:pt>
                      <c:pt idx="2138">
                        <c:v>-3.9676470000000004E-3</c:v>
                      </c:pt>
                      <c:pt idx="2139">
                        <c:v>-3.923419E-3</c:v>
                      </c:pt>
                      <c:pt idx="2140">
                        <c:v>-3.8673309999999999E-3</c:v>
                      </c:pt>
                      <c:pt idx="2141">
                        <c:v>-3.8565600000000002E-3</c:v>
                      </c:pt>
                      <c:pt idx="2142">
                        <c:v>-3.8968869999999999E-3</c:v>
                      </c:pt>
                      <c:pt idx="2143">
                        <c:v>-3.9597340000000003E-3</c:v>
                      </c:pt>
                      <c:pt idx="2144">
                        <c:v>-4.0190929999999996E-3</c:v>
                      </c:pt>
                      <c:pt idx="2145">
                        <c:v>-4.0668889999999997E-3</c:v>
                      </c:pt>
                      <c:pt idx="2146">
                        <c:v>-4.1064420000000001E-3</c:v>
                      </c:pt>
                      <c:pt idx="2147">
                        <c:v>-4.133978E-3</c:v>
                      </c:pt>
                      <c:pt idx="2148">
                        <c:v>-4.1299420000000002E-3</c:v>
                      </c:pt>
                      <c:pt idx="2149">
                        <c:v>-4.0873710000000002E-3</c:v>
                      </c:pt>
                      <c:pt idx="2150">
                        <c:v>-4.0483419999999999E-3</c:v>
                      </c:pt>
                      <c:pt idx="2151">
                        <c:v>-4.0733549999999999E-3</c:v>
                      </c:pt>
                      <c:pt idx="2152">
                        <c:v>-4.1547859999999997E-3</c:v>
                      </c:pt>
                      <c:pt idx="2153">
                        <c:v>-4.2008929999999998E-3</c:v>
                      </c:pt>
                      <c:pt idx="2154">
                        <c:v>-4.146187E-3</c:v>
                      </c:pt>
                      <c:pt idx="2155">
                        <c:v>-4.0419740000000003E-3</c:v>
                      </c:pt>
                      <c:pt idx="2156">
                        <c:v>-3.9880690000000003E-3</c:v>
                      </c:pt>
                      <c:pt idx="2157">
                        <c:v>-4.0036630000000002E-3</c:v>
                      </c:pt>
                      <c:pt idx="2158">
                        <c:v>-4.0316659999999997E-3</c:v>
                      </c:pt>
                      <c:pt idx="2159">
                        <c:v>-4.0535609999999998E-3</c:v>
                      </c:pt>
                      <c:pt idx="2160">
                        <c:v>-4.1137279999999997E-3</c:v>
                      </c:pt>
                      <c:pt idx="2161">
                        <c:v>-4.2195649999999998E-3</c:v>
                      </c:pt>
                      <c:pt idx="2162">
                        <c:v>-4.2957849999999999E-3</c:v>
                      </c:pt>
                      <c:pt idx="2163">
                        <c:v>-4.280397E-3</c:v>
                      </c:pt>
                      <c:pt idx="2164">
                        <c:v>-4.2092609999999997E-3</c:v>
                      </c:pt>
                      <c:pt idx="2165">
                        <c:v>-4.1623340000000002E-3</c:v>
                      </c:pt>
                      <c:pt idx="2166">
                        <c:v>-4.1689960000000003E-3</c:v>
                      </c:pt>
                      <c:pt idx="2167">
                        <c:v>-4.2094580000000001E-3</c:v>
                      </c:pt>
                      <c:pt idx="2168">
                        <c:v>-4.2674050000000002E-3</c:v>
                      </c:pt>
                      <c:pt idx="2169">
                        <c:v>-4.3296080000000004E-3</c:v>
                      </c:pt>
                      <c:pt idx="2170">
                        <c:v>-4.3578200000000001E-3</c:v>
                      </c:pt>
                      <c:pt idx="2171">
                        <c:v>-4.3239979999999999E-3</c:v>
                      </c:pt>
                      <c:pt idx="2172">
                        <c:v>-4.2635329999999999E-3</c:v>
                      </c:pt>
                      <c:pt idx="2173">
                        <c:v>-4.245815E-3</c:v>
                      </c:pt>
                      <c:pt idx="2174">
                        <c:v>-4.2872869999999999E-3</c:v>
                      </c:pt>
                      <c:pt idx="2175">
                        <c:v>-4.3342340000000002E-3</c:v>
                      </c:pt>
                      <c:pt idx="2176">
                        <c:v>-4.3369560000000003E-3</c:v>
                      </c:pt>
                      <c:pt idx="2177">
                        <c:v>-4.3029039999999998E-3</c:v>
                      </c:pt>
                      <c:pt idx="2178">
                        <c:v>-4.2676010000000002E-3</c:v>
                      </c:pt>
                      <c:pt idx="2179">
                        <c:v>-4.2446339999999997E-3</c:v>
                      </c:pt>
                      <c:pt idx="2180">
                        <c:v>-4.2263250000000004E-3</c:v>
                      </c:pt>
                      <c:pt idx="2181">
                        <c:v>-4.2140850000000002E-3</c:v>
                      </c:pt>
                      <c:pt idx="2182">
                        <c:v>-4.2230430000000001E-3</c:v>
                      </c:pt>
                      <c:pt idx="2183">
                        <c:v>-4.2556909999999998E-3</c:v>
                      </c:pt>
                      <c:pt idx="2184">
                        <c:v>-4.2855810000000001E-3</c:v>
                      </c:pt>
                      <c:pt idx="2185">
                        <c:v>-4.2842030000000003E-3</c:v>
                      </c:pt>
                      <c:pt idx="2186">
                        <c:v>-4.2688810000000004E-3</c:v>
                      </c:pt>
                      <c:pt idx="2187">
                        <c:v>-4.3053320000000003E-3</c:v>
                      </c:pt>
                      <c:pt idx="2188">
                        <c:v>-4.4312930000000002E-3</c:v>
                      </c:pt>
                      <c:pt idx="2189">
                        <c:v>-4.5833820000000004E-3</c:v>
                      </c:pt>
                      <c:pt idx="2190">
                        <c:v>-4.6404920000000004E-3</c:v>
                      </c:pt>
                      <c:pt idx="2191">
                        <c:v>-4.5574140000000001E-3</c:v>
                      </c:pt>
                      <c:pt idx="2192">
                        <c:v>-4.418239E-3</c:v>
                      </c:pt>
                      <c:pt idx="2193">
                        <c:v>-4.3317729999999997E-3</c:v>
                      </c:pt>
                      <c:pt idx="2194">
                        <c:v>-4.3154359999999998E-3</c:v>
                      </c:pt>
                      <c:pt idx="2195">
                        <c:v>-4.3232770000000004E-3</c:v>
                      </c:pt>
                      <c:pt idx="2196">
                        <c:v>-4.345715E-3</c:v>
                      </c:pt>
                      <c:pt idx="2197">
                        <c:v>-4.4108589999999996E-3</c:v>
                      </c:pt>
                      <c:pt idx="2198">
                        <c:v>-4.5008510000000002E-3</c:v>
                      </c:pt>
                      <c:pt idx="2199">
                        <c:v>-4.5458399999999998E-3</c:v>
                      </c:pt>
                      <c:pt idx="2200">
                        <c:v>-4.5169850000000003E-3</c:v>
                      </c:pt>
                      <c:pt idx="2201">
                        <c:v>-4.4657289999999999E-3</c:v>
                      </c:pt>
                      <c:pt idx="2202">
                        <c:v>-4.4480520000000001E-3</c:v>
                      </c:pt>
                      <c:pt idx="2203">
                        <c:v>-4.4626789999999998E-3</c:v>
                      </c:pt>
                      <c:pt idx="2204">
                        <c:v>-4.4882910000000002E-3</c:v>
                      </c:pt>
                      <c:pt idx="2205">
                        <c:v>-4.5272810000000002E-3</c:v>
                      </c:pt>
                      <c:pt idx="2206">
                        <c:v>-4.5728899999999996E-3</c:v>
                      </c:pt>
                      <c:pt idx="2207">
                        <c:v>-4.5847259999999999E-3</c:v>
                      </c:pt>
                      <c:pt idx="2208">
                        <c:v>-4.5463969999999998E-3</c:v>
                      </c:pt>
                      <c:pt idx="2209">
                        <c:v>-4.5132790000000002E-3</c:v>
                      </c:pt>
                      <c:pt idx="2210">
                        <c:v>-4.5415120000000002E-3</c:v>
                      </c:pt>
                      <c:pt idx="2211">
                        <c:v>-4.5955780000000003E-3</c:v>
                      </c:pt>
                      <c:pt idx="2212">
                        <c:v>-4.5890210000000004E-3</c:v>
                      </c:pt>
                      <c:pt idx="2213">
                        <c:v>-4.5063270000000001E-3</c:v>
                      </c:pt>
                      <c:pt idx="2214">
                        <c:v>-4.4234540000000003E-3</c:v>
                      </c:pt>
                      <c:pt idx="2215">
                        <c:v>-4.404463E-3</c:v>
                      </c:pt>
                      <c:pt idx="2216">
                        <c:v>-4.4386720000000003E-3</c:v>
                      </c:pt>
                      <c:pt idx="2217">
                        <c:v>-4.4944240000000003E-3</c:v>
                      </c:pt>
                      <c:pt idx="2218">
                        <c:v>-4.5708249999999997E-3</c:v>
                      </c:pt>
                      <c:pt idx="2219">
                        <c:v>-4.6648810000000001E-3</c:v>
                      </c:pt>
                      <c:pt idx="2220">
                        <c:v>-4.7340079999999996E-3</c:v>
                      </c:pt>
                      <c:pt idx="2221">
                        <c:v>-4.7354500000000004E-3</c:v>
                      </c:pt>
                      <c:pt idx="2222">
                        <c:v>-4.6753699999999999E-3</c:v>
                      </c:pt>
                      <c:pt idx="2223">
                        <c:v>-4.58466E-3</c:v>
                      </c:pt>
                      <c:pt idx="2224">
                        <c:v>-4.4746159999999998E-3</c:v>
                      </c:pt>
                      <c:pt idx="2225">
                        <c:v>-4.3538509999999997E-3</c:v>
                      </c:pt>
                      <c:pt idx="2226">
                        <c:v>-4.262516E-3</c:v>
                      </c:pt>
                      <c:pt idx="2227">
                        <c:v>-4.2366929999999997E-3</c:v>
                      </c:pt>
                      <c:pt idx="2228">
                        <c:v>-4.251393E-3</c:v>
                      </c:pt>
                      <c:pt idx="2229">
                        <c:v>-4.2519180000000004E-3</c:v>
                      </c:pt>
                      <c:pt idx="2230">
                        <c:v>-4.237612E-3</c:v>
                      </c:pt>
                      <c:pt idx="2231">
                        <c:v>-4.2585790000000002E-3</c:v>
                      </c:pt>
                      <c:pt idx="2232">
                        <c:v>-4.325934E-3</c:v>
                      </c:pt>
                      <c:pt idx="2233">
                        <c:v>-4.3831759999999999E-3</c:v>
                      </c:pt>
                      <c:pt idx="2234">
                        <c:v>-4.3913429999999998E-3</c:v>
                      </c:pt>
                      <c:pt idx="2235">
                        <c:v>-4.389375E-3</c:v>
                      </c:pt>
                      <c:pt idx="2236">
                        <c:v>-4.4329E-3</c:v>
                      </c:pt>
                      <c:pt idx="2237">
                        <c:v>-4.5115090000000004E-3</c:v>
                      </c:pt>
                      <c:pt idx="2238">
                        <c:v>-4.5755459999999998E-3</c:v>
                      </c:pt>
                      <c:pt idx="2239">
                        <c:v>-4.6197399999999998E-3</c:v>
                      </c:pt>
                      <c:pt idx="2240">
                        <c:v>-4.6857610000000001E-3</c:v>
                      </c:pt>
                      <c:pt idx="2241">
                        <c:v>-4.7888699999999998E-3</c:v>
                      </c:pt>
                      <c:pt idx="2242">
                        <c:v>-4.8902829999999996E-3</c:v>
                      </c:pt>
                      <c:pt idx="2243">
                        <c:v>-4.9527909999999998E-3</c:v>
                      </c:pt>
                      <c:pt idx="2244">
                        <c:v>-4.9837459999999998E-3</c:v>
                      </c:pt>
                      <c:pt idx="2245">
                        <c:v>-5.0093280000000004E-3</c:v>
                      </c:pt>
                      <c:pt idx="2246">
                        <c:v>-5.0354320000000003E-3</c:v>
                      </c:pt>
                      <c:pt idx="2247">
                        <c:v>-5.0520039999999997E-3</c:v>
                      </c:pt>
                      <c:pt idx="2248">
                        <c:v>-5.0515459999999996E-3</c:v>
                      </c:pt>
                      <c:pt idx="2249">
                        <c:v>-5.0278659999999998E-3</c:v>
                      </c:pt>
                      <c:pt idx="2250">
                        <c:v>-4.9751639999999998E-3</c:v>
                      </c:pt>
                      <c:pt idx="2251">
                        <c:v>-4.9051900000000002E-3</c:v>
                      </c:pt>
                      <c:pt idx="2252">
                        <c:v>-4.849885E-3</c:v>
                      </c:pt>
                      <c:pt idx="2253">
                        <c:v>-4.8283889999999998E-3</c:v>
                      </c:pt>
                      <c:pt idx="2254">
                        <c:v>-4.8302240000000001E-3</c:v>
                      </c:pt>
                      <c:pt idx="2255">
                        <c:v>-4.8392019999999999E-3</c:v>
                      </c:pt>
                      <c:pt idx="2256">
                        <c:v>-4.8569950000000002E-3</c:v>
                      </c:pt>
                      <c:pt idx="2257">
                        <c:v>-4.8848449999999996E-3</c:v>
                      </c:pt>
                      <c:pt idx="2258">
                        <c:v>-4.9047320000000002E-3</c:v>
                      </c:pt>
                      <c:pt idx="2259">
                        <c:v>-4.9073850000000002E-3</c:v>
                      </c:pt>
                      <c:pt idx="2260">
                        <c:v>-4.9223239999999996E-3</c:v>
                      </c:pt>
                      <c:pt idx="2261">
                        <c:v>-4.9798150000000003E-3</c:v>
                      </c:pt>
                      <c:pt idx="2262">
                        <c:v>-5.0489580000000001E-3</c:v>
                      </c:pt>
                      <c:pt idx="2263">
                        <c:v>-5.0612729999999998E-3</c:v>
                      </c:pt>
                      <c:pt idx="2264">
                        <c:v>-5.0095900000000004E-3</c:v>
                      </c:pt>
                      <c:pt idx="2265">
                        <c:v>-4.9822069999999998E-3</c:v>
                      </c:pt>
                      <c:pt idx="2266">
                        <c:v>-5.0639910000000003E-3</c:v>
                      </c:pt>
                      <c:pt idx="2267">
                        <c:v>-5.2244029999999999E-3</c:v>
                      </c:pt>
                      <c:pt idx="2268">
                        <c:v>-5.343553E-3</c:v>
                      </c:pt>
                      <c:pt idx="2269">
                        <c:v>-5.3409670000000003E-3</c:v>
                      </c:pt>
                      <c:pt idx="2270">
                        <c:v>-5.2473190000000003E-3</c:v>
                      </c:pt>
                      <c:pt idx="2271">
                        <c:v>-5.1512279999999999E-3</c:v>
                      </c:pt>
                      <c:pt idx="2272">
                        <c:v>-5.1108209999999998E-3</c:v>
                      </c:pt>
                      <c:pt idx="2273">
                        <c:v>-5.129191E-3</c:v>
                      </c:pt>
                      <c:pt idx="2274">
                        <c:v>-5.1823980000000004E-3</c:v>
                      </c:pt>
                      <c:pt idx="2275">
                        <c:v>-5.2366139999999997E-3</c:v>
                      </c:pt>
                      <c:pt idx="2276">
                        <c:v>-5.2531460000000002E-3</c:v>
                      </c:pt>
                      <c:pt idx="2277">
                        <c:v>-5.211406E-3</c:v>
                      </c:pt>
                      <c:pt idx="2278">
                        <c:v>-5.130959E-3</c:v>
                      </c:pt>
                      <c:pt idx="2279">
                        <c:v>-5.0475829999999996E-3</c:v>
                      </c:pt>
                      <c:pt idx="2280">
                        <c:v>-4.9691040000000002E-3</c:v>
                      </c:pt>
                      <c:pt idx="2281">
                        <c:v>-4.8819290000000001E-3</c:v>
                      </c:pt>
                      <c:pt idx="2282">
                        <c:v>-4.7993560000000003E-3</c:v>
                      </c:pt>
                      <c:pt idx="2283">
                        <c:v>-4.7692070000000001E-3</c:v>
                      </c:pt>
                      <c:pt idx="2284">
                        <c:v>-4.8112839999999999E-3</c:v>
                      </c:pt>
                      <c:pt idx="2285">
                        <c:v>-4.8819939999999997E-3</c:v>
                      </c:pt>
                      <c:pt idx="2286">
                        <c:v>-4.9272379999999996E-3</c:v>
                      </c:pt>
                      <c:pt idx="2287">
                        <c:v>-4.9427009999999999E-3</c:v>
                      </c:pt>
                      <c:pt idx="2288">
                        <c:v>-4.9445019999999999E-3</c:v>
                      </c:pt>
                      <c:pt idx="2289">
                        <c:v>-4.9077779999999998E-3</c:v>
                      </c:pt>
                      <c:pt idx="2290">
                        <c:v>-4.7916230000000001E-3</c:v>
                      </c:pt>
                      <c:pt idx="2291">
                        <c:v>-4.6244609999999998E-3</c:v>
                      </c:pt>
                      <c:pt idx="2292">
                        <c:v>-4.4976699999999996E-3</c:v>
                      </c:pt>
                      <c:pt idx="2293">
                        <c:v>-4.4528399999999996E-3</c:v>
                      </c:pt>
                      <c:pt idx="2294">
                        <c:v>-4.429423E-3</c:v>
                      </c:pt>
                      <c:pt idx="2295">
                        <c:v>-4.3601159999999998E-3</c:v>
                      </c:pt>
                      <c:pt idx="2296">
                        <c:v>-4.2773459999999996E-3</c:v>
                      </c:pt>
                      <c:pt idx="2297">
                        <c:v>-4.2729170000000002E-3</c:v>
                      </c:pt>
                      <c:pt idx="2298">
                        <c:v>-4.382225E-3</c:v>
                      </c:pt>
                      <c:pt idx="2299">
                        <c:v>-4.5601679999999999E-3</c:v>
                      </c:pt>
                      <c:pt idx="2300">
                        <c:v>-4.7528529999999996E-3</c:v>
                      </c:pt>
                      <c:pt idx="2301">
                        <c:v>-4.9322180000000004E-3</c:v>
                      </c:pt>
                      <c:pt idx="2302">
                        <c:v>-5.0635979999999999E-3</c:v>
                      </c:pt>
                      <c:pt idx="2303">
                        <c:v>-5.1098380000000002E-3</c:v>
                      </c:pt>
                      <c:pt idx="2304">
                        <c:v>-5.0889129999999996E-3</c:v>
                      </c:pt>
                      <c:pt idx="2305">
                        <c:v>-5.0773529999999997E-3</c:v>
                      </c:pt>
                      <c:pt idx="2306">
                        <c:v>-5.1275859999999999E-3</c:v>
                      </c:pt>
                      <c:pt idx="2307">
                        <c:v>-5.2165129999999999E-3</c:v>
                      </c:pt>
                      <c:pt idx="2308">
                        <c:v>-5.3010690000000003E-3</c:v>
                      </c:pt>
                      <c:pt idx="2309">
                        <c:v>-5.3805670000000002E-3</c:v>
                      </c:pt>
                      <c:pt idx="2310">
                        <c:v>-5.4653189999999997E-3</c:v>
                      </c:pt>
                      <c:pt idx="2311">
                        <c:v>-5.5222149999999996E-3</c:v>
                      </c:pt>
                      <c:pt idx="2312">
                        <c:v>-5.5074929999999996E-3</c:v>
                      </c:pt>
                      <c:pt idx="2313">
                        <c:v>-5.4448040000000001E-3</c:v>
                      </c:pt>
                      <c:pt idx="2314">
                        <c:v>-5.4168590000000004E-3</c:v>
                      </c:pt>
                      <c:pt idx="2315">
                        <c:v>-5.4753969999999999E-3</c:v>
                      </c:pt>
                      <c:pt idx="2316">
                        <c:v>-5.5868230000000003E-3</c:v>
                      </c:pt>
                      <c:pt idx="2317">
                        <c:v>-5.6889009999999997E-3</c:v>
                      </c:pt>
                      <c:pt idx="2318">
                        <c:v>-5.757931E-3</c:v>
                      </c:pt>
                      <c:pt idx="2319">
                        <c:v>-5.8011549999999997E-3</c:v>
                      </c:pt>
                      <c:pt idx="2320">
                        <c:v>-5.817142E-3</c:v>
                      </c:pt>
                      <c:pt idx="2321">
                        <c:v>-5.7939630000000001E-3</c:v>
                      </c:pt>
                      <c:pt idx="2322">
                        <c:v>-5.7406009999999997E-3</c:v>
                      </c:pt>
                      <c:pt idx="2323">
                        <c:v>-5.6952449999999998E-3</c:v>
                      </c:pt>
                      <c:pt idx="2324">
                        <c:v>-5.6971740000000002E-3</c:v>
                      </c:pt>
                      <c:pt idx="2325">
                        <c:v>-5.7553480000000004E-3</c:v>
                      </c:pt>
                      <c:pt idx="2326">
                        <c:v>-5.8420210000000002E-3</c:v>
                      </c:pt>
                      <c:pt idx="2327">
                        <c:v>-5.912825E-3</c:v>
                      </c:pt>
                      <c:pt idx="2328">
                        <c:v>-5.9366200000000001E-3</c:v>
                      </c:pt>
                      <c:pt idx="2329">
                        <c:v>-5.9152110000000001E-3</c:v>
                      </c:pt>
                      <c:pt idx="2330">
                        <c:v>-5.8718670000000002E-3</c:v>
                      </c:pt>
                      <c:pt idx="2331">
                        <c:v>-5.8250869999999996E-3</c:v>
                      </c:pt>
                      <c:pt idx="2332">
                        <c:v>-5.7796749999999997E-3</c:v>
                      </c:pt>
                      <c:pt idx="2333">
                        <c:v>-5.7440019999999998E-3</c:v>
                      </c:pt>
                      <c:pt idx="2334">
                        <c:v>-5.7382789999999998E-3</c:v>
                      </c:pt>
                      <c:pt idx="2335">
                        <c:v>-5.7738540000000001E-3</c:v>
                      </c:pt>
                      <c:pt idx="2336">
                        <c:v>-5.8304810000000002E-3</c:v>
                      </c:pt>
                      <c:pt idx="2337">
                        <c:v>-5.8756590000000001E-3</c:v>
                      </c:pt>
                      <c:pt idx="2338">
                        <c:v>-5.906222E-3</c:v>
                      </c:pt>
                      <c:pt idx="2339">
                        <c:v>-5.95489E-3</c:v>
                      </c:pt>
                      <c:pt idx="2340">
                        <c:v>-6.0472740000000001E-3</c:v>
                      </c:pt>
                      <c:pt idx="2341">
                        <c:v>-6.158391E-3</c:v>
                      </c:pt>
                      <c:pt idx="2342">
                        <c:v>-6.2306779999999999E-3</c:v>
                      </c:pt>
                      <c:pt idx="2343">
                        <c:v>-6.2334219999999997E-3</c:v>
                      </c:pt>
                      <c:pt idx="2344">
                        <c:v>-6.1972629999999997E-3</c:v>
                      </c:pt>
                      <c:pt idx="2345">
                        <c:v>-6.181715E-3</c:v>
                      </c:pt>
                      <c:pt idx="2346">
                        <c:v>-6.2138890000000002E-3</c:v>
                      </c:pt>
                      <c:pt idx="2347">
                        <c:v>-6.2666370000000002E-3</c:v>
                      </c:pt>
                      <c:pt idx="2348">
                        <c:v>-6.2948209999999999E-3</c:v>
                      </c:pt>
                      <c:pt idx="2349">
                        <c:v>-6.2847299999999997E-3</c:v>
                      </c:pt>
                      <c:pt idx="2350">
                        <c:v>-6.2659509999999996E-3</c:v>
                      </c:pt>
                      <c:pt idx="2351">
                        <c:v>-6.2779699999999999E-3</c:v>
                      </c:pt>
                      <c:pt idx="2352">
                        <c:v>-6.3245059999999997E-3</c:v>
                      </c:pt>
                      <c:pt idx="2353">
                        <c:v>-6.3657469999999997E-3</c:v>
                      </c:pt>
                      <c:pt idx="2354">
                        <c:v>-6.3616979999999998E-3</c:v>
                      </c:pt>
                      <c:pt idx="2355">
                        <c:v>-6.3279349999999998E-3</c:v>
                      </c:pt>
                      <c:pt idx="2356">
                        <c:v>-6.3320820000000002E-3</c:v>
                      </c:pt>
                      <c:pt idx="2357">
                        <c:v>-6.4230800000000003E-3</c:v>
                      </c:pt>
                      <c:pt idx="2358">
                        <c:v>-6.5712100000000001E-3</c:v>
                      </c:pt>
                      <c:pt idx="2359">
                        <c:v>-6.6951780000000004E-3</c:v>
                      </c:pt>
                      <c:pt idx="2360">
                        <c:v>-6.7418319999999997E-3</c:v>
                      </c:pt>
                      <c:pt idx="2361">
                        <c:v>-6.7189950000000002E-3</c:v>
                      </c:pt>
                      <c:pt idx="2362">
                        <c:v>-6.6557949999999999E-3</c:v>
                      </c:pt>
                      <c:pt idx="2363">
                        <c:v>-6.567196E-3</c:v>
                      </c:pt>
                      <c:pt idx="2364">
                        <c:v>-6.471788E-3</c:v>
                      </c:pt>
                      <c:pt idx="2365">
                        <c:v>-6.4084210000000001E-3</c:v>
                      </c:pt>
                      <c:pt idx="2366">
                        <c:v>-6.4006180000000003E-3</c:v>
                      </c:pt>
                      <c:pt idx="2367">
                        <c:v>-6.4191300000000003E-3</c:v>
                      </c:pt>
                      <c:pt idx="2368">
                        <c:v>-6.4113920000000001E-3</c:v>
                      </c:pt>
                      <c:pt idx="2369">
                        <c:v>-6.3647670000000003E-3</c:v>
                      </c:pt>
                      <c:pt idx="2370">
                        <c:v>-6.3101049999999999E-3</c:v>
                      </c:pt>
                      <c:pt idx="2371">
                        <c:v>-6.2646780000000001E-3</c:v>
                      </c:pt>
                      <c:pt idx="2372">
                        <c:v>-6.2068339999999996E-3</c:v>
                      </c:pt>
                      <c:pt idx="2373">
                        <c:v>-6.117979E-3</c:v>
                      </c:pt>
                      <c:pt idx="2374">
                        <c:v>-6.0197929999999998E-3</c:v>
                      </c:pt>
                      <c:pt idx="2375">
                        <c:v>-5.9541710000000003E-3</c:v>
                      </c:pt>
                      <c:pt idx="2376">
                        <c:v>-5.9443330000000004E-3</c:v>
                      </c:pt>
                      <c:pt idx="2377">
                        <c:v>-5.9878329999999997E-3</c:v>
                      </c:pt>
                      <c:pt idx="2378">
                        <c:v>-6.0661600000000001E-3</c:v>
                      </c:pt>
                      <c:pt idx="2379">
                        <c:v>-6.1429060000000001E-3</c:v>
                      </c:pt>
                      <c:pt idx="2380">
                        <c:v>-6.1696609999999999E-3</c:v>
                      </c:pt>
                      <c:pt idx="2381">
                        <c:v>-6.1246440000000003E-3</c:v>
                      </c:pt>
                      <c:pt idx="2382">
                        <c:v>-6.0431900000000004E-3</c:v>
                      </c:pt>
                      <c:pt idx="2383">
                        <c:v>-5.9880940000000002E-3</c:v>
                      </c:pt>
                      <c:pt idx="2384">
                        <c:v>-5.9844670000000003E-3</c:v>
                      </c:pt>
                      <c:pt idx="2385">
                        <c:v>-5.996787E-3</c:v>
                      </c:pt>
                      <c:pt idx="2386">
                        <c:v>-5.969401E-3</c:v>
                      </c:pt>
                      <c:pt idx="2387">
                        <c:v>-5.8830790000000003E-3</c:v>
                      </c:pt>
                      <c:pt idx="2388">
                        <c:v>-5.7704540000000004E-3</c:v>
                      </c:pt>
                      <c:pt idx="2389">
                        <c:v>-5.6839630000000002E-3</c:v>
                      </c:pt>
                      <c:pt idx="2390">
                        <c:v>-5.6495579999999998E-3</c:v>
                      </c:pt>
                      <c:pt idx="2391">
                        <c:v>-5.6485770000000001E-3</c:v>
                      </c:pt>
                      <c:pt idx="2392">
                        <c:v>-5.6440960000000004E-3</c:v>
                      </c:pt>
                      <c:pt idx="2393">
                        <c:v>-5.6247989999999998E-3</c:v>
                      </c:pt>
                      <c:pt idx="2394">
                        <c:v>-5.613743E-3</c:v>
                      </c:pt>
                      <c:pt idx="2395">
                        <c:v>-5.6343820000000003E-3</c:v>
                      </c:pt>
                      <c:pt idx="2396">
                        <c:v>-5.6834069999999997E-3</c:v>
                      </c:pt>
                      <c:pt idx="2397">
                        <c:v>-5.7493320000000002E-3</c:v>
                      </c:pt>
                      <c:pt idx="2398">
                        <c:v>-5.831625E-3</c:v>
                      </c:pt>
                      <c:pt idx="2399">
                        <c:v>-5.9221409999999997E-3</c:v>
                      </c:pt>
                      <c:pt idx="2400">
                        <c:v>-5.9822440000000003E-3</c:v>
                      </c:pt>
                      <c:pt idx="2401">
                        <c:v>-5.9706749999999999E-3</c:v>
                      </c:pt>
                      <c:pt idx="2402">
                        <c:v>-5.8868710000000001E-3</c:v>
                      </c:pt>
                      <c:pt idx="2403">
                        <c:v>-5.7668900000000002E-3</c:v>
                      </c:pt>
                      <c:pt idx="2404">
                        <c:v>-5.6447820000000001E-3</c:v>
                      </c:pt>
                      <c:pt idx="2405">
                        <c:v>-5.5416479999999997E-3</c:v>
                      </c:pt>
                      <c:pt idx="2406">
                        <c:v>-5.4838059999999999E-3</c:v>
                      </c:pt>
                      <c:pt idx="2407">
                        <c:v>-5.499281E-3</c:v>
                      </c:pt>
                      <c:pt idx="2408">
                        <c:v>-5.5834869999999998E-3</c:v>
                      </c:pt>
                      <c:pt idx="2409">
                        <c:v>-5.685173E-3</c:v>
                      </c:pt>
                      <c:pt idx="2410">
                        <c:v>-5.7399800000000004E-3</c:v>
                      </c:pt>
                      <c:pt idx="2411">
                        <c:v>-5.7158139999999996E-3</c:v>
                      </c:pt>
                      <c:pt idx="2412">
                        <c:v>-5.629411E-3</c:v>
                      </c:pt>
                      <c:pt idx="2413">
                        <c:v>-5.5400120000000004E-3</c:v>
                      </c:pt>
                      <c:pt idx="2414">
                        <c:v>-5.5214629999999999E-3</c:v>
                      </c:pt>
                      <c:pt idx="2415">
                        <c:v>-5.6018370000000001E-3</c:v>
                      </c:pt>
                      <c:pt idx="2416">
                        <c:v>-5.7125769999999999E-3</c:v>
                      </c:pt>
                      <c:pt idx="2417">
                        <c:v>-5.7374619999999996E-3</c:v>
                      </c:pt>
                      <c:pt idx="2418">
                        <c:v>-5.629116E-3</c:v>
                      </c:pt>
                      <c:pt idx="2419">
                        <c:v>-5.4582190000000003E-3</c:v>
                      </c:pt>
                      <c:pt idx="2420">
                        <c:v>-5.3498360000000002E-3</c:v>
                      </c:pt>
                      <c:pt idx="2421">
                        <c:v>-5.3747090000000001E-3</c:v>
                      </c:pt>
                      <c:pt idx="2422">
                        <c:v>-5.5032070000000004E-3</c:v>
                      </c:pt>
                      <c:pt idx="2423">
                        <c:v>-5.6463850000000003E-3</c:v>
                      </c:pt>
                      <c:pt idx="2424">
                        <c:v>-5.7322629999999996E-3</c:v>
                      </c:pt>
                      <c:pt idx="2425">
                        <c:v>-5.7577679999999999E-3</c:v>
                      </c:pt>
                      <c:pt idx="2426">
                        <c:v>-5.7698000000000003E-3</c:v>
                      </c:pt>
                      <c:pt idx="2427">
                        <c:v>-5.7932110000000004E-3</c:v>
                      </c:pt>
                      <c:pt idx="2428">
                        <c:v>-5.7961210000000004E-3</c:v>
                      </c:pt>
                      <c:pt idx="2429">
                        <c:v>-5.75028E-3</c:v>
                      </c:pt>
                      <c:pt idx="2430">
                        <c:v>-5.7039439999999999E-3</c:v>
                      </c:pt>
                      <c:pt idx="2431">
                        <c:v>-5.740307E-3</c:v>
                      </c:pt>
                      <c:pt idx="2432">
                        <c:v>-5.857124E-3</c:v>
                      </c:pt>
                      <c:pt idx="2433">
                        <c:v>-5.9360970000000004E-3</c:v>
                      </c:pt>
                      <c:pt idx="2434">
                        <c:v>-5.8683700000000004E-3</c:v>
                      </c:pt>
                      <c:pt idx="2435">
                        <c:v>-5.679646E-3</c:v>
                      </c:pt>
                      <c:pt idx="2436">
                        <c:v>-5.4960419999999996E-3</c:v>
                      </c:pt>
                      <c:pt idx="2437">
                        <c:v>-5.4155829999999999E-3</c:v>
                      </c:pt>
                      <c:pt idx="2438">
                        <c:v>-5.4451960000000002E-3</c:v>
                      </c:pt>
                      <c:pt idx="2439">
                        <c:v>-5.5312440000000003E-3</c:v>
                      </c:pt>
                      <c:pt idx="2440">
                        <c:v>-5.6108979999999996E-3</c:v>
                      </c:pt>
                      <c:pt idx="2441">
                        <c:v>-5.6491980000000002E-3</c:v>
                      </c:pt>
                      <c:pt idx="2442">
                        <c:v>-5.6576689999999997E-3</c:v>
                      </c:pt>
                      <c:pt idx="2443">
                        <c:v>-5.6735960000000004E-3</c:v>
                      </c:pt>
                      <c:pt idx="2444">
                        <c:v>-5.7066909999999998E-3</c:v>
                      </c:pt>
                      <c:pt idx="2445">
                        <c:v>-5.7274559999999997E-3</c:v>
                      </c:pt>
                      <c:pt idx="2446">
                        <c:v>-5.7174820000000003E-3</c:v>
                      </c:pt>
                      <c:pt idx="2447">
                        <c:v>-5.704794E-3</c:v>
                      </c:pt>
                      <c:pt idx="2448">
                        <c:v>-5.7171549999999998E-3</c:v>
                      </c:pt>
                      <c:pt idx="2449">
                        <c:v>-5.7305949999999998E-3</c:v>
                      </c:pt>
                      <c:pt idx="2450">
                        <c:v>-5.7069199999999999E-3</c:v>
                      </c:pt>
                      <c:pt idx="2451">
                        <c:v>-5.6698679999999998E-3</c:v>
                      </c:pt>
                      <c:pt idx="2452">
                        <c:v>-5.687887E-3</c:v>
                      </c:pt>
                      <c:pt idx="2453">
                        <c:v>-5.7771239999999998E-3</c:v>
                      </c:pt>
                      <c:pt idx="2454">
                        <c:v>-5.8669639999999997E-3</c:v>
                      </c:pt>
                      <c:pt idx="2455">
                        <c:v>-5.8760840000000002E-3</c:v>
                      </c:pt>
                      <c:pt idx="2456">
                        <c:v>-5.7915429999999997E-3</c:v>
                      </c:pt>
                      <c:pt idx="2457">
                        <c:v>-5.6712739999999996E-3</c:v>
                      </c:pt>
                      <c:pt idx="2458">
                        <c:v>-5.5940850000000004E-3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FD5F-4280-A98F-618ADE2DE47A}"/>
                  </c:ext>
                </c:extLst>
              </c15:ser>
            </c15:filteredScatterSeries>
          </c:ext>
        </c:extLst>
      </c:scatterChart>
      <c:valAx>
        <c:axId val="2084635983"/>
        <c:scaling>
          <c:orientation val="minMax"/>
          <c:max val="3250"/>
          <c:min val="5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Wavelength (cm^-1)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0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4639343"/>
        <c:crosses val="autoZero"/>
        <c:crossBetween val="midCat"/>
      </c:valAx>
      <c:valAx>
        <c:axId val="20846393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Absorbance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4635983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Raman Bromid</a:t>
            </a:r>
            <a:r>
              <a:rPr lang="en-US" baseline="0"/>
              <a:t>e Analysis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1"/>
          <c:order val="1"/>
          <c:tx>
            <c:v>Bromide_PVK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'BrPVk_0-3200_785_1200_10sec_1e-'!$A$2:$A$3274</c:f>
              <c:numCache>
                <c:formatCode>General</c:formatCode>
                <c:ptCount val="3273"/>
                <c:pt idx="0">
                  <c:v>3201.5791020000001</c:v>
                </c:pt>
                <c:pt idx="1">
                  <c:v>3200.876953</c:v>
                </c:pt>
                <c:pt idx="2">
                  <c:v>3200.1748050000001</c:v>
                </c:pt>
                <c:pt idx="3">
                  <c:v>3199.4726559999999</c:v>
                </c:pt>
                <c:pt idx="4">
                  <c:v>3198.7695309999999</c:v>
                </c:pt>
                <c:pt idx="5">
                  <c:v>3198.0673830000001</c:v>
                </c:pt>
                <c:pt idx="6">
                  <c:v>3197.3642580000001</c:v>
                </c:pt>
                <c:pt idx="7">
                  <c:v>3196.6621089999999</c:v>
                </c:pt>
                <c:pt idx="8">
                  <c:v>3195.9589839999999</c:v>
                </c:pt>
                <c:pt idx="9">
                  <c:v>3195.2558589999999</c:v>
                </c:pt>
                <c:pt idx="10">
                  <c:v>3194.5527339999999</c:v>
                </c:pt>
                <c:pt idx="11">
                  <c:v>3193.8486330000001</c:v>
                </c:pt>
                <c:pt idx="12">
                  <c:v>3193.1455080000001</c:v>
                </c:pt>
                <c:pt idx="13">
                  <c:v>3192.4423830000001</c:v>
                </c:pt>
                <c:pt idx="14">
                  <c:v>3191.7382809999999</c:v>
                </c:pt>
                <c:pt idx="15">
                  <c:v>3191.0341800000001</c:v>
                </c:pt>
                <c:pt idx="16">
                  <c:v>3190.330078</c:v>
                </c:pt>
                <c:pt idx="17">
                  <c:v>3189.6259770000001</c:v>
                </c:pt>
                <c:pt idx="18">
                  <c:v>3188.921875</c:v>
                </c:pt>
                <c:pt idx="19">
                  <c:v>3188.2177729999999</c:v>
                </c:pt>
                <c:pt idx="20">
                  <c:v>3187.513672</c:v>
                </c:pt>
                <c:pt idx="21">
                  <c:v>3186.8085940000001</c:v>
                </c:pt>
                <c:pt idx="22">
                  <c:v>3186.1035160000001</c:v>
                </c:pt>
                <c:pt idx="23">
                  <c:v>3185.399414</c:v>
                </c:pt>
                <c:pt idx="24">
                  <c:v>3184.694336</c:v>
                </c:pt>
                <c:pt idx="25">
                  <c:v>3183.9892580000001</c:v>
                </c:pt>
                <c:pt idx="26">
                  <c:v>3183.283203</c:v>
                </c:pt>
                <c:pt idx="27">
                  <c:v>3182.578125</c:v>
                </c:pt>
                <c:pt idx="28">
                  <c:v>3181.873047</c:v>
                </c:pt>
                <c:pt idx="29">
                  <c:v>3181.1669919999999</c:v>
                </c:pt>
                <c:pt idx="30">
                  <c:v>3180.4609380000002</c:v>
                </c:pt>
                <c:pt idx="31">
                  <c:v>3179.7558589999999</c:v>
                </c:pt>
                <c:pt idx="32">
                  <c:v>3179.0498050000001</c:v>
                </c:pt>
                <c:pt idx="33">
                  <c:v>3178.34375</c:v>
                </c:pt>
                <c:pt idx="34">
                  <c:v>3177.6367190000001</c:v>
                </c:pt>
                <c:pt idx="35">
                  <c:v>3176.930664</c:v>
                </c:pt>
                <c:pt idx="36">
                  <c:v>3176.2246089999999</c:v>
                </c:pt>
                <c:pt idx="37">
                  <c:v>3175.517578</c:v>
                </c:pt>
                <c:pt idx="38">
                  <c:v>3174.810547</c:v>
                </c:pt>
                <c:pt idx="39">
                  <c:v>3174.1035160000001</c:v>
                </c:pt>
                <c:pt idx="40">
                  <c:v>3173.3964839999999</c:v>
                </c:pt>
                <c:pt idx="41">
                  <c:v>3172.689453</c:v>
                </c:pt>
                <c:pt idx="42">
                  <c:v>3171.982422</c:v>
                </c:pt>
                <c:pt idx="43">
                  <c:v>3171.2753910000001</c:v>
                </c:pt>
                <c:pt idx="44">
                  <c:v>3170.5673830000001</c:v>
                </c:pt>
                <c:pt idx="45">
                  <c:v>3169.8603520000001</c:v>
                </c:pt>
                <c:pt idx="46">
                  <c:v>3169.1523440000001</c:v>
                </c:pt>
                <c:pt idx="47">
                  <c:v>3168.444336</c:v>
                </c:pt>
                <c:pt idx="48">
                  <c:v>3167.736328</c:v>
                </c:pt>
                <c:pt idx="49">
                  <c:v>3167.0283199999999</c:v>
                </c:pt>
                <c:pt idx="50">
                  <c:v>3166.319336</c:v>
                </c:pt>
                <c:pt idx="51">
                  <c:v>3165.611328</c:v>
                </c:pt>
                <c:pt idx="52">
                  <c:v>3164.9033199999999</c:v>
                </c:pt>
                <c:pt idx="53">
                  <c:v>3164.194336</c:v>
                </c:pt>
                <c:pt idx="54">
                  <c:v>3163.4853520000001</c:v>
                </c:pt>
                <c:pt idx="55">
                  <c:v>3162.7763669999999</c:v>
                </c:pt>
                <c:pt idx="56">
                  <c:v>3162.0673830000001</c:v>
                </c:pt>
                <c:pt idx="57">
                  <c:v>3161.3583979999999</c:v>
                </c:pt>
                <c:pt idx="58">
                  <c:v>3160.649414</c:v>
                </c:pt>
                <c:pt idx="59">
                  <c:v>3159.939453</c:v>
                </c:pt>
                <c:pt idx="60">
                  <c:v>3159.2304690000001</c:v>
                </c:pt>
                <c:pt idx="61">
                  <c:v>3158.5205080000001</c:v>
                </c:pt>
                <c:pt idx="62">
                  <c:v>3157.810547</c:v>
                </c:pt>
                <c:pt idx="63">
                  <c:v>3157.100586</c:v>
                </c:pt>
                <c:pt idx="64">
                  <c:v>3156.390625</c:v>
                </c:pt>
                <c:pt idx="65">
                  <c:v>3155.680664</c:v>
                </c:pt>
                <c:pt idx="66">
                  <c:v>3154.9697270000001</c:v>
                </c:pt>
                <c:pt idx="67">
                  <c:v>3154.2597660000001</c:v>
                </c:pt>
                <c:pt idx="68">
                  <c:v>3153.548828</c:v>
                </c:pt>
                <c:pt idx="69">
                  <c:v>3152.8378910000001</c:v>
                </c:pt>
                <c:pt idx="70">
                  <c:v>3152.1279300000001</c:v>
                </c:pt>
                <c:pt idx="71">
                  <c:v>3151.4169919999999</c:v>
                </c:pt>
                <c:pt idx="72">
                  <c:v>3150.705078</c:v>
                </c:pt>
                <c:pt idx="73">
                  <c:v>3149.9941410000001</c:v>
                </c:pt>
                <c:pt idx="74">
                  <c:v>3149.283203</c:v>
                </c:pt>
                <c:pt idx="75">
                  <c:v>3148.571289</c:v>
                </c:pt>
                <c:pt idx="76">
                  <c:v>3147.8603520000001</c:v>
                </c:pt>
                <c:pt idx="77">
                  <c:v>3147.1484380000002</c:v>
                </c:pt>
                <c:pt idx="78">
                  <c:v>3146.4365229999999</c:v>
                </c:pt>
                <c:pt idx="79">
                  <c:v>3145.7246089999999</c:v>
                </c:pt>
                <c:pt idx="80">
                  <c:v>3145.0126949999999</c:v>
                </c:pt>
                <c:pt idx="81">
                  <c:v>3144.2998050000001</c:v>
                </c:pt>
                <c:pt idx="82">
                  <c:v>3143.5878910000001</c:v>
                </c:pt>
                <c:pt idx="83">
                  <c:v>3142.875</c:v>
                </c:pt>
                <c:pt idx="84">
                  <c:v>3142.163086</c:v>
                </c:pt>
                <c:pt idx="85">
                  <c:v>3141.4501949999999</c:v>
                </c:pt>
                <c:pt idx="86">
                  <c:v>3140.7373050000001</c:v>
                </c:pt>
                <c:pt idx="87">
                  <c:v>3140.024414</c:v>
                </c:pt>
                <c:pt idx="88">
                  <c:v>3139.310547</c:v>
                </c:pt>
                <c:pt idx="89">
                  <c:v>3138.5976559999999</c:v>
                </c:pt>
                <c:pt idx="90">
                  <c:v>3137.8847660000001</c:v>
                </c:pt>
                <c:pt idx="91">
                  <c:v>3137.1708979999999</c:v>
                </c:pt>
                <c:pt idx="92">
                  <c:v>3136.4570309999999</c:v>
                </c:pt>
                <c:pt idx="93">
                  <c:v>3135.743164</c:v>
                </c:pt>
                <c:pt idx="94">
                  <c:v>3135.029297</c:v>
                </c:pt>
                <c:pt idx="95">
                  <c:v>3134.3154300000001</c:v>
                </c:pt>
                <c:pt idx="96">
                  <c:v>3133.6015630000002</c:v>
                </c:pt>
                <c:pt idx="97">
                  <c:v>3132.8867190000001</c:v>
                </c:pt>
                <c:pt idx="98">
                  <c:v>3132.1728520000001</c:v>
                </c:pt>
                <c:pt idx="99">
                  <c:v>3131.4580080000001</c:v>
                </c:pt>
                <c:pt idx="100">
                  <c:v>3130.743164</c:v>
                </c:pt>
                <c:pt idx="101">
                  <c:v>3130.0283199999999</c:v>
                </c:pt>
                <c:pt idx="102">
                  <c:v>3129.3134770000001</c:v>
                </c:pt>
                <c:pt idx="103">
                  <c:v>3128.5986330000001</c:v>
                </c:pt>
                <c:pt idx="104">
                  <c:v>3127.883789</c:v>
                </c:pt>
                <c:pt idx="105">
                  <c:v>3127.1679690000001</c:v>
                </c:pt>
                <c:pt idx="106">
                  <c:v>3126.453125</c:v>
                </c:pt>
                <c:pt idx="107">
                  <c:v>3125.7373050000001</c:v>
                </c:pt>
                <c:pt idx="108">
                  <c:v>3125.0214839999999</c:v>
                </c:pt>
                <c:pt idx="109">
                  <c:v>3124.305664</c:v>
                </c:pt>
                <c:pt idx="110">
                  <c:v>3123.5898440000001</c:v>
                </c:pt>
                <c:pt idx="111">
                  <c:v>3122.8740229999999</c:v>
                </c:pt>
                <c:pt idx="112">
                  <c:v>3122.1572270000001</c:v>
                </c:pt>
                <c:pt idx="113">
                  <c:v>3121.4414059999999</c:v>
                </c:pt>
                <c:pt idx="114">
                  <c:v>3120.7246089999999</c:v>
                </c:pt>
                <c:pt idx="115">
                  <c:v>3120.008789</c:v>
                </c:pt>
                <c:pt idx="116">
                  <c:v>3119.2919919999999</c:v>
                </c:pt>
                <c:pt idx="117">
                  <c:v>3118.5751949999999</c:v>
                </c:pt>
                <c:pt idx="118">
                  <c:v>3117.857422</c:v>
                </c:pt>
                <c:pt idx="119">
                  <c:v>3117.140625</c:v>
                </c:pt>
                <c:pt idx="120">
                  <c:v>3116.423828</c:v>
                </c:pt>
                <c:pt idx="121">
                  <c:v>3115.7060550000001</c:v>
                </c:pt>
                <c:pt idx="122">
                  <c:v>3114.9882809999999</c:v>
                </c:pt>
                <c:pt idx="123">
                  <c:v>3114.2714839999999</c:v>
                </c:pt>
                <c:pt idx="124">
                  <c:v>3113.553711</c:v>
                </c:pt>
                <c:pt idx="125">
                  <c:v>3112.834961</c:v>
                </c:pt>
                <c:pt idx="126">
                  <c:v>3112.1171880000002</c:v>
                </c:pt>
                <c:pt idx="127">
                  <c:v>3111.399414</c:v>
                </c:pt>
                <c:pt idx="128">
                  <c:v>3110.680664</c:v>
                </c:pt>
                <c:pt idx="129">
                  <c:v>3109.9628910000001</c:v>
                </c:pt>
                <c:pt idx="130">
                  <c:v>3109.2441410000001</c:v>
                </c:pt>
                <c:pt idx="131">
                  <c:v>3108.5253910000001</c:v>
                </c:pt>
                <c:pt idx="132">
                  <c:v>3107.8066410000001</c:v>
                </c:pt>
                <c:pt idx="133">
                  <c:v>3107.0878910000001</c:v>
                </c:pt>
                <c:pt idx="134">
                  <c:v>3106.3691410000001</c:v>
                </c:pt>
                <c:pt idx="135">
                  <c:v>3105.649414</c:v>
                </c:pt>
                <c:pt idx="136">
                  <c:v>3104.930664</c:v>
                </c:pt>
                <c:pt idx="137">
                  <c:v>3104.2109380000002</c:v>
                </c:pt>
                <c:pt idx="138">
                  <c:v>3103.491211</c:v>
                </c:pt>
                <c:pt idx="139">
                  <c:v>3102.7714839999999</c:v>
                </c:pt>
                <c:pt idx="140">
                  <c:v>3102.0517580000001</c:v>
                </c:pt>
                <c:pt idx="141">
                  <c:v>3101.3320309999999</c:v>
                </c:pt>
                <c:pt idx="142">
                  <c:v>3100.6123050000001</c:v>
                </c:pt>
                <c:pt idx="143">
                  <c:v>3099.8916020000001</c:v>
                </c:pt>
                <c:pt idx="144">
                  <c:v>3099.1708979999999</c:v>
                </c:pt>
                <c:pt idx="145">
                  <c:v>3098.451172</c:v>
                </c:pt>
                <c:pt idx="146">
                  <c:v>3097.7304690000001</c:v>
                </c:pt>
                <c:pt idx="147">
                  <c:v>3097.0097660000001</c:v>
                </c:pt>
                <c:pt idx="148">
                  <c:v>3096.2890630000002</c:v>
                </c:pt>
                <c:pt idx="149">
                  <c:v>3095.5673830000001</c:v>
                </c:pt>
                <c:pt idx="150">
                  <c:v>3094.8466800000001</c:v>
                </c:pt>
                <c:pt idx="151">
                  <c:v>3094.125</c:v>
                </c:pt>
                <c:pt idx="152">
                  <c:v>3093.404297</c:v>
                </c:pt>
                <c:pt idx="153">
                  <c:v>3092.6826169999999</c:v>
                </c:pt>
                <c:pt idx="154">
                  <c:v>3091.9609380000002</c:v>
                </c:pt>
                <c:pt idx="155">
                  <c:v>3091.2392580000001</c:v>
                </c:pt>
                <c:pt idx="156">
                  <c:v>3090.517578</c:v>
                </c:pt>
                <c:pt idx="157">
                  <c:v>3089.794922</c:v>
                </c:pt>
                <c:pt idx="158">
                  <c:v>3089.0732419999999</c:v>
                </c:pt>
                <c:pt idx="159">
                  <c:v>3088.350586</c:v>
                </c:pt>
                <c:pt idx="160">
                  <c:v>3087.6289059999999</c:v>
                </c:pt>
                <c:pt idx="161">
                  <c:v>3086.90625</c:v>
                </c:pt>
                <c:pt idx="162">
                  <c:v>3086.1835940000001</c:v>
                </c:pt>
                <c:pt idx="163">
                  <c:v>3085.4609380000002</c:v>
                </c:pt>
                <c:pt idx="164">
                  <c:v>3084.7373050000001</c:v>
                </c:pt>
                <c:pt idx="165">
                  <c:v>3084.0146479999999</c:v>
                </c:pt>
                <c:pt idx="166">
                  <c:v>3083.2910160000001</c:v>
                </c:pt>
                <c:pt idx="167">
                  <c:v>3082.5683589999999</c:v>
                </c:pt>
                <c:pt idx="168">
                  <c:v>3081.8447270000001</c:v>
                </c:pt>
                <c:pt idx="169">
                  <c:v>3081.1210940000001</c:v>
                </c:pt>
                <c:pt idx="170">
                  <c:v>3080.397461</c:v>
                </c:pt>
                <c:pt idx="171">
                  <c:v>3079.673828</c:v>
                </c:pt>
                <c:pt idx="172">
                  <c:v>3078.9492190000001</c:v>
                </c:pt>
                <c:pt idx="173">
                  <c:v>3078.225586</c:v>
                </c:pt>
                <c:pt idx="174">
                  <c:v>3077.5009770000001</c:v>
                </c:pt>
                <c:pt idx="175">
                  <c:v>3076.7763669999999</c:v>
                </c:pt>
                <c:pt idx="176">
                  <c:v>3076.0527339999999</c:v>
                </c:pt>
                <c:pt idx="177">
                  <c:v>3075.328125</c:v>
                </c:pt>
                <c:pt idx="178">
                  <c:v>3074.602539</c:v>
                </c:pt>
                <c:pt idx="179">
                  <c:v>3073.8779300000001</c:v>
                </c:pt>
                <c:pt idx="180">
                  <c:v>3073.1533199999999</c:v>
                </c:pt>
                <c:pt idx="181">
                  <c:v>3072.4277339999999</c:v>
                </c:pt>
                <c:pt idx="182">
                  <c:v>3071.703125</c:v>
                </c:pt>
                <c:pt idx="183">
                  <c:v>3070.977539</c:v>
                </c:pt>
                <c:pt idx="184">
                  <c:v>3070.251953</c:v>
                </c:pt>
                <c:pt idx="185">
                  <c:v>3069.5263669999999</c:v>
                </c:pt>
                <c:pt idx="186">
                  <c:v>3068.7998050000001</c:v>
                </c:pt>
                <c:pt idx="187">
                  <c:v>3068.0742190000001</c:v>
                </c:pt>
                <c:pt idx="188">
                  <c:v>3067.3486330000001</c:v>
                </c:pt>
                <c:pt idx="189">
                  <c:v>3066.6220699999999</c:v>
                </c:pt>
                <c:pt idx="190">
                  <c:v>3065.8955080000001</c:v>
                </c:pt>
                <c:pt idx="191">
                  <c:v>3065.1689449999999</c:v>
                </c:pt>
                <c:pt idx="192">
                  <c:v>3064.4423830000001</c:v>
                </c:pt>
                <c:pt idx="193">
                  <c:v>3063.7158199999999</c:v>
                </c:pt>
                <c:pt idx="194">
                  <c:v>3062.9892580000001</c:v>
                </c:pt>
                <c:pt idx="195">
                  <c:v>3062.2626949999999</c:v>
                </c:pt>
                <c:pt idx="196">
                  <c:v>3061.5351559999999</c:v>
                </c:pt>
                <c:pt idx="197">
                  <c:v>3060.8076169999999</c:v>
                </c:pt>
                <c:pt idx="198">
                  <c:v>3060.080078</c:v>
                </c:pt>
                <c:pt idx="199">
                  <c:v>3059.352539</c:v>
                </c:pt>
                <c:pt idx="200">
                  <c:v>3058.625</c:v>
                </c:pt>
                <c:pt idx="201">
                  <c:v>3057.897461</c:v>
                </c:pt>
                <c:pt idx="202">
                  <c:v>3057.169922</c:v>
                </c:pt>
                <c:pt idx="203">
                  <c:v>3056.4414059999999</c:v>
                </c:pt>
                <c:pt idx="204">
                  <c:v>3055.7138669999999</c:v>
                </c:pt>
                <c:pt idx="205">
                  <c:v>3054.9853520000001</c:v>
                </c:pt>
                <c:pt idx="206">
                  <c:v>3054.256836</c:v>
                </c:pt>
                <c:pt idx="207">
                  <c:v>3053.5283199999999</c:v>
                </c:pt>
                <c:pt idx="208">
                  <c:v>3052.7998050000001</c:v>
                </c:pt>
                <c:pt idx="209">
                  <c:v>3052.0703130000002</c:v>
                </c:pt>
                <c:pt idx="210">
                  <c:v>3051.341797</c:v>
                </c:pt>
                <c:pt idx="211">
                  <c:v>3050.6123050000001</c:v>
                </c:pt>
                <c:pt idx="212">
                  <c:v>3049.883789</c:v>
                </c:pt>
                <c:pt idx="213">
                  <c:v>3049.154297</c:v>
                </c:pt>
                <c:pt idx="214">
                  <c:v>3048.4248050000001</c:v>
                </c:pt>
                <c:pt idx="215">
                  <c:v>3047.6953130000002</c:v>
                </c:pt>
                <c:pt idx="216">
                  <c:v>3046.9658199999999</c:v>
                </c:pt>
                <c:pt idx="217">
                  <c:v>3046.2353520000001</c:v>
                </c:pt>
                <c:pt idx="218">
                  <c:v>3045.5058589999999</c:v>
                </c:pt>
                <c:pt idx="219">
                  <c:v>3044.7753910000001</c:v>
                </c:pt>
                <c:pt idx="220">
                  <c:v>3044.044922</c:v>
                </c:pt>
                <c:pt idx="221">
                  <c:v>3043.314453</c:v>
                </c:pt>
                <c:pt idx="222">
                  <c:v>3042.5839839999999</c:v>
                </c:pt>
                <c:pt idx="223">
                  <c:v>3041.8535160000001</c:v>
                </c:pt>
                <c:pt idx="224">
                  <c:v>3041.123047</c:v>
                </c:pt>
                <c:pt idx="225">
                  <c:v>3040.3916020000001</c:v>
                </c:pt>
                <c:pt idx="226">
                  <c:v>3039.6611330000001</c:v>
                </c:pt>
                <c:pt idx="227">
                  <c:v>3038.9296880000002</c:v>
                </c:pt>
                <c:pt idx="228">
                  <c:v>3038.1982419999999</c:v>
                </c:pt>
                <c:pt idx="229">
                  <c:v>3037.466797</c:v>
                </c:pt>
                <c:pt idx="230">
                  <c:v>3036.7353520000001</c:v>
                </c:pt>
                <c:pt idx="231">
                  <c:v>3036.0039059999999</c:v>
                </c:pt>
                <c:pt idx="232">
                  <c:v>3035.2714839999999</c:v>
                </c:pt>
                <c:pt idx="233">
                  <c:v>3034.540039</c:v>
                </c:pt>
                <c:pt idx="234">
                  <c:v>3033.8076169999999</c:v>
                </c:pt>
                <c:pt idx="235">
                  <c:v>3033.0751949999999</c:v>
                </c:pt>
                <c:pt idx="236">
                  <c:v>3032.3427729999999</c:v>
                </c:pt>
                <c:pt idx="237">
                  <c:v>3031.6103520000001</c:v>
                </c:pt>
                <c:pt idx="238">
                  <c:v>3030.8779300000001</c:v>
                </c:pt>
                <c:pt idx="239">
                  <c:v>3030.1455080000001</c:v>
                </c:pt>
                <c:pt idx="240">
                  <c:v>3029.4121089999999</c:v>
                </c:pt>
                <c:pt idx="241">
                  <c:v>3028.678711</c:v>
                </c:pt>
                <c:pt idx="242">
                  <c:v>3027.946289</c:v>
                </c:pt>
                <c:pt idx="243">
                  <c:v>3027.2128910000001</c:v>
                </c:pt>
                <c:pt idx="244">
                  <c:v>3026.4794919999999</c:v>
                </c:pt>
                <c:pt idx="245">
                  <c:v>3025.7460940000001</c:v>
                </c:pt>
                <c:pt idx="246">
                  <c:v>3025.0117190000001</c:v>
                </c:pt>
                <c:pt idx="247">
                  <c:v>3024.2783199999999</c:v>
                </c:pt>
                <c:pt idx="248">
                  <c:v>3023.5439449999999</c:v>
                </c:pt>
                <c:pt idx="249">
                  <c:v>3022.8095699999999</c:v>
                </c:pt>
                <c:pt idx="250">
                  <c:v>3022.076172</c:v>
                </c:pt>
                <c:pt idx="251">
                  <c:v>3021.341797</c:v>
                </c:pt>
                <c:pt idx="252">
                  <c:v>3020.6064449999999</c:v>
                </c:pt>
                <c:pt idx="253">
                  <c:v>3019.8720699999999</c:v>
                </c:pt>
                <c:pt idx="254">
                  <c:v>3019.1376949999999</c:v>
                </c:pt>
                <c:pt idx="255">
                  <c:v>3018.4023440000001</c:v>
                </c:pt>
                <c:pt idx="256">
                  <c:v>3017.6679690000001</c:v>
                </c:pt>
                <c:pt idx="257">
                  <c:v>3016.9326169999999</c:v>
                </c:pt>
                <c:pt idx="258">
                  <c:v>3016.1972660000001</c:v>
                </c:pt>
                <c:pt idx="259">
                  <c:v>3015.461914</c:v>
                </c:pt>
                <c:pt idx="260">
                  <c:v>3014.7265630000002</c:v>
                </c:pt>
                <c:pt idx="261">
                  <c:v>3013.9902339999999</c:v>
                </c:pt>
                <c:pt idx="262">
                  <c:v>3013.2548830000001</c:v>
                </c:pt>
                <c:pt idx="263">
                  <c:v>3012.5185550000001</c:v>
                </c:pt>
                <c:pt idx="264">
                  <c:v>3011.7822270000001</c:v>
                </c:pt>
                <c:pt idx="265">
                  <c:v>3011.0458979999999</c:v>
                </c:pt>
                <c:pt idx="266">
                  <c:v>3010.3095699999999</c:v>
                </c:pt>
                <c:pt idx="267">
                  <c:v>3009.5732419999999</c:v>
                </c:pt>
                <c:pt idx="268">
                  <c:v>3008.836914</c:v>
                </c:pt>
                <c:pt idx="269">
                  <c:v>3008.0996089999999</c:v>
                </c:pt>
                <c:pt idx="270">
                  <c:v>3007.3632809999999</c:v>
                </c:pt>
                <c:pt idx="271">
                  <c:v>3006.6259770000001</c:v>
                </c:pt>
                <c:pt idx="272">
                  <c:v>3005.888672</c:v>
                </c:pt>
                <c:pt idx="273">
                  <c:v>3005.1513669999999</c:v>
                </c:pt>
                <c:pt idx="274">
                  <c:v>3004.4140630000002</c:v>
                </c:pt>
                <c:pt idx="275">
                  <c:v>3003.6767580000001</c:v>
                </c:pt>
                <c:pt idx="276">
                  <c:v>3002.9384770000001</c:v>
                </c:pt>
                <c:pt idx="277">
                  <c:v>3002.201172</c:v>
                </c:pt>
                <c:pt idx="278">
                  <c:v>3001.4628910000001</c:v>
                </c:pt>
                <c:pt idx="279">
                  <c:v>3000.7246089999999</c:v>
                </c:pt>
                <c:pt idx="280">
                  <c:v>2999.986328</c:v>
                </c:pt>
                <c:pt idx="281">
                  <c:v>2999.248047</c:v>
                </c:pt>
                <c:pt idx="282">
                  <c:v>2998.5097660000001</c:v>
                </c:pt>
                <c:pt idx="283">
                  <c:v>2997.7714839999999</c:v>
                </c:pt>
                <c:pt idx="284">
                  <c:v>2997.0322270000001</c:v>
                </c:pt>
                <c:pt idx="285">
                  <c:v>2996.2939449999999</c:v>
                </c:pt>
                <c:pt idx="286">
                  <c:v>2995.5546880000002</c:v>
                </c:pt>
                <c:pt idx="287">
                  <c:v>2994.8154300000001</c:v>
                </c:pt>
                <c:pt idx="288">
                  <c:v>2994.076172</c:v>
                </c:pt>
                <c:pt idx="289">
                  <c:v>2993.336914</c:v>
                </c:pt>
                <c:pt idx="290">
                  <c:v>2992.5966800000001</c:v>
                </c:pt>
                <c:pt idx="291">
                  <c:v>2991.857422</c:v>
                </c:pt>
                <c:pt idx="292">
                  <c:v>2991.1171880000002</c:v>
                </c:pt>
                <c:pt idx="293">
                  <c:v>2990.3779300000001</c:v>
                </c:pt>
                <c:pt idx="294">
                  <c:v>2989.6376949999999</c:v>
                </c:pt>
                <c:pt idx="295">
                  <c:v>2988.897461</c:v>
                </c:pt>
                <c:pt idx="296">
                  <c:v>2988.1572270000001</c:v>
                </c:pt>
                <c:pt idx="297">
                  <c:v>2987.4160160000001</c:v>
                </c:pt>
                <c:pt idx="298">
                  <c:v>2986.6757809999999</c:v>
                </c:pt>
                <c:pt idx="299">
                  <c:v>2985.9345699999999</c:v>
                </c:pt>
                <c:pt idx="300">
                  <c:v>2985.194336</c:v>
                </c:pt>
                <c:pt idx="301">
                  <c:v>2984.453125</c:v>
                </c:pt>
                <c:pt idx="302">
                  <c:v>2983.711914</c:v>
                </c:pt>
                <c:pt idx="303">
                  <c:v>2982.970703</c:v>
                </c:pt>
                <c:pt idx="304">
                  <c:v>2982.2285160000001</c:v>
                </c:pt>
                <c:pt idx="305">
                  <c:v>2981.4873050000001</c:v>
                </c:pt>
                <c:pt idx="306">
                  <c:v>2980.7451169999999</c:v>
                </c:pt>
                <c:pt idx="307">
                  <c:v>2980.0039059999999</c:v>
                </c:pt>
                <c:pt idx="308">
                  <c:v>2979.2617190000001</c:v>
                </c:pt>
                <c:pt idx="309">
                  <c:v>2978.5195309999999</c:v>
                </c:pt>
                <c:pt idx="310">
                  <c:v>2977.7773440000001</c:v>
                </c:pt>
                <c:pt idx="311">
                  <c:v>2977.0351559999999</c:v>
                </c:pt>
                <c:pt idx="312">
                  <c:v>2976.2919919999999</c:v>
                </c:pt>
                <c:pt idx="313">
                  <c:v>2975.5498050000001</c:v>
                </c:pt>
                <c:pt idx="314">
                  <c:v>2974.8066410000001</c:v>
                </c:pt>
                <c:pt idx="315">
                  <c:v>2974.064453</c:v>
                </c:pt>
                <c:pt idx="316">
                  <c:v>2973.321289</c:v>
                </c:pt>
                <c:pt idx="317">
                  <c:v>2972.578125</c:v>
                </c:pt>
                <c:pt idx="318">
                  <c:v>2971.8339839999999</c:v>
                </c:pt>
                <c:pt idx="319">
                  <c:v>2971.0908199999999</c:v>
                </c:pt>
                <c:pt idx="320">
                  <c:v>2970.3476559999999</c:v>
                </c:pt>
                <c:pt idx="321">
                  <c:v>2969.6035160000001</c:v>
                </c:pt>
                <c:pt idx="322">
                  <c:v>2968.859375</c:v>
                </c:pt>
                <c:pt idx="323">
                  <c:v>2968.1152339999999</c:v>
                </c:pt>
                <c:pt idx="324">
                  <c:v>2967.3710940000001</c:v>
                </c:pt>
                <c:pt idx="325">
                  <c:v>2966.626953</c:v>
                </c:pt>
                <c:pt idx="326">
                  <c:v>2965.8828130000002</c:v>
                </c:pt>
                <c:pt idx="327">
                  <c:v>2965.1376949999999</c:v>
                </c:pt>
                <c:pt idx="328">
                  <c:v>2964.3935550000001</c:v>
                </c:pt>
                <c:pt idx="329">
                  <c:v>2963.6484380000002</c:v>
                </c:pt>
                <c:pt idx="330">
                  <c:v>2962.9033199999999</c:v>
                </c:pt>
                <c:pt idx="331">
                  <c:v>2962.158203</c:v>
                </c:pt>
                <c:pt idx="332">
                  <c:v>2961.413086</c:v>
                </c:pt>
                <c:pt idx="333">
                  <c:v>2960.6679690000001</c:v>
                </c:pt>
                <c:pt idx="334">
                  <c:v>2959.9228520000001</c:v>
                </c:pt>
                <c:pt idx="335">
                  <c:v>2959.1767580000001</c:v>
                </c:pt>
                <c:pt idx="336">
                  <c:v>2958.430664</c:v>
                </c:pt>
                <c:pt idx="337">
                  <c:v>2957.685547</c:v>
                </c:pt>
                <c:pt idx="338">
                  <c:v>2956.939453</c:v>
                </c:pt>
                <c:pt idx="339">
                  <c:v>2956.1923830000001</c:v>
                </c:pt>
                <c:pt idx="340">
                  <c:v>2955.446289</c:v>
                </c:pt>
                <c:pt idx="341">
                  <c:v>2954.7001949999999</c:v>
                </c:pt>
                <c:pt idx="342">
                  <c:v>2953.953125</c:v>
                </c:pt>
                <c:pt idx="343">
                  <c:v>2953.2070309999999</c:v>
                </c:pt>
                <c:pt idx="344">
                  <c:v>2952.459961</c:v>
                </c:pt>
                <c:pt idx="345">
                  <c:v>2951.7128910000001</c:v>
                </c:pt>
                <c:pt idx="346">
                  <c:v>2950.9658199999999</c:v>
                </c:pt>
                <c:pt idx="347">
                  <c:v>2950.21875</c:v>
                </c:pt>
                <c:pt idx="348">
                  <c:v>2949.470703</c:v>
                </c:pt>
                <c:pt idx="349">
                  <c:v>2948.7236330000001</c:v>
                </c:pt>
                <c:pt idx="350">
                  <c:v>2947.975586</c:v>
                </c:pt>
                <c:pt idx="351">
                  <c:v>2947.227539</c:v>
                </c:pt>
                <c:pt idx="352">
                  <c:v>2946.4804690000001</c:v>
                </c:pt>
                <c:pt idx="353">
                  <c:v>2945.732422</c:v>
                </c:pt>
                <c:pt idx="354">
                  <c:v>2944.9833979999999</c:v>
                </c:pt>
                <c:pt idx="355">
                  <c:v>2944.2353520000001</c:v>
                </c:pt>
                <c:pt idx="356">
                  <c:v>2943.4873050000001</c:v>
                </c:pt>
                <c:pt idx="357">
                  <c:v>2942.7382809999999</c:v>
                </c:pt>
                <c:pt idx="358">
                  <c:v>2941.9892580000001</c:v>
                </c:pt>
                <c:pt idx="359">
                  <c:v>2941.2402339999999</c:v>
                </c:pt>
                <c:pt idx="360">
                  <c:v>2940.491211</c:v>
                </c:pt>
                <c:pt idx="361">
                  <c:v>2939.7421880000002</c:v>
                </c:pt>
                <c:pt idx="362">
                  <c:v>2938.993164</c:v>
                </c:pt>
                <c:pt idx="363">
                  <c:v>2938.243164</c:v>
                </c:pt>
                <c:pt idx="364">
                  <c:v>2937.4941410000001</c:v>
                </c:pt>
                <c:pt idx="365">
                  <c:v>2936.7441410000001</c:v>
                </c:pt>
                <c:pt idx="366">
                  <c:v>2935.9941410000001</c:v>
                </c:pt>
                <c:pt idx="367">
                  <c:v>2935.2441410000001</c:v>
                </c:pt>
                <c:pt idx="368">
                  <c:v>2934.4941410000001</c:v>
                </c:pt>
                <c:pt idx="369">
                  <c:v>2933.7441410000001</c:v>
                </c:pt>
                <c:pt idx="370">
                  <c:v>2932.993164</c:v>
                </c:pt>
                <c:pt idx="371">
                  <c:v>2932.243164</c:v>
                </c:pt>
                <c:pt idx="372">
                  <c:v>2931.4921880000002</c:v>
                </c:pt>
                <c:pt idx="373">
                  <c:v>2930.741211</c:v>
                </c:pt>
                <c:pt idx="374">
                  <c:v>2929.9902339999999</c:v>
                </c:pt>
                <c:pt idx="375">
                  <c:v>2929.2392580000001</c:v>
                </c:pt>
                <c:pt idx="376">
                  <c:v>2928.4882809999999</c:v>
                </c:pt>
                <c:pt idx="377">
                  <c:v>2927.7373050000001</c:v>
                </c:pt>
                <c:pt idx="378">
                  <c:v>2926.9853520000001</c:v>
                </c:pt>
                <c:pt idx="379">
                  <c:v>2926.2333979999999</c:v>
                </c:pt>
                <c:pt idx="380">
                  <c:v>2925.4814449999999</c:v>
                </c:pt>
                <c:pt idx="381">
                  <c:v>2924.7294919999999</c:v>
                </c:pt>
                <c:pt idx="382">
                  <c:v>2923.977539</c:v>
                </c:pt>
                <c:pt idx="383">
                  <c:v>2923.225586</c:v>
                </c:pt>
                <c:pt idx="384">
                  <c:v>2922.4736330000001</c:v>
                </c:pt>
                <c:pt idx="385">
                  <c:v>2921.720703</c:v>
                </c:pt>
                <c:pt idx="386">
                  <c:v>2920.96875</c:v>
                </c:pt>
                <c:pt idx="387">
                  <c:v>2920.2158199999999</c:v>
                </c:pt>
                <c:pt idx="388">
                  <c:v>2919.4628910000001</c:v>
                </c:pt>
                <c:pt idx="389">
                  <c:v>2918.709961</c:v>
                </c:pt>
                <c:pt idx="390">
                  <c:v>2917.9560550000001</c:v>
                </c:pt>
                <c:pt idx="391">
                  <c:v>2917.203125</c:v>
                </c:pt>
                <c:pt idx="392">
                  <c:v>2916.4501949999999</c:v>
                </c:pt>
                <c:pt idx="393">
                  <c:v>2915.696289</c:v>
                </c:pt>
                <c:pt idx="394">
                  <c:v>2914.9423830000001</c:v>
                </c:pt>
                <c:pt idx="395">
                  <c:v>2914.1884770000001</c:v>
                </c:pt>
                <c:pt idx="396">
                  <c:v>2913.4345699999999</c:v>
                </c:pt>
                <c:pt idx="397">
                  <c:v>2912.680664</c:v>
                </c:pt>
                <c:pt idx="398">
                  <c:v>2911.9267580000001</c:v>
                </c:pt>
                <c:pt idx="399">
                  <c:v>2911.171875</c:v>
                </c:pt>
                <c:pt idx="400">
                  <c:v>2910.4169919999999</c:v>
                </c:pt>
                <c:pt idx="401">
                  <c:v>2909.663086</c:v>
                </c:pt>
                <c:pt idx="402">
                  <c:v>2908.908203</c:v>
                </c:pt>
                <c:pt idx="403">
                  <c:v>2908.1533199999999</c:v>
                </c:pt>
                <c:pt idx="404">
                  <c:v>2907.397461</c:v>
                </c:pt>
                <c:pt idx="405">
                  <c:v>2906.642578</c:v>
                </c:pt>
                <c:pt idx="406">
                  <c:v>2905.8876949999999</c:v>
                </c:pt>
                <c:pt idx="407">
                  <c:v>2905.131836</c:v>
                </c:pt>
                <c:pt idx="408">
                  <c:v>2904.3759770000001</c:v>
                </c:pt>
                <c:pt idx="409">
                  <c:v>2903.6201169999999</c:v>
                </c:pt>
                <c:pt idx="410">
                  <c:v>2902.8642580000001</c:v>
                </c:pt>
                <c:pt idx="411">
                  <c:v>2902.1083979999999</c:v>
                </c:pt>
                <c:pt idx="412">
                  <c:v>2901.352539</c:v>
                </c:pt>
                <c:pt idx="413">
                  <c:v>2900.595703</c:v>
                </c:pt>
                <c:pt idx="414">
                  <c:v>2899.8398440000001</c:v>
                </c:pt>
                <c:pt idx="415">
                  <c:v>2899.0830080000001</c:v>
                </c:pt>
                <c:pt idx="416">
                  <c:v>2898.326172</c:v>
                </c:pt>
                <c:pt idx="417">
                  <c:v>2897.569336</c:v>
                </c:pt>
                <c:pt idx="418">
                  <c:v>2896.8125</c:v>
                </c:pt>
                <c:pt idx="419">
                  <c:v>2896.0546880000002</c:v>
                </c:pt>
                <c:pt idx="420">
                  <c:v>2895.2978520000001</c:v>
                </c:pt>
                <c:pt idx="421">
                  <c:v>2894.540039</c:v>
                </c:pt>
                <c:pt idx="422">
                  <c:v>2893.783203</c:v>
                </c:pt>
                <c:pt idx="423">
                  <c:v>2893.0253910000001</c:v>
                </c:pt>
                <c:pt idx="424">
                  <c:v>2892.267578</c:v>
                </c:pt>
                <c:pt idx="425">
                  <c:v>2891.5097660000001</c:v>
                </c:pt>
                <c:pt idx="426">
                  <c:v>2890.7509770000001</c:v>
                </c:pt>
                <c:pt idx="427">
                  <c:v>2889.993164</c:v>
                </c:pt>
                <c:pt idx="428">
                  <c:v>2889.234375</c:v>
                </c:pt>
                <c:pt idx="429">
                  <c:v>2888.475586</c:v>
                </c:pt>
                <c:pt idx="430">
                  <c:v>2887.7177729999999</c:v>
                </c:pt>
                <c:pt idx="431">
                  <c:v>2886.9589839999999</c:v>
                </c:pt>
                <c:pt idx="432">
                  <c:v>2886.1992190000001</c:v>
                </c:pt>
                <c:pt idx="433">
                  <c:v>2885.4404300000001</c:v>
                </c:pt>
                <c:pt idx="434">
                  <c:v>2884.6816410000001</c:v>
                </c:pt>
                <c:pt idx="435">
                  <c:v>2883.921875</c:v>
                </c:pt>
                <c:pt idx="436">
                  <c:v>2883.1621089999999</c:v>
                </c:pt>
                <c:pt idx="437">
                  <c:v>2882.4023440000001</c:v>
                </c:pt>
                <c:pt idx="438">
                  <c:v>2881.642578</c:v>
                </c:pt>
                <c:pt idx="439">
                  <c:v>2880.8828130000002</c:v>
                </c:pt>
                <c:pt idx="440">
                  <c:v>2880.123047</c:v>
                </c:pt>
                <c:pt idx="441">
                  <c:v>2879.3623050000001</c:v>
                </c:pt>
                <c:pt idx="442">
                  <c:v>2878.602539</c:v>
                </c:pt>
                <c:pt idx="443">
                  <c:v>2877.841797</c:v>
                </c:pt>
                <c:pt idx="444">
                  <c:v>2877.0810550000001</c:v>
                </c:pt>
                <c:pt idx="445">
                  <c:v>2876.3203130000002</c:v>
                </c:pt>
                <c:pt idx="446">
                  <c:v>2875.5595699999999</c:v>
                </c:pt>
                <c:pt idx="447">
                  <c:v>2874.798828</c:v>
                </c:pt>
                <c:pt idx="448">
                  <c:v>2874.0371089999999</c:v>
                </c:pt>
                <c:pt idx="449">
                  <c:v>2873.2763669999999</c:v>
                </c:pt>
                <c:pt idx="450">
                  <c:v>2872.5146479999999</c:v>
                </c:pt>
                <c:pt idx="451">
                  <c:v>2871.7529300000001</c:v>
                </c:pt>
                <c:pt idx="452">
                  <c:v>2870.991211</c:v>
                </c:pt>
                <c:pt idx="453">
                  <c:v>2870.2294919999999</c:v>
                </c:pt>
                <c:pt idx="454">
                  <c:v>2869.4677729999999</c:v>
                </c:pt>
                <c:pt idx="455">
                  <c:v>2868.705078</c:v>
                </c:pt>
                <c:pt idx="456">
                  <c:v>2867.9433589999999</c:v>
                </c:pt>
                <c:pt idx="457">
                  <c:v>2867.180664</c:v>
                </c:pt>
                <c:pt idx="458">
                  <c:v>2866.4179690000001</c:v>
                </c:pt>
                <c:pt idx="459">
                  <c:v>2865.6552729999999</c:v>
                </c:pt>
                <c:pt idx="460">
                  <c:v>2864.892578</c:v>
                </c:pt>
                <c:pt idx="461">
                  <c:v>2864.1289059999999</c:v>
                </c:pt>
                <c:pt idx="462">
                  <c:v>2863.366211</c:v>
                </c:pt>
                <c:pt idx="463">
                  <c:v>2862.602539</c:v>
                </c:pt>
                <c:pt idx="464">
                  <c:v>2861.8398440000001</c:v>
                </c:pt>
                <c:pt idx="465">
                  <c:v>2861.076172</c:v>
                </c:pt>
                <c:pt idx="466">
                  <c:v>2860.3125</c:v>
                </c:pt>
                <c:pt idx="467">
                  <c:v>2859.548828</c:v>
                </c:pt>
                <c:pt idx="468">
                  <c:v>2858.7841800000001</c:v>
                </c:pt>
                <c:pt idx="469">
                  <c:v>2858.0205080000001</c:v>
                </c:pt>
                <c:pt idx="470">
                  <c:v>2857.2558589999999</c:v>
                </c:pt>
                <c:pt idx="471">
                  <c:v>2856.491211</c:v>
                </c:pt>
                <c:pt idx="472">
                  <c:v>2855.727539</c:v>
                </c:pt>
                <c:pt idx="473">
                  <c:v>2854.9628910000001</c:v>
                </c:pt>
                <c:pt idx="474">
                  <c:v>2854.1972660000001</c:v>
                </c:pt>
                <c:pt idx="475">
                  <c:v>2853.4326169999999</c:v>
                </c:pt>
                <c:pt idx="476">
                  <c:v>2852.6679690000001</c:v>
                </c:pt>
                <c:pt idx="477">
                  <c:v>2851.9023440000001</c:v>
                </c:pt>
                <c:pt idx="478">
                  <c:v>2851.1367190000001</c:v>
                </c:pt>
                <c:pt idx="479">
                  <c:v>2850.3710940000001</c:v>
                </c:pt>
                <c:pt idx="480">
                  <c:v>2849.6054690000001</c:v>
                </c:pt>
                <c:pt idx="481">
                  <c:v>2848.8398440000001</c:v>
                </c:pt>
                <c:pt idx="482">
                  <c:v>2848.0742190000001</c:v>
                </c:pt>
                <c:pt idx="483">
                  <c:v>2847.3076169999999</c:v>
                </c:pt>
                <c:pt idx="484">
                  <c:v>2846.5419919999999</c:v>
                </c:pt>
                <c:pt idx="485">
                  <c:v>2845.7753910000001</c:v>
                </c:pt>
                <c:pt idx="486">
                  <c:v>2845.008789</c:v>
                </c:pt>
                <c:pt idx="487">
                  <c:v>2844.2421880000002</c:v>
                </c:pt>
                <c:pt idx="488">
                  <c:v>2843.475586</c:v>
                </c:pt>
                <c:pt idx="489">
                  <c:v>2842.7089839999999</c:v>
                </c:pt>
                <c:pt idx="490">
                  <c:v>2841.9414059999999</c:v>
                </c:pt>
                <c:pt idx="491">
                  <c:v>2841.173828</c:v>
                </c:pt>
                <c:pt idx="492">
                  <c:v>2840.4072270000001</c:v>
                </c:pt>
                <c:pt idx="493">
                  <c:v>2839.6396479999999</c:v>
                </c:pt>
                <c:pt idx="494">
                  <c:v>2838.8720699999999</c:v>
                </c:pt>
                <c:pt idx="495">
                  <c:v>2838.1044919999999</c:v>
                </c:pt>
                <c:pt idx="496">
                  <c:v>2837.3359380000002</c:v>
                </c:pt>
                <c:pt idx="497">
                  <c:v>2836.5683589999999</c:v>
                </c:pt>
                <c:pt idx="498">
                  <c:v>2835.7998050000001</c:v>
                </c:pt>
                <c:pt idx="499">
                  <c:v>2835.03125</c:v>
                </c:pt>
                <c:pt idx="500">
                  <c:v>2834.2626949999999</c:v>
                </c:pt>
                <c:pt idx="501">
                  <c:v>2833.4941410000001</c:v>
                </c:pt>
                <c:pt idx="502">
                  <c:v>2832.725586</c:v>
                </c:pt>
                <c:pt idx="503">
                  <c:v>2831.9570309999999</c:v>
                </c:pt>
                <c:pt idx="504">
                  <c:v>2831.1875</c:v>
                </c:pt>
                <c:pt idx="505">
                  <c:v>2830.4189449999999</c:v>
                </c:pt>
                <c:pt idx="506">
                  <c:v>2829.649414</c:v>
                </c:pt>
                <c:pt idx="507">
                  <c:v>2828.8798830000001</c:v>
                </c:pt>
                <c:pt idx="508">
                  <c:v>2828.1103520000001</c:v>
                </c:pt>
                <c:pt idx="509">
                  <c:v>2827.3408199999999</c:v>
                </c:pt>
                <c:pt idx="510">
                  <c:v>2826.5703130000002</c:v>
                </c:pt>
                <c:pt idx="511">
                  <c:v>2825.8007809999999</c:v>
                </c:pt>
                <c:pt idx="512">
                  <c:v>2825.0302729999999</c:v>
                </c:pt>
                <c:pt idx="513">
                  <c:v>2824.2597660000001</c:v>
                </c:pt>
                <c:pt idx="514">
                  <c:v>2823.4892580000001</c:v>
                </c:pt>
                <c:pt idx="515">
                  <c:v>2822.71875</c:v>
                </c:pt>
                <c:pt idx="516">
                  <c:v>2821.9482419999999</c:v>
                </c:pt>
                <c:pt idx="517">
                  <c:v>2821.1777339999999</c:v>
                </c:pt>
                <c:pt idx="518">
                  <c:v>2820.40625</c:v>
                </c:pt>
                <c:pt idx="519">
                  <c:v>2819.6347660000001</c:v>
                </c:pt>
                <c:pt idx="520">
                  <c:v>2818.8642580000001</c:v>
                </c:pt>
                <c:pt idx="521">
                  <c:v>2818.0927729999999</c:v>
                </c:pt>
                <c:pt idx="522">
                  <c:v>2817.321289</c:v>
                </c:pt>
                <c:pt idx="523">
                  <c:v>2816.548828</c:v>
                </c:pt>
                <c:pt idx="524">
                  <c:v>2815.7773440000001</c:v>
                </c:pt>
                <c:pt idx="525">
                  <c:v>2815.0048830000001</c:v>
                </c:pt>
                <c:pt idx="526">
                  <c:v>2814.2333979999999</c:v>
                </c:pt>
                <c:pt idx="527">
                  <c:v>2813.4609380000002</c:v>
                </c:pt>
                <c:pt idx="528">
                  <c:v>2812.6884770000001</c:v>
                </c:pt>
                <c:pt idx="529">
                  <c:v>2811.9160160000001</c:v>
                </c:pt>
                <c:pt idx="530">
                  <c:v>2811.142578</c:v>
                </c:pt>
                <c:pt idx="531">
                  <c:v>2810.3701169999999</c:v>
                </c:pt>
                <c:pt idx="532">
                  <c:v>2809.5966800000001</c:v>
                </c:pt>
                <c:pt idx="533">
                  <c:v>2808.8242190000001</c:v>
                </c:pt>
                <c:pt idx="534">
                  <c:v>2808.0507809999999</c:v>
                </c:pt>
                <c:pt idx="535">
                  <c:v>2807.2773440000001</c:v>
                </c:pt>
                <c:pt idx="536">
                  <c:v>2806.5039059999999</c:v>
                </c:pt>
                <c:pt idx="537">
                  <c:v>2805.7294919999999</c:v>
                </c:pt>
                <c:pt idx="538">
                  <c:v>2804.9560550000001</c:v>
                </c:pt>
                <c:pt idx="539">
                  <c:v>2804.1816410000001</c:v>
                </c:pt>
                <c:pt idx="540">
                  <c:v>2803.408203</c:v>
                </c:pt>
                <c:pt idx="541">
                  <c:v>2802.633789</c:v>
                </c:pt>
                <c:pt idx="542">
                  <c:v>2801.859375</c:v>
                </c:pt>
                <c:pt idx="543">
                  <c:v>2801.084961</c:v>
                </c:pt>
                <c:pt idx="544">
                  <c:v>2800.3095699999999</c:v>
                </c:pt>
                <c:pt idx="545">
                  <c:v>2799.5351559999999</c:v>
                </c:pt>
                <c:pt idx="546">
                  <c:v>2798.7597660000001</c:v>
                </c:pt>
                <c:pt idx="547">
                  <c:v>2797.9853520000001</c:v>
                </c:pt>
                <c:pt idx="548">
                  <c:v>2797.209961</c:v>
                </c:pt>
                <c:pt idx="549">
                  <c:v>2796.4345699999999</c:v>
                </c:pt>
                <c:pt idx="550">
                  <c:v>2795.658203</c:v>
                </c:pt>
                <c:pt idx="551">
                  <c:v>2794.8828130000002</c:v>
                </c:pt>
                <c:pt idx="552">
                  <c:v>2794.107422</c:v>
                </c:pt>
                <c:pt idx="553">
                  <c:v>2793.3310550000001</c:v>
                </c:pt>
                <c:pt idx="554">
                  <c:v>2792.5546880000002</c:v>
                </c:pt>
                <c:pt idx="555">
                  <c:v>2791.7783199999999</c:v>
                </c:pt>
                <c:pt idx="556">
                  <c:v>2791.001953</c:v>
                </c:pt>
                <c:pt idx="557">
                  <c:v>2790.225586</c:v>
                </c:pt>
                <c:pt idx="558">
                  <c:v>2789.4492190000001</c:v>
                </c:pt>
                <c:pt idx="559">
                  <c:v>2788.671875</c:v>
                </c:pt>
                <c:pt idx="560">
                  <c:v>2787.8945309999999</c:v>
                </c:pt>
                <c:pt idx="561">
                  <c:v>2787.118164</c:v>
                </c:pt>
                <c:pt idx="562">
                  <c:v>2786.3408199999999</c:v>
                </c:pt>
                <c:pt idx="563">
                  <c:v>2785.5634770000001</c:v>
                </c:pt>
                <c:pt idx="564">
                  <c:v>2784.7851559999999</c:v>
                </c:pt>
                <c:pt idx="565">
                  <c:v>2784.0078130000002</c:v>
                </c:pt>
                <c:pt idx="566">
                  <c:v>2783.2294919999999</c:v>
                </c:pt>
                <c:pt idx="567">
                  <c:v>2782.4521479999999</c:v>
                </c:pt>
                <c:pt idx="568">
                  <c:v>2781.673828</c:v>
                </c:pt>
                <c:pt idx="569">
                  <c:v>2780.8955080000001</c:v>
                </c:pt>
                <c:pt idx="570">
                  <c:v>2780.1171880000002</c:v>
                </c:pt>
                <c:pt idx="571">
                  <c:v>2779.3388669999999</c:v>
                </c:pt>
                <c:pt idx="572">
                  <c:v>2778.5595699999999</c:v>
                </c:pt>
                <c:pt idx="573">
                  <c:v>2777.78125</c:v>
                </c:pt>
                <c:pt idx="574">
                  <c:v>2777.001953</c:v>
                </c:pt>
                <c:pt idx="575">
                  <c:v>2776.2226559999999</c:v>
                </c:pt>
                <c:pt idx="576">
                  <c:v>2775.4433589999999</c:v>
                </c:pt>
                <c:pt idx="577">
                  <c:v>2774.6640630000002</c:v>
                </c:pt>
                <c:pt idx="578">
                  <c:v>2773.8847660000001</c:v>
                </c:pt>
                <c:pt idx="579">
                  <c:v>2773.1044919999999</c:v>
                </c:pt>
                <c:pt idx="580">
                  <c:v>2772.3242190000001</c:v>
                </c:pt>
                <c:pt idx="581">
                  <c:v>2771.544922</c:v>
                </c:pt>
                <c:pt idx="582">
                  <c:v>2770.7646479999999</c:v>
                </c:pt>
                <c:pt idx="583">
                  <c:v>2769.984375</c:v>
                </c:pt>
                <c:pt idx="584">
                  <c:v>2769.2041020000001</c:v>
                </c:pt>
                <c:pt idx="585">
                  <c:v>2768.4228520000001</c:v>
                </c:pt>
                <c:pt idx="586">
                  <c:v>2767.642578</c:v>
                </c:pt>
                <c:pt idx="587">
                  <c:v>2766.861328</c:v>
                </c:pt>
                <c:pt idx="588">
                  <c:v>2766.080078</c:v>
                </c:pt>
                <c:pt idx="589">
                  <c:v>2765.298828</c:v>
                </c:pt>
                <c:pt idx="590">
                  <c:v>2764.517578</c:v>
                </c:pt>
                <c:pt idx="591">
                  <c:v>2763.736328</c:v>
                </c:pt>
                <c:pt idx="592">
                  <c:v>2762.955078</c:v>
                </c:pt>
                <c:pt idx="593">
                  <c:v>2762.1728520000001</c:v>
                </c:pt>
                <c:pt idx="594">
                  <c:v>2761.3916020000001</c:v>
                </c:pt>
                <c:pt idx="595">
                  <c:v>2760.609375</c:v>
                </c:pt>
                <c:pt idx="596">
                  <c:v>2759.8271479999999</c:v>
                </c:pt>
                <c:pt idx="597">
                  <c:v>2759.044922</c:v>
                </c:pt>
                <c:pt idx="598">
                  <c:v>2758.2617190000001</c:v>
                </c:pt>
                <c:pt idx="599">
                  <c:v>2757.4794919999999</c:v>
                </c:pt>
                <c:pt idx="600">
                  <c:v>2756.6972660000001</c:v>
                </c:pt>
                <c:pt idx="601">
                  <c:v>2755.9140630000002</c:v>
                </c:pt>
                <c:pt idx="602">
                  <c:v>2755.1308589999999</c:v>
                </c:pt>
                <c:pt idx="603">
                  <c:v>2754.3476559999999</c:v>
                </c:pt>
                <c:pt idx="604">
                  <c:v>2753.564453</c:v>
                </c:pt>
                <c:pt idx="605">
                  <c:v>2752.78125</c:v>
                </c:pt>
                <c:pt idx="606">
                  <c:v>2751.9970699999999</c:v>
                </c:pt>
                <c:pt idx="607">
                  <c:v>2751.2138669999999</c:v>
                </c:pt>
                <c:pt idx="608">
                  <c:v>2750.4296880000002</c:v>
                </c:pt>
                <c:pt idx="609">
                  <c:v>2749.6455080000001</c:v>
                </c:pt>
                <c:pt idx="610">
                  <c:v>2748.861328</c:v>
                </c:pt>
                <c:pt idx="611">
                  <c:v>2748.0771479999999</c:v>
                </c:pt>
                <c:pt idx="612">
                  <c:v>2747.2919919999999</c:v>
                </c:pt>
                <c:pt idx="613">
                  <c:v>2746.5078130000002</c:v>
                </c:pt>
                <c:pt idx="614">
                  <c:v>2745.7226559999999</c:v>
                </c:pt>
                <c:pt idx="615">
                  <c:v>2744.9375</c:v>
                </c:pt>
                <c:pt idx="616">
                  <c:v>2744.1533199999999</c:v>
                </c:pt>
                <c:pt idx="617">
                  <c:v>2743.3671880000002</c:v>
                </c:pt>
                <c:pt idx="618">
                  <c:v>2742.5820309999999</c:v>
                </c:pt>
                <c:pt idx="619">
                  <c:v>2741.796875</c:v>
                </c:pt>
                <c:pt idx="620">
                  <c:v>2741.0107419999999</c:v>
                </c:pt>
                <c:pt idx="621">
                  <c:v>2740.225586</c:v>
                </c:pt>
                <c:pt idx="622">
                  <c:v>2739.439453</c:v>
                </c:pt>
                <c:pt idx="623">
                  <c:v>2738.6533199999999</c:v>
                </c:pt>
                <c:pt idx="624">
                  <c:v>2737.8671880000002</c:v>
                </c:pt>
                <c:pt idx="625">
                  <c:v>2737.080078</c:v>
                </c:pt>
                <c:pt idx="626">
                  <c:v>2736.2939449999999</c:v>
                </c:pt>
                <c:pt idx="627">
                  <c:v>2735.5078130000002</c:v>
                </c:pt>
                <c:pt idx="628">
                  <c:v>2734.720703</c:v>
                </c:pt>
                <c:pt idx="629">
                  <c:v>2733.9335940000001</c:v>
                </c:pt>
                <c:pt idx="630">
                  <c:v>2733.1464839999999</c:v>
                </c:pt>
                <c:pt idx="631">
                  <c:v>2732.359375</c:v>
                </c:pt>
                <c:pt idx="632">
                  <c:v>2731.571289</c:v>
                </c:pt>
                <c:pt idx="633">
                  <c:v>2730.7841800000001</c:v>
                </c:pt>
                <c:pt idx="634">
                  <c:v>2729.9960940000001</c:v>
                </c:pt>
                <c:pt idx="635">
                  <c:v>2729.2089839999999</c:v>
                </c:pt>
                <c:pt idx="636">
                  <c:v>2728.4208979999999</c:v>
                </c:pt>
                <c:pt idx="637">
                  <c:v>2727.6328130000002</c:v>
                </c:pt>
                <c:pt idx="638">
                  <c:v>2726.84375</c:v>
                </c:pt>
                <c:pt idx="639">
                  <c:v>2726.055664</c:v>
                </c:pt>
                <c:pt idx="640">
                  <c:v>2725.267578</c:v>
                </c:pt>
                <c:pt idx="641">
                  <c:v>2724.4785160000001</c:v>
                </c:pt>
                <c:pt idx="642">
                  <c:v>2723.689453</c:v>
                </c:pt>
                <c:pt idx="643">
                  <c:v>2722.9003910000001</c:v>
                </c:pt>
                <c:pt idx="644">
                  <c:v>2722.111328</c:v>
                </c:pt>
                <c:pt idx="645">
                  <c:v>2721.3222660000001</c:v>
                </c:pt>
                <c:pt idx="646">
                  <c:v>2720.5322270000001</c:v>
                </c:pt>
                <c:pt idx="647">
                  <c:v>2719.743164</c:v>
                </c:pt>
                <c:pt idx="648">
                  <c:v>2718.953125</c:v>
                </c:pt>
                <c:pt idx="649">
                  <c:v>2718.163086</c:v>
                </c:pt>
                <c:pt idx="650">
                  <c:v>2717.373047</c:v>
                </c:pt>
                <c:pt idx="651">
                  <c:v>2716.5830080000001</c:v>
                </c:pt>
                <c:pt idx="652">
                  <c:v>2715.7929690000001</c:v>
                </c:pt>
                <c:pt idx="653">
                  <c:v>2715.001953</c:v>
                </c:pt>
                <c:pt idx="654">
                  <c:v>2714.211914</c:v>
                </c:pt>
                <c:pt idx="655">
                  <c:v>2713.4208979999999</c:v>
                </c:pt>
                <c:pt idx="656">
                  <c:v>2712.6298830000001</c:v>
                </c:pt>
                <c:pt idx="657">
                  <c:v>2711.8388669999999</c:v>
                </c:pt>
                <c:pt idx="658">
                  <c:v>2711.0478520000001</c:v>
                </c:pt>
                <c:pt idx="659">
                  <c:v>2710.2558589999999</c:v>
                </c:pt>
                <c:pt idx="660">
                  <c:v>2709.4648440000001</c:v>
                </c:pt>
                <c:pt idx="661">
                  <c:v>2708.6728520000001</c:v>
                </c:pt>
                <c:pt idx="662">
                  <c:v>2707.881836</c:v>
                </c:pt>
                <c:pt idx="663">
                  <c:v>2707.0898440000001</c:v>
                </c:pt>
                <c:pt idx="664">
                  <c:v>2706.296875</c:v>
                </c:pt>
                <c:pt idx="665">
                  <c:v>2705.5048830000001</c:v>
                </c:pt>
                <c:pt idx="666">
                  <c:v>2704.7128910000001</c:v>
                </c:pt>
                <c:pt idx="667">
                  <c:v>2703.919922</c:v>
                </c:pt>
                <c:pt idx="668">
                  <c:v>2703.1279300000001</c:v>
                </c:pt>
                <c:pt idx="669">
                  <c:v>2702.334961</c:v>
                </c:pt>
                <c:pt idx="670">
                  <c:v>2701.5419919999999</c:v>
                </c:pt>
                <c:pt idx="671">
                  <c:v>2700.748047</c:v>
                </c:pt>
                <c:pt idx="672">
                  <c:v>2699.955078</c:v>
                </c:pt>
                <c:pt idx="673">
                  <c:v>2699.1621089999999</c:v>
                </c:pt>
                <c:pt idx="674">
                  <c:v>2698.368164</c:v>
                </c:pt>
                <c:pt idx="675">
                  <c:v>2697.5742190000001</c:v>
                </c:pt>
                <c:pt idx="676">
                  <c:v>2696.7802729999999</c:v>
                </c:pt>
                <c:pt idx="677">
                  <c:v>2695.986328</c:v>
                </c:pt>
                <c:pt idx="678">
                  <c:v>2695.1923830000001</c:v>
                </c:pt>
                <c:pt idx="679">
                  <c:v>2694.3984380000002</c:v>
                </c:pt>
                <c:pt idx="680">
                  <c:v>2693.6035160000001</c:v>
                </c:pt>
                <c:pt idx="681">
                  <c:v>2692.8095699999999</c:v>
                </c:pt>
                <c:pt idx="682">
                  <c:v>2692.0146479999999</c:v>
                </c:pt>
                <c:pt idx="683">
                  <c:v>2691.2197270000001</c:v>
                </c:pt>
                <c:pt idx="684">
                  <c:v>2690.4248050000001</c:v>
                </c:pt>
                <c:pt idx="685">
                  <c:v>2689.6289059999999</c:v>
                </c:pt>
                <c:pt idx="686">
                  <c:v>2688.8339839999999</c:v>
                </c:pt>
                <c:pt idx="687">
                  <c:v>2688.038086</c:v>
                </c:pt>
                <c:pt idx="688">
                  <c:v>2687.243164</c:v>
                </c:pt>
                <c:pt idx="689">
                  <c:v>2686.4472660000001</c:v>
                </c:pt>
                <c:pt idx="690">
                  <c:v>2685.6513669999999</c:v>
                </c:pt>
                <c:pt idx="691">
                  <c:v>2684.8544919999999</c:v>
                </c:pt>
                <c:pt idx="692">
                  <c:v>2684.0585940000001</c:v>
                </c:pt>
                <c:pt idx="693">
                  <c:v>2683.2626949999999</c:v>
                </c:pt>
                <c:pt idx="694">
                  <c:v>2682.4658199999999</c:v>
                </c:pt>
                <c:pt idx="695">
                  <c:v>2681.6689449999999</c:v>
                </c:pt>
                <c:pt idx="696">
                  <c:v>2680.8720699999999</c:v>
                </c:pt>
                <c:pt idx="697">
                  <c:v>2680.0751949999999</c:v>
                </c:pt>
                <c:pt idx="698">
                  <c:v>2679.2783199999999</c:v>
                </c:pt>
                <c:pt idx="699">
                  <c:v>2678.4814449999999</c:v>
                </c:pt>
                <c:pt idx="700">
                  <c:v>2677.6835940000001</c:v>
                </c:pt>
                <c:pt idx="701">
                  <c:v>2676.8857419999999</c:v>
                </c:pt>
                <c:pt idx="702">
                  <c:v>2676.0878910000001</c:v>
                </c:pt>
                <c:pt idx="703">
                  <c:v>2675.290039</c:v>
                </c:pt>
                <c:pt idx="704">
                  <c:v>2674.4921880000002</c:v>
                </c:pt>
                <c:pt idx="705">
                  <c:v>2673.694336</c:v>
                </c:pt>
                <c:pt idx="706">
                  <c:v>2672.8964839999999</c:v>
                </c:pt>
                <c:pt idx="707">
                  <c:v>2672.0976559999999</c:v>
                </c:pt>
                <c:pt idx="708">
                  <c:v>2671.298828</c:v>
                </c:pt>
                <c:pt idx="709">
                  <c:v>2670.5</c:v>
                </c:pt>
                <c:pt idx="710">
                  <c:v>2669.701172</c:v>
                </c:pt>
                <c:pt idx="711">
                  <c:v>2668.9023440000001</c:v>
                </c:pt>
                <c:pt idx="712">
                  <c:v>2668.1035160000001</c:v>
                </c:pt>
                <c:pt idx="713">
                  <c:v>2667.303711</c:v>
                </c:pt>
                <c:pt idx="714">
                  <c:v>2666.5039059999999</c:v>
                </c:pt>
                <c:pt idx="715">
                  <c:v>2665.7041020000001</c:v>
                </c:pt>
                <c:pt idx="716">
                  <c:v>2664.9052729999999</c:v>
                </c:pt>
                <c:pt idx="717">
                  <c:v>2664.1044919999999</c:v>
                </c:pt>
                <c:pt idx="718">
                  <c:v>2663.3046880000002</c:v>
                </c:pt>
                <c:pt idx="719">
                  <c:v>2662.5048830000001</c:v>
                </c:pt>
                <c:pt idx="720">
                  <c:v>2661.7041020000001</c:v>
                </c:pt>
                <c:pt idx="721">
                  <c:v>2660.9033199999999</c:v>
                </c:pt>
                <c:pt idx="722">
                  <c:v>2660.102539</c:v>
                </c:pt>
                <c:pt idx="723">
                  <c:v>2659.3017580000001</c:v>
                </c:pt>
                <c:pt idx="724">
                  <c:v>2658.5009770000001</c:v>
                </c:pt>
                <c:pt idx="725">
                  <c:v>2657.7001949999999</c:v>
                </c:pt>
                <c:pt idx="726">
                  <c:v>2656.8984380000002</c:v>
                </c:pt>
                <c:pt idx="727">
                  <c:v>2656.0976559999999</c:v>
                </c:pt>
                <c:pt idx="728">
                  <c:v>2655.2958979999999</c:v>
                </c:pt>
                <c:pt idx="729">
                  <c:v>2654.4941410000001</c:v>
                </c:pt>
                <c:pt idx="730">
                  <c:v>2653.6923830000001</c:v>
                </c:pt>
                <c:pt idx="731">
                  <c:v>2652.8896479999999</c:v>
                </c:pt>
                <c:pt idx="732">
                  <c:v>2652.0878910000001</c:v>
                </c:pt>
                <c:pt idx="733">
                  <c:v>2651.2851559999999</c:v>
                </c:pt>
                <c:pt idx="734">
                  <c:v>2650.4833979999999</c:v>
                </c:pt>
                <c:pt idx="735">
                  <c:v>2649.680664</c:v>
                </c:pt>
                <c:pt idx="736">
                  <c:v>2648.8779300000001</c:v>
                </c:pt>
                <c:pt idx="737">
                  <c:v>2648.0751949999999</c:v>
                </c:pt>
                <c:pt idx="738">
                  <c:v>2647.2714839999999</c:v>
                </c:pt>
                <c:pt idx="739">
                  <c:v>2646.46875</c:v>
                </c:pt>
                <c:pt idx="740">
                  <c:v>2645.665039</c:v>
                </c:pt>
                <c:pt idx="741">
                  <c:v>2644.861328</c:v>
                </c:pt>
                <c:pt idx="742">
                  <c:v>2644.0576169999999</c:v>
                </c:pt>
                <c:pt idx="743">
                  <c:v>2643.2539059999999</c:v>
                </c:pt>
                <c:pt idx="744">
                  <c:v>2642.4501949999999</c:v>
                </c:pt>
                <c:pt idx="745">
                  <c:v>2641.6455080000001</c:v>
                </c:pt>
                <c:pt idx="746">
                  <c:v>2640.841797</c:v>
                </c:pt>
                <c:pt idx="747">
                  <c:v>2640.0371089999999</c:v>
                </c:pt>
                <c:pt idx="748">
                  <c:v>2639.232422</c:v>
                </c:pt>
                <c:pt idx="749">
                  <c:v>2638.4277339999999</c:v>
                </c:pt>
                <c:pt idx="750">
                  <c:v>2637.623047</c:v>
                </c:pt>
                <c:pt idx="751">
                  <c:v>2636.8183589999999</c:v>
                </c:pt>
                <c:pt idx="752">
                  <c:v>2636.0126949999999</c:v>
                </c:pt>
                <c:pt idx="753">
                  <c:v>2635.2080080000001</c:v>
                </c:pt>
                <c:pt idx="754">
                  <c:v>2634.4023440000001</c:v>
                </c:pt>
                <c:pt idx="755">
                  <c:v>2633.5966800000001</c:v>
                </c:pt>
                <c:pt idx="756">
                  <c:v>2632.7910160000001</c:v>
                </c:pt>
                <c:pt idx="757">
                  <c:v>2631.984375</c:v>
                </c:pt>
                <c:pt idx="758">
                  <c:v>2631.178711</c:v>
                </c:pt>
                <c:pt idx="759">
                  <c:v>2630.3720699999999</c:v>
                </c:pt>
                <c:pt idx="760">
                  <c:v>2629.5664059999999</c:v>
                </c:pt>
                <c:pt idx="761">
                  <c:v>2628.7597660000001</c:v>
                </c:pt>
                <c:pt idx="762">
                  <c:v>2627.953125</c:v>
                </c:pt>
                <c:pt idx="763">
                  <c:v>2627.1464839999999</c:v>
                </c:pt>
                <c:pt idx="764">
                  <c:v>2626.3388669999999</c:v>
                </c:pt>
                <c:pt idx="765">
                  <c:v>2625.5322270000001</c:v>
                </c:pt>
                <c:pt idx="766">
                  <c:v>2624.7246089999999</c:v>
                </c:pt>
                <c:pt idx="767">
                  <c:v>2623.9169919999999</c:v>
                </c:pt>
                <c:pt idx="768">
                  <c:v>2623.109375</c:v>
                </c:pt>
                <c:pt idx="769">
                  <c:v>2622.3017580000001</c:v>
                </c:pt>
                <c:pt idx="770">
                  <c:v>2621.4941410000001</c:v>
                </c:pt>
                <c:pt idx="771">
                  <c:v>2620.685547</c:v>
                </c:pt>
                <c:pt idx="772">
                  <c:v>2619.8779300000001</c:v>
                </c:pt>
                <c:pt idx="773">
                  <c:v>2619.069336</c:v>
                </c:pt>
                <c:pt idx="774">
                  <c:v>2618.2607419999999</c:v>
                </c:pt>
                <c:pt idx="775">
                  <c:v>2617.4521479999999</c:v>
                </c:pt>
                <c:pt idx="776">
                  <c:v>2616.6435550000001</c:v>
                </c:pt>
                <c:pt idx="777">
                  <c:v>2615.834961</c:v>
                </c:pt>
                <c:pt idx="778">
                  <c:v>2615.0253910000001</c:v>
                </c:pt>
                <c:pt idx="779">
                  <c:v>2614.2158199999999</c:v>
                </c:pt>
                <c:pt idx="780">
                  <c:v>2613.4072270000001</c:v>
                </c:pt>
                <c:pt idx="781">
                  <c:v>2612.5976559999999</c:v>
                </c:pt>
                <c:pt idx="782">
                  <c:v>2611.7871089999999</c:v>
                </c:pt>
                <c:pt idx="783">
                  <c:v>2610.977539</c:v>
                </c:pt>
                <c:pt idx="784">
                  <c:v>2610.1679690000001</c:v>
                </c:pt>
                <c:pt idx="785">
                  <c:v>2609.357422</c:v>
                </c:pt>
                <c:pt idx="786">
                  <c:v>2608.546875</c:v>
                </c:pt>
                <c:pt idx="787">
                  <c:v>2607.736328</c:v>
                </c:pt>
                <c:pt idx="788">
                  <c:v>2606.9257809999999</c:v>
                </c:pt>
                <c:pt idx="789">
                  <c:v>2606.1152339999999</c:v>
                </c:pt>
                <c:pt idx="790">
                  <c:v>2605.3046880000002</c:v>
                </c:pt>
                <c:pt idx="791">
                  <c:v>2604.493164</c:v>
                </c:pt>
                <c:pt idx="792">
                  <c:v>2603.6826169999999</c:v>
                </c:pt>
                <c:pt idx="793">
                  <c:v>2602.8710940000001</c:v>
                </c:pt>
                <c:pt idx="794">
                  <c:v>2602.0595699999999</c:v>
                </c:pt>
                <c:pt idx="795">
                  <c:v>2601.248047</c:v>
                </c:pt>
                <c:pt idx="796">
                  <c:v>2600.435547</c:v>
                </c:pt>
                <c:pt idx="797">
                  <c:v>2599.6240229999999</c:v>
                </c:pt>
                <c:pt idx="798">
                  <c:v>2598.8115229999999</c:v>
                </c:pt>
                <c:pt idx="799">
                  <c:v>2597.9990229999999</c:v>
                </c:pt>
                <c:pt idx="800">
                  <c:v>2597.1875</c:v>
                </c:pt>
                <c:pt idx="801">
                  <c:v>2596.3740229999999</c:v>
                </c:pt>
                <c:pt idx="802">
                  <c:v>2595.5615229999999</c:v>
                </c:pt>
                <c:pt idx="803">
                  <c:v>2594.7490229999999</c:v>
                </c:pt>
                <c:pt idx="804">
                  <c:v>2593.935547</c:v>
                </c:pt>
                <c:pt idx="805">
                  <c:v>2593.123047</c:v>
                </c:pt>
                <c:pt idx="806">
                  <c:v>2592.3095699999999</c:v>
                </c:pt>
                <c:pt idx="807">
                  <c:v>2591.4960940000001</c:v>
                </c:pt>
                <c:pt idx="808">
                  <c:v>2590.6816410000001</c:v>
                </c:pt>
                <c:pt idx="809">
                  <c:v>2589.868164</c:v>
                </c:pt>
                <c:pt idx="810">
                  <c:v>2589.0546880000002</c:v>
                </c:pt>
                <c:pt idx="811">
                  <c:v>2588.2402339999999</c:v>
                </c:pt>
                <c:pt idx="812">
                  <c:v>2587.4257809999999</c:v>
                </c:pt>
                <c:pt idx="813">
                  <c:v>2586.611328</c:v>
                </c:pt>
                <c:pt idx="814">
                  <c:v>2585.796875</c:v>
                </c:pt>
                <c:pt idx="815">
                  <c:v>2584.982422</c:v>
                </c:pt>
                <c:pt idx="816">
                  <c:v>2584.1669919999999</c:v>
                </c:pt>
                <c:pt idx="817">
                  <c:v>2583.352539</c:v>
                </c:pt>
                <c:pt idx="818">
                  <c:v>2582.5371089999999</c:v>
                </c:pt>
                <c:pt idx="819">
                  <c:v>2581.7216800000001</c:v>
                </c:pt>
                <c:pt idx="820">
                  <c:v>2580.90625</c:v>
                </c:pt>
                <c:pt idx="821">
                  <c:v>2580.0908199999999</c:v>
                </c:pt>
                <c:pt idx="822">
                  <c:v>2579.2753910000001</c:v>
                </c:pt>
                <c:pt idx="823">
                  <c:v>2578.4589839999999</c:v>
                </c:pt>
                <c:pt idx="824">
                  <c:v>2577.642578</c:v>
                </c:pt>
                <c:pt idx="825">
                  <c:v>2576.8271479999999</c:v>
                </c:pt>
                <c:pt idx="826">
                  <c:v>2576.0107419999999</c:v>
                </c:pt>
                <c:pt idx="827">
                  <c:v>2575.1933589999999</c:v>
                </c:pt>
                <c:pt idx="828">
                  <c:v>2574.376953</c:v>
                </c:pt>
                <c:pt idx="829">
                  <c:v>2573.560547</c:v>
                </c:pt>
                <c:pt idx="830">
                  <c:v>2572.743164</c:v>
                </c:pt>
                <c:pt idx="831">
                  <c:v>2571.9257809999999</c:v>
                </c:pt>
                <c:pt idx="832">
                  <c:v>2571.1083979999999</c:v>
                </c:pt>
                <c:pt idx="833">
                  <c:v>2570.2910160000001</c:v>
                </c:pt>
                <c:pt idx="834">
                  <c:v>2569.4736330000001</c:v>
                </c:pt>
                <c:pt idx="835">
                  <c:v>2568.65625</c:v>
                </c:pt>
                <c:pt idx="836">
                  <c:v>2567.8378910000001</c:v>
                </c:pt>
                <c:pt idx="837">
                  <c:v>2567.0195309999999</c:v>
                </c:pt>
                <c:pt idx="838">
                  <c:v>2566.201172</c:v>
                </c:pt>
                <c:pt idx="839">
                  <c:v>2565.3828130000002</c:v>
                </c:pt>
                <c:pt idx="840">
                  <c:v>2564.564453</c:v>
                </c:pt>
                <c:pt idx="841">
                  <c:v>2563.7460940000001</c:v>
                </c:pt>
                <c:pt idx="842">
                  <c:v>2562.9267580000001</c:v>
                </c:pt>
                <c:pt idx="843">
                  <c:v>2562.1083979999999</c:v>
                </c:pt>
                <c:pt idx="844">
                  <c:v>2561.2890630000002</c:v>
                </c:pt>
                <c:pt idx="845">
                  <c:v>2560.4697270000001</c:v>
                </c:pt>
                <c:pt idx="846">
                  <c:v>2559.6503910000001</c:v>
                </c:pt>
                <c:pt idx="847">
                  <c:v>2558.8310550000001</c:v>
                </c:pt>
                <c:pt idx="848">
                  <c:v>2558.0107419999999</c:v>
                </c:pt>
                <c:pt idx="849">
                  <c:v>2557.1904300000001</c:v>
                </c:pt>
                <c:pt idx="850">
                  <c:v>2556.3710940000001</c:v>
                </c:pt>
                <c:pt idx="851">
                  <c:v>2555.5507809999999</c:v>
                </c:pt>
                <c:pt idx="852">
                  <c:v>2554.7304690000001</c:v>
                </c:pt>
                <c:pt idx="853">
                  <c:v>2553.9091800000001</c:v>
                </c:pt>
                <c:pt idx="854">
                  <c:v>2553.0888669999999</c:v>
                </c:pt>
                <c:pt idx="855">
                  <c:v>2552.2685550000001</c:v>
                </c:pt>
                <c:pt idx="856">
                  <c:v>2551.4472660000001</c:v>
                </c:pt>
                <c:pt idx="857">
                  <c:v>2550.6259770000001</c:v>
                </c:pt>
                <c:pt idx="858">
                  <c:v>2549.8046880000002</c:v>
                </c:pt>
                <c:pt idx="859">
                  <c:v>2548.9833979999999</c:v>
                </c:pt>
                <c:pt idx="860">
                  <c:v>2548.1611330000001</c:v>
                </c:pt>
                <c:pt idx="861">
                  <c:v>2547.3398440000001</c:v>
                </c:pt>
                <c:pt idx="862">
                  <c:v>2546.517578</c:v>
                </c:pt>
                <c:pt idx="863">
                  <c:v>2545.6953130000002</c:v>
                </c:pt>
                <c:pt idx="864">
                  <c:v>2544.873047</c:v>
                </c:pt>
                <c:pt idx="865">
                  <c:v>2544.0507809999999</c:v>
                </c:pt>
                <c:pt idx="866">
                  <c:v>2543.2285160000001</c:v>
                </c:pt>
                <c:pt idx="867">
                  <c:v>2542.40625</c:v>
                </c:pt>
                <c:pt idx="868">
                  <c:v>2541.5830080000001</c:v>
                </c:pt>
                <c:pt idx="869">
                  <c:v>2540.7597660000001</c:v>
                </c:pt>
                <c:pt idx="870">
                  <c:v>2539.9365229999999</c:v>
                </c:pt>
                <c:pt idx="871">
                  <c:v>2539.1132809999999</c:v>
                </c:pt>
                <c:pt idx="872">
                  <c:v>2538.290039</c:v>
                </c:pt>
                <c:pt idx="873">
                  <c:v>2537.466797</c:v>
                </c:pt>
                <c:pt idx="874">
                  <c:v>2536.642578</c:v>
                </c:pt>
                <c:pt idx="875">
                  <c:v>2535.8183589999999</c:v>
                </c:pt>
                <c:pt idx="876">
                  <c:v>2534.9941410000001</c:v>
                </c:pt>
                <c:pt idx="877">
                  <c:v>2534.169922</c:v>
                </c:pt>
                <c:pt idx="878">
                  <c:v>2533.345703</c:v>
                </c:pt>
                <c:pt idx="879">
                  <c:v>2532.5214839999999</c:v>
                </c:pt>
                <c:pt idx="880">
                  <c:v>2531.696289</c:v>
                </c:pt>
                <c:pt idx="881">
                  <c:v>2530.8720699999999</c:v>
                </c:pt>
                <c:pt idx="882">
                  <c:v>2530.046875</c:v>
                </c:pt>
                <c:pt idx="883">
                  <c:v>2529.2216800000001</c:v>
                </c:pt>
                <c:pt idx="884">
                  <c:v>2528.3964839999999</c:v>
                </c:pt>
                <c:pt idx="885">
                  <c:v>2527.5703130000002</c:v>
                </c:pt>
                <c:pt idx="886">
                  <c:v>2526.7451169999999</c:v>
                </c:pt>
                <c:pt idx="887">
                  <c:v>2525.9189449999999</c:v>
                </c:pt>
                <c:pt idx="888">
                  <c:v>2525.0927729999999</c:v>
                </c:pt>
                <c:pt idx="889">
                  <c:v>2524.267578</c:v>
                </c:pt>
                <c:pt idx="890">
                  <c:v>2523.4404300000001</c:v>
                </c:pt>
                <c:pt idx="891">
                  <c:v>2522.6142580000001</c:v>
                </c:pt>
                <c:pt idx="892">
                  <c:v>2521.788086</c:v>
                </c:pt>
                <c:pt idx="893">
                  <c:v>2520.9609380000002</c:v>
                </c:pt>
                <c:pt idx="894">
                  <c:v>2520.133789</c:v>
                </c:pt>
                <c:pt idx="895">
                  <c:v>2519.3066410000001</c:v>
                </c:pt>
                <c:pt idx="896">
                  <c:v>2518.4794919999999</c:v>
                </c:pt>
                <c:pt idx="897">
                  <c:v>2517.6523440000001</c:v>
                </c:pt>
                <c:pt idx="898">
                  <c:v>2516.8251949999999</c:v>
                </c:pt>
                <c:pt idx="899">
                  <c:v>2515.9970699999999</c:v>
                </c:pt>
                <c:pt idx="900">
                  <c:v>2515.169922</c:v>
                </c:pt>
                <c:pt idx="901">
                  <c:v>2514.341797</c:v>
                </c:pt>
                <c:pt idx="902">
                  <c:v>2513.513672</c:v>
                </c:pt>
                <c:pt idx="903">
                  <c:v>2512.685547</c:v>
                </c:pt>
                <c:pt idx="904">
                  <c:v>2511.8564449999999</c:v>
                </c:pt>
                <c:pt idx="905">
                  <c:v>2511.0283199999999</c:v>
                </c:pt>
                <c:pt idx="906">
                  <c:v>2510.1992190000001</c:v>
                </c:pt>
                <c:pt idx="907">
                  <c:v>2509.3701169999999</c:v>
                </c:pt>
                <c:pt idx="908">
                  <c:v>2508.5410160000001</c:v>
                </c:pt>
                <c:pt idx="909">
                  <c:v>2507.711914</c:v>
                </c:pt>
                <c:pt idx="910">
                  <c:v>2506.8828130000002</c:v>
                </c:pt>
                <c:pt idx="911">
                  <c:v>2506.0527339999999</c:v>
                </c:pt>
                <c:pt idx="912">
                  <c:v>2505.2236330000001</c:v>
                </c:pt>
                <c:pt idx="913">
                  <c:v>2504.3935550000001</c:v>
                </c:pt>
                <c:pt idx="914">
                  <c:v>2503.5634770000001</c:v>
                </c:pt>
                <c:pt idx="915">
                  <c:v>2502.7333979999999</c:v>
                </c:pt>
                <c:pt idx="916">
                  <c:v>2501.9033199999999</c:v>
                </c:pt>
                <c:pt idx="917">
                  <c:v>2501.0722660000001</c:v>
                </c:pt>
                <c:pt idx="918">
                  <c:v>2500.2421880000002</c:v>
                </c:pt>
                <c:pt idx="919">
                  <c:v>2499.4111330000001</c:v>
                </c:pt>
                <c:pt idx="920">
                  <c:v>2498.580078</c:v>
                </c:pt>
                <c:pt idx="921">
                  <c:v>2497.7490229999999</c:v>
                </c:pt>
                <c:pt idx="922">
                  <c:v>2496.9179690000001</c:v>
                </c:pt>
                <c:pt idx="923">
                  <c:v>2496.0859380000002</c:v>
                </c:pt>
                <c:pt idx="924">
                  <c:v>2495.2548830000001</c:v>
                </c:pt>
                <c:pt idx="925">
                  <c:v>2494.4228520000001</c:v>
                </c:pt>
                <c:pt idx="926">
                  <c:v>2493.5908199999999</c:v>
                </c:pt>
                <c:pt idx="927">
                  <c:v>2492.758789</c:v>
                </c:pt>
                <c:pt idx="928">
                  <c:v>2491.9267580000001</c:v>
                </c:pt>
                <c:pt idx="929">
                  <c:v>2491.0947270000001</c:v>
                </c:pt>
                <c:pt idx="930">
                  <c:v>2490.2617190000001</c:v>
                </c:pt>
                <c:pt idx="931">
                  <c:v>2489.4296880000002</c:v>
                </c:pt>
                <c:pt idx="932">
                  <c:v>2488.5966800000001</c:v>
                </c:pt>
                <c:pt idx="933">
                  <c:v>2487.763672</c:v>
                </c:pt>
                <c:pt idx="934">
                  <c:v>2486.930664</c:v>
                </c:pt>
                <c:pt idx="935">
                  <c:v>2486.0966800000001</c:v>
                </c:pt>
                <c:pt idx="936">
                  <c:v>2485.263672</c:v>
                </c:pt>
                <c:pt idx="937">
                  <c:v>2484.4296880000002</c:v>
                </c:pt>
                <c:pt idx="938">
                  <c:v>2483.595703</c:v>
                </c:pt>
                <c:pt idx="939">
                  <c:v>2482.7617190000001</c:v>
                </c:pt>
                <c:pt idx="940">
                  <c:v>2481.9277339999999</c:v>
                </c:pt>
                <c:pt idx="941">
                  <c:v>2481.09375</c:v>
                </c:pt>
                <c:pt idx="942">
                  <c:v>2480.2597660000001</c:v>
                </c:pt>
                <c:pt idx="943">
                  <c:v>2479.4248050000001</c:v>
                </c:pt>
                <c:pt idx="944">
                  <c:v>2478.5898440000001</c:v>
                </c:pt>
                <c:pt idx="945">
                  <c:v>2477.7548830000001</c:v>
                </c:pt>
                <c:pt idx="946">
                  <c:v>2476.919922</c:v>
                </c:pt>
                <c:pt idx="947">
                  <c:v>2476.084961</c:v>
                </c:pt>
                <c:pt idx="948">
                  <c:v>2475.2490229999999</c:v>
                </c:pt>
                <c:pt idx="949">
                  <c:v>2474.4140630000002</c:v>
                </c:pt>
                <c:pt idx="950">
                  <c:v>2473.578125</c:v>
                </c:pt>
                <c:pt idx="951">
                  <c:v>2472.7421880000002</c:v>
                </c:pt>
                <c:pt idx="952">
                  <c:v>2471.90625</c:v>
                </c:pt>
                <c:pt idx="953">
                  <c:v>2471.0703130000002</c:v>
                </c:pt>
                <c:pt idx="954">
                  <c:v>2470.234375</c:v>
                </c:pt>
                <c:pt idx="955">
                  <c:v>2469.397461</c:v>
                </c:pt>
                <c:pt idx="956">
                  <c:v>2468.560547</c:v>
                </c:pt>
                <c:pt idx="957">
                  <c:v>2467.7236330000001</c:v>
                </c:pt>
                <c:pt idx="958">
                  <c:v>2466.8867190000001</c:v>
                </c:pt>
                <c:pt idx="959">
                  <c:v>2466.0498050000001</c:v>
                </c:pt>
                <c:pt idx="960">
                  <c:v>2465.2128910000001</c:v>
                </c:pt>
                <c:pt idx="961">
                  <c:v>2464.375</c:v>
                </c:pt>
                <c:pt idx="962">
                  <c:v>2463.538086</c:v>
                </c:pt>
                <c:pt idx="963">
                  <c:v>2462.7001949999999</c:v>
                </c:pt>
                <c:pt idx="964">
                  <c:v>2461.8623050000001</c:v>
                </c:pt>
                <c:pt idx="965">
                  <c:v>2461.024414</c:v>
                </c:pt>
                <c:pt idx="966">
                  <c:v>2460.185547</c:v>
                </c:pt>
                <c:pt idx="967">
                  <c:v>2459.3476559999999</c:v>
                </c:pt>
                <c:pt idx="968">
                  <c:v>2458.508789</c:v>
                </c:pt>
                <c:pt idx="969">
                  <c:v>2457.669922</c:v>
                </c:pt>
                <c:pt idx="970">
                  <c:v>2456.8310550000001</c:v>
                </c:pt>
                <c:pt idx="971">
                  <c:v>2455.9921880000002</c:v>
                </c:pt>
                <c:pt idx="972">
                  <c:v>2455.1533199999999</c:v>
                </c:pt>
                <c:pt idx="973">
                  <c:v>2454.314453</c:v>
                </c:pt>
                <c:pt idx="974">
                  <c:v>2453.4746089999999</c:v>
                </c:pt>
                <c:pt idx="975">
                  <c:v>2452.6347660000001</c:v>
                </c:pt>
                <c:pt idx="976">
                  <c:v>2451.794922</c:v>
                </c:pt>
                <c:pt idx="977">
                  <c:v>2450.955078</c:v>
                </c:pt>
                <c:pt idx="978">
                  <c:v>2450.1152339999999</c:v>
                </c:pt>
                <c:pt idx="979">
                  <c:v>2449.274414</c:v>
                </c:pt>
                <c:pt idx="980">
                  <c:v>2448.4345699999999</c:v>
                </c:pt>
                <c:pt idx="981">
                  <c:v>2447.59375</c:v>
                </c:pt>
                <c:pt idx="982">
                  <c:v>2446.7529300000001</c:v>
                </c:pt>
                <c:pt idx="983">
                  <c:v>2445.9121089999999</c:v>
                </c:pt>
                <c:pt idx="984">
                  <c:v>2445.071289</c:v>
                </c:pt>
                <c:pt idx="985">
                  <c:v>2444.2294919999999</c:v>
                </c:pt>
                <c:pt idx="986">
                  <c:v>2443.388672</c:v>
                </c:pt>
                <c:pt idx="987">
                  <c:v>2442.546875</c:v>
                </c:pt>
                <c:pt idx="988">
                  <c:v>2441.705078</c:v>
                </c:pt>
                <c:pt idx="989">
                  <c:v>2440.8632809999999</c:v>
                </c:pt>
                <c:pt idx="990">
                  <c:v>2440.0214839999999</c:v>
                </c:pt>
                <c:pt idx="991">
                  <c:v>2439.178711</c:v>
                </c:pt>
                <c:pt idx="992">
                  <c:v>2438.336914</c:v>
                </c:pt>
                <c:pt idx="993">
                  <c:v>2437.4941410000001</c:v>
                </c:pt>
                <c:pt idx="994">
                  <c:v>2436.6513669999999</c:v>
                </c:pt>
                <c:pt idx="995">
                  <c:v>2435.8085940000001</c:v>
                </c:pt>
                <c:pt idx="996">
                  <c:v>2434.9658199999999</c:v>
                </c:pt>
                <c:pt idx="997">
                  <c:v>2434.1220699999999</c:v>
                </c:pt>
                <c:pt idx="998">
                  <c:v>2433.279297</c:v>
                </c:pt>
                <c:pt idx="999">
                  <c:v>2432.435547</c:v>
                </c:pt>
                <c:pt idx="1000">
                  <c:v>2431.591797</c:v>
                </c:pt>
                <c:pt idx="1001">
                  <c:v>2430.748047</c:v>
                </c:pt>
                <c:pt idx="1002">
                  <c:v>2429.904297</c:v>
                </c:pt>
                <c:pt idx="1003">
                  <c:v>2429.060547</c:v>
                </c:pt>
                <c:pt idx="1004">
                  <c:v>2428.2158199999999</c:v>
                </c:pt>
                <c:pt idx="1005">
                  <c:v>2427.3710940000001</c:v>
                </c:pt>
                <c:pt idx="1006">
                  <c:v>2426.5273440000001</c:v>
                </c:pt>
                <c:pt idx="1007">
                  <c:v>2425.6826169999999</c:v>
                </c:pt>
                <c:pt idx="1008">
                  <c:v>2424.836914</c:v>
                </c:pt>
                <c:pt idx="1009">
                  <c:v>2423.9921880000002</c:v>
                </c:pt>
                <c:pt idx="1010">
                  <c:v>2423.147461</c:v>
                </c:pt>
                <c:pt idx="1011">
                  <c:v>2422.3017580000001</c:v>
                </c:pt>
                <c:pt idx="1012">
                  <c:v>2421.4560550000001</c:v>
                </c:pt>
                <c:pt idx="1013">
                  <c:v>2420.6103520000001</c:v>
                </c:pt>
                <c:pt idx="1014">
                  <c:v>2419.7646479999999</c:v>
                </c:pt>
                <c:pt idx="1015">
                  <c:v>2418.9189449999999</c:v>
                </c:pt>
                <c:pt idx="1016">
                  <c:v>2418.0722660000001</c:v>
                </c:pt>
                <c:pt idx="1017">
                  <c:v>2417.225586</c:v>
                </c:pt>
                <c:pt idx="1018">
                  <c:v>2416.3798830000001</c:v>
                </c:pt>
                <c:pt idx="1019">
                  <c:v>2415.533203</c:v>
                </c:pt>
                <c:pt idx="1020">
                  <c:v>2414.685547</c:v>
                </c:pt>
                <c:pt idx="1021">
                  <c:v>2413.8388669999999</c:v>
                </c:pt>
                <c:pt idx="1022">
                  <c:v>2412.9921880000002</c:v>
                </c:pt>
                <c:pt idx="1023">
                  <c:v>2412.1445309999999</c:v>
                </c:pt>
                <c:pt idx="1024">
                  <c:v>2411.296875</c:v>
                </c:pt>
                <c:pt idx="1025">
                  <c:v>2410.4492190000001</c:v>
                </c:pt>
                <c:pt idx="1026">
                  <c:v>2409.6015630000002</c:v>
                </c:pt>
                <c:pt idx="1027">
                  <c:v>2408.7539059999999</c:v>
                </c:pt>
                <c:pt idx="1028">
                  <c:v>2407.9052729999999</c:v>
                </c:pt>
                <c:pt idx="1029">
                  <c:v>2407.0576169999999</c:v>
                </c:pt>
                <c:pt idx="1030">
                  <c:v>2406.2089839999999</c:v>
                </c:pt>
                <c:pt idx="1031">
                  <c:v>2405.3603520000001</c:v>
                </c:pt>
                <c:pt idx="1032">
                  <c:v>2404.5117190000001</c:v>
                </c:pt>
                <c:pt idx="1033">
                  <c:v>2403.6621089999999</c:v>
                </c:pt>
                <c:pt idx="1034">
                  <c:v>2402.8134770000001</c:v>
                </c:pt>
                <c:pt idx="1035">
                  <c:v>2401.9638669999999</c:v>
                </c:pt>
                <c:pt idx="1036">
                  <c:v>2401.1142580000001</c:v>
                </c:pt>
                <c:pt idx="1037">
                  <c:v>2400.2646479999999</c:v>
                </c:pt>
                <c:pt idx="1038">
                  <c:v>2399.415039</c:v>
                </c:pt>
                <c:pt idx="1039">
                  <c:v>2398.5654300000001</c:v>
                </c:pt>
                <c:pt idx="1040">
                  <c:v>2397.7158199999999</c:v>
                </c:pt>
                <c:pt idx="1041">
                  <c:v>2396.8652339999999</c:v>
                </c:pt>
                <c:pt idx="1042">
                  <c:v>2396.0146479999999</c:v>
                </c:pt>
                <c:pt idx="1043">
                  <c:v>2395.1640630000002</c:v>
                </c:pt>
                <c:pt idx="1044">
                  <c:v>2394.3134770000001</c:v>
                </c:pt>
                <c:pt idx="1045">
                  <c:v>2393.4628910000001</c:v>
                </c:pt>
                <c:pt idx="1046">
                  <c:v>2392.611328</c:v>
                </c:pt>
                <c:pt idx="1047">
                  <c:v>2391.7607419999999</c:v>
                </c:pt>
                <c:pt idx="1048">
                  <c:v>2390.9091800000001</c:v>
                </c:pt>
                <c:pt idx="1049">
                  <c:v>2390.0576169999999</c:v>
                </c:pt>
                <c:pt idx="1050">
                  <c:v>2389.2060550000001</c:v>
                </c:pt>
                <c:pt idx="1051">
                  <c:v>2388.3544919999999</c:v>
                </c:pt>
                <c:pt idx="1052">
                  <c:v>2387.501953</c:v>
                </c:pt>
                <c:pt idx="1053">
                  <c:v>2386.649414</c:v>
                </c:pt>
                <c:pt idx="1054">
                  <c:v>2385.7978520000001</c:v>
                </c:pt>
                <c:pt idx="1055">
                  <c:v>2384.9453130000002</c:v>
                </c:pt>
                <c:pt idx="1056">
                  <c:v>2384.0927729999999</c:v>
                </c:pt>
                <c:pt idx="1057">
                  <c:v>2383.2392580000001</c:v>
                </c:pt>
                <c:pt idx="1058">
                  <c:v>2382.3867190000001</c:v>
                </c:pt>
                <c:pt idx="1059">
                  <c:v>2381.533203</c:v>
                </c:pt>
                <c:pt idx="1060">
                  <c:v>2380.6796880000002</c:v>
                </c:pt>
                <c:pt idx="1061">
                  <c:v>2379.8271479999999</c:v>
                </c:pt>
                <c:pt idx="1062">
                  <c:v>2378.9726559999999</c:v>
                </c:pt>
                <c:pt idx="1063">
                  <c:v>2378.1191410000001</c:v>
                </c:pt>
                <c:pt idx="1064">
                  <c:v>2377.265625</c:v>
                </c:pt>
                <c:pt idx="1065">
                  <c:v>2376.4111330000001</c:v>
                </c:pt>
                <c:pt idx="1066">
                  <c:v>2375.5566410000001</c:v>
                </c:pt>
                <c:pt idx="1067">
                  <c:v>2374.7021479999999</c:v>
                </c:pt>
                <c:pt idx="1068">
                  <c:v>2373.8476559999999</c:v>
                </c:pt>
                <c:pt idx="1069">
                  <c:v>2372.993164</c:v>
                </c:pt>
                <c:pt idx="1070">
                  <c:v>2372.138672</c:v>
                </c:pt>
                <c:pt idx="1071">
                  <c:v>2371.283203</c:v>
                </c:pt>
                <c:pt idx="1072">
                  <c:v>2370.4277339999999</c:v>
                </c:pt>
                <c:pt idx="1073">
                  <c:v>2369.5722660000001</c:v>
                </c:pt>
                <c:pt idx="1074">
                  <c:v>2368.716797</c:v>
                </c:pt>
                <c:pt idx="1075">
                  <c:v>2367.861328</c:v>
                </c:pt>
                <c:pt idx="1076">
                  <c:v>2367.0048830000001</c:v>
                </c:pt>
                <c:pt idx="1077">
                  <c:v>2366.149414</c:v>
                </c:pt>
                <c:pt idx="1078">
                  <c:v>2365.2929690000001</c:v>
                </c:pt>
                <c:pt idx="1079">
                  <c:v>2364.4365229999999</c:v>
                </c:pt>
                <c:pt idx="1080">
                  <c:v>2363.580078</c:v>
                </c:pt>
                <c:pt idx="1081">
                  <c:v>2362.7236330000001</c:v>
                </c:pt>
                <c:pt idx="1082">
                  <c:v>2361.866211</c:v>
                </c:pt>
                <c:pt idx="1083">
                  <c:v>2361.0097660000001</c:v>
                </c:pt>
                <c:pt idx="1084">
                  <c:v>2360.1523440000001</c:v>
                </c:pt>
                <c:pt idx="1085">
                  <c:v>2359.294922</c:v>
                </c:pt>
                <c:pt idx="1086">
                  <c:v>2358.4375</c:v>
                </c:pt>
                <c:pt idx="1087">
                  <c:v>2357.5791020000001</c:v>
                </c:pt>
                <c:pt idx="1088">
                  <c:v>2356.7216800000001</c:v>
                </c:pt>
                <c:pt idx="1089">
                  <c:v>2355.8632809999999</c:v>
                </c:pt>
                <c:pt idx="1090">
                  <c:v>2355.0058589999999</c:v>
                </c:pt>
                <c:pt idx="1091">
                  <c:v>2354.147461</c:v>
                </c:pt>
                <c:pt idx="1092">
                  <c:v>2353.288086</c:v>
                </c:pt>
                <c:pt idx="1093">
                  <c:v>2352.4296880000002</c:v>
                </c:pt>
                <c:pt idx="1094">
                  <c:v>2351.571289</c:v>
                </c:pt>
                <c:pt idx="1095">
                  <c:v>2350.711914</c:v>
                </c:pt>
                <c:pt idx="1096">
                  <c:v>2349.852539</c:v>
                </c:pt>
                <c:pt idx="1097">
                  <c:v>2348.993164</c:v>
                </c:pt>
                <c:pt idx="1098">
                  <c:v>2348.133789</c:v>
                </c:pt>
                <c:pt idx="1099">
                  <c:v>2347.274414</c:v>
                </c:pt>
                <c:pt idx="1100">
                  <c:v>2346.4140630000002</c:v>
                </c:pt>
                <c:pt idx="1101">
                  <c:v>2345.5546880000002</c:v>
                </c:pt>
                <c:pt idx="1102">
                  <c:v>2344.694336</c:v>
                </c:pt>
                <c:pt idx="1103">
                  <c:v>2343.8339839999999</c:v>
                </c:pt>
                <c:pt idx="1104">
                  <c:v>2342.9736330000001</c:v>
                </c:pt>
                <c:pt idx="1105">
                  <c:v>2342.1132809999999</c:v>
                </c:pt>
                <c:pt idx="1106">
                  <c:v>2341.251953</c:v>
                </c:pt>
                <c:pt idx="1107">
                  <c:v>2340.390625</c:v>
                </c:pt>
                <c:pt idx="1108">
                  <c:v>2339.5302729999999</c:v>
                </c:pt>
                <c:pt idx="1109">
                  <c:v>2338.6689449999999</c:v>
                </c:pt>
                <c:pt idx="1110">
                  <c:v>2337.8066410000001</c:v>
                </c:pt>
                <c:pt idx="1111">
                  <c:v>2336.9453130000002</c:v>
                </c:pt>
                <c:pt idx="1112">
                  <c:v>2336.0839839999999</c:v>
                </c:pt>
                <c:pt idx="1113">
                  <c:v>2335.2216800000001</c:v>
                </c:pt>
                <c:pt idx="1114">
                  <c:v>2334.359375</c:v>
                </c:pt>
                <c:pt idx="1115">
                  <c:v>2333.4970699999999</c:v>
                </c:pt>
                <c:pt idx="1116">
                  <c:v>2332.6347660000001</c:v>
                </c:pt>
                <c:pt idx="1117">
                  <c:v>2331.772461</c:v>
                </c:pt>
                <c:pt idx="1118">
                  <c:v>2330.9091800000001</c:v>
                </c:pt>
                <c:pt idx="1119">
                  <c:v>2330.0458979999999</c:v>
                </c:pt>
                <c:pt idx="1120">
                  <c:v>2329.1835940000001</c:v>
                </c:pt>
                <c:pt idx="1121">
                  <c:v>2328.3203130000002</c:v>
                </c:pt>
                <c:pt idx="1122">
                  <c:v>2327.4560550000001</c:v>
                </c:pt>
                <c:pt idx="1123">
                  <c:v>2326.5927729999999</c:v>
                </c:pt>
                <c:pt idx="1124">
                  <c:v>2325.7294919999999</c:v>
                </c:pt>
                <c:pt idx="1125">
                  <c:v>2324.8652339999999</c:v>
                </c:pt>
                <c:pt idx="1126">
                  <c:v>2324.0009770000001</c:v>
                </c:pt>
                <c:pt idx="1127">
                  <c:v>2323.1367190000001</c:v>
                </c:pt>
                <c:pt idx="1128">
                  <c:v>2322.272461</c:v>
                </c:pt>
                <c:pt idx="1129">
                  <c:v>2321.4072270000001</c:v>
                </c:pt>
                <c:pt idx="1130">
                  <c:v>2320.5429690000001</c:v>
                </c:pt>
                <c:pt idx="1131">
                  <c:v>2319.6777339999999</c:v>
                </c:pt>
                <c:pt idx="1132">
                  <c:v>2318.8125</c:v>
                </c:pt>
                <c:pt idx="1133">
                  <c:v>2317.9472660000001</c:v>
                </c:pt>
                <c:pt idx="1134">
                  <c:v>2317.0820309999999</c:v>
                </c:pt>
                <c:pt idx="1135">
                  <c:v>2316.216797</c:v>
                </c:pt>
                <c:pt idx="1136">
                  <c:v>2315.350586</c:v>
                </c:pt>
                <c:pt idx="1137">
                  <c:v>2314.484375</c:v>
                </c:pt>
                <c:pt idx="1138">
                  <c:v>2313.6191410000001</c:v>
                </c:pt>
                <c:pt idx="1139">
                  <c:v>2312.751953</c:v>
                </c:pt>
                <c:pt idx="1140">
                  <c:v>2311.8857419999999</c:v>
                </c:pt>
                <c:pt idx="1141">
                  <c:v>2311.0195309999999</c:v>
                </c:pt>
                <c:pt idx="1142">
                  <c:v>2310.1523440000001</c:v>
                </c:pt>
                <c:pt idx="1143">
                  <c:v>2309.2861330000001</c:v>
                </c:pt>
                <c:pt idx="1144">
                  <c:v>2308.4189449999999</c:v>
                </c:pt>
                <c:pt idx="1145">
                  <c:v>2307.5517580000001</c:v>
                </c:pt>
                <c:pt idx="1146">
                  <c:v>2306.6835940000001</c:v>
                </c:pt>
                <c:pt idx="1147">
                  <c:v>2305.8164059999999</c:v>
                </c:pt>
                <c:pt idx="1148">
                  <c:v>2304.9482419999999</c:v>
                </c:pt>
                <c:pt idx="1149">
                  <c:v>2304.0810550000001</c:v>
                </c:pt>
                <c:pt idx="1150">
                  <c:v>2303.2128910000001</c:v>
                </c:pt>
                <c:pt idx="1151">
                  <c:v>2302.3447270000001</c:v>
                </c:pt>
                <c:pt idx="1152">
                  <c:v>2301.475586</c:v>
                </c:pt>
                <c:pt idx="1153">
                  <c:v>2300.607422</c:v>
                </c:pt>
                <c:pt idx="1154">
                  <c:v>2299.7382809999999</c:v>
                </c:pt>
                <c:pt idx="1155">
                  <c:v>2298.8691410000001</c:v>
                </c:pt>
                <c:pt idx="1156">
                  <c:v>2298</c:v>
                </c:pt>
                <c:pt idx="1157">
                  <c:v>2297.1308589999999</c:v>
                </c:pt>
                <c:pt idx="1158">
                  <c:v>2296.2617190000001</c:v>
                </c:pt>
                <c:pt idx="1159">
                  <c:v>2295.392578</c:v>
                </c:pt>
                <c:pt idx="1160">
                  <c:v>2294.522461</c:v>
                </c:pt>
                <c:pt idx="1161">
                  <c:v>2293.6523440000001</c:v>
                </c:pt>
                <c:pt idx="1162">
                  <c:v>2292.7822270000001</c:v>
                </c:pt>
                <c:pt idx="1163">
                  <c:v>2291.9121089999999</c:v>
                </c:pt>
                <c:pt idx="1164">
                  <c:v>2291.0419919999999</c:v>
                </c:pt>
                <c:pt idx="1165">
                  <c:v>2290.1708979999999</c:v>
                </c:pt>
                <c:pt idx="1166">
                  <c:v>2289.3007809999999</c:v>
                </c:pt>
                <c:pt idx="1167">
                  <c:v>2288.4296880000002</c:v>
                </c:pt>
                <c:pt idx="1168">
                  <c:v>2287.5585940000001</c:v>
                </c:pt>
                <c:pt idx="1169">
                  <c:v>2286.6875</c:v>
                </c:pt>
                <c:pt idx="1170">
                  <c:v>2285.8154300000001</c:v>
                </c:pt>
                <c:pt idx="1171">
                  <c:v>2284.944336</c:v>
                </c:pt>
                <c:pt idx="1172">
                  <c:v>2284.0722660000001</c:v>
                </c:pt>
                <c:pt idx="1173">
                  <c:v>2283.2001949999999</c:v>
                </c:pt>
                <c:pt idx="1174">
                  <c:v>2282.328125</c:v>
                </c:pt>
                <c:pt idx="1175">
                  <c:v>2281.4560550000001</c:v>
                </c:pt>
                <c:pt idx="1176">
                  <c:v>2280.5839839999999</c:v>
                </c:pt>
                <c:pt idx="1177">
                  <c:v>2279.7109380000002</c:v>
                </c:pt>
                <c:pt idx="1178">
                  <c:v>2278.8378910000001</c:v>
                </c:pt>
                <c:pt idx="1179">
                  <c:v>2277.9648440000001</c:v>
                </c:pt>
                <c:pt idx="1180">
                  <c:v>2277.091797</c:v>
                </c:pt>
                <c:pt idx="1181">
                  <c:v>2276.21875</c:v>
                </c:pt>
                <c:pt idx="1182">
                  <c:v>2275.345703</c:v>
                </c:pt>
                <c:pt idx="1183">
                  <c:v>2274.4716800000001</c:v>
                </c:pt>
                <c:pt idx="1184">
                  <c:v>2273.5976559999999</c:v>
                </c:pt>
                <c:pt idx="1185">
                  <c:v>2272.7236330000001</c:v>
                </c:pt>
                <c:pt idx="1186">
                  <c:v>2271.8496089999999</c:v>
                </c:pt>
                <c:pt idx="1187">
                  <c:v>2270.975586</c:v>
                </c:pt>
                <c:pt idx="1188">
                  <c:v>2270.1015630000002</c:v>
                </c:pt>
                <c:pt idx="1189">
                  <c:v>2269.2265630000002</c:v>
                </c:pt>
                <c:pt idx="1190">
                  <c:v>2268.3515630000002</c:v>
                </c:pt>
                <c:pt idx="1191">
                  <c:v>2267.4765630000002</c:v>
                </c:pt>
                <c:pt idx="1192">
                  <c:v>2266.6015630000002</c:v>
                </c:pt>
                <c:pt idx="1193">
                  <c:v>2265.7265630000002</c:v>
                </c:pt>
                <c:pt idx="1194">
                  <c:v>2264.850586</c:v>
                </c:pt>
                <c:pt idx="1195">
                  <c:v>2263.975586</c:v>
                </c:pt>
                <c:pt idx="1196">
                  <c:v>2263.0996089999999</c:v>
                </c:pt>
                <c:pt idx="1197">
                  <c:v>2262.2236330000001</c:v>
                </c:pt>
                <c:pt idx="1198">
                  <c:v>2261.3476559999999</c:v>
                </c:pt>
                <c:pt idx="1199">
                  <c:v>2260.4716800000001</c:v>
                </c:pt>
                <c:pt idx="1200">
                  <c:v>2259.5947270000001</c:v>
                </c:pt>
                <c:pt idx="1201">
                  <c:v>2258.7177729999999</c:v>
                </c:pt>
                <c:pt idx="1202">
                  <c:v>2257.8408199999999</c:v>
                </c:pt>
                <c:pt idx="1203">
                  <c:v>2256.9638669999999</c:v>
                </c:pt>
                <c:pt idx="1204">
                  <c:v>2256.086914</c:v>
                </c:pt>
                <c:pt idx="1205">
                  <c:v>2255.209961</c:v>
                </c:pt>
                <c:pt idx="1206">
                  <c:v>2254.3320309999999</c:v>
                </c:pt>
                <c:pt idx="1207">
                  <c:v>2253.455078</c:v>
                </c:pt>
                <c:pt idx="1208">
                  <c:v>2252.5771479999999</c:v>
                </c:pt>
                <c:pt idx="1209">
                  <c:v>2251.6992190000001</c:v>
                </c:pt>
                <c:pt idx="1210">
                  <c:v>2250.8203130000002</c:v>
                </c:pt>
                <c:pt idx="1211">
                  <c:v>2249.9423830000001</c:v>
                </c:pt>
                <c:pt idx="1212">
                  <c:v>2249.064453</c:v>
                </c:pt>
                <c:pt idx="1213">
                  <c:v>2248.185547</c:v>
                </c:pt>
                <c:pt idx="1214">
                  <c:v>2247.3066410000001</c:v>
                </c:pt>
                <c:pt idx="1215">
                  <c:v>2246.4277339999999</c:v>
                </c:pt>
                <c:pt idx="1216">
                  <c:v>2245.5478520000001</c:v>
                </c:pt>
                <c:pt idx="1217">
                  <c:v>2244.6689449999999</c:v>
                </c:pt>
                <c:pt idx="1218">
                  <c:v>2243.7890630000002</c:v>
                </c:pt>
                <c:pt idx="1219">
                  <c:v>2242.9101559999999</c:v>
                </c:pt>
                <c:pt idx="1220">
                  <c:v>2242.0302729999999</c:v>
                </c:pt>
                <c:pt idx="1221">
                  <c:v>2241.1503910000001</c:v>
                </c:pt>
                <c:pt idx="1222">
                  <c:v>2240.2695309999999</c:v>
                </c:pt>
                <c:pt idx="1223">
                  <c:v>2239.3896479999999</c:v>
                </c:pt>
                <c:pt idx="1224">
                  <c:v>2238.508789</c:v>
                </c:pt>
                <c:pt idx="1225">
                  <c:v>2237.6279300000001</c:v>
                </c:pt>
                <c:pt idx="1226">
                  <c:v>2236.7470699999999</c:v>
                </c:pt>
                <c:pt idx="1227">
                  <c:v>2235.866211</c:v>
                </c:pt>
                <c:pt idx="1228">
                  <c:v>2234.9853520000001</c:v>
                </c:pt>
                <c:pt idx="1229">
                  <c:v>2234.1035160000001</c:v>
                </c:pt>
                <c:pt idx="1230">
                  <c:v>2233.2226559999999</c:v>
                </c:pt>
                <c:pt idx="1231">
                  <c:v>2232.3408199999999</c:v>
                </c:pt>
                <c:pt idx="1232">
                  <c:v>2231.4589839999999</c:v>
                </c:pt>
                <c:pt idx="1233">
                  <c:v>2230.576172</c:v>
                </c:pt>
                <c:pt idx="1234">
                  <c:v>2229.694336</c:v>
                </c:pt>
                <c:pt idx="1235">
                  <c:v>2228.8115229999999</c:v>
                </c:pt>
                <c:pt idx="1236">
                  <c:v>2227.9296880000002</c:v>
                </c:pt>
                <c:pt idx="1237">
                  <c:v>2227.046875</c:v>
                </c:pt>
                <c:pt idx="1238">
                  <c:v>2226.1640630000002</c:v>
                </c:pt>
                <c:pt idx="1239">
                  <c:v>2225.2802729999999</c:v>
                </c:pt>
                <c:pt idx="1240">
                  <c:v>2224.397461</c:v>
                </c:pt>
                <c:pt idx="1241">
                  <c:v>2223.513672</c:v>
                </c:pt>
                <c:pt idx="1242">
                  <c:v>2222.6308589999999</c:v>
                </c:pt>
                <c:pt idx="1243">
                  <c:v>2221.7470699999999</c:v>
                </c:pt>
                <c:pt idx="1244">
                  <c:v>2220.8623050000001</c:v>
                </c:pt>
                <c:pt idx="1245">
                  <c:v>2219.9785160000001</c:v>
                </c:pt>
                <c:pt idx="1246">
                  <c:v>2219.0947270000001</c:v>
                </c:pt>
                <c:pt idx="1247">
                  <c:v>2218.209961</c:v>
                </c:pt>
                <c:pt idx="1248">
                  <c:v>2217.3251949999999</c:v>
                </c:pt>
                <c:pt idx="1249">
                  <c:v>2216.4404300000001</c:v>
                </c:pt>
                <c:pt idx="1250">
                  <c:v>2215.555664</c:v>
                </c:pt>
                <c:pt idx="1251">
                  <c:v>2214.6708979999999</c:v>
                </c:pt>
                <c:pt idx="1252">
                  <c:v>2213.7851559999999</c:v>
                </c:pt>
                <c:pt idx="1253">
                  <c:v>2212.899414</c:v>
                </c:pt>
                <c:pt idx="1254">
                  <c:v>2212.0146479999999</c:v>
                </c:pt>
                <c:pt idx="1255">
                  <c:v>2211.1279300000001</c:v>
                </c:pt>
                <c:pt idx="1256">
                  <c:v>2210.2421880000002</c:v>
                </c:pt>
                <c:pt idx="1257">
                  <c:v>2209.3564449999999</c:v>
                </c:pt>
                <c:pt idx="1258">
                  <c:v>2208.4697270000001</c:v>
                </c:pt>
                <c:pt idx="1259">
                  <c:v>2207.5830080000001</c:v>
                </c:pt>
                <c:pt idx="1260">
                  <c:v>2206.6972660000001</c:v>
                </c:pt>
                <c:pt idx="1261">
                  <c:v>2205.8095699999999</c:v>
                </c:pt>
                <c:pt idx="1262">
                  <c:v>2204.9228520000001</c:v>
                </c:pt>
                <c:pt idx="1263">
                  <c:v>2204.0361330000001</c:v>
                </c:pt>
                <c:pt idx="1264">
                  <c:v>2203.1484380000002</c:v>
                </c:pt>
                <c:pt idx="1265">
                  <c:v>2202.2607419999999</c:v>
                </c:pt>
                <c:pt idx="1266">
                  <c:v>2201.373047</c:v>
                </c:pt>
                <c:pt idx="1267">
                  <c:v>2200.4853520000001</c:v>
                </c:pt>
                <c:pt idx="1268">
                  <c:v>2199.5976559999999</c:v>
                </c:pt>
                <c:pt idx="1269">
                  <c:v>2198.7089839999999</c:v>
                </c:pt>
                <c:pt idx="1270">
                  <c:v>2197.821289</c:v>
                </c:pt>
                <c:pt idx="1271">
                  <c:v>2196.9326169999999</c:v>
                </c:pt>
                <c:pt idx="1272">
                  <c:v>2196.0439449999999</c:v>
                </c:pt>
                <c:pt idx="1273">
                  <c:v>2195.154297</c:v>
                </c:pt>
                <c:pt idx="1274">
                  <c:v>2194.265625</c:v>
                </c:pt>
                <c:pt idx="1275">
                  <c:v>2193.3759770000001</c:v>
                </c:pt>
                <c:pt idx="1276">
                  <c:v>2192.4873050000001</c:v>
                </c:pt>
                <c:pt idx="1277">
                  <c:v>2191.5976559999999</c:v>
                </c:pt>
                <c:pt idx="1278">
                  <c:v>2190.7080080000001</c:v>
                </c:pt>
                <c:pt idx="1279">
                  <c:v>2189.8173830000001</c:v>
                </c:pt>
                <c:pt idx="1280">
                  <c:v>2188.9277339999999</c:v>
                </c:pt>
                <c:pt idx="1281">
                  <c:v>2188.0371089999999</c:v>
                </c:pt>
                <c:pt idx="1282">
                  <c:v>2187.147461</c:v>
                </c:pt>
                <c:pt idx="1283">
                  <c:v>2186.256836</c:v>
                </c:pt>
                <c:pt idx="1284">
                  <c:v>2185.3652339999999</c:v>
                </c:pt>
                <c:pt idx="1285">
                  <c:v>2184.4746089999999</c:v>
                </c:pt>
                <c:pt idx="1286">
                  <c:v>2183.5839839999999</c:v>
                </c:pt>
                <c:pt idx="1287">
                  <c:v>2182.6923830000001</c:v>
                </c:pt>
                <c:pt idx="1288">
                  <c:v>2181.8007809999999</c:v>
                </c:pt>
                <c:pt idx="1289">
                  <c:v>2180.9091800000001</c:v>
                </c:pt>
                <c:pt idx="1290">
                  <c:v>2180.017578</c:v>
                </c:pt>
                <c:pt idx="1291">
                  <c:v>2179.125</c:v>
                </c:pt>
                <c:pt idx="1292">
                  <c:v>2178.2333979999999</c:v>
                </c:pt>
                <c:pt idx="1293">
                  <c:v>2177.3408199999999</c:v>
                </c:pt>
                <c:pt idx="1294">
                  <c:v>2176.4482419999999</c:v>
                </c:pt>
                <c:pt idx="1295">
                  <c:v>2175.555664</c:v>
                </c:pt>
                <c:pt idx="1296">
                  <c:v>2174.663086</c:v>
                </c:pt>
                <c:pt idx="1297">
                  <c:v>2173.7695309999999</c:v>
                </c:pt>
                <c:pt idx="1298">
                  <c:v>2172.876953</c:v>
                </c:pt>
                <c:pt idx="1299">
                  <c:v>2171.9833979999999</c:v>
                </c:pt>
                <c:pt idx="1300">
                  <c:v>2171.0898440000001</c:v>
                </c:pt>
                <c:pt idx="1301">
                  <c:v>2170.196289</c:v>
                </c:pt>
                <c:pt idx="1302">
                  <c:v>2169.3017580000001</c:v>
                </c:pt>
                <c:pt idx="1303">
                  <c:v>2168.408203</c:v>
                </c:pt>
                <c:pt idx="1304">
                  <c:v>2167.513672</c:v>
                </c:pt>
                <c:pt idx="1305">
                  <c:v>2166.6191410000001</c:v>
                </c:pt>
                <c:pt idx="1306">
                  <c:v>2165.7246089999999</c:v>
                </c:pt>
                <c:pt idx="1307">
                  <c:v>2164.830078</c:v>
                </c:pt>
                <c:pt idx="1308">
                  <c:v>2163.935547</c:v>
                </c:pt>
                <c:pt idx="1309">
                  <c:v>2163.040039</c:v>
                </c:pt>
                <c:pt idx="1310">
                  <c:v>2162.1445309999999</c:v>
                </c:pt>
                <c:pt idx="1311">
                  <c:v>2161.2490229999999</c:v>
                </c:pt>
                <c:pt idx="1312">
                  <c:v>2160.3535160000001</c:v>
                </c:pt>
                <c:pt idx="1313">
                  <c:v>2159.4580080000001</c:v>
                </c:pt>
                <c:pt idx="1314">
                  <c:v>2158.5615229999999</c:v>
                </c:pt>
                <c:pt idx="1315">
                  <c:v>2157.6660160000001</c:v>
                </c:pt>
                <c:pt idx="1316">
                  <c:v>2156.7695309999999</c:v>
                </c:pt>
                <c:pt idx="1317">
                  <c:v>2155.873047</c:v>
                </c:pt>
                <c:pt idx="1318">
                  <c:v>2154.9765630000002</c:v>
                </c:pt>
                <c:pt idx="1319">
                  <c:v>2154.0791020000001</c:v>
                </c:pt>
                <c:pt idx="1320">
                  <c:v>2153.1826169999999</c:v>
                </c:pt>
                <c:pt idx="1321">
                  <c:v>2152.2851559999999</c:v>
                </c:pt>
                <c:pt idx="1322">
                  <c:v>2151.3876949999999</c:v>
                </c:pt>
                <c:pt idx="1323">
                  <c:v>2150.4902339999999</c:v>
                </c:pt>
                <c:pt idx="1324">
                  <c:v>2149.5927729999999</c:v>
                </c:pt>
                <c:pt idx="1325">
                  <c:v>2148.6953130000002</c:v>
                </c:pt>
                <c:pt idx="1326">
                  <c:v>2147.796875</c:v>
                </c:pt>
                <c:pt idx="1327">
                  <c:v>2146.8984380000002</c:v>
                </c:pt>
                <c:pt idx="1328">
                  <c:v>2146</c:v>
                </c:pt>
                <c:pt idx="1329">
                  <c:v>2145.1015630000002</c:v>
                </c:pt>
                <c:pt idx="1330">
                  <c:v>2144.203125</c:v>
                </c:pt>
                <c:pt idx="1331">
                  <c:v>2143.303711</c:v>
                </c:pt>
                <c:pt idx="1332">
                  <c:v>2142.4052729999999</c:v>
                </c:pt>
                <c:pt idx="1333">
                  <c:v>2141.5058589999999</c:v>
                </c:pt>
                <c:pt idx="1334">
                  <c:v>2140.6064449999999</c:v>
                </c:pt>
                <c:pt idx="1335">
                  <c:v>2139.7070309999999</c:v>
                </c:pt>
                <c:pt idx="1336">
                  <c:v>2138.8066410000001</c:v>
                </c:pt>
                <c:pt idx="1337">
                  <c:v>2137.9072270000001</c:v>
                </c:pt>
                <c:pt idx="1338">
                  <c:v>2137.006836</c:v>
                </c:pt>
                <c:pt idx="1339">
                  <c:v>2136.1064449999999</c:v>
                </c:pt>
                <c:pt idx="1340">
                  <c:v>2135.2060550000001</c:v>
                </c:pt>
                <c:pt idx="1341">
                  <c:v>2134.3046880000002</c:v>
                </c:pt>
                <c:pt idx="1342">
                  <c:v>2133.404297</c:v>
                </c:pt>
                <c:pt idx="1343">
                  <c:v>2132.5029300000001</c:v>
                </c:pt>
                <c:pt idx="1344">
                  <c:v>2131.602539</c:v>
                </c:pt>
                <c:pt idx="1345">
                  <c:v>2130.701172</c:v>
                </c:pt>
                <c:pt idx="1346">
                  <c:v>2129.798828</c:v>
                </c:pt>
                <c:pt idx="1347">
                  <c:v>2128.897461</c:v>
                </c:pt>
                <c:pt idx="1348">
                  <c:v>2127.9951169999999</c:v>
                </c:pt>
                <c:pt idx="1349">
                  <c:v>2127.09375</c:v>
                </c:pt>
                <c:pt idx="1350">
                  <c:v>2126.1914059999999</c:v>
                </c:pt>
                <c:pt idx="1351">
                  <c:v>2125.2890630000002</c:v>
                </c:pt>
                <c:pt idx="1352">
                  <c:v>2124.3867190000001</c:v>
                </c:pt>
                <c:pt idx="1353">
                  <c:v>2123.4833979999999</c:v>
                </c:pt>
                <c:pt idx="1354">
                  <c:v>2122.580078</c:v>
                </c:pt>
                <c:pt idx="1355">
                  <c:v>2121.6777339999999</c:v>
                </c:pt>
                <c:pt idx="1356">
                  <c:v>2120.774414</c:v>
                </c:pt>
                <c:pt idx="1357">
                  <c:v>2119.8710940000001</c:v>
                </c:pt>
                <c:pt idx="1358">
                  <c:v>2118.966797</c:v>
                </c:pt>
                <c:pt idx="1359">
                  <c:v>2118.0634770000001</c:v>
                </c:pt>
                <c:pt idx="1360">
                  <c:v>2117.1591800000001</c:v>
                </c:pt>
                <c:pt idx="1361">
                  <c:v>2116.2548830000001</c:v>
                </c:pt>
                <c:pt idx="1362">
                  <c:v>2115.350586</c:v>
                </c:pt>
                <c:pt idx="1363">
                  <c:v>2114.446289</c:v>
                </c:pt>
                <c:pt idx="1364">
                  <c:v>2113.5410160000001</c:v>
                </c:pt>
                <c:pt idx="1365">
                  <c:v>2112.6367190000001</c:v>
                </c:pt>
                <c:pt idx="1366">
                  <c:v>2111.7314449999999</c:v>
                </c:pt>
                <c:pt idx="1367">
                  <c:v>2110.826172</c:v>
                </c:pt>
                <c:pt idx="1368">
                  <c:v>2109.9208979999999</c:v>
                </c:pt>
                <c:pt idx="1369">
                  <c:v>2109.015625</c:v>
                </c:pt>
                <c:pt idx="1370">
                  <c:v>2108.109375</c:v>
                </c:pt>
                <c:pt idx="1371">
                  <c:v>2107.203125</c:v>
                </c:pt>
                <c:pt idx="1372">
                  <c:v>2106.2978520000001</c:v>
                </c:pt>
                <c:pt idx="1373">
                  <c:v>2105.3916020000001</c:v>
                </c:pt>
                <c:pt idx="1374">
                  <c:v>2104.484375</c:v>
                </c:pt>
                <c:pt idx="1375">
                  <c:v>2103.578125</c:v>
                </c:pt>
                <c:pt idx="1376">
                  <c:v>2102.6708979999999</c:v>
                </c:pt>
                <c:pt idx="1377">
                  <c:v>2101.7646479999999</c:v>
                </c:pt>
                <c:pt idx="1378">
                  <c:v>2100.857422</c:v>
                </c:pt>
                <c:pt idx="1379">
                  <c:v>2099.9501949999999</c:v>
                </c:pt>
                <c:pt idx="1380">
                  <c:v>2099.0419919999999</c:v>
                </c:pt>
                <c:pt idx="1381">
                  <c:v>2098.1347660000001</c:v>
                </c:pt>
                <c:pt idx="1382">
                  <c:v>2097.2265630000002</c:v>
                </c:pt>
                <c:pt idx="1383">
                  <c:v>2096.3183589999999</c:v>
                </c:pt>
                <c:pt idx="1384">
                  <c:v>2095.4101559999999</c:v>
                </c:pt>
                <c:pt idx="1385">
                  <c:v>2094.501953</c:v>
                </c:pt>
                <c:pt idx="1386">
                  <c:v>2093.59375</c:v>
                </c:pt>
                <c:pt idx="1387">
                  <c:v>2092.6845699999999</c:v>
                </c:pt>
                <c:pt idx="1388">
                  <c:v>2091.7753910000001</c:v>
                </c:pt>
                <c:pt idx="1389">
                  <c:v>2090.866211</c:v>
                </c:pt>
                <c:pt idx="1390">
                  <c:v>2089.9570309999999</c:v>
                </c:pt>
                <c:pt idx="1391">
                  <c:v>2089.0478520000001</c:v>
                </c:pt>
                <c:pt idx="1392">
                  <c:v>2088.1376949999999</c:v>
                </c:pt>
                <c:pt idx="1393">
                  <c:v>2087.2285160000001</c:v>
                </c:pt>
                <c:pt idx="1394">
                  <c:v>2086.3183589999999</c:v>
                </c:pt>
                <c:pt idx="1395">
                  <c:v>2085.408203</c:v>
                </c:pt>
                <c:pt idx="1396">
                  <c:v>2084.498047</c:v>
                </c:pt>
                <c:pt idx="1397">
                  <c:v>2083.586914</c:v>
                </c:pt>
                <c:pt idx="1398">
                  <c:v>2082.6767580000001</c:v>
                </c:pt>
                <c:pt idx="1399">
                  <c:v>2081.765625</c:v>
                </c:pt>
                <c:pt idx="1400">
                  <c:v>2080.8544919999999</c:v>
                </c:pt>
                <c:pt idx="1401">
                  <c:v>2079.9433589999999</c:v>
                </c:pt>
                <c:pt idx="1402">
                  <c:v>2079.0322270000001</c:v>
                </c:pt>
                <c:pt idx="1403">
                  <c:v>2078.1201169999999</c:v>
                </c:pt>
                <c:pt idx="1404">
                  <c:v>2077.2080080000001</c:v>
                </c:pt>
                <c:pt idx="1405">
                  <c:v>2076.296875</c:v>
                </c:pt>
                <c:pt idx="1406">
                  <c:v>2075.3847660000001</c:v>
                </c:pt>
                <c:pt idx="1407">
                  <c:v>2074.4716800000001</c:v>
                </c:pt>
                <c:pt idx="1408">
                  <c:v>2073.5595699999999</c:v>
                </c:pt>
                <c:pt idx="1409">
                  <c:v>2072.6464839999999</c:v>
                </c:pt>
                <c:pt idx="1410">
                  <c:v>2071.734375</c:v>
                </c:pt>
                <c:pt idx="1411">
                  <c:v>2070.821289</c:v>
                </c:pt>
                <c:pt idx="1412">
                  <c:v>2069.908203</c:v>
                </c:pt>
                <c:pt idx="1413">
                  <c:v>2068.9941410000001</c:v>
                </c:pt>
                <c:pt idx="1414">
                  <c:v>2068.0810550000001</c:v>
                </c:pt>
                <c:pt idx="1415">
                  <c:v>2067.1669919999999</c:v>
                </c:pt>
                <c:pt idx="1416">
                  <c:v>2066.2529300000001</c:v>
                </c:pt>
                <c:pt idx="1417">
                  <c:v>2065.3388669999999</c:v>
                </c:pt>
                <c:pt idx="1418">
                  <c:v>2064.4248050000001</c:v>
                </c:pt>
                <c:pt idx="1419">
                  <c:v>2063.5107419999999</c:v>
                </c:pt>
                <c:pt idx="1420">
                  <c:v>2062.595703</c:v>
                </c:pt>
                <c:pt idx="1421">
                  <c:v>2061.680664</c:v>
                </c:pt>
                <c:pt idx="1422">
                  <c:v>2060.765625</c:v>
                </c:pt>
                <c:pt idx="1423">
                  <c:v>2059.850586</c:v>
                </c:pt>
                <c:pt idx="1424">
                  <c:v>2058.935547</c:v>
                </c:pt>
                <c:pt idx="1425">
                  <c:v>2058.0195309999999</c:v>
                </c:pt>
                <c:pt idx="1426">
                  <c:v>2057.1044919999999</c:v>
                </c:pt>
                <c:pt idx="1427">
                  <c:v>2056.1884770000001</c:v>
                </c:pt>
                <c:pt idx="1428">
                  <c:v>2055.272461</c:v>
                </c:pt>
                <c:pt idx="1429">
                  <c:v>2054.3564449999999</c:v>
                </c:pt>
                <c:pt idx="1430">
                  <c:v>2053.439453</c:v>
                </c:pt>
                <c:pt idx="1431">
                  <c:v>2052.5234380000002</c:v>
                </c:pt>
                <c:pt idx="1432">
                  <c:v>2051.6064449999999</c:v>
                </c:pt>
                <c:pt idx="1433">
                  <c:v>2050.689453</c:v>
                </c:pt>
                <c:pt idx="1434">
                  <c:v>2049.772461</c:v>
                </c:pt>
                <c:pt idx="1435">
                  <c:v>2048.8544919999999</c:v>
                </c:pt>
                <c:pt idx="1436">
                  <c:v>2047.9375</c:v>
                </c:pt>
                <c:pt idx="1437">
                  <c:v>2047.0195309999999</c:v>
                </c:pt>
                <c:pt idx="1438">
                  <c:v>2046.1015629999999</c:v>
                </c:pt>
                <c:pt idx="1439">
                  <c:v>2045.1835940000001</c:v>
                </c:pt>
                <c:pt idx="1440">
                  <c:v>2044.265625</c:v>
                </c:pt>
                <c:pt idx="1441">
                  <c:v>2043.3476559999999</c:v>
                </c:pt>
                <c:pt idx="1442">
                  <c:v>2042.428711</c:v>
                </c:pt>
                <c:pt idx="1443">
                  <c:v>2041.5097659999999</c:v>
                </c:pt>
                <c:pt idx="1444">
                  <c:v>2040.5908199999999</c:v>
                </c:pt>
                <c:pt idx="1445">
                  <c:v>2039.671875</c:v>
                </c:pt>
                <c:pt idx="1446">
                  <c:v>2038.7529300000001</c:v>
                </c:pt>
                <c:pt idx="1447">
                  <c:v>2037.8330080000001</c:v>
                </c:pt>
                <c:pt idx="1448">
                  <c:v>2036.913086</c:v>
                </c:pt>
                <c:pt idx="1449">
                  <c:v>2035.9941409999999</c:v>
                </c:pt>
                <c:pt idx="1450">
                  <c:v>2035.0732419999999</c:v>
                </c:pt>
                <c:pt idx="1451">
                  <c:v>2034.1533199999999</c:v>
                </c:pt>
                <c:pt idx="1452">
                  <c:v>2033.2333980000001</c:v>
                </c:pt>
                <c:pt idx="1453">
                  <c:v>2032.3125</c:v>
                </c:pt>
                <c:pt idx="1454">
                  <c:v>2031.3916019999999</c:v>
                </c:pt>
                <c:pt idx="1455">
                  <c:v>2030.470703</c:v>
                </c:pt>
                <c:pt idx="1456">
                  <c:v>2029.5498050000001</c:v>
                </c:pt>
                <c:pt idx="1457">
                  <c:v>2028.6289059999999</c:v>
                </c:pt>
                <c:pt idx="1458">
                  <c:v>2027.7070309999999</c:v>
                </c:pt>
                <c:pt idx="1459">
                  <c:v>2026.7851559999999</c:v>
                </c:pt>
                <c:pt idx="1460">
                  <c:v>2025.8632809999999</c:v>
                </c:pt>
                <c:pt idx="1461">
                  <c:v>2024.9414059999999</c:v>
                </c:pt>
                <c:pt idx="1462">
                  <c:v>2024.0195309999999</c:v>
                </c:pt>
                <c:pt idx="1463">
                  <c:v>2023.0966800000001</c:v>
                </c:pt>
                <c:pt idx="1464">
                  <c:v>2022.1748050000001</c:v>
                </c:pt>
                <c:pt idx="1465">
                  <c:v>2021.251953</c:v>
                </c:pt>
                <c:pt idx="1466">
                  <c:v>2020.3291019999999</c:v>
                </c:pt>
                <c:pt idx="1467">
                  <c:v>2019.40625</c:v>
                </c:pt>
                <c:pt idx="1468">
                  <c:v>2018.482422</c:v>
                </c:pt>
                <c:pt idx="1469">
                  <c:v>2017.5595699999999</c:v>
                </c:pt>
                <c:pt idx="1470">
                  <c:v>2016.6357419999999</c:v>
                </c:pt>
                <c:pt idx="1471">
                  <c:v>2015.711914</c:v>
                </c:pt>
                <c:pt idx="1472">
                  <c:v>2014.788086</c:v>
                </c:pt>
                <c:pt idx="1473">
                  <c:v>2013.8632809999999</c:v>
                </c:pt>
                <c:pt idx="1474">
                  <c:v>2012.939453</c:v>
                </c:pt>
                <c:pt idx="1475">
                  <c:v>2012.0146480000001</c:v>
                </c:pt>
                <c:pt idx="1476">
                  <c:v>2011.0898440000001</c:v>
                </c:pt>
                <c:pt idx="1477">
                  <c:v>2010.165039</c:v>
                </c:pt>
                <c:pt idx="1478">
                  <c:v>2009.2402340000001</c:v>
                </c:pt>
                <c:pt idx="1479">
                  <c:v>2008.314453</c:v>
                </c:pt>
                <c:pt idx="1480">
                  <c:v>2007.3896480000001</c:v>
                </c:pt>
                <c:pt idx="1481">
                  <c:v>2006.4638669999999</c:v>
                </c:pt>
                <c:pt idx="1482">
                  <c:v>2005.538086</c:v>
                </c:pt>
                <c:pt idx="1483">
                  <c:v>2004.6123050000001</c:v>
                </c:pt>
                <c:pt idx="1484">
                  <c:v>2003.685547</c:v>
                </c:pt>
                <c:pt idx="1485">
                  <c:v>2002.7597659999999</c:v>
                </c:pt>
                <c:pt idx="1486">
                  <c:v>2001.8330080000001</c:v>
                </c:pt>
                <c:pt idx="1487">
                  <c:v>2000.90625</c:v>
                </c:pt>
                <c:pt idx="1488">
                  <c:v>1999.9794919999999</c:v>
                </c:pt>
                <c:pt idx="1489">
                  <c:v>1999.0527340000001</c:v>
                </c:pt>
                <c:pt idx="1490">
                  <c:v>1998.125</c:v>
                </c:pt>
                <c:pt idx="1491">
                  <c:v>1997.1972659999999</c:v>
                </c:pt>
                <c:pt idx="1492">
                  <c:v>1996.2705080000001</c:v>
                </c:pt>
                <c:pt idx="1493">
                  <c:v>1995.3427730000001</c:v>
                </c:pt>
                <c:pt idx="1494">
                  <c:v>1994.4140629999999</c:v>
                </c:pt>
                <c:pt idx="1495">
                  <c:v>1993.486328</c:v>
                </c:pt>
                <c:pt idx="1496">
                  <c:v>1992.5576169999999</c:v>
                </c:pt>
                <c:pt idx="1497">
                  <c:v>1991.6289059999999</c:v>
                </c:pt>
                <c:pt idx="1498">
                  <c:v>1990.7001949999999</c:v>
                </c:pt>
                <c:pt idx="1499">
                  <c:v>1989.7714840000001</c:v>
                </c:pt>
                <c:pt idx="1500">
                  <c:v>1988.8427730000001</c:v>
                </c:pt>
                <c:pt idx="1501">
                  <c:v>1987.913086</c:v>
                </c:pt>
                <c:pt idx="1502">
                  <c:v>1986.984375</c:v>
                </c:pt>
                <c:pt idx="1503">
                  <c:v>1986.0546879999999</c:v>
                </c:pt>
                <c:pt idx="1504">
                  <c:v>1985.125</c:v>
                </c:pt>
                <c:pt idx="1505">
                  <c:v>1984.194336</c:v>
                </c:pt>
                <c:pt idx="1506">
                  <c:v>1983.2646480000001</c:v>
                </c:pt>
                <c:pt idx="1507">
                  <c:v>1982.3339840000001</c:v>
                </c:pt>
                <c:pt idx="1508">
                  <c:v>1981.4033199999999</c:v>
                </c:pt>
                <c:pt idx="1509">
                  <c:v>1980.4726559999999</c:v>
                </c:pt>
                <c:pt idx="1510">
                  <c:v>1979.5419919999999</c:v>
                </c:pt>
                <c:pt idx="1511">
                  <c:v>1978.6103519999999</c:v>
                </c:pt>
                <c:pt idx="1512">
                  <c:v>1977.6796879999999</c:v>
                </c:pt>
                <c:pt idx="1513">
                  <c:v>1976.748047</c:v>
                </c:pt>
                <c:pt idx="1514">
                  <c:v>1975.8164059999999</c:v>
                </c:pt>
                <c:pt idx="1515">
                  <c:v>1974.8847659999999</c:v>
                </c:pt>
                <c:pt idx="1516">
                  <c:v>1973.953125</c:v>
                </c:pt>
                <c:pt idx="1517">
                  <c:v>1973.0205080000001</c:v>
                </c:pt>
                <c:pt idx="1518">
                  <c:v>1972.0878909999999</c:v>
                </c:pt>
                <c:pt idx="1519">
                  <c:v>1971.1552730000001</c:v>
                </c:pt>
                <c:pt idx="1520">
                  <c:v>1970.2226559999999</c:v>
                </c:pt>
                <c:pt idx="1521">
                  <c:v>1969.290039</c:v>
                </c:pt>
                <c:pt idx="1522">
                  <c:v>1968.3564449999999</c:v>
                </c:pt>
                <c:pt idx="1523">
                  <c:v>1967.423828</c:v>
                </c:pt>
                <c:pt idx="1524">
                  <c:v>1966.4902340000001</c:v>
                </c:pt>
                <c:pt idx="1525">
                  <c:v>1965.5566409999999</c:v>
                </c:pt>
                <c:pt idx="1526">
                  <c:v>1964.623047</c:v>
                </c:pt>
                <c:pt idx="1527">
                  <c:v>1963.6884769999999</c:v>
                </c:pt>
                <c:pt idx="1528">
                  <c:v>1962.7548830000001</c:v>
                </c:pt>
                <c:pt idx="1529">
                  <c:v>1961.8203129999999</c:v>
                </c:pt>
                <c:pt idx="1530">
                  <c:v>1960.8857419999999</c:v>
                </c:pt>
                <c:pt idx="1531">
                  <c:v>1959.951172</c:v>
                </c:pt>
                <c:pt idx="1532">
                  <c:v>1959.015625</c:v>
                </c:pt>
                <c:pt idx="1533">
                  <c:v>1958.0810550000001</c:v>
                </c:pt>
                <c:pt idx="1534">
                  <c:v>1957.1455080000001</c:v>
                </c:pt>
                <c:pt idx="1535">
                  <c:v>1956.209961</c:v>
                </c:pt>
                <c:pt idx="1536">
                  <c:v>1955.274414</c:v>
                </c:pt>
                <c:pt idx="1537">
                  <c:v>1954.3378909999999</c:v>
                </c:pt>
                <c:pt idx="1538">
                  <c:v>1953.4023440000001</c:v>
                </c:pt>
                <c:pt idx="1539">
                  <c:v>1952.4658199999999</c:v>
                </c:pt>
                <c:pt idx="1540">
                  <c:v>1951.529297</c:v>
                </c:pt>
                <c:pt idx="1541">
                  <c:v>1950.5927730000001</c:v>
                </c:pt>
                <c:pt idx="1542">
                  <c:v>1949.65625</c:v>
                </c:pt>
                <c:pt idx="1543">
                  <c:v>1948.7197269999999</c:v>
                </c:pt>
                <c:pt idx="1544">
                  <c:v>1947.7822269999999</c:v>
                </c:pt>
                <c:pt idx="1545">
                  <c:v>1946.8447269999999</c:v>
                </c:pt>
                <c:pt idx="1546">
                  <c:v>1945.9072269999999</c:v>
                </c:pt>
                <c:pt idx="1547">
                  <c:v>1944.9697269999999</c:v>
                </c:pt>
                <c:pt idx="1548">
                  <c:v>1944.0322269999999</c:v>
                </c:pt>
                <c:pt idx="1549">
                  <c:v>1943.09375</c:v>
                </c:pt>
                <c:pt idx="1550">
                  <c:v>1942.1552730000001</c:v>
                </c:pt>
                <c:pt idx="1551">
                  <c:v>1941.216797</c:v>
                </c:pt>
                <c:pt idx="1552">
                  <c:v>1940.2783199999999</c:v>
                </c:pt>
                <c:pt idx="1553">
                  <c:v>1939.3398440000001</c:v>
                </c:pt>
                <c:pt idx="1554">
                  <c:v>1938.4003909999999</c:v>
                </c:pt>
                <c:pt idx="1555">
                  <c:v>1937.4609379999999</c:v>
                </c:pt>
                <c:pt idx="1556">
                  <c:v>1936.522461</c:v>
                </c:pt>
                <c:pt idx="1557">
                  <c:v>1935.5820309999999</c:v>
                </c:pt>
                <c:pt idx="1558">
                  <c:v>1934.642578</c:v>
                </c:pt>
                <c:pt idx="1559">
                  <c:v>1933.703125</c:v>
                </c:pt>
                <c:pt idx="1560">
                  <c:v>1932.7626949999999</c:v>
                </c:pt>
                <c:pt idx="1561">
                  <c:v>1931.8222659999999</c:v>
                </c:pt>
                <c:pt idx="1562">
                  <c:v>1930.881836</c:v>
                </c:pt>
                <c:pt idx="1563">
                  <c:v>1929.9414059999999</c:v>
                </c:pt>
                <c:pt idx="1564">
                  <c:v>1929</c:v>
                </c:pt>
                <c:pt idx="1565">
                  <c:v>1928.0595699999999</c:v>
                </c:pt>
                <c:pt idx="1566">
                  <c:v>1927.118164</c:v>
                </c:pt>
                <c:pt idx="1567">
                  <c:v>1926.1767580000001</c:v>
                </c:pt>
                <c:pt idx="1568">
                  <c:v>1925.2353519999999</c:v>
                </c:pt>
                <c:pt idx="1569">
                  <c:v>1924.2929690000001</c:v>
                </c:pt>
                <c:pt idx="1570">
                  <c:v>1923.3515629999999</c:v>
                </c:pt>
                <c:pt idx="1571">
                  <c:v>1922.4091800000001</c:v>
                </c:pt>
                <c:pt idx="1572">
                  <c:v>1921.466797</c:v>
                </c:pt>
                <c:pt idx="1573">
                  <c:v>1920.524414</c:v>
                </c:pt>
                <c:pt idx="1574">
                  <c:v>1919.5820309999999</c:v>
                </c:pt>
                <c:pt idx="1575">
                  <c:v>1918.638672</c:v>
                </c:pt>
                <c:pt idx="1576">
                  <c:v>1917.6953129999999</c:v>
                </c:pt>
                <c:pt idx="1577">
                  <c:v>1916.7529300000001</c:v>
                </c:pt>
                <c:pt idx="1578">
                  <c:v>1915.8085940000001</c:v>
                </c:pt>
                <c:pt idx="1579">
                  <c:v>1914.8652340000001</c:v>
                </c:pt>
                <c:pt idx="1580">
                  <c:v>1913.921875</c:v>
                </c:pt>
                <c:pt idx="1581">
                  <c:v>1912.977539</c:v>
                </c:pt>
                <c:pt idx="1582">
                  <c:v>1912.033203</c:v>
                </c:pt>
                <c:pt idx="1583">
                  <c:v>1911.0888669999999</c:v>
                </c:pt>
                <c:pt idx="1584">
                  <c:v>1910.1445309999999</c:v>
                </c:pt>
                <c:pt idx="1585">
                  <c:v>1909.1992190000001</c:v>
                </c:pt>
                <c:pt idx="1586">
                  <c:v>1908.2548830000001</c:v>
                </c:pt>
                <c:pt idx="1587">
                  <c:v>1907.3095699999999</c:v>
                </c:pt>
                <c:pt idx="1588">
                  <c:v>1906.3642580000001</c:v>
                </c:pt>
                <c:pt idx="1589">
                  <c:v>1905.4189449999999</c:v>
                </c:pt>
                <c:pt idx="1590">
                  <c:v>1904.4726559999999</c:v>
                </c:pt>
                <c:pt idx="1591">
                  <c:v>1903.5273440000001</c:v>
                </c:pt>
                <c:pt idx="1592">
                  <c:v>1902.5810550000001</c:v>
                </c:pt>
                <c:pt idx="1593">
                  <c:v>1901.6347659999999</c:v>
                </c:pt>
                <c:pt idx="1594">
                  <c:v>1900.6884769999999</c:v>
                </c:pt>
                <c:pt idx="1595">
                  <c:v>1899.7421879999999</c:v>
                </c:pt>
                <c:pt idx="1596">
                  <c:v>1898.794922</c:v>
                </c:pt>
                <c:pt idx="1597">
                  <c:v>1897.8476559999999</c:v>
                </c:pt>
                <c:pt idx="1598">
                  <c:v>1896.9003909999999</c:v>
                </c:pt>
                <c:pt idx="1599">
                  <c:v>1895.953125</c:v>
                </c:pt>
                <c:pt idx="1600">
                  <c:v>1895.0058590000001</c:v>
                </c:pt>
                <c:pt idx="1601">
                  <c:v>1894.0576169999999</c:v>
                </c:pt>
                <c:pt idx="1602">
                  <c:v>1893.1103519999999</c:v>
                </c:pt>
                <c:pt idx="1603">
                  <c:v>1892.1621090000001</c:v>
                </c:pt>
                <c:pt idx="1604">
                  <c:v>1891.2138669999999</c:v>
                </c:pt>
                <c:pt idx="1605">
                  <c:v>1890.265625</c:v>
                </c:pt>
                <c:pt idx="1606">
                  <c:v>1889.3164059999999</c:v>
                </c:pt>
                <c:pt idx="1607">
                  <c:v>1888.3671879999999</c:v>
                </c:pt>
                <c:pt idx="1608">
                  <c:v>1887.4189449999999</c:v>
                </c:pt>
                <c:pt idx="1609">
                  <c:v>1886.4697269999999</c:v>
                </c:pt>
                <c:pt idx="1610">
                  <c:v>1885.5195309999999</c:v>
                </c:pt>
                <c:pt idx="1611">
                  <c:v>1884.5703129999999</c:v>
                </c:pt>
                <c:pt idx="1612">
                  <c:v>1883.6201169999999</c:v>
                </c:pt>
                <c:pt idx="1613">
                  <c:v>1882.669922</c:v>
                </c:pt>
                <c:pt idx="1614">
                  <c:v>1881.7197269999999</c:v>
                </c:pt>
                <c:pt idx="1615">
                  <c:v>1880.7695309999999</c:v>
                </c:pt>
                <c:pt idx="1616">
                  <c:v>1879.819336</c:v>
                </c:pt>
                <c:pt idx="1617">
                  <c:v>1878.868164</c:v>
                </c:pt>
                <c:pt idx="1618">
                  <c:v>1877.9179690000001</c:v>
                </c:pt>
                <c:pt idx="1619">
                  <c:v>1876.966797</c:v>
                </c:pt>
                <c:pt idx="1620">
                  <c:v>1876.0146480000001</c:v>
                </c:pt>
                <c:pt idx="1621">
                  <c:v>1875.0634769999999</c:v>
                </c:pt>
                <c:pt idx="1622">
                  <c:v>1874.1123050000001</c:v>
                </c:pt>
                <c:pt idx="1623">
                  <c:v>1873.1601559999999</c:v>
                </c:pt>
                <c:pt idx="1624">
                  <c:v>1872.2080080000001</c:v>
                </c:pt>
                <c:pt idx="1625">
                  <c:v>1871.2558590000001</c:v>
                </c:pt>
                <c:pt idx="1626">
                  <c:v>1870.3027340000001</c:v>
                </c:pt>
                <c:pt idx="1627">
                  <c:v>1869.350586</c:v>
                </c:pt>
                <c:pt idx="1628">
                  <c:v>1868.397461</c:v>
                </c:pt>
                <c:pt idx="1629">
                  <c:v>1867.444336</c:v>
                </c:pt>
                <c:pt idx="1630">
                  <c:v>1866.491211</c:v>
                </c:pt>
                <c:pt idx="1631">
                  <c:v>1865.538086</c:v>
                </c:pt>
                <c:pt idx="1632">
                  <c:v>1864.584961</c:v>
                </c:pt>
                <c:pt idx="1633">
                  <c:v>1863.6308590000001</c:v>
                </c:pt>
                <c:pt idx="1634">
                  <c:v>1862.6767580000001</c:v>
                </c:pt>
                <c:pt idx="1635">
                  <c:v>1861.7226559999999</c:v>
                </c:pt>
                <c:pt idx="1636">
                  <c:v>1860.7685550000001</c:v>
                </c:pt>
                <c:pt idx="1637">
                  <c:v>1859.8134769999999</c:v>
                </c:pt>
                <c:pt idx="1638">
                  <c:v>1858.859375</c:v>
                </c:pt>
                <c:pt idx="1639">
                  <c:v>1857.904297</c:v>
                </c:pt>
                <c:pt idx="1640">
                  <c:v>1856.9492190000001</c:v>
                </c:pt>
                <c:pt idx="1641">
                  <c:v>1855.9941409999999</c:v>
                </c:pt>
                <c:pt idx="1642">
                  <c:v>1855.038086</c:v>
                </c:pt>
                <c:pt idx="1643">
                  <c:v>1854.0820309999999</c:v>
                </c:pt>
                <c:pt idx="1644">
                  <c:v>1853.126953</c:v>
                </c:pt>
                <c:pt idx="1645">
                  <c:v>1852.1708980000001</c:v>
                </c:pt>
                <c:pt idx="1646">
                  <c:v>1851.2148440000001</c:v>
                </c:pt>
                <c:pt idx="1647">
                  <c:v>1850.2578129999999</c:v>
                </c:pt>
                <c:pt idx="1648">
                  <c:v>1849.3017580000001</c:v>
                </c:pt>
                <c:pt idx="1649">
                  <c:v>1848.3447269999999</c:v>
                </c:pt>
                <c:pt idx="1650">
                  <c:v>1847.3876949999999</c:v>
                </c:pt>
                <c:pt idx="1651">
                  <c:v>1846.430664</c:v>
                </c:pt>
                <c:pt idx="1652">
                  <c:v>1845.4726559999999</c:v>
                </c:pt>
                <c:pt idx="1653">
                  <c:v>1844.515625</c:v>
                </c:pt>
                <c:pt idx="1654">
                  <c:v>1843.5576169999999</c:v>
                </c:pt>
                <c:pt idx="1655">
                  <c:v>1842.5996090000001</c:v>
                </c:pt>
                <c:pt idx="1656">
                  <c:v>1841.6416019999999</c:v>
                </c:pt>
                <c:pt idx="1657">
                  <c:v>1840.6835940000001</c:v>
                </c:pt>
                <c:pt idx="1658">
                  <c:v>1839.7246090000001</c:v>
                </c:pt>
                <c:pt idx="1659">
                  <c:v>1838.765625</c:v>
                </c:pt>
                <c:pt idx="1660">
                  <c:v>1837.8066409999999</c:v>
                </c:pt>
                <c:pt idx="1661">
                  <c:v>1836.8476559999999</c:v>
                </c:pt>
                <c:pt idx="1662">
                  <c:v>1835.888672</c:v>
                </c:pt>
                <c:pt idx="1663">
                  <c:v>1834.928711</c:v>
                </c:pt>
                <c:pt idx="1664">
                  <c:v>1833.9697269999999</c:v>
                </c:pt>
                <c:pt idx="1665">
                  <c:v>1833.0097659999999</c:v>
                </c:pt>
                <c:pt idx="1666">
                  <c:v>1832.0498050000001</c:v>
                </c:pt>
                <c:pt idx="1667">
                  <c:v>1831.0888669999999</c:v>
                </c:pt>
                <c:pt idx="1668">
                  <c:v>1830.1289059999999</c:v>
                </c:pt>
                <c:pt idx="1669">
                  <c:v>1829.1679690000001</c:v>
                </c:pt>
                <c:pt idx="1670">
                  <c:v>1828.2070309999999</c:v>
                </c:pt>
                <c:pt idx="1671">
                  <c:v>1827.2460940000001</c:v>
                </c:pt>
                <c:pt idx="1672">
                  <c:v>1826.2851559999999</c:v>
                </c:pt>
                <c:pt idx="1673">
                  <c:v>1825.3242190000001</c:v>
                </c:pt>
                <c:pt idx="1674">
                  <c:v>1824.3623050000001</c:v>
                </c:pt>
                <c:pt idx="1675">
                  <c:v>1823.4003909999999</c:v>
                </c:pt>
                <c:pt idx="1676">
                  <c:v>1822.4384769999999</c:v>
                </c:pt>
                <c:pt idx="1677">
                  <c:v>1821.4765629999999</c:v>
                </c:pt>
                <c:pt idx="1678">
                  <c:v>1820.513672</c:v>
                </c:pt>
                <c:pt idx="1679">
                  <c:v>1819.5517580000001</c:v>
                </c:pt>
                <c:pt idx="1680">
                  <c:v>1818.5888669999999</c:v>
                </c:pt>
                <c:pt idx="1681">
                  <c:v>1817.6259769999999</c:v>
                </c:pt>
                <c:pt idx="1682">
                  <c:v>1816.663086</c:v>
                </c:pt>
                <c:pt idx="1683">
                  <c:v>1815.6992190000001</c:v>
                </c:pt>
                <c:pt idx="1684">
                  <c:v>1814.736328</c:v>
                </c:pt>
                <c:pt idx="1685">
                  <c:v>1813.772461</c:v>
                </c:pt>
                <c:pt idx="1686">
                  <c:v>1812.8085940000001</c:v>
                </c:pt>
                <c:pt idx="1687">
                  <c:v>1811.8447269999999</c:v>
                </c:pt>
                <c:pt idx="1688">
                  <c:v>1810.8798830000001</c:v>
                </c:pt>
                <c:pt idx="1689">
                  <c:v>1809.9160159999999</c:v>
                </c:pt>
                <c:pt idx="1690">
                  <c:v>1808.951172</c:v>
                </c:pt>
                <c:pt idx="1691">
                  <c:v>1807.986328</c:v>
                </c:pt>
                <c:pt idx="1692">
                  <c:v>1807.0214840000001</c:v>
                </c:pt>
                <c:pt idx="1693">
                  <c:v>1806.055664</c:v>
                </c:pt>
                <c:pt idx="1694">
                  <c:v>1805.0908199999999</c:v>
                </c:pt>
                <c:pt idx="1695">
                  <c:v>1804.125</c:v>
                </c:pt>
                <c:pt idx="1696">
                  <c:v>1803.1591800000001</c:v>
                </c:pt>
                <c:pt idx="1697">
                  <c:v>1802.1933590000001</c:v>
                </c:pt>
                <c:pt idx="1698">
                  <c:v>1801.2265629999999</c:v>
                </c:pt>
                <c:pt idx="1699">
                  <c:v>1800.2607419999999</c:v>
                </c:pt>
                <c:pt idx="1700">
                  <c:v>1799.2939449999999</c:v>
                </c:pt>
                <c:pt idx="1701">
                  <c:v>1798.3271480000001</c:v>
                </c:pt>
                <c:pt idx="1702">
                  <c:v>1797.3603519999999</c:v>
                </c:pt>
                <c:pt idx="1703">
                  <c:v>1796.3935550000001</c:v>
                </c:pt>
                <c:pt idx="1704">
                  <c:v>1795.4257809999999</c:v>
                </c:pt>
                <c:pt idx="1705">
                  <c:v>1794.4580080000001</c:v>
                </c:pt>
                <c:pt idx="1706">
                  <c:v>1793.4902340000001</c:v>
                </c:pt>
                <c:pt idx="1707">
                  <c:v>1792.522461</c:v>
                </c:pt>
                <c:pt idx="1708">
                  <c:v>1791.5546879999999</c:v>
                </c:pt>
                <c:pt idx="1709">
                  <c:v>1790.5859379999999</c:v>
                </c:pt>
                <c:pt idx="1710">
                  <c:v>1789.618164</c:v>
                </c:pt>
                <c:pt idx="1711">
                  <c:v>1788.649414</c:v>
                </c:pt>
                <c:pt idx="1712">
                  <c:v>1787.6796879999999</c:v>
                </c:pt>
                <c:pt idx="1713">
                  <c:v>1786.7109379999999</c:v>
                </c:pt>
                <c:pt idx="1714">
                  <c:v>1785.7421879999999</c:v>
                </c:pt>
                <c:pt idx="1715">
                  <c:v>1784.772461</c:v>
                </c:pt>
                <c:pt idx="1716">
                  <c:v>1783.8027340000001</c:v>
                </c:pt>
                <c:pt idx="1717">
                  <c:v>1782.8330080000001</c:v>
                </c:pt>
                <c:pt idx="1718">
                  <c:v>1781.8632809999999</c:v>
                </c:pt>
                <c:pt idx="1719">
                  <c:v>1780.892578</c:v>
                </c:pt>
                <c:pt idx="1720">
                  <c:v>1779.921875</c:v>
                </c:pt>
                <c:pt idx="1721">
                  <c:v>1778.951172</c:v>
                </c:pt>
                <c:pt idx="1722">
                  <c:v>1777.9804690000001</c:v>
                </c:pt>
                <c:pt idx="1723">
                  <c:v>1777.0097659999999</c:v>
                </c:pt>
                <c:pt idx="1724">
                  <c:v>1776.038086</c:v>
                </c:pt>
                <c:pt idx="1725">
                  <c:v>1775.0673830000001</c:v>
                </c:pt>
                <c:pt idx="1726">
                  <c:v>1774.095703</c:v>
                </c:pt>
                <c:pt idx="1727">
                  <c:v>1773.1240230000001</c:v>
                </c:pt>
                <c:pt idx="1728">
                  <c:v>1772.1513669999999</c:v>
                </c:pt>
                <c:pt idx="1729">
                  <c:v>1771.1796879999999</c:v>
                </c:pt>
                <c:pt idx="1730">
                  <c:v>1770.2070309999999</c:v>
                </c:pt>
                <c:pt idx="1731">
                  <c:v>1769.234375</c:v>
                </c:pt>
                <c:pt idx="1732">
                  <c:v>1768.2617190000001</c:v>
                </c:pt>
                <c:pt idx="1733">
                  <c:v>1767.2890629999999</c:v>
                </c:pt>
                <c:pt idx="1734">
                  <c:v>1766.3154300000001</c:v>
                </c:pt>
                <c:pt idx="1735">
                  <c:v>1765.3427730000001</c:v>
                </c:pt>
                <c:pt idx="1736">
                  <c:v>1764.3691409999999</c:v>
                </c:pt>
                <c:pt idx="1737">
                  <c:v>1763.3955080000001</c:v>
                </c:pt>
                <c:pt idx="1738">
                  <c:v>1762.4208980000001</c:v>
                </c:pt>
                <c:pt idx="1739">
                  <c:v>1761.4472659999999</c:v>
                </c:pt>
                <c:pt idx="1740">
                  <c:v>1760.4726559999999</c:v>
                </c:pt>
                <c:pt idx="1741">
                  <c:v>1759.498047</c:v>
                </c:pt>
                <c:pt idx="1742">
                  <c:v>1758.5234379999999</c:v>
                </c:pt>
                <c:pt idx="1743">
                  <c:v>1757.548828</c:v>
                </c:pt>
                <c:pt idx="1744">
                  <c:v>1756.5732419999999</c:v>
                </c:pt>
                <c:pt idx="1745">
                  <c:v>1755.5986330000001</c:v>
                </c:pt>
                <c:pt idx="1746">
                  <c:v>1754.623047</c:v>
                </c:pt>
                <c:pt idx="1747">
                  <c:v>1753.647461</c:v>
                </c:pt>
                <c:pt idx="1748">
                  <c:v>1752.6708980000001</c:v>
                </c:pt>
                <c:pt idx="1749">
                  <c:v>1751.6953129999999</c:v>
                </c:pt>
                <c:pt idx="1750">
                  <c:v>1750.71875</c:v>
                </c:pt>
                <c:pt idx="1751">
                  <c:v>1749.7421879999999</c:v>
                </c:pt>
                <c:pt idx="1752">
                  <c:v>1748.765625</c:v>
                </c:pt>
                <c:pt idx="1753">
                  <c:v>1747.7890629999999</c:v>
                </c:pt>
                <c:pt idx="1754">
                  <c:v>1746.8115230000001</c:v>
                </c:pt>
                <c:pt idx="1755">
                  <c:v>1745.834961</c:v>
                </c:pt>
                <c:pt idx="1756">
                  <c:v>1744.857422</c:v>
                </c:pt>
                <c:pt idx="1757">
                  <c:v>1743.8798830000001</c:v>
                </c:pt>
                <c:pt idx="1758">
                  <c:v>1742.9013669999999</c:v>
                </c:pt>
                <c:pt idx="1759">
                  <c:v>1741.923828</c:v>
                </c:pt>
                <c:pt idx="1760">
                  <c:v>1740.9453129999999</c:v>
                </c:pt>
                <c:pt idx="1761">
                  <c:v>1739.966797</c:v>
                </c:pt>
                <c:pt idx="1762">
                  <c:v>1738.9882809999999</c:v>
                </c:pt>
                <c:pt idx="1763">
                  <c:v>1738.0097659999999</c:v>
                </c:pt>
                <c:pt idx="1764">
                  <c:v>1737.0302730000001</c:v>
                </c:pt>
                <c:pt idx="1765">
                  <c:v>1736.0517580000001</c:v>
                </c:pt>
                <c:pt idx="1766">
                  <c:v>1735.0722659999999</c:v>
                </c:pt>
                <c:pt idx="1767">
                  <c:v>1734.0927730000001</c:v>
                </c:pt>
                <c:pt idx="1768">
                  <c:v>1733.1123050000001</c:v>
                </c:pt>
                <c:pt idx="1769">
                  <c:v>1732.1328129999999</c:v>
                </c:pt>
                <c:pt idx="1770">
                  <c:v>1731.1523440000001</c:v>
                </c:pt>
                <c:pt idx="1771">
                  <c:v>1730.171875</c:v>
                </c:pt>
                <c:pt idx="1772">
                  <c:v>1729.1914059999999</c:v>
                </c:pt>
                <c:pt idx="1773">
                  <c:v>1728.2109379999999</c:v>
                </c:pt>
                <c:pt idx="1774">
                  <c:v>1727.2294919999999</c:v>
                </c:pt>
                <c:pt idx="1775">
                  <c:v>1726.2490230000001</c:v>
                </c:pt>
                <c:pt idx="1776">
                  <c:v>1725.267578</c:v>
                </c:pt>
                <c:pt idx="1777">
                  <c:v>1724.2851559999999</c:v>
                </c:pt>
                <c:pt idx="1778">
                  <c:v>1723.303711</c:v>
                </c:pt>
                <c:pt idx="1779">
                  <c:v>1722.3222659999999</c:v>
                </c:pt>
                <c:pt idx="1780">
                  <c:v>1721.3398440000001</c:v>
                </c:pt>
                <c:pt idx="1781">
                  <c:v>1720.357422</c:v>
                </c:pt>
                <c:pt idx="1782">
                  <c:v>1719.375</c:v>
                </c:pt>
                <c:pt idx="1783">
                  <c:v>1718.392578</c:v>
                </c:pt>
                <c:pt idx="1784">
                  <c:v>1717.4091800000001</c:v>
                </c:pt>
                <c:pt idx="1785">
                  <c:v>1716.4257809999999</c:v>
                </c:pt>
                <c:pt idx="1786">
                  <c:v>1715.4423830000001</c:v>
                </c:pt>
                <c:pt idx="1787">
                  <c:v>1714.4589840000001</c:v>
                </c:pt>
                <c:pt idx="1788">
                  <c:v>1713.475586</c:v>
                </c:pt>
                <c:pt idx="1789">
                  <c:v>1712.491211</c:v>
                </c:pt>
                <c:pt idx="1790">
                  <c:v>1711.5078129999999</c:v>
                </c:pt>
                <c:pt idx="1791">
                  <c:v>1710.5234379999999</c:v>
                </c:pt>
                <c:pt idx="1792">
                  <c:v>1709.538086</c:v>
                </c:pt>
                <c:pt idx="1793">
                  <c:v>1708.553711</c:v>
                </c:pt>
                <c:pt idx="1794">
                  <c:v>1707.569336</c:v>
                </c:pt>
                <c:pt idx="1795">
                  <c:v>1706.5839840000001</c:v>
                </c:pt>
                <c:pt idx="1796">
                  <c:v>1705.5986330000001</c:v>
                </c:pt>
                <c:pt idx="1797">
                  <c:v>1704.6132809999999</c:v>
                </c:pt>
                <c:pt idx="1798">
                  <c:v>1703.626953</c:v>
                </c:pt>
                <c:pt idx="1799">
                  <c:v>1702.6416019999999</c:v>
                </c:pt>
                <c:pt idx="1800">
                  <c:v>1701.6552730000001</c:v>
                </c:pt>
                <c:pt idx="1801">
                  <c:v>1700.6689449999999</c:v>
                </c:pt>
                <c:pt idx="1802">
                  <c:v>1699.6826169999999</c:v>
                </c:pt>
                <c:pt idx="1803">
                  <c:v>1698.696289</c:v>
                </c:pt>
                <c:pt idx="1804">
                  <c:v>1697.7089840000001</c:v>
                </c:pt>
                <c:pt idx="1805">
                  <c:v>1696.7216800000001</c:v>
                </c:pt>
                <c:pt idx="1806">
                  <c:v>1695.734375</c:v>
                </c:pt>
                <c:pt idx="1807">
                  <c:v>1694.7470699999999</c:v>
                </c:pt>
                <c:pt idx="1808">
                  <c:v>1693.7597659999999</c:v>
                </c:pt>
                <c:pt idx="1809">
                  <c:v>1692.7714840000001</c:v>
                </c:pt>
                <c:pt idx="1810">
                  <c:v>1691.783203</c:v>
                </c:pt>
                <c:pt idx="1811">
                  <c:v>1690.794922</c:v>
                </c:pt>
                <c:pt idx="1812">
                  <c:v>1689.8066409999999</c:v>
                </c:pt>
                <c:pt idx="1813">
                  <c:v>1688.8183590000001</c:v>
                </c:pt>
                <c:pt idx="1814">
                  <c:v>1687.8291019999999</c:v>
                </c:pt>
                <c:pt idx="1815">
                  <c:v>1686.8398440000001</c:v>
                </c:pt>
                <c:pt idx="1816">
                  <c:v>1685.850586</c:v>
                </c:pt>
                <c:pt idx="1817">
                  <c:v>1684.861328</c:v>
                </c:pt>
                <c:pt idx="1818">
                  <c:v>1683.8710940000001</c:v>
                </c:pt>
                <c:pt idx="1819">
                  <c:v>1682.881836</c:v>
                </c:pt>
                <c:pt idx="1820">
                  <c:v>1681.8916019999999</c:v>
                </c:pt>
                <c:pt idx="1821">
                  <c:v>1680.9013669999999</c:v>
                </c:pt>
                <c:pt idx="1822">
                  <c:v>1679.9111330000001</c:v>
                </c:pt>
                <c:pt idx="1823">
                  <c:v>1678.919922</c:v>
                </c:pt>
                <c:pt idx="1824">
                  <c:v>1677.9296879999999</c:v>
                </c:pt>
                <c:pt idx="1825">
                  <c:v>1676.9384769999999</c:v>
                </c:pt>
                <c:pt idx="1826">
                  <c:v>1675.9472659999999</c:v>
                </c:pt>
                <c:pt idx="1827">
                  <c:v>1674.955078</c:v>
                </c:pt>
                <c:pt idx="1828">
                  <c:v>1673.9638669999999</c:v>
                </c:pt>
                <c:pt idx="1829">
                  <c:v>1672.9716800000001</c:v>
                </c:pt>
                <c:pt idx="1830">
                  <c:v>1671.9794919999999</c:v>
                </c:pt>
                <c:pt idx="1831">
                  <c:v>1670.9873050000001</c:v>
                </c:pt>
                <c:pt idx="1832">
                  <c:v>1669.9951169999999</c:v>
                </c:pt>
                <c:pt idx="1833">
                  <c:v>1669.0029300000001</c:v>
                </c:pt>
                <c:pt idx="1834">
                  <c:v>1668.0097659999999</c:v>
                </c:pt>
                <c:pt idx="1835">
                  <c:v>1667.0166019999999</c:v>
                </c:pt>
                <c:pt idx="1836">
                  <c:v>1666.0234379999999</c:v>
                </c:pt>
                <c:pt idx="1837">
                  <c:v>1665.0302730000001</c:v>
                </c:pt>
                <c:pt idx="1838">
                  <c:v>1664.0361330000001</c:v>
                </c:pt>
                <c:pt idx="1839">
                  <c:v>1663.0419919999999</c:v>
                </c:pt>
                <c:pt idx="1840">
                  <c:v>1662.0478519999999</c:v>
                </c:pt>
                <c:pt idx="1841">
                  <c:v>1661.053711</c:v>
                </c:pt>
                <c:pt idx="1842">
                  <c:v>1660.0595699999999</c:v>
                </c:pt>
                <c:pt idx="1843">
                  <c:v>1659.064453</c:v>
                </c:pt>
                <c:pt idx="1844">
                  <c:v>1658.0703129999999</c:v>
                </c:pt>
                <c:pt idx="1845">
                  <c:v>1657.0751949999999</c:v>
                </c:pt>
                <c:pt idx="1846">
                  <c:v>1656.080078</c:v>
                </c:pt>
                <c:pt idx="1847">
                  <c:v>1655.0839840000001</c:v>
                </c:pt>
                <c:pt idx="1848">
                  <c:v>1654.0888669999999</c:v>
                </c:pt>
                <c:pt idx="1849">
                  <c:v>1653.0927730000001</c:v>
                </c:pt>
                <c:pt idx="1850">
                  <c:v>1652.0966800000001</c:v>
                </c:pt>
                <c:pt idx="1851">
                  <c:v>1651.100586</c:v>
                </c:pt>
                <c:pt idx="1852">
                  <c:v>1650.1035159999999</c:v>
                </c:pt>
                <c:pt idx="1853">
                  <c:v>1649.107422</c:v>
                </c:pt>
                <c:pt idx="1854">
                  <c:v>1648.1103519999999</c:v>
                </c:pt>
                <c:pt idx="1855">
                  <c:v>1647.1132809999999</c:v>
                </c:pt>
                <c:pt idx="1856">
                  <c:v>1646.116211</c:v>
                </c:pt>
                <c:pt idx="1857">
                  <c:v>1645.118164</c:v>
                </c:pt>
                <c:pt idx="1858">
                  <c:v>1644.1210940000001</c:v>
                </c:pt>
                <c:pt idx="1859">
                  <c:v>1643.123047</c:v>
                </c:pt>
                <c:pt idx="1860">
                  <c:v>1642.125</c:v>
                </c:pt>
                <c:pt idx="1861">
                  <c:v>1641.126953</c:v>
                </c:pt>
                <c:pt idx="1862">
                  <c:v>1640.1279300000001</c:v>
                </c:pt>
                <c:pt idx="1863">
                  <c:v>1639.1289059999999</c:v>
                </c:pt>
                <c:pt idx="1864">
                  <c:v>1638.1308590000001</c:v>
                </c:pt>
                <c:pt idx="1865">
                  <c:v>1637.131836</c:v>
                </c:pt>
                <c:pt idx="1866">
                  <c:v>1636.131836</c:v>
                </c:pt>
                <c:pt idx="1867">
                  <c:v>1635.1328129999999</c:v>
                </c:pt>
                <c:pt idx="1868">
                  <c:v>1634.1328129999999</c:v>
                </c:pt>
                <c:pt idx="1869">
                  <c:v>1633.1328129999999</c:v>
                </c:pt>
                <c:pt idx="1870">
                  <c:v>1632.1328129999999</c:v>
                </c:pt>
                <c:pt idx="1871">
                  <c:v>1631.1328129999999</c:v>
                </c:pt>
                <c:pt idx="1872">
                  <c:v>1630.131836</c:v>
                </c:pt>
                <c:pt idx="1873">
                  <c:v>1629.131836</c:v>
                </c:pt>
                <c:pt idx="1874">
                  <c:v>1628.1308590000001</c:v>
                </c:pt>
                <c:pt idx="1875">
                  <c:v>1627.1289059999999</c:v>
                </c:pt>
                <c:pt idx="1876">
                  <c:v>1626.1279300000001</c:v>
                </c:pt>
                <c:pt idx="1877">
                  <c:v>1625.126953</c:v>
                </c:pt>
                <c:pt idx="1878">
                  <c:v>1624.125</c:v>
                </c:pt>
                <c:pt idx="1879">
                  <c:v>1623.123047</c:v>
                </c:pt>
                <c:pt idx="1880">
                  <c:v>1622.1210940000001</c:v>
                </c:pt>
                <c:pt idx="1881">
                  <c:v>1621.118164</c:v>
                </c:pt>
                <c:pt idx="1882">
                  <c:v>1620.116211</c:v>
                </c:pt>
                <c:pt idx="1883">
                  <c:v>1619.1132809999999</c:v>
                </c:pt>
                <c:pt idx="1884">
                  <c:v>1618.1103519999999</c:v>
                </c:pt>
                <c:pt idx="1885">
                  <c:v>1617.107422</c:v>
                </c:pt>
                <c:pt idx="1886">
                  <c:v>1616.1035159999999</c:v>
                </c:pt>
                <c:pt idx="1887">
                  <c:v>1615.100586</c:v>
                </c:pt>
                <c:pt idx="1888">
                  <c:v>1614.0966800000001</c:v>
                </c:pt>
                <c:pt idx="1889">
                  <c:v>1613.0927730000001</c:v>
                </c:pt>
                <c:pt idx="1890">
                  <c:v>1612.0888669999999</c:v>
                </c:pt>
                <c:pt idx="1891">
                  <c:v>1611.0839840000001</c:v>
                </c:pt>
                <c:pt idx="1892">
                  <c:v>1610.0791019999999</c:v>
                </c:pt>
                <c:pt idx="1893">
                  <c:v>1609.0751949999999</c:v>
                </c:pt>
                <c:pt idx="1894">
                  <c:v>1608.069336</c:v>
                </c:pt>
                <c:pt idx="1895">
                  <c:v>1607.064453</c:v>
                </c:pt>
                <c:pt idx="1896">
                  <c:v>1606.0595699999999</c:v>
                </c:pt>
                <c:pt idx="1897">
                  <c:v>1605.053711</c:v>
                </c:pt>
                <c:pt idx="1898">
                  <c:v>1604.0478519999999</c:v>
                </c:pt>
                <c:pt idx="1899">
                  <c:v>1603.0419919999999</c:v>
                </c:pt>
                <c:pt idx="1900">
                  <c:v>1602.0361330000001</c:v>
                </c:pt>
                <c:pt idx="1901">
                  <c:v>1601.029297</c:v>
                </c:pt>
                <c:pt idx="1902">
                  <c:v>1600.022461</c:v>
                </c:pt>
                <c:pt idx="1903">
                  <c:v>1599.015625</c:v>
                </c:pt>
                <c:pt idx="1904">
                  <c:v>1598.008789</c:v>
                </c:pt>
                <c:pt idx="1905">
                  <c:v>1597.001953</c:v>
                </c:pt>
                <c:pt idx="1906">
                  <c:v>1595.9941409999999</c:v>
                </c:pt>
                <c:pt idx="1907">
                  <c:v>1594.986328</c:v>
                </c:pt>
                <c:pt idx="1908">
                  <c:v>1593.9785159999999</c:v>
                </c:pt>
                <c:pt idx="1909">
                  <c:v>1592.970703</c:v>
                </c:pt>
                <c:pt idx="1910">
                  <c:v>1591.9628909999999</c:v>
                </c:pt>
                <c:pt idx="1911">
                  <c:v>1590.9541019999999</c:v>
                </c:pt>
                <c:pt idx="1912">
                  <c:v>1589.9453129999999</c:v>
                </c:pt>
                <c:pt idx="1913">
                  <c:v>1588.9365230000001</c:v>
                </c:pt>
                <c:pt idx="1914">
                  <c:v>1587.9277340000001</c:v>
                </c:pt>
                <c:pt idx="1915">
                  <c:v>1586.9189449999999</c:v>
                </c:pt>
                <c:pt idx="1916">
                  <c:v>1585.9091800000001</c:v>
                </c:pt>
                <c:pt idx="1917">
                  <c:v>1584.899414</c:v>
                </c:pt>
                <c:pt idx="1918">
                  <c:v>1583.8896480000001</c:v>
                </c:pt>
                <c:pt idx="1919">
                  <c:v>1582.8798830000001</c:v>
                </c:pt>
                <c:pt idx="1920">
                  <c:v>1581.8691409999999</c:v>
                </c:pt>
                <c:pt idx="1921">
                  <c:v>1580.8583980000001</c:v>
                </c:pt>
                <c:pt idx="1922">
                  <c:v>1579.8476559999999</c:v>
                </c:pt>
                <c:pt idx="1923">
                  <c:v>1578.836914</c:v>
                </c:pt>
                <c:pt idx="1924">
                  <c:v>1577.826172</c:v>
                </c:pt>
                <c:pt idx="1925">
                  <c:v>1576.814453</c:v>
                </c:pt>
                <c:pt idx="1926">
                  <c:v>1575.803711</c:v>
                </c:pt>
                <c:pt idx="1927">
                  <c:v>1574.7919919999999</c:v>
                </c:pt>
                <c:pt idx="1928">
                  <c:v>1573.779297</c:v>
                </c:pt>
                <c:pt idx="1929">
                  <c:v>1572.767578</c:v>
                </c:pt>
                <c:pt idx="1930">
                  <c:v>1571.7548830000001</c:v>
                </c:pt>
                <c:pt idx="1931">
                  <c:v>1570.743164</c:v>
                </c:pt>
                <c:pt idx="1932">
                  <c:v>1569.7304690000001</c:v>
                </c:pt>
                <c:pt idx="1933">
                  <c:v>1568.716797</c:v>
                </c:pt>
                <c:pt idx="1934">
                  <c:v>1567.7041019999999</c:v>
                </c:pt>
                <c:pt idx="1935">
                  <c:v>1566.6904300000001</c:v>
                </c:pt>
                <c:pt idx="1936">
                  <c:v>1565.6767580000001</c:v>
                </c:pt>
                <c:pt idx="1937">
                  <c:v>1564.663086</c:v>
                </c:pt>
                <c:pt idx="1938">
                  <c:v>1563.649414</c:v>
                </c:pt>
                <c:pt idx="1939">
                  <c:v>1562.6347659999999</c:v>
                </c:pt>
                <c:pt idx="1940">
                  <c:v>1561.6210940000001</c:v>
                </c:pt>
                <c:pt idx="1941">
                  <c:v>1560.6064449999999</c:v>
                </c:pt>
                <c:pt idx="1942">
                  <c:v>1559.591797</c:v>
                </c:pt>
                <c:pt idx="1943">
                  <c:v>1558.576172</c:v>
                </c:pt>
                <c:pt idx="1944">
                  <c:v>1557.5615230000001</c:v>
                </c:pt>
                <c:pt idx="1945">
                  <c:v>1556.5458980000001</c:v>
                </c:pt>
                <c:pt idx="1946">
                  <c:v>1555.5302730000001</c:v>
                </c:pt>
                <c:pt idx="1947">
                  <c:v>1554.5146480000001</c:v>
                </c:pt>
                <c:pt idx="1948">
                  <c:v>1553.498047</c:v>
                </c:pt>
                <c:pt idx="1949">
                  <c:v>1552.482422</c:v>
                </c:pt>
                <c:pt idx="1950">
                  <c:v>1551.4658199999999</c:v>
                </c:pt>
                <c:pt idx="1951">
                  <c:v>1550.4492190000001</c:v>
                </c:pt>
                <c:pt idx="1952">
                  <c:v>1549.4326169999999</c:v>
                </c:pt>
                <c:pt idx="1953">
                  <c:v>1548.415039</c:v>
                </c:pt>
                <c:pt idx="1954">
                  <c:v>1547.3984379999999</c:v>
                </c:pt>
                <c:pt idx="1955">
                  <c:v>1546.3808590000001</c:v>
                </c:pt>
                <c:pt idx="1956">
                  <c:v>1545.3632809999999</c:v>
                </c:pt>
                <c:pt idx="1957">
                  <c:v>1544.3447269999999</c:v>
                </c:pt>
                <c:pt idx="1958">
                  <c:v>1543.3271480000001</c:v>
                </c:pt>
                <c:pt idx="1959">
                  <c:v>1542.3085940000001</c:v>
                </c:pt>
                <c:pt idx="1960">
                  <c:v>1541.290039</c:v>
                </c:pt>
                <c:pt idx="1961">
                  <c:v>1540.2714840000001</c:v>
                </c:pt>
                <c:pt idx="1962">
                  <c:v>1539.251953</c:v>
                </c:pt>
                <c:pt idx="1963">
                  <c:v>1538.2333980000001</c:v>
                </c:pt>
                <c:pt idx="1964">
                  <c:v>1537.2138669999999</c:v>
                </c:pt>
                <c:pt idx="1965">
                  <c:v>1536.194336</c:v>
                </c:pt>
                <c:pt idx="1966">
                  <c:v>1535.1748050000001</c:v>
                </c:pt>
                <c:pt idx="1967">
                  <c:v>1534.154297</c:v>
                </c:pt>
                <c:pt idx="1968">
                  <c:v>1533.1347659999999</c:v>
                </c:pt>
                <c:pt idx="1969">
                  <c:v>1532.1142580000001</c:v>
                </c:pt>
                <c:pt idx="1970">
                  <c:v>1531.09375</c:v>
                </c:pt>
                <c:pt idx="1971">
                  <c:v>1530.0732419999999</c:v>
                </c:pt>
                <c:pt idx="1972">
                  <c:v>1529.0517580000001</c:v>
                </c:pt>
                <c:pt idx="1973">
                  <c:v>1528.0302730000001</c:v>
                </c:pt>
                <c:pt idx="1974">
                  <c:v>1527.008789</c:v>
                </c:pt>
                <c:pt idx="1975">
                  <c:v>1525.9873050000001</c:v>
                </c:pt>
                <c:pt idx="1976">
                  <c:v>1524.9658199999999</c:v>
                </c:pt>
                <c:pt idx="1977">
                  <c:v>1523.9433590000001</c:v>
                </c:pt>
                <c:pt idx="1978">
                  <c:v>1522.921875</c:v>
                </c:pt>
                <c:pt idx="1979">
                  <c:v>1521.899414</c:v>
                </c:pt>
                <c:pt idx="1980">
                  <c:v>1520.8759769999999</c:v>
                </c:pt>
                <c:pt idx="1981">
                  <c:v>1519.8535159999999</c:v>
                </c:pt>
                <c:pt idx="1982">
                  <c:v>1518.830078</c:v>
                </c:pt>
                <c:pt idx="1983">
                  <c:v>1517.8076169999999</c:v>
                </c:pt>
                <c:pt idx="1984">
                  <c:v>1516.783203</c:v>
                </c:pt>
                <c:pt idx="1985">
                  <c:v>1515.7597659999999</c:v>
                </c:pt>
                <c:pt idx="1986">
                  <c:v>1514.736328</c:v>
                </c:pt>
                <c:pt idx="1987">
                  <c:v>1513.711914</c:v>
                </c:pt>
                <c:pt idx="1988">
                  <c:v>1512.6875</c:v>
                </c:pt>
                <c:pt idx="1989">
                  <c:v>1511.663086</c:v>
                </c:pt>
                <c:pt idx="1990">
                  <c:v>1510.638672</c:v>
                </c:pt>
                <c:pt idx="1991">
                  <c:v>1509.6132809999999</c:v>
                </c:pt>
                <c:pt idx="1992">
                  <c:v>1508.5878909999999</c:v>
                </c:pt>
                <c:pt idx="1993">
                  <c:v>1507.5625</c:v>
                </c:pt>
                <c:pt idx="1994">
                  <c:v>1506.5371090000001</c:v>
                </c:pt>
                <c:pt idx="1995">
                  <c:v>1505.5117190000001</c:v>
                </c:pt>
                <c:pt idx="1996">
                  <c:v>1504.4853519999999</c:v>
                </c:pt>
                <c:pt idx="1997">
                  <c:v>1503.4589840000001</c:v>
                </c:pt>
                <c:pt idx="1998">
                  <c:v>1502.4326169999999</c:v>
                </c:pt>
                <c:pt idx="1999">
                  <c:v>1501.40625</c:v>
                </c:pt>
                <c:pt idx="2000">
                  <c:v>1500.3798830000001</c:v>
                </c:pt>
                <c:pt idx="2001">
                  <c:v>1499.352539</c:v>
                </c:pt>
                <c:pt idx="2002">
                  <c:v>1498.3251949999999</c:v>
                </c:pt>
                <c:pt idx="2003">
                  <c:v>1497.2978519999999</c:v>
                </c:pt>
                <c:pt idx="2004">
                  <c:v>1496.2695309999999</c:v>
                </c:pt>
                <c:pt idx="2005">
                  <c:v>1495.2421879999999</c:v>
                </c:pt>
                <c:pt idx="2006">
                  <c:v>1494.2138669999999</c:v>
                </c:pt>
                <c:pt idx="2007">
                  <c:v>1493.185547</c:v>
                </c:pt>
                <c:pt idx="2008">
                  <c:v>1492.1572269999999</c:v>
                </c:pt>
                <c:pt idx="2009">
                  <c:v>1491.1289059999999</c:v>
                </c:pt>
                <c:pt idx="2010">
                  <c:v>1490.0996090000001</c:v>
                </c:pt>
                <c:pt idx="2011">
                  <c:v>1489.0703129999999</c:v>
                </c:pt>
                <c:pt idx="2012">
                  <c:v>1488.0410159999999</c:v>
                </c:pt>
                <c:pt idx="2013">
                  <c:v>1487.0117190000001</c:v>
                </c:pt>
                <c:pt idx="2014">
                  <c:v>1485.9814449999999</c:v>
                </c:pt>
                <c:pt idx="2015">
                  <c:v>1484.9521480000001</c:v>
                </c:pt>
                <c:pt idx="2016">
                  <c:v>1483.921875</c:v>
                </c:pt>
                <c:pt idx="2017">
                  <c:v>1482.8916019999999</c:v>
                </c:pt>
                <c:pt idx="2018">
                  <c:v>1481.8603519999999</c:v>
                </c:pt>
                <c:pt idx="2019">
                  <c:v>1480.830078</c:v>
                </c:pt>
                <c:pt idx="2020">
                  <c:v>1479.798828</c:v>
                </c:pt>
                <c:pt idx="2021">
                  <c:v>1478.767578</c:v>
                </c:pt>
                <c:pt idx="2022">
                  <c:v>1477.736328</c:v>
                </c:pt>
                <c:pt idx="2023">
                  <c:v>1476.7041019999999</c:v>
                </c:pt>
                <c:pt idx="2024">
                  <c:v>1475.6728519999999</c:v>
                </c:pt>
                <c:pt idx="2025">
                  <c:v>1474.640625</c:v>
                </c:pt>
                <c:pt idx="2026">
                  <c:v>1473.6083980000001</c:v>
                </c:pt>
                <c:pt idx="2027">
                  <c:v>1472.5751949999999</c:v>
                </c:pt>
                <c:pt idx="2028">
                  <c:v>1471.5429690000001</c:v>
                </c:pt>
                <c:pt idx="2029">
                  <c:v>1470.5097659999999</c:v>
                </c:pt>
                <c:pt idx="2030">
                  <c:v>1469.4765629999999</c:v>
                </c:pt>
                <c:pt idx="2031">
                  <c:v>1468.4433590000001</c:v>
                </c:pt>
                <c:pt idx="2032">
                  <c:v>1467.4101559999999</c:v>
                </c:pt>
                <c:pt idx="2033">
                  <c:v>1466.3759769999999</c:v>
                </c:pt>
                <c:pt idx="2034">
                  <c:v>1465.341797</c:v>
                </c:pt>
                <c:pt idx="2035">
                  <c:v>1464.3076169999999</c:v>
                </c:pt>
                <c:pt idx="2036">
                  <c:v>1463.2734379999999</c:v>
                </c:pt>
                <c:pt idx="2037">
                  <c:v>1462.2392580000001</c:v>
                </c:pt>
                <c:pt idx="2038">
                  <c:v>1461.2041019999999</c:v>
                </c:pt>
                <c:pt idx="2039">
                  <c:v>1460.1689449999999</c:v>
                </c:pt>
                <c:pt idx="2040">
                  <c:v>1459.133789</c:v>
                </c:pt>
                <c:pt idx="2041">
                  <c:v>1458.0986330000001</c:v>
                </c:pt>
                <c:pt idx="2042">
                  <c:v>1457.0625</c:v>
                </c:pt>
                <c:pt idx="2043">
                  <c:v>1456.0263669999999</c:v>
                </c:pt>
                <c:pt idx="2044">
                  <c:v>1454.9902340000001</c:v>
                </c:pt>
                <c:pt idx="2045">
                  <c:v>1453.9541019999999</c:v>
                </c:pt>
                <c:pt idx="2046">
                  <c:v>1452.9179690000001</c:v>
                </c:pt>
                <c:pt idx="2047">
                  <c:v>1451.8808590000001</c:v>
                </c:pt>
                <c:pt idx="2048">
                  <c:v>1450.84375</c:v>
                </c:pt>
                <c:pt idx="2049">
                  <c:v>1449.8066409999999</c:v>
                </c:pt>
                <c:pt idx="2050">
                  <c:v>1448.7695309999999</c:v>
                </c:pt>
                <c:pt idx="2051">
                  <c:v>1447.7314449999999</c:v>
                </c:pt>
                <c:pt idx="2052">
                  <c:v>1446.694336</c:v>
                </c:pt>
                <c:pt idx="2053">
                  <c:v>1445.65625</c:v>
                </c:pt>
                <c:pt idx="2054">
                  <c:v>1444.618164</c:v>
                </c:pt>
                <c:pt idx="2055">
                  <c:v>1443.5791019999999</c:v>
                </c:pt>
                <c:pt idx="2056">
                  <c:v>1442.5410159999999</c:v>
                </c:pt>
                <c:pt idx="2057">
                  <c:v>1441.501953</c:v>
                </c:pt>
                <c:pt idx="2058">
                  <c:v>1440.4628909999999</c:v>
                </c:pt>
                <c:pt idx="2059">
                  <c:v>1439.423828</c:v>
                </c:pt>
                <c:pt idx="2060">
                  <c:v>1438.383789</c:v>
                </c:pt>
                <c:pt idx="2061">
                  <c:v>1437.34375</c:v>
                </c:pt>
                <c:pt idx="2062">
                  <c:v>1436.303711</c:v>
                </c:pt>
                <c:pt idx="2063">
                  <c:v>1435.263672</c:v>
                </c:pt>
                <c:pt idx="2064">
                  <c:v>1434.2236330000001</c:v>
                </c:pt>
                <c:pt idx="2065">
                  <c:v>1433.1835940000001</c:v>
                </c:pt>
                <c:pt idx="2066">
                  <c:v>1432.142578</c:v>
                </c:pt>
                <c:pt idx="2067">
                  <c:v>1431.1015629999999</c:v>
                </c:pt>
                <c:pt idx="2068">
                  <c:v>1430.060547</c:v>
                </c:pt>
                <c:pt idx="2069">
                  <c:v>1429.0185550000001</c:v>
                </c:pt>
                <c:pt idx="2070">
                  <c:v>1427.9765629999999</c:v>
                </c:pt>
                <c:pt idx="2071">
                  <c:v>1426.935547</c:v>
                </c:pt>
                <c:pt idx="2072">
                  <c:v>1425.8935550000001</c:v>
                </c:pt>
                <c:pt idx="2073">
                  <c:v>1424.850586</c:v>
                </c:pt>
                <c:pt idx="2074">
                  <c:v>1423.8085940000001</c:v>
                </c:pt>
                <c:pt idx="2075">
                  <c:v>1422.765625</c:v>
                </c:pt>
                <c:pt idx="2076">
                  <c:v>1421.7226559999999</c:v>
                </c:pt>
                <c:pt idx="2077">
                  <c:v>1420.6796879999999</c:v>
                </c:pt>
                <c:pt idx="2078">
                  <c:v>1419.6357419999999</c:v>
                </c:pt>
                <c:pt idx="2079">
                  <c:v>1418.5927730000001</c:v>
                </c:pt>
                <c:pt idx="2080">
                  <c:v>1417.548828</c:v>
                </c:pt>
                <c:pt idx="2081">
                  <c:v>1416.5048830000001</c:v>
                </c:pt>
                <c:pt idx="2082">
                  <c:v>1415.4609379999999</c:v>
                </c:pt>
                <c:pt idx="2083">
                  <c:v>1414.4160159999999</c:v>
                </c:pt>
                <c:pt idx="2084">
                  <c:v>1413.3710940000001</c:v>
                </c:pt>
                <c:pt idx="2085">
                  <c:v>1412.3271480000001</c:v>
                </c:pt>
                <c:pt idx="2086">
                  <c:v>1411.28125</c:v>
                </c:pt>
                <c:pt idx="2087">
                  <c:v>1410.236328</c:v>
                </c:pt>
                <c:pt idx="2088">
                  <c:v>1409.1904300000001</c:v>
                </c:pt>
                <c:pt idx="2089">
                  <c:v>1408.1455080000001</c:v>
                </c:pt>
                <c:pt idx="2090">
                  <c:v>1407.0996090000001</c:v>
                </c:pt>
                <c:pt idx="2091">
                  <c:v>1406.0527340000001</c:v>
                </c:pt>
                <c:pt idx="2092">
                  <c:v>1405.006836</c:v>
                </c:pt>
                <c:pt idx="2093">
                  <c:v>1403.959961</c:v>
                </c:pt>
                <c:pt idx="2094">
                  <c:v>1402.913086</c:v>
                </c:pt>
                <c:pt idx="2095">
                  <c:v>1401.866211</c:v>
                </c:pt>
                <c:pt idx="2096">
                  <c:v>1400.819336</c:v>
                </c:pt>
                <c:pt idx="2097">
                  <c:v>1399.7714840000001</c:v>
                </c:pt>
                <c:pt idx="2098">
                  <c:v>1398.7236330000001</c:v>
                </c:pt>
                <c:pt idx="2099">
                  <c:v>1397.6757809999999</c:v>
                </c:pt>
                <c:pt idx="2100">
                  <c:v>1396.6279300000001</c:v>
                </c:pt>
                <c:pt idx="2101">
                  <c:v>1395.580078</c:v>
                </c:pt>
                <c:pt idx="2102">
                  <c:v>1394.53125</c:v>
                </c:pt>
                <c:pt idx="2103">
                  <c:v>1393.482422</c:v>
                </c:pt>
                <c:pt idx="2104">
                  <c:v>1392.4335940000001</c:v>
                </c:pt>
                <c:pt idx="2105">
                  <c:v>1391.3847659999999</c:v>
                </c:pt>
                <c:pt idx="2106">
                  <c:v>1390.334961</c:v>
                </c:pt>
                <c:pt idx="2107">
                  <c:v>1389.2851559999999</c:v>
                </c:pt>
                <c:pt idx="2108">
                  <c:v>1388.2353519999999</c:v>
                </c:pt>
                <c:pt idx="2109">
                  <c:v>1387.185547</c:v>
                </c:pt>
                <c:pt idx="2110">
                  <c:v>1386.1357419999999</c:v>
                </c:pt>
                <c:pt idx="2111">
                  <c:v>1385.084961</c:v>
                </c:pt>
                <c:pt idx="2112">
                  <c:v>1384.0341800000001</c:v>
                </c:pt>
                <c:pt idx="2113">
                  <c:v>1382.9833980000001</c:v>
                </c:pt>
                <c:pt idx="2114">
                  <c:v>1381.9326169999999</c:v>
                </c:pt>
                <c:pt idx="2115">
                  <c:v>1380.8808590000001</c:v>
                </c:pt>
                <c:pt idx="2116">
                  <c:v>1379.8291019999999</c:v>
                </c:pt>
                <c:pt idx="2117">
                  <c:v>1378.7773440000001</c:v>
                </c:pt>
                <c:pt idx="2118">
                  <c:v>1377.725586</c:v>
                </c:pt>
                <c:pt idx="2119">
                  <c:v>1376.673828</c:v>
                </c:pt>
                <c:pt idx="2120">
                  <c:v>1375.6210940000001</c:v>
                </c:pt>
                <c:pt idx="2121">
                  <c:v>1374.5683590000001</c:v>
                </c:pt>
                <c:pt idx="2122">
                  <c:v>1373.515625</c:v>
                </c:pt>
                <c:pt idx="2123">
                  <c:v>1372.4628909999999</c:v>
                </c:pt>
                <c:pt idx="2124">
                  <c:v>1371.4091800000001</c:v>
                </c:pt>
                <c:pt idx="2125">
                  <c:v>1370.3554690000001</c:v>
                </c:pt>
                <c:pt idx="2126">
                  <c:v>1369.3017580000001</c:v>
                </c:pt>
                <c:pt idx="2127">
                  <c:v>1368.248047</c:v>
                </c:pt>
                <c:pt idx="2128">
                  <c:v>1367.194336</c:v>
                </c:pt>
                <c:pt idx="2129">
                  <c:v>1366.1396480000001</c:v>
                </c:pt>
                <c:pt idx="2130">
                  <c:v>1365.084961</c:v>
                </c:pt>
                <c:pt idx="2131">
                  <c:v>1364.0302730000001</c:v>
                </c:pt>
                <c:pt idx="2132">
                  <c:v>1362.975586</c:v>
                </c:pt>
                <c:pt idx="2133">
                  <c:v>1361.919922</c:v>
                </c:pt>
                <c:pt idx="2134">
                  <c:v>1360.8652340000001</c:v>
                </c:pt>
                <c:pt idx="2135">
                  <c:v>1359.8095699999999</c:v>
                </c:pt>
                <c:pt idx="2136">
                  <c:v>1358.7529300000001</c:v>
                </c:pt>
                <c:pt idx="2137">
                  <c:v>1357.6972659999999</c:v>
                </c:pt>
                <c:pt idx="2138">
                  <c:v>1356.640625</c:v>
                </c:pt>
                <c:pt idx="2139">
                  <c:v>1355.5839840000001</c:v>
                </c:pt>
                <c:pt idx="2140">
                  <c:v>1354.5273440000001</c:v>
                </c:pt>
                <c:pt idx="2141">
                  <c:v>1353.470703</c:v>
                </c:pt>
                <c:pt idx="2142">
                  <c:v>1352.413086</c:v>
                </c:pt>
                <c:pt idx="2143">
                  <c:v>1351.3564449999999</c:v>
                </c:pt>
                <c:pt idx="2144">
                  <c:v>1350.298828</c:v>
                </c:pt>
                <c:pt idx="2145">
                  <c:v>1349.2402340000001</c:v>
                </c:pt>
                <c:pt idx="2146">
                  <c:v>1348.1826169999999</c:v>
                </c:pt>
                <c:pt idx="2147">
                  <c:v>1347.1240230000001</c:v>
                </c:pt>
                <c:pt idx="2148">
                  <c:v>1346.0654300000001</c:v>
                </c:pt>
                <c:pt idx="2149">
                  <c:v>1345.006836</c:v>
                </c:pt>
                <c:pt idx="2150">
                  <c:v>1343.9482419999999</c:v>
                </c:pt>
                <c:pt idx="2151">
                  <c:v>1342.888672</c:v>
                </c:pt>
                <c:pt idx="2152">
                  <c:v>1341.8291019999999</c:v>
                </c:pt>
                <c:pt idx="2153">
                  <c:v>1340.7695309999999</c:v>
                </c:pt>
                <c:pt idx="2154">
                  <c:v>1339.709961</c:v>
                </c:pt>
                <c:pt idx="2155">
                  <c:v>1338.6503909999999</c:v>
                </c:pt>
                <c:pt idx="2156">
                  <c:v>1337.5898440000001</c:v>
                </c:pt>
                <c:pt idx="2157">
                  <c:v>1336.529297</c:v>
                </c:pt>
                <c:pt idx="2158">
                  <c:v>1335.46875</c:v>
                </c:pt>
                <c:pt idx="2159">
                  <c:v>1334.408203</c:v>
                </c:pt>
                <c:pt idx="2160">
                  <c:v>1333.3466800000001</c:v>
                </c:pt>
                <c:pt idx="2161">
                  <c:v>1332.2851559999999</c:v>
                </c:pt>
                <c:pt idx="2162">
                  <c:v>1331.2236330000001</c:v>
                </c:pt>
                <c:pt idx="2163">
                  <c:v>1330.1621090000001</c:v>
                </c:pt>
                <c:pt idx="2164">
                  <c:v>1329.0996090000001</c:v>
                </c:pt>
                <c:pt idx="2165">
                  <c:v>1328.038086</c:v>
                </c:pt>
                <c:pt idx="2166">
                  <c:v>1326.975586</c:v>
                </c:pt>
                <c:pt idx="2167">
                  <c:v>1325.913086</c:v>
                </c:pt>
                <c:pt idx="2168">
                  <c:v>1324.8496090000001</c:v>
                </c:pt>
                <c:pt idx="2169">
                  <c:v>1323.7871090000001</c:v>
                </c:pt>
                <c:pt idx="2170">
                  <c:v>1322.7236330000001</c:v>
                </c:pt>
                <c:pt idx="2171">
                  <c:v>1321.6601559999999</c:v>
                </c:pt>
                <c:pt idx="2172">
                  <c:v>1320.595703</c:v>
                </c:pt>
                <c:pt idx="2173">
                  <c:v>1319.5322269999999</c:v>
                </c:pt>
                <c:pt idx="2174">
                  <c:v>1318.4677730000001</c:v>
                </c:pt>
                <c:pt idx="2175">
                  <c:v>1317.4033199999999</c:v>
                </c:pt>
                <c:pt idx="2176">
                  <c:v>1316.3388669999999</c:v>
                </c:pt>
                <c:pt idx="2177">
                  <c:v>1315.274414</c:v>
                </c:pt>
                <c:pt idx="2178">
                  <c:v>1314.2089840000001</c:v>
                </c:pt>
                <c:pt idx="2179">
                  <c:v>1313.1435550000001</c:v>
                </c:pt>
                <c:pt idx="2180">
                  <c:v>1312.078125</c:v>
                </c:pt>
                <c:pt idx="2181">
                  <c:v>1311.0126949999999</c:v>
                </c:pt>
                <c:pt idx="2182">
                  <c:v>1309.946289</c:v>
                </c:pt>
                <c:pt idx="2183">
                  <c:v>1308.8798830000001</c:v>
                </c:pt>
                <c:pt idx="2184">
                  <c:v>1307.8134769999999</c:v>
                </c:pt>
                <c:pt idx="2185">
                  <c:v>1306.7470699999999</c:v>
                </c:pt>
                <c:pt idx="2186">
                  <c:v>1305.680664</c:v>
                </c:pt>
                <c:pt idx="2187">
                  <c:v>1304.6132809999999</c:v>
                </c:pt>
                <c:pt idx="2188">
                  <c:v>1303.5458980000001</c:v>
                </c:pt>
                <c:pt idx="2189">
                  <c:v>1302.4785159999999</c:v>
                </c:pt>
                <c:pt idx="2190">
                  <c:v>1301.4111330000001</c:v>
                </c:pt>
                <c:pt idx="2191">
                  <c:v>1300.3427730000001</c:v>
                </c:pt>
                <c:pt idx="2192">
                  <c:v>1299.274414</c:v>
                </c:pt>
                <c:pt idx="2193">
                  <c:v>1298.2060550000001</c:v>
                </c:pt>
                <c:pt idx="2194">
                  <c:v>1297.1376949999999</c:v>
                </c:pt>
                <c:pt idx="2195">
                  <c:v>1296.069336</c:v>
                </c:pt>
                <c:pt idx="2196">
                  <c:v>1295</c:v>
                </c:pt>
                <c:pt idx="2197">
                  <c:v>1293.930664</c:v>
                </c:pt>
                <c:pt idx="2198">
                  <c:v>1292.861328</c:v>
                </c:pt>
                <c:pt idx="2199">
                  <c:v>1291.7910159999999</c:v>
                </c:pt>
                <c:pt idx="2200">
                  <c:v>1290.7216800000001</c:v>
                </c:pt>
                <c:pt idx="2201">
                  <c:v>1289.6513669999999</c:v>
                </c:pt>
                <c:pt idx="2202">
                  <c:v>1288.5810550000001</c:v>
                </c:pt>
                <c:pt idx="2203">
                  <c:v>1287.5107419999999</c:v>
                </c:pt>
                <c:pt idx="2204">
                  <c:v>1286.439453</c:v>
                </c:pt>
                <c:pt idx="2205">
                  <c:v>1285.368164</c:v>
                </c:pt>
                <c:pt idx="2206">
                  <c:v>1284.296875</c:v>
                </c:pt>
                <c:pt idx="2207">
                  <c:v>1283.225586</c:v>
                </c:pt>
                <c:pt idx="2208">
                  <c:v>1282.154297</c:v>
                </c:pt>
                <c:pt idx="2209">
                  <c:v>1281.0820309999999</c:v>
                </c:pt>
                <c:pt idx="2210">
                  <c:v>1280.0097659999999</c:v>
                </c:pt>
                <c:pt idx="2211">
                  <c:v>1278.9375</c:v>
                </c:pt>
                <c:pt idx="2212">
                  <c:v>1277.8652340000001</c:v>
                </c:pt>
                <c:pt idx="2213">
                  <c:v>1276.7919919999999</c:v>
                </c:pt>
                <c:pt idx="2214">
                  <c:v>1275.71875</c:v>
                </c:pt>
                <c:pt idx="2215">
                  <c:v>1274.6455080000001</c:v>
                </c:pt>
                <c:pt idx="2216">
                  <c:v>1273.5722659999999</c:v>
                </c:pt>
                <c:pt idx="2217">
                  <c:v>1272.498047</c:v>
                </c:pt>
                <c:pt idx="2218">
                  <c:v>1271.4248050000001</c:v>
                </c:pt>
                <c:pt idx="2219">
                  <c:v>1270.350586</c:v>
                </c:pt>
                <c:pt idx="2220">
                  <c:v>1269.2763669999999</c:v>
                </c:pt>
                <c:pt idx="2221">
                  <c:v>1268.201172</c:v>
                </c:pt>
                <c:pt idx="2222">
                  <c:v>1267.126953</c:v>
                </c:pt>
                <c:pt idx="2223">
                  <c:v>1266.0517580000001</c:v>
                </c:pt>
                <c:pt idx="2224">
                  <c:v>1264.9765629999999</c:v>
                </c:pt>
                <c:pt idx="2225">
                  <c:v>1263.9003909999999</c:v>
                </c:pt>
                <c:pt idx="2226">
                  <c:v>1262.8251949999999</c:v>
                </c:pt>
                <c:pt idx="2227">
                  <c:v>1261.7490230000001</c:v>
                </c:pt>
                <c:pt idx="2228">
                  <c:v>1260.6728519999999</c:v>
                </c:pt>
                <c:pt idx="2229">
                  <c:v>1259.5966800000001</c:v>
                </c:pt>
                <c:pt idx="2230">
                  <c:v>1258.5195309999999</c:v>
                </c:pt>
                <c:pt idx="2231">
                  <c:v>1257.4433590000001</c:v>
                </c:pt>
                <c:pt idx="2232">
                  <c:v>1256.366211</c:v>
                </c:pt>
                <c:pt idx="2233">
                  <c:v>1255.2890629999999</c:v>
                </c:pt>
                <c:pt idx="2234">
                  <c:v>1254.2109379999999</c:v>
                </c:pt>
                <c:pt idx="2235">
                  <c:v>1253.133789</c:v>
                </c:pt>
                <c:pt idx="2236">
                  <c:v>1252.055664</c:v>
                </c:pt>
                <c:pt idx="2237">
                  <c:v>1250.977539</c:v>
                </c:pt>
                <c:pt idx="2238">
                  <c:v>1249.8984379999999</c:v>
                </c:pt>
                <c:pt idx="2239">
                  <c:v>1248.8203129999999</c:v>
                </c:pt>
                <c:pt idx="2240">
                  <c:v>1247.741211</c:v>
                </c:pt>
                <c:pt idx="2241">
                  <c:v>1246.6621090000001</c:v>
                </c:pt>
                <c:pt idx="2242">
                  <c:v>1245.5830080000001</c:v>
                </c:pt>
                <c:pt idx="2243">
                  <c:v>1244.5029300000001</c:v>
                </c:pt>
                <c:pt idx="2244">
                  <c:v>1243.423828</c:v>
                </c:pt>
                <c:pt idx="2245">
                  <c:v>1242.34375</c:v>
                </c:pt>
                <c:pt idx="2246">
                  <c:v>1241.263672</c:v>
                </c:pt>
                <c:pt idx="2247">
                  <c:v>1240.1826169999999</c:v>
                </c:pt>
                <c:pt idx="2248">
                  <c:v>1239.102539</c:v>
                </c:pt>
                <c:pt idx="2249">
                  <c:v>1238.0214840000001</c:v>
                </c:pt>
                <c:pt idx="2250">
                  <c:v>1236.9404300000001</c:v>
                </c:pt>
                <c:pt idx="2251">
                  <c:v>1235.859375</c:v>
                </c:pt>
                <c:pt idx="2252">
                  <c:v>1234.7773440000001</c:v>
                </c:pt>
                <c:pt idx="2253">
                  <c:v>1233.6953129999999</c:v>
                </c:pt>
                <c:pt idx="2254">
                  <c:v>1232.6132809999999</c:v>
                </c:pt>
                <c:pt idx="2255">
                  <c:v>1231.53125</c:v>
                </c:pt>
                <c:pt idx="2256">
                  <c:v>1230.4492190000001</c:v>
                </c:pt>
                <c:pt idx="2257">
                  <c:v>1229.366211</c:v>
                </c:pt>
                <c:pt idx="2258">
                  <c:v>1228.283203</c:v>
                </c:pt>
                <c:pt idx="2259">
                  <c:v>1227.2001949999999</c:v>
                </c:pt>
                <c:pt idx="2260">
                  <c:v>1226.1171879999999</c:v>
                </c:pt>
                <c:pt idx="2261">
                  <c:v>1225.033203</c:v>
                </c:pt>
                <c:pt idx="2262">
                  <c:v>1223.9492190000001</c:v>
                </c:pt>
                <c:pt idx="2263">
                  <c:v>1222.8652340000001</c:v>
                </c:pt>
                <c:pt idx="2264">
                  <c:v>1221.78125</c:v>
                </c:pt>
                <c:pt idx="2265">
                  <c:v>1220.696289</c:v>
                </c:pt>
                <c:pt idx="2266">
                  <c:v>1219.6123050000001</c:v>
                </c:pt>
                <c:pt idx="2267">
                  <c:v>1218.5273440000001</c:v>
                </c:pt>
                <c:pt idx="2268">
                  <c:v>1217.4414059999999</c:v>
                </c:pt>
                <c:pt idx="2269">
                  <c:v>1216.3564449999999</c:v>
                </c:pt>
                <c:pt idx="2270">
                  <c:v>1215.2705080000001</c:v>
                </c:pt>
                <c:pt idx="2271">
                  <c:v>1214.1845699999999</c:v>
                </c:pt>
                <c:pt idx="2272">
                  <c:v>1213.0986330000001</c:v>
                </c:pt>
                <c:pt idx="2273">
                  <c:v>1212.0126949999999</c:v>
                </c:pt>
                <c:pt idx="2274">
                  <c:v>1210.9257809999999</c:v>
                </c:pt>
                <c:pt idx="2275">
                  <c:v>1209.8388669999999</c:v>
                </c:pt>
                <c:pt idx="2276">
                  <c:v>1208.751953</c:v>
                </c:pt>
                <c:pt idx="2277">
                  <c:v>1207.665039</c:v>
                </c:pt>
                <c:pt idx="2278">
                  <c:v>1206.5771480000001</c:v>
                </c:pt>
                <c:pt idx="2279">
                  <c:v>1205.4902340000001</c:v>
                </c:pt>
                <c:pt idx="2280">
                  <c:v>1204.4023440000001</c:v>
                </c:pt>
                <c:pt idx="2281">
                  <c:v>1203.3134769999999</c:v>
                </c:pt>
                <c:pt idx="2282">
                  <c:v>1202.225586</c:v>
                </c:pt>
                <c:pt idx="2283">
                  <c:v>1201.1367190000001</c:v>
                </c:pt>
                <c:pt idx="2284">
                  <c:v>1200.0478519999999</c:v>
                </c:pt>
                <c:pt idx="2285">
                  <c:v>1198.9589840000001</c:v>
                </c:pt>
                <c:pt idx="2286">
                  <c:v>1197.8701169999999</c:v>
                </c:pt>
                <c:pt idx="2287">
                  <c:v>1196.7802730000001</c:v>
                </c:pt>
                <c:pt idx="2288">
                  <c:v>1195.6904300000001</c:v>
                </c:pt>
                <c:pt idx="2289">
                  <c:v>1194.600586</c:v>
                </c:pt>
                <c:pt idx="2290">
                  <c:v>1193.5107419999999</c:v>
                </c:pt>
                <c:pt idx="2291">
                  <c:v>1192.419922</c:v>
                </c:pt>
                <c:pt idx="2292">
                  <c:v>1191.330078</c:v>
                </c:pt>
                <c:pt idx="2293">
                  <c:v>1190.2392580000001</c:v>
                </c:pt>
                <c:pt idx="2294">
                  <c:v>1189.147461</c:v>
                </c:pt>
                <c:pt idx="2295">
                  <c:v>1188.0566409999999</c:v>
                </c:pt>
                <c:pt idx="2296">
                  <c:v>1186.9648440000001</c:v>
                </c:pt>
                <c:pt idx="2297">
                  <c:v>1185.873047</c:v>
                </c:pt>
                <c:pt idx="2298">
                  <c:v>1184.78125</c:v>
                </c:pt>
                <c:pt idx="2299">
                  <c:v>1183.689453</c:v>
                </c:pt>
                <c:pt idx="2300">
                  <c:v>1182.5966800000001</c:v>
                </c:pt>
                <c:pt idx="2301">
                  <c:v>1181.5039059999999</c:v>
                </c:pt>
                <c:pt idx="2302">
                  <c:v>1180.4111330000001</c:v>
                </c:pt>
                <c:pt idx="2303">
                  <c:v>1179.3173830000001</c:v>
                </c:pt>
                <c:pt idx="2304">
                  <c:v>1178.2246090000001</c:v>
                </c:pt>
                <c:pt idx="2305">
                  <c:v>1177.1308590000001</c:v>
                </c:pt>
                <c:pt idx="2306">
                  <c:v>1176.0371090000001</c:v>
                </c:pt>
                <c:pt idx="2307">
                  <c:v>1174.9433590000001</c:v>
                </c:pt>
                <c:pt idx="2308">
                  <c:v>1173.8486330000001</c:v>
                </c:pt>
                <c:pt idx="2309">
                  <c:v>1172.7539059999999</c:v>
                </c:pt>
                <c:pt idx="2310">
                  <c:v>1171.6591800000001</c:v>
                </c:pt>
                <c:pt idx="2311">
                  <c:v>1170.564453</c:v>
                </c:pt>
                <c:pt idx="2312">
                  <c:v>1169.4697269999999</c:v>
                </c:pt>
                <c:pt idx="2313">
                  <c:v>1168.3740230000001</c:v>
                </c:pt>
                <c:pt idx="2314">
                  <c:v>1167.2783199999999</c:v>
                </c:pt>
                <c:pt idx="2315">
                  <c:v>1166.1826169999999</c:v>
                </c:pt>
                <c:pt idx="2316">
                  <c:v>1165.0859379999999</c:v>
                </c:pt>
                <c:pt idx="2317">
                  <c:v>1163.9902340000001</c:v>
                </c:pt>
                <c:pt idx="2318">
                  <c:v>1162.8935550000001</c:v>
                </c:pt>
                <c:pt idx="2319">
                  <c:v>1161.796875</c:v>
                </c:pt>
                <c:pt idx="2320">
                  <c:v>1160.6992190000001</c:v>
                </c:pt>
                <c:pt idx="2321">
                  <c:v>1159.602539</c:v>
                </c:pt>
                <c:pt idx="2322">
                  <c:v>1158.5048830000001</c:v>
                </c:pt>
                <c:pt idx="2323">
                  <c:v>1157.4072269999999</c:v>
                </c:pt>
                <c:pt idx="2324">
                  <c:v>1156.3095699999999</c:v>
                </c:pt>
                <c:pt idx="2325">
                  <c:v>1155.2109379999999</c:v>
                </c:pt>
                <c:pt idx="2326">
                  <c:v>1154.1123050000001</c:v>
                </c:pt>
                <c:pt idx="2327">
                  <c:v>1153.013672</c:v>
                </c:pt>
                <c:pt idx="2328">
                  <c:v>1151.915039</c:v>
                </c:pt>
                <c:pt idx="2329">
                  <c:v>1150.8164059999999</c:v>
                </c:pt>
                <c:pt idx="2330">
                  <c:v>1149.716797</c:v>
                </c:pt>
                <c:pt idx="2331">
                  <c:v>1148.6171879999999</c:v>
                </c:pt>
                <c:pt idx="2332">
                  <c:v>1147.517578</c:v>
                </c:pt>
                <c:pt idx="2333">
                  <c:v>1146.4179690000001</c:v>
                </c:pt>
                <c:pt idx="2334">
                  <c:v>1145.3173830000001</c:v>
                </c:pt>
                <c:pt idx="2335">
                  <c:v>1144.216797</c:v>
                </c:pt>
                <c:pt idx="2336">
                  <c:v>1143.116211</c:v>
                </c:pt>
                <c:pt idx="2337">
                  <c:v>1142.0146480000001</c:v>
                </c:pt>
                <c:pt idx="2338">
                  <c:v>1140.9140629999999</c:v>
                </c:pt>
                <c:pt idx="2339">
                  <c:v>1139.8125</c:v>
                </c:pt>
                <c:pt idx="2340">
                  <c:v>1138.7109379999999</c:v>
                </c:pt>
                <c:pt idx="2341">
                  <c:v>1137.609375</c:v>
                </c:pt>
                <c:pt idx="2342">
                  <c:v>1136.506836</c:v>
                </c:pt>
                <c:pt idx="2343">
                  <c:v>1135.404297</c:v>
                </c:pt>
                <c:pt idx="2344">
                  <c:v>1134.3017580000001</c:v>
                </c:pt>
                <c:pt idx="2345">
                  <c:v>1133.1992190000001</c:v>
                </c:pt>
                <c:pt idx="2346">
                  <c:v>1132.0966800000001</c:v>
                </c:pt>
                <c:pt idx="2347">
                  <c:v>1130.993164</c:v>
                </c:pt>
                <c:pt idx="2348">
                  <c:v>1129.8896480000001</c:v>
                </c:pt>
                <c:pt idx="2349">
                  <c:v>1128.7861330000001</c:v>
                </c:pt>
                <c:pt idx="2350">
                  <c:v>1127.6816409999999</c:v>
                </c:pt>
                <c:pt idx="2351">
                  <c:v>1126.578125</c:v>
                </c:pt>
                <c:pt idx="2352">
                  <c:v>1125.4736330000001</c:v>
                </c:pt>
                <c:pt idx="2353">
                  <c:v>1124.3691409999999</c:v>
                </c:pt>
                <c:pt idx="2354">
                  <c:v>1123.263672</c:v>
                </c:pt>
                <c:pt idx="2355">
                  <c:v>1122.1591800000001</c:v>
                </c:pt>
                <c:pt idx="2356">
                  <c:v>1121.053711</c:v>
                </c:pt>
                <c:pt idx="2357">
                  <c:v>1119.9482419999999</c:v>
                </c:pt>
                <c:pt idx="2358">
                  <c:v>1118.841797</c:v>
                </c:pt>
                <c:pt idx="2359">
                  <c:v>1117.736328</c:v>
                </c:pt>
                <c:pt idx="2360">
                  <c:v>1116.6298830000001</c:v>
                </c:pt>
                <c:pt idx="2361">
                  <c:v>1115.5234379999999</c:v>
                </c:pt>
                <c:pt idx="2362">
                  <c:v>1114.4169919999999</c:v>
                </c:pt>
                <c:pt idx="2363">
                  <c:v>1113.3095699999999</c:v>
                </c:pt>
                <c:pt idx="2364">
                  <c:v>1112.2021480000001</c:v>
                </c:pt>
                <c:pt idx="2365">
                  <c:v>1111.0947269999999</c:v>
                </c:pt>
                <c:pt idx="2366">
                  <c:v>1109.9873050000001</c:v>
                </c:pt>
                <c:pt idx="2367">
                  <c:v>1108.8798830000001</c:v>
                </c:pt>
                <c:pt idx="2368">
                  <c:v>1107.7714840000001</c:v>
                </c:pt>
                <c:pt idx="2369">
                  <c:v>1106.663086</c:v>
                </c:pt>
                <c:pt idx="2370">
                  <c:v>1105.5546879999999</c:v>
                </c:pt>
                <c:pt idx="2371">
                  <c:v>1104.4453129999999</c:v>
                </c:pt>
                <c:pt idx="2372">
                  <c:v>1103.336914</c:v>
                </c:pt>
                <c:pt idx="2373">
                  <c:v>1102.227539</c:v>
                </c:pt>
                <c:pt idx="2374">
                  <c:v>1101.118164</c:v>
                </c:pt>
                <c:pt idx="2375">
                  <c:v>1100.0078129999999</c:v>
                </c:pt>
                <c:pt idx="2376">
                  <c:v>1098.8984379999999</c:v>
                </c:pt>
                <c:pt idx="2377">
                  <c:v>1097.788086</c:v>
                </c:pt>
                <c:pt idx="2378">
                  <c:v>1096.6777340000001</c:v>
                </c:pt>
                <c:pt idx="2379">
                  <c:v>1095.5664059999999</c:v>
                </c:pt>
                <c:pt idx="2380">
                  <c:v>1094.4560550000001</c:v>
                </c:pt>
                <c:pt idx="2381">
                  <c:v>1093.3447269999999</c:v>
                </c:pt>
                <c:pt idx="2382">
                  <c:v>1092.2333980000001</c:v>
                </c:pt>
                <c:pt idx="2383">
                  <c:v>1091.1210940000001</c:v>
                </c:pt>
                <c:pt idx="2384">
                  <c:v>1090.0097659999999</c:v>
                </c:pt>
                <c:pt idx="2385">
                  <c:v>1088.897461</c:v>
                </c:pt>
                <c:pt idx="2386">
                  <c:v>1087.7851559999999</c:v>
                </c:pt>
                <c:pt idx="2387">
                  <c:v>1086.6728519999999</c:v>
                </c:pt>
                <c:pt idx="2388">
                  <c:v>1085.5595699999999</c:v>
                </c:pt>
                <c:pt idx="2389">
                  <c:v>1084.4472659999999</c:v>
                </c:pt>
                <c:pt idx="2390">
                  <c:v>1083.3339840000001</c:v>
                </c:pt>
                <c:pt idx="2391">
                  <c:v>1082.2197269999999</c:v>
                </c:pt>
                <c:pt idx="2392">
                  <c:v>1081.1064449999999</c:v>
                </c:pt>
                <c:pt idx="2393">
                  <c:v>1079.9921879999999</c:v>
                </c:pt>
                <c:pt idx="2394">
                  <c:v>1078.8779300000001</c:v>
                </c:pt>
                <c:pt idx="2395">
                  <c:v>1077.763672</c:v>
                </c:pt>
                <c:pt idx="2396">
                  <c:v>1076.649414</c:v>
                </c:pt>
                <c:pt idx="2397">
                  <c:v>1075.5341800000001</c:v>
                </c:pt>
                <c:pt idx="2398">
                  <c:v>1074.4189449999999</c:v>
                </c:pt>
                <c:pt idx="2399">
                  <c:v>1073.303711</c:v>
                </c:pt>
                <c:pt idx="2400">
                  <c:v>1072.1884769999999</c:v>
                </c:pt>
                <c:pt idx="2401">
                  <c:v>1071.0722659999999</c:v>
                </c:pt>
                <c:pt idx="2402">
                  <c:v>1069.9560550000001</c:v>
                </c:pt>
                <c:pt idx="2403">
                  <c:v>1068.8398440000001</c:v>
                </c:pt>
                <c:pt idx="2404">
                  <c:v>1067.7236330000001</c:v>
                </c:pt>
                <c:pt idx="2405">
                  <c:v>1066.6064449999999</c:v>
                </c:pt>
                <c:pt idx="2406">
                  <c:v>1065.4892580000001</c:v>
                </c:pt>
                <c:pt idx="2407">
                  <c:v>1064.3720699999999</c:v>
                </c:pt>
                <c:pt idx="2408">
                  <c:v>1063.2548830000001</c:v>
                </c:pt>
                <c:pt idx="2409">
                  <c:v>1062.1367190000001</c:v>
                </c:pt>
                <c:pt idx="2410">
                  <c:v>1061.0195309999999</c:v>
                </c:pt>
                <c:pt idx="2411">
                  <c:v>1059.9013669999999</c:v>
                </c:pt>
                <c:pt idx="2412">
                  <c:v>1058.7822269999999</c:v>
                </c:pt>
                <c:pt idx="2413">
                  <c:v>1057.6640629999999</c:v>
                </c:pt>
                <c:pt idx="2414">
                  <c:v>1056.544922</c:v>
                </c:pt>
                <c:pt idx="2415">
                  <c:v>1055.4257809999999</c:v>
                </c:pt>
                <c:pt idx="2416">
                  <c:v>1054.3066409999999</c:v>
                </c:pt>
                <c:pt idx="2417">
                  <c:v>1053.1865230000001</c:v>
                </c:pt>
                <c:pt idx="2418">
                  <c:v>1052.0673830000001</c:v>
                </c:pt>
                <c:pt idx="2419">
                  <c:v>1050.9472659999999</c:v>
                </c:pt>
                <c:pt idx="2420">
                  <c:v>1049.826172</c:v>
                </c:pt>
                <c:pt idx="2421">
                  <c:v>1048.7060550000001</c:v>
                </c:pt>
                <c:pt idx="2422">
                  <c:v>1047.584961</c:v>
                </c:pt>
                <c:pt idx="2423">
                  <c:v>1046.4638669999999</c:v>
                </c:pt>
                <c:pt idx="2424">
                  <c:v>1045.3427730000001</c:v>
                </c:pt>
                <c:pt idx="2425">
                  <c:v>1044.2216800000001</c:v>
                </c:pt>
                <c:pt idx="2426">
                  <c:v>1043.0996090000001</c:v>
                </c:pt>
                <c:pt idx="2427">
                  <c:v>1041.977539</c:v>
                </c:pt>
                <c:pt idx="2428">
                  <c:v>1040.8554690000001</c:v>
                </c:pt>
                <c:pt idx="2429">
                  <c:v>1039.7333980000001</c:v>
                </c:pt>
                <c:pt idx="2430">
                  <c:v>1038.6103519999999</c:v>
                </c:pt>
                <c:pt idx="2431">
                  <c:v>1037.4873050000001</c:v>
                </c:pt>
                <c:pt idx="2432">
                  <c:v>1036.3642580000001</c:v>
                </c:pt>
                <c:pt idx="2433">
                  <c:v>1035.241211</c:v>
                </c:pt>
                <c:pt idx="2434">
                  <c:v>1034.1171879999999</c:v>
                </c:pt>
                <c:pt idx="2435">
                  <c:v>1032.993164</c:v>
                </c:pt>
                <c:pt idx="2436">
                  <c:v>1031.8691409999999</c:v>
                </c:pt>
                <c:pt idx="2437">
                  <c:v>1030.7451169999999</c:v>
                </c:pt>
                <c:pt idx="2438">
                  <c:v>1029.6201169999999</c:v>
                </c:pt>
                <c:pt idx="2439">
                  <c:v>1028.4951169999999</c:v>
                </c:pt>
                <c:pt idx="2440">
                  <c:v>1027.3701169999999</c:v>
                </c:pt>
                <c:pt idx="2441">
                  <c:v>1026.2451169999999</c:v>
                </c:pt>
                <c:pt idx="2442">
                  <c:v>1025.1191409999999</c:v>
                </c:pt>
                <c:pt idx="2443">
                  <c:v>1023.993164</c:v>
                </c:pt>
                <c:pt idx="2444">
                  <c:v>1022.8671880000001</c:v>
                </c:pt>
                <c:pt idx="2445">
                  <c:v>1021.741211</c:v>
                </c:pt>
                <c:pt idx="2446">
                  <c:v>1020.615234</c:v>
                </c:pt>
                <c:pt idx="2447">
                  <c:v>1019.488281</c:v>
                </c:pt>
                <c:pt idx="2448">
                  <c:v>1018.361328</c:v>
                </c:pt>
                <c:pt idx="2449">
                  <c:v>1017.234375</c:v>
                </c:pt>
                <c:pt idx="2450">
                  <c:v>1016.106445</c:v>
                </c:pt>
                <c:pt idx="2451">
                  <c:v>1014.978516</c:v>
                </c:pt>
                <c:pt idx="2452">
                  <c:v>1013.850586</c:v>
                </c:pt>
                <c:pt idx="2453">
                  <c:v>1012.722656</c:v>
                </c:pt>
                <c:pt idx="2454">
                  <c:v>1011.594727</c:v>
                </c:pt>
                <c:pt idx="2455">
                  <c:v>1010.46582</c:v>
                </c:pt>
                <c:pt idx="2456">
                  <c:v>1009.336914</c:v>
                </c:pt>
                <c:pt idx="2457">
                  <c:v>1008.2080079999999</c:v>
                </c:pt>
                <c:pt idx="2458">
                  <c:v>1007.078125</c:v>
                </c:pt>
                <c:pt idx="2459">
                  <c:v>1005.9482420000001</c:v>
                </c:pt>
                <c:pt idx="2460">
                  <c:v>1004.818359</c:v>
                </c:pt>
                <c:pt idx="2461">
                  <c:v>1003.688477</c:v>
                </c:pt>
                <c:pt idx="2462">
                  <c:v>1002.558594</c:v>
                </c:pt>
                <c:pt idx="2463">
                  <c:v>1001.427734</c:v>
                </c:pt>
                <c:pt idx="2464">
                  <c:v>1000.296875</c:v>
                </c:pt>
                <c:pt idx="2465">
                  <c:v>999.16601600000001</c:v>
                </c:pt>
                <c:pt idx="2466">
                  <c:v>998.03515600000003</c:v>
                </c:pt>
                <c:pt idx="2467">
                  <c:v>996.90332000000001</c:v>
                </c:pt>
                <c:pt idx="2468">
                  <c:v>995.77148399999999</c:v>
                </c:pt>
                <c:pt idx="2469">
                  <c:v>994.63964799999997</c:v>
                </c:pt>
                <c:pt idx="2470">
                  <c:v>993.50683600000002</c:v>
                </c:pt>
                <c:pt idx="2471">
                  <c:v>992.375</c:v>
                </c:pt>
                <c:pt idx="2472">
                  <c:v>991.24218800000006</c:v>
                </c:pt>
                <c:pt idx="2473">
                  <c:v>990.109375</c:v>
                </c:pt>
                <c:pt idx="2474">
                  <c:v>988.97558600000002</c:v>
                </c:pt>
                <c:pt idx="2475">
                  <c:v>987.84277299999997</c:v>
                </c:pt>
                <c:pt idx="2476">
                  <c:v>986.70898399999999</c:v>
                </c:pt>
                <c:pt idx="2477">
                  <c:v>985.57519500000001</c:v>
                </c:pt>
                <c:pt idx="2478">
                  <c:v>984.44042999999999</c:v>
                </c:pt>
                <c:pt idx="2479">
                  <c:v>983.30664100000001</c:v>
                </c:pt>
                <c:pt idx="2480">
                  <c:v>982.171875</c:v>
                </c:pt>
                <c:pt idx="2481">
                  <c:v>981.03710899999999</c:v>
                </c:pt>
                <c:pt idx="2482">
                  <c:v>979.90136700000005</c:v>
                </c:pt>
                <c:pt idx="2483">
                  <c:v>978.76660200000003</c:v>
                </c:pt>
                <c:pt idx="2484">
                  <c:v>977.63085899999999</c:v>
                </c:pt>
                <c:pt idx="2485">
                  <c:v>976.49511700000005</c:v>
                </c:pt>
                <c:pt idx="2486">
                  <c:v>975.35839799999997</c:v>
                </c:pt>
                <c:pt idx="2487">
                  <c:v>974.22265600000003</c:v>
                </c:pt>
                <c:pt idx="2488">
                  <c:v>973.08593800000006</c:v>
                </c:pt>
                <c:pt idx="2489">
                  <c:v>971.94921899999997</c:v>
                </c:pt>
                <c:pt idx="2490">
                  <c:v>970.8125</c:v>
                </c:pt>
                <c:pt idx="2491">
                  <c:v>969.67480499999999</c:v>
                </c:pt>
                <c:pt idx="2492">
                  <c:v>968.53710899999999</c:v>
                </c:pt>
                <c:pt idx="2493">
                  <c:v>967.39941399999998</c:v>
                </c:pt>
                <c:pt idx="2494">
                  <c:v>966.26171899999997</c:v>
                </c:pt>
                <c:pt idx="2495">
                  <c:v>965.12304700000004</c:v>
                </c:pt>
                <c:pt idx="2496">
                  <c:v>963.984375</c:v>
                </c:pt>
                <c:pt idx="2497">
                  <c:v>962.84570299999996</c:v>
                </c:pt>
                <c:pt idx="2498">
                  <c:v>961.70703100000003</c:v>
                </c:pt>
                <c:pt idx="2499">
                  <c:v>960.56738299999995</c:v>
                </c:pt>
                <c:pt idx="2500">
                  <c:v>959.42871100000002</c:v>
                </c:pt>
                <c:pt idx="2501">
                  <c:v>958.28808600000002</c:v>
                </c:pt>
                <c:pt idx="2502">
                  <c:v>957.14843800000006</c:v>
                </c:pt>
                <c:pt idx="2503">
                  <c:v>956.00878899999998</c:v>
                </c:pt>
                <c:pt idx="2504">
                  <c:v>954.86816399999998</c:v>
                </c:pt>
                <c:pt idx="2505">
                  <c:v>953.72753899999998</c:v>
                </c:pt>
                <c:pt idx="2506">
                  <c:v>952.58593800000006</c:v>
                </c:pt>
                <c:pt idx="2507">
                  <c:v>951.44531300000006</c:v>
                </c:pt>
                <c:pt idx="2508">
                  <c:v>950.30371100000002</c:v>
                </c:pt>
                <c:pt idx="2509">
                  <c:v>949.16210899999999</c:v>
                </c:pt>
                <c:pt idx="2510">
                  <c:v>948.02050799999995</c:v>
                </c:pt>
                <c:pt idx="2511">
                  <c:v>946.87792999999999</c:v>
                </c:pt>
                <c:pt idx="2512">
                  <c:v>945.73535200000003</c:v>
                </c:pt>
                <c:pt idx="2513">
                  <c:v>944.59277299999997</c:v>
                </c:pt>
                <c:pt idx="2514">
                  <c:v>943.45019500000001</c:v>
                </c:pt>
                <c:pt idx="2515">
                  <c:v>942.30664100000001</c:v>
                </c:pt>
                <c:pt idx="2516">
                  <c:v>941.16406300000006</c:v>
                </c:pt>
                <c:pt idx="2517">
                  <c:v>940.02050799999995</c:v>
                </c:pt>
                <c:pt idx="2518">
                  <c:v>938.87597700000003</c:v>
                </c:pt>
                <c:pt idx="2519">
                  <c:v>937.73242200000004</c:v>
                </c:pt>
                <c:pt idx="2520">
                  <c:v>936.58789100000001</c:v>
                </c:pt>
                <c:pt idx="2521">
                  <c:v>935.44335899999999</c:v>
                </c:pt>
                <c:pt idx="2522">
                  <c:v>934.29882799999996</c:v>
                </c:pt>
                <c:pt idx="2523">
                  <c:v>933.15332000000001</c:v>
                </c:pt>
                <c:pt idx="2524">
                  <c:v>932.00781300000006</c:v>
                </c:pt>
                <c:pt idx="2525">
                  <c:v>930.86230499999999</c:v>
                </c:pt>
                <c:pt idx="2526">
                  <c:v>929.71679700000004</c:v>
                </c:pt>
                <c:pt idx="2527">
                  <c:v>928.57031300000006</c:v>
                </c:pt>
                <c:pt idx="2528">
                  <c:v>927.42480499999999</c:v>
                </c:pt>
                <c:pt idx="2529">
                  <c:v>926.27832000000001</c:v>
                </c:pt>
                <c:pt idx="2530">
                  <c:v>925.13085899999999</c:v>
                </c:pt>
                <c:pt idx="2531">
                  <c:v>923.984375</c:v>
                </c:pt>
                <c:pt idx="2532">
                  <c:v>922.83691399999998</c:v>
                </c:pt>
                <c:pt idx="2533">
                  <c:v>921.68945299999996</c:v>
                </c:pt>
                <c:pt idx="2534">
                  <c:v>920.54199200000005</c:v>
                </c:pt>
                <c:pt idx="2535">
                  <c:v>919.39355499999999</c:v>
                </c:pt>
                <c:pt idx="2536">
                  <c:v>918.24511700000005</c:v>
                </c:pt>
                <c:pt idx="2537">
                  <c:v>917.09667999999999</c:v>
                </c:pt>
                <c:pt idx="2538">
                  <c:v>915.94824200000005</c:v>
                </c:pt>
                <c:pt idx="2539">
                  <c:v>914.79980499999999</c:v>
                </c:pt>
                <c:pt idx="2540">
                  <c:v>913.65039100000001</c:v>
                </c:pt>
                <c:pt idx="2541">
                  <c:v>912.50097700000003</c:v>
                </c:pt>
                <c:pt idx="2542">
                  <c:v>911.35058600000002</c:v>
                </c:pt>
                <c:pt idx="2543">
                  <c:v>910.20117200000004</c:v>
                </c:pt>
                <c:pt idx="2544">
                  <c:v>909.05078100000003</c:v>
                </c:pt>
                <c:pt idx="2545">
                  <c:v>907.90039100000001</c:v>
                </c:pt>
                <c:pt idx="2546">
                  <c:v>906.75</c:v>
                </c:pt>
                <c:pt idx="2547">
                  <c:v>905.59863299999995</c:v>
                </c:pt>
                <c:pt idx="2548">
                  <c:v>904.44726600000001</c:v>
                </c:pt>
                <c:pt idx="2549">
                  <c:v>903.29589799999997</c:v>
                </c:pt>
                <c:pt idx="2550">
                  <c:v>902.14453100000003</c:v>
                </c:pt>
                <c:pt idx="2551">
                  <c:v>900.99218800000006</c:v>
                </c:pt>
                <c:pt idx="2552">
                  <c:v>899.84082000000001</c:v>
                </c:pt>
                <c:pt idx="2553">
                  <c:v>898.68847700000003</c:v>
                </c:pt>
                <c:pt idx="2554">
                  <c:v>897.53515600000003</c:v>
                </c:pt>
                <c:pt idx="2555">
                  <c:v>896.38281300000006</c:v>
                </c:pt>
                <c:pt idx="2556">
                  <c:v>895.22949200000005</c:v>
                </c:pt>
                <c:pt idx="2557">
                  <c:v>894.07617200000004</c:v>
                </c:pt>
                <c:pt idx="2558">
                  <c:v>892.921875</c:v>
                </c:pt>
                <c:pt idx="2559">
                  <c:v>891.76855499999999</c:v>
                </c:pt>
                <c:pt idx="2560">
                  <c:v>890.61425799999995</c:v>
                </c:pt>
                <c:pt idx="2561">
                  <c:v>889.45996100000002</c:v>
                </c:pt>
                <c:pt idx="2562">
                  <c:v>888.30566399999998</c:v>
                </c:pt>
                <c:pt idx="2563">
                  <c:v>887.15039100000001</c:v>
                </c:pt>
                <c:pt idx="2564">
                  <c:v>885.99511700000005</c:v>
                </c:pt>
                <c:pt idx="2565">
                  <c:v>884.83984399999997</c:v>
                </c:pt>
                <c:pt idx="2566">
                  <c:v>883.68457000000001</c:v>
                </c:pt>
                <c:pt idx="2567">
                  <c:v>882.52832000000001</c:v>
                </c:pt>
                <c:pt idx="2568">
                  <c:v>881.37207000000001</c:v>
                </c:pt>
                <c:pt idx="2569">
                  <c:v>880.21582000000001</c:v>
                </c:pt>
                <c:pt idx="2570">
                  <c:v>879.05957000000001</c:v>
                </c:pt>
                <c:pt idx="2571">
                  <c:v>877.90234399999997</c:v>
                </c:pt>
                <c:pt idx="2572">
                  <c:v>876.74511700000005</c:v>
                </c:pt>
                <c:pt idx="2573">
                  <c:v>875.58789100000001</c:v>
                </c:pt>
                <c:pt idx="2574">
                  <c:v>874.43066399999998</c:v>
                </c:pt>
                <c:pt idx="2575">
                  <c:v>873.27246100000002</c:v>
                </c:pt>
                <c:pt idx="2576">
                  <c:v>872.11425799999995</c:v>
                </c:pt>
                <c:pt idx="2577">
                  <c:v>870.95605499999999</c:v>
                </c:pt>
                <c:pt idx="2578">
                  <c:v>869.79785200000003</c:v>
                </c:pt>
                <c:pt idx="2579">
                  <c:v>868.63867200000004</c:v>
                </c:pt>
                <c:pt idx="2580">
                  <c:v>867.47949200000005</c:v>
                </c:pt>
                <c:pt idx="2581">
                  <c:v>866.32031300000006</c:v>
                </c:pt>
                <c:pt idx="2582">
                  <c:v>865.16113299999995</c:v>
                </c:pt>
                <c:pt idx="2583">
                  <c:v>864.00097700000003</c:v>
                </c:pt>
                <c:pt idx="2584">
                  <c:v>862.84082000000001</c:v>
                </c:pt>
                <c:pt idx="2585">
                  <c:v>861.68066399999998</c:v>
                </c:pt>
                <c:pt idx="2586">
                  <c:v>860.52050799999995</c:v>
                </c:pt>
                <c:pt idx="2587">
                  <c:v>859.359375</c:v>
                </c:pt>
                <c:pt idx="2588">
                  <c:v>858.19824200000005</c:v>
                </c:pt>
                <c:pt idx="2589">
                  <c:v>857.03710899999999</c:v>
                </c:pt>
                <c:pt idx="2590">
                  <c:v>855.875</c:v>
                </c:pt>
                <c:pt idx="2591">
                  <c:v>854.71386700000005</c:v>
                </c:pt>
                <c:pt idx="2592">
                  <c:v>853.55175799999995</c:v>
                </c:pt>
                <c:pt idx="2593">
                  <c:v>852.38964799999997</c:v>
                </c:pt>
                <c:pt idx="2594">
                  <c:v>851.22656300000006</c:v>
                </c:pt>
                <c:pt idx="2595">
                  <c:v>850.06347700000003</c:v>
                </c:pt>
                <c:pt idx="2596">
                  <c:v>848.90039100000001</c:v>
                </c:pt>
                <c:pt idx="2597">
                  <c:v>847.73730499999999</c:v>
                </c:pt>
                <c:pt idx="2598">
                  <c:v>846.57421899999997</c:v>
                </c:pt>
                <c:pt idx="2599">
                  <c:v>845.41015600000003</c:v>
                </c:pt>
                <c:pt idx="2600">
                  <c:v>844.24609399999997</c:v>
                </c:pt>
                <c:pt idx="2601">
                  <c:v>843.08203100000003</c:v>
                </c:pt>
                <c:pt idx="2602">
                  <c:v>841.91699200000005</c:v>
                </c:pt>
                <c:pt idx="2603">
                  <c:v>840.75292999999999</c:v>
                </c:pt>
                <c:pt idx="2604">
                  <c:v>839.58789100000001</c:v>
                </c:pt>
                <c:pt idx="2605">
                  <c:v>838.421875</c:v>
                </c:pt>
                <c:pt idx="2606">
                  <c:v>837.25683600000002</c:v>
                </c:pt>
                <c:pt idx="2607">
                  <c:v>836.09082000000001</c:v>
                </c:pt>
                <c:pt idx="2608">
                  <c:v>834.92480499999999</c:v>
                </c:pt>
                <c:pt idx="2609">
                  <c:v>833.75878899999998</c:v>
                </c:pt>
                <c:pt idx="2610">
                  <c:v>832.59179700000004</c:v>
                </c:pt>
                <c:pt idx="2611">
                  <c:v>831.42480499999999</c:v>
                </c:pt>
                <c:pt idx="2612">
                  <c:v>830.25781300000006</c:v>
                </c:pt>
                <c:pt idx="2613">
                  <c:v>829.09082000000001</c:v>
                </c:pt>
                <c:pt idx="2614">
                  <c:v>827.92285200000003</c:v>
                </c:pt>
                <c:pt idx="2615">
                  <c:v>826.75585899999999</c:v>
                </c:pt>
                <c:pt idx="2616">
                  <c:v>825.58691399999998</c:v>
                </c:pt>
                <c:pt idx="2617">
                  <c:v>824.41894500000001</c:v>
                </c:pt>
                <c:pt idx="2618">
                  <c:v>823.25097700000003</c:v>
                </c:pt>
                <c:pt idx="2619">
                  <c:v>822.08203100000003</c:v>
                </c:pt>
                <c:pt idx="2620">
                  <c:v>820.91308600000002</c:v>
                </c:pt>
                <c:pt idx="2621">
                  <c:v>819.74316399999998</c:v>
                </c:pt>
                <c:pt idx="2622">
                  <c:v>818.57421899999997</c:v>
                </c:pt>
                <c:pt idx="2623">
                  <c:v>817.40429700000004</c:v>
                </c:pt>
                <c:pt idx="2624">
                  <c:v>816.234375</c:v>
                </c:pt>
                <c:pt idx="2625">
                  <c:v>815.06347700000003</c:v>
                </c:pt>
                <c:pt idx="2626">
                  <c:v>813.89257799999996</c:v>
                </c:pt>
                <c:pt idx="2627">
                  <c:v>812.72265600000003</c:v>
                </c:pt>
                <c:pt idx="2628">
                  <c:v>811.55078100000003</c:v>
                </c:pt>
                <c:pt idx="2629">
                  <c:v>810.37988299999995</c:v>
                </c:pt>
                <c:pt idx="2630">
                  <c:v>809.20800799999995</c:v>
                </c:pt>
                <c:pt idx="2631">
                  <c:v>808.03613299999995</c:v>
                </c:pt>
                <c:pt idx="2632">
                  <c:v>806.86425799999995</c:v>
                </c:pt>
                <c:pt idx="2633">
                  <c:v>805.69238299999995</c:v>
                </c:pt>
                <c:pt idx="2634">
                  <c:v>804.51953100000003</c:v>
                </c:pt>
                <c:pt idx="2635">
                  <c:v>803.34667999999999</c:v>
                </c:pt>
                <c:pt idx="2636">
                  <c:v>802.17382799999996</c:v>
                </c:pt>
                <c:pt idx="2637">
                  <c:v>801</c:v>
                </c:pt>
                <c:pt idx="2638">
                  <c:v>799.82617200000004</c:v>
                </c:pt>
                <c:pt idx="2639">
                  <c:v>798.65234399999997</c:v>
                </c:pt>
                <c:pt idx="2640">
                  <c:v>797.47851600000001</c:v>
                </c:pt>
                <c:pt idx="2641">
                  <c:v>796.30468800000006</c:v>
                </c:pt>
                <c:pt idx="2642">
                  <c:v>795.12988299999995</c:v>
                </c:pt>
                <c:pt idx="2643">
                  <c:v>793.95507799999996</c:v>
                </c:pt>
                <c:pt idx="2644">
                  <c:v>792.78027299999997</c:v>
                </c:pt>
                <c:pt idx="2645">
                  <c:v>791.60449200000005</c:v>
                </c:pt>
                <c:pt idx="2646">
                  <c:v>790.42871100000002</c:v>
                </c:pt>
                <c:pt idx="2647">
                  <c:v>789.25292999999999</c:v>
                </c:pt>
                <c:pt idx="2648">
                  <c:v>788.07714799999997</c:v>
                </c:pt>
                <c:pt idx="2649">
                  <c:v>786.90039100000001</c:v>
                </c:pt>
                <c:pt idx="2650">
                  <c:v>785.72363299999995</c:v>
                </c:pt>
                <c:pt idx="2651">
                  <c:v>784.546875</c:v>
                </c:pt>
                <c:pt idx="2652">
                  <c:v>783.37011700000005</c:v>
                </c:pt>
                <c:pt idx="2653">
                  <c:v>782.19238299999995</c:v>
                </c:pt>
                <c:pt idx="2654">
                  <c:v>781.01464799999997</c:v>
                </c:pt>
                <c:pt idx="2655">
                  <c:v>779.83691399999998</c:v>
                </c:pt>
                <c:pt idx="2656">
                  <c:v>778.65917999999999</c:v>
                </c:pt>
                <c:pt idx="2657">
                  <c:v>777.48046899999997</c:v>
                </c:pt>
                <c:pt idx="2658">
                  <c:v>776.30175799999995</c:v>
                </c:pt>
                <c:pt idx="2659">
                  <c:v>775.12304700000004</c:v>
                </c:pt>
                <c:pt idx="2660">
                  <c:v>773.94335899999999</c:v>
                </c:pt>
                <c:pt idx="2661">
                  <c:v>772.76464799999997</c:v>
                </c:pt>
                <c:pt idx="2662">
                  <c:v>771.58496100000002</c:v>
                </c:pt>
                <c:pt idx="2663">
                  <c:v>770.40429700000004</c:v>
                </c:pt>
                <c:pt idx="2664">
                  <c:v>769.22460899999999</c:v>
                </c:pt>
                <c:pt idx="2665">
                  <c:v>768.04394500000001</c:v>
                </c:pt>
                <c:pt idx="2666">
                  <c:v>766.86328100000003</c:v>
                </c:pt>
                <c:pt idx="2667">
                  <c:v>765.68261700000005</c:v>
                </c:pt>
                <c:pt idx="2668">
                  <c:v>764.50097700000003</c:v>
                </c:pt>
                <c:pt idx="2669">
                  <c:v>763.32031300000006</c:v>
                </c:pt>
                <c:pt idx="2670">
                  <c:v>762.13769500000001</c:v>
                </c:pt>
                <c:pt idx="2671">
                  <c:v>760.95605499999999</c:v>
                </c:pt>
                <c:pt idx="2672">
                  <c:v>759.77441399999998</c:v>
                </c:pt>
                <c:pt idx="2673">
                  <c:v>758.59179700000004</c:v>
                </c:pt>
                <c:pt idx="2674">
                  <c:v>757.40917999999999</c:v>
                </c:pt>
                <c:pt idx="2675">
                  <c:v>756.22558600000002</c:v>
                </c:pt>
                <c:pt idx="2676">
                  <c:v>755.04296899999997</c:v>
                </c:pt>
                <c:pt idx="2677">
                  <c:v>753.859375</c:v>
                </c:pt>
                <c:pt idx="2678">
                  <c:v>752.67578100000003</c:v>
                </c:pt>
                <c:pt idx="2679">
                  <c:v>751.49121100000002</c:v>
                </c:pt>
                <c:pt idx="2680">
                  <c:v>750.30664100000001</c:v>
                </c:pt>
                <c:pt idx="2681">
                  <c:v>749.12304700000004</c:v>
                </c:pt>
                <c:pt idx="2682">
                  <c:v>747.9375</c:v>
                </c:pt>
                <c:pt idx="2683">
                  <c:v>746.75292999999999</c:v>
                </c:pt>
                <c:pt idx="2684">
                  <c:v>745.56738299999995</c:v>
                </c:pt>
                <c:pt idx="2685">
                  <c:v>744.38183600000002</c:v>
                </c:pt>
                <c:pt idx="2686">
                  <c:v>743.19628899999998</c:v>
                </c:pt>
                <c:pt idx="2687">
                  <c:v>742.00976600000001</c:v>
                </c:pt>
                <c:pt idx="2688">
                  <c:v>740.82421899999997</c:v>
                </c:pt>
                <c:pt idx="2689">
                  <c:v>739.63769500000001</c:v>
                </c:pt>
                <c:pt idx="2690">
                  <c:v>738.45019500000001</c:v>
                </c:pt>
                <c:pt idx="2691">
                  <c:v>737.26367200000004</c:v>
                </c:pt>
                <c:pt idx="2692">
                  <c:v>736.07617200000004</c:v>
                </c:pt>
                <c:pt idx="2693">
                  <c:v>734.88867200000004</c:v>
                </c:pt>
                <c:pt idx="2694">
                  <c:v>733.70019500000001</c:v>
                </c:pt>
                <c:pt idx="2695">
                  <c:v>732.51269500000001</c:v>
                </c:pt>
                <c:pt idx="2696">
                  <c:v>731.32421899999997</c:v>
                </c:pt>
                <c:pt idx="2697">
                  <c:v>730.13574200000005</c:v>
                </c:pt>
                <c:pt idx="2698">
                  <c:v>728.94628899999998</c:v>
                </c:pt>
                <c:pt idx="2699">
                  <c:v>727.75781300000006</c:v>
                </c:pt>
                <c:pt idx="2700">
                  <c:v>726.56835899999999</c:v>
                </c:pt>
                <c:pt idx="2701">
                  <c:v>725.37890600000003</c:v>
                </c:pt>
                <c:pt idx="2702">
                  <c:v>724.18847700000003</c:v>
                </c:pt>
                <c:pt idx="2703">
                  <c:v>722.99804700000004</c:v>
                </c:pt>
                <c:pt idx="2704">
                  <c:v>721.80859399999997</c:v>
                </c:pt>
                <c:pt idx="2705">
                  <c:v>720.61718800000006</c:v>
                </c:pt>
                <c:pt idx="2706">
                  <c:v>719.42675799999995</c:v>
                </c:pt>
                <c:pt idx="2707">
                  <c:v>718.23535200000003</c:v>
                </c:pt>
                <c:pt idx="2708">
                  <c:v>717.04394500000001</c:v>
                </c:pt>
                <c:pt idx="2709">
                  <c:v>715.85253899999998</c:v>
                </c:pt>
                <c:pt idx="2710">
                  <c:v>714.66015600000003</c:v>
                </c:pt>
                <c:pt idx="2711">
                  <c:v>713.46777299999997</c:v>
                </c:pt>
                <c:pt idx="2712">
                  <c:v>712.27539100000001</c:v>
                </c:pt>
                <c:pt idx="2713">
                  <c:v>711.08300799999995</c:v>
                </c:pt>
                <c:pt idx="2714">
                  <c:v>709.88964799999997</c:v>
                </c:pt>
                <c:pt idx="2715">
                  <c:v>708.69628899999998</c:v>
                </c:pt>
                <c:pt idx="2716">
                  <c:v>707.50292999999999</c:v>
                </c:pt>
                <c:pt idx="2717">
                  <c:v>706.30957000000001</c:v>
                </c:pt>
                <c:pt idx="2718">
                  <c:v>705.11523399999999</c:v>
                </c:pt>
                <c:pt idx="2719">
                  <c:v>703.92089799999997</c:v>
                </c:pt>
                <c:pt idx="2720">
                  <c:v>702.72656300000006</c:v>
                </c:pt>
                <c:pt idx="2721">
                  <c:v>701.53125</c:v>
                </c:pt>
                <c:pt idx="2722">
                  <c:v>700.33691399999998</c:v>
                </c:pt>
                <c:pt idx="2723">
                  <c:v>699.14160200000003</c:v>
                </c:pt>
                <c:pt idx="2724">
                  <c:v>697.94531300000006</c:v>
                </c:pt>
                <c:pt idx="2725">
                  <c:v>696.75</c:v>
                </c:pt>
                <c:pt idx="2726">
                  <c:v>695.55371100000002</c:v>
                </c:pt>
                <c:pt idx="2727">
                  <c:v>694.35742200000004</c:v>
                </c:pt>
                <c:pt idx="2728">
                  <c:v>693.16113299999995</c:v>
                </c:pt>
                <c:pt idx="2729">
                  <c:v>691.96386700000005</c:v>
                </c:pt>
                <c:pt idx="2730">
                  <c:v>690.76660200000003</c:v>
                </c:pt>
                <c:pt idx="2731">
                  <c:v>689.56933600000002</c:v>
                </c:pt>
                <c:pt idx="2732">
                  <c:v>688.37207000000001</c:v>
                </c:pt>
                <c:pt idx="2733">
                  <c:v>687.17382799999996</c:v>
                </c:pt>
                <c:pt idx="2734">
                  <c:v>685.97558600000002</c:v>
                </c:pt>
                <c:pt idx="2735">
                  <c:v>684.77734399999997</c:v>
                </c:pt>
                <c:pt idx="2736">
                  <c:v>683.578125</c:v>
                </c:pt>
                <c:pt idx="2737">
                  <c:v>682.37988299999995</c:v>
                </c:pt>
                <c:pt idx="2738">
                  <c:v>681.18066399999998</c:v>
                </c:pt>
                <c:pt idx="2739">
                  <c:v>679.98046899999997</c:v>
                </c:pt>
                <c:pt idx="2740">
                  <c:v>678.78125</c:v>
                </c:pt>
                <c:pt idx="2741">
                  <c:v>677.58105499999999</c:v>
                </c:pt>
                <c:pt idx="2742">
                  <c:v>676.38085899999999</c:v>
                </c:pt>
                <c:pt idx="2743">
                  <c:v>675.18066399999998</c:v>
                </c:pt>
                <c:pt idx="2744">
                  <c:v>673.97949200000005</c:v>
                </c:pt>
                <c:pt idx="2745">
                  <c:v>672.77832000000001</c:v>
                </c:pt>
                <c:pt idx="2746">
                  <c:v>671.57714799999997</c:v>
                </c:pt>
                <c:pt idx="2747">
                  <c:v>670.37597700000003</c:v>
                </c:pt>
                <c:pt idx="2748">
                  <c:v>669.17382799999996</c:v>
                </c:pt>
                <c:pt idx="2749">
                  <c:v>667.97167999999999</c:v>
                </c:pt>
                <c:pt idx="2750">
                  <c:v>666.76953100000003</c:v>
                </c:pt>
                <c:pt idx="2751">
                  <c:v>665.56738299999995</c:v>
                </c:pt>
                <c:pt idx="2752">
                  <c:v>664.36425799999995</c:v>
                </c:pt>
                <c:pt idx="2753">
                  <c:v>663.16113299999995</c:v>
                </c:pt>
                <c:pt idx="2754">
                  <c:v>661.95800799999995</c:v>
                </c:pt>
                <c:pt idx="2755">
                  <c:v>660.75390600000003</c:v>
                </c:pt>
                <c:pt idx="2756">
                  <c:v>659.54980499999999</c:v>
                </c:pt>
                <c:pt idx="2757">
                  <c:v>658.34570299999996</c:v>
                </c:pt>
                <c:pt idx="2758">
                  <c:v>657.14160200000003</c:v>
                </c:pt>
                <c:pt idx="2759">
                  <c:v>655.93652299999997</c:v>
                </c:pt>
                <c:pt idx="2760">
                  <c:v>654.73144500000001</c:v>
                </c:pt>
                <c:pt idx="2761">
                  <c:v>653.52636700000005</c:v>
                </c:pt>
                <c:pt idx="2762">
                  <c:v>652.32128899999998</c:v>
                </c:pt>
                <c:pt idx="2763">
                  <c:v>651.11523399999999</c:v>
                </c:pt>
                <c:pt idx="2764">
                  <c:v>649.90917999999999</c:v>
                </c:pt>
                <c:pt idx="2765">
                  <c:v>648.703125</c:v>
                </c:pt>
                <c:pt idx="2766">
                  <c:v>647.49609399999997</c:v>
                </c:pt>
                <c:pt idx="2767">
                  <c:v>646.29003899999998</c:v>
                </c:pt>
                <c:pt idx="2768">
                  <c:v>645.08300799999995</c:v>
                </c:pt>
                <c:pt idx="2769">
                  <c:v>643.875</c:v>
                </c:pt>
                <c:pt idx="2770">
                  <c:v>642.66796899999997</c:v>
                </c:pt>
                <c:pt idx="2771">
                  <c:v>641.45996100000002</c:v>
                </c:pt>
                <c:pt idx="2772">
                  <c:v>640.25195299999996</c:v>
                </c:pt>
                <c:pt idx="2773">
                  <c:v>639.04296899999997</c:v>
                </c:pt>
                <c:pt idx="2774">
                  <c:v>637.83496100000002</c:v>
                </c:pt>
                <c:pt idx="2775">
                  <c:v>636.62597700000003</c:v>
                </c:pt>
                <c:pt idx="2776">
                  <c:v>635.41699200000005</c:v>
                </c:pt>
                <c:pt idx="2777">
                  <c:v>634.20703100000003</c:v>
                </c:pt>
                <c:pt idx="2778">
                  <c:v>632.99804700000004</c:v>
                </c:pt>
                <c:pt idx="2779">
                  <c:v>631.78808600000002</c:v>
                </c:pt>
                <c:pt idx="2780">
                  <c:v>630.57714799999997</c:v>
                </c:pt>
                <c:pt idx="2781">
                  <c:v>629.36718800000006</c:v>
                </c:pt>
                <c:pt idx="2782">
                  <c:v>628.15625</c:v>
                </c:pt>
                <c:pt idx="2783">
                  <c:v>626.94531300000006</c:v>
                </c:pt>
                <c:pt idx="2784">
                  <c:v>625.734375</c:v>
                </c:pt>
                <c:pt idx="2785">
                  <c:v>624.52246100000002</c:v>
                </c:pt>
                <c:pt idx="2786">
                  <c:v>623.31054700000004</c:v>
                </c:pt>
                <c:pt idx="2787">
                  <c:v>622.09863299999995</c:v>
                </c:pt>
                <c:pt idx="2788">
                  <c:v>620.88671899999997</c:v>
                </c:pt>
                <c:pt idx="2789">
                  <c:v>619.67382799999996</c:v>
                </c:pt>
                <c:pt idx="2790">
                  <c:v>618.46093800000006</c:v>
                </c:pt>
                <c:pt idx="2791">
                  <c:v>617.24804700000004</c:v>
                </c:pt>
                <c:pt idx="2792">
                  <c:v>616.03417999999999</c:v>
                </c:pt>
                <c:pt idx="2793">
                  <c:v>614.82031300000006</c:v>
                </c:pt>
                <c:pt idx="2794">
                  <c:v>613.60644500000001</c:v>
                </c:pt>
                <c:pt idx="2795">
                  <c:v>612.39257799999996</c:v>
                </c:pt>
                <c:pt idx="2796">
                  <c:v>611.17773399999999</c:v>
                </c:pt>
                <c:pt idx="2797">
                  <c:v>609.96386700000005</c:v>
                </c:pt>
                <c:pt idx="2798">
                  <c:v>608.74902299999997</c:v>
                </c:pt>
                <c:pt idx="2799">
                  <c:v>607.53320299999996</c:v>
                </c:pt>
                <c:pt idx="2800">
                  <c:v>606.31738299999995</c:v>
                </c:pt>
                <c:pt idx="2801">
                  <c:v>605.10156300000006</c:v>
                </c:pt>
                <c:pt idx="2802">
                  <c:v>603.88574200000005</c:v>
                </c:pt>
                <c:pt idx="2803">
                  <c:v>602.66992200000004</c:v>
                </c:pt>
                <c:pt idx="2804">
                  <c:v>601.453125</c:v>
                </c:pt>
                <c:pt idx="2805">
                  <c:v>600.23632799999996</c:v>
                </c:pt>
                <c:pt idx="2806">
                  <c:v>599.01953100000003</c:v>
                </c:pt>
                <c:pt idx="2807">
                  <c:v>597.80175799999995</c:v>
                </c:pt>
                <c:pt idx="2808">
                  <c:v>596.58398399999999</c:v>
                </c:pt>
                <c:pt idx="2809">
                  <c:v>595.36621100000002</c:v>
                </c:pt>
                <c:pt idx="2810">
                  <c:v>594.14843800000006</c:v>
                </c:pt>
                <c:pt idx="2811">
                  <c:v>592.92968800000006</c:v>
                </c:pt>
                <c:pt idx="2812">
                  <c:v>591.71093800000006</c:v>
                </c:pt>
                <c:pt idx="2813">
                  <c:v>590.49218800000006</c:v>
                </c:pt>
                <c:pt idx="2814">
                  <c:v>589.27343800000006</c:v>
                </c:pt>
                <c:pt idx="2815">
                  <c:v>588.05371100000002</c:v>
                </c:pt>
                <c:pt idx="2816">
                  <c:v>586.83398399999999</c:v>
                </c:pt>
                <c:pt idx="2817">
                  <c:v>585.61328100000003</c:v>
                </c:pt>
                <c:pt idx="2818">
                  <c:v>584.39355499999999</c:v>
                </c:pt>
                <c:pt idx="2819">
                  <c:v>583.17285200000003</c:v>
                </c:pt>
                <c:pt idx="2820">
                  <c:v>581.95214799999997</c:v>
                </c:pt>
                <c:pt idx="2821">
                  <c:v>580.73144500000001</c:v>
                </c:pt>
                <c:pt idx="2822">
                  <c:v>579.50976600000001</c:v>
                </c:pt>
                <c:pt idx="2823">
                  <c:v>578.28808600000002</c:v>
                </c:pt>
                <c:pt idx="2824">
                  <c:v>577.06640600000003</c:v>
                </c:pt>
                <c:pt idx="2825">
                  <c:v>575.84375</c:v>
                </c:pt>
                <c:pt idx="2826">
                  <c:v>574.62109399999997</c:v>
                </c:pt>
                <c:pt idx="2827">
                  <c:v>573.39843800000006</c:v>
                </c:pt>
                <c:pt idx="2828">
                  <c:v>572.17578100000003</c:v>
                </c:pt>
                <c:pt idx="2829">
                  <c:v>570.953125</c:v>
                </c:pt>
                <c:pt idx="2830">
                  <c:v>569.72949200000005</c:v>
                </c:pt>
                <c:pt idx="2831">
                  <c:v>568.50585899999999</c:v>
                </c:pt>
                <c:pt idx="2832">
                  <c:v>567.28125</c:v>
                </c:pt>
                <c:pt idx="2833">
                  <c:v>566.05664100000001</c:v>
                </c:pt>
                <c:pt idx="2834">
                  <c:v>564.83300799999995</c:v>
                </c:pt>
                <c:pt idx="2835">
                  <c:v>563.60742200000004</c:v>
                </c:pt>
                <c:pt idx="2836">
                  <c:v>562.38281300000006</c:v>
                </c:pt>
                <c:pt idx="2837">
                  <c:v>561.15722700000003</c:v>
                </c:pt>
                <c:pt idx="2838">
                  <c:v>559.93164100000001</c:v>
                </c:pt>
                <c:pt idx="2839">
                  <c:v>558.70605499999999</c:v>
                </c:pt>
                <c:pt idx="2840">
                  <c:v>557.47949200000005</c:v>
                </c:pt>
                <c:pt idx="2841">
                  <c:v>556.25292999999999</c:v>
                </c:pt>
                <c:pt idx="2842">
                  <c:v>555.02636700000005</c:v>
                </c:pt>
                <c:pt idx="2843">
                  <c:v>553.79980499999999</c:v>
                </c:pt>
                <c:pt idx="2844">
                  <c:v>552.57226600000001</c:v>
                </c:pt>
                <c:pt idx="2845">
                  <c:v>551.34472700000003</c:v>
                </c:pt>
                <c:pt idx="2846">
                  <c:v>550.11718800000006</c:v>
                </c:pt>
                <c:pt idx="2847">
                  <c:v>548.88867200000004</c:v>
                </c:pt>
                <c:pt idx="2848">
                  <c:v>547.66015600000003</c:v>
                </c:pt>
                <c:pt idx="2849">
                  <c:v>546.43164100000001</c:v>
                </c:pt>
                <c:pt idx="2850">
                  <c:v>545.203125</c:v>
                </c:pt>
                <c:pt idx="2851">
                  <c:v>543.97363299999995</c:v>
                </c:pt>
                <c:pt idx="2852">
                  <c:v>542.74414100000001</c:v>
                </c:pt>
                <c:pt idx="2853">
                  <c:v>541.51464799999997</c:v>
                </c:pt>
                <c:pt idx="2854">
                  <c:v>540.28515600000003</c:v>
                </c:pt>
                <c:pt idx="2855">
                  <c:v>539.05468800000006</c:v>
                </c:pt>
                <c:pt idx="2856">
                  <c:v>537.82421899999997</c:v>
                </c:pt>
                <c:pt idx="2857">
                  <c:v>536.59375</c:v>
                </c:pt>
                <c:pt idx="2858">
                  <c:v>535.36230499999999</c:v>
                </c:pt>
                <c:pt idx="2859">
                  <c:v>534.13085899999999</c:v>
                </c:pt>
                <c:pt idx="2860">
                  <c:v>532.89941399999998</c:v>
                </c:pt>
                <c:pt idx="2861">
                  <c:v>531.66796899999997</c:v>
                </c:pt>
                <c:pt idx="2862">
                  <c:v>530.43554700000004</c:v>
                </c:pt>
                <c:pt idx="2863">
                  <c:v>529.203125</c:v>
                </c:pt>
                <c:pt idx="2864">
                  <c:v>527.97070299999996</c:v>
                </c:pt>
                <c:pt idx="2865">
                  <c:v>526.73828100000003</c:v>
                </c:pt>
                <c:pt idx="2866">
                  <c:v>525.50488299999995</c:v>
                </c:pt>
                <c:pt idx="2867">
                  <c:v>524.27148399999999</c:v>
                </c:pt>
                <c:pt idx="2868">
                  <c:v>523.03710899999999</c:v>
                </c:pt>
                <c:pt idx="2869">
                  <c:v>521.80371100000002</c:v>
                </c:pt>
                <c:pt idx="2870">
                  <c:v>520.56933600000002</c:v>
                </c:pt>
                <c:pt idx="2871">
                  <c:v>519.33496100000002</c:v>
                </c:pt>
                <c:pt idx="2872">
                  <c:v>518.09960899999999</c:v>
                </c:pt>
                <c:pt idx="2873">
                  <c:v>516.86523399999999</c:v>
                </c:pt>
                <c:pt idx="2874">
                  <c:v>515.62988299999995</c:v>
                </c:pt>
                <c:pt idx="2875">
                  <c:v>514.39355499999999</c:v>
                </c:pt>
                <c:pt idx="2876">
                  <c:v>513.15820299999996</c:v>
                </c:pt>
                <c:pt idx="2877">
                  <c:v>511.921875</c:v>
                </c:pt>
                <c:pt idx="2878">
                  <c:v>510.68554699999999</c:v>
                </c:pt>
                <c:pt idx="2879">
                  <c:v>509.44824199999999</c:v>
                </c:pt>
                <c:pt idx="2880">
                  <c:v>508.21191399999998</c:v>
                </c:pt>
                <c:pt idx="2881">
                  <c:v>506.97460899999999</c:v>
                </c:pt>
                <c:pt idx="2882">
                  <c:v>505.73730499999999</c:v>
                </c:pt>
                <c:pt idx="2883">
                  <c:v>504.49902300000002</c:v>
                </c:pt>
                <c:pt idx="2884">
                  <c:v>503.26074199999999</c:v>
                </c:pt>
                <c:pt idx="2885">
                  <c:v>502.02246100000002</c:v>
                </c:pt>
                <c:pt idx="2886">
                  <c:v>500.78417999999999</c:v>
                </c:pt>
                <c:pt idx="2887">
                  <c:v>499.54492199999999</c:v>
                </c:pt>
                <c:pt idx="2888">
                  <c:v>498.30566399999998</c:v>
                </c:pt>
                <c:pt idx="2889">
                  <c:v>497.06640599999997</c:v>
                </c:pt>
                <c:pt idx="2890">
                  <c:v>495.82714800000002</c:v>
                </c:pt>
                <c:pt idx="2891">
                  <c:v>494.58691399999998</c:v>
                </c:pt>
                <c:pt idx="2892">
                  <c:v>493.34667999999999</c:v>
                </c:pt>
                <c:pt idx="2893">
                  <c:v>492.10644500000001</c:v>
                </c:pt>
                <c:pt idx="2894">
                  <c:v>490.86523399999999</c:v>
                </c:pt>
                <c:pt idx="2895">
                  <c:v>489.62402300000002</c:v>
                </c:pt>
                <c:pt idx="2896">
                  <c:v>488.382813</c:v>
                </c:pt>
                <c:pt idx="2897">
                  <c:v>487.14160199999998</c:v>
                </c:pt>
                <c:pt idx="2898">
                  <c:v>485.89941399999998</c:v>
                </c:pt>
                <c:pt idx="2899">
                  <c:v>484.65722699999998</c:v>
                </c:pt>
                <c:pt idx="2900">
                  <c:v>483.41503899999998</c:v>
                </c:pt>
                <c:pt idx="2901">
                  <c:v>482.171875</c:v>
                </c:pt>
                <c:pt idx="2902">
                  <c:v>480.929688</c:v>
                </c:pt>
                <c:pt idx="2903">
                  <c:v>479.68652300000002</c:v>
                </c:pt>
                <c:pt idx="2904">
                  <c:v>478.44238300000001</c:v>
                </c:pt>
                <c:pt idx="2905">
                  <c:v>477.19921900000003</c:v>
                </c:pt>
                <c:pt idx="2906">
                  <c:v>475.95507800000001</c:v>
                </c:pt>
                <c:pt idx="2907">
                  <c:v>474.70996100000002</c:v>
                </c:pt>
                <c:pt idx="2908">
                  <c:v>473.46582000000001</c:v>
                </c:pt>
                <c:pt idx="2909">
                  <c:v>472.22070300000001</c:v>
                </c:pt>
                <c:pt idx="2910">
                  <c:v>470.97558600000002</c:v>
                </c:pt>
                <c:pt idx="2911">
                  <c:v>469.73046900000003</c:v>
                </c:pt>
                <c:pt idx="2912">
                  <c:v>468.484375</c:v>
                </c:pt>
                <c:pt idx="2913">
                  <c:v>467.23828099999997</c:v>
                </c:pt>
                <c:pt idx="2914">
                  <c:v>465.992188</c:v>
                </c:pt>
                <c:pt idx="2915">
                  <c:v>464.74609400000003</c:v>
                </c:pt>
                <c:pt idx="2916">
                  <c:v>463.49902300000002</c:v>
                </c:pt>
                <c:pt idx="2917">
                  <c:v>462.25195300000001</c:v>
                </c:pt>
                <c:pt idx="2918">
                  <c:v>461.00488300000001</c:v>
                </c:pt>
                <c:pt idx="2919">
                  <c:v>459.75683600000002</c:v>
                </c:pt>
                <c:pt idx="2920">
                  <c:v>458.50878899999998</c:v>
                </c:pt>
                <c:pt idx="2921">
                  <c:v>457.26074199999999</c:v>
                </c:pt>
                <c:pt idx="2922">
                  <c:v>456.01269500000001</c:v>
                </c:pt>
                <c:pt idx="2923">
                  <c:v>454.76367199999999</c:v>
                </c:pt>
                <c:pt idx="2924">
                  <c:v>453.51464800000002</c:v>
                </c:pt>
                <c:pt idx="2925">
                  <c:v>452.265625</c:v>
                </c:pt>
                <c:pt idx="2926">
                  <c:v>451.015625</c:v>
                </c:pt>
                <c:pt idx="2927">
                  <c:v>449.765625</c:v>
                </c:pt>
                <c:pt idx="2928">
                  <c:v>448.515625</c:v>
                </c:pt>
                <c:pt idx="2929">
                  <c:v>447.265625</c:v>
                </c:pt>
                <c:pt idx="2930">
                  <c:v>446.01464800000002</c:v>
                </c:pt>
                <c:pt idx="2931">
                  <c:v>444.76367199999999</c:v>
                </c:pt>
                <c:pt idx="2932">
                  <c:v>443.51269500000001</c:v>
                </c:pt>
                <c:pt idx="2933">
                  <c:v>442.26074199999999</c:v>
                </c:pt>
                <c:pt idx="2934">
                  <c:v>441.00878899999998</c:v>
                </c:pt>
                <c:pt idx="2935">
                  <c:v>439.75683600000002</c:v>
                </c:pt>
                <c:pt idx="2936">
                  <c:v>438.50488300000001</c:v>
                </c:pt>
                <c:pt idx="2937">
                  <c:v>437.25195300000001</c:v>
                </c:pt>
                <c:pt idx="2938">
                  <c:v>435.99902300000002</c:v>
                </c:pt>
                <c:pt idx="2939">
                  <c:v>434.74609400000003</c:v>
                </c:pt>
                <c:pt idx="2940">
                  <c:v>433.492188</c:v>
                </c:pt>
                <c:pt idx="2941">
                  <c:v>432.23925800000001</c:v>
                </c:pt>
                <c:pt idx="2942">
                  <c:v>430.98535199999998</c:v>
                </c:pt>
                <c:pt idx="2943">
                  <c:v>429.73046900000003</c:v>
                </c:pt>
                <c:pt idx="2944">
                  <c:v>428.476563</c:v>
                </c:pt>
                <c:pt idx="2945">
                  <c:v>427.22167999999999</c:v>
                </c:pt>
                <c:pt idx="2946">
                  <c:v>425.96582000000001</c:v>
                </c:pt>
                <c:pt idx="2947">
                  <c:v>424.710938</c:v>
                </c:pt>
                <c:pt idx="2948">
                  <c:v>423.45507800000001</c:v>
                </c:pt>
                <c:pt idx="2949">
                  <c:v>422.19921900000003</c:v>
                </c:pt>
                <c:pt idx="2950">
                  <c:v>420.94335899999999</c:v>
                </c:pt>
                <c:pt idx="2951">
                  <c:v>419.68652300000002</c:v>
                </c:pt>
                <c:pt idx="2952">
                  <c:v>418.429688</c:v>
                </c:pt>
                <c:pt idx="2953">
                  <c:v>417.17285199999998</c:v>
                </c:pt>
                <c:pt idx="2954">
                  <c:v>415.91503899999998</c:v>
                </c:pt>
                <c:pt idx="2955">
                  <c:v>414.65820300000001</c:v>
                </c:pt>
                <c:pt idx="2956">
                  <c:v>413.40039100000001</c:v>
                </c:pt>
                <c:pt idx="2957">
                  <c:v>412.14160199999998</c:v>
                </c:pt>
                <c:pt idx="2958">
                  <c:v>410.88378899999998</c:v>
                </c:pt>
                <c:pt idx="2959">
                  <c:v>409.625</c:v>
                </c:pt>
                <c:pt idx="2960">
                  <c:v>408.36523399999999</c:v>
                </c:pt>
                <c:pt idx="2961">
                  <c:v>407.10644500000001</c:v>
                </c:pt>
                <c:pt idx="2962">
                  <c:v>405.84667999999999</c:v>
                </c:pt>
                <c:pt idx="2963">
                  <c:v>404.58691399999998</c:v>
                </c:pt>
                <c:pt idx="2964">
                  <c:v>403.32714800000002</c:v>
                </c:pt>
                <c:pt idx="2965">
                  <c:v>402.06640599999997</c:v>
                </c:pt>
                <c:pt idx="2966">
                  <c:v>400.80566399999998</c:v>
                </c:pt>
                <c:pt idx="2967">
                  <c:v>399.54492199999999</c:v>
                </c:pt>
                <c:pt idx="2968">
                  <c:v>398.28417999999999</c:v>
                </c:pt>
                <c:pt idx="2969">
                  <c:v>397.02246100000002</c:v>
                </c:pt>
                <c:pt idx="2970">
                  <c:v>395.76074199999999</c:v>
                </c:pt>
                <c:pt idx="2971">
                  <c:v>394.49804699999999</c:v>
                </c:pt>
                <c:pt idx="2972">
                  <c:v>393.23632800000001</c:v>
                </c:pt>
                <c:pt idx="2973">
                  <c:v>391.97363300000001</c:v>
                </c:pt>
                <c:pt idx="2974">
                  <c:v>390.710938</c:v>
                </c:pt>
                <c:pt idx="2975">
                  <c:v>389.44726600000001</c:v>
                </c:pt>
                <c:pt idx="2976">
                  <c:v>388.18359400000003</c:v>
                </c:pt>
                <c:pt idx="2977">
                  <c:v>386.91992199999999</c:v>
                </c:pt>
                <c:pt idx="2978">
                  <c:v>385.65625</c:v>
                </c:pt>
                <c:pt idx="2979">
                  <c:v>384.39160199999998</c:v>
                </c:pt>
                <c:pt idx="2980">
                  <c:v>383.12695300000001</c:v>
                </c:pt>
                <c:pt idx="2981">
                  <c:v>381.86230499999999</c:v>
                </c:pt>
                <c:pt idx="2982">
                  <c:v>380.59765599999997</c:v>
                </c:pt>
                <c:pt idx="2983">
                  <c:v>379.33203099999997</c:v>
                </c:pt>
                <c:pt idx="2984">
                  <c:v>378.06640599999997</c:v>
                </c:pt>
                <c:pt idx="2985">
                  <c:v>376.79980499999999</c:v>
                </c:pt>
                <c:pt idx="2986">
                  <c:v>375.53417999999999</c:v>
                </c:pt>
                <c:pt idx="2987">
                  <c:v>374.26757800000001</c:v>
                </c:pt>
                <c:pt idx="2988">
                  <c:v>373</c:v>
                </c:pt>
                <c:pt idx="2989">
                  <c:v>371.73339800000002</c:v>
                </c:pt>
                <c:pt idx="2990">
                  <c:v>370.46582000000001</c:v>
                </c:pt>
                <c:pt idx="2991">
                  <c:v>369.19824199999999</c:v>
                </c:pt>
                <c:pt idx="2992">
                  <c:v>367.93066399999998</c:v>
                </c:pt>
                <c:pt idx="2993">
                  <c:v>366.66210899999999</c:v>
                </c:pt>
                <c:pt idx="2994">
                  <c:v>365.39355499999999</c:v>
                </c:pt>
                <c:pt idx="2995">
                  <c:v>364.125</c:v>
                </c:pt>
                <c:pt idx="2996">
                  <c:v>362.85546900000003</c:v>
                </c:pt>
                <c:pt idx="2997">
                  <c:v>361.585938</c:v>
                </c:pt>
                <c:pt idx="2998">
                  <c:v>360.31640599999997</c:v>
                </c:pt>
                <c:pt idx="2999">
                  <c:v>359.046875</c:v>
                </c:pt>
                <c:pt idx="3000">
                  <c:v>357.77636699999999</c:v>
                </c:pt>
                <c:pt idx="3001">
                  <c:v>356.50585899999999</c:v>
                </c:pt>
                <c:pt idx="3002">
                  <c:v>355.23535199999998</c:v>
                </c:pt>
                <c:pt idx="3003">
                  <c:v>353.96386699999999</c:v>
                </c:pt>
                <c:pt idx="3004">
                  <c:v>352.69238300000001</c:v>
                </c:pt>
                <c:pt idx="3005">
                  <c:v>351.42089800000002</c:v>
                </c:pt>
                <c:pt idx="3006">
                  <c:v>350.14941399999998</c:v>
                </c:pt>
                <c:pt idx="3007">
                  <c:v>348.87695300000001</c:v>
                </c:pt>
                <c:pt idx="3008">
                  <c:v>347.60449199999999</c:v>
                </c:pt>
                <c:pt idx="3009">
                  <c:v>346.33203099999997</c:v>
                </c:pt>
                <c:pt idx="3010">
                  <c:v>345.05859400000003</c:v>
                </c:pt>
                <c:pt idx="3011">
                  <c:v>343.78515599999997</c:v>
                </c:pt>
                <c:pt idx="3012">
                  <c:v>342.51171900000003</c:v>
                </c:pt>
                <c:pt idx="3013">
                  <c:v>341.23828099999997</c:v>
                </c:pt>
                <c:pt idx="3014">
                  <c:v>339.96386699999999</c:v>
                </c:pt>
                <c:pt idx="3015">
                  <c:v>338.68945300000001</c:v>
                </c:pt>
                <c:pt idx="3016">
                  <c:v>337.41503899999998</c:v>
                </c:pt>
                <c:pt idx="3017">
                  <c:v>336.13964800000002</c:v>
                </c:pt>
                <c:pt idx="3018">
                  <c:v>334.86425800000001</c:v>
                </c:pt>
                <c:pt idx="3019">
                  <c:v>333.58886699999999</c:v>
                </c:pt>
                <c:pt idx="3020">
                  <c:v>332.3125</c:v>
                </c:pt>
                <c:pt idx="3021">
                  <c:v>331.03710899999999</c:v>
                </c:pt>
                <c:pt idx="3022">
                  <c:v>329.76074199999999</c:v>
                </c:pt>
                <c:pt idx="3023">
                  <c:v>328.48339800000002</c:v>
                </c:pt>
                <c:pt idx="3024">
                  <c:v>327.20703099999997</c:v>
                </c:pt>
                <c:pt idx="3025">
                  <c:v>325.929688</c:v>
                </c:pt>
                <c:pt idx="3026">
                  <c:v>324.65136699999999</c:v>
                </c:pt>
                <c:pt idx="3027">
                  <c:v>323.37402300000002</c:v>
                </c:pt>
                <c:pt idx="3028">
                  <c:v>322.09570300000001</c:v>
                </c:pt>
                <c:pt idx="3029">
                  <c:v>320.81738300000001</c:v>
                </c:pt>
                <c:pt idx="3030">
                  <c:v>319.539063</c:v>
                </c:pt>
                <c:pt idx="3031">
                  <c:v>318.25976600000001</c:v>
                </c:pt>
                <c:pt idx="3032">
                  <c:v>316.98046900000003</c:v>
                </c:pt>
                <c:pt idx="3033">
                  <c:v>315.70117199999999</c:v>
                </c:pt>
                <c:pt idx="3034">
                  <c:v>314.42089800000002</c:v>
                </c:pt>
                <c:pt idx="3035">
                  <c:v>313.140625</c:v>
                </c:pt>
                <c:pt idx="3036">
                  <c:v>311.86035199999998</c:v>
                </c:pt>
                <c:pt idx="3037">
                  <c:v>310.58007800000001</c:v>
                </c:pt>
                <c:pt idx="3038">
                  <c:v>309.29882800000001</c:v>
                </c:pt>
                <c:pt idx="3039">
                  <c:v>308.01757800000001</c:v>
                </c:pt>
                <c:pt idx="3040">
                  <c:v>306.73535199999998</c:v>
                </c:pt>
                <c:pt idx="3041">
                  <c:v>305.45410199999998</c:v>
                </c:pt>
                <c:pt idx="3042">
                  <c:v>304.171875</c:v>
                </c:pt>
                <c:pt idx="3043">
                  <c:v>302.88964800000002</c:v>
                </c:pt>
                <c:pt idx="3044">
                  <c:v>301.60644500000001</c:v>
                </c:pt>
                <c:pt idx="3045">
                  <c:v>300.32324199999999</c:v>
                </c:pt>
                <c:pt idx="3046">
                  <c:v>299.04003899999998</c:v>
                </c:pt>
                <c:pt idx="3047">
                  <c:v>297.75683600000002</c:v>
                </c:pt>
                <c:pt idx="3048">
                  <c:v>296.47265599999997</c:v>
                </c:pt>
                <c:pt idx="3049">
                  <c:v>295.18847699999998</c:v>
                </c:pt>
                <c:pt idx="3050">
                  <c:v>293.90429699999999</c:v>
                </c:pt>
                <c:pt idx="3051">
                  <c:v>292.62011699999999</c:v>
                </c:pt>
                <c:pt idx="3052">
                  <c:v>291.33496100000002</c:v>
                </c:pt>
                <c:pt idx="3053">
                  <c:v>290.04980499999999</c:v>
                </c:pt>
                <c:pt idx="3054">
                  <c:v>288.76367199999999</c:v>
                </c:pt>
                <c:pt idx="3055">
                  <c:v>287.47753899999998</c:v>
                </c:pt>
                <c:pt idx="3056">
                  <c:v>286.19140599999997</c:v>
                </c:pt>
                <c:pt idx="3057">
                  <c:v>284.90527300000002</c:v>
                </c:pt>
                <c:pt idx="3058">
                  <c:v>283.61816399999998</c:v>
                </c:pt>
                <c:pt idx="3059">
                  <c:v>282.33203099999997</c:v>
                </c:pt>
                <c:pt idx="3060">
                  <c:v>281.04394500000001</c:v>
                </c:pt>
                <c:pt idx="3061">
                  <c:v>279.75683600000002</c:v>
                </c:pt>
                <c:pt idx="3062">
                  <c:v>278.46875</c:v>
                </c:pt>
                <c:pt idx="3063">
                  <c:v>277.18066399999998</c:v>
                </c:pt>
                <c:pt idx="3064">
                  <c:v>275.89257800000001</c:v>
                </c:pt>
                <c:pt idx="3065">
                  <c:v>274.60351600000001</c:v>
                </c:pt>
                <c:pt idx="3066">
                  <c:v>273.31445300000001</c:v>
                </c:pt>
                <c:pt idx="3067">
                  <c:v>272.02539100000001</c:v>
                </c:pt>
                <c:pt idx="3068">
                  <c:v>270.73535199999998</c:v>
                </c:pt>
                <c:pt idx="3069">
                  <c:v>269.445313</c:v>
                </c:pt>
                <c:pt idx="3070">
                  <c:v>268.15527300000002</c:v>
                </c:pt>
                <c:pt idx="3071">
                  <c:v>266.86523399999999</c:v>
                </c:pt>
                <c:pt idx="3072">
                  <c:v>265.57421900000003</c:v>
                </c:pt>
                <c:pt idx="3073">
                  <c:v>264.28320300000001</c:v>
                </c:pt>
                <c:pt idx="3074">
                  <c:v>262.992188</c:v>
                </c:pt>
                <c:pt idx="3075">
                  <c:v>261.70019500000001</c:v>
                </c:pt>
                <c:pt idx="3076">
                  <c:v>260.40820300000001</c:v>
                </c:pt>
                <c:pt idx="3077">
                  <c:v>259.11621100000002</c:v>
                </c:pt>
                <c:pt idx="3078">
                  <c:v>257.82324199999999</c:v>
                </c:pt>
                <c:pt idx="3079">
                  <c:v>256.53125</c:v>
                </c:pt>
                <c:pt idx="3080">
                  <c:v>255.238281</c:v>
                </c:pt>
                <c:pt idx="3081">
                  <c:v>253.94433599999999</c:v>
                </c:pt>
                <c:pt idx="3082">
                  <c:v>252.65039100000001</c:v>
                </c:pt>
                <c:pt idx="3083">
                  <c:v>251.35644500000001</c:v>
                </c:pt>
                <c:pt idx="3084">
                  <c:v>250.0625</c:v>
                </c:pt>
                <c:pt idx="3085">
                  <c:v>248.76855499999999</c:v>
                </c:pt>
                <c:pt idx="3086">
                  <c:v>247.47363300000001</c:v>
                </c:pt>
                <c:pt idx="3087">
                  <c:v>246.17773399999999</c:v>
                </c:pt>
                <c:pt idx="3088">
                  <c:v>244.882813</c:v>
                </c:pt>
                <c:pt idx="3089">
                  <c:v>243.58691400000001</c:v>
                </c:pt>
                <c:pt idx="3090">
                  <c:v>242.29101600000001</c:v>
                </c:pt>
                <c:pt idx="3091">
                  <c:v>240.99511699999999</c:v>
                </c:pt>
                <c:pt idx="3092">
                  <c:v>239.69824199999999</c:v>
                </c:pt>
                <c:pt idx="3093">
                  <c:v>238.40136699999999</c:v>
                </c:pt>
                <c:pt idx="3094">
                  <c:v>237.10449199999999</c:v>
                </c:pt>
                <c:pt idx="3095">
                  <c:v>235.80664100000001</c:v>
                </c:pt>
                <c:pt idx="3096">
                  <c:v>234.50976600000001</c:v>
                </c:pt>
                <c:pt idx="3097">
                  <c:v>233.210938</c:v>
                </c:pt>
                <c:pt idx="3098">
                  <c:v>231.91308599999999</c:v>
                </c:pt>
                <c:pt idx="3099">
                  <c:v>230.61425800000001</c:v>
                </c:pt>
                <c:pt idx="3100">
                  <c:v>229.31542999999999</c:v>
                </c:pt>
                <c:pt idx="3101">
                  <c:v>228.01660200000001</c:v>
                </c:pt>
                <c:pt idx="3102">
                  <c:v>226.71679700000001</c:v>
                </c:pt>
                <c:pt idx="3103">
                  <c:v>225.41699199999999</c:v>
                </c:pt>
                <c:pt idx="3104">
                  <c:v>224.117188</c:v>
                </c:pt>
                <c:pt idx="3105">
                  <c:v>222.816406</c:v>
                </c:pt>
                <c:pt idx="3106">
                  <c:v>221.51660200000001</c:v>
                </c:pt>
                <c:pt idx="3107">
                  <c:v>220.214844</c:v>
                </c:pt>
                <c:pt idx="3108">
                  <c:v>218.914063</c:v>
                </c:pt>
                <c:pt idx="3109">
                  <c:v>217.61230499999999</c:v>
                </c:pt>
                <c:pt idx="3110">
                  <c:v>216.31054700000001</c:v>
                </c:pt>
                <c:pt idx="3111">
                  <c:v>215.00878900000001</c:v>
                </c:pt>
                <c:pt idx="3112">
                  <c:v>213.70605499999999</c:v>
                </c:pt>
                <c:pt idx="3113">
                  <c:v>212.40332000000001</c:v>
                </c:pt>
                <c:pt idx="3114">
                  <c:v>211.10058599999999</c:v>
                </c:pt>
                <c:pt idx="3115">
                  <c:v>209.79785200000001</c:v>
                </c:pt>
                <c:pt idx="3116">
                  <c:v>208.49414100000001</c:v>
                </c:pt>
                <c:pt idx="3117">
                  <c:v>207.19042999999999</c:v>
                </c:pt>
                <c:pt idx="3118">
                  <c:v>205.88574199999999</c:v>
                </c:pt>
                <c:pt idx="3119">
                  <c:v>204.58105499999999</c:v>
                </c:pt>
                <c:pt idx="3120">
                  <c:v>203.27636699999999</c:v>
                </c:pt>
                <c:pt idx="3121">
                  <c:v>201.97167999999999</c:v>
                </c:pt>
                <c:pt idx="3122">
                  <c:v>200.66601600000001</c:v>
                </c:pt>
                <c:pt idx="3123">
                  <c:v>199.36035200000001</c:v>
                </c:pt>
                <c:pt idx="3124">
                  <c:v>198.054688</c:v>
                </c:pt>
                <c:pt idx="3125">
                  <c:v>196.74902299999999</c:v>
                </c:pt>
                <c:pt idx="3126">
                  <c:v>195.44238300000001</c:v>
                </c:pt>
                <c:pt idx="3127">
                  <c:v>194.13574199999999</c:v>
                </c:pt>
                <c:pt idx="3128">
                  <c:v>192.828125</c:v>
                </c:pt>
                <c:pt idx="3129">
                  <c:v>191.52148399999999</c:v>
                </c:pt>
                <c:pt idx="3130">
                  <c:v>190.21386699999999</c:v>
                </c:pt>
                <c:pt idx="3131">
                  <c:v>188.90527299999999</c:v>
                </c:pt>
                <c:pt idx="3132">
                  <c:v>187.597656</c:v>
                </c:pt>
                <c:pt idx="3133">
                  <c:v>186.289063</c:v>
                </c:pt>
                <c:pt idx="3134">
                  <c:v>184.97949199999999</c:v>
                </c:pt>
                <c:pt idx="3135">
                  <c:v>183.67089799999999</c:v>
                </c:pt>
                <c:pt idx="3136">
                  <c:v>182.36132799999999</c:v>
                </c:pt>
                <c:pt idx="3137">
                  <c:v>181.05175800000001</c:v>
                </c:pt>
                <c:pt idx="3138">
                  <c:v>179.74121099999999</c:v>
                </c:pt>
                <c:pt idx="3139">
                  <c:v>178.43164100000001</c:v>
                </c:pt>
                <c:pt idx="3140">
                  <c:v>177.121094</c:v>
                </c:pt>
                <c:pt idx="3141">
                  <c:v>175.80957000000001</c:v>
                </c:pt>
                <c:pt idx="3142">
                  <c:v>174.49902299999999</c:v>
                </c:pt>
                <c:pt idx="3143">
                  <c:v>173.1875</c:v>
                </c:pt>
                <c:pt idx="3144">
                  <c:v>171.875</c:v>
                </c:pt>
                <c:pt idx="3145">
                  <c:v>170.56347700000001</c:v>
                </c:pt>
                <c:pt idx="3146">
                  <c:v>169.25097700000001</c:v>
                </c:pt>
                <c:pt idx="3147">
                  <c:v>167.93847700000001</c:v>
                </c:pt>
                <c:pt idx="3148">
                  <c:v>166.625</c:v>
                </c:pt>
                <c:pt idx="3149">
                  <c:v>165.31152299999999</c:v>
                </c:pt>
                <c:pt idx="3150">
                  <c:v>163.99804700000001</c:v>
                </c:pt>
                <c:pt idx="3151">
                  <c:v>162.68457000000001</c:v>
                </c:pt>
                <c:pt idx="3152">
                  <c:v>161.37011699999999</c:v>
                </c:pt>
                <c:pt idx="3153">
                  <c:v>160.05566400000001</c:v>
                </c:pt>
                <c:pt idx="3154">
                  <c:v>158.74121099999999</c:v>
                </c:pt>
                <c:pt idx="3155">
                  <c:v>157.425781</c:v>
                </c:pt>
                <c:pt idx="3156">
                  <c:v>156.11132799999999</c:v>
                </c:pt>
                <c:pt idx="3157">
                  <c:v>154.79492200000001</c:v>
                </c:pt>
                <c:pt idx="3158">
                  <c:v>153.47949199999999</c:v>
                </c:pt>
                <c:pt idx="3159">
                  <c:v>152.16308599999999</c:v>
                </c:pt>
                <c:pt idx="3160">
                  <c:v>150.84667999999999</c:v>
                </c:pt>
                <c:pt idx="3161">
                  <c:v>149.52929700000001</c:v>
                </c:pt>
                <c:pt idx="3162">
                  <c:v>148.21289100000001</c:v>
                </c:pt>
                <c:pt idx="3163">
                  <c:v>146.89550800000001</c:v>
                </c:pt>
                <c:pt idx="3164">
                  <c:v>145.57714799999999</c:v>
                </c:pt>
                <c:pt idx="3165">
                  <c:v>144.25976600000001</c:v>
                </c:pt>
                <c:pt idx="3166">
                  <c:v>142.941406</c:v>
                </c:pt>
                <c:pt idx="3167">
                  <c:v>141.62304700000001</c:v>
                </c:pt>
                <c:pt idx="3168">
                  <c:v>140.30371099999999</c:v>
                </c:pt>
                <c:pt idx="3169">
                  <c:v>138.984375</c:v>
                </c:pt>
                <c:pt idx="3170">
                  <c:v>137.66503900000001</c:v>
                </c:pt>
                <c:pt idx="3171">
                  <c:v>136.34570299999999</c:v>
                </c:pt>
                <c:pt idx="3172">
                  <c:v>135.02539100000001</c:v>
                </c:pt>
                <c:pt idx="3173">
                  <c:v>133.70507799999999</c:v>
                </c:pt>
                <c:pt idx="3174">
                  <c:v>132.38378900000001</c:v>
                </c:pt>
                <c:pt idx="3175">
                  <c:v>131.06347700000001</c:v>
                </c:pt>
                <c:pt idx="3176">
                  <c:v>129.742188</c:v>
                </c:pt>
                <c:pt idx="3177">
                  <c:v>128.41992200000001</c:v>
                </c:pt>
                <c:pt idx="3178">
                  <c:v>127.09863300000001</c:v>
                </c:pt>
                <c:pt idx="3179">
                  <c:v>125.77636699999999</c:v>
                </c:pt>
                <c:pt idx="3180">
                  <c:v>124.45410200000001</c:v>
                </c:pt>
                <c:pt idx="3181">
                  <c:v>123.130859</c:v>
                </c:pt>
                <c:pt idx="3182">
                  <c:v>121.80761699999999</c:v>
                </c:pt>
                <c:pt idx="3183">
                  <c:v>120.484375</c:v>
                </c:pt>
                <c:pt idx="3184">
                  <c:v>119.16113300000001</c:v>
                </c:pt>
                <c:pt idx="3185">
                  <c:v>117.83691399999999</c:v>
                </c:pt>
                <c:pt idx="3186">
                  <c:v>116.51269499999999</c:v>
                </c:pt>
                <c:pt idx="3187">
                  <c:v>115.18847700000001</c:v>
                </c:pt>
                <c:pt idx="3188">
                  <c:v>113.863281</c:v>
                </c:pt>
                <c:pt idx="3189">
                  <c:v>112.53808600000001</c:v>
                </c:pt>
                <c:pt idx="3190">
                  <c:v>111.212891</c:v>
                </c:pt>
                <c:pt idx="3191">
                  <c:v>109.886719</c:v>
                </c:pt>
                <c:pt idx="3192">
                  <c:v>108.560547</c:v>
                </c:pt>
                <c:pt idx="3193">
                  <c:v>107.234375</c:v>
                </c:pt>
                <c:pt idx="3194">
                  <c:v>105.908203</c:v>
                </c:pt>
                <c:pt idx="3195">
                  <c:v>104.58105500000001</c:v>
                </c:pt>
                <c:pt idx="3196">
                  <c:v>103.253906</c:v>
                </c:pt>
                <c:pt idx="3197">
                  <c:v>101.925781</c:v>
                </c:pt>
                <c:pt idx="3198">
                  <c:v>100.597656</c:v>
                </c:pt>
                <c:pt idx="3199">
                  <c:v>99.269531000000001</c:v>
                </c:pt>
                <c:pt idx="3200">
                  <c:v>97.941406000000001</c:v>
                </c:pt>
                <c:pt idx="3201">
                  <c:v>96.612305000000006</c:v>
                </c:pt>
                <c:pt idx="3202">
                  <c:v>95.283203</c:v>
                </c:pt>
                <c:pt idx="3203">
                  <c:v>93.954102000000006</c:v>
                </c:pt>
                <c:pt idx="3204">
                  <c:v>92.625</c:v>
                </c:pt>
                <c:pt idx="3205">
                  <c:v>91.294922</c:v>
                </c:pt>
                <c:pt idx="3206">
                  <c:v>89.963866999999993</c:v>
                </c:pt>
                <c:pt idx="3207">
                  <c:v>88.633788999999993</c:v>
                </c:pt>
                <c:pt idx="3208">
                  <c:v>87.302734000000001</c:v>
                </c:pt>
                <c:pt idx="3209">
                  <c:v>85.971680000000006</c:v>
                </c:pt>
                <c:pt idx="3210">
                  <c:v>84.640625</c:v>
                </c:pt>
                <c:pt idx="3211">
                  <c:v>83.308593999999999</c:v>
                </c:pt>
                <c:pt idx="3212">
                  <c:v>81.976562999999999</c:v>
                </c:pt>
                <c:pt idx="3213">
                  <c:v>80.643555000000006</c:v>
                </c:pt>
                <c:pt idx="3214">
                  <c:v>79.311522999999994</c:v>
                </c:pt>
                <c:pt idx="3215">
                  <c:v>77.978515999999999</c:v>
                </c:pt>
                <c:pt idx="3216">
                  <c:v>76.644531000000001</c:v>
                </c:pt>
                <c:pt idx="3217">
                  <c:v>75.311522999999994</c:v>
                </c:pt>
                <c:pt idx="3218">
                  <c:v>73.977538999999993</c:v>
                </c:pt>
                <c:pt idx="3219">
                  <c:v>72.643555000000006</c:v>
                </c:pt>
                <c:pt idx="3220">
                  <c:v>71.308593999999999</c:v>
                </c:pt>
                <c:pt idx="3221">
                  <c:v>69.973633000000007</c:v>
                </c:pt>
                <c:pt idx="3222">
                  <c:v>68.638672</c:v>
                </c:pt>
                <c:pt idx="3223">
                  <c:v>67.303711000000007</c:v>
                </c:pt>
                <c:pt idx="3224">
                  <c:v>65.967772999999994</c:v>
                </c:pt>
                <c:pt idx="3225">
                  <c:v>64.631836000000007</c:v>
                </c:pt>
                <c:pt idx="3226">
                  <c:v>63.294922</c:v>
                </c:pt>
                <c:pt idx="3227">
                  <c:v>61.958984000000001</c:v>
                </c:pt>
                <c:pt idx="3228">
                  <c:v>60.622070000000001</c:v>
                </c:pt>
                <c:pt idx="3229">
                  <c:v>59.284179999999999</c:v>
                </c:pt>
                <c:pt idx="3230">
                  <c:v>57.947265999999999</c:v>
                </c:pt>
                <c:pt idx="3231">
                  <c:v>56.609375</c:v>
                </c:pt>
                <c:pt idx="3232">
                  <c:v>55.271484000000001</c:v>
                </c:pt>
                <c:pt idx="3233">
                  <c:v>53.932617</c:v>
                </c:pt>
                <c:pt idx="3234">
                  <c:v>52.59375</c:v>
                </c:pt>
                <c:pt idx="3235">
                  <c:v>51.254883</c:v>
                </c:pt>
                <c:pt idx="3236">
                  <c:v>49.916015999999999</c:v>
                </c:pt>
                <c:pt idx="3237">
                  <c:v>48.576172</c:v>
                </c:pt>
                <c:pt idx="3238">
                  <c:v>47.236328</c:v>
                </c:pt>
                <c:pt idx="3239">
                  <c:v>45.895508</c:v>
                </c:pt>
                <c:pt idx="3240">
                  <c:v>44.554687999999999</c:v>
                </c:pt>
                <c:pt idx="3241">
                  <c:v>43.213867</c:v>
                </c:pt>
                <c:pt idx="3242">
                  <c:v>41.873047</c:v>
                </c:pt>
                <c:pt idx="3243">
                  <c:v>40.53125</c:v>
                </c:pt>
                <c:pt idx="3244">
                  <c:v>39.189453</c:v>
                </c:pt>
                <c:pt idx="3245">
                  <c:v>37.847656000000001</c:v>
                </c:pt>
                <c:pt idx="3246">
                  <c:v>36.504883</c:v>
                </c:pt>
                <c:pt idx="3247">
                  <c:v>35.162109000000001</c:v>
                </c:pt>
                <c:pt idx="3248">
                  <c:v>33.819336</c:v>
                </c:pt>
                <c:pt idx="3249">
                  <c:v>32.476562999999999</c:v>
                </c:pt>
                <c:pt idx="3250">
                  <c:v>31.132812999999999</c:v>
                </c:pt>
                <c:pt idx="3251">
                  <c:v>29.789062999999999</c:v>
                </c:pt>
                <c:pt idx="3252">
                  <c:v>28.444336</c:v>
                </c:pt>
                <c:pt idx="3253">
                  <c:v>27.099609000000001</c:v>
                </c:pt>
                <c:pt idx="3254">
                  <c:v>25.754883</c:v>
                </c:pt>
                <c:pt idx="3255">
                  <c:v>24.410156000000001</c:v>
                </c:pt>
                <c:pt idx="3256">
                  <c:v>23.064453</c:v>
                </c:pt>
                <c:pt idx="3257">
                  <c:v>21.71875</c:v>
                </c:pt>
                <c:pt idx="3258">
                  <c:v>20.373047</c:v>
                </c:pt>
                <c:pt idx="3259">
                  <c:v>19.026367</c:v>
                </c:pt>
                <c:pt idx="3260">
                  <c:v>17.679687999999999</c:v>
                </c:pt>
                <c:pt idx="3261">
                  <c:v>16.332031000000001</c:v>
                </c:pt>
                <c:pt idx="3262">
                  <c:v>14.985352000000001</c:v>
                </c:pt>
                <c:pt idx="3263">
                  <c:v>13.637695000000001</c:v>
                </c:pt>
                <c:pt idx="3264">
                  <c:v>12.290039</c:v>
                </c:pt>
                <c:pt idx="3265">
                  <c:v>10.941406000000001</c:v>
                </c:pt>
                <c:pt idx="3266">
                  <c:v>9.5927729999999993</c:v>
                </c:pt>
                <c:pt idx="3267">
                  <c:v>8.2441410000000008</c:v>
                </c:pt>
                <c:pt idx="3268">
                  <c:v>6.8945309999999997</c:v>
                </c:pt>
                <c:pt idx="3269">
                  <c:v>5.5458980000000002</c:v>
                </c:pt>
                <c:pt idx="3270">
                  <c:v>4.1953129999999996</c:v>
                </c:pt>
                <c:pt idx="3271">
                  <c:v>2.8457029999999999</c:v>
                </c:pt>
                <c:pt idx="3272">
                  <c:v>1.495117</c:v>
                </c:pt>
              </c:numCache>
            </c:numRef>
          </c:xVal>
          <c:yVal>
            <c:numRef>
              <c:f>'BrPVk_0-3200_785_1200_10sec_1e-'!$B$2:$B$3274</c:f>
              <c:numCache>
                <c:formatCode>General</c:formatCode>
                <c:ptCount val="3273"/>
                <c:pt idx="0">
                  <c:v>59.250309000000001</c:v>
                </c:pt>
                <c:pt idx="1">
                  <c:v>18.515720000000002</c:v>
                </c:pt>
                <c:pt idx="2">
                  <c:v>37.024833999999998</c:v>
                </c:pt>
                <c:pt idx="3">
                  <c:v>77.738281000000001</c:v>
                </c:pt>
                <c:pt idx="4">
                  <c:v>62.919758000000002</c:v>
                </c:pt>
                <c:pt idx="5">
                  <c:v>66.609031999999999</c:v>
                </c:pt>
                <c:pt idx="6">
                  <c:v>40.698253999999999</c:v>
                </c:pt>
                <c:pt idx="7">
                  <c:v>62.886074000000001</c:v>
                </c:pt>
                <c:pt idx="8">
                  <c:v>44.382247999999997</c:v>
                </c:pt>
                <c:pt idx="9">
                  <c:v>88.748649999999998</c:v>
                </c:pt>
                <c:pt idx="10">
                  <c:v>92.430008000000001</c:v>
                </c:pt>
                <c:pt idx="11">
                  <c:v>66.537727000000004</c:v>
                </c:pt>
                <c:pt idx="12">
                  <c:v>44.350563000000001</c:v>
                </c:pt>
                <c:pt idx="13">
                  <c:v>59.123528</c:v>
                </c:pt>
                <c:pt idx="14">
                  <c:v>44.334727999999998</c:v>
                </c:pt>
                <c:pt idx="15">
                  <c:v>66.490218999999996</c:v>
                </c:pt>
                <c:pt idx="16">
                  <c:v>110.797234</c:v>
                </c:pt>
                <c:pt idx="17">
                  <c:v>92.314544999999995</c:v>
                </c:pt>
                <c:pt idx="18">
                  <c:v>33.227299000000002</c:v>
                </c:pt>
                <c:pt idx="19">
                  <c:v>84.899047999999993</c:v>
                </c:pt>
                <c:pt idx="20">
                  <c:v>84.883881000000002</c:v>
                </c:pt>
                <c:pt idx="21">
                  <c:v>70.108940000000004</c:v>
                </c:pt>
                <c:pt idx="22">
                  <c:v>99.610703000000001</c:v>
                </c:pt>
                <c:pt idx="23">
                  <c:v>77.461151000000001</c:v>
                </c:pt>
                <c:pt idx="24">
                  <c:v>36.879672999999997</c:v>
                </c:pt>
                <c:pt idx="25">
                  <c:v>88.495399000000006</c:v>
                </c:pt>
                <c:pt idx="26">
                  <c:v>84.792938000000007</c:v>
                </c:pt>
                <c:pt idx="27">
                  <c:v>40.545898000000001</c:v>
                </c:pt>
                <c:pt idx="28">
                  <c:v>77.391975000000002</c:v>
                </c:pt>
                <c:pt idx="29">
                  <c:v>95.801513999999997</c:v>
                </c:pt>
                <c:pt idx="30">
                  <c:v>47.892192999999999</c:v>
                </c:pt>
                <c:pt idx="31">
                  <c:v>110.500694</c:v>
                </c:pt>
                <c:pt idx="32">
                  <c:v>77.336662000000004</c:v>
                </c:pt>
                <c:pt idx="33">
                  <c:v>51.548560999999999</c:v>
                </c:pt>
                <c:pt idx="34">
                  <c:v>66.264870000000002</c:v>
                </c:pt>
                <c:pt idx="35">
                  <c:v>73.614470999999995</c:v>
                </c:pt>
                <c:pt idx="36">
                  <c:v>88.321579</c:v>
                </c:pt>
                <c:pt idx="37">
                  <c:v>91.985198999999994</c:v>
                </c:pt>
                <c:pt idx="38">
                  <c:v>22.072500000000002</c:v>
                </c:pt>
                <c:pt idx="39">
                  <c:v>99.308487</c:v>
                </c:pt>
                <c:pt idx="40">
                  <c:v>47.806648000000003</c:v>
                </c:pt>
                <c:pt idx="41">
                  <c:v>91.919426000000001</c:v>
                </c:pt>
                <c:pt idx="42">
                  <c:v>77.198509000000001</c:v>
                </c:pt>
                <c:pt idx="43">
                  <c:v>66.158317999999994</c:v>
                </c:pt>
                <c:pt idx="44">
                  <c:v>99.219727000000006</c:v>
                </c:pt>
                <c:pt idx="45">
                  <c:v>69.808800000000005</c:v>
                </c:pt>
                <c:pt idx="46">
                  <c:v>36.734901000000001</c:v>
                </c:pt>
                <c:pt idx="47">
                  <c:v>110.18499</c:v>
                </c:pt>
                <c:pt idx="48">
                  <c:v>95.476578000000003</c:v>
                </c:pt>
                <c:pt idx="49">
                  <c:v>22.029114</c:v>
                </c:pt>
                <c:pt idx="50">
                  <c:v>69.746384000000006</c:v>
                </c:pt>
                <c:pt idx="51">
                  <c:v>95.425338999999994</c:v>
                </c:pt>
                <c:pt idx="52">
                  <c:v>102.74736</c:v>
                </c:pt>
                <c:pt idx="53">
                  <c:v>73.377837999999997</c:v>
                </c:pt>
                <c:pt idx="54">
                  <c:v>91.705887000000004</c:v>
                </c:pt>
                <c:pt idx="55">
                  <c:v>128.36526499999999</c:v>
                </c:pt>
                <c:pt idx="56">
                  <c:v>51.336917999999997</c:v>
                </c:pt>
                <c:pt idx="57">
                  <c:v>47.661465</c:v>
                </c:pt>
                <c:pt idx="58">
                  <c:v>54.984153999999997</c:v>
                </c:pt>
                <c:pt idx="59">
                  <c:v>65.969170000000005</c:v>
                </c:pt>
                <c:pt idx="60">
                  <c:v>95.271743999999998</c:v>
                </c:pt>
                <c:pt idx="61">
                  <c:v>84.263762999999997</c:v>
                </c:pt>
                <c:pt idx="62">
                  <c:v>36.629860000000001</c:v>
                </c:pt>
                <c:pt idx="63">
                  <c:v>80.571265999999994</c:v>
                </c:pt>
                <c:pt idx="64">
                  <c:v>91.541861999999995</c:v>
                </c:pt>
                <c:pt idx="65">
                  <c:v>87.864456000000004</c:v>
                </c:pt>
                <c:pt idx="66">
                  <c:v>69.546906000000007</c:v>
                </c:pt>
                <c:pt idx="67">
                  <c:v>98.812111000000002</c:v>
                </c:pt>
                <c:pt idx="68">
                  <c:v>65.862945999999994</c:v>
                </c:pt>
                <c:pt idx="69">
                  <c:v>36.583969000000003</c:v>
                </c:pt>
                <c:pt idx="70">
                  <c:v>69.497093000000007</c:v>
                </c:pt>
                <c:pt idx="71">
                  <c:v>62.170470999999999</c:v>
                </c:pt>
                <c:pt idx="72">
                  <c:v>98.723656000000005</c:v>
                </c:pt>
                <c:pt idx="73">
                  <c:v>54.836646999999999</c:v>
                </c:pt>
                <c:pt idx="74">
                  <c:v>69.447310999999999</c:v>
                </c:pt>
                <c:pt idx="75">
                  <c:v>69.434867999999994</c:v>
                </c:pt>
                <c:pt idx="76">
                  <c:v>47.499557000000003</c:v>
                </c:pt>
                <c:pt idx="77">
                  <c:v>69.409987999999998</c:v>
                </c:pt>
                <c:pt idx="78">
                  <c:v>43.830032000000003</c:v>
                </c:pt>
                <c:pt idx="79">
                  <c:v>47.474026000000002</c:v>
                </c:pt>
                <c:pt idx="80">
                  <c:v>94.931038000000001</c:v>
                </c:pt>
                <c:pt idx="81">
                  <c:v>47.457011999999999</c:v>
                </c:pt>
                <c:pt idx="82">
                  <c:v>43.798622000000002</c:v>
                </c:pt>
                <c:pt idx="83">
                  <c:v>72.984618999999995</c:v>
                </c:pt>
                <c:pt idx="84">
                  <c:v>124.051613</c:v>
                </c:pt>
                <c:pt idx="85">
                  <c:v>98.493911999999995</c:v>
                </c:pt>
                <c:pt idx="86">
                  <c:v>58.356299999999997</c:v>
                </c:pt>
                <c:pt idx="87">
                  <c:v>98.458602999999997</c:v>
                </c:pt>
                <c:pt idx="88">
                  <c:v>58.335377000000001</c:v>
                </c:pt>
                <c:pt idx="89">
                  <c:v>131.231064</c:v>
                </c:pt>
                <c:pt idx="90">
                  <c:v>98.405647000000002</c:v>
                </c:pt>
                <c:pt idx="91">
                  <c:v>83.812004000000002</c:v>
                </c:pt>
                <c:pt idx="92">
                  <c:v>116.587097</c:v>
                </c:pt>
                <c:pt idx="93">
                  <c:v>72.853866999999994</c:v>
                </c:pt>
                <c:pt idx="94">
                  <c:v>32.778357999999997</c:v>
                </c:pt>
                <c:pt idx="95">
                  <c:v>65.544960000000003</c:v>
                </c:pt>
                <c:pt idx="96">
                  <c:v>80.096137999999996</c:v>
                </c:pt>
                <c:pt idx="97">
                  <c:v>98.282173</c:v>
                </c:pt>
                <c:pt idx="98">
                  <c:v>76.427978999999993</c:v>
                </c:pt>
                <c:pt idx="99">
                  <c:v>29.110196999999999</c:v>
                </c:pt>
                <c:pt idx="100">
                  <c:v>83.676804000000004</c:v>
                </c:pt>
                <c:pt idx="101">
                  <c:v>72.749381999999997</c:v>
                </c:pt>
                <c:pt idx="102">
                  <c:v>80.009956000000003</c:v>
                </c:pt>
                <c:pt idx="103">
                  <c:v>90.904090999999994</c:v>
                </c:pt>
                <c:pt idx="104">
                  <c:v>123.607384</c:v>
                </c:pt>
                <c:pt idx="105">
                  <c:v>76.332038999999995</c:v>
                </c:pt>
                <c:pt idx="106">
                  <c:v>50.878891000000003</c:v>
                </c:pt>
                <c:pt idx="107">
                  <c:v>119.90728799999999</c:v>
                </c:pt>
                <c:pt idx="108">
                  <c:v>69.025138999999996</c:v>
                </c:pt>
                <c:pt idx="109">
                  <c:v>65.380500999999995</c:v>
                </c:pt>
                <c:pt idx="110">
                  <c:v>105.316338</c:v>
                </c:pt>
                <c:pt idx="111">
                  <c:v>68.987976000000003</c:v>
                </c:pt>
                <c:pt idx="112">
                  <c:v>101.64823199999999</c:v>
                </c:pt>
                <c:pt idx="113">
                  <c:v>79.852126999999996</c:v>
                </c:pt>
                <c:pt idx="114">
                  <c:v>61.692841000000001</c:v>
                </c:pt>
                <c:pt idx="115">
                  <c:v>72.566779999999994</c:v>
                </c:pt>
                <c:pt idx="116">
                  <c:v>61.670684999999999</c:v>
                </c:pt>
                <c:pt idx="117">
                  <c:v>72.540717999999998</c:v>
                </c:pt>
                <c:pt idx="118">
                  <c:v>76.154076000000003</c:v>
                </c:pt>
                <c:pt idx="119">
                  <c:v>68.888930999999999</c:v>
                </c:pt>
                <c:pt idx="120">
                  <c:v>65.251472000000007</c:v>
                </c:pt>
                <c:pt idx="121">
                  <c:v>47.117598999999998</c:v>
                </c:pt>
                <c:pt idx="122">
                  <c:v>115.960953</c:v>
                </c:pt>
                <c:pt idx="123">
                  <c:v>39.854416000000001</c:v>
                </c:pt>
                <c:pt idx="124">
                  <c:v>65.204605000000001</c:v>
                </c:pt>
                <c:pt idx="125">
                  <c:v>79.680199000000002</c:v>
                </c:pt>
                <c:pt idx="126">
                  <c:v>86.908233999999993</c:v>
                </c:pt>
                <c:pt idx="127">
                  <c:v>57.92841</c:v>
                </c:pt>
                <c:pt idx="128">
                  <c:v>83.257126</c:v>
                </c:pt>
                <c:pt idx="129">
                  <c:v>50.669144000000003</c:v>
                </c:pt>
                <c:pt idx="130">
                  <c:v>75.990059000000002</c:v>
                </c:pt>
                <c:pt idx="131">
                  <c:v>115.77356</c:v>
                </c:pt>
                <c:pt idx="132">
                  <c:v>108.518204</c:v>
                </c:pt>
                <c:pt idx="133">
                  <c:v>79.565712000000005</c:v>
                </c:pt>
                <c:pt idx="134">
                  <c:v>65.087517000000005</c:v>
                </c:pt>
                <c:pt idx="135">
                  <c:v>79.537109000000001</c:v>
                </c:pt>
                <c:pt idx="136">
                  <c:v>57.834769999999999</c:v>
                </c:pt>
                <c:pt idx="137">
                  <c:v>72.280463999999995</c:v>
                </c:pt>
                <c:pt idx="138">
                  <c:v>54.200603000000001</c:v>
                </c:pt>
                <c:pt idx="139">
                  <c:v>72.254478000000006</c:v>
                </c:pt>
                <c:pt idx="140">
                  <c:v>54.181114000000001</c:v>
                </c:pt>
                <c:pt idx="141">
                  <c:v>83.062766999999994</c:v>
                </c:pt>
                <c:pt idx="142">
                  <c:v>54.161628999999998</c:v>
                </c:pt>
                <c:pt idx="143">
                  <c:v>46.931637000000002</c:v>
                </c:pt>
                <c:pt idx="144">
                  <c:v>79.408484999999999</c:v>
                </c:pt>
                <c:pt idx="145">
                  <c:v>83.003028999999998</c:v>
                </c:pt>
                <c:pt idx="146">
                  <c:v>129.894409</c:v>
                </c:pt>
                <c:pt idx="147">
                  <c:v>86.580696000000003</c:v>
                </c:pt>
                <c:pt idx="148">
                  <c:v>28.855042000000001</c:v>
                </c:pt>
                <c:pt idx="149">
                  <c:v>68.518394000000001</c:v>
                </c:pt>
                <c:pt idx="150">
                  <c:v>61.294902999999998</c:v>
                </c:pt>
                <c:pt idx="151">
                  <c:v>86.518410000000003</c:v>
                </c:pt>
                <c:pt idx="152">
                  <c:v>61.272846000000001</c:v>
                </c:pt>
                <c:pt idx="153">
                  <c:v>82.883635999999996</c:v>
                </c:pt>
                <c:pt idx="154">
                  <c:v>79.265732</c:v>
                </c:pt>
                <c:pt idx="155">
                  <c:v>79.251472000000007</c:v>
                </c:pt>
                <c:pt idx="156">
                  <c:v>46.821983000000003</c:v>
                </c:pt>
                <c:pt idx="157">
                  <c:v>39.611472999999997</c:v>
                </c:pt>
                <c:pt idx="158">
                  <c:v>97.210655000000003</c:v>
                </c:pt>
                <c:pt idx="159">
                  <c:v>53.996200999999999</c:v>
                </c:pt>
                <c:pt idx="160">
                  <c:v>82.779266000000007</c:v>
                </c:pt>
                <c:pt idx="161">
                  <c:v>57.575211000000003</c:v>
                </c:pt>
                <c:pt idx="162">
                  <c:v>43.173634</c:v>
                </c:pt>
                <c:pt idx="163">
                  <c:v>71.943100000000001</c:v>
                </c:pt>
                <c:pt idx="164">
                  <c:v>64.737128999999996</c:v>
                </c:pt>
                <c:pt idx="165">
                  <c:v>82.704773000000003</c:v>
                </c:pt>
                <c:pt idx="166">
                  <c:v>68.309028999999995</c:v>
                </c:pt>
                <c:pt idx="167">
                  <c:v>64.702163999999996</c:v>
                </c:pt>
                <c:pt idx="168">
                  <c:v>61.096592000000001</c:v>
                </c:pt>
                <c:pt idx="169">
                  <c:v>57.492317</c:v>
                </c:pt>
                <c:pt idx="170">
                  <c:v>104.186058</c:v>
                </c:pt>
                <c:pt idx="171">
                  <c:v>43.103706000000003</c:v>
                </c:pt>
                <c:pt idx="172">
                  <c:v>50.278599</c:v>
                </c:pt>
                <c:pt idx="173">
                  <c:v>68.222945999999993</c:v>
                </c:pt>
                <c:pt idx="174">
                  <c:v>78.980759000000006</c:v>
                </c:pt>
                <c:pt idx="175">
                  <c:v>39.483265000000003</c:v>
                </c:pt>
                <c:pt idx="176">
                  <c:v>78.952301000000006</c:v>
                </c:pt>
                <c:pt idx="177">
                  <c:v>57.409508000000002</c:v>
                </c:pt>
                <c:pt idx="178">
                  <c:v>39.461925999999998</c:v>
                </c:pt>
                <c:pt idx="179">
                  <c:v>60.975619999999999</c:v>
                </c:pt>
                <c:pt idx="180">
                  <c:v>53.792319999999997</c:v>
                </c:pt>
                <c:pt idx="181">
                  <c:v>75.295676999999998</c:v>
                </c:pt>
                <c:pt idx="182">
                  <c:v>35.848621000000001</c:v>
                </c:pt>
                <c:pt idx="183">
                  <c:v>107.52647399999999</c:v>
                </c:pt>
                <c:pt idx="184">
                  <c:v>125.424942</c:v>
                </c:pt>
                <c:pt idx="185">
                  <c:v>46.578010999999996</c:v>
                </c:pt>
                <c:pt idx="186">
                  <c:v>75.227836999999994</c:v>
                </c:pt>
                <c:pt idx="187">
                  <c:v>64.469375999999997</c:v>
                </c:pt>
                <c:pt idx="188">
                  <c:v>32.228873999999998</c:v>
                </c:pt>
                <c:pt idx="189">
                  <c:v>71.606812000000005</c:v>
                </c:pt>
                <c:pt idx="190">
                  <c:v>3.5796950000000001</c:v>
                </c:pt>
                <c:pt idx="191">
                  <c:v>35.790492999999998</c:v>
                </c:pt>
                <c:pt idx="192">
                  <c:v>57.254458999999997</c:v>
                </c:pt>
                <c:pt idx="193">
                  <c:v>60.821891999999998</c:v>
                </c:pt>
                <c:pt idx="194">
                  <c:v>46.502468</c:v>
                </c:pt>
                <c:pt idx="195">
                  <c:v>53.647018000000003</c:v>
                </c:pt>
                <c:pt idx="196">
                  <c:v>89.395568999999995</c:v>
                </c:pt>
                <c:pt idx="197">
                  <c:v>42.90213</c:v>
                </c:pt>
                <c:pt idx="198">
                  <c:v>50.043456999999997</c:v>
                </c:pt>
                <c:pt idx="199">
                  <c:v>89.347190999999995</c:v>
                </c:pt>
                <c:pt idx="200">
                  <c:v>67.891609000000003</c:v>
                </c:pt>
                <c:pt idx="201">
                  <c:v>78.597153000000006</c:v>
                </c:pt>
                <c:pt idx="202">
                  <c:v>150.02203399999999</c:v>
                </c:pt>
                <c:pt idx="203">
                  <c:v>64.283553999999995</c:v>
                </c:pt>
                <c:pt idx="204">
                  <c:v>99.9786</c:v>
                </c:pt>
                <c:pt idx="205">
                  <c:v>92.820510999999996</c:v>
                </c:pt>
                <c:pt idx="206">
                  <c:v>49.971255999999997</c:v>
                </c:pt>
                <c:pt idx="207">
                  <c:v>60.668427000000001</c:v>
                </c:pt>
                <c:pt idx="208">
                  <c:v>60.657474999999998</c:v>
                </c:pt>
                <c:pt idx="209">
                  <c:v>110.590721</c:v>
                </c:pt>
                <c:pt idx="210">
                  <c:v>39.234786999999997</c:v>
                </c:pt>
                <c:pt idx="211">
                  <c:v>17.830774000000002</c:v>
                </c:pt>
                <c:pt idx="212">
                  <c:v>67.744704999999996</c:v>
                </c:pt>
                <c:pt idx="213">
                  <c:v>60.602736999999998</c:v>
                </c:pt>
                <c:pt idx="214">
                  <c:v>53.463348000000003</c:v>
                </c:pt>
                <c:pt idx="215">
                  <c:v>71.271591000000001</c:v>
                </c:pt>
                <c:pt idx="216">
                  <c:v>74.821655000000007</c:v>
                </c:pt>
                <c:pt idx="217">
                  <c:v>60.558971</c:v>
                </c:pt>
                <c:pt idx="218">
                  <c:v>46.301437</c:v>
                </c:pt>
                <c:pt idx="219">
                  <c:v>85.464141999999995</c:v>
                </c:pt>
                <c:pt idx="220">
                  <c:v>64.086524999999995</c:v>
                </c:pt>
                <c:pt idx="221">
                  <c:v>96.112419000000003</c:v>
                </c:pt>
                <c:pt idx="222">
                  <c:v>74.740600999999998</c:v>
                </c:pt>
                <c:pt idx="223">
                  <c:v>60.493361999999998</c:v>
                </c:pt>
                <c:pt idx="224">
                  <c:v>39.135693000000003</c:v>
                </c:pt>
                <c:pt idx="225">
                  <c:v>78.257239999999996</c:v>
                </c:pt>
                <c:pt idx="226">
                  <c:v>78.243103000000005</c:v>
                </c:pt>
                <c:pt idx="227">
                  <c:v>64.005516</c:v>
                </c:pt>
                <c:pt idx="228">
                  <c:v>53.328288999999998</c:v>
                </c:pt>
                <c:pt idx="229">
                  <c:v>39.100346000000002</c:v>
                </c:pt>
                <c:pt idx="230">
                  <c:v>56.862949</c:v>
                </c:pt>
                <c:pt idx="231">
                  <c:v>35.532916999999998</c:v>
                </c:pt>
                <c:pt idx="232">
                  <c:v>60.395041999999997</c:v>
                </c:pt>
                <c:pt idx="233">
                  <c:v>28.416058</c:v>
                </c:pt>
                <c:pt idx="234">
                  <c:v>63.924571999999998</c:v>
                </c:pt>
                <c:pt idx="235">
                  <c:v>24.855062</c:v>
                </c:pt>
                <c:pt idx="236">
                  <c:v>28.400648</c:v>
                </c:pt>
                <c:pt idx="237">
                  <c:v>31.944952000000001</c:v>
                </c:pt>
                <c:pt idx="238">
                  <c:v>70.975944999999996</c:v>
                </c:pt>
                <c:pt idx="239">
                  <c:v>95.800201000000001</c:v>
                </c:pt>
                <c:pt idx="240">
                  <c:v>67.402762999999993</c:v>
                </c:pt>
                <c:pt idx="241">
                  <c:v>92.218681000000004</c:v>
                </c:pt>
                <c:pt idx="242">
                  <c:v>74.470848000000004</c:v>
                </c:pt>
                <c:pt idx="243">
                  <c:v>63.820605999999998</c:v>
                </c:pt>
                <c:pt idx="244">
                  <c:v>77.988853000000006</c:v>
                </c:pt>
                <c:pt idx="245">
                  <c:v>56.708908000000001</c:v>
                </c:pt>
                <c:pt idx="246">
                  <c:v>77.960639999999998</c:v>
                </c:pt>
                <c:pt idx="247">
                  <c:v>92.118628999999999</c:v>
                </c:pt>
                <c:pt idx="248">
                  <c:v>42.508597999999999</c:v>
                </c:pt>
                <c:pt idx="249">
                  <c:v>63.751362</c:v>
                </c:pt>
                <c:pt idx="250">
                  <c:v>88.527534000000003</c:v>
                </c:pt>
                <c:pt idx="251">
                  <c:v>99.132896000000002</c:v>
                </c:pt>
                <c:pt idx="252">
                  <c:v>53.097298000000002</c:v>
                </c:pt>
                <c:pt idx="253">
                  <c:v>81.401122999999998</c:v>
                </c:pt>
                <c:pt idx="254">
                  <c:v>77.847847000000002</c:v>
                </c:pt>
                <c:pt idx="255">
                  <c:v>45.992676000000003</c:v>
                </c:pt>
                <c:pt idx="256">
                  <c:v>99.043212999999994</c:v>
                </c:pt>
                <c:pt idx="257">
                  <c:v>42.439407000000003</c:v>
                </c:pt>
                <c:pt idx="258">
                  <c:v>28.287817</c:v>
                </c:pt>
                <c:pt idx="259">
                  <c:v>84.848083000000003</c:v>
                </c:pt>
                <c:pt idx="260">
                  <c:v>91.902114999999995</c:v>
                </c:pt>
                <c:pt idx="261">
                  <c:v>67.147079000000005</c:v>
                </c:pt>
                <c:pt idx="262">
                  <c:v>63.601505000000003</c:v>
                </c:pt>
                <c:pt idx="263">
                  <c:v>102.450531</c:v>
                </c:pt>
                <c:pt idx="264">
                  <c:v>67.110611000000006</c:v>
                </c:pt>
                <c:pt idx="265">
                  <c:v>81.224441999999996</c:v>
                </c:pt>
                <c:pt idx="266">
                  <c:v>49.432011000000003</c:v>
                </c:pt>
                <c:pt idx="267">
                  <c:v>81.195023000000006</c:v>
                </c:pt>
                <c:pt idx="268">
                  <c:v>63.532420999999999</c:v>
                </c:pt>
                <c:pt idx="269">
                  <c:v>49.405150999999996</c:v>
                </c:pt>
                <c:pt idx="270">
                  <c:v>84.679207000000005</c:v>
                </c:pt>
                <c:pt idx="271">
                  <c:v>49.387253000000001</c:v>
                </c:pt>
                <c:pt idx="272">
                  <c:v>14.108086999999999</c:v>
                </c:pt>
                <c:pt idx="273">
                  <c:v>49.369357999999998</c:v>
                </c:pt>
                <c:pt idx="274">
                  <c:v>59.937640999999999</c:v>
                </c:pt>
                <c:pt idx="275">
                  <c:v>81.077408000000005</c:v>
                </c:pt>
                <c:pt idx="276">
                  <c:v>63.440387999999999</c:v>
                </c:pt>
                <c:pt idx="277">
                  <c:v>81.048027000000005</c:v>
                </c:pt>
                <c:pt idx="278">
                  <c:v>42.278263000000003</c:v>
                </c:pt>
                <c:pt idx="279">
                  <c:v>66.928443999999999</c:v>
                </c:pt>
                <c:pt idx="280">
                  <c:v>52.828671</c:v>
                </c:pt>
                <c:pt idx="281">
                  <c:v>38.734000999999999</c:v>
                </c:pt>
                <c:pt idx="282">
                  <c:v>126.74284400000001</c:v>
                </c:pt>
                <c:pt idx="283">
                  <c:v>87.999900999999994</c:v>
                </c:pt>
                <c:pt idx="284">
                  <c:v>49.271011000000001</c:v>
                </c:pt>
                <c:pt idx="285">
                  <c:v>38.705916999999999</c:v>
                </c:pt>
                <c:pt idx="286">
                  <c:v>52.771225000000001</c:v>
                </c:pt>
                <c:pt idx="287">
                  <c:v>49.244213000000002</c:v>
                </c:pt>
                <c:pt idx="288">
                  <c:v>94.953757999999993</c:v>
                </c:pt>
                <c:pt idx="289">
                  <c:v>56.258690000000001</c:v>
                </c:pt>
                <c:pt idx="290">
                  <c:v>73.826133999999996</c:v>
                </c:pt>
                <c:pt idx="291">
                  <c:v>35.148926000000003</c:v>
                </c:pt>
                <c:pt idx="292">
                  <c:v>73.799355000000006</c:v>
                </c:pt>
                <c:pt idx="293">
                  <c:v>28.10894</c:v>
                </c:pt>
                <c:pt idx="294">
                  <c:v>56.207680000000003</c:v>
                </c:pt>
                <c:pt idx="295">
                  <c:v>66.734511999999995</c:v>
                </c:pt>
                <c:pt idx="296">
                  <c:v>45.652172</c:v>
                </c:pt>
                <c:pt idx="297">
                  <c:v>73.732437000000004</c:v>
                </c:pt>
                <c:pt idx="298">
                  <c:v>35.104312999999998</c:v>
                </c:pt>
                <c:pt idx="299">
                  <c:v>105.293823</c:v>
                </c:pt>
                <c:pt idx="300">
                  <c:v>63.164828999999997</c:v>
                </c:pt>
                <c:pt idx="301">
                  <c:v>98.238563999999997</c:v>
                </c:pt>
                <c:pt idx="302">
                  <c:v>49.110366999999997</c:v>
                </c:pt>
                <c:pt idx="303">
                  <c:v>21.043479999999999</c:v>
                </c:pt>
                <c:pt idx="304">
                  <c:v>63.118980000000001</c:v>
                </c:pt>
                <c:pt idx="305">
                  <c:v>56.095576999999999</c:v>
                </c:pt>
                <c:pt idx="306">
                  <c:v>52.580055000000002</c:v>
                </c:pt>
                <c:pt idx="307">
                  <c:v>73.598708999999999</c:v>
                </c:pt>
                <c:pt idx="308">
                  <c:v>77.089416999999997</c:v>
                </c:pt>
                <c:pt idx="309">
                  <c:v>98.095984999999999</c:v>
                </c:pt>
                <c:pt idx="310">
                  <c:v>77.061417000000006</c:v>
                </c:pt>
                <c:pt idx="311">
                  <c:v>73.545272999999995</c:v>
                </c:pt>
                <c:pt idx="312">
                  <c:v>70.030395999999996</c:v>
                </c:pt>
                <c:pt idx="313">
                  <c:v>91.022980000000004</c:v>
                </c:pt>
                <c:pt idx="314">
                  <c:v>73.505202999999995</c:v>
                </c:pt>
                <c:pt idx="315">
                  <c:v>62.993018999999997</c:v>
                </c:pt>
                <c:pt idx="316">
                  <c:v>80.476455999999999</c:v>
                </c:pt>
                <c:pt idx="317">
                  <c:v>38.481746999999999</c:v>
                </c:pt>
                <c:pt idx="318">
                  <c:v>69.954102000000006</c:v>
                </c:pt>
                <c:pt idx="319">
                  <c:v>0</c:v>
                </c:pt>
                <c:pt idx="320">
                  <c:v>59.439383999999997</c:v>
                </c:pt>
                <c:pt idx="321">
                  <c:v>52.436985</c:v>
                </c:pt>
                <c:pt idx="322">
                  <c:v>45.437130000000003</c:v>
                </c:pt>
                <c:pt idx="323">
                  <c:v>76.879631000000003</c:v>
                </c:pt>
                <c:pt idx="324">
                  <c:v>45.420616000000003</c:v>
                </c:pt>
                <c:pt idx="325">
                  <c:v>66.37191</c:v>
                </c:pt>
                <c:pt idx="326">
                  <c:v>73.345093000000006</c:v>
                </c:pt>
                <c:pt idx="327">
                  <c:v>52.379829000000001</c:v>
                </c:pt>
                <c:pt idx="328">
                  <c:v>45.387599999999999</c:v>
                </c:pt>
                <c:pt idx="329">
                  <c:v>34.907192000000002</c:v>
                </c:pt>
                <c:pt idx="330">
                  <c:v>69.801688999999996</c:v>
                </c:pt>
                <c:pt idx="331">
                  <c:v>94.215148999999997</c:v>
                </c:pt>
                <c:pt idx="332">
                  <c:v>80.242760000000004</c:v>
                </c:pt>
                <c:pt idx="333">
                  <c:v>94.180892999999998</c:v>
                </c:pt>
                <c:pt idx="334">
                  <c:v>41.850563000000001</c:v>
                </c:pt>
                <c:pt idx="335">
                  <c:v>48.816775999999997</c:v>
                </c:pt>
                <c:pt idx="336">
                  <c:v>76.698127999999997</c:v>
                </c:pt>
                <c:pt idx="337">
                  <c:v>80.169822999999994</c:v>
                </c:pt>
                <c:pt idx="338">
                  <c:v>48.790146</c:v>
                </c:pt>
                <c:pt idx="339">
                  <c:v>76.656281000000007</c:v>
                </c:pt>
                <c:pt idx="340">
                  <c:v>69.674850000000006</c:v>
                </c:pt>
                <c:pt idx="341">
                  <c:v>62.695960999999997</c:v>
                </c:pt>
                <c:pt idx="342">
                  <c:v>83.579407000000003</c:v>
                </c:pt>
                <c:pt idx="343">
                  <c:v>38.300258999999997</c:v>
                </c:pt>
                <c:pt idx="344">
                  <c:v>83.548996000000002</c:v>
                </c:pt>
                <c:pt idx="345">
                  <c:v>69.611496000000002</c:v>
                </c:pt>
                <c:pt idx="346">
                  <c:v>73.078766000000002</c:v>
                </c:pt>
                <c:pt idx="347">
                  <c:v>104.379242</c:v>
                </c:pt>
                <c:pt idx="348">
                  <c:v>76.530845999999997</c:v>
                </c:pt>
                <c:pt idx="349">
                  <c:v>45.214542000000002</c:v>
                </c:pt>
                <c:pt idx="350">
                  <c:v>6.9548170000000002</c:v>
                </c:pt>
                <c:pt idx="351">
                  <c:v>66.058739000000003</c:v>
                </c:pt>
                <c:pt idx="352">
                  <c:v>72.998992999999999</c:v>
                </c:pt>
                <c:pt idx="353">
                  <c:v>76.461219999999997</c:v>
                </c:pt>
                <c:pt idx="354">
                  <c:v>59.07291</c:v>
                </c:pt>
                <c:pt idx="355">
                  <c:v>66.010643000000002</c:v>
                </c:pt>
                <c:pt idx="356">
                  <c:v>52.104176000000002</c:v>
                </c:pt>
                <c:pt idx="357">
                  <c:v>62.513626000000002</c:v>
                </c:pt>
                <c:pt idx="358">
                  <c:v>10.417040999999999</c:v>
                </c:pt>
                <c:pt idx="359">
                  <c:v>114.566582</c:v>
                </c:pt>
                <c:pt idx="360">
                  <c:v>62.479481</c:v>
                </c:pt>
                <c:pt idx="361">
                  <c:v>58.99765</c:v>
                </c:pt>
                <c:pt idx="362">
                  <c:v>24.288724999999999</c:v>
                </c:pt>
                <c:pt idx="363">
                  <c:v>24.284302</c:v>
                </c:pt>
                <c:pt idx="364">
                  <c:v>52.028309</c:v>
                </c:pt>
                <c:pt idx="365">
                  <c:v>52.018828999999997</c:v>
                </c:pt>
                <c:pt idx="366">
                  <c:v>55.476643000000003</c:v>
                </c:pt>
                <c:pt idx="367">
                  <c:v>45.066558999999998</c:v>
                </c:pt>
                <c:pt idx="368">
                  <c:v>62.388480999999999</c:v>
                </c:pt>
                <c:pt idx="369">
                  <c:v>83.169487000000004</c:v>
                </c:pt>
                <c:pt idx="370">
                  <c:v>72.760040000000004</c:v>
                </c:pt>
                <c:pt idx="371">
                  <c:v>51.961982999999996</c:v>
                </c:pt>
                <c:pt idx="372">
                  <c:v>20.781006000000001</c:v>
                </c:pt>
                <c:pt idx="373">
                  <c:v>65.794524999999993</c:v>
                </c:pt>
                <c:pt idx="374">
                  <c:v>76.169242999999994</c:v>
                </c:pt>
                <c:pt idx="375">
                  <c:v>31.154464999999998</c:v>
                </c:pt>
                <c:pt idx="376">
                  <c:v>65.758544999999998</c:v>
                </c:pt>
                <c:pt idx="377">
                  <c:v>51.905177999999999</c:v>
                </c:pt>
                <c:pt idx="378">
                  <c:v>65.734572999999997</c:v>
                </c:pt>
                <c:pt idx="379">
                  <c:v>69.181670999999994</c:v>
                </c:pt>
                <c:pt idx="380">
                  <c:v>83.002869000000004</c:v>
                </c:pt>
                <c:pt idx="381">
                  <c:v>76.072090000000003</c:v>
                </c:pt>
                <c:pt idx="382">
                  <c:v>31.114725</c:v>
                </c:pt>
                <c:pt idx="383">
                  <c:v>48.391857000000002</c:v>
                </c:pt>
                <c:pt idx="384">
                  <c:v>58.750819999999997</c:v>
                </c:pt>
                <c:pt idx="385">
                  <c:v>69.106003000000001</c:v>
                </c:pt>
                <c:pt idx="386">
                  <c:v>55.274718999999997</c:v>
                </c:pt>
                <c:pt idx="387">
                  <c:v>72.534835999999999</c:v>
                </c:pt>
                <c:pt idx="388">
                  <c:v>31.080687999999999</c:v>
                </c:pt>
                <c:pt idx="389">
                  <c:v>41.433357000000001</c:v>
                </c:pt>
                <c:pt idx="390">
                  <c:v>107.01664</c:v>
                </c:pt>
                <c:pt idx="391">
                  <c:v>58.675837999999999</c:v>
                </c:pt>
                <c:pt idx="392">
                  <c:v>69.017798999999997</c:v>
                </c:pt>
                <c:pt idx="393">
                  <c:v>3.4502600000000001</c:v>
                </c:pt>
                <c:pt idx="394">
                  <c:v>31.046676999999999</c:v>
                </c:pt>
                <c:pt idx="395">
                  <c:v>20.694006000000002</c:v>
                </c:pt>
                <c:pt idx="396">
                  <c:v>51.725574000000002</c:v>
                </c:pt>
                <c:pt idx="397">
                  <c:v>68.954841999999999</c:v>
                </c:pt>
                <c:pt idx="398">
                  <c:v>86.177818000000002</c:v>
                </c:pt>
                <c:pt idx="399">
                  <c:v>44.804287000000002</c:v>
                </c:pt>
                <c:pt idx="400">
                  <c:v>62.025379000000001</c:v>
                </c:pt>
                <c:pt idx="401">
                  <c:v>37.897480000000002</c:v>
                </c:pt>
                <c:pt idx="402">
                  <c:v>72.336524999999995</c:v>
                </c:pt>
                <c:pt idx="403">
                  <c:v>106.762985</c:v>
                </c:pt>
                <c:pt idx="404">
                  <c:v>48.206738000000001</c:v>
                </c:pt>
                <c:pt idx="405">
                  <c:v>96.395874000000006</c:v>
                </c:pt>
                <c:pt idx="406">
                  <c:v>41.304969999999997</c:v>
                </c:pt>
                <c:pt idx="407">
                  <c:v>55.063236000000003</c:v>
                </c:pt>
                <c:pt idx="408">
                  <c:v>27.526589999999999</c:v>
                </c:pt>
                <c:pt idx="409">
                  <c:v>17.200975</c:v>
                </c:pt>
                <c:pt idx="410">
                  <c:v>72.230903999999995</c:v>
                </c:pt>
                <c:pt idx="411">
                  <c:v>61.900894000000001</c:v>
                </c:pt>
                <c:pt idx="412">
                  <c:v>68.766204999999999</c:v>
                </c:pt>
                <c:pt idx="413">
                  <c:v>34.376820000000002</c:v>
                </c:pt>
                <c:pt idx="414">
                  <c:v>103.11161800000001</c:v>
                </c:pt>
                <c:pt idx="415">
                  <c:v>96.219925000000003</c:v>
                </c:pt>
                <c:pt idx="416">
                  <c:v>10.307394</c:v>
                </c:pt>
                <c:pt idx="417">
                  <c:v>51.527549999999998</c:v>
                </c:pt>
                <c:pt idx="418">
                  <c:v>92.732642999999996</c:v>
                </c:pt>
                <c:pt idx="419">
                  <c:v>65.244377</c:v>
                </c:pt>
                <c:pt idx="420">
                  <c:v>58.365879</c:v>
                </c:pt>
                <c:pt idx="421">
                  <c:v>58.355209000000002</c:v>
                </c:pt>
                <c:pt idx="422">
                  <c:v>75.5047</c:v>
                </c:pt>
                <c:pt idx="423">
                  <c:v>48.039661000000002</c:v>
                </c:pt>
                <c:pt idx="424">
                  <c:v>92.630981000000006</c:v>
                </c:pt>
                <c:pt idx="425">
                  <c:v>72.033150000000006</c:v>
                </c:pt>
                <c:pt idx="426">
                  <c:v>58.301887999999998</c:v>
                </c:pt>
                <c:pt idx="427">
                  <c:v>75.435699</c:v>
                </c:pt>
                <c:pt idx="428">
                  <c:v>89.134979000000001</c:v>
                </c:pt>
                <c:pt idx="429">
                  <c:v>92.546325999999993</c:v>
                </c:pt>
                <c:pt idx="430">
                  <c:v>65.113281000000001</c:v>
                </c:pt>
                <c:pt idx="431">
                  <c:v>51.395820999999998</c:v>
                </c:pt>
                <c:pt idx="432">
                  <c:v>68.515227999999993</c:v>
                </c:pt>
                <c:pt idx="433">
                  <c:v>44.526749000000002</c:v>
                </c:pt>
                <c:pt idx="434">
                  <c:v>54.79213</c:v>
                </c:pt>
                <c:pt idx="435">
                  <c:v>58.205986000000003</c:v>
                </c:pt>
                <c:pt idx="436">
                  <c:v>37.655807000000003</c:v>
                </c:pt>
                <c:pt idx="437">
                  <c:v>85.565719999999999</c:v>
                </c:pt>
                <c:pt idx="438">
                  <c:v>51.330039999999997</c:v>
                </c:pt>
                <c:pt idx="439">
                  <c:v>41.056514999999997</c:v>
                </c:pt>
                <c:pt idx="440">
                  <c:v>17.103752</c:v>
                </c:pt>
                <c:pt idx="441">
                  <c:v>23.94087</c:v>
                </c:pt>
                <c:pt idx="442">
                  <c:v>51.292473000000001</c:v>
                </c:pt>
                <c:pt idx="443">
                  <c:v>-6.837745</c:v>
                </c:pt>
                <c:pt idx="444">
                  <c:v>68.364929000000004</c:v>
                </c:pt>
                <c:pt idx="445">
                  <c:v>78.605277999999998</c:v>
                </c:pt>
                <c:pt idx="446">
                  <c:v>109.34384900000001</c:v>
                </c:pt>
                <c:pt idx="447">
                  <c:v>51.245544000000002</c:v>
                </c:pt>
                <c:pt idx="448">
                  <c:v>68.314880000000002</c:v>
                </c:pt>
                <c:pt idx="449">
                  <c:v>68.302375999999995</c:v>
                </c:pt>
                <c:pt idx="450">
                  <c:v>71.704361000000006</c:v>
                </c:pt>
                <c:pt idx="451">
                  <c:v>85.346703000000005</c:v>
                </c:pt>
                <c:pt idx="452">
                  <c:v>17.066216000000001</c:v>
                </c:pt>
                <c:pt idx="453">
                  <c:v>44.364032999999999</c:v>
                </c:pt>
                <c:pt idx="454">
                  <c:v>105.771782</c:v>
                </c:pt>
                <c:pt idx="455">
                  <c:v>54.581885999999997</c:v>
                </c:pt>
                <c:pt idx="456">
                  <c:v>78.447090000000003</c:v>
                </c:pt>
                <c:pt idx="457">
                  <c:v>54.561892999999998</c:v>
                </c:pt>
                <c:pt idx="458">
                  <c:v>44.323417999999997</c:v>
                </c:pt>
                <c:pt idx="459">
                  <c:v>68.177375999999995</c:v>
                </c:pt>
                <c:pt idx="460">
                  <c:v>92.022598000000002</c:v>
                </c:pt>
                <c:pt idx="461">
                  <c:v>57.929538999999998</c:v>
                </c:pt>
                <c:pt idx="462">
                  <c:v>40.883944999999997</c:v>
                </c:pt>
                <c:pt idx="463">
                  <c:v>105.597504</c:v>
                </c:pt>
                <c:pt idx="464">
                  <c:v>61.303443999999999</c:v>
                </c:pt>
                <c:pt idx="465">
                  <c:v>81.722945999999993</c:v>
                </c:pt>
                <c:pt idx="466">
                  <c:v>85.112465</c:v>
                </c:pt>
                <c:pt idx="467">
                  <c:v>78.289116000000007</c:v>
                </c:pt>
                <c:pt idx="468">
                  <c:v>61.258510999999999</c:v>
                </c:pt>
                <c:pt idx="469">
                  <c:v>40.831519999999998</c:v>
                </c:pt>
                <c:pt idx="470">
                  <c:v>44.226036000000001</c:v>
                </c:pt>
                <c:pt idx="471">
                  <c:v>85.034476999999995</c:v>
                </c:pt>
                <c:pt idx="472">
                  <c:v>44.209823999999998</c:v>
                </c:pt>
                <c:pt idx="473">
                  <c:v>40.801582000000003</c:v>
                </c:pt>
                <c:pt idx="474">
                  <c:v>23.796558000000001</c:v>
                </c:pt>
                <c:pt idx="475">
                  <c:v>64.578818999999996</c:v>
                </c:pt>
                <c:pt idx="476">
                  <c:v>64.566970999999995</c:v>
                </c:pt>
                <c:pt idx="477">
                  <c:v>50.964576999999998</c:v>
                </c:pt>
                <c:pt idx="478">
                  <c:v>78.131348000000003</c:v>
                </c:pt>
                <c:pt idx="479">
                  <c:v>118.873726</c:v>
                </c:pt>
                <c:pt idx="480">
                  <c:v>57.728073000000002</c:v>
                </c:pt>
                <c:pt idx="481">
                  <c:v>44.136898000000002</c:v>
                </c:pt>
                <c:pt idx="482">
                  <c:v>54.312370000000001</c:v>
                </c:pt>
                <c:pt idx="483">
                  <c:v>44.120705000000001</c:v>
                </c:pt>
                <c:pt idx="484">
                  <c:v>30.539498999999999</c:v>
                </c:pt>
                <c:pt idx="485">
                  <c:v>54.282482000000002</c:v>
                </c:pt>
                <c:pt idx="486">
                  <c:v>57.664551000000003</c:v>
                </c:pt>
                <c:pt idx="487">
                  <c:v>44.088329000000002</c:v>
                </c:pt>
                <c:pt idx="488">
                  <c:v>30.517088000000001</c:v>
                </c:pt>
                <c:pt idx="489">
                  <c:v>40.681984</c:v>
                </c:pt>
                <c:pt idx="490">
                  <c:v>61.011772000000001</c:v>
                </c:pt>
                <c:pt idx="491">
                  <c:v>74.556258999999997</c:v>
                </c:pt>
                <c:pt idx="492">
                  <c:v>74.542572000000007</c:v>
                </c:pt>
                <c:pt idx="493">
                  <c:v>23.713736000000001</c:v>
                </c:pt>
                <c:pt idx="494">
                  <c:v>54.192875000000001</c:v>
                </c:pt>
                <c:pt idx="495">
                  <c:v>57.569355000000002</c:v>
                </c:pt>
                <c:pt idx="496">
                  <c:v>64.330405999999996</c:v>
                </c:pt>
                <c:pt idx="497">
                  <c:v>50.777839999999998</c:v>
                </c:pt>
                <c:pt idx="498">
                  <c:v>37.230243999999999</c:v>
                </c:pt>
                <c:pt idx="499">
                  <c:v>67.678916999999998</c:v>
                </c:pt>
                <c:pt idx="500">
                  <c:v>50.749865999999997</c:v>
                </c:pt>
                <c:pt idx="501">
                  <c:v>50.740543000000002</c:v>
                </c:pt>
                <c:pt idx="502">
                  <c:v>40.584980000000002</c:v>
                </c:pt>
                <c:pt idx="503">
                  <c:v>23.670223</c:v>
                </c:pt>
                <c:pt idx="504">
                  <c:v>64.235946999999996</c:v>
                </c:pt>
                <c:pt idx="505">
                  <c:v>60.843924999999999</c:v>
                </c:pt>
                <c:pt idx="506">
                  <c:v>43.934761000000002</c:v>
                </c:pt>
                <c:pt idx="507">
                  <c:v>54.063617999999998</c:v>
                </c:pt>
                <c:pt idx="508">
                  <c:v>74.323813999999999</c:v>
                </c:pt>
                <c:pt idx="509">
                  <c:v>74.310158000000001</c:v>
                </c:pt>
                <c:pt idx="510">
                  <c:v>60.788043999999999</c:v>
                </c:pt>
                <c:pt idx="511">
                  <c:v>70.906349000000006</c:v>
                </c:pt>
                <c:pt idx="512">
                  <c:v>60.765701</c:v>
                </c:pt>
                <c:pt idx="513">
                  <c:v>27.002013999999999</c:v>
                </c:pt>
                <c:pt idx="514">
                  <c:v>80.991150000000005</c:v>
                </c:pt>
                <c:pt idx="515">
                  <c:v>33.740107999999999</c:v>
                </c:pt>
                <c:pt idx="516">
                  <c:v>91.081551000000005</c:v>
                </c:pt>
                <c:pt idx="517">
                  <c:v>60.709868999999998</c:v>
                </c:pt>
                <c:pt idx="518">
                  <c:v>47.210106000000003</c:v>
                </c:pt>
                <c:pt idx="519">
                  <c:v>50.572952000000001</c:v>
                </c:pt>
                <c:pt idx="520">
                  <c:v>33.709102999999999</c:v>
                </c:pt>
                <c:pt idx="521">
                  <c:v>40.443485000000003</c:v>
                </c:pt>
                <c:pt idx="522">
                  <c:v>77.502426</c:v>
                </c:pt>
                <c:pt idx="523">
                  <c:v>53.904812</c:v>
                </c:pt>
                <c:pt idx="524">
                  <c:v>57.263328999999999</c:v>
                </c:pt>
                <c:pt idx="525">
                  <c:v>30.310303000000001</c:v>
                </c:pt>
                <c:pt idx="526">
                  <c:v>57.242263999999999</c:v>
                </c:pt>
                <c:pt idx="527">
                  <c:v>84.164314000000005</c:v>
                </c:pt>
                <c:pt idx="528">
                  <c:v>67.319061000000005</c:v>
                </c:pt>
                <c:pt idx="529">
                  <c:v>40.384006999999997</c:v>
                </c:pt>
                <c:pt idx="530">
                  <c:v>74.023719999999997</c:v>
                </c:pt>
                <c:pt idx="531">
                  <c:v>20.184571999999999</c:v>
                </c:pt>
                <c:pt idx="532">
                  <c:v>73.996482999999998</c:v>
                </c:pt>
                <c:pt idx="533">
                  <c:v>77.345718000000005</c:v>
                </c:pt>
                <c:pt idx="534">
                  <c:v>60.520294</c:v>
                </c:pt>
                <c:pt idx="535">
                  <c:v>67.232391000000007</c:v>
                </c:pt>
                <c:pt idx="536">
                  <c:v>33.610008000000001</c:v>
                </c:pt>
                <c:pt idx="537">
                  <c:v>40.324584999999999</c:v>
                </c:pt>
                <c:pt idx="538">
                  <c:v>100.792908</c:v>
                </c:pt>
                <c:pt idx="539">
                  <c:v>83.978622000000001</c:v>
                </c:pt>
                <c:pt idx="540">
                  <c:v>94.038741999999999</c:v>
                </c:pt>
                <c:pt idx="541">
                  <c:v>47.010714999999998</c:v>
                </c:pt>
                <c:pt idx="542">
                  <c:v>73.860373999999993</c:v>
                </c:pt>
                <c:pt idx="543">
                  <c:v>57.063419000000003</c:v>
                </c:pt>
                <c:pt idx="544">
                  <c:v>70.477119000000002</c:v>
                </c:pt>
                <c:pt idx="545">
                  <c:v>30.198919</c:v>
                </c:pt>
                <c:pt idx="546">
                  <c:v>16.774087999999999</c:v>
                </c:pt>
                <c:pt idx="547">
                  <c:v>30.187795999999999</c:v>
                </c:pt>
                <c:pt idx="548">
                  <c:v>40.242981</c:v>
                </c:pt>
                <c:pt idx="549">
                  <c:v>57.000385000000001</c:v>
                </c:pt>
                <c:pt idx="550">
                  <c:v>67.046920999999998</c:v>
                </c:pt>
                <c:pt idx="551">
                  <c:v>67.034569000000005</c:v>
                </c:pt>
                <c:pt idx="552">
                  <c:v>77.075553999999997</c:v>
                </c:pt>
                <c:pt idx="553">
                  <c:v>87.112831</c:v>
                </c:pt>
                <c:pt idx="554">
                  <c:v>70.347397000000001</c:v>
                </c:pt>
                <c:pt idx="555">
                  <c:v>33.492587999999998</c:v>
                </c:pt>
                <c:pt idx="556">
                  <c:v>77.018753000000004</c:v>
                </c:pt>
                <c:pt idx="557">
                  <c:v>107.13678</c:v>
                </c:pt>
                <c:pt idx="558">
                  <c:v>60.253329999999998</c:v>
                </c:pt>
                <c:pt idx="559">
                  <c:v>56.895432</c:v>
                </c:pt>
                <c:pt idx="560">
                  <c:v>40.154079000000003</c:v>
                </c:pt>
                <c:pt idx="561">
                  <c:v>70.256682999999995</c:v>
                </c:pt>
                <c:pt idx="562">
                  <c:v>70.243729000000002</c:v>
                </c:pt>
                <c:pt idx="563">
                  <c:v>96.985359000000003</c:v>
                </c:pt>
                <c:pt idx="564">
                  <c:v>36.780768999999999</c:v>
                </c:pt>
                <c:pt idx="565">
                  <c:v>86.920333999999997</c:v>
                </c:pt>
                <c:pt idx="566">
                  <c:v>26.739784</c:v>
                </c:pt>
                <c:pt idx="567">
                  <c:v>93.571990999999997</c:v>
                </c:pt>
                <c:pt idx="568">
                  <c:v>33.412402999999998</c:v>
                </c:pt>
                <c:pt idx="569">
                  <c:v>66.812484999999995</c:v>
                </c:pt>
                <c:pt idx="570">
                  <c:v>50.100121000000001</c:v>
                </c:pt>
                <c:pt idx="571">
                  <c:v>80.145401000000007</c:v>
                </c:pt>
                <c:pt idx="572">
                  <c:v>40.065308000000002</c:v>
                </c:pt>
                <c:pt idx="573">
                  <c:v>16.690799999999999</c:v>
                </c:pt>
                <c:pt idx="574">
                  <c:v>50.063160000000003</c:v>
                </c:pt>
                <c:pt idx="575">
                  <c:v>96.770911999999996</c:v>
                </c:pt>
                <c:pt idx="576">
                  <c:v>73.398871999999997</c:v>
                </c:pt>
                <c:pt idx="577">
                  <c:v>40.028357999999997</c:v>
                </c:pt>
                <c:pt idx="578">
                  <c:v>76.706862999999998</c:v>
                </c:pt>
                <c:pt idx="579">
                  <c:v>70.023781</c:v>
                </c:pt>
                <c:pt idx="580">
                  <c:v>50.007750999999999</c:v>
                </c:pt>
                <c:pt idx="581">
                  <c:v>73.331169000000003</c:v>
                </c:pt>
                <c:pt idx="582">
                  <c:v>36.658813000000002</c:v>
                </c:pt>
                <c:pt idx="583">
                  <c:v>33.320042000000001</c:v>
                </c:pt>
                <c:pt idx="584">
                  <c:v>79.953339</c:v>
                </c:pt>
                <c:pt idx="585">
                  <c:v>29.976966999999998</c:v>
                </c:pt>
                <c:pt idx="586">
                  <c:v>63.273021999999997</c:v>
                </c:pt>
                <c:pt idx="587">
                  <c:v>56.602252999999997</c:v>
                </c:pt>
                <c:pt idx="588">
                  <c:v>83.223236</c:v>
                </c:pt>
                <c:pt idx="589">
                  <c:v>66.566292000000004</c:v>
                </c:pt>
                <c:pt idx="590">
                  <c:v>29.949299</c:v>
                </c:pt>
                <c:pt idx="591">
                  <c:v>76.522964000000002</c:v>
                </c:pt>
                <c:pt idx="592">
                  <c:v>69.855887999999993</c:v>
                </c:pt>
                <c:pt idx="593">
                  <c:v>69.842986999999994</c:v>
                </c:pt>
                <c:pt idx="594">
                  <c:v>19.951452</c:v>
                </c:pt>
                <c:pt idx="595">
                  <c:v>26.597021000000002</c:v>
                </c:pt>
                <c:pt idx="596">
                  <c:v>63.156258000000001</c:v>
                </c:pt>
                <c:pt idx="597">
                  <c:v>43.204189</c:v>
                </c:pt>
                <c:pt idx="598">
                  <c:v>36.550635999999997</c:v>
                </c:pt>
                <c:pt idx="599">
                  <c:v>56.476909999999997</c:v>
                </c:pt>
                <c:pt idx="600">
                  <c:v>66.431145000000001</c:v>
                </c:pt>
                <c:pt idx="601">
                  <c:v>63.097926999999999</c:v>
                </c:pt>
                <c:pt idx="602">
                  <c:v>53.125275000000002</c:v>
                </c:pt>
                <c:pt idx="603">
                  <c:v>66.394317999999998</c:v>
                </c:pt>
                <c:pt idx="604">
                  <c:v>63.062945999999997</c:v>
                </c:pt>
                <c:pt idx="605">
                  <c:v>69.688263000000006</c:v>
                </c:pt>
                <c:pt idx="606">
                  <c:v>79.629005000000006</c:v>
                </c:pt>
                <c:pt idx="607">
                  <c:v>109.469643</c:v>
                </c:pt>
                <c:pt idx="608">
                  <c:v>39.799782</c:v>
                </c:pt>
                <c:pt idx="609">
                  <c:v>43.108459000000003</c:v>
                </c:pt>
                <c:pt idx="610">
                  <c:v>49.731330999999997</c:v>
                </c:pt>
                <c:pt idx="611">
                  <c:v>43.092517999999998</c:v>
                </c:pt>
                <c:pt idx="612">
                  <c:v>46.398746000000003</c:v>
                </c:pt>
                <c:pt idx="613">
                  <c:v>46.390163000000001</c:v>
                </c:pt>
                <c:pt idx="614">
                  <c:v>43.068610999999997</c:v>
                </c:pt>
                <c:pt idx="615">
                  <c:v>62.934792000000002</c:v>
                </c:pt>
                <c:pt idx="616">
                  <c:v>109.287575</c:v>
                </c:pt>
                <c:pt idx="617">
                  <c:v>62.91151</c:v>
                </c:pt>
                <c:pt idx="618">
                  <c:v>79.452468999999994</c:v>
                </c:pt>
                <c:pt idx="619">
                  <c:v>33.099072</c:v>
                </c:pt>
                <c:pt idx="620">
                  <c:v>52.948711000000003</c:v>
                </c:pt>
                <c:pt idx="621">
                  <c:v>56.247596999999999</c:v>
                </c:pt>
                <c:pt idx="622">
                  <c:v>59.545257999999997</c:v>
                </c:pt>
                <c:pt idx="623">
                  <c:v>82.686447000000001</c:v>
                </c:pt>
                <c:pt idx="624">
                  <c:v>72.750602999999998</c:v>
                </c:pt>
                <c:pt idx="625">
                  <c:v>62.818438999999998</c:v>
                </c:pt>
                <c:pt idx="626">
                  <c:v>62.806812000000001</c:v>
                </c:pt>
                <c:pt idx="627">
                  <c:v>72.710212999999996</c:v>
                </c:pt>
                <c:pt idx="628">
                  <c:v>29.73958</c:v>
                </c:pt>
                <c:pt idx="629">
                  <c:v>72.683295999999999</c:v>
                </c:pt>
                <c:pt idx="630">
                  <c:v>42.941268999999998</c:v>
                </c:pt>
                <c:pt idx="631">
                  <c:v>75.958945999999997</c:v>
                </c:pt>
                <c:pt idx="632">
                  <c:v>29.717562000000001</c:v>
                </c:pt>
                <c:pt idx="633">
                  <c:v>66.026802000000004</c:v>
                </c:pt>
                <c:pt idx="634">
                  <c:v>69.315299999999993</c:v>
                </c:pt>
                <c:pt idx="635">
                  <c:v>62.702229000000003</c:v>
                </c:pt>
                <c:pt idx="636">
                  <c:v>85.787154999999998</c:v>
                </c:pt>
                <c:pt idx="637">
                  <c:v>62.679004999999997</c:v>
                </c:pt>
                <c:pt idx="638">
                  <c:v>79.158812999999995</c:v>
                </c:pt>
                <c:pt idx="639">
                  <c:v>92.334839000000002</c:v>
                </c:pt>
                <c:pt idx="640">
                  <c:v>98.911857999999995</c:v>
                </c:pt>
                <c:pt idx="641">
                  <c:v>69.225470999999999</c:v>
                </c:pt>
                <c:pt idx="642">
                  <c:v>39.550083000000001</c:v>
                </c:pt>
                <c:pt idx="643">
                  <c:v>39.542755</c:v>
                </c:pt>
                <c:pt idx="644">
                  <c:v>46.124664000000003</c:v>
                </c:pt>
                <c:pt idx="645">
                  <c:v>55.998142000000001</c:v>
                </c:pt>
                <c:pt idx="646">
                  <c:v>62.574562</c:v>
                </c:pt>
                <c:pt idx="647">
                  <c:v>79.026900999999995</c:v>
                </c:pt>
                <c:pt idx="648">
                  <c:v>79.012253000000001</c:v>
                </c:pt>
                <c:pt idx="649">
                  <c:v>72.414473999999998</c:v>
                </c:pt>
                <c:pt idx="650">
                  <c:v>65.819137999999995</c:v>
                </c:pt>
                <c:pt idx="651">
                  <c:v>69.097282000000007</c:v>
                </c:pt>
                <c:pt idx="652">
                  <c:v>42.766579</c:v>
                </c:pt>
                <c:pt idx="653">
                  <c:v>69.071663000000001</c:v>
                </c:pt>
                <c:pt idx="654">
                  <c:v>26.308133999999999</c:v>
                </c:pt>
                <c:pt idx="655">
                  <c:v>82.197677999999996</c:v>
                </c:pt>
                <c:pt idx="656">
                  <c:v>62.458649000000001</c:v>
                </c:pt>
                <c:pt idx="657">
                  <c:v>46.013626000000002</c:v>
                </c:pt>
                <c:pt idx="658">
                  <c:v>78.865875000000003</c:v>
                </c:pt>
                <c:pt idx="659">
                  <c:v>49.282027999999997</c:v>
                </c:pt>
                <c:pt idx="660">
                  <c:v>65.697181999999998</c:v>
                </c:pt>
                <c:pt idx="661">
                  <c:v>55.832248999999997</c:v>
                </c:pt>
                <c:pt idx="662">
                  <c:v>16.418202999999998</c:v>
                </c:pt>
                <c:pt idx="663">
                  <c:v>26.264251999999999</c:v>
                </c:pt>
                <c:pt idx="664">
                  <c:v>68.930869999999999</c:v>
                </c:pt>
                <c:pt idx="665">
                  <c:v>72.199889999999996</c:v>
                </c:pt>
                <c:pt idx="666">
                  <c:v>75.467697000000001</c:v>
                </c:pt>
                <c:pt idx="667">
                  <c:v>68.892501999999993</c:v>
                </c:pt>
                <c:pt idx="668">
                  <c:v>65.599731000000006</c:v>
                </c:pt>
                <c:pt idx="669">
                  <c:v>81.984443999999996</c:v>
                </c:pt>
                <c:pt idx="670">
                  <c:v>52.460304000000001</c:v>
                </c:pt>
                <c:pt idx="671">
                  <c:v>52.450569000000002</c:v>
                </c:pt>
                <c:pt idx="672">
                  <c:v>58.995933999999998</c:v>
                </c:pt>
                <c:pt idx="673">
                  <c:v>85.200530999999998</c:v>
                </c:pt>
                <c:pt idx="674">
                  <c:v>58.974032999999999</c:v>
                </c:pt>
                <c:pt idx="675">
                  <c:v>68.790260000000004</c:v>
                </c:pt>
                <c:pt idx="676">
                  <c:v>108.07891100000001</c:v>
                </c:pt>
                <c:pt idx="677">
                  <c:v>75.313744</c:v>
                </c:pt>
                <c:pt idx="678">
                  <c:v>49.108536000000001</c:v>
                </c:pt>
                <c:pt idx="679">
                  <c:v>65.465889000000004</c:v>
                </c:pt>
                <c:pt idx="680">
                  <c:v>35.999549999999999</c:v>
                </c:pt>
                <c:pt idx="681">
                  <c:v>68.713645999999997</c:v>
                </c:pt>
                <c:pt idx="682">
                  <c:v>45.800590999999997</c:v>
                </c:pt>
                <c:pt idx="683">
                  <c:v>75.229850999999996</c:v>
                </c:pt>
                <c:pt idx="684">
                  <c:v>88.296897999999999</c:v>
                </c:pt>
                <c:pt idx="685">
                  <c:v>58.853661000000002</c:v>
                </c:pt>
                <c:pt idx="686">
                  <c:v>52.304645999999998</c:v>
                </c:pt>
                <c:pt idx="687">
                  <c:v>62.100226999999997</c:v>
                </c:pt>
                <c:pt idx="688">
                  <c:v>52.285209999999999</c:v>
                </c:pt>
                <c:pt idx="689">
                  <c:v>49.008274</c:v>
                </c:pt>
                <c:pt idx="690">
                  <c:v>68.598838999999998</c:v>
                </c:pt>
                <c:pt idx="691">
                  <c:v>35.926043999999997</c:v>
                </c:pt>
                <c:pt idx="692">
                  <c:v>39.184764999999999</c:v>
                </c:pt>
                <c:pt idx="693">
                  <c:v>62.031013000000002</c:v>
                </c:pt>
                <c:pt idx="694">
                  <c:v>55.491115999999998</c:v>
                </c:pt>
                <c:pt idx="695">
                  <c:v>32.635764999999999</c:v>
                </c:pt>
                <c:pt idx="696">
                  <c:v>65.259392000000005</c:v>
                </c:pt>
                <c:pt idx="697">
                  <c:v>58.722534000000003</c:v>
                </c:pt>
                <c:pt idx="698">
                  <c:v>104.376205</c:v>
                </c:pt>
                <c:pt idx="699">
                  <c:v>61.961849000000001</c:v>
                </c:pt>
                <c:pt idx="700">
                  <c:v>55.429237000000001</c:v>
                </c:pt>
                <c:pt idx="701">
                  <c:v>61.938805000000002</c:v>
                </c:pt>
                <c:pt idx="702">
                  <c:v>68.445946000000006</c:v>
                </c:pt>
                <c:pt idx="703">
                  <c:v>42.363419</c:v>
                </c:pt>
                <c:pt idx="704">
                  <c:v>71.678604000000007</c:v>
                </c:pt>
                <c:pt idx="705">
                  <c:v>42.347659999999998</c:v>
                </c:pt>
                <c:pt idx="706">
                  <c:v>42.339782999999997</c:v>
                </c:pt>
                <c:pt idx="707">
                  <c:v>29.306704</c:v>
                </c:pt>
                <c:pt idx="708">
                  <c:v>22.789861999999999</c:v>
                </c:pt>
                <c:pt idx="709">
                  <c:v>74.867042999999995</c:v>
                </c:pt>
                <c:pt idx="710">
                  <c:v>65.089661000000007</c:v>
                </c:pt>
                <c:pt idx="711">
                  <c:v>58.569794000000002</c:v>
                </c:pt>
                <c:pt idx="712">
                  <c:v>29.279447999999999</c:v>
                </c:pt>
                <c:pt idx="713">
                  <c:v>97.579993999999999</c:v>
                </c:pt>
                <c:pt idx="714">
                  <c:v>68.293282000000005</c:v>
                </c:pt>
                <c:pt idx="715">
                  <c:v>58.526203000000002</c:v>
                </c:pt>
                <c:pt idx="716">
                  <c:v>61.766159000000002</c:v>
                </c:pt>
                <c:pt idx="717">
                  <c:v>71.505393999999995</c:v>
                </c:pt>
                <c:pt idx="718">
                  <c:v>64.992805000000004</c:v>
                </c:pt>
                <c:pt idx="719">
                  <c:v>38.988422</c:v>
                </c:pt>
                <c:pt idx="720">
                  <c:v>55.223315999999997</c:v>
                </c:pt>
                <c:pt idx="721">
                  <c:v>38.973903999999997</c:v>
                </c:pt>
                <c:pt idx="722">
                  <c:v>68.191635000000005</c:v>
                </c:pt>
                <c:pt idx="723">
                  <c:v>29.219543000000002</c:v>
                </c:pt>
                <c:pt idx="724">
                  <c:v>16.230056999999999</c:v>
                </c:pt>
                <c:pt idx="725">
                  <c:v>77.889754999999994</c:v>
                </c:pt>
                <c:pt idx="726">
                  <c:v>61.651240999999999</c:v>
                </c:pt>
                <c:pt idx="727">
                  <c:v>71.372344999999996</c:v>
                </c:pt>
                <c:pt idx="728">
                  <c:v>45.410305000000001</c:v>
                </c:pt>
                <c:pt idx="729">
                  <c:v>42.158855000000003</c:v>
                </c:pt>
                <c:pt idx="730">
                  <c:v>45.393386999999997</c:v>
                </c:pt>
                <c:pt idx="731">
                  <c:v>55.110270999999997</c:v>
                </c:pt>
                <c:pt idx="732">
                  <c:v>64.823532</c:v>
                </c:pt>
                <c:pt idx="733">
                  <c:v>84.254890000000003</c:v>
                </c:pt>
                <c:pt idx="734">
                  <c:v>61.559406000000003</c:v>
                </c:pt>
                <c:pt idx="735">
                  <c:v>32.393650000000001</c:v>
                </c:pt>
                <c:pt idx="736">
                  <c:v>22.671327999999999</c:v>
                </c:pt>
                <c:pt idx="737">
                  <c:v>45.334201999999998</c:v>
                </c:pt>
                <c:pt idx="738">
                  <c:v>32.375537999999999</c:v>
                </c:pt>
                <c:pt idx="739">
                  <c:v>71.212906000000004</c:v>
                </c:pt>
                <c:pt idx="740">
                  <c:v>48.545200000000001</c:v>
                </c:pt>
                <c:pt idx="741">
                  <c:v>45.300407</c:v>
                </c:pt>
                <c:pt idx="742">
                  <c:v>80.878501999999997</c:v>
                </c:pt>
                <c:pt idx="743">
                  <c:v>45.283515999999999</c:v>
                </c:pt>
                <c:pt idx="744">
                  <c:v>77.614410000000007</c:v>
                </c:pt>
                <c:pt idx="745">
                  <c:v>84.066597000000002</c:v>
                </c:pt>
                <c:pt idx="746">
                  <c:v>61.421821999999999</c:v>
                </c:pt>
                <c:pt idx="747">
                  <c:v>16.160623999999999</c:v>
                </c:pt>
                <c:pt idx="748">
                  <c:v>51.704346000000001</c:v>
                </c:pt>
                <c:pt idx="749">
                  <c:v>74.311133999999996</c:v>
                </c:pt>
                <c:pt idx="750">
                  <c:v>64.606323000000003</c:v>
                </c:pt>
                <c:pt idx="751">
                  <c:v>87.202263000000002</c:v>
                </c:pt>
                <c:pt idx="752">
                  <c:v>77.498665000000003</c:v>
                </c:pt>
                <c:pt idx="753">
                  <c:v>41.970607999999999</c:v>
                </c:pt>
                <c:pt idx="754">
                  <c:v>93.609275999999994</c:v>
                </c:pt>
                <c:pt idx="755">
                  <c:v>67.773375999999999</c:v>
                </c:pt>
                <c:pt idx="756">
                  <c:v>67.760727000000003</c:v>
                </c:pt>
                <c:pt idx="757">
                  <c:v>29.034890999999998</c:v>
                </c:pt>
                <c:pt idx="758">
                  <c:v>70.960930000000005</c:v>
                </c:pt>
                <c:pt idx="759">
                  <c:v>96.746848999999997</c:v>
                </c:pt>
                <c:pt idx="760">
                  <c:v>32.242927999999999</c:v>
                </c:pt>
                <c:pt idx="761">
                  <c:v>106.381798</c:v>
                </c:pt>
                <c:pt idx="762">
                  <c:v>22.561624999999999</c:v>
                </c:pt>
                <c:pt idx="763">
                  <c:v>83.784667999999996</c:v>
                </c:pt>
                <c:pt idx="764">
                  <c:v>80.547141999999994</c:v>
                </c:pt>
                <c:pt idx="765">
                  <c:v>70.868247999999994</c:v>
                </c:pt>
                <c:pt idx="766">
                  <c:v>74.075699</c:v>
                </c:pt>
                <c:pt idx="767">
                  <c:v>77.281943999999996</c:v>
                </c:pt>
                <c:pt idx="768">
                  <c:v>61.170113000000001</c:v>
                </c:pt>
                <c:pt idx="769">
                  <c:v>64.377562999999995</c:v>
                </c:pt>
                <c:pt idx="770">
                  <c:v>70.802093999999997</c:v>
                </c:pt>
                <c:pt idx="771">
                  <c:v>45.047462000000003</c:v>
                </c:pt>
                <c:pt idx="772">
                  <c:v>99.729316999999995</c:v>
                </c:pt>
                <c:pt idx="773">
                  <c:v>86.844787999999994</c:v>
                </c:pt>
                <c:pt idx="774">
                  <c:v>45.022216999999998</c:v>
                </c:pt>
                <c:pt idx="775">
                  <c:v>73.951256000000001</c:v>
                </c:pt>
                <c:pt idx="776">
                  <c:v>102.86947600000001</c:v>
                </c:pt>
                <c:pt idx="777">
                  <c:v>35.354773999999999</c:v>
                </c:pt>
                <c:pt idx="778">
                  <c:v>51.415515999999997</c:v>
                </c:pt>
                <c:pt idx="779">
                  <c:v>61.044513999999999</c:v>
                </c:pt>
                <c:pt idx="780">
                  <c:v>38.547221999999998</c:v>
                </c:pt>
                <c:pt idx="781">
                  <c:v>44.963352</c:v>
                </c:pt>
                <c:pt idx="782">
                  <c:v>64.221351999999996</c:v>
                </c:pt>
                <c:pt idx="783">
                  <c:v>80.261688000000007</c:v>
                </c:pt>
                <c:pt idx="784">
                  <c:v>38.518405999999999</c:v>
                </c:pt>
                <c:pt idx="785">
                  <c:v>70.603874000000005</c:v>
                </c:pt>
                <c:pt idx="786">
                  <c:v>60.964672</c:v>
                </c:pt>
                <c:pt idx="787">
                  <c:v>64.161338999999998</c:v>
                </c:pt>
                <c:pt idx="788">
                  <c:v>54.526938999999999</c:v>
                </c:pt>
                <c:pt idx="789">
                  <c:v>96.206017000000003</c:v>
                </c:pt>
                <c:pt idx="790">
                  <c:v>41.681477000000001</c:v>
                </c:pt>
                <c:pt idx="791">
                  <c:v>60.907688</c:v>
                </c:pt>
                <c:pt idx="792">
                  <c:v>44.870953</c:v>
                </c:pt>
                <c:pt idx="793">
                  <c:v>51.271495999999999</c:v>
                </c:pt>
                <c:pt idx="794">
                  <c:v>54.465775000000001</c:v>
                </c:pt>
                <c:pt idx="795">
                  <c:v>28.829426000000002</c:v>
                </c:pt>
                <c:pt idx="796">
                  <c:v>41.634712</c:v>
                </c:pt>
                <c:pt idx="797">
                  <c:v>108.87041499999999</c:v>
                </c:pt>
                <c:pt idx="798">
                  <c:v>83.238265999999996</c:v>
                </c:pt>
                <c:pt idx="799">
                  <c:v>54.414836999999999</c:v>
                </c:pt>
                <c:pt idx="800">
                  <c:v>70.406020999999996</c:v>
                </c:pt>
                <c:pt idx="801">
                  <c:v>89.590889000000004</c:v>
                </c:pt>
                <c:pt idx="802">
                  <c:v>70.379669000000007</c:v>
                </c:pt>
                <c:pt idx="803">
                  <c:v>95.954307999999997</c:v>
                </c:pt>
                <c:pt idx="804">
                  <c:v>57.561810000000001</c:v>
                </c:pt>
                <c:pt idx="805">
                  <c:v>67.142868000000007</c:v>
                </c:pt>
                <c:pt idx="806">
                  <c:v>47.950214000000003</c:v>
                </c:pt>
                <c:pt idx="807">
                  <c:v>47.941234999999999</c:v>
                </c:pt>
                <c:pt idx="808">
                  <c:v>38.345806000000003</c:v>
                </c:pt>
                <c:pt idx="809">
                  <c:v>19.169312999999999</c:v>
                </c:pt>
                <c:pt idx="810">
                  <c:v>57.497169</c:v>
                </c:pt>
                <c:pt idx="811">
                  <c:v>47.905334000000003</c:v>
                </c:pt>
                <c:pt idx="812">
                  <c:v>95.792725000000004</c:v>
                </c:pt>
                <c:pt idx="813">
                  <c:v>60.657364000000001</c:v>
                </c:pt>
                <c:pt idx="814">
                  <c:v>60.646000000000001</c:v>
                </c:pt>
                <c:pt idx="815">
                  <c:v>67.017234999999999</c:v>
                </c:pt>
                <c:pt idx="816">
                  <c:v>95.720969999999994</c:v>
                </c:pt>
                <c:pt idx="817">
                  <c:v>41.471313000000002</c:v>
                </c:pt>
                <c:pt idx="818">
                  <c:v>79.737587000000005</c:v>
                </c:pt>
                <c:pt idx="819">
                  <c:v>25.511246</c:v>
                </c:pt>
                <c:pt idx="820">
                  <c:v>102.025864</c:v>
                </c:pt>
                <c:pt idx="821">
                  <c:v>92.443611000000004</c:v>
                </c:pt>
                <c:pt idx="822">
                  <c:v>54.180923</c:v>
                </c:pt>
                <c:pt idx="823">
                  <c:v>57.357284999999997</c:v>
                </c:pt>
                <c:pt idx="824">
                  <c:v>57.346535000000003</c:v>
                </c:pt>
                <c:pt idx="825">
                  <c:v>66.891746999999995</c:v>
                </c:pt>
                <c:pt idx="826">
                  <c:v>82.802834000000004</c:v>
                </c:pt>
                <c:pt idx="827">
                  <c:v>82.787307999999996</c:v>
                </c:pt>
                <c:pt idx="828">
                  <c:v>95.505904999999998</c:v>
                </c:pt>
                <c:pt idx="829">
                  <c:v>73.207465999999997</c:v>
                </c:pt>
                <c:pt idx="830">
                  <c:v>54.099719999999998</c:v>
                </c:pt>
                <c:pt idx="831">
                  <c:v>111.36088599999999</c:v>
                </c:pt>
                <c:pt idx="832">
                  <c:v>79.528571999999997</c:v>
                </c:pt>
                <c:pt idx="833">
                  <c:v>66.791472999999996</c:v>
                </c:pt>
                <c:pt idx="834">
                  <c:v>34.979446000000003</c:v>
                </c:pt>
                <c:pt idx="835">
                  <c:v>47.690300000000001</c:v>
                </c:pt>
                <c:pt idx="836">
                  <c:v>44.502597999999999</c:v>
                </c:pt>
                <c:pt idx="837">
                  <c:v>88.988495</c:v>
                </c:pt>
                <c:pt idx="838">
                  <c:v>60.373722000000001</c:v>
                </c:pt>
                <c:pt idx="839">
                  <c:v>85.778137000000001</c:v>
                </c:pt>
                <c:pt idx="840">
                  <c:v>12.705488000000001</c:v>
                </c:pt>
                <c:pt idx="841">
                  <c:v>69.867073000000005</c:v>
                </c:pt>
                <c:pt idx="842">
                  <c:v>60.328418999999997</c:v>
                </c:pt>
                <c:pt idx="843">
                  <c:v>98.412109000000001</c:v>
                </c:pt>
                <c:pt idx="844">
                  <c:v>31.739882999999999</c:v>
                </c:pt>
                <c:pt idx="845">
                  <c:v>28.560534000000001</c:v>
                </c:pt>
                <c:pt idx="846">
                  <c:v>63.455936000000001</c:v>
                </c:pt>
                <c:pt idx="847">
                  <c:v>50.755222000000003</c:v>
                </c:pt>
                <c:pt idx="848">
                  <c:v>34.887664999999998</c:v>
                </c:pt>
                <c:pt idx="849">
                  <c:v>53.907176999999997</c:v>
                </c:pt>
                <c:pt idx="850">
                  <c:v>88.771621999999994</c:v>
                </c:pt>
                <c:pt idx="851">
                  <c:v>50.717112999999998</c:v>
                </c:pt>
                <c:pt idx="852">
                  <c:v>69.722938999999997</c:v>
                </c:pt>
                <c:pt idx="853">
                  <c:v>69.709845999999999</c:v>
                </c:pt>
                <c:pt idx="854">
                  <c:v>66.528717</c:v>
                </c:pt>
                <c:pt idx="855">
                  <c:v>82.353415999999996</c:v>
                </c:pt>
                <c:pt idx="856">
                  <c:v>31.668441999999999</c:v>
                </c:pt>
                <c:pt idx="857">
                  <c:v>69.657486000000006</c:v>
                </c:pt>
                <c:pt idx="858">
                  <c:v>85.472672000000003</c:v>
                </c:pt>
                <c:pt idx="859">
                  <c:v>50.640957</c:v>
                </c:pt>
                <c:pt idx="860">
                  <c:v>22.151257000000001</c:v>
                </c:pt>
                <c:pt idx="861">
                  <c:v>88.588379000000003</c:v>
                </c:pt>
                <c:pt idx="862">
                  <c:v>117.041214</c:v>
                </c:pt>
                <c:pt idx="863">
                  <c:v>72.741675999999998</c:v>
                </c:pt>
                <c:pt idx="864">
                  <c:v>60.079658999999999</c:v>
                </c:pt>
                <c:pt idx="865">
                  <c:v>69.552848999999995</c:v>
                </c:pt>
                <c:pt idx="866">
                  <c:v>3.1608990000000001</c:v>
                </c:pt>
                <c:pt idx="867">
                  <c:v>44.244267000000001</c:v>
                </c:pt>
                <c:pt idx="868">
                  <c:v>94.791320999999996</c:v>
                </c:pt>
                <c:pt idx="869">
                  <c:v>66.341446000000005</c:v>
                </c:pt>
                <c:pt idx="870">
                  <c:v>56.853408999999999</c:v>
                </c:pt>
                <c:pt idx="871">
                  <c:v>22.105501</c:v>
                </c:pt>
                <c:pt idx="872">
                  <c:v>37.888019999999997</c:v>
                </c:pt>
                <c:pt idx="873">
                  <c:v>56.821342000000001</c:v>
                </c:pt>
                <c:pt idx="874">
                  <c:v>69.435248999999999</c:v>
                </c:pt>
                <c:pt idx="875">
                  <c:v>66.266639999999995</c:v>
                </c:pt>
                <c:pt idx="876">
                  <c:v>56.789290999999999</c:v>
                </c:pt>
                <c:pt idx="877">
                  <c:v>50.469875000000002</c:v>
                </c:pt>
                <c:pt idx="878">
                  <c:v>72.536797000000007</c:v>
                </c:pt>
                <c:pt idx="879">
                  <c:v>37.838169000000001</c:v>
                </c:pt>
                <c:pt idx="880">
                  <c:v>40.983638999999997</c:v>
                </c:pt>
                <c:pt idx="881">
                  <c:v>34.671936000000002</c:v>
                </c:pt>
                <c:pt idx="882">
                  <c:v>25.211210000000001</c:v>
                </c:pt>
                <c:pt idx="883">
                  <c:v>88.222633000000002</c:v>
                </c:pt>
                <c:pt idx="884">
                  <c:v>94.506461999999999</c:v>
                </c:pt>
                <c:pt idx="885">
                  <c:v>66.142075000000006</c:v>
                </c:pt>
                <c:pt idx="886">
                  <c:v>40.937389000000003</c:v>
                </c:pt>
                <c:pt idx="887">
                  <c:v>75.562492000000006</c:v>
                </c:pt>
                <c:pt idx="888">
                  <c:v>40.921978000000003</c:v>
                </c:pt>
                <c:pt idx="889">
                  <c:v>50.356032999999996</c:v>
                </c:pt>
                <c:pt idx="890">
                  <c:v>37.759914000000002</c:v>
                </c:pt>
                <c:pt idx="891">
                  <c:v>72.359543000000002</c:v>
                </c:pt>
                <c:pt idx="892">
                  <c:v>18.872848999999999</c:v>
                </c:pt>
                <c:pt idx="893">
                  <c:v>31.448826</c:v>
                </c:pt>
                <c:pt idx="894">
                  <c:v>59.741515999999997</c:v>
                </c:pt>
                <c:pt idx="895">
                  <c:v>53.442870999999997</c:v>
                </c:pt>
                <c:pt idx="896">
                  <c:v>59.719020999999998</c:v>
                </c:pt>
                <c:pt idx="897">
                  <c:v>119.415543</c:v>
                </c:pt>
                <c:pt idx="898">
                  <c:v>43.986916000000001</c:v>
                </c:pt>
                <c:pt idx="899">
                  <c:v>69.109275999999994</c:v>
                </c:pt>
                <c:pt idx="900">
                  <c:v>62.814776999999999</c:v>
                </c:pt>
                <c:pt idx="901">
                  <c:v>28.261326</c:v>
                </c:pt>
                <c:pt idx="902">
                  <c:v>15.697778</c:v>
                </c:pt>
                <c:pt idx="903">
                  <c:v>62.779282000000002</c:v>
                </c:pt>
                <c:pt idx="904">
                  <c:v>62.767451999999999</c:v>
                </c:pt>
                <c:pt idx="905">
                  <c:v>87.857879999999994</c:v>
                </c:pt>
                <c:pt idx="906">
                  <c:v>128.624786</c:v>
                </c:pt>
                <c:pt idx="907">
                  <c:v>75.278373999999999</c:v>
                </c:pt>
                <c:pt idx="908">
                  <c:v>59.584144999999999</c:v>
                </c:pt>
                <c:pt idx="909">
                  <c:v>78.385413999999997</c:v>
                </c:pt>
                <c:pt idx="910">
                  <c:v>62.696510000000004</c:v>
                </c:pt>
                <c:pt idx="911">
                  <c:v>78.355864999999994</c:v>
                </c:pt>
                <c:pt idx="912">
                  <c:v>53.271942000000003</c:v>
                </c:pt>
                <c:pt idx="913">
                  <c:v>53.261898000000002</c:v>
                </c:pt>
                <c:pt idx="914">
                  <c:v>46.986930999999998</c:v>
                </c:pt>
                <c:pt idx="915">
                  <c:v>59.505558000000001</c:v>
                </c:pt>
                <c:pt idx="916">
                  <c:v>90.807143999999994</c:v>
                </c:pt>
                <c:pt idx="917">
                  <c:v>62.613807999999999</c:v>
                </c:pt>
                <c:pt idx="918">
                  <c:v>75.122398000000004</c:v>
                </c:pt>
                <c:pt idx="919">
                  <c:v>71.978722000000005</c:v>
                </c:pt>
                <c:pt idx="920">
                  <c:v>103.254341</c:v>
                </c:pt>
                <c:pt idx="921">
                  <c:v>43.796607999999999</c:v>
                </c:pt>
                <c:pt idx="922">
                  <c:v>46.916083999999998</c:v>
                </c:pt>
                <c:pt idx="923">
                  <c:v>75.051575</c:v>
                </c:pt>
                <c:pt idx="924">
                  <c:v>28.139030000000002</c:v>
                </c:pt>
                <c:pt idx="925">
                  <c:v>40.637596000000002</c:v>
                </c:pt>
                <c:pt idx="926">
                  <c:v>59.382205999999996</c:v>
                </c:pt>
                <c:pt idx="927">
                  <c:v>62.495789000000002</c:v>
                </c:pt>
                <c:pt idx="928">
                  <c:v>65.608192000000003</c:v>
                </c:pt>
                <c:pt idx="929">
                  <c:v>84.337470999999994</c:v>
                </c:pt>
                <c:pt idx="930">
                  <c:v>49.968327000000002</c:v>
                </c:pt>
                <c:pt idx="931">
                  <c:v>28.101879</c:v>
                </c:pt>
                <c:pt idx="932">
                  <c:v>43.705784000000001</c:v>
                </c:pt>
                <c:pt idx="933">
                  <c:v>78.031302999999994</c:v>
                </c:pt>
                <c:pt idx="934">
                  <c:v>59.292594999999999</c:v>
                </c:pt>
                <c:pt idx="935">
                  <c:v>34.320811999999997</c:v>
                </c:pt>
                <c:pt idx="936">
                  <c:v>74.867630000000005</c:v>
                </c:pt>
                <c:pt idx="937">
                  <c:v>74.853493</c:v>
                </c:pt>
                <c:pt idx="938">
                  <c:v>56.129517</c:v>
                </c:pt>
                <c:pt idx="939">
                  <c:v>31.177177</c:v>
                </c:pt>
                <c:pt idx="940">
                  <c:v>71.693961999999999</c:v>
                </c:pt>
                <c:pt idx="941">
                  <c:v>77.913498000000004</c:v>
                </c:pt>
                <c:pt idx="942">
                  <c:v>43.623317999999998</c:v>
                </c:pt>
                <c:pt idx="943">
                  <c:v>37.384354000000002</c:v>
                </c:pt>
                <c:pt idx="944">
                  <c:v>56.065936999999998</c:v>
                </c:pt>
                <c:pt idx="945">
                  <c:v>31.141857000000002</c:v>
                </c:pt>
                <c:pt idx="946">
                  <c:v>15.567985999999999</c:v>
                </c:pt>
                <c:pt idx="947">
                  <c:v>99.616287</c:v>
                </c:pt>
                <c:pt idx="948">
                  <c:v>62.248412999999999</c:v>
                </c:pt>
                <c:pt idx="949">
                  <c:v>68.460312000000002</c:v>
                </c:pt>
                <c:pt idx="950">
                  <c:v>84.003601000000003</c:v>
                </c:pt>
                <c:pt idx="951">
                  <c:v>90.209038000000007</c:v>
                </c:pt>
                <c:pt idx="952">
                  <c:v>49.761093000000002</c:v>
                </c:pt>
                <c:pt idx="953">
                  <c:v>46.642207999999997</c:v>
                </c:pt>
                <c:pt idx="954">
                  <c:v>71.504531999999998</c:v>
                </c:pt>
                <c:pt idx="955">
                  <c:v>68.382705999999999</c:v>
                </c:pt>
                <c:pt idx="956">
                  <c:v>52.831192000000001</c:v>
                </c:pt>
                <c:pt idx="957">
                  <c:v>24.857036999999998</c:v>
                </c:pt>
                <c:pt idx="958">
                  <c:v>24.852336999999999</c:v>
                </c:pt>
                <c:pt idx="959">
                  <c:v>27.953592</c:v>
                </c:pt>
                <c:pt idx="960">
                  <c:v>24.842936999999999</c:v>
                </c:pt>
                <c:pt idx="961">
                  <c:v>21.733459</c:v>
                </c:pt>
                <c:pt idx="962">
                  <c:v>90.021584000000004</c:v>
                </c:pt>
                <c:pt idx="963">
                  <c:v>58.968502000000001</c:v>
                </c:pt>
                <c:pt idx="964">
                  <c:v>18.618110999999999</c:v>
                </c:pt>
                <c:pt idx="965">
                  <c:v>6.2048629999999996</c:v>
                </c:pt>
                <c:pt idx="966">
                  <c:v>40.323977999999997</c:v>
                </c:pt>
                <c:pt idx="967">
                  <c:v>55.822636000000003</c:v>
                </c:pt>
                <c:pt idx="968">
                  <c:v>65.114081999999996</c:v>
                </c:pt>
                <c:pt idx="969">
                  <c:v>52.701427000000002</c:v>
                </c:pt>
                <c:pt idx="970">
                  <c:v>55.790951</c:v>
                </c:pt>
                <c:pt idx="971">
                  <c:v>30.989107000000001</c:v>
                </c:pt>
                <c:pt idx="972">
                  <c:v>21.688268999999998</c:v>
                </c:pt>
                <c:pt idx="973">
                  <c:v>83.638915999999995</c:v>
                </c:pt>
                <c:pt idx="974">
                  <c:v>102.205994</c:v>
                </c:pt>
                <c:pt idx="975">
                  <c:v>40.255344000000001</c:v>
                </c:pt>
                <c:pt idx="976">
                  <c:v>24.76783</c:v>
                </c:pt>
                <c:pt idx="977">
                  <c:v>89.766379999999998</c:v>
                </c:pt>
                <c:pt idx="978">
                  <c:v>49.516902999999999</c:v>
                </c:pt>
                <c:pt idx="979">
                  <c:v>83.543953000000002</c:v>
                </c:pt>
                <c:pt idx="980">
                  <c:v>40.217247</c:v>
                </c:pt>
                <c:pt idx="981">
                  <c:v>49.488776999999999</c:v>
                </c:pt>
                <c:pt idx="982">
                  <c:v>43.294479000000003</c:v>
                </c:pt>
                <c:pt idx="983">
                  <c:v>80.388801999999998</c:v>
                </c:pt>
                <c:pt idx="984">
                  <c:v>27.821622999999999</c:v>
                </c:pt>
                <c:pt idx="985">
                  <c:v>61.814113999999996</c:v>
                </c:pt>
                <c:pt idx="986">
                  <c:v>74.162887999999995</c:v>
                </c:pt>
                <c:pt idx="987">
                  <c:v>92.686042999999998</c:v>
                </c:pt>
                <c:pt idx="988">
                  <c:v>61.778987999999998</c:v>
                </c:pt>
                <c:pt idx="989">
                  <c:v>71.032371999999995</c:v>
                </c:pt>
                <c:pt idx="990">
                  <c:v>61.755577000000002</c:v>
                </c:pt>
                <c:pt idx="991">
                  <c:v>30.871936999999999</c:v>
                </c:pt>
                <c:pt idx="992">
                  <c:v>70.991996999999998</c:v>
                </c:pt>
                <c:pt idx="993">
                  <c:v>61.720469999999999</c:v>
                </c:pt>
                <c:pt idx="994">
                  <c:v>67.879645999999994</c:v>
                </c:pt>
                <c:pt idx="995">
                  <c:v>43.187953999999998</c:v>
                </c:pt>
                <c:pt idx="996">
                  <c:v>40.095497000000002</c:v>
                </c:pt>
                <c:pt idx="997">
                  <c:v>12.334737000000001</c:v>
                </c:pt>
                <c:pt idx="998">
                  <c:v>52.412692999999997</c:v>
                </c:pt>
                <c:pt idx="999">
                  <c:v>73.980362</c:v>
                </c:pt>
                <c:pt idx="1000">
                  <c:v>61.638610999999997</c:v>
                </c:pt>
                <c:pt idx="1001">
                  <c:v>83.196342000000001</c:v>
                </c:pt>
                <c:pt idx="1002">
                  <c:v>27.726853999999999</c:v>
                </c:pt>
                <c:pt idx="1003">
                  <c:v>52.363014</c:v>
                </c:pt>
                <c:pt idx="1004">
                  <c:v>49.273491</c:v>
                </c:pt>
                <c:pt idx="1005">
                  <c:v>49.264144999999999</c:v>
                </c:pt>
                <c:pt idx="1006">
                  <c:v>70.803771999999995</c:v>
                </c:pt>
                <c:pt idx="1007">
                  <c:v>73.868178999999998</c:v>
                </c:pt>
                <c:pt idx="1008">
                  <c:v>55.390625</c:v>
                </c:pt>
                <c:pt idx="1009">
                  <c:v>58.456786999999998</c:v>
                </c:pt>
                <c:pt idx="1010">
                  <c:v>46.141337999999998</c:v>
                </c:pt>
                <c:pt idx="1011">
                  <c:v>39.981571000000002</c:v>
                </c:pt>
                <c:pt idx="1012">
                  <c:v>73.798125999999996</c:v>
                </c:pt>
                <c:pt idx="1013">
                  <c:v>33.817722000000003</c:v>
                </c:pt>
                <c:pt idx="1014">
                  <c:v>36.885055999999999</c:v>
                </c:pt>
                <c:pt idx="1015">
                  <c:v>58.390255000000003</c:v>
                </c:pt>
                <c:pt idx="1016">
                  <c:v>55.306583000000003</c:v>
                </c:pt>
                <c:pt idx="1017">
                  <c:v>79.872123999999999</c:v>
                </c:pt>
                <c:pt idx="1018">
                  <c:v>61.428429000000001</c:v>
                </c:pt>
                <c:pt idx="1019">
                  <c:v>70.629279999999994</c:v>
                </c:pt>
                <c:pt idx="1020">
                  <c:v>42.983573999999997</c:v>
                </c:pt>
                <c:pt idx="1021">
                  <c:v>52.184424999999997</c:v>
                </c:pt>
                <c:pt idx="1022">
                  <c:v>55.243606999999997</c:v>
                </c:pt>
                <c:pt idx="1023">
                  <c:v>61.370128999999999</c:v>
                </c:pt>
                <c:pt idx="1024">
                  <c:v>67.494315999999998</c:v>
                </c:pt>
                <c:pt idx="1025">
                  <c:v>79.750861999999998</c:v>
                </c:pt>
                <c:pt idx="1026">
                  <c:v>52.134887999999997</c:v>
                </c:pt>
                <c:pt idx="1027">
                  <c:v>70.522041000000002</c:v>
                </c:pt>
                <c:pt idx="1028">
                  <c:v>79.705421000000001</c:v>
                </c:pt>
                <c:pt idx="1029">
                  <c:v>64.365227000000004</c:v>
                </c:pt>
                <c:pt idx="1030">
                  <c:v>52.095280000000002</c:v>
                </c:pt>
                <c:pt idx="1031">
                  <c:v>88.851532000000006</c:v>
                </c:pt>
                <c:pt idx="1032">
                  <c:v>91.897910999999993</c:v>
                </c:pt>
                <c:pt idx="1033">
                  <c:v>27.564135</c:v>
                </c:pt>
                <c:pt idx="1034">
                  <c:v>45.931491999999999</c:v>
                </c:pt>
                <c:pt idx="1035">
                  <c:v>55.107315</c:v>
                </c:pt>
                <c:pt idx="1036">
                  <c:v>67.340584000000007</c:v>
                </c:pt>
                <c:pt idx="1037">
                  <c:v>76.508842000000001</c:v>
                </c:pt>
                <c:pt idx="1038">
                  <c:v>39.777034999999998</c:v>
                </c:pt>
                <c:pt idx="1039">
                  <c:v>73.420563000000001</c:v>
                </c:pt>
                <c:pt idx="1040">
                  <c:v>94.816863999999995</c:v>
                </c:pt>
                <c:pt idx="1041">
                  <c:v>61.160538000000003</c:v>
                </c:pt>
                <c:pt idx="1042">
                  <c:v>76.436133999999996</c:v>
                </c:pt>
                <c:pt idx="1043">
                  <c:v>64.194145000000006</c:v>
                </c:pt>
                <c:pt idx="1044">
                  <c:v>82.519630000000006</c:v>
                </c:pt>
                <c:pt idx="1045">
                  <c:v>79.448234999999997</c:v>
                </c:pt>
                <c:pt idx="1046">
                  <c:v>91.653603000000004</c:v>
                </c:pt>
                <c:pt idx="1047">
                  <c:v>45.818085000000004</c:v>
                </c:pt>
                <c:pt idx="1048">
                  <c:v>58.025199999999998</c:v>
                </c:pt>
                <c:pt idx="1049">
                  <c:v>79.387801999999994</c:v>
                </c:pt>
                <c:pt idx="1050">
                  <c:v>58.003124</c:v>
                </c:pt>
                <c:pt idx="1051">
                  <c:v>36.626579</c:v>
                </c:pt>
                <c:pt idx="1052">
                  <c:v>30.516342000000002</c:v>
                </c:pt>
                <c:pt idx="1053">
                  <c:v>79.327393000000001</c:v>
                </c:pt>
                <c:pt idx="1054">
                  <c:v>73.211348999999998</c:v>
                </c:pt>
                <c:pt idx="1055">
                  <c:v>9.1496770000000005</c:v>
                </c:pt>
                <c:pt idx="1056">
                  <c:v>45.739677</c:v>
                </c:pt>
                <c:pt idx="1057">
                  <c:v>54.877167</c:v>
                </c:pt>
                <c:pt idx="1058">
                  <c:v>33.529662999999999</c:v>
                </c:pt>
                <c:pt idx="1059">
                  <c:v>42.665989000000003</c:v>
                </c:pt>
                <c:pt idx="1060">
                  <c:v>45.704856999999997</c:v>
                </c:pt>
                <c:pt idx="1061">
                  <c:v>30.464103999999999</c:v>
                </c:pt>
                <c:pt idx="1062">
                  <c:v>51.779114</c:v>
                </c:pt>
                <c:pt idx="1063">
                  <c:v>57.859755999999997</c:v>
                </c:pt>
                <c:pt idx="1064">
                  <c:v>33.491374999999998</c:v>
                </c:pt>
                <c:pt idx="1065">
                  <c:v>70.014083999999997</c:v>
                </c:pt>
                <c:pt idx="1066">
                  <c:v>42.60915</c:v>
                </c:pt>
                <c:pt idx="1067">
                  <c:v>69.987410999999994</c:v>
                </c:pt>
                <c:pt idx="1068">
                  <c:v>48.677619999999997</c:v>
                </c:pt>
                <c:pt idx="1069">
                  <c:v>79.086067</c:v>
                </c:pt>
                <c:pt idx="1070">
                  <c:v>57.782649999999997</c:v>
                </c:pt>
                <c:pt idx="1071">
                  <c:v>36.487354000000003</c:v>
                </c:pt>
                <c:pt idx="1072">
                  <c:v>66.880736999999996</c:v>
                </c:pt>
                <c:pt idx="1073">
                  <c:v>91.183623999999995</c:v>
                </c:pt>
                <c:pt idx="1074">
                  <c:v>100.282867</c:v>
                </c:pt>
                <c:pt idx="1075">
                  <c:v>66.842506</c:v>
                </c:pt>
                <c:pt idx="1076">
                  <c:v>66.829764999999995</c:v>
                </c:pt>
                <c:pt idx="1077">
                  <c:v>48.594200000000001</c:v>
                </c:pt>
                <c:pt idx="1078">
                  <c:v>54.658054</c:v>
                </c:pt>
                <c:pt idx="1079">
                  <c:v>88.043411000000006</c:v>
                </c:pt>
                <c:pt idx="1080">
                  <c:v>69.814223999999996</c:v>
                </c:pt>
                <c:pt idx="1081">
                  <c:v>60.696444999999997</c:v>
                </c:pt>
                <c:pt idx="1082">
                  <c:v>51.582141999999997</c:v>
                </c:pt>
                <c:pt idx="1083">
                  <c:v>72.807961000000006</c:v>
                </c:pt>
                <c:pt idx="1084">
                  <c:v>54.595557999999997</c:v>
                </c:pt>
                <c:pt idx="1085">
                  <c:v>54.585144</c:v>
                </c:pt>
                <c:pt idx="1086">
                  <c:v>69.734382999999994</c:v>
                </c:pt>
                <c:pt idx="1087">
                  <c:v>63.658378999999996</c:v>
                </c:pt>
                <c:pt idx="1088">
                  <c:v>39.400050999999998</c:v>
                </c:pt>
                <c:pt idx="1089">
                  <c:v>72.724677999999997</c:v>
                </c:pt>
                <c:pt idx="1090">
                  <c:v>18.177702</c:v>
                </c:pt>
                <c:pt idx="1091">
                  <c:v>57.551738999999998</c:v>
                </c:pt>
                <c:pt idx="1092">
                  <c:v>36.341529999999999</c:v>
                </c:pt>
                <c:pt idx="1093">
                  <c:v>75.697074999999998</c:v>
                </c:pt>
                <c:pt idx="1094">
                  <c:v>48.436881999999997</c:v>
                </c:pt>
                <c:pt idx="1095">
                  <c:v>72.641457000000003</c:v>
                </c:pt>
                <c:pt idx="1096">
                  <c:v>57.496845</c:v>
                </c:pt>
                <c:pt idx="1097">
                  <c:v>27.230149999999998</c:v>
                </c:pt>
                <c:pt idx="1098">
                  <c:v>27.224952999999999</c:v>
                </c:pt>
                <c:pt idx="1099">
                  <c:v>51.415092000000001</c:v>
                </c:pt>
                <c:pt idx="1100">
                  <c:v>57.452956999999998</c:v>
                </c:pt>
                <c:pt idx="1101">
                  <c:v>63.488514000000002</c:v>
                </c:pt>
                <c:pt idx="1102">
                  <c:v>21.158798000000001</c:v>
                </c:pt>
                <c:pt idx="1103">
                  <c:v>24.176864999999999</c:v>
                </c:pt>
                <c:pt idx="1104">
                  <c:v>75.538276999999994</c:v>
                </c:pt>
                <c:pt idx="1105">
                  <c:v>60.419083000000001</c:v>
                </c:pt>
                <c:pt idx="1106">
                  <c:v>84.570556999999994</c:v>
                </c:pt>
                <c:pt idx="1107">
                  <c:v>66.435608000000002</c:v>
                </c:pt>
                <c:pt idx="1108">
                  <c:v>27.173010000000001</c:v>
                </c:pt>
                <c:pt idx="1109">
                  <c:v>81.503463999999994</c:v>
                </c:pt>
                <c:pt idx="1110">
                  <c:v>54.32526</c:v>
                </c:pt>
                <c:pt idx="1111">
                  <c:v>84.489814999999993</c:v>
                </c:pt>
                <c:pt idx="1112">
                  <c:v>66.372169</c:v>
                </c:pt>
                <c:pt idx="1113">
                  <c:v>66.359488999999996</c:v>
                </c:pt>
                <c:pt idx="1114">
                  <c:v>42.220694999999999</c:v>
                </c:pt>
                <c:pt idx="1115">
                  <c:v>69.349318999999994</c:v>
                </c:pt>
                <c:pt idx="1116">
                  <c:v>63.306843000000001</c:v>
                </c:pt>
                <c:pt idx="1117">
                  <c:v>57.266669999999998</c:v>
                </c:pt>
                <c:pt idx="1118">
                  <c:v>72.323020999999997</c:v>
                </c:pt>
                <c:pt idx="1119">
                  <c:v>63.270546000000003</c:v>
                </c:pt>
                <c:pt idx="1120">
                  <c:v>60.246143000000004</c:v>
                </c:pt>
                <c:pt idx="1121">
                  <c:v>54.211162999999999</c:v>
                </c:pt>
                <c:pt idx="1122">
                  <c:v>57.211956000000001</c:v>
                </c:pt>
                <c:pt idx="1123">
                  <c:v>45.158695000000002</c:v>
                </c:pt>
                <c:pt idx="1124">
                  <c:v>39.130054000000001</c:v>
                </c:pt>
                <c:pt idx="1125">
                  <c:v>15.047141999999999</c:v>
                </c:pt>
                <c:pt idx="1126">
                  <c:v>75.221321000000003</c:v>
                </c:pt>
                <c:pt idx="1127">
                  <c:v>81.223488000000003</c:v>
                </c:pt>
                <c:pt idx="1128">
                  <c:v>90.231064000000003</c:v>
                </c:pt>
                <c:pt idx="1129">
                  <c:v>72.171042999999997</c:v>
                </c:pt>
                <c:pt idx="1130">
                  <c:v>96.209648000000001</c:v>
                </c:pt>
                <c:pt idx="1131">
                  <c:v>48.095618999999999</c:v>
                </c:pt>
                <c:pt idx="1132">
                  <c:v>84.151229999999998</c:v>
                </c:pt>
                <c:pt idx="1133">
                  <c:v>90.144783000000004</c:v>
                </c:pt>
                <c:pt idx="1134">
                  <c:v>57.080772000000003</c:v>
                </c:pt>
                <c:pt idx="1135">
                  <c:v>75.091904</c:v>
                </c:pt>
                <c:pt idx="1136">
                  <c:v>78.080635000000001</c:v>
                </c:pt>
                <c:pt idx="1137">
                  <c:v>99.083382</c:v>
                </c:pt>
                <c:pt idx="1138">
                  <c:v>66.042946000000001</c:v>
                </c:pt>
                <c:pt idx="1139">
                  <c:v>36.016528999999998</c:v>
                </c:pt>
                <c:pt idx="1140">
                  <c:v>30.008027999999999</c:v>
                </c:pt>
                <c:pt idx="1141">
                  <c:v>54.004111999999999</c:v>
                </c:pt>
                <c:pt idx="1142">
                  <c:v>50.994118</c:v>
                </c:pt>
                <c:pt idx="1143">
                  <c:v>50.984352000000001</c:v>
                </c:pt>
                <c:pt idx="1144">
                  <c:v>44.977581000000001</c:v>
                </c:pt>
                <c:pt idx="1145">
                  <c:v>83.942070000000001</c:v>
                </c:pt>
                <c:pt idx="1146">
                  <c:v>44.960354000000002</c:v>
                </c:pt>
                <c:pt idx="1147">
                  <c:v>47.948528000000003</c:v>
                </c:pt>
                <c:pt idx="1148">
                  <c:v>53.931762999999997</c:v>
                </c:pt>
                <c:pt idx="1149">
                  <c:v>92.864684999999994</c:v>
                </c:pt>
                <c:pt idx="1150">
                  <c:v>44.925919</c:v>
                </c:pt>
                <c:pt idx="1151">
                  <c:v>35.933849000000002</c:v>
                </c:pt>
                <c:pt idx="1152">
                  <c:v>53.890450000000001</c:v>
                </c:pt>
                <c:pt idx="1153">
                  <c:v>80.820183</c:v>
                </c:pt>
                <c:pt idx="1154">
                  <c:v>56.862563999999999</c:v>
                </c:pt>
                <c:pt idx="1155">
                  <c:v>65.828247000000005</c:v>
                </c:pt>
                <c:pt idx="1156">
                  <c:v>23.932956999999998</c:v>
                </c:pt>
                <c:pt idx="1157">
                  <c:v>44.865696</c:v>
                </c:pt>
                <c:pt idx="1158">
                  <c:v>62.799934</c:v>
                </c:pt>
                <c:pt idx="1159">
                  <c:v>53.818199</c:v>
                </c:pt>
                <c:pt idx="1160">
                  <c:v>80.711822999999995</c:v>
                </c:pt>
                <c:pt idx="1161">
                  <c:v>77.707595999999995</c:v>
                </c:pt>
                <c:pt idx="1162">
                  <c:v>53.787250999999998</c:v>
                </c:pt>
                <c:pt idx="1163">
                  <c:v>62.739761000000001</c:v>
                </c:pt>
                <c:pt idx="1164">
                  <c:v>83.636977999999999</c:v>
                </c:pt>
                <c:pt idx="1165">
                  <c:v>74.661552</c:v>
                </c:pt>
                <c:pt idx="1166">
                  <c:v>26.873004999999999</c:v>
                </c:pt>
                <c:pt idx="1167">
                  <c:v>62.691650000000003</c:v>
                </c:pt>
                <c:pt idx="1168">
                  <c:v>35.816929000000002</c:v>
                </c:pt>
                <c:pt idx="1169">
                  <c:v>77.588463000000004</c:v>
                </c:pt>
                <c:pt idx="1170">
                  <c:v>20.885195</c:v>
                </c:pt>
                <c:pt idx="1171">
                  <c:v>80.541725</c:v>
                </c:pt>
                <c:pt idx="1172">
                  <c:v>56.666637000000001</c:v>
                </c:pt>
                <c:pt idx="1173">
                  <c:v>56.655766</c:v>
                </c:pt>
                <c:pt idx="1174">
                  <c:v>56.644894000000001</c:v>
                </c:pt>
                <c:pt idx="1175">
                  <c:v>65.576240999999996</c:v>
                </c:pt>
                <c:pt idx="1176">
                  <c:v>83.444648999999998</c:v>
                </c:pt>
                <c:pt idx="1177">
                  <c:v>71.510261999999997</c:v>
                </c:pt>
                <c:pt idx="1178">
                  <c:v>14.895111999999999</c:v>
                </c:pt>
                <c:pt idx="1179">
                  <c:v>47.655208999999999</c:v>
                </c:pt>
                <c:pt idx="1180">
                  <c:v>74.446967999999998</c:v>
                </c:pt>
                <c:pt idx="1181">
                  <c:v>23.818456999999999</c:v>
                </c:pt>
                <c:pt idx="1182">
                  <c:v>71.441649999999996</c:v>
                </c:pt>
                <c:pt idx="1183">
                  <c:v>23.809313</c:v>
                </c:pt>
                <c:pt idx="1184">
                  <c:v>80.341003000000001</c:v>
                </c:pt>
                <c:pt idx="1185">
                  <c:v>35.700256000000003</c:v>
                </c:pt>
                <c:pt idx="1186">
                  <c:v>110.054649</c:v>
                </c:pt>
                <c:pt idx="1187">
                  <c:v>62.451453999999998</c:v>
                </c:pt>
                <c:pt idx="1188">
                  <c:v>26.759768000000001</c:v>
                </c:pt>
                <c:pt idx="1189">
                  <c:v>50.536518000000001</c:v>
                </c:pt>
                <c:pt idx="1190">
                  <c:v>41.610317000000002</c:v>
                </c:pt>
                <c:pt idx="1191">
                  <c:v>62.403483999999999</c:v>
                </c:pt>
                <c:pt idx="1192">
                  <c:v>41.594329999999999</c:v>
                </c:pt>
                <c:pt idx="1193">
                  <c:v>14.852263000000001</c:v>
                </c:pt>
                <c:pt idx="1194">
                  <c:v>68.307288999999997</c:v>
                </c:pt>
                <c:pt idx="1195">
                  <c:v>44.539669000000004</c:v>
                </c:pt>
                <c:pt idx="1196">
                  <c:v>47.499851</c:v>
                </c:pt>
                <c:pt idx="1197">
                  <c:v>47.490723000000003</c:v>
                </c:pt>
                <c:pt idx="1198">
                  <c:v>65.287193000000002</c:v>
                </c:pt>
                <c:pt idx="1199">
                  <c:v>74.175735000000003</c:v>
                </c:pt>
                <c:pt idx="1200">
                  <c:v>56.362720000000003</c:v>
                </c:pt>
                <c:pt idx="1201">
                  <c:v>41.522441999999998</c:v>
                </c:pt>
                <c:pt idx="1202">
                  <c:v>56.341053000000002</c:v>
                </c:pt>
                <c:pt idx="1203">
                  <c:v>62.259720000000002</c:v>
                </c:pt>
                <c:pt idx="1204">
                  <c:v>35.570141</c:v>
                </c:pt>
                <c:pt idx="1205">
                  <c:v>38.526909000000003</c:v>
                </c:pt>
                <c:pt idx="1206">
                  <c:v>44.44558</c:v>
                </c:pt>
                <c:pt idx="1207">
                  <c:v>32.587153999999998</c:v>
                </c:pt>
                <c:pt idx="1208">
                  <c:v>53.314182000000002</c:v>
                </c:pt>
                <c:pt idx="1209">
                  <c:v>44.419941000000001</c:v>
                </c:pt>
                <c:pt idx="1210">
                  <c:v>47.372154000000002</c:v>
                </c:pt>
                <c:pt idx="1211">
                  <c:v>32.562092</c:v>
                </c:pt>
                <c:pt idx="1212">
                  <c:v>62.152034999999998</c:v>
                </c:pt>
                <c:pt idx="1213">
                  <c:v>50.303871000000001</c:v>
                </c:pt>
                <c:pt idx="1214">
                  <c:v>59.169635999999997</c:v>
                </c:pt>
                <c:pt idx="1215">
                  <c:v>59.158253000000002</c:v>
                </c:pt>
                <c:pt idx="1216">
                  <c:v>85.762962000000002</c:v>
                </c:pt>
                <c:pt idx="1217">
                  <c:v>32.524517000000003</c:v>
                </c:pt>
                <c:pt idx="1218">
                  <c:v>59.124104000000003</c:v>
                </c:pt>
                <c:pt idx="1219">
                  <c:v>50.245815</c:v>
                </c:pt>
                <c:pt idx="1220">
                  <c:v>38.415874000000002</c:v>
                </c:pt>
                <c:pt idx="1221">
                  <c:v>29.544985</c:v>
                </c:pt>
                <c:pt idx="1222">
                  <c:v>35.447155000000002</c:v>
                </c:pt>
                <c:pt idx="1223">
                  <c:v>64.973938000000004</c:v>
                </c:pt>
                <c:pt idx="1224">
                  <c:v>56.103054</c:v>
                </c:pt>
                <c:pt idx="1225">
                  <c:v>35.426684999999999</c:v>
                </c:pt>
                <c:pt idx="1226">
                  <c:v>64.936417000000006</c:v>
                </c:pt>
                <c:pt idx="1227">
                  <c:v>88.532607999999996</c:v>
                </c:pt>
                <c:pt idx="1228">
                  <c:v>59.010368</c:v>
                </c:pt>
                <c:pt idx="1229">
                  <c:v>73.748756</c:v>
                </c:pt>
                <c:pt idx="1230">
                  <c:v>58.987639999999999</c:v>
                </c:pt>
                <c:pt idx="1231">
                  <c:v>79.617973000000006</c:v>
                </c:pt>
                <c:pt idx="1232">
                  <c:v>61.913158000000003</c:v>
                </c:pt>
                <c:pt idx="1233">
                  <c:v>53.058197</c:v>
                </c:pt>
                <c:pt idx="1234">
                  <c:v>41.259537000000002</c:v>
                </c:pt>
                <c:pt idx="1235">
                  <c:v>55.984295000000003</c:v>
                </c:pt>
                <c:pt idx="1236">
                  <c:v>50.081558000000001</c:v>
                </c:pt>
                <c:pt idx="1237">
                  <c:v>58.908127</c:v>
                </c:pt>
                <c:pt idx="1238">
                  <c:v>76.565804</c:v>
                </c:pt>
                <c:pt idx="1239">
                  <c:v>55.941150999999998</c:v>
                </c:pt>
                <c:pt idx="1240">
                  <c:v>79.479996</c:v>
                </c:pt>
                <c:pt idx="1241">
                  <c:v>44.147041000000002</c:v>
                </c:pt>
                <c:pt idx="1242">
                  <c:v>70.621651</c:v>
                </c:pt>
                <c:pt idx="1243">
                  <c:v>70.608031999999994</c:v>
                </c:pt>
                <c:pt idx="1244">
                  <c:v>73.535858000000005</c:v>
                </c:pt>
                <c:pt idx="1245">
                  <c:v>44.113007000000003</c:v>
                </c:pt>
                <c:pt idx="1246">
                  <c:v>67.626900000000006</c:v>
                </c:pt>
                <c:pt idx="1247">
                  <c:v>82.312522999999999</c:v>
                </c:pt>
                <c:pt idx="1248">
                  <c:v>52.904986999999998</c:v>
                </c:pt>
                <c:pt idx="1249">
                  <c:v>29.38599</c:v>
                </c:pt>
                <c:pt idx="1250">
                  <c:v>47.008513999999998</c:v>
                </c:pt>
                <c:pt idx="1251">
                  <c:v>49.936912999999997</c:v>
                </c:pt>
                <c:pt idx="1252">
                  <c:v>61.674872999999998</c:v>
                </c:pt>
                <c:pt idx="1253">
                  <c:v>58.726643000000003</c:v>
                </c:pt>
                <c:pt idx="1254">
                  <c:v>32.293422999999997</c:v>
                </c:pt>
                <c:pt idx="1255">
                  <c:v>32.287188999999998</c:v>
                </c:pt>
                <c:pt idx="1256">
                  <c:v>44.019492999999997</c:v>
                </c:pt>
                <c:pt idx="1257">
                  <c:v>88.021996000000001</c:v>
                </c:pt>
                <c:pt idx="1258">
                  <c:v>64.537002999999999</c:v>
                </c:pt>
                <c:pt idx="1259">
                  <c:v>43.994011</c:v>
                </c:pt>
                <c:pt idx="1260">
                  <c:v>64.512092999999993</c:v>
                </c:pt>
                <c:pt idx="1261">
                  <c:v>64.499640999999997</c:v>
                </c:pt>
                <c:pt idx="1262">
                  <c:v>64.487189999999998</c:v>
                </c:pt>
                <c:pt idx="1263">
                  <c:v>55.682727999999997</c:v>
                </c:pt>
                <c:pt idx="1264">
                  <c:v>49.811768000000001</c:v>
                </c:pt>
                <c:pt idx="1265">
                  <c:v>35.154457000000001</c:v>
                </c:pt>
                <c:pt idx="1266">
                  <c:v>52.721504000000003</c:v>
                </c:pt>
                <c:pt idx="1267">
                  <c:v>84.923798000000005</c:v>
                </c:pt>
                <c:pt idx="1268">
                  <c:v>43.917622000000001</c:v>
                </c:pt>
                <c:pt idx="1269">
                  <c:v>43.909137999999999</c:v>
                </c:pt>
                <c:pt idx="1270">
                  <c:v>55.607498</c:v>
                </c:pt>
                <c:pt idx="1271">
                  <c:v>49.744464999999998</c:v>
                </c:pt>
                <c:pt idx="1272">
                  <c:v>52.660435</c:v>
                </c:pt>
                <c:pt idx="1273">
                  <c:v>58.50029</c:v>
                </c:pt>
                <c:pt idx="1274">
                  <c:v>29.244492999999999</c:v>
                </c:pt>
                <c:pt idx="1275">
                  <c:v>32.162726999999997</c:v>
                </c:pt>
                <c:pt idx="1276">
                  <c:v>26.309874000000001</c:v>
                </c:pt>
                <c:pt idx="1277">
                  <c:v>67.223350999999994</c:v>
                </c:pt>
                <c:pt idx="1278">
                  <c:v>67.210357999999999</c:v>
                </c:pt>
                <c:pt idx="1279">
                  <c:v>58.432495000000003</c:v>
                </c:pt>
                <c:pt idx="1280">
                  <c:v>40.894840000000002</c:v>
                </c:pt>
                <c:pt idx="1281">
                  <c:v>61.330401999999999</c:v>
                </c:pt>
                <c:pt idx="1282">
                  <c:v>49.638821</c:v>
                </c:pt>
                <c:pt idx="1283">
                  <c:v>23.354928999999998</c:v>
                </c:pt>
                <c:pt idx="1284">
                  <c:v>23.350414000000001</c:v>
                </c:pt>
                <c:pt idx="1285">
                  <c:v>35.018847999999998</c:v>
                </c:pt>
                <c:pt idx="1286">
                  <c:v>20.423711999999998</c:v>
                </c:pt>
                <c:pt idx="1287">
                  <c:v>67.093497999999997</c:v>
                </c:pt>
                <c:pt idx="1288">
                  <c:v>46.664715000000001</c:v>
                </c:pt>
                <c:pt idx="1289">
                  <c:v>52.487648</c:v>
                </c:pt>
                <c:pt idx="1290">
                  <c:v>64.139160000000004</c:v>
                </c:pt>
                <c:pt idx="1291">
                  <c:v>34.978230000000003</c:v>
                </c:pt>
                <c:pt idx="1292">
                  <c:v>58.285769999999999</c:v>
                </c:pt>
                <c:pt idx="1293">
                  <c:v>64.101944000000003</c:v>
                </c:pt>
                <c:pt idx="1294">
                  <c:v>43.697414000000002</c:v>
                </c:pt>
                <c:pt idx="1295">
                  <c:v>49.514153</c:v>
                </c:pt>
                <c:pt idx="1296">
                  <c:v>49.504573999999998</c:v>
                </c:pt>
                <c:pt idx="1297">
                  <c:v>87.344100999999995</c:v>
                </c:pt>
                <c:pt idx="1298">
                  <c:v>37.841785000000002</c:v>
                </c:pt>
                <c:pt idx="1299">
                  <c:v>78.579268999999996</c:v>
                </c:pt>
                <c:pt idx="1300">
                  <c:v>90.203177999999994</c:v>
                </c:pt>
                <c:pt idx="1301">
                  <c:v>34.910598999999998</c:v>
                </c:pt>
                <c:pt idx="1302">
                  <c:v>66.899024999999995</c:v>
                </c:pt>
                <c:pt idx="1303">
                  <c:v>11.632361</c:v>
                </c:pt>
                <c:pt idx="1304">
                  <c:v>46.520434999999999</c:v>
                </c:pt>
                <c:pt idx="1305">
                  <c:v>63.953212999999998</c:v>
                </c:pt>
                <c:pt idx="1306">
                  <c:v>84.285636999999994</c:v>
                </c:pt>
                <c:pt idx="1307">
                  <c:v>46.493416000000003</c:v>
                </c:pt>
                <c:pt idx="1308">
                  <c:v>14.526377999999999</c:v>
                </c:pt>
                <c:pt idx="1309">
                  <c:v>63.903683000000001</c:v>
                </c:pt>
                <c:pt idx="1310">
                  <c:v>11.616600999999999</c:v>
                </c:pt>
                <c:pt idx="1311">
                  <c:v>34.843052</c:v>
                </c:pt>
                <c:pt idx="1312">
                  <c:v>49.351429000000003</c:v>
                </c:pt>
                <c:pt idx="1313">
                  <c:v>49.341866000000003</c:v>
                </c:pt>
                <c:pt idx="1314">
                  <c:v>20.313303000000001</c:v>
                </c:pt>
                <c:pt idx="1315">
                  <c:v>31.914719000000002</c:v>
                </c:pt>
                <c:pt idx="1316">
                  <c:v>34.809311000000001</c:v>
                </c:pt>
                <c:pt idx="1317">
                  <c:v>40.602992999999998</c:v>
                </c:pt>
                <c:pt idx="1318">
                  <c:v>20.297561999999999</c:v>
                </c:pt>
                <c:pt idx="1319">
                  <c:v>40.587254000000001</c:v>
                </c:pt>
                <c:pt idx="1320">
                  <c:v>52.173496</c:v>
                </c:pt>
                <c:pt idx="1321">
                  <c:v>28.979655999999999</c:v>
                </c:pt>
                <c:pt idx="1322">
                  <c:v>28.974039000000001</c:v>
                </c:pt>
                <c:pt idx="1323">
                  <c:v>20.277895000000001</c:v>
                </c:pt>
                <c:pt idx="1324">
                  <c:v>60.821888000000001</c:v>
                </c:pt>
                <c:pt idx="1325">
                  <c:v>46.331501000000003</c:v>
                </c:pt>
                <c:pt idx="1326">
                  <c:v>31.846729</c:v>
                </c:pt>
                <c:pt idx="1327">
                  <c:v>40.524341999999997</c:v>
                </c:pt>
                <c:pt idx="1328">
                  <c:v>54.986651999999999</c:v>
                </c:pt>
                <c:pt idx="1329">
                  <c:v>54.975990000000003</c:v>
                </c:pt>
                <c:pt idx="1330">
                  <c:v>43.393676999999997</c:v>
                </c:pt>
                <c:pt idx="1331">
                  <c:v>54.954661999999999</c:v>
                </c:pt>
                <c:pt idx="1332">
                  <c:v>40.485053999999998</c:v>
                </c:pt>
                <c:pt idx="1333">
                  <c:v>63.607025</c:v>
                </c:pt>
                <c:pt idx="1334">
                  <c:v>28.906675</c:v>
                </c:pt>
                <c:pt idx="1335">
                  <c:v>49.131808999999997</c:v>
                </c:pt>
                <c:pt idx="1336">
                  <c:v>86.686370999999994</c:v>
                </c:pt>
                <c:pt idx="1337">
                  <c:v>66.446655000000007</c:v>
                </c:pt>
                <c:pt idx="1338">
                  <c:v>51.991633999999998</c:v>
                </c:pt>
                <c:pt idx="1339">
                  <c:v>75.084450000000004</c:v>
                </c:pt>
                <c:pt idx="1340">
                  <c:v>60.633361999999998</c:v>
                </c:pt>
                <c:pt idx="1341">
                  <c:v>54.848106000000001</c:v>
                </c:pt>
                <c:pt idx="1342">
                  <c:v>51.951275000000003</c:v>
                </c:pt>
                <c:pt idx="1343">
                  <c:v>25.970593999999998</c:v>
                </c:pt>
                <c:pt idx="1344">
                  <c:v>40.390858000000001</c:v>
                </c:pt>
                <c:pt idx="1345">
                  <c:v>66.343529000000004</c:v>
                </c:pt>
                <c:pt idx="1346">
                  <c:v>43.259112999999999</c:v>
                </c:pt>
                <c:pt idx="1347">
                  <c:v>40.367331999999998</c:v>
                </c:pt>
                <c:pt idx="1348">
                  <c:v>14.414104</c:v>
                </c:pt>
                <c:pt idx="1349">
                  <c:v>66.292000000000002</c:v>
                </c:pt>
                <c:pt idx="1350">
                  <c:v>43.225517000000004</c:v>
                </c:pt>
                <c:pt idx="1351">
                  <c:v>46.098258999999999</c:v>
                </c:pt>
                <c:pt idx="1352">
                  <c:v>69.133956999999995</c:v>
                </c:pt>
                <c:pt idx="1353">
                  <c:v>54.720413000000001</c:v>
                </c:pt>
                <c:pt idx="1354">
                  <c:v>37.433010000000003</c:v>
                </c:pt>
                <c:pt idx="1355">
                  <c:v>46.062443000000002</c:v>
                </c:pt>
                <c:pt idx="1356">
                  <c:v>80.593613000000005</c:v>
                </c:pt>
                <c:pt idx="1357">
                  <c:v>31.655622000000001</c:v>
                </c:pt>
                <c:pt idx="1358">
                  <c:v>31.649469</c:v>
                </c:pt>
                <c:pt idx="1359">
                  <c:v>43.149979000000002</c:v>
                </c:pt>
                <c:pt idx="1360">
                  <c:v>25.884954</c:v>
                </c:pt>
                <c:pt idx="1361">
                  <c:v>43.133201999999997</c:v>
                </c:pt>
                <c:pt idx="1362">
                  <c:v>37.374839999999999</c:v>
                </c:pt>
                <c:pt idx="1363">
                  <c:v>57.488574999999997</c:v>
                </c:pt>
                <c:pt idx="1364">
                  <c:v>31.612570000000002</c:v>
                </c:pt>
                <c:pt idx="1365">
                  <c:v>40.226357</c:v>
                </c:pt>
                <c:pt idx="1366">
                  <c:v>71.818809999999999</c:v>
                </c:pt>
                <c:pt idx="1367">
                  <c:v>34.466324</c:v>
                </c:pt>
                <c:pt idx="1368">
                  <c:v>51.689430000000002</c:v>
                </c:pt>
                <c:pt idx="1369">
                  <c:v>77.519058000000001</c:v>
                </c:pt>
                <c:pt idx="1370">
                  <c:v>77.503983000000005</c:v>
                </c:pt>
                <c:pt idx="1371">
                  <c:v>48.78931</c:v>
                </c:pt>
                <c:pt idx="1372">
                  <c:v>45.910415999999998</c:v>
                </c:pt>
                <c:pt idx="1373">
                  <c:v>43.032642000000003</c:v>
                </c:pt>
                <c:pt idx="1374">
                  <c:v>57.365692000000003</c:v>
                </c:pt>
                <c:pt idx="1375">
                  <c:v>34.412716000000003</c:v>
                </c:pt>
                <c:pt idx="1376">
                  <c:v>88.882216999999997</c:v>
                </c:pt>
                <c:pt idx="1377">
                  <c:v>65.932036999999994</c:v>
                </c:pt>
                <c:pt idx="1378">
                  <c:v>45.856838000000003</c:v>
                </c:pt>
                <c:pt idx="1379">
                  <c:v>42.982418000000003</c:v>
                </c:pt>
                <c:pt idx="1380">
                  <c:v>68.758476000000002</c:v>
                </c:pt>
                <c:pt idx="1381">
                  <c:v>57.287579000000001</c:v>
                </c:pt>
                <c:pt idx="1382">
                  <c:v>65.867889000000005</c:v>
                </c:pt>
                <c:pt idx="1383">
                  <c:v>40.08569</c:v>
                </c:pt>
                <c:pt idx="1384">
                  <c:v>62.979534000000001</c:v>
                </c:pt>
                <c:pt idx="1385">
                  <c:v>77.278008</c:v>
                </c:pt>
                <c:pt idx="1386">
                  <c:v>80.124549999999999</c:v>
                </c:pt>
                <c:pt idx="1387">
                  <c:v>37.193438999999998</c:v>
                </c:pt>
                <c:pt idx="1388">
                  <c:v>40.046672999999998</c:v>
                </c:pt>
                <c:pt idx="1389">
                  <c:v>80.077743999999996</c:v>
                </c:pt>
                <c:pt idx="1390">
                  <c:v>31.452984000000001</c:v>
                </c:pt>
                <c:pt idx="1391">
                  <c:v>65.752517999999995</c:v>
                </c:pt>
                <c:pt idx="1392">
                  <c:v>42.873722000000001</c:v>
                </c:pt>
                <c:pt idx="1393">
                  <c:v>42.865367999999997</c:v>
                </c:pt>
                <c:pt idx="1394">
                  <c:v>65.714088000000004</c:v>
                </c:pt>
                <c:pt idx="1395">
                  <c:v>39.992088000000003</c:v>
                </c:pt>
                <c:pt idx="1396">
                  <c:v>17.136126000000001</c:v>
                </c:pt>
                <c:pt idx="1397">
                  <c:v>42.831963000000002</c:v>
                </c:pt>
                <c:pt idx="1398">
                  <c:v>39.968707999999999</c:v>
                </c:pt>
                <c:pt idx="1399">
                  <c:v>42.815269000000001</c:v>
                </c:pt>
                <c:pt idx="1400">
                  <c:v>51.368304999999999</c:v>
                </c:pt>
                <c:pt idx="1401">
                  <c:v>28.532382999999999</c:v>
                </c:pt>
                <c:pt idx="1402">
                  <c:v>39.937550000000002</c:v>
                </c:pt>
                <c:pt idx="1403">
                  <c:v>8.5563769999999995</c:v>
                </c:pt>
                <c:pt idx="1404">
                  <c:v>88.398658999999995</c:v>
                </c:pt>
                <c:pt idx="1405">
                  <c:v>42.765202000000002</c:v>
                </c:pt>
                <c:pt idx="1406">
                  <c:v>48.457779000000002</c:v>
                </c:pt>
                <c:pt idx="1407">
                  <c:v>51.298228999999999</c:v>
                </c:pt>
                <c:pt idx="1408">
                  <c:v>59.836258000000001</c:v>
                </c:pt>
                <c:pt idx="1409">
                  <c:v>34.185478000000003</c:v>
                </c:pt>
                <c:pt idx="1410">
                  <c:v>54.116447000000001</c:v>
                </c:pt>
                <c:pt idx="1411">
                  <c:v>42.715176</c:v>
                </c:pt>
                <c:pt idx="1412">
                  <c:v>59.789577000000001</c:v>
                </c:pt>
                <c:pt idx="1413">
                  <c:v>54.084778</c:v>
                </c:pt>
                <c:pt idx="1414">
                  <c:v>79.688332000000003</c:v>
                </c:pt>
                <c:pt idx="1415">
                  <c:v>22.763650999999999</c:v>
                </c:pt>
                <c:pt idx="1416">
                  <c:v>65.432723999999993</c:v>
                </c:pt>
                <c:pt idx="1417">
                  <c:v>62.575606999999998</c:v>
                </c:pt>
                <c:pt idx="1418">
                  <c:v>31.281696</c:v>
                </c:pt>
                <c:pt idx="1419">
                  <c:v>65.394417000000004</c:v>
                </c:pt>
                <c:pt idx="1420">
                  <c:v>42.640205000000002</c:v>
                </c:pt>
                <c:pt idx="1421">
                  <c:v>54.000380999999997</c:v>
                </c:pt>
                <c:pt idx="1422">
                  <c:v>25.574133</c:v>
                </c:pt>
                <c:pt idx="1423">
                  <c:v>68.184371999999996</c:v>
                </c:pt>
                <c:pt idx="1424">
                  <c:v>68.171059</c:v>
                </c:pt>
                <c:pt idx="1425">
                  <c:v>68.157745000000006</c:v>
                </c:pt>
                <c:pt idx="1426">
                  <c:v>39.750919000000003</c:v>
                </c:pt>
                <c:pt idx="1427">
                  <c:v>34.065559</c:v>
                </c:pt>
                <c:pt idx="1428">
                  <c:v>68.117812999999998</c:v>
                </c:pt>
                <c:pt idx="1429">
                  <c:v>39.727631000000002</c:v>
                </c:pt>
                <c:pt idx="1430">
                  <c:v>70.928336999999999</c:v>
                </c:pt>
                <c:pt idx="1431">
                  <c:v>48.221843999999997</c:v>
                </c:pt>
                <c:pt idx="1432">
                  <c:v>11.344099</c:v>
                </c:pt>
                <c:pt idx="1433">
                  <c:v>79.393180999999998</c:v>
                </c:pt>
                <c:pt idx="1434">
                  <c:v>56.698329999999999</c:v>
                </c:pt>
                <c:pt idx="1435">
                  <c:v>17.006174000000001</c:v>
                </c:pt>
                <c:pt idx="1436">
                  <c:v>53.842360999999997</c:v>
                </c:pt>
                <c:pt idx="1437">
                  <c:v>33.999054000000001</c:v>
                </c:pt>
                <c:pt idx="1438">
                  <c:v>36.825111</c:v>
                </c:pt>
                <c:pt idx="1439">
                  <c:v>53.810794999999999</c:v>
                </c:pt>
                <c:pt idx="1440">
                  <c:v>31.147525999999999</c:v>
                </c:pt>
                <c:pt idx="1441">
                  <c:v>84.931190000000001</c:v>
                </c:pt>
                <c:pt idx="1442">
                  <c:v>73.592635999999999</c:v>
                </c:pt>
                <c:pt idx="1443">
                  <c:v>22.639462000000002</c:v>
                </c:pt>
                <c:pt idx="1444">
                  <c:v>31.123170999999999</c:v>
                </c:pt>
                <c:pt idx="1445">
                  <c:v>36.774734000000002</c:v>
                </c:pt>
                <c:pt idx="1446">
                  <c:v>59.393723000000001</c:v>
                </c:pt>
                <c:pt idx="1447">
                  <c:v>42.415790999999999</c:v>
                </c:pt>
                <c:pt idx="1448">
                  <c:v>56.543323999999998</c:v>
                </c:pt>
                <c:pt idx="1449">
                  <c:v>31.092745000000001</c:v>
                </c:pt>
                <c:pt idx="1450">
                  <c:v>31.086659999999998</c:v>
                </c:pt>
                <c:pt idx="1451">
                  <c:v>53.684635</c:v>
                </c:pt>
                <c:pt idx="1452">
                  <c:v>36.724403000000002</c:v>
                </c:pt>
                <c:pt idx="1453">
                  <c:v>53.663628000000003</c:v>
                </c:pt>
                <c:pt idx="1454">
                  <c:v>48.005428000000002</c:v>
                </c:pt>
                <c:pt idx="1455">
                  <c:v>70.582397</c:v>
                </c:pt>
                <c:pt idx="1456">
                  <c:v>39.518405999999999</c:v>
                </c:pt>
                <c:pt idx="1457">
                  <c:v>31.0441</c:v>
                </c:pt>
                <c:pt idx="1458">
                  <c:v>8.4649149999999995</c:v>
                </c:pt>
                <c:pt idx="1459">
                  <c:v>28.210858999999999</c:v>
                </c:pt>
                <c:pt idx="1460">
                  <c:v>56.410671000000001</c:v>
                </c:pt>
                <c:pt idx="1461">
                  <c:v>16.919888</c:v>
                </c:pt>
                <c:pt idx="1462">
                  <c:v>67.666297999999998</c:v>
                </c:pt>
                <c:pt idx="1463">
                  <c:v>36.645401</c:v>
                </c:pt>
                <c:pt idx="1464">
                  <c:v>64.821472</c:v>
                </c:pt>
                <c:pt idx="1465">
                  <c:v>61.991005000000001</c:v>
                </c:pt>
                <c:pt idx="1466">
                  <c:v>28.172211000000001</c:v>
                </c:pt>
                <c:pt idx="1467">
                  <c:v>33.80003</c:v>
                </c:pt>
                <c:pt idx="1468">
                  <c:v>67.586815000000001</c:v>
                </c:pt>
                <c:pt idx="1469">
                  <c:v>61.942444000000002</c:v>
                </c:pt>
                <c:pt idx="1470">
                  <c:v>16.890084999999999</c:v>
                </c:pt>
                <c:pt idx="1471">
                  <c:v>47.845863000000001</c:v>
                </c:pt>
                <c:pt idx="1472">
                  <c:v>30.953019999999999</c:v>
                </c:pt>
                <c:pt idx="1473">
                  <c:v>75.960708999999994</c:v>
                </c:pt>
                <c:pt idx="1474">
                  <c:v>56.256160999999999</c:v>
                </c:pt>
                <c:pt idx="1475">
                  <c:v>95.616730000000004</c:v>
                </c:pt>
                <c:pt idx="1476">
                  <c:v>75.916054000000003</c:v>
                </c:pt>
                <c:pt idx="1477">
                  <c:v>64.656548000000001</c:v>
                </c:pt>
                <c:pt idx="1478">
                  <c:v>50.590857999999997</c:v>
                </c:pt>
                <c:pt idx="1479">
                  <c:v>44.960835000000003</c:v>
                </c:pt>
                <c:pt idx="1480">
                  <c:v>73.047034999999994</c:v>
                </c:pt>
                <c:pt idx="1481">
                  <c:v>47.752155000000002</c:v>
                </c:pt>
                <c:pt idx="1482">
                  <c:v>58.976391</c:v>
                </c:pt>
                <c:pt idx="1483">
                  <c:v>28.078486999999999</c:v>
                </c:pt>
                <c:pt idx="1484">
                  <c:v>75.797049999999999</c:v>
                </c:pt>
                <c:pt idx="1485">
                  <c:v>44.907958999999998</c:v>
                </c:pt>
                <c:pt idx="1486">
                  <c:v>39.286754999999999</c:v>
                </c:pt>
                <c:pt idx="1487">
                  <c:v>75.752448999999999</c:v>
                </c:pt>
                <c:pt idx="1488">
                  <c:v>36.466248</c:v>
                </c:pt>
                <c:pt idx="1489">
                  <c:v>53.286366000000001</c:v>
                </c:pt>
                <c:pt idx="1490">
                  <c:v>47.667918999999998</c:v>
                </c:pt>
                <c:pt idx="1491">
                  <c:v>39.24823</c:v>
                </c:pt>
                <c:pt idx="1492">
                  <c:v>58.860793999999999</c:v>
                </c:pt>
                <c:pt idx="1493">
                  <c:v>30.825792</c:v>
                </c:pt>
                <c:pt idx="1494">
                  <c:v>44.828716</c:v>
                </c:pt>
                <c:pt idx="1495">
                  <c:v>44.819915999999999</c:v>
                </c:pt>
                <c:pt idx="1496">
                  <c:v>42.010426000000002</c:v>
                </c:pt>
                <c:pt idx="1497">
                  <c:v>50.402611</c:v>
                </c:pt>
                <c:pt idx="1498">
                  <c:v>61.591099</c:v>
                </c:pt>
                <c:pt idx="1499">
                  <c:v>72.775192000000004</c:v>
                </c:pt>
                <c:pt idx="1500">
                  <c:v>36.380451000000001</c:v>
                </c:pt>
                <c:pt idx="1501">
                  <c:v>30.777412000000002</c:v>
                </c:pt>
                <c:pt idx="1502">
                  <c:v>72.732322999999994</c:v>
                </c:pt>
                <c:pt idx="1503">
                  <c:v>92.295974999999999</c:v>
                </c:pt>
                <c:pt idx="1504">
                  <c:v>50.333370000000002</c:v>
                </c:pt>
                <c:pt idx="1505">
                  <c:v>22.365991999999999</c:v>
                </c:pt>
                <c:pt idx="1506">
                  <c:v>50.313599000000004</c:v>
                </c:pt>
                <c:pt idx="1507">
                  <c:v>86.634170999999995</c:v>
                </c:pt>
                <c:pt idx="1508">
                  <c:v>27.941016999999999</c:v>
                </c:pt>
                <c:pt idx="1509">
                  <c:v>69.838813999999999</c:v>
                </c:pt>
                <c:pt idx="1510">
                  <c:v>53.067070000000001</c:v>
                </c:pt>
                <c:pt idx="1511">
                  <c:v>53.056640999999999</c:v>
                </c:pt>
                <c:pt idx="1512">
                  <c:v>83.757178999999994</c:v>
                </c:pt>
                <c:pt idx="1513">
                  <c:v>19.539501000000001</c:v>
                </c:pt>
                <c:pt idx="1514">
                  <c:v>13.954043</c:v>
                </c:pt>
                <c:pt idx="1515">
                  <c:v>53.014941999999998</c:v>
                </c:pt>
                <c:pt idx="1516">
                  <c:v>50.214809000000002</c:v>
                </c:pt>
                <c:pt idx="1517">
                  <c:v>44.626609999999999</c:v>
                </c:pt>
                <c:pt idx="1518">
                  <c:v>61.349522</c:v>
                </c:pt>
                <c:pt idx="1519">
                  <c:v>52.973263000000003</c:v>
                </c:pt>
                <c:pt idx="1520">
                  <c:v>55.750362000000003</c:v>
                </c:pt>
                <c:pt idx="1521">
                  <c:v>64.100311000000005</c:v>
                </c:pt>
                <c:pt idx="1522">
                  <c:v>36.223483999999999</c:v>
                </c:pt>
                <c:pt idx="1523">
                  <c:v>89.147957000000005</c:v>
                </c:pt>
                <c:pt idx="1524">
                  <c:v>47.350535999999998</c:v>
                </c:pt>
                <c:pt idx="1525">
                  <c:v>58.480334999999997</c:v>
                </c:pt>
                <c:pt idx="1526">
                  <c:v>19.489611</c:v>
                </c:pt>
                <c:pt idx="1527">
                  <c:v>64.024688999999995</c:v>
                </c:pt>
                <c:pt idx="1528">
                  <c:v>61.228957999999999</c:v>
                </c:pt>
                <c:pt idx="1529">
                  <c:v>50.086562999999998</c:v>
                </c:pt>
                <c:pt idx="1530">
                  <c:v>72.333022999999997</c:v>
                </c:pt>
                <c:pt idx="1531">
                  <c:v>44.503867999999997</c:v>
                </c:pt>
                <c:pt idx="1532">
                  <c:v>41.714165000000001</c:v>
                </c:pt>
                <c:pt idx="1533">
                  <c:v>33.364764999999998</c:v>
                </c:pt>
                <c:pt idx="1534">
                  <c:v>77.835792999999995</c:v>
                </c:pt>
                <c:pt idx="1535">
                  <c:v>63.923954000000002</c:v>
                </c:pt>
                <c:pt idx="1536">
                  <c:v>27.787552000000002</c:v>
                </c:pt>
                <c:pt idx="1537">
                  <c:v>47.229537999999998</c:v>
                </c:pt>
                <c:pt idx="1538">
                  <c:v>55.553223000000003</c:v>
                </c:pt>
                <c:pt idx="1539">
                  <c:v>13.885571000000001</c:v>
                </c:pt>
                <c:pt idx="1540">
                  <c:v>38.871941</c:v>
                </c:pt>
                <c:pt idx="1541">
                  <c:v>55.520409000000001</c:v>
                </c:pt>
                <c:pt idx="1542">
                  <c:v>47.183052000000004</c:v>
                </c:pt>
                <c:pt idx="1543">
                  <c:v>47.173758999999997</c:v>
                </c:pt>
                <c:pt idx="1544">
                  <c:v>49.938847000000003</c:v>
                </c:pt>
                <c:pt idx="1545">
                  <c:v>24.964504000000002</c:v>
                </c:pt>
                <c:pt idx="1546">
                  <c:v>30.506159</c:v>
                </c:pt>
                <c:pt idx="1547">
                  <c:v>63.773040999999999</c:v>
                </c:pt>
                <c:pt idx="1548">
                  <c:v>36.038527999999999</c:v>
                </c:pt>
                <c:pt idx="1549">
                  <c:v>63.747909999999997</c:v>
                </c:pt>
                <c:pt idx="1550">
                  <c:v>55.422038999999998</c:v>
                </c:pt>
                <c:pt idx="1551">
                  <c:v>49.870002999999997</c:v>
                </c:pt>
                <c:pt idx="1552">
                  <c:v>63.710223999999997</c:v>
                </c:pt>
                <c:pt idx="1553">
                  <c:v>41.541953999999997</c:v>
                </c:pt>
                <c:pt idx="1554">
                  <c:v>41.533768000000002</c:v>
                </c:pt>
                <c:pt idx="1555">
                  <c:v>27.683717999999999</c:v>
                </c:pt>
                <c:pt idx="1556">
                  <c:v>49.820869000000002</c:v>
                </c:pt>
                <c:pt idx="1557">
                  <c:v>49.811047000000002</c:v>
                </c:pt>
                <c:pt idx="1558">
                  <c:v>41.501018999999999</c:v>
                </c:pt>
                <c:pt idx="1559">
                  <c:v>27.66189</c:v>
                </c:pt>
                <c:pt idx="1560">
                  <c:v>63.609797999999998</c:v>
                </c:pt>
                <c:pt idx="1561">
                  <c:v>66.362350000000006</c:v>
                </c:pt>
                <c:pt idx="1562">
                  <c:v>46.997394999999997</c:v>
                </c:pt>
                <c:pt idx="1563">
                  <c:v>66.336174</c:v>
                </c:pt>
                <c:pt idx="1564">
                  <c:v>58.032699999999998</c:v>
                </c:pt>
                <c:pt idx="1565">
                  <c:v>58.021251999999997</c:v>
                </c:pt>
                <c:pt idx="1566">
                  <c:v>38.673203000000001</c:v>
                </c:pt>
                <c:pt idx="1567">
                  <c:v>22.094612000000001</c:v>
                </c:pt>
                <c:pt idx="1568">
                  <c:v>57.986911999999997</c:v>
                </c:pt>
                <c:pt idx="1569">
                  <c:v>74.539885999999996</c:v>
                </c:pt>
                <c:pt idx="1570">
                  <c:v>55.203831000000001</c:v>
                </c:pt>
                <c:pt idx="1571">
                  <c:v>22.077175</c:v>
                </c:pt>
                <c:pt idx="1572">
                  <c:v>77.254859999999994</c:v>
                </c:pt>
                <c:pt idx="1573">
                  <c:v>16.551344</c:v>
                </c:pt>
                <c:pt idx="1574">
                  <c:v>30.338139999999999</c:v>
                </c:pt>
                <c:pt idx="1575">
                  <c:v>33.089618999999999</c:v>
                </c:pt>
                <c:pt idx="1576">
                  <c:v>44.110779000000001</c:v>
                </c:pt>
                <c:pt idx="1577">
                  <c:v>11.025517000000001</c:v>
                </c:pt>
                <c:pt idx="1578">
                  <c:v>60.628371999999999</c:v>
                </c:pt>
                <c:pt idx="1579">
                  <c:v>49.595233999999998</c:v>
                </c:pt>
                <c:pt idx="1580">
                  <c:v>46.830691999999999</c:v>
                </c:pt>
                <c:pt idx="1581">
                  <c:v>57.838253000000002</c:v>
                </c:pt>
                <c:pt idx="1582">
                  <c:v>35.797558000000002</c:v>
                </c:pt>
                <c:pt idx="1583">
                  <c:v>24.778030000000001</c:v>
                </c:pt>
                <c:pt idx="1584">
                  <c:v>79.824546999999995</c:v>
                </c:pt>
                <c:pt idx="1585">
                  <c:v>11.008106</c:v>
                </c:pt>
                <c:pt idx="1586">
                  <c:v>68.787070999999997</c:v>
                </c:pt>
                <c:pt idx="1587">
                  <c:v>33.011268999999999</c:v>
                </c:pt>
                <c:pt idx="1588">
                  <c:v>63.259093999999997</c:v>
                </c:pt>
                <c:pt idx="1589">
                  <c:v>57.746887000000001</c:v>
                </c:pt>
                <c:pt idx="1590">
                  <c:v>41.239623999999999</c:v>
                </c:pt>
                <c:pt idx="1591">
                  <c:v>93.457999999999998</c:v>
                </c:pt>
                <c:pt idx="1592">
                  <c:v>8.2446640000000002</c:v>
                </c:pt>
                <c:pt idx="1593">
                  <c:v>30.224459</c:v>
                </c:pt>
                <c:pt idx="1594">
                  <c:v>46.701293999999997</c:v>
                </c:pt>
                <c:pt idx="1595">
                  <c:v>85.144340999999997</c:v>
                </c:pt>
                <c:pt idx="1596">
                  <c:v>46.682822999999999</c:v>
                </c:pt>
                <c:pt idx="1597">
                  <c:v>46.673591999999999</c:v>
                </c:pt>
                <c:pt idx="1598">
                  <c:v>74.113983000000005</c:v>
                </c:pt>
                <c:pt idx="1599">
                  <c:v>52.143970000000003</c:v>
                </c:pt>
                <c:pt idx="1600">
                  <c:v>46.645904999999999</c:v>
                </c:pt>
                <c:pt idx="1601">
                  <c:v>60.353347999999997</c:v>
                </c:pt>
                <c:pt idx="1602">
                  <c:v>35.656283999999999</c:v>
                </c:pt>
                <c:pt idx="1603">
                  <c:v>43.875976999999999</c:v>
                </c:pt>
                <c:pt idx="1604">
                  <c:v>38.383884000000002</c:v>
                </c:pt>
                <c:pt idx="1605">
                  <c:v>38.376289</c:v>
                </c:pt>
                <c:pt idx="1606">
                  <c:v>63.034283000000002</c:v>
                </c:pt>
                <c:pt idx="1607">
                  <c:v>95.902748000000003</c:v>
                </c:pt>
                <c:pt idx="1608">
                  <c:v>57.530262</c:v>
                </c:pt>
                <c:pt idx="1609">
                  <c:v>65.735855000000001</c:v>
                </c:pt>
                <c:pt idx="1610">
                  <c:v>84.892005999999995</c:v>
                </c:pt>
                <c:pt idx="1611">
                  <c:v>52.020287000000003</c:v>
                </c:pt>
                <c:pt idx="1612">
                  <c:v>24.636309000000001</c:v>
                </c:pt>
                <c:pt idx="1613">
                  <c:v>30.105083</c:v>
                </c:pt>
                <c:pt idx="1614">
                  <c:v>60.198242</c:v>
                </c:pt>
                <c:pt idx="1615">
                  <c:v>82.072258000000005</c:v>
                </c:pt>
                <c:pt idx="1616">
                  <c:v>65.644806000000003</c:v>
                </c:pt>
                <c:pt idx="1617">
                  <c:v>30.081244000000002</c:v>
                </c:pt>
                <c:pt idx="1618">
                  <c:v>54.682335000000002</c:v>
                </c:pt>
                <c:pt idx="1619">
                  <c:v>27.335751999999999</c:v>
                </c:pt>
                <c:pt idx="1620">
                  <c:v>32.796405999999998</c:v>
                </c:pt>
                <c:pt idx="1621">
                  <c:v>68.312308999999999</c:v>
                </c:pt>
                <c:pt idx="1622">
                  <c:v>84.690475000000006</c:v>
                </c:pt>
                <c:pt idx="1623">
                  <c:v>62.822417999999999</c:v>
                </c:pt>
                <c:pt idx="1624">
                  <c:v>46.424762999999999</c:v>
                </c:pt>
                <c:pt idx="1625">
                  <c:v>38.224578999999999</c:v>
                </c:pt>
                <c:pt idx="1626">
                  <c:v>32.757430999999997</c:v>
                </c:pt>
                <c:pt idx="1627">
                  <c:v>30.021694</c:v>
                </c:pt>
                <c:pt idx="1628">
                  <c:v>54.574081</c:v>
                </c:pt>
                <c:pt idx="1629">
                  <c:v>40.922446999999998</c:v>
                </c:pt>
                <c:pt idx="1630">
                  <c:v>65.462935999999999</c:v>
                </c:pt>
                <c:pt idx="1631">
                  <c:v>43.633305</c:v>
                </c:pt>
                <c:pt idx="1632">
                  <c:v>70.890060000000005</c:v>
                </c:pt>
                <c:pt idx="1633">
                  <c:v>81.780006</c:v>
                </c:pt>
                <c:pt idx="1634">
                  <c:v>70.861946000000003</c:v>
                </c:pt>
                <c:pt idx="1635">
                  <c:v>38.148868999999998</c:v>
                </c:pt>
                <c:pt idx="1636">
                  <c:v>49.038815</c:v>
                </c:pt>
                <c:pt idx="1637">
                  <c:v>38.133735999999999</c:v>
                </c:pt>
                <c:pt idx="1638">
                  <c:v>51.742660999999998</c:v>
                </c:pt>
                <c:pt idx="1639">
                  <c:v>57.177914000000001</c:v>
                </c:pt>
                <c:pt idx="1640">
                  <c:v>40.833263000000002</c:v>
                </c:pt>
                <c:pt idx="1641">
                  <c:v>59.876904000000003</c:v>
                </c:pt>
                <c:pt idx="1642">
                  <c:v>38.095923999999997</c:v>
                </c:pt>
                <c:pt idx="1643">
                  <c:v>24.485375999999999</c:v>
                </c:pt>
                <c:pt idx="1644">
                  <c:v>38.080807</c:v>
                </c:pt>
                <c:pt idx="1645">
                  <c:v>29.914694000000001</c:v>
                </c:pt>
                <c:pt idx="1646">
                  <c:v>46.222625999999998</c:v>
                </c:pt>
                <c:pt idx="1647">
                  <c:v>46.213450999999999</c:v>
                </c:pt>
                <c:pt idx="1648">
                  <c:v>21.743189000000001</c:v>
                </c:pt>
                <c:pt idx="1649">
                  <c:v>67.933975000000004</c:v>
                </c:pt>
                <c:pt idx="1650">
                  <c:v>57.053210999999997</c:v>
                </c:pt>
                <c:pt idx="1651">
                  <c:v>81.488403000000005</c:v>
                </c:pt>
                <c:pt idx="1652">
                  <c:v>54.314816</c:v>
                </c:pt>
                <c:pt idx="1653">
                  <c:v>70.595237999999995</c:v>
                </c:pt>
                <c:pt idx="1654">
                  <c:v>46.149258000000003</c:v>
                </c:pt>
                <c:pt idx="1655">
                  <c:v>59.710704999999997</c:v>
                </c:pt>
                <c:pt idx="1656">
                  <c:v>56.985259999999997</c:v>
                </c:pt>
                <c:pt idx="1657">
                  <c:v>18.991313999999999</c:v>
                </c:pt>
                <c:pt idx="1658">
                  <c:v>10.850023</c:v>
                </c:pt>
                <c:pt idx="1659">
                  <c:v>59.663272999999997</c:v>
                </c:pt>
                <c:pt idx="1660">
                  <c:v>56.939990999999999</c:v>
                </c:pt>
                <c:pt idx="1661">
                  <c:v>46.085121000000001</c:v>
                </c:pt>
                <c:pt idx="1662">
                  <c:v>43.365611999999999</c:v>
                </c:pt>
                <c:pt idx="1663">
                  <c:v>51.486426999999999</c:v>
                </c:pt>
                <c:pt idx="1664">
                  <c:v>65.022559999999999</c:v>
                </c:pt>
                <c:pt idx="1665">
                  <c:v>67.718376000000006</c:v>
                </c:pt>
                <c:pt idx="1666">
                  <c:v>48.747540000000001</c:v>
                </c:pt>
                <c:pt idx="1667">
                  <c:v>2.7076579999999999</c:v>
                </c:pt>
                <c:pt idx="1668">
                  <c:v>59.556637000000002</c:v>
                </c:pt>
                <c:pt idx="1669">
                  <c:v>24.359234000000001</c:v>
                </c:pt>
                <c:pt idx="1670">
                  <c:v>35.178566000000004</c:v>
                </c:pt>
                <c:pt idx="1671">
                  <c:v>51.404601999999997</c:v>
                </c:pt>
                <c:pt idx="1672">
                  <c:v>21.639738000000001</c:v>
                </c:pt>
                <c:pt idx="1673">
                  <c:v>59.497447999999999</c:v>
                </c:pt>
                <c:pt idx="1674">
                  <c:v>62.189503000000002</c:v>
                </c:pt>
                <c:pt idx="1675">
                  <c:v>54.067073999999998</c:v>
                </c:pt>
                <c:pt idx="1676">
                  <c:v>35.136608000000003</c:v>
                </c:pt>
                <c:pt idx="1677">
                  <c:v>21.618224999999999</c:v>
                </c:pt>
                <c:pt idx="1678">
                  <c:v>40.526108000000001</c:v>
                </c:pt>
                <c:pt idx="1679">
                  <c:v>45.920451999999997</c:v>
                </c:pt>
                <c:pt idx="1680">
                  <c:v>32.407986000000001</c:v>
                </c:pt>
                <c:pt idx="1681">
                  <c:v>29.701408000000001</c:v>
                </c:pt>
                <c:pt idx="1682">
                  <c:v>62.090584</c:v>
                </c:pt>
                <c:pt idx="1683">
                  <c:v>59.379173000000002</c:v>
                </c:pt>
                <c:pt idx="1684">
                  <c:v>59.367355000000003</c:v>
                </c:pt>
                <c:pt idx="1685">
                  <c:v>24.281811000000001</c:v>
                </c:pt>
                <c:pt idx="1686">
                  <c:v>51.251396</c:v>
                </c:pt>
                <c:pt idx="1687">
                  <c:v>56.635002</c:v>
                </c:pt>
                <c:pt idx="1688">
                  <c:v>51.230991000000003</c:v>
                </c:pt>
                <c:pt idx="1689">
                  <c:v>35.045802999999999</c:v>
                </c:pt>
                <c:pt idx="1690">
                  <c:v>59.296470999999997</c:v>
                </c:pt>
                <c:pt idx="1691">
                  <c:v>53.895149000000004</c:v>
                </c:pt>
                <c:pt idx="1692">
                  <c:v>45.801749999999998</c:v>
                </c:pt>
                <c:pt idx="1693">
                  <c:v>61.954731000000002</c:v>
                </c:pt>
                <c:pt idx="1694">
                  <c:v>29.624621999999999</c:v>
                </c:pt>
                <c:pt idx="1695">
                  <c:v>48.466999000000001</c:v>
                </c:pt>
                <c:pt idx="1696">
                  <c:v>40.381118999999998</c:v>
                </c:pt>
                <c:pt idx="1697">
                  <c:v>80.746146999999993</c:v>
                </c:pt>
                <c:pt idx="1698">
                  <c:v>56.511040000000001</c:v>
                </c:pt>
                <c:pt idx="1699">
                  <c:v>32.285587</c:v>
                </c:pt>
                <c:pt idx="1700">
                  <c:v>53.798588000000002</c:v>
                </c:pt>
                <c:pt idx="1701">
                  <c:v>56.477260999999999</c:v>
                </c:pt>
                <c:pt idx="1702">
                  <c:v>51.088287000000001</c:v>
                </c:pt>
                <c:pt idx="1703">
                  <c:v>59.143070000000002</c:v>
                </c:pt>
                <c:pt idx="1704">
                  <c:v>72.570205999999999</c:v>
                </c:pt>
                <c:pt idx="1705">
                  <c:v>61.806739999999998</c:v>
                </c:pt>
                <c:pt idx="1706">
                  <c:v>37.613995000000003</c:v>
                </c:pt>
                <c:pt idx="1707">
                  <c:v>64.468277</c:v>
                </c:pt>
                <c:pt idx="1708">
                  <c:v>42.970280000000002</c:v>
                </c:pt>
                <c:pt idx="1709">
                  <c:v>75.182991000000001</c:v>
                </c:pt>
                <c:pt idx="1710">
                  <c:v>42.953144000000002</c:v>
                </c:pt>
                <c:pt idx="1711">
                  <c:v>61.73283</c:v>
                </c:pt>
                <c:pt idx="1712">
                  <c:v>32.202007000000002</c:v>
                </c:pt>
                <c:pt idx="1713">
                  <c:v>40.244480000000003</c:v>
                </c:pt>
                <c:pt idx="1714">
                  <c:v>64.378319000000005</c:v>
                </c:pt>
                <c:pt idx="1715">
                  <c:v>37.546528000000002</c:v>
                </c:pt>
                <c:pt idx="1716">
                  <c:v>53.627197000000002</c:v>
                </c:pt>
                <c:pt idx="1717">
                  <c:v>64.339798000000002</c:v>
                </c:pt>
                <c:pt idx="1718">
                  <c:v>48.245215999999999</c:v>
                </c:pt>
                <c:pt idx="1719">
                  <c:v>42.876080000000002</c:v>
                </c:pt>
                <c:pt idx="1720">
                  <c:v>61.622062999999997</c:v>
                </c:pt>
                <c:pt idx="1721">
                  <c:v>40.180278999999999</c:v>
                </c:pt>
                <c:pt idx="1722">
                  <c:v>29.459655999999999</c:v>
                </c:pt>
                <c:pt idx="1723">
                  <c:v>40.164237999999997</c:v>
                </c:pt>
                <c:pt idx="1724">
                  <c:v>53.541626000000001</c:v>
                </c:pt>
                <c:pt idx="1725">
                  <c:v>26.765469</c:v>
                </c:pt>
                <c:pt idx="1726">
                  <c:v>61.548285999999997</c:v>
                </c:pt>
                <c:pt idx="1727">
                  <c:v>53.50956</c:v>
                </c:pt>
                <c:pt idx="1728">
                  <c:v>32.099322999999998</c:v>
                </c:pt>
                <c:pt idx="1729">
                  <c:v>48.13937</c:v>
                </c:pt>
                <c:pt idx="1730">
                  <c:v>58.825256000000003</c:v>
                </c:pt>
                <c:pt idx="1731">
                  <c:v>48.120144000000003</c:v>
                </c:pt>
                <c:pt idx="1732">
                  <c:v>40.092106000000001</c:v>
                </c:pt>
                <c:pt idx="1733">
                  <c:v>40.084099000000002</c:v>
                </c:pt>
                <c:pt idx="1734">
                  <c:v>61.450004999999997</c:v>
                </c:pt>
                <c:pt idx="1735">
                  <c:v>40.068080999999999</c:v>
                </c:pt>
                <c:pt idx="1736">
                  <c:v>48.072090000000003</c:v>
                </c:pt>
                <c:pt idx="1737">
                  <c:v>24.031241999999999</c:v>
                </c:pt>
                <c:pt idx="1738">
                  <c:v>61.400897999999998</c:v>
                </c:pt>
                <c:pt idx="1739">
                  <c:v>45.374203000000001</c:v>
                </c:pt>
                <c:pt idx="1740">
                  <c:v>37.359520000000003</c:v>
                </c:pt>
                <c:pt idx="1741">
                  <c:v>16.008022</c:v>
                </c:pt>
                <c:pt idx="1742">
                  <c:v>69.354232999999994</c:v>
                </c:pt>
                <c:pt idx="1743">
                  <c:v>48.004868000000002</c:v>
                </c:pt>
                <c:pt idx="1744">
                  <c:v>69.326499999999996</c:v>
                </c:pt>
                <c:pt idx="1745">
                  <c:v>58.649155</c:v>
                </c:pt>
                <c:pt idx="1746">
                  <c:v>45.310738000000001</c:v>
                </c:pt>
                <c:pt idx="1747">
                  <c:v>15.988827000000001</c:v>
                </c:pt>
                <c:pt idx="1748">
                  <c:v>39.964072999999999</c:v>
                </c:pt>
                <c:pt idx="1749">
                  <c:v>42.619816</c:v>
                </c:pt>
                <c:pt idx="1750">
                  <c:v>37.284882000000003</c:v>
                </c:pt>
                <c:pt idx="1751">
                  <c:v>63.904152000000003</c:v>
                </c:pt>
                <c:pt idx="1752">
                  <c:v>66.553505000000001</c:v>
                </c:pt>
                <c:pt idx="1753">
                  <c:v>37.262504999999997</c:v>
                </c:pt>
                <c:pt idx="1754">
                  <c:v>61.204726999999998</c:v>
                </c:pt>
                <c:pt idx="1755">
                  <c:v>69.174103000000002</c:v>
                </c:pt>
                <c:pt idx="1756">
                  <c:v>37.240138999999999</c:v>
                </c:pt>
                <c:pt idx="1757">
                  <c:v>21.275822000000002</c:v>
                </c:pt>
                <c:pt idx="1758">
                  <c:v>66.473633000000007</c:v>
                </c:pt>
                <c:pt idx="1759">
                  <c:v>29.242543999999999</c:v>
                </c:pt>
                <c:pt idx="1760">
                  <c:v>47.841858000000002</c:v>
                </c:pt>
                <c:pt idx="1761">
                  <c:v>29.230837000000001</c:v>
                </c:pt>
                <c:pt idx="1762">
                  <c:v>47.822701000000002</c:v>
                </c:pt>
                <c:pt idx="1763">
                  <c:v>61.094546999999999</c:v>
                </c:pt>
                <c:pt idx="1764">
                  <c:v>29.213282</c:v>
                </c:pt>
                <c:pt idx="1765">
                  <c:v>42.483536000000001</c:v>
                </c:pt>
                <c:pt idx="1766">
                  <c:v>47.784405</c:v>
                </c:pt>
                <c:pt idx="1767">
                  <c:v>31.849889999999998</c:v>
                </c:pt>
                <c:pt idx="1768">
                  <c:v>42.458011999999997</c:v>
                </c:pt>
                <c:pt idx="1769">
                  <c:v>53.061881999999997</c:v>
                </c:pt>
                <c:pt idx="1770">
                  <c:v>47.746127999999999</c:v>
                </c:pt>
                <c:pt idx="1771">
                  <c:v>79.560935999999998</c:v>
                </c:pt>
                <c:pt idx="1772">
                  <c:v>39.772494999999999</c:v>
                </c:pt>
                <c:pt idx="1773">
                  <c:v>31.811620999999999</c:v>
                </c:pt>
                <c:pt idx="1774">
                  <c:v>13.252186</c:v>
                </c:pt>
                <c:pt idx="1775">
                  <c:v>47.698307</c:v>
                </c:pt>
                <c:pt idx="1776">
                  <c:v>66.234375</c:v>
                </c:pt>
                <c:pt idx="1777">
                  <c:v>60.923408999999999</c:v>
                </c:pt>
                <c:pt idx="1778">
                  <c:v>39.724693000000002</c:v>
                </c:pt>
                <c:pt idx="1779">
                  <c:v>39.716728000000003</c:v>
                </c:pt>
                <c:pt idx="1780">
                  <c:v>63.534022999999998</c:v>
                </c:pt>
                <c:pt idx="1781">
                  <c:v>37.054085000000001</c:v>
                </c:pt>
                <c:pt idx="1782">
                  <c:v>74.093306999999996</c:v>
                </c:pt>
                <c:pt idx="1783">
                  <c:v>42.330539999999999</c:v>
                </c:pt>
                <c:pt idx="1784">
                  <c:v>23.806153999999999</c:v>
                </c:pt>
                <c:pt idx="1785">
                  <c:v>21.156782</c:v>
                </c:pt>
                <c:pt idx="1786">
                  <c:v>58.169479000000003</c:v>
                </c:pt>
                <c:pt idx="1787">
                  <c:v>37.009514000000003</c:v>
                </c:pt>
                <c:pt idx="1788">
                  <c:v>39.645096000000002</c:v>
                </c:pt>
                <c:pt idx="1789">
                  <c:v>87.201713999999996</c:v>
                </c:pt>
                <c:pt idx="1790">
                  <c:v>44.913082000000003</c:v>
                </c:pt>
                <c:pt idx="1791">
                  <c:v>63.393977999999997</c:v>
                </c:pt>
                <c:pt idx="1792">
                  <c:v>29.049744</c:v>
                </c:pt>
                <c:pt idx="1793">
                  <c:v>47.526404999999997</c:v>
                </c:pt>
                <c:pt idx="1794">
                  <c:v>34.317734000000002</c:v>
                </c:pt>
                <c:pt idx="1795">
                  <c:v>68.621696</c:v>
                </c:pt>
                <c:pt idx="1796">
                  <c:v>44.859023999999998</c:v>
                </c:pt>
                <c:pt idx="1797">
                  <c:v>36.935310000000001</c:v>
                </c:pt>
                <c:pt idx="1798">
                  <c:v>47.478721999999998</c:v>
                </c:pt>
                <c:pt idx="1799">
                  <c:v>47.469189</c:v>
                </c:pt>
                <c:pt idx="1800">
                  <c:v>36.913066999999998</c:v>
                </c:pt>
                <c:pt idx="1801">
                  <c:v>23.725062999999999</c:v>
                </c:pt>
                <c:pt idx="1802">
                  <c:v>23.720296999999999</c:v>
                </c:pt>
                <c:pt idx="1803">
                  <c:v>36.890830999999999</c:v>
                </c:pt>
                <c:pt idx="1804">
                  <c:v>34.248890000000003</c:v>
                </c:pt>
                <c:pt idx="1805">
                  <c:v>68.484015999999997</c:v>
                </c:pt>
                <c:pt idx="1806">
                  <c:v>50.035961</c:v>
                </c:pt>
                <c:pt idx="1807">
                  <c:v>26.329426000000002</c:v>
                </c:pt>
                <c:pt idx="1808">
                  <c:v>28.956548999999999</c:v>
                </c:pt>
                <c:pt idx="1809">
                  <c:v>44.742038999999998</c:v>
                </c:pt>
                <c:pt idx="1810">
                  <c:v>55.258468999999998</c:v>
                </c:pt>
                <c:pt idx="1811">
                  <c:v>47.354880999999999</c:v>
                </c:pt>
                <c:pt idx="1812">
                  <c:v>71.018051</c:v>
                </c:pt>
                <c:pt idx="1813">
                  <c:v>63.114463999999998</c:v>
                </c:pt>
                <c:pt idx="1814">
                  <c:v>65.731018000000006</c:v>
                </c:pt>
                <c:pt idx="1815">
                  <c:v>18.400986</c:v>
                </c:pt>
                <c:pt idx="1816">
                  <c:v>49.935490000000001</c:v>
                </c:pt>
                <c:pt idx="1817">
                  <c:v>18.393587</c:v>
                </c:pt>
                <c:pt idx="1818">
                  <c:v>60.423920000000003</c:v>
                </c:pt>
                <c:pt idx="1819">
                  <c:v>55.158569</c:v>
                </c:pt>
                <c:pt idx="1820">
                  <c:v>44.643196000000003</c:v>
                </c:pt>
                <c:pt idx="1821">
                  <c:v>15.753253000000001</c:v>
                </c:pt>
                <c:pt idx="1822">
                  <c:v>13.125071</c:v>
                </c:pt>
                <c:pt idx="1823">
                  <c:v>49.865234000000001</c:v>
                </c:pt>
                <c:pt idx="1824">
                  <c:v>60.351036000000001</c:v>
                </c:pt>
                <c:pt idx="1825">
                  <c:v>65.585753999999994</c:v>
                </c:pt>
                <c:pt idx="1826">
                  <c:v>55.080952000000003</c:v>
                </c:pt>
                <c:pt idx="1827">
                  <c:v>60.314616999999998</c:v>
                </c:pt>
                <c:pt idx="1828">
                  <c:v>44.571396</c:v>
                </c:pt>
                <c:pt idx="1829">
                  <c:v>57.669024999999998</c:v>
                </c:pt>
                <c:pt idx="1830">
                  <c:v>41.932667000000002</c:v>
                </c:pt>
                <c:pt idx="1831">
                  <c:v>39.303963000000003</c:v>
                </c:pt>
                <c:pt idx="1832">
                  <c:v>31.43684</c:v>
                </c:pt>
                <c:pt idx="1833">
                  <c:v>49.764977000000002</c:v>
                </c:pt>
                <c:pt idx="1834">
                  <c:v>36.661549000000001</c:v>
                </c:pt>
                <c:pt idx="1835">
                  <c:v>78.544646999999998</c:v>
                </c:pt>
                <c:pt idx="1836">
                  <c:v>41.882041999999998</c:v>
                </c:pt>
                <c:pt idx="1837">
                  <c:v>70.661713000000006</c:v>
                </c:pt>
                <c:pt idx="1838">
                  <c:v>41.865172999999999</c:v>
                </c:pt>
                <c:pt idx="1839">
                  <c:v>39.240696</c:v>
                </c:pt>
                <c:pt idx="1840">
                  <c:v>44.463833000000001</c:v>
                </c:pt>
                <c:pt idx="1841">
                  <c:v>36.609898000000001</c:v>
                </c:pt>
                <c:pt idx="1842">
                  <c:v>47.060386999999999</c:v>
                </c:pt>
                <c:pt idx="1843">
                  <c:v>65.348479999999995</c:v>
                </c:pt>
                <c:pt idx="1844">
                  <c:v>57.495075</c:v>
                </c:pt>
                <c:pt idx="1845">
                  <c:v>49.644832999999998</c:v>
                </c:pt>
                <c:pt idx="1846">
                  <c:v>47.022469000000001</c:v>
                </c:pt>
                <c:pt idx="1847">
                  <c:v>26.11833</c:v>
                </c:pt>
                <c:pt idx="1848">
                  <c:v>62.671356000000003</c:v>
                </c:pt>
                <c:pt idx="1849">
                  <c:v>31.329363000000001</c:v>
                </c:pt>
                <c:pt idx="1850">
                  <c:v>57.425587</c:v>
                </c:pt>
                <c:pt idx="1851">
                  <c:v>65.243195</c:v>
                </c:pt>
                <c:pt idx="1852">
                  <c:v>49.574829000000001</c:v>
                </c:pt>
                <c:pt idx="1853">
                  <c:v>23.478081</c:v>
                </c:pt>
                <c:pt idx="1854">
                  <c:v>75.636336999999997</c:v>
                </c:pt>
                <c:pt idx="1855">
                  <c:v>36.506729</c:v>
                </c:pt>
                <c:pt idx="1856">
                  <c:v>54.749054000000001</c:v>
                </c:pt>
                <c:pt idx="1857">
                  <c:v>15.639431999999999</c:v>
                </c:pt>
                <c:pt idx="1858">
                  <c:v>57.333015000000003</c:v>
                </c:pt>
                <c:pt idx="1859">
                  <c:v>67.743530000000007</c:v>
                </c:pt>
                <c:pt idx="1860">
                  <c:v>41.679920000000003</c:v>
                </c:pt>
                <c:pt idx="1861">
                  <c:v>23.440224000000001</c:v>
                </c:pt>
                <c:pt idx="1862">
                  <c:v>33.851272999999999</c:v>
                </c:pt>
                <c:pt idx="1863">
                  <c:v>15.620511</c:v>
                </c:pt>
                <c:pt idx="1864">
                  <c:v>46.852077000000001</c:v>
                </c:pt>
                <c:pt idx="1865">
                  <c:v>26.023678</c:v>
                </c:pt>
                <c:pt idx="1866">
                  <c:v>26.018426999999999</c:v>
                </c:pt>
                <c:pt idx="1867">
                  <c:v>49.425033999999997</c:v>
                </c:pt>
                <c:pt idx="1868">
                  <c:v>67.620604999999998</c:v>
                </c:pt>
                <c:pt idx="1869">
                  <c:v>72.807486999999995</c:v>
                </c:pt>
                <c:pt idx="1870">
                  <c:v>33.79665</c:v>
                </c:pt>
                <c:pt idx="1871">
                  <c:v>67.579659000000007</c:v>
                </c:pt>
                <c:pt idx="1872">
                  <c:v>59.769931999999997</c:v>
                </c:pt>
                <c:pt idx="1873">
                  <c:v>33.776184000000001</c:v>
                </c:pt>
                <c:pt idx="1874">
                  <c:v>70.136368000000004</c:v>
                </c:pt>
                <c:pt idx="1875">
                  <c:v>57.136612</c:v>
                </c:pt>
                <c:pt idx="1876">
                  <c:v>44.142100999999997</c:v>
                </c:pt>
                <c:pt idx="1877">
                  <c:v>38.941043999999998</c:v>
                </c:pt>
                <c:pt idx="1878">
                  <c:v>36.337631000000002</c:v>
                </c:pt>
                <c:pt idx="1879">
                  <c:v>46.710372999999997</c:v>
                </c:pt>
                <c:pt idx="1880">
                  <c:v>38.917445999999998</c:v>
                </c:pt>
                <c:pt idx="1881">
                  <c:v>23.345751</c:v>
                </c:pt>
                <c:pt idx="1882">
                  <c:v>62.242756</c:v>
                </c:pt>
                <c:pt idx="1883">
                  <c:v>25.929238999999999</c:v>
                </c:pt>
                <c:pt idx="1884">
                  <c:v>46.663200000000003</c:v>
                </c:pt>
                <c:pt idx="1885">
                  <c:v>25.918759999999999</c:v>
                </c:pt>
                <c:pt idx="1886">
                  <c:v>80.331917000000004</c:v>
                </c:pt>
                <c:pt idx="1887">
                  <c:v>64.770706000000004</c:v>
                </c:pt>
                <c:pt idx="1888">
                  <c:v>23.312740000000002</c:v>
                </c:pt>
                <c:pt idx="1889">
                  <c:v>56.975178</c:v>
                </c:pt>
                <c:pt idx="1890">
                  <c:v>67.320685999999995</c:v>
                </c:pt>
                <c:pt idx="1891">
                  <c:v>49.185935999999998</c:v>
                </c:pt>
                <c:pt idx="1892">
                  <c:v>43.999569000000001</c:v>
                </c:pt>
                <c:pt idx="1893">
                  <c:v>59.516792000000002</c:v>
                </c:pt>
                <c:pt idx="1894">
                  <c:v>64.679077000000007</c:v>
                </c:pt>
                <c:pt idx="1895">
                  <c:v>25.866398</c:v>
                </c:pt>
                <c:pt idx="1896">
                  <c:v>43.963982000000001</c:v>
                </c:pt>
                <c:pt idx="1897">
                  <c:v>5.1711869999999998</c:v>
                </c:pt>
                <c:pt idx="1898">
                  <c:v>23.265633000000001</c:v>
                </c:pt>
                <c:pt idx="1899">
                  <c:v>20.676378</c:v>
                </c:pt>
                <c:pt idx="1900">
                  <c:v>74.936699000000004</c:v>
                </c:pt>
                <c:pt idx="1901">
                  <c:v>43.919521000000003</c:v>
                </c:pt>
                <c:pt idx="1902">
                  <c:v>36.161696999999997</c:v>
                </c:pt>
                <c:pt idx="1903">
                  <c:v>59.396481000000001</c:v>
                </c:pt>
                <c:pt idx="1904">
                  <c:v>36.147060000000003</c:v>
                </c:pt>
                <c:pt idx="1905">
                  <c:v>51.628203999999997</c:v>
                </c:pt>
                <c:pt idx="1906">
                  <c:v>20.647099999999998</c:v>
                </c:pt>
                <c:pt idx="1907">
                  <c:v>59.348396000000001</c:v>
                </c:pt>
                <c:pt idx="1908">
                  <c:v>74.815437000000003</c:v>
                </c:pt>
                <c:pt idx="1909">
                  <c:v>41.269123</c:v>
                </c:pt>
                <c:pt idx="1910">
                  <c:v>64.469948000000002</c:v>
                </c:pt>
                <c:pt idx="1911">
                  <c:v>30.939305999999998</c:v>
                </c:pt>
                <c:pt idx="1912">
                  <c:v>43.821807999999997</c:v>
                </c:pt>
                <c:pt idx="1913">
                  <c:v>51.544623999999999</c:v>
                </c:pt>
                <c:pt idx="1914">
                  <c:v>36.073929</c:v>
                </c:pt>
                <c:pt idx="1915">
                  <c:v>43.795180999999999</c:v>
                </c:pt>
                <c:pt idx="1916">
                  <c:v>84.996948000000003</c:v>
                </c:pt>
                <c:pt idx="1917">
                  <c:v>56.653151999999999</c:v>
                </c:pt>
                <c:pt idx="1918">
                  <c:v>51.492427999999997</c:v>
                </c:pt>
                <c:pt idx="1919">
                  <c:v>59.204292000000002</c:v>
                </c:pt>
                <c:pt idx="1920">
                  <c:v>33.456511999999996</c:v>
                </c:pt>
                <c:pt idx="1921">
                  <c:v>33.449733999999999</c:v>
                </c:pt>
                <c:pt idx="1922">
                  <c:v>7.7176049999999998</c:v>
                </c:pt>
                <c:pt idx="1923">
                  <c:v>20.576107</c:v>
                </c:pt>
                <c:pt idx="1924">
                  <c:v>100.288185</c:v>
                </c:pt>
                <c:pt idx="1925">
                  <c:v>38.56456</c:v>
                </c:pt>
                <c:pt idx="1926">
                  <c:v>46.268084999999999</c:v>
                </c:pt>
                <c:pt idx="1927">
                  <c:v>15.419568</c:v>
                </c:pt>
                <c:pt idx="1928">
                  <c:v>56.526950999999997</c:v>
                </c:pt>
                <c:pt idx="1929">
                  <c:v>25.688858</c:v>
                </c:pt>
                <c:pt idx="1930">
                  <c:v>66.777480999999995</c:v>
                </c:pt>
                <c:pt idx="1931">
                  <c:v>33.381968999999998</c:v>
                </c:pt>
                <c:pt idx="1932">
                  <c:v>64.183066999999994</c:v>
                </c:pt>
                <c:pt idx="1933">
                  <c:v>41.068832</c:v>
                </c:pt>
                <c:pt idx="1934">
                  <c:v>33.361656000000004</c:v>
                </c:pt>
                <c:pt idx="1935">
                  <c:v>43.617927999999999</c:v>
                </c:pt>
                <c:pt idx="1936">
                  <c:v>25.652398999999999</c:v>
                </c:pt>
                <c:pt idx="1937">
                  <c:v>76.941574000000003</c:v>
                </c:pt>
                <c:pt idx="1938">
                  <c:v>48.719776000000003</c:v>
                </c:pt>
                <c:pt idx="1939">
                  <c:v>23.073105000000002</c:v>
                </c:pt>
                <c:pt idx="1940">
                  <c:v>35.884208999999998</c:v>
                </c:pt>
                <c:pt idx="1941">
                  <c:v>33.314289000000002</c:v>
                </c:pt>
                <c:pt idx="1942">
                  <c:v>48.680228999999997</c:v>
                </c:pt>
                <c:pt idx="1943">
                  <c:v>53.793537000000001</c:v>
                </c:pt>
                <c:pt idx="1944">
                  <c:v>46.099384000000001</c:v>
                </c:pt>
                <c:pt idx="1945">
                  <c:v>43.529468999999999</c:v>
                </c:pt>
                <c:pt idx="1946">
                  <c:v>51.200736999999997</c:v>
                </c:pt>
                <c:pt idx="1947">
                  <c:v>56.309372000000003</c:v>
                </c:pt>
                <c:pt idx="1948">
                  <c:v>66.533919999999995</c:v>
                </c:pt>
                <c:pt idx="1949">
                  <c:v>43.494114000000003</c:v>
                </c:pt>
                <c:pt idx="1950">
                  <c:v>38.369362000000002</c:v>
                </c:pt>
                <c:pt idx="1951">
                  <c:v>23.016940999999999</c:v>
                </c:pt>
                <c:pt idx="1952">
                  <c:v>40.910690000000002</c:v>
                </c:pt>
                <c:pt idx="1953">
                  <c:v>17.894791000000001</c:v>
                </c:pt>
                <c:pt idx="1954">
                  <c:v>30.670551</c:v>
                </c:pt>
                <c:pt idx="1955">
                  <c:v>63.883994999999999</c:v>
                </c:pt>
                <c:pt idx="1956">
                  <c:v>53.651648999999999</c:v>
                </c:pt>
                <c:pt idx="1957">
                  <c:v>38.314816</c:v>
                </c:pt>
                <c:pt idx="1958">
                  <c:v>40.860832000000002</c:v>
                </c:pt>
                <c:pt idx="1959">
                  <c:v>40.852524000000003</c:v>
                </c:pt>
                <c:pt idx="1960">
                  <c:v>30.633163</c:v>
                </c:pt>
                <c:pt idx="1961">
                  <c:v>35.731425999999999</c:v>
                </c:pt>
                <c:pt idx="1962">
                  <c:v>43.379337</c:v>
                </c:pt>
                <c:pt idx="1963">
                  <c:v>51.024135999999999</c:v>
                </c:pt>
                <c:pt idx="1964">
                  <c:v>53.564444999999999</c:v>
                </c:pt>
                <c:pt idx="1965">
                  <c:v>20.401354000000001</c:v>
                </c:pt>
                <c:pt idx="1966">
                  <c:v>40.794407</c:v>
                </c:pt>
                <c:pt idx="1967">
                  <c:v>53.531768999999997</c:v>
                </c:pt>
                <c:pt idx="1968">
                  <c:v>40.777813000000002</c:v>
                </c:pt>
                <c:pt idx="1969">
                  <c:v>63.702370000000002</c:v>
                </c:pt>
                <c:pt idx="1970">
                  <c:v>50.951526999999999</c:v>
                </c:pt>
                <c:pt idx="1971">
                  <c:v>66.223502999999994</c:v>
                </c:pt>
                <c:pt idx="1972">
                  <c:v>63.663490000000003</c:v>
                </c:pt>
                <c:pt idx="1973">
                  <c:v>84.018707000000006</c:v>
                </c:pt>
                <c:pt idx="1974">
                  <c:v>22.909528999999999</c:v>
                </c:pt>
                <c:pt idx="1975">
                  <c:v>40.719760999999998</c:v>
                </c:pt>
                <c:pt idx="1976">
                  <c:v>45.800407</c:v>
                </c:pt>
                <c:pt idx="1977">
                  <c:v>43.247135</c:v>
                </c:pt>
                <c:pt idx="1978">
                  <c:v>48.325190999999997</c:v>
                </c:pt>
                <c:pt idx="1979">
                  <c:v>48.315350000000002</c:v>
                </c:pt>
                <c:pt idx="1980">
                  <c:v>20.339162999999999</c:v>
                </c:pt>
                <c:pt idx="1981">
                  <c:v>55.921309999999998</c:v>
                </c:pt>
                <c:pt idx="1982">
                  <c:v>35.579040999999997</c:v>
                </c:pt>
                <c:pt idx="1983">
                  <c:v>35.571793</c:v>
                </c:pt>
                <c:pt idx="1984">
                  <c:v>22.862925000000001</c:v>
                </c:pt>
                <c:pt idx="1985">
                  <c:v>25.398074999999999</c:v>
                </c:pt>
                <c:pt idx="1986">
                  <c:v>71.100121000000001</c:v>
                </c:pt>
                <c:pt idx="1987">
                  <c:v>30.465273</c:v>
                </c:pt>
                <c:pt idx="1988">
                  <c:v>35.535575999999999</c:v>
                </c:pt>
                <c:pt idx="1989">
                  <c:v>50.754764999999999</c:v>
                </c:pt>
                <c:pt idx="1990">
                  <c:v>58.356082999999998</c:v>
                </c:pt>
                <c:pt idx="1991">
                  <c:v>25.367038999999998</c:v>
                </c:pt>
                <c:pt idx="1992">
                  <c:v>68.477042999999995</c:v>
                </c:pt>
                <c:pt idx="1993">
                  <c:v>38.035049000000001</c:v>
                </c:pt>
                <c:pt idx="1994">
                  <c:v>43.097602999999999</c:v>
                </c:pt>
                <c:pt idx="1995">
                  <c:v>53.227359999999997</c:v>
                </c:pt>
                <c:pt idx="1996">
                  <c:v>32.943553999999999</c:v>
                </c:pt>
                <c:pt idx="1997">
                  <c:v>17.735220000000002</c:v>
                </c:pt>
                <c:pt idx="1998">
                  <c:v>58.260983000000003</c:v>
                </c:pt>
                <c:pt idx="1999">
                  <c:v>53.183959999999999</c:v>
                </c:pt>
                <c:pt idx="2000">
                  <c:v>60.769272000000001</c:v>
                </c:pt>
                <c:pt idx="2001">
                  <c:v>45.567661000000001</c:v>
                </c:pt>
                <c:pt idx="2002">
                  <c:v>50.620403000000003</c:v>
                </c:pt>
                <c:pt idx="2003">
                  <c:v>30.366046999999998</c:v>
                </c:pt>
                <c:pt idx="2004">
                  <c:v>63.249690999999999</c:v>
                </c:pt>
                <c:pt idx="2005">
                  <c:v>30.353659</c:v>
                </c:pt>
                <c:pt idx="2006">
                  <c:v>20.231643999999999</c:v>
                </c:pt>
                <c:pt idx="2007">
                  <c:v>58.154105999999999</c:v>
                </c:pt>
                <c:pt idx="2008">
                  <c:v>58.142238999999996</c:v>
                </c:pt>
                <c:pt idx="2009">
                  <c:v>48.020741000000001</c:v>
                </c:pt>
                <c:pt idx="2010">
                  <c:v>30.322699</c:v>
                </c:pt>
                <c:pt idx="2011">
                  <c:v>48.001140999999997</c:v>
                </c:pt>
                <c:pt idx="2012">
                  <c:v>55.568919999999999</c:v>
                </c:pt>
                <c:pt idx="2013">
                  <c:v>60.608265000000003</c:v>
                </c:pt>
                <c:pt idx="2014">
                  <c:v>37.872433000000001</c:v>
                </c:pt>
                <c:pt idx="2015">
                  <c:v>47.961951999999997</c:v>
                </c:pt>
                <c:pt idx="2016">
                  <c:v>25.237977999999998</c:v>
                </c:pt>
                <c:pt idx="2017">
                  <c:v>45.419083000000001</c:v>
                </c:pt>
                <c:pt idx="2018">
                  <c:v>55.500874000000003</c:v>
                </c:pt>
                <c:pt idx="2019">
                  <c:v>70.623047</c:v>
                </c:pt>
                <c:pt idx="2020">
                  <c:v>68.086883999999998</c:v>
                </c:pt>
                <c:pt idx="2021">
                  <c:v>35.2971</c:v>
                </c:pt>
                <c:pt idx="2022">
                  <c:v>55.455539999999999</c:v>
                </c:pt>
                <c:pt idx="2023">
                  <c:v>52.924019000000001</c:v>
                </c:pt>
                <c:pt idx="2024">
                  <c:v>47.873851999999999</c:v>
                </c:pt>
                <c:pt idx="2025">
                  <c:v>27.710775000000002</c:v>
                </c:pt>
                <c:pt idx="2026">
                  <c:v>52.891579</c:v>
                </c:pt>
                <c:pt idx="2027">
                  <c:v>45.326374000000001</c:v>
                </c:pt>
                <c:pt idx="2028">
                  <c:v>40.281875999999997</c:v>
                </c:pt>
                <c:pt idx="2029">
                  <c:v>10.06841</c:v>
                </c:pt>
                <c:pt idx="2030">
                  <c:v>25.165880000000001</c:v>
                </c:pt>
                <c:pt idx="2031">
                  <c:v>62.901836000000003</c:v>
                </c:pt>
                <c:pt idx="2032">
                  <c:v>47.79562</c:v>
                </c:pt>
                <c:pt idx="2033">
                  <c:v>57.846026999999999</c:v>
                </c:pt>
                <c:pt idx="2034">
                  <c:v>27.659834</c:v>
                </c:pt>
                <c:pt idx="2035">
                  <c:v>10.056065</c:v>
                </c:pt>
                <c:pt idx="2036">
                  <c:v>15.081011999999999</c:v>
                </c:pt>
                <c:pt idx="2037">
                  <c:v>45.233780000000003</c:v>
                </c:pt>
                <c:pt idx="2038">
                  <c:v>47.737000000000002</c:v>
                </c:pt>
                <c:pt idx="2039">
                  <c:v>32.655476</c:v>
                </c:pt>
                <c:pt idx="2040">
                  <c:v>52.740360000000003</c:v>
                </c:pt>
                <c:pt idx="2041">
                  <c:v>17.576523000000002</c:v>
                </c:pt>
                <c:pt idx="2042">
                  <c:v>87.864632</c:v>
                </c:pt>
                <c:pt idx="2043">
                  <c:v>25.099045</c:v>
                </c:pt>
                <c:pt idx="2044">
                  <c:v>30.112687999999999</c:v>
                </c:pt>
                <c:pt idx="2045">
                  <c:v>60.213051</c:v>
                </c:pt>
                <c:pt idx="2046">
                  <c:v>47.658909000000001</c:v>
                </c:pt>
                <c:pt idx="2047">
                  <c:v>47.649151000000003</c:v>
                </c:pt>
                <c:pt idx="2048">
                  <c:v>80.234772000000007</c:v>
                </c:pt>
                <c:pt idx="2049">
                  <c:v>60.163761000000001</c:v>
                </c:pt>
                <c:pt idx="2050">
                  <c:v>57.645130000000002</c:v>
                </c:pt>
                <c:pt idx="2051">
                  <c:v>62.644919999999999</c:v>
                </c:pt>
                <c:pt idx="2052">
                  <c:v>22.547554000000002</c:v>
                </c:pt>
                <c:pt idx="2053">
                  <c:v>42.581099999999999</c:v>
                </c:pt>
                <c:pt idx="2054">
                  <c:v>45.076636999999998</c:v>
                </c:pt>
                <c:pt idx="2055">
                  <c:v>37.556168</c:v>
                </c:pt>
                <c:pt idx="2056">
                  <c:v>27.535549</c:v>
                </c:pt>
                <c:pt idx="2057">
                  <c:v>40.043503000000001</c:v>
                </c:pt>
                <c:pt idx="2058">
                  <c:v>27.524266999999998</c:v>
                </c:pt>
                <c:pt idx="2059">
                  <c:v>65.044028999999995</c:v>
                </c:pt>
                <c:pt idx="2060">
                  <c:v>35.016533000000003</c:v>
                </c:pt>
                <c:pt idx="2061">
                  <c:v>67.518044000000003</c:v>
                </c:pt>
                <c:pt idx="2062">
                  <c:v>27.501712999999999</c:v>
                </c:pt>
                <c:pt idx="2063">
                  <c:v>49.992866999999997</c:v>
                </c:pt>
                <c:pt idx="2064">
                  <c:v>67.476532000000006</c:v>
                </c:pt>
                <c:pt idx="2065">
                  <c:v>39.977898000000003</c:v>
                </c:pt>
                <c:pt idx="2066">
                  <c:v>39.969700000000003</c:v>
                </c:pt>
                <c:pt idx="2067">
                  <c:v>44.956696000000001</c:v>
                </c:pt>
                <c:pt idx="2068">
                  <c:v>54.935802000000002</c:v>
                </c:pt>
                <c:pt idx="2069">
                  <c:v>24.965698</c:v>
                </c:pt>
                <c:pt idx="2070">
                  <c:v>54.913272999999997</c:v>
                </c:pt>
                <c:pt idx="2071">
                  <c:v>44.919826999999998</c:v>
                </c:pt>
                <c:pt idx="2072">
                  <c:v>52.395718000000002</c:v>
                </c:pt>
                <c:pt idx="2073">
                  <c:v>74.835669999999993</c:v>
                </c:pt>
                <c:pt idx="2074">
                  <c:v>39.904170999999998</c:v>
                </c:pt>
                <c:pt idx="2075">
                  <c:v>57.350475000000003</c:v>
                </c:pt>
                <c:pt idx="2076">
                  <c:v>54.845717999999998</c:v>
                </c:pt>
                <c:pt idx="2077">
                  <c:v>47.357039999999998</c:v>
                </c:pt>
                <c:pt idx="2078">
                  <c:v>59.807139999999997</c:v>
                </c:pt>
                <c:pt idx="2079">
                  <c:v>59.794868000000001</c:v>
                </c:pt>
                <c:pt idx="2080">
                  <c:v>24.909414000000002</c:v>
                </c:pt>
                <c:pt idx="2081">
                  <c:v>916.47833300000002</c:v>
                </c:pt>
                <c:pt idx="2082">
                  <c:v>5014.6967770000001</c:v>
                </c:pt>
                <c:pt idx="2083">
                  <c:v>988.29486099999997</c:v>
                </c:pt>
                <c:pt idx="2084">
                  <c:v>49.777934999999999</c:v>
                </c:pt>
                <c:pt idx="2085">
                  <c:v>79.628342000000004</c:v>
                </c:pt>
                <c:pt idx="2086">
                  <c:v>44.781745999999998</c:v>
                </c:pt>
                <c:pt idx="2087">
                  <c:v>49.747275999999999</c:v>
                </c:pt>
                <c:pt idx="2088">
                  <c:v>42.276501000000003</c:v>
                </c:pt>
                <c:pt idx="2089">
                  <c:v>54.699528000000001</c:v>
                </c:pt>
                <c:pt idx="2090">
                  <c:v>44.744965000000001</c:v>
                </c:pt>
                <c:pt idx="2091">
                  <c:v>72.074303</c:v>
                </c:pt>
                <c:pt idx="2092">
                  <c:v>27.332912</c:v>
                </c:pt>
                <c:pt idx="2093">
                  <c:v>12.421498</c:v>
                </c:pt>
                <c:pt idx="2094">
                  <c:v>27.321681999999999</c:v>
                </c:pt>
                <c:pt idx="2095">
                  <c:v>9.9331150000000008</c:v>
                </c:pt>
                <c:pt idx="2096">
                  <c:v>44.689830999999998</c:v>
                </c:pt>
                <c:pt idx="2097">
                  <c:v>44.680649000000003</c:v>
                </c:pt>
                <c:pt idx="2098">
                  <c:v>27.299229</c:v>
                </c:pt>
                <c:pt idx="2099">
                  <c:v>57.068469999999998</c:v>
                </c:pt>
                <c:pt idx="2100">
                  <c:v>62.018196000000003</c:v>
                </c:pt>
                <c:pt idx="2101">
                  <c:v>32.242832</c:v>
                </c:pt>
                <c:pt idx="2102">
                  <c:v>69.431815999999998</c:v>
                </c:pt>
                <c:pt idx="2103">
                  <c:v>19.833583999999998</c:v>
                </c:pt>
                <c:pt idx="2104">
                  <c:v>34.701633000000001</c:v>
                </c:pt>
                <c:pt idx="2105">
                  <c:v>47.085388000000002</c:v>
                </c:pt>
                <c:pt idx="2106">
                  <c:v>12.388344</c:v>
                </c:pt>
                <c:pt idx="2107">
                  <c:v>22.294432</c:v>
                </c:pt>
                <c:pt idx="2108">
                  <c:v>61.916237000000002</c:v>
                </c:pt>
                <c:pt idx="2109">
                  <c:v>56.951217999999997</c:v>
                </c:pt>
                <c:pt idx="2110">
                  <c:v>47.03698</c:v>
                </c:pt>
                <c:pt idx="2111">
                  <c:v>64.353149000000002</c:v>
                </c:pt>
                <c:pt idx="2112">
                  <c:v>19.796894000000002</c:v>
                </c:pt>
                <c:pt idx="2113">
                  <c:v>24.741026000000002</c:v>
                </c:pt>
                <c:pt idx="2114">
                  <c:v>66.787025</c:v>
                </c:pt>
                <c:pt idx="2115">
                  <c:v>51.934769000000003</c:v>
                </c:pt>
                <c:pt idx="2116">
                  <c:v>37.088630999999999</c:v>
                </c:pt>
                <c:pt idx="2117">
                  <c:v>59.329590000000003</c:v>
                </c:pt>
                <c:pt idx="2118">
                  <c:v>44.488033000000001</c:v>
                </c:pt>
                <c:pt idx="2119">
                  <c:v>42.007823999999999</c:v>
                </c:pt>
                <c:pt idx="2120">
                  <c:v>34.587555000000002</c:v>
                </c:pt>
                <c:pt idx="2121">
                  <c:v>71.630898000000002</c:v>
                </c:pt>
                <c:pt idx="2122">
                  <c:v>41.981879999999997</c:v>
                </c:pt>
                <c:pt idx="2123">
                  <c:v>49.380271999999998</c:v>
                </c:pt>
                <c:pt idx="2124">
                  <c:v>49.370102000000003</c:v>
                </c:pt>
                <c:pt idx="2125">
                  <c:v>61.699916999999999</c:v>
                </c:pt>
                <c:pt idx="2126">
                  <c:v>54.284739999999999</c:v>
                </c:pt>
                <c:pt idx="2127">
                  <c:v>22.202819999999999</c:v>
                </c:pt>
                <c:pt idx="2128">
                  <c:v>24.664717</c:v>
                </c:pt>
                <c:pt idx="2129">
                  <c:v>39.455413999999998</c:v>
                </c:pt>
                <c:pt idx="2130">
                  <c:v>44.378193000000003</c:v>
                </c:pt>
                <c:pt idx="2131">
                  <c:v>24.649470999999998</c:v>
                </c:pt>
                <c:pt idx="2132">
                  <c:v>71.468734999999995</c:v>
                </c:pt>
                <c:pt idx="2133">
                  <c:v>29.567173</c:v>
                </c:pt>
                <c:pt idx="2134">
                  <c:v>39.414771999999999</c:v>
                </c:pt>
                <c:pt idx="2135">
                  <c:v>46.795391000000002</c:v>
                </c:pt>
                <c:pt idx="2136">
                  <c:v>54.172966000000002</c:v>
                </c:pt>
                <c:pt idx="2137">
                  <c:v>56.623699000000002</c:v>
                </c:pt>
                <c:pt idx="2138">
                  <c:v>51.689236000000001</c:v>
                </c:pt>
                <c:pt idx="2139">
                  <c:v>27.069731000000001</c:v>
                </c:pt>
                <c:pt idx="2140">
                  <c:v>31.984902999999999</c:v>
                </c:pt>
                <c:pt idx="2141">
                  <c:v>9.8394779999999997</c:v>
                </c:pt>
                <c:pt idx="2142">
                  <c:v>59.024695999999999</c:v>
                </c:pt>
                <c:pt idx="2143">
                  <c:v>54.094810000000003</c:v>
                </c:pt>
                <c:pt idx="2144">
                  <c:v>51.625301</c:v>
                </c:pt>
                <c:pt idx="2145">
                  <c:v>78.650893999999994</c:v>
                </c:pt>
                <c:pt idx="2146">
                  <c:v>56.518664999999999</c:v>
                </c:pt>
                <c:pt idx="2147">
                  <c:v>17.197783999999999</c:v>
                </c:pt>
                <c:pt idx="2148">
                  <c:v>24.563192000000001</c:v>
                </c:pt>
                <c:pt idx="2149">
                  <c:v>54.02787</c:v>
                </c:pt>
                <c:pt idx="2150">
                  <c:v>44.195495999999999</c:v>
                </c:pt>
                <c:pt idx="2151">
                  <c:v>36.821980000000003</c:v>
                </c:pt>
                <c:pt idx="2152">
                  <c:v>63.811588</c:v>
                </c:pt>
                <c:pt idx="2153">
                  <c:v>61.344627000000003</c:v>
                </c:pt>
                <c:pt idx="2154">
                  <c:v>36.799179000000002</c:v>
                </c:pt>
                <c:pt idx="2155">
                  <c:v>26.980492000000002</c:v>
                </c:pt>
                <c:pt idx="2156">
                  <c:v>31.879449999999999</c:v>
                </c:pt>
                <c:pt idx="2157">
                  <c:v>68.649253999999999</c:v>
                </c:pt>
                <c:pt idx="2158">
                  <c:v>22.061274000000001</c:v>
                </c:pt>
                <c:pt idx="2159">
                  <c:v>51.465671999999998</c:v>
                </c:pt>
                <c:pt idx="2160">
                  <c:v>49.004803000000003</c:v>
                </c:pt>
                <c:pt idx="2161">
                  <c:v>2.4497339999999999</c:v>
                </c:pt>
                <c:pt idx="2162">
                  <c:v>19.593821999999999</c:v>
                </c:pt>
                <c:pt idx="2163">
                  <c:v>44.076991999999997</c:v>
                </c:pt>
                <c:pt idx="2164">
                  <c:v>9.7928630000000005</c:v>
                </c:pt>
                <c:pt idx="2165">
                  <c:v>46.506484999999998</c:v>
                </c:pt>
                <c:pt idx="2166">
                  <c:v>34.260857000000001</c:v>
                </c:pt>
                <c:pt idx="2167">
                  <c:v>34.253773000000002</c:v>
                </c:pt>
                <c:pt idx="2168">
                  <c:v>26.908114999999999</c:v>
                </c:pt>
                <c:pt idx="2169">
                  <c:v>24.456866999999999</c:v>
                </c:pt>
                <c:pt idx="2170">
                  <c:v>34.232536000000003</c:v>
                </c:pt>
                <c:pt idx="2171">
                  <c:v>41.559483</c:v>
                </c:pt>
                <c:pt idx="2172">
                  <c:v>39.106720000000003</c:v>
                </c:pt>
                <c:pt idx="2173">
                  <c:v>46.429625999999999</c:v>
                </c:pt>
                <c:pt idx="2174">
                  <c:v>34.204231</c:v>
                </c:pt>
                <c:pt idx="2175">
                  <c:v>36.639809</c:v>
                </c:pt>
                <c:pt idx="2176">
                  <c:v>36.632232999999999</c:v>
                </c:pt>
                <c:pt idx="2177">
                  <c:v>19.533148000000001</c:v>
                </c:pt>
                <c:pt idx="2178">
                  <c:v>56.146183000000001</c:v>
                </c:pt>
                <c:pt idx="2179">
                  <c:v>29.287600999999999</c:v>
                </c:pt>
                <c:pt idx="2180">
                  <c:v>43.922314</c:v>
                </c:pt>
                <c:pt idx="2181">
                  <c:v>43.913223000000002</c:v>
                </c:pt>
                <c:pt idx="2182">
                  <c:v>39.025897999999998</c:v>
                </c:pt>
                <c:pt idx="2183">
                  <c:v>51.210892000000001</c:v>
                </c:pt>
                <c:pt idx="2184">
                  <c:v>65.828948999999994</c:v>
                </c:pt>
                <c:pt idx="2185">
                  <c:v>24.376045000000001</c:v>
                </c:pt>
                <c:pt idx="2186">
                  <c:v>46.304896999999997</c:v>
                </c:pt>
                <c:pt idx="2187">
                  <c:v>41.422122999999999</c:v>
                </c:pt>
                <c:pt idx="2188">
                  <c:v>75.518822</c:v>
                </c:pt>
                <c:pt idx="2189">
                  <c:v>43.840556999999997</c:v>
                </c:pt>
                <c:pt idx="2190">
                  <c:v>56.006889000000001</c:v>
                </c:pt>
                <c:pt idx="2191">
                  <c:v>38.953246999999998</c:v>
                </c:pt>
                <c:pt idx="2192">
                  <c:v>31.642958</c:v>
                </c:pt>
                <c:pt idx="2193">
                  <c:v>38.937111000000002</c:v>
                </c:pt>
                <c:pt idx="2194">
                  <c:v>51.094375999999997</c:v>
                </c:pt>
                <c:pt idx="2195">
                  <c:v>26.758175000000001</c:v>
                </c:pt>
                <c:pt idx="2196">
                  <c:v>14.592344000000001</c:v>
                </c:pt>
                <c:pt idx="2197">
                  <c:v>29.178642</c:v>
                </c:pt>
                <c:pt idx="2198">
                  <c:v>38.896796999999999</c:v>
                </c:pt>
                <c:pt idx="2199">
                  <c:v>36.458190999999999</c:v>
                </c:pt>
                <c:pt idx="2200">
                  <c:v>53.460929999999998</c:v>
                </c:pt>
                <c:pt idx="2201">
                  <c:v>36.443077000000002</c:v>
                </c:pt>
                <c:pt idx="2202">
                  <c:v>31.577456000000002</c:v>
                </c:pt>
                <c:pt idx="2203">
                  <c:v>80.141541000000004</c:v>
                </c:pt>
                <c:pt idx="2204">
                  <c:v>41.276477999999997</c:v>
                </c:pt>
                <c:pt idx="2205">
                  <c:v>31.557818999999999</c:v>
                </c:pt>
                <c:pt idx="2206">
                  <c:v>41.259360999999998</c:v>
                </c:pt>
                <c:pt idx="2207">
                  <c:v>46.103844000000002</c:v>
                </c:pt>
                <c:pt idx="2208">
                  <c:v>16.982102999999999</c:v>
                </c:pt>
                <c:pt idx="2209">
                  <c:v>24.255116999999998</c:v>
                </c:pt>
                <c:pt idx="2210">
                  <c:v>33.950119000000001</c:v>
                </c:pt>
                <c:pt idx="2211">
                  <c:v>21.820550999999998</c:v>
                </c:pt>
                <c:pt idx="2212">
                  <c:v>75.144081</c:v>
                </c:pt>
                <c:pt idx="2213">
                  <c:v>16.964499</c:v>
                </c:pt>
                <c:pt idx="2214">
                  <c:v>67.843918000000002</c:v>
                </c:pt>
                <c:pt idx="2215">
                  <c:v>36.337414000000003</c:v>
                </c:pt>
                <c:pt idx="2216">
                  <c:v>41.173855000000003</c:v>
                </c:pt>
                <c:pt idx="2217">
                  <c:v>16.950422</c:v>
                </c:pt>
                <c:pt idx="2218">
                  <c:v>31.472822000000001</c:v>
                </c:pt>
                <c:pt idx="2219">
                  <c:v>50.830157999999997</c:v>
                </c:pt>
                <c:pt idx="2220">
                  <c:v>29.039776</c:v>
                </c:pt>
                <c:pt idx="2221">
                  <c:v>41.131141999999997</c:v>
                </c:pt>
                <c:pt idx="2222">
                  <c:v>43.541580000000003</c:v>
                </c:pt>
                <c:pt idx="2223">
                  <c:v>50.787964000000002</c:v>
                </c:pt>
                <c:pt idx="2224">
                  <c:v>38.687556999999998</c:v>
                </c:pt>
                <c:pt idx="2225">
                  <c:v>31.427111</c:v>
                </c:pt>
                <c:pt idx="2226">
                  <c:v>62.841166999999999</c:v>
                </c:pt>
                <c:pt idx="2227">
                  <c:v>19.331727999999998</c:v>
                </c:pt>
                <c:pt idx="2228">
                  <c:v>55.567172999999997</c:v>
                </c:pt>
                <c:pt idx="2229">
                  <c:v>45.893783999999997</c:v>
                </c:pt>
                <c:pt idx="2230">
                  <c:v>41.054329000000003</c:v>
                </c:pt>
                <c:pt idx="2231">
                  <c:v>45.874713999999997</c:v>
                </c:pt>
                <c:pt idx="2232">
                  <c:v>38.623309999999996</c:v>
                </c:pt>
                <c:pt idx="2233">
                  <c:v>28.961463999999999</c:v>
                </c:pt>
                <c:pt idx="2234">
                  <c:v>82.040428000000006</c:v>
                </c:pt>
                <c:pt idx="2235">
                  <c:v>43.424140999999999</c:v>
                </c:pt>
                <c:pt idx="2236">
                  <c:v>57.886822000000002</c:v>
                </c:pt>
                <c:pt idx="2237">
                  <c:v>48.228988999999999</c:v>
                </c:pt>
                <c:pt idx="2238">
                  <c:v>53.040858999999998</c:v>
                </c:pt>
                <c:pt idx="2239">
                  <c:v>16.873128999999999</c:v>
                </c:pt>
                <c:pt idx="2240">
                  <c:v>45.788970999999997</c:v>
                </c:pt>
                <c:pt idx="2241">
                  <c:v>26.503890999999999</c:v>
                </c:pt>
                <c:pt idx="2242">
                  <c:v>19.271549</c:v>
                </c:pt>
                <c:pt idx="2243">
                  <c:v>21.675982999999999</c:v>
                </c:pt>
                <c:pt idx="2244">
                  <c:v>52.974716000000001</c:v>
                </c:pt>
                <c:pt idx="2245">
                  <c:v>57.778579999999998</c:v>
                </c:pt>
                <c:pt idx="2246">
                  <c:v>36.104098999999998</c:v>
                </c:pt>
                <c:pt idx="2247">
                  <c:v>26.470832999999999</c:v>
                </c:pt>
                <c:pt idx="2248">
                  <c:v>19.247509000000001</c:v>
                </c:pt>
                <c:pt idx="2249">
                  <c:v>52.919635999999997</c:v>
                </c:pt>
                <c:pt idx="2250">
                  <c:v>43.288876000000002</c:v>
                </c:pt>
                <c:pt idx="2251">
                  <c:v>28.853245000000001</c:v>
                </c:pt>
                <c:pt idx="2252">
                  <c:v>33.655113</c:v>
                </c:pt>
                <c:pt idx="2253">
                  <c:v>31.244671</c:v>
                </c:pt>
                <c:pt idx="2254">
                  <c:v>28.835232000000001</c:v>
                </c:pt>
                <c:pt idx="2255">
                  <c:v>24.024356999999998</c:v>
                </c:pt>
                <c:pt idx="2256">
                  <c:v>40.832904999999997</c:v>
                </c:pt>
                <c:pt idx="2257">
                  <c:v>38.422966000000002</c:v>
                </c:pt>
                <c:pt idx="2258">
                  <c:v>55.221516000000001</c:v>
                </c:pt>
                <c:pt idx="2259">
                  <c:v>55.210014000000001</c:v>
                </c:pt>
                <c:pt idx="2260">
                  <c:v>43.198836999999997</c:v>
                </c:pt>
                <c:pt idx="2261">
                  <c:v>50.388148999999999</c:v>
                </c:pt>
                <c:pt idx="2262">
                  <c:v>38.382973</c:v>
                </c:pt>
                <c:pt idx="2263">
                  <c:v>52.765594</c:v>
                </c:pt>
                <c:pt idx="2264">
                  <c:v>59.948410000000003</c:v>
                </c:pt>
                <c:pt idx="2265">
                  <c:v>50.346172000000003</c:v>
                </c:pt>
                <c:pt idx="2266">
                  <c:v>21.572434999999999</c:v>
                </c:pt>
                <c:pt idx="2267">
                  <c:v>43.13588</c:v>
                </c:pt>
                <c:pt idx="2268">
                  <c:v>21.563445999999999</c:v>
                </c:pt>
                <c:pt idx="2269">
                  <c:v>81.444930999999997</c:v>
                </c:pt>
                <c:pt idx="2270">
                  <c:v>43.108916999999998</c:v>
                </c:pt>
                <c:pt idx="2271">
                  <c:v>45.494370000000004</c:v>
                </c:pt>
                <c:pt idx="2272">
                  <c:v>16.757588999999999</c:v>
                </c:pt>
                <c:pt idx="2273">
                  <c:v>19.147538999999998</c:v>
                </c:pt>
                <c:pt idx="2274">
                  <c:v>21.536489</c:v>
                </c:pt>
                <c:pt idx="2275">
                  <c:v>43.063999000000003</c:v>
                </c:pt>
                <c:pt idx="2276">
                  <c:v>11.959727000000001</c:v>
                </c:pt>
                <c:pt idx="2277">
                  <c:v>26.305911999999999</c:v>
                </c:pt>
                <c:pt idx="2278">
                  <c:v>57.382747999999999</c:v>
                </c:pt>
                <c:pt idx="2279">
                  <c:v>69.323020999999997</c:v>
                </c:pt>
                <c:pt idx="2280">
                  <c:v>23.899504</c:v>
                </c:pt>
                <c:pt idx="2281">
                  <c:v>23.894518000000001</c:v>
                </c:pt>
                <c:pt idx="2282">
                  <c:v>19.111626000000001</c:v>
                </c:pt>
                <c:pt idx="2283">
                  <c:v>45.380642000000002</c:v>
                </c:pt>
                <c:pt idx="2284">
                  <c:v>23.879563999999998</c:v>
                </c:pt>
                <c:pt idx="2285">
                  <c:v>38.199328999999999</c:v>
                </c:pt>
                <c:pt idx="2286">
                  <c:v>35.804397999999999</c:v>
                </c:pt>
                <c:pt idx="2287">
                  <c:v>47.729233000000001</c:v>
                </c:pt>
                <c:pt idx="2288">
                  <c:v>57.263123</c:v>
                </c:pt>
                <c:pt idx="2289">
                  <c:v>47.709305000000001</c:v>
                </c:pt>
                <c:pt idx="2290">
                  <c:v>59.624184</c:v>
                </c:pt>
                <c:pt idx="2291">
                  <c:v>45.304915999999999</c:v>
                </c:pt>
                <c:pt idx="2292">
                  <c:v>45.295456000000001</c:v>
                </c:pt>
                <c:pt idx="2293">
                  <c:v>50.052943999999997</c:v>
                </c:pt>
                <c:pt idx="2294">
                  <c:v>52.425468000000002</c:v>
                </c:pt>
                <c:pt idx="2295">
                  <c:v>16.677347000000001</c:v>
                </c:pt>
                <c:pt idx="2296">
                  <c:v>50.021591000000001</c:v>
                </c:pt>
                <c:pt idx="2297">
                  <c:v>54.774104999999999</c:v>
                </c:pt>
                <c:pt idx="2298">
                  <c:v>26.190837999999999</c:v>
                </c:pt>
                <c:pt idx="2299">
                  <c:v>23.804877999999999</c:v>
                </c:pt>
                <c:pt idx="2300">
                  <c:v>28.559885000000001</c:v>
                </c:pt>
                <c:pt idx="2301">
                  <c:v>57.107833999999997</c:v>
                </c:pt>
                <c:pt idx="2302">
                  <c:v>45.200920000000004</c:v>
                </c:pt>
                <c:pt idx="2303">
                  <c:v>38.055976999999999</c:v>
                </c:pt>
                <c:pt idx="2304">
                  <c:v>30.914019</c:v>
                </c:pt>
                <c:pt idx="2305">
                  <c:v>33.285060999999999</c:v>
                </c:pt>
                <c:pt idx="2306">
                  <c:v>45.163139000000001</c:v>
                </c:pt>
                <c:pt idx="2307">
                  <c:v>45.153697999999999</c:v>
                </c:pt>
                <c:pt idx="2308">
                  <c:v>49.896286000000003</c:v>
                </c:pt>
                <c:pt idx="2309">
                  <c:v>59.387917000000002</c:v>
                </c:pt>
                <c:pt idx="2310">
                  <c:v>38.000320000000002</c:v>
                </c:pt>
                <c:pt idx="2311">
                  <c:v>23.745232000000001</c:v>
                </c:pt>
                <c:pt idx="2312">
                  <c:v>64.098716999999994</c:v>
                </c:pt>
                <c:pt idx="2313">
                  <c:v>52.217658999999998</c:v>
                </c:pt>
                <c:pt idx="2314">
                  <c:v>45.087634999999999</c:v>
                </c:pt>
                <c:pt idx="2315">
                  <c:v>47.450741000000001</c:v>
                </c:pt>
                <c:pt idx="2316">
                  <c:v>49.812854999999999</c:v>
                </c:pt>
                <c:pt idx="2317">
                  <c:v>14.229265</c:v>
                </c:pt>
                <c:pt idx="2318">
                  <c:v>16.597335999999999</c:v>
                </c:pt>
                <c:pt idx="2319">
                  <c:v>45.040484999999997</c:v>
                </c:pt>
                <c:pt idx="2320">
                  <c:v>4.7401109999999997</c:v>
                </c:pt>
                <c:pt idx="2321">
                  <c:v>42.652073000000001</c:v>
                </c:pt>
                <c:pt idx="2322">
                  <c:v>63.964717999999998</c:v>
                </c:pt>
                <c:pt idx="2323">
                  <c:v>63.951324</c:v>
                </c:pt>
                <c:pt idx="2324">
                  <c:v>40.257216999999997</c:v>
                </c:pt>
                <c:pt idx="2325">
                  <c:v>37.881214</c:v>
                </c:pt>
                <c:pt idx="2326">
                  <c:v>23.670801000000001</c:v>
                </c:pt>
                <c:pt idx="2327">
                  <c:v>33.132182999999998</c:v>
                </c:pt>
                <c:pt idx="2328">
                  <c:v>42.589596</c:v>
                </c:pt>
                <c:pt idx="2329">
                  <c:v>52.043049000000003</c:v>
                </c:pt>
                <c:pt idx="2330">
                  <c:v>37.841563999999998</c:v>
                </c:pt>
                <c:pt idx="2331">
                  <c:v>68.573463000000004</c:v>
                </c:pt>
                <c:pt idx="2332">
                  <c:v>47.282134999999997</c:v>
                </c:pt>
                <c:pt idx="2333">
                  <c:v>51.999454</c:v>
                </c:pt>
                <c:pt idx="2334">
                  <c:v>37.80986</c:v>
                </c:pt>
                <c:pt idx="2335">
                  <c:v>37.801937000000002</c:v>
                </c:pt>
                <c:pt idx="2336">
                  <c:v>51.966769999999997</c:v>
                </c:pt>
                <c:pt idx="2337">
                  <c:v>75.572181999999998</c:v>
                </c:pt>
                <c:pt idx="2338">
                  <c:v>61.389530000000001</c:v>
                </c:pt>
                <c:pt idx="2339">
                  <c:v>54.294739</c:v>
                </c:pt>
                <c:pt idx="2340">
                  <c:v>68.444229000000007</c:v>
                </c:pt>
                <c:pt idx="2341">
                  <c:v>35.394767999999999</c:v>
                </c:pt>
                <c:pt idx="2342">
                  <c:v>42.464812999999999</c:v>
                </c:pt>
                <c:pt idx="2343">
                  <c:v>47.173233000000003</c:v>
                </c:pt>
                <c:pt idx="2344">
                  <c:v>47.163342</c:v>
                </c:pt>
                <c:pt idx="2345">
                  <c:v>49.511119999999998</c:v>
                </c:pt>
                <c:pt idx="2346">
                  <c:v>61.286625000000001</c:v>
                </c:pt>
                <c:pt idx="2347">
                  <c:v>44.776985000000003</c:v>
                </c:pt>
                <c:pt idx="2348">
                  <c:v>35.342834000000003</c:v>
                </c:pt>
                <c:pt idx="2349">
                  <c:v>42.402504</c:v>
                </c:pt>
                <c:pt idx="2350">
                  <c:v>51.814411</c:v>
                </c:pt>
                <c:pt idx="2351">
                  <c:v>63.577067999999997</c:v>
                </c:pt>
                <c:pt idx="2352">
                  <c:v>32.958969000000003</c:v>
                </c:pt>
                <c:pt idx="2353">
                  <c:v>70.611542</c:v>
                </c:pt>
                <c:pt idx="2354">
                  <c:v>47.064480000000003</c:v>
                </c:pt>
                <c:pt idx="2355">
                  <c:v>70.581901999999999</c:v>
                </c:pt>
                <c:pt idx="2356">
                  <c:v>39.988014</c:v>
                </c:pt>
                <c:pt idx="2357">
                  <c:v>58.793559999999999</c:v>
                </c:pt>
                <c:pt idx="2358">
                  <c:v>49.376221000000001</c:v>
                </c:pt>
                <c:pt idx="2359">
                  <c:v>54.067360000000001</c:v>
                </c:pt>
                <c:pt idx="2360">
                  <c:v>18.80209</c:v>
                </c:pt>
                <c:pt idx="2361">
                  <c:v>42.295817999999997</c:v>
                </c:pt>
                <c:pt idx="2362">
                  <c:v>63.430401000000003</c:v>
                </c:pt>
                <c:pt idx="2363">
                  <c:v>56.370735000000003</c:v>
                </c:pt>
                <c:pt idx="2364">
                  <c:v>56.358893999999999</c:v>
                </c:pt>
                <c:pt idx="2365">
                  <c:v>25.825733</c:v>
                </c:pt>
                <c:pt idx="2366">
                  <c:v>0</c:v>
                </c:pt>
                <c:pt idx="2367">
                  <c:v>46.936149999999998</c:v>
                </c:pt>
                <c:pt idx="2368">
                  <c:v>32.848399999999998</c:v>
                </c:pt>
                <c:pt idx="2369">
                  <c:v>51.608066999999998</c:v>
                </c:pt>
                <c:pt idx="2370">
                  <c:v>44.561236999999998</c:v>
                </c:pt>
                <c:pt idx="2371">
                  <c:v>49.241543</c:v>
                </c:pt>
                <c:pt idx="2372">
                  <c:v>42.198162000000004</c:v>
                </c:pt>
                <c:pt idx="2373">
                  <c:v>18.750796999999999</c:v>
                </c:pt>
                <c:pt idx="2374">
                  <c:v>16.403497999999999</c:v>
                </c:pt>
                <c:pt idx="2375">
                  <c:v>58.571601999999999</c:v>
                </c:pt>
                <c:pt idx="2376">
                  <c:v>25.766086999999999</c:v>
                </c:pt>
                <c:pt idx="2377">
                  <c:v>58.546970000000002</c:v>
                </c:pt>
                <c:pt idx="2378">
                  <c:v>44.486339999999998</c:v>
                </c:pt>
                <c:pt idx="2379">
                  <c:v>4.6817880000000001</c:v>
                </c:pt>
                <c:pt idx="2380">
                  <c:v>46.808028999999998</c:v>
                </c:pt>
                <c:pt idx="2381">
                  <c:v>11.699546</c:v>
                </c:pt>
                <c:pt idx="2382">
                  <c:v>21.054752000000001</c:v>
                </c:pt>
                <c:pt idx="2383">
                  <c:v>16.372472999999999</c:v>
                </c:pt>
                <c:pt idx="2384">
                  <c:v>32.738056</c:v>
                </c:pt>
                <c:pt idx="2385">
                  <c:v>32.731166999999999</c:v>
                </c:pt>
                <c:pt idx="2386">
                  <c:v>49.086418000000002</c:v>
                </c:pt>
                <c:pt idx="2387">
                  <c:v>70.108695999999995</c:v>
                </c:pt>
                <c:pt idx="2388">
                  <c:v>65.421004999999994</c:v>
                </c:pt>
                <c:pt idx="2389">
                  <c:v>51.391399</c:v>
                </c:pt>
                <c:pt idx="2390">
                  <c:v>35.032215000000001</c:v>
                </c:pt>
                <c:pt idx="2391">
                  <c:v>44.364795999999998</c:v>
                </c:pt>
                <c:pt idx="2392">
                  <c:v>44.355452999999997</c:v>
                </c:pt>
                <c:pt idx="2393">
                  <c:v>30.342078999999998</c:v>
                </c:pt>
                <c:pt idx="2394">
                  <c:v>30.33569</c:v>
                </c:pt>
                <c:pt idx="2395">
                  <c:v>39.661391999999999</c:v>
                </c:pt>
                <c:pt idx="2396">
                  <c:v>46.650635000000001</c:v>
                </c:pt>
                <c:pt idx="2397">
                  <c:v>25.652443000000002</c:v>
                </c:pt>
                <c:pt idx="2398">
                  <c:v>32.641685000000003</c:v>
                </c:pt>
                <c:pt idx="2399">
                  <c:v>32.634810999999999</c:v>
                </c:pt>
                <c:pt idx="2400">
                  <c:v>46.611336000000001</c:v>
                </c:pt>
                <c:pt idx="2401">
                  <c:v>51.261665000000001</c:v>
                </c:pt>
                <c:pt idx="2402">
                  <c:v>79.205878999999996</c:v>
                </c:pt>
                <c:pt idx="2403">
                  <c:v>48.910964999999997</c:v>
                </c:pt>
                <c:pt idx="2404">
                  <c:v>51.229258999999999</c:v>
                </c:pt>
                <c:pt idx="2405">
                  <c:v>34.921680000000002</c:v>
                </c:pt>
                <c:pt idx="2406">
                  <c:v>39.569561</c:v>
                </c:pt>
                <c:pt idx="2407">
                  <c:v>62.832523000000002</c:v>
                </c:pt>
                <c:pt idx="2408">
                  <c:v>53.512714000000003</c:v>
                </c:pt>
                <c:pt idx="2409">
                  <c:v>41.870685999999999</c:v>
                </c:pt>
                <c:pt idx="2410">
                  <c:v>60.467125000000003</c:v>
                </c:pt>
                <c:pt idx="2411">
                  <c:v>48.828533</c:v>
                </c:pt>
                <c:pt idx="2412">
                  <c:v>51.142910000000001</c:v>
                </c:pt>
                <c:pt idx="2413">
                  <c:v>27.890249000000001</c:v>
                </c:pt>
                <c:pt idx="2414">
                  <c:v>44.150246000000003</c:v>
                </c:pt>
                <c:pt idx="2415">
                  <c:v>60.403381000000003</c:v>
                </c:pt>
                <c:pt idx="2416">
                  <c:v>44.131618000000003</c:v>
                </c:pt>
                <c:pt idx="2417">
                  <c:v>48.766762</c:v>
                </c:pt>
                <c:pt idx="2418">
                  <c:v>51.078209000000001</c:v>
                </c:pt>
                <c:pt idx="2419">
                  <c:v>20.891220000000001</c:v>
                </c:pt>
                <c:pt idx="2420">
                  <c:v>32.490597000000001</c:v>
                </c:pt>
                <c:pt idx="2421">
                  <c:v>37.124271</c:v>
                </c:pt>
                <c:pt idx="2422">
                  <c:v>69.593315000000004</c:v>
                </c:pt>
                <c:pt idx="2423">
                  <c:v>48.705036</c:v>
                </c:pt>
                <c:pt idx="2424">
                  <c:v>16.231584999999999</c:v>
                </c:pt>
                <c:pt idx="2425">
                  <c:v>25.501390000000001</c:v>
                </c:pt>
                <c:pt idx="2426">
                  <c:v>50.992012000000003</c:v>
                </c:pt>
                <c:pt idx="2427">
                  <c:v>46.346584</c:v>
                </c:pt>
                <c:pt idx="2428">
                  <c:v>50.970478</c:v>
                </c:pt>
                <c:pt idx="2429">
                  <c:v>23.163506000000002</c:v>
                </c:pt>
                <c:pt idx="2430">
                  <c:v>34.737918999999998</c:v>
                </c:pt>
                <c:pt idx="2431">
                  <c:v>60.199672999999997</c:v>
                </c:pt>
                <c:pt idx="2432">
                  <c:v>43.982773000000002</c:v>
                </c:pt>
                <c:pt idx="2433">
                  <c:v>41.659087999999997</c:v>
                </c:pt>
                <c:pt idx="2434">
                  <c:v>37.022475999999997</c:v>
                </c:pt>
                <c:pt idx="2435">
                  <c:v>32.387821000000002</c:v>
                </c:pt>
                <c:pt idx="2436">
                  <c:v>16.190487000000001</c:v>
                </c:pt>
                <c:pt idx="2437">
                  <c:v>27.749255999999999</c:v>
                </c:pt>
                <c:pt idx="2438">
                  <c:v>71.670424999999994</c:v>
                </c:pt>
                <c:pt idx="2439">
                  <c:v>41.606288999999997</c:v>
                </c:pt>
                <c:pt idx="2440">
                  <c:v>41.597492000000003</c:v>
                </c:pt>
                <c:pt idx="2441">
                  <c:v>53.141112999999997</c:v>
                </c:pt>
                <c:pt idx="2442">
                  <c:v>36.959915000000002</c:v>
                </c:pt>
                <c:pt idx="2443">
                  <c:v>57.737656000000001</c:v>
                </c:pt>
                <c:pt idx="2444">
                  <c:v>32.326248</c:v>
                </c:pt>
                <c:pt idx="2445">
                  <c:v>36.93647</c:v>
                </c:pt>
                <c:pt idx="2446">
                  <c:v>23.080411999999999</c:v>
                </c:pt>
                <c:pt idx="2447">
                  <c:v>39.228397000000001</c:v>
                </c:pt>
                <c:pt idx="2448">
                  <c:v>41.527163999999999</c:v>
                </c:pt>
                <c:pt idx="2449">
                  <c:v>36.905228000000001</c:v>
                </c:pt>
                <c:pt idx="2450">
                  <c:v>57.652214000000001</c:v>
                </c:pt>
                <c:pt idx="2451">
                  <c:v>53.028812000000002</c:v>
                </c:pt>
                <c:pt idx="2452">
                  <c:v>13.830676</c:v>
                </c:pt>
                <c:pt idx="2453">
                  <c:v>27.655498999999999</c:v>
                </c:pt>
                <c:pt idx="2454">
                  <c:v>13.824821999999999</c:v>
                </c:pt>
                <c:pt idx="2455">
                  <c:v>29.947441000000001</c:v>
                </c:pt>
                <c:pt idx="2456">
                  <c:v>57.579040999999997</c:v>
                </c:pt>
                <c:pt idx="2457">
                  <c:v>64.474868999999998</c:v>
                </c:pt>
                <c:pt idx="2458">
                  <c:v>34.532798999999997</c:v>
                </c:pt>
                <c:pt idx="2459">
                  <c:v>23.016991000000001</c:v>
                </c:pt>
                <c:pt idx="2460">
                  <c:v>39.120598000000001</c:v>
                </c:pt>
                <c:pt idx="2461">
                  <c:v>29.909414000000002</c:v>
                </c:pt>
                <c:pt idx="2462">
                  <c:v>16.101658</c:v>
                </c:pt>
                <c:pt idx="2463">
                  <c:v>36.795994</c:v>
                </c:pt>
                <c:pt idx="2464">
                  <c:v>45.985249000000003</c:v>
                </c:pt>
                <c:pt idx="2465">
                  <c:v>50.573059000000001</c:v>
                </c:pt>
                <c:pt idx="2466">
                  <c:v>25.281172000000002</c:v>
                </c:pt>
                <c:pt idx="2467">
                  <c:v>57.445034</c:v>
                </c:pt>
                <c:pt idx="2468">
                  <c:v>39.054344</c:v>
                </c:pt>
                <c:pt idx="2469">
                  <c:v>57.420689000000003</c:v>
                </c:pt>
                <c:pt idx="2470">
                  <c:v>59.704861000000001</c:v>
                </c:pt>
                <c:pt idx="2471">
                  <c:v>45.917079999999999</c:v>
                </c:pt>
                <c:pt idx="2472">
                  <c:v>9.1814689999999999</c:v>
                </c:pt>
                <c:pt idx="2473">
                  <c:v>32.128329999999998</c:v>
                </c:pt>
                <c:pt idx="2474">
                  <c:v>36.710307999999998</c:v>
                </c:pt>
                <c:pt idx="2475">
                  <c:v>45.878155</c:v>
                </c:pt>
                <c:pt idx="2476">
                  <c:v>55.042110000000001</c:v>
                </c:pt>
                <c:pt idx="2477">
                  <c:v>29.808153000000001</c:v>
                </c:pt>
                <c:pt idx="2478">
                  <c:v>27.509381999999999</c:v>
                </c:pt>
                <c:pt idx="2479">
                  <c:v>41.255322</c:v>
                </c:pt>
                <c:pt idx="2480">
                  <c:v>59.578377000000003</c:v>
                </c:pt>
                <c:pt idx="2481">
                  <c:v>29.782869000000002</c:v>
                </c:pt>
                <c:pt idx="2482">
                  <c:v>36.648063999999998</c:v>
                </c:pt>
                <c:pt idx="2483">
                  <c:v>38.930304999999997</c:v>
                </c:pt>
                <c:pt idx="2484">
                  <c:v>36.632511000000001</c:v>
                </c:pt>
                <c:pt idx="2485">
                  <c:v>11.44523</c:v>
                </c:pt>
                <c:pt idx="2486">
                  <c:v>64.079689000000002</c:v>
                </c:pt>
                <c:pt idx="2487">
                  <c:v>32.033042999999999</c:v>
                </c:pt>
                <c:pt idx="2488">
                  <c:v>18.300711</c:v>
                </c:pt>
                <c:pt idx="2489">
                  <c:v>25.158134</c:v>
                </c:pt>
                <c:pt idx="2490">
                  <c:v>25.152794</c:v>
                </c:pt>
                <c:pt idx="2491">
                  <c:v>38.864246000000001</c:v>
                </c:pt>
                <c:pt idx="2492">
                  <c:v>45.712933</c:v>
                </c:pt>
                <c:pt idx="2493">
                  <c:v>29.707096</c:v>
                </c:pt>
                <c:pt idx="2494">
                  <c:v>15.992732</c:v>
                </c:pt>
                <c:pt idx="2495">
                  <c:v>63.957340000000002</c:v>
                </c:pt>
                <c:pt idx="2496">
                  <c:v>31.971878</c:v>
                </c:pt>
                <c:pt idx="2497">
                  <c:v>22.832204999999998</c:v>
                </c:pt>
                <c:pt idx="2498">
                  <c:v>63.916587999999997</c:v>
                </c:pt>
                <c:pt idx="2499">
                  <c:v>20.540253</c:v>
                </c:pt>
                <c:pt idx="2500">
                  <c:v>59.325896999999998</c:v>
                </c:pt>
                <c:pt idx="2501">
                  <c:v>54.750731999999999</c:v>
                </c:pt>
                <c:pt idx="2502">
                  <c:v>63.862278000000003</c:v>
                </c:pt>
                <c:pt idx="2503">
                  <c:v>79.810883000000004</c:v>
                </c:pt>
                <c:pt idx="2504">
                  <c:v>38.757046000000003</c:v>
                </c:pt>
                <c:pt idx="2505">
                  <c:v>6.838025</c:v>
                </c:pt>
                <c:pt idx="2506">
                  <c:v>41.019424000000001</c:v>
                </c:pt>
                <c:pt idx="2507">
                  <c:v>41.010703999999997</c:v>
                </c:pt>
                <c:pt idx="2508">
                  <c:v>63.780864999999999</c:v>
                </c:pt>
                <c:pt idx="2509">
                  <c:v>31.883649999999999</c:v>
                </c:pt>
                <c:pt idx="2510">
                  <c:v>59.199902000000002</c:v>
                </c:pt>
                <c:pt idx="2511">
                  <c:v>43.252265999999999</c:v>
                </c:pt>
                <c:pt idx="2512">
                  <c:v>43.243065000000001</c:v>
                </c:pt>
                <c:pt idx="2513">
                  <c:v>13.652799999999999</c:v>
                </c:pt>
                <c:pt idx="2514">
                  <c:v>9.0999300000000005</c:v>
                </c:pt>
                <c:pt idx="2515">
                  <c:v>43.215468999999999</c:v>
                </c:pt>
                <c:pt idx="2516">
                  <c:v>56.850364999999996</c:v>
                </c:pt>
                <c:pt idx="2517">
                  <c:v>20.461774999999999</c:v>
                </c:pt>
                <c:pt idx="2518">
                  <c:v>38.641795999999999</c:v>
                </c:pt>
                <c:pt idx="2519">
                  <c:v>63.631762999999999</c:v>
                </c:pt>
                <c:pt idx="2520">
                  <c:v>43.169505999999998</c:v>
                </c:pt>
                <c:pt idx="2521">
                  <c:v>24.987552999999998</c:v>
                </c:pt>
                <c:pt idx="2522">
                  <c:v>56.777802000000001</c:v>
                </c:pt>
                <c:pt idx="2523">
                  <c:v>52.224457000000001</c:v>
                </c:pt>
                <c:pt idx="2524">
                  <c:v>65.834205999999995</c:v>
                </c:pt>
                <c:pt idx="2525">
                  <c:v>49.932555999999998</c:v>
                </c:pt>
                <c:pt idx="2526">
                  <c:v>27.230139000000001</c:v>
                </c:pt>
                <c:pt idx="2527">
                  <c:v>40.836509999999997</c:v>
                </c:pt>
                <c:pt idx="2528">
                  <c:v>29.486753</c:v>
                </c:pt>
                <c:pt idx="2529">
                  <c:v>49.890030000000003</c:v>
                </c:pt>
                <c:pt idx="2530">
                  <c:v>56.681137</c:v>
                </c:pt>
                <c:pt idx="2531">
                  <c:v>40.801723000000003</c:v>
                </c:pt>
                <c:pt idx="2532">
                  <c:v>74.787223999999995</c:v>
                </c:pt>
                <c:pt idx="2533">
                  <c:v>24.923760999999999</c:v>
                </c:pt>
                <c:pt idx="2534">
                  <c:v>38.510334</c:v>
                </c:pt>
                <c:pt idx="2535">
                  <c:v>18.118646999999999</c:v>
                </c:pt>
                <c:pt idx="2536">
                  <c:v>36.229571999999997</c:v>
                </c:pt>
                <c:pt idx="2537">
                  <c:v>36.221848000000001</c:v>
                </c:pt>
                <c:pt idx="2538">
                  <c:v>20.370445</c:v>
                </c:pt>
                <c:pt idx="2539">
                  <c:v>45.258006999999999</c:v>
                </c:pt>
                <c:pt idx="2540">
                  <c:v>40.723522000000003</c:v>
                </c:pt>
                <c:pt idx="2541">
                  <c:v>24.88129</c:v>
                </c:pt>
                <c:pt idx="2542">
                  <c:v>47.490513</c:v>
                </c:pt>
                <c:pt idx="2543">
                  <c:v>38.436503999999999</c:v>
                </c:pt>
                <c:pt idx="2544">
                  <c:v>15.82342</c:v>
                </c:pt>
                <c:pt idx="2545">
                  <c:v>45.200127000000002</c:v>
                </c:pt>
                <c:pt idx="2546">
                  <c:v>18.076193</c:v>
                </c:pt>
                <c:pt idx="2547">
                  <c:v>70.030304000000001</c:v>
                </c:pt>
                <c:pt idx="2548">
                  <c:v>36.136963000000002</c:v>
                </c:pt>
                <c:pt idx="2549">
                  <c:v>27.096938999999999</c:v>
                </c:pt>
                <c:pt idx="2550">
                  <c:v>54.182312000000003</c:v>
                </c:pt>
                <c:pt idx="2551">
                  <c:v>31.599603999999999</c:v>
                </c:pt>
                <c:pt idx="2552">
                  <c:v>78.982146999999998</c:v>
                </c:pt>
                <c:pt idx="2553">
                  <c:v>65.428382999999997</c:v>
                </c:pt>
                <c:pt idx="2554">
                  <c:v>45.113388</c:v>
                </c:pt>
                <c:pt idx="2555">
                  <c:v>56.379696000000003</c:v>
                </c:pt>
                <c:pt idx="2556">
                  <c:v>4.5094130000000003</c:v>
                </c:pt>
                <c:pt idx="2557">
                  <c:v>-15.779574</c:v>
                </c:pt>
                <c:pt idx="2558">
                  <c:v>65.358565999999996</c:v>
                </c:pt>
                <c:pt idx="2559">
                  <c:v>24.785885</c:v>
                </c:pt>
                <c:pt idx="2560">
                  <c:v>69.836212000000003</c:v>
                </c:pt>
                <c:pt idx="2561">
                  <c:v>27.027597</c:v>
                </c:pt>
                <c:pt idx="2562">
                  <c:v>58.547286999999997</c:v>
                </c:pt>
                <c:pt idx="2563">
                  <c:v>42.775413999999998</c:v>
                </c:pt>
                <c:pt idx="2564">
                  <c:v>40.515419000000001</c:v>
                </c:pt>
                <c:pt idx="2565">
                  <c:v>54.009014000000001</c:v>
                </c:pt>
                <c:pt idx="2566">
                  <c:v>51.747577999999997</c:v>
                </c:pt>
                <c:pt idx="2567">
                  <c:v>29.242380000000001</c:v>
                </c:pt>
                <c:pt idx="2568">
                  <c:v>26.987197999999999</c:v>
                </c:pt>
                <c:pt idx="2569">
                  <c:v>56.211311000000002</c:v>
                </c:pt>
                <c:pt idx="2570">
                  <c:v>40.463493</c:v>
                </c:pt>
                <c:pt idx="2571">
                  <c:v>60.682262000000001</c:v>
                </c:pt>
                <c:pt idx="2572">
                  <c:v>49.434235000000001</c:v>
                </c:pt>
                <c:pt idx="2573">
                  <c:v>42.684074000000003</c:v>
                </c:pt>
                <c:pt idx="2574">
                  <c:v>20.214448999999998</c:v>
                </c:pt>
                <c:pt idx="2575">
                  <c:v>51.648097999999997</c:v>
                </c:pt>
                <c:pt idx="2576">
                  <c:v>49.391964000000002</c:v>
                </c:pt>
                <c:pt idx="2577">
                  <c:v>42.647571999999997</c:v>
                </c:pt>
                <c:pt idx="2578">
                  <c:v>44.882576</c:v>
                </c:pt>
                <c:pt idx="2579">
                  <c:v>40.385677000000001</c:v>
                </c:pt>
                <c:pt idx="2580">
                  <c:v>11.215843</c:v>
                </c:pt>
                <c:pt idx="2581">
                  <c:v>56.067219000000001</c:v>
                </c:pt>
                <c:pt idx="2582">
                  <c:v>29.148713999999998</c:v>
                </c:pt>
                <c:pt idx="2583">
                  <c:v>22.417290000000001</c:v>
                </c:pt>
                <c:pt idx="2584">
                  <c:v>47.066234999999999</c:v>
                </c:pt>
                <c:pt idx="2585">
                  <c:v>17.926155000000001</c:v>
                </c:pt>
                <c:pt idx="2586">
                  <c:v>24.643187999999999</c:v>
                </c:pt>
                <c:pt idx="2587">
                  <c:v>42.556393</c:v>
                </c:pt>
                <c:pt idx="2588">
                  <c:v>51.504604</c:v>
                </c:pt>
                <c:pt idx="2589">
                  <c:v>31.343916</c:v>
                </c:pt>
                <c:pt idx="2590">
                  <c:v>42.529063999999998</c:v>
                </c:pt>
                <c:pt idx="2591">
                  <c:v>49.233631000000003</c:v>
                </c:pt>
                <c:pt idx="2592">
                  <c:v>31.323784</c:v>
                </c:pt>
                <c:pt idx="2593">
                  <c:v>49.212542999999997</c:v>
                </c:pt>
                <c:pt idx="2594">
                  <c:v>49.202002999999998</c:v>
                </c:pt>
                <c:pt idx="2595">
                  <c:v>33.539634999999997</c:v>
                </c:pt>
                <c:pt idx="2596">
                  <c:v>42.474434000000002</c:v>
                </c:pt>
                <c:pt idx="2597">
                  <c:v>40.230316000000002</c:v>
                </c:pt>
                <c:pt idx="2598">
                  <c:v>44.690773</c:v>
                </c:pt>
                <c:pt idx="2599">
                  <c:v>40.213073999999999</c:v>
                </c:pt>
                <c:pt idx="2600">
                  <c:v>24.569389000000001</c:v>
                </c:pt>
                <c:pt idx="2601">
                  <c:v>49.128245999999997</c:v>
                </c:pt>
                <c:pt idx="2602">
                  <c:v>62.513458</c:v>
                </c:pt>
                <c:pt idx="2603">
                  <c:v>22.321449000000001</c:v>
                </c:pt>
                <c:pt idx="2604">
                  <c:v>66.949989000000002</c:v>
                </c:pt>
                <c:pt idx="2605">
                  <c:v>29.005441999999999</c:v>
                </c:pt>
                <c:pt idx="2606">
                  <c:v>46.844893999999996</c:v>
                </c:pt>
                <c:pt idx="2607">
                  <c:v>40.144157</c:v>
                </c:pt>
                <c:pt idx="2608">
                  <c:v>37.905796000000002</c:v>
                </c:pt>
                <c:pt idx="2609">
                  <c:v>40.126938000000003</c:v>
                </c:pt>
                <c:pt idx="2610">
                  <c:v>37.889533999999998</c:v>
                </c:pt>
                <c:pt idx="2611">
                  <c:v>33.424770000000002</c:v>
                </c:pt>
                <c:pt idx="2612">
                  <c:v>62.379519999999999</c:v>
                </c:pt>
                <c:pt idx="2613">
                  <c:v>35.637791</c:v>
                </c:pt>
                <c:pt idx="2614">
                  <c:v>46.764564999999997</c:v>
                </c:pt>
                <c:pt idx="2615">
                  <c:v>37.848903999999997</c:v>
                </c:pt>
                <c:pt idx="2616">
                  <c:v>37.840781999999997</c:v>
                </c:pt>
                <c:pt idx="2617">
                  <c:v>20.029055</c:v>
                </c:pt>
                <c:pt idx="2618">
                  <c:v>51.174374</c:v>
                </c:pt>
                <c:pt idx="2619">
                  <c:v>66.734855999999994</c:v>
                </c:pt>
                <c:pt idx="2620">
                  <c:v>44.480350000000001</c:v>
                </c:pt>
                <c:pt idx="2621">
                  <c:v>46.694339999999997</c:v>
                </c:pt>
                <c:pt idx="2622">
                  <c:v>35.569000000000003</c:v>
                </c:pt>
                <c:pt idx="2623">
                  <c:v>22.225850999999999</c:v>
                </c:pt>
                <c:pt idx="2624">
                  <c:v>15.554755</c:v>
                </c:pt>
                <c:pt idx="2625">
                  <c:v>44.432609999999997</c:v>
                </c:pt>
                <c:pt idx="2626">
                  <c:v>31.096147999999999</c:v>
                </c:pt>
                <c:pt idx="2627">
                  <c:v>11.103381000000001</c:v>
                </c:pt>
                <c:pt idx="2628">
                  <c:v>48.844379000000004</c:v>
                </c:pt>
                <c:pt idx="2629">
                  <c:v>24.416943</c:v>
                </c:pt>
                <c:pt idx="2630">
                  <c:v>66.577354</c:v>
                </c:pt>
                <c:pt idx="2631">
                  <c:v>44.375362000000003</c:v>
                </c:pt>
                <c:pt idx="2632">
                  <c:v>31.056077999999999</c:v>
                </c:pt>
                <c:pt idx="2633">
                  <c:v>39.920662</c:v>
                </c:pt>
                <c:pt idx="2634">
                  <c:v>57.650784000000002</c:v>
                </c:pt>
                <c:pt idx="2635">
                  <c:v>24.385470999999999</c:v>
                </c:pt>
                <c:pt idx="2636">
                  <c:v>24.380230000000001</c:v>
                </c:pt>
                <c:pt idx="2637">
                  <c:v>66.477242000000004</c:v>
                </c:pt>
                <c:pt idx="2638">
                  <c:v>31.016041000000001</c:v>
                </c:pt>
                <c:pt idx="2639">
                  <c:v>37.654235999999997</c:v>
                </c:pt>
                <c:pt idx="2640">
                  <c:v>50.933010000000003</c:v>
                </c:pt>
                <c:pt idx="2641">
                  <c:v>64.206069999999997</c:v>
                </c:pt>
                <c:pt idx="2642">
                  <c:v>48.697575000000001</c:v>
                </c:pt>
                <c:pt idx="2643">
                  <c:v>22.130499</c:v>
                </c:pt>
                <c:pt idx="2644">
                  <c:v>46.46405</c:v>
                </c:pt>
                <c:pt idx="2645">
                  <c:v>33.181465000000003</c:v>
                </c:pt>
                <c:pt idx="2646">
                  <c:v>37.597569</c:v>
                </c:pt>
                <c:pt idx="2647">
                  <c:v>46.434063000000002</c:v>
                </c:pt>
                <c:pt idx="2648">
                  <c:v>28.738707999999999</c:v>
                </c:pt>
                <c:pt idx="2649">
                  <c:v>37.573298999999999</c:v>
                </c:pt>
                <c:pt idx="2650">
                  <c:v>55.242958000000002</c:v>
                </c:pt>
                <c:pt idx="2651">
                  <c:v>35.347881000000001</c:v>
                </c:pt>
                <c:pt idx="2652">
                  <c:v>59.636710999999998</c:v>
                </c:pt>
                <c:pt idx="2653">
                  <c:v>15.45804</c:v>
                </c:pt>
                <c:pt idx="2654">
                  <c:v>26.493791999999999</c:v>
                </c:pt>
                <c:pt idx="2655">
                  <c:v>33.110106999999999</c:v>
                </c:pt>
                <c:pt idx="2656">
                  <c:v>15.448055</c:v>
                </c:pt>
                <c:pt idx="2657">
                  <c:v>44.127795999999996</c:v>
                </c:pt>
                <c:pt idx="2658">
                  <c:v>30.882802999999999</c:v>
                </c:pt>
                <c:pt idx="2659">
                  <c:v>30.876149999999999</c:v>
                </c:pt>
                <c:pt idx="2660">
                  <c:v>50.714176000000002</c:v>
                </c:pt>
                <c:pt idx="2661">
                  <c:v>50.703246999999998</c:v>
                </c:pt>
                <c:pt idx="2662">
                  <c:v>28.652182</c:v>
                </c:pt>
                <c:pt idx="2663">
                  <c:v>46.274318999999998</c:v>
                </c:pt>
                <c:pt idx="2664">
                  <c:v>24.233706000000002</c:v>
                </c:pt>
                <c:pt idx="2665">
                  <c:v>33.038840999999998</c:v>
                </c:pt>
                <c:pt idx="2666">
                  <c:v>52.850749999999998</c:v>
                </c:pt>
                <c:pt idx="2667">
                  <c:v>28.621317000000001</c:v>
                </c:pt>
                <c:pt idx="2668">
                  <c:v>30.816313000000001</c:v>
                </c:pt>
                <c:pt idx="2669">
                  <c:v>35.211047999999998</c:v>
                </c:pt>
                <c:pt idx="2670">
                  <c:v>59.405830000000002</c:v>
                </c:pt>
                <c:pt idx="2671">
                  <c:v>43.994830999999998</c:v>
                </c:pt>
                <c:pt idx="2672">
                  <c:v>54.981678000000002</c:v>
                </c:pt>
                <c:pt idx="2673">
                  <c:v>41.777061000000003</c:v>
                </c:pt>
                <c:pt idx="2674">
                  <c:v>43.966369999999998</c:v>
                </c:pt>
                <c:pt idx="2675">
                  <c:v>48.352573</c:v>
                </c:pt>
                <c:pt idx="2676">
                  <c:v>21.973700000000001</c:v>
                </c:pt>
                <c:pt idx="2677">
                  <c:v>43.937919999999998</c:v>
                </c:pt>
                <c:pt idx="2678">
                  <c:v>48.321280999999999</c:v>
                </c:pt>
                <c:pt idx="2679">
                  <c:v>50.506802</c:v>
                </c:pt>
                <c:pt idx="2680">
                  <c:v>39.518532</c:v>
                </c:pt>
                <c:pt idx="2681">
                  <c:v>19.755001</c:v>
                </c:pt>
                <c:pt idx="2682">
                  <c:v>37.306946000000003</c:v>
                </c:pt>
                <c:pt idx="2683">
                  <c:v>50.463206999999997</c:v>
                </c:pt>
                <c:pt idx="2684">
                  <c:v>63.613785</c:v>
                </c:pt>
                <c:pt idx="2685">
                  <c:v>37.282786999999999</c:v>
                </c:pt>
                <c:pt idx="2686">
                  <c:v>24.118948</c:v>
                </c:pt>
                <c:pt idx="2687">
                  <c:v>61.380428000000002</c:v>
                </c:pt>
                <c:pt idx="2688">
                  <c:v>19.725162999999998</c:v>
                </c:pt>
                <c:pt idx="2689">
                  <c:v>19.720901000000001</c:v>
                </c:pt>
                <c:pt idx="2690">
                  <c:v>48.196235999999999</c:v>
                </c:pt>
                <c:pt idx="2691">
                  <c:v>52.566352999999999</c:v>
                </c:pt>
                <c:pt idx="2692">
                  <c:v>19.708124000000002</c:v>
                </c:pt>
                <c:pt idx="2693">
                  <c:v>59.111595000000001</c:v>
                </c:pt>
                <c:pt idx="2694">
                  <c:v>56.909976999999998</c:v>
                </c:pt>
                <c:pt idx="2695">
                  <c:v>30.637211000000001</c:v>
                </c:pt>
                <c:pt idx="2696">
                  <c:v>21.878992</c:v>
                </c:pt>
                <c:pt idx="2697">
                  <c:v>26.249116999999998</c:v>
                </c:pt>
                <c:pt idx="2698">
                  <c:v>45.926025000000003</c:v>
                </c:pt>
                <c:pt idx="2699">
                  <c:v>61.221462000000002</c:v>
                </c:pt>
                <c:pt idx="2700">
                  <c:v>45.906170000000003</c:v>
                </c:pt>
                <c:pt idx="2701">
                  <c:v>19.669819</c:v>
                </c:pt>
                <c:pt idx="2702">
                  <c:v>56.811633999999998</c:v>
                </c:pt>
                <c:pt idx="2703">
                  <c:v>41.507213999999998</c:v>
                </c:pt>
                <c:pt idx="2704">
                  <c:v>32.761768000000004</c:v>
                </c:pt>
                <c:pt idx="2705">
                  <c:v>39.305618000000003</c:v>
                </c:pt>
                <c:pt idx="2706">
                  <c:v>39.297114999999998</c:v>
                </c:pt>
                <c:pt idx="2707">
                  <c:v>45.836716000000003</c:v>
                </c:pt>
                <c:pt idx="2708">
                  <c:v>19.640056999999999</c:v>
                </c:pt>
                <c:pt idx="2709">
                  <c:v>43.635128000000002</c:v>
                </c:pt>
                <c:pt idx="2710">
                  <c:v>54.532103999999997</c:v>
                </c:pt>
                <c:pt idx="2711">
                  <c:v>21.808121</c:v>
                </c:pt>
                <c:pt idx="2712">
                  <c:v>13.082041</c:v>
                </c:pt>
                <c:pt idx="2713">
                  <c:v>37.057758</c:v>
                </c:pt>
                <c:pt idx="2714">
                  <c:v>32.690944999999999</c:v>
                </c:pt>
                <c:pt idx="2715">
                  <c:v>6.5367740000000003</c:v>
                </c:pt>
                <c:pt idx="2716">
                  <c:v>76.245850000000004</c:v>
                </c:pt>
                <c:pt idx="2717">
                  <c:v>17.423849000000001</c:v>
                </c:pt>
                <c:pt idx="2718">
                  <c:v>43.550190000000001</c:v>
                </c:pt>
                <c:pt idx="2719">
                  <c:v>28.301493000000001</c:v>
                </c:pt>
                <c:pt idx="2720">
                  <c:v>43.531329999999997</c:v>
                </c:pt>
                <c:pt idx="2721">
                  <c:v>52.226280000000003</c:v>
                </c:pt>
                <c:pt idx="2722">
                  <c:v>34.809978000000001</c:v>
                </c:pt>
                <c:pt idx="2723">
                  <c:v>52.203654999999998</c:v>
                </c:pt>
                <c:pt idx="2724">
                  <c:v>43.493622000000002</c:v>
                </c:pt>
                <c:pt idx="2725">
                  <c:v>28.264727000000001</c:v>
                </c:pt>
                <c:pt idx="2726">
                  <c:v>45.648510000000002</c:v>
                </c:pt>
                <c:pt idx="2727">
                  <c:v>43.465350999999998</c:v>
                </c:pt>
                <c:pt idx="2728">
                  <c:v>41.283133999999997</c:v>
                </c:pt>
                <c:pt idx="2729">
                  <c:v>47.791164000000002</c:v>
                </c:pt>
                <c:pt idx="2730">
                  <c:v>52.124512000000003</c:v>
                </c:pt>
                <c:pt idx="2731">
                  <c:v>41.256293999999997</c:v>
                </c:pt>
                <c:pt idx="2732">
                  <c:v>32.563698000000002</c:v>
                </c:pt>
                <c:pt idx="2733">
                  <c:v>41.238402999999998</c:v>
                </c:pt>
                <c:pt idx="2734">
                  <c:v>23.869688</c:v>
                </c:pt>
                <c:pt idx="2735">
                  <c:v>21.695011000000001</c:v>
                </c:pt>
                <c:pt idx="2736">
                  <c:v>54.225765000000003</c:v>
                </c:pt>
                <c:pt idx="2737">
                  <c:v>43.371200999999999</c:v>
                </c:pt>
                <c:pt idx="2738">
                  <c:v>56.370331</c:v>
                </c:pt>
                <c:pt idx="2739">
                  <c:v>28.17905</c:v>
                </c:pt>
                <c:pt idx="2740">
                  <c:v>56.345874999999999</c:v>
                </c:pt>
                <c:pt idx="2741">
                  <c:v>47.666930999999998</c:v>
                </c:pt>
                <c:pt idx="2742">
                  <c:v>51.989006000000003</c:v>
                </c:pt>
                <c:pt idx="2743">
                  <c:v>41.149033000000003</c:v>
                </c:pt>
                <c:pt idx="2744">
                  <c:v>28.148489000000001</c:v>
                </c:pt>
                <c:pt idx="2745">
                  <c:v>34.636775999999998</c:v>
                </c:pt>
                <c:pt idx="2746">
                  <c:v>34.629257000000003</c:v>
                </c:pt>
                <c:pt idx="2747">
                  <c:v>38.949455</c:v>
                </c:pt>
                <c:pt idx="2748">
                  <c:v>34.614220000000003</c:v>
                </c:pt>
                <c:pt idx="2749">
                  <c:v>51.910057000000002</c:v>
                </c:pt>
                <c:pt idx="2750">
                  <c:v>49.736336000000001</c:v>
                </c:pt>
                <c:pt idx="2751">
                  <c:v>2.1619799999999998</c:v>
                </c:pt>
                <c:pt idx="2752">
                  <c:v>45.391711999999998</c:v>
                </c:pt>
                <c:pt idx="2753">
                  <c:v>19.449366000000001</c:v>
                </c:pt>
                <c:pt idx="2754">
                  <c:v>34.569138000000002</c:v>
                </c:pt>
                <c:pt idx="2755">
                  <c:v>34.561630000000001</c:v>
                </c:pt>
                <c:pt idx="2756">
                  <c:v>15.117426999999999</c:v>
                </c:pt>
                <c:pt idx="2757">
                  <c:v>62.615734000000003</c:v>
                </c:pt>
                <c:pt idx="2758">
                  <c:v>43.173881999999999</c:v>
                </c:pt>
                <c:pt idx="2759">
                  <c:v>49.639172000000002</c:v>
                </c:pt>
                <c:pt idx="2760">
                  <c:v>30.208580000000001</c:v>
                </c:pt>
                <c:pt idx="2761">
                  <c:v>56.089455000000001</c:v>
                </c:pt>
                <c:pt idx="2762">
                  <c:v>45.293174999999998</c:v>
                </c:pt>
                <c:pt idx="2763">
                  <c:v>38.814278000000002</c:v>
                </c:pt>
                <c:pt idx="2764">
                  <c:v>49.585239000000001</c:v>
                </c:pt>
                <c:pt idx="2765">
                  <c:v>30.175756</c:v>
                </c:pt>
                <c:pt idx="2766">
                  <c:v>56.028503000000001</c:v>
                </c:pt>
                <c:pt idx="2767">
                  <c:v>25.853684999999999</c:v>
                </c:pt>
                <c:pt idx="2768">
                  <c:v>30.156072999999999</c:v>
                </c:pt>
                <c:pt idx="2769">
                  <c:v>23.688904000000001</c:v>
                </c:pt>
                <c:pt idx="2770">
                  <c:v>45.214432000000002</c:v>
                </c:pt>
                <c:pt idx="2771">
                  <c:v>55.967593999999998</c:v>
                </c:pt>
                <c:pt idx="2772">
                  <c:v>51.651153999999998</c:v>
                </c:pt>
                <c:pt idx="2773">
                  <c:v>8.6066520000000004</c:v>
                </c:pt>
                <c:pt idx="2774">
                  <c:v>60.233455999999997</c:v>
                </c:pt>
                <c:pt idx="2775">
                  <c:v>53.768166000000001</c:v>
                </c:pt>
                <c:pt idx="2776">
                  <c:v>27.953361999999998</c:v>
                </c:pt>
                <c:pt idx="2777">
                  <c:v>21.497903999999998</c:v>
                </c:pt>
                <c:pt idx="2778">
                  <c:v>55.882384999999999</c:v>
                </c:pt>
                <c:pt idx="2779">
                  <c:v>42.977088999999999</c:v>
                </c:pt>
                <c:pt idx="2780">
                  <c:v>38.670959000000003</c:v>
                </c:pt>
                <c:pt idx="2781">
                  <c:v>40.810459000000002</c:v>
                </c:pt>
                <c:pt idx="2782">
                  <c:v>19.327058999999998</c:v>
                </c:pt>
                <c:pt idx="2783">
                  <c:v>42.939667</c:v>
                </c:pt>
                <c:pt idx="2784">
                  <c:v>51.516376000000001</c:v>
                </c:pt>
                <c:pt idx="2785">
                  <c:v>23.606528999999998</c:v>
                </c:pt>
                <c:pt idx="2786">
                  <c:v>23.601386999999999</c:v>
                </c:pt>
                <c:pt idx="2787">
                  <c:v>49.337600999999999</c:v>
                </c:pt>
                <c:pt idx="2788">
                  <c:v>32.169685000000001</c:v>
                </c:pt>
                <c:pt idx="2789">
                  <c:v>72.902068999999997</c:v>
                </c:pt>
                <c:pt idx="2790">
                  <c:v>32.155665999999997</c:v>
                </c:pt>
                <c:pt idx="2791">
                  <c:v>60.010829999999999</c:v>
                </c:pt>
                <c:pt idx="2792">
                  <c:v>42.855533999999999</c:v>
                </c:pt>
                <c:pt idx="2793">
                  <c:v>29.992334</c:v>
                </c:pt>
                <c:pt idx="2794">
                  <c:v>27.843954</c:v>
                </c:pt>
                <c:pt idx="2795">
                  <c:v>8.5655020000000004</c:v>
                </c:pt>
                <c:pt idx="2796">
                  <c:v>40.677264999999998</c:v>
                </c:pt>
                <c:pt idx="2797">
                  <c:v>64.213256999999999</c:v>
                </c:pt>
                <c:pt idx="2798">
                  <c:v>55.639350999999998</c:v>
                </c:pt>
                <c:pt idx="2799">
                  <c:v>55.627215999999997</c:v>
                </c:pt>
                <c:pt idx="2800">
                  <c:v>40.641792000000002</c:v>
                </c:pt>
                <c:pt idx="2801">
                  <c:v>23.524324</c:v>
                </c:pt>
                <c:pt idx="2802">
                  <c:v>44.900275999999998</c:v>
                </c:pt>
                <c:pt idx="2803">
                  <c:v>40.615195999999997</c:v>
                </c:pt>
                <c:pt idx="2804">
                  <c:v>40.606335000000001</c:v>
                </c:pt>
                <c:pt idx="2805">
                  <c:v>47.007603000000003</c:v>
                </c:pt>
                <c:pt idx="2806">
                  <c:v>53.406070999999997</c:v>
                </c:pt>
                <c:pt idx="2807">
                  <c:v>46.987082999999998</c:v>
                </c:pt>
                <c:pt idx="2808">
                  <c:v>29.894344</c:v>
                </c:pt>
                <c:pt idx="2809">
                  <c:v>29.887819</c:v>
                </c:pt>
                <c:pt idx="2810">
                  <c:v>46.956318000000003</c:v>
                </c:pt>
                <c:pt idx="2811">
                  <c:v>46.946067999999997</c:v>
                </c:pt>
                <c:pt idx="2812">
                  <c:v>68.270279000000002</c:v>
                </c:pt>
                <c:pt idx="2813">
                  <c:v>42.659607000000001</c:v>
                </c:pt>
                <c:pt idx="2814">
                  <c:v>72.505493000000001</c:v>
                </c:pt>
                <c:pt idx="2815">
                  <c:v>19.188438000000001</c:v>
                </c:pt>
                <c:pt idx="2816">
                  <c:v>46.894824999999997</c:v>
                </c:pt>
                <c:pt idx="2817">
                  <c:v>29.835642</c:v>
                </c:pt>
                <c:pt idx="2818">
                  <c:v>59.658248999999998</c:v>
                </c:pt>
                <c:pt idx="2819">
                  <c:v>38.343349000000003</c:v>
                </c:pt>
                <c:pt idx="2820">
                  <c:v>44.724133000000002</c:v>
                </c:pt>
                <c:pt idx="2821">
                  <c:v>48.97287</c:v>
                </c:pt>
                <c:pt idx="2822">
                  <c:v>36.189425999999997</c:v>
                </c:pt>
                <c:pt idx="2823">
                  <c:v>17.026596000000001</c:v>
                </c:pt>
                <c:pt idx="2824">
                  <c:v>23.406452000000002</c:v>
                </c:pt>
                <c:pt idx="2825">
                  <c:v>8.5095770000000002</c:v>
                </c:pt>
                <c:pt idx="2826">
                  <c:v>12.761575000000001</c:v>
                </c:pt>
                <c:pt idx="2827">
                  <c:v>40.402816999999999</c:v>
                </c:pt>
                <c:pt idx="2828">
                  <c:v>17.007992000000002</c:v>
                </c:pt>
                <c:pt idx="2829">
                  <c:v>55.263885000000002</c:v>
                </c:pt>
                <c:pt idx="2830">
                  <c:v>46.751522000000001</c:v>
                </c:pt>
                <c:pt idx="2831">
                  <c:v>19.121438999999999</c:v>
                </c:pt>
                <c:pt idx="2832">
                  <c:v>65.848327999999995</c:v>
                </c:pt>
                <c:pt idx="2833">
                  <c:v>27.607775</c:v>
                </c:pt>
                <c:pt idx="2834">
                  <c:v>46.710625</c:v>
                </c:pt>
                <c:pt idx="2835">
                  <c:v>42.454914000000002</c:v>
                </c:pt>
                <c:pt idx="2836">
                  <c:v>27.589655</c:v>
                </c:pt>
                <c:pt idx="2837">
                  <c:v>23.339984999999999</c:v>
                </c:pt>
                <c:pt idx="2838">
                  <c:v>53.033810000000003</c:v>
                </c:pt>
                <c:pt idx="2839">
                  <c:v>8.4835519999999995</c:v>
                </c:pt>
                <c:pt idx="2840">
                  <c:v>38.167625000000001</c:v>
                </c:pt>
                <c:pt idx="2841">
                  <c:v>48.759067999999999</c:v>
                </c:pt>
                <c:pt idx="2842">
                  <c:v>36.031421999999999</c:v>
                </c:pt>
                <c:pt idx="2843">
                  <c:v>25.428374999999999</c:v>
                </c:pt>
                <c:pt idx="2844">
                  <c:v>74.149849000000003</c:v>
                </c:pt>
                <c:pt idx="2845">
                  <c:v>48.716372999999997</c:v>
                </c:pt>
                <c:pt idx="2846">
                  <c:v>38.117508000000001</c:v>
                </c:pt>
                <c:pt idx="2847">
                  <c:v>48.695034</c:v>
                </c:pt>
                <c:pt idx="2848">
                  <c:v>35.984096999999998</c:v>
                </c:pt>
                <c:pt idx="2849">
                  <c:v>31.743718999999999</c:v>
                </c:pt>
                <c:pt idx="2850">
                  <c:v>50.778824</c:v>
                </c:pt>
                <c:pt idx="2851">
                  <c:v>42.306412000000002</c:v>
                </c:pt>
                <c:pt idx="2852">
                  <c:v>46.526854999999998</c:v>
                </c:pt>
                <c:pt idx="2853">
                  <c:v>33.830295999999997</c:v>
                </c:pt>
                <c:pt idx="2854">
                  <c:v>29.595022</c:v>
                </c:pt>
                <c:pt idx="2855">
                  <c:v>48.609734000000003</c:v>
                </c:pt>
                <c:pt idx="2856">
                  <c:v>23.243037999999999</c:v>
                </c:pt>
                <c:pt idx="2857">
                  <c:v>63.376204999999999</c:v>
                </c:pt>
                <c:pt idx="2858">
                  <c:v>33.793232000000003</c:v>
                </c:pt>
                <c:pt idx="2859">
                  <c:v>46.455505000000002</c:v>
                </c:pt>
                <c:pt idx="2860">
                  <c:v>21.111507</c:v>
                </c:pt>
                <c:pt idx="2861">
                  <c:v>33.771003999999998</c:v>
                </c:pt>
                <c:pt idx="2862">
                  <c:v>42.204493999999997</c:v>
                </c:pt>
                <c:pt idx="2863">
                  <c:v>61.183093999999997</c:v>
                </c:pt>
                <c:pt idx="2864">
                  <c:v>44.295279999999998</c:v>
                </c:pt>
                <c:pt idx="2865">
                  <c:v>42.176723000000003</c:v>
                </c:pt>
                <c:pt idx="2866">
                  <c:v>40.059097000000001</c:v>
                </c:pt>
                <c:pt idx="2867">
                  <c:v>44.266128999999999</c:v>
                </c:pt>
                <c:pt idx="2868">
                  <c:v>25.289379</c:v>
                </c:pt>
                <c:pt idx="2869">
                  <c:v>25.283829000000001</c:v>
                </c:pt>
                <c:pt idx="2870">
                  <c:v>31.597849</c:v>
                </c:pt>
                <c:pt idx="2871">
                  <c:v>67.393944000000005</c:v>
                </c:pt>
                <c:pt idx="2872">
                  <c:v>35.795174000000003</c:v>
                </c:pt>
                <c:pt idx="2873">
                  <c:v>69.469489999999993</c:v>
                </c:pt>
                <c:pt idx="2874">
                  <c:v>33.674782</c:v>
                </c:pt>
                <c:pt idx="2875">
                  <c:v>31.563177</c:v>
                </c:pt>
                <c:pt idx="2876">
                  <c:v>16.829996000000001</c:v>
                </c:pt>
                <c:pt idx="2877">
                  <c:v>48.375613999999999</c:v>
                </c:pt>
                <c:pt idx="2878">
                  <c:v>35.748035000000002</c:v>
                </c:pt>
                <c:pt idx="2879">
                  <c:v>44.149635000000004</c:v>
                </c:pt>
                <c:pt idx="2880">
                  <c:v>29.426624</c:v>
                </c:pt>
                <c:pt idx="2881">
                  <c:v>10.507199</c:v>
                </c:pt>
                <c:pt idx="2882">
                  <c:v>33.615650000000002</c:v>
                </c:pt>
                <c:pt idx="2883">
                  <c:v>56.713943</c:v>
                </c:pt>
                <c:pt idx="2884">
                  <c:v>50.401313999999999</c:v>
                </c:pt>
                <c:pt idx="2885">
                  <c:v>18.896339000000001</c:v>
                </c:pt>
                <c:pt idx="2886">
                  <c:v>14.693922000000001</c:v>
                </c:pt>
                <c:pt idx="2887">
                  <c:v>31.480053000000002</c:v>
                </c:pt>
                <c:pt idx="2888">
                  <c:v>33.571342000000001</c:v>
                </c:pt>
                <c:pt idx="2889">
                  <c:v>18.879726000000002</c:v>
                </c:pt>
                <c:pt idx="2890">
                  <c:v>50.334868999999998</c:v>
                </c:pt>
                <c:pt idx="2891">
                  <c:v>25.161899999999999</c:v>
                </c:pt>
                <c:pt idx="2892">
                  <c:v>35.638184000000003</c:v>
                </c:pt>
                <c:pt idx="2893">
                  <c:v>48.205761000000003</c:v>
                </c:pt>
                <c:pt idx="2894">
                  <c:v>52.386040000000001</c:v>
                </c:pt>
                <c:pt idx="2895">
                  <c:v>43.994594999999997</c:v>
                </c:pt>
                <c:pt idx="2896">
                  <c:v>25.134236999999999</c:v>
                </c:pt>
                <c:pt idx="2897">
                  <c:v>10.470294000000001</c:v>
                </c:pt>
                <c:pt idx="2898">
                  <c:v>35.591166999999999</c:v>
                </c:pt>
                <c:pt idx="2899">
                  <c:v>39.769607999999998</c:v>
                </c:pt>
                <c:pt idx="2900">
                  <c:v>39.760857000000001</c:v>
                </c:pt>
                <c:pt idx="2901">
                  <c:v>31.383240000000001</c:v>
                </c:pt>
                <c:pt idx="2902">
                  <c:v>50.202128999999999</c:v>
                </c:pt>
                <c:pt idx="2903">
                  <c:v>23.004244</c:v>
                </c:pt>
                <c:pt idx="2904">
                  <c:v>25.090014</c:v>
                </c:pt>
                <c:pt idx="2905">
                  <c:v>50.168976000000001</c:v>
                </c:pt>
                <c:pt idx="2906">
                  <c:v>14.629396</c:v>
                </c:pt>
                <c:pt idx="2907">
                  <c:v>37.610160999999998</c:v>
                </c:pt>
                <c:pt idx="2908">
                  <c:v>18.800940000000001</c:v>
                </c:pt>
                <c:pt idx="2909">
                  <c:v>14.619732000000001</c:v>
                </c:pt>
                <c:pt idx="2910">
                  <c:v>29.233022999999999</c:v>
                </c:pt>
                <c:pt idx="2911">
                  <c:v>27.138967999999998</c:v>
                </c:pt>
                <c:pt idx="2912">
                  <c:v>54.265976000000002</c:v>
                </c:pt>
                <c:pt idx="2913">
                  <c:v>43.820552999999997</c:v>
                </c:pt>
                <c:pt idx="2914">
                  <c:v>43.810898000000002</c:v>
                </c:pt>
                <c:pt idx="2915">
                  <c:v>22.943508000000001</c:v>
                </c:pt>
                <c:pt idx="2916">
                  <c:v>33.365020999999999</c:v>
                </c:pt>
                <c:pt idx="2917">
                  <c:v>50.036495000000002</c:v>
                </c:pt>
                <c:pt idx="2918">
                  <c:v>31.265915</c:v>
                </c:pt>
                <c:pt idx="2919">
                  <c:v>43.762630000000001</c:v>
                </c:pt>
                <c:pt idx="2920">
                  <c:v>37.502555999999998</c:v>
                </c:pt>
                <c:pt idx="2921">
                  <c:v>54.158413000000003</c:v>
                </c:pt>
                <c:pt idx="2922">
                  <c:v>10.412782999999999</c:v>
                </c:pt>
                <c:pt idx="2923">
                  <c:v>20.820972000000001</c:v>
                </c:pt>
                <c:pt idx="2924">
                  <c:v>37.469481999999999</c:v>
                </c:pt>
                <c:pt idx="2925">
                  <c:v>47.867111000000001</c:v>
                </c:pt>
                <c:pt idx="2926">
                  <c:v>49.937271000000003</c:v>
                </c:pt>
                <c:pt idx="2927">
                  <c:v>31.203907000000001</c:v>
                </c:pt>
                <c:pt idx="2928">
                  <c:v>27.037420000000001</c:v>
                </c:pt>
                <c:pt idx="2929">
                  <c:v>45.745536999999999</c:v>
                </c:pt>
                <c:pt idx="2930">
                  <c:v>33.262138</c:v>
                </c:pt>
                <c:pt idx="2931">
                  <c:v>49.882195000000003</c:v>
                </c:pt>
                <c:pt idx="2932">
                  <c:v>16.623728</c:v>
                </c:pt>
                <c:pt idx="2933">
                  <c:v>29.085101999999999</c:v>
                </c:pt>
                <c:pt idx="2934">
                  <c:v>20.770486999999999</c:v>
                </c:pt>
                <c:pt idx="2935">
                  <c:v>24.919080999999998</c:v>
                </c:pt>
                <c:pt idx="2936">
                  <c:v>22.837446</c:v>
                </c:pt>
                <c:pt idx="2937">
                  <c:v>39.437786000000003</c:v>
                </c:pt>
                <c:pt idx="2938">
                  <c:v>43.579506000000002</c:v>
                </c:pt>
                <c:pt idx="2939">
                  <c:v>41.495125000000002</c:v>
                </c:pt>
                <c:pt idx="2940">
                  <c:v>56.006042000000001</c:v>
                </c:pt>
                <c:pt idx="2941">
                  <c:v>31.107593999999999</c:v>
                </c:pt>
                <c:pt idx="2942">
                  <c:v>29.027339999999999</c:v>
                </c:pt>
                <c:pt idx="2943">
                  <c:v>49.750160000000001</c:v>
                </c:pt>
                <c:pt idx="2944">
                  <c:v>58.029026000000002</c:v>
                </c:pt>
                <c:pt idx="2945">
                  <c:v>18.648066</c:v>
                </c:pt>
                <c:pt idx="2946">
                  <c:v>41.430984000000002</c:v>
                </c:pt>
                <c:pt idx="2947">
                  <c:v>37.279643999999998</c:v>
                </c:pt>
                <c:pt idx="2948">
                  <c:v>41.412669999999999</c:v>
                </c:pt>
                <c:pt idx="2949">
                  <c:v>31.052637000000001</c:v>
                </c:pt>
                <c:pt idx="2950">
                  <c:v>28.976053</c:v>
                </c:pt>
                <c:pt idx="2951">
                  <c:v>45.523727000000001</c:v>
                </c:pt>
                <c:pt idx="2952">
                  <c:v>45.513660000000002</c:v>
                </c:pt>
                <c:pt idx="2953">
                  <c:v>35.161869000000003</c:v>
                </c:pt>
                <c:pt idx="2954">
                  <c:v>14.475215</c:v>
                </c:pt>
                <c:pt idx="2955">
                  <c:v>35.146317000000003</c:v>
                </c:pt>
                <c:pt idx="2956">
                  <c:v>53.741298999999998</c:v>
                </c:pt>
                <c:pt idx="2957">
                  <c:v>20.665157000000001</c:v>
                </c:pt>
                <c:pt idx="2958">
                  <c:v>41.321171</c:v>
                </c:pt>
                <c:pt idx="2959">
                  <c:v>18.590412000000001</c:v>
                </c:pt>
                <c:pt idx="2960">
                  <c:v>22.716587000000001</c:v>
                </c:pt>
                <c:pt idx="2961">
                  <c:v>55.746552000000001</c:v>
                </c:pt>
                <c:pt idx="2962">
                  <c:v>24.770761</c:v>
                </c:pt>
                <c:pt idx="2963">
                  <c:v>53.658104000000002</c:v>
                </c:pt>
                <c:pt idx="2964">
                  <c:v>68.089438999999999</c:v>
                </c:pt>
                <c:pt idx="2965">
                  <c:v>14.440016999999999</c:v>
                </c:pt>
                <c:pt idx="2966">
                  <c:v>14.436819</c:v>
                </c:pt>
                <c:pt idx="2967">
                  <c:v>37.115028000000002</c:v>
                </c:pt>
                <c:pt idx="2968">
                  <c:v>26.799361999999999</c:v>
                </c:pt>
                <c:pt idx="2969">
                  <c:v>35.037559999999999</c:v>
                </c:pt>
                <c:pt idx="2970">
                  <c:v>28.848068000000001</c:v>
                </c:pt>
                <c:pt idx="2971">
                  <c:v>59.743473000000002</c:v>
                </c:pt>
                <c:pt idx="2972">
                  <c:v>49.431922999999998</c:v>
                </c:pt>
                <c:pt idx="2973">
                  <c:v>49.420971000000002</c:v>
                </c:pt>
                <c:pt idx="2974">
                  <c:v>6.1762519999999999</c:v>
                </c:pt>
                <c:pt idx="2975">
                  <c:v>39.107596999999998</c:v>
                </c:pt>
                <c:pt idx="2976">
                  <c:v>39.098930000000003</c:v>
                </c:pt>
                <c:pt idx="2977">
                  <c:v>22.631205000000001</c:v>
                </c:pt>
                <c:pt idx="2978">
                  <c:v>37.024673</c:v>
                </c:pt>
                <c:pt idx="2979">
                  <c:v>12.338820999999999</c:v>
                </c:pt>
                <c:pt idx="2980">
                  <c:v>41.120285000000003</c:v>
                </c:pt>
                <c:pt idx="2981">
                  <c:v>28.777819000000001</c:v>
                </c:pt>
                <c:pt idx="2982">
                  <c:v>39.046947000000003</c:v>
                </c:pt>
                <c:pt idx="2983">
                  <c:v>32.874347999999998</c:v>
                </c:pt>
                <c:pt idx="2984">
                  <c:v>45.192203999999997</c:v>
                </c:pt>
                <c:pt idx="2985">
                  <c:v>26.698561000000002</c:v>
                </c:pt>
                <c:pt idx="2986">
                  <c:v>18.479519</c:v>
                </c:pt>
                <c:pt idx="2987">
                  <c:v>28.739542</c:v>
                </c:pt>
                <c:pt idx="2988">
                  <c:v>34.890273999999998</c:v>
                </c:pt>
                <c:pt idx="2989">
                  <c:v>43.090183000000003</c:v>
                </c:pt>
                <c:pt idx="2990">
                  <c:v>41.029162999999997</c:v>
                </c:pt>
                <c:pt idx="2991">
                  <c:v>38.969054999999997</c:v>
                </c:pt>
                <c:pt idx="2992">
                  <c:v>32.808762000000002</c:v>
                </c:pt>
                <c:pt idx="2993">
                  <c:v>28.701295999999999</c:v>
                </c:pt>
                <c:pt idx="2994">
                  <c:v>38.943111000000002</c:v>
                </c:pt>
                <c:pt idx="2995">
                  <c:v>43.032829</c:v>
                </c:pt>
                <c:pt idx="2996">
                  <c:v>10.243637</c:v>
                </c:pt>
                <c:pt idx="2997">
                  <c:v>53.255085000000001</c:v>
                </c:pt>
                <c:pt idx="2998">
                  <c:v>24.573810999999999</c:v>
                </c:pt>
                <c:pt idx="2999">
                  <c:v>28.663080000000001</c:v>
                </c:pt>
                <c:pt idx="3000">
                  <c:v>32.750529999999998</c:v>
                </c:pt>
                <c:pt idx="3001">
                  <c:v>38.882613999999997</c:v>
                </c:pt>
                <c:pt idx="3002">
                  <c:v>42.965972999999998</c:v>
                </c:pt>
                <c:pt idx="3003">
                  <c:v>38.865341000000001</c:v>
                </c:pt>
                <c:pt idx="3004">
                  <c:v>47.037064000000001</c:v>
                </c:pt>
                <c:pt idx="3005">
                  <c:v>34.758800999999998</c:v>
                </c:pt>
                <c:pt idx="3006">
                  <c:v>28.618531999999998</c:v>
                </c:pt>
                <c:pt idx="3007">
                  <c:v>44.961982999999996</c:v>
                </c:pt>
                <c:pt idx="3008">
                  <c:v>46.995261999999997</c:v>
                </c:pt>
                <c:pt idx="3009">
                  <c:v>46.984814</c:v>
                </c:pt>
                <c:pt idx="3010">
                  <c:v>30.635458</c:v>
                </c:pt>
                <c:pt idx="3011">
                  <c:v>24.502915999999999</c:v>
                </c:pt>
                <c:pt idx="3012">
                  <c:v>65.326583999999997</c:v>
                </c:pt>
                <c:pt idx="3013">
                  <c:v>34.697029000000001</c:v>
                </c:pt>
                <c:pt idx="3014">
                  <c:v>42.851505000000003</c:v>
                </c:pt>
                <c:pt idx="3015">
                  <c:v>34.681598999999999</c:v>
                </c:pt>
                <c:pt idx="3016">
                  <c:v>30.594602999999999</c:v>
                </c:pt>
                <c:pt idx="3017">
                  <c:v>42.822913999999997</c:v>
                </c:pt>
                <c:pt idx="3018">
                  <c:v>34.658454999999996</c:v>
                </c:pt>
                <c:pt idx="3019">
                  <c:v>22.42107</c:v>
                </c:pt>
                <c:pt idx="3020">
                  <c:v>28.529558000000002</c:v>
                </c:pt>
                <c:pt idx="3021">
                  <c:v>22.411093000000001</c:v>
                </c:pt>
                <c:pt idx="3022">
                  <c:v>36.664535999999998</c:v>
                </c:pt>
                <c:pt idx="3023">
                  <c:v>61.093955999999999</c:v>
                </c:pt>
                <c:pt idx="3024">
                  <c:v>42.756247999999999</c:v>
                </c:pt>
                <c:pt idx="3025">
                  <c:v>16.284468</c:v>
                </c:pt>
                <c:pt idx="3026">
                  <c:v>34.596789999999999</c:v>
                </c:pt>
                <c:pt idx="3027">
                  <c:v>54.935608000000002</c:v>
                </c:pt>
                <c:pt idx="3028">
                  <c:v>50.854976999999998</c:v>
                </c:pt>
                <c:pt idx="3029">
                  <c:v>46.776161000000002</c:v>
                </c:pt>
                <c:pt idx="3030">
                  <c:v>40.665863000000002</c:v>
                </c:pt>
                <c:pt idx="3031">
                  <c:v>28.459762999999999</c:v>
                </c:pt>
                <c:pt idx="3032">
                  <c:v>32.518196000000003</c:v>
                </c:pt>
                <c:pt idx="3033">
                  <c:v>36.574821</c:v>
                </c:pt>
                <c:pt idx="3034">
                  <c:v>22.346299999999999</c:v>
                </c:pt>
                <c:pt idx="3035">
                  <c:v>18.279263</c:v>
                </c:pt>
                <c:pt idx="3036">
                  <c:v>48.733837000000001</c:v>
                </c:pt>
                <c:pt idx="3037">
                  <c:v>34.512107999999998</c:v>
                </c:pt>
                <c:pt idx="3038">
                  <c:v>-2.029671</c:v>
                </c:pt>
                <c:pt idx="3039">
                  <c:v>30.438283999999999</c:v>
                </c:pt>
                <c:pt idx="3040">
                  <c:v>46.661633000000002</c:v>
                </c:pt>
                <c:pt idx="3041">
                  <c:v>42.594600999999997</c:v>
                </c:pt>
                <c:pt idx="3042">
                  <c:v>20.27862</c:v>
                </c:pt>
                <c:pt idx="3043">
                  <c:v>20.274097000000001</c:v>
                </c:pt>
                <c:pt idx="3044">
                  <c:v>38.512196000000003</c:v>
                </c:pt>
                <c:pt idx="3045">
                  <c:v>32.424087999999998</c:v>
                </c:pt>
                <c:pt idx="3046">
                  <c:v>364.68963600000001</c:v>
                </c:pt>
                <c:pt idx="3047">
                  <c:v>1997.243164</c:v>
                </c:pt>
                <c:pt idx="3048">
                  <c:v>2150.7089839999999</c:v>
                </c:pt>
                <c:pt idx="3049">
                  <c:v>1714.919067</c:v>
                </c:pt>
                <c:pt idx="3050">
                  <c:v>30.363689000000001</c:v>
                </c:pt>
                <c:pt idx="3051">
                  <c:v>50.594856</c:v>
                </c:pt>
                <c:pt idx="3052">
                  <c:v>48.560223000000001</c:v>
                </c:pt>
                <c:pt idx="3053">
                  <c:v>32.366256999999997</c:v>
                </c:pt>
                <c:pt idx="3054">
                  <c:v>64.718063000000001</c:v>
                </c:pt>
                <c:pt idx="3055">
                  <c:v>30.329819000000001</c:v>
                </c:pt>
                <c:pt idx="3056">
                  <c:v>10.107682</c:v>
                </c:pt>
                <c:pt idx="3057">
                  <c:v>48.506042000000001</c:v>
                </c:pt>
                <c:pt idx="3058">
                  <c:v>28.288872000000001</c:v>
                </c:pt>
                <c:pt idx="3059">
                  <c:v>52.524746</c:v>
                </c:pt>
                <c:pt idx="3060">
                  <c:v>54.532744999999998</c:v>
                </c:pt>
                <c:pt idx="3061">
                  <c:v>34.327762999999997</c:v>
                </c:pt>
                <c:pt idx="3062">
                  <c:v>34.320095000000002</c:v>
                </c:pt>
                <c:pt idx="3063">
                  <c:v>44.404316000000001</c:v>
                </c:pt>
                <c:pt idx="3064">
                  <c:v>16.143415000000001</c:v>
                </c:pt>
                <c:pt idx="3065">
                  <c:v>28.244665000000001</c:v>
                </c:pt>
                <c:pt idx="3066">
                  <c:v>18.153227000000001</c:v>
                </c:pt>
                <c:pt idx="3067">
                  <c:v>18.149170000000002</c:v>
                </c:pt>
                <c:pt idx="3068">
                  <c:v>38.306350999999999</c:v>
                </c:pt>
                <c:pt idx="3069">
                  <c:v>54.423172000000001</c:v>
                </c:pt>
                <c:pt idx="3070">
                  <c:v>26.197890999999998</c:v>
                </c:pt>
                <c:pt idx="3071">
                  <c:v>42.310211000000002</c:v>
                </c:pt>
                <c:pt idx="3072">
                  <c:v>46.329391000000001</c:v>
                </c:pt>
                <c:pt idx="3073">
                  <c:v>46.319031000000003</c:v>
                </c:pt>
                <c:pt idx="3074">
                  <c:v>44.295254</c:v>
                </c:pt>
                <c:pt idx="3075">
                  <c:v>34.220492999999998</c:v>
                </c:pt>
                <c:pt idx="3076">
                  <c:v>38.237881000000002</c:v>
                </c:pt>
                <c:pt idx="3077">
                  <c:v>26.156905999999999</c:v>
                </c:pt>
                <c:pt idx="3078">
                  <c:v>40.232391</c:v>
                </c:pt>
                <c:pt idx="3079">
                  <c:v>24.134035000000001</c:v>
                </c:pt>
                <c:pt idx="3080">
                  <c:v>14.075037</c:v>
                </c:pt>
                <c:pt idx="3081">
                  <c:v>18.092426</c:v>
                </c:pt>
                <c:pt idx="3082">
                  <c:v>30.147295</c:v>
                </c:pt>
                <c:pt idx="3083">
                  <c:v>32.149918</c:v>
                </c:pt>
                <c:pt idx="3084">
                  <c:v>36.160561000000001</c:v>
                </c:pt>
                <c:pt idx="3085">
                  <c:v>8.0338809999999992</c:v>
                </c:pt>
                <c:pt idx="3086">
                  <c:v>36.144371</c:v>
                </c:pt>
                <c:pt idx="3087">
                  <c:v>36.136276000000002</c:v>
                </c:pt>
                <c:pt idx="3088">
                  <c:v>28.099699000000001</c:v>
                </c:pt>
                <c:pt idx="3089">
                  <c:v>38.126766000000003</c:v>
                </c:pt>
                <c:pt idx="3090">
                  <c:v>16.049779999999998</c:v>
                </c:pt>
                <c:pt idx="3091">
                  <c:v>38.109687999999998</c:v>
                </c:pt>
                <c:pt idx="3092">
                  <c:v>38.101151000000002</c:v>
                </c:pt>
                <c:pt idx="3093">
                  <c:v>52.126736000000001</c:v>
                </c:pt>
                <c:pt idx="3094">
                  <c:v>66.146034</c:v>
                </c:pt>
                <c:pt idx="3095">
                  <c:v>36.071570999999999</c:v>
                </c:pt>
                <c:pt idx="3096">
                  <c:v>84.148132000000004</c:v>
                </c:pt>
                <c:pt idx="3097">
                  <c:v>24.036936000000001</c:v>
                </c:pt>
                <c:pt idx="3098">
                  <c:v>44.057837999999997</c:v>
                </c:pt>
                <c:pt idx="3099">
                  <c:v>36.039242000000002</c:v>
                </c:pt>
                <c:pt idx="3100">
                  <c:v>40.034626000000003</c:v>
                </c:pt>
                <c:pt idx="3101">
                  <c:v>22.014106999999999</c:v>
                </c:pt>
                <c:pt idx="3102">
                  <c:v>60.025013000000001</c:v>
                </c:pt>
                <c:pt idx="3103">
                  <c:v>36.006931000000002</c:v>
                </c:pt>
                <c:pt idx="3104">
                  <c:v>33.998919999999998</c:v>
                </c:pt>
                <c:pt idx="3105">
                  <c:v>29.992317</c:v>
                </c:pt>
                <c:pt idx="3106">
                  <c:v>23.988472000000002</c:v>
                </c:pt>
                <c:pt idx="3107">
                  <c:v>1.998591</c:v>
                </c:pt>
                <c:pt idx="3108">
                  <c:v>31.970279999999999</c:v>
                </c:pt>
                <c:pt idx="3109">
                  <c:v>45.946967999999998</c:v>
                </c:pt>
                <c:pt idx="3110">
                  <c:v>39.944920000000003</c:v>
                </c:pt>
                <c:pt idx="3111">
                  <c:v>51.916739999999997</c:v>
                </c:pt>
                <c:pt idx="3112">
                  <c:v>35.934291999999999</c:v>
                </c:pt>
                <c:pt idx="3113">
                  <c:v>19.959015000000001</c:v>
                </c:pt>
                <c:pt idx="3114">
                  <c:v>33.922710000000002</c:v>
                </c:pt>
                <c:pt idx="3115">
                  <c:v>-1.9950049999999999</c:v>
                </c:pt>
                <c:pt idx="3116">
                  <c:v>29.918364</c:v>
                </c:pt>
                <c:pt idx="3117">
                  <c:v>29.911646000000001</c:v>
                </c:pt>
                <c:pt idx="3118">
                  <c:v>31.898589999999999</c:v>
                </c:pt>
                <c:pt idx="3119">
                  <c:v>19.932141999999999</c:v>
                </c:pt>
                <c:pt idx="3120">
                  <c:v>37.862563999999999</c:v>
                </c:pt>
                <c:pt idx="3121">
                  <c:v>21.915507999999999</c:v>
                </c:pt>
                <c:pt idx="3122">
                  <c:v>43.821167000000003</c:v>
                </c:pt>
                <c:pt idx="3123">
                  <c:v>33.854205999999998</c:v>
                </c:pt>
                <c:pt idx="3124">
                  <c:v>21.900739999999999</c:v>
                </c:pt>
                <c:pt idx="3125">
                  <c:v>23.886347000000001</c:v>
                </c:pt>
                <c:pt idx="3126">
                  <c:v>25.871061000000001</c:v>
                </c:pt>
                <c:pt idx="3127">
                  <c:v>41.782322000000001</c:v>
                </c:pt>
                <c:pt idx="3128">
                  <c:v>29.837807000000002</c:v>
                </c:pt>
                <c:pt idx="3129">
                  <c:v>39.774799000000002</c:v>
                </c:pt>
                <c:pt idx="3130">
                  <c:v>25.847807</c:v>
                </c:pt>
                <c:pt idx="3131">
                  <c:v>33.793380999999997</c:v>
                </c:pt>
                <c:pt idx="3132">
                  <c:v>49.684970999999997</c:v>
                </c:pt>
                <c:pt idx="3133">
                  <c:v>25.830376000000001</c:v>
                </c:pt>
                <c:pt idx="3134">
                  <c:v>41.716605999999999</c:v>
                </c:pt>
                <c:pt idx="3135">
                  <c:v>1.9860580000000001</c:v>
                </c:pt>
                <c:pt idx="3136">
                  <c:v>31.769784999999999</c:v>
                </c:pt>
                <c:pt idx="3137">
                  <c:v>31.762637999999999</c:v>
                </c:pt>
                <c:pt idx="3138">
                  <c:v>23.81662</c:v>
                </c:pt>
                <c:pt idx="3139">
                  <c:v>7.937087</c:v>
                </c:pt>
                <c:pt idx="3140">
                  <c:v>53.563277999999997</c:v>
                </c:pt>
                <c:pt idx="3141">
                  <c:v>47.601089000000002</c:v>
                </c:pt>
                <c:pt idx="3142">
                  <c:v>41.641579</c:v>
                </c:pt>
                <c:pt idx="3143">
                  <c:v>31.719776</c:v>
                </c:pt>
                <c:pt idx="3144">
                  <c:v>19.820395999999999</c:v>
                </c:pt>
                <c:pt idx="3145">
                  <c:v>21.797529000000001</c:v>
                </c:pt>
                <c:pt idx="3146">
                  <c:v>13.868031999999999</c:v>
                </c:pt>
                <c:pt idx="3147">
                  <c:v>15.845610000000001</c:v>
                </c:pt>
                <c:pt idx="3148">
                  <c:v>41.585357999999999</c:v>
                </c:pt>
                <c:pt idx="3149">
                  <c:v>33.656756999999999</c:v>
                </c:pt>
                <c:pt idx="3150">
                  <c:v>31.669813000000001</c:v>
                </c:pt>
                <c:pt idx="3151">
                  <c:v>47.494019000000002</c:v>
                </c:pt>
                <c:pt idx="3152">
                  <c:v>37.590961</c:v>
                </c:pt>
                <c:pt idx="3153">
                  <c:v>45.494594999999997</c:v>
                </c:pt>
                <c:pt idx="3154">
                  <c:v>57.349826999999998</c:v>
                </c:pt>
                <c:pt idx="3155">
                  <c:v>43.496960000000001</c:v>
                </c:pt>
                <c:pt idx="3156">
                  <c:v>51.393912999999998</c:v>
                </c:pt>
                <c:pt idx="3157">
                  <c:v>39.524867999999998</c:v>
                </c:pt>
                <c:pt idx="3158">
                  <c:v>23.709575999999998</c:v>
                </c:pt>
                <c:pt idx="3159">
                  <c:v>33.580993999999997</c:v>
                </c:pt>
                <c:pt idx="3160">
                  <c:v>13.824351</c:v>
                </c:pt>
                <c:pt idx="3161">
                  <c:v>27.642467</c:v>
                </c:pt>
                <c:pt idx="3162">
                  <c:v>21.714183999999999</c:v>
                </c:pt>
                <c:pt idx="3163">
                  <c:v>15.788573</c:v>
                </c:pt>
                <c:pt idx="3164">
                  <c:v>43.408783</c:v>
                </c:pt>
                <c:pt idx="3165">
                  <c:v>39.453628999999999</c:v>
                </c:pt>
                <c:pt idx="3166">
                  <c:v>13.805655</c:v>
                </c:pt>
                <c:pt idx="3167">
                  <c:v>35.492249000000001</c:v>
                </c:pt>
                <c:pt idx="3168">
                  <c:v>25.627506</c:v>
                </c:pt>
                <c:pt idx="3169">
                  <c:v>29.563528000000002</c:v>
                </c:pt>
                <c:pt idx="3170">
                  <c:v>21.675028000000001</c:v>
                </c:pt>
                <c:pt idx="3171">
                  <c:v>37.430236999999998</c:v>
                </c:pt>
                <c:pt idx="3172">
                  <c:v>31.513083999999999</c:v>
                </c:pt>
                <c:pt idx="3173">
                  <c:v>63.011940000000003</c:v>
                </c:pt>
                <c:pt idx="3174">
                  <c:v>35.436214</c:v>
                </c:pt>
                <c:pt idx="3175">
                  <c:v>17.714108</c:v>
                </c:pt>
                <c:pt idx="3176">
                  <c:v>51.162533000000003</c:v>
                </c:pt>
                <c:pt idx="3177">
                  <c:v>19.673454</c:v>
                </c:pt>
                <c:pt idx="3178">
                  <c:v>31.470419</c:v>
                </c:pt>
                <c:pt idx="3179">
                  <c:v>31.46331</c:v>
                </c:pt>
                <c:pt idx="3180">
                  <c:v>1.966013</c:v>
                </c:pt>
                <c:pt idx="3181">
                  <c:v>23.586824</c:v>
                </c:pt>
                <c:pt idx="3182">
                  <c:v>51.093238999999997</c:v>
                </c:pt>
                <c:pt idx="3183">
                  <c:v>3.9293610000000001</c:v>
                </c:pt>
                <c:pt idx="3184">
                  <c:v>33.392021</c:v>
                </c:pt>
                <c:pt idx="3185">
                  <c:v>31.420684999999999</c:v>
                </c:pt>
                <c:pt idx="3186">
                  <c:v>27.486885000000001</c:v>
                </c:pt>
                <c:pt idx="3187">
                  <c:v>27.480672999999999</c:v>
                </c:pt>
                <c:pt idx="3188">
                  <c:v>23.549537999999998</c:v>
                </c:pt>
                <c:pt idx="3189">
                  <c:v>49.050446000000001</c:v>
                </c:pt>
                <c:pt idx="3190">
                  <c:v>43.154632999999997</c:v>
                </c:pt>
                <c:pt idx="3191">
                  <c:v>45.106006999999998</c:v>
                </c:pt>
                <c:pt idx="3192">
                  <c:v>41.174430999999998</c:v>
                </c:pt>
                <c:pt idx="3193">
                  <c:v>9.8012189999999997</c:v>
                </c:pt>
                <c:pt idx="3194">
                  <c:v>37.23621</c:v>
                </c:pt>
                <c:pt idx="3195">
                  <c:v>1.959357</c:v>
                </c:pt>
                <c:pt idx="3196">
                  <c:v>47.013934999999996</c:v>
                </c:pt>
                <c:pt idx="3197">
                  <c:v>25.460118999999999</c:v>
                </c:pt>
                <c:pt idx="3198">
                  <c:v>29.370415000000001</c:v>
                </c:pt>
                <c:pt idx="3199">
                  <c:v>39.151691</c:v>
                </c:pt>
                <c:pt idx="3200">
                  <c:v>35.228546000000001</c:v>
                </c:pt>
                <c:pt idx="3201">
                  <c:v>45.004066000000002</c:v>
                </c:pt>
                <c:pt idx="3202">
                  <c:v>48.906390999999999</c:v>
                </c:pt>
                <c:pt idx="3203">
                  <c:v>25.425567999999998</c:v>
                </c:pt>
                <c:pt idx="3204">
                  <c:v>33.241290999999997</c:v>
                </c:pt>
                <c:pt idx="3205">
                  <c:v>25.414057</c:v>
                </c:pt>
                <c:pt idx="3206">
                  <c:v>44.953147999999999</c:v>
                </c:pt>
                <c:pt idx="3207">
                  <c:v>35.172759999999997</c:v>
                </c:pt>
                <c:pt idx="3208">
                  <c:v>39.071990999999997</c:v>
                </c:pt>
                <c:pt idx="3209">
                  <c:v>39.063141000000002</c:v>
                </c:pt>
                <c:pt idx="3210">
                  <c:v>33.196148000000001</c:v>
                </c:pt>
                <c:pt idx="3211">
                  <c:v>7.8090890000000002</c:v>
                </c:pt>
                <c:pt idx="3212">
                  <c:v>42.940261999999997</c:v>
                </c:pt>
                <c:pt idx="3213">
                  <c:v>39.027755999999997</c:v>
                </c:pt>
                <c:pt idx="3214">
                  <c:v>29.264182999999999</c:v>
                </c:pt>
                <c:pt idx="3215">
                  <c:v>52.663592999999999</c:v>
                </c:pt>
                <c:pt idx="3216">
                  <c:v>15.600491</c:v>
                </c:pt>
                <c:pt idx="3217">
                  <c:v>13.647335</c:v>
                </c:pt>
                <c:pt idx="3218">
                  <c:v>29.237660999999999</c:v>
                </c:pt>
                <c:pt idx="3219">
                  <c:v>29.231033</c:v>
                </c:pt>
                <c:pt idx="3220">
                  <c:v>52.603928000000003</c:v>
                </c:pt>
                <c:pt idx="3221">
                  <c:v>38.957039000000002</c:v>
                </c:pt>
                <c:pt idx="3222">
                  <c:v>23.368921</c:v>
                </c:pt>
                <c:pt idx="3223">
                  <c:v>42.833305000000003</c:v>
                </c:pt>
                <c:pt idx="3224">
                  <c:v>54.502749999999999</c:v>
                </c:pt>
                <c:pt idx="3225">
                  <c:v>25.299109000000001</c:v>
                </c:pt>
                <c:pt idx="3226">
                  <c:v>33.075946999999999</c:v>
                </c:pt>
                <c:pt idx="3227">
                  <c:v>25.28763</c:v>
                </c:pt>
                <c:pt idx="3228">
                  <c:v>35.005699</c:v>
                </c:pt>
                <c:pt idx="3229">
                  <c:v>11.665918</c:v>
                </c:pt>
                <c:pt idx="3230">
                  <c:v>42.765324</c:v>
                </c:pt>
                <c:pt idx="3231">
                  <c:v>17.490933999999999</c:v>
                </c:pt>
                <c:pt idx="3232">
                  <c:v>48.574902000000002</c:v>
                </c:pt>
                <c:pt idx="3233">
                  <c:v>27.19577</c:v>
                </c:pt>
                <c:pt idx="3234">
                  <c:v>27.189596000000002</c:v>
                </c:pt>
                <c:pt idx="3235">
                  <c:v>27.183422</c:v>
                </c:pt>
                <c:pt idx="3236">
                  <c:v>36.883411000000002</c:v>
                </c:pt>
                <c:pt idx="3237">
                  <c:v>36.875033999999999</c:v>
                </c:pt>
                <c:pt idx="3238">
                  <c:v>48.508761999999997</c:v>
                </c:pt>
                <c:pt idx="3239">
                  <c:v>38.798195</c:v>
                </c:pt>
                <c:pt idx="3240">
                  <c:v>36.849910999999999</c:v>
                </c:pt>
                <c:pt idx="3241">
                  <c:v>54.292797</c:v>
                </c:pt>
                <c:pt idx="3242">
                  <c:v>17.447289999999999</c:v>
                </c:pt>
                <c:pt idx="3243">
                  <c:v>19.381474000000001</c:v>
                </c:pt>
                <c:pt idx="3244">
                  <c:v>40.691845000000001</c:v>
                </c:pt>
                <c:pt idx="3245">
                  <c:v>15.498132</c:v>
                </c:pt>
                <c:pt idx="3246">
                  <c:v>50.357478999999998</c:v>
                </c:pt>
                <c:pt idx="3247">
                  <c:v>46.473263000000003</c:v>
                </c:pt>
                <c:pt idx="3248">
                  <c:v>25.167293999999998</c:v>
                </c:pt>
                <c:pt idx="3249">
                  <c:v>40.645614999999999</c:v>
                </c:pt>
                <c:pt idx="3250">
                  <c:v>40.636375000000001</c:v>
                </c:pt>
                <c:pt idx="3251">
                  <c:v>27.084755000000001</c:v>
                </c:pt>
                <c:pt idx="3252">
                  <c:v>23.210224</c:v>
                </c:pt>
                <c:pt idx="3253">
                  <c:v>50.277382000000003</c:v>
                </c:pt>
                <c:pt idx="3254">
                  <c:v>23.199667000000002</c:v>
                </c:pt>
                <c:pt idx="3255">
                  <c:v>34.791584</c:v>
                </c:pt>
                <c:pt idx="3256">
                  <c:v>21.256686999999999</c:v>
                </c:pt>
                <c:pt idx="3257">
                  <c:v>52.163631000000002</c:v>
                </c:pt>
                <c:pt idx="3258">
                  <c:v>21.247012999999999</c:v>
                </c:pt>
                <c:pt idx="3259">
                  <c:v>28.966608000000001</c:v>
                </c:pt>
                <c:pt idx="3260">
                  <c:v>36.682685999999997</c:v>
                </c:pt>
                <c:pt idx="3261">
                  <c:v>34.744106000000002</c:v>
                </c:pt>
                <c:pt idx="3262">
                  <c:v>23.157464999999998</c:v>
                </c:pt>
                <c:pt idx="3263">
                  <c:v>40.516337999999998</c:v>
                </c:pt>
                <c:pt idx="3264">
                  <c:v>36.649292000000003</c:v>
                </c:pt>
                <c:pt idx="3265">
                  <c:v>34.712474999999998</c:v>
                </c:pt>
                <c:pt idx="3266">
                  <c:v>26.992445</c:v>
                </c:pt>
                <c:pt idx="3267">
                  <c:v>26.986298000000001</c:v>
                </c:pt>
                <c:pt idx="3268">
                  <c:v>36.615917000000003</c:v>
                </c:pt>
                <c:pt idx="3269">
                  <c:v>53.948008999999999</c:v>
                </c:pt>
                <c:pt idx="3270">
                  <c:v>32.746684999999999</c:v>
                </c:pt>
                <c:pt idx="3271">
                  <c:v>21.184204000000001</c:v>
                </c:pt>
                <c:pt idx="3272">
                  <c:v>48.134948999999999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F09-4E29-A3CE-0766CE31F99B}"/>
            </c:ext>
          </c:extLst>
        </c:ser>
        <c:ser>
          <c:idx val="4"/>
          <c:order val="4"/>
          <c:tx>
            <c:v>Bromide_PVK_TEAI</c:v>
          </c:tx>
          <c:spPr>
            <a:ln w="1905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xVal>
            <c:numRef>
              <c:f>'BrPVkTEAI_0-3200_785_1200_30sec'!$A$2:$A$3274</c:f>
              <c:numCache>
                <c:formatCode>General</c:formatCode>
                <c:ptCount val="3273"/>
                <c:pt idx="0">
                  <c:v>3201.5791020000001</c:v>
                </c:pt>
                <c:pt idx="1">
                  <c:v>3200.876953</c:v>
                </c:pt>
                <c:pt idx="2">
                  <c:v>3200.1748050000001</c:v>
                </c:pt>
                <c:pt idx="3">
                  <c:v>3199.4726559999999</c:v>
                </c:pt>
                <c:pt idx="4">
                  <c:v>3198.7695309999999</c:v>
                </c:pt>
                <c:pt idx="5">
                  <c:v>3198.0673830000001</c:v>
                </c:pt>
                <c:pt idx="6">
                  <c:v>3197.3642580000001</c:v>
                </c:pt>
                <c:pt idx="7">
                  <c:v>3196.6621089999999</c:v>
                </c:pt>
                <c:pt idx="8">
                  <c:v>3195.9589839999999</c:v>
                </c:pt>
                <c:pt idx="9">
                  <c:v>3195.2558589999999</c:v>
                </c:pt>
                <c:pt idx="10">
                  <c:v>3194.5527339999999</c:v>
                </c:pt>
                <c:pt idx="11">
                  <c:v>3193.8486330000001</c:v>
                </c:pt>
                <c:pt idx="12">
                  <c:v>3193.1455080000001</c:v>
                </c:pt>
                <c:pt idx="13">
                  <c:v>3192.4423830000001</c:v>
                </c:pt>
                <c:pt idx="14">
                  <c:v>3191.7382809999999</c:v>
                </c:pt>
                <c:pt idx="15">
                  <c:v>3191.0341800000001</c:v>
                </c:pt>
                <c:pt idx="16">
                  <c:v>3190.330078</c:v>
                </c:pt>
                <c:pt idx="17">
                  <c:v>3189.6259770000001</c:v>
                </c:pt>
                <c:pt idx="18">
                  <c:v>3188.921875</c:v>
                </c:pt>
                <c:pt idx="19">
                  <c:v>3188.2177729999999</c:v>
                </c:pt>
                <c:pt idx="20">
                  <c:v>3187.513672</c:v>
                </c:pt>
                <c:pt idx="21">
                  <c:v>3186.8085940000001</c:v>
                </c:pt>
                <c:pt idx="22">
                  <c:v>3186.1035160000001</c:v>
                </c:pt>
                <c:pt idx="23">
                  <c:v>3185.399414</c:v>
                </c:pt>
                <c:pt idx="24">
                  <c:v>3184.694336</c:v>
                </c:pt>
                <c:pt idx="25">
                  <c:v>3183.9892580000001</c:v>
                </c:pt>
                <c:pt idx="26">
                  <c:v>3183.283203</c:v>
                </c:pt>
                <c:pt idx="27">
                  <c:v>3182.578125</c:v>
                </c:pt>
                <c:pt idx="28">
                  <c:v>3181.873047</c:v>
                </c:pt>
                <c:pt idx="29">
                  <c:v>3181.1669919999999</c:v>
                </c:pt>
                <c:pt idx="30">
                  <c:v>3180.4609380000002</c:v>
                </c:pt>
                <c:pt idx="31">
                  <c:v>3179.7558589999999</c:v>
                </c:pt>
                <c:pt idx="32">
                  <c:v>3179.0498050000001</c:v>
                </c:pt>
                <c:pt idx="33">
                  <c:v>3178.34375</c:v>
                </c:pt>
                <c:pt idx="34">
                  <c:v>3177.6367190000001</c:v>
                </c:pt>
                <c:pt idx="35">
                  <c:v>3176.930664</c:v>
                </c:pt>
                <c:pt idx="36">
                  <c:v>3176.2246089999999</c:v>
                </c:pt>
                <c:pt idx="37">
                  <c:v>3175.517578</c:v>
                </c:pt>
                <c:pt idx="38">
                  <c:v>3174.810547</c:v>
                </c:pt>
                <c:pt idx="39">
                  <c:v>3174.1035160000001</c:v>
                </c:pt>
                <c:pt idx="40">
                  <c:v>3173.3964839999999</c:v>
                </c:pt>
                <c:pt idx="41">
                  <c:v>3172.689453</c:v>
                </c:pt>
                <c:pt idx="42">
                  <c:v>3171.982422</c:v>
                </c:pt>
                <c:pt idx="43">
                  <c:v>3171.2753910000001</c:v>
                </c:pt>
                <c:pt idx="44">
                  <c:v>3170.5673830000001</c:v>
                </c:pt>
                <c:pt idx="45">
                  <c:v>3169.8603520000001</c:v>
                </c:pt>
                <c:pt idx="46">
                  <c:v>3169.1523440000001</c:v>
                </c:pt>
                <c:pt idx="47">
                  <c:v>3168.444336</c:v>
                </c:pt>
                <c:pt idx="48">
                  <c:v>3167.736328</c:v>
                </c:pt>
                <c:pt idx="49">
                  <c:v>3167.0283199999999</c:v>
                </c:pt>
                <c:pt idx="50">
                  <c:v>3166.319336</c:v>
                </c:pt>
                <c:pt idx="51">
                  <c:v>3165.611328</c:v>
                </c:pt>
                <c:pt idx="52">
                  <c:v>3164.9033199999999</c:v>
                </c:pt>
                <c:pt idx="53">
                  <c:v>3164.194336</c:v>
                </c:pt>
                <c:pt idx="54">
                  <c:v>3163.4853520000001</c:v>
                </c:pt>
                <c:pt idx="55">
                  <c:v>3162.7763669999999</c:v>
                </c:pt>
                <c:pt idx="56">
                  <c:v>3162.0673830000001</c:v>
                </c:pt>
                <c:pt idx="57">
                  <c:v>3161.3583979999999</c:v>
                </c:pt>
                <c:pt idx="58">
                  <c:v>3160.649414</c:v>
                </c:pt>
                <c:pt idx="59">
                  <c:v>3159.939453</c:v>
                </c:pt>
                <c:pt idx="60">
                  <c:v>3159.2304690000001</c:v>
                </c:pt>
                <c:pt idx="61">
                  <c:v>3158.5205080000001</c:v>
                </c:pt>
                <c:pt idx="62">
                  <c:v>3157.810547</c:v>
                </c:pt>
                <c:pt idx="63">
                  <c:v>3157.100586</c:v>
                </c:pt>
                <c:pt idx="64">
                  <c:v>3156.390625</c:v>
                </c:pt>
                <c:pt idx="65">
                  <c:v>3155.680664</c:v>
                </c:pt>
                <c:pt idx="66">
                  <c:v>3154.9697270000001</c:v>
                </c:pt>
                <c:pt idx="67">
                  <c:v>3154.2597660000001</c:v>
                </c:pt>
                <c:pt idx="68">
                  <c:v>3153.548828</c:v>
                </c:pt>
                <c:pt idx="69">
                  <c:v>3152.8378910000001</c:v>
                </c:pt>
                <c:pt idx="70">
                  <c:v>3152.1279300000001</c:v>
                </c:pt>
                <c:pt idx="71">
                  <c:v>3151.4169919999999</c:v>
                </c:pt>
                <c:pt idx="72">
                  <c:v>3150.705078</c:v>
                </c:pt>
                <c:pt idx="73">
                  <c:v>3149.9941410000001</c:v>
                </c:pt>
                <c:pt idx="74">
                  <c:v>3149.283203</c:v>
                </c:pt>
                <c:pt idx="75">
                  <c:v>3148.571289</c:v>
                </c:pt>
                <c:pt idx="76">
                  <c:v>3147.8603520000001</c:v>
                </c:pt>
                <c:pt idx="77">
                  <c:v>3147.1484380000002</c:v>
                </c:pt>
                <c:pt idx="78">
                  <c:v>3146.4365229999999</c:v>
                </c:pt>
                <c:pt idx="79">
                  <c:v>3145.7246089999999</c:v>
                </c:pt>
                <c:pt idx="80">
                  <c:v>3145.0126949999999</c:v>
                </c:pt>
                <c:pt idx="81">
                  <c:v>3144.2998050000001</c:v>
                </c:pt>
                <c:pt idx="82">
                  <c:v>3143.5878910000001</c:v>
                </c:pt>
                <c:pt idx="83">
                  <c:v>3142.875</c:v>
                </c:pt>
                <c:pt idx="84">
                  <c:v>3142.163086</c:v>
                </c:pt>
                <c:pt idx="85">
                  <c:v>3141.4501949999999</c:v>
                </c:pt>
                <c:pt idx="86">
                  <c:v>3140.7373050000001</c:v>
                </c:pt>
                <c:pt idx="87">
                  <c:v>3140.024414</c:v>
                </c:pt>
                <c:pt idx="88">
                  <c:v>3139.310547</c:v>
                </c:pt>
                <c:pt idx="89">
                  <c:v>3138.5976559999999</c:v>
                </c:pt>
                <c:pt idx="90">
                  <c:v>3137.8847660000001</c:v>
                </c:pt>
                <c:pt idx="91">
                  <c:v>3137.1708979999999</c:v>
                </c:pt>
                <c:pt idx="92">
                  <c:v>3136.4570309999999</c:v>
                </c:pt>
                <c:pt idx="93">
                  <c:v>3135.743164</c:v>
                </c:pt>
                <c:pt idx="94">
                  <c:v>3135.029297</c:v>
                </c:pt>
                <c:pt idx="95">
                  <c:v>3134.3154300000001</c:v>
                </c:pt>
                <c:pt idx="96">
                  <c:v>3133.6015630000002</c:v>
                </c:pt>
                <c:pt idx="97">
                  <c:v>3132.8867190000001</c:v>
                </c:pt>
                <c:pt idx="98">
                  <c:v>3132.1728520000001</c:v>
                </c:pt>
                <c:pt idx="99">
                  <c:v>3131.4580080000001</c:v>
                </c:pt>
                <c:pt idx="100">
                  <c:v>3130.743164</c:v>
                </c:pt>
                <c:pt idx="101">
                  <c:v>3130.0283199999999</c:v>
                </c:pt>
                <c:pt idx="102">
                  <c:v>3129.3134770000001</c:v>
                </c:pt>
                <c:pt idx="103">
                  <c:v>3128.5986330000001</c:v>
                </c:pt>
                <c:pt idx="104">
                  <c:v>3127.883789</c:v>
                </c:pt>
                <c:pt idx="105">
                  <c:v>3127.1679690000001</c:v>
                </c:pt>
                <c:pt idx="106">
                  <c:v>3126.453125</c:v>
                </c:pt>
                <c:pt idx="107">
                  <c:v>3125.7373050000001</c:v>
                </c:pt>
                <c:pt idx="108">
                  <c:v>3125.0214839999999</c:v>
                </c:pt>
                <c:pt idx="109">
                  <c:v>3124.305664</c:v>
                </c:pt>
                <c:pt idx="110">
                  <c:v>3123.5898440000001</c:v>
                </c:pt>
                <c:pt idx="111">
                  <c:v>3122.8740229999999</c:v>
                </c:pt>
                <c:pt idx="112">
                  <c:v>3122.1572270000001</c:v>
                </c:pt>
                <c:pt idx="113">
                  <c:v>3121.4414059999999</c:v>
                </c:pt>
                <c:pt idx="114">
                  <c:v>3120.7246089999999</c:v>
                </c:pt>
                <c:pt idx="115">
                  <c:v>3120.008789</c:v>
                </c:pt>
                <c:pt idx="116">
                  <c:v>3119.2919919999999</c:v>
                </c:pt>
                <c:pt idx="117">
                  <c:v>3118.5751949999999</c:v>
                </c:pt>
                <c:pt idx="118">
                  <c:v>3117.857422</c:v>
                </c:pt>
                <c:pt idx="119">
                  <c:v>3117.140625</c:v>
                </c:pt>
                <c:pt idx="120">
                  <c:v>3116.423828</c:v>
                </c:pt>
                <c:pt idx="121">
                  <c:v>3115.7060550000001</c:v>
                </c:pt>
                <c:pt idx="122">
                  <c:v>3114.9882809999999</c:v>
                </c:pt>
                <c:pt idx="123">
                  <c:v>3114.2714839999999</c:v>
                </c:pt>
                <c:pt idx="124">
                  <c:v>3113.553711</c:v>
                </c:pt>
                <c:pt idx="125">
                  <c:v>3112.834961</c:v>
                </c:pt>
                <c:pt idx="126">
                  <c:v>3112.1171880000002</c:v>
                </c:pt>
                <c:pt idx="127">
                  <c:v>3111.399414</c:v>
                </c:pt>
                <c:pt idx="128">
                  <c:v>3110.680664</c:v>
                </c:pt>
                <c:pt idx="129">
                  <c:v>3109.9628910000001</c:v>
                </c:pt>
                <c:pt idx="130">
                  <c:v>3109.2441410000001</c:v>
                </c:pt>
                <c:pt idx="131">
                  <c:v>3108.5253910000001</c:v>
                </c:pt>
                <c:pt idx="132">
                  <c:v>3107.8066410000001</c:v>
                </c:pt>
                <c:pt idx="133">
                  <c:v>3107.0878910000001</c:v>
                </c:pt>
                <c:pt idx="134">
                  <c:v>3106.3691410000001</c:v>
                </c:pt>
                <c:pt idx="135">
                  <c:v>3105.649414</c:v>
                </c:pt>
                <c:pt idx="136">
                  <c:v>3104.930664</c:v>
                </c:pt>
                <c:pt idx="137">
                  <c:v>3104.2109380000002</c:v>
                </c:pt>
                <c:pt idx="138">
                  <c:v>3103.491211</c:v>
                </c:pt>
                <c:pt idx="139">
                  <c:v>3102.7714839999999</c:v>
                </c:pt>
                <c:pt idx="140">
                  <c:v>3102.0517580000001</c:v>
                </c:pt>
                <c:pt idx="141">
                  <c:v>3101.3320309999999</c:v>
                </c:pt>
                <c:pt idx="142">
                  <c:v>3100.6123050000001</c:v>
                </c:pt>
                <c:pt idx="143">
                  <c:v>3099.8916020000001</c:v>
                </c:pt>
                <c:pt idx="144">
                  <c:v>3099.1708979999999</c:v>
                </c:pt>
                <c:pt idx="145">
                  <c:v>3098.451172</c:v>
                </c:pt>
                <c:pt idx="146">
                  <c:v>3097.7304690000001</c:v>
                </c:pt>
                <c:pt idx="147">
                  <c:v>3097.0097660000001</c:v>
                </c:pt>
                <c:pt idx="148">
                  <c:v>3096.2890630000002</c:v>
                </c:pt>
                <c:pt idx="149">
                  <c:v>3095.5673830000001</c:v>
                </c:pt>
                <c:pt idx="150">
                  <c:v>3094.8466800000001</c:v>
                </c:pt>
                <c:pt idx="151">
                  <c:v>3094.125</c:v>
                </c:pt>
                <c:pt idx="152">
                  <c:v>3093.404297</c:v>
                </c:pt>
                <c:pt idx="153">
                  <c:v>3092.6826169999999</c:v>
                </c:pt>
                <c:pt idx="154">
                  <c:v>3091.9609380000002</c:v>
                </c:pt>
                <c:pt idx="155">
                  <c:v>3091.2392580000001</c:v>
                </c:pt>
                <c:pt idx="156">
                  <c:v>3090.517578</c:v>
                </c:pt>
                <c:pt idx="157">
                  <c:v>3089.794922</c:v>
                </c:pt>
                <c:pt idx="158">
                  <c:v>3089.0732419999999</c:v>
                </c:pt>
                <c:pt idx="159">
                  <c:v>3088.350586</c:v>
                </c:pt>
                <c:pt idx="160">
                  <c:v>3087.6289059999999</c:v>
                </c:pt>
                <c:pt idx="161">
                  <c:v>3086.90625</c:v>
                </c:pt>
                <c:pt idx="162">
                  <c:v>3086.1835940000001</c:v>
                </c:pt>
                <c:pt idx="163">
                  <c:v>3085.4609380000002</c:v>
                </c:pt>
                <c:pt idx="164">
                  <c:v>3084.7373050000001</c:v>
                </c:pt>
                <c:pt idx="165">
                  <c:v>3084.0146479999999</c:v>
                </c:pt>
                <c:pt idx="166">
                  <c:v>3083.2910160000001</c:v>
                </c:pt>
                <c:pt idx="167">
                  <c:v>3082.5683589999999</c:v>
                </c:pt>
                <c:pt idx="168">
                  <c:v>3081.8447270000001</c:v>
                </c:pt>
                <c:pt idx="169">
                  <c:v>3081.1210940000001</c:v>
                </c:pt>
                <c:pt idx="170">
                  <c:v>3080.397461</c:v>
                </c:pt>
                <c:pt idx="171">
                  <c:v>3079.673828</c:v>
                </c:pt>
                <c:pt idx="172">
                  <c:v>3078.9492190000001</c:v>
                </c:pt>
                <c:pt idx="173">
                  <c:v>3078.225586</c:v>
                </c:pt>
                <c:pt idx="174">
                  <c:v>3077.5009770000001</c:v>
                </c:pt>
                <c:pt idx="175">
                  <c:v>3076.7763669999999</c:v>
                </c:pt>
                <c:pt idx="176">
                  <c:v>3076.0527339999999</c:v>
                </c:pt>
                <c:pt idx="177">
                  <c:v>3075.328125</c:v>
                </c:pt>
                <c:pt idx="178">
                  <c:v>3074.602539</c:v>
                </c:pt>
                <c:pt idx="179">
                  <c:v>3073.8779300000001</c:v>
                </c:pt>
                <c:pt idx="180">
                  <c:v>3073.1533199999999</c:v>
                </c:pt>
                <c:pt idx="181">
                  <c:v>3072.4277339999999</c:v>
                </c:pt>
                <c:pt idx="182">
                  <c:v>3071.703125</c:v>
                </c:pt>
                <c:pt idx="183">
                  <c:v>3070.977539</c:v>
                </c:pt>
                <c:pt idx="184">
                  <c:v>3070.251953</c:v>
                </c:pt>
                <c:pt idx="185">
                  <c:v>3069.5263669999999</c:v>
                </c:pt>
                <c:pt idx="186">
                  <c:v>3068.7998050000001</c:v>
                </c:pt>
                <c:pt idx="187">
                  <c:v>3068.0742190000001</c:v>
                </c:pt>
                <c:pt idx="188">
                  <c:v>3067.3486330000001</c:v>
                </c:pt>
                <c:pt idx="189">
                  <c:v>3066.6220699999999</c:v>
                </c:pt>
                <c:pt idx="190">
                  <c:v>3065.8955080000001</c:v>
                </c:pt>
                <c:pt idx="191">
                  <c:v>3065.1689449999999</c:v>
                </c:pt>
                <c:pt idx="192">
                  <c:v>3064.4423830000001</c:v>
                </c:pt>
                <c:pt idx="193">
                  <c:v>3063.7158199999999</c:v>
                </c:pt>
                <c:pt idx="194">
                  <c:v>3062.9892580000001</c:v>
                </c:pt>
                <c:pt idx="195">
                  <c:v>3062.2626949999999</c:v>
                </c:pt>
                <c:pt idx="196">
                  <c:v>3061.5351559999999</c:v>
                </c:pt>
                <c:pt idx="197">
                  <c:v>3060.8076169999999</c:v>
                </c:pt>
                <c:pt idx="198">
                  <c:v>3060.080078</c:v>
                </c:pt>
                <c:pt idx="199">
                  <c:v>3059.352539</c:v>
                </c:pt>
                <c:pt idx="200">
                  <c:v>3058.625</c:v>
                </c:pt>
                <c:pt idx="201">
                  <c:v>3057.897461</c:v>
                </c:pt>
                <c:pt idx="202">
                  <c:v>3057.169922</c:v>
                </c:pt>
                <c:pt idx="203">
                  <c:v>3056.4414059999999</c:v>
                </c:pt>
                <c:pt idx="204">
                  <c:v>3055.7138669999999</c:v>
                </c:pt>
                <c:pt idx="205">
                  <c:v>3054.9853520000001</c:v>
                </c:pt>
                <c:pt idx="206">
                  <c:v>3054.256836</c:v>
                </c:pt>
                <c:pt idx="207">
                  <c:v>3053.5283199999999</c:v>
                </c:pt>
                <c:pt idx="208">
                  <c:v>3052.7998050000001</c:v>
                </c:pt>
                <c:pt idx="209">
                  <c:v>3052.0703130000002</c:v>
                </c:pt>
                <c:pt idx="210">
                  <c:v>3051.341797</c:v>
                </c:pt>
                <c:pt idx="211">
                  <c:v>3050.6123050000001</c:v>
                </c:pt>
                <c:pt idx="212">
                  <c:v>3049.883789</c:v>
                </c:pt>
                <c:pt idx="213">
                  <c:v>3049.154297</c:v>
                </c:pt>
                <c:pt idx="214">
                  <c:v>3048.4248050000001</c:v>
                </c:pt>
                <c:pt idx="215">
                  <c:v>3047.6953130000002</c:v>
                </c:pt>
                <c:pt idx="216">
                  <c:v>3046.9658199999999</c:v>
                </c:pt>
                <c:pt idx="217">
                  <c:v>3046.2353520000001</c:v>
                </c:pt>
                <c:pt idx="218">
                  <c:v>3045.5058589999999</c:v>
                </c:pt>
                <c:pt idx="219">
                  <c:v>3044.7753910000001</c:v>
                </c:pt>
                <c:pt idx="220">
                  <c:v>3044.044922</c:v>
                </c:pt>
                <c:pt idx="221">
                  <c:v>3043.314453</c:v>
                </c:pt>
                <c:pt idx="222">
                  <c:v>3042.5839839999999</c:v>
                </c:pt>
                <c:pt idx="223">
                  <c:v>3041.8535160000001</c:v>
                </c:pt>
                <c:pt idx="224">
                  <c:v>3041.123047</c:v>
                </c:pt>
                <c:pt idx="225">
                  <c:v>3040.3916020000001</c:v>
                </c:pt>
                <c:pt idx="226">
                  <c:v>3039.6611330000001</c:v>
                </c:pt>
                <c:pt idx="227">
                  <c:v>3038.9296880000002</c:v>
                </c:pt>
                <c:pt idx="228">
                  <c:v>3038.1982419999999</c:v>
                </c:pt>
                <c:pt idx="229">
                  <c:v>3037.466797</c:v>
                </c:pt>
                <c:pt idx="230">
                  <c:v>3036.7353520000001</c:v>
                </c:pt>
                <c:pt idx="231">
                  <c:v>3036.0039059999999</c:v>
                </c:pt>
                <c:pt idx="232">
                  <c:v>3035.2714839999999</c:v>
                </c:pt>
                <c:pt idx="233">
                  <c:v>3034.540039</c:v>
                </c:pt>
                <c:pt idx="234">
                  <c:v>3033.8076169999999</c:v>
                </c:pt>
                <c:pt idx="235">
                  <c:v>3033.0751949999999</c:v>
                </c:pt>
                <c:pt idx="236">
                  <c:v>3032.3427729999999</c:v>
                </c:pt>
                <c:pt idx="237">
                  <c:v>3031.6103520000001</c:v>
                </c:pt>
                <c:pt idx="238">
                  <c:v>3030.8779300000001</c:v>
                </c:pt>
                <c:pt idx="239">
                  <c:v>3030.1455080000001</c:v>
                </c:pt>
                <c:pt idx="240">
                  <c:v>3029.4121089999999</c:v>
                </c:pt>
                <c:pt idx="241">
                  <c:v>3028.678711</c:v>
                </c:pt>
                <c:pt idx="242">
                  <c:v>3027.946289</c:v>
                </c:pt>
                <c:pt idx="243">
                  <c:v>3027.2128910000001</c:v>
                </c:pt>
                <c:pt idx="244">
                  <c:v>3026.4794919999999</c:v>
                </c:pt>
                <c:pt idx="245">
                  <c:v>3025.7460940000001</c:v>
                </c:pt>
                <c:pt idx="246">
                  <c:v>3025.0117190000001</c:v>
                </c:pt>
                <c:pt idx="247">
                  <c:v>3024.2783199999999</c:v>
                </c:pt>
                <c:pt idx="248">
                  <c:v>3023.5439449999999</c:v>
                </c:pt>
                <c:pt idx="249">
                  <c:v>3022.8095699999999</c:v>
                </c:pt>
                <c:pt idx="250">
                  <c:v>3022.076172</c:v>
                </c:pt>
                <c:pt idx="251">
                  <c:v>3021.341797</c:v>
                </c:pt>
                <c:pt idx="252">
                  <c:v>3020.6064449999999</c:v>
                </c:pt>
                <c:pt idx="253">
                  <c:v>3019.8720699999999</c:v>
                </c:pt>
                <c:pt idx="254">
                  <c:v>3019.1376949999999</c:v>
                </c:pt>
                <c:pt idx="255">
                  <c:v>3018.4023440000001</c:v>
                </c:pt>
                <c:pt idx="256">
                  <c:v>3017.6679690000001</c:v>
                </c:pt>
                <c:pt idx="257">
                  <c:v>3016.9326169999999</c:v>
                </c:pt>
                <c:pt idx="258">
                  <c:v>3016.1972660000001</c:v>
                </c:pt>
                <c:pt idx="259">
                  <c:v>3015.461914</c:v>
                </c:pt>
                <c:pt idx="260">
                  <c:v>3014.7265630000002</c:v>
                </c:pt>
                <c:pt idx="261">
                  <c:v>3013.9902339999999</c:v>
                </c:pt>
                <c:pt idx="262">
                  <c:v>3013.2548830000001</c:v>
                </c:pt>
                <c:pt idx="263">
                  <c:v>3012.5185550000001</c:v>
                </c:pt>
                <c:pt idx="264">
                  <c:v>3011.7822270000001</c:v>
                </c:pt>
                <c:pt idx="265">
                  <c:v>3011.0458979999999</c:v>
                </c:pt>
                <c:pt idx="266">
                  <c:v>3010.3095699999999</c:v>
                </c:pt>
                <c:pt idx="267">
                  <c:v>3009.5732419999999</c:v>
                </c:pt>
                <c:pt idx="268">
                  <c:v>3008.836914</c:v>
                </c:pt>
                <c:pt idx="269">
                  <c:v>3008.0996089999999</c:v>
                </c:pt>
                <c:pt idx="270">
                  <c:v>3007.3632809999999</c:v>
                </c:pt>
                <c:pt idx="271">
                  <c:v>3006.6259770000001</c:v>
                </c:pt>
                <c:pt idx="272">
                  <c:v>3005.888672</c:v>
                </c:pt>
                <c:pt idx="273">
                  <c:v>3005.1513669999999</c:v>
                </c:pt>
                <c:pt idx="274">
                  <c:v>3004.4140630000002</c:v>
                </c:pt>
                <c:pt idx="275">
                  <c:v>3003.6767580000001</c:v>
                </c:pt>
                <c:pt idx="276">
                  <c:v>3002.9384770000001</c:v>
                </c:pt>
                <c:pt idx="277">
                  <c:v>3002.201172</c:v>
                </c:pt>
                <c:pt idx="278">
                  <c:v>3001.4628910000001</c:v>
                </c:pt>
                <c:pt idx="279">
                  <c:v>3000.7246089999999</c:v>
                </c:pt>
                <c:pt idx="280">
                  <c:v>2999.986328</c:v>
                </c:pt>
                <c:pt idx="281">
                  <c:v>2999.248047</c:v>
                </c:pt>
                <c:pt idx="282">
                  <c:v>2998.5097660000001</c:v>
                </c:pt>
                <c:pt idx="283">
                  <c:v>2997.7714839999999</c:v>
                </c:pt>
                <c:pt idx="284">
                  <c:v>2997.0322270000001</c:v>
                </c:pt>
                <c:pt idx="285">
                  <c:v>2996.2939449999999</c:v>
                </c:pt>
                <c:pt idx="286">
                  <c:v>2995.5546880000002</c:v>
                </c:pt>
                <c:pt idx="287">
                  <c:v>2994.8154300000001</c:v>
                </c:pt>
                <c:pt idx="288">
                  <c:v>2994.076172</c:v>
                </c:pt>
                <c:pt idx="289">
                  <c:v>2993.336914</c:v>
                </c:pt>
                <c:pt idx="290">
                  <c:v>2992.5966800000001</c:v>
                </c:pt>
                <c:pt idx="291">
                  <c:v>2991.857422</c:v>
                </c:pt>
                <c:pt idx="292">
                  <c:v>2991.1171880000002</c:v>
                </c:pt>
                <c:pt idx="293">
                  <c:v>2990.3779300000001</c:v>
                </c:pt>
                <c:pt idx="294">
                  <c:v>2989.6376949999999</c:v>
                </c:pt>
                <c:pt idx="295">
                  <c:v>2988.897461</c:v>
                </c:pt>
                <c:pt idx="296">
                  <c:v>2988.1572270000001</c:v>
                </c:pt>
                <c:pt idx="297">
                  <c:v>2987.4160160000001</c:v>
                </c:pt>
                <c:pt idx="298">
                  <c:v>2986.6757809999999</c:v>
                </c:pt>
                <c:pt idx="299">
                  <c:v>2985.9345699999999</c:v>
                </c:pt>
                <c:pt idx="300">
                  <c:v>2985.194336</c:v>
                </c:pt>
                <c:pt idx="301">
                  <c:v>2984.453125</c:v>
                </c:pt>
                <c:pt idx="302">
                  <c:v>2983.711914</c:v>
                </c:pt>
                <c:pt idx="303">
                  <c:v>2982.970703</c:v>
                </c:pt>
                <c:pt idx="304">
                  <c:v>2982.2285160000001</c:v>
                </c:pt>
                <c:pt idx="305">
                  <c:v>2981.4873050000001</c:v>
                </c:pt>
                <c:pt idx="306">
                  <c:v>2980.7451169999999</c:v>
                </c:pt>
                <c:pt idx="307">
                  <c:v>2980.0039059999999</c:v>
                </c:pt>
                <c:pt idx="308">
                  <c:v>2979.2617190000001</c:v>
                </c:pt>
                <c:pt idx="309">
                  <c:v>2978.5195309999999</c:v>
                </c:pt>
                <c:pt idx="310">
                  <c:v>2977.7773440000001</c:v>
                </c:pt>
                <c:pt idx="311">
                  <c:v>2977.0351559999999</c:v>
                </c:pt>
                <c:pt idx="312">
                  <c:v>2976.2919919999999</c:v>
                </c:pt>
                <c:pt idx="313">
                  <c:v>2975.5498050000001</c:v>
                </c:pt>
                <c:pt idx="314">
                  <c:v>2974.8066410000001</c:v>
                </c:pt>
                <c:pt idx="315">
                  <c:v>2974.064453</c:v>
                </c:pt>
                <c:pt idx="316">
                  <c:v>2973.321289</c:v>
                </c:pt>
                <c:pt idx="317">
                  <c:v>2972.578125</c:v>
                </c:pt>
                <c:pt idx="318">
                  <c:v>2971.8339839999999</c:v>
                </c:pt>
                <c:pt idx="319">
                  <c:v>2971.0908199999999</c:v>
                </c:pt>
                <c:pt idx="320">
                  <c:v>2970.3476559999999</c:v>
                </c:pt>
                <c:pt idx="321">
                  <c:v>2969.6035160000001</c:v>
                </c:pt>
                <c:pt idx="322">
                  <c:v>2968.859375</c:v>
                </c:pt>
                <c:pt idx="323">
                  <c:v>2968.1152339999999</c:v>
                </c:pt>
                <c:pt idx="324">
                  <c:v>2967.3710940000001</c:v>
                </c:pt>
                <c:pt idx="325">
                  <c:v>2966.626953</c:v>
                </c:pt>
                <c:pt idx="326">
                  <c:v>2965.8828130000002</c:v>
                </c:pt>
                <c:pt idx="327">
                  <c:v>2965.1376949999999</c:v>
                </c:pt>
                <c:pt idx="328">
                  <c:v>2964.3935550000001</c:v>
                </c:pt>
                <c:pt idx="329">
                  <c:v>2963.6484380000002</c:v>
                </c:pt>
                <c:pt idx="330">
                  <c:v>2962.9033199999999</c:v>
                </c:pt>
                <c:pt idx="331">
                  <c:v>2962.158203</c:v>
                </c:pt>
                <c:pt idx="332">
                  <c:v>2961.413086</c:v>
                </c:pt>
                <c:pt idx="333">
                  <c:v>2960.6679690000001</c:v>
                </c:pt>
                <c:pt idx="334">
                  <c:v>2959.9228520000001</c:v>
                </c:pt>
                <c:pt idx="335">
                  <c:v>2959.1767580000001</c:v>
                </c:pt>
                <c:pt idx="336">
                  <c:v>2958.430664</c:v>
                </c:pt>
                <c:pt idx="337">
                  <c:v>2957.685547</c:v>
                </c:pt>
                <c:pt idx="338">
                  <c:v>2956.939453</c:v>
                </c:pt>
                <c:pt idx="339">
                  <c:v>2956.1923830000001</c:v>
                </c:pt>
                <c:pt idx="340">
                  <c:v>2955.446289</c:v>
                </c:pt>
                <c:pt idx="341">
                  <c:v>2954.7001949999999</c:v>
                </c:pt>
                <c:pt idx="342">
                  <c:v>2953.953125</c:v>
                </c:pt>
                <c:pt idx="343">
                  <c:v>2953.2070309999999</c:v>
                </c:pt>
                <c:pt idx="344">
                  <c:v>2952.459961</c:v>
                </c:pt>
                <c:pt idx="345">
                  <c:v>2951.7128910000001</c:v>
                </c:pt>
                <c:pt idx="346">
                  <c:v>2950.9658199999999</c:v>
                </c:pt>
                <c:pt idx="347">
                  <c:v>2950.21875</c:v>
                </c:pt>
                <c:pt idx="348">
                  <c:v>2949.470703</c:v>
                </c:pt>
                <c:pt idx="349">
                  <c:v>2948.7236330000001</c:v>
                </c:pt>
                <c:pt idx="350">
                  <c:v>2947.975586</c:v>
                </c:pt>
                <c:pt idx="351">
                  <c:v>2947.227539</c:v>
                </c:pt>
                <c:pt idx="352">
                  <c:v>2946.4804690000001</c:v>
                </c:pt>
                <c:pt idx="353">
                  <c:v>2945.732422</c:v>
                </c:pt>
                <c:pt idx="354">
                  <c:v>2944.9833979999999</c:v>
                </c:pt>
                <c:pt idx="355">
                  <c:v>2944.2353520000001</c:v>
                </c:pt>
                <c:pt idx="356">
                  <c:v>2943.4873050000001</c:v>
                </c:pt>
                <c:pt idx="357">
                  <c:v>2942.7382809999999</c:v>
                </c:pt>
                <c:pt idx="358">
                  <c:v>2941.9892580000001</c:v>
                </c:pt>
                <c:pt idx="359">
                  <c:v>2941.2402339999999</c:v>
                </c:pt>
                <c:pt idx="360">
                  <c:v>2940.491211</c:v>
                </c:pt>
                <c:pt idx="361">
                  <c:v>2939.7421880000002</c:v>
                </c:pt>
                <c:pt idx="362">
                  <c:v>2938.993164</c:v>
                </c:pt>
                <c:pt idx="363">
                  <c:v>2938.243164</c:v>
                </c:pt>
                <c:pt idx="364">
                  <c:v>2937.4941410000001</c:v>
                </c:pt>
                <c:pt idx="365">
                  <c:v>2936.7441410000001</c:v>
                </c:pt>
                <c:pt idx="366">
                  <c:v>2935.9941410000001</c:v>
                </c:pt>
                <c:pt idx="367">
                  <c:v>2935.2441410000001</c:v>
                </c:pt>
                <c:pt idx="368">
                  <c:v>2934.4941410000001</c:v>
                </c:pt>
                <c:pt idx="369">
                  <c:v>2933.7441410000001</c:v>
                </c:pt>
                <c:pt idx="370">
                  <c:v>2932.993164</c:v>
                </c:pt>
                <c:pt idx="371">
                  <c:v>2932.243164</c:v>
                </c:pt>
                <c:pt idx="372">
                  <c:v>2931.4921880000002</c:v>
                </c:pt>
                <c:pt idx="373">
                  <c:v>2930.741211</c:v>
                </c:pt>
                <c:pt idx="374">
                  <c:v>2929.9902339999999</c:v>
                </c:pt>
                <c:pt idx="375">
                  <c:v>2929.2392580000001</c:v>
                </c:pt>
                <c:pt idx="376">
                  <c:v>2928.4882809999999</c:v>
                </c:pt>
                <c:pt idx="377">
                  <c:v>2927.7373050000001</c:v>
                </c:pt>
                <c:pt idx="378">
                  <c:v>2926.9853520000001</c:v>
                </c:pt>
                <c:pt idx="379">
                  <c:v>2926.2333979999999</c:v>
                </c:pt>
                <c:pt idx="380">
                  <c:v>2925.4814449999999</c:v>
                </c:pt>
                <c:pt idx="381">
                  <c:v>2924.7294919999999</c:v>
                </c:pt>
                <c:pt idx="382">
                  <c:v>2923.977539</c:v>
                </c:pt>
                <c:pt idx="383">
                  <c:v>2923.225586</c:v>
                </c:pt>
                <c:pt idx="384">
                  <c:v>2922.4736330000001</c:v>
                </c:pt>
                <c:pt idx="385">
                  <c:v>2921.720703</c:v>
                </c:pt>
                <c:pt idx="386">
                  <c:v>2920.96875</c:v>
                </c:pt>
                <c:pt idx="387">
                  <c:v>2920.2158199999999</c:v>
                </c:pt>
                <c:pt idx="388">
                  <c:v>2919.4628910000001</c:v>
                </c:pt>
                <c:pt idx="389">
                  <c:v>2918.709961</c:v>
                </c:pt>
                <c:pt idx="390">
                  <c:v>2917.9560550000001</c:v>
                </c:pt>
                <c:pt idx="391">
                  <c:v>2917.203125</c:v>
                </c:pt>
                <c:pt idx="392">
                  <c:v>2916.4501949999999</c:v>
                </c:pt>
                <c:pt idx="393">
                  <c:v>2915.696289</c:v>
                </c:pt>
                <c:pt idx="394">
                  <c:v>2914.9423830000001</c:v>
                </c:pt>
                <c:pt idx="395">
                  <c:v>2914.1884770000001</c:v>
                </c:pt>
                <c:pt idx="396">
                  <c:v>2913.4345699999999</c:v>
                </c:pt>
                <c:pt idx="397">
                  <c:v>2912.680664</c:v>
                </c:pt>
                <c:pt idx="398">
                  <c:v>2911.9267580000001</c:v>
                </c:pt>
                <c:pt idx="399">
                  <c:v>2911.171875</c:v>
                </c:pt>
                <c:pt idx="400">
                  <c:v>2910.4169919999999</c:v>
                </c:pt>
                <c:pt idx="401">
                  <c:v>2909.663086</c:v>
                </c:pt>
                <c:pt idx="402">
                  <c:v>2908.908203</c:v>
                </c:pt>
                <c:pt idx="403">
                  <c:v>2908.1533199999999</c:v>
                </c:pt>
                <c:pt idx="404">
                  <c:v>2907.397461</c:v>
                </c:pt>
                <c:pt idx="405">
                  <c:v>2906.642578</c:v>
                </c:pt>
                <c:pt idx="406">
                  <c:v>2905.8876949999999</c:v>
                </c:pt>
                <c:pt idx="407">
                  <c:v>2905.131836</c:v>
                </c:pt>
                <c:pt idx="408">
                  <c:v>2904.3759770000001</c:v>
                </c:pt>
                <c:pt idx="409">
                  <c:v>2903.6201169999999</c:v>
                </c:pt>
                <c:pt idx="410">
                  <c:v>2902.8642580000001</c:v>
                </c:pt>
                <c:pt idx="411">
                  <c:v>2902.1083979999999</c:v>
                </c:pt>
                <c:pt idx="412">
                  <c:v>2901.352539</c:v>
                </c:pt>
                <c:pt idx="413">
                  <c:v>2900.595703</c:v>
                </c:pt>
                <c:pt idx="414">
                  <c:v>2899.8398440000001</c:v>
                </c:pt>
                <c:pt idx="415">
                  <c:v>2899.0830080000001</c:v>
                </c:pt>
                <c:pt idx="416">
                  <c:v>2898.326172</c:v>
                </c:pt>
                <c:pt idx="417">
                  <c:v>2897.569336</c:v>
                </c:pt>
                <c:pt idx="418">
                  <c:v>2896.8125</c:v>
                </c:pt>
                <c:pt idx="419">
                  <c:v>2896.0546880000002</c:v>
                </c:pt>
                <c:pt idx="420">
                  <c:v>2895.2978520000001</c:v>
                </c:pt>
                <c:pt idx="421">
                  <c:v>2894.540039</c:v>
                </c:pt>
                <c:pt idx="422">
                  <c:v>2893.783203</c:v>
                </c:pt>
                <c:pt idx="423">
                  <c:v>2893.0253910000001</c:v>
                </c:pt>
                <c:pt idx="424">
                  <c:v>2892.267578</c:v>
                </c:pt>
                <c:pt idx="425">
                  <c:v>2891.5097660000001</c:v>
                </c:pt>
                <c:pt idx="426">
                  <c:v>2890.7509770000001</c:v>
                </c:pt>
                <c:pt idx="427">
                  <c:v>2889.993164</c:v>
                </c:pt>
                <c:pt idx="428">
                  <c:v>2889.234375</c:v>
                </c:pt>
                <c:pt idx="429">
                  <c:v>2888.475586</c:v>
                </c:pt>
                <c:pt idx="430">
                  <c:v>2887.7177729999999</c:v>
                </c:pt>
                <c:pt idx="431">
                  <c:v>2886.9589839999999</c:v>
                </c:pt>
                <c:pt idx="432">
                  <c:v>2886.1992190000001</c:v>
                </c:pt>
                <c:pt idx="433">
                  <c:v>2885.4404300000001</c:v>
                </c:pt>
                <c:pt idx="434">
                  <c:v>2884.6816410000001</c:v>
                </c:pt>
                <c:pt idx="435">
                  <c:v>2883.921875</c:v>
                </c:pt>
                <c:pt idx="436">
                  <c:v>2883.1621089999999</c:v>
                </c:pt>
                <c:pt idx="437">
                  <c:v>2882.4023440000001</c:v>
                </c:pt>
                <c:pt idx="438">
                  <c:v>2881.642578</c:v>
                </c:pt>
                <c:pt idx="439">
                  <c:v>2880.8828130000002</c:v>
                </c:pt>
                <c:pt idx="440">
                  <c:v>2880.123047</c:v>
                </c:pt>
                <c:pt idx="441">
                  <c:v>2879.3623050000001</c:v>
                </c:pt>
                <c:pt idx="442">
                  <c:v>2878.602539</c:v>
                </c:pt>
                <c:pt idx="443">
                  <c:v>2877.841797</c:v>
                </c:pt>
                <c:pt idx="444">
                  <c:v>2877.0810550000001</c:v>
                </c:pt>
                <c:pt idx="445">
                  <c:v>2876.3203130000002</c:v>
                </c:pt>
                <c:pt idx="446">
                  <c:v>2875.5595699999999</c:v>
                </c:pt>
                <c:pt idx="447">
                  <c:v>2874.798828</c:v>
                </c:pt>
                <c:pt idx="448">
                  <c:v>2874.0371089999999</c:v>
                </c:pt>
                <c:pt idx="449">
                  <c:v>2873.2763669999999</c:v>
                </c:pt>
                <c:pt idx="450">
                  <c:v>2872.5146479999999</c:v>
                </c:pt>
                <c:pt idx="451">
                  <c:v>2871.7529300000001</c:v>
                </c:pt>
                <c:pt idx="452">
                  <c:v>2870.991211</c:v>
                </c:pt>
                <c:pt idx="453">
                  <c:v>2870.2294919999999</c:v>
                </c:pt>
                <c:pt idx="454">
                  <c:v>2869.4677729999999</c:v>
                </c:pt>
                <c:pt idx="455">
                  <c:v>2868.705078</c:v>
                </c:pt>
                <c:pt idx="456">
                  <c:v>2867.9433589999999</c:v>
                </c:pt>
                <c:pt idx="457">
                  <c:v>2867.180664</c:v>
                </c:pt>
                <c:pt idx="458">
                  <c:v>2866.4179690000001</c:v>
                </c:pt>
                <c:pt idx="459">
                  <c:v>2865.6552729999999</c:v>
                </c:pt>
                <c:pt idx="460">
                  <c:v>2864.892578</c:v>
                </c:pt>
                <c:pt idx="461">
                  <c:v>2864.1289059999999</c:v>
                </c:pt>
                <c:pt idx="462">
                  <c:v>2863.366211</c:v>
                </c:pt>
                <c:pt idx="463">
                  <c:v>2862.602539</c:v>
                </c:pt>
                <c:pt idx="464">
                  <c:v>2861.8398440000001</c:v>
                </c:pt>
                <c:pt idx="465">
                  <c:v>2861.076172</c:v>
                </c:pt>
                <c:pt idx="466">
                  <c:v>2860.3125</c:v>
                </c:pt>
                <c:pt idx="467">
                  <c:v>2859.548828</c:v>
                </c:pt>
                <c:pt idx="468">
                  <c:v>2858.7841800000001</c:v>
                </c:pt>
                <c:pt idx="469">
                  <c:v>2858.0205080000001</c:v>
                </c:pt>
                <c:pt idx="470">
                  <c:v>2857.2558589999999</c:v>
                </c:pt>
                <c:pt idx="471">
                  <c:v>2856.491211</c:v>
                </c:pt>
                <c:pt idx="472">
                  <c:v>2855.727539</c:v>
                </c:pt>
                <c:pt idx="473">
                  <c:v>2854.9628910000001</c:v>
                </c:pt>
                <c:pt idx="474">
                  <c:v>2854.1972660000001</c:v>
                </c:pt>
                <c:pt idx="475">
                  <c:v>2853.4326169999999</c:v>
                </c:pt>
                <c:pt idx="476">
                  <c:v>2852.6679690000001</c:v>
                </c:pt>
                <c:pt idx="477">
                  <c:v>2851.9023440000001</c:v>
                </c:pt>
                <c:pt idx="478">
                  <c:v>2851.1367190000001</c:v>
                </c:pt>
                <c:pt idx="479">
                  <c:v>2850.3710940000001</c:v>
                </c:pt>
                <c:pt idx="480">
                  <c:v>2849.6054690000001</c:v>
                </c:pt>
                <c:pt idx="481">
                  <c:v>2848.8398440000001</c:v>
                </c:pt>
                <c:pt idx="482">
                  <c:v>2848.0742190000001</c:v>
                </c:pt>
                <c:pt idx="483">
                  <c:v>2847.3076169999999</c:v>
                </c:pt>
                <c:pt idx="484">
                  <c:v>2846.5419919999999</c:v>
                </c:pt>
                <c:pt idx="485">
                  <c:v>2845.7753910000001</c:v>
                </c:pt>
                <c:pt idx="486">
                  <c:v>2845.008789</c:v>
                </c:pt>
                <c:pt idx="487">
                  <c:v>2844.2421880000002</c:v>
                </c:pt>
                <c:pt idx="488">
                  <c:v>2843.475586</c:v>
                </c:pt>
                <c:pt idx="489">
                  <c:v>2842.7089839999999</c:v>
                </c:pt>
                <c:pt idx="490">
                  <c:v>2841.9414059999999</c:v>
                </c:pt>
                <c:pt idx="491">
                  <c:v>2841.173828</c:v>
                </c:pt>
                <c:pt idx="492">
                  <c:v>2840.4072270000001</c:v>
                </c:pt>
                <c:pt idx="493">
                  <c:v>2839.6396479999999</c:v>
                </c:pt>
                <c:pt idx="494">
                  <c:v>2838.8720699999999</c:v>
                </c:pt>
                <c:pt idx="495">
                  <c:v>2838.1044919999999</c:v>
                </c:pt>
                <c:pt idx="496">
                  <c:v>2837.3359380000002</c:v>
                </c:pt>
                <c:pt idx="497">
                  <c:v>2836.5683589999999</c:v>
                </c:pt>
                <c:pt idx="498">
                  <c:v>2835.7998050000001</c:v>
                </c:pt>
                <c:pt idx="499">
                  <c:v>2835.03125</c:v>
                </c:pt>
                <c:pt idx="500">
                  <c:v>2834.2626949999999</c:v>
                </c:pt>
                <c:pt idx="501">
                  <c:v>2833.4941410000001</c:v>
                </c:pt>
                <c:pt idx="502">
                  <c:v>2832.725586</c:v>
                </c:pt>
                <c:pt idx="503">
                  <c:v>2831.9570309999999</c:v>
                </c:pt>
                <c:pt idx="504">
                  <c:v>2831.1875</c:v>
                </c:pt>
                <c:pt idx="505">
                  <c:v>2830.4189449999999</c:v>
                </c:pt>
                <c:pt idx="506">
                  <c:v>2829.649414</c:v>
                </c:pt>
                <c:pt idx="507">
                  <c:v>2828.8798830000001</c:v>
                </c:pt>
                <c:pt idx="508">
                  <c:v>2828.1103520000001</c:v>
                </c:pt>
                <c:pt idx="509">
                  <c:v>2827.3408199999999</c:v>
                </c:pt>
                <c:pt idx="510">
                  <c:v>2826.5703130000002</c:v>
                </c:pt>
                <c:pt idx="511">
                  <c:v>2825.8007809999999</c:v>
                </c:pt>
                <c:pt idx="512">
                  <c:v>2825.0302729999999</c:v>
                </c:pt>
                <c:pt idx="513">
                  <c:v>2824.2597660000001</c:v>
                </c:pt>
                <c:pt idx="514">
                  <c:v>2823.4892580000001</c:v>
                </c:pt>
                <c:pt idx="515">
                  <c:v>2822.71875</c:v>
                </c:pt>
                <c:pt idx="516">
                  <c:v>2821.9482419999999</c:v>
                </c:pt>
                <c:pt idx="517">
                  <c:v>2821.1777339999999</c:v>
                </c:pt>
                <c:pt idx="518">
                  <c:v>2820.40625</c:v>
                </c:pt>
                <c:pt idx="519">
                  <c:v>2819.6347660000001</c:v>
                </c:pt>
                <c:pt idx="520">
                  <c:v>2818.8642580000001</c:v>
                </c:pt>
                <c:pt idx="521">
                  <c:v>2818.0927729999999</c:v>
                </c:pt>
                <c:pt idx="522">
                  <c:v>2817.321289</c:v>
                </c:pt>
                <c:pt idx="523">
                  <c:v>2816.548828</c:v>
                </c:pt>
                <c:pt idx="524">
                  <c:v>2815.7773440000001</c:v>
                </c:pt>
                <c:pt idx="525">
                  <c:v>2815.0048830000001</c:v>
                </c:pt>
                <c:pt idx="526">
                  <c:v>2814.2333979999999</c:v>
                </c:pt>
                <c:pt idx="527">
                  <c:v>2813.4609380000002</c:v>
                </c:pt>
                <c:pt idx="528">
                  <c:v>2812.6884770000001</c:v>
                </c:pt>
                <c:pt idx="529">
                  <c:v>2811.9160160000001</c:v>
                </c:pt>
                <c:pt idx="530">
                  <c:v>2811.142578</c:v>
                </c:pt>
                <c:pt idx="531">
                  <c:v>2810.3701169999999</c:v>
                </c:pt>
                <c:pt idx="532">
                  <c:v>2809.5966800000001</c:v>
                </c:pt>
                <c:pt idx="533">
                  <c:v>2808.8242190000001</c:v>
                </c:pt>
                <c:pt idx="534">
                  <c:v>2808.0507809999999</c:v>
                </c:pt>
                <c:pt idx="535">
                  <c:v>2807.2773440000001</c:v>
                </c:pt>
                <c:pt idx="536">
                  <c:v>2806.5039059999999</c:v>
                </c:pt>
                <c:pt idx="537">
                  <c:v>2805.7294919999999</c:v>
                </c:pt>
                <c:pt idx="538">
                  <c:v>2804.9560550000001</c:v>
                </c:pt>
                <c:pt idx="539">
                  <c:v>2804.1816410000001</c:v>
                </c:pt>
                <c:pt idx="540">
                  <c:v>2803.408203</c:v>
                </c:pt>
                <c:pt idx="541">
                  <c:v>2802.633789</c:v>
                </c:pt>
                <c:pt idx="542">
                  <c:v>2801.859375</c:v>
                </c:pt>
                <c:pt idx="543">
                  <c:v>2801.084961</c:v>
                </c:pt>
                <c:pt idx="544">
                  <c:v>2800.3095699999999</c:v>
                </c:pt>
                <c:pt idx="545">
                  <c:v>2799.5351559999999</c:v>
                </c:pt>
                <c:pt idx="546">
                  <c:v>2798.7597660000001</c:v>
                </c:pt>
                <c:pt idx="547">
                  <c:v>2797.9853520000001</c:v>
                </c:pt>
                <c:pt idx="548">
                  <c:v>2797.209961</c:v>
                </c:pt>
                <c:pt idx="549">
                  <c:v>2796.4345699999999</c:v>
                </c:pt>
                <c:pt idx="550">
                  <c:v>2795.658203</c:v>
                </c:pt>
                <c:pt idx="551">
                  <c:v>2794.8828130000002</c:v>
                </c:pt>
                <c:pt idx="552">
                  <c:v>2794.107422</c:v>
                </c:pt>
                <c:pt idx="553">
                  <c:v>2793.3310550000001</c:v>
                </c:pt>
                <c:pt idx="554">
                  <c:v>2792.5546880000002</c:v>
                </c:pt>
                <c:pt idx="555">
                  <c:v>2791.7783199999999</c:v>
                </c:pt>
                <c:pt idx="556">
                  <c:v>2791.001953</c:v>
                </c:pt>
                <c:pt idx="557">
                  <c:v>2790.225586</c:v>
                </c:pt>
                <c:pt idx="558">
                  <c:v>2789.4492190000001</c:v>
                </c:pt>
                <c:pt idx="559">
                  <c:v>2788.671875</c:v>
                </c:pt>
                <c:pt idx="560">
                  <c:v>2787.8945309999999</c:v>
                </c:pt>
                <c:pt idx="561">
                  <c:v>2787.118164</c:v>
                </c:pt>
                <c:pt idx="562">
                  <c:v>2786.3408199999999</c:v>
                </c:pt>
                <c:pt idx="563">
                  <c:v>2785.5634770000001</c:v>
                </c:pt>
                <c:pt idx="564">
                  <c:v>2784.7851559999999</c:v>
                </c:pt>
                <c:pt idx="565">
                  <c:v>2784.0078130000002</c:v>
                </c:pt>
                <c:pt idx="566">
                  <c:v>2783.2294919999999</c:v>
                </c:pt>
                <c:pt idx="567">
                  <c:v>2782.4521479999999</c:v>
                </c:pt>
                <c:pt idx="568">
                  <c:v>2781.673828</c:v>
                </c:pt>
                <c:pt idx="569">
                  <c:v>2780.8955080000001</c:v>
                </c:pt>
                <c:pt idx="570">
                  <c:v>2780.1171880000002</c:v>
                </c:pt>
                <c:pt idx="571">
                  <c:v>2779.3388669999999</c:v>
                </c:pt>
                <c:pt idx="572">
                  <c:v>2778.5595699999999</c:v>
                </c:pt>
                <c:pt idx="573">
                  <c:v>2777.78125</c:v>
                </c:pt>
                <c:pt idx="574">
                  <c:v>2777.001953</c:v>
                </c:pt>
                <c:pt idx="575">
                  <c:v>2776.2226559999999</c:v>
                </c:pt>
                <c:pt idx="576">
                  <c:v>2775.4433589999999</c:v>
                </c:pt>
                <c:pt idx="577">
                  <c:v>2774.6640630000002</c:v>
                </c:pt>
                <c:pt idx="578">
                  <c:v>2773.8847660000001</c:v>
                </c:pt>
                <c:pt idx="579">
                  <c:v>2773.1044919999999</c:v>
                </c:pt>
                <c:pt idx="580">
                  <c:v>2772.3242190000001</c:v>
                </c:pt>
                <c:pt idx="581">
                  <c:v>2771.544922</c:v>
                </c:pt>
                <c:pt idx="582">
                  <c:v>2770.7646479999999</c:v>
                </c:pt>
                <c:pt idx="583">
                  <c:v>2769.984375</c:v>
                </c:pt>
                <c:pt idx="584">
                  <c:v>2769.2041020000001</c:v>
                </c:pt>
                <c:pt idx="585">
                  <c:v>2768.4228520000001</c:v>
                </c:pt>
                <c:pt idx="586">
                  <c:v>2767.642578</c:v>
                </c:pt>
                <c:pt idx="587">
                  <c:v>2766.861328</c:v>
                </c:pt>
                <c:pt idx="588">
                  <c:v>2766.080078</c:v>
                </c:pt>
                <c:pt idx="589">
                  <c:v>2765.298828</c:v>
                </c:pt>
                <c:pt idx="590">
                  <c:v>2764.517578</c:v>
                </c:pt>
                <c:pt idx="591">
                  <c:v>2763.736328</c:v>
                </c:pt>
                <c:pt idx="592">
                  <c:v>2762.955078</c:v>
                </c:pt>
                <c:pt idx="593">
                  <c:v>2762.1728520000001</c:v>
                </c:pt>
                <c:pt idx="594">
                  <c:v>2761.3916020000001</c:v>
                </c:pt>
                <c:pt idx="595">
                  <c:v>2760.609375</c:v>
                </c:pt>
                <c:pt idx="596">
                  <c:v>2759.8271479999999</c:v>
                </c:pt>
                <c:pt idx="597">
                  <c:v>2759.044922</c:v>
                </c:pt>
                <c:pt idx="598">
                  <c:v>2758.2617190000001</c:v>
                </c:pt>
                <c:pt idx="599">
                  <c:v>2757.4794919999999</c:v>
                </c:pt>
                <c:pt idx="600">
                  <c:v>2756.6972660000001</c:v>
                </c:pt>
                <c:pt idx="601">
                  <c:v>2755.9140630000002</c:v>
                </c:pt>
                <c:pt idx="602">
                  <c:v>2755.1308589999999</c:v>
                </c:pt>
                <c:pt idx="603">
                  <c:v>2754.3476559999999</c:v>
                </c:pt>
                <c:pt idx="604">
                  <c:v>2753.564453</c:v>
                </c:pt>
                <c:pt idx="605">
                  <c:v>2752.78125</c:v>
                </c:pt>
                <c:pt idx="606">
                  <c:v>2751.9970699999999</c:v>
                </c:pt>
                <c:pt idx="607">
                  <c:v>2751.2138669999999</c:v>
                </c:pt>
                <c:pt idx="608">
                  <c:v>2750.4296880000002</c:v>
                </c:pt>
                <c:pt idx="609">
                  <c:v>2749.6455080000001</c:v>
                </c:pt>
                <c:pt idx="610">
                  <c:v>2748.861328</c:v>
                </c:pt>
                <c:pt idx="611">
                  <c:v>2748.0771479999999</c:v>
                </c:pt>
                <c:pt idx="612">
                  <c:v>2747.2919919999999</c:v>
                </c:pt>
                <c:pt idx="613">
                  <c:v>2746.5078130000002</c:v>
                </c:pt>
                <c:pt idx="614">
                  <c:v>2745.7226559999999</c:v>
                </c:pt>
                <c:pt idx="615">
                  <c:v>2744.9375</c:v>
                </c:pt>
                <c:pt idx="616">
                  <c:v>2744.1533199999999</c:v>
                </c:pt>
                <c:pt idx="617">
                  <c:v>2743.3671880000002</c:v>
                </c:pt>
                <c:pt idx="618">
                  <c:v>2742.5820309999999</c:v>
                </c:pt>
                <c:pt idx="619">
                  <c:v>2741.796875</c:v>
                </c:pt>
                <c:pt idx="620">
                  <c:v>2741.0107419999999</c:v>
                </c:pt>
                <c:pt idx="621">
                  <c:v>2740.225586</c:v>
                </c:pt>
                <c:pt idx="622">
                  <c:v>2739.439453</c:v>
                </c:pt>
                <c:pt idx="623">
                  <c:v>2738.6533199999999</c:v>
                </c:pt>
                <c:pt idx="624">
                  <c:v>2737.8671880000002</c:v>
                </c:pt>
                <c:pt idx="625">
                  <c:v>2737.080078</c:v>
                </c:pt>
                <c:pt idx="626">
                  <c:v>2736.2939449999999</c:v>
                </c:pt>
                <c:pt idx="627">
                  <c:v>2735.5078130000002</c:v>
                </c:pt>
                <c:pt idx="628">
                  <c:v>2734.720703</c:v>
                </c:pt>
                <c:pt idx="629">
                  <c:v>2733.9335940000001</c:v>
                </c:pt>
                <c:pt idx="630">
                  <c:v>2733.1464839999999</c:v>
                </c:pt>
                <c:pt idx="631">
                  <c:v>2732.359375</c:v>
                </c:pt>
                <c:pt idx="632">
                  <c:v>2731.571289</c:v>
                </c:pt>
                <c:pt idx="633">
                  <c:v>2730.7841800000001</c:v>
                </c:pt>
                <c:pt idx="634">
                  <c:v>2729.9960940000001</c:v>
                </c:pt>
                <c:pt idx="635">
                  <c:v>2729.2089839999999</c:v>
                </c:pt>
                <c:pt idx="636">
                  <c:v>2728.4208979999999</c:v>
                </c:pt>
                <c:pt idx="637">
                  <c:v>2727.6328130000002</c:v>
                </c:pt>
                <c:pt idx="638">
                  <c:v>2726.84375</c:v>
                </c:pt>
                <c:pt idx="639">
                  <c:v>2726.055664</c:v>
                </c:pt>
                <c:pt idx="640">
                  <c:v>2725.267578</c:v>
                </c:pt>
                <c:pt idx="641">
                  <c:v>2724.4785160000001</c:v>
                </c:pt>
                <c:pt idx="642">
                  <c:v>2723.689453</c:v>
                </c:pt>
                <c:pt idx="643">
                  <c:v>2722.9003910000001</c:v>
                </c:pt>
                <c:pt idx="644">
                  <c:v>2722.111328</c:v>
                </c:pt>
                <c:pt idx="645">
                  <c:v>2721.3222660000001</c:v>
                </c:pt>
                <c:pt idx="646">
                  <c:v>2720.5322270000001</c:v>
                </c:pt>
                <c:pt idx="647">
                  <c:v>2719.743164</c:v>
                </c:pt>
                <c:pt idx="648">
                  <c:v>2718.953125</c:v>
                </c:pt>
                <c:pt idx="649">
                  <c:v>2718.163086</c:v>
                </c:pt>
                <c:pt idx="650">
                  <c:v>2717.373047</c:v>
                </c:pt>
                <c:pt idx="651">
                  <c:v>2716.5830080000001</c:v>
                </c:pt>
                <c:pt idx="652">
                  <c:v>2715.7929690000001</c:v>
                </c:pt>
                <c:pt idx="653">
                  <c:v>2715.001953</c:v>
                </c:pt>
                <c:pt idx="654">
                  <c:v>2714.211914</c:v>
                </c:pt>
                <c:pt idx="655">
                  <c:v>2713.4208979999999</c:v>
                </c:pt>
                <c:pt idx="656">
                  <c:v>2712.6298830000001</c:v>
                </c:pt>
                <c:pt idx="657">
                  <c:v>2711.8388669999999</c:v>
                </c:pt>
                <c:pt idx="658">
                  <c:v>2711.0478520000001</c:v>
                </c:pt>
                <c:pt idx="659">
                  <c:v>2710.2558589999999</c:v>
                </c:pt>
                <c:pt idx="660">
                  <c:v>2709.4648440000001</c:v>
                </c:pt>
                <c:pt idx="661">
                  <c:v>2708.6728520000001</c:v>
                </c:pt>
                <c:pt idx="662">
                  <c:v>2707.881836</c:v>
                </c:pt>
                <c:pt idx="663">
                  <c:v>2707.0898440000001</c:v>
                </c:pt>
                <c:pt idx="664">
                  <c:v>2706.296875</c:v>
                </c:pt>
                <c:pt idx="665">
                  <c:v>2705.5048830000001</c:v>
                </c:pt>
                <c:pt idx="666">
                  <c:v>2704.7128910000001</c:v>
                </c:pt>
                <c:pt idx="667">
                  <c:v>2703.919922</c:v>
                </c:pt>
                <c:pt idx="668">
                  <c:v>2703.1279300000001</c:v>
                </c:pt>
                <c:pt idx="669">
                  <c:v>2702.334961</c:v>
                </c:pt>
                <c:pt idx="670">
                  <c:v>2701.5419919999999</c:v>
                </c:pt>
                <c:pt idx="671">
                  <c:v>2700.748047</c:v>
                </c:pt>
                <c:pt idx="672">
                  <c:v>2699.955078</c:v>
                </c:pt>
                <c:pt idx="673">
                  <c:v>2699.1621089999999</c:v>
                </c:pt>
                <c:pt idx="674">
                  <c:v>2698.368164</c:v>
                </c:pt>
                <c:pt idx="675">
                  <c:v>2697.5742190000001</c:v>
                </c:pt>
                <c:pt idx="676">
                  <c:v>2696.7802729999999</c:v>
                </c:pt>
                <c:pt idx="677">
                  <c:v>2695.986328</c:v>
                </c:pt>
                <c:pt idx="678">
                  <c:v>2695.1923830000001</c:v>
                </c:pt>
                <c:pt idx="679">
                  <c:v>2694.3984380000002</c:v>
                </c:pt>
                <c:pt idx="680">
                  <c:v>2693.6035160000001</c:v>
                </c:pt>
                <c:pt idx="681">
                  <c:v>2692.8095699999999</c:v>
                </c:pt>
                <c:pt idx="682">
                  <c:v>2692.0146479999999</c:v>
                </c:pt>
                <c:pt idx="683">
                  <c:v>2691.2197270000001</c:v>
                </c:pt>
                <c:pt idx="684">
                  <c:v>2690.4248050000001</c:v>
                </c:pt>
                <c:pt idx="685">
                  <c:v>2689.6289059999999</c:v>
                </c:pt>
                <c:pt idx="686">
                  <c:v>2688.8339839999999</c:v>
                </c:pt>
                <c:pt idx="687">
                  <c:v>2688.038086</c:v>
                </c:pt>
                <c:pt idx="688">
                  <c:v>2687.243164</c:v>
                </c:pt>
                <c:pt idx="689">
                  <c:v>2686.4472660000001</c:v>
                </c:pt>
                <c:pt idx="690">
                  <c:v>2685.6513669999999</c:v>
                </c:pt>
                <c:pt idx="691">
                  <c:v>2684.8544919999999</c:v>
                </c:pt>
                <c:pt idx="692">
                  <c:v>2684.0585940000001</c:v>
                </c:pt>
                <c:pt idx="693">
                  <c:v>2683.2626949999999</c:v>
                </c:pt>
                <c:pt idx="694">
                  <c:v>2682.4658199999999</c:v>
                </c:pt>
                <c:pt idx="695">
                  <c:v>2681.6689449999999</c:v>
                </c:pt>
                <c:pt idx="696">
                  <c:v>2680.8720699999999</c:v>
                </c:pt>
                <c:pt idx="697">
                  <c:v>2680.0751949999999</c:v>
                </c:pt>
                <c:pt idx="698">
                  <c:v>2679.2783199999999</c:v>
                </c:pt>
                <c:pt idx="699">
                  <c:v>2678.4814449999999</c:v>
                </c:pt>
                <c:pt idx="700">
                  <c:v>2677.6835940000001</c:v>
                </c:pt>
                <c:pt idx="701">
                  <c:v>2676.8857419999999</c:v>
                </c:pt>
                <c:pt idx="702">
                  <c:v>2676.0878910000001</c:v>
                </c:pt>
                <c:pt idx="703">
                  <c:v>2675.290039</c:v>
                </c:pt>
                <c:pt idx="704">
                  <c:v>2674.4921880000002</c:v>
                </c:pt>
                <c:pt idx="705">
                  <c:v>2673.694336</c:v>
                </c:pt>
                <c:pt idx="706">
                  <c:v>2672.8964839999999</c:v>
                </c:pt>
                <c:pt idx="707">
                  <c:v>2672.0976559999999</c:v>
                </c:pt>
                <c:pt idx="708">
                  <c:v>2671.298828</c:v>
                </c:pt>
                <c:pt idx="709">
                  <c:v>2670.5</c:v>
                </c:pt>
                <c:pt idx="710">
                  <c:v>2669.701172</c:v>
                </c:pt>
                <c:pt idx="711">
                  <c:v>2668.9023440000001</c:v>
                </c:pt>
                <c:pt idx="712">
                  <c:v>2668.1035160000001</c:v>
                </c:pt>
                <c:pt idx="713">
                  <c:v>2667.303711</c:v>
                </c:pt>
                <c:pt idx="714">
                  <c:v>2666.5039059999999</c:v>
                </c:pt>
                <c:pt idx="715">
                  <c:v>2665.7041020000001</c:v>
                </c:pt>
                <c:pt idx="716">
                  <c:v>2664.9052729999999</c:v>
                </c:pt>
                <c:pt idx="717">
                  <c:v>2664.1044919999999</c:v>
                </c:pt>
                <c:pt idx="718">
                  <c:v>2663.3046880000002</c:v>
                </c:pt>
                <c:pt idx="719">
                  <c:v>2662.5048830000001</c:v>
                </c:pt>
                <c:pt idx="720">
                  <c:v>2661.7041020000001</c:v>
                </c:pt>
                <c:pt idx="721">
                  <c:v>2660.9033199999999</c:v>
                </c:pt>
                <c:pt idx="722">
                  <c:v>2660.102539</c:v>
                </c:pt>
                <c:pt idx="723">
                  <c:v>2659.3017580000001</c:v>
                </c:pt>
                <c:pt idx="724">
                  <c:v>2658.5009770000001</c:v>
                </c:pt>
                <c:pt idx="725">
                  <c:v>2657.7001949999999</c:v>
                </c:pt>
                <c:pt idx="726">
                  <c:v>2656.8984380000002</c:v>
                </c:pt>
                <c:pt idx="727">
                  <c:v>2656.0976559999999</c:v>
                </c:pt>
                <c:pt idx="728">
                  <c:v>2655.2958979999999</c:v>
                </c:pt>
                <c:pt idx="729">
                  <c:v>2654.4941410000001</c:v>
                </c:pt>
                <c:pt idx="730">
                  <c:v>2653.6923830000001</c:v>
                </c:pt>
                <c:pt idx="731">
                  <c:v>2652.8896479999999</c:v>
                </c:pt>
                <c:pt idx="732">
                  <c:v>2652.0878910000001</c:v>
                </c:pt>
                <c:pt idx="733">
                  <c:v>2651.2851559999999</c:v>
                </c:pt>
                <c:pt idx="734">
                  <c:v>2650.4833979999999</c:v>
                </c:pt>
                <c:pt idx="735">
                  <c:v>2649.680664</c:v>
                </c:pt>
                <c:pt idx="736">
                  <c:v>2648.8779300000001</c:v>
                </c:pt>
                <c:pt idx="737">
                  <c:v>2648.0751949999999</c:v>
                </c:pt>
                <c:pt idx="738">
                  <c:v>2647.2714839999999</c:v>
                </c:pt>
                <c:pt idx="739">
                  <c:v>2646.46875</c:v>
                </c:pt>
                <c:pt idx="740">
                  <c:v>2645.665039</c:v>
                </c:pt>
                <c:pt idx="741">
                  <c:v>2644.861328</c:v>
                </c:pt>
                <c:pt idx="742">
                  <c:v>2644.0576169999999</c:v>
                </c:pt>
                <c:pt idx="743">
                  <c:v>2643.2539059999999</c:v>
                </c:pt>
                <c:pt idx="744">
                  <c:v>2642.4501949999999</c:v>
                </c:pt>
                <c:pt idx="745">
                  <c:v>2641.6455080000001</c:v>
                </c:pt>
                <c:pt idx="746">
                  <c:v>2640.841797</c:v>
                </c:pt>
                <c:pt idx="747">
                  <c:v>2640.0371089999999</c:v>
                </c:pt>
                <c:pt idx="748">
                  <c:v>2639.232422</c:v>
                </c:pt>
                <c:pt idx="749">
                  <c:v>2638.4277339999999</c:v>
                </c:pt>
                <c:pt idx="750">
                  <c:v>2637.623047</c:v>
                </c:pt>
                <c:pt idx="751">
                  <c:v>2636.8183589999999</c:v>
                </c:pt>
                <c:pt idx="752">
                  <c:v>2636.0126949999999</c:v>
                </c:pt>
                <c:pt idx="753">
                  <c:v>2635.2080080000001</c:v>
                </c:pt>
                <c:pt idx="754">
                  <c:v>2634.4023440000001</c:v>
                </c:pt>
                <c:pt idx="755">
                  <c:v>2633.5966800000001</c:v>
                </c:pt>
                <c:pt idx="756">
                  <c:v>2632.7910160000001</c:v>
                </c:pt>
                <c:pt idx="757">
                  <c:v>2631.984375</c:v>
                </c:pt>
                <c:pt idx="758">
                  <c:v>2631.178711</c:v>
                </c:pt>
                <c:pt idx="759">
                  <c:v>2630.3720699999999</c:v>
                </c:pt>
                <c:pt idx="760">
                  <c:v>2629.5664059999999</c:v>
                </c:pt>
                <c:pt idx="761">
                  <c:v>2628.7597660000001</c:v>
                </c:pt>
                <c:pt idx="762">
                  <c:v>2627.953125</c:v>
                </c:pt>
                <c:pt idx="763">
                  <c:v>2627.1464839999999</c:v>
                </c:pt>
                <c:pt idx="764">
                  <c:v>2626.3388669999999</c:v>
                </c:pt>
                <c:pt idx="765">
                  <c:v>2625.5322270000001</c:v>
                </c:pt>
                <c:pt idx="766">
                  <c:v>2624.7246089999999</c:v>
                </c:pt>
                <c:pt idx="767">
                  <c:v>2623.9169919999999</c:v>
                </c:pt>
                <c:pt idx="768">
                  <c:v>2623.109375</c:v>
                </c:pt>
                <c:pt idx="769">
                  <c:v>2622.3017580000001</c:v>
                </c:pt>
                <c:pt idx="770">
                  <c:v>2621.4941410000001</c:v>
                </c:pt>
                <c:pt idx="771">
                  <c:v>2620.685547</c:v>
                </c:pt>
                <c:pt idx="772">
                  <c:v>2619.8779300000001</c:v>
                </c:pt>
                <c:pt idx="773">
                  <c:v>2619.069336</c:v>
                </c:pt>
                <c:pt idx="774">
                  <c:v>2618.2607419999999</c:v>
                </c:pt>
                <c:pt idx="775">
                  <c:v>2617.4521479999999</c:v>
                </c:pt>
                <c:pt idx="776">
                  <c:v>2616.6435550000001</c:v>
                </c:pt>
                <c:pt idx="777">
                  <c:v>2615.834961</c:v>
                </c:pt>
                <c:pt idx="778">
                  <c:v>2615.0253910000001</c:v>
                </c:pt>
                <c:pt idx="779">
                  <c:v>2614.2158199999999</c:v>
                </c:pt>
                <c:pt idx="780">
                  <c:v>2613.4072270000001</c:v>
                </c:pt>
                <c:pt idx="781">
                  <c:v>2612.5976559999999</c:v>
                </c:pt>
                <c:pt idx="782">
                  <c:v>2611.7871089999999</c:v>
                </c:pt>
                <c:pt idx="783">
                  <c:v>2610.977539</c:v>
                </c:pt>
                <c:pt idx="784">
                  <c:v>2610.1679690000001</c:v>
                </c:pt>
                <c:pt idx="785">
                  <c:v>2609.357422</c:v>
                </c:pt>
                <c:pt idx="786">
                  <c:v>2608.546875</c:v>
                </c:pt>
                <c:pt idx="787">
                  <c:v>2607.736328</c:v>
                </c:pt>
                <c:pt idx="788">
                  <c:v>2606.9257809999999</c:v>
                </c:pt>
                <c:pt idx="789">
                  <c:v>2606.1152339999999</c:v>
                </c:pt>
                <c:pt idx="790">
                  <c:v>2605.3046880000002</c:v>
                </c:pt>
                <c:pt idx="791">
                  <c:v>2604.493164</c:v>
                </c:pt>
                <c:pt idx="792">
                  <c:v>2603.6826169999999</c:v>
                </c:pt>
                <c:pt idx="793">
                  <c:v>2602.8710940000001</c:v>
                </c:pt>
                <c:pt idx="794">
                  <c:v>2602.0595699999999</c:v>
                </c:pt>
                <c:pt idx="795">
                  <c:v>2601.248047</c:v>
                </c:pt>
                <c:pt idx="796">
                  <c:v>2600.435547</c:v>
                </c:pt>
                <c:pt idx="797">
                  <c:v>2599.6240229999999</c:v>
                </c:pt>
                <c:pt idx="798">
                  <c:v>2598.8115229999999</c:v>
                </c:pt>
                <c:pt idx="799">
                  <c:v>2597.9990229999999</c:v>
                </c:pt>
                <c:pt idx="800">
                  <c:v>2597.1875</c:v>
                </c:pt>
                <c:pt idx="801">
                  <c:v>2596.3740229999999</c:v>
                </c:pt>
                <c:pt idx="802">
                  <c:v>2595.5615229999999</c:v>
                </c:pt>
                <c:pt idx="803">
                  <c:v>2594.7490229999999</c:v>
                </c:pt>
                <c:pt idx="804">
                  <c:v>2593.935547</c:v>
                </c:pt>
                <c:pt idx="805">
                  <c:v>2593.123047</c:v>
                </c:pt>
                <c:pt idx="806">
                  <c:v>2592.3095699999999</c:v>
                </c:pt>
                <c:pt idx="807">
                  <c:v>2591.4960940000001</c:v>
                </c:pt>
                <c:pt idx="808">
                  <c:v>2590.6816410000001</c:v>
                </c:pt>
                <c:pt idx="809">
                  <c:v>2589.868164</c:v>
                </c:pt>
                <c:pt idx="810">
                  <c:v>2589.0546880000002</c:v>
                </c:pt>
                <c:pt idx="811">
                  <c:v>2588.2402339999999</c:v>
                </c:pt>
                <c:pt idx="812">
                  <c:v>2587.4257809999999</c:v>
                </c:pt>
                <c:pt idx="813">
                  <c:v>2586.611328</c:v>
                </c:pt>
                <c:pt idx="814">
                  <c:v>2585.796875</c:v>
                </c:pt>
                <c:pt idx="815">
                  <c:v>2584.982422</c:v>
                </c:pt>
                <c:pt idx="816">
                  <c:v>2584.1669919999999</c:v>
                </c:pt>
                <c:pt idx="817">
                  <c:v>2583.352539</c:v>
                </c:pt>
                <c:pt idx="818">
                  <c:v>2582.5371089999999</c:v>
                </c:pt>
                <c:pt idx="819">
                  <c:v>2581.7216800000001</c:v>
                </c:pt>
                <c:pt idx="820">
                  <c:v>2580.90625</c:v>
                </c:pt>
                <c:pt idx="821">
                  <c:v>2580.0908199999999</c:v>
                </c:pt>
                <c:pt idx="822">
                  <c:v>2579.2753910000001</c:v>
                </c:pt>
                <c:pt idx="823">
                  <c:v>2578.4589839999999</c:v>
                </c:pt>
                <c:pt idx="824">
                  <c:v>2577.642578</c:v>
                </c:pt>
                <c:pt idx="825">
                  <c:v>2576.8271479999999</c:v>
                </c:pt>
                <c:pt idx="826">
                  <c:v>2576.0107419999999</c:v>
                </c:pt>
                <c:pt idx="827">
                  <c:v>2575.1933589999999</c:v>
                </c:pt>
                <c:pt idx="828">
                  <c:v>2574.376953</c:v>
                </c:pt>
                <c:pt idx="829">
                  <c:v>2573.560547</c:v>
                </c:pt>
                <c:pt idx="830">
                  <c:v>2572.743164</c:v>
                </c:pt>
                <c:pt idx="831">
                  <c:v>2571.9257809999999</c:v>
                </c:pt>
                <c:pt idx="832">
                  <c:v>2571.1083979999999</c:v>
                </c:pt>
                <c:pt idx="833">
                  <c:v>2570.2910160000001</c:v>
                </c:pt>
                <c:pt idx="834">
                  <c:v>2569.4736330000001</c:v>
                </c:pt>
                <c:pt idx="835">
                  <c:v>2568.65625</c:v>
                </c:pt>
                <c:pt idx="836">
                  <c:v>2567.8378910000001</c:v>
                </c:pt>
                <c:pt idx="837">
                  <c:v>2567.0195309999999</c:v>
                </c:pt>
                <c:pt idx="838">
                  <c:v>2566.201172</c:v>
                </c:pt>
                <c:pt idx="839">
                  <c:v>2565.3828130000002</c:v>
                </c:pt>
                <c:pt idx="840">
                  <c:v>2564.564453</c:v>
                </c:pt>
                <c:pt idx="841">
                  <c:v>2563.7460940000001</c:v>
                </c:pt>
                <c:pt idx="842">
                  <c:v>2562.9267580000001</c:v>
                </c:pt>
                <c:pt idx="843">
                  <c:v>2562.1083979999999</c:v>
                </c:pt>
                <c:pt idx="844">
                  <c:v>2561.2890630000002</c:v>
                </c:pt>
                <c:pt idx="845">
                  <c:v>2560.4697270000001</c:v>
                </c:pt>
                <c:pt idx="846">
                  <c:v>2559.6503910000001</c:v>
                </c:pt>
                <c:pt idx="847">
                  <c:v>2558.8310550000001</c:v>
                </c:pt>
                <c:pt idx="848">
                  <c:v>2558.0107419999999</c:v>
                </c:pt>
                <c:pt idx="849">
                  <c:v>2557.1904300000001</c:v>
                </c:pt>
                <c:pt idx="850">
                  <c:v>2556.3710940000001</c:v>
                </c:pt>
                <c:pt idx="851">
                  <c:v>2555.5507809999999</c:v>
                </c:pt>
                <c:pt idx="852">
                  <c:v>2554.7304690000001</c:v>
                </c:pt>
                <c:pt idx="853">
                  <c:v>2553.9091800000001</c:v>
                </c:pt>
                <c:pt idx="854">
                  <c:v>2553.0888669999999</c:v>
                </c:pt>
                <c:pt idx="855">
                  <c:v>2552.2685550000001</c:v>
                </c:pt>
                <c:pt idx="856">
                  <c:v>2551.4472660000001</c:v>
                </c:pt>
                <c:pt idx="857">
                  <c:v>2550.6259770000001</c:v>
                </c:pt>
                <c:pt idx="858">
                  <c:v>2549.8046880000002</c:v>
                </c:pt>
                <c:pt idx="859">
                  <c:v>2548.9833979999999</c:v>
                </c:pt>
                <c:pt idx="860">
                  <c:v>2548.1611330000001</c:v>
                </c:pt>
                <c:pt idx="861">
                  <c:v>2547.3398440000001</c:v>
                </c:pt>
                <c:pt idx="862">
                  <c:v>2546.517578</c:v>
                </c:pt>
                <c:pt idx="863">
                  <c:v>2545.6953130000002</c:v>
                </c:pt>
                <c:pt idx="864">
                  <c:v>2544.873047</c:v>
                </c:pt>
                <c:pt idx="865">
                  <c:v>2544.0507809999999</c:v>
                </c:pt>
                <c:pt idx="866">
                  <c:v>2543.2285160000001</c:v>
                </c:pt>
                <c:pt idx="867">
                  <c:v>2542.40625</c:v>
                </c:pt>
                <c:pt idx="868">
                  <c:v>2541.5830080000001</c:v>
                </c:pt>
                <c:pt idx="869">
                  <c:v>2540.7597660000001</c:v>
                </c:pt>
                <c:pt idx="870">
                  <c:v>2539.9365229999999</c:v>
                </c:pt>
                <c:pt idx="871">
                  <c:v>2539.1132809999999</c:v>
                </c:pt>
                <c:pt idx="872">
                  <c:v>2538.290039</c:v>
                </c:pt>
                <c:pt idx="873">
                  <c:v>2537.466797</c:v>
                </c:pt>
                <c:pt idx="874">
                  <c:v>2536.642578</c:v>
                </c:pt>
                <c:pt idx="875">
                  <c:v>2535.8183589999999</c:v>
                </c:pt>
                <c:pt idx="876">
                  <c:v>2534.9941410000001</c:v>
                </c:pt>
                <c:pt idx="877">
                  <c:v>2534.169922</c:v>
                </c:pt>
                <c:pt idx="878">
                  <c:v>2533.345703</c:v>
                </c:pt>
                <c:pt idx="879">
                  <c:v>2532.5214839999999</c:v>
                </c:pt>
                <c:pt idx="880">
                  <c:v>2531.696289</c:v>
                </c:pt>
                <c:pt idx="881">
                  <c:v>2530.8720699999999</c:v>
                </c:pt>
                <c:pt idx="882">
                  <c:v>2530.046875</c:v>
                </c:pt>
                <c:pt idx="883">
                  <c:v>2529.2216800000001</c:v>
                </c:pt>
                <c:pt idx="884">
                  <c:v>2528.3964839999999</c:v>
                </c:pt>
                <c:pt idx="885">
                  <c:v>2527.5703130000002</c:v>
                </c:pt>
                <c:pt idx="886">
                  <c:v>2526.7451169999999</c:v>
                </c:pt>
                <c:pt idx="887">
                  <c:v>2525.9189449999999</c:v>
                </c:pt>
                <c:pt idx="888">
                  <c:v>2525.0927729999999</c:v>
                </c:pt>
                <c:pt idx="889">
                  <c:v>2524.267578</c:v>
                </c:pt>
                <c:pt idx="890">
                  <c:v>2523.4404300000001</c:v>
                </c:pt>
                <c:pt idx="891">
                  <c:v>2522.6142580000001</c:v>
                </c:pt>
                <c:pt idx="892">
                  <c:v>2521.788086</c:v>
                </c:pt>
                <c:pt idx="893">
                  <c:v>2520.9609380000002</c:v>
                </c:pt>
                <c:pt idx="894">
                  <c:v>2520.133789</c:v>
                </c:pt>
                <c:pt idx="895">
                  <c:v>2519.3066410000001</c:v>
                </c:pt>
                <c:pt idx="896">
                  <c:v>2518.4794919999999</c:v>
                </c:pt>
                <c:pt idx="897">
                  <c:v>2517.6523440000001</c:v>
                </c:pt>
                <c:pt idx="898">
                  <c:v>2516.8251949999999</c:v>
                </c:pt>
                <c:pt idx="899">
                  <c:v>2515.9970699999999</c:v>
                </c:pt>
                <c:pt idx="900">
                  <c:v>2515.169922</c:v>
                </c:pt>
                <c:pt idx="901">
                  <c:v>2514.341797</c:v>
                </c:pt>
                <c:pt idx="902">
                  <c:v>2513.513672</c:v>
                </c:pt>
                <c:pt idx="903">
                  <c:v>2512.685547</c:v>
                </c:pt>
                <c:pt idx="904">
                  <c:v>2511.8564449999999</c:v>
                </c:pt>
                <c:pt idx="905">
                  <c:v>2511.0283199999999</c:v>
                </c:pt>
                <c:pt idx="906">
                  <c:v>2510.1992190000001</c:v>
                </c:pt>
                <c:pt idx="907">
                  <c:v>2509.3701169999999</c:v>
                </c:pt>
                <c:pt idx="908">
                  <c:v>2508.5410160000001</c:v>
                </c:pt>
                <c:pt idx="909">
                  <c:v>2507.711914</c:v>
                </c:pt>
                <c:pt idx="910">
                  <c:v>2506.8828130000002</c:v>
                </c:pt>
                <c:pt idx="911">
                  <c:v>2506.0527339999999</c:v>
                </c:pt>
                <c:pt idx="912">
                  <c:v>2505.2236330000001</c:v>
                </c:pt>
                <c:pt idx="913">
                  <c:v>2504.3935550000001</c:v>
                </c:pt>
                <c:pt idx="914">
                  <c:v>2503.5634770000001</c:v>
                </c:pt>
                <c:pt idx="915">
                  <c:v>2502.7333979999999</c:v>
                </c:pt>
                <c:pt idx="916">
                  <c:v>2501.9033199999999</c:v>
                </c:pt>
                <c:pt idx="917">
                  <c:v>2501.0722660000001</c:v>
                </c:pt>
                <c:pt idx="918">
                  <c:v>2500.2421880000002</c:v>
                </c:pt>
                <c:pt idx="919">
                  <c:v>2499.4111330000001</c:v>
                </c:pt>
                <c:pt idx="920">
                  <c:v>2498.580078</c:v>
                </c:pt>
                <c:pt idx="921">
                  <c:v>2497.7490229999999</c:v>
                </c:pt>
                <c:pt idx="922">
                  <c:v>2496.9179690000001</c:v>
                </c:pt>
                <c:pt idx="923">
                  <c:v>2496.0859380000002</c:v>
                </c:pt>
                <c:pt idx="924">
                  <c:v>2495.2548830000001</c:v>
                </c:pt>
                <c:pt idx="925">
                  <c:v>2494.4228520000001</c:v>
                </c:pt>
                <c:pt idx="926">
                  <c:v>2493.5908199999999</c:v>
                </c:pt>
                <c:pt idx="927">
                  <c:v>2492.758789</c:v>
                </c:pt>
                <c:pt idx="928">
                  <c:v>2491.9267580000001</c:v>
                </c:pt>
                <c:pt idx="929">
                  <c:v>2491.0947270000001</c:v>
                </c:pt>
                <c:pt idx="930">
                  <c:v>2490.2617190000001</c:v>
                </c:pt>
                <c:pt idx="931">
                  <c:v>2489.4296880000002</c:v>
                </c:pt>
                <c:pt idx="932">
                  <c:v>2488.5966800000001</c:v>
                </c:pt>
                <c:pt idx="933">
                  <c:v>2487.763672</c:v>
                </c:pt>
                <c:pt idx="934">
                  <c:v>2486.930664</c:v>
                </c:pt>
                <c:pt idx="935">
                  <c:v>2486.0966800000001</c:v>
                </c:pt>
                <c:pt idx="936">
                  <c:v>2485.263672</c:v>
                </c:pt>
                <c:pt idx="937">
                  <c:v>2484.4296880000002</c:v>
                </c:pt>
                <c:pt idx="938">
                  <c:v>2483.595703</c:v>
                </c:pt>
                <c:pt idx="939">
                  <c:v>2482.7617190000001</c:v>
                </c:pt>
                <c:pt idx="940">
                  <c:v>2481.9277339999999</c:v>
                </c:pt>
                <c:pt idx="941">
                  <c:v>2481.09375</c:v>
                </c:pt>
                <c:pt idx="942">
                  <c:v>2480.2597660000001</c:v>
                </c:pt>
                <c:pt idx="943">
                  <c:v>2479.4248050000001</c:v>
                </c:pt>
                <c:pt idx="944">
                  <c:v>2478.5898440000001</c:v>
                </c:pt>
                <c:pt idx="945">
                  <c:v>2477.7548830000001</c:v>
                </c:pt>
                <c:pt idx="946">
                  <c:v>2476.919922</c:v>
                </c:pt>
                <c:pt idx="947">
                  <c:v>2476.084961</c:v>
                </c:pt>
                <c:pt idx="948">
                  <c:v>2475.2490229999999</c:v>
                </c:pt>
                <c:pt idx="949">
                  <c:v>2474.4140630000002</c:v>
                </c:pt>
                <c:pt idx="950">
                  <c:v>2473.578125</c:v>
                </c:pt>
                <c:pt idx="951">
                  <c:v>2472.7421880000002</c:v>
                </c:pt>
                <c:pt idx="952">
                  <c:v>2471.90625</c:v>
                </c:pt>
                <c:pt idx="953">
                  <c:v>2471.0703130000002</c:v>
                </c:pt>
                <c:pt idx="954">
                  <c:v>2470.234375</c:v>
                </c:pt>
                <c:pt idx="955">
                  <c:v>2469.397461</c:v>
                </c:pt>
                <c:pt idx="956">
                  <c:v>2468.560547</c:v>
                </c:pt>
                <c:pt idx="957">
                  <c:v>2467.7236330000001</c:v>
                </c:pt>
                <c:pt idx="958">
                  <c:v>2466.8867190000001</c:v>
                </c:pt>
                <c:pt idx="959">
                  <c:v>2466.0498050000001</c:v>
                </c:pt>
                <c:pt idx="960">
                  <c:v>2465.2128910000001</c:v>
                </c:pt>
                <c:pt idx="961">
                  <c:v>2464.375</c:v>
                </c:pt>
                <c:pt idx="962">
                  <c:v>2463.538086</c:v>
                </c:pt>
                <c:pt idx="963">
                  <c:v>2462.7001949999999</c:v>
                </c:pt>
                <c:pt idx="964">
                  <c:v>2461.8623050000001</c:v>
                </c:pt>
                <c:pt idx="965">
                  <c:v>2461.024414</c:v>
                </c:pt>
                <c:pt idx="966">
                  <c:v>2460.185547</c:v>
                </c:pt>
                <c:pt idx="967">
                  <c:v>2459.3476559999999</c:v>
                </c:pt>
                <c:pt idx="968">
                  <c:v>2458.508789</c:v>
                </c:pt>
                <c:pt idx="969">
                  <c:v>2457.669922</c:v>
                </c:pt>
                <c:pt idx="970">
                  <c:v>2456.8310550000001</c:v>
                </c:pt>
                <c:pt idx="971">
                  <c:v>2455.9921880000002</c:v>
                </c:pt>
                <c:pt idx="972">
                  <c:v>2455.1533199999999</c:v>
                </c:pt>
                <c:pt idx="973">
                  <c:v>2454.314453</c:v>
                </c:pt>
                <c:pt idx="974">
                  <c:v>2453.4746089999999</c:v>
                </c:pt>
                <c:pt idx="975">
                  <c:v>2452.6347660000001</c:v>
                </c:pt>
                <c:pt idx="976">
                  <c:v>2451.794922</c:v>
                </c:pt>
                <c:pt idx="977">
                  <c:v>2450.955078</c:v>
                </c:pt>
                <c:pt idx="978">
                  <c:v>2450.1152339999999</c:v>
                </c:pt>
                <c:pt idx="979">
                  <c:v>2449.274414</c:v>
                </c:pt>
                <c:pt idx="980">
                  <c:v>2448.4345699999999</c:v>
                </c:pt>
                <c:pt idx="981">
                  <c:v>2447.59375</c:v>
                </c:pt>
                <c:pt idx="982">
                  <c:v>2446.7529300000001</c:v>
                </c:pt>
                <c:pt idx="983">
                  <c:v>2445.9121089999999</c:v>
                </c:pt>
                <c:pt idx="984">
                  <c:v>2445.071289</c:v>
                </c:pt>
                <c:pt idx="985">
                  <c:v>2444.2294919999999</c:v>
                </c:pt>
                <c:pt idx="986">
                  <c:v>2443.388672</c:v>
                </c:pt>
                <c:pt idx="987">
                  <c:v>2442.546875</c:v>
                </c:pt>
                <c:pt idx="988">
                  <c:v>2441.705078</c:v>
                </c:pt>
                <c:pt idx="989">
                  <c:v>2440.8632809999999</c:v>
                </c:pt>
                <c:pt idx="990">
                  <c:v>2440.0214839999999</c:v>
                </c:pt>
                <c:pt idx="991">
                  <c:v>2439.178711</c:v>
                </c:pt>
                <c:pt idx="992">
                  <c:v>2438.336914</c:v>
                </c:pt>
                <c:pt idx="993">
                  <c:v>2437.4941410000001</c:v>
                </c:pt>
                <c:pt idx="994">
                  <c:v>2436.6513669999999</c:v>
                </c:pt>
                <c:pt idx="995">
                  <c:v>2435.8085940000001</c:v>
                </c:pt>
                <c:pt idx="996">
                  <c:v>2434.9658199999999</c:v>
                </c:pt>
                <c:pt idx="997">
                  <c:v>2434.1220699999999</c:v>
                </c:pt>
                <c:pt idx="998">
                  <c:v>2433.279297</c:v>
                </c:pt>
                <c:pt idx="999">
                  <c:v>2432.435547</c:v>
                </c:pt>
                <c:pt idx="1000">
                  <c:v>2431.591797</c:v>
                </c:pt>
                <c:pt idx="1001">
                  <c:v>2430.748047</c:v>
                </c:pt>
                <c:pt idx="1002">
                  <c:v>2429.904297</c:v>
                </c:pt>
                <c:pt idx="1003">
                  <c:v>2429.060547</c:v>
                </c:pt>
                <c:pt idx="1004">
                  <c:v>2428.2158199999999</c:v>
                </c:pt>
                <c:pt idx="1005">
                  <c:v>2427.3710940000001</c:v>
                </c:pt>
                <c:pt idx="1006">
                  <c:v>2426.5273440000001</c:v>
                </c:pt>
                <c:pt idx="1007">
                  <c:v>2425.6826169999999</c:v>
                </c:pt>
                <c:pt idx="1008">
                  <c:v>2424.836914</c:v>
                </c:pt>
                <c:pt idx="1009">
                  <c:v>2423.9921880000002</c:v>
                </c:pt>
                <c:pt idx="1010">
                  <c:v>2423.147461</c:v>
                </c:pt>
                <c:pt idx="1011">
                  <c:v>2422.3017580000001</c:v>
                </c:pt>
                <c:pt idx="1012">
                  <c:v>2421.4560550000001</c:v>
                </c:pt>
                <c:pt idx="1013">
                  <c:v>2420.6103520000001</c:v>
                </c:pt>
                <c:pt idx="1014">
                  <c:v>2419.7646479999999</c:v>
                </c:pt>
                <c:pt idx="1015">
                  <c:v>2418.9189449999999</c:v>
                </c:pt>
                <c:pt idx="1016">
                  <c:v>2418.0722660000001</c:v>
                </c:pt>
                <c:pt idx="1017">
                  <c:v>2417.225586</c:v>
                </c:pt>
                <c:pt idx="1018">
                  <c:v>2416.3798830000001</c:v>
                </c:pt>
                <c:pt idx="1019">
                  <c:v>2415.533203</c:v>
                </c:pt>
                <c:pt idx="1020">
                  <c:v>2414.685547</c:v>
                </c:pt>
                <c:pt idx="1021">
                  <c:v>2413.8388669999999</c:v>
                </c:pt>
                <c:pt idx="1022">
                  <c:v>2412.9921880000002</c:v>
                </c:pt>
                <c:pt idx="1023">
                  <c:v>2412.1445309999999</c:v>
                </c:pt>
                <c:pt idx="1024">
                  <c:v>2411.296875</c:v>
                </c:pt>
                <c:pt idx="1025">
                  <c:v>2410.4492190000001</c:v>
                </c:pt>
                <c:pt idx="1026">
                  <c:v>2409.6015630000002</c:v>
                </c:pt>
                <c:pt idx="1027">
                  <c:v>2408.7539059999999</c:v>
                </c:pt>
                <c:pt idx="1028">
                  <c:v>2407.9052729999999</c:v>
                </c:pt>
                <c:pt idx="1029">
                  <c:v>2407.0576169999999</c:v>
                </c:pt>
                <c:pt idx="1030">
                  <c:v>2406.2089839999999</c:v>
                </c:pt>
                <c:pt idx="1031">
                  <c:v>2405.3603520000001</c:v>
                </c:pt>
                <c:pt idx="1032">
                  <c:v>2404.5117190000001</c:v>
                </c:pt>
                <c:pt idx="1033">
                  <c:v>2403.6621089999999</c:v>
                </c:pt>
                <c:pt idx="1034">
                  <c:v>2402.8134770000001</c:v>
                </c:pt>
                <c:pt idx="1035">
                  <c:v>2401.9638669999999</c:v>
                </c:pt>
                <c:pt idx="1036">
                  <c:v>2401.1142580000001</c:v>
                </c:pt>
                <c:pt idx="1037">
                  <c:v>2400.2646479999999</c:v>
                </c:pt>
                <c:pt idx="1038">
                  <c:v>2399.415039</c:v>
                </c:pt>
                <c:pt idx="1039">
                  <c:v>2398.5654300000001</c:v>
                </c:pt>
                <c:pt idx="1040">
                  <c:v>2397.7158199999999</c:v>
                </c:pt>
                <c:pt idx="1041">
                  <c:v>2396.8652339999999</c:v>
                </c:pt>
                <c:pt idx="1042">
                  <c:v>2396.0146479999999</c:v>
                </c:pt>
                <c:pt idx="1043">
                  <c:v>2395.1640630000002</c:v>
                </c:pt>
                <c:pt idx="1044">
                  <c:v>2394.3134770000001</c:v>
                </c:pt>
                <c:pt idx="1045">
                  <c:v>2393.4628910000001</c:v>
                </c:pt>
                <c:pt idx="1046">
                  <c:v>2392.611328</c:v>
                </c:pt>
                <c:pt idx="1047">
                  <c:v>2391.7607419999999</c:v>
                </c:pt>
                <c:pt idx="1048">
                  <c:v>2390.9091800000001</c:v>
                </c:pt>
                <c:pt idx="1049">
                  <c:v>2390.0576169999999</c:v>
                </c:pt>
                <c:pt idx="1050">
                  <c:v>2389.2060550000001</c:v>
                </c:pt>
                <c:pt idx="1051">
                  <c:v>2388.3544919999999</c:v>
                </c:pt>
                <c:pt idx="1052">
                  <c:v>2387.501953</c:v>
                </c:pt>
                <c:pt idx="1053">
                  <c:v>2386.649414</c:v>
                </c:pt>
                <c:pt idx="1054">
                  <c:v>2385.7978520000001</c:v>
                </c:pt>
                <c:pt idx="1055">
                  <c:v>2384.9453130000002</c:v>
                </c:pt>
                <c:pt idx="1056">
                  <c:v>2384.0927729999999</c:v>
                </c:pt>
                <c:pt idx="1057">
                  <c:v>2383.2392580000001</c:v>
                </c:pt>
                <c:pt idx="1058">
                  <c:v>2382.3867190000001</c:v>
                </c:pt>
                <c:pt idx="1059">
                  <c:v>2381.533203</c:v>
                </c:pt>
                <c:pt idx="1060">
                  <c:v>2380.6796880000002</c:v>
                </c:pt>
                <c:pt idx="1061">
                  <c:v>2379.8271479999999</c:v>
                </c:pt>
                <c:pt idx="1062">
                  <c:v>2378.9726559999999</c:v>
                </c:pt>
                <c:pt idx="1063">
                  <c:v>2378.1191410000001</c:v>
                </c:pt>
                <c:pt idx="1064">
                  <c:v>2377.265625</c:v>
                </c:pt>
                <c:pt idx="1065">
                  <c:v>2376.4111330000001</c:v>
                </c:pt>
                <c:pt idx="1066">
                  <c:v>2375.5566410000001</c:v>
                </c:pt>
                <c:pt idx="1067">
                  <c:v>2374.7021479999999</c:v>
                </c:pt>
                <c:pt idx="1068">
                  <c:v>2373.8476559999999</c:v>
                </c:pt>
                <c:pt idx="1069">
                  <c:v>2372.993164</c:v>
                </c:pt>
                <c:pt idx="1070">
                  <c:v>2372.138672</c:v>
                </c:pt>
                <c:pt idx="1071">
                  <c:v>2371.283203</c:v>
                </c:pt>
                <c:pt idx="1072">
                  <c:v>2370.4277339999999</c:v>
                </c:pt>
                <c:pt idx="1073">
                  <c:v>2369.5722660000001</c:v>
                </c:pt>
                <c:pt idx="1074">
                  <c:v>2368.716797</c:v>
                </c:pt>
                <c:pt idx="1075">
                  <c:v>2367.861328</c:v>
                </c:pt>
                <c:pt idx="1076">
                  <c:v>2367.0048830000001</c:v>
                </c:pt>
                <c:pt idx="1077">
                  <c:v>2366.149414</c:v>
                </c:pt>
                <c:pt idx="1078">
                  <c:v>2365.2929690000001</c:v>
                </c:pt>
                <c:pt idx="1079">
                  <c:v>2364.4365229999999</c:v>
                </c:pt>
                <c:pt idx="1080">
                  <c:v>2363.580078</c:v>
                </c:pt>
                <c:pt idx="1081">
                  <c:v>2362.7236330000001</c:v>
                </c:pt>
                <c:pt idx="1082">
                  <c:v>2361.866211</c:v>
                </c:pt>
                <c:pt idx="1083">
                  <c:v>2361.0097660000001</c:v>
                </c:pt>
                <c:pt idx="1084">
                  <c:v>2360.1523440000001</c:v>
                </c:pt>
                <c:pt idx="1085">
                  <c:v>2359.294922</c:v>
                </c:pt>
                <c:pt idx="1086">
                  <c:v>2358.4375</c:v>
                </c:pt>
                <c:pt idx="1087">
                  <c:v>2357.5791020000001</c:v>
                </c:pt>
                <c:pt idx="1088">
                  <c:v>2356.7216800000001</c:v>
                </c:pt>
                <c:pt idx="1089">
                  <c:v>2355.8632809999999</c:v>
                </c:pt>
                <c:pt idx="1090">
                  <c:v>2355.0058589999999</c:v>
                </c:pt>
                <c:pt idx="1091">
                  <c:v>2354.147461</c:v>
                </c:pt>
                <c:pt idx="1092">
                  <c:v>2353.288086</c:v>
                </c:pt>
                <c:pt idx="1093">
                  <c:v>2352.4296880000002</c:v>
                </c:pt>
                <c:pt idx="1094">
                  <c:v>2351.571289</c:v>
                </c:pt>
                <c:pt idx="1095">
                  <c:v>2350.711914</c:v>
                </c:pt>
                <c:pt idx="1096">
                  <c:v>2349.852539</c:v>
                </c:pt>
                <c:pt idx="1097">
                  <c:v>2348.993164</c:v>
                </c:pt>
                <c:pt idx="1098">
                  <c:v>2348.133789</c:v>
                </c:pt>
                <c:pt idx="1099">
                  <c:v>2347.274414</c:v>
                </c:pt>
                <c:pt idx="1100">
                  <c:v>2346.4140630000002</c:v>
                </c:pt>
                <c:pt idx="1101">
                  <c:v>2345.5546880000002</c:v>
                </c:pt>
                <c:pt idx="1102">
                  <c:v>2344.694336</c:v>
                </c:pt>
                <c:pt idx="1103">
                  <c:v>2343.8339839999999</c:v>
                </c:pt>
                <c:pt idx="1104">
                  <c:v>2342.9736330000001</c:v>
                </c:pt>
                <c:pt idx="1105">
                  <c:v>2342.1132809999999</c:v>
                </c:pt>
                <c:pt idx="1106">
                  <c:v>2341.251953</c:v>
                </c:pt>
                <c:pt idx="1107">
                  <c:v>2340.390625</c:v>
                </c:pt>
                <c:pt idx="1108">
                  <c:v>2339.5302729999999</c:v>
                </c:pt>
                <c:pt idx="1109">
                  <c:v>2338.6689449999999</c:v>
                </c:pt>
                <c:pt idx="1110">
                  <c:v>2337.8066410000001</c:v>
                </c:pt>
                <c:pt idx="1111">
                  <c:v>2336.9453130000002</c:v>
                </c:pt>
                <c:pt idx="1112">
                  <c:v>2336.0839839999999</c:v>
                </c:pt>
                <c:pt idx="1113">
                  <c:v>2335.2216800000001</c:v>
                </c:pt>
                <c:pt idx="1114">
                  <c:v>2334.359375</c:v>
                </c:pt>
                <c:pt idx="1115">
                  <c:v>2333.4970699999999</c:v>
                </c:pt>
                <c:pt idx="1116">
                  <c:v>2332.6347660000001</c:v>
                </c:pt>
                <c:pt idx="1117">
                  <c:v>2331.772461</c:v>
                </c:pt>
                <c:pt idx="1118">
                  <c:v>2330.9091800000001</c:v>
                </c:pt>
                <c:pt idx="1119">
                  <c:v>2330.0458979999999</c:v>
                </c:pt>
                <c:pt idx="1120">
                  <c:v>2329.1835940000001</c:v>
                </c:pt>
                <c:pt idx="1121">
                  <c:v>2328.3203130000002</c:v>
                </c:pt>
                <c:pt idx="1122">
                  <c:v>2327.4560550000001</c:v>
                </c:pt>
                <c:pt idx="1123">
                  <c:v>2326.5927729999999</c:v>
                </c:pt>
                <c:pt idx="1124">
                  <c:v>2325.7294919999999</c:v>
                </c:pt>
                <c:pt idx="1125">
                  <c:v>2324.8652339999999</c:v>
                </c:pt>
                <c:pt idx="1126">
                  <c:v>2324.0009770000001</c:v>
                </c:pt>
                <c:pt idx="1127">
                  <c:v>2323.1367190000001</c:v>
                </c:pt>
                <c:pt idx="1128">
                  <c:v>2322.272461</c:v>
                </c:pt>
                <c:pt idx="1129">
                  <c:v>2321.4072270000001</c:v>
                </c:pt>
                <c:pt idx="1130">
                  <c:v>2320.5429690000001</c:v>
                </c:pt>
                <c:pt idx="1131">
                  <c:v>2319.6777339999999</c:v>
                </c:pt>
                <c:pt idx="1132">
                  <c:v>2318.8125</c:v>
                </c:pt>
                <c:pt idx="1133">
                  <c:v>2317.9472660000001</c:v>
                </c:pt>
                <c:pt idx="1134">
                  <c:v>2317.0820309999999</c:v>
                </c:pt>
                <c:pt idx="1135">
                  <c:v>2316.216797</c:v>
                </c:pt>
                <c:pt idx="1136">
                  <c:v>2315.350586</c:v>
                </c:pt>
                <c:pt idx="1137">
                  <c:v>2314.484375</c:v>
                </c:pt>
                <c:pt idx="1138">
                  <c:v>2313.6191410000001</c:v>
                </c:pt>
                <c:pt idx="1139">
                  <c:v>2312.751953</c:v>
                </c:pt>
                <c:pt idx="1140">
                  <c:v>2311.8857419999999</c:v>
                </c:pt>
                <c:pt idx="1141">
                  <c:v>2311.0195309999999</c:v>
                </c:pt>
                <c:pt idx="1142">
                  <c:v>2310.1523440000001</c:v>
                </c:pt>
                <c:pt idx="1143">
                  <c:v>2309.2861330000001</c:v>
                </c:pt>
                <c:pt idx="1144">
                  <c:v>2308.4189449999999</c:v>
                </c:pt>
                <c:pt idx="1145">
                  <c:v>2307.5517580000001</c:v>
                </c:pt>
                <c:pt idx="1146">
                  <c:v>2306.6835940000001</c:v>
                </c:pt>
                <c:pt idx="1147">
                  <c:v>2305.8164059999999</c:v>
                </c:pt>
                <c:pt idx="1148">
                  <c:v>2304.9482419999999</c:v>
                </c:pt>
                <c:pt idx="1149">
                  <c:v>2304.0810550000001</c:v>
                </c:pt>
                <c:pt idx="1150">
                  <c:v>2303.2128910000001</c:v>
                </c:pt>
                <c:pt idx="1151">
                  <c:v>2302.3447270000001</c:v>
                </c:pt>
                <c:pt idx="1152">
                  <c:v>2301.475586</c:v>
                </c:pt>
                <c:pt idx="1153">
                  <c:v>2300.607422</c:v>
                </c:pt>
                <c:pt idx="1154">
                  <c:v>2299.7382809999999</c:v>
                </c:pt>
                <c:pt idx="1155">
                  <c:v>2298.8691410000001</c:v>
                </c:pt>
                <c:pt idx="1156">
                  <c:v>2298</c:v>
                </c:pt>
                <c:pt idx="1157">
                  <c:v>2297.1308589999999</c:v>
                </c:pt>
                <c:pt idx="1158">
                  <c:v>2296.2617190000001</c:v>
                </c:pt>
                <c:pt idx="1159">
                  <c:v>2295.392578</c:v>
                </c:pt>
                <c:pt idx="1160">
                  <c:v>2294.522461</c:v>
                </c:pt>
                <c:pt idx="1161">
                  <c:v>2293.6523440000001</c:v>
                </c:pt>
                <c:pt idx="1162">
                  <c:v>2292.7822270000001</c:v>
                </c:pt>
                <c:pt idx="1163">
                  <c:v>2291.9121089999999</c:v>
                </c:pt>
                <c:pt idx="1164">
                  <c:v>2291.0419919999999</c:v>
                </c:pt>
                <c:pt idx="1165">
                  <c:v>2290.1708979999999</c:v>
                </c:pt>
                <c:pt idx="1166">
                  <c:v>2289.3007809999999</c:v>
                </c:pt>
                <c:pt idx="1167">
                  <c:v>2288.4296880000002</c:v>
                </c:pt>
                <c:pt idx="1168">
                  <c:v>2287.5585940000001</c:v>
                </c:pt>
                <c:pt idx="1169">
                  <c:v>2286.6875</c:v>
                </c:pt>
                <c:pt idx="1170">
                  <c:v>2285.8154300000001</c:v>
                </c:pt>
                <c:pt idx="1171">
                  <c:v>2284.944336</c:v>
                </c:pt>
                <c:pt idx="1172">
                  <c:v>2284.0722660000001</c:v>
                </c:pt>
                <c:pt idx="1173">
                  <c:v>2283.2001949999999</c:v>
                </c:pt>
                <c:pt idx="1174">
                  <c:v>2282.328125</c:v>
                </c:pt>
                <c:pt idx="1175">
                  <c:v>2281.4560550000001</c:v>
                </c:pt>
                <c:pt idx="1176">
                  <c:v>2280.5839839999999</c:v>
                </c:pt>
                <c:pt idx="1177">
                  <c:v>2279.7109380000002</c:v>
                </c:pt>
                <c:pt idx="1178">
                  <c:v>2278.8378910000001</c:v>
                </c:pt>
                <c:pt idx="1179">
                  <c:v>2277.9648440000001</c:v>
                </c:pt>
                <c:pt idx="1180">
                  <c:v>2277.091797</c:v>
                </c:pt>
                <c:pt idx="1181">
                  <c:v>2276.21875</c:v>
                </c:pt>
                <c:pt idx="1182">
                  <c:v>2275.345703</c:v>
                </c:pt>
                <c:pt idx="1183">
                  <c:v>2274.4716800000001</c:v>
                </c:pt>
                <c:pt idx="1184">
                  <c:v>2273.5976559999999</c:v>
                </c:pt>
                <c:pt idx="1185">
                  <c:v>2272.7236330000001</c:v>
                </c:pt>
                <c:pt idx="1186">
                  <c:v>2271.8496089999999</c:v>
                </c:pt>
                <c:pt idx="1187">
                  <c:v>2270.975586</c:v>
                </c:pt>
                <c:pt idx="1188">
                  <c:v>2270.1015630000002</c:v>
                </c:pt>
                <c:pt idx="1189">
                  <c:v>2269.2265630000002</c:v>
                </c:pt>
                <c:pt idx="1190">
                  <c:v>2268.3515630000002</c:v>
                </c:pt>
                <c:pt idx="1191">
                  <c:v>2267.4765630000002</c:v>
                </c:pt>
                <c:pt idx="1192">
                  <c:v>2266.6015630000002</c:v>
                </c:pt>
                <c:pt idx="1193">
                  <c:v>2265.7265630000002</c:v>
                </c:pt>
                <c:pt idx="1194">
                  <c:v>2264.850586</c:v>
                </c:pt>
                <c:pt idx="1195">
                  <c:v>2263.975586</c:v>
                </c:pt>
                <c:pt idx="1196">
                  <c:v>2263.0996089999999</c:v>
                </c:pt>
                <c:pt idx="1197">
                  <c:v>2262.2236330000001</c:v>
                </c:pt>
                <c:pt idx="1198">
                  <c:v>2261.3476559999999</c:v>
                </c:pt>
                <c:pt idx="1199">
                  <c:v>2260.4716800000001</c:v>
                </c:pt>
                <c:pt idx="1200">
                  <c:v>2259.5947270000001</c:v>
                </c:pt>
                <c:pt idx="1201">
                  <c:v>2258.7177729999999</c:v>
                </c:pt>
                <c:pt idx="1202">
                  <c:v>2257.8408199999999</c:v>
                </c:pt>
                <c:pt idx="1203">
                  <c:v>2256.9638669999999</c:v>
                </c:pt>
                <c:pt idx="1204">
                  <c:v>2256.086914</c:v>
                </c:pt>
                <c:pt idx="1205">
                  <c:v>2255.209961</c:v>
                </c:pt>
                <c:pt idx="1206">
                  <c:v>2254.3320309999999</c:v>
                </c:pt>
                <c:pt idx="1207">
                  <c:v>2253.455078</c:v>
                </c:pt>
                <c:pt idx="1208">
                  <c:v>2252.5771479999999</c:v>
                </c:pt>
                <c:pt idx="1209">
                  <c:v>2251.6992190000001</c:v>
                </c:pt>
                <c:pt idx="1210">
                  <c:v>2250.8203130000002</c:v>
                </c:pt>
                <c:pt idx="1211">
                  <c:v>2249.9423830000001</c:v>
                </c:pt>
                <c:pt idx="1212">
                  <c:v>2249.064453</c:v>
                </c:pt>
                <c:pt idx="1213">
                  <c:v>2248.185547</c:v>
                </c:pt>
                <c:pt idx="1214">
                  <c:v>2247.3066410000001</c:v>
                </c:pt>
                <c:pt idx="1215">
                  <c:v>2246.4277339999999</c:v>
                </c:pt>
                <c:pt idx="1216">
                  <c:v>2245.5478520000001</c:v>
                </c:pt>
                <c:pt idx="1217">
                  <c:v>2244.6689449999999</c:v>
                </c:pt>
                <c:pt idx="1218">
                  <c:v>2243.7890630000002</c:v>
                </c:pt>
                <c:pt idx="1219">
                  <c:v>2242.9101559999999</c:v>
                </c:pt>
                <c:pt idx="1220">
                  <c:v>2242.0302729999999</c:v>
                </c:pt>
                <c:pt idx="1221">
                  <c:v>2241.1503910000001</c:v>
                </c:pt>
                <c:pt idx="1222">
                  <c:v>2240.2695309999999</c:v>
                </c:pt>
                <c:pt idx="1223">
                  <c:v>2239.3896479999999</c:v>
                </c:pt>
                <c:pt idx="1224">
                  <c:v>2238.508789</c:v>
                </c:pt>
                <c:pt idx="1225">
                  <c:v>2237.6279300000001</c:v>
                </c:pt>
                <c:pt idx="1226">
                  <c:v>2236.7470699999999</c:v>
                </c:pt>
                <c:pt idx="1227">
                  <c:v>2235.866211</c:v>
                </c:pt>
                <c:pt idx="1228">
                  <c:v>2234.9853520000001</c:v>
                </c:pt>
                <c:pt idx="1229">
                  <c:v>2234.1035160000001</c:v>
                </c:pt>
                <c:pt idx="1230">
                  <c:v>2233.2226559999999</c:v>
                </c:pt>
                <c:pt idx="1231">
                  <c:v>2232.3408199999999</c:v>
                </c:pt>
                <c:pt idx="1232">
                  <c:v>2231.4589839999999</c:v>
                </c:pt>
                <c:pt idx="1233">
                  <c:v>2230.576172</c:v>
                </c:pt>
                <c:pt idx="1234">
                  <c:v>2229.694336</c:v>
                </c:pt>
                <c:pt idx="1235">
                  <c:v>2228.8115229999999</c:v>
                </c:pt>
                <c:pt idx="1236">
                  <c:v>2227.9296880000002</c:v>
                </c:pt>
                <c:pt idx="1237">
                  <c:v>2227.046875</c:v>
                </c:pt>
                <c:pt idx="1238">
                  <c:v>2226.1640630000002</c:v>
                </c:pt>
                <c:pt idx="1239">
                  <c:v>2225.2802729999999</c:v>
                </c:pt>
                <c:pt idx="1240">
                  <c:v>2224.397461</c:v>
                </c:pt>
                <c:pt idx="1241">
                  <c:v>2223.513672</c:v>
                </c:pt>
                <c:pt idx="1242">
                  <c:v>2222.6308589999999</c:v>
                </c:pt>
                <c:pt idx="1243">
                  <c:v>2221.7470699999999</c:v>
                </c:pt>
                <c:pt idx="1244">
                  <c:v>2220.8623050000001</c:v>
                </c:pt>
                <c:pt idx="1245">
                  <c:v>2219.9785160000001</c:v>
                </c:pt>
                <c:pt idx="1246">
                  <c:v>2219.0947270000001</c:v>
                </c:pt>
                <c:pt idx="1247">
                  <c:v>2218.209961</c:v>
                </c:pt>
                <c:pt idx="1248">
                  <c:v>2217.3251949999999</c:v>
                </c:pt>
                <c:pt idx="1249">
                  <c:v>2216.4404300000001</c:v>
                </c:pt>
                <c:pt idx="1250">
                  <c:v>2215.555664</c:v>
                </c:pt>
                <c:pt idx="1251">
                  <c:v>2214.6708979999999</c:v>
                </c:pt>
                <c:pt idx="1252">
                  <c:v>2213.7851559999999</c:v>
                </c:pt>
                <c:pt idx="1253">
                  <c:v>2212.899414</c:v>
                </c:pt>
                <c:pt idx="1254">
                  <c:v>2212.0146479999999</c:v>
                </c:pt>
                <c:pt idx="1255">
                  <c:v>2211.1279300000001</c:v>
                </c:pt>
                <c:pt idx="1256">
                  <c:v>2210.2421880000002</c:v>
                </c:pt>
                <c:pt idx="1257">
                  <c:v>2209.3564449999999</c:v>
                </c:pt>
                <c:pt idx="1258">
                  <c:v>2208.4697270000001</c:v>
                </c:pt>
                <c:pt idx="1259">
                  <c:v>2207.5830080000001</c:v>
                </c:pt>
                <c:pt idx="1260">
                  <c:v>2206.6972660000001</c:v>
                </c:pt>
                <c:pt idx="1261">
                  <c:v>2205.8095699999999</c:v>
                </c:pt>
                <c:pt idx="1262">
                  <c:v>2204.9228520000001</c:v>
                </c:pt>
                <c:pt idx="1263">
                  <c:v>2204.0361330000001</c:v>
                </c:pt>
                <c:pt idx="1264">
                  <c:v>2203.1484380000002</c:v>
                </c:pt>
                <c:pt idx="1265">
                  <c:v>2202.2607419999999</c:v>
                </c:pt>
                <c:pt idx="1266">
                  <c:v>2201.373047</c:v>
                </c:pt>
                <c:pt idx="1267">
                  <c:v>2200.4853520000001</c:v>
                </c:pt>
                <c:pt idx="1268">
                  <c:v>2199.5976559999999</c:v>
                </c:pt>
                <c:pt idx="1269">
                  <c:v>2198.7089839999999</c:v>
                </c:pt>
                <c:pt idx="1270">
                  <c:v>2197.821289</c:v>
                </c:pt>
                <c:pt idx="1271">
                  <c:v>2196.9326169999999</c:v>
                </c:pt>
                <c:pt idx="1272">
                  <c:v>2196.0439449999999</c:v>
                </c:pt>
                <c:pt idx="1273">
                  <c:v>2195.154297</c:v>
                </c:pt>
                <c:pt idx="1274">
                  <c:v>2194.265625</c:v>
                </c:pt>
                <c:pt idx="1275">
                  <c:v>2193.3759770000001</c:v>
                </c:pt>
                <c:pt idx="1276">
                  <c:v>2192.4873050000001</c:v>
                </c:pt>
                <c:pt idx="1277">
                  <c:v>2191.5976559999999</c:v>
                </c:pt>
                <c:pt idx="1278">
                  <c:v>2190.7080080000001</c:v>
                </c:pt>
                <c:pt idx="1279">
                  <c:v>2189.8173830000001</c:v>
                </c:pt>
                <c:pt idx="1280">
                  <c:v>2188.9277339999999</c:v>
                </c:pt>
                <c:pt idx="1281">
                  <c:v>2188.0371089999999</c:v>
                </c:pt>
                <c:pt idx="1282">
                  <c:v>2187.147461</c:v>
                </c:pt>
                <c:pt idx="1283">
                  <c:v>2186.256836</c:v>
                </c:pt>
                <c:pt idx="1284">
                  <c:v>2185.3652339999999</c:v>
                </c:pt>
                <c:pt idx="1285">
                  <c:v>2184.4746089999999</c:v>
                </c:pt>
                <c:pt idx="1286">
                  <c:v>2183.5839839999999</c:v>
                </c:pt>
                <c:pt idx="1287">
                  <c:v>2182.6923830000001</c:v>
                </c:pt>
                <c:pt idx="1288">
                  <c:v>2181.8007809999999</c:v>
                </c:pt>
                <c:pt idx="1289">
                  <c:v>2180.9091800000001</c:v>
                </c:pt>
                <c:pt idx="1290">
                  <c:v>2180.017578</c:v>
                </c:pt>
                <c:pt idx="1291">
                  <c:v>2179.125</c:v>
                </c:pt>
                <c:pt idx="1292">
                  <c:v>2178.2333979999999</c:v>
                </c:pt>
                <c:pt idx="1293">
                  <c:v>2177.3408199999999</c:v>
                </c:pt>
                <c:pt idx="1294">
                  <c:v>2176.4482419999999</c:v>
                </c:pt>
                <c:pt idx="1295">
                  <c:v>2175.555664</c:v>
                </c:pt>
                <c:pt idx="1296">
                  <c:v>2174.663086</c:v>
                </c:pt>
                <c:pt idx="1297">
                  <c:v>2173.7695309999999</c:v>
                </c:pt>
                <c:pt idx="1298">
                  <c:v>2172.876953</c:v>
                </c:pt>
                <c:pt idx="1299">
                  <c:v>2171.9833979999999</c:v>
                </c:pt>
                <c:pt idx="1300">
                  <c:v>2171.0898440000001</c:v>
                </c:pt>
                <c:pt idx="1301">
                  <c:v>2170.196289</c:v>
                </c:pt>
                <c:pt idx="1302">
                  <c:v>2169.3017580000001</c:v>
                </c:pt>
                <c:pt idx="1303">
                  <c:v>2168.408203</c:v>
                </c:pt>
                <c:pt idx="1304">
                  <c:v>2167.513672</c:v>
                </c:pt>
                <c:pt idx="1305">
                  <c:v>2166.6191410000001</c:v>
                </c:pt>
                <c:pt idx="1306">
                  <c:v>2165.7246089999999</c:v>
                </c:pt>
                <c:pt idx="1307">
                  <c:v>2164.830078</c:v>
                </c:pt>
                <c:pt idx="1308">
                  <c:v>2163.935547</c:v>
                </c:pt>
                <c:pt idx="1309">
                  <c:v>2163.040039</c:v>
                </c:pt>
                <c:pt idx="1310">
                  <c:v>2162.1445309999999</c:v>
                </c:pt>
                <c:pt idx="1311">
                  <c:v>2161.2490229999999</c:v>
                </c:pt>
                <c:pt idx="1312">
                  <c:v>2160.3535160000001</c:v>
                </c:pt>
                <c:pt idx="1313">
                  <c:v>2159.4580080000001</c:v>
                </c:pt>
                <c:pt idx="1314">
                  <c:v>2158.5615229999999</c:v>
                </c:pt>
                <c:pt idx="1315">
                  <c:v>2157.6660160000001</c:v>
                </c:pt>
                <c:pt idx="1316">
                  <c:v>2156.7695309999999</c:v>
                </c:pt>
                <c:pt idx="1317">
                  <c:v>2155.873047</c:v>
                </c:pt>
                <c:pt idx="1318">
                  <c:v>2154.9765630000002</c:v>
                </c:pt>
                <c:pt idx="1319">
                  <c:v>2154.0791020000001</c:v>
                </c:pt>
                <c:pt idx="1320">
                  <c:v>2153.1826169999999</c:v>
                </c:pt>
                <c:pt idx="1321">
                  <c:v>2152.2851559999999</c:v>
                </c:pt>
                <c:pt idx="1322">
                  <c:v>2151.3876949999999</c:v>
                </c:pt>
                <c:pt idx="1323">
                  <c:v>2150.4902339999999</c:v>
                </c:pt>
                <c:pt idx="1324">
                  <c:v>2149.5927729999999</c:v>
                </c:pt>
                <c:pt idx="1325">
                  <c:v>2148.6953130000002</c:v>
                </c:pt>
                <c:pt idx="1326">
                  <c:v>2147.796875</c:v>
                </c:pt>
                <c:pt idx="1327">
                  <c:v>2146.8984380000002</c:v>
                </c:pt>
                <c:pt idx="1328">
                  <c:v>2146</c:v>
                </c:pt>
                <c:pt idx="1329">
                  <c:v>2145.1015630000002</c:v>
                </c:pt>
                <c:pt idx="1330">
                  <c:v>2144.203125</c:v>
                </c:pt>
                <c:pt idx="1331">
                  <c:v>2143.303711</c:v>
                </c:pt>
                <c:pt idx="1332">
                  <c:v>2142.4052729999999</c:v>
                </c:pt>
                <c:pt idx="1333">
                  <c:v>2141.5058589999999</c:v>
                </c:pt>
                <c:pt idx="1334">
                  <c:v>2140.6064449999999</c:v>
                </c:pt>
                <c:pt idx="1335">
                  <c:v>2139.7070309999999</c:v>
                </c:pt>
                <c:pt idx="1336">
                  <c:v>2138.8066410000001</c:v>
                </c:pt>
                <c:pt idx="1337">
                  <c:v>2137.9072270000001</c:v>
                </c:pt>
                <c:pt idx="1338">
                  <c:v>2137.006836</c:v>
                </c:pt>
                <c:pt idx="1339">
                  <c:v>2136.1064449999999</c:v>
                </c:pt>
                <c:pt idx="1340">
                  <c:v>2135.2060550000001</c:v>
                </c:pt>
                <c:pt idx="1341">
                  <c:v>2134.3046880000002</c:v>
                </c:pt>
                <c:pt idx="1342">
                  <c:v>2133.404297</c:v>
                </c:pt>
                <c:pt idx="1343">
                  <c:v>2132.5029300000001</c:v>
                </c:pt>
                <c:pt idx="1344">
                  <c:v>2131.602539</c:v>
                </c:pt>
                <c:pt idx="1345">
                  <c:v>2130.701172</c:v>
                </c:pt>
                <c:pt idx="1346">
                  <c:v>2129.798828</c:v>
                </c:pt>
                <c:pt idx="1347">
                  <c:v>2128.897461</c:v>
                </c:pt>
                <c:pt idx="1348">
                  <c:v>2127.9951169999999</c:v>
                </c:pt>
                <c:pt idx="1349">
                  <c:v>2127.09375</c:v>
                </c:pt>
                <c:pt idx="1350">
                  <c:v>2126.1914059999999</c:v>
                </c:pt>
                <c:pt idx="1351">
                  <c:v>2125.2890630000002</c:v>
                </c:pt>
                <c:pt idx="1352">
                  <c:v>2124.3867190000001</c:v>
                </c:pt>
                <c:pt idx="1353">
                  <c:v>2123.4833979999999</c:v>
                </c:pt>
                <c:pt idx="1354">
                  <c:v>2122.580078</c:v>
                </c:pt>
                <c:pt idx="1355">
                  <c:v>2121.6777339999999</c:v>
                </c:pt>
                <c:pt idx="1356">
                  <c:v>2120.774414</c:v>
                </c:pt>
                <c:pt idx="1357">
                  <c:v>2119.8710940000001</c:v>
                </c:pt>
                <c:pt idx="1358">
                  <c:v>2118.966797</c:v>
                </c:pt>
                <c:pt idx="1359">
                  <c:v>2118.0634770000001</c:v>
                </c:pt>
                <c:pt idx="1360">
                  <c:v>2117.1591800000001</c:v>
                </c:pt>
                <c:pt idx="1361">
                  <c:v>2116.2548830000001</c:v>
                </c:pt>
                <c:pt idx="1362">
                  <c:v>2115.350586</c:v>
                </c:pt>
                <c:pt idx="1363">
                  <c:v>2114.446289</c:v>
                </c:pt>
                <c:pt idx="1364">
                  <c:v>2113.5410160000001</c:v>
                </c:pt>
                <c:pt idx="1365">
                  <c:v>2112.6367190000001</c:v>
                </c:pt>
                <c:pt idx="1366">
                  <c:v>2111.7314449999999</c:v>
                </c:pt>
                <c:pt idx="1367">
                  <c:v>2110.826172</c:v>
                </c:pt>
                <c:pt idx="1368">
                  <c:v>2109.9208979999999</c:v>
                </c:pt>
                <c:pt idx="1369">
                  <c:v>2109.015625</c:v>
                </c:pt>
                <c:pt idx="1370">
                  <c:v>2108.109375</c:v>
                </c:pt>
                <c:pt idx="1371">
                  <c:v>2107.203125</c:v>
                </c:pt>
                <c:pt idx="1372">
                  <c:v>2106.2978520000001</c:v>
                </c:pt>
                <c:pt idx="1373">
                  <c:v>2105.3916020000001</c:v>
                </c:pt>
                <c:pt idx="1374">
                  <c:v>2104.484375</c:v>
                </c:pt>
                <c:pt idx="1375">
                  <c:v>2103.578125</c:v>
                </c:pt>
                <c:pt idx="1376">
                  <c:v>2102.6708979999999</c:v>
                </c:pt>
                <c:pt idx="1377">
                  <c:v>2101.7646479999999</c:v>
                </c:pt>
                <c:pt idx="1378">
                  <c:v>2100.857422</c:v>
                </c:pt>
                <c:pt idx="1379">
                  <c:v>2099.9501949999999</c:v>
                </c:pt>
                <c:pt idx="1380">
                  <c:v>2099.0419919999999</c:v>
                </c:pt>
                <c:pt idx="1381">
                  <c:v>2098.1347660000001</c:v>
                </c:pt>
                <c:pt idx="1382">
                  <c:v>2097.2265630000002</c:v>
                </c:pt>
                <c:pt idx="1383">
                  <c:v>2096.3183589999999</c:v>
                </c:pt>
                <c:pt idx="1384">
                  <c:v>2095.4101559999999</c:v>
                </c:pt>
                <c:pt idx="1385">
                  <c:v>2094.501953</c:v>
                </c:pt>
                <c:pt idx="1386">
                  <c:v>2093.59375</c:v>
                </c:pt>
                <c:pt idx="1387">
                  <c:v>2092.6845699999999</c:v>
                </c:pt>
                <c:pt idx="1388">
                  <c:v>2091.7753910000001</c:v>
                </c:pt>
                <c:pt idx="1389">
                  <c:v>2090.866211</c:v>
                </c:pt>
                <c:pt idx="1390">
                  <c:v>2089.9570309999999</c:v>
                </c:pt>
                <c:pt idx="1391">
                  <c:v>2089.0478520000001</c:v>
                </c:pt>
                <c:pt idx="1392">
                  <c:v>2088.1376949999999</c:v>
                </c:pt>
                <c:pt idx="1393">
                  <c:v>2087.2285160000001</c:v>
                </c:pt>
                <c:pt idx="1394">
                  <c:v>2086.3183589999999</c:v>
                </c:pt>
                <c:pt idx="1395">
                  <c:v>2085.408203</c:v>
                </c:pt>
                <c:pt idx="1396">
                  <c:v>2084.498047</c:v>
                </c:pt>
                <c:pt idx="1397">
                  <c:v>2083.586914</c:v>
                </c:pt>
                <c:pt idx="1398">
                  <c:v>2082.6767580000001</c:v>
                </c:pt>
                <c:pt idx="1399">
                  <c:v>2081.765625</c:v>
                </c:pt>
                <c:pt idx="1400">
                  <c:v>2080.8544919999999</c:v>
                </c:pt>
                <c:pt idx="1401">
                  <c:v>2079.9433589999999</c:v>
                </c:pt>
                <c:pt idx="1402">
                  <c:v>2079.0322270000001</c:v>
                </c:pt>
                <c:pt idx="1403">
                  <c:v>2078.1201169999999</c:v>
                </c:pt>
                <c:pt idx="1404">
                  <c:v>2077.2080080000001</c:v>
                </c:pt>
                <c:pt idx="1405">
                  <c:v>2076.296875</c:v>
                </c:pt>
                <c:pt idx="1406">
                  <c:v>2075.3847660000001</c:v>
                </c:pt>
                <c:pt idx="1407">
                  <c:v>2074.4716800000001</c:v>
                </c:pt>
                <c:pt idx="1408">
                  <c:v>2073.5595699999999</c:v>
                </c:pt>
                <c:pt idx="1409">
                  <c:v>2072.6464839999999</c:v>
                </c:pt>
                <c:pt idx="1410">
                  <c:v>2071.734375</c:v>
                </c:pt>
                <c:pt idx="1411">
                  <c:v>2070.821289</c:v>
                </c:pt>
                <c:pt idx="1412">
                  <c:v>2069.908203</c:v>
                </c:pt>
                <c:pt idx="1413">
                  <c:v>2068.9941410000001</c:v>
                </c:pt>
                <c:pt idx="1414">
                  <c:v>2068.0810550000001</c:v>
                </c:pt>
                <c:pt idx="1415">
                  <c:v>2067.1669919999999</c:v>
                </c:pt>
                <c:pt idx="1416">
                  <c:v>2066.2529300000001</c:v>
                </c:pt>
                <c:pt idx="1417">
                  <c:v>2065.3388669999999</c:v>
                </c:pt>
                <c:pt idx="1418">
                  <c:v>2064.4248050000001</c:v>
                </c:pt>
                <c:pt idx="1419">
                  <c:v>2063.5107419999999</c:v>
                </c:pt>
                <c:pt idx="1420">
                  <c:v>2062.595703</c:v>
                </c:pt>
                <c:pt idx="1421">
                  <c:v>2061.680664</c:v>
                </c:pt>
                <c:pt idx="1422">
                  <c:v>2060.765625</c:v>
                </c:pt>
                <c:pt idx="1423">
                  <c:v>2059.850586</c:v>
                </c:pt>
                <c:pt idx="1424">
                  <c:v>2058.935547</c:v>
                </c:pt>
                <c:pt idx="1425">
                  <c:v>2058.0195309999999</c:v>
                </c:pt>
                <c:pt idx="1426">
                  <c:v>2057.1044919999999</c:v>
                </c:pt>
                <c:pt idx="1427">
                  <c:v>2056.1884770000001</c:v>
                </c:pt>
                <c:pt idx="1428">
                  <c:v>2055.272461</c:v>
                </c:pt>
                <c:pt idx="1429">
                  <c:v>2054.3564449999999</c:v>
                </c:pt>
                <c:pt idx="1430">
                  <c:v>2053.439453</c:v>
                </c:pt>
                <c:pt idx="1431">
                  <c:v>2052.5234380000002</c:v>
                </c:pt>
                <c:pt idx="1432">
                  <c:v>2051.6064449999999</c:v>
                </c:pt>
                <c:pt idx="1433">
                  <c:v>2050.689453</c:v>
                </c:pt>
                <c:pt idx="1434">
                  <c:v>2049.772461</c:v>
                </c:pt>
                <c:pt idx="1435">
                  <c:v>2048.8544919999999</c:v>
                </c:pt>
                <c:pt idx="1436">
                  <c:v>2047.9375</c:v>
                </c:pt>
                <c:pt idx="1437">
                  <c:v>2047.0195309999999</c:v>
                </c:pt>
                <c:pt idx="1438">
                  <c:v>2046.1015629999999</c:v>
                </c:pt>
                <c:pt idx="1439">
                  <c:v>2045.1835940000001</c:v>
                </c:pt>
                <c:pt idx="1440">
                  <c:v>2044.265625</c:v>
                </c:pt>
                <c:pt idx="1441">
                  <c:v>2043.3476559999999</c:v>
                </c:pt>
                <c:pt idx="1442">
                  <c:v>2042.428711</c:v>
                </c:pt>
                <c:pt idx="1443">
                  <c:v>2041.5097659999999</c:v>
                </c:pt>
                <c:pt idx="1444">
                  <c:v>2040.5908199999999</c:v>
                </c:pt>
                <c:pt idx="1445">
                  <c:v>2039.671875</c:v>
                </c:pt>
                <c:pt idx="1446">
                  <c:v>2038.7529300000001</c:v>
                </c:pt>
                <c:pt idx="1447">
                  <c:v>2037.8330080000001</c:v>
                </c:pt>
                <c:pt idx="1448">
                  <c:v>2036.913086</c:v>
                </c:pt>
                <c:pt idx="1449">
                  <c:v>2035.9941409999999</c:v>
                </c:pt>
                <c:pt idx="1450">
                  <c:v>2035.0732419999999</c:v>
                </c:pt>
                <c:pt idx="1451">
                  <c:v>2034.1533199999999</c:v>
                </c:pt>
                <c:pt idx="1452">
                  <c:v>2033.2333980000001</c:v>
                </c:pt>
                <c:pt idx="1453">
                  <c:v>2032.3125</c:v>
                </c:pt>
                <c:pt idx="1454">
                  <c:v>2031.3916019999999</c:v>
                </c:pt>
                <c:pt idx="1455">
                  <c:v>2030.470703</c:v>
                </c:pt>
                <c:pt idx="1456">
                  <c:v>2029.5498050000001</c:v>
                </c:pt>
                <c:pt idx="1457">
                  <c:v>2028.6289059999999</c:v>
                </c:pt>
                <c:pt idx="1458">
                  <c:v>2027.7070309999999</c:v>
                </c:pt>
                <c:pt idx="1459">
                  <c:v>2026.7851559999999</c:v>
                </c:pt>
                <c:pt idx="1460">
                  <c:v>2025.8632809999999</c:v>
                </c:pt>
                <c:pt idx="1461">
                  <c:v>2024.9414059999999</c:v>
                </c:pt>
                <c:pt idx="1462">
                  <c:v>2024.0195309999999</c:v>
                </c:pt>
                <c:pt idx="1463">
                  <c:v>2023.0966800000001</c:v>
                </c:pt>
                <c:pt idx="1464">
                  <c:v>2022.1748050000001</c:v>
                </c:pt>
                <c:pt idx="1465">
                  <c:v>2021.251953</c:v>
                </c:pt>
                <c:pt idx="1466">
                  <c:v>2020.3291019999999</c:v>
                </c:pt>
                <c:pt idx="1467">
                  <c:v>2019.40625</c:v>
                </c:pt>
                <c:pt idx="1468">
                  <c:v>2018.482422</c:v>
                </c:pt>
                <c:pt idx="1469">
                  <c:v>2017.5595699999999</c:v>
                </c:pt>
                <c:pt idx="1470">
                  <c:v>2016.6357419999999</c:v>
                </c:pt>
                <c:pt idx="1471">
                  <c:v>2015.711914</c:v>
                </c:pt>
                <c:pt idx="1472">
                  <c:v>2014.788086</c:v>
                </c:pt>
                <c:pt idx="1473">
                  <c:v>2013.8632809999999</c:v>
                </c:pt>
                <c:pt idx="1474">
                  <c:v>2012.939453</c:v>
                </c:pt>
                <c:pt idx="1475">
                  <c:v>2012.0146480000001</c:v>
                </c:pt>
                <c:pt idx="1476">
                  <c:v>2011.0898440000001</c:v>
                </c:pt>
                <c:pt idx="1477">
                  <c:v>2010.165039</c:v>
                </c:pt>
                <c:pt idx="1478">
                  <c:v>2009.2402340000001</c:v>
                </c:pt>
                <c:pt idx="1479">
                  <c:v>2008.314453</c:v>
                </c:pt>
                <c:pt idx="1480">
                  <c:v>2007.3896480000001</c:v>
                </c:pt>
                <c:pt idx="1481">
                  <c:v>2006.4638669999999</c:v>
                </c:pt>
                <c:pt idx="1482">
                  <c:v>2005.538086</c:v>
                </c:pt>
                <c:pt idx="1483">
                  <c:v>2004.6123050000001</c:v>
                </c:pt>
                <c:pt idx="1484">
                  <c:v>2003.685547</c:v>
                </c:pt>
                <c:pt idx="1485">
                  <c:v>2002.7597659999999</c:v>
                </c:pt>
                <c:pt idx="1486">
                  <c:v>2001.8330080000001</c:v>
                </c:pt>
                <c:pt idx="1487">
                  <c:v>2000.90625</c:v>
                </c:pt>
                <c:pt idx="1488">
                  <c:v>1999.9794919999999</c:v>
                </c:pt>
                <c:pt idx="1489">
                  <c:v>1999.0527340000001</c:v>
                </c:pt>
                <c:pt idx="1490">
                  <c:v>1998.125</c:v>
                </c:pt>
                <c:pt idx="1491">
                  <c:v>1997.1972659999999</c:v>
                </c:pt>
                <c:pt idx="1492">
                  <c:v>1996.2705080000001</c:v>
                </c:pt>
                <c:pt idx="1493">
                  <c:v>1995.3427730000001</c:v>
                </c:pt>
                <c:pt idx="1494">
                  <c:v>1994.4140629999999</c:v>
                </c:pt>
                <c:pt idx="1495">
                  <c:v>1993.486328</c:v>
                </c:pt>
                <c:pt idx="1496">
                  <c:v>1992.5576169999999</c:v>
                </c:pt>
                <c:pt idx="1497">
                  <c:v>1991.6289059999999</c:v>
                </c:pt>
                <c:pt idx="1498">
                  <c:v>1990.7001949999999</c:v>
                </c:pt>
                <c:pt idx="1499">
                  <c:v>1989.7714840000001</c:v>
                </c:pt>
                <c:pt idx="1500">
                  <c:v>1988.8427730000001</c:v>
                </c:pt>
                <c:pt idx="1501">
                  <c:v>1987.913086</c:v>
                </c:pt>
                <c:pt idx="1502">
                  <c:v>1986.984375</c:v>
                </c:pt>
                <c:pt idx="1503">
                  <c:v>1986.0546879999999</c:v>
                </c:pt>
                <c:pt idx="1504">
                  <c:v>1985.125</c:v>
                </c:pt>
                <c:pt idx="1505">
                  <c:v>1984.194336</c:v>
                </c:pt>
                <c:pt idx="1506">
                  <c:v>1983.2646480000001</c:v>
                </c:pt>
                <c:pt idx="1507">
                  <c:v>1982.3339840000001</c:v>
                </c:pt>
                <c:pt idx="1508">
                  <c:v>1981.4033199999999</c:v>
                </c:pt>
                <c:pt idx="1509">
                  <c:v>1980.4726559999999</c:v>
                </c:pt>
                <c:pt idx="1510">
                  <c:v>1979.5419919999999</c:v>
                </c:pt>
                <c:pt idx="1511">
                  <c:v>1978.6103519999999</c:v>
                </c:pt>
                <c:pt idx="1512">
                  <c:v>1977.6796879999999</c:v>
                </c:pt>
                <c:pt idx="1513">
                  <c:v>1976.748047</c:v>
                </c:pt>
                <c:pt idx="1514">
                  <c:v>1975.8164059999999</c:v>
                </c:pt>
                <c:pt idx="1515">
                  <c:v>1974.8847659999999</c:v>
                </c:pt>
                <c:pt idx="1516">
                  <c:v>1973.953125</c:v>
                </c:pt>
                <c:pt idx="1517">
                  <c:v>1973.0205080000001</c:v>
                </c:pt>
                <c:pt idx="1518">
                  <c:v>1972.0878909999999</c:v>
                </c:pt>
                <c:pt idx="1519">
                  <c:v>1971.1552730000001</c:v>
                </c:pt>
                <c:pt idx="1520">
                  <c:v>1970.2226559999999</c:v>
                </c:pt>
                <c:pt idx="1521">
                  <c:v>1969.290039</c:v>
                </c:pt>
                <c:pt idx="1522">
                  <c:v>1968.3564449999999</c:v>
                </c:pt>
                <c:pt idx="1523">
                  <c:v>1967.423828</c:v>
                </c:pt>
                <c:pt idx="1524">
                  <c:v>1966.4902340000001</c:v>
                </c:pt>
                <c:pt idx="1525">
                  <c:v>1965.5566409999999</c:v>
                </c:pt>
                <c:pt idx="1526">
                  <c:v>1964.623047</c:v>
                </c:pt>
                <c:pt idx="1527">
                  <c:v>1963.6884769999999</c:v>
                </c:pt>
                <c:pt idx="1528">
                  <c:v>1962.7548830000001</c:v>
                </c:pt>
                <c:pt idx="1529">
                  <c:v>1961.8203129999999</c:v>
                </c:pt>
                <c:pt idx="1530">
                  <c:v>1960.8857419999999</c:v>
                </c:pt>
                <c:pt idx="1531">
                  <c:v>1959.951172</c:v>
                </c:pt>
                <c:pt idx="1532">
                  <c:v>1959.015625</c:v>
                </c:pt>
                <c:pt idx="1533">
                  <c:v>1958.0810550000001</c:v>
                </c:pt>
                <c:pt idx="1534">
                  <c:v>1957.1455080000001</c:v>
                </c:pt>
                <c:pt idx="1535">
                  <c:v>1956.209961</c:v>
                </c:pt>
                <c:pt idx="1536">
                  <c:v>1955.274414</c:v>
                </c:pt>
                <c:pt idx="1537">
                  <c:v>1954.3378909999999</c:v>
                </c:pt>
                <c:pt idx="1538">
                  <c:v>1953.4023440000001</c:v>
                </c:pt>
                <c:pt idx="1539">
                  <c:v>1952.4658199999999</c:v>
                </c:pt>
                <c:pt idx="1540">
                  <c:v>1951.529297</c:v>
                </c:pt>
                <c:pt idx="1541">
                  <c:v>1950.5927730000001</c:v>
                </c:pt>
                <c:pt idx="1542">
                  <c:v>1949.65625</c:v>
                </c:pt>
                <c:pt idx="1543">
                  <c:v>1948.7197269999999</c:v>
                </c:pt>
                <c:pt idx="1544">
                  <c:v>1947.7822269999999</c:v>
                </c:pt>
                <c:pt idx="1545">
                  <c:v>1946.8447269999999</c:v>
                </c:pt>
                <c:pt idx="1546">
                  <c:v>1945.9072269999999</c:v>
                </c:pt>
                <c:pt idx="1547">
                  <c:v>1944.9697269999999</c:v>
                </c:pt>
                <c:pt idx="1548">
                  <c:v>1944.0322269999999</c:v>
                </c:pt>
                <c:pt idx="1549">
                  <c:v>1943.09375</c:v>
                </c:pt>
                <c:pt idx="1550">
                  <c:v>1942.1552730000001</c:v>
                </c:pt>
                <c:pt idx="1551">
                  <c:v>1941.216797</c:v>
                </c:pt>
                <c:pt idx="1552">
                  <c:v>1940.2783199999999</c:v>
                </c:pt>
                <c:pt idx="1553">
                  <c:v>1939.3398440000001</c:v>
                </c:pt>
                <c:pt idx="1554">
                  <c:v>1938.4003909999999</c:v>
                </c:pt>
                <c:pt idx="1555">
                  <c:v>1937.4609379999999</c:v>
                </c:pt>
                <c:pt idx="1556">
                  <c:v>1936.522461</c:v>
                </c:pt>
                <c:pt idx="1557">
                  <c:v>1935.5820309999999</c:v>
                </c:pt>
                <c:pt idx="1558">
                  <c:v>1934.642578</c:v>
                </c:pt>
                <c:pt idx="1559">
                  <c:v>1933.703125</c:v>
                </c:pt>
                <c:pt idx="1560">
                  <c:v>1932.7626949999999</c:v>
                </c:pt>
                <c:pt idx="1561">
                  <c:v>1931.8222659999999</c:v>
                </c:pt>
                <c:pt idx="1562">
                  <c:v>1930.881836</c:v>
                </c:pt>
                <c:pt idx="1563">
                  <c:v>1929.9414059999999</c:v>
                </c:pt>
                <c:pt idx="1564">
                  <c:v>1929</c:v>
                </c:pt>
                <c:pt idx="1565">
                  <c:v>1928.0595699999999</c:v>
                </c:pt>
                <c:pt idx="1566">
                  <c:v>1927.118164</c:v>
                </c:pt>
                <c:pt idx="1567">
                  <c:v>1926.1767580000001</c:v>
                </c:pt>
                <c:pt idx="1568">
                  <c:v>1925.2353519999999</c:v>
                </c:pt>
                <c:pt idx="1569">
                  <c:v>1924.2929690000001</c:v>
                </c:pt>
                <c:pt idx="1570">
                  <c:v>1923.3515629999999</c:v>
                </c:pt>
                <c:pt idx="1571">
                  <c:v>1922.4091800000001</c:v>
                </c:pt>
                <c:pt idx="1572">
                  <c:v>1921.466797</c:v>
                </c:pt>
                <c:pt idx="1573">
                  <c:v>1920.524414</c:v>
                </c:pt>
                <c:pt idx="1574">
                  <c:v>1919.5820309999999</c:v>
                </c:pt>
                <c:pt idx="1575">
                  <c:v>1918.638672</c:v>
                </c:pt>
                <c:pt idx="1576">
                  <c:v>1917.6953129999999</c:v>
                </c:pt>
                <c:pt idx="1577">
                  <c:v>1916.7529300000001</c:v>
                </c:pt>
                <c:pt idx="1578">
                  <c:v>1915.8085940000001</c:v>
                </c:pt>
                <c:pt idx="1579">
                  <c:v>1914.8652340000001</c:v>
                </c:pt>
                <c:pt idx="1580">
                  <c:v>1913.921875</c:v>
                </c:pt>
                <c:pt idx="1581">
                  <c:v>1912.977539</c:v>
                </c:pt>
                <c:pt idx="1582">
                  <c:v>1912.033203</c:v>
                </c:pt>
                <c:pt idx="1583">
                  <c:v>1911.0888669999999</c:v>
                </c:pt>
                <c:pt idx="1584">
                  <c:v>1910.1445309999999</c:v>
                </c:pt>
                <c:pt idx="1585">
                  <c:v>1909.1992190000001</c:v>
                </c:pt>
                <c:pt idx="1586">
                  <c:v>1908.2548830000001</c:v>
                </c:pt>
                <c:pt idx="1587">
                  <c:v>1907.3095699999999</c:v>
                </c:pt>
                <c:pt idx="1588">
                  <c:v>1906.3642580000001</c:v>
                </c:pt>
                <c:pt idx="1589">
                  <c:v>1905.4189449999999</c:v>
                </c:pt>
                <c:pt idx="1590">
                  <c:v>1904.4726559999999</c:v>
                </c:pt>
                <c:pt idx="1591">
                  <c:v>1903.5273440000001</c:v>
                </c:pt>
                <c:pt idx="1592">
                  <c:v>1902.5810550000001</c:v>
                </c:pt>
                <c:pt idx="1593">
                  <c:v>1901.6347659999999</c:v>
                </c:pt>
                <c:pt idx="1594">
                  <c:v>1900.6884769999999</c:v>
                </c:pt>
                <c:pt idx="1595">
                  <c:v>1899.7421879999999</c:v>
                </c:pt>
                <c:pt idx="1596">
                  <c:v>1898.794922</c:v>
                </c:pt>
                <c:pt idx="1597">
                  <c:v>1897.8476559999999</c:v>
                </c:pt>
                <c:pt idx="1598">
                  <c:v>1896.9003909999999</c:v>
                </c:pt>
                <c:pt idx="1599">
                  <c:v>1895.953125</c:v>
                </c:pt>
                <c:pt idx="1600">
                  <c:v>1895.0058590000001</c:v>
                </c:pt>
                <c:pt idx="1601">
                  <c:v>1894.0576169999999</c:v>
                </c:pt>
                <c:pt idx="1602">
                  <c:v>1893.1103519999999</c:v>
                </c:pt>
                <c:pt idx="1603">
                  <c:v>1892.1621090000001</c:v>
                </c:pt>
                <c:pt idx="1604">
                  <c:v>1891.2138669999999</c:v>
                </c:pt>
                <c:pt idx="1605">
                  <c:v>1890.265625</c:v>
                </c:pt>
                <c:pt idx="1606">
                  <c:v>1889.3164059999999</c:v>
                </c:pt>
                <c:pt idx="1607">
                  <c:v>1888.3671879999999</c:v>
                </c:pt>
                <c:pt idx="1608">
                  <c:v>1887.4189449999999</c:v>
                </c:pt>
                <c:pt idx="1609">
                  <c:v>1886.4697269999999</c:v>
                </c:pt>
                <c:pt idx="1610">
                  <c:v>1885.5195309999999</c:v>
                </c:pt>
                <c:pt idx="1611">
                  <c:v>1884.5703129999999</c:v>
                </c:pt>
                <c:pt idx="1612">
                  <c:v>1883.6201169999999</c:v>
                </c:pt>
                <c:pt idx="1613">
                  <c:v>1882.669922</c:v>
                </c:pt>
                <c:pt idx="1614">
                  <c:v>1881.7197269999999</c:v>
                </c:pt>
                <c:pt idx="1615">
                  <c:v>1880.7695309999999</c:v>
                </c:pt>
                <c:pt idx="1616">
                  <c:v>1879.819336</c:v>
                </c:pt>
                <c:pt idx="1617">
                  <c:v>1878.868164</c:v>
                </c:pt>
                <c:pt idx="1618">
                  <c:v>1877.9179690000001</c:v>
                </c:pt>
                <c:pt idx="1619">
                  <c:v>1876.966797</c:v>
                </c:pt>
                <c:pt idx="1620">
                  <c:v>1876.0146480000001</c:v>
                </c:pt>
                <c:pt idx="1621">
                  <c:v>1875.0634769999999</c:v>
                </c:pt>
                <c:pt idx="1622">
                  <c:v>1874.1123050000001</c:v>
                </c:pt>
                <c:pt idx="1623">
                  <c:v>1873.1601559999999</c:v>
                </c:pt>
                <c:pt idx="1624">
                  <c:v>1872.2080080000001</c:v>
                </c:pt>
                <c:pt idx="1625">
                  <c:v>1871.2558590000001</c:v>
                </c:pt>
                <c:pt idx="1626">
                  <c:v>1870.3027340000001</c:v>
                </c:pt>
                <c:pt idx="1627">
                  <c:v>1869.350586</c:v>
                </c:pt>
                <c:pt idx="1628">
                  <c:v>1868.397461</c:v>
                </c:pt>
                <c:pt idx="1629">
                  <c:v>1867.444336</c:v>
                </c:pt>
                <c:pt idx="1630">
                  <c:v>1866.491211</c:v>
                </c:pt>
                <c:pt idx="1631">
                  <c:v>1865.538086</c:v>
                </c:pt>
                <c:pt idx="1632">
                  <c:v>1864.584961</c:v>
                </c:pt>
                <c:pt idx="1633">
                  <c:v>1863.6308590000001</c:v>
                </c:pt>
                <c:pt idx="1634">
                  <c:v>1862.6767580000001</c:v>
                </c:pt>
                <c:pt idx="1635">
                  <c:v>1861.7226559999999</c:v>
                </c:pt>
                <c:pt idx="1636">
                  <c:v>1860.7685550000001</c:v>
                </c:pt>
                <c:pt idx="1637">
                  <c:v>1859.8134769999999</c:v>
                </c:pt>
                <c:pt idx="1638">
                  <c:v>1858.859375</c:v>
                </c:pt>
                <c:pt idx="1639">
                  <c:v>1857.904297</c:v>
                </c:pt>
                <c:pt idx="1640">
                  <c:v>1856.9492190000001</c:v>
                </c:pt>
                <c:pt idx="1641">
                  <c:v>1855.9941409999999</c:v>
                </c:pt>
                <c:pt idx="1642">
                  <c:v>1855.038086</c:v>
                </c:pt>
                <c:pt idx="1643">
                  <c:v>1854.0820309999999</c:v>
                </c:pt>
                <c:pt idx="1644">
                  <c:v>1853.126953</c:v>
                </c:pt>
                <c:pt idx="1645">
                  <c:v>1852.1708980000001</c:v>
                </c:pt>
                <c:pt idx="1646">
                  <c:v>1851.2148440000001</c:v>
                </c:pt>
                <c:pt idx="1647">
                  <c:v>1850.2578129999999</c:v>
                </c:pt>
                <c:pt idx="1648">
                  <c:v>1849.3017580000001</c:v>
                </c:pt>
                <c:pt idx="1649">
                  <c:v>1848.3447269999999</c:v>
                </c:pt>
                <c:pt idx="1650">
                  <c:v>1847.3876949999999</c:v>
                </c:pt>
                <c:pt idx="1651">
                  <c:v>1846.430664</c:v>
                </c:pt>
                <c:pt idx="1652">
                  <c:v>1845.4726559999999</c:v>
                </c:pt>
                <c:pt idx="1653">
                  <c:v>1844.515625</c:v>
                </c:pt>
                <c:pt idx="1654">
                  <c:v>1843.5576169999999</c:v>
                </c:pt>
                <c:pt idx="1655">
                  <c:v>1842.5996090000001</c:v>
                </c:pt>
                <c:pt idx="1656">
                  <c:v>1841.6416019999999</c:v>
                </c:pt>
                <c:pt idx="1657">
                  <c:v>1840.6835940000001</c:v>
                </c:pt>
                <c:pt idx="1658">
                  <c:v>1839.7246090000001</c:v>
                </c:pt>
                <c:pt idx="1659">
                  <c:v>1838.765625</c:v>
                </c:pt>
                <c:pt idx="1660">
                  <c:v>1837.8066409999999</c:v>
                </c:pt>
                <c:pt idx="1661">
                  <c:v>1836.8476559999999</c:v>
                </c:pt>
                <c:pt idx="1662">
                  <c:v>1835.888672</c:v>
                </c:pt>
                <c:pt idx="1663">
                  <c:v>1834.928711</c:v>
                </c:pt>
                <c:pt idx="1664">
                  <c:v>1833.9697269999999</c:v>
                </c:pt>
                <c:pt idx="1665">
                  <c:v>1833.0097659999999</c:v>
                </c:pt>
                <c:pt idx="1666">
                  <c:v>1832.0498050000001</c:v>
                </c:pt>
                <c:pt idx="1667">
                  <c:v>1831.0888669999999</c:v>
                </c:pt>
                <c:pt idx="1668">
                  <c:v>1830.1289059999999</c:v>
                </c:pt>
                <c:pt idx="1669">
                  <c:v>1829.1679690000001</c:v>
                </c:pt>
                <c:pt idx="1670">
                  <c:v>1828.2070309999999</c:v>
                </c:pt>
                <c:pt idx="1671">
                  <c:v>1827.2460940000001</c:v>
                </c:pt>
                <c:pt idx="1672">
                  <c:v>1826.2851559999999</c:v>
                </c:pt>
                <c:pt idx="1673">
                  <c:v>1825.3242190000001</c:v>
                </c:pt>
                <c:pt idx="1674">
                  <c:v>1824.3623050000001</c:v>
                </c:pt>
                <c:pt idx="1675">
                  <c:v>1823.4003909999999</c:v>
                </c:pt>
                <c:pt idx="1676">
                  <c:v>1822.4384769999999</c:v>
                </c:pt>
                <c:pt idx="1677">
                  <c:v>1821.4765629999999</c:v>
                </c:pt>
                <c:pt idx="1678">
                  <c:v>1820.513672</c:v>
                </c:pt>
                <c:pt idx="1679">
                  <c:v>1819.5517580000001</c:v>
                </c:pt>
                <c:pt idx="1680">
                  <c:v>1818.5888669999999</c:v>
                </c:pt>
                <c:pt idx="1681">
                  <c:v>1817.6259769999999</c:v>
                </c:pt>
                <c:pt idx="1682">
                  <c:v>1816.663086</c:v>
                </c:pt>
                <c:pt idx="1683">
                  <c:v>1815.6992190000001</c:v>
                </c:pt>
                <c:pt idx="1684">
                  <c:v>1814.736328</c:v>
                </c:pt>
                <c:pt idx="1685">
                  <c:v>1813.772461</c:v>
                </c:pt>
                <c:pt idx="1686">
                  <c:v>1812.8085940000001</c:v>
                </c:pt>
                <c:pt idx="1687">
                  <c:v>1811.8447269999999</c:v>
                </c:pt>
                <c:pt idx="1688">
                  <c:v>1810.8798830000001</c:v>
                </c:pt>
                <c:pt idx="1689">
                  <c:v>1809.9160159999999</c:v>
                </c:pt>
                <c:pt idx="1690">
                  <c:v>1808.951172</c:v>
                </c:pt>
                <c:pt idx="1691">
                  <c:v>1807.986328</c:v>
                </c:pt>
                <c:pt idx="1692">
                  <c:v>1807.0214840000001</c:v>
                </c:pt>
                <c:pt idx="1693">
                  <c:v>1806.055664</c:v>
                </c:pt>
                <c:pt idx="1694">
                  <c:v>1805.0908199999999</c:v>
                </c:pt>
                <c:pt idx="1695">
                  <c:v>1804.125</c:v>
                </c:pt>
                <c:pt idx="1696">
                  <c:v>1803.1591800000001</c:v>
                </c:pt>
                <c:pt idx="1697">
                  <c:v>1802.1933590000001</c:v>
                </c:pt>
                <c:pt idx="1698">
                  <c:v>1801.2265629999999</c:v>
                </c:pt>
                <c:pt idx="1699">
                  <c:v>1800.2607419999999</c:v>
                </c:pt>
                <c:pt idx="1700">
                  <c:v>1799.2939449999999</c:v>
                </c:pt>
                <c:pt idx="1701">
                  <c:v>1798.3271480000001</c:v>
                </c:pt>
                <c:pt idx="1702">
                  <c:v>1797.3603519999999</c:v>
                </c:pt>
                <c:pt idx="1703">
                  <c:v>1796.3935550000001</c:v>
                </c:pt>
                <c:pt idx="1704">
                  <c:v>1795.4257809999999</c:v>
                </c:pt>
                <c:pt idx="1705">
                  <c:v>1794.4580080000001</c:v>
                </c:pt>
                <c:pt idx="1706">
                  <c:v>1793.4902340000001</c:v>
                </c:pt>
                <c:pt idx="1707">
                  <c:v>1792.522461</c:v>
                </c:pt>
                <c:pt idx="1708">
                  <c:v>1791.5546879999999</c:v>
                </c:pt>
                <c:pt idx="1709">
                  <c:v>1790.5859379999999</c:v>
                </c:pt>
                <c:pt idx="1710">
                  <c:v>1789.618164</c:v>
                </c:pt>
                <c:pt idx="1711">
                  <c:v>1788.649414</c:v>
                </c:pt>
                <c:pt idx="1712">
                  <c:v>1787.6796879999999</c:v>
                </c:pt>
                <c:pt idx="1713">
                  <c:v>1786.7109379999999</c:v>
                </c:pt>
                <c:pt idx="1714">
                  <c:v>1785.7421879999999</c:v>
                </c:pt>
                <c:pt idx="1715">
                  <c:v>1784.772461</c:v>
                </c:pt>
                <c:pt idx="1716">
                  <c:v>1783.8027340000001</c:v>
                </c:pt>
                <c:pt idx="1717">
                  <c:v>1782.8330080000001</c:v>
                </c:pt>
                <c:pt idx="1718">
                  <c:v>1781.8632809999999</c:v>
                </c:pt>
                <c:pt idx="1719">
                  <c:v>1780.892578</c:v>
                </c:pt>
                <c:pt idx="1720">
                  <c:v>1779.921875</c:v>
                </c:pt>
                <c:pt idx="1721">
                  <c:v>1778.951172</c:v>
                </c:pt>
                <c:pt idx="1722">
                  <c:v>1777.9804690000001</c:v>
                </c:pt>
                <c:pt idx="1723">
                  <c:v>1777.0097659999999</c:v>
                </c:pt>
                <c:pt idx="1724">
                  <c:v>1776.038086</c:v>
                </c:pt>
                <c:pt idx="1725">
                  <c:v>1775.0673830000001</c:v>
                </c:pt>
                <c:pt idx="1726">
                  <c:v>1774.095703</c:v>
                </c:pt>
                <c:pt idx="1727">
                  <c:v>1773.1240230000001</c:v>
                </c:pt>
                <c:pt idx="1728">
                  <c:v>1772.1513669999999</c:v>
                </c:pt>
                <c:pt idx="1729">
                  <c:v>1771.1796879999999</c:v>
                </c:pt>
                <c:pt idx="1730">
                  <c:v>1770.2070309999999</c:v>
                </c:pt>
                <c:pt idx="1731">
                  <c:v>1769.234375</c:v>
                </c:pt>
                <c:pt idx="1732">
                  <c:v>1768.2617190000001</c:v>
                </c:pt>
                <c:pt idx="1733">
                  <c:v>1767.2890629999999</c:v>
                </c:pt>
                <c:pt idx="1734">
                  <c:v>1766.3154300000001</c:v>
                </c:pt>
                <c:pt idx="1735">
                  <c:v>1765.3427730000001</c:v>
                </c:pt>
                <c:pt idx="1736">
                  <c:v>1764.3691409999999</c:v>
                </c:pt>
                <c:pt idx="1737">
                  <c:v>1763.3955080000001</c:v>
                </c:pt>
                <c:pt idx="1738">
                  <c:v>1762.4208980000001</c:v>
                </c:pt>
                <c:pt idx="1739">
                  <c:v>1761.4472659999999</c:v>
                </c:pt>
                <c:pt idx="1740">
                  <c:v>1760.4726559999999</c:v>
                </c:pt>
                <c:pt idx="1741">
                  <c:v>1759.498047</c:v>
                </c:pt>
                <c:pt idx="1742">
                  <c:v>1758.5234379999999</c:v>
                </c:pt>
                <c:pt idx="1743">
                  <c:v>1757.548828</c:v>
                </c:pt>
                <c:pt idx="1744">
                  <c:v>1756.5732419999999</c:v>
                </c:pt>
                <c:pt idx="1745">
                  <c:v>1755.5986330000001</c:v>
                </c:pt>
                <c:pt idx="1746">
                  <c:v>1754.623047</c:v>
                </c:pt>
                <c:pt idx="1747">
                  <c:v>1753.647461</c:v>
                </c:pt>
                <c:pt idx="1748">
                  <c:v>1752.6708980000001</c:v>
                </c:pt>
                <c:pt idx="1749">
                  <c:v>1751.6953129999999</c:v>
                </c:pt>
                <c:pt idx="1750">
                  <c:v>1750.71875</c:v>
                </c:pt>
                <c:pt idx="1751">
                  <c:v>1749.7421879999999</c:v>
                </c:pt>
                <c:pt idx="1752">
                  <c:v>1748.765625</c:v>
                </c:pt>
                <c:pt idx="1753">
                  <c:v>1747.7890629999999</c:v>
                </c:pt>
                <c:pt idx="1754">
                  <c:v>1746.8115230000001</c:v>
                </c:pt>
                <c:pt idx="1755">
                  <c:v>1745.834961</c:v>
                </c:pt>
                <c:pt idx="1756">
                  <c:v>1744.857422</c:v>
                </c:pt>
                <c:pt idx="1757">
                  <c:v>1743.8798830000001</c:v>
                </c:pt>
                <c:pt idx="1758">
                  <c:v>1742.9013669999999</c:v>
                </c:pt>
                <c:pt idx="1759">
                  <c:v>1741.923828</c:v>
                </c:pt>
                <c:pt idx="1760">
                  <c:v>1740.9453129999999</c:v>
                </c:pt>
                <c:pt idx="1761">
                  <c:v>1739.966797</c:v>
                </c:pt>
                <c:pt idx="1762">
                  <c:v>1738.9882809999999</c:v>
                </c:pt>
                <c:pt idx="1763">
                  <c:v>1738.0097659999999</c:v>
                </c:pt>
                <c:pt idx="1764">
                  <c:v>1737.0302730000001</c:v>
                </c:pt>
                <c:pt idx="1765">
                  <c:v>1736.0517580000001</c:v>
                </c:pt>
                <c:pt idx="1766">
                  <c:v>1735.0722659999999</c:v>
                </c:pt>
                <c:pt idx="1767">
                  <c:v>1734.0927730000001</c:v>
                </c:pt>
                <c:pt idx="1768">
                  <c:v>1733.1123050000001</c:v>
                </c:pt>
                <c:pt idx="1769">
                  <c:v>1732.1328129999999</c:v>
                </c:pt>
                <c:pt idx="1770">
                  <c:v>1731.1523440000001</c:v>
                </c:pt>
                <c:pt idx="1771">
                  <c:v>1730.171875</c:v>
                </c:pt>
                <c:pt idx="1772">
                  <c:v>1729.1914059999999</c:v>
                </c:pt>
                <c:pt idx="1773">
                  <c:v>1728.2109379999999</c:v>
                </c:pt>
                <c:pt idx="1774">
                  <c:v>1727.2294919999999</c:v>
                </c:pt>
                <c:pt idx="1775">
                  <c:v>1726.2490230000001</c:v>
                </c:pt>
                <c:pt idx="1776">
                  <c:v>1725.267578</c:v>
                </c:pt>
                <c:pt idx="1777">
                  <c:v>1724.2851559999999</c:v>
                </c:pt>
                <c:pt idx="1778">
                  <c:v>1723.303711</c:v>
                </c:pt>
                <c:pt idx="1779">
                  <c:v>1722.3222659999999</c:v>
                </c:pt>
                <c:pt idx="1780">
                  <c:v>1721.3398440000001</c:v>
                </c:pt>
                <c:pt idx="1781">
                  <c:v>1720.357422</c:v>
                </c:pt>
                <c:pt idx="1782">
                  <c:v>1719.375</c:v>
                </c:pt>
                <c:pt idx="1783">
                  <c:v>1718.392578</c:v>
                </c:pt>
                <c:pt idx="1784">
                  <c:v>1717.4091800000001</c:v>
                </c:pt>
                <c:pt idx="1785">
                  <c:v>1716.4257809999999</c:v>
                </c:pt>
                <c:pt idx="1786">
                  <c:v>1715.4423830000001</c:v>
                </c:pt>
                <c:pt idx="1787">
                  <c:v>1714.4589840000001</c:v>
                </c:pt>
                <c:pt idx="1788">
                  <c:v>1713.475586</c:v>
                </c:pt>
                <c:pt idx="1789">
                  <c:v>1712.491211</c:v>
                </c:pt>
                <c:pt idx="1790">
                  <c:v>1711.5078129999999</c:v>
                </c:pt>
                <c:pt idx="1791">
                  <c:v>1710.5234379999999</c:v>
                </c:pt>
                <c:pt idx="1792">
                  <c:v>1709.538086</c:v>
                </c:pt>
                <c:pt idx="1793">
                  <c:v>1708.553711</c:v>
                </c:pt>
                <c:pt idx="1794">
                  <c:v>1707.569336</c:v>
                </c:pt>
                <c:pt idx="1795">
                  <c:v>1706.5839840000001</c:v>
                </c:pt>
                <c:pt idx="1796">
                  <c:v>1705.5986330000001</c:v>
                </c:pt>
                <c:pt idx="1797">
                  <c:v>1704.6132809999999</c:v>
                </c:pt>
                <c:pt idx="1798">
                  <c:v>1703.626953</c:v>
                </c:pt>
                <c:pt idx="1799">
                  <c:v>1702.6416019999999</c:v>
                </c:pt>
                <c:pt idx="1800">
                  <c:v>1701.6552730000001</c:v>
                </c:pt>
                <c:pt idx="1801">
                  <c:v>1700.6689449999999</c:v>
                </c:pt>
                <c:pt idx="1802">
                  <c:v>1699.6826169999999</c:v>
                </c:pt>
                <c:pt idx="1803">
                  <c:v>1698.696289</c:v>
                </c:pt>
                <c:pt idx="1804">
                  <c:v>1697.7089840000001</c:v>
                </c:pt>
                <c:pt idx="1805">
                  <c:v>1696.7216800000001</c:v>
                </c:pt>
                <c:pt idx="1806">
                  <c:v>1695.734375</c:v>
                </c:pt>
                <c:pt idx="1807">
                  <c:v>1694.7470699999999</c:v>
                </c:pt>
                <c:pt idx="1808">
                  <c:v>1693.7597659999999</c:v>
                </c:pt>
                <c:pt idx="1809">
                  <c:v>1692.7714840000001</c:v>
                </c:pt>
                <c:pt idx="1810">
                  <c:v>1691.783203</c:v>
                </c:pt>
                <c:pt idx="1811">
                  <c:v>1690.794922</c:v>
                </c:pt>
                <c:pt idx="1812">
                  <c:v>1689.8066409999999</c:v>
                </c:pt>
                <c:pt idx="1813">
                  <c:v>1688.8183590000001</c:v>
                </c:pt>
                <c:pt idx="1814">
                  <c:v>1687.8291019999999</c:v>
                </c:pt>
                <c:pt idx="1815">
                  <c:v>1686.8398440000001</c:v>
                </c:pt>
                <c:pt idx="1816">
                  <c:v>1685.850586</c:v>
                </c:pt>
                <c:pt idx="1817">
                  <c:v>1684.861328</c:v>
                </c:pt>
                <c:pt idx="1818">
                  <c:v>1683.8710940000001</c:v>
                </c:pt>
                <c:pt idx="1819">
                  <c:v>1682.881836</c:v>
                </c:pt>
                <c:pt idx="1820">
                  <c:v>1681.8916019999999</c:v>
                </c:pt>
                <c:pt idx="1821">
                  <c:v>1680.9013669999999</c:v>
                </c:pt>
                <c:pt idx="1822">
                  <c:v>1679.9111330000001</c:v>
                </c:pt>
                <c:pt idx="1823">
                  <c:v>1678.919922</c:v>
                </c:pt>
                <c:pt idx="1824">
                  <c:v>1677.9296879999999</c:v>
                </c:pt>
                <c:pt idx="1825">
                  <c:v>1676.9384769999999</c:v>
                </c:pt>
                <c:pt idx="1826">
                  <c:v>1675.9472659999999</c:v>
                </c:pt>
                <c:pt idx="1827">
                  <c:v>1674.955078</c:v>
                </c:pt>
                <c:pt idx="1828">
                  <c:v>1673.9638669999999</c:v>
                </c:pt>
                <c:pt idx="1829">
                  <c:v>1672.9716800000001</c:v>
                </c:pt>
                <c:pt idx="1830">
                  <c:v>1671.9794919999999</c:v>
                </c:pt>
                <c:pt idx="1831">
                  <c:v>1670.9873050000001</c:v>
                </c:pt>
                <c:pt idx="1832">
                  <c:v>1669.9951169999999</c:v>
                </c:pt>
                <c:pt idx="1833">
                  <c:v>1669.0029300000001</c:v>
                </c:pt>
                <c:pt idx="1834">
                  <c:v>1668.0097659999999</c:v>
                </c:pt>
                <c:pt idx="1835">
                  <c:v>1667.0166019999999</c:v>
                </c:pt>
                <c:pt idx="1836">
                  <c:v>1666.0234379999999</c:v>
                </c:pt>
                <c:pt idx="1837">
                  <c:v>1665.0302730000001</c:v>
                </c:pt>
                <c:pt idx="1838">
                  <c:v>1664.0361330000001</c:v>
                </c:pt>
                <c:pt idx="1839">
                  <c:v>1663.0419919999999</c:v>
                </c:pt>
                <c:pt idx="1840">
                  <c:v>1662.0478519999999</c:v>
                </c:pt>
                <c:pt idx="1841">
                  <c:v>1661.053711</c:v>
                </c:pt>
                <c:pt idx="1842">
                  <c:v>1660.0595699999999</c:v>
                </c:pt>
                <c:pt idx="1843">
                  <c:v>1659.064453</c:v>
                </c:pt>
                <c:pt idx="1844">
                  <c:v>1658.0703129999999</c:v>
                </c:pt>
                <c:pt idx="1845">
                  <c:v>1657.0751949999999</c:v>
                </c:pt>
                <c:pt idx="1846">
                  <c:v>1656.080078</c:v>
                </c:pt>
                <c:pt idx="1847">
                  <c:v>1655.0839840000001</c:v>
                </c:pt>
                <c:pt idx="1848">
                  <c:v>1654.0888669999999</c:v>
                </c:pt>
                <c:pt idx="1849">
                  <c:v>1653.0927730000001</c:v>
                </c:pt>
                <c:pt idx="1850">
                  <c:v>1652.0966800000001</c:v>
                </c:pt>
                <c:pt idx="1851">
                  <c:v>1651.100586</c:v>
                </c:pt>
                <c:pt idx="1852">
                  <c:v>1650.1035159999999</c:v>
                </c:pt>
                <c:pt idx="1853">
                  <c:v>1649.107422</c:v>
                </c:pt>
                <c:pt idx="1854">
                  <c:v>1648.1103519999999</c:v>
                </c:pt>
                <c:pt idx="1855">
                  <c:v>1647.1132809999999</c:v>
                </c:pt>
                <c:pt idx="1856">
                  <c:v>1646.116211</c:v>
                </c:pt>
                <c:pt idx="1857">
                  <c:v>1645.118164</c:v>
                </c:pt>
                <c:pt idx="1858">
                  <c:v>1644.1210940000001</c:v>
                </c:pt>
                <c:pt idx="1859">
                  <c:v>1643.123047</c:v>
                </c:pt>
                <c:pt idx="1860">
                  <c:v>1642.125</c:v>
                </c:pt>
                <c:pt idx="1861">
                  <c:v>1641.126953</c:v>
                </c:pt>
                <c:pt idx="1862">
                  <c:v>1640.1279300000001</c:v>
                </c:pt>
                <c:pt idx="1863">
                  <c:v>1639.1289059999999</c:v>
                </c:pt>
                <c:pt idx="1864">
                  <c:v>1638.1308590000001</c:v>
                </c:pt>
                <c:pt idx="1865">
                  <c:v>1637.131836</c:v>
                </c:pt>
                <c:pt idx="1866">
                  <c:v>1636.131836</c:v>
                </c:pt>
                <c:pt idx="1867">
                  <c:v>1635.1328129999999</c:v>
                </c:pt>
                <c:pt idx="1868">
                  <c:v>1634.1328129999999</c:v>
                </c:pt>
                <c:pt idx="1869">
                  <c:v>1633.1328129999999</c:v>
                </c:pt>
                <c:pt idx="1870">
                  <c:v>1632.1328129999999</c:v>
                </c:pt>
                <c:pt idx="1871">
                  <c:v>1631.1328129999999</c:v>
                </c:pt>
                <c:pt idx="1872">
                  <c:v>1630.131836</c:v>
                </c:pt>
                <c:pt idx="1873">
                  <c:v>1629.131836</c:v>
                </c:pt>
                <c:pt idx="1874">
                  <c:v>1628.1308590000001</c:v>
                </c:pt>
                <c:pt idx="1875">
                  <c:v>1627.1289059999999</c:v>
                </c:pt>
                <c:pt idx="1876">
                  <c:v>1626.1279300000001</c:v>
                </c:pt>
                <c:pt idx="1877">
                  <c:v>1625.126953</c:v>
                </c:pt>
                <c:pt idx="1878">
                  <c:v>1624.125</c:v>
                </c:pt>
                <c:pt idx="1879">
                  <c:v>1623.123047</c:v>
                </c:pt>
                <c:pt idx="1880">
                  <c:v>1622.1210940000001</c:v>
                </c:pt>
                <c:pt idx="1881">
                  <c:v>1621.118164</c:v>
                </c:pt>
                <c:pt idx="1882">
                  <c:v>1620.116211</c:v>
                </c:pt>
                <c:pt idx="1883">
                  <c:v>1619.1132809999999</c:v>
                </c:pt>
                <c:pt idx="1884">
                  <c:v>1618.1103519999999</c:v>
                </c:pt>
                <c:pt idx="1885">
                  <c:v>1617.107422</c:v>
                </c:pt>
                <c:pt idx="1886">
                  <c:v>1616.1035159999999</c:v>
                </c:pt>
                <c:pt idx="1887">
                  <c:v>1615.100586</c:v>
                </c:pt>
                <c:pt idx="1888">
                  <c:v>1614.0966800000001</c:v>
                </c:pt>
                <c:pt idx="1889">
                  <c:v>1613.0927730000001</c:v>
                </c:pt>
                <c:pt idx="1890">
                  <c:v>1612.0888669999999</c:v>
                </c:pt>
                <c:pt idx="1891">
                  <c:v>1611.0839840000001</c:v>
                </c:pt>
                <c:pt idx="1892">
                  <c:v>1610.0791019999999</c:v>
                </c:pt>
                <c:pt idx="1893">
                  <c:v>1609.0751949999999</c:v>
                </c:pt>
                <c:pt idx="1894">
                  <c:v>1608.069336</c:v>
                </c:pt>
                <c:pt idx="1895">
                  <c:v>1607.064453</c:v>
                </c:pt>
                <c:pt idx="1896">
                  <c:v>1606.0595699999999</c:v>
                </c:pt>
                <c:pt idx="1897">
                  <c:v>1605.053711</c:v>
                </c:pt>
                <c:pt idx="1898">
                  <c:v>1604.0478519999999</c:v>
                </c:pt>
                <c:pt idx="1899">
                  <c:v>1603.0419919999999</c:v>
                </c:pt>
                <c:pt idx="1900">
                  <c:v>1602.0361330000001</c:v>
                </c:pt>
                <c:pt idx="1901">
                  <c:v>1601.029297</c:v>
                </c:pt>
                <c:pt idx="1902">
                  <c:v>1600.022461</c:v>
                </c:pt>
                <c:pt idx="1903">
                  <c:v>1599.015625</c:v>
                </c:pt>
                <c:pt idx="1904">
                  <c:v>1598.008789</c:v>
                </c:pt>
                <c:pt idx="1905">
                  <c:v>1597.001953</c:v>
                </c:pt>
                <c:pt idx="1906">
                  <c:v>1595.9941409999999</c:v>
                </c:pt>
                <c:pt idx="1907">
                  <c:v>1594.986328</c:v>
                </c:pt>
                <c:pt idx="1908">
                  <c:v>1593.9785159999999</c:v>
                </c:pt>
                <c:pt idx="1909">
                  <c:v>1592.970703</c:v>
                </c:pt>
                <c:pt idx="1910">
                  <c:v>1591.9628909999999</c:v>
                </c:pt>
                <c:pt idx="1911">
                  <c:v>1590.9541019999999</c:v>
                </c:pt>
                <c:pt idx="1912">
                  <c:v>1589.9453129999999</c:v>
                </c:pt>
                <c:pt idx="1913">
                  <c:v>1588.9365230000001</c:v>
                </c:pt>
                <c:pt idx="1914">
                  <c:v>1587.9277340000001</c:v>
                </c:pt>
                <c:pt idx="1915">
                  <c:v>1586.9189449999999</c:v>
                </c:pt>
                <c:pt idx="1916">
                  <c:v>1585.9091800000001</c:v>
                </c:pt>
                <c:pt idx="1917">
                  <c:v>1584.899414</c:v>
                </c:pt>
                <c:pt idx="1918">
                  <c:v>1583.8896480000001</c:v>
                </c:pt>
                <c:pt idx="1919">
                  <c:v>1582.8798830000001</c:v>
                </c:pt>
                <c:pt idx="1920">
                  <c:v>1581.8691409999999</c:v>
                </c:pt>
                <c:pt idx="1921">
                  <c:v>1580.8583980000001</c:v>
                </c:pt>
                <c:pt idx="1922">
                  <c:v>1579.8476559999999</c:v>
                </c:pt>
                <c:pt idx="1923">
                  <c:v>1578.836914</c:v>
                </c:pt>
                <c:pt idx="1924">
                  <c:v>1577.826172</c:v>
                </c:pt>
                <c:pt idx="1925">
                  <c:v>1576.814453</c:v>
                </c:pt>
                <c:pt idx="1926">
                  <c:v>1575.803711</c:v>
                </c:pt>
                <c:pt idx="1927">
                  <c:v>1574.7919919999999</c:v>
                </c:pt>
                <c:pt idx="1928">
                  <c:v>1573.779297</c:v>
                </c:pt>
                <c:pt idx="1929">
                  <c:v>1572.767578</c:v>
                </c:pt>
                <c:pt idx="1930">
                  <c:v>1571.7548830000001</c:v>
                </c:pt>
                <c:pt idx="1931">
                  <c:v>1570.743164</c:v>
                </c:pt>
                <c:pt idx="1932">
                  <c:v>1569.7304690000001</c:v>
                </c:pt>
                <c:pt idx="1933">
                  <c:v>1568.716797</c:v>
                </c:pt>
                <c:pt idx="1934">
                  <c:v>1567.7041019999999</c:v>
                </c:pt>
                <c:pt idx="1935">
                  <c:v>1566.6904300000001</c:v>
                </c:pt>
                <c:pt idx="1936">
                  <c:v>1565.6767580000001</c:v>
                </c:pt>
                <c:pt idx="1937">
                  <c:v>1564.663086</c:v>
                </c:pt>
                <c:pt idx="1938">
                  <c:v>1563.649414</c:v>
                </c:pt>
                <c:pt idx="1939">
                  <c:v>1562.6347659999999</c:v>
                </c:pt>
                <c:pt idx="1940">
                  <c:v>1561.6210940000001</c:v>
                </c:pt>
                <c:pt idx="1941">
                  <c:v>1560.6064449999999</c:v>
                </c:pt>
                <c:pt idx="1942">
                  <c:v>1559.591797</c:v>
                </c:pt>
                <c:pt idx="1943">
                  <c:v>1558.576172</c:v>
                </c:pt>
                <c:pt idx="1944">
                  <c:v>1557.5615230000001</c:v>
                </c:pt>
                <c:pt idx="1945">
                  <c:v>1556.5458980000001</c:v>
                </c:pt>
                <c:pt idx="1946">
                  <c:v>1555.5302730000001</c:v>
                </c:pt>
                <c:pt idx="1947">
                  <c:v>1554.5146480000001</c:v>
                </c:pt>
                <c:pt idx="1948">
                  <c:v>1553.498047</c:v>
                </c:pt>
                <c:pt idx="1949">
                  <c:v>1552.482422</c:v>
                </c:pt>
                <c:pt idx="1950">
                  <c:v>1551.4658199999999</c:v>
                </c:pt>
                <c:pt idx="1951">
                  <c:v>1550.4492190000001</c:v>
                </c:pt>
                <c:pt idx="1952">
                  <c:v>1549.4326169999999</c:v>
                </c:pt>
                <c:pt idx="1953">
                  <c:v>1548.415039</c:v>
                </c:pt>
                <c:pt idx="1954">
                  <c:v>1547.3984379999999</c:v>
                </c:pt>
                <c:pt idx="1955">
                  <c:v>1546.3808590000001</c:v>
                </c:pt>
                <c:pt idx="1956">
                  <c:v>1545.3632809999999</c:v>
                </c:pt>
                <c:pt idx="1957">
                  <c:v>1544.3447269999999</c:v>
                </c:pt>
                <c:pt idx="1958">
                  <c:v>1543.3271480000001</c:v>
                </c:pt>
                <c:pt idx="1959">
                  <c:v>1542.3085940000001</c:v>
                </c:pt>
                <c:pt idx="1960">
                  <c:v>1541.290039</c:v>
                </c:pt>
                <c:pt idx="1961">
                  <c:v>1540.2714840000001</c:v>
                </c:pt>
                <c:pt idx="1962">
                  <c:v>1539.251953</c:v>
                </c:pt>
                <c:pt idx="1963">
                  <c:v>1538.2333980000001</c:v>
                </c:pt>
                <c:pt idx="1964">
                  <c:v>1537.2138669999999</c:v>
                </c:pt>
                <c:pt idx="1965">
                  <c:v>1536.194336</c:v>
                </c:pt>
                <c:pt idx="1966">
                  <c:v>1535.1748050000001</c:v>
                </c:pt>
                <c:pt idx="1967">
                  <c:v>1534.154297</c:v>
                </c:pt>
                <c:pt idx="1968">
                  <c:v>1533.1347659999999</c:v>
                </c:pt>
                <c:pt idx="1969">
                  <c:v>1532.1142580000001</c:v>
                </c:pt>
                <c:pt idx="1970">
                  <c:v>1531.09375</c:v>
                </c:pt>
                <c:pt idx="1971">
                  <c:v>1530.0732419999999</c:v>
                </c:pt>
                <c:pt idx="1972">
                  <c:v>1529.0517580000001</c:v>
                </c:pt>
                <c:pt idx="1973">
                  <c:v>1528.0302730000001</c:v>
                </c:pt>
                <c:pt idx="1974">
                  <c:v>1527.008789</c:v>
                </c:pt>
                <c:pt idx="1975">
                  <c:v>1525.9873050000001</c:v>
                </c:pt>
                <c:pt idx="1976">
                  <c:v>1524.9658199999999</c:v>
                </c:pt>
                <c:pt idx="1977">
                  <c:v>1523.9433590000001</c:v>
                </c:pt>
                <c:pt idx="1978">
                  <c:v>1522.921875</c:v>
                </c:pt>
                <c:pt idx="1979">
                  <c:v>1521.899414</c:v>
                </c:pt>
                <c:pt idx="1980">
                  <c:v>1520.8759769999999</c:v>
                </c:pt>
                <c:pt idx="1981">
                  <c:v>1519.8535159999999</c:v>
                </c:pt>
                <c:pt idx="1982">
                  <c:v>1518.830078</c:v>
                </c:pt>
                <c:pt idx="1983">
                  <c:v>1517.8076169999999</c:v>
                </c:pt>
                <c:pt idx="1984">
                  <c:v>1516.783203</c:v>
                </c:pt>
                <c:pt idx="1985">
                  <c:v>1515.7597659999999</c:v>
                </c:pt>
                <c:pt idx="1986">
                  <c:v>1514.736328</c:v>
                </c:pt>
                <c:pt idx="1987">
                  <c:v>1513.711914</c:v>
                </c:pt>
                <c:pt idx="1988">
                  <c:v>1512.6875</c:v>
                </c:pt>
                <c:pt idx="1989">
                  <c:v>1511.663086</c:v>
                </c:pt>
                <c:pt idx="1990">
                  <c:v>1510.638672</c:v>
                </c:pt>
                <c:pt idx="1991">
                  <c:v>1509.6132809999999</c:v>
                </c:pt>
                <c:pt idx="1992">
                  <c:v>1508.5878909999999</c:v>
                </c:pt>
                <c:pt idx="1993">
                  <c:v>1507.5625</c:v>
                </c:pt>
                <c:pt idx="1994">
                  <c:v>1506.5371090000001</c:v>
                </c:pt>
                <c:pt idx="1995">
                  <c:v>1505.5117190000001</c:v>
                </c:pt>
                <c:pt idx="1996">
                  <c:v>1504.4853519999999</c:v>
                </c:pt>
                <c:pt idx="1997">
                  <c:v>1503.4589840000001</c:v>
                </c:pt>
                <c:pt idx="1998">
                  <c:v>1502.4326169999999</c:v>
                </c:pt>
                <c:pt idx="1999">
                  <c:v>1501.40625</c:v>
                </c:pt>
                <c:pt idx="2000">
                  <c:v>1500.3798830000001</c:v>
                </c:pt>
                <c:pt idx="2001">
                  <c:v>1499.352539</c:v>
                </c:pt>
                <c:pt idx="2002">
                  <c:v>1498.3251949999999</c:v>
                </c:pt>
                <c:pt idx="2003">
                  <c:v>1497.2978519999999</c:v>
                </c:pt>
                <c:pt idx="2004">
                  <c:v>1496.2695309999999</c:v>
                </c:pt>
                <c:pt idx="2005">
                  <c:v>1495.2421879999999</c:v>
                </c:pt>
                <c:pt idx="2006">
                  <c:v>1494.2138669999999</c:v>
                </c:pt>
                <c:pt idx="2007">
                  <c:v>1493.185547</c:v>
                </c:pt>
                <c:pt idx="2008">
                  <c:v>1492.1572269999999</c:v>
                </c:pt>
                <c:pt idx="2009">
                  <c:v>1491.1289059999999</c:v>
                </c:pt>
                <c:pt idx="2010">
                  <c:v>1490.0996090000001</c:v>
                </c:pt>
                <c:pt idx="2011">
                  <c:v>1489.0703129999999</c:v>
                </c:pt>
                <c:pt idx="2012">
                  <c:v>1488.0410159999999</c:v>
                </c:pt>
                <c:pt idx="2013">
                  <c:v>1487.0117190000001</c:v>
                </c:pt>
                <c:pt idx="2014">
                  <c:v>1485.9814449999999</c:v>
                </c:pt>
                <c:pt idx="2015">
                  <c:v>1484.9521480000001</c:v>
                </c:pt>
                <c:pt idx="2016">
                  <c:v>1483.921875</c:v>
                </c:pt>
                <c:pt idx="2017">
                  <c:v>1482.8916019999999</c:v>
                </c:pt>
                <c:pt idx="2018">
                  <c:v>1481.8603519999999</c:v>
                </c:pt>
                <c:pt idx="2019">
                  <c:v>1480.830078</c:v>
                </c:pt>
                <c:pt idx="2020">
                  <c:v>1479.798828</c:v>
                </c:pt>
                <c:pt idx="2021">
                  <c:v>1478.767578</c:v>
                </c:pt>
                <c:pt idx="2022">
                  <c:v>1477.736328</c:v>
                </c:pt>
                <c:pt idx="2023">
                  <c:v>1476.7041019999999</c:v>
                </c:pt>
                <c:pt idx="2024">
                  <c:v>1475.6728519999999</c:v>
                </c:pt>
                <c:pt idx="2025">
                  <c:v>1474.640625</c:v>
                </c:pt>
                <c:pt idx="2026">
                  <c:v>1473.6083980000001</c:v>
                </c:pt>
                <c:pt idx="2027">
                  <c:v>1472.5751949999999</c:v>
                </c:pt>
                <c:pt idx="2028">
                  <c:v>1471.5429690000001</c:v>
                </c:pt>
                <c:pt idx="2029">
                  <c:v>1470.5097659999999</c:v>
                </c:pt>
                <c:pt idx="2030">
                  <c:v>1469.4765629999999</c:v>
                </c:pt>
                <c:pt idx="2031">
                  <c:v>1468.4433590000001</c:v>
                </c:pt>
                <c:pt idx="2032">
                  <c:v>1467.4101559999999</c:v>
                </c:pt>
                <c:pt idx="2033">
                  <c:v>1466.3759769999999</c:v>
                </c:pt>
                <c:pt idx="2034">
                  <c:v>1465.341797</c:v>
                </c:pt>
                <c:pt idx="2035">
                  <c:v>1464.3076169999999</c:v>
                </c:pt>
                <c:pt idx="2036">
                  <c:v>1463.2734379999999</c:v>
                </c:pt>
                <c:pt idx="2037">
                  <c:v>1462.2392580000001</c:v>
                </c:pt>
                <c:pt idx="2038">
                  <c:v>1461.2041019999999</c:v>
                </c:pt>
                <c:pt idx="2039">
                  <c:v>1460.1689449999999</c:v>
                </c:pt>
                <c:pt idx="2040">
                  <c:v>1459.133789</c:v>
                </c:pt>
                <c:pt idx="2041">
                  <c:v>1458.0986330000001</c:v>
                </c:pt>
                <c:pt idx="2042">
                  <c:v>1457.0625</c:v>
                </c:pt>
                <c:pt idx="2043">
                  <c:v>1456.0263669999999</c:v>
                </c:pt>
                <c:pt idx="2044">
                  <c:v>1454.9902340000001</c:v>
                </c:pt>
                <c:pt idx="2045">
                  <c:v>1453.9541019999999</c:v>
                </c:pt>
                <c:pt idx="2046">
                  <c:v>1452.9179690000001</c:v>
                </c:pt>
                <c:pt idx="2047">
                  <c:v>1451.8808590000001</c:v>
                </c:pt>
                <c:pt idx="2048">
                  <c:v>1450.84375</c:v>
                </c:pt>
                <c:pt idx="2049">
                  <c:v>1449.8066409999999</c:v>
                </c:pt>
                <c:pt idx="2050">
                  <c:v>1448.7695309999999</c:v>
                </c:pt>
                <c:pt idx="2051">
                  <c:v>1447.7314449999999</c:v>
                </c:pt>
                <c:pt idx="2052">
                  <c:v>1446.694336</c:v>
                </c:pt>
                <c:pt idx="2053">
                  <c:v>1445.65625</c:v>
                </c:pt>
                <c:pt idx="2054">
                  <c:v>1444.618164</c:v>
                </c:pt>
                <c:pt idx="2055">
                  <c:v>1443.5791019999999</c:v>
                </c:pt>
                <c:pt idx="2056">
                  <c:v>1442.5410159999999</c:v>
                </c:pt>
                <c:pt idx="2057">
                  <c:v>1441.501953</c:v>
                </c:pt>
                <c:pt idx="2058">
                  <c:v>1440.4628909999999</c:v>
                </c:pt>
                <c:pt idx="2059">
                  <c:v>1439.423828</c:v>
                </c:pt>
                <c:pt idx="2060">
                  <c:v>1438.383789</c:v>
                </c:pt>
                <c:pt idx="2061">
                  <c:v>1437.34375</c:v>
                </c:pt>
                <c:pt idx="2062">
                  <c:v>1436.303711</c:v>
                </c:pt>
                <c:pt idx="2063">
                  <c:v>1435.263672</c:v>
                </c:pt>
                <c:pt idx="2064">
                  <c:v>1434.2236330000001</c:v>
                </c:pt>
                <c:pt idx="2065">
                  <c:v>1433.1835940000001</c:v>
                </c:pt>
                <c:pt idx="2066">
                  <c:v>1432.142578</c:v>
                </c:pt>
                <c:pt idx="2067">
                  <c:v>1431.1015629999999</c:v>
                </c:pt>
                <c:pt idx="2068">
                  <c:v>1430.060547</c:v>
                </c:pt>
                <c:pt idx="2069">
                  <c:v>1429.0185550000001</c:v>
                </c:pt>
                <c:pt idx="2070">
                  <c:v>1427.9765629999999</c:v>
                </c:pt>
                <c:pt idx="2071">
                  <c:v>1426.935547</c:v>
                </c:pt>
                <c:pt idx="2072">
                  <c:v>1425.8935550000001</c:v>
                </c:pt>
                <c:pt idx="2073">
                  <c:v>1424.850586</c:v>
                </c:pt>
                <c:pt idx="2074">
                  <c:v>1423.8085940000001</c:v>
                </c:pt>
                <c:pt idx="2075">
                  <c:v>1422.765625</c:v>
                </c:pt>
                <c:pt idx="2076">
                  <c:v>1421.7226559999999</c:v>
                </c:pt>
                <c:pt idx="2077">
                  <c:v>1420.6796879999999</c:v>
                </c:pt>
                <c:pt idx="2078">
                  <c:v>1419.6357419999999</c:v>
                </c:pt>
                <c:pt idx="2079">
                  <c:v>1418.5927730000001</c:v>
                </c:pt>
                <c:pt idx="2080">
                  <c:v>1417.548828</c:v>
                </c:pt>
                <c:pt idx="2081">
                  <c:v>1416.5048830000001</c:v>
                </c:pt>
                <c:pt idx="2082">
                  <c:v>1415.4609379999999</c:v>
                </c:pt>
                <c:pt idx="2083">
                  <c:v>1414.4160159999999</c:v>
                </c:pt>
                <c:pt idx="2084">
                  <c:v>1413.3710940000001</c:v>
                </c:pt>
                <c:pt idx="2085">
                  <c:v>1412.3271480000001</c:v>
                </c:pt>
                <c:pt idx="2086">
                  <c:v>1411.28125</c:v>
                </c:pt>
                <c:pt idx="2087">
                  <c:v>1410.236328</c:v>
                </c:pt>
                <c:pt idx="2088">
                  <c:v>1409.1904300000001</c:v>
                </c:pt>
                <c:pt idx="2089">
                  <c:v>1408.1455080000001</c:v>
                </c:pt>
                <c:pt idx="2090">
                  <c:v>1407.0996090000001</c:v>
                </c:pt>
                <c:pt idx="2091">
                  <c:v>1406.0527340000001</c:v>
                </c:pt>
                <c:pt idx="2092">
                  <c:v>1405.006836</c:v>
                </c:pt>
                <c:pt idx="2093">
                  <c:v>1403.959961</c:v>
                </c:pt>
                <c:pt idx="2094">
                  <c:v>1402.913086</c:v>
                </c:pt>
                <c:pt idx="2095">
                  <c:v>1401.866211</c:v>
                </c:pt>
                <c:pt idx="2096">
                  <c:v>1400.819336</c:v>
                </c:pt>
                <c:pt idx="2097">
                  <c:v>1399.7714840000001</c:v>
                </c:pt>
                <c:pt idx="2098">
                  <c:v>1398.7236330000001</c:v>
                </c:pt>
                <c:pt idx="2099">
                  <c:v>1397.6757809999999</c:v>
                </c:pt>
                <c:pt idx="2100">
                  <c:v>1396.6279300000001</c:v>
                </c:pt>
                <c:pt idx="2101">
                  <c:v>1395.580078</c:v>
                </c:pt>
                <c:pt idx="2102">
                  <c:v>1394.53125</c:v>
                </c:pt>
                <c:pt idx="2103">
                  <c:v>1393.482422</c:v>
                </c:pt>
                <c:pt idx="2104">
                  <c:v>1392.4335940000001</c:v>
                </c:pt>
                <c:pt idx="2105">
                  <c:v>1391.3847659999999</c:v>
                </c:pt>
                <c:pt idx="2106">
                  <c:v>1390.334961</c:v>
                </c:pt>
                <c:pt idx="2107">
                  <c:v>1389.2851559999999</c:v>
                </c:pt>
                <c:pt idx="2108">
                  <c:v>1388.2353519999999</c:v>
                </c:pt>
                <c:pt idx="2109">
                  <c:v>1387.185547</c:v>
                </c:pt>
                <c:pt idx="2110">
                  <c:v>1386.1357419999999</c:v>
                </c:pt>
                <c:pt idx="2111">
                  <c:v>1385.084961</c:v>
                </c:pt>
                <c:pt idx="2112">
                  <c:v>1384.0341800000001</c:v>
                </c:pt>
                <c:pt idx="2113">
                  <c:v>1382.9833980000001</c:v>
                </c:pt>
                <c:pt idx="2114">
                  <c:v>1381.9326169999999</c:v>
                </c:pt>
                <c:pt idx="2115">
                  <c:v>1380.8808590000001</c:v>
                </c:pt>
                <c:pt idx="2116">
                  <c:v>1379.8291019999999</c:v>
                </c:pt>
                <c:pt idx="2117">
                  <c:v>1378.7773440000001</c:v>
                </c:pt>
                <c:pt idx="2118">
                  <c:v>1377.725586</c:v>
                </c:pt>
                <c:pt idx="2119">
                  <c:v>1376.673828</c:v>
                </c:pt>
                <c:pt idx="2120">
                  <c:v>1375.6210940000001</c:v>
                </c:pt>
                <c:pt idx="2121">
                  <c:v>1374.5683590000001</c:v>
                </c:pt>
                <c:pt idx="2122">
                  <c:v>1373.515625</c:v>
                </c:pt>
                <c:pt idx="2123">
                  <c:v>1372.4628909999999</c:v>
                </c:pt>
                <c:pt idx="2124">
                  <c:v>1371.4091800000001</c:v>
                </c:pt>
                <c:pt idx="2125">
                  <c:v>1370.3554690000001</c:v>
                </c:pt>
                <c:pt idx="2126">
                  <c:v>1369.3017580000001</c:v>
                </c:pt>
                <c:pt idx="2127">
                  <c:v>1368.248047</c:v>
                </c:pt>
                <c:pt idx="2128">
                  <c:v>1367.194336</c:v>
                </c:pt>
                <c:pt idx="2129">
                  <c:v>1366.1396480000001</c:v>
                </c:pt>
                <c:pt idx="2130">
                  <c:v>1365.084961</c:v>
                </c:pt>
                <c:pt idx="2131">
                  <c:v>1364.0302730000001</c:v>
                </c:pt>
                <c:pt idx="2132">
                  <c:v>1362.975586</c:v>
                </c:pt>
                <c:pt idx="2133">
                  <c:v>1361.919922</c:v>
                </c:pt>
                <c:pt idx="2134">
                  <c:v>1360.8652340000001</c:v>
                </c:pt>
                <c:pt idx="2135">
                  <c:v>1359.8095699999999</c:v>
                </c:pt>
                <c:pt idx="2136">
                  <c:v>1358.7529300000001</c:v>
                </c:pt>
                <c:pt idx="2137">
                  <c:v>1357.6972659999999</c:v>
                </c:pt>
                <c:pt idx="2138">
                  <c:v>1356.640625</c:v>
                </c:pt>
                <c:pt idx="2139">
                  <c:v>1355.5839840000001</c:v>
                </c:pt>
                <c:pt idx="2140">
                  <c:v>1354.5273440000001</c:v>
                </c:pt>
                <c:pt idx="2141">
                  <c:v>1353.470703</c:v>
                </c:pt>
                <c:pt idx="2142">
                  <c:v>1352.413086</c:v>
                </c:pt>
                <c:pt idx="2143">
                  <c:v>1351.3564449999999</c:v>
                </c:pt>
                <c:pt idx="2144">
                  <c:v>1350.298828</c:v>
                </c:pt>
                <c:pt idx="2145">
                  <c:v>1349.2402340000001</c:v>
                </c:pt>
                <c:pt idx="2146">
                  <c:v>1348.1826169999999</c:v>
                </c:pt>
                <c:pt idx="2147">
                  <c:v>1347.1240230000001</c:v>
                </c:pt>
                <c:pt idx="2148">
                  <c:v>1346.0654300000001</c:v>
                </c:pt>
                <c:pt idx="2149">
                  <c:v>1345.006836</c:v>
                </c:pt>
                <c:pt idx="2150">
                  <c:v>1343.9482419999999</c:v>
                </c:pt>
                <c:pt idx="2151">
                  <c:v>1342.888672</c:v>
                </c:pt>
                <c:pt idx="2152">
                  <c:v>1341.8291019999999</c:v>
                </c:pt>
                <c:pt idx="2153">
                  <c:v>1340.7695309999999</c:v>
                </c:pt>
                <c:pt idx="2154">
                  <c:v>1339.709961</c:v>
                </c:pt>
                <c:pt idx="2155">
                  <c:v>1338.6503909999999</c:v>
                </c:pt>
                <c:pt idx="2156">
                  <c:v>1337.5898440000001</c:v>
                </c:pt>
                <c:pt idx="2157">
                  <c:v>1336.529297</c:v>
                </c:pt>
                <c:pt idx="2158">
                  <c:v>1335.46875</c:v>
                </c:pt>
                <c:pt idx="2159">
                  <c:v>1334.408203</c:v>
                </c:pt>
                <c:pt idx="2160">
                  <c:v>1333.3466800000001</c:v>
                </c:pt>
                <c:pt idx="2161">
                  <c:v>1332.2851559999999</c:v>
                </c:pt>
                <c:pt idx="2162">
                  <c:v>1331.2236330000001</c:v>
                </c:pt>
                <c:pt idx="2163">
                  <c:v>1330.1621090000001</c:v>
                </c:pt>
                <c:pt idx="2164">
                  <c:v>1329.0996090000001</c:v>
                </c:pt>
                <c:pt idx="2165">
                  <c:v>1328.038086</c:v>
                </c:pt>
                <c:pt idx="2166">
                  <c:v>1326.975586</c:v>
                </c:pt>
                <c:pt idx="2167">
                  <c:v>1325.913086</c:v>
                </c:pt>
                <c:pt idx="2168">
                  <c:v>1324.8496090000001</c:v>
                </c:pt>
                <c:pt idx="2169">
                  <c:v>1323.7871090000001</c:v>
                </c:pt>
                <c:pt idx="2170">
                  <c:v>1322.7236330000001</c:v>
                </c:pt>
                <c:pt idx="2171">
                  <c:v>1321.6601559999999</c:v>
                </c:pt>
                <c:pt idx="2172">
                  <c:v>1320.595703</c:v>
                </c:pt>
                <c:pt idx="2173">
                  <c:v>1319.5322269999999</c:v>
                </c:pt>
                <c:pt idx="2174">
                  <c:v>1318.4677730000001</c:v>
                </c:pt>
                <c:pt idx="2175">
                  <c:v>1317.4033199999999</c:v>
                </c:pt>
                <c:pt idx="2176">
                  <c:v>1316.3388669999999</c:v>
                </c:pt>
                <c:pt idx="2177">
                  <c:v>1315.274414</c:v>
                </c:pt>
                <c:pt idx="2178">
                  <c:v>1314.2089840000001</c:v>
                </c:pt>
                <c:pt idx="2179">
                  <c:v>1313.1435550000001</c:v>
                </c:pt>
                <c:pt idx="2180">
                  <c:v>1312.078125</c:v>
                </c:pt>
                <c:pt idx="2181">
                  <c:v>1311.0126949999999</c:v>
                </c:pt>
                <c:pt idx="2182">
                  <c:v>1309.946289</c:v>
                </c:pt>
                <c:pt idx="2183">
                  <c:v>1308.8798830000001</c:v>
                </c:pt>
                <c:pt idx="2184">
                  <c:v>1307.8134769999999</c:v>
                </c:pt>
                <c:pt idx="2185">
                  <c:v>1306.7470699999999</c:v>
                </c:pt>
                <c:pt idx="2186">
                  <c:v>1305.680664</c:v>
                </c:pt>
                <c:pt idx="2187">
                  <c:v>1304.6132809999999</c:v>
                </c:pt>
                <c:pt idx="2188">
                  <c:v>1303.5458980000001</c:v>
                </c:pt>
                <c:pt idx="2189">
                  <c:v>1302.4785159999999</c:v>
                </c:pt>
                <c:pt idx="2190">
                  <c:v>1301.4111330000001</c:v>
                </c:pt>
                <c:pt idx="2191">
                  <c:v>1300.3427730000001</c:v>
                </c:pt>
                <c:pt idx="2192">
                  <c:v>1299.274414</c:v>
                </c:pt>
                <c:pt idx="2193">
                  <c:v>1298.2060550000001</c:v>
                </c:pt>
                <c:pt idx="2194">
                  <c:v>1297.1376949999999</c:v>
                </c:pt>
                <c:pt idx="2195">
                  <c:v>1296.069336</c:v>
                </c:pt>
                <c:pt idx="2196">
                  <c:v>1295</c:v>
                </c:pt>
                <c:pt idx="2197">
                  <c:v>1293.930664</c:v>
                </c:pt>
                <c:pt idx="2198">
                  <c:v>1292.861328</c:v>
                </c:pt>
                <c:pt idx="2199">
                  <c:v>1291.7910159999999</c:v>
                </c:pt>
                <c:pt idx="2200">
                  <c:v>1290.7216800000001</c:v>
                </c:pt>
                <c:pt idx="2201">
                  <c:v>1289.6513669999999</c:v>
                </c:pt>
                <c:pt idx="2202">
                  <c:v>1288.5810550000001</c:v>
                </c:pt>
                <c:pt idx="2203">
                  <c:v>1287.5107419999999</c:v>
                </c:pt>
                <c:pt idx="2204">
                  <c:v>1286.439453</c:v>
                </c:pt>
                <c:pt idx="2205">
                  <c:v>1285.368164</c:v>
                </c:pt>
                <c:pt idx="2206">
                  <c:v>1284.296875</c:v>
                </c:pt>
                <c:pt idx="2207">
                  <c:v>1283.225586</c:v>
                </c:pt>
                <c:pt idx="2208">
                  <c:v>1282.154297</c:v>
                </c:pt>
                <c:pt idx="2209">
                  <c:v>1281.0820309999999</c:v>
                </c:pt>
                <c:pt idx="2210">
                  <c:v>1280.0097659999999</c:v>
                </c:pt>
                <c:pt idx="2211">
                  <c:v>1278.9375</c:v>
                </c:pt>
                <c:pt idx="2212">
                  <c:v>1277.8652340000001</c:v>
                </c:pt>
                <c:pt idx="2213">
                  <c:v>1276.7919919999999</c:v>
                </c:pt>
                <c:pt idx="2214">
                  <c:v>1275.71875</c:v>
                </c:pt>
                <c:pt idx="2215">
                  <c:v>1274.6455080000001</c:v>
                </c:pt>
                <c:pt idx="2216">
                  <c:v>1273.5722659999999</c:v>
                </c:pt>
                <c:pt idx="2217">
                  <c:v>1272.498047</c:v>
                </c:pt>
                <c:pt idx="2218">
                  <c:v>1271.4248050000001</c:v>
                </c:pt>
                <c:pt idx="2219">
                  <c:v>1270.350586</c:v>
                </c:pt>
                <c:pt idx="2220">
                  <c:v>1269.2763669999999</c:v>
                </c:pt>
                <c:pt idx="2221">
                  <c:v>1268.201172</c:v>
                </c:pt>
                <c:pt idx="2222">
                  <c:v>1267.126953</c:v>
                </c:pt>
                <c:pt idx="2223">
                  <c:v>1266.0517580000001</c:v>
                </c:pt>
                <c:pt idx="2224">
                  <c:v>1264.9765629999999</c:v>
                </c:pt>
                <c:pt idx="2225">
                  <c:v>1263.9003909999999</c:v>
                </c:pt>
                <c:pt idx="2226">
                  <c:v>1262.8251949999999</c:v>
                </c:pt>
                <c:pt idx="2227">
                  <c:v>1261.7490230000001</c:v>
                </c:pt>
                <c:pt idx="2228">
                  <c:v>1260.6728519999999</c:v>
                </c:pt>
                <c:pt idx="2229">
                  <c:v>1259.5966800000001</c:v>
                </c:pt>
                <c:pt idx="2230">
                  <c:v>1258.5195309999999</c:v>
                </c:pt>
                <c:pt idx="2231">
                  <c:v>1257.4433590000001</c:v>
                </c:pt>
                <c:pt idx="2232">
                  <c:v>1256.366211</c:v>
                </c:pt>
                <c:pt idx="2233">
                  <c:v>1255.2890629999999</c:v>
                </c:pt>
                <c:pt idx="2234">
                  <c:v>1254.2109379999999</c:v>
                </c:pt>
                <c:pt idx="2235">
                  <c:v>1253.133789</c:v>
                </c:pt>
                <c:pt idx="2236">
                  <c:v>1252.055664</c:v>
                </c:pt>
                <c:pt idx="2237">
                  <c:v>1250.977539</c:v>
                </c:pt>
                <c:pt idx="2238">
                  <c:v>1249.8984379999999</c:v>
                </c:pt>
                <c:pt idx="2239">
                  <c:v>1248.8203129999999</c:v>
                </c:pt>
                <c:pt idx="2240">
                  <c:v>1247.741211</c:v>
                </c:pt>
                <c:pt idx="2241">
                  <c:v>1246.6621090000001</c:v>
                </c:pt>
                <c:pt idx="2242">
                  <c:v>1245.5830080000001</c:v>
                </c:pt>
                <c:pt idx="2243">
                  <c:v>1244.5029300000001</c:v>
                </c:pt>
                <c:pt idx="2244">
                  <c:v>1243.423828</c:v>
                </c:pt>
                <c:pt idx="2245">
                  <c:v>1242.34375</c:v>
                </c:pt>
                <c:pt idx="2246">
                  <c:v>1241.263672</c:v>
                </c:pt>
                <c:pt idx="2247">
                  <c:v>1240.1826169999999</c:v>
                </c:pt>
                <c:pt idx="2248">
                  <c:v>1239.102539</c:v>
                </c:pt>
                <c:pt idx="2249">
                  <c:v>1238.0214840000001</c:v>
                </c:pt>
                <c:pt idx="2250">
                  <c:v>1236.9404300000001</c:v>
                </c:pt>
                <c:pt idx="2251">
                  <c:v>1235.859375</c:v>
                </c:pt>
                <c:pt idx="2252">
                  <c:v>1234.7773440000001</c:v>
                </c:pt>
                <c:pt idx="2253">
                  <c:v>1233.6953129999999</c:v>
                </c:pt>
                <c:pt idx="2254">
                  <c:v>1232.6132809999999</c:v>
                </c:pt>
                <c:pt idx="2255">
                  <c:v>1231.53125</c:v>
                </c:pt>
                <c:pt idx="2256">
                  <c:v>1230.4492190000001</c:v>
                </c:pt>
                <c:pt idx="2257">
                  <c:v>1229.366211</c:v>
                </c:pt>
                <c:pt idx="2258">
                  <c:v>1228.283203</c:v>
                </c:pt>
                <c:pt idx="2259">
                  <c:v>1227.2001949999999</c:v>
                </c:pt>
                <c:pt idx="2260">
                  <c:v>1226.1171879999999</c:v>
                </c:pt>
                <c:pt idx="2261">
                  <c:v>1225.033203</c:v>
                </c:pt>
                <c:pt idx="2262">
                  <c:v>1223.9492190000001</c:v>
                </c:pt>
                <c:pt idx="2263">
                  <c:v>1222.8652340000001</c:v>
                </c:pt>
                <c:pt idx="2264">
                  <c:v>1221.78125</c:v>
                </c:pt>
                <c:pt idx="2265">
                  <c:v>1220.696289</c:v>
                </c:pt>
                <c:pt idx="2266">
                  <c:v>1219.6123050000001</c:v>
                </c:pt>
                <c:pt idx="2267">
                  <c:v>1218.5273440000001</c:v>
                </c:pt>
                <c:pt idx="2268">
                  <c:v>1217.4414059999999</c:v>
                </c:pt>
                <c:pt idx="2269">
                  <c:v>1216.3564449999999</c:v>
                </c:pt>
                <c:pt idx="2270">
                  <c:v>1215.2705080000001</c:v>
                </c:pt>
                <c:pt idx="2271">
                  <c:v>1214.1845699999999</c:v>
                </c:pt>
                <c:pt idx="2272">
                  <c:v>1213.0986330000001</c:v>
                </c:pt>
                <c:pt idx="2273">
                  <c:v>1212.0126949999999</c:v>
                </c:pt>
                <c:pt idx="2274">
                  <c:v>1210.9257809999999</c:v>
                </c:pt>
                <c:pt idx="2275">
                  <c:v>1209.8388669999999</c:v>
                </c:pt>
                <c:pt idx="2276">
                  <c:v>1208.751953</c:v>
                </c:pt>
                <c:pt idx="2277">
                  <c:v>1207.665039</c:v>
                </c:pt>
                <c:pt idx="2278">
                  <c:v>1206.5771480000001</c:v>
                </c:pt>
                <c:pt idx="2279">
                  <c:v>1205.4902340000001</c:v>
                </c:pt>
                <c:pt idx="2280">
                  <c:v>1204.4023440000001</c:v>
                </c:pt>
                <c:pt idx="2281">
                  <c:v>1203.3134769999999</c:v>
                </c:pt>
                <c:pt idx="2282">
                  <c:v>1202.225586</c:v>
                </c:pt>
                <c:pt idx="2283">
                  <c:v>1201.1367190000001</c:v>
                </c:pt>
                <c:pt idx="2284">
                  <c:v>1200.0478519999999</c:v>
                </c:pt>
                <c:pt idx="2285">
                  <c:v>1198.9589840000001</c:v>
                </c:pt>
                <c:pt idx="2286">
                  <c:v>1197.8701169999999</c:v>
                </c:pt>
                <c:pt idx="2287">
                  <c:v>1196.7802730000001</c:v>
                </c:pt>
                <c:pt idx="2288">
                  <c:v>1195.6904300000001</c:v>
                </c:pt>
                <c:pt idx="2289">
                  <c:v>1194.600586</c:v>
                </c:pt>
                <c:pt idx="2290">
                  <c:v>1193.5107419999999</c:v>
                </c:pt>
                <c:pt idx="2291">
                  <c:v>1192.419922</c:v>
                </c:pt>
                <c:pt idx="2292">
                  <c:v>1191.330078</c:v>
                </c:pt>
                <c:pt idx="2293">
                  <c:v>1190.2392580000001</c:v>
                </c:pt>
                <c:pt idx="2294">
                  <c:v>1189.147461</c:v>
                </c:pt>
                <c:pt idx="2295">
                  <c:v>1188.0566409999999</c:v>
                </c:pt>
                <c:pt idx="2296">
                  <c:v>1186.9648440000001</c:v>
                </c:pt>
                <c:pt idx="2297">
                  <c:v>1185.873047</c:v>
                </c:pt>
                <c:pt idx="2298">
                  <c:v>1184.78125</c:v>
                </c:pt>
                <c:pt idx="2299">
                  <c:v>1183.689453</c:v>
                </c:pt>
                <c:pt idx="2300">
                  <c:v>1182.5966800000001</c:v>
                </c:pt>
                <c:pt idx="2301">
                  <c:v>1181.5039059999999</c:v>
                </c:pt>
                <c:pt idx="2302">
                  <c:v>1180.4111330000001</c:v>
                </c:pt>
                <c:pt idx="2303">
                  <c:v>1179.3173830000001</c:v>
                </c:pt>
                <c:pt idx="2304">
                  <c:v>1178.2246090000001</c:v>
                </c:pt>
                <c:pt idx="2305">
                  <c:v>1177.1308590000001</c:v>
                </c:pt>
                <c:pt idx="2306">
                  <c:v>1176.0371090000001</c:v>
                </c:pt>
                <c:pt idx="2307">
                  <c:v>1174.9433590000001</c:v>
                </c:pt>
                <c:pt idx="2308">
                  <c:v>1173.8486330000001</c:v>
                </c:pt>
                <c:pt idx="2309">
                  <c:v>1172.7539059999999</c:v>
                </c:pt>
                <c:pt idx="2310">
                  <c:v>1171.6591800000001</c:v>
                </c:pt>
                <c:pt idx="2311">
                  <c:v>1170.564453</c:v>
                </c:pt>
                <c:pt idx="2312">
                  <c:v>1169.4697269999999</c:v>
                </c:pt>
                <c:pt idx="2313">
                  <c:v>1168.3740230000001</c:v>
                </c:pt>
                <c:pt idx="2314">
                  <c:v>1167.2783199999999</c:v>
                </c:pt>
                <c:pt idx="2315">
                  <c:v>1166.1826169999999</c:v>
                </c:pt>
                <c:pt idx="2316">
                  <c:v>1165.0859379999999</c:v>
                </c:pt>
                <c:pt idx="2317">
                  <c:v>1163.9902340000001</c:v>
                </c:pt>
                <c:pt idx="2318">
                  <c:v>1162.8935550000001</c:v>
                </c:pt>
                <c:pt idx="2319">
                  <c:v>1161.796875</c:v>
                </c:pt>
                <c:pt idx="2320">
                  <c:v>1160.6992190000001</c:v>
                </c:pt>
                <c:pt idx="2321">
                  <c:v>1159.602539</c:v>
                </c:pt>
                <c:pt idx="2322">
                  <c:v>1158.5048830000001</c:v>
                </c:pt>
                <c:pt idx="2323">
                  <c:v>1157.4072269999999</c:v>
                </c:pt>
                <c:pt idx="2324">
                  <c:v>1156.3095699999999</c:v>
                </c:pt>
                <c:pt idx="2325">
                  <c:v>1155.2109379999999</c:v>
                </c:pt>
                <c:pt idx="2326">
                  <c:v>1154.1123050000001</c:v>
                </c:pt>
                <c:pt idx="2327">
                  <c:v>1153.013672</c:v>
                </c:pt>
                <c:pt idx="2328">
                  <c:v>1151.915039</c:v>
                </c:pt>
                <c:pt idx="2329">
                  <c:v>1150.8164059999999</c:v>
                </c:pt>
                <c:pt idx="2330">
                  <c:v>1149.716797</c:v>
                </c:pt>
                <c:pt idx="2331">
                  <c:v>1148.6171879999999</c:v>
                </c:pt>
                <c:pt idx="2332">
                  <c:v>1147.517578</c:v>
                </c:pt>
                <c:pt idx="2333">
                  <c:v>1146.4179690000001</c:v>
                </c:pt>
                <c:pt idx="2334">
                  <c:v>1145.3173830000001</c:v>
                </c:pt>
                <c:pt idx="2335">
                  <c:v>1144.216797</c:v>
                </c:pt>
                <c:pt idx="2336">
                  <c:v>1143.116211</c:v>
                </c:pt>
                <c:pt idx="2337">
                  <c:v>1142.0146480000001</c:v>
                </c:pt>
                <c:pt idx="2338">
                  <c:v>1140.9140629999999</c:v>
                </c:pt>
                <c:pt idx="2339">
                  <c:v>1139.8125</c:v>
                </c:pt>
                <c:pt idx="2340">
                  <c:v>1138.7109379999999</c:v>
                </c:pt>
                <c:pt idx="2341">
                  <c:v>1137.609375</c:v>
                </c:pt>
                <c:pt idx="2342">
                  <c:v>1136.506836</c:v>
                </c:pt>
                <c:pt idx="2343">
                  <c:v>1135.404297</c:v>
                </c:pt>
                <c:pt idx="2344">
                  <c:v>1134.3017580000001</c:v>
                </c:pt>
                <c:pt idx="2345">
                  <c:v>1133.1992190000001</c:v>
                </c:pt>
                <c:pt idx="2346">
                  <c:v>1132.0966800000001</c:v>
                </c:pt>
                <c:pt idx="2347">
                  <c:v>1130.993164</c:v>
                </c:pt>
                <c:pt idx="2348">
                  <c:v>1129.8896480000001</c:v>
                </c:pt>
                <c:pt idx="2349">
                  <c:v>1128.7861330000001</c:v>
                </c:pt>
                <c:pt idx="2350">
                  <c:v>1127.6816409999999</c:v>
                </c:pt>
                <c:pt idx="2351">
                  <c:v>1126.578125</c:v>
                </c:pt>
                <c:pt idx="2352">
                  <c:v>1125.4736330000001</c:v>
                </c:pt>
                <c:pt idx="2353">
                  <c:v>1124.3691409999999</c:v>
                </c:pt>
                <c:pt idx="2354">
                  <c:v>1123.263672</c:v>
                </c:pt>
                <c:pt idx="2355">
                  <c:v>1122.1591800000001</c:v>
                </c:pt>
                <c:pt idx="2356">
                  <c:v>1121.053711</c:v>
                </c:pt>
                <c:pt idx="2357">
                  <c:v>1119.9482419999999</c:v>
                </c:pt>
                <c:pt idx="2358">
                  <c:v>1118.841797</c:v>
                </c:pt>
                <c:pt idx="2359">
                  <c:v>1117.736328</c:v>
                </c:pt>
                <c:pt idx="2360">
                  <c:v>1116.6298830000001</c:v>
                </c:pt>
                <c:pt idx="2361">
                  <c:v>1115.5234379999999</c:v>
                </c:pt>
                <c:pt idx="2362">
                  <c:v>1114.4169919999999</c:v>
                </c:pt>
                <c:pt idx="2363">
                  <c:v>1113.3095699999999</c:v>
                </c:pt>
                <c:pt idx="2364">
                  <c:v>1112.2021480000001</c:v>
                </c:pt>
                <c:pt idx="2365">
                  <c:v>1111.0947269999999</c:v>
                </c:pt>
                <c:pt idx="2366">
                  <c:v>1109.9873050000001</c:v>
                </c:pt>
                <c:pt idx="2367">
                  <c:v>1108.8798830000001</c:v>
                </c:pt>
                <c:pt idx="2368">
                  <c:v>1107.7714840000001</c:v>
                </c:pt>
                <c:pt idx="2369">
                  <c:v>1106.663086</c:v>
                </c:pt>
                <c:pt idx="2370">
                  <c:v>1105.5546879999999</c:v>
                </c:pt>
                <c:pt idx="2371">
                  <c:v>1104.4453129999999</c:v>
                </c:pt>
                <c:pt idx="2372">
                  <c:v>1103.336914</c:v>
                </c:pt>
                <c:pt idx="2373">
                  <c:v>1102.227539</c:v>
                </c:pt>
                <c:pt idx="2374">
                  <c:v>1101.118164</c:v>
                </c:pt>
                <c:pt idx="2375">
                  <c:v>1100.0078129999999</c:v>
                </c:pt>
                <c:pt idx="2376">
                  <c:v>1098.8984379999999</c:v>
                </c:pt>
                <c:pt idx="2377">
                  <c:v>1097.788086</c:v>
                </c:pt>
                <c:pt idx="2378">
                  <c:v>1096.6777340000001</c:v>
                </c:pt>
                <c:pt idx="2379">
                  <c:v>1095.5664059999999</c:v>
                </c:pt>
                <c:pt idx="2380">
                  <c:v>1094.4560550000001</c:v>
                </c:pt>
                <c:pt idx="2381">
                  <c:v>1093.3447269999999</c:v>
                </c:pt>
                <c:pt idx="2382">
                  <c:v>1092.2333980000001</c:v>
                </c:pt>
                <c:pt idx="2383">
                  <c:v>1091.1210940000001</c:v>
                </c:pt>
                <c:pt idx="2384">
                  <c:v>1090.0097659999999</c:v>
                </c:pt>
                <c:pt idx="2385">
                  <c:v>1088.897461</c:v>
                </c:pt>
                <c:pt idx="2386">
                  <c:v>1087.7851559999999</c:v>
                </c:pt>
                <c:pt idx="2387">
                  <c:v>1086.6728519999999</c:v>
                </c:pt>
                <c:pt idx="2388">
                  <c:v>1085.5595699999999</c:v>
                </c:pt>
                <c:pt idx="2389">
                  <c:v>1084.4472659999999</c:v>
                </c:pt>
                <c:pt idx="2390">
                  <c:v>1083.3339840000001</c:v>
                </c:pt>
                <c:pt idx="2391">
                  <c:v>1082.2197269999999</c:v>
                </c:pt>
                <c:pt idx="2392">
                  <c:v>1081.1064449999999</c:v>
                </c:pt>
                <c:pt idx="2393">
                  <c:v>1079.9921879999999</c:v>
                </c:pt>
                <c:pt idx="2394">
                  <c:v>1078.8779300000001</c:v>
                </c:pt>
                <c:pt idx="2395">
                  <c:v>1077.763672</c:v>
                </c:pt>
                <c:pt idx="2396">
                  <c:v>1076.649414</c:v>
                </c:pt>
                <c:pt idx="2397">
                  <c:v>1075.5341800000001</c:v>
                </c:pt>
                <c:pt idx="2398">
                  <c:v>1074.4189449999999</c:v>
                </c:pt>
                <c:pt idx="2399">
                  <c:v>1073.303711</c:v>
                </c:pt>
                <c:pt idx="2400">
                  <c:v>1072.1884769999999</c:v>
                </c:pt>
                <c:pt idx="2401">
                  <c:v>1071.0722659999999</c:v>
                </c:pt>
                <c:pt idx="2402">
                  <c:v>1069.9560550000001</c:v>
                </c:pt>
                <c:pt idx="2403">
                  <c:v>1068.8398440000001</c:v>
                </c:pt>
                <c:pt idx="2404">
                  <c:v>1067.7236330000001</c:v>
                </c:pt>
                <c:pt idx="2405">
                  <c:v>1066.6064449999999</c:v>
                </c:pt>
                <c:pt idx="2406">
                  <c:v>1065.4892580000001</c:v>
                </c:pt>
                <c:pt idx="2407">
                  <c:v>1064.3720699999999</c:v>
                </c:pt>
                <c:pt idx="2408">
                  <c:v>1063.2548830000001</c:v>
                </c:pt>
                <c:pt idx="2409">
                  <c:v>1062.1367190000001</c:v>
                </c:pt>
                <c:pt idx="2410">
                  <c:v>1061.0195309999999</c:v>
                </c:pt>
                <c:pt idx="2411">
                  <c:v>1059.9013669999999</c:v>
                </c:pt>
                <c:pt idx="2412">
                  <c:v>1058.7822269999999</c:v>
                </c:pt>
                <c:pt idx="2413">
                  <c:v>1057.6640629999999</c:v>
                </c:pt>
                <c:pt idx="2414">
                  <c:v>1056.544922</c:v>
                </c:pt>
                <c:pt idx="2415">
                  <c:v>1055.4257809999999</c:v>
                </c:pt>
                <c:pt idx="2416">
                  <c:v>1054.3066409999999</c:v>
                </c:pt>
                <c:pt idx="2417">
                  <c:v>1053.1865230000001</c:v>
                </c:pt>
                <c:pt idx="2418">
                  <c:v>1052.0673830000001</c:v>
                </c:pt>
                <c:pt idx="2419">
                  <c:v>1050.9472659999999</c:v>
                </c:pt>
                <c:pt idx="2420">
                  <c:v>1049.826172</c:v>
                </c:pt>
                <c:pt idx="2421">
                  <c:v>1048.7060550000001</c:v>
                </c:pt>
                <c:pt idx="2422">
                  <c:v>1047.584961</c:v>
                </c:pt>
                <c:pt idx="2423">
                  <c:v>1046.4638669999999</c:v>
                </c:pt>
                <c:pt idx="2424">
                  <c:v>1045.3427730000001</c:v>
                </c:pt>
                <c:pt idx="2425">
                  <c:v>1044.2216800000001</c:v>
                </c:pt>
                <c:pt idx="2426">
                  <c:v>1043.0996090000001</c:v>
                </c:pt>
                <c:pt idx="2427">
                  <c:v>1041.977539</c:v>
                </c:pt>
                <c:pt idx="2428">
                  <c:v>1040.8554690000001</c:v>
                </c:pt>
                <c:pt idx="2429">
                  <c:v>1039.7333980000001</c:v>
                </c:pt>
                <c:pt idx="2430">
                  <c:v>1038.6103519999999</c:v>
                </c:pt>
                <c:pt idx="2431">
                  <c:v>1037.4873050000001</c:v>
                </c:pt>
                <c:pt idx="2432">
                  <c:v>1036.3642580000001</c:v>
                </c:pt>
                <c:pt idx="2433">
                  <c:v>1035.241211</c:v>
                </c:pt>
                <c:pt idx="2434">
                  <c:v>1034.1171879999999</c:v>
                </c:pt>
                <c:pt idx="2435">
                  <c:v>1032.993164</c:v>
                </c:pt>
                <c:pt idx="2436">
                  <c:v>1031.8691409999999</c:v>
                </c:pt>
                <c:pt idx="2437">
                  <c:v>1030.7451169999999</c:v>
                </c:pt>
                <c:pt idx="2438">
                  <c:v>1029.6201169999999</c:v>
                </c:pt>
                <c:pt idx="2439">
                  <c:v>1028.4951169999999</c:v>
                </c:pt>
                <c:pt idx="2440">
                  <c:v>1027.3701169999999</c:v>
                </c:pt>
                <c:pt idx="2441">
                  <c:v>1026.2451169999999</c:v>
                </c:pt>
                <c:pt idx="2442">
                  <c:v>1025.1191409999999</c:v>
                </c:pt>
                <c:pt idx="2443">
                  <c:v>1023.993164</c:v>
                </c:pt>
                <c:pt idx="2444">
                  <c:v>1022.8671880000001</c:v>
                </c:pt>
                <c:pt idx="2445">
                  <c:v>1021.741211</c:v>
                </c:pt>
                <c:pt idx="2446">
                  <c:v>1020.615234</c:v>
                </c:pt>
                <c:pt idx="2447">
                  <c:v>1019.488281</c:v>
                </c:pt>
                <c:pt idx="2448">
                  <c:v>1018.361328</c:v>
                </c:pt>
                <c:pt idx="2449">
                  <c:v>1017.234375</c:v>
                </c:pt>
                <c:pt idx="2450">
                  <c:v>1016.106445</c:v>
                </c:pt>
                <c:pt idx="2451">
                  <c:v>1014.978516</c:v>
                </c:pt>
                <c:pt idx="2452">
                  <c:v>1013.850586</c:v>
                </c:pt>
                <c:pt idx="2453">
                  <c:v>1012.722656</c:v>
                </c:pt>
                <c:pt idx="2454">
                  <c:v>1011.594727</c:v>
                </c:pt>
                <c:pt idx="2455">
                  <c:v>1010.46582</c:v>
                </c:pt>
                <c:pt idx="2456">
                  <c:v>1009.336914</c:v>
                </c:pt>
                <c:pt idx="2457">
                  <c:v>1008.2080079999999</c:v>
                </c:pt>
                <c:pt idx="2458">
                  <c:v>1007.078125</c:v>
                </c:pt>
                <c:pt idx="2459">
                  <c:v>1005.9482420000001</c:v>
                </c:pt>
                <c:pt idx="2460">
                  <c:v>1004.818359</c:v>
                </c:pt>
                <c:pt idx="2461">
                  <c:v>1003.688477</c:v>
                </c:pt>
                <c:pt idx="2462">
                  <c:v>1002.558594</c:v>
                </c:pt>
                <c:pt idx="2463">
                  <c:v>1001.427734</c:v>
                </c:pt>
                <c:pt idx="2464">
                  <c:v>1000.296875</c:v>
                </c:pt>
                <c:pt idx="2465">
                  <c:v>999.16601600000001</c:v>
                </c:pt>
                <c:pt idx="2466">
                  <c:v>998.03515600000003</c:v>
                </c:pt>
                <c:pt idx="2467">
                  <c:v>996.90332000000001</c:v>
                </c:pt>
                <c:pt idx="2468">
                  <c:v>995.77148399999999</c:v>
                </c:pt>
                <c:pt idx="2469">
                  <c:v>994.63964799999997</c:v>
                </c:pt>
                <c:pt idx="2470">
                  <c:v>993.50683600000002</c:v>
                </c:pt>
                <c:pt idx="2471">
                  <c:v>992.375</c:v>
                </c:pt>
                <c:pt idx="2472">
                  <c:v>991.24218800000006</c:v>
                </c:pt>
                <c:pt idx="2473">
                  <c:v>990.109375</c:v>
                </c:pt>
                <c:pt idx="2474">
                  <c:v>988.97558600000002</c:v>
                </c:pt>
                <c:pt idx="2475">
                  <c:v>987.84277299999997</c:v>
                </c:pt>
                <c:pt idx="2476">
                  <c:v>986.70898399999999</c:v>
                </c:pt>
                <c:pt idx="2477">
                  <c:v>985.57519500000001</c:v>
                </c:pt>
                <c:pt idx="2478">
                  <c:v>984.44042999999999</c:v>
                </c:pt>
                <c:pt idx="2479">
                  <c:v>983.30664100000001</c:v>
                </c:pt>
                <c:pt idx="2480">
                  <c:v>982.171875</c:v>
                </c:pt>
                <c:pt idx="2481">
                  <c:v>981.03710899999999</c:v>
                </c:pt>
                <c:pt idx="2482">
                  <c:v>979.90136700000005</c:v>
                </c:pt>
                <c:pt idx="2483">
                  <c:v>978.76660200000003</c:v>
                </c:pt>
                <c:pt idx="2484">
                  <c:v>977.63085899999999</c:v>
                </c:pt>
                <c:pt idx="2485">
                  <c:v>976.49511700000005</c:v>
                </c:pt>
                <c:pt idx="2486">
                  <c:v>975.35839799999997</c:v>
                </c:pt>
                <c:pt idx="2487">
                  <c:v>974.22265600000003</c:v>
                </c:pt>
                <c:pt idx="2488">
                  <c:v>973.08593800000006</c:v>
                </c:pt>
                <c:pt idx="2489">
                  <c:v>971.94921899999997</c:v>
                </c:pt>
                <c:pt idx="2490">
                  <c:v>970.8125</c:v>
                </c:pt>
                <c:pt idx="2491">
                  <c:v>969.67480499999999</c:v>
                </c:pt>
                <c:pt idx="2492">
                  <c:v>968.53710899999999</c:v>
                </c:pt>
                <c:pt idx="2493">
                  <c:v>967.39941399999998</c:v>
                </c:pt>
                <c:pt idx="2494">
                  <c:v>966.26171899999997</c:v>
                </c:pt>
                <c:pt idx="2495">
                  <c:v>965.12304700000004</c:v>
                </c:pt>
                <c:pt idx="2496">
                  <c:v>963.984375</c:v>
                </c:pt>
                <c:pt idx="2497">
                  <c:v>962.84570299999996</c:v>
                </c:pt>
                <c:pt idx="2498">
                  <c:v>961.70703100000003</c:v>
                </c:pt>
                <c:pt idx="2499">
                  <c:v>960.56738299999995</c:v>
                </c:pt>
                <c:pt idx="2500">
                  <c:v>959.42871100000002</c:v>
                </c:pt>
                <c:pt idx="2501">
                  <c:v>958.28808600000002</c:v>
                </c:pt>
                <c:pt idx="2502">
                  <c:v>957.14843800000006</c:v>
                </c:pt>
                <c:pt idx="2503">
                  <c:v>956.00878899999998</c:v>
                </c:pt>
                <c:pt idx="2504">
                  <c:v>954.86816399999998</c:v>
                </c:pt>
                <c:pt idx="2505">
                  <c:v>953.72753899999998</c:v>
                </c:pt>
                <c:pt idx="2506">
                  <c:v>952.58593800000006</c:v>
                </c:pt>
                <c:pt idx="2507">
                  <c:v>951.44531300000006</c:v>
                </c:pt>
                <c:pt idx="2508">
                  <c:v>950.30371100000002</c:v>
                </c:pt>
                <c:pt idx="2509">
                  <c:v>949.16210899999999</c:v>
                </c:pt>
                <c:pt idx="2510">
                  <c:v>948.02050799999995</c:v>
                </c:pt>
                <c:pt idx="2511">
                  <c:v>946.87792999999999</c:v>
                </c:pt>
                <c:pt idx="2512">
                  <c:v>945.73535200000003</c:v>
                </c:pt>
                <c:pt idx="2513">
                  <c:v>944.59277299999997</c:v>
                </c:pt>
                <c:pt idx="2514">
                  <c:v>943.45019500000001</c:v>
                </c:pt>
                <c:pt idx="2515">
                  <c:v>942.30664100000001</c:v>
                </c:pt>
                <c:pt idx="2516">
                  <c:v>941.16406300000006</c:v>
                </c:pt>
                <c:pt idx="2517">
                  <c:v>940.02050799999995</c:v>
                </c:pt>
                <c:pt idx="2518">
                  <c:v>938.87597700000003</c:v>
                </c:pt>
                <c:pt idx="2519">
                  <c:v>937.73242200000004</c:v>
                </c:pt>
                <c:pt idx="2520">
                  <c:v>936.58789100000001</c:v>
                </c:pt>
                <c:pt idx="2521">
                  <c:v>935.44335899999999</c:v>
                </c:pt>
                <c:pt idx="2522">
                  <c:v>934.29882799999996</c:v>
                </c:pt>
                <c:pt idx="2523">
                  <c:v>933.15332000000001</c:v>
                </c:pt>
                <c:pt idx="2524">
                  <c:v>932.00781300000006</c:v>
                </c:pt>
                <c:pt idx="2525">
                  <c:v>930.86230499999999</c:v>
                </c:pt>
                <c:pt idx="2526">
                  <c:v>929.71679700000004</c:v>
                </c:pt>
                <c:pt idx="2527">
                  <c:v>928.57031300000006</c:v>
                </c:pt>
                <c:pt idx="2528">
                  <c:v>927.42480499999999</c:v>
                </c:pt>
                <c:pt idx="2529">
                  <c:v>926.27832000000001</c:v>
                </c:pt>
                <c:pt idx="2530">
                  <c:v>925.13085899999999</c:v>
                </c:pt>
                <c:pt idx="2531">
                  <c:v>923.984375</c:v>
                </c:pt>
                <c:pt idx="2532">
                  <c:v>922.83691399999998</c:v>
                </c:pt>
                <c:pt idx="2533">
                  <c:v>921.68945299999996</c:v>
                </c:pt>
                <c:pt idx="2534">
                  <c:v>920.54199200000005</c:v>
                </c:pt>
                <c:pt idx="2535">
                  <c:v>919.39355499999999</c:v>
                </c:pt>
                <c:pt idx="2536">
                  <c:v>918.24511700000005</c:v>
                </c:pt>
                <c:pt idx="2537">
                  <c:v>917.09667999999999</c:v>
                </c:pt>
                <c:pt idx="2538">
                  <c:v>915.94824200000005</c:v>
                </c:pt>
                <c:pt idx="2539">
                  <c:v>914.79980499999999</c:v>
                </c:pt>
                <c:pt idx="2540">
                  <c:v>913.65039100000001</c:v>
                </c:pt>
                <c:pt idx="2541">
                  <c:v>912.50097700000003</c:v>
                </c:pt>
                <c:pt idx="2542">
                  <c:v>911.35058600000002</c:v>
                </c:pt>
                <c:pt idx="2543">
                  <c:v>910.20117200000004</c:v>
                </c:pt>
                <c:pt idx="2544">
                  <c:v>909.05078100000003</c:v>
                </c:pt>
                <c:pt idx="2545">
                  <c:v>907.90039100000001</c:v>
                </c:pt>
                <c:pt idx="2546">
                  <c:v>906.75</c:v>
                </c:pt>
                <c:pt idx="2547">
                  <c:v>905.59863299999995</c:v>
                </c:pt>
                <c:pt idx="2548">
                  <c:v>904.44726600000001</c:v>
                </c:pt>
                <c:pt idx="2549">
                  <c:v>903.29589799999997</c:v>
                </c:pt>
                <c:pt idx="2550">
                  <c:v>902.14453100000003</c:v>
                </c:pt>
                <c:pt idx="2551">
                  <c:v>900.99218800000006</c:v>
                </c:pt>
                <c:pt idx="2552">
                  <c:v>899.84082000000001</c:v>
                </c:pt>
                <c:pt idx="2553">
                  <c:v>898.68847700000003</c:v>
                </c:pt>
                <c:pt idx="2554">
                  <c:v>897.53515600000003</c:v>
                </c:pt>
                <c:pt idx="2555">
                  <c:v>896.38281300000006</c:v>
                </c:pt>
                <c:pt idx="2556">
                  <c:v>895.22949200000005</c:v>
                </c:pt>
                <c:pt idx="2557">
                  <c:v>894.07617200000004</c:v>
                </c:pt>
                <c:pt idx="2558">
                  <c:v>892.921875</c:v>
                </c:pt>
                <c:pt idx="2559">
                  <c:v>891.76855499999999</c:v>
                </c:pt>
                <c:pt idx="2560">
                  <c:v>890.61425799999995</c:v>
                </c:pt>
                <c:pt idx="2561">
                  <c:v>889.45996100000002</c:v>
                </c:pt>
                <c:pt idx="2562">
                  <c:v>888.30566399999998</c:v>
                </c:pt>
                <c:pt idx="2563">
                  <c:v>887.15039100000001</c:v>
                </c:pt>
                <c:pt idx="2564">
                  <c:v>885.99511700000005</c:v>
                </c:pt>
                <c:pt idx="2565">
                  <c:v>884.83984399999997</c:v>
                </c:pt>
                <c:pt idx="2566">
                  <c:v>883.68457000000001</c:v>
                </c:pt>
                <c:pt idx="2567">
                  <c:v>882.52832000000001</c:v>
                </c:pt>
                <c:pt idx="2568">
                  <c:v>881.37207000000001</c:v>
                </c:pt>
                <c:pt idx="2569">
                  <c:v>880.21582000000001</c:v>
                </c:pt>
                <c:pt idx="2570">
                  <c:v>879.05957000000001</c:v>
                </c:pt>
                <c:pt idx="2571">
                  <c:v>877.90234399999997</c:v>
                </c:pt>
                <c:pt idx="2572">
                  <c:v>876.74511700000005</c:v>
                </c:pt>
                <c:pt idx="2573">
                  <c:v>875.58789100000001</c:v>
                </c:pt>
                <c:pt idx="2574">
                  <c:v>874.43066399999998</c:v>
                </c:pt>
                <c:pt idx="2575">
                  <c:v>873.27246100000002</c:v>
                </c:pt>
                <c:pt idx="2576">
                  <c:v>872.11425799999995</c:v>
                </c:pt>
                <c:pt idx="2577">
                  <c:v>870.95605499999999</c:v>
                </c:pt>
                <c:pt idx="2578">
                  <c:v>869.79785200000003</c:v>
                </c:pt>
                <c:pt idx="2579">
                  <c:v>868.63867200000004</c:v>
                </c:pt>
                <c:pt idx="2580">
                  <c:v>867.47949200000005</c:v>
                </c:pt>
                <c:pt idx="2581">
                  <c:v>866.32031300000006</c:v>
                </c:pt>
                <c:pt idx="2582">
                  <c:v>865.16113299999995</c:v>
                </c:pt>
                <c:pt idx="2583">
                  <c:v>864.00097700000003</c:v>
                </c:pt>
                <c:pt idx="2584">
                  <c:v>862.84082000000001</c:v>
                </c:pt>
                <c:pt idx="2585">
                  <c:v>861.68066399999998</c:v>
                </c:pt>
                <c:pt idx="2586">
                  <c:v>860.52050799999995</c:v>
                </c:pt>
                <c:pt idx="2587">
                  <c:v>859.359375</c:v>
                </c:pt>
                <c:pt idx="2588">
                  <c:v>858.19824200000005</c:v>
                </c:pt>
                <c:pt idx="2589">
                  <c:v>857.03710899999999</c:v>
                </c:pt>
                <c:pt idx="2590">
                  <c:v>855.875</c:v>
                </c:pt>
                <c:pt idx="2591">
                  <c:v>854.71386700000005</c:v>
                </c:pt>
                <c:pt idx="2592">
                  <c:v>853.55175799999995</c:v>
                </c:pt>
                <c:pt idx="2593">
                  <c:v>852.38964799999997</c:v>
                </c:pt>
                <c:pt idx="2594">
                  <c:v>851.22656300000006</c:v>
                </c:pt>
                <c:pt idx="2595">
                  <c:v>850.06347700000003</c:v>
                </c:pt>
                <c:pt idx="2596">
                  <c:v>848.90039100000001</c:v>
                </c:pt>
                <c:pt idx="2597">
                  <c:v>847.73730499999999</c:v>
                </c:pt>
                <c:pt idx="2598">
                  <c:v>846.57421899999997</c:v>
                </c:pt>
                <c:pt idx="2599">
                  <c:v>845.41015600000003</c:v>
                </c:pt>
                <c:pt idx="2600">
                  <c:v>844.24609399999997</c:v>
                </c:pt>
                <c:pt idx="2601">
                  <c:v>843.08203100000003</c:v>
                </c:pt>
                <c:pt idx="2602">
                  <c:v>841.91699200000005</c:v>
                </c:pt>
                <c:pt idx="2603">
                  <c:v>840.75292999999999</c:v>
                </c:pt>
                <c:pt idx="2604">
                  <c:v>839.58789100000001</c:v>
                </c:pt>
                <c:pt idx="2605">
                  <c:v>838.421875</c:v>
                </c:pt>
                <c:pt idx="2606">
                  <c:v>837.25683600000002</c:v>
                </c:pt>
                <c:pt idx="2607">
                  <c:v>836.09082000000001</c:v>
                </c:pt>
                <c:pt idx="2608">
                  <c:v>834.92480499999999</c:v>
                </c:pt>
                <c:pt idx="2609">
                  <c:v>833.75878899999998</c:v>
                </c:pt>
                <c:pt idx="2610">
                  <c:v>832.59179700000004</c:v>
                </c:pt>
                <c:pt idx="2611">
                  <c:v>831.42480499999999</c:v>
                </c:pt>
                <c:pt idx="2612">
                  <c:v>830.25781300000006</c:v>
                </c:pt>
                <c:pt idx="2613">
                  <c:v>829.09082000000001</c:v>
                </c:pt>
                <c:pt idx="2614">
                  <c:v>827.92285200000003</c:v>
                </c:pt>
                <c:pt idx="2615">
                  <c:v>826.75585899999999</c:v>
                </c:pt>
                <c:pt idx="2616">
                  <c:v>825.58691399999998</c:v>
                </c:pt>
                <c:pt idx="2617">
                  <c:v>824.41894500000001</c:v>
                </c:pt>
                <c:pt idx="2618">
                  <c:v>823.25097700000003</c:v>
                </c:pt>
                <c:pt idx="2619">
                  <c:v>822.08203100000003</c:v>
                </c:pt>
                <c:pt idx="2620">
                  <c:v>820.91308600000002</c:v>
                </c:pt>
                <c:pt idx="2621">
                  <c:v>819.74316399999998</c:v>
                </c:pt>
                <c:pt idx="2622">
                  <c:v>818.57421899999997</c:v>
                </c:pt>
                <c:pt idx="2623">
                  <c:v>817.40429700000004</c:v>
                </c:pt>
                <c:pt idx="2624">
                  <c:v>816.234375</c:v>
                </c:pt>
                <c:pt idx="2625">
                  <c:v>815.06347700000003</c:v>
                </c:pt>
                <c:pt idx="2626">
                  <c:v>813.89257799999996</c:v>
                </c:pt>
                <c:pt idx="2627">
                  <c:v>812.72265600000003</c:v>
                </c:pt>
                <c:pt idx="2628">
                  <c:v>811.55078100000003</c:v>
                </c:pt>
                <c:pt idx="2629">
                  <c:v>810.37988299999995</c:v>
                </c:pt>
                <c:pt idx="2630">
                  <c:v>809.20800799999995</c:v>
                </c:pt>
                <c:pt idx="2631">
                  <c:v>808.03613299999995</c:v>
                </c:pt>
                <c:pt idx="2632">
                  <c:v>806.86425799999995</c:v>
                </c:pt>
                <c:pt idx="2633">
                  <c:v>805.69238299999995</c:v>
                </c:pt>
                <c:pt idx="2634">
                  <c:v>804.51953100000003</c:v>
                </c:pt>
                <c:pt idx="2635">
                  <c:v>803.34667999999999</c:v>
                </c:pt>
                <c:pt idx="2636">
                  <c:v>802.17382799999996</c:v>
                </c:pt>
                <c:pt idx="2637">
                  <c:v>801</c:v>
                </c:pt>
                <c:pt idx="2638">
                  <c:v>799.82617200000004</c:v>
                </c:pt>
                <c:pt idx="2639">
                  <c:v>798.65234399999997</c:v>
                </c:pt>
                <c:pt idx="2640">
                  <c:v>797.47851600000001</c:v>
                </c:pt>
                <c:pt idx="2641">
                  <c:v>796.30468800000006</c:v>
                </c:pt>
                <c:pt idx="2642">
                  <c:v>795.12988299999995</c:v>
                </c:pt>
                <c:pt idx="2643">
                  <c:v>793.95507799999996</c:v>
                </c:pt>
                <c:pt idx="2644">
                  <c:v>792.78027299999997</c:v>
                </c:pt>
                <c:pt idx="2645">
                  <c:v>791.60449200000005</c:v>
                </c:pt>
                <c:pt idx="2646">
                  <c:v>790.42871100000002</c:v>
                </c:pt>
                <c:pt idx="2647">
                  <c:v>789.25292999999999</c:v>
                </c:pt>
                <c:pt idx="2648">
                  <c:v>788.07714799999997</c:v>
                </c:pt>
                <c:pt idx="2649">
                  <c:v>786.90039100000001</c:v>
                </c:pt>
                <c:pt idx="2650">
                  <c:v>785.72363299999995</c:v>
                </c:pt>
                <c:pt idx="2651">
                  <c:v>784.546875</c:v>
                </c:pt>
                <c:pt idx="2652">
                  <c:v>783.37011700000005</c:v>
                </c:pt>
                <c:pt idx="2653">
                  <c:v>782.19238299999995</c:v>
                </c:pt>
                <c:pt idx="2654">
                  <c:v>781.01464799999997</c:v>
                </c:pt>
                <c:pt idx="2655">
                  <c:v>779.83691399999998</c:v>
                </c:pt>
                <c:pt idx="2656">
                  <c:v>778.65917999999999</c:v>
                </c:pt>
                <c:pt idx="2657">
                  <c:v>777.48046899999997</c:v>
                </c:pt>
                <c:pt idx="2658">
                  <c:v>776.30175799999995</c:v>
                </c:pt>
                <c:pt idx="2659">
                  <c:v>775.12304700000004</c:v>
                </c:pt>
                <c:pt idx="2660">
                  <c:v>773.94335899999999</c:v>
                </c:pt>
                <c:pt idx="2661">
                  <c:v>772.76464799999997</c:v>
                </c:pt>
                <c:pt idx="2662">
                  <c:v>771.58496100000002</c:v>
                </c:pt>
                <c:pt idx="2663">
                  <c:v>770.40429700000004</c:v>
                </c:pt>
                <c:pt idx="2664">
                  <c:v>769.22460899999999</c:v>
                </c:pt>
                <c:pt idx="2665">
                  <c:v>768.04394500000001</c:v>
                </c:pt>
                <c:pt idx="2666">
                  <c:v>766.86328100000003</c:v>
                </c:pt>
                <c:pt idx="2667">
                  <c:v>765.68261700000005</c:v>
                </c:pt>
                <c:pt idx="2668">
                  <c:v>764.50097700000003</c:v>
                </c:pt>
                <c:pt idx="2669">
                  <c:v>763.32031300000006</c:v>
                </c:pt>
                <c:pt idx="2670">
                  <c:v>762.13769500000001</c:v>
                </c:pt>
                <c:pt idx="2671">
                  <c:v>760.95605499999999</c:v>
                </c:pt>
                <c:pt idx="2672">
                  <c:v>759.77441399999998</c:v>
                </c:pt>
                <c:pt idx="2673">
                  <c:v>758.59179700000004</c:v>
                </c:pt>
                <c:pt idx="2674">
                  <c:v>757.40917999999999</c:v>
                </c:pt>
                <c:pt idx="2675">
                  <c:v>756.22558600000002</c:v>
                </c:pt>
                <c:pt idx="2676">
                  <c:v>755.04296899999997</c:v>
                </c:pt>
                <c:pt idx="2677">
                  <c:v>753.859375</c:v>
                </c:pt>
                <c:pt idx="2678">
                  <c:v>752.67578100000003</c:v>
                </c:pt>
                <c:pt idx="2679">
                  <c:v>751.49121100000002</c:v>
                </c:pt>
                <c:pt idx="2680">
                  <c:v>750.30664100000001</c:v>
                </c:pt>
                <c:pt idx="2681">
                  <c:v>749.12304700000004</c:v>
                </c:pt>
                <c:pt idx="2682">
                  <c:v>747.9375</c:v>
                </c:pt>
                <c:pt idx="2683">
                  <c:v>746.75292999999999</c:v>
                </c:pt>
                <c:pt idx="2684">
                  <c:v>745.56738299999995</c:v>
                </c:pt>
                <c:pt idx="2685">
                  <c:v>744.38183600000002</c:v>
                </c:pt>
                <c:pt idx="2686">
                  <c:v>743.19628899999998</c:v>
                </c:pt>
                <c:pt idx="2687">
                  <c:v>742.00976600000001</c:v>
                </c:pt>
                <c:pt idx="2688">
                  <c:v>740.82421899999997</c:v>
                </c:pt>
                <c:pt idx="2689">
                  <c:v>739.63769500000001</c:v>
                </c:pt>
                <c:pt idx="2690">
                  <c:v>738.45019500000001</c:v>
                </c:pt>
                <c:pt idx="2691">
                  <c:v>737.26367200000004</c:v>
                </c:pt>
                <c:pt idx="2692">
                  <c:v>736.07617200000004</c:v>
                </c:pt>
                <c:pt idx="2693">
                  <c:v>734.88867200000004</c:v>
                </c:pt>
                <c:pt idx="2694">
                  <c:v>733.70019500000001</c:v>
                </c:pt>
                <c:pt idx="2695">
                  <c:v>732.51269500000001</c:v>
                </c:pt>
                <c:pt idx="2696">
                  <c:v>731.32421899999997</c:v>
                </c:pt>
                <c:pt idx="2697">
                  <c:v>730.13574200000005</c:v>
                </c:pt>
                <c:pt idx="2698">
                  <c:v>728.94628899999998</c:v>
                </c:pt>
                <c:pt idx="2699">
                  <c:v>727.75781300000006</c:v>
                </c:pt>
                <c:pt idx="2700">
                  <c:v>726.56835899999999</c:v>
                </c:pt>
                <c:pt idx="2701">
                  <c:v>725.37890600000003</c:v>
                </c:pt>
                <c:pt idx="2702">
                  <c:v>724.18847700000003</c:v>
                </c:pt>
                <c:pt idx="2703">
                  <c:v>722.99804700000004</c:v>
                </c:pt>
                <c:pt idx="2704">
                  <c:v>721.80859399999997</c:v>
                </c:pt>
                <c:pt idx="2705">
                  <c:v>720.61718800000006</c:v>
                </c:pt>
                <c:pt idx="2706">
                  <c:v>719.42675799999995</c:v>
                </c:pt>
                <c:pt idx="2707">
                  <c:v>718.23535200000003</c:v>
                </c:pt>
                <c:pt idx="2708">
                  <c:v>717.04394500000001</c:v>
                </c:pt>
                <c:pt idx="2709">
                  <c:v>715.85253899999998</c:v>
                </c:pt>
                <c:pt idx="2710">
                  <c:v>714.66015600000003</c:v>
                </c:pt>
                <c:pt idx="2711">
                  <c:v>713.46777299999997</c:v>
                </c:pt>
                <c:pt idx="2712">
                  <c:v>712.27539100000001</c:v>
                </c:pt>
                <c:pt idx="2713">
                  <c:v>711.08300799999995</c:v>
                </c:pt>
                <c:pt idx="2714">
                  <c:v>709.88964799999997</c:v>
                </c:pt>
                <c:pt idx="2715">
                  <c:v>708.69628899999998</c:v>
                </c:pt>
                <c:pt idx="2716">
                  <c:v>707.50292999999999</c:v>
                </c:pt>
                <c:pt idx="2717">
                  <c:v>706.30957000000001</c:v>
                </c:pt>
                <c:pt idx="2718">
                  <c:v>705.11523399999999</c:v>
                </c:pt>
                <c:pt idx="2719">
                  <c:v>703.92089799999997</c:v>
                </c:pt>
                <c:pt idx="2720">
                  <c:v>702.72656300000006</c:v>
                </c:pt>
                <c:pt idx="2721">
                  <c:v>701.53125</c:v>
                </c:pt>
                <c:pt idx="2722">
                  <c:v>700.33691399999998</c:v>
                </c:pt>
                <c:pt idx="2723">
                  <c:v>699.14160200000003</c:v>
                </c:pt>
                <c:pt idx="2724">
                  <c:v>697.94531300000006</c:v>
                </c:pt>
                <c:pt idx="2725">
                  <c:v>696.75</c:v>
                </c:pt>
                <c:pt idx="2726">
                  <c:v>695.55371100000002</c:v>
                </c:pt>
                <c:pt idx="2727">
                  <c:v>694.35742200000004</c:v>
                </c:pt>
                <c:pt idx="2728">
                  <c:v>693.16113299999995</c:v>
                </c:pt>
                <c:pt idx="2729">
                  <c:v>691.96386700000005</c:v>
                </c:pt>
                <c:pt idx="2730">
                  <c:v>690.76660200000003</c:v>
                </c:pt>
                <c:pt idx="2731">
                  <c:v>689.56933600000002</c:v>
                </c:pt>
                <c:pt idx="2732">
                  <c:v>688.37207000000001</c:v>
                </c:pt>
                <c:pt idx="2733">
                  <c:v>687.17382799999996</c:v>
                </c:pt>
                <c:pt idx="2734">
                  <c:v>685.97558600000002</c:v>
                </c:pt>
                <c:pt idx="2735">
                  <c:v>684.77734399999997</c:v>
                </c:pt>
                <c:pt idx="2736">
                  <c:v>683.578125</c:v>
                </c:pt>
                <c:pt idx="2737">
                  <c:v>682.37988299999995</c:v>
                </c:pt>
                <c:pt idx="2738">
                  <c:v>681.18066399999998</c:v>
                </c:pt>
                <c:pt idx="2739">
                  <c:v>679.98046899999997</c:v>
                </c:pt>
                <c:pt idx="2740">
                  <c:v>678.78125</c:v>
                </c:pt>
                <c:pt idx="2741">
                  <c:v>677.58105499999999</c:v>
                </c:pt>
                <c:pt idx="2742">
                  <c:v>676.38085899999999</c:v>
                </c:pt>
                <c:pt idx="2743">
                  <c:v>675.18066399999998</c:v>
                </c:pt>
                <c:pt idx="2744">
                  <c:v>673.97949200000005</c:v>
                </c:pt>
                <c:pt idx="2745">
                  <c:v>672.77832000000001</c:v>
                </c:pt>
                <c:pt idx="2746">
                  <c:v>671.57714799999997</c:v>
                </c:pt>
                <c:pt idx="2747">
                  <c:v>670.37597700000003</c:v>
                </c:pt>
                <c:pt idx="2748">
                  <c:v>669.17382799999996</c:v>
                </c:pt>
                <c:pt idx="2749">
                  <c:v>667.97167999999999</c:v>
                </c:pt>
                <c:pt idx="2750">
                  <c:v>666.76953100000003</c:v>
                </c:pt>
                <c:pt idx="2751">
                  <c:v>665.56738299999995</c:v>
                </c:pt>
                <c:pt idx="2752">
                  <c:v>664.36425799999995</c:v>
                </c:pt>
                <c:pt idx="2753">
                  <c:v>663.16113299999995</c:v>
                </c:pt>
                <c:pt idx="2754">
                  <c:v>661.95800799999995</c:v>
                </c:pt>
                <c:pt idx="2755">
                  <c:v>660.75390600000003</c:v>
                </c:pt>
                <c:pt idx="2756">
                  <c:v>659.54980499999999</c:v>
                </c:pt>
                <c:pt idx="2757">
                  <c:v>658.34570299999996</c:v>
                </c:pt>
                <c:pt idx="2758">
                  <c:v>657.14160200000003</c:v>
                </c:pt>
                <c:pt idx="2759">
                  <c:v>655.93652299999997</c:v>
                </c:pt>
                <c:pt idx="2760">
                  <c:v>654.73144500000001</c:v>
                </c:pt>
                <c:pt idx="2761">
                  <c:v>653.52636700000005</c:v>
                </c:pt>
                <c:pt idx="2762">
                  <c:v>652.32128899999998</c:v>
                </c:pt>
                <c:pt idx="2763">
                  <c:v>651.11523399999999</c:v>
                </c:pt>
                <c:pt idx="2764">
                  <c:v>649.90917999999999</c:v>
                </c:pt>
                <c:pt idx="2765">
                  <c:v>648.703125</c:v>
                </c:pt>
                <c:pt idx="2766">
                  <c:v>647.49609399999997</c:v>
                </c:pt>
                <c:pt idx="2767">
                  <c:v>646.29003899999998</c:v>
                </c:pt>
                <c:pt idx="2768">
                  <c:v>645.08300799999995</c:v>
                </c:pt>
                <c:pt idx="2769">
                  <c:v>643.875</c:v>
                </c:pt>
                <c:pt idx="2770">
                  <c:v>642.66796899999997</c:v>
                </c:pt>
                <c:pt idx="2771">
                  <c:v>641.45996100000002</c:v>
                </c:pt>
                <c:pt idx="2772">
                  <c:v>640.25195299999996</c:v>
                </c:pt>
                <c:pt idx="2773">
                  <c:v>639.04296899999997</c:v>
                </c:pt>
                <c:pt idx="2774">
                  <c:v>637.83496100000002</c:v>
                </c:pt>
                <c:pt idx="2775">
                  <c:v>636.62597700000003</c:v>
                </c:pt>
                <c:pt idx="2776">
                  <c:v>635.41699200000005</c:v>
                </c:pt>
                <c:pt idx="2777">
                  <c:v>634.20703100000003</c:v>
                </c:pt>
                <c:pt idx="2778">
                  <c:v>632.99804700000004</c:v>
                </c:pt>
                <c:pt idx="2779">
                  <c:v>631.78808600000002</c:v>
                </c:pt>
                <c:pt idx="2780">
                  <c:v>630.57714799999997</c:v>
                </c:pt>
                <c:pt idx="2781">
                  <c:v>629.36718800000006</c:v>
                </c:pt>
                <c:pt idx="2782">
                  <c:v>628.15625</c:v>
                </c:pt>
                <c:pt idx="2783">
                  <c:v>626.94531300000006</c:v>
                </c:pt>
                <c:pt idx="2784">
                  <c:v>625.734375</c:v>
                </c:pt>
                <c:pt idx="2785">
                  <c:v>624.52246100000002</c:v>
                </c:pt>
                <c:pt idx="2786">
                  <c:v>623.31054700000004</c:v>
                </c:pt>
                <c:pt idx="2787">
                  <c:v>622.09863299999995</c:v>
                </c:pt>
                <c:pt idx="2788">
                  <c:v>620.88671899999997</c:v>
                </c:pt>
                <c:pt idx="2789">
                  <c:v>619.67382799999996</c:v>
                </c:pt>
                <c:pt idx="2790">
                  <c:v>618.46093800000006</c:v>
                </c:pt>
                <c:pt idx="2791">
                  <c:v>617.24804700000004</c:v>
                </c:pt>
                <c:pt idx="2792">
                  <c:v>616.03417999999999</c:v>
                </c:pt>
                <c:pt idx="2793">
                  <c:v>614.82031300000006</c:v>
                </c:pt>
                <c:pt idx="2794">
                  <c:v>613.60644500000001</c:v>
                </c:pt>
                <c:pt idx="2795">
                  <c:v>612.39257799999996</c:v>
                </c:pt>
                <c:pt idx="2796">
                  <c:v>611.17773399999999</c:v>
                </c:pt>
                <c:pt idx="2797">
                  <c:v>609.96386700000005</c:v>
                </c:pt>
                <c:pt idx="2798">
                  <c:v>608.74902299999997</c:v>
                </c:pt>
                <c:pt idx="2799">
                  <c:v>607.53320299999996</c:v>
                </c:pt>
                <c:pt idx="2800">
                  <c:v>606.31738299999995</c:v>
                </c:pt>
                <c:pt idx="2801">
                  <c:v>605.10156300000006</c:v>
                </c:pt>
                <c:pt idx="2802">
                  <c:v>603.88574200000005</c:v>
                </c:pt>
                <c:pt idx="2803">
                  <c:v>602.66992200000004</c:v>
                </c:pt>
                <c:pt idx="2804">
                  <c:v>601.453125</c:v>
                </c:pt>
                <c:pt idx="2805">
                  <c:v>600.23632799999996</c:v>
                </c:pt>
                <c:pt idx="2806">
                  <c:v>599.01953100000003</c:v>
                </c:pt>
                <c:pt idx="2807">
                  <c:v>597.80175799999995</c:v>
                </c:pt>
                <c:pt idx="2808">
                  <c:v>596.58398399999999</c:v>
                </c:pt>
                <c:pt idx="2809">
                  <c:v>595.36621100000002</c:v>
                </c:pt>
                <c:pt idx="2810">
                  <c:v>594.14843800000006</c:v>
                </c:pt>
                <c:pt idx="2811">
                  <c:v>592.92968800000006</c:v>
                </c:pt>
                <c:pt idx="2812">
                  <c:v>591.71093800000006</c:v>
                </c:pt>
                <c:pt idx="2813">
                  <c:v>590.49218800000006</c:v>
                </c:pt>
                <c:pt idx="2814">
                  <c:v>589.27343800000006</c:v>
                </c:pt>
                <c:pt idx="2815">
                  <c:v>588.05371100000002</c:v>
                </c:pt>
                <c:pt idx="2816">
                  <c:v>586.83398399999999</c:v>
                </c:pt>
                <c:pt idx="2817">
                  <c:v>585.61328100000003</c:v>
                </c:pt>
                <c:pt idx="2818">
                  <c:v>584.39355499999999</c:v>
                </c:pt>
                <c:pt idx="2819">
                  <c:v>583.17285200000003</c:v>
                </c:pt>
                <c:pt idx="2820">
                  <c:v>581.95214799999997</c:v>
                </c:pt>
                <c:pt idx="2821">
                  <c:v>580.73144500000001</c:v>
                </c:pt>
                <c:pt idx="2822">
                  <c:v>579.50976600000001</c:v>
                </c:pt>
                <c:pt idx="2823">
                  <c:v>578.28808600000002</c:v>
                </c:pt>
                <c:pt idx="2824">
                  <c:v>577.06640600000003</c:v>
                </c:pt>
                <c:pt idx="2825">
                  <c:v>575.84375</c:v>
                </c:pt>
                <c:pt idx="2826">
                  <c:v>574.62109399999997</c:v>
                </c:pt>
                <c:pt idx="2827">
                  <c:v>573.39843800000006</c:v>
                </c:pt>
                <c:pt idx="2828">
                  <c:v>572.17578100000003</c:v>
                </c:pt>
                <c:pt idx="2829">
                  <c:v>570.953125</c:v>
                </c:pt>
                <c:pt idx="2830">
                  <c:v>569.72949200000005</c:v>
                </c:pt>
                <c:pt idx="2831">
                  <c:v>568.50585899999999</c:v>
                </c:pt>
                <c:pt idx="2832">
                  <c:v>567.28125</c:v>
                </c:pt>
                <c:pt idx="2833">
                  <c:v>566.05664100000001</c:v>
                </c:pt>
                <c:pt idx="2834">
                  <c:v>564.83300799999995</c:v>
                </c:pt>
                <c:pt idx="2835">
                  <c:v>563.60742200000004</c:v>
                </c:pt>
                <c:pt idx="2836">
                  <c:v>562.38281300000006</c:v>
                </c:pt>
                <c:pt idx="2837">
                  <c:v>561.15722700000003</c:v>
                </c:pt>
                <c:pt idx="2838">
                  <c:v>559.93164100000001</c:v>
                </c:pt>
                <c:pt idx="2839">
                  <c:v>558.70605499999999</c:v>
                </c:pt>
                <c:pt idx="2840">
                  <c:v>557.47949200000005</c:v>
                </c:pt>
                <c:pt idx="2841">
                  <c:v>556.25292999999999</c:v>
                </c:pt>
                <c:pt idx="2842">
                  <c:v>555.02636700000005</c:v>
                </c:pt>
                <c:pt idx="2843">
                  <c:v>553.79980499999999</c:v>
                </c:pt>
                <c:pt idx="2844">
                  <c:v>552.57226600000001</c:v>
                </c:pt>
                <c:pt idx="2845">
                  <c:v>551.34472700000003</c:v>
                </c:pt>
                <c:pt idx="2846">
                  <c:v>550.11718800000006</c:v>
                </c:pt>
                <c:pt idx="2847">
                  <c:v>548.88867200000004</c:v>
                </c:pt>
                <c:pt idx="2848">
                  <c:v>547.66015600000003</c:v>
                </c:pt>
                <c:pt idx="2849">
                  <c:v>546.43164100000001</c:v>
                </c:pt>
                <c:pt idx="2850">
                  <c:v>545.203125</c:v>
                </c:pt>
                <c:pt idx="2851">
                  <c:v>543.97363299999995</c:v>
                </c:pt>
                <c:pt idx="2852">
                  <c:v>542.74414100000001</c:v>
                </c:pt>
                <c:pt idx="2853">
                  <c:v>541.51464799999997</c:v>
                </c:pt>
                <c:pt idx="2854">
                  <c:v>540.28515600000003</c:v>
                </c:pt>
                <c:pt idx="2855">
                  <c:v>539.05468800000006</c:v>
                </c:pt>
                <c:pt idx="2856">
                  <c:v>537.82421899999997</c:v>
                </c:pt>
                <c:pt idx="2857">
                  <c:v>536.59375</c:v>
                </c:pt>
                <c:pt idx="2858">
                  <c:v>535.36230499999999</c:v>
                </c:pt>
                <c:pt idx="2859">
                  <c:v>534.13085899999999</c:v>
                </c:pt>
                <c:pt idx="2860">
                  <c:v>532.89941399999998</c:v>
                </c:pt>
                <c:pt idx="2861">
                  <c:v>531.66796899999997</c:v>
                </c:pt>
                <c:pt idx="2862">
                  <c:v>530.43554700000004</c:v>
                </c:pt>
                <c:pt idx="2863">
                  <c:v>529.203125</c:v>
                </c:pt>
                <c:pt idx="2864">
                  <c:v>527.97070299999996</c:v>
                </c:pt>
                <c:pt idx="2865">
                  <c:v>526.73828100000003</c:v>
                </c:pt>
                <c:pt idx="2866">
                  <c:v>525.50488299999995</c:v>
                </c:pt>
                <c:pt idx="2867">
                  <c:v>524.27148399999999</c:v>
                </c:pt>
                <c:pt idx="2868">
                  <c:v>523.03710899999999</c:v>
                </c:pt>
                <c:pt idx="2869">
                  <c:v>521.80371100000002</c:v>
                </c:pt>
                <c:pt idx="2870">
                  <c:v>520.56933600000002</c:v>
                </c:pt>
                <c:pt idx="2871">
                  <c:v>519.33496100000002</c:v>
                </c:pt>
                <c:pt idx="2872">
                  <c:v>518.09960899999999</c:v>
                </c:pt>
                <c:pt idx="2873">
                  <c:v>516.86523399999999</c:v>
                </c:pt>
                <c:pt idx="2874">
                  <c:v>515.62988299999995</c:v>
                </c:pt>
                <c:pt idx="2875">
                  <c:v>514.39355499999999</c:v>
                </c:pt>
                <c:pt idx="2876">
                  <c:v>513.15820299999996</c:v>
                </c:pt>
                <c:pt idx="2877">
                  <c:v>511.921875</c:v>
                </c:pt>
                <c:pt idx="2878">
                  <c:v>510.68554699999999</c:v>
                </c:pt>
                <c:pt idx="2879">
                  <c:v>509.44824199999999</c:v>
                </c:pt>
                <c:pt idx="2880">
                  <c:v>508.21191399999998</c:v>
                </c:pt>
                <c:pt idx="2881">
                  <c:v>506.97460899999999</c:v>
                </c:pt>
                <c:pt idx="2882">
                  <c:v>505.73730499999999</c:v>
                </c:pt>
                <c:pt idx="2883">
                  <c:v>504.49902300000002</c:v>
                </c:pt>
                <c:pt idx="2884">
                  <c:v>503.26074199999999</c:v>
                </c:pt>
                <c:pt idx="2885">
                  <c:v>502.02246100000002</c:v>
                </c:pt>
                <c:pt idx="2886">
                  <c:v>500.78417999999999</c:v>
                </c:pt>
                <c:pt idx="2887">
                  <c:v>499.54492199999999</c:v>
                </c:pt>
                <c:pt idx="2888">
                  <c:v>498.30566399999998</c:v>
                </c:pt>
                <c:pt idx="2889">
                  <c:v>497.06640599999997</c:v>
                </c:pt>
                <c:pt idx="2890">
                  <c:v>495.82714800000002</c:v>
                </c:pt>
                <c:pt idx="2891">
                  <c:v>494.58691399999998</c:v>
                </c:pt>
                <c:pt idx="2892">
                  <c:v>493.34667999999999</c:v>
                </c:pt>
                <c:pt idx="2893">
                  <c:v>492.10644500000001</c:v>
                </c:pt>
                <c:pt idx="2894">
                  <c:v>490.86523399999999</c:v>
                </c:pt>
                <c:pt idx="2895">
                  <c:v>489.62402300000002</c:v>
                </c:pt>
                <c:pt idx="2896">
                  <c:v>488.382813</c:v>
                </c:pt>
                <c:pt idx="2897">
                  <c:v>487.14160199999998</c:v>
                </c:pt>
                <c:pt idx="2898">
                  <c:v>485.89941399999998</c:v>
                </c:pt>
                <c:pt idx="2899">
                  <c:v>484.65722699999998</c:v>
                </c:pt>
                <c:pt idx="2900">
                  <c:v>483.41503899999998</c:v>
                </c:pt>
                <c:pt idx="2901">
                  <c:v>482.171875</c:v>
                </c:pt>
                <c:pt idx="2902">
                  <c:v>480.929688</c:v>
                </c:pt>
                <c:pt idx="2903">
                  <c:v>479.68652300000002</c:v>
                </c:pt>
                <c:pt idx="2904">
                  <c:v>478.44238300000001</c:v>
                </c:pt>
                <c:pt idx="2905">
                  <c:v>477.19921900000003</c:v>
                </c:pt>
                <c:pt idx="2906">
                  <c:v>475.95507800000001</c:v>
                </c:pt>
                <c:pt idx="2907">
                  <c:v>474.70996100000002</c:v>
                </c:pt>
                <c:pt idx="2908">
                  <c:v>473.46582000000001</c:v>
                </c:pt>
                <c:pt idx="2909">
                  <c:v>472.22070300000001</c:v>
                </c:pt>
                <c:pt idx="2910">
                  <c:v>470.97558600000002</c:v>
                </c:pt>
                <c:pt idx="2911">
                  <c:v>469.73046900000003</c:v>
                </c:pt>
                <c:pt idx="2912">
                  <c:v>468.484375</c:v>
                </c:pt>
                <c:pt idx="2913">
                  <c:v>467.23828099999997</c:v>
                </c:pt>
                <c:pt idx="2914">
                  <c:v>465.992188</c:v>
                </c:pt>
                <c:pt idx="2915">
                  <c:v>464.74609400000003</c:v>
                </c:pt>
                <c:pt idx="2916">
                  <c:v>463.49902300000002</c:v>
                </c:pt>
                <c:pt idx="2917">
                  <c:v>462.25195300000001</c:v>
                </c:pt>
                <c:pt idx="2918">
                  <c:v>461.00488300000001</c:v>
                </c:pt>
                <c:pt idx="2919">
                  <c:v>459.75683600000002</c:v>
                </c:pt>
                <c:pt idx="2920">
                  <c:v>458.50878899999998</c:v>
                </c:pt>
                <c:pt idx="2921">
                  <c:v>457.26074199999999</c:v>
                </c:pt>
                <c:pt idx="2922">
                  <c:v>456.01269500000001</c:v>
                </c:pt>
                <c:pt idx="2923">
                  <c:v>454.76367199999999</c:v>
                </c:pt>
                <c:pt idx="2924">
                  <c:v>453.51464800000002</c:v>
                </c:pt>
                <c:pt idx="2925">
                  <c:v>452.265625</c:v>
                </c:pt>
                <c:pt idx="2926">
                  <c:v>451.015625</c:v>
                </c:pt>
                <c:pt idx="2927">
                  <c:v>449.765625</c:v>
                </c:pt>
                <c:pt idx="2928">
                  <c:v>448.515625</c:v>
                </c:pt>
                <c:pt idx="2929">
                  <c:v>447.265625</c:v>
                </c:pt>
                <c:pt idx="2930">
                  <c:v>446.01464800000002</c:v>
                </c:pt>
                <c:pt idx="2931">
                  <c:v>444.76367199999999</c:v>
                </c:pt>
                <c:pt idx="2932">
                  <c:v>443.51269500000001</c:v>
                </c:pt>
                <c:pt idx="2933">
                  <c:v>442.26074199999999</c:v>
                </c:pt>
                <c:pt idx="2934">
                  <c:v>441.00878899999998</c:v>
                </c:pt>
                <c:pt idx="2935">
                  <c:v>439.75683600000002</c:v>
                </c:pt>
                <c:pt idx="2936">
                  <c:v>438.50488300000001</c:v>
                </c:pt>
                <c:pt idx="2937">
                  <c:v>437.25195300000001</c:v>
                </c:pt>
                <c:pt idx="2938">
                  <c:v>435.99902300000002</c:v>
                </c:pt>
                <c:pt idx="2939">
                  <c:v>434.74609400000003</c:v>
                </c:pt>
                <c:pt idx="2940">
                  <c:v>433.492188</c:v>
                </c:pt>
                <c:pt idx="2941">
                  <c:v>432.23925800000001</c:v>
                </c:pt>
                <c:pt idx="2942">
                  <c:v>430.98535199999998</c:v>
                </c:pt>
                <c:pt idx="2943">
                  <c:v>429.73046900000003</c:v>
                </c:pt>
                <c:pt idx="2944">
                  <c:v>428.476563</c:v>
                </c:pt>
                <c:pt idx="2945">
                  <c:v>427.22167999999999</c:v>
                </c:pt>
                <c:pt idx="2946">
                  <c:v>425.96582000000001</c:v>
                </c:pt>
                <c:pt idx="2947">
                  <c:v>424.710938</c:v>
                </c:pt>
                <c:pt idx="2948">
                  <c:v>423.45507800000001</c:v>
                </c:pt>
                <c:pt idx="2949">
                  <c:v>422.19921900000003</c:v>
                </c:pt>
                <c:pt idx="2950">
                  <c:v>420.94335899999999</c:v>
                </c:pt>
                <c:pt idx="2951">
                  <c:v>419.68652300000002</c:v>
                </c:pt>
                <c:pt idx="2952">
                  <c:v>418.429688</c:v>
                </c:pt>
                <c:pt idx="2953">
                  <c:v>417.17285199999998</c:v>
                </c:pt>
                <c:pt idx="2954">
                  <c:v>415.91503899999998</c:v>
                </c:pt>
                <c:pt idx="2955">
                  <c:v>414.65820300000001</c:v>
                </c:pt>
                <c:pt idx="2956">
                  <c:v>413.40039100000001</c:v>
                </c:pt>
                <c:pt idx="2957">
                  <c:v>412.14160199999998</c:v>
                </c:pt>
                <c:pt idx="2958">
                  <c:v>410.88378899999998</c:v>
                </c:pt>
                <c:pt idx="2959">
                  <c:v>409.625</c:v>
                </c:pt>
                <c:pt idx="2960">
                  <c:v>408.36523399999999</c:v>
                </c:pt>
                <c:pt idx="2961">
                  <c:v>407.10644500000001</c:v>
                </c:pt>
                <c:pt idx="2962">
                  <c:v>405.84667999999999</c:v>
                </c:pt>
                <c:pt idx="2963">
                  <c:v>404.58691399999998</c:v>
                </c:pt>
                <c:pt idx="2964">
                  <c:v>403.32714800000002</c:v>
                </c:pt>
                <c:pt idx="2965">
                  <c:v>402.06640599999997</c:v>
                </c:pt>
                <c:pt idx="2966">
                  <c:v>400.80566399999998</c:v>
                </c:pt>
                <c:pt idx="2967">
                  <c:v>399.54492199999999</c:v>
                </c:pt>
                <c:pt idx="2968">
                  <c:v>398.28417999999999</c:v>
                </c:pt>
                <c:pt idx="2969">
                  <c:v>397.02246100000002</c:v>
                </c:pt>
                <c:pt idx="2970">
                  <c:v>395.76074199999999</c:v>
                </c:pt>
                <c:pt idx="2971">
                  <c:v>394.49804699999999</c:v>
                </c:pt>
                <c:pt idx="2972">
                  <c:v>393.23632800000001</c:v>
                </c:pt>
                <c:pt idx="2973">
                  <c:v>391.97363300000001</c:v>
                </c:pt>
                <c:pt idx="2974">
                  <c:v>390.710938</c:v>
                </c:pt>
                <c:pt idx="2975">
                  <c:v>389.44726600000001</c:v>
                </c:pt>
                <c:pt idx="2976">
                  <c:v>388.18359400000003</c:v>
                </c:pt>
                <c:pt idx="2977">
                  <c:v>386.91992199999999</c:v>
                </c:pt>
                <c:pt idx="2978">
                  <c:v>385.65625</c:v>
                </c:pt>
                <c:pt idx="2979">
                  <c:v>384.39160199999998</c:v>
                </c:pt>
                <c:pt idx="2980">
                  <c:v>383.12695300000001</c:v>
                </c:pt>
                <c:pt idx="2981">
                  <c:v>381.86230499999999</c:v>
                </c:pt>
                <c:pt idx="2982">
                  <c:v>380.59765599999997</c:v>
                </c:pt>
                <c:pt idx="2983">
                  <c:v>379.33203099999997</c:v>
                </c:pt>
                <c:pt idx="2984">
                  <c:v>378.06640599999997</c:v>
                </c:pt>
                <c:pt idx="2985">
                  <c:v>376.79980499999999</c:v>
                </c:pt>
                <c:pt idx="2986">
                  <c:v>375.53417999999999</c:v>
                </c:pt>
                <c:pt idx="2987">
                  <c:v>374.26757800000001</c:v>
                </c:pt>
                <c:pt idx="2988">
                  <c:v>373</c:v>
                </c:pt>
                <c:pt idx="2989">
                  <c:v>371.73339800000002</c:v>
                </c:pt>
                <c:pt idx="2990">
                  <c:v>370.46582000000001</c:v>
                </c:pt>
                <c:pt idx="2991">
                  <c:v>369.19824199999999</c:v>
                </c:pt>
                <c:pt idx="2992">
                  <c:v>367.93066399999998</c:v>
                </c:pt>
                <c:pt idx="2993">
                  <c:v>366.66210899999999</c:v>
                </c:pt>
                <c:pt idx="2994">
                  <c:v>365.39355499999999</c:v>
                </c:pt>
                <c:pt idx="2995">
                  <c:v>364.125</c:v>
                </c:pt>
                <c:pt idx="2996">
                  <c:v>362.85546900000003</c:v>
                </c:pt>
                <c:pt idx="2997">
                  <c:v>361.585938</c:v>
                </c:pt>
                <c:pt idx="2998">
                  <c:v>360.31640599999997</c:v>
                </c:pt>
                <c:pt idx="2999">
                  <c:v>359.046875</c:v>
                </c:pt>
                <c:pt idx="3000">
                  <c:v>357.77636699999999</c:v>
                </c:pt>
                <c:pt idx="3001">
                  <c:v>356.50585899999999</c:v>
                </c:pt>
                <c:pt idx="3002">
                  <c:v>355.23535199999998</c:v>
                </c:pt>
                <c:pt idx="3003">
                  <c:v>353.96386699999999</c:v>
                </c:pt>
                <c:pt idx="3004">
                  <c:v>352.69238300000001</c:v>
                </c:pt>
                <c:pt idx="3005">
                  <c:v>351.42089800000002</c:v>
                </c:pt>
                <c:pt idx="3006">
                  <c:v>350.14941399999998</c:v>
                </c:pt>
                <c:pt idx="3007">
                  <c:v>348.87695300000001</c:v>
                </c:pt>
                <c:pt idx="3008">
                  <c:v>347.60449199999999</c:v>
                </c:pt>
                <c:pt idx="3009">
                  <c:v>346.33203099999997</c:v>
                </c:pt>
                <c:pt idx="3010">
                  <c:v>345.05859400000003</c:v>
                </c:pt>
                <c:pt idx="3011">
                  <c:v>343.78515599999997</c:v>
                </c:pt>
                <c:pt idx="3012">
                  <c:v>342.51171900000003</c:v>
                </c:pt>
                <c:pt idx="3013">
                  <c:v>341.23828099999997</c:v>
                </c:pt>
                <c:pt idx="3014">
                  <c:v>339.96386699999999</c:v>
                </c:pt>
                <c:pt idx="3015">
                  <c:v>338.68945300000001</c:v>
                </c:pt>
                <c:pt idx="3016">
                  <c:v>337.41503899999998</c:v>
                </c:pt>
                <c:pt idx="3017">
                  <c:v>336.13964800000002</c:v>
                </c:pt>
                <c:pt idx="3018">
                  <c:v>334.86425800000001</c:v>
                </c:pt>
                <c:pt idx="3019">
                  <c:v>333.58886699999999</c:v>
                </c:pt>
                <c:pt idx="3020">
                  <c:v>332.3125</c:v>
                </c:pt>
                <c:pt idx="3021">
                  <c:v>331.03710899999999</c:v>
                </c:pt>
                <c:pt idx="3022">
                  <c:v>329.76074199999999</c:v>
                </c:pt>
                <c:pt idx="3023">
                  <c:v>328.48339800000002</c:v>
                </c:pt>
                <c:pt idx="3024">
                  <c:v>327.20703099999997</c:v>
                </c:pt>
                <c:pt idx="3025">
                  <c:v>325.929688</c:v>
                </c:pt>
                <c:pt idx="3026">
                  <c:v>324.65136699999999</c:v>
                </c:pt>
                <c:pt idx="3027">
                  <c:v>323.37402300000002</c:v>
                </c:pt>
                <c:pt idx="3028">
                  <c:v>322.09570300000001</c:v>
                </c:pt>
                <c:pt idx="3029">
                  <c:v>320.81738300000001</c:v>
                </c:pt>
                <c:pt idx="3030">
                  <c:v>319.539063</c:v>
                </c:pt>
                <c:pt idx="3031">
                  <c:v>318.25976600000001</c:v>
                </c:pt>
                <c:pt idx="3032">
                  <c:v>316.98046900000003</c:v>
                </c:pt>
                <c:pt idx="3033">
                  <c:v>315.70117199999999</c:v>
                </c:pt>
                <c:pt idx="3034">
                  <c:v>314.42089800000002</c:v>
                </c:pt>
                <c:pt idx="3035">
                  <c:v>313.140625</c:v>
                </c:pt>
                <c:pt idx="3036">
                  <c:v>311.86035199999998</c:v>
                </c:pt>
                <c:pt idx="3037">
                  <c:v>310.58007800000001</c:v>
                </c:pt>
                <c:pt idx="3038">
                  <c:v>309.29882800000001</c:v>
                </c:pt>
                <c:pt idx="3039">
                  <c:v>308.01757800000001</c:v>
                </c:pt>
                <c:pt idx="3040">
                  <c:v>306.73535199999998</c:v>
                </c:pt>
                <c:pt idx="3041">
                  <c:v>305.45410199999998</c:v>
                </c:pt>
                <c:pt idx="3042">
                  <c:v>304.171875</c:v>
                </c:pt>
                <c:pt idx="3043">
                  <c:v>302.88964800000002</c:v>
                </c:pt>
                <c:pt idx="3044">
                  <c:v>301.60644500000001</c:v>
                </c:pt>
                <c:pt idx="3045">
                  <c:v>300.32324199999999</c:v>
                </c:pt>
                <c:pt idx="3046">
                  <c:v>299.04003899999998</c:v>
                </c:pt>
                <c:pt idx="3047">
                  <c:v>297.75683600000002</c:v>
                </c:pt>
                <c:pt idx="3048">
                  <c:v>296.47265599999997</c:v>
                </c:pt>
                <c:pt idx="3049">
                  <c:v>295.18847699999998</c:v>
                </c:pt>
                <c:pt idx="3050">
                  <c:v>293.90429699999999</c:v>
                </c:pt>
                <c:pt idx="3051">
                  <c:v>292.62011699999999</c:v>
                </c:pt>
                <c:pt idx="3052">
                  <c:v>291.33496100000002</c:v>
                </c:pt>
                <c:pt idx="3053">
                  <c:v>290.04980499999999</c:v>
                </c:pt>
                <c:pt idx="3054">
                  <c:v>288.76367199999999</c:v>
                </c:pt>
                <c:pt idx="3055">
                  <c:v>287.47753899999998</c:v>
                </c:pt>
                <c:pt idx="3056">
                  <c:v>286.19140599999997</c:v>
                </c:pt>
                <c:pt idx="3057">
                  <c:v>284.90527300000002</c:v>
                </c:pt>
                <c:pt idx="3058">
                  <c:v>283.61816399999998</c:v>
                </c:pt>
                <c:pt idx="3059">
                  <c:v>282.33203099999997</c:v>
                </c:pt>
                <c:pt idx="3060">
                  <c:v>281.04394500000001</c:v>
                </c:pt>
                <c:pt idx="3061">
                  <c:v>279.75683600000002</c:v>
                </c:pt>
                <c:pt idx="3062">
                  <c:v>278.46875</c:v>
                </c:pt>
                <c:pt idx="3063">
                  <c:v>277.18066399999998</c:v>
                </c:pt>
                <c:pt idx="3064">
                  <c:v>275.89257800000001</c:v>
                </c:pt>
                <c:pt idx="3065">
                  <c:v>274.60351600000001</c:v>
                </c:pt>
                <c:pt idx="3066">
                  <c:v>273.31445300000001</c:v>
                </c:pt>
                <c:pt idx="3067">
                  <c:v>272.02539100000001</c:v>
                </c:pt>
                <c:pt idx="3068">
                  <c:v>270.73535199999998</c:v>
                </c:pt>
                <c:pt idx="3069">
                  <c:v>269.445313</c:v>
                </c:pt>
                <c:pt idx="3070">
                  <c:v>268.15527300000002</c:v>
                </c:pt>
                <c:pt idx="3071">
                  <c:v>266.86523399999999</c:v>
                </c:pt>
                <c:pt idx="3072">
                  <c:v>265.57421900000003</c:v>
                </c:pt>
                <c:pt idx="3073">
                  <c:v>264.28320300000001</c:v>
                </c:pt>
                <c:pt idx="3074">
                  <c:v>262.992188</c:v>
                </c:pt>
                <c:pt idx="3075">
                  <c:v>261.70019500000001</c:v>
                </c:pt>
                <c:pt idx="3076">
                  <c:v>260.40820300000001</c:v>
                </c:pt>
                <c:pt idx="3077">
                  <c:v>259.11621100000002</c:v>
                </c:pt>
                <c:pt idx="3078">
                  <c:v>257.82324199999999</c:v>
                </c:pt>
                <c:pt idx="3079">
                  <c:v>256.53125</c:v>
                </c:pt>
                <c:pt idx="3080">
                  <c:v>255.238281</c:v>
                </c:pt>
                <c:pt idx="3081">
                  <c:v>253.94433599999999</c:v>
                </c:pt>
                <c:pt idx="3082">
                  <c:v>252.65039100000001</c:v>
                </c:pt>
                <c:pt idx="3083">
                  <c:v>251.35644500000001</c:v>
                </c:pt>
                <c:pt idx="3084">
                  <c:v>250.0625</c:v>
                </c:pt>
                <c:pt idx="3085">
                  <c:v>248.76855499999999</c:v>
                </c:pt>
                <c:pt idx="3086">
                  <c:v>247.47363300000001</c:v>
                </c:pt>
                <c:pt idx="3087">
                  <c:v>246.17773399999999</c:v>
                </c:pt>
                <c:pt idx="3088">
                  <c:v>244.882813</c:v>
                </c:pt>
                <c:pt idx="3089">
                  <c:v>243.58691400000001</c:v>
                </c:pt>
                <c:pt idx="3090">
                  <c:v>242.29101600000001</c:v>
                </c:pt>
                <c:pt idx="3091">
                  <c:v>240.99511699999999</c:v>
                </c:pt>
                <c:pt idx="3092">
                  <c:v>239.69824199999999</c:v>
                </c:pt>
                <c:pt idx="3093">
                  <c:v>238.40136699999999</c:v>
                </c:pt>
                <c:pt idx="3094">
                  <c:v>237.10449199999999</c:v>
                </c:pt>
                <c:pt idx="3095">
                  <c:v>235.80664100000001</c:v>
                </c:pt>
                <c:pt idx="3096">
                  <c:v>234.50976600000001</c:v>
                </c:pt>
                <c:pt idx="3097">
                  <c:v>233.210938</c:v>
                </c:pt>
                <c:pt idx="3098">
                  <c:v>231.91308599999999</c:v>
                </c:pt>
                <c:pt idx="3099">
                  <c:v>230.61425800000001</c:v>
                </c:pt>
                <c:pt idx="3100">
                  <c:v>229.31542999999999</c:v>
                </c:pt>
                <c:pt idx="3101">
                  <c:v>228.01660200000001</c:v>
                </c:pt>
                <c:pt idx="3102">
                  <c:v>226.71679700000001</c:v>
                </c:pt>
                <c:pt idx="3103">
                  <c:v>225.41699199999999</c:v>
                </c:pt>
                <c:pt idx="3104">
                  <c:v>224.117188</c:v>
                </c:pt>
                <c:pt idx="3105">
                  <c:v>222.816406</c:v>
                </c:pt>
                <c:pt idx="3106">
                  <c:v>221.51660200000001</c:v>
                </c:pt>
                <c:pt idx="3107">
                  <c:v>220.214844</c:v>
                </c:pt>
                <c:pt idx="3108">
                  <c:v>218.914063</c:v>
                </c:pt>
                <c:pt idx="3109">
                  <c:v>217.61230499999999</c:v>
                </c:pt>
                <c:pt idx="3110">
                  <c:v>216.31054700000001</c:v>
                </c:pt>
                <c:pt idx="3111">
                  <c:v>215.00878900000001</c:v>
                </c:pt>
                <c:pt idx="3112">
                  <c:v>213.70605499999999</c:v>
                </c:pt>
                <c:pt idx="3113">
                  <c:v>212.40332000000001</c:v>
                </c:pt>
                <c:pt idx="3114">
                  <c:v>211.10058599999999</c:v>
                </c:pt>
                <c:pt idx="3115">
                  <c:v>209.79785200000001</c:v>
                </c:pt>
                <c:pt idx="3116">
                  <c:v>208.49414100000001</c:v>
                </c:pt>
                <c:pt idx="3117">
                  <c:v>207.19042999999999</c:v>
                </c:pt>
                <c:pt idx="3118">
                  <c:v>205.88574199999999</c:v>
                </c:pt>
                <c:pt idx="3119">
                  <c:v>204.58105499999999</c:v>
                </c:pt>
                <c:pt idx="3120">
                  <c:v>203.27636699999999</c:v>
                </c:pt>
                <c:pt idx="3121">
                  <c:v>201.97167999999999</c:v>
                </c:pt>
                <c:pt idx="3122">
                  <c:v>200.66601600000001</c:v>
                </c:pt>
                <c:pt idx="3123">
                  <c:v>199.36035200000001</c:v>
                </c:pt>
                <c:pt idx="3124">
                  <c:v>198.054688</c:v>
                </c:pt>
                <c:pt idx="3125">
                  <c:v>196.74902299999999</c:v>
                </c:pt>
                <c:pt idx="3126">
                  <c:v>195.44238300000001</c:v>
                </c:pt>
                <c:pt idx="3127">
                  <c:v>194.13574199999999</c:v>
                </c:pt>
                <c:pt idx="3128">
                  <c:v>192.828125</c:v>
                </c:pt>
                <c:pt idx="3129">
                  <c:v>191.52148399999999</c:v>
                </c:pt>
                <c:pt idx="3130">
                  <c:v>190.21386699999999</c:v>
                </c:pt>
                <c:pt idx="3131">
                  <c:v>188.90527299999999</c:v>
                </c:pt>
                <c:pt idx="3132">
                  <c:v>187.597656</c:v>
                </c:pt>
                <c:pt idx="3133">
                  <c:v>186.289063</c:v>
                </c:pt>
                <c:pt idx="3134">
                  <c:v>184.97949199999999</c:v>
                </c:pt>
                <c:pt idx="3135">
                  <c:v>183.67089799999999</c:v>
                </c:pt>
                <c:pt idx="3136">
                  <c:v>182.36132799999999</c:v>
                </c:pt>
                <c:pt idx="3137">
                  <c:v>181.05175800000001</c:v>
                </c:pt>
                <c:pt idx="3138">
                  <c:v>179.74121099999999</c:v>
                </c:pt>
                <c:pt idx="3139">
                  <c:v>178.43164100000001</c:v>
                </c:pt>
                <c:pt idx="3140">
                  <c:v>177.121094</c:v>
                </c:pt>
                <c:pt idx="3141">
                  <c:v>175.80957000000001</c:v>
                </c:pt>
                <c:pt idx="3142">
                  <c:v>174.49902299999999</c:v>
                </c:pt>
                <c:pt idx="3143">
                  <c:v>173.1875</c:v>
                </c:pt>
                <c:pt idx="3144">
                  <c:v>171.875</c:v>
                </c:pt>
                <c:pt idx="3145">
                  <c:v>170.56347700000001</c:v>
                </c:pt>
                <c:pt idx="3146">
                  <c:v>169.25097700000001</c:v>
                </c:pt>
                <c:pt idx="3147">
                  <c:v>167.93847700000001</c:v>
                </c:pt>
                <c:pt idx="3148">
                  <c:v>166.625</c:v>
                </c:pt>
                <c:pt idx="3149">
                  <c:v>165.31152299999999</c:v>
                </c:pt>
                <c:pt idx="3150">
                  <c:v>163.99804700000001</c:v>
                </c:pt>
                <c:pt idx="3151">
                  <c:v>162.68457000000001</c:v>
                </c:pt>
                <c:pt idx="3152">
                  <c:v>161.37011699999999</c:v>
                </c:pt>
                <c:pt idx="3153">
                  <c:v>160.05566400000001</c:v>
                </c:pt>
                <c:pt idx="3154">
                  <c:v>158.74121099999999</c:v>
                </c:pt>
                <c:pt idx="3155">
                  <c:v>157.425781</c:v>
                </c:pt>
                <c:pt idx="3156">
                  <c:v>156.11132799999999</c:v>
                </c:pt>
                <c:pt idx="3157">
                  <c:v>154.79492200000001</c:v>
                </c:pt>
                <c:pt idx="3158">
                  <c:v>153.47949199999999</c:v>
                </c:pt>
                <c:pt idx="3159">
                  <c:v>152.16308599999999</c:v>
                </c:pt>
                <c:pt idx="3160">
                  <c:v>150.84667999999999</c:v>
                </c:pt>
                <c:pt idx="3161">
                  <c:v>149.52929700000001</c:v>
                </c:pt>
                <c:pt idx="3162">
                  <c:v>148.21289100000001</c:v>
                </c:pt>
                <c:pt idx="3163">
                  <c:v>146.89550800000001</c:v>
                </c:pt>
                <c:pt idx="3164">
                  <c:v>145.57714799999999</c:v>
                </c:pt>
                <c:pt idx="3165">
                  <c:v>144.25976600000001</c:v>
                </c:pt>
                <c:pt idx="3166">
                  <c:v>142.941406</c:v>
                </c:pt>
                <c:pt idx="3167">
                  <c:v>141.62304700000001</c:v>
                </c:pt>
                <c:pt idx="3168">
                  <c:v>140.30371099999999</c:v>
                </c:pt>
                <c:pt idx="3169">
                  <c:v>138.984375</c:v>
                </c:pt>
                <c:pt idx="3170">
                  <c:v>137.66503900000001</c:v>
                </c:pt>
                <c:pt idx="3171">
                  <c:v>136.34570299999999</c:v>
                </c:pt>
                <c:pt idx="3172">
                  <c:v>135.02539100000001</c:v>
                </c:pt>
                <c:pt idx="3173">
                  <c:v>133.70507799999999</c:v>
                </c:pt>
                <c:pt idx="3174">
                  <c:v>132.38378900000001</c:v>
                </c:pt>
                <c:pt idx="3175">
                  <c:v>131.06347700000001</c:v>
                </c:pt>
                <c:pt idx="3176">
                  <c:v>129.742188</c:v>
                </c:pt>
                <c:pt idx="3177">
                  <c:v>128.41992200000001</c:v>
                </c:pt>
                <c:pt idx="3178">
                  <c:v>127.09863300000001</c:v>
                </c:pt>
                <c:pt idx="3179">
                  <c:v>125.77636699999999</c:v>
                </c:pt>
                <c:pt idx="3180">
                  <c:v>124.45410200000001</c:v>
                </c:pt>
                <c:pt idx="3181">
                  <c:v>123.130859</c:v>
                </c:pt>
                <c:pt idx="3182">
                  <c:v>121.80761699999999</c:v>
                </c:pt>
                <c:pt idx="3183">
                  <c:v>120.484375</c:v>
                </c:pt>
                <c:pt idx="3184">
                  <c:v>119.16113300000001</c:v>
                </c:pt>
                <c:pt idx="3185">
                  <c:v>117.83691399999999</c:v>
                </c:pt>
                <c:pt idx="3186">
                  <c:v>116.51269499999999</c:v>
                </c:pt>
                <c:pt idx="3187">
                  <c:v>115.18847700000001</c:v>
                </c:pt>
                <c:pt idx="3188">
                  <c:v>113.863281</c:v>
                </c:pt>
                <c:pt idx="3189">
                  <c:v>112.53808600000001</c:v>
                </c:pt>
                <c:pt idx="3190">
                  <c:v>111.212891</c:v>
                </c:pt>
                <c:pt idx="3191">
                  <c:v>109.886719</c:v>
                </c:pt>
                <c:pt idx="3192">
                  <c:v>108.560547</c:v>
                </c:pt>
                <c:pt idx="3193">
                  <c:v>107.234375</c:v>
                </c:pt>
                <c:pt idx="3194">
                  <c:v>105.908203</c:v>
                </c:pt>
                <c:pt idx="3195">
                  <c:v>104.58105500000001</c:v>
                </c:pt>
                <c:pt idx="3196">
                  <c:v>103.253906</c:v>
                </c:pt>
                <c:pt idx="3197">
                  <c:v>101.925781</c:v>
                </c:pt>
                <c:pt idx="3198">
                  <c:v>100.597656</c:v>
                </c:pt>
                <c:pt idx="3199">
                  <c:v>99.269531000000001</c:v>
                </c:pt>
                <c:pt idx="3200">
                  <c:v>97.941406000000001</c:v>
                </c:pt>
                <c:pt idx="3201">
                  <c:v>96.612305000000006</c:v>
                </c:pt>
                <c:pt idx="3202">
                  <c:v>95.283203</c:v>
                </c:pt>
                <c:pt idx="3203">
                  <c:v>93.954102000000006</c:v>
                </c:pt>
                <c:pt idx="3204">
                  <c:v>92.625</c:v>
                </c:pt>
                <c:pt idx="3205">
                  <c:v>91.294922</c:v>
                </c:pt>
                <c:pt idx="3206">
                  <c:v>89.963866999999993</c:v>
                </c:pt>
                <c:pt idx="3207">
                  <c:v>88.633788999999993</c:v>
                </c:pt>
                <c:pt idx="3208">
                  <c:v>87.302734000000001</c:v>
                </c:pt>
                <c:pt idx="3209">
                  <c:v>85.971680000000006</c:v>
                </c:pt>
                <c:pt idx="3210">
                  <c:v>84.640625</c:v>
                </c:pt>
                <c:pt idx="3211">
                  <c:v>83.308593999999999</c:v>
                </c:pt>
                <c:pt idx="3212">
                  <c:v>81.976562999999999</c:v>
                </c:pt>
                <c:pt idx="3213">
                  <c:v>80.643555000000006</c:v>
                </c:pt>
                <c:pt idx="3214">
                  <c:v>79.311522999999994</c:v>
                </c:pt>
                <c:pt idx="3215">
                  <c:v>77.978515999999999</c:v>
                </c:pt>
                <c:pt idx="3216">
                  <c:v>76.644531000000001</c:v>
                </c:pt>
                <c:pt idx="3217">
                  <c:v>75.311522999999994</c:v>
                </c:pt>
                <c:pt idx="3218">
                  <c:v>73.977538999999993</c:v>
                </c:pt>
                <c:pt idx="3219">
                  <c:v>72.643555000000006</c:v>
                </c:pt>
                <c:pt idx="3220">
                  <c:v>71.308593999999999</c:v>
                </c:pt>
                <c:pt idx="3221">
                  <c:v>69.973633000000007</c:v>
                </c:pt>
                <c:pt idx="3222">
                  <c:v>68.638672</c:v>
                </c:pt>
                <c:pt idx="3223">
                  <c:v>67.303711000000007</c:v>
                </c:pt>
                <c:pt idx="3224">
                  <c:v>65.967772999999994</c:v>
                </c:pt>
                <c:pt idx="3225">
                  <c:v>64.631836000000007</c:v>
                </c:pt>
                <c:pt idx="3226">
                  <c:v>63.294922</c:v>
                </c:pt>
                <c:pt idx="3227">
                  <c:v>61.958984000000001</c:v>
                </c:pt>
                <c:pt idx="3228">
                  <c:v>60.622070000000001</c:v>
                </c:pt>
                <c:pt idx="3229">
                  <c:v>59.284179999999999</c:v>
                </c:pt>
                <c:pt idx="3230">
                  <c:v>57.947265999999999</c:v>
                </c:pt>
                <c:pt idx="3231">
                  <c:v>56.609375</c:v>
                </c:pt>
                <c:pt idx="3232">
                  <c:v>55.271484000000001</c:v>
                </c:pt>
                <c:pt idx="3233">
                  <c:v>53.932617</c:v>
                </c:pt>
                <c:pt idx="3234">
                  <c:v>52.59375</c:v>
                </c:pt>
                <c:pt idx="3235">
                  <c:v>51.254883</c:v>
                </c:pt>
                <c:pt idx="3236">
                  <c:v>49.916015999999999</c:v>
                </c:pt>
                <c:pt idx="3237">
                  <c:v>48.576172</c:v>
                </c:pt>
                <c:pt idx="3238">
                  <c:v>47.236328</c:v>
                </c:pt>
                <c:pt idx="3239">
                  <c:v>45.895508</c:v>
                </c:pt>
                <c:pt idx="3240">
                  <c:v>44.554687999999999</c:v>
                </c:pt>
                <c:pt idx="3241">
                  <c:v>43.213867</c:v>
                </c:pt>
                <c:pt idx="3242">
                  <c:v>41.873047</c:v>
                </c:pt>
                <c:pt idx="3243">
                  <c:v>40.53125</c:v>
                </c:pt>
                <c:pt idx="3244">
                  <c:v>39.189453</c:v>
                </c:pt>
                <c:pt idx="3245">
                  <c:v>37.847656000000001</c:v>
                </c:pt>
                <c:pt idx="3246">
                  <c:v>36.504883</c:v>
                </c:pt>
                <c:pt idx="3247">
                  <c:v>35.162109000000001</c:v>
                </c:pt>
                <c:pt idx="3248">
                  <c:v>33.819336</c:v>
                </c:pt>
                <c:pt idx="3249">
                  <c:v>32.476562999999999</c:v>
                </c:pt>
                <c:pt idx="3250">
                  <c:v>31.132812999999999</c:v>
                </c:pt>
                <c:pt idx="3251">
                  <c:v>29.789062999999999</c:v>
                </c:pt>
                <c:pt idx="3252">
                  <c:v>28.444336</c:v>
                </c:pt>
                <c:pt idx="3253">
                  <c:v>27.099609000000001</c:v>
                </c:pt>
                <c:pt idx="3254">
                  <c:v>25.754883</c:v>
                </c:pt>
                <c:pt idx="3255">
                  <c:v>24.410156000000001</c:v>
                </c:pt>
                <c:pt idx="3256">
                  <c:v>23.064453</c:v>
                </c:pt>
                <c:pt idx="3257">
                  <c:v>21.71875</c:v>
                </c:pt>
                <c:pt idx="3258">
                  <c:v>20.373047</c:v>
                </c:pt>
                <c:pt idx="3259">
                  <c:v>19.026367</c:v>
                </c:pt>
                <c:pt idx="3260">
                  <c:v>17.679687999999999</c:v>
                </c:pt>
                <c:pt idx="3261">
                  <c:v>16.332031000000001</c:v>
                </c:pt>
                <c:pt idx="3262">
                  <c:v>14.985352000000001</c:v>
                </c:pt>
                <c:pt idx="3263">
                  <c:v>13.637695000000001</c:v>
                </c:pt>
                <c:pt idx="3264">
                  <c:v>12.290039</c:v>
                </c:pt>
                <c:pt idx="3265">
                  <c:v>10.941406000000001</c:v>
                </c:pt>
                <c:pt idx="3266">
                  <c:v>9.5927729999999993</c:v>
                </c:pt>
                <c:pt idx="3267">
                  <c:v>8.2441410000000008</c:v>
                </c:pt>
                <c:pt idx="3268">
                  <c:v>6.8945309999999997</c:v>
                </c:pt>
                <c:pt idx="3269">
                  <c:v>5.5458980000000002</c:v>
                </c:pt>
                <c:pt idx="3270">
                  <c:v>4.1953129999999996</c:v>
                </c:pt>
                <c:pt idx="3271">
                  <c:v>2.8457029999999999</c:v>
                </c:pt>
                <c:pt idx="3272">
                  <c:v>1.495117</c:v>
                </c:pt>
              </c:numCache>
            </c:numRef>
          </c:xVal>
          <c:yVal>
            <c:numRef>
              <c:f>'BrPVkTEAI_0-3200_785_1200_30sec'!$C$2:$C$3274</c:f>
              <c:numCache>
                <c:formatCode>General</c:formatCode>
                <c:ptCount val="3273"/>
                <c:pt idx="0">
                  <c:v>20048.140877000002</c:v>
                </c:pt>
                <c:pt idx="1">
                  <c:v>20066.656593</c:v>
                </c:pt>
                <c:pt idx="2">
                  <c:v>20092.562087999999</c:v>
                </c:pt>
                <c:pt idx="3">
                  <c:v>20062.930988</c:v>
                </c:pt>
                <c:pt idx="4">
                  <c:v>20074.023247000001</c:v>
                </c:pt>
                <c:pt idx="5">
                  <c:v>20088.812042000001</c:v>
                </c:pt>
                <c:pt idx="6">
                  <c:v>20136.894119000001</c:v>
                </c:pt>
                <c:pt idx="7">
                  <c:v>20055.487712999999</c:v>
                </c:pt>
                <c:pt idx="8">
                  <c:v>20118.352661000001</c:v>
                </c:pt>
                <c:pt idx="9">
                  <c:v>20029.582881999999</c:v>
                </c:pt>
                <c:pt idx="10">
                  <c:v>20081.338402000001</c:v>
                </c:pt>
                <c:pt idx="11">
                  <c:v>20081.323883000001</c:v>
                </c:pt>
                <c:pt idx="12">
                  <c:v>20096.092887999999</c:v>
                </c:pt>
                <c:pt idx="13">
                  <c:v>20048.037864999998</c:v>
                </c:pt>
                <c:pt idx="14">
                  <c:v>20051.723846000001</c:v>
                </c:pt>
                <c:pt idx="15">
                  <c:v>20055.408512000002</c:v>
                </c:pt>
                <c:pt idx="16">
                  <c:v>20096.024269000001</c:v>
                </c:pt>
                <c:pt idx="17">
                  <c:v>20066.466468999999</c:v>
                </c:pt>
                <c:pt idx="18">
                  <c:v>20103.373824999999</c:v>
                </c:pt>
                <c:pt idx="19">
                  <c:v>20062.751468999999</c:v>
                </c:pt>
                <c:pt idx="20">
                  <c:v>20066.430862000001</c:v>
                </c:pt>
                <c:pt idx="21">
                  <c:v>20073.798889000002</c:v>
                </c:pt>
                <c:pt idx="22">
                  <c:v>20088.542847000001</c:v>
                </c:pt>
                <c:pt idx="23">
                  <c:v>20103.281532000001</c:v>
                </c:pt>
                <c:pt idx="24">
                  <c:v>20077.447311</c:v>
                </c:pt>
                <c:pt idx="25">
                  <c:v>20121.681175000002</c:v>
                </c:pt>
                <c:pt idx="26">
                  <c:v>20058.986389000002</c:v>
                </c:pt>
                <c:pt idx="27">
                  <c:v>20044.231887999998</c:v>
                </c:pt>
                <c:pt idx="28">
                  <c:v>20047.909317000001</c:v>
                </c:pt>
                <c:pt idx="29">
                  <c:v>20018.423366999999</c:v>
                </c:pt>
                <c:pt idx="30">
                  <c:v>20095.784385999999</c:v>
                </c:pt>
                <c:pt idx="31">
                  <c:v>20114.184052000001</c:v>
                </c:pt>
                <c:pt idx="32">
                  <c:v>20081.019362999999</c:v>
                </c:pt>
                <c:pt idx="33">
                  <c:v>20069.958762999999</c:v>
                </c:pt>
                <c:pt idx="34">
                  <c:v>20080.990401999999</c:v>
                </c:pt>
                <c:pt idx="35">
                  <c:v>20080.975922000001</c:v>
                </c:pt>
                <c:pt idx="36">
                  <c:v>20106.721909</c:v>
                </c:pt>
                <c:pt idx="37">
                  <c:v>20080.946975999999</c:v>
                </c:pt>
                <c:pt idx="38">
                  <c:v>20125.077498999999</c:v>
                </c:pt>
                <c:pt idx="39">
                  <c:v>20058.849475999999</c:v>
                </c:pt>
                <c:pt idx="40">
                  <c:v>20095.613297</c:v>
                </c:pt>
                <c:pt idx="41">
                  <c:v>20128.687194999999</c:v>
                </c:pt>
                <c:pt idx="42">
                  <c:v>20077.198509000002</c:v>
                </c:pt>
                <c:pt idx="43">
                  <c:v>20069.833778</c:v>
                </c:pt>
                <c:pt idx="44">
                  <c:v>20036.748047000001</c:v>
                </c:pt>
                <c:pt idx="45">
                  <c:v>20110.224418999998</c:v>
                </c:pt>
                <c:pt idx="46">
                  <c:v>20022.040940999999</c:v>
                </c:pt>
                <c:pt idx="47">
                  <c:v>20084.475159000001</c:v>
                </c:pt>
                <c:pt idx="48">
                  <c:v>20066.099167</c:v>
                </c:pt>
                <c:pt idx="49">
                  <c:v>20047.729748000002</c:v>
                </c:pt>
                <c:pt idx="50">
                  <c:v>20091.771552999999</c:v>
                </c:pt>
                <c:pt idx="51">
                  <c:v>20113.776366999999</c:v>
                </c:pt>
                <c:pt idx="52">
                  <c:v>20091.738716</c:v>
                </c:pt>
                <c:pt idx="53">
                  <c:v>20084.384521</c:v>
                </c:pt>
                <c:pt idx="54">
                  <c:v>20091.705887</c:v>
                </c:pt>
                <c:pt idx="55">
                  <c:v>20077.019156999999</c:v>
                </c:pt>
                <c:pt idx="56">
                  <c:v>20062.337684999999</c:v>
                </c:pt>
                <c:pt idx="57">
                  <c:v>20076.991591999998</c:v>
                </c:pt>
                <c:pt idx="58">
                  <c:v>20018.328051</c:v>
                </c:pt>
                <c:pt idx="59">
                  <c:v>20076.964035000001</c:v>
                </c:pt>
                <c:pt idx="60">
                  <c:v>20051.300170999999</c:v>
                </c:pt>
                <c:pt idx="61">
                  <c:v>20043.963703000001</c:v>
                </c:pt>
                <c:pt idx="62">
                  <c:v>20047.61882</c:v>
                </c:pt>
                <c:pt idx="63">
                  <c:v>20091.558258000001</c:v>
                </c:pt>
                <c:pt idx="64">
                  <c:v>20091.541861999998</c:v>
                </c:pt>
                <c:pt idx="65">
                  <c:v>20091.525474999999</c:v>
                </c:pt>
                <c:pt idx="66">
                  <c:v>20007.320726000002</c:v>
                </c:pt>
                <c:pt idx="67">
                  <c:v>20073.194153</c:v>
                </c:pt>
                <c:pt idx="68">
                  <c:v>20065.862946000001</c:v>
                </c:pt>
                <c:pt idx="69">
                  <c:v>20036.583968999999</c:v>
                </c:pt>
                <c:pt idx="70">
                  <c:v>20065.839355</c:v>
                </c:pt>
                <c:pt idx="71">
                  <c:v>20065.827560000002</c:v>
                </c:pt>
                <c:pt idx="72">
                  <c:v>20084.097923000001</c:v>
                </c:pt>
                <c:pt idx="73">
                  <c:v>20076.771309</c:v>
                </c:pt>
                <c:pt idx="74">
                  <c:v>20084.067794999999</c:v>
                </c:pt>
                <c:pt idx="75">
                  <c:v>20091.361670999999</c:v>
                </c:pt>
                <c:pt idx="76">
                  <c:v>20080.383865</c:v>
                </c:pt>
                <c:pt idx="77">
                  <c:v>20087.675773999999</c:v>
                </c:pt>
                <c:pt idx="78">
                  <c:v>20087.660065</c:v>
                </c:pt>
                <c:pt idx="79">
                  <c:v>20076.688812</c:v>
                </c:pt>
                <c:pt idx="80">
                  <c:v>20087.628647000001</c:v>
                </c:pt>
                <c:pt idx="81">
                  <c:v>20087.612946000001</c:v>
                </c:pt>
                <c:pt idx="82">
                  <c:v>20091.247124000001</c:v>
                </c:pt>
                <c:pt idx="83">
                  <c:v>20047.440001999999</c:v>
                </c:pt>
                <c:pt idx="84">
                  <c:v>20032.837192999999</c:v>
                </c:pt>
                <c:pt idx="85">
                  <c:v>20058.366763999999</c:v>
                </c:pt>
                <c:pt idx="86">
                  <c:v>20098.476256999998</c:v>
                </c:pt>
                <c:pt idx="87">
                  <c:v>20091.165375</c:v>
                </c:pt>
                <c:pt idx="88">
                  <c:v>20072.91922</c:v>
                </c:pt>
                <c:pt idx="89">
                  <c:v>20105.713913</c:v>
                </c:pt>
                <c:pt idx="90">
                  <c:v>20102.050308000002</c:v>
                </c:pt>
                <c:pt idx="91">
                  <c:v>20043.728000999999</c:v>
                </c:pt>
                <c:pt idx="92">
                  <c:v>20061.936892999998</c:v>
                </c:pt>
                <c:pt idx="93">
                  <c:v>20083.781943999998</c:v>
                </c:pt>
                <c:pt idx="94">
                  <c:v>20131.113433999999</c:v>
                </c:pt>
                <c:pt idx="95">
                  <c:v>20058.262188000001</c:v>
                </c:pt>
                <c:pt idx="96">
                  <c:v>20094.659072999999</c:v>
                </c:pt>
                <c:pt idx="97">
                  <c:v>20101.922256000002</c:v>
                </c:pt>
                <c:pt idx="98">
                  <c:v>20112.822250000001</c:v>
                </c:pt>
                <c:pt idx="99">
                  <c:v>20101.885688999999</c:v>
                </c:pt>
                <c:pt idx="100">
                  <c:v>20098.229286000002</c:v>
                </c:pt>
                <c:pt idx="101">
                  <c:v>20058.199505</c:v>
                </c:pt>
                <c:pt idx="102">
                  <c:v>20072.736327999999</c:v>
                </c:pt>
                <c:pt idx="103">
                  <c:v>20101.812583999999</c:v>
                </c:pt>
                <c:pt idx="104">
                  <c:v>20076.345733999999</c:v>
                </c:pt>
                <c:pt idx="105">
                  <c:v>20079.966896000002</c:v>
                </c:pt>
                <c:pt idx="106">
                  <c:v>20065.415718</c:v>
                </c:pt>
                <c:pt idx="107">
                  <c:v>20087.205299000001</c:v>
                </c:pt>
                <c:pt idx="108">
                  <c:v>20069.025139000001</c:v>
                </c:pt>
                <c:pt idx="109">
                  <c:v>20079.909500000002</c:v>
                </c:pt>
                <c:pt idx="110">
                  <c:v>20090.789948000001</c:v>
                </c:pt>
                <c:pt idx="111">
                  <c:v>20083.511757</c:v>
                </c:pt>
                <c:pt idx="112">
                  <c:v>20127.060294999999</c:v>
                </c:pt>
                <c:pt idx="113">
                  <c:v>20065.333557000002</c:v>
                </c:pt>
                <c:pt idx="114">
                  <c:v>20083.466782</c:v>
                </c:pt>
                <c:pt idx="115">
                  <c:v>20119.735184000001</c:v>
                </c:pt>
                <c:pt idx="116">
                  <c:v>20068.926063999999</c:v>
                </c:pt>
                <c:pt idx="117">
                  <c:v>20094.302932999999</c:v>
                </c:pt>
                <c:pt idx="118">
                  <c:v>20087.033226</c:v>
                </c:pt>
                <c:pt idx="119">
                  <c:v>20094.269066000001</c:v>
                </c:pt>
                <c:pt idx="120">
                  <c:v>20039.875899999999</c:v>
                </c:pt>
                <c:pt idx="121">
                  <c:v>20101.484062</c:v>
                </c:pt>
                <c:pt idx="122">
                  <c:v>20047.109138</c:v>
                </c:pt>
                <c:pt idx="123">
                  <c:v>20086.955093</c:v>
                </c:pt>
                <c:pt idx="124">
                  <c:v>20083.316994000001</c:v>
                </c:pt>
                <c:pt idx="125">
                  <c:v>20076.058365000001</c:v>
                </c:pt>
                <c:pt idx="126">
                  <c:v>20105.014114000001</c:v>
                </c:pt>
                <c:pt idx="127">
                  <c:v>20025.343679000001</c:v>
                </c:pt>
                <c:pt idx="128">
                  <c:v>20090.496879999999</c:v>
                </c:pt>
                <c:pt idx="129">
                  <c:v>20057.907593</c:v>
                </c:pt>
                <c:pt idx="130">
                  <c:v>20075.990059</c:v>
                </c:pt>
                <c:pt idx="131">
                  <c:v>20108.537712000001</c:v>
                </c:pt>
                <c:pt idx="132">
                  <c:v>20039.790009</c:v>
                </c:pt>
                <c:pt idx="133">
                  <c:v>20075.949089000002</c:v>
                </c:pt>
                <c:pt idx="134">
                  <c:v>20112.095169</c:v>
                </c:pt>
                <c:pt idx="135">
                  <c:v>20065.075820999999</c:v>
                </c:pt>
                <c:pt idx="136">
                  <c:v>20072.293464999999</c:v>
                </c:pt>
                <c:pt idx="137">
                  <c:v>20112.034721</c:v>
                </c:pt>
                <c:pt idx="138">
                  <c:v>20090.334342999999</c:v>
                </c:pt>
                <c:pt idx="139">
                  <c:v>20086.705376000002</c:v>
                </c:pt>
                <c:pt idx="140">
                  <c:v>20057.79319</c:v>
                </c:pt>
                <c:pt idx="141">
                  <c:v>20090.285621999999</c:v>
                </c:pt>
                <c:pt idx="142">
                  <c:v>20115.544806999998</c:v>
                </c:pt>
                <c:pt idx="143">
                  <c:v>20061.372138999999</c:v>
                </c:pt>
                <c:pt idx="144">
                  <c:v>20111.893776000001</c:v>
                </c:pt>
                <c:pt idx="145">
                  <c:v>20093.829514000001</c:v>
                </c:pt>
                <c:pt idx="146">
                  <c:v>20090.204452999998</c:v>
                </c:pt>
                <c:pt idx="147">
                  <c:v>20072.150581000002</c:v>
                </c:pt>
                <c:pt idx="148">
                  <c:v>20082.958244000001</c:v>
                </c:pt>
                <c:pt idx="149">
                  <c:v>20064.912163000001</c:v>
                </c:pt>
                <c:pt idx="150">
                  <c:v>20068.506065000001</c:v>
                </c:pt>
                <c:pt idx="151">
                  <c:v>20054.074004999999</c:v>
                </c:pt>
                <c:pt idx="152">
                  <c:v>20050.459991</c:v>
                </c:pt>
                <c:pt idx="153">
                  <c:v>20104.505454999999</c:v>
                </c:pt>
                <c:pt idx="154">
                  <c:v>20046.838844000002</c:v>
                </c:pt>
                <c:pt idx="155">
                  <c:v>20064.842110000001</c:v>
                </c:pt>
                <c:pt idx="156">
                  <c:v>20129.660873000001</c:v>
                </c:pt>
                <c:pt idx="157">
                  <c:v>20086.425026000001</c:v>
                </c:pt>
                <c:pt idx="158">
                  <c:v>20111.612236000001</c:v>
                </c:pt>
                <c:pt idx="159">
                  <c:v>20064.795440999998</c:v>
                </c:pt>
                <c:pt idx="160">
                  <c:v>20050.387379</c:v>
                </c:pt>
                <c:pt idx="161">
                  <c:v>20111.551971000001</c:v>
                </c:pt>
                <c:pt idx="162">
                  <c:v>20068.358252999999</c:v>
                </c:pt>
                <c:pt idx="163">
                  <c:v>20050.360167999999</c:v>
                </c:pt>
                <c:pt idx="164">
                  <c:v>20057.544117000001</c:v>
                </c:pt>
                <c:pt idx="165">
                  <c:v>20111.471648999999</c:v>
                </c:pt>
                <c:pt idx="166">
                  <c:v>20064.713813999999</c:v>
                </c:pt>
                <c:pt idx="167">
                  <c:v>20068.296729999998</c:v>
                </c:pt>
                <c:pt idx="168">
                  <c:v>20093.441848999999</c:v>
                </c:pt>
                <c:pt idx="169">
                  <c:v>20046.712509000001</c:v>
                </c:pt>
                <c:pt idx="170">
                  <c:v>20057.481963999999</c:v>
                </c:pt>
                <c:pt idx="171">
                  <c:v>20057.471606999999</c:v>
                </c:pt>
                <c:pt idx="172">
                  <c:v>20111.331183999999</c:v>
                </c:pt>
                <c:pt idx="173">
                  <c:v>20086.176352999999</c:v>
                </c:pt>
                <c:pt idx="174">
                  <c:v>20125.651206999999</c:v>
                </c:pt>
                <c:pt idx="175">
                  <c:v>20136.396729</c:v>
                </c:pt>
                <c:pt idx="176">
                  <c:v>20125.605933999999</c:v>
                </c:pt>
                <c:pt idx="177">
                  <c:v>20046.645226000001</c:v>
                </c:pt>
                <c:pt idx="178">
                  <c:v>20071.748954999999</c:v>
                </c:pt>
                <c:pt idx="179">
                  <c:v>20039.454811</c:v>
                </c:pt>
                <c:pt idx="180">
                  <c:v>20078.895401000002</c:v>
                </c:pt>
                <c:pt idx="181">
                  <c:v>20050.197117</c:v>
                </c:pt>
                <c:pt idx="182">
                  <c:v>20086.036690000001</c:v>
                </c:pt>
                <c:pt idx="183">
                  <c:v>20071.684319</c:v>
                </c:pt>
                <c:pt idx="184">
                  <c:v>20125.424942000001</c:v>
                </c:pt>
                <c:pt idx="185">
                  <c:v>20089.573097</c:v>
                </c:pt>
                <c:pt idx="186">
                  <c:v>20057.316444</c:v>
                </c:pt>
                <c:pt idx="187">
                  <c:v>20111.030586000001</c:v>
                </c:pt>
                <c:pt idx="188">
                  <c:v>20111.010567000001</c:v>
                </c:pt>
                <c:pt idx="189">
                  <c:v>20075.187149000001</c:v>
                </c:pt>
                <c:pt idx="190">
                  <c:v>20064.434508999999</c:v>
                </c:pt>
                <c:pt idx="191">
                  <c:v>20064.422881999999</c:v>
                </c:pt>
                <c:pt idx="192">
                  <c:v>20085.881690999999</c:v>
                </c:pt>
                <c:pt idx="193">
                  <c:v>20050.088615000001</c:v>
                </c:pt>
                <c:pt idx="194">
                  <c:v>20100.159164000001</c:v>
                </c:pt>
                <c:pt idx="195">
                  <c:v>20103.717567</c:v>
                </c:pt>
                <c:pt idx="196">
                  <c:v>20121.577971999999</c:v>
                </c:pt>
                <c:pt idx="197">
                  <c:v>20075.078728</c:v>
                </c:pt>
                <c:pt idx="198">
                  <c:v>20064.341583000001</c:v>
                </c:pt>
                <c:pt idx="199">
                  <c:v>20039.312763000002</c:v>
                </c:pt>
                <c:pt idx="200">
                  <c:v>20067.891608999998</c:v>
                </c:pt>
                <c:pt idx="201">
                  <c:v>20089.314949</c:v>
                </c:pt>
                <c:pt idx="202">
                  <c:v>20057.151253</c:v>
                </c:pt>
                <c:pt idx="203">
                  <c:v>20071.426169999999</c:v>
                </c:pt>
                <c:pt idx="204">
                  <c:v>20024.994650000001</c:v>
                </c:pt>
                <c:pt idx="205">
                  <c:v>20035.700195000001</c:v>
                </c:pt>
                <c:pt idx="206">
                  <c:v>20085.665009</c:v>
                </c:pt>
                <c:pt idx="207">
                  <c:v>20057.099697000001</c:v>
                </c:pt>
                <c:pt idx="208">
                  <c:v>20057.089390000001</c:v>
                </c:pt>
                <c:pt idx="209">
                  <c:v>20121.293053000001</c:v>
                </c:pt>
                <c:pt idx="210">
                  <c:v>20053.501980000001</c:v>
                </c:pt>
                <c:pt idx="211">
                  <c:v>20103.418487999999</c:v>
                </c:pt>
                <c:pt idx="212">
                  <c:v>20085.572258</c:v>
                </c:pt>
                <c:pt idx="213">
                  <c:v>20060.602737000001</c:v>
                </c:pt>
                <c:pt idx="214">
                  <c:v>20106.926696999999</c:v>
                </c:pt>
                <c:pt idx="215">
                  <c:v>20078.39875</c:v>
                </c:pt>
                <c:pt idx="216">
                  <c:v>20078.384590000001</c:v>
                </c:pt>
                <c:pt idx="217">
                  <c:v>20103.306479999999</c:v>
                </c:pt>
                <c:pt idx="218">
                  <c:v>20074.794632000001</c:v>
                </c:pt>
                <c:pt idx="219">
                  <c:v>20106.830170000001</c:v>
                </c:pt>
                <c:pt idx="220">
                  <c:v>20056.965800999998</c:v>
                </c:pt>
                <c:pt idx="221">
                  <c:v>20106.791580000001</c:v>
                </c:pt>
                <c:pt idx="222">
                  <c:v>20103.213210999998</c:v>
                </c:pt>
                <c:pt idx="223">
                  <c:v>20103.194565000002</c:v>
                </c:pt>
                <c:pt idx="224">
                  <c:v>20106.733703999998</c:v>
                </c:pt>
                <c:pt idx="225">
                  <c:v>20078.257239999999</c:v>
                </c:pt>
                <c:pt idx="226">
                  <c:v>20060.460578999999</c:v>
                </c:pt>
                <c:pt idx="227">
                  <c:v>20106.675857999999</c:v>
                </c:pt>
                <c:pt idx="228">
                  <c:v>20085.325263999999</c:v>
                </c:pt>
                <c:pt idx="229">
                  <c:v>20088.864418000001</c:v>
                </c:pt>
                <c:pt idx="230">
                  <c:v>20049.755080999999</c:v>
                </c:pt>
                <c:pt idx="231">
                  <c:v>20095.938880999998</c:v>
                </c:pt>
                <c:pt idx="232">
                  <c:v>20099.474190000001</c:v>
                </c:pt>
                <c:pt idx="233">
                  <c:v>20074.592154999998</c:v>
                </c:pt>
                <c:pt idx="234">
                  <c:v>20039.065018000001</c:v>
                </c:pt>
                <c:pt idx="235">
                  <c:v>20092.318802000002</c:v>
                </c:pt>
                <c:pt idx="236">
                  <c:v>20081.651862999999</c:v>
                </c:pt>
                <c:pt idx="237">
                  <c:v>20085.186538999998</c:v>
                </c:pt>
                <c:pt idx="238">
                  <c:v>20067.427146999999</c:v>
                </c:pt>
                <c:pt idx="239">
                  <c:v>20074.511268999999</c:v>
                </c:pt>
                <c:pt idx="240">
                  <c:v>20070.950279000001</c:v>
                </c:pt>
                <c:pt idx="241">
                  <c:v>20046.109340999999</c:v>
                </c:pt>
                <c:pt idx="242">
                  <c:v>20102.840691000001</c:v>
                </c:pt>
                <c:pt idx="243">
                  <c:v>20117.004448</c:v>
                </c:pt>
                <c:pt idx="244">
                  <c:v>20070.898956000001</c:v>
                </c:pt>
                <c:pt idx="245">
                  <c:v>20081.519050999999</c:v>
                </c:pt>
                <c:pt idx="246">
                  <c:v>20070.873306000001</c:v>
                </c:pt>
                <c:pt idx="247">
                  <c:v>20056.688388999999</c:v>
                </c:pt>
                <c:pt idx="248">
                  <c:v>20092.101966999999</c:v>
                </c:pt>
                <c:pt idx="249">
                  <c:v>20067.293106000001</c:v>
                </c:pt>
                <c:pt idx="250">
                  <c:v>20067.280930000001</c:v>
                </c:pt>
                <c:pt idx="251">
                  <c:v>20081.430595000002</c:v>
                </c:pt>
                <c:pt idx="252">
                  <c:v>20095.575133999999</c:v>
                </c:pt>
                <c:pt idx="253">
                  <c:v>20130.949630999999</c:v>
                </c:pt>
                <c:pt idx="254">
                  <c:v>20084.924927</c:v>
                </c:pt>
                <c:pt idx="255">
                  <c:v>20070.757965000001</c:v>
                </c:pt>
                <c:pt idx="256">
                  <c:v>20067.207892999999</c:v>
                </c:pt>
                <c:pt idx="257">
                  <c:v>20070.732346000001</c:v>
                </c:pt>
                <c:pt idx="258">
                  <c:v>20017.679886000002</c:v>
                </c:pt>
                <c:pt idx="259">
                  <c:v>20077.777411999999</c:v>
                </c:pt>
                <c:pt idx="260">
                  <c:v>20098.971512</c:v>
                </c:pt>
                <c:pt idx="261">
                  <c:v>20081.283309999999</c:v>
                </c:pt>
                <c:pt idx="262">
                  <c:v>20045.934418000001</c:v>
                </c:pt>
                <c:pt idx="263">
                  <c:v>20116.581642000001</c:v>
                </c:pt>
                <c:pt idx="264">
                  <c:v>20091.835571</c:v>
                </c:pt>
                <c:pt idx="265">
                  <c:v>20081.224441999999</c:v>
                </c:pt>
                <c:pt idx="266">
                  <c:v>20084.740592999999</c:v>
                </c:pt>
                <c:pt idx="267">
                  <c:v>20045.892838</c:v>
                </c:pt>
                <c:pt idx="268">
                  <c:v>20070.591575999999</c:v>
                </c:pt>
                <c:pt idx="269">
                  <c:v>20063.520912</c:v>
                </c:pt>
                <c:pt idx="270">
                  <c:v>20091.735801999999</c:v>
                </c:pt>
                <c:pt idx="271">
                  <c:v>20042.331932000001</c:v>
                </c:pt>
                <c:pt idx="272">
                  <c:v>20098.756606999999</c:v>
                </c:pt>
                <c:pt idx="273">
                  <c:v>20081.106803999999</c:v>
                </c:pt>
                <c:pt idx="274">
                  <c:v>20070.514869999999</c:v>
                </c:pt>
                <c:pt idx="275">
                  <c:v>20042.301258</c:v>
                </c:pt>
                <c:pt idx="276">
                  <c:v>20081.062714</c:v>
                </c:pt>
                <c:pt idx="277">
                  <c:v>20035.238270000002</c:v>
                </c:pt>
                <c:pt idx="278">
                  <c:v>20098.649277</c:v>
                </c:pt>
                <c:pt idx="279">
                  <c:v>20056.360798000002</c:v>
                </c:pt>
                <c:pt idx="280">
                  <c:v>20066.916313000002</c:v>
                </c:pt>
                <c:pt idx="281">
                  <c:v>20059.861637000002</c:v>
                </c:pt>
                <c:pt idx="282">
                  <c:v>20066.892051999999</c:v>
                </c:pt>
                <c:pt idx="283">
                  <c:v>20063.359931999999</c:v>
                </c:pt>
                <c:pt idx="284">
                  <c:v>20098.542023000002</c:v>
                </c:pt>
                <c:pt idx="285">
                  <c:v>20102.042877</c:v>
                </c:pt>
                <c:pt idx="286">
                  <c:v>20094.988205000001</c:v>
                </c:pt>
                <c:pt idx="287">
                  <c:v>20073.866318</c:v>
                </c:pt>
                <c:pt idx="288">
                  <c:v>20087.920142999999</c:v>
                </c:pt>
                <c:pt idx="289">
                  <c:v>20052.742518999999</c:v>
                </c:pt>
                <c:pt idx="290">
                  <c:v>20073.826133999999</c:v>
                </c:pt>
                <c:pt idx="291">
                  <c:v>20028.119140999999</c:v>
                </c:pt>
                <c:pt idx="292">
                  <c:v>20091.370628000001</c:v>
                </c:pt>
                <c:pt idx="293">
                  <c:v>20073.785964999999</c:v>
                </c:pt>
                <c:pt idx="294">
                  <c:v>20021.077881000001</c:v>
                </c:pt>
                <c:pt idx="295">
                  <c:v>20094.833252</c:v>
                </c:pt>
                <c:pt idx="296">
                  <c:v>20094.816048000001</c:v>
                </c:pt>
                <c:pt idx="297">
                  <c:v>20084.265640000001</c:v>
                </c:pt>
                <c:pt idx="298">
                  <c:v>20073.719055000001</c:v>
                </c:pt>
                <c:pt idx="299">
                  <c:v>20070.195885000001</c:v>
                </c:pt>
                <c:pt idx="300">
                  <c:v>20070.183143999999</c:v>
                </c:pt>
                <c:pt idx="301">
                  <c:v>20059.644843999999</c:v>
                </c:pt>
                <c:pt idx="302">
                  <c:v>20101.728621999999</c:v>
                </c:pt>
                <c:pt idx="303">
                  <c:v>20045.594207999999</c:v>
                </c:pt>
                <c:pt idx="304">
                  <c:v>20063.118979999999</c:v>
                </c:pt>
                <c:pt idx="305">
                  <c:v>20056.095577</c:v>
                </c:pt>
                <c:pt idx="306">
                  <c:v>20052.580054999999</c:v>
                </c:pt>
                <c:pt idx="307">
                  <c:v>20073.598709000002</c:v>
                </c:pt>
                <c:pt idx="308">
                  <c:v>20080.593475000001</c:v>
                </c:pt>
                <c:pt idx="309">
                  <c:v>20066.565132</c:v>
                </c:pt>
                <c:pt idx="310">
                  <c:v>20087.569793999999</c:v>
                </c:pt>
                <c:pt idx="311">
                  <c:v>20080.549583</c:v>
                </c:pt>
                <c:pt idx="312">
                  <c:v>20087.537993999998</c:v>
                </c:pt>
                <c:pt idx="313">
                  <c:v>20052.513255999998</c:v>
                </c:pt>
                <c:pt idx="314">
                  <c:v>20056.003967000001</c:v>
                </c:pt>
                <c:pt idx="315">
                  <c:v>20087.490302999999</c:v>
                </c:pt>
                <c:pt idx="316">
                  <c:v>20090.973388999999</c:v>
                </c:pt>
                <c:pt idx="317">
                  <c:v>20066.468475000001</c:v>
                </c:pt>
                <c:pt idx="318">
                  <c:v>20069.954102</c:v>
                </c:pt>
                <c:pt idx="319">
                  <c:v>20069.941391</c:v>
                </c:pt>
                <c:pt idx="320">
                  <c:v>20066.432250999998</c:v>
                </c:pt>
                <c:pt idx="321">
                  <c:v>20055.932785000001</c:v>
                </c:pt>
                <c:pt idx="322">
                  <c:v>20066.408112000001</c:v>
                </c:pt>
                <c:pt idx="323">
                  <c:v>20118.813972</c:v>
                </c:pt>
                <c:pt idx="324">
                  <c:v>20094.335121</c:v>
                </c:pt>
                <c:pt idx="325">
                  <c:v>20094.317977999999</c:v>
                </c:pt>
                <c:pt idx="326">
                  <c:v>20052.389354999999</c:v>
                </c:pt>
                <c:pt idx="327">
                  <c:v>20080.315741999999</c:v>
                </c:pt>
                <c:pt idx="328">
                  <c:v>20097.757912000001</c:v>
                </c:pt>
                <c:pt idx="329">
                  <c:v>20080.286544999999</c:v>
                </c:pt>
                <c:pt idx="330">
                  <c:v>20090.742203000002</c:v>
                </c:pt>
                <c:pt idx="331">
                  <c:v>20069.789001000001</c:v>
                </c:pt>
                <c:pt idx="332">
                  <c:v>20087.220389999999</c:v>
                </c:pt>
                <c:pt idx="333">
                  <c:v>20059.299080000001</c:v>
                </c:pt>
                <c:pt idx="334">
                  <c:v>20094.163765000001</c:v>
                </c:pt>
                <c:pt idx="335">
                  <c:v>20076.712081999998</c:v>
                </c:pt>
                <c:pt idx="336">
                  <c:v>20069.725570999999</c:v>
                </c:pt>
                <c:pt idx="337">
                  <c:v>20125.483199999999</c:v>
                </c:pt>
                <c:pt idx="338">
                  <c:v>20108.035324</c:v>
                </c:pt>
                <c:pt idx="339">
                  <c:v>20087.109412999998</c:v>
                </c:pt>
                <c:pt idx="340">
                  <c:v>20073.158599999999</c:v>
                </c:pt>
                <c:pt idx="341">
                  <c:v>20059.212852000001</c:v>
                </c:pt>
                <c:pt idx="342">
                  <c:v>20038.307228000001</c:v>
                </c:pt>
                <c:pt idx="343">
                  <c:v>20073.118675000002</c:v>
                </c:pt>
                <c:pt idx="344">
                  <c:v>20083.548996000001</c:v>
                </c:pt>
                <c:pt idx="345">
                  <c:v>20052.208618000001</c:v>
                </c:pt>
                <c:pt idx="346">
                  <c:v>20069.598824000001</c:v>
                </c:pt>
                <c:pt idx="347">
                  <c:v>20038.272388000001</c:v>
                </c:pt>
                <c:pt idx="348">
                  <c:v>20041.744099</c:v>
                </c:pt>
                <c:pt idx="349">
                  <c:v>20093.907126999999</c:v>
                </c:pt>
                <c:pt idx="350">
                  <c:v>20052.161129</c:v>
                </c:pt>
                <c:pt idx="351">
                  <c:v>20041.721305999999</c:v>
                </c:pt>
                <c:pt idx="352">
                  <c:v>20104.284279</c:v>
                </c:pt>
                <c:pt idx="353">
                  <c:v>20062.559176999999</c:v>
                </c:pt>
                <c:pt idx="354">
                  <c:v>20055.598033999999</c:v>
                </c:pt>
                <c:pt idx="355">
                  <c:v>20034.742442999999</c:v>
                </c:pt>
                <c:pt idx="356">
                  <c:v>20107.681969000001</c:v>
                </c:pt>
                <c:pt idx="357">
                  <c:v>20079.878525</c:v>
                </c:pt>
                <c:pt idx="358">
                  <c:v>20107.642754</c:v>
                </c:pt>
                <c:pt idx="359">
                  <c:v>20076.377715999999</c:v>
                </c:pt>
                <c:pt idx="360">
                  <c:v>20072.892723000001</c:v>
                </c:pt>
                <c:pt idx="361">
                  <c:v>20062.468101999999</c:v>
                </c:pt>
                <c:pt idx="362">
                  <c:v>20058.986904000001</c:v>
                </c:pt>
                <c:pt idx="363">
                  <c:v>20117.952315999999</c:v>
                </c:pt>
                <c:pt idx="364">
                  <c:v>20065.902526999998</c:v>
                </c:pt>
                <c:pt idx="365">
                  <c:v>20072.826363</c:v>
                </c:pt>
                <c:pt idx="366">
                  <c:v>20086.682250999998</c:v>
                </c:pt>
                <c:pt idx="367">
                  <c:v>20076.266487000001</c:v>
                </c:pt>
                <c:pt idx="368">
                  <c:v>20069.320533999999</c:v>
                </c:pt>
                <c:pt idx="369">
                  <c:v>20045.050136999998</c:v>
                </c:pt>
                <c:pt idx="370">
                  <c:v>20048.506690999999</c:v>
                </c:pt>
                <c:pt idx="371">
                  <c:v>20103.923965000002</c:v>
                </c:pt>
                <c:pt idx="372">
                  <c:v>20079.660521999998</c:v>
                </c:pt>
                <c:pt idx="373">
                  <c:v>20051.943042999999</c:v>
                </c:pt>
                <c:pt idx="374">
                  <c:v>20076.169243</c:v>
                </c:pt>
                <c:pt idx="375">
                  <c:v>20086.540184000001</c:v>
                </c:pt>
                <c:pt idx="376">
                  <c:v>20093.446358000001</c:v>
                </c:pt>
                <c:pt idx="377">
                  <c:v>20058.825871000001</c:v>
                </c:pt>
                <c:pt idx="378">
                  <c:v>20048.436000999998</c:v>
                </c:pt>
                <c:pt idx="379">
                  <c:v>20024.213585000001</c:v>
                </c:pt>
                <c:pt idx="380">
                  <c:v>20020.750716999999</c:v>
                </c:pt>
                <c:pt idx="381">
                  <c:v>20079.529907</c:v>
                </c:pt>
                <c:pt idx="382">
                  <c:v>20086.429787000001</c:v>
                </c:pt>
                <c:pt idx="383">
                  <c:v>20058.761538999999</c:v>
                </c:pt>
                <c:pt idx="384">
                  <c:v>20072.574547</c:v>
                </c:pt>
                <c:pt idx="385">
                  <c:v>20069.106003000001</c:v>
                </c:pt>
                <c:pt idx="386">
                  <c:v>20107.094772</c:v>
                </c:pt>
                <c:pt idx="387">
                  <c:v>20020.724238999999</c:v>
                </c:pt>
                <c:pt idx="388">
                  <c:v>20048.347736</c:v>
                </c:pt>
                <c:pt idx="389">
                  <c:v>20075.961151</c:v>
                </c:pt>
                <c:pt idx="390">
                  <c:v>20048.330096999998</c:v>
                </c:pt>
                <c:pt idx="391">
                  <c:v>20065.578880000001</c:v>
                </c:pt>
                <c:pt idx="392">
                  <c:v>20065.566910000001</c:v>
                </c:pt>
                <c:pt idx="393">
                  <c:v>20089.706772000001</c:v>
                </c:pt>
                <c:pt idx="394">
                  <c:v>20044.8452</c:v>
                </c:pt>
                <c:pt idx="395">
                  <c:v>20072.429024000001</c:v>
                </c:pt>
                <c:pt idx="396">
                  <c:v>20093.106033</c:v>
                </c:pt>
                <c:pt idx="397">
                  <c:v>20051.716133000002</c:v>
                </c:pt>
                <c:pt idx="398">
                  <c:v>20062.048030999998</c:v>
                </c:pt>
                <c:pt idx="399">
                  <c:v>20079.269119000001</c:v>
                </c:pt>
                <c:pt idx="400">
                  <c:v>20086.146361999999</c:v>
                </c:pt>
                <c:pt idx="401">
                  <c:v>20062.014057</c:v>
                </c:pt>
                <c:pt idx="402">
                  <c:v>20124.005463000001</c:v>
                </c:pt>
                <c:pt idx="403">
                  <c:v>20075.767281</c:v>
                </c:pt>
                <c:pt idx="404">
                  <c:v>20089.526802</c:v>
                </c:pt>
                <c:pt idx="405">
                  <c:v>20072.296906</c:v>
                </c:pt>
                <c:pt idx="406">
                  <c:v>20099.820350999998</c:v>
                </c:pt>
                <c:pt idx="407">
                  <c:v>20068.829048</c:v>
                </c:pt>
                <c:pt idx="408">
                  <c:v>20075.698120000001</c:v>
                </c:pt>
                <c:pt idx="409">
                  <c:v>20079.124489000002</c:v>
                </c:pt>
                <c:pt idx="410">
                  <c:v>20072.230904</c:v>
                </c:pt>
                <c:pt idx="411">
                  <c:v>20134.118607</c:v>
                </c:pt>
                <c:pt idx="412">
                  <c:v>20092.834373000002</c:v>
                </c:pt>
                <c:pt idx="413">
                  <c:v>20099.692780000001</c:v>
                </c:pt>
                <c:pt idx="414">
                  <c:v>20085.926346</c:v>
                </c:pt>
                <c:pt idx="415">
                  <c:v>20072.164948000001</c:v>
                </c:pt>
                <c:pt idx="416">
                  <c:v>20099.638137999998</c:v>
                </c:pt>
                <c:pt idx="417">
                  <c:v>20082.444083999999</c:v>
                </c:pt>
                <c:pt idx="418">
                  <c:v>20068.690848999999</c:v>
                </c:pt>
                <c:pt idx="419">
                  <c:v>20061.810463000002</c:v>
                </c:pt>
                <c:pt idx="420">
                  <c:v>20044.632729000001</c:v>
                </c:pt>
                <c:pt idx="421">
                  <c:v>20072.085846000002</c:v>
                </c:pt>
                <c:pt idx="422">
                  <c:v>20072.072670000001</c:v>
                </c:pt>
                <c:pt idx="423">
                  <c:v>20051.471065999998</c:v>
                </c:pt>
                <c:pt idx="424">
                  <c:v>20061.753990000001</c:v>
                </c:pt>
                <c:pt idx="425">
                  <c:v>20099.47435</c:v>
                </c:pt>
                <c:pt idx="426">
                  <c:v>20075.449500999999</c:v>
                </c:pt>
                <c:pt idx="427">
                  <c:v>20075.435699000001</c:v>
                </c:pt>
                <c:pt idx="428">
                  <c:v>20041.139221000001</c:v>
                </c:pt>
                <c:pt idx="429">
                  <c:v>20099.401603999999</c:v>
                </c:pt>
                <c:pt idx="430">
                  <c:v>20027.416119000001</c:v>
                </c:pt>
                <c:pt idx="431">
                  <c:v>20075.380530999999</c:v>
                </c:pt>
                <c:pt idx="432">
                  <c:v>20075.366744999999</c:v>
                </c:pt>
                <c:pt idx="433">
                  <c:v>20085.628365</c:v>
                </c:pt>
                <c:pt idx="434">
                  <c:v>20034.245079</c:v>
                </c:pt>
                <c:pt idx="435">
                  <c:v>20099.292563999999</c:v>
                </c:pt>
                <c:pt idx="436">
                  <c:v>20082.158126999999</c:v>
                </c:pt>
                <c:pt idx="437">
                  <c:v>20109.524124</c:v>
                </c:pt>
                <c:pt idx="438">
                  <c:v>20092.394066000001</c:v>
                </c:pt>
                <c:pt idx="439">
                  <c:v>20068.427528</c:v>
                </c:pt>
                <c:pt idx="440">
                  <c:v>20071.835754</c:v>
                </c:pt>
                <c:pt idx="441">
                  <c:v>20075.242737</c:v>
                </c:pt>
                <c:pt idx="442">
                  <c:v>20082.067963000001</c:v>
                </c:pt>
                <c:pt idx="443">
                  <c:v>20095.728424000001</c:v>
                </c:pt>
                <c:pt idx="444">
                  <c:v>20075.201423999999</c:v>
                </c:pt>
                <c:pt idx="445">
                  <c:v>20051.264313</c:v>
                </c:pt>
                <c:pt idx="446">
                  <c:v>20095.675865000001</c:v>
                </c:pt>
                <c:pt idx="447">
                  <c:v>20102.491088999999</c:v>
                </c:pt>
                <c:pt idx="448">
                  <c:v>20078.562118999998</c:v>
                </c:pt>
                <c:pt idx="449">
                  <c:v>20037.566307000001</c:v>
                </c:pt>
                <c:pt idx="450">
                  <c:v>20116.092780999999</c:v>
                </c:pt>
                <c:pt idx="451">
                  <c:v>20102.416045999998</c:v>
                </c:pt>
                <c:pt idx="452">
                  <c:v>20061.438374000001</c:v>
                </c:pt>
                <c:pt idx="453">
                  <c:v>20040.951416</c:v>
                </c:pt>
                <c:pt idx="454">
                  <c:v>20075.063843</c:v>
                </c:pt>
                <c:pt idx="455">
                  <c:v>20040.936417000001</c:v>
                </c:pt>
                <c:pt idx="456">
                  <c:v>20071.625603</c:v>
                </c:pt>
                <c:pt idx="457">
                  <c:v>20085.252960000002</c:v>
                </c:pt>
                <c:pt idx="458">
                  <c:v>20112.513289999999</c:v>
                </c:pt>
                <c:pt idx="459">
                  <c:v>20098.857200999999</c:v>
                </c:pt>
                <c:pt idx="460">
                  <c:v>20102.247329999998</c:v>
                </c:pt>
                <c:pt idx="461">
                  <c:v>20047.706676000002</c:v>
                </c:pt>
                <c:pt idx="462">
                  <c:v>20081.767891</c:v>
                </c:pt>
                <c:pt idx="463">
                  <c:v>20088.565651000001</c:v>
                </c:pt>
                <c:pt idx="464">
                  <c:v>20081.737923000001</c:v>
                </c:pt>
                <c:pt idx="465">
                  <c:v>20081.722946000002</c:v>
                </c:pt>
                <c:pt idx="466">
                  <c:v>20071.494469000001</c:v>
                </c:pt>
                <c:pt idx="467">
                  <c:v>20098.712363999999</c:v>
                </c:pt>
                <c:pt idx="468">
                  <c:v>20047.645508000001</c:v>
                </c:pt>
                <c:pt idx="469">
                  <c:v>20037.428894000001</c:v>
                </c:pt>
                <c:pt idx="470">
                  <c:v>20068.040054000001</c:v>
                </c:pt>
                <c:pt idx="471">
                  <c:v>20095.238616999999</c:v>
                </c:pt>
                <c:pt idx="472">
                  <c:v>20027.206042999998</c:v>
                </c:pt>
                <c:pt idx="473">
                  <c:v>20071.402771000001</c:v>
                </c:pt>
                <c:pt idx="474">
                  <c:v>20074.789185000001</c:v>
                </c:pt>
                <c:pt idx="475">
                  <c:v>20044.185505000001</c:v>
                </c:pt>
                <c:pt idx="476">
                  <c:v>20098.549590999999</c:v>
                </c:pt>
                <c:pt idx="477">
                  <c:v>20064.555130000001</c:v>
                </c:pt>
                <c:pt idx="478">
                  <c:v>20088.322394999999</c:v>
                </c:pt>
                <c:pt idx="479">
                  <c:v>20115.477332999999</c:v>
                </c:pt>
                <c:pt idx="480">
                  <c:v>20081.498458999999</c:v>
                </c:pt>
                <c:pt idx="481">
                  <c:v>20037.346606999999</c:v>
                </c:pt>
                <c:pt idx="482">
                  <c:v>20064.495941000001</c:v>
                </c:pt>
                <c:pt idx="483">
                  <c:v>20084.847511</c:v>
                </c:pt>
                <c:pt idx="484">
                  <c:v>20061.078999000001</c:v>
                </c:pt>
                <c:pt idx="485">
                  <c:v>20078.031067</c:v>
                </c:pt>
                <c:pt idx="486">
                  <c:v>20047.488453000002</c:v>
                </c:pt>
                <c:pt idx="487">
                  <c:v>20101.742301999999</c:v>
                </c:pt>
                <c:pt idx="488">
                  <c:v>20122.068351999998</c:v>
                </c:pt>
                <c:pt idx="489">
                  <c:v>20125.436110999999</c:v>
                </c:pt>
                <c:pt idx="490">
                  <c:v>20061.011772000002</c:v>
                </c:pt>
                <c:pt idx="491">
                  <c:v>20067.778412</c:v>
                </c:pt>
                <c:pt idx="492">
                  <c:v>20057.601078</c:v>
                </c:pt>
                <c:pt idx="493">
                  <c:v>20064.365851999999</c:v>
                </c:pt>
                <c:pt idx="494">
                  <c:v>20071.128143000002</c:v>
                </c:pt>
                <c:pt idx="495">
                  <c:v>20067.728652999998</c:v>
                </c:pt>
                <c:pt idx="496">
                  <c:v>20016.929054</c:v>
                </c:pt>
                <c:pt idx="497">
                  <c:v>20071.088973999998</c:v>
                </c:pt>
                <c:pt idx="498">
                  <c:v>20094.767891</c:v>
                </c:pt>
                <c:pt idx="499">
                  <c:v>20091.366538999999</c:v>
                </c:pt>
                <c:pt idx="500">
                  <c:v>20060.899840999999</c:v>
                </c:pt>
                <c:pt idx="501">
                  <c:v>20047.357841000001</c:v>
                </c:pt>
                <c:pt idx="502">
                  <c:v>20057.495387999999</c:v>
                </c:pt>
                <c:pt idx="503">
                  <c:v>20050.721904999999</c:v>
                </c:pt>
                <c:pt idx="504">
                  <c:v>20084.520981000001</c:v>
                </c:pt>
                <c:pt idx="505">
                  <c:v>20087.885665999998</c:v>
                </c:pt>
                <c:pt idx="506">
                  <c:v>20040.555164000001</c:v>
                </c:pt>
                <c:pt idx="507">
                  <c:v>20094.611327999999</c:v>
                </c:pt>
                <c:pt idx="508">
                  <c:v>20118.242431999999</c:v>
                </c:pt>
                <c:pt idx="509">
                  <c:v>20047.288280000001</c:v>
                </c:pt>
                <c:pt idx="510">
                  <c:v>20064.165161000001</c:v>
                </c:pt>
                <c:pt idx="511">
                  <c:v>20091.165305999999</c:v>
                </c:pt>
                <c:pt idx="512">
                  <c:v>20057.389827999999</c:v>
                </c:pt>
                <c:pt idx="513">
                  <c:v>20047.253525</c:v>
                </c:pt>
                <c:pt idx="514">
                  <c:v>20094.489677000001</c:v>
                </c:pt>
                <c:pt idx="515">
                  <c:v>20070.854232999998</c:v>
                </c:pt>
                <c:pt idx="516">
                  <c:v>20064.094421000002</c:v>
                </c:pt>
                <c:pt idx="517">
                  <c:v>20033.727703</c:v>
                </c:pt>
                <c:pt idx="518">
                  <c:v>20084.303757000001</c:v>
                </c:pt>
                <c:pt idx="519">
                  <c:v>20040.458363000002</c:v>
                </c:pt>
                <c:pt idx="520">
                  <c:v>20080.901848000001</c:v>
                </c:pt>
                <c:pt idx="521">
                  <c:v>20016.851451999999</c:v>
                </c:pt>
                <c:pt idx="522">
                  <c:v>20053.91473</c:v>
                </c:pt>
                <c:pt idx="523">
                  <c:v>20074.119117999999</c:v>
                </c:pt>
                <c:pt idx="524">
                  <c:v>20074.105484</c:v>
                </c:pt>
                <c:pt idx="525">
                  <c:v>20077.459663000001</c:v>
                </c:pt>
                <c:pt idx="526">
                  <c:v>20084.179801999999</c:v>
                </c:pt>
                <c:pt idx="527">
                  <c:v>20023.566008000002</c:v>
                </c:pt>
                <c:pt idx="528">
                  <c:v>20023.561672</c:v>
                </c:pt>
                <c:pt idx="529">
                  <c:v>20114.421349</c:v>
                </c:pt>
                <c:pt idx="530">
                  <c:v>20077.388435000001</c:v>
                </c:pt>
                <c:pt idx="531">
                  <c:v>20060.553719</c:v>
                </c:pt>
                <c:pt idx="532">
                  <c:v>20097.540817000001</c:v>
                </c:pt>
                <c:pt idx="533">
                  <c:v>20137.877151000001</c:v>
                </c:pt>
                <c:pt idx="534">
                  <c:v>20047.071338999998</c:v>
                </c:pt>
                <c:pt idx="535">
                  <c:v>20080.678871</c:v>
                </c:pt>
                <c:pt idx="536">
                  <c:v>20080.664024000002</c:v>
                </c:pt>
                <c:pt idx="537">
                  <c:v>20060.486881000001</c:v>
                </c:pt>
                <c:pt idx="538">
                  <c:v>20070.555037999999</c:v>
                </c:pt>
                <c:pt idx="539">
                  <c:v>20107.492638</c:v>
                </c:pt>
                <c:pt idx="540">
                  <c:v>20060.45348</c:v>
                </c:pt>
                <c:pt idx="541">
                  <c:v>20053.726532000001</c:v>
                </c:pt>
                <c:pt idx="542">
                  <c:v>20047.002059999999</c:v>
                </c:pt>
                <c:pt idx="543">
                  <c:v>20070.490105000001</c:v>
                </c:pt>
                <c:pt idx="544">
                  <c:v>20083.901336999999</c:v>
                </c:pt>
                <c:pt idx="545">
                  <c:v>20013.421740999998</c:v>
                </c:pt>
                <c:pt idx="546">
                  <c:v>20080.515617000001</c:v>
                </c:pt>
                <c:pt idx="547">
                  <c:v>20073.792388999998</c:v>
                </c:pt>
                <c:pt idx="548">
                  <c:v>20043.596560999998</c:v>
                </c:pt>
                <c:pt idx="549">
                  <c:v>20026.823711000001</c:v>
                </c:pt>
                <c:pt idx="550">
                  <c:v>20043.580497999999</c:v>
                </c:pt>
                <c:pt idx="551">
                  <c:v>20053.627655</c:v>
                </c:pt>
                <c:pt idx="552">
                  <c:v>20080.426659000001</c:v>
                </c:pt>
                <c:pt idx="553">
                  <c:v>20110.566284</c:v>
                </c:pt>
                <c:pt idx="554">
                  <c:v>20063.647644000001</c:v>
                </c:pt>
                <c:pt idx="555">
                  <c:v>20050.238880000001</c:v>
                </c:pt>
                <c:pt idx="556">
                  <c:v>20127.248374999999</c:v>
                </c:pt>
                <c:pt idx="557">
                  <c:v>20077.004561999998</c:v>
                </c:pt>
                <c:pt idx="558">
                  <c:v>20063.600739000001</c:v>
                </c:pt>
                <c:pt idx="559">
                  <c:v>20097.056915000001</c:v>
                </c:pt>
                <c:pt idx="560">
                  <c:v>20056.884945000002</c:v>
                </c:pt>
                <c:pt idx="561">
                  <c:v>20080.29335</c:v>
                </c:pt>
                <c:pt idx="562">
                  <c:v>20073.588669000001</c:v>
                </c:pt>
                <c:pt idx="563">
                  <c:v>20110.362656000001</c:v>
                </c:pt>
                <c:pt idx="564">
                  <c:v>20073.561538999998</c:v>
                </c:pt>
                <c:pt idx="565">
                  <c:v>20063.518703000002</c:v>
                </c:pt>
                <c:pt idx="566">
                  <c:v>20076.876884000001</c:v>
                </c:pt>
                <c:pt idx="567">
                  <c:v>20050.127850000001</c:v>
                </c:pt>
                <c:pt idx="568">
                  <c:v>20040.094883000002</c:v>
                </c:pt>
                <c:pt idx="569">
                  <c:v>20073.493729000002</c:v>
                </c:pt>
                <c:pt idx="570">
                  <c:v>20063.460152</c:v>
                </c:pt>
                <c:pt idx="571">
                  <c:v>20050.090877999999</c:v>
                </c:pt>
                <c:pt idx="572">
                  <c:v>20083.469390999999</c:v>
                </c:pt>
                <c:pt idx="573">
                  <c:v>20093.468475000001</c:v>
                </c:pt>
                <c:pt idx="574">
                  <c:v>20073.425963999998</c:v>
                </c:pt>
                <c:pt idx="575">
                  <c:v>20066.738563999999</c:v>
                </c:pt>
                <c:pt idx="576">
                  <c:v>20100.089370999998</c:v>
                </c:pt>
                <c:pt idx="577">
                  <c:v>20086.728111</c:v>
                </c:pt>
                <c:pt idx="578">
                  <c:v>20076.706862999999</c:v>
                </c:pt>
                <c:pt idx="579">
                  <c:v>20016.672327</c:v>
                </c:pt>
                <c:pt idx="580">
                  <c:v>20036.672352000001</c:v>
                </c:pt>
                <c:pt idx="581">
                  <c:v>20059.998226</c:v>
                </c:pt>
                <c:pt idx="582">
                  <c:v>20103.311203000001</c:v>
                </c:pt>
                <c:pt idx="583">
                  <c:v>20083.30011</c:v>
                </c:pt>
                <c:pt idx="584">
                  <c:v>20066.627785000001</c:v>
                </c:pt>
                <c:pt idx="585">
                  <c:v>20096.592453000001</c:v>
                </c:pt>
                <c:pt idx="586">
                  <c:v>20063.273022000001</c:v>
                </c:pt>
                <c:pt idx="587">
                  <c:v>20059.931797000001</c:v>
                </c:pt>
                <c:pt idx="588">
                  <c:v>20083.223236000002</c:v>
                </c:pt>
                <c:pt idx="589">
                  <c:v>20059.909663999999</c:v>
                </c:pt>
                <c:pt idx="590">
                  <c:v>20066.554001</c:v>
                </c:pt>
                <c:pt idx="591">
                  <c:v>20049.906281</c:v>
                </c:pt>
                <c:pt idx="592">
                  <c:v>20053.223534000001</c:v>
                </c:pt>
                <c:pt idx="593">
                  <c:v>20093.123978</c:v>
                </c:pt>
                <c:pt idx="594">
                  <c:v>20069.830077999999</c:v>
                </c:pt>
                <c:pt idx="595">
                  <c:v>20053.194041999999</c:v>
                </c:pt>
                <c:pt idx="596">
                  <c:v>20089.748360000001</c:v>
                </c:pt>
                <c:pt idx="597">
                  <c:v>20046.527591999999</c:v>
                </c:pt>
                <c:pt idx="598">
                  <c:v>20049.841778000002</c:v>
                </c:pt>
                <c:pt idx="599">
                  <c:v>20066.443427999999</c:v>
                </c:pt>
                <c:pt idx="600">
                  <c:v>20069.752701000001</c:v>
                </c:pt>
                <c:pt idx="601">
                  <c:v>20053.135094000001</c:v>
                </c:pt>
                <c:pt idx="602">
                  <c:v>20086.328575</c:v>
                </c:pt>
                <c:pt idx="603">
                  <c:v>20066.394317999999</c:v>
                </c:pt>
                <c:pt idx="604">
                  <c:v>20056.424739999999</c:v>
                </c:pt>
                <c:pt idx="605">
                  <c:v>20059.732800000002</c:v>
                </c:pt>
                <c:pt idx="606">
                  <c:v>20076.311134</c:v>
                </c:pt>
                <c:pt idx="607">
                  <c:v>20046.441665999999</c:v>
                </c:pt>
                <c:pt idx="608">
                  <c:v>20109.449401999998</c:v>
                </c:pt>
                <c:pt idx="609">
                  <c:v>20059.688636999999</c:v>
                </c:pt>
                <c:pt idx="610">
                  <c:v>20079.570129</c:v>
                </c:pt>
                <c:pt idx="611">
                  <c:v>20076.240608</c:v>
                </c:pt>
                <c:pt idx="612">
                  <c:v>20125.939452999999</c:v>
                </c:pt>
                <c:pt idx="613">
                  <c:v>20066.271659999999</c:v>
                </c:pt>
                <c:pt idx="614">
                  <c:v>20112.640991</c:v>
                </c:pt>
                <c:pt idx="615">
                  <c:v>20049.685359999999</c:v>
                </c:pt>
                <c:pt idx="616">
                  <c:v>20072.858382999999</c:v>
                </c:pt>
                <c:pt idx="617">
                  <c:v>20066.222641</c:v>
                </c:pt>
                <c:pt idx="618">
                  <c:v>20066.210388</c:v>
                </c:pt>
                <c:pt idx="619">
                  <c:v>20056.268416999999</c:v>
                </c:pt>
                <c:pt idx="620">
                  <c:v>20062.876597999999</c:v>
                </c:pt>
                <c:pt idx="621">
                  <c:v>20099.260468</c:v>
                </c:pt>
                <c:pt idx="622">
                  <c:v>20069.469466999999</c:v>
                </c:pt>
                <c:pt idx="623">
                  <c:v>20082.686447</c:v>
                </c:pt>
                <c:pt idx="624">
                  <c:v>20072.750603</c:v>
                </c:pt>
                <c:pt idx="625">
                  <c:v>20036.368568000002</c:v>
                </c:pt>
                <c:pt idx="626">
                  <c:v>20076.029297000001</c:v>
                </c:pt>
                <c:pt idx="627">
                  <c:v>20105.760307</c:v>
                </c:pt>
                <c:pt idx="628">
                  <c:v>20089.218742000001</c:v>
                </c:pt>
                <c:pt idx="629">
                  <c:v>20062.771938000002</c:v>
                </c:pt>
                <c:pt idx="630">
                  <c:v>20042.941268999999</c:v>
                </c:pt>
                <c:pt idx="631">
                  <c:v>20072.65638</c:v>
                </c:pt>
                <c:pt idx="632">
                  <c:v>20072.642929000001</c:v>
                </c:pt>
                <c:pt idx="633">
                  <c:v>20079.232155000002</c:v>
                </c:pt>
                <c:pt idx="634">
                  <c:v>20095.721130000002</c:v>
                </c:pt>
                <c:pt idx="635">
                  <c:v>20105.603751999999</c:v>
                </c:pt>
                <c:pt idx="636">
                  <c:v>20082.487647999998</c:v>
                </c:pt>
                <c:pt idx="637">
                  <c:v>20102.265738999999</c:v>
                </c:pt>
                <c:pt idx="638">
                  <c:v>20072.562241</c:v>
                </c:pt>
                <c:pt idx="639">
                  <c:v>20102.227858999999</c:v>
                </c:pt>
                <c:pt idx="640">
                  <c:v>20075.832419999999</c:v>
                </c:pt>
                <c:pt idx="641">
                  <c:v>20102.189979999999</c:v>
                </c:pt>
                <c:pt idx="642">
                  <c:v>20079.100166</c:v>
                </c:pt>
                <c:pt idx="643">
                  <c:v>20082.380736999999</c:v>
                </c:pt>
                <c:pt idx="644">
                  <c:v>20075.776236999998</c:v>
                </c:pt>
                <c:pt idx="645">
                  <c:v>20065.880164999999</c:v>
                </c:pt>
                <c:pt idx="646">
                  <c:v>20023.053785</c:v>
                </c:pt>
                <c:pt idx="647">
                  <c:v>20072.441321999999</c:v>
                </c:pt>
                <c:pt idx="648">
                  <c:v>20052.674835000002</c:v>
                </c:pt>
                <c:pt idx="649">
                  <c:v>20046.081935999999</c:v>
                </c:pt>
                <c:pt idx="650">
                  <c:v>20059.237220999999</c:v>
                </c:pt>
                <c:pt idx="651">
                  <c:v>20088.839362999999</c:v>
                </c:pt>
                <c:pt idx="652">
                  <c:v>20078.953681999999</c:v>
                </c:pt>
                <c:pt idx="653">
                  <c:v>20092.095550999999</c:v>
                </c:pt>
                <c:pt idx="654">
                  <c:v>20042.750721</c:v>
                </c:pt>
                <c:pt idx="655">
                  <c:v>20078.909767000001</c:v>
                </c:pt>
                <c:pt idx="656">
                  <c:v>20059.171352000001</c:v>
                </c:pt>
                <c:pt idx="657">
                  <c:v>20072.307129000001</c:v>
                </c:pt>
                <c:pt idx="658">
                  <c:v>20062.435485999998</c:v>
                </c:pt>
                <c:pt idx="659">
                  <c:v>20059.138435000001</c:v>
                </c:pt>
                <c:pt idx="660">
                  <c:v>20075.551765</c:v>
                </c:pt>
                <c:pt idx="661">
                  <c:v>20105.095992999999</c:v>
                </c:pt>
                <c:pt idx="662">
                  <c:v>20091.941932999998</c:v>
                </c:pt>
                <c:pt idx="663">
                  <c:v>20095.207909000001</c:v>
                </c:pt>
                <c:pt idx="664">
                  <c:v>20101.755088999998</c:v>
                </c:pt>
                <c:pt idx="665">
                  <c:v>20055.790825</c:v>
                </c:pt>
                <c:pt idx="666">
                  <c:v>20055.780471999999</c:v>
                </c:pt>
                <c:pt idx="667">
                  <c:v>20075.453689999998</c:v>
                </c:pt>
                <c:pt idx="668">
                  <c:v>20095.119606</c:v>
                </c:pt>
                <c:pt idx="669">
                  <c:v>20016.396889</c:v>
                </c:pt>
                <c:pt idx="670">
                  <c:v>20068.854148999999</c:v>
                </c:pt>
                <c:pt idx="671">
                  <c:v>20081.954010000001</c:v>
                </c:pt>
                <c:pt idx="672">
                  <c:v>20108.159218000001</c:v>
                </c:pt>
                <c:pt idx="673">
                  <c:v>20019.661660999998</c:v>
                </c:pt>
                <c:pt idx="674">
                  <c:v>20078.632042000001</c:v>
                </c:pt>
                <c:pt idx="675">
                  <c:v>20075.341713000002</c:v>
                </c:pt>
                <c:pt idx="676">
                  <c:v>20062.227253000001</c:v>
                </c:pt>
                <c:pt idx="677">
                  <c:v>20085.137267999999</c:v>
                </c:pt>
                <c:pt idx="678">
                  <c:v>20104.764877000001</c:v>
                </c:pt>
                <c:pt idx="679">
                  <c:v>20088.378944</c:v>
                </c:pt>
                <c:pt idx="680">
                  <c:v>20049.090297999999</c:v>
                </c:pt>
                <c:pt idx="681">
                  <c:v>20042.537022</c:v>
                </c:pt>
                <c:pt idx="682">
                  <c:v>20068.70089</c:v>
                </c:pt>
                <c:pt idx="683">
                  <c:v>20058.875533999999</c:v>
                </c:pt>
                <c:pt idx="684">
                  <c:v>20039.243064999999</c:v>
                </c:pt>
                <c:pt idx="685">
                  <c:v>20094.819786</c:v>
                </c:pt>
                <c:pt idx="686">
                  <c:v>20075.187926999999</c:v>
                </c:pt>
                <c:pt idx="687">
                  <c:v>20104.589859</c:v>
                </c:pt>
                <c:pt idx="688">
                  <c:v>20094.766944999999</c:v>
                </c:pt>
                <c:pt idx="689">
                  <c:v>20035.939404000001</c:v>
                </c:pt>
                <c:pt idx="690">
                  <c:v>20055.532391000001</c:v>
                </c:pt>
                <c:pt idx="691">
                  <c:v>20097.980124999998</c:v>
                </c:pt>
                <c:pt idx="692">
                  <c:v>20042.450161000001</c:v>
                </c:pt>
                <c:pt idx="693">
                  <c:v>20104.473281999999</c:v>
                </c:pt>
                <c:pt idx="694">
                  <c:v>20094.661316000002</c:v>
                </c:pt>
                <c:pt idx="695">
                  <c:v>20058.744376999999</c:v>
                </c:pt>
                <c:pt idx="696">
                  <c:v>20088.100181999998</c:v>
                </c:pt>
                <c:pt idx="697">
                  <c:v>20097.870888000001</c:v>
                </c:pt>
                <c:pt idx="698">
                  <c:v>20097.852692</c:v>
                </c:pt>
                <c:pt idx="699">
                  <c:v>20058.700699000001</c:v>
                </c:pt>
                <c:pt idx="700">
                  <c:v>20058.689781000001</c:v>
                </c:pt>
                <c:pt idx="701">
                  <c:v>20058.678866999999</c:v>
                </c:pt>
                <c:pt idx="702">
                  <c:v>20097.779922000002</c:v>
                </c:pt>
                <c:pt idx="703">
                  <c:v>20048.880867</c:v>
                </c:pt>
                <c:pt idx="704">
                  <c:v>20042.355541000001</c:v>
                </c:pt>
                <c:pt idx="705">
                  <c:v>20061.892735000001</c:v>
                </c:pt>
                <c:pt idx="706">
                  <c:v>20022.798346</c:v>
                </c:pt>
                <c:pt idx="707">
                  <c:v>20055.357109</c:v>
                </c:pt>
                <c:pt idx="708">
                  <c:v>20065.113892000001</c:v>
                </c:pt>
                <c:pt idx="709">
                  <c:v>20055.336510000001</c:v>
                </c:pt>
                <c:pt idx="710">
                  <c:v>20094.380013000002</c:v>
                </c:pt>
                <c:pt idx="711">
                  <c:v>20048.808163000002</c:v>
                </c:pt>
                <c:pt idx="712">
                  <c:v>20071.571983000002</c:v>
                </c:pt>
                <c:pt idx="713">
                  <c:v>20078.063995</c:v>
                </c:pt>
                <c:pt idx="714">
                  <c:v>20061.789162000001</c:v>
                </c:pt>
                <c:pt idx="715">
                  <c:v>20074.783485</c:v>
                </c:pt>
                <c:pt idx="716">
                  <c:v>20094.274666000001</c:v>
                </c:pt>
                <c:pt idx="717">
                  <c:v>20126.759567000001</c:v>
                </c:pt>
                <c:pt idx="718">
                  <c:v>20097.489204000001</c:v>
                </c:pt>
                <c:pt idx="719">
                  <c:v>20081.225882999999</c:v>
                </c:pt>
                <c:pt idx="720">
                  <c:v>20094.204474999999</c:v>
                </c:pt>
                <c:pt idx="721">
                  <c:v>20051.965206000001</c:v>
                </c:pt>
                <c:pt idx="722">
                  <c:v>20035.719424999999</c:v>
                </c:pt>
                <c:pt idx="723">
                  <c:v>20048.699238000001</c:v>
                </c:pt>
                <c:pt idx="724">
                  <c:v>20064.920226999999</c:v>
                </c:pt>
                <c:pt idx="725">
                  <c:v>20064.908134000001</c:v>
                </c:pt>
                <c:pt idx="726">
                  <c:v>20094.099257999998</c:v>
                </c:pt>
                <c:pt idx="727">
                  <c:v>20061.639755</c:v>
                </c:pt>
                <c:pt idx="728">
                  <c:v>20051.897491</c:v>
                </c:pt>
                <c:pt idx="729">
                  <c:v>20081.074722000001</c:v>
                </c:pt>
                <c:pt idx="730">
                  <c:v>20048.635773000002</c:v>
                </c:pt>
                <c:pt idx="731">
                  <c:v>20061.593833999999</c:v>
                </c:pt>
                <c:pt idx="732">
                  <c:v>20100.476479000001</c:v>
                </c:pt>
                <c:pt idx="733">
                  <c:v>20045.368015</c:v>
                </c:pt>
                <c:pt idx="734">
                  <c:v>20058.319435000001</c:v>
                </c:pt>
                <c:pt idx="735">
                  <c:v>20071.266028999999</c:v>
                </c:pt>
                <c:pt idx="736">
                  <c:v>20064.775223000001</c:v>
                </c:pt>
                <c:pt idx="737">
                  <c:v>20058.286834999999</c:v>
                </c:pt>
                <c:pt idx="738">
                  <c:v>20061.513523000001</c:v>
                </c:pt>
                <c:pt idx="739">
                  <c:v>20061.502056000001</c:v>
                </c:pt>
                <c:pt idx="740">
                  <c:v>20084.14502</c:v>
                </c:pt>
                <c:pt idx="741">
                  <c:v>20080.893585000002</c:v>
                </c:pt>
                <c:pt idx="742">
                  <c:v>20071.17308</c:v>
                </c:pt>
                <c:pt idx="743">
                  <c:v>20064.690735</c:v>
                </c:pt>
                <c:pt idx="744">
                  <c:v>20061.444739999999</c:v>
                </c:pt>
                <c:pt idx="745">
                  <c:v>20080.833259999999</c:v>
                </c:pt>
                <c:pt idx="746">
                  <c:v>20064.654548999999</c:v>
                </c:pt>
                <c:pt idx="747">
                  <c:v>20071.106743</c:v>
                </c:pt>
                <c:pt idx="748">
                  <c:v>20109.871735000001</c:v>
                </c:pt>
                <c:pt idx="749">
                  <c:v>20064.618377999999</c:v>
                </c:pt>
                <c:pt idx="750">
                  <c:v>20061.376006999999</c:v>
                </c:pt>
                <c:pt idx="751">
                  <c:v>20074.283409</c:v>
                </c:pt>
                <c:pt idx="752">
                  <c:v>20074.269547</c:v>
                </c:pt>
                <c:pt idx="753">
                  <c:v>20054.884644000002</c:v>
                </c:pt>
                <c:pt idx="754">
                  <c:v>20058.102306000001</c:v>
                </c:pt>
                <c:pt idx="755">
                  <c:v>20074.227982</c:v>
                </c:pt>
                <c:pt idx="756">
                  <c:v>20109.707839999999</c:v>
                </c:pt>
                <c:pt idx="757">
                  <c:v>20080.652472999998</c:v>
                </c:pt>
                <c:pt idx="758">
                  <c:v>20061.284443</c:v>
                </c:pt>
                <c:pt idx="759">
                  <c:v>20074.172585</c:v>
                </c:pt>
                <c:pt idx="760">
                  <c:v>20058.037273000002</c:v>
                </c:pt>
                <c:pt idx="761">
                  <c:v>20077.368584</c:v>
                </c:pt>
                <c:pt idx="762">
                  <c:v>20122.477385999999</c:v>
                </c:pt>
                <c:pt idx="763">
                  <c:v>20061.227261</c:v>
                </c:pt>
                <c:pt idx="764">
                  <c:v>20093.434685</c:v>
                </c:pt>
                <c:pt idx="765">
                  <c:v>20099.859801999999</c:v>
                </c:pt>
                <c:pt idx="766">
                  <c:v>20038.64819</c:v>
                </c:pt>
                <c:pt idx="767">
                  <c:v>20032.200809000002</c:v>
                </c:pt>
                <c:pt idx="768">
                  <c:v>20093.364905999999</c:v>
                </c:pt>
                <c:pt idx="769">
                  <c:v>20038.626537</c:v>
                </c:pt>
                <c:pt idx="770">
                  <c:v>20064.365539999999</c:v>
                </c:pt>
                <c:pt idx="771">
                  <c:v>20057.918162999998</c:v>
                </c:pt>
                <c:pt idx="772">
                  <c:v>20064.341492</c:v>
                </c:pt>
                <c:pt idx="773">
                  <c:v>20045.030632000002</c:v>
                </c:pt>
                <c:pt idx="774">
                  <c:v>20090.044433999999</c:v>
                </c:pt>
                <c:pt idx="775">
                  <c:v>20067.520705999999</c:v>
                </c:pt>
                <c:pt idx="776">
                  <c:v>20077.152107000002</c:v>
                </c:pt>
                <c:pt idx="777">
                  <c:v>20086.779900000001</c:v>
                </c:pt>
                <c:pt idx="778">
                  <c:v>20044.988574999999</c:v>
                </c:pt>
                <c:pt idx="779">
                  <c:v>20083.534592</c:v>
                </c:pt>
                <c:pt idx="780">
                  <c:v>20061.033100000001</c:v>
                </c:pt>
                <c:pt idx="781">
                  <c:v>20067.445029999999</c:v>
                </c:pt>
                <c:pt idx="782">
                  <c:v>20051.377082999999</c:v>
                </c:pt>
                <c:pt idx="783">
                  <c:v>20096.314026</c:v>
                </c:pt>
                <c:pt idx="784">
                  <c:v>20060.987475999998</c:v>
                </c:pt>
                <c:pt idx="785">
                  <c:v>20054.557540999998</c:v>
                </c:pt>
                <c:pt idx="786">
                  <c:v>20064.173340000001</c:v>
                </c:pt>
                <c:pt idx="787">
                  <c:v>20054.53714</c:v>
                </c:pt>
                <c:pt idx="788">
                  <c:v>20076.979210000001</c:v>
                </c:pt>
                <c:pt idx="789">
                  <c:v>20070.551079000001</c:v>
                </c:pt>
                <c:pt idx="790">
                  <c:v>20044.887745</c:v>
                </c:pt>
                <c:pt idx="791">
                  <c:v>20048.085014</c:v>
                </c:pt>
                <c:pt idx="792">
                  <c:v>20064.101363999998</c:v>
                </c:pt>
                <c:pt idx="793">
                  <c:v>20073.702774000001</c:v>
                </c:pt>
                <c:pt idx="794">
                  <c:v>20054.465775000001</c:v>
                </c:pt>
                <c:pt idx="795">
                  <c:v>20070.471931</c:v>
                </c:pt>
                <c:pt idx="796">
                  <c:v>20044.837382999998</c:v>
                </c:pt>
                <c:pt idx="797">
                  <c:v>20092.860062</c:v>
                </c:pt>
                <c:pt idx="798">
                  <c:v>20086.439735</c:v>
                </c:pt>
                <c:pt idx="799">
                  <c:v>20054.414837</c:v>
                </c:pt>
                <c:pt idx="800">
                  <c:v>20044.803833000002</c:v>
                </c:pt>
                <c:pt idx="801">
                  <c:v>20044.795443999999</c:v>
                </c:pt>
                <c:pt idx="802">
                  <c:v>20079.976898000001</c:v>
                </c:pt>
                <c:pt idx="803">
                  <c:v>20063.969539999998</c:v>
                </c:pt>
                <c:pt idx="804">
                  <c:v>20086.342712000001</c:v>
                </c:pt>
                <c:pt idx="805">
                  <c:v>20076.734711000001</c:v>
                </c:pt>
                <c:pt idx="806">
                  <c:v>20079.917023000002</c:v>
                </c:pt>
                <c:pt idx="807">
                  <c:v>20035.156906</c:v>
                </c:pt>
                <c:pt idx="808">
                  <c:v>20073.496132</c:v>
                </c:pt>
                <c:pt idx="809">
                  <c:v>20060.702824</c:v>
                </c:pt>
                <c:pt idx="810">
                  <c:v>20076.662895000001</c:v>
                </c:pt>
                <c:pt idx="811">
                  <c:v>20067.067467000001</c:v>
                </c:pt>
                <c:pt idx="812">
                  <c:v>20073.441085999999</c:v>
                </c:pt>
                <c:pt idx="813">
                  <c:v>20092.582290999999</c:v>
                </c:pt>
                <c:pt idx="814">
                  <c:v>20095.756844</c:v>
                </c:pt>
                <c:pt idx="815">
                  <c:v>20067.017234999999</c:v>
                </c:pt>
                <c:pt idx="816">
                  <c:v>20102.102363999998</c:v>
                </c:pt>
                <c:pt idx="817">
                  <c:v>20051.041617999999</c:v>
                </c:pt>
                <c:pt idx="818">
                  <c:v>20079.737587</c:v>
                </c:pt>
                <c:pt idx="819">
                  <c:v>20019.133433999999</c:v>
                </c:pt>
                <c:pt idx="820">
                  <c:v>20057.389544999998</c:v>
                </c:pt>
                <c:pt idx="821">
                  <c:v>20051.003371999999</c:v>
                </c:pt>
                <c:pt idx="822">
                  <c:v>20082.864944000001</c:v>
                </c:pt>
                <c:pt idx="823">
                  <c:v>20057.357284999998</c:v>
                </c:pt>
                <c:pt idx="824">
                  <c:v>20031.859186000002</c:v>
                </c:pt>
                <c:pt idx="825">
                  <c:v>20050.965141000001</c:v>
                </c:pt>
                <c:pt idx="826">
                  <c:v>20063.694485</c:v>
                </c:pt>
                <c:pt idx="827">
                  <c:v>20076.419052000001</c:v>
                </c:pt>
                <c:pt idx="828">
                  <c:v>20082.771782</c:v>
                </c:pt>
                <c:pt idx="829">
                  <c:v>20073.207466</c:v>
                </c:pt>
                <c:pt idx="830">
                  <c:v>20076.376076</c:v>
                </c:pt>
                <c:pt idx="831">
                  <c:v>20057.271313000001</c:v>
                </c:pt>
                <c:pt idx="832">
                  <c:v>20082.709717000002</c:v>
                </c:pt>
                <c:pt idx="833">
                  <c:v>20044.527649</c:v>
                </c:pt>
                <c:pt idx="834">
                  <c:v>20031.799498</c:v>
                </c:pt>
                <c:pt idx="835">
                  <c:v>20038.152241</c:v>
                </c:pt>
                <c:pt idx="836">
                  <c:v>20054.038868</c:v>
                </c:pt>
                <c:pt idx="837">
                  <c:v>20111.235618999999</c:v>
                </c:pt>
                <c:pt idx="838">
                  <c:v>20012.710257999999</c:v>
                </c:pt>
                <c:pt idx="839">
                  <c:v>20025.415744999998</c:v>
                </c:pt>
                <c:pt idx="840">
                  <c:v>20073.056557</c:v>
                </c:pt>
                <c:pt idx="841">
                  <c:v>20076.21862</c:v>
                </c:pt>
                <c:pt idx="842">
                  <c:v>20057.15324</c:v>
                </c:pt>
                <c:pt idx="843">
                  <c:v>20095.237526000001</c:v>
                </c:pt>
                <c:pt idx="844">
                  <c:v>20050.783812999998</c:v>
                </c:pt>
                <c:pt idx="845">
                  <c:v>20072.988029</c:v>
                </c:pt>
                <c:pt idx="846">
                  <c:v>20053.937546000001</c:v>
                </c:pt>
                <c:pt idx="847">
                  <c:v>20050.755222</c:v>
                </c:pt>
                <c:pt idx="848">
                  <c:v>20050.745693000001</c:v>
                </c:pt>
                <c:pt idx="849">
                  <c:v>20085.617278999998</c:v>
                </c:pt>
                <c:pt idx="850">
                  <c:v>20088.771622</c:v>
                </c:pt>
                <c:pt idx="851">
                  <c:v>20057.056755000001</c:v>
                </c:pt>
                <c:pt idx="852">
                  <c:v>20079.230614</c:v>
                </c:pt>
                <c:pt idx="853">
                  <c:v>20079.215729</c:v>
                </c:pt>
                <c:pt idx="854">
                  <c:v>20041.184443999999</c:v>
                </c:pt>
                <c:pt idx="855">
                  <c:v>20076.018539000001</c:v>
                </c:pt>
                <c:pt idx="856">
                  <c:v>20031.668441999998</c:v>
                </c:pt>
                <c:pt idx="857">
                  <c:v>20082.322478999999</c:v>
                </c:pt>
                <c:pt idx="858">
                  <c:v>20063.313091</c:v>
                </c:pt>
                <c:pt idx="859">
                  <c:v>20041.145778999999</c:v>
                </c:pt>
                <c:pt idx="860">
                  <c:v>20079.111626000002</c:v>
                </c:pt>
                <c:pt idx="861">
                  <c:v>20101.243858000002</c:v>
                </c:pt>
                <c:pt idx="862">
                  <c:v>20047.449142000001</c:v>
                </c:pt>
                <c:pt idx="863">
                  <c:v>20072.741676000001</c:v>
                </c:pt>
                <c:pt idx="864">
                  <c:v>20031.620872</c:v>
                </c:pt>
                <c:pt idx="865">
                  <c:v>20082.198813999999</c:v>
                </c:pt>
                <c:pt idx="866">
                  <c:v>20063.217976</c:v>
                </c:pt>
                <c:pt idx="867">
                  <c:v>20031.603046</c:v>
                </c:pt>
                <c:pt idx="868">
                  <c:v>20060.034500000002</c:v>
                </c:pt>
                <c:pt idx="869">
                  <c:v>20053.704983</c:v>
                </c:pt>
                <c:pt idx="870">
                  <c:v>20047.377838</c:v>
                </c:pt>
                <c:pt idx="871">
                  <c:v>20044.211002</c:v>
                </c:pt>
                <c:pt idx="872">
                  <c:v>20072.618706000001</c:v>
                </c:pt>
                <c:pt idx="873">
                  <c:v>20050.507861999999</c:v>
                </c:pt>
                <c:pt idx="874">
                  <c:v>20063.122954999999</c:v>
                </c:pt>
                <c:pt idx="875">
                  <c:v>20104.133286</c:v>
                </c:pt>
                <c:pt idx="876">
                  <c:v>20063.099213000001</c:v>
                </c:pt>
                <c:pt idx="877">
                  <c:v>20091.476653999998</c:v>
                </c:pt>
                <c:pt idx="878">
                  <c:v>20075.690575000001</c:v>
                </c:pt>
                <c:pt idx="879">
                  <c:v>20066.216797000001</c:v>
                </c:pt>
                <c:pt idx="880">
                  <c:v>20059.899162000002</c:v>
                </c:pt>
                <c:pt idx="881">
                  <c:v>20091.407836999999</c:v>
                </c:pt>
                <c:pt idx="882">
                  <c:v>20075.633629</c:v>
                </c:pt>
                <c:pt idx="883">
                  <c:v>20053.563740000001</c:v>
                </c:pt>
                <c:pt idx="884">
                  <c:v>20044.103016000001</c:v>
                </c:pt>
                <c:pt idx="885">
                  <c:v>20069.291695</c:v>
                </c:pt>
                <c:pt idx="886">
                  <c:v>20050.384475999999</c:v>
                </c:pt>
                <c:pt idx="887">
                  <c:v>20053.523430000001</c:v>
                </c:pt>
                <c:pt idx="888">
                  <c:v>20034.626289</c:v>
                </c:pt>
                <c:pt idx="889">
                  <c:v>20100.712067</c:v>
                </c:pt>
                <c:pt idx="890">
                  <c:v>20091.253128</c:v>
                </c:pt>
                <c:pt idx="891">
                  <c:v>20075.505614999998</c:v>
                </c:pt>
                <c:pt idx="892">
                  <c:v>20018.872848999999</c:v>
                </c:pt>
                <c:pt idx="893">
                  <c:v>20072.332298000001</c:v>
                </c:pt>
                <c:pt idx="894">
                  <c:v>20003.14429</c:v>
                </c:pt>
                <c:pt idx="895">
                  <c:v>20034.580680999999</c:v>
                </c:pt>
                <c:pt idx="896">
                  <c:v>20084.863869000001</c:v>
                </c:pt>
                <c:pt idx="897">
                  <c:v>20100.560454999999</c:v>
                </c:pt>
                <c:pt idx="898">
                  <c:v>20075.406136000001</c:v>
                </c:pt>
                <c:pt idx="899">
                  <c:v>20059.685283999999</c:v>
                </c:pt>
                <c:pt idx="900">
                  <c:v>20040.829604999999</c:v>
                </c:pt>
                <c:pt idx="901">
                  <c:v>20072.223388999999</c:v>
                </c:pt>
                <c:pt idx="902">
                  <c:v>20075.349334999999</c:v>
                </c:pt>
                <c:pt idx="903">
                  <c:v>20028.250677</c:v>
                </c:pt>
                <c:pt idx="904">
                  <c:v>20062.767452</c:v>
                </c:pt>
                <c:pt idx="905">
                  <c:v>20072.168968000002</c:v>
                </c:pt>
                <c:pt idx="906">
                  <c:v>20069.018180999999</c:v>
                </c:pt>
                <c:pt idx="907">
                  <c:v>20047.048981</c:v>
                </c:pt>
                <c:pt idx="908">
                  <c:v>20087.808212</c:v>
                </c:pt>
                <c:pt idx="909">
                  <c:v>20050.166664</c:v>
                </c:pt>
                <c:pt idx="910">
                  <c:v>20075.235809000002</c:v>
                </c:pt>
                <c:pt idx="911">
                  <c:v>20087.758568000001</c:v>
                </c:pt>
                <c:pt idx="912">
                  <c:v>20053.271941999999</c:v>
                </c:pt>
                <c:pt idx="913">
                  <c:v>20053.261898000001</c:v>
                </c:pt>
                <c:pt idx="914">
                  <c:v>20034.457084999998</c:v>
                </c:pt>
                <c:pt idx="915">
                  <c:v>20075.164916999998</c:v>
                </c:pt>
                <c:pt idx="916">
                  <c:v>20090.807143999999</c:v>
                </c:pt>
                <c:pt idx="917">
                  <c:v>20059.483120000001</c:v>
                </c:pt>
                <c:pt idx="918">
                  <c:v>20037.561199</c:v>
                </c:pt>
                <c:pt idx="919">
                  <c:v>20021.906568999999</c:v>
                </c:pt>
                <c:pt idx="920">
                  <c:v>20056.320549</c:v>
                </c:pt>
                <c:pt idx="921">
                  <c:v>20084.464889999999</c:v>
                </c:pt>
                <c:pt idx="922">
                  <c:v>20043.788345000001</c:v>
                </c:pt>
                <c:pt idx="923">
                  <c:v>20075.051575000001</c:v>
                </c:pt>
                <c:pt idx="924">
                  <c:v>20065.657738000002</c:v>
                </c:pt>
                <c:pt idx="925">
                  <c:v>20068.771316999999</c:v>
                </c:pt>
                <c:pt idx="926">
                  <c:v>20096.886757</c:v>
                </c:pt>
                <c:pt idx="927">
                  <c:v>20065.620575000001</c:v>
                </c:pt>
                <c:pt idx="928">
                  <c:v>20084.353394000002</c:v>
                </c:pt>
                <c:pt idx="929">
                  <c:v>20087.461082000002</c:v>
                </c:pt>
                <c:pt idx="930">
                  <c:v>20062.460411</c:v>
                </c:pt>
                <c:pt idx="931">
                  <c:v>20074.938346999999</c:v>
                </c:pt>
                <c:pt idx="932">
                  <c:v>20081.167877</c:v>
                </c:pt>
                <c:pt idx="933">
                  <c:v>20078.031303</c:v>
                </c:pt>
                <c:pt idx="934">
                  <c:v>20099.861214</c:v>
                </c:pt>
                <c:pt idx="935">
                  <c:v>20093.602211000001</c:v>
                </c:pt>
                <c:pt idx="936">
                  <c:v>20077.987114</c:v>
                </c:pt>
                <c:pt idx="937">
                  <c:v>20037.426746000001</c:v>
                </c:pt>
                <c:pt idx="938">
                  <c:v>20065.484435999999</c:v>
                </c:pt>
                <c:pt idx="939">
                  <c:v>20077.942940000001</c:v>
                </c:pt>
                <c:pt idx="940">
                  <c:v>20071.693962000001</c:v>
                </c:pt>
                <c:pt idx="941">
                  <c:v>20084.146583999998</c:v>
                </c:pt>
                <c:pt idx="942">
                  <c:v>20040.507366000002</c:v>
                </c:pt>
                <c:pt idx="943">
                  <c:v>20077.884071</c:v>
                </c:pt>
                <c:pt idx="944">
                  <c:v>20046.721614999999</c:v>
                </c:pt>
                <c:pt idx="945">
                  <c:v>20084.083015</c:v>
                </c:pt>
                <c:pt idx="946">
                  <c:v>20056.044750000001</c:v>
                </c:pt>
                <c:pt idx="947">
                  <c:v>20090.277259999999</c:v>
                </c:pt>
                <c:pt idx="948">
                  <c:v>20040.461468000001</c:v>
                </c:pt>
                <c:pt idx="949">
                  <c:v>20059.124817</c:v>
                </c:pt>
                <c:pt idx="950">
                  <c:v>20071.558624000001</c:v>
                </c:pt>
                <c:pt idx="951">
                  <c:v>20027.995907</c:v>
                </c:pt>
                <c:pt idx="952">
                  <c:v>20071.531569999999</c:v>
                </c:pt>
                <c:pt idx="953">
                  <c:v>20052.861167999999</c:v>
                </c:pt>
                <c:pt idx="954">
                  <c:v>20099.484565999999</c:v>
                </c:pt>
                <c:pt idx="955">
                  <c:v>20093.249145999998</c:v>
                </c:pt>
                <c:pt idx="956">
                  <c:v>20031.077171000001</c:v>
                </c:pt>
                <c:pt idx="957">
                  <c:v>20099.428145999998</c:v>
                </c:pt>
                <c:pt idx="958">
                  <c:v>20077.663551000001</c:v>
                </c:pt>
                <c:pt idx="959">
                  <c:v>20080.754821999999</c:v>
                </c:pt>
                <c:pt idx="960">
                  <c:v>20055.89661</c:v>
                </c:pt>
                <c:pt idx="961">
                  <c:v>20099.352959</c:v>
                </c:pt>
                <c:pt idx="962">
                  <c:v>20096.229973000001</c:v>
                </c:pt>
                <c:pt idx="963">
                  <c:v>20043.450477999999</c:v>
                </c:pt>
                <c:pt idx="964">
                  <c:v>20074.472442999999</c:v>
                </c:pt>
                <c:pt idx="965">
                  <c:v>20037.229176000001</c:v>
                </c:pt>
                <c:pt idx="966">
                  <c:v>20021.712909999998</c:v>
                </c:pt>
                <c:pt idx="967">
                  <c:v>20058.923892999999</c:v>
                </c:pt>
                <c:pt idx="968">
                  <c:v>20105.422805999999</c:v>
                </c:pt>
                <c:pt idx="969">
                  <c:v>20080.602180000002</c:v>
                </c:pt>
                <c:pt idx="970">
                  <c:v>20061.989944000001</c:v>
                </c:pt>
                <c:pt idx="971">
                  <c:v>20074.373855999998</c:v>
                </c:pt>
                <c:pt idx="972">
                  <c:v>20083.654747</c:v>
                </c:pt>
                <c:pt idx="973">
                  <c:v>20058.857014000001</c:v>
                </c:pt>
                <c:pt idx="974">
                  <c:v>20071.234482</c:v>
                </c:pt>
                <c:pt idx="975">
                  <c:v>20065.027862999999</c:v>
                </c:pt>
                <c:pt idx="976">
                  <c:v>20027.863807999998</c:v>
                </c:pt>
                <c:pt idx="977">
                  <c:v>20052.621674000002</c:v>
                </c:pt>
                <c:pt idx="978">
                  <c:v>20074.275352000001</c:v>
                </c:pt>
                <c:pt idx="979">
                  <c:v>20068.072844999999</c:v>
                </c:pt>
                <c:pt idx="980">
                  <c:v>20071.153595</c:v>
                </c:pt>
                <c:pt idx="981">
                  <c:v>20089.698410000001</c:v>
                </c:pt>
                <c:pt idx="982">
                  <c:v>20046.38694</c:v>
                </c:pt>
                <c:pt idx="983">
                  <c:v>20074.205048</c:v>
                </c:pt>
                <c:pt idx="984">
                  <c:v>20083.464866999999</c:v>
                </c:pt>
                <c:pt idx="985">
                  <c:v>20052.541996</c:v>
                </c:pt>
                <c:pt idx="986">
                  <c:v>20089.613486999999</c:v>
                </c:pt>
                <c:pt idx="987">
                  <c:v>20086.506973</c:v>
                </c:pt>
                <c:pt idx="988">
                  <c:v>20086.490585</c:v>
                </c:pt>
                <c:pt idx="989">
                  <c:v>20061.767281</c:v>
                </c:pt>
                <c:pt idx="990">
                  <c:v>20086.457809</c:v>
                </c:pt>
                <c:pt idx="991">
                  <c:v>20046.307906999999</c:v>
                </c:pt>
                <c:pt idx="992">
                  <c:v>20092.598258999999</c:v>
                </c:pt>
                <c:pt idx="993">
                  <c:v>52082.300780999998</c:v>
                </c:pt>
                <c:pt idx="994">
                  <c:v>25908.614745999999</c:v>
                </c:pt>
                <c:pt idx="995">
                  <c:v>20101.800170999999</c:v>
                </c:pt>
                <c:pt idx="996">
                  <c:v>20046.264034</c:v>
                </c:pt>
                <c:pt idx="997">
                  <c:v>20049.338947</c:v>
                </c:pt>
                <c:pt idx="998">
                  <c:v>20089.409888999999</c:v>
                </c:pt>
                <c:pt idx="999">
                  <c:v>20058.567782999999</c:v>
                </c:pt>
                <c:pt idx="1000">
                  <c:v>20095.539841000002</c:v>
                </c:pt>
                <c:pt idx="1001">
                  <c:v>20058.545574</c:v>
                </c:pt>
                <c:pt idx="1002">
                  <c:v>20077.019043</c:v>
                </c:pt>
                <c:pt idx="1003">
                  <c:v>20070.844077999998</c:v>
                </c:pt>
                <c:pt idx="1004">
                  <c:v>20040.03471</c:v>
                </c:pt>
                <c:pt idx="1005">
                  <c:v>20061.580177</c:v>
                </c:pt>
                <c:pt idx="1006">
                  <c:v>20027.705824000001</c:v>
                </c:pt>
                <c:pt idx="1007">
                  <c:v>20052.323295999999</c:v>
                </c:pt>
                <c:pt idx="1008">
                  <c:v>20067.699654</c:v>
                </c:pt>
                <c:pt idx="1009">
                  <c:v>20052.30344</c:v>
                </c:pt>
                <c:pt idx="1010">
                  <c:v>20036.913070999999</c:v>
                </c:pt>
                <c:pt idx="1011">
                  <c:v>20036.906067</c:v>
                </c:pt>
                <c:pt idx="1012">
                  <c:v>20039.973984</c:v>
                </c:pt>
                <c:pt idx="1013">
                  <c:v>20095.304488999998</c:v>
                </c:pt>
                <c:pt idx="1014">
                  <c:v>20079.917624999998</c:v>
                </c:pt>
                <c:pt idx="1015">
                  <c:v>20076.829285</c:v>
                </c:pt>
                <c:pt idx="1016">
                  <c:v>20043.016232000002</c:v>
                </c:pt>
                <c:pt idx="1017">
                  <c:v>20039.936062000001</c:v>
                </c:pt>
                <c:pt idx="1018">
                  <c:v>20046.071319999999</c:v>
                </c:pt>
                <c:pt idx="1019">
                  <c:v>20092.125145000002</c:v>
                </c:pt>
                <c:pt idx="1020">
                  <c:v>20070.615868000001</c:v>
                </c:pt>
                <c:pt idx="1021">
                  <c:v>20082.881149000001</c:v>
                </c:pt>
                <c:pt idx="1022">
                  <c:v>20064.450873999998</c:v>
                </c:pt>
                <c:pt idx="1023">
                  <c:v>20073.64415</c:v>
                </c:pt>
                <c:pt idx="1024">
                  <c:v>20027.611313000001</c:v>
                </c:pt>
                <c:pt idx="1025">
                  <c:v>20049.077453999998</c:v>
                </c:pt>
                <c:pt idx="1026">
                  <c:v>20042.934615999999</c:v>
                </c:pt>
                <c:pt idx="1027">
                  <c:v>20082.786743000001</c:v>
                </c:pt>
                <c:pt idx="1028">
                  <c:v>20009.196779000002</c:v>
                </c:pt>
                <c:pt idx="1029">
                  <c:v>20055.170193000002</c:v>
                </c:pt>
                <c:pt idx="1030">
                  <c:v>20045.966423000002</c:v>
                </c:pt>
                <c:pt idx="1031">
                  <c:v>20094.979224999999</c:v>
                </c:pt>
                <c:pt idx="1032">
                  <c:v>20082.708122</c:v>
                </c:pt>
                <c:pt idx="1033">
                  <c:v>20042.877543999999</c:v>
                </c:pt>
                <c:pt idx="1034">
                  <c:v>20055.11779</c:v>
                </c:pt>
                <c:pt idx="1035">
                  <c:v>20097.968559000001</c:v>
                </c:pt>
                <c:pt idx="1036">
                  <c:v>20039.792163999999</c:v>
                </c:pt>
                <c:pt idx="1037">
                  <c:v>20015.301768000001</c:v>
                </c:pt>
                <c:pt idx="1038">
                  <c:v>20033.657490000001</c:v>
                </c:pt>
                <c:pt idx="1039">
                  <c:v>20088.716515</c:v>
                </c:pt>
                <c:pt idx="1040">
                  <c:v>20048.937737</c:v>
                </c:pt>
                <c:pt idx="1041">
                  <c:v>20048.928432000001</c:v>
                </c:pt>
                <c:pt idx="1042">
                  <c:v>20067.263802000001</c:v>
                </c:pt>
                <c:pt idx="1043">
                  <c:v>20064.194145000001</c:v>
                </c:pt>
                <c:pt idx="1044">
                  <c:v>20091.688477</c:v>
                </c:pt>
                <c:pt idx="1045">
                  <c:v>20058.058326999999</c:v>
                </c:pt>
                <c:pt idx="1046">
                  <c:v>20036.661442000001</c:v>
                </c:pt>
                <c:pt idx="1047">
                  <c:v>20054.981701000001</c:v>
                </c:pt>
                <c:pt idx="1048">
                  <c:v>20024.431664</c:v>
                </c:pt>
                <c:pt idx="1049">
                  <c:v>20064.120918000001</c:v>
                </c:pt>
                <c:pt idx="1050">
                  <c:v>20079.372695999999</c:v>
                </c:pt>
                <c:pt idx="1051">
                  <c:v>20070.200950999999</c:v>
                </c:pt>
                <c:pt idx="1052">
                  <c:v>20070.187591999998</c:v>
                </c:pt>
                <c:pt idx="1053">
                  <c:v>20042.714747999999</c:v>
                </c:pt>
                <c:pt idx="1054">
                  <c:v>20073.211349000001</c:v>
                </c:pt>
                <c:pt idx="1055">
                  <c:v>20048.798278999999</c:v>
                </c:pt>
                <c:pt idx="1056">
                  <c:v>20079.282104000002</c:v>
                </c:pt>
                <c:pt idx="1057">
                  <c:v>20088.413208000002</c:v>
                </c:pt>
                <c:pt idx="1058">
                  <c:v>20042.674114000001</c:v>
                </c:pt>
                <c:pt idx="1059">
                  <c:v>20051.808701000002</c:v>
                </c:pt>
                <c:pt idx="1060">
                  <c:v>20060.939812000001</c:v>
                </c:pt>
                <c:pt idx="1061">
                  <c:v>20063.974617</c:v>
                </c:pt>
                <c:pt idx="1062">
                  <c:v>20097.466568</c:v>
                </c:pt>
                <c:pt idx="1063">
                  <c:v>20085.267005999998</c:v>
                </c:pt>
                <c:pt idx="1064">
                  <c:v>20085.250770999999</c:v>
                </c:pt>
                <c:pt idx="1065">
                  <c:v>20048.705448000001</c:v>
                </c:pt>
                <c:pt idx="1066">
                  <c:v>20054.783191999999</c:v>
                </c:pt>
                <c:pt idx="1067">
                  <c:v>20085.202065000001</c:v>
                </c:pt>
                <c:pt idx="1068">
                  <c:v>20048.677619999999</c:v>
                </c:pt>
                <c:pt idx="1069">
                  <c:v>20088.211380000001</c:v>
                </c:pt>
                <c:pt idx="1070">
                  <c:v>20085.153381</c:v>
                </c:pt>
                <c:pt idx="1071">
                  <c:v>20039.527966000001</c:v>
                </c:pt>
                <c:pt idx="1072">
                  <c:v>20060.800667</c:v>
                </c:pt>
                <c:pt idx="1073">
                  <c:v>20060.789081999999</c:v>
                </c:pt>
                <c:pt idx="1074">
                  <c:v>20051.660873000001</c:v>
                </c:pt>
                <c:pt idx="1075">
                  <c:v>20066.842506000001</c:v>
                </c:pt>
                <c:pt idx="1076">
                  <c:v>20063.792049</c:v>
                </c:pt>
                <c:pt idx="1077">
                  <c:v>20075.928435999998</c:v>
                </c:pt>
                <c:pt idx="1078">
                  <c:v>20036.438705</c:v>
                </c:pt>
                <c:pt idx="1079">
                  <c:v>20069.827538000001</c:v>
                </c:pt>
                <c:pt idx="1080">
                  <c:v>20036.424812000001</c:v>
                </c:pt>
                <c:pt idx="1081">
                  <c:v>20063.731265999999</c:v>
                </c:pt>
                <c:pt idx="1082">
                  <c:v>20039.445167999998</c:v>
                </c:pt>
                <c:pt idx="1083">
                  <c:v>20078.87529</c:v>
                </c:pt>
                <c:pt idx="1084">
                  <c:v>20097.058768999999</c:v>
                </c:pt>
                <c:pt idx="1085">
                  <c:v>20051.552635</c:v>
                </c:pt>
                <c:pt idx="1086">
                  <c:v>20042.447014000001</c:v>
                </c:pt>
                <c:pt idx="1087">
                  <c:v>20057.595676000001</c:v>
                </c:pt>
                <c:pt idx="1088">
                  <c:v>20039.400051000001</c:v>
                </c:pt>
                <c:pt idx="1089">
                  <c:v>20093.936043000002</c:v>
                </c:pt>
                <c:pt idx="1090">
                  <c:v>20057.562720999998</c:v>
                </c:pt>
                <c:pt idx="1091">
                  <c:v>20081.784049999998</c:v>
                </c:pt>
                <c:pt idx="1092">
                  <c:v>20069.654601999999</c:v>
                </c:pt>
                <c:pt idx="1093">
                  <c:v>20018.167297</c:v>
                </c:pt>
                <c:pt idx="1094">
                  <c:v>20078.709938</c:v>
                </c:pt>
                <c:pt idx="1095">
                  <c:v>20048.427639000001</c:v>
                </c:pt>
                <c:pt idx="1096">
                  <c:v>20033.287647000001</c:v>
                </c:pt>
                <c:pt idx="1097">
                  <c:v>20075.639305000001</c:v>
                </c:pt>
                <c:pt idx="1098">
                  <c:v>20051.424910999998</c:v>
                </c:pt>
                <c:pt idx="1099">
                  <c:v>20066.537177999999</c:v>
                </c:pt>
                <c:pt idx="1100">
                  <c:v>20033.262237999999</c:v>
                </c:pt>
                <c:pt idx="1101">
                  <c:v>20069.535042</c:v>
                </c:pt>
                <c:pt idx="1102">
                  <c:v>20030.226854</c:v>
                </c:pt>
                <c:pt idx="1103">
                  <c:v>20093.685356000002</c:v>
                </c:pt>
                <c:pt idx="1104">
                  <c:v>20027.193779000001</c:v>
                </c:pt>
                <c:pt idx="1105">
                  <c:v>20054.377174000001</c:v>
                </c:pt>
                <c:pt idx="1106">
                  <c:v>20072.489052000001</c:v>
                </c:pt>
                <c:pt idx="1107">
                  <c:v>20072.475203999998</c:v>
                </c:pt>
                <c:pt idx="1108">
                  <c:v>20051.326797000002</c:v>
                </c:pt>
                <c:pt idx="1109">
                  <c:v>20060.372931999998</c:v>
                </c:pt>
                <c:pt idx="1110">
                  <c:v>20084.505958999998</c:v>
                </c:pt>
                <c:pt idx="1111">
                  <c:v>20081.472321000001</c:v>
                </c:pt>
                <c:pt idx="1112">
                  <c:v>20084.473671</c:v>
                </c:pt>
                <c:pt idx="1113">
                  <c:v>20096.522895999999</c:v>
                </c:pt>
                <c:pt idx="1114">
                  <c:v>20096.504448</c:v>
                </c:pt>
                <c:pt idx="1115">
                  <c:v>20036.182250999998</c:v>
                </c:pt>
                <c:pt idx="1116">
                  <c:v>20042.204559000002</c:v>
                </c:pt>
                <c:pt idx="1117">
                  <c:v>20051.238602000001</c:v>
                </c:pt>
                <c:pt idx="1118">
                  <c:v>20051.228805999999</c:v>
                </c:pt>
                <c:pt idx="1119">
                  <c:v>20078.334961</c:v>
                </c:pt>
                <c:pt idx="1120">
                  <c:v>20030.123071999999</c:v>
                </c:pt>
                <c:pt idx="1121">
                  <c:v>20066.258086999998</c:v>
                </c:pt>
                <c:pt idx="1122">
                  <c:v>20075.278885</c:v>
                </c:pt>
                <c:pt idx="1123">
                  <c:v>20042.148117000001</c:v>
                </c:pt>
                <c:pt idx="1124">
                  <c:v>20090.300125000002</c:v>
                </c:pt>
                <c:pt idx="1125">
                  <c:v>20069.216858</c:v>
                </c:pt>
                <c:pt idx="1126">
                  <c:v>20084.247878999999</c:v>
                </c:pt>
                <c:pt idx="1127">
                  <c:v>20060.165550000002</c:v>
                </c:pt>
                <c:pt idx="1128">
                  <c:v>20066.169449000001</c:v>
                </c:pt>
                <c:pt idx="1129">
                  <c:v>20072.171042999998</c:v>
                </c:pt>
                <c:pt idx="1130">
                  <c:v>20033.072067000001</c:v>
                </c:pt>
                <c:pt idx="1131">
                  <c:v>20075.149406</c:v>
                </c:pt>
                <c:pt idx="1132">
                  <c:v>20096.172836000002</c:v>
                </c:pt>
                <c:pt idx="1133">
                  <c:v>20087.139961000001</c:v>
                </c:pt>
                <c:pt idx="1134">
                  <c:v>20060.085021999999</c:v>
                </c:pt>
                <c:pt idx="1135">
                  <c:v>20093.113968000001</c:v>
                </c:pt>
                <c:pt idx="1136">
                  <c:v>20069.071335000001</c:v>
                </c:pt>
                <c:pt idx="1137">
                  <c:v>20048.040428</c:v>
                </c:pt>
                <c:pt idx="1138">
                  <c:v>20078.050750999999</c:v>
                </c:pt>
                <c:pt idx="1139">
                  <c:v>20015.006885999999</c:v>
                </c:pt>
                <c:pt idx="1140">
                  <c:v>20090.024086000001</c:v>
                </c:pt>
                <c:pt idx="1141">
                  <c:v>20069.005249000002</c:v>
                </c:pt>
                <c:pt idx="1142">
                  <c:v>20080.990654000001</c:v>
                </c:pt>
                <c:pt idx="1143">
                  <c:v>20074.976989999999</c:v>
                </c:pt>
                <c:pt idx="1144">
                  <c:v>20083.958153</c:v>
                </c:pt>
                <c:pt idx="1145">
                  <c:v>20056.960693000001</c:v>
                </c:pt>
                <c:pt idx="1146">
                  <c:v>20029.973569999998</c:v>
                </c:pt>
                <c:pt idx="1147">
                  <c:v>20053.942093000001</c:v>
                </c:pt>
                <c:pt idx="1148">
                  <c:v>20038.950718</c:v>
                </c:pt>
                <c:pt idx="1149">
                  <c:v>20044.934525000001</c:v>
                </c:pt>
                <c:pt idx="1150">
                  <c:v>20053.911101999998</c:v>
                </c:pt>
                <c:pt idx="1151">
                  <c:v>20083.845649999999</c:v>
                </c:pt>
                <c:pt idx="1152">
                  <c:v>20077.841758999999</c:v>
                </c:pt>
                <c:pt idx="1153">
                  <c:v>20071.840164000001</c:v>
                </c:pt>
                <c:pt idx="1154">
                  <c:v>20056.862563999999</c:v>
                </c:pt>
                <c:pt idx="1155">
                  <c:v>20059.843861000001</c:v>
                </c:pt>
                <c:pt idx="1156">
                  <c:v>20056.840775000001</c:v>
                </c:pt>
                <c:pt idx="1157">
                  <c:v>20032.901507999999</c:v>
                </c:pt>
                <c:pt idx="1158">
                  <c:v>20035.885676999998</c:v>
                </c:pt>
                <c:pt idx="1159">
                  <c:v>20038.868697999998</c:v>
                </c:pt>
                <c:pt idx="1160">
                  <c:v>20041.850574</c:v>
                </c:pt>
                <c:pt idx="1161">
                  <c:v>20065.752579</c:v>
                </c:pt>
                <c:pt idx="1162">
                  <c:v>20065.739975</c:v>
                </c:pt>
                <c:pt idx="1163">
                  <c:v>20047.801723</c:v>
                </c:pt>
                <c:pt idx="1164">
                  <c:v>20065.714767000001</c:v>
                </c:pt>
                <c:pt idx="1165">
                  <c:v>20065.702163999998</c:v>
                </c:pt>
                <c:pt idx="1166">
                  <c:v>20032.844784000001</c:v>
                </c:pt>
                <c:pt idx="1167">
                  <c:v>20062.691650000001</c:v>
                </c:pt>
                <c:pt idx="1168">
                  <c:v>20050.74065</c:v>
                </c:pt>
                <c:pt idx="1169">
                  <c:v>20077.588463</c:v>
                </c:pt>
                <c:pt idx="1170">
                  <c:v>20089.507979999998</c:v>
                </c:pt>
                <c:pt idx="1171">
                  <c:v>20023.864216000002</c:v>
                </c:pt>
                <c:pt idx="1172">
                  <c:v>20059.649094</c:v>
                </c:pt>
                <c:pt idx="1173">
                  <c:v>20050.692000999999</c:v>
                </c:pt>
                <c:pt idx="1174">
                  <c:v>20059.626205</c:v>
                </c:pt>
                <c:pt idx="1175">
                  <c:v>20080.479927</c:v>
                </c:pt>
                <c:pt idx="1176">
                  <c:v>20041.722323999998</c:v>
                </c:pt>
                <c:pt idx="1177">
                  <c:v>20017.877564999999</c:v>
                </c:pt>
                <c:pt idx="1178">
                  <c:v>20068.517517</c:v>
                </c:pt>
                <c:pt idx="1179">
                  <c:v>20050.633658999999</c:v>
                </c:pt>
                <c:pt idx="1180">
                  <c:v>20059.557574999999</c:v>
                </c:pt>
                <c:pt idx="1181">
                  <c:v>20056.568835999999</c:v>
                </c:pt>
                <c:pt idx="1182">
                  <c:v>20041.674297000001</c:v>
                </c:pt>
                <c:pt idx="1183">
                  <c:v>20065.475609000001</c:v>
                </c:pt>
                <c:pt idx="1184">
                  <c:v>20083.316588999998</c:v>
                </c:pt>
                <c:pt idx="1185">
                  <c:v>20044.625317000002</c:v>
                </c:pt>
                <c:pt idx="1186">
                  <c:v>20050.565646999999</c:v>
                </c:pt>
                <c:pt idx="1187">
                  <c:v>20062.451453999998</c:v>
                </c:pt>
                <c:pt idx="1188">
                  <c:v>20059.466152000001</c:v>
                </c:pt>
                <c:pt idx="1189">
                  <c:v>20062.427464</c:v>
                </c:pt>
                <c:pt idx="1190">
                  <c:v>20080.248466000001</c:v>
                </c:pt>
                <c:pt idx="1191">
                  <c:v>20053.488700999998</c:v>
                </c:pt>
                <c:pt idx="1192">
                  <c:v>20089.130707</c:v>
                </c:pt>
                <c:pt idx="1193">
                  <c:v>20074.261321999998</c:v>
                </c:pt>
                <c:pt idx="1194">
                  <c:v>20071.277168000001</c:v>
                </c:pt>
                <c:pt idx="1195">
                  <c:v>20071.263473999999</c:v>
                </c:pt>
                <c:pt idx="1196">
                  <c:v>20062.343554999999</c:v>
                </c:pt>
                <c:pt idx="1197">
                  <c:v>20062.331572999999</c:v>
                </c:pt>
                <c:pt idx="1198">
                  <c:v>20044.513996000001</c:v>
                </c:pt>
                <c:pt idx="1199">
                  <c:v>20053.406528</c:v>
                </c:pt>
                <c:pt idx="1200">
                  <c:v>20038.563968999999</c:v>
                </c:pt>
                <c:pt idx="1201">
                  <c:v>20059.317776</c:v>
                </c:pt>
                <c:pt idx="1202">
                  <c:v>20085.99424</c:v>
                </c:pt>
                <c:pt idx="1203">
                  <c:v>20050.400722999999</c:v>
                </c:pt>
                <c:pt idx="1204">
                  <c:v>20056.319389</c:v>
                </c:pt>
                <c:pt idx="1205">
                  <c:v>20059.272171000001</c:v>
                </c:pt>
                <c:pt idx="1206">
                  <c:v>20068.149887</c:v>
                </c:pt>
                <c:pt idx="1207">
                  <c:v>20062.211842000001</c:v>
                </c:pt>
                <c:pt idx="1208">
                  <c:v>20085.895073</c:v>
                </c:pt>
                <c:pt idx="1209">
                  <c:v>20074.033233999999</c:v>
                </c:pt>
                <c:pt idx="1210">
                  <c:v>20041.450634000001</c:v>
                </c:pt>
                <c:pt idx="1211">
                  <c:v>20100.646461</c:v>
                </c:pt>
                <c:pt idx="1212">
                  <c:v>20047.353931000001</c:v>
                </c:pt>
                <c:pt idx="1213">
                  <c:v>20071.017227</c:v>
                </c:pt>
                <c:pt idx="1214">
                  <c:v>20065.086600999999</c:v>
                </c:pt>
                <c:pt idx="1215">
                  <c:v>20085.779465</c:v>
                </c:pt>
                <c:pt idx="1216">
                  <c:v>20079.848274</c:v>
                </c:pt>
                <c:pt idx="1217">
                  <c:v>20053.221935000001</c:v>
                </c:pt>
                <c:pt idx="1218">
                  <c:v>20044.343078999998</c:v>
                </c:pt>
                <c:pt idx="1219">
                  <c:v>20047.29018</c:v>
                </c:pt>
                <c:pt idx="1220">
                  <c:v>20044.326008</c:v>
                </c:pt>
                <c:pt idx="1221">
                  <c:v>20017.726992</c:v>
                </c:pt>
                <c:pt idx="1222">
                  <c:v>20106.341468999999</c:v>
                </c:pt>
                <c:pt idx="1223">
                  <c:v>20056.113857</c:v>
                </c:pt>
                <c:pt idx="1224">
                  <c:v>20053.150260999999</c:v>
                </c:pt>
                <c:pt idx="1225">
                  <c:v>20097.423385999999</c:v>
                </c:pt>
                <c:pt idx="1226">
                  <c:v>20041.323174000001</c:v>
                </c:pt>
                <c:pt idx="1227">
                  <c:v>20061.972824</c:v>
                </c:pt>
                <c:pt idx="1228">
                  <c:v>20064.911407</c:v>
                </c:pt>
                <c:pt idx="1229">
                  <c:v>20061.948956</c:v>
                </c:pt>
                <c:pt idx="1230">
                  <c:v>20088.481460999999</c:v>
                </c:pt>
                <c:pt idx="1231">
                  <c:v>20047.181023000001</c:v>
                </c:pt>
                <c:pt idx="1232">
                  <c:v>20047.171932000001</c:v>
                </c:pt>
                <c:pt idx="1233">
                  <c:v>20076.639618000001</c:v>
                </c:pt>
                <c:pt idx="1234">
                  <c:v>20050.100864</c:v>
                </c:pt>
                <c:pt idx="1235">
                  <c:v>20067.770462</c:v>
                </c:pt>
                <c:pt idx="1236">
                  <c:v>20094.271172000001</c:v>
                </c:pt>
                <c:pt idx="1237">
                  <c:v>20050.071907000001</c:v>
                </c:pt>
                <c:pt idx="1238">
                  <c:v>20067.731293000001</c:v>
                </c:pt>
                <c:pt idx="1239">
                  <c:v>20064.773964</c:v>
                </c:pt>
                <c:pt idx="1240">
                  <c:v>20052.986664</c:v>
                </c:pt>
                <c:pt idx="1241">
                  <c:v>20047.090178999999</c:v>
                </c:pt>
                <c:pt idx="1242">
                  <c:v>20085.334495999999</c:v>
                </c:pt>
                <c:pt idx="1243">
                  <c:v>20082.376037999999</c:v>
                </c:pt>
                <c:pt idx="1244">
                  <c:v>20067.652985000001</c:v>
                </c:pt>
                <c:pt idx="1245">
                  <c:v>20032.349536999998</c:v>
                </c:pt>
                <c:pt idx="1246">
                  <c:v>20055.865699999998</c:v>
                </c:pt>
                <c:pt idx="1247">
                  <c:v>20082.312523000001</c:v>
                </c:pt>
                <c:pt idx="1248">
                  <c:v>20047.026653000001</c:v>
                </c:pt>
                <c:pt idx="1249">
                  <c:v>20058.771980000001</c:v>
                </c:pt>
                <c:pt idx="1250">
                  <c:v>20085.202934000001</c:v>
                </c:pt>
                <c:pt idx="1251">
                  <c:v>20073.436637999999</c:v>
                </c:pt>
                <c:pt idx="1252">
                  <c:v>20061.674873</c:v>
                </c:pt>
                <c:pt idx="1253">
                  <c:v>20061.662974999999</c:v>
                </c:pt>
                <c:pt idx="1254">
                  <c:v>20064.586845000002</c:v>
                </c:pt>
                <c:pt idx="1255">
                  <c:v>20064.574379000001</c:v>
                </c:pt>
                <c:pt idx="1256">
                  <c:v>20038.150226999998</c:v>
                </c:pt>
                <c:pt idx="1257">
                  <c:v>20035.208796999999</c:v>
                </c:pt>
                <c:pt idx="1258">
                  <c:v>20049.869503000002</c:v>
                </c:pt>
                <c:pt idx="1259">
                  <c:v>20061.591614000001</c:v>
                </c:pt>
                <c:pt idx="1260">
                  <c:v>20079.173934999999</c:v>
                </c:pt>
                <c:pt idx="1261">
                  <c:v>20105.544860999998</c:v>
                </c:pt>
                <c:pt idx="1262">
                  <c:v>20023.449885999999</c:v>
                </c:pt>
                <c:pt idx="1263">
                  <c:v>20084.989426</c:v>
                </c:pt>
                <c:pt idx="1264">
                  <c:v>20090.833221000001</c:v>
                </c:pt>
                <c:pt idx="1265">
                  <c:v>20049.802151</c:v>
                </c:pt>
                <c:pt idx="1266">
                  <c:v>20061.508422999999</c:v>
                </c:pt>
                <c:pt idx="1267">
                  <c:v>20067.353354999999</c:v>
                </c:pt>
                <c:pt idx="1268">
                  <c:v>20067.340347000001</c:v>
                </c:pt>
                <c:pt idx="1269">
                  <c:v>20043.909137999999</c:v>
                </c:pt>
                <c:pt idx="1270">
                  <c:v>20090.728019999999</c:v>
                </c:pt>
                <c:pt idx="1271">
                  <c:v>20064.375190999999</c:v>
                </c:pt>
                <c:pt idx="1272">
                  <c:v>20049.734855999999</c:v>
                </c:pt>
                <c:pt idx="1273">
                  <c:v>20076.050377</c:v>
                </c:pt>
                <c:pt idx="1274">
                  <c:v>20035.093390999999</c:v>
                </c:pt>
                <c:pt idx="1275">
                  <c:v>20078.944877999998</c:v>
                </c:pt>
                <c:pt idx="1276">
                  <c:v>20064.313026</c:v>
                </c:pt>
                <c:pt idx="1277">
                  <c:v>20067.223351000001</c:v>
                </c:pt>
                <c:pt idx="1278">
                  <c:v>20049.677219000001</c:v>
                </c:pt>
                <c:pt idx="1279">
                  <c:v>20067.197365</c:v>
                </c:pt>
                <c:pt idx="1280">
                  <c:v>20032.131659999999</c:v>
                </c:pt>
                <c:pt idx="1281">
                  <c:v>20078.853371000001</c:v>
                </c:pt>
                <c:pt idx="1282">
                  <c:v>20052.558754000001</c:v>
                </c:pt>
                <c:pt idx="1283">
                  <c:v>20040.871127999999</c:v>
                </c:pt>
                <c:pt idx="1284">
                  <c:v>20084.645248000001</c:v>
                </c:pt>
                <c:pt idx="1285">
                  <c:v>20055.446510000002</c:v>
                </c:pt>
                <c:pt idx="1286">
                  <c:v>20067.106476000001</c:v>
                </c:pt>
                <c:pt idx="1287">
                  <c:v>20037.922413</c:v>
                </c:pt>
                <c:pt idx="1288">
                  <c:v>20040.831622999998</c:v>
                </c:pt>
                <c:pt idx="1289">
                  <c:v>20055.403629</c:v>
                </c:pt>
                <c:pt idx="1290">
                  <c:v>20069.969993999999</c:v>
                </c:pt>
                <c:pt idx="1291">
                  <c:v>20078.701019</c:v>
                </c:pt>
                <c:pt idx="1292">
                  <c:v>20075.771499999999</c:v>
                </c:pt>
                <c:pt idx="1293">
                  <c:v>20046.619595</c:v>
                </c:pt>
                <c:pt idx="1294">
                  <c:v>20055.350060000001</c:v>
                </c:pt>
                <c:pt idx="1295">
                  <c:v>20075.727531</c:v>
                </c:pt>
                <c:pt idx="1296">
                  <c:v>20055.32864</c:v>
                </c:pt>
                <c:pt idx="1297">
                  <c:v>20084.432632</c:v>
                </c:pt>
                <c:pt idx="1298">
                  <c:v>20078.594482</c:v>
                </c:pt>
                <c:pt idx="1299">
                  <c:v>20087.310294999999</c:v>
                </c:pt>
                <c:pt idx="1300">
                  <c:v>20020.368460000002</c:v>
                </c:pt>
                <c:pt idx="1301">
                  <c:v>20069.821198000001</c:v>
                </c:pt>
                <c:pt idx="1302">
                  <c:v>20055.264416000002</c:v>
                </c:pt>
                <c:pt idx="1303">
                  <c:v>20046.529446</c:v>
                </c:pt>
                <c:pt idx="1304">
                  <c:v>20069.780654999999</c:v>
                </c:pt>
                <c:pt idx="1305">
                  <c:v>20040.697498000001</c:v>
                </c:pt>
                <c:pt idx="1306">
                  <c:v>20043.596020000001</c:v>
                </c:pt>
                <c:pt idx="1307">
                  <c:v>20058.116768</c:v>
                </c:pt>
                <c:pt idx="1308">
                  <c:v>20055.200237000001</c:v>
                </c:pt>
                <c:pt idx="1309">
                  <c:v>20055.189545000001</c:v>
                </c:pt>
                <c:pt idx="1310">
                  <c:v>20075.507903999998</c:v>
                </c:pt>
                <c:pt idx="1311">
                  <c:v>20034.843052</c:v>
                </c:pt>
                <c:pt idx="1312">
                  <c:v>20069.672607</c:v>
                </c:pt>
                <c:pt idx="1313">
                  <c:v>20092.878807000001</c:v>
                </c:pt>
                <c:pt idx="1314">
                  <c:v>20055.136107999999</c:v>
                </c:pt>
                <c:pt idx="1315">
                  <c:v>20078.336127999999</c:v>
                </c:pt>
                <c:pt idx="1316">
                  <c:v>20049.313190000001</c:v>
                </c:pt>
                <c:pt idx="1317">
                  <c:v>20052.203846</c:v>
                </c:pt>
                <c:pt idx="1318">
                  <c:v>20063.792335999999</c:v>
                </c:pt>
                <c:pt idx="1319">
                  <c:v>20049.284522999998</c:v>
                </c:pt>
                <c:pt idx="1320">
                  <c:v>20049.274967000001</c:v>
                </c:pt>
                <c:pt idx="1321">
                  <c:v>20072.449142000001</c:v>
                </c:pt>
                <c:pt idx="1322">
                  <c:v>20060.845482000001</c:v>
                </c:pt>
                <c:pt idx="1323">
                  <c:v>20063.730525999999</c:v>
                </c:pt>
                <c:pt idx="1324">
                  <c:v>20037.651645999998</c:v>
                </c:pt>
                <c:pt idx="1325">
                  <c:v>20031.852907</c:v>
                </c:pt>
                <c:pt idx="1326">
                  <c:v>20072.378928999999</c:v>
                </c:pt>
                <c:pt idx="1327">
                  <c:v>20095.521659999999</c:v>
                </c:pt>
                <c:pt idx="1328">
                  <c:v>20028.940343999999</c:v>
                </c:pt>
                <c:pt idx="1329">
                  <c:v>20078.123771999999</c:v>
                </c:pt>
                <c:pt idx="1330">
                  <c:v>20081.001533999999</c:v>
                </c:pt>
                <c:pt idx="1331">
                  <c:v>20057.847011999998</c:v>
                </c:pt>
                <c:pt idx="1332">
                  <c:v>20075.186523</c:v>
                </c:pt>
                <c:pt idx="1333">
                  <c:v>20034.694739999999</c:v>
                </c:pt>
                <c:pt idx="1334">
                  <c:v>20075.157356</c:v>
                </c:pt>
                <c:pt idx="1335">
                  <c:v>20057.802132000001</c:v>
                </c:pt>
                <c:pt idx="1336">
                  <c:v>20043.343185000002</c:v>
                </c:pt>
                <c:pt idx="1337">
                  <c:v>20017.333910000001</c:v>
                </c:pt>
                <c:pt idx="1338">
                  <c:v>20051.991634000002</c:v>
                </c:pt>
                <c:pt idx="1339">
                  <c:v>20083.748038999998</c:v>
                </c:pt>
                <c:pt idx="1340">
                  <c:v>20037.534939000001</c:v>
                </c:pt>
                <c:pt idx="1341">
                  <c:v>20051.961364999999</c:v>
                </c:pt>
                <c:pt idx="1342">
                  <c:v>20031.748003000001</c:v>
                </c:pt>
                <c:pt idx="1343">
                  <c:v>20049.055569</c:v>
                </c:pt>
                <c:pt idx="1344">
                  <c:v>20063.471352</c:v>
                </c:pt>
                <c:pt idx="1345">
                  <c:v>20046.152020000001</c:v>
                </c:pt>
                <c:pt idx="1346">
                  <c:v>20089.402168000001</c:v>
                </c:pt>
                <c:pt idx="1347">
                  <c:v>20077.851279999999</c:v>
                </c:pt>
                <c:pt idx="1348">
                  <c:v>20037.476673000001</c:v>
                </c:pt>
                <c:pt idx="1349">
                  <c:v>20097.996872</c:v>
                </c:pt>
                <c:pt idx="1350">
                  <c:v>20031.698711000001</c:v>
                </c:pt>
                <c:pt idx="1351">
                  <c:v>20054.741684000001</c:v>
                </c:pt>
                <c:pt idx="1352">
                  <c:v>20060.49221</c:v>
                </c:pt>
                <c:pt idx="1353">
                  <c:v>20048.960369</c:v>
                </c:pt>
                <c:pt idx="1354">
                  <c:v>20060.468703999999</c:v>
                </c:pt>
                <c:pt idx="1355">
                  <c:v>20063.335856999998</c:v>
                </c:pt>
                <c:pt idx="1356">
                  <c:v>20077.715262999998</c:v>
                </c:pt>
                <c:pt idx="1357">
                  <c:v>20017.266703000001</c:v>
                </c:pt>
                <c:pt idx="1358">
                  <c:v>20063.298939</c:v>
                </c:pt>
                <c:pt idx="1359">
                  <c:v>20054.656639000001</c:v>
                </c:pt>
                <c:pt idx="1360">
                  <c:v>20066.150436</c:v>
                </c:pt>
                <c:pt idx="1361">
                  <c:v>20043.133202000001</c:v>
                </c:pt>
                <c:pt idx="1362">
                  <c:v>20100.624573000001</c:v>
                </c:pt>
                <c:pt idx="1363">
                  <c:v>20089.107292000001</c:v>
                </c:pt>
                <c:pt idx="1364">
                  <c:v>20094.837707999999</c:v>
                </c:pt>
                <c:pt idx="1365">
                  <c:v>20060.339531000001</c:v>
                </c:pt>
                <c:pt idx="1366">
                  <c:v>20031.600275000001</c:v>
                </c:pt>
                <c:pt idx="1367">
                  <c:v>20068.932648000002</c:v>
                </c:pt>
                <c:pt idx="1368">
                  <c:v>20077.534142</c:v>
                </c:pt>
                <c:pt idx="1369">
                  <c:v>20037.323993999998</c:v>
                </c:pt>
                <c:pt idx="1370">
                  <c:v>20048.798804999999</c:v>
                </c:pt>
                <c:pt idx="1371">
                  <c:v>20074.618942000001</c:v>
                </c:pt>
                <c:pt idx="1372">
                  <c:v>20051.649219999999</c:v>
                </c:pt>
                <c:pt idx="1373">
                  <c:v>20060.245696999998</c:v>
                </c:pt>
                <c:pt idx="1374">
                  <c:v>20074.575400999998</c:v>
                </c:pt>
                <c:pt idx="1375">
                  <c:v>20043.015896000001</c:v>
                </c:pt>
                <c:pt idx="1376">
                  <c:v>20060.210533000001</c:v>
                </c:pt>
                <c:pt idx="1377">
                  <c:v>20077.398475999998</c:v>
                </c:pt>
                <c:pt idx="1378">
                  <c:v>20048.722889000001</c:v>
                </c:pt>
                <c:pt idx="1379">
                  <c:v>20054.444393000002</c:v>
                </c:pt>
                <c:pt idx="1380">
                  <c:v>20057.298733</c:v>
                </c:pt>
                <c:pt idx="1381">
                  <c:v>20057.287579</c:v>
                </c:pt>
                <c:pt idx="1382">
                  <c:v>20057.276424</c:v>
                </c:pt>
                <c:pt idx="1383">
                  <c:v>20077.308112999999</c:v>
                </c:pt>
                <c:pt idx="1384">
                  <c:v>20040.077884999999</c:v>
                </c:pt>
                <c:pt idx="1385">
                  <c:v>20062.967270000001</c:v>
                </c:pt>
                <c:pt idx="1386">
                  <c:v>20065.816597000001</c:v>
                </c:pt>
                <c:pt idx="1387">
                  <c:v>20108.719283999999</c:v>
                </c:pt>
                <c:pt idx="1388">
                  <c:v>20085.814300999999</c:v>
                </c:pt>
                <c:pt idx="1389">
                  <c:v>20094.377342</c:v>
                </c:pt>
                <c:pt idx="1390">
                  <c:v>20097.218314999998</c:v>
                </c:pt>
                <c:pt idx="1391">
                  <c:v>20111.493401</c:v>
                </c:pt>
                <c:pt idx="1392">
                  <c:v>20051.448466999998</c:v>
                </c:pt>
                <c:pt idx="1393">
                  <c:v>20077.157661000001</c:v>
                </c:pt>
                <c:pt idx="1394">
                  <c:v>20097.14257</c:v>
                </c:pt>
                <c:pt idx="1395">
                  <c:v>20042.848663000001</c:v>
                </c:pt>
                <c:pt idx="1396">
                  <c:v>20059.976439999999</c:v>
                </c:pt>
                <c:pt idx="1397">
                  <c:v>20062.820212999999</c:v>
                </c:pt>
                <c:pt idx="1398">
                  <c:v>20074.227599999998</c:v>
                </c:pt>
                <c:pt idx="1399">
                  <c:v>20039.960915</c:v>
                </c:pt>
                <c:pt idx="1400">
                  <c:v>20085.613846</c:v>
                </c:pt>
                <c:pt idx="1401">
                  <c:v>20045.651814000001</c:v>
                </c:pt>
                <c:pt idx="1402">
                  <c:v>20054.200958000001</c:v>
                </c:pt>
                <c:pt idx="1403">
                  <c:v>20071.303145999998</c:v>
                </c:pt>
                <c:pt idx="1404">
                  <c:v>20076.992377999999</c:v>
                </c:pt>
                <c:pt idx="1405">
                  <c:v>20071.275336999999</c:v>
                </c:pt>
                <c:pt idx="1406">
                  <c:v>20062.710063999999</c:v>
                </c:pt>
                <c:pt idx="1407">
                  <c:v>20068.397636000002</c:v>
                </c:pt>
                <c:pt idx="1408">
                  <c:v>20048.438877000001</c:v>
                </c:pt>
                <c:pt idx="1409">
                  <c:v>20082.614905999999</c:v>
                </c:pt>
                <c:pt idx="1410">
                  <c:v>20071.205856</c:v>
                </c:pt>
                <c:pt idx="1411">
                  <c:v>20088.278030000001</c:v>
                </c:pt>
                <c:pt idx="1412">
                  <c:v>20093.955054999999</c:v>
                </c:pt>
                <c:pt idx="1413">
                  <c:v>20082.550453</c:v>
                </c:pt>
                <c:pt idx="1414">
                  <c:v>20073.996307000001</c:v>
                </c:pt>
                <c:pt idx="1415">
                  <c:v>20034.145476999998</c:v>
                </c:pt>
                <c:pt idx="1416">
                  <c:v>20073.967430000001</c:v>
                </c:pt>
                <c:pt idx="1417">
                  <c:v>20073.952988000001</c:v>
                </c:pt>
                <c:pt idx="1418">
                  <c:v>20059.719601000001</c:v>
                </c:pt>
                <c:pt idx="1419">
                  <c:v>20054.021473000001</c:v>
                </c:pt>
                <c:pt idx="1420">
                  <c:v>20019.898762000001</c:v>
                </c:pt>
                <c:pt idx="1421">
                  <c:v>20051.158256999999</c:v>
                </c:pt>
                <c:pt idx="1422">
                  <c:v>20088.088683999998</c:v>
                </c:pt>
                <c:pt idx="1423">
                  <c:v>20028.410154000001</c:v>
                </c:pt>
                <c:pt idx="1424">
                  <c:v>20065.330597</c:v>
                </c:pt>
                <c:pt idx="1425">
                  <c:v>20082.357276999999</c:v>
                </c:pt>
                <c:pt idx="1426">
                  <c:v>20070.983779999999</c:v>
                </c:pt>
                <c:pt idx="1427">
                  <c:v>20025.549170999999</c:v>
                </c:pt>
                <c:pt idx="1428">
                  <c:v>20053.926600999999</c:v>
                </c:pt>
                <c:pt idx="1429">
                  <c:v>20065.266823000002</c:v>
                </c:pt>
                <c:pt idx="1430">
                  <c:v>20045.394134999999</c:v>
                </c:pt>
                <c:pt idx="1431">
                  <c:v>20048.221844</c:v>
                </c:pt>
                <c:pt idx="1432">
                  <c:v>20068.064598000001</c:v>
                </c:pt>
                <c:pt idx="1433">
                  <c:v>20062.380356000001</c:v>
                </c:pt>
                <c:pt idx="1434">
                  <c:v>20042.523745999999</c:v>
                </c:pt>
                <c:pt idx="1435">
                  <c:v>20062.355975999999</c:v>
                </c:pt>
                <c:pt idx="1436">
                  <c:v>20019.836660000001</c:v>
                </c:pt>
                <c:pt idx="1437">
                  <c:v>20022.666036999999</c:v>
                </c:pt>
                <c:pt idx="1438">
                  <c:v>20059.486717</c:v>
                </c:pt>
                <c:pt idx="1439">
                  <c:v>20048.146499999999</c:v>
                </c:pt>
                <c:pt idx="1440">
                  <c:v>20065.126648000001</c:v>
                </c:pt>
                <c:pt idx="1441">
                  <c:v>20036.803516</c:v>
                </c:pt>
                <c:pt idx="1442">
                  <c:v>20045.287777000001</c:v>
                </c:pt>
                <c:pt idx="1443">
                  <c:v>20087.727912999999</c:v>
                </c:pt>
                <c:pt idx="1444">
                  <c:v>20062.246341999999</c:v>
                </c:pt>
                <c:pt idx="1445">
                  <c:v>20019.801780999998</c:v>
                </c:pt>
                <c:pt idx="1446">
                  <c:v>20084.848174999999</c:v>
                </c:pt>
                <c:pt idx="1447">
                  <c:v>20062.209824000001</c:v>
                </c:pt>
                <c:pt idx="1448">
                  <c:v>20062.197655</c:v>
                </c:pt>
                <c:pt idx="1449">
                  <c:v>20081.971779</c:v>
                </c:pt>
                <c:pt idx="1450">
                  <c:v>20067.825439</c:v>
                </c:pt>
                <c:pt idx="1451">
                  <c:v>20073.463188000002</c:v>
                </c:pt>
                <c:pt idx="1452">
                  <c:v>20056.499083999999</c:v>
                </c:pt>
                <c:pt idx="1453">
                  <c:v>20050.839226</c:v>
                </c:pt>
                <c:pt idx="1454">
                  <c:v>20053.653126000001</c:v>
                </c:pt>
                <c:pt idx="1455">
                  <c:v>20033.879551000002</c:v>
                </c:pt>
                <c:pt idx="1456">
                  <c:v>20047.986637000002</c:v>
                </c:pt>
                <c:pt idx="1457">
                  <c:v>20039.510674000001</c:v>
                </c:pt>
                <c:pt idx="1458">
                  <c:v>20059.254406</c:v>
                </c:pt>
                <c:pt idx="1459">
                  <c:v>20056.421719000002</c:v>
                </c:pt>
                <c:pt idx="1460">
                  <c:v>20059.231205</c:v>
                </c:pt>
                <c:pt idx="1461">
                  <c:v>20045.119701</c:v>
                </c:pt>
                <c:pt idx="1462">
                  <c:v>20047.930297999999</c:v>
                </c:pt>
                <c:pt idx="1463">
                  <c:v>20078.928558</c:v>
                </c:pt>
                <c:pt idx="1464">
                  <c:v>20047.911526</c:v>
                </c:pt>
                <c:pt idx="1465">
                  <c:v>20053.537684999999</c:v>
                </c:pt>
                <c:pt idx="1466">
                  <c:v>20070.430527</c:v>
                </c:pt>
                <c:pt idx="1467">
                  <c:v>20070.416732999998</c:v>
                </c:pt>
                <c:pt idx="1468">
                  <c:v>20073.219055000001</c:v>
                </c:pt>
                <c:pt idx="1469">
                  <c:v>20059.126881</c:v>
                </c:pt>
                <c:pt idx="1470">
                  <c:v>20061.930308999999</c:v>
                </c:pt>
                <c:pt idx="1471">
                  <c:v>20039.402472999998</c:v>
                </c:pt>
                <c:pt idx="1472">
                  <c:v>20053.464309999999</c:v>
                </c:pt>
                <c:pt idx="1473">
                  <c:v>20047.827109999998</c:v>
                </c:pt>
                <c:pt idx="1474">
                  <c:v>20059.06897</c:v>
                </c:pt>
                <c:pt idx="1475">
                  <c:v>20067.494164</c:v>
                </c:pt>
                <c:pt idx="1476">
                  <c:v>20050.610699000001</c:v>
                </c:pt>
                <c:pt idx="1477">
                  <c:v>20050.600780000001</c:v>
                </c:pt>
                <c:pt idx="1478">
                  <c:v>20047.780254000001</c:v>
                </c:pt>
                <c:pt idx="1479">
                  <c:v>20025.29047</c:v>
                </c:pt>
                <c:pt idx="1480">
                  <c:v>20075.856537</c:v>
                </c:pt>
                <c:pt idx="1481">
                  <c:v>20042.134254000001</c:v>
                </c:pt>
                <c:pt idx="1482">
                  <c:v>20064.593185000002</c:v>
                </c:pt>
                <c:pt idx="1483">
                  <c:v>20087.043312000002</c:v>
                </c:pt>
                <c:pt idx="1484">
                  <c:v>20056.145961999999</c:v>
                </c:pt>
                <c:pt idx="1485">
                  <c:v>20075.782180999999</c:v>
                </c:pt>
                <c:pt idx="1486">
                  <c:v>20047.705344999998</c:v>
                </c:pt>
                <c:pt idx="1487">
                  <c:v>20056.112926000002</c:v>
                </c:pt>
                <c:pt idx="1488">
                  <c:v>20036.466248000001</c:v>
                </c:pt>
                <c:pt idx="1489">
                  <c:v>20070.11364</c:v>
                </c:pt>
                <c:pt idx="1490">
                  <c:v>20078.511870999999</c:v>
                </c:pt>
                <c:pt idx="1491">
                  <c:v>20067.282684000002</c:v>
                </c:pt>
                <c:pt idx="1492">
                  <c:v>20095.298424000001</c:v>
                </c:pt>
                <c:pt idx="1493">
                  <c:v>20033.628139</c:v>
                </c:pt>
                <c:pt idx="1494">
                  <c:v>20047.630512</c:v>
                </c:pt>
                <c:pt idx="1495">
                  <c:v>20058.826141000001</c:v>
                </c:pt>
                <c:pt idx="1496">
                  <c:v>20067.216681999998</c:v>
                </c:pt>
                <c:pt idx="1497">
                  <c:v>20070.003632</c:v>
                </c:pt>
                <c:pt idx="1498">
                  <c:v>20092.38665</c:v>
                </c:pt>
                <c:pt idx="1499">
                  <c:v>20067.177093999999</c:v>
                </c:pt>
                <c:pt idx="1500">
                  <c:v>20058.768416999999</c:v>
                </c:pt>
                <c:pt idx="1501">
                  <c:v>20053.160983999998</c:v>
                </c:pt>
                <c:pt idx="1502">
                  <c:v>20078.327118000001</c:v>
                </c:pt>
                <c:pt idx="1503">
                  <c:v>20055.936954000001</c:v>
                </c:pt>
                <c:pt idx="1504">
                  <c:v>20044.740772000001</c:v>
                </c:pt>
                <c:pt idx="1505">
                  <c:v>20047.527732999999</c:v>
                </c:pt>
                <c:pt idx="1506">
                  <c:v>20047.518398</c:v>
                </c:pt>
                <c:pt idx="1507">
                  <c:v>20095.018126999999</c:v>
                </c:pt>
                <c:pt idx="1508">
                  <c:v>20055.882033999998</c:v>
                </c:pt>
                <c:pt idx="1509">
                  <c:v>20086.600136000001</c:v>
                </c:pt>
                <c:pt idx="1510">
                  <c:v>20072.618095000002</c:v>
                </c:pt>
                <c:pt idx="1511">
                  <c:v>20047.471732999998</c:v>
                </c:pt>
                <c:pt idx="1512">
                  <c:v>20067.005744999999</c:v>
                </c:pt>
                <c:pt idx="1513">
                  <c:v>20044.661715999999</c:v>
                </c:pt>
                <c:pt idx="1514">
                  <c:v>20058.606983000001</c:v>
                </c:pt>
                <c:pt idx="1515">
                  <c:v>20072.546761000001</c:v>
                </c:pt>
                <c:pt idx="1516">
                  <c:v>20064.163368000001</c:v>
                </c:pt>
                <c:pt idx="1517">
                  <c:v>20047.415771</c:v>
                </c:pt>
                <c:pt idx="1518">
                  <c:v>20064.138137999998</c:v>
                </c:pt>
                <c:pt idx="1519">
                  <c:v>20061.337459999999</c:v>
                </c:pt>
                <c:pt idx="1520">
                  <c:v>20111.500725000002</c:v>
                </c:pt>
                <c:pt idx="1521">
                  <c:v>20075.248191999999</c:v>
                </c:pt>
                <c:pt idx="1522">
                  <c:v>20055.728436000001</c:v>
                </c:pt>
                <c:pt idx="1523">
                  <c:v>20080.790336999999</c:v>
                </c:pt>
                <c:pt idx="1524">
                  <c:v>20086.345099999999</c:v>
                </c:pt>
                <c:pt idx="1525">
                  <c:v>20038.986889</c:v>
                </c:pt>
                <c:pt idx="1526">
                  <c:v>20058.468830000002</c:v>
                </c:pt>
                <c:pt idx="1527">
                  <c:v>20072.375739999999</c:v>
                </c:pt>
                <c:pt idx="1528">
                  <c:v>20050.096420000002</c:v>
                </c:pt>
                <c:pt idx="1529">
                  <c:v>20069.564674000001</c:v>
                </c:pt>
                <c:pt idx="1530">
                  <c:v>20063.986904000001</c:v>
                </c:pt>
                <c:pt idx="1531">
                  <c:v>20036.159393000002</c:v>
                </c:pt>
                <c:pt idx="1532">
                  <c:v>20063.961719999999</c:v>
                </c:pt>
                <c:pt idx="1533">
                  <c:v>20077.851112</c:v>
                </c:pt>
                <c:pt idx="1534">
                  <c:v>20091.735038999999</c:v>
                </c:pt>
                <c:pt idx="1535">
                  <c:v>20069.482559</c:v>
                </c:pt>
                <c:pt idx="1536">
                  <c:v>20069.46888</c:v>
                </c:pt>
                <c:pt idx="1537">
                  <c:v>20055.564162999999</c:v>
                </c:pt>
                <c:pt idx="1538">
                  <c:v>20077.774513</c:v>
                </c:pt>
                <c:pt idx="1539">
                  <c:v>20047.210941000001</c:v>
                </c:pt>
                <c:pt idx="1540">
                  <c:v>20094.403289999998</c:v>
                </c:pt>
                <c:pt idx="1541">
                  <c:v>20099.936737</c:v>
                </c:pt>
                <c:pt idx="1542">
                  <c:v>20094.366104000001</c:v>
                </c:pt>
                <c:pt idx="1543">
                  <c:v>20063.823317999999</c:v>
                </c:pt>
                <c:pt idx="1544">
                  <c:v>20041.615704</c:v>
                </c:pt>
                <c:pt idx="1545">
                  <c:v>20063.798176</c:v>
                </c:pt>
                <c:pt idx="1546">
                  <c:v>20063.785606000001</c:v>
                </c:pt>
                <c:pt idx="1547">
                  <c:v>20066.545775999999</c:v>
                </c:pt>
                <c:pt idx="1548">
                  <c:v>20060.988277</c:v>
                </c:pt>
                <c:pt idx="1549">
                  <c:v>20069.291206000002</c:v>
                </c:pt>
                <c:pt idx="1550">
                  <c:v>20069.277549999999</c:v>
                </c:pt>
                <c:pt idx="1551">
                  <c:v>20019.393889999999</c:v>
                </c:pt>
                <c:pt idx="1552">
                  <c:v>20088.640312</c:v>
                </c:pt>
                <c:pt idx="1553">
                  <c:v>20080.314445</c:v>
                </c:pt>
                <c:pt idx="1554">
                  <c:v>20077.529694000001</c:v>
                </c:pt>
                <c:pt idx="1555">
                  <c:v>20066.440925999999</c:v>
                </c:pt>
                <c:pt idx="1556">
                  <c:v>20052.588695999999</c:v>
                </c:pt>
                <c:pt idx="1557">
                  <c:v>20083.018410000001</c:v>
                </c:pt>
                <c:pt idx="1558">
                  <c:v>20080.235305999999</c:v>
                </c:pt>
                <c:pt idx="1559">
                  <c:v>20058.089970000001</c:v>
                </c:pt>
                <c:pt idx="1560">
                  <c:v>20060.844153999999</c:v>
                </c:pt>
                <c:pt idx="1561">
                  <c:v>20110.603920000001</c:v>
                </c:pt>
                <c:pt idx="1562">
                  <c:v>20049.761944000002</c:v>
                </c:pt>
                <c:pt idx="1563">
                  <c:v>20066.336174</c:v>
                </c:pt>
                <c:pt idx="1564">
                  <c:v>20069.086547999999</c:v>
                </c:pt>
                <c:pt idx="1565">
                  <c:v>20060.784167999998</c:v>
                </c:pt>
                <c:pt idx="1566">
                  <c:v>20060.772174999998</c:v>
                </c:pt>
                <c:pt idx="1567">
                  <c:v>20077.331139000002</c:v>
                </c:pt>
                <c:pt idx="1568">
                  <c:v>20077.315879999998</c:v>
                </c:pt>
                <c:pt idx="1569">
                  <c:v>20071.779151999999</c:v>
                </c:pt>
                <c:pt idx="1570">
                  <c:v>20096.606704999998</c:v>
                </c:pt>
                <c:pt idx="1571">
                  <c:v>20066.231521999998</c:v>
                </c:pt>
                <c:pt idx="1572">
                  <c:v>20085.532166000001</c:v>
                </c:pt>
                <c:pt idx="1573">
                  <c:v>20063.446819000001</c:v>
                </c:pt>
                <c:pt idx="1574">
                  <c:v>20104.804488999998</c:v>
                </c:pt>
                <c:pt idx="1575">
                  <c:v>20074.451645000001</c:v>
                </c:pt>
                <c:pt idx="1576">
                  <c:v>20090.978485</c:v>
                </c:pt>
                <c:pt idx="1577">
                  <c:v>20068.909485</c:v>
                </c:pt>
                <c:pt idx="1578">
                  <c:v>20066.140038000001</c:v>
                </c:pt>
                <c:pt idx="1579">
                  <c:v>20066.126976</c:v>
                </c:pt>
                <c:pt idx="1580">
                  <c:v>20057.849677999999</c:v>
                </c:pt>
                <c:pt idx="1581">
                  <c:v>20046.821442</c:v>
                </c:pt>
                <c:pt idx="1582">
                  <c:v>20041.304874000001</c:v>
                </c:pt>
                <c:pt idx="1583">
                  <c:v>20063.321631999999</c:v>
                </c:pt>
                <c:pt idx="1584">
                  <c:v>20057.803978</c:v>
                </c:pt>
                <c:pt idx="1585">
                  <c:v>20057.792557000001</c:v>
                </c:pt>
                <c:pt idx="1586">
                  <c:v>20038.520759999999</c:v>
                </c:pt>
                <c:pt idx="1587">
                  <c:v>20055.018779999999</c:v>
                </c:pt>
                <c:pt idx="1588">
                  <c:v>20060.508698000001</c:v>
                </c:pt>
                <c:pt idx="1589">
                  <c:v>20096.244812000001</c:v>
                </c:pt>
                <c:pt idx="1590">
                  <c:v>20068.732703999998</c:v>
                </c:pt>
                <c:pt idx="1591">
                  <c:v>20065.970352</c:v>
                </c:pt>
                <c:pt idx="1592">
                  <c:v>20063.209091000001</c:v>
                </c:pt>
                <c:pt idx="1593">
                  <c:v>20052.205882999999</c:v>
                </c:pt>
                <c:pt idx="1594">
                  <c:v>20063.184100999999</c:v>
                </c:pt>
                <c:pt idx="1595">
                  <c:v>20063.171608000001</c:v>
                </c:pt>
                <c:pt idx="1596">
                  <c:v>20065.905167000001</c:v>
                </c:pt>
                <c:pt idx="1597">
                  <c:v>20065.892128</c:v>
                </c:pt>
                <c:pt idx="1598">
                  <c:v>20082.348877</c:v>
                </c:pt>
                <c:pt idx="1599">
                  <c:v>20098.799103000001</c:v>
                </c:pt>
                <c:pt idx="1600">
                  <c:v>20076.828545</c:v>
                </c:pt>
                <c:pt idx="1601">
                  <c:v>20024.690004</c:v>
                </c:pt>
                <c:pt idx="1602">
                  <c:v>20079.540947000001</c:v>
                </c:pt>
                <c:pt idx="1603">
                  <c:v>20079.525207999999</c:v>
                </c:pt>
                <c:pt idx="1604">
                  <c:v>20128.860184000001</c:v>
                </c:pt>
                <c:pt idx="1605">
                  <c:v>20082.234901</c:v>
                </c:pt>
                <c:pt idx="1606">
                  <c:v>20057.553039999999</c:v>
                </c:pt>
                <c:pt idx="1607">
                  <c:v>20035.621020999999</c:v>
                </c:pt>
                <c:pt idx="1608">
                  <c:v>20073.967476000002</c:v>
                </c:pt>
                <c:pt idx="1609">
                  <c:v>20046.562897</c:v>
                </c:pt>
                <c:pt idx="1610">
                  <c:v>20112.276527000002</c:v>
                </c:pt>
                <c:pt idx="1611">
                  <c:v>20079.399384</c:v>
                </c:pt>
                <c:pt idx="1612">
                  <c:v>20087.595764000002</c:v>
                </c:pt>
                <c:pt idx="1613">
                  <c:v>20057.473339</c:v>
                </c:pt>
                <c:pt idx="1614">
                  <c:v>20087.561081</c:v>
                </c:pt>
                <c:pt idx="1615">
                  <c:v>20076.600777</c:v>
                </c:pt>
                <c:pt idx="1616">
                  <c:v>20101.202408000001</c:v>
                </c:pt>
                <c:pt idx="1617">
                  <c:v>20054.693168999998</c:v>
                </c:pt>
                <c:pt idx="1618">
                  <c:v>20057.416453999998</c:v>
                </c:pt>
                <c:pt idx="1619">
                  <c:v>20087.474403</c:v>
                </c:pt>
                <c:pt idx="1620">
                  <c:v>20065.592811999999</c:v>
                </c:pt>
                <c:pt idx="1621">
                  <c:v>20046.452369999999</c:v>
                </c:pt>
                <c:pt idx="1622">
                  <c:v>20068.298774999999</c:v>
                </c:pt>
                <c:pt idx="1623">
                  <c:v>20060.091011</c:v>
                </c:pt>
                <c:pt idx="1624">
                  <c:v>20095.580391</c:v>
                </c:pt>
                <c:pt idx="1625">
                  <c:v>20076.449157999999</c:v>
                </c:pt>
                <c:pt idx="1626">
                  <c:v>20081.893577999999</c:v>
                </c:pt>
                <c:pt idx="1627">
                  <c:v>20049.126411000001</c:v>
                </c:pt>
                <c:pt idx="1628">
                  <c:v>20038.201854999999</c:v>
                </c:pt>
                <c:pt idx="1629">
                  <c:v>20070.932242999999</c:v>
                </c:pt>
                <c:pt idx="1630">
                  <c:v>20057.280067</c:v>
                </c:pt>
                <c:pt idx="1631">
                  <c:v>20068.177039999999</c:v>
                </c:pt>
                <c:pt idx="1632">
                  <c:v>20089.975845000001</c:v>
                </c:pt>
                <c:pt idx="1633">
                  <c:v>20079.054001</c:v>
                </c:pt>
                <c:pt idx="1634">
                  <c:v>20084.489249999999</c:v>
                </c:pt>
                <c:pt idx="1635">
                  <c:v>20076.297737000001</c:v>
                </c:pt>
                <c:pt idx="1636">
                  <c:v>20073.558219999999</c:v>
                </c:pt>
                <c:pt idx="1637">
                  <c:v>20065.372115999999</c:v>
                </c:pt>
                <c:pt idx="1638">
                  <c:v>20076.252342</c:v>
                </c:pt>
                <c:pt idx="1639">
                  <c:v>20070.791701999999</c:v>
                </c:pt>
                <c:pt idx="1640">
                  <c:v>20081.666527000001</c:v>
                </c:pt>
                <c:pt idx="1641">
                  <c:v>20095.258712999999</c:v>
                </c:pt>
                <c:pt idx="1642">
                  <c:v>20065.307296999999</c:v>
                </c:pt>
                <c:pt idx="1643">
                  <c:v>20076.176726999998</c:v>
                </c:pt>
                <c:pt idx="1644">
                  <c:v>20046.240978000002</c:v>
                </c:pt>
                <c:pt idx="1645">
                  <c:v>20062.548908000001</c:v>
                </c:pt>
                <c:pt idx="1646">
                  <c:v>20057.098537000002</c:v>
                </c:pt>
                <c:pt idx="1647">
                  <c:v>20048.931889</c:v>
                </c:pt>
                <c:pt idx="1648">
                  <c:v>20084.254851999998</c:v>
                </c:pt>
                <c:pt idx="1649">
                  <c:v>20067.933975</c:v>
                </c:pt>
                <c:pt idx="1650">
                  <c:v>20051.619572</c:v>
                </c:pt>
                <c:pt idx="1651">
                  <c:v>20073.339561000001</c:v>
                </c:pt>
                <c:pt idx="1652">
                  <c:v>20073.324997</c:v>
                </c:pt>
                <c:pt idx="1653">
                  <c:v>20067.880034999998</c:v>
                </c:pt>
                <c:pt idx="1654">
                  <c:v>20035.290606999999</c:v>
                </c:pt>
                <c:pt idx="1655">
                  <c:v>20062.424827999999</c:v>
                </c:pt>
                <c:pt idx="1656">
                  <c:v>20105.829773000001</c:v>
                </c:pt>
                <c:pt idx="1657">
                  <c:v>20062.400032000001</c:v>
                </c:pt>
                <c:pt idx="1658">
                  <c:v>20073.237656000001</c:v>
                </c:pt>
                <c:pt idx="1659">
                  <c:v>20097.630814</c:v>
                </c:pt>
                <c:pt idx="1660">
                  <c:v>20065.074272000002</c:v>
                </c:pt>
                <c:pt idx="1661">
                  <c:v>20070.483123999998</c:v>
                </c:pt>
                <c:pt idx="1662">
                  <c:v>20056.917366000001</c:v>
                </c:pt>
                <c:pt idx="1663">
                  <c:v>20043.356991000001</c:v>
                </c:pt>
                <c:pt idx="1664">
                  <c:v>20067.731833999998</c:v>
                </c:pt>
                <c:pt idx="1665">
                  <c:v>20062.300902999999</c:v>
                </c:pt>
                <c:pt idx="1666">
                  <c:v>20062.288520999999</c:v>
                </c:pt>
                <c:pt idx="1667">
                  <c:v>20083.937400999999</c:v>
                </c:pt>
                <c:pt idx="1668">
                  <c:v>20086.627838</c:v>
                </c:pt>
                <c:pt idx="1669">
                  <c:v>20070.371124000001</c:v>
                </c:pt>
                <c:pt idx="1670">
                  <c:v>20073.063171000002</c:v>
                </c:pt>
                <c:pt idx="1671">
                  <c:v>20067.637633999999</c:v>
                </c:pt>
                <c:pt idx="1672">
                  <c:v>20086.558951999999</c:v>
                </c:pt>
                <c:pt idx="1673">
                  <c:v>20081.132881000001</c:v>
                </c:pt>
                <c:pt idx="1674">
                  <c:v>20018.927240000001</c:v>
                </c:pt>
                <c:pt idx="1675">
                  <c:v>20091.914024000002</c:v>
                </c:pt>
                <c:pt idx="1676">
                  <c:v>20097.301369000001</c:v>
                </c:pt>
                <c:pt idx="1677">
                  <c:v>20070.259232</c:v>
                </c:pt>
                <c:pt idx="1678">
                  <c:v>20059.438292999999</c:v>
                </c:pt>
                <c:pt idx="1679">
                  <c:v>20037.816841</c:v>
                </c:pt>
                <c:pt idx="1680">
                  <c:v>20048.611977</c:v>
                </c:pt>
                <c:pt idx="1681">
                  <c:v>20081.003838000001</c:v>
                </c:pt>
                <c:pt idx="1682">
                  <c:v>20078.288132000001</c:v>
                </c:pt>
                <c:pt idx="1683">
                  <c:v>20075.573494</c:v>
                </c:pt>
                <c:pt idx="1684">
                  <c:v>20086.352515999999</c:v>
                </c:pt>
                <c:pt idx="1685">
                  <c:v>20064.751495</c:v>
                </c:pt>
                <c:pt idx="1686">
                  <c:v>20059.343719</c:v>
                </c:pt>
                <c:pt idx="1687">
                  <c:v>20040.453570999998</c:v>
                </c:pt>
                <c:pt idx="1688">
                  <c:v>20048.534621999999</c:v>
                </c:pt>
                <c:pt idx="1689">
                  <c:v>20045.829128000001</c:v>
                </c:pt>
                <c:pt idx="1690">
                  <c:v>20064.687056999999</c:v>
                </c:pt>
                <c:pt idx="1691">
                  <c:v>20075.453208999999</c:v>
                </c:pt>
                <c:pt idx="1692">
                  <c:v>20043.107532999999</c:v>
                </c:pt>
                <c:pt idx="1693">
                  <c:v>20056.567363999999</c:v>
                </c:pt>
                <c:pt idx="1694">
                  <c:v>20072.714981000001</c:v>
                </c:pt>
                <c:pt idx="1695">
                  <c:v>20053.852219</c:v>
                </c:pt>
                <c:pt idx="1696">
                  <c:v>20080.762237999999</c:v>
                </c:pt>
                <c:pt idx="1697">
                  <c:v>20061.905375999999</c:v>
                </c:pt>
                <c:pt idx="1698">
                  <c:v>20048.438033999999</c:v>
                </c:pt>
                <c:pt idx="1699">
                  <c:v>20083.404434</c:v>
                </c:pt>
                <c:pt idx="1700">
                  <c:v>20053.798588000001</c:v>
                </c:pt>
                <c:pt idx="1701">
                  <c:v>20064.545440999998</c:v>
                </c:pt>
                <c:pt idx="1702">
                  <c:v>20077.976859999999</c:v>
                </c:pt>
                <c:pt idx="1703">
                  <c:v>20096.779571999999</c:v>
                </c:pt>
                <c:pt idx="1704">
                  <c:v>20056.443492999999</c:v>
                </c:pt>
                <c:pt idx="1705">
                  <c:v>20091.366485999999</c:v>
                </c:pt>
                <c:pt idx="1706">
                  <c:v>20051.047562</c:v>
                </c:pt>
                <c:pt idx="1707">
                  <c:v>20096.702415</c:v>
                </c:pt>
                <c:pt idx="1708">
                  <c:v>20064.455420999999</c:v>
                </c:pt>
                <c:pt idx="1709">
                  <c:v>20059.072353</c:v>
                </c:pt>
                <c:pt idx="1710">
                  <c:v>20075.167999000001</c:v>
                </c:pt>
                <c:pt idx="1711">
                  <c:v>20061.732830000001</c:v>
                </c:pt>
                <c:pt idx="1712">
                  <c:v>20048.303013000001</c:v>
                </c:pt>
                <c:pt idx="1713">
                  <c:v>20085.854888999998</c:v>
                </c:pt>
                <c:pt idx="1714">
                  <c:v>20067.060753000002</c:v>
                </c:pt>
                <c:pt idx="1715">
                  <c:v>20061.683582000001</c:v>
                </c:pt>
                <c:pt idx="1716">
                  <c:v>20053.627197000002</c:v>
                </c:pt>
                <c:pt idx="1717">
                  <c:v>20042.893196000001</c:v>
                </c:pt>
                <c:pt idx="1718">
                  <c:v>20080.408691000001</c:v>
                </c:pt>
                <c:pt idx="1719">
                  <c:v>20058.954609</c:v>
                </c:pt>
                <c:pt idx="1720">
                  <c:v>20026.7922</c:v>
                </c:pt>
                <c:pt idx="1721">
                  <c:v>20040.180279</c:v>
                </c:pt>
                <c:pt idx="1722">
                  <c:v>20061.597462000002</c:v>
                </c:pt>
                <c:pt idx="1723">
                  <c:v>20045.519469999999</c:v>
                </c:pt>
                <c:pt idx="1724">
                  <c:v>20066.927032</c:v>
                </c:pt>
                <c:pt idx="1725">
                  <c:v>20064.237121999999</c:v>
                </c:pt>
                <c:pt idx="1726">
                  <c:v>20064.224297000001</c:v>
                </c:pt>
                <c:pt idx="1727">
                  <c:v>20069.562430999998</c:v>
                </c:pt>
                <c:pt idx="1728">
                  <c:v>20040.124156999998</c:v>
                </c:pt>
                <c:pt idx="1729">
                  <c:v>20056.162601</c:v>
                </c:pt>
                <c:pt idx="1730">
                  <c:v>20072.194632999999</c:v>
                </c:pt>
                <c:pt idx="1731">
                  <c:v>20050.793484000002</c:v>
                </c:pt>
                <c:pt idx="1732">
                  <c:v>20093.548247999999</c:v>
                </c:pt>
                <c:pt idx="1733">
                  <c:v>20080.168197999999</c:v>
                </c:pt>
                <c:pt idx="1734">
                  <c:v>20032.060871000001</c:v>
                </c:pt>
                <c:pt idx="1735">
                  <c:v>20058.766521000001</c:v>
                </c:pt>
                <c:pt idx="1736">
                  <c:v>20058.754776000002</c:v>
                </c:pt>
                <c:pt idx="1737">
                  <c:v>20082.774277</c:v>
                </c:pt>
                <c:pt idx="1738">
                  <c:v>20088.096938999999</c:v>
                </c:pt>
                <c:pt idx="1739">
                  <c:v>20050.712345</c:v>
                </c:pt>
                <c:pt idx="1740">
                  <c:v>20061.376358000001</c:v>
                </c:pt>
                <c:pt idx="1741">
                  <c:v>20064.032089</c:v>
                </c:pt>
                <c:pt idx="1742">
                  <c:v>20069.354232999998</c:v>
                </c:pt>
                <c:pt idx="1743">
                  <c:v>20056.005679999998</c:v>
                </c:pt>
                <c:pt idx="1744">
                  <c:v>20109.322555999999</c:v>
                </c:pt>
                <c:pt idx="1745">
                  <c:v>20058.649154999999</c:v>
                </c:pt>
                <c:pt idx="1746">
                  <c:v>20069.298774999999</c:v>
                </c:pt>
                <c:pt idx="1747">
                  <c:v>20050.631287</c:v>
                </c:pt>
                <c:pt idx="1748">
                  <c:v>20077.263878000002</c:v>
                </c:pt>
                <c:pt idx="1749">
                  <c:v>20090.567115999998</c:v>
                </c:pt>
                <c:pt idx="1750">
                  <c:v>20063.916938999999</c:v>
                </c:pt>
                <c:pt idx="1751">
                  <c:v>20063.904151999999</c:v>
                </c:pt>
                <c:pt idx="1752">
                  <c:v>20066.553505</c:v>
                </c:pt>
                <c:pt idx="1753">
                  <c:v>20061.216976</c:v>
                </c:pt>
                <c:pt idx="1754">
                  <c:v>20085.154404000001</c:v>
                </c:pt>
                <c:pt idx="1755">
                  <c:v>20069.174103000001</c:v>
                </c:pt>
                <c:pt idx="1756">
                  <c:v>20069.160263000002</c:v>
                </c:pt>
                <c:pt idx="1757">
                  <c:v>20087.762763999999</c:v>
                </c:pt>
                <c:pt idx="1758">
                  <c:v>20071.791527000001</c:v>
                </c:pt>
                <c:pt idx="1759">
                  <c:v>20071.777152999999</c:v>
                </c:pt>
                <c:pt idx="1760">
                  <c:v>20066.447021</c:v>
                </c:pt>
                <c:pt idx="1761">
                  <c:v>20087.692513000002</c:v>
                </c:pt>
                <c:pt idx="1762">
                  <c:v>20039.852249</c:v>
                </c:pt>
                <c:pt idx="1763">
                  <c:v>20071.719688000001</c:v>
                </c:pt>
                <c:pt idx="1764">
                  <c:v>20090.295592999999</c:v>
                </c:pt>
                <c:pt idx="1765">
                  <c:v>20069.035744000001</c:v>
                </c:pt>
                <c:pt idx="1766">
                  <c:v>20074.331299000001</c:v>
                </c:pt>
                <c:pt idx="1767">
                  <c:v>20071.662253999999</c:v>
                </c:pt>
                <c:pt idx="1768">
                  <c:v>20061.033393999998</c:v>
                </c:pt>
                <c:pt idx="1769">
                  <c:v>20031.83713</c:v>
                </c:pt>
                <c:pt idx="1770">
                  <c:v>20029.178188000002</c:v>
                </c:pt>
                <c:pt idx="1771">
                  <c:v>20087.517028999999</c:v>
                </c:pt>
                <c:pt idx="1772">
                  <c:v>20055.681496000001</c:v>
                </c:pt>
                <c:pt idx="1773">
                  <c:v>20084.830994</c:v>
                </c:pt>
                <c:pt idx="1774">
                  <c:v>20060.960056</c:v>
                </c:pt>
                <c:pt idx="1775">
                  <c:v>20071.547461999999</c:v>
                </c:pt>
                <c:pt idx="1776">
                  <c:v>20082.130623000001</c:v>
                </c:pt>
                <c:pt idx="1777">
                  <c:v>20092.709534000001</c:v>
                </c:pt>
                <c:pt idx="1778">
                  <c:v>20079.449387000001</c:v>
                </c:pt>
                <c:pt idx="1779">
                  <c:v>20060.898982999999</c:v>
                </c:pt>
                <c:pt idx="1780">
                  <c:v>20076.770279</c:v>
                </c:pt>
                <c:pt idx="1781">
                  <c:v>20071.461448999999</c:v>
                </c:pt>
                <c:pt idx="1782">
                  <c:v>20071.447112999998</c:v>
                </c:pt>
                <c:pt idx="1783">
                  <c:v>20087.30674</c:v>
                </c:pt>
                <c:pt idx="1784">
                  <c:v>20066.128204000001</c:v>
                </c:pt>
                <c:pt idx="1785">
                  <c:v>20066.114944000001</c:v>
                </c:pt>
                <c:pt idx="1786">
                  <c:v>20081.966079999998</c:v>
                </c:pt>
                <c:pt idx="1787">
                  <c:v>20068.731956</c:v>
                </c:pt>
                <c:pt idx="1788">
                  <c:v>20087.219215000001</c:v>
                </c:pt>
                <c:pt idx="1789">
                  <c:v>20055.492000999999</c:v>
                </c:pt>
                <c:pt idx="1790">
                  <c:v>20076.616431999999</c:v>
                </c:pt>
                <c:pt idx="1791">
                  <c:v>20055.469733999998</c:v>
                </c:pt>
                <c:pt idx="1792">
                  <c:v>20063.381259999998</c:v>
                </c:pt>
                <c:pt idx="1793">
                  <c:v>20071.289604000001</c:v>
                </c:pt>
                <c:pt idx="1794">
                  <c:v>20095.033729999999</c:v>
                </c:pt>
                <c:pt idx="1795">
                  <c:v>20073.900283999999</c:v>
                </c:pt>
                <c:pt idx="1796">
                  <c:v>20071.246689</c:v>
                </c:pt>
                <c:pt idx="1797">
                  <c:v>20065.955910000001</c:v>
                </c:pt>
                <c:pt idx="1798">
                  <c:v>20092.319733</c:v>
                </c:pt>
                <c:pt idx="1799">
                  <c:v>20055.380718</c:v>
                </c:pt>
                <c:pt idx="1800">
                  <c:v>20060.642895000001</c:v>
                </c:pt>
                <c:pt idx="1801">
                  <c:v>20065.902954000001</c:v>
                </c:pt>
                <c:pt idx="1802">
                  <c:v>20076.432067999998</c:v>
                </c:pt>
                <c:pt idx="1803">
                  <c:v>20050.066127999999</c:v>
                </c:pt>
                <c:pt idx="1804">
                  <c:v>20036.883419000002</c:v>
                </c:pt>
                <c:pt idx="1805">
                  <c:v>20076.386023999999</c:v>
                </c:pt>
                <c:pt idx="1806">
                  <c:v>20057.936375000001</c:v>
                </c:pt>
                <c:pt idx="1807">
                  <c:v>20073.722388999999</c:v>
                </c:pt>
                <c:pt idx="1808">
                  <c:v>20057.913097000001</c:v>
                </c:pt>
                <c:pt idx="1809">
                  <c:v>20092.115958999999</c:v>
                </c:pt>
                <c:pt idx="1810">
                  <c:v>20049.995758000001</c:v>
                </c:pt>
                <c:pt idx="1811">
                  <c:v>20063.139843000001</c:v>
                </c:pt>
                <c:pt idx="1812">
                  <c:v>20057.866558000002</c:v>
                </c:pt>
                <c:pt idx="1813">
                  <c:v>20089.412163000001</c:v>
                </c:pt>
                <c:pt idx="1814">
                  <c:v>20073.618743999999</c:v>
                </c:pt>
                <c:pt idx="1815">
                  <c:v>20049.945533999999</c:v>
                </c:pt>
                <c:pt idx="1816">
                  <c:v>20081.473694</c:v>
                </c:pt>
                <c:pt idx="1817">
                  <c:v>20102.478554000001</c:v>
                </c:pt>
                <c:pt idx="1818">
                  <c:v>20076.186684</c:v>
                </c:pt>
                <c:pt idx="1819">
                  <c:v>20089.304351999999</c:v>
                </c:pt>
                <c:pt idx="1820">
                  <c:v>20057.773548000001</c:v>
                </c:pt>
                <c:pt idx="1821">
                  <c:v>20052.510845000001</c:v>
                </c:pt>
                <c:pt idx="1822">
                  <c:v>20049.875266999999</c:v>
                </c:pt>
                <c:pt idx="1823">
                  <c:v>20062.987667000001</c:v>
                </c:pt>
                <c:pt idx="1824">
                  <c:v>20049.855206</c:v>
                </c:pt>
                <c:pt idx="1825">
                  <c:v>20057.715466000001</c:v>
                </c:pt>
                <c:pt idx="1826">
                  <c:v>20070.818367</c:v>
                </c:pt>
                <c:pt idx="1827">
                  <c:v>20062.936989000002</c:v>
                </c:pt>
                <c:pt idx="1828">
                  <c:v>20091.764641000002</c:v>
                </c:pt>
                <c:pt idx="1829">
                  <c:v>20057.669024999999</c:v>
                </c:pt>
                <c:pt idx="1830">
                  <c:v>20078.623748999998</c:v>
                </c:pt>
                <c:pt idx="1831">
                  <c:v>20062.886341000001</c:v>
                </c:pt>
                <c:pt idx="1832">
                  <c:v>20070.732895000001</c:v>
                </c:pt>
                <c:pt idx="1833">
                  <c:v>20057.622604</c:v>
                </c:pt>
                <c:pt idx="1834">
                  <c:v>20081.179145999999</c:v>
                </c:pt>
                <c:pt idx="1835">
                  <c:v>20070.690178000001</c:v>
                </c:pt>
                <c:pt idx="1836">
                  <c:v>20081.146454000002</c:v>
                </c:pt>
                <c:pt idx="1837">
                  <c:v>20060.193309999999</c:v>
                </c:pt>
                <c:pt idx="1838">
                  <c:v>20062.797763999999</c:v>
                </c:pt>
                <c:pt idx="1839">
                  <c:v>20062.785113999998</c:v>
                </c:pt>
                <c:pt idx="1840">
                  <c:v>20062.772469</c:v>
                </c:pt>
                <c:pt idx="1841">
                  <c:v>20062.759823</c:v>
                </c:pt>
                <c:pt idx="1842">
                  <c:v>20062.747180999999</c:v>
                </c:pt>
                <c:pt idx="1843">
                  <c:v>20086.259995</c:v>
                </c:pt>
                <c:pt idx="1844">
                  <c:v>20094.082847999998</c:v>
                </c:pt>
                <c:pt idx="1845">
                  <c:v>20070.547920000001</c:v>
                </c:pt>
                <c:pt idx="1846">
                  <c:v>20041.797749000001</c:v>
                </c:pt>
                <c:pt idx="1847">
                  <c:v>20075.743156</c:v>
                </c:pt>
                <c:pt idx="1848">
                  <c:v>20052.226130999999</c:v>
                </c:pt>
                <c:pt idx="1849">
                  <c:v>20052.215603000001</c:v>
                </c:pt>
                <c:pt idx="1850">
                  <c:v>20070.476859999999</c:v>
                </c:pt>
                <c:pt idx="1851">
                  <c:v>20046.975101</c:v>
                </c:pt>
                <c:pt idx="1852">
                  <c:v>20060.011639</c:v>
                </c:pt>
                <c:pt idx="1853">
                  <c:v>20080.868942000001</c:v>
                </c:pt>
                <c:pt idx="1854">
                  <c:v>20046.946693000002</c:v>
                </c:pt>
                <c:pt idx="1855">
                  <c:v>20093.874451</c:v>
                </c:pt>
                <c:pt idx="1856">
                  <c:v>20057.356152</c:v>
                </c:pt>
                <c:pt idx="1857">
                  <c:v>20080.803734000001</c:v>
                </c:pt>
                <c:pt idx="1858">
                  <c:v>20062.545108999999</c:v>
                </c:pt>
                <c:pt idx="1859">
                  <c:v>20070.349052000001</c:v>
                </c:pt>
                <c:pt idx="1860">
                  <c:v>20101.594803</c:v>
                </c:pt>
                <c:pt idx="1861">
                  <c:v>20052.089386</c:v>
                </c:pt>
                <c:pt idx="1862">
                  <c:v>20093.741982</c:v>
                </c:pt>
                <c:pt idx="1863">
                  <c:v>20098.929901</c:v>
                </c:pt>
                <c:pt idx="1864">
                  <c:v>20059.866543</c:v>
                </c:pt>
                <c:pt idx="1865">
                  <c:v>20057.252093999999</c:v>
                </c:pt>
                <c:pt idx="1866">
                  <c:v>20062.444224999999</c:v>
                </c:pt>
                <c:pt idx="1867">
                  <c:v>20072.836890999999</c:v>
                </c:pt>
                <c:pt idx="1868">
                  <c:v>20041.612679000002</c:v>
                </c:pt>
                <c:pt idx="1869">
                  <c:v>20036.403743999999</c:v>
                </c:pt>
                <c:pt idx="1870">
                  <c:v>20051.994849999999</c:v>
                </c:pt>
                <c:pt idx="1871">
                  <c:v>20049.385131999999</c:v>
                </c:pt>
                <c:pt idx="1872">
                  <c:v>20096.151634000002</c:v>
                </c:pt>
                <c:pt idx="1873">
                  <c:v>20101.328551999999</c:v>
                </c:pt>
                <c:pt idx="1874">
                  <c:v>20070.136367999999</c:v>
                </c:pt>
                <c:pt idx="1875">
                  <c:v>20090.899154999999</c:v>
                </c:pt>
                <c:pt idx="1876">
                  <c:v>20109.056952999999</c:v>
                </c:pt>
                <c:pt idx="1877">
                  <c:v>20051.921391</c:v>
                </c:pt>
                <c:pt idx="1878">
                  <c:v>20070.079720000002</c:v>
                </c:pt>
                <c:pt idx="1879">
                  <c:v>20062.280499</c:v>
                </c:pt>
                <c:pt idx="1880">
                  <c:v>20057.078922000001</c:v>
                </c:pt>
                <c:pt idx="1881">
                  <c:v>20088.195060999999</c:v>
                </c:pt>
                <c:pt idx="1882">
                  <c:v>20070.023101999999</c:v>
                </c:pt>
                <c:pt idx="1883">
                  <c:v>20051.858478999999</c:v>
                </c:pt>
                <c:pt idx="1884">
                  <c:v>20059.625198000002</c:v>
                </c:pt>
                <c:pt idx="1885">
                  <c:v>20088.123787</c:v>
                </c:pt>
                <c:pt idx="1886">
                  <c:v>20064.783798</c:v>
                </c:pt>
                <c:pt idx="1887">
                  <c:v>20062.179877999999</c:v>
                </c:pt>
                <c:pt idx="1888">
                  <c:v>20075.118827999999</c:v>
                </c:pt>
                <c:pt idx="1889">
                  <c:v>20059.564956999999</c:v>
                </c:pt>
                <c:pt idx="1890">
                  <c:v>20038.838855999998</c:v>
                </c:pt>
                <c:pt idx="1891">
                  <c:v>20100.960609000002</c:v>
                </c:pt>
                <c:pt idx="1892">
                  <c:v>20067.293457</c:v>
                </c:pt>
                <c:pt idx="1893">
                  <c:v>20085.393654</c:v>
                </c:pt>
                <c:pt idx="1894">
                  <c:v>20059.504753000001</c:v>
                </c:pt>
                <c:pt idx="1895">
                  <c:v>20059.492718000001</c:v>
                </c:pt>
                <c:pt idx="1896">
                  <c:v>20090.514083999999</c:v>
                </c:pt>
                <c:pt idx="1897">
                  <c:v>20064.639832000001</c:v>
                </c:pt>
                <c:pt idx="1898">
                  <c:v>20062.041687000001</c:v>
                </c:pt>
                <c:pt idx="1899">
                  <c:v>20064.613678000002</c:v>
                </c:pt>
                <c:pt idx="1900">
                  <c:v>20077.520729</c:v>
                </c:pt>
                <c:pt idx="1901">
                  <c:v>20093.00605</c:v>
                </c:pt>
                <c:pt idx="1902">
                  <c:v>20080.072334</c:v>
                </c:pt>
                <c:pt idx="1903">
                  <c:v>20074.891211999999</c:v>
                </c:pt>
                <c:pt idx="1904">
                  <c:v>20059.384457</c:v>
                </c:pt>
                <c:pt idx="1905">
                  <c:v>20072.279488</c:v>
                </c:pt>
                <c:pt idx="1906">
                  <c:v>20085.169289000001</c:v>
                </c:pt>
                <c:pt idx="1907">
                  <c:v>20077.410950000001</c:v>
                </c:pt>
                <c:pt idx="1908">
                  <c:v>20069.655753999999</c:v>
                </c:pt>
                <c:pt idx="1909">
                  <c:v>20059.324364</c:v>
                </c:pt>
                <c:pt idx="1910">
                  <c:v>20074.785141</c:v>
                </c:pt>
                <c:pt idx="1911">
                  <c:v>20074.769989</c:v>
                </c:pt>
                <c:pt idx="1912">
                  <c:v>20069.599342000001</c:v>
                </c:pt>
                <c:pt idx="1913">
                  <c:v>20079.894165000002</c:v>
                </c:pt>
                <c:pt idx="1914">
                  <c:v>20074.724564</c:v>
                </c:pt>
                <c:pt idx="1915">
                  <c:v>20051.523743000002</c:v>
                </c:pt>
                <c:pt idx="1916">
                  <c:v>20090.148284999999</c:v>
                </c:pt>
                <c:pt idx="1917">
                  <c:v>20069.528869999998</c:v>
                </c:pt>
                <c:pt idx="1918">
                  <c:v>20051.492428000001</c:v>
                </c:pt>
                <c:pt idx="1919">
                  <c:v>20038.611496000001</c:v>
                </c:pt>
                <c:pt idx="1920">
                  <c:v>20064.339446999998</c:v>
                </c:pt>
                <c:pt idx="1921">
                  <c:v>20100.349197</c:v>
                </c:pt>
                <c:pt idx="1922">
                  <c:v>20059.168301000002</c:v>
                </c:pt>
                <c:pt idx="1923">
                  <c:v>20100.308517000001</c:v>
                </c:pt>
                <c:pt idx="1924">
                  <c:v>20092.573708</c:v>
                </c:pt>
                <c:pt idx="1925">
                  <c:v>20087.413002000001</c:v>
                </c:pt>
                <c:pt idx="1926">
                  <c:v>20082.254379000002</c:v>
                </c:pt>
                <c:pt idx="1927">
                  <c:v>20059.108345000001</c:v>
                </c:pt>
                <c:pt idx="1928">
                  <c:v>20035.971695</c:v>
                </c:pt>
                <c:pt idx="1929">
                  <c:v>20079.635460000001</c:v>
                </c:pt>
                <c:pt idx="1930">
                  <c:v>20084.756034999999</c:v>
                </c:pt>
                <c:pt idx="1931">
                  <c:v>20053.924717000002</c:v>
                </c:pt>
                <c:pt idx="1932">
                  <c:v>20084.721648999999</c:v>
                </c:pt>
                <c:pt idx="1933">
                  <c:v>20082.137664999998</c:v>
                </c:pt>
                <c:pt idx="1934">
                  <c:v>20046.193061999998</c:v>
                </c:pt>
                <c:pt idx="1935">
                  <c:v>20087.235854999999</c:v>
                </c:pt>
                <c:pt idx="1936">
                  <c:v>20076.957191000001</c:v>
                </c:pt>
                <c:pt idx="1937">
                  <c:v>20094.894615000001</c:v>
                </c:pt>
                <c:pt idx="1938">
                  <c:v>20082.054359000002</c:v>
                </c:pt>
                <c:pt idx="1939">
                  <c:v>20061.528278000002</c:v>
                </c:pt>
                <c:pt idx="1940">
                  <c:v>20084.584206</c:v>
                </c:pt>
                <c:pt idx="1941">
                  <c:v>20071.753852999998</c:v>
                </c:pt>
                <c:pt idx="1942">
                  <c:v>20089.674103000001</c:v>
                </c:pt>
                <c:pt idx="1943">
                  <c:v>20089.655899000001</c:v>
                </c:pt>
                <c:pt idx="1944">
                  <c:v>20074.271232999999</c:v>
                </c:pt>
                <c:pt idx="1945">
                  <c:v>20076.816704000001</c:v>
                </c:pt>
                <c:pt idx="1946">
                  <c:v>20076.801109</c:v>
                </c:pt>
                <c:pt idx="1947">
                  <c:v>20069.106956</c:v>
                </c:pt>
                <c:pt idx="1948">
                  <c:v>20043.502949000002</c:v>
                </c:pt>
                <c:pt idx="1949">
                  <c:v>20092.105178999998</c:v>
                </c:pt>
                <c:pt idx="1950">
                  <c:v>20051.159148999999</c:v>
                </c:pt>
                <c:pt idx="1951">
                  <c:v>20102.297515999999</c:v>
                </c:pt>
                <c:pt idx="1952">
                  <c:v>20053.695282000001</c:v>
                </c:pt>
                <c:pt idx="1953">
                  <c:v>20081.804756000001</c:v>
                </c:pt>
                <c:pt idx="1954">
                  <c:v>20094.567528</c:v>
                </c:pt>
                <c:pt idx="1955">
                  <c:v>20043.441116000002</c:v>
                </c:pt>
                <c:pt idx="1956">
                  <c:v>20043.432289</c:v>
                </c:pt>
                <c:pt idx="1957">
                  <c:v>20081.738273999999</c:v>
                </c:pt>
                <c:pt idx="1958">
                  <c:v>20102.152076999999</c:v>
                </c:pt>
                <c:pt idx="1959">
                  <c:v>20068.938636999999</c:v>
                </c:pt>
                <c:pt idx="1960">
                  <c:v>20086.793968000002</c:v>
                </c:pt>
                <c:pt idx="1961">
                  <c:v>20066.358359999998</c:v>
                </c:pt>
                <c:pt idx="1962">
                  <c:v>20084.206946999999</c:v>
                </c:pt>
                <c:pt idx="1963">
                  <c:v>20112.253098000001</c:v>
                </c:pt>
                <c:pt idx="1964">
                  <c:v>20094.375457999999</c:v>
                </c:pt>
                <c:pt idx="1965">
                  <c:v>20061.20406</c:v>
                </c:pt>
                <c:pt idx="1966">
                  <c:v>20020.397203</c:v>
                </c:pt>
                <c:pt idx="1967">
                  <c:v>20058.630032000001</c:v>
                </c:pt>
                <c:pt idx="1968">
                  <c:v>20063.715332</c:v>
                </c:pt>
                <c:pt idx="1969">
                  <c:v>20078.990935999998</c:v>
                </c:pt>
                <c:pt idx="1970">
                  <c:v>20073.879714999999</c:v>
                </c:pt>
                <c:pt idx="1971">
                  <c:v>20089.147025999999</c:v>
                </c:pt>
                <c:pt idx="1972">
                  <c:v>20078.942726000001</c:v>
                </c:pt>
                <c:pt idx="1973">
                  <c:v>20038.190319000001</c:v>
                </c:pt>
                <c:pt idx="1974">
                  <c:v>20084.001602</c:v>
                </c:pt>
                <c:pt idx="1975">
                  <c:v>20045.809731000001</c:v>
                </c:pt>
                <c:pt idx="1976">
                  <c:v>20068.700606999999</c:v>
                </c:pt>
                <c:pt idx="1977">
                  <c:v>20061.054775000001</c:v>
                </c:pt>
                <c:pt idx="1978">
                  <c:v>20091.563522</c:v>
                </c:pt>
                <c:pt idx="1979">
                  <c:v>20081.373221999998</c:v>
                </c:pt>
                <c:pt idx="1980">
                  <c:v>20086.441444</c:v>
                </c:pt>
                <c:pt idx="1981">
                  <c:v>20066.088821000001</c:v>
                </c:pt>
                <c:pt idx="1982">
                  <c:v>20088.947601</c:v>
                </c:pt>
                <c:pt idx="1983">
                  <c:v>20066.061904999999</c:v>
                </c:pt>
                <c:pt idx="1984">
                  <c:v>20078.750069000002</c:v>
                </c:pt>
                <c:pt idx="1985">
                  <c:v>20063.495186</c:v>
                </c:pt>
                <c:pt idx="1986">
                  <c:v>20091.414444000002</c:v>
                </c:pt>
                <c:pt idx="1987">
                  <c:v>20114.244766</c:v>
                </c:pt>
                <c:pt idx="1988">
                  <c:v>20081.224173999999</c:v>
                </c:pt>
                <c:pt idx="1989">
                  <c:v>20060.905716000001</c:v>
                </c:pt>
                <c:pt idx="1990">
                  <c:v>20048.207199</c:v>
                </c:pt>
                <c:pt idx="1991">
                  <c:v>20078.637825000002</c:v>
                </c:pt>
                <c:pt idx="1992">
                  <c:v>20093.838913</c:v>
                </c:pt>
                <c:pt idx="1993">
                  <c:v>20091.284119</c:v>
                </c:pt>
                <c:pt idx="1994">
                  <c:v>20070.984283000002</c:v>
                </c:pt>
                <c:pt idx="1995">
                  <c:v>20083.642997999999</c:v>
                </c:pt>
                <c:pt idx="1996">
                  <c:v>20081.091820000001</c:v>
                </c:pt>
                <c:pt idx="1997">
                  <c:v>20065.873672000002</c:v>
                </c:pt>
                <c:pt idx="1998">
                  <c:v>20088.658012</c:v>
                </c:pt>
                <c:pt idx="1999">
                  <c:v>20103.835350000001</c:v>
                </c:pt>
                <c:pt idx="2000">
                  <c:v>20073.429542999998</c:v>
                </c:pt>
                <c:pt idx="2001">
                  <c:v>20037.973049</c:v>
                </c:pt>
                <c:pt idx="2002">
                  <c:v>20106.302849</c:v>
                </c:pt>
                <c:pt idx="2003">
                  <c:v>20103.750663999999</c:v>
                </c:pt>
                <c:pt idx="2004">
                  <c:v>20063.249691000001</c:v>
                </c:pt>
                <c:pt idx="2005">
                  <c:v>20101.178864000001</c:v>
                </c:pt>
                <c:pt idx="2006">
                  <c:v>20078.397621</c:v>
                </c:pt>
                <c:pt idx="2007">
                  <c:v>20060.682545</c:v>
                </c:pt>
                <c:pt idx="2008">
                  <c:v>20073.309775999998</c:v>
                </c:pt>
                <c:pt idx="2009">
                  <c:v>20075.822219999998</c:v>
                </c:pt>
                <c:pt idx="2010">
                  <c:v>20093.494986999998</c:v>
                </c:pt>
                <c:pt idx="2011">
                  <c:v>20037.895638000002</c:v>
                </c:pt>
                <c:pt idx="2012">
                  <c:v>20101.034401000001</c:v>
                </c:pt>
                <c:pt idx="2013">
                  <c:v>20088.387053999999</c:v>
                </c:pt>
                <c:pt idx="2014">
                  <c:v>20080.794525000001</c:v>
                </c:pt>
                <c:pt idx="2015">
                  <c:v>20108.545471000001</c:v>
                </c:pt>
                <c:pt idx="2016">
                  <c:v>20055.523551999999</c:v>
                </c:pt>
                <c:pt idx="2017">
                  <c:v>20060.558776999998</c:v>
                </c:pt>
                <c:pt idx="2018">
                  <c:v>20088.296844</c:v>
                </c:pt>
                <c:pt idx="2019">
                  <c:v>20100.890068000001</c:v>
                </c:pt>
                <c:pt idx="2020">
                  <c:v>20073.130363</c:v>
                </c:pt>
                <c:pt idx="2021">
                  <c:v>20055.466869</c:v>
                </c:pt>
                <c:pt idx="2022">
                  <c:v>20108.390372999998</c:v>
                </c:pt>
                <c:pt idx="2023">
                  <c:v>20068.045166</c:v>
                </c:pt>
                <c:pt idx="2024">
                  <c:v>20098.267380000001</c:v>
                </c:pt>
                <c:pt idx="2025">
                  <c:v>20093.208976999998</c:v>
                </c:pt>
                <c:pt idx="2026">
                  <c:v>20088.152633999998</c:v>
                </c:pt>
                <c:pt idx="2027">
                  <c:v>20057.917033999998</c:v>
                </c:pt>
                <c:pt idx="2028">
                  <c:v>20095.669449000001</c:v>
                </c:pt>
                <c:pt idx="2029">
                  <c:v>20093.13279</c:v>
                </c:pt>
                <c:pt idx="2030">
                  <c:v>20070.464462</c:v>
                </c:pt>
                <c:pt idx="2031">
                  <c:v>20113.223305</c:v>
                </c:pt>
                <c:pt idx="2032">
                  <c:v>20057.857856999999</c:v>
                </c:pt>
                <c:pt idx="2033">
                  <c:v>20088.026566</c:v>
                </c:pt>
                <c:pt idx="2034">
                  <c:v>20082.979500000001</c:v>
                </c:pt>
                <c:pt idx="2035">
                  <c:v>20077.934502</c:v>
                </c:pt>
                <c:pt idx="2036">
                  <c:v>20087.972565</c:v>
                </c:pt>
                <c:pt idx="2037">
                  <c:v>20070.363655000001</c:v>
                </c:pt>
                <c:pt idx="2038">
                  <c:v>20067.836791999998</c:v>
                </c:pt>
                <c:pt idx="2039">
                  <c:v>20087.918587</c:v>
                </c:pt>
                <c:pt idx="2040">
                  <c:v>20067.809035999999</c:v>
                </c:pt>
                <c:pt idx="2041">
                  <c:v>20050.218638999999</c:v>
                </c:pt>
                <c:pt idx="2042">
                  <c:v>20060.250034000001</c:v>
                </c:pt>
                <c:pt idx="2043">
                  <c:v>20077.807036999999</c:v>
                </c:pt>
                <c:pt idx="2044">
                  <c:v>20062.734767999998</c:v>
                </c:pt>
                <c:pt idx="2045">
                  <c:v>20075.266312</c:v>
                </c:pt>
                <c:pt idx="2046">
                  <c:v>20087.792724999999</c:v>
                </c:pt>
                <c:pt idx="2047">
                  <c:v>20057.680552999998</c:v>
                </c:pt>
                <c:pt idx="2048">
                  <c:v>20092.771461</c:v>
                </c:pt>
                <c:pt idx="2049">
                  <c:v>20080.218346000001</c:v>
                </c:pt>
                <c:pt idx="2050">
                  <c:v>20047.619891999999</c:v>
                </c:pt>
                <c:pt idx="2051">
                  <c:v>20052.621735000001</c:v>
                </c:pt>
                <c:pt idx="2052">
                  <c:v>20070.147942</c:v>
                </c:pt>
                <c:pt idx="2053">
                  <c:v>20072.638351000001</c:v>
                </c:pt>
                <c:pt idx="2054">
                  <c:v>20065.110694999999</c:v>
                </c:pt>
                <c:pt idx="2055">
                  <c:v>20067.601105000002</c:v>
                </c:pt>
                <c:pt idx="2056">
                  <c:v>20090.116341000001</c:v>
                </c:pt>
                <c:pt idx="2057">
                  <c:v>20075.081566000001</c:v>
                </c:pt>
                <c:pt idx="2058">
                  <c:v>20077.56839</c:v>
                </c:pt>
                <c:pt idx="2059">
                  <c:v>20060.040642</c:v>
                </c:pt>
                <c:pt idx="2060">
                  <c:v>20092.543686000001</c:v>
                </c:pt>
                <c:pt idx="2061">
                  <c:v>20085.022720000001</c:v>
                </c:pt>
                <c:pt idx="2062">
                  <c:v>20077.504829000001</c:v>
                </c:pt>
                <c:pt idx="2063">
                  <c:v>20084.987869000001</c:v>
                </c:pt>
                <c:pt idx="2064">
                  <c:v>20094.966971999998</c:v>
                </c:pt>
                <c:pt idx="2065">
                  <c:v>20077.457176</c:v>
                </c:pt>
                <c:pt idx="2066">
                  <c:v>20082.437507999999</c:v>
                </c:pt>
                <c:pt idx="2067">
                  <c:v>20094.908576999998</c:v>
                </c:pt>
                <c:pt idx="2068">
                  <c:v>20084.900786999999</c:v>
                </c:pt>
                <c:pt idx="2069">
                  <c:v>20084.883376999998</c:v>
                </c:pt>
                <c:pt idx="2070">
                  <c:v>20067.393562000001</c:v>
                </c:pt>
                <c:pt idx="2071">
                  <c:v>20074.866378999999</c:v>
                </c:pt>
                <c:pt idx="2072">
                  <c:v>20077.346054000001</c:v>
                </c:pt>
                <c:pt idx="2073">
                  <c:v>20107.264458000001</c:v>
                </c:pt>
                <c:pt idx="2074">
                  <c:v>20069.832298000001</c:v>
                </c:pt>
                <c:pt idx="2075">
                  <c:v>20077.298461999999</c:v>
                </c:pt>
                <c:pt idx="2076">
                  <c:v>20082.268577999999</c:v>
                </c:pt>
                <c:pt idx="2077">
                  <c:v>20107.176453</c:v>
                </c:pt>
                <c:pt idx="2078">
                  <c:v>20059.807140000001</c:v>
                </c:pt>
                <c:pt idx="2079">
                  <c:v>20094.675209000001</c:v>
                </c:pt>
                <c:pt idx="2080">
                  <c:v>20087.182953</c:v>
                </c:pt>
                <c:pt idx="2081">
                  <c:v>20092.145919999999</c:v>
                </c:pt>
                <c:pt idx="2082">
                  <c:v>20119.516105999999</c:v>
                </c:pt>
                <c:pt idx="2083">
                  <c:v>20064.724601999998</c:v>
                </c:pt>
                <c:pt idx="2084">
                  <c:v>20084.622490000002</c:v>
                </c:pt>
                <c:pt idx="2085">
                  <c:v>20104.512199000001</c:v>
                </c:pt>
                <c:pt idx="2086">
                  <c:v>20089.563492000001</c:v>
                </c:pt>
                <c:pt idx="2087">
                  <c:v>20067.158821000001</c:v>
                </c:pt>
                <c:pt idx="2088">
                  <c:v>20106.934677000001</c:v>
                </c:pt>
                <c:pt idx="2089">
                  <c:v>20101.940025</c:v>
                </c:pt>
                <c:pt idx="2090">
                  <c:v>20074.574944</c:v>
                </c:pt>
                <c:pt idx="2091">
                  <c:v>20084.500908000002</c:v>
                </c:pt>
                <c:pt idx="2092">
                  <c:v>20049.696205</c:v>
                </c:pt>
                <c:pt idx="2093">
                  <c:v>20054.654590999999</c:v>
                </c:pt>
                <c:pt idx="2094">
                  <c:v>20081.965042</c:v>
                </c:pt>
                <c:pt idx="2095">
                  <c:v>20079.464919999999</c:v>
                </c:pt>
                <c:pt idx="2096">
                  <c:v>20079.448593000001</c:v>
                </c:pt>
                <c:pt idx="2097">
                  <c:v>20064.538712000001</c:v>
                </c:pt>
                <c:pt idx="2098">
                  <c:v>20106.715164000001</c:v>
                </c:pt>
                <c:pt idx="2099">
                  <c:v>20079.399612000001</c:v>
                </c:pt>
                <c:pt idx="2100">
                  <c:v>20057.05674</c:v>
                </c:pt>
                <c:pt idx="2101">
                  <c:v>20062.005443999999</c:v>
                </c:pt>
                <c:pt idx="2102">
                  <c:v>20081.83036</c:v>
                </c:pt>
                <c:pt idx="2103">
                  <c:v>20096.688720999999</c:v>
                </c:pt>
                <c:pt idx="2104">
                  <c:v>20089.232773</c:v>
                </c:pt>
                <c:pt idx="2105">
                  <c:v>20076.823531999999</c:v>
                </c:pt>
                <c:pt idx="2106">
                  <c:v>20079.285400000001</c:v>
                </c:pt>
                <c:pt idx="2107">
                  <c:v>20084.223404</c:v>
                </c:pt>
                <c:pt idx="2108">
                  <c:v>20118.879173000001</c:v>
                </c:pt>
                <c:pt idx="2109">
                  <c:v>20103.997878999999</c:v>
                </c:pt>
                <c:pt idx="2110">
                  <c:v>20076.744545000001</c:v>
                </c:pt>
                <c:pt idx="2111">
                  <c:v>20086.629241999999</c:v>
                </c:pt>
                <c:pt idx="2112">
                  <c:v>20051.966850000001</c:v>
                </c:pt>
                <c:pt idx="2113">
                  <c:v>20081.645386</c:v>
                </c:pt>
                <c:pt idx="2114">
                  <c:v>20091.522957000001</c:v>
                </c:pt>
                <c:pt idx="2115">
                  <c:v>20131.073471</c:v>
                </c:pt>
                <c:pt idx="2116">
                  <c:v>20076.649834</c:v>
                </c:pt>
                <c:pt idx="2117">
                  <c:v>20084.050254999998</c:v>
                </c:pt>
                <c:pt idx="2118">
                  <c:v>20086.504508999999</c:v>
                </c:pt>
                <c:pt idx="2119">
                  <c:v>20118.610328999999</c:v>
                </c:pt>
                <c:pt idx="2120">
                  <c:v>20101.292130000002</c:v>
                </c:pt>
                <c:pt idx="2121">
                  <c:v>20059.280742999999</c:v>
                </c:pt>
                <c:pt idx="2122">
                  <c:v>20081.494232000001</c:v>
                </c:pt>
                <c:pt idx="2123">
                  <c:v>20056.787315000001</c:v>
                </c:pt>
                <c:pt idx="2124">
                  <c:v>20071.586647</c:v>
                </c:pt>
                <c:pt idx="2125">
                  <c:v>20076.507895999999</c:v>
                </c:pt>
                <c:pt idx="2126">
                  <c:v>20083.8946</c:v>
                </c:pt>
                <c:pt idx="2127">
                  <c:v>20093.745239</c:v>
                </c:pt>
                <c:pt idx="2128">
                  <c:v>20083.860031</c:v>
                </c:pt>
                <c:pt idx="2129">
                  <c:v>20049.319266999999</c:v>
                </c:pt>
                <c:pt idx="2130">
                  <c:v>20032.050919000001</c:v>
                </c:pt>
                <c:pt idx="2131">
                  <c:v>20049.298943000002</c:v>
                </c:pt>
                <c:pt idx="2132">
                  <c:v>20078.862053000001</c:v>
                </c:pt>
                <c:pt idx="2133">
                  <c:v>20068.990074000001</c:v>
                </c:pt>
                <c:pt idx="2134">
                  <c:v>20073.902695000001</c:v>
                </c:pt>
                <c:pt idx="2135">
                  <c:v>20088.664955</c:v>
                </c:pt>
                <c:pt idx="2136">
                  <c:v>20105.883529999999</c:v>
                </c:pt>
                <c:pt idx="2137">
                  <c:v>20073.856994999998</c:v>
                </c:pt>
                <c:pt idx="2138">
                  <c:v>20086.148727</c:v>
                </c:pt>
                <c:pt idx="2139">
                  <c:v>20081.209190000001</c:v>
                </c:pt>
                <c:pt idx="2140">
                  <c:v>20068.890555999998</c:v>
                </c:pt>
                <c:pt idx="2141">
                  <c:v>20083.635567000001</c:v>
                </c:pt>
                <c:pt idx="2142">
                  <c:v>20108.211937</c:v>
                </c:pt>
                <c:pt idx="2143">
                  <c:v>20090.977631000002</c:v>
                </c:pt>
                <c:pt idx="2144">
                  <c:v>20076.208778</c:v>
                </c:pt>
                <c:pt idx="2145">
                  <c:v>20083.566574</c:v>
                </c:pt>
                <c:pt idx="2146">
                  <c:v>20073.720001000002</c:v>
                </c:pt>
                <c:pt idx="2147">
                  <c:v>20071.247963000002</c:v>
                </c:pt>
                <c:pt idx="2148">
                  <c:v>20076.145896999999</c:v>
                </c:pt>
                <c:pt idx="2149">
                  <c:v>20078.585991</c:v>
                </c:pt>
                <c:pt idx="2150">
                  <c:v>20056.472022999998</c:v>
                </c:pt>
                <c:pt idx="2151">
                  <c:v>20088.372748999998</c:v>
                </c:pt>
                <c:pt idx="2152">
                  <c:v>20085.900215000001</c:v>
                </c:pt>
                <c:pt idx="2153">
                  <c:v>20100.605194</c:v>
                </c:pt>
                <c:pt idx="2154">
                  <c:v>20085.864745999999</c:v>
                </c:pt>
                <c:pt idx="2155">
                  <c:v>20073.583159999998</c:v>
                </c:pt>
                <c:pt idx="2156">
                  <c:v>20080.924759000001</c:v>
                </c:pt>
                <c:pt idx="2157">
                  <c:v>20078.456290999999</c:v>
                </c:pt>
                <c:pt idx="2158">
                  <c:v>20063.732566999999</c:v>
                </c:pt>
                <c:pt idx="2159">
                  <c:v>20107.832839999999</c:v>
                </c:pt>
                <c:pt idx="2160">
                  <c:v>20063.706242</c:v>
                </c:pt>
                <c:pt idx="2161">
                  <c:v>20080.841217000001</c:v>
                </c:pt>
                <c:pt idx="2162">
                  <c:v>20080.824516000001</c:v>
                </c:pt>
                <c:pt idx="2163">
                  <c:v>20107.743751999998</c:v>
                </c:pt>
                <c:pt idx="2164">
                  <c:v>20046.516098</c:v>
                </c:pt>
                <c:pt idx="2165">
                  <c:v>20075.879004999999</c:v>
                </c:pt>
                <c:pt idx="2166">
                  <c:v>20095.440955999999</c:v>
                </c:pt>
                <c:pt idx="2167">
                  <c:v>20053.827357999999</c:v>
                </c:pt>
                <c:pt idx="2168">
                  <c:v>20088.062926999999</c:v>
                </c:pt>
                <c:pt idx="2169">
                  <c:v>20078.261971</c:v>
                </c:pt>
                <c:pt idx="2170">
                  <c:v>20095.362061</c:v>
                </c:pt>
                <c:pt idx="2171">
                  <c:v>20092.897667000001</c:v>
                </c:pt>
                <c:pt idx="2172">
                  <c:v>20058.660080000001</c:v>
                </c:pt>
                <c:pt idx="2173">
                  <c:v>20046.429626000001</c:v>
                </c:pt>
                <c:pt idx="2174">
                  <c:v>20085.510574</c:v>
                </c:pt>
                <c:pt idx="2175">
                  <c:v>20090.378196999998</c:v>
                </c:pt>
                <c:pt idx="2176">
                  <c:v>20070.822311</c:v>
                </c:pt>
                <c:pt idx="2177">
                  <c:v>20083.015884</c:v>
                </c:pt>
                <c:pt idx="2178">
                  <c:v>20068.351875</c:v>
                </c:pt>
                <c:pt idx="2179">
                  <c:v>20065.897101999999</c:v>
                </c:pt>
                <c:pt idx="2180">
                  <c:v>20061.003212</c:v>
                </c:pt>
                <c:pt idx="2181">
                  <c:v>20073.188705</c:v>
                </c:pt>
                <c:pt idx="2182">
                  <c:v>20095.125626000001</c:v>
                </c:pt>
                <c:pt idx="2183">
                  <c:v>20070.719803</c:v>
                </c:pt>
                <c:pt idx="2184">
                  <c:v>20070.705170000001</c:v>
                </c:pt>
                <c:pt idx="2185">
                  <c:v>20085.316154</c:v>
                </c:pt>
                <c:pt idx="2186">
                  <c:v>20065.801696999999</c:v>
                </c:pt>
                <c:pt idx="2187">
                  <c:v>20046.295311000002</c:v>
                </c:pt>
                <c:pt idx="2188">
                  <c:v>20077.95491</c:v>
                </c:pt>
                <c:pt idx="2189">
                  <c:v>20056.018489999999</c:v>
                </c:pt>
                <c:pt idx="2190">
                  <c:v>20082.792793000001</c:v>
                </c:pt>
                <c:pt idx="2191">
                  <c:v>20058.429871</c:v>
                </c:pt>
                <c:pt idx="2192">
                  <c:v>20068.154060000001</c:v>
                </c:pt>
                <c:pt idx="2193">
                  <c:v>20073.007087999998</c:v>
                </c:pt>
                <c:pt idx="2194">
                  <c:v>20090.023421999998</c:v>
                </c:pt>
                <c:pt idx="2195">
                  <c:v>20097.302459999999</c:v>
                </c:pt>
                <c:pt idx="2196">
                  <c:v>20072.961723</c:v>
                </c:pt>
                <c:pt idx="2197">
                  <c:v>20053.494179000001</c:v>
                </c:pt>
                <c:pt idx="2198">
                  <c:v>20077.793593999999</c:v>
                </c:pt>
                <c:pt idx="2199">
                  <c:v>20063.194195</c:v>
                </c:pt>
                <c:pt idx="2200">
                  <c:v>20075.331306</c:v>
                </c:pt>
                <c:pt idx="2201">
                  <c:v>20077.745232000001</c:v>
                </c:pt>
                <c:pt idx="2202">
                  <c:v>20080.158157000002</c:v>
                </c:pt>
                <c:pt idx="2203">
                  <c:v>20031.570909999999</c:v>
                </c:pt>
                <c:pt idx="2204">
                  <c:v>20048.560561999999</c:v>
                </c:pt>
                <c:pt idx="2205">
                  <c:v>20087.390884</c:v>
                </c:pt>
                <c:pt idx="2206">
                  <c:v>20065.529571999999</c:v>
                </c:pt>
                <c:pt idx="2207">
                  <c:v>20077.648574999999</c:v>
                </c:pt>
                <c:pt idx="2208">
                  <c:v>20063.076385</c:v>
                </c:pt>
                <c:pt idx="2209">
                  <c:v>20036.382675000001</c:v>
                </c:pt>
                <c:pt idx="2210">
                  <c:v>20067.900237999998</c:v>
                </c:pt>
                <c:pt idx="2211">
                  <c:v>20024.245056</c:v>
                </c:pt>
                <c:pt idx="2212">
                  <c:v>20082.416091999999</c:v>
                </c:pt>
                <c:pt idx="2213">
                  <c:v>20070.281493999999</c:v>
                </c:pt>
                <c:pt idx="2214">
                  <c:v>20075.112906999999</c:v>
                </c:pt>
                <c:pt idx="2215">
                  <c:v>20048.449883000001</c:v>
                </c:pt>
                <c:pt idx="2216">
                  <c:v>20072.659744000001</c:v>
                </c:pt>
                <c:pt idx="2217">
                  <c:v>20055.694243999998</c:v>
                </c:pt>
                <c:pt idx="2218">
                  <c:v>20045.998740999999</c:v>
                </c:pt>
                <c:pt idx="2219">
                  <c:v>20029.045805000002</c:v>
                </c:pt>
                <c:pt idx="2220">
                  <c:v>20048.399627999999</c:v>
                </c:pt>
                <c:pt idx="2221">
                  <c:v>20062.906451999999</c:v>
                </c:pt>
                <c:pt idx="2222">
                  <c:v>20060.474415000001</c:v>
                </c:pt>
                <c:pt idx="2223">
                  <c:v>20074.972710000002</c:v>
                </c:pt>
                <c:pt idx="2224">
                  <c:v>20050.777416000001</c:v>
                </c:pt>
                <c:pt idx="2225">
                  <c:v>20055.60181</c:v>
                </c:pt>
                <c:pt idx="2226">
                  <c:v>20072.509041000001</c:v>
                </c:pt>
                <c:pt idx="2227">
                  <c:v>20048.329319</c:v>
                </c:pt>
                <c:pt idx="2228">
                  <c:v>20033.823498000002</c:v>
                </c:pt>
                <c:pt idx="2229">
                  <c:v>20067.632942</c:v>
                </c:pt>
                <c:pt idx="2230">
                  <c:v>20055.544089999999</c:v>
                </c:pt>
                <c:pt idx="2231">
                  <c:v>20038.63134</c:v>
                </c:pt>
                <c:pt idx="2232">
                  <c:v>20033.795398999999</c:v>
                </c:pt>
                <c:pt idx="2233">
                  <c:v>20062.74984</c:v>
                </c:pt>
                <c:pt idx="2234">
                  <c:v>20043.43317</c:v>
                </c:pt>
                <c:pt idx="2235">
                  <c:v>20057.898857</c:v>
                </c:pt>
                <c:pt idx="2236">
                  <c:v>20055.474869000001</c:v>
                </c:pt>
                <c:pt idx="2237">
                  <c:v>20062.697689000001</c:v>
                </c:pt>
                <c:pt idx="2238">
                  <c:v>20045.808018</c:v>
                </c:pt>
                <c:pt idx="2239">
                  <c:v>20053.029835000001</c:v>
                </c:pt>
                <c:pt idx="2240">
                  <c:v>20060.248646</c:v>
                </c:pt>
                <c:pt idx="2241">
                  <c:v>20048.188891999998</c:v>
                </c:pt>
                <c:pt idx="2242">
                  <c:v>20069.859367000001</c:v>
                </c:pt>
                <c:pt idx="2243">
                  <c:v>20067.436394</c:v>
                </c:pt>
                <c:pt idx="2244">
                  <c:v>20072.238250999999</c:v>
                </c:pt>
                <c:pt idx="2245">
                  <c:v>20072.223227999999</c:v>
                </c:pt>
                <c:pt idx="2246">
                  <c:v>20040.917979999998</c:v>
                </c:pt>
                <c:pt idx="2247">
                  <c:v>20062.567421</c:v>
                </c:pt>
                <c:pt idx="2248">
                  <c:v>20074.584099</c:v>
                </c:pt>
                <c:pt idx="2249">
                  <c:v>20062.541389000002</c:v>
                </c:pt>
                <c:pt idx="2250">
                  <c:v>20105.817253000001</c:v>
                </c:pt>
                <c:pt idx="2251">
                  <c:v>20052.897614000001</c:v>
                </c:pt>
                <c:pt idx="2252">
                  <c:v>20057.694477000001</c:v>
                </c:pt>
                <c:pt idx="2253">
                  <c:v>20043.261852</c:v>
                </c:pt>
                <c:pt idx="2254">
                  <c:v>20048.058720000001</c:v>
                </c:pt>
                <c:pt idx="2255">
                  <c:v>20067.268196000001</c:v>
                </c:pt>
                <c:pt idx="2256">
                  <c:v>20084.067740999999</c:v>
                </c:pt>
                <c:pt idx="2257">
                  <c:v>20069.641624</c:v>
                </c:pt>
                <c:pt idx="2258">
                  <c:v>20079.230865000001</c:v>
                </c:pt>
                <c:pt idx="2259">
                  <c:v>20050.409145000001</c:v>
                </c:pt>
                <c:pt idx="2260">
                  <c:v>20062.398323000001</c:v>
                </c:pt>
                <c:pt idx="2261">
                  <c:v>20067.184195999998</c:v>
                </c:pt>
                <c:pt idx="2262">
                  <c:v>20057.574458999999</c:v>
                </c:pt>
                <c:pt idx="2263">
                  <c:v>20055.164032000001</c:v>
                </c:pt>
                <c:pt idx="2264">
                  <c:v>20074.336028999998</c:v>
                </c:pt>
                <c:pt idx="2265">
                  <c:v>20033.564117000002</c:v>
                </c:pt>
                <c:pt idx="2266">
                  <c:v>20047.938747</c:v>
                </c:pt>
                <c:pt idx="2267">
                  <c:v>20038.343005999999</c:v>
                </c:pt>
                <c:pt idx="2268">
                  <c:v>20069.482216</c:v>
                </c:pt>
                <c:pt idx="2269">
                  <c:v>20033.536147999999</c:v>
                </c:pt>
                <c:pt idx="2270">
                  <c:v>20076.638077</c:v>
                </c:pt>
                <c:pt idx="2271">
                  <c:v>20026.338845999999</c:v>
                </c:pt>
                <c:pt idx="2272">
                  <c:v>20074.212180999999</c:v>
                </c:pt>
                <c:pt idx="2273">
                  <c:v>20062.229500000001</c:v>
                </c:pt>
                <c:pt idx="2274">
                  <c:v>20043.072979</c:v>
                </c:pt>
                <c:pt idx="2275">
                  <c:v>20040.671555000001</c:v>
                </c:pt>
                <c:pt idx="2276">
                  <c:v>20059.798633999999</c:v>
                </c:pt>
                <c:pt idx="2277">
                  <c:v>20055.003269000001</c:v>
                </c:pt>
                <c:pt idx="2278">
                  <c:v>20071.728432</c:v>
                </c:pt>
                <c:pt idx="2279">
                  <c:v>20040.637633999999</c:v>
                </c:pt>
                <c:pt idx="2280">
                  <c:v>20059.748759999999</c:v>
                </c:pt>
                <c:pt idx="2281">
                  <c:v>20069.294106000001</c:v>
                </c:pt>
                <c:pt idx="2282">
                  <c:v>20086.002318999999</c:v>
                </c:pt>
                <c:pt idx="2283">
                  <c:v>20059.711369000001</c:v>
                </c:pt>
                <c:pt idx="2284">
                  <c:v>20057.310955000001</c:v>
                </c:pt>
                <c:pt idx="2285">
                  <c:v>20057.298992</c:v>
                </c:pt>
                <c:pt idx="2286">
                  <c:v>20062.060955000001</c:v>
                </c:pt>
                <c:pt idx="2287">
                  <c:v>20081.139694000001</c:v>
                </c:pt>
                <c:pt idx="2288">
                  <c:v>20069.192940000001</c:v>
                </c:pt>
                <c:pt idx="2289">
                  <c:v>20064.407562</c:v>
                </c:pt>
                <c:pt idx="2290">
                  <c:v>20095.398689000001</c:v>
                </c:pt>
                <c:pt idx="2291">
                  <c:v>20045.304916000001</c:v>
                </c:pt>
                <c:pt idx="2292">
                  <c:v>20030.991629</c:v>
                </c:pt>
                <c:pt idx="2293">
                  <c:v>20064.353790000001</c:v>
                </c:pt>
                <c:pt idx="2294">
                  <c:v>20064.340347000001</c:v>
                </c:pt>
                <c:pt idx="2295">
                  <c:v>20102.446555999999</c:v>
                </c:pt>
                <c:pt idx="2296">
                  <c:v>20066.695449999999</c:v>
                </c:pt>
                <c:pt idx="2297">
                  <c:v>20052.392624</c:v>
                </c:pt>
                <c:pt idx="2298">
                  <c:v>20095.239409999998</c:v>
                </c:pt>
                <c:pt idx="2299">
                  <c:v>20064.27317</c:v>
                </c:pt>
                <c:pt idx="2300">
                  <c:v>20042.839828</c:v>
                </c:pt>
                <c:pt idx="2301">
                  <c:v>20064.246315</c:v>
                </c:pt>
                <c:pt idx="2302">
                  <c:v>20054.716904000001</c:v>
                </c:pt>
                <c:pt idx="2303">
                  <c:v>20026.163485000001</c:v>
                </c:pt>
                <c:pt idx="2304">
                  <c:v>20061.828036999999</c:v>
                </c:pt>
                <c:pt idx="2305">
                  <c:v>20083.212653999999</c:v>
                </c:pt>
                <c:pt idx="2306">
                  <c:v>20078.441245999999</c:v>
                </c:pt>
                <c:pt idx="2307">
                  <c:v>20047.530209</c:v>
                </c:pt>
                <c:pt idx="2308">
                  <c:v>20064.152366999999</c:v>
                </c:pt>
                <c:pt idx="2309">
                  <c:v>20059.387917</c:v>
                </c:pt>
                <c:pt idx="2310">
                  <c:v>20068.87558</c:v>
                </c:pt>
                <c:pt idx="2311">
                  <c:v>20061.737602000001</c:v>
                </c:pt>
                <c:pt idx="2312">
                  <c:v>20068.846771</c:v>
                </c:pt>
                <c:pt idx="2313">
                  <c:v>20049.844131000002</c:v>
                </c:pt>
                <c:pt idx="2314">
                  <c:v>20066.444939000001</c:v>
                </c:pt>
                <c:pt idx="2315">
                  <c:v>20075.921181000002</c:v>
                </c:pt>
                <c:pt idx="2316">
                  <c:v>20080.649384</c:v>
                </c:pt>
                <c:pt idx="2317">
                  <c:v>20071.146332</c:v>
                </c:pt>
                <c:pt idx="2318">
                  <c:v>20056.905150999999</c:v>
                </c:pt>
                <c:pt idx="2319">
                  <c:v>20049.781589999999</c:v>
                </c:pt>
                <c:pt idx="2320">
                  <c:v>20056.881335999999</c:v>
                </c:pt>
                <c:pt idx="2321">
                  <c:v>20037.912951999999</c:v>
                </c:pt>
                <c:pt idx="2322">
                  <c:v>20082.917221</c:v>
                </c:pt>
                <c:pt idx="2323">
                  <c:v>20040.265648000001</c:v>
                </c:pt>
                <c:pt idx="2324">
                  <c:v>20056.833720999999</c:v>
                </c:pt>
                <c:pt idx="2325">
                  <c:v>20063.924548999999</c:v>
                </c:pt>
                <c:pt idx="2326">
                  <c:v>20042.607441</c:v>
                </c:pt>
                <c:pt idx="2327">
                  <c:v>20052.064857000001</c:v>
                </c:pt>
                <c:pt idx="2328">
                  <c:v>20056.786129</c:v>
                </c:pt>
                <c:pt idx="2329">
                  <c:v>20035.483897999999</c:v>
                </c:pt>
                <c:pt idx="2330">
                  <c:v>20075.683128000001</c:v>
                </c:pt>
                <c:pt idx="2331">
                  <c:v>20028.375227</c:v>
                </c:pt>
                <c:pt idx="2332">
                  <c:v>20082.743736</c:v>
                </c:pt>
                <c:pt idx="2333">
                  <c:v>20054.363064000001</c:v>
                </c:pt>
                <c:pt idx="2334">
                  <c:v>20068.530373000001</c:v>
                </c:pt>
                <c:pt idx="2335">
                  <c:v>20066.153388999999</c:v>
                </c:pt>
                <c:pt idx="2336">
                  <c:v>20080.312279000002</c:v>
                </c:pt>
                <c:pt idx="2337">
                  <c:v>20044.870983000001</c:v>
                </c:pt>
                <c:pt idx="2338">
                  <c:v>20073.195206</c:v>
                </c:pt>
                <c:pt idx="2339">
                  <c:v>20073.179863000001</c:v>
                </c:pt>
                <c:pt idx="2340">
                  <c:v>20044.842773</c:v>
                </c:pt>
                <c:pt idx="2341">
                  <c:v>20056.631625999999</c:v>
                </c:pt>
                <c:pt idx="2342">
                  <c:v>20070.774689000002</c:v>
                </c:pt>
                <c:pt idx="2343">
                  <c:v>20044.814570999999</c:v>
                </c:pt>
                <c:pt idx="2344">
                  <c:v>20084.894012000001</c:v>
                </c:pt>
                <c:pt idx="2345">
                  <c:v>20042.438103</c:v>
                </c:pt>
                <c:pt idx="2346">
                  <c:v>20080.144050999999</c:v>
                </c:pt>
                <c:pt idx="2347">
                  <c:v>20063.630451000001</c:v>
                </c:pt>
                <c:pt idx="2348">
                  <c:v>20063.617104000001</c:v>
                </c:pt>
                <c:pt idx="2349">
                  <c:v>20063.603756</c:v>
                </c:pt>
                <c:pt idx="2350">
                  <c:v>20044.748810000001</c:v>
                </c:pt>
                <c:pt idx="2351">
                  <c:v>20063.577067999999</c:v>
                </c:pt>
                <c:pt idx="2352">
                  <c:v>20082.397422999999</c:v>
                </c:pt>
                <c:pt idx="2353">
                  <c:v>20054.135513000001</c:v>
                </c:pt>
                <c:pt idx="2354">
                  <c:v>20030.591911</c:v>
                </c:pt>
                <c:pt idx="2355">
                  <c:v>20072.934631</c:v>
                </c:pt>
                <c:pt idx="2356">
                  <c:v>20056.453667000002</c:v>
                </c:pt>
                <c:pt idx="2357">
                  <c:v>20049.386589000002</c:v>
                </c:pt>
                <c:pt idx="2358">
                  <c:v>20037.619976000002</c:v>
                </c:pt>
                <c:pt idx="2359">
                  <c:v>20044.664341</c:v>
                </c:pt>
                <c:pt idx="2360">
                  <c:v>20061.106791999999</c:v>
                </c:pt>
                <c:pt idx="2361">
                  <c:v>20046.995353999999</c:v>
                </c:pt>
                <c:pt idx="2362">
                  <c:v>20096.320236</c:v>
                </c:pt>
                <c:pt idx="2363">
                  <c:v>20061.068297999998</c:v>
                </c:pt>
                <c:pt idx="2364">
                  <c:v>20072.796906</c:v>
                </c:pt>
                <c:pt idx="2365">
                  <c:v>20046.955879000001</c:v>
                </c:pt>
                <c:pt idx="2366">
                  <c:v>20077.460921999998</c:v>
                </c:pt>
                <c:pt idx="2367">
                  <c:v>20032.855305000001</c:v>
                </c:pt>
                <c:pt idx="2368">
                  <c:v>20072.735741</c:v>
                </c:pt>
                <c:pt idx="2369">
                  <c:v>20044.570602</c:v>
                </c:pt>
                <c:pt idx="2370">
                  <c:v>20068.014519</c:v>
                </c:pt>
                <c:pt idx="2371">
                  <c:v>20046.896706</c:v>
                </c:pt>
                <c:pt idx="2372">
                  <c:v>20072.674614</c:v>
                </c:pt>
                <c:pt idx="2373">
                  <c:v>20079.690887000001</c:v>
                </c:pt>
                <c:pt idx="2374">
                  <c:v>20039.837067</c:v>
                </c:pt>
                <c:pt idx="2375">
                  <c:v>20049.200145999999</c:v>
                </c:pt>
                <c:pt idx="2376">
                  <c:v>20053.874542000001</c:v>
                </c:pt>
                <c:pt idx="2377">
                  <c:v>20037.470062</c:v>
                </c:pt>
                <c:pt idx="2378">
                  <c:v>20056.193272</c:v>
                </c:pt>
                <c:pt idx="2379">
                  <c:v>20051.499663999999</c:v>
                </c:pt>
                <c:pt idx="2380">
                  <c:v>20037.446423000001</c:v>
                </c:pt>
                <c:pt idx="2381">
                  <c:v>20035.098636999999</c:v>
                </c:pt>
                <c:pt idx="2382">
                  <c:v>20086.558426</c:v>
                </c:pt>
                <c:pt idx="2383">
                  <c:v>20056.134193000002</c:v>
                </c:pt>
                <c:pt idx="2384">
                  <c:v>20049.107081999999</c:v>
                </c:pt>
                <c:pt idx="2385">
                  <c:v>20063.124392999998</c:v>
                </c:pt>
                <c:pt idx="2386">
                  <c:v>20102.847732999999</c:v>
                </c:pt>
                <c:pt idx="2387">
                  <c:v>20044.402171999998</c:v>
                </c:pt>
                <c:pt idx="2388">
                  <c:v>20063.084545000002</c:v>
                </c:pt>
                <c:pt idx="2389">
                  <c:v>20072.415153999998</c:v>
                </c:pt>
                <c:pt idx="2390">
                  <c:v>20081.741837000001</c:v>
                </c:pt>
                <c:pt idx="2391">
                  <c:v>20044.364796000002</c:v>
                </c:pt>
                <c:pt idx="2392">
                  <c:v>20065.365935999998</c:v>
                </c:pt>
                <c:pt idx="2393">
                  <c:v>20060.684158</c:v>
                </c:pt>
                <c:pt idx="2394">
                  <c:v>20067.671921000001</c:v>
                </c:pt>
                <c:pt idx="2395">
                  <c:v>20025.663253999999</c:v>
                </c:pt>
                <c:pt idx="2396">
                  <c:v>20065.310890000001</c:v>
                </c:pt>
                <c:pt idx="2397">
                  <c:v>20046.640808</c:v>
                </c:pt>
                <c:pt idx="2398">
                  <c:v>20053.625628999998</c:v>
                </c:pt>
                <c:pt idx="2399">
                  <c:v>20023.310579000001</c:v>
                </c:pt>
                <c:pt idx="2400">
                  <c:v>20069.917000000001</c:v>
                </c:pt>
                <c:pt idx="2401">
                  <c:v>20060.581966000002</c:v>
                </c:pt>
                <c:pt idx="2402">
                  <c:v>20065.228371000001</c:v>
                </c:pt>
                <c:pt idx="2403">
                  <c:v>20051.240059</c:v>
                </c:pt>
                <c:pt idx="2404">
                  <c:v>20072.186684</c:v>
                </c:pt>
                <c:pt idx="2405">
                  <c:v>20034.921679999999</c:v>
                </c:pt>
                <c:pt idx="2406">
                  <c:v>20018.62097</c:v>
                </c:pt>
                <c:pt idx="2407">
                  <c:v>20039.561217999999</c:v>
                </c:pt>
                <c:pt idx="2408">
                  <c:v>20034.899597</c:v>
                </c:pt>
                <c:pt idx="2409">
                  <c:v>20058.153728000001</c:v>
                </c:pt>
                <c:pt idx="2410">
                  <c:v>20074.421074000002</c:v>
                </c:pt>
                <c:pt idx="2411">
                  <c:v>20058.129204000001</c:v>
                </c:pt>
                <c:pt idx="2412">
                  <c:v>20051.142909999999</c:v>
                </c:pt>
                <c:pt idx="2413">
                  <c:v>20048.807938000002</c:v>
                </c:pt>
                <c:pt idx="2414">
                  <c:v>20055.768734000001</c:v>
                </c:pt>
                <c:pt idx="2415">
                  <c:v>20037.171310000002</c:v>
                </c:pt>
                <c:pt idx="2416">
                  <c:v>20058.067921000002</c:v>
                </c:pt>
                <c:pt idx="2417">
                  <c:v>20032.511172999999</c:v>
                </c:pt>
                <c:pt idx="2418">
                  <c:v>20053.399944000001</c:v>
                </c:pt>
                <c:pt idx="2419">
                  <c:v>20053.388675999999</c:v>
                </c:pt>
                <c:pt idx="2420">
                  <c:v>20078.905730999999</c:v>
                </c:pt>
                <c:pt idx="2421">
                  <c:v>20055.686409000002</c:v>
                </c:pt>
                <c:pt idx="2422">
                  <c:v>20053.354877000002</c:v>
                </c:pt>
                <c:pt idx="2423">
                  <c:v>20027.831450000001</c:v>
                </c:pt>
                <c:pt idx="2424">
                  <c:v>20020.869180999998</c:v>
                </c:pt>
                <c:pt idx="2425">
                  <c:v>20057.957706000001</c:v>
                </c:pt>
                <c:pt idx="2426">
                  <c:v>20057.945468999998</c:v>
                </c:pt>
                <c:pt idx="2427">
                  <c:v>20046.346583999999</c:v>
                </c:pt>
                <c:pt idx="2428">
                  <c:v>20062.554676</c:v>
                </c:pt>
                <c:pt idx="2429">
                  <c:v>20071.806862000001</c:v>
                </c:pt>
                <c:pt idx="2430">
                  <c:v>20016.211028999998</c:v>
                </c:pt>
                <c:pt idx="2431">
                  <c:v>20069.461158999999</c:v>
                </c:pt>
                <c:pt idx="2432">
                  <c:v>20057.872070000001</c:v>
                </c:pt>
                <c:pt idx="2433">
                  <c:v>20055.545448000001</c:v>
                </c:pt>
                <c:pt idx="2434">
                  <c:v>20071.731049000002</c:v>
                </c:pt>
                <c:pt idx="2435">
                  <c:v>20043.954899</c:v>
                </c:pt>
                <c:pt idx="2436">
                  <c:v>20062.449024000001</c:v>
                </c:pt>
                <c:pt idx="2437">
                  <c:v>20036.999007999999</c:v>
                </c:pt>
                <c:pt idx="2438">
                  <c:v>20069.358475000001</c:v>
                </c:pt>
                <c:pt idx="2439">
                  <c:v>20055.475052000002</c:v>
                </c:pt>
                <c:pt idx="2440">
                  <c:v>20023.109718</c:v>
                </c:pt>
                <c:pt idx="2441">
                  <c:v>20055.451594999999</c:v>
                </c:pt>
                <c:pt idx="2442">
                  <c:v>20055.439872999999</c:v>
                </c:pt>
                <c:pt idx="2443">
                  <c:v>20027.714075</c:v>
                </c:pt>
                <c:pt idx="2444">
                  <c:v>20041.562321000001</c:v>
                </c:pt>
                <c:pt idx="2445">
                  <c:v>20039.244998999999</c:v>
                </c:pt>
                <c:pt idx="2446">
                  <c:v>20064.625153000001</c:v>
                </c:pt>
                <c:pt idx="2447">
                  <c:v>20036.920845000001</c:v>
                </c:pt>
                <c:pt idx="2448">
                  <c:v>20043.834229</c:v>
                </c:pt>
                <c:pt idx="2449">
                  <c:v>20050.744685999998</c:v>
                </c:pt>
                <c:pt idx="2450">
                  <c:v>20043.815681</c:v>
                </c:pt>
                <c:pt idx="2451">
                  <c:v>20048.417614000002</c:v>
                </c:pt>
                <c:pt idx="2452">
                  <c:v>20053.017593</c:v>
                </c:pt>
                <c:pt idx="2453">
                  <c:v>20020.741623000002</c:v>
                </c:pt>
                <c:pt idx="2454">
                  <c:v>20043.778602999999</c:v>
                </c:pt>
                <c:pt idx="2455">
                  <c:v>20027.643790999999</c:v>
                </c:pt>
                <c:pt idx="2456">
                  <c:v>20080.610657000001</c:v>
                </c:pt>
                <c:pt idx="2457">
                  <c:v>20041.448132000001</c:v>
                </c:pt>
                <c:pt idx="2458">
                  <c:v>20046.043728000001</c:v>
                </c:pt>
                <c:pt idx="2459">
                  <c:v>20034.525485999999</c:v>
                </c:pt>
                <c:pt idx="2460">
                  <c:v>20052.927864000001</c:v>
                </c:pt>
                <c:pt idx="2461">
                  <c:v>20046.014483999999</c:v>
                </c:pt>
                <c:pt idx="2462">
                  <c:v>20043.704502000001</c:v>
                </c:pt>
                <c:pt idx="2463">
                  <c:v>20062.093242999999</c:v>
                </c:pt>
                <c:pt idx="2464">
                  <c:v>20059.780826999999</c:v>
                </c:pt>
                <c:pt idx="2465">
                  <c:v>20071.262039000001</c:v>
                </c:pt>
                <c:pt idx="2466">
                  <c:v>20022.982883000001</c:v>
                </c:pt>
                <c:pt idx="2467">
                  <c:v>20059.742836000001</c:v>
                </c:pt>
                <c:pt idx="2468">
                  <c:v>20045.946289</c:v>
                </c:pt>
                <c:pt idx="2469">
                  <c:v>20048.233379000001</c:v>
                </c:pt>
                <c:pt idx="2470">
                  <c:v>20068.890221000001</c:v>
                </c:pt>
                <c:pt idx="2471">
                  <c:v>20055.100493999998</c:v>
                </c:pt>
                <c:pt idx="2472">
                  <c:v>20057.384182000002</c:v>
                </c:pt>
                <c:pt idx="2473">
                  <c:v>20066.551536999999</c:v>
                </c:pt>
                <c:pt idx="2474">
                  <c:v>20057.359852000001</c:v>
                </c:pt>
                <c:pt idx="2475">
                  <c:v>20055.053782999999</c:v>
                </c:pt>
                <c:pt idx="2476">
                  <c:v>20043.575004999999</c:v>
                </c:pt>
                <c:pt idx="2477">
                  <c:v>20043.565761999998</c:v>
                </c:pt>
                <c:pt idx="2478">
                  <c:v>20045.848972</c:v>
                </c:pt>
                <c:pt idx="2479">
                  <c:v>20064.174942000001</c:v>
                </c:pt>
                <c:pt idx="2480">
                  <c:v>20073.327232</c:v>
                </c:pt>
                <c:pt idx="2481">
                  <c:v>20025.20089</c:v>
                </c:pt>
                <c:pt idx="2482">
                  <c:v>20068.715118</c:v>
                </c:pt>
                <c:pt idx="2483">
                  <c:v>20064.120499000001</c:v>
                </c:pt>
                <c:pt idx="2484">
                  <c:v>20080.133621000001</c:v>
                </c:pt>
                <c:pt idx="2485">
                  <c:v>20054.937107000002</c:v>
                </c:pt>
                <c:pt idx="2486">
                  <c:v>20036.616966000001</c:v>
                </c:pt>
                <c:pt idx="2487">
                  <c:v>20052.625713000001</c:v>
                </c:pt>
                <c:pt idx="2488">
                  <c:v>20050.326954</c:v>
                </c:pt>
                <c:pt idx="2489">
                  <c:v>20029.732341999999</c:v>
                </c:pt>
                <c:pt idx="2490">
                  <c:v>20034.299263000001</c:v>
                </c:pt>
                <c:pt idx="2491">
                  <c:v>20048.008774000002</c:v>
                </c:pt>
                <c:pt idx="2492">
                  <c:v>20047.998581</c:v>
                </c:pt>
                <c:pt idx="2493">
                  <c:v>20059.414192</c:v>
                </c:pt>
                <c:pt idx="2494">
                  <c:v>20029.700787999998</c:v>
                </c:pt>
                <c:pt idx="2495">
                  <c:v>20061.673148999998</c:v>
                </c:pt>
                <c:pt idx="2496">
                  <c:v>20054.808933</c:v>
                </c:pt>
                <c:pt idx="2497">
                  <c:v>20059.363731000001</c:v>
                </c:pt>
                <c:pt idx="2498">
                  <c:v>20054.785648000001</c:v>
                </c:pt>
                <c:pt idx="2499">
                  <c:v>20070.749756000001</c:v>
                </c:pt>
                <c:pt idx="2500">
                  <c:v>20057.044131999999</c:v>
                </c:pt>
                <c:pt idx="2501">
                  <c:v>20057.032013</c:v>
                </c:pt>
                <c:pt idx="2502">
                  <c:v>20063.862278000001</c:v>
                </c:pt>
                <c:pt idx="2503">
                  <c:v>20050.166840000002</c:v>
                </c:pt>
                <c:pt idx="2504">
                  <c:v>20061.555305000002</c:v>
                </c:pt>
                <c:pt idx="2505">
                  <c:v>20050.145511999999</c:v>
                </c:pt>
                <c:pt idx="2506">
                  <c:v>20038.740566</c:v>
                </c:pt>
                <c:pt idx="2507">
                  <c:v>20020.505352</c:v>
                </c:pt>
                <c:pt idx="2508">
                  <c:v>20079.726082000001</c:v>
                </c:pt>
                <c:pt idx="2509">
                  <c:v>20040.993263</c:v>
                </c:pt>
                <c:pt idx="2510">
                  <c:v>20052.369140999999</c:v>
                </c:pt>
                <c:pt idx="2511">
                  <c:v>20045.528697999998</c:v>
                </c:pt>
                <c:pt idx="2512">
                  <c:v>20031.863310000001</c:v>
                </c:pt>
                <c:pt idx="2513">
                  <c:v>20038.682934</c:v>
                </c:pt>
                <c:pt idx="2514">
                  <c:v>20070.524460000001</c:v>
                </c:pt>
                <c:pt idx="2515">
                  <c:v>20054.587963000002</c:v>
                </c:pt>
                <c:pt idx="2516">
                  <c:v>20047.754306999999</c:v>
                </c:pt>
                <c:pt idx="2517">
                  <c:v>20047.744144</c:v>
                </c:pt>
                <c:pt idx="2518">
                  <c:v>20038.641796</c:v>
                </c:pt>
                <c:pt idx="2519">
                  <c:v>20043.178695999999</c:v>
                </c:pt>
                <c:pt idx="2520">
                  <c:v>20077.250693999998</c:v>
                </c:pt>
                <c:pt idx="2521">
                  <c:v>20074.962653999999</c:v>
                </c:pt>
                <c:pt idx="2522">
                  <c:v>20034.066681</c:v>
                </c:pt>
                <c:pt idx="2523">
                  <c:v>20045.412571000001</c:v>
                </c:pt>
                <c:pt idx="2524">
                  <c:v>20063.564060000001</c:v>
                </c:pt>
                <c:pt idx="2525">
                  <c:v>20063.550525999999</c:v>
                </c:pt>
                <c:pt idx="2526">
                  <c:v>20040.845206999998</c:v>
                </c:pt>
                <c:pt idx="2527">
                  <c:v>20061.254765000001</c:v>
                </c:pt>
                <c:pt idx="2528">
                  <c:v>20079.387413</c:v>
                </c:pt>
                <c:pt idx="2529">
                  <c:v>20063.496399</c:v>
                </c:pt>
                <c:pt idx="2530">
                  <c:v>20058.948382999999</c:v>
                </c:pt>
                <c:pt idx="2531">
                  <c:v>20074.803162</c:v>
                </c:pt>
                <c:pt idx="2532">
                  <c:v>20033.994190000001</c:v>
                </c:pt>
                <c:pt idx="2533">
                  <c:v>20081.568672000001</c:v>
                </c:pt>
                <c:pt idx="2534">
                  <c:v>20029.449078000001</c:v>
                </c:pt>
                <c:pt idx="2535">
                  <c:v>20047.561447</c:v>
                </c:pt>
                <c:pt idx="2536">
                  <c:v>20040.758266000001</c:v>
                </c:pt>
                <c:pt idx="2537">
                  <c:v>20054.332771000001</c:v>
                </c:pt>
                <c:pt idx="2538">
                  <c:v>20020.370445</c:v>
                </c:pt>
                <c:pt idx="2539">
                  <c:v>20047.520907999999</c:v>
                </c:pt>
                <c:pt idx="2540">
                  <c:v>20052.035609999999</c:v>
                </c:pt>
                <c:pt idx="2541">
                  <c:v>20058.810322000001</c:v>
                </c:pt>
                <c:pt idx="2542">
                  <c:v>20063.320685999999</c:v>
                </c:pt>
                <c:pt idx="2543">
                  <c:v>20042.958443</c:v>
                </c:pt>
                <c:pt idx="2544">
                  <c:v>20058.772701000002</c:v>
                </c:pt>
                <c:pt idx="2545">
                  <c:v>20067.800186</c:v>
                </c:pt>
                <c:pt idx="2546">
                  <c:v>20045.190482999998</c:v>
                </c:pt>
                <c:pt idx="2547">
                  <c:v>20060.994137000002</c:v>
                </c:pt>
                <c:pt idx="2548">
                  <c:v>20033.878402999999</c:v>
                </c:pt>
                <c:pt idx="2549">
                  <c:v>20070.000426999999</c:v>
                </c:pt>
                <c:pt idx="2550">
                  <c:v>20054.182312000001</c:v>
                </c:pt>
                <c:pt idx="2551">
                  <c:v>20054.170750000001</c:v>
                </c:pt>
                <c:pt idx="2552">
                  <c:v>20040.619389</c:v>
                </c:pt>
                <c:pt idx="2553">
                  <c:v>20072.196838</c:v>
                </c:pt>
                <c:pt idx="2554">
                  <c:v>20027.068033</c:v>
                </c:pt>
                <c:pt idx="2555">
                  <c:v>20038.338196000001</c:v>
                </c:pt>
                <c:pt idx="2556">
                  <c:v>20038.330009000001</c:v>
                </c:pt>
                <c:pt idx="2557">
                  <c:v>20081.152099999999</c:v>
                </c:pt>
                <c:pt idx="2558">
                  <c:v>20054.089848</c:v>
                </c:pt>
                <c:pt idx="2559">
                  <c:v>20049.571769999999</c:v>
                </c:pt>
                <c:pt idx="2560">
                  <c:v>20042.802836999999</c:v>
                </c:pt>
                <c:pt idx="2561">
                  <c:v>20063.064396000002</c:v>
                </c:pt>
                <c:pt idx="2562">
                  <c:v>20029.273643</c:v>
                </c:pt>
                <c:pt idx="2563">
                  <c:v>20054.032101000001</c:v>
                </c:pt>
                <c:pt idx="2564">
                  <c:v>20072.027411999999</c:v>
                </c:pt>
                <c:pt idx="2565">
                  <c:v>20036.006008</c:v>
                </c:pt>
                <c:pt idx="2566">
                  <c:v>20053.997475</c:v>
                </c:pt>
                <c:pt idx="2567">
                  <c:v>20031.491795000002</c:v>
                </c:pt>
                <c:pt idx="2568">
                  <c:v>20056.223328</c:v>
                </c:pt>
                <c:pt idx="2569">
                  <c:v>20042.720595999999</c:v>
                </c:pt>
                <c:pt idx="2570">
                  <c:v>20067.439156</c:v>
                </c:pt>
                <c:pt idx="2571">
                  <c:v>20051.692298999998</c:v>
                </c:pt>
                <c:pt idx="2572">
                  <c:v>20040.446194</c:v>
                </c:pt>
                <c:pt idx="2573">
                  <c:v>20020.218771</c:v>
                </c:pt>
                <c:pt idx="2574">
                  <c:v>20085.349891999998</c:v>
                </c:pt>
                <c:pt idx="2575">
                  <c:v>20042.665820999999</c:v>
                </c:pt>
                <c:pt idx="2576">
                  <c:v>20026.941071000001</c:v>
                </c:pt>
                <c:pt idx="2577">
                  <c:v>20042.647572000002</c:v>
                </c:pt>
                <c:pt idx="2578">
                  <c:v>20035.906059000001</c:v>
                </c:pt>
                <c:pt idx="2579">
                  <c:v>20044.872974000002</c:v>
                </c:pt>
                <c:pt idx="2580">
                  <c:v>20067.295059</c:v>
                </c:pt>
                <c:pt idx="2581">
                  <c:v>20074.008728000001</c:v>
                </c:pt>
                <c:pt idx="2582">
                  <c:v>20058.297428000002</c:v>
                </c:pt>
                <c:pt idx="2583">
                  <c:v>20069.493599000001</c:v>
                </c:pt>
                <c:pt idx="2584">
                  <c:v>20029.13624</c:v>
                </c:pt>
                <c:pt idx="2585">
                  <c:v>20038.093081999999</c:v>
                </c:pt>
                <c:pt idx="2586">
                  <c:v>20056.007244</c:v>
                </c:pt>
                <c:pt idx="2587">
                  <c:v>20071.673927</c:v>
                </c:pt>
                <c:pt idx="2588">
                  <c:v>20031.350630000001</c:v>
                </c:pt>
                <c:pt idx="2589">
                  <c:v>20026.866214999998</c:v>
                </c:pt>
                <c:pt idx="2590">
                  <c:v>20035.81395</c:v>
                </c:pt>
                <c:pt idx="2591">
                  <c:v>20006.713677</c:v>
                </c:pt>
                <c:pt idx="2592">
                  <c:v>20062.647568</c:v>
                </c:pt>
                <c:pt idx="2593">
                  <c:v>20080.529617</c:v>
                </c:pt>
                <c:pt idx="2594">
                  <c:v>20046.965549</c:v>
                </c:pt>
                <c:pt idx="2595">
                  <c:v>20060.371341999999</c:v>
                </c:pt>
                <c:pt idx="2596">
                  <c:v>20049.180923</c:v>
                </c:pt>
                <c:pt idx="2597">
                  <c:v>20080.460631999998</c:v>
                </c:pt>
                <c:pt idx="2598">
                  <c:v>20058.098002999999</c:v>
                </c:pt>
                <c:pt idx="2599">
                  <c:v>20040.213073999999</c:v>
                </c:pt>
                <c:pt idx="2600">
                  <c:v>20049.138779000001</c:v>
                </c:pt>
                <c:pt idx="2601">
                  <c:v>20033.496532000001</c:v>
                </c:pt>
                <c:pt idx="2602">
                  <c:v>20064.746078</c:v>
                </c:pt>
                <c:pt idx="2603">
                  <c:v>20044.642898999999</c:v>
                </c:pt>
                <c:pt idx="2604">
                  <c:v>20042.401661</c:v>
                </c:pt>
                <c:pt idx="2605">
                  <c:v>20044.623756000001</c:v>
                </c:pt>
                <c:pt idx="2606">
                  <c:v>20035.691349000001</c:v>
                </c:pt>
                <c:pt idx="2607">
                  <c:v>20028.993001999999</c:v>
                </c:pt>
                <c:pt idx="2608">
                  <c:v>20037.905795999999</c:v>
                </c:pt>
                <c:pt idx="2609">
                  <c:v>20040.126938000001</c:v>
                </c:pt>
                <c:pt idx="2610">
                  <c:v>20026.745554000001</c:v>
                </c:pt>
                <c:pt idx="2611">
                  <c:v>20033.424770000001</c:v>
                </c:pt>
                <c:pt idx="2612">
                  <c:v>20035.645439</c:v>
                </c:pt>
                <c:pt idx="2613">
                  <c:v>20046.774601000001</c:v>
                </c:pt>
                <c:pt idx="2614">
                  <c:v>20051.21833</c:v>
                </c:pt>
                <c:pt idx="2615">
                  <c:v>20033.396090999999</c:v>
                </c:pt>
                <c:pt idx="2616">
                  <c:v>20062.325992999999</c:v>
                </c:pt>
                <c:pt idx="2617">
                  <c:v>20055.636261</c:v>
                </c:pt>
                <c:pt idx="2618">
                  <c:v>20055.624320999999</c:v>
                </c:pt>
                <c:pt idx="2619">
                  <c:v>20042.265407999999</c:v>
                </c:pt>
                <c:pt idx="2620">
                  <c:v>20048.928387</c:v>
                </c:pt>
                <c:pt idx="2621">
                  <c:v>20037.800181999999</c:v>
                </c:pt>
                <c:pt idx="2622">
                  <c:v>20068.914939999999</c:v>
                </c:pt>
                <c:pt idx="2623">
                  <c:v>20057.787216000001</c:v>
                </c:pt>
                <c:pt idx="2624">
                  <c:v>20026.665294999999</c:v>
                </c:pt>
                <c:pt idx="2625">
                  <c:v>20066.648917999999</c:v>
                </c:pt>
                <c:pt idx="2626">
                  <c:v>20026.653838999999</c:v>
                </c:pt>
                <c:pt idx="2627">
                  <c:v>20062.178931999999</c:v>
                </c:pt>
                <c:pt idx="2628">
                  <c:v>20044.403979999999</c:v>
                </c:pt>
                <c:pt idx="2629">
                  <c:v>20031.076109000001</c:v>
                </c:pt>
                <c:pt idx="2630">
                  <c:v>20033.288677</c:v>
                </c:pt>
                <c:pt idx="2631">
                  <c:v>20024.406449999999</c:v>
                </c:pt>
                <c:pt idx="2632">
                  <c:v>20028.837788000001</c:v>
                </c:pt>
                <c:pt idx="2633">
                  <c:v>20055.445361999999</c:v>
                </c:pt>
                <c:pt idx="2634">
                  <c:v>20044.346755999999</c:v>
                </c:pt>
                <c:pt idx="2635">
                  <c:v>20031.036055</c:v>
                </c:pt>
                <c:pt idx="2636">
                  <c:v>20064.275153999999</c:v>
                </c:pt>
                <c:pt idx="2637">
                  <c:v>20053.181788999998</c:v>
                </c:pt>
                <c:pt idx="2638">
                  <c:v>20035.446903</c:v>
                </c:pt>
                <c:pt idx="2639">
                  <c:v>20037.654235999998</c:v>
                </c:pt>
                <c:pt idx="2640">
                  <c:v>20050.933010000001</c:v>
                </c:pt>
                <c:pt idx="2641">
                  <c:v>20057.564060000001</c:v>
                </c:pt>
                <c:pt idx="2642">
                  <c:v>20050.911101999998</c:v>
                </c:pt>
                <c:pt idx="2643">
                  <c:v>20061.965397</c:v>
                </c:pt>
                <c:pt idx="2644">
                  <c:v>20026.550886000001</c:v>
                </c:pt>
                <c:pt idx="2645">
                  <c:v>20028.757270999999</c:v>
                </c:pt>
                <c:pt idx="2646">
                  <c:v>20046.444057000001</c:v>
                </c:pt>
                <c:pt idx="2647">
                  <c:v>20035.378334000001</c:v>
                </c:pt>
                <c:pt idx="2648">
                  <c:v>20053.056079999998</c:v>
                </c:pt>
                <c:pt idx="2649">
                  <c:v>20059.67524</c:v>
                </c:pt>
                <c:pt idx="2650">
                  <c:v>20055.242957999999</c:v>
                </c:pt>
                <c:pt idx="2651">
                  <c:v>20061.858795</c:v>
                </c:pt>
                <c:pt idx="2652">
                  <c:v>20050.801642999999</c:v>
                </c:pt>
                <c:pt idx="2653">
                  <c:v>20026.499496</c:v>
                </c:pt>
                <c:pt idx="2654">
                  <c:v>20048.571949000001</c:v>
                </c:pt>
                <c:pt idx="2655">
                  <c:v>20092.708298000001</c:v>
                </c:pt>
                <c:pt idx="2656">
                  <c:v>20057.378494000001</c:v>
                </c:pt>
                <c:pt idx="2657">
                  <c:v>20035.302234999999</c:v>
                </c:pt>
                <c:pt idx="2658">
                  <c:v>20035.294632000001</c:v>
                </c:pt>
                <c:pt idx="2659">
                  <c:v>20059.546859999999</c:v>
                </c:pt>
                <c:pt idx="2660">
                  <c:v>20057.329066999999</c:v>
                </c:pt>
                <c:pt idx="2661">
                  <c:v>20044.089782999999</c:v>
                </c:pt>
                <c:pt idx="2662">
                  <c:v>20035.264224999999</c:v>
                </c:pt>
                <c:pt idx="2663">
                  <c:v>20081.530944999999</c:v>
                </c:pt>
                <c:pt idx="2664">
                  <c:v>20048.467411000001</c:v>
                </c:pt>
                <c:pt idx="2665">
                  <c:v>20037.444018999999</c:v>
                </c:pt>
                <c:pt idx="2666">
                  <c:v>20039.638062000002</c:v>
                </c:pt>
                <c:pt idx="2667">
                  <c:v>20046.234435999999</c:v>
                </c:pt>
                <c:pt idx="2668">
                  <c:v>20057.230293000001</c:v>
                </c:pt>
                <c:pt idx="2669">
                  <c:v>20019.806215000001</c:v>
                </c:pt>
                <c:pt idx="2670">
                  <c:v>20041.804103999999</c:v>
                </c:pt>
                <c:pt idx="2671">
                  <c:v>20065.992248999999</c:v>
                </c:pt>
                <c:pt idx="2672">
                  <c:v>20048.383877</c:v>
                </c:pt>
                <c:pt idx="2673">
                  <c:v>20026.385513000001</c:v>
                </c:pt>
                <c:pt idx="2674">
                  <c:v>20057.156281</c:v>
                </c:pt>
                <c:pt idx="2675">
                  <c:v>20063.737484000001</c:v>
                </c:pt>
                <c:pt idx="2676">
                  <c:v>20061.52636</c:v>
                </c:pt>
                <c:pt idx="2677">
                  <c:v>20035.150333000001</c:v>
                </c:pt>
                <c:pt idx="2678">
                  <c:v>20068.089080999998</c:v>
                </c:pt>
                <c:pt idx="2679">
                  <c:v>20050.506802</c:v>
                </c:pt>
                <c:pt idx="2680">
                  <c:v>20024.150213000001</c:v>
                </c:pt>
                <c:pt idx="2681">
                  <c:v>20030.730001</c:v>
                </c:pt>
                <c:pt idx="2682">
                  <c:v>20052.668629</c:v>
                </c:pt>
                <c:pt idx="2683">
                  <c:v>20035.104839</c:v>
                </c:pt>
                <c:pt idx="2684">
                  <c:v>20057.033050999999</c:v>
                </c:pt>
                <c:pt idx="2685">
                  <c:v>20052.634525000001</c:v>
                </c:pt>
                <c:pt idx="2686">
                  <c:v>20052.623157999999</c:v>
                </c:pt>
                <c:pt idx="2687">
                  <c:v>20054.803951000002</c:v>
                </c:pt>
                <c:pt idx="2688">
                  <c:v>20021.916847</c:v>
                </c:pt>
                <c:pt idx="2689">
                  <c:v>20050.397861000001</c:v>
                </c:pt>
                <c:pt idx="2690">
                  <c:v>20052.577712999999</c:v>
                </c:pt>
                <c:pt idx="2691">
                  <c:v>20067.898208999999</c:v>
                </c:pt>
                <c:pt idx="2692">
                  <c:v>20072.263123000001</c:v>
                </c:pt>
                <c:pt idx="2693">
                  <c:v>20032.839775</c:v>
                </c:pt>
                <c:pt idx="2694">
                  <c:v>20056.909976999999</c:v>
                </c:pt>
                <c:pt idx="2695">
                  <c:v>20030.637211000001</c:v>
                </c:pt>
                <c:pt idx="2696">
                  <c:v>20035.006389999999</c:v>
                </c:pt>
                <c:pt idx="2697">
                  <c:v>20043.748528</c:v>
                </c:pt>
                <c:pt idx="2698">
                  <c:v>20067.795563</c:v>
                </c:pt>
                <c:pt idx="2699">
                  <c:v>20037.170173999999</c:v>
                </c:pt>
                <c:pt idx="2700">
                  <c:v>20021.860080999999</c:v>
                </c:pt>
                <c:pt idx="2701">
                  <c:v>20030.597495999999</c:v>
                </c:pt>
                <c:pt idx="2702">
                  <c:v>20052.441504999999</c:v>
                </c:pt>
                <c:pt idx="2703">
                  <c:v>20045.876396</c:v>
                </c:pt>
                <c:pt idx="2704">
                  <c:v>20039.314120999999</c:v>
                </c:pt>
                <c:pt idx="2705">
                  <c:v>20043.672909000001</c:v>
                </c:pt>
                <c:pt idx="2706">
                  <c:v>20061.128844999999</c:v>
                </c:pt>
                <c:pt idx="2707">
                  <c:v>20045.836716000002</c:v>
                </c:pt>
                <c:pt idx="2708">
                  <c:v>20024.004513</c:v>
                </c:pt>
                <c:pt idx="2709">
                  <c:v>20054.543906999999</c:v>
                </c:pt>
                <c:pt idx="2710">
                  <c:v>20041.444401000001</c:v>
                </c:pt>
                <c:pt idx="2711">
                  <c:v>20050.15868</c:v>
                </c:pt>
                <c:pt idx="2712">
                  <c:v>20089.393943999999</c:v>
                </c:pt>
                <c:pt idx="2713">
                  <c:v>20058.856441</c:v>
                </c:pt>
                <c:pt idx="2714">
                  <c:v>20069.740685000001</c:v>
                </c:pt>
                <c:pt idx="2715">
                  <c:v>20058.830963</c:v>
                </c:pt>
                <c:pt idx="2716">
                  <c:v>20052.282867000002</c:v>
                </c:pt>
                <c:pt idx="2717">
                  <c:v>20045.737602000001</c:v>
                </c:pt>
                <c:pt idx="2718">
                  <c:v>20082.745361000001</c:v>
                </c:pt>
                <c:pt idx="2719">
                  <c:v>20032.655567000002</c:v>
                </c:pt>
                <c:pt idx="2720">
                  <c:v>20037.001628999999</c:v>
                </c:pt>
                <c:pt idx="2721">
                  <c:v>20063.106754</c:v>
                </c:pt>
                <c:pt idx="2722">
                  <c:v>20045.688095000001</c:v>
                </c:pt>
                <c:pt idx="2723">
                  <c:v>20060.904263</c:v>
                </c:pt>
                <c:pt idx="2724">
                  <c:v>20023.921492000001</c:v>
                </c:pt>
                <c:pt idx="2725">
                  <c:v>20052.181034000001</c:v>
                </c:pt>
                <c:pt idx="2726">
                  <c:v>20030.432341</c:v>
                </c:pt>
                <c:pt idx="2727">
                  <c:v>20063.024761000001</c:v>
                </c:pt>
                <c:pt idx="2728">
                  <c:v>20049.974319000001</c:v>
                </c:pt>
                <c:pt idx="2729">
                  <c:v>20069.51442</c:v>
                </c:pt>
                <c:pt idx="2730">
                  <c:v>20013.031127999999</c:v>
                </c:pt>
                <c:pt idx="2731">
                  <c:v>20043.427677</c:v>
                </c:pt>
                <c:pt idx="2732">
                  <c:v>20065.127396</c:v>
                </c:pt>
                <c:pt idx="2733">
                  <c:v>20049.920173999999</c:v>
                </c:pt>
                <c:pt idx="2734">
                  <c:v>20049.909348000001</c:v>
                </c:pt>
                <c:pt idx="2735">
                  <c:v>20071.593536</c:v>
                </c:pt>
                <c:pt idx="2736">
                  <c:v>20034.704491</c:v>
                </c:pt>
                <c:pt idx="2737">
                  <c:v>20054.214001</c:v>
                </c:pt>
                <c:pt idx="2738">
                  <c:v>20041.193703000001</c:v>
                </c:pt>
                <c:pt idx="2739">
                  <c:v>20043.352385999999</c:v>
                </c:pt>
                <c:pt idx="2740">
                  <c:v>20058.513023</c:v>
                </c:pt>
                <c:pt idx="2741">
                  <c:v>20056.333649</c:v>
                </c:pt>
                <c:pt idx="2742">
                  <c:v>20043.324173000001</c:v>
                </c:pt>
                <c:pt idx="2743">
                  <c:v>20062.806415999999</c:v>
                </c:pt>
                <c:pt idx="2744">
                  <c:v>20028.148488999999</c:v>
                </c:pt>
                <c:pt idx="2745">
                  <c:v>20064.943953999998</c:v>
                </c:pt>
                <c:pt idx="2746">
                  <c:v>20056.272540999998</c:v>
                </c:pt>
                <c:pt idx="2747">
                  <c:v>20038.949455000002</c:v>
                </c:pt>
                <c:pt idx="2748">
                  <c:v>20041.104384999999</c:v>
                </c:pt>
                <c:pt idx="2749">
                  <c:v>20028.117948999999</c:v>
                </c:pt>
                <c:pt idx="2750">
                  <c:v>20051.898785000001</c:v>
                </c:pt>
                <c:pt idx="2751">
                  <c:v>20038.915634000001</c:v>
                </c:pt>
                <c:pt idx="2752">
                  <c:v>20047.553222999999</c:v>
                </c:pt>
                <c:pt idx="2753">
                  <c:v>20047.542892000001</c:v>
                </c:pt>
                <c:pt idx="2754">
                  <c:v>20047.532566000002</c:v>
                </c:pt>
                <c:pt idx="2755">
                  <c:v>20051.842442000001</c:v>
                </c:pt>
                <c:pt idx="2756">
                  <c:v>20036.713753</c:v>
                </c:pt>
                <c:pt idx="2757">
                  <c:v>20053.979080000001</c:v>
                </c:pt>
                <c:pt idx="2758">
                  <c:v>20041.015186000001</c:v>
                </c:pt>
                <c:pt idx="2759">
                  <c:v>20045.322723000001</c:v>
                </c:pt>
                <c:pt idx="2760">
                  <c:v>20032.366336999999</c:v>
                </c:pt>
                <c:pt idx="2761">
                  <c:v>20030.202014999999</c:v>
                </c:pt>
                <c:pt idx="2762">
                  <c:v>20056.077262999999</c:v>
                </c:pt>
                <c:pt idx="2763">
                  <c:v>20025.876186000001</c:v>
                </c:pt>
                <c:pt idx="2764">
                  <c:v>20019.40292</c:v>
                </c:pt>
                <c:pt idx="2765">
                  <c:v>20053.885280999999</c:v>
                </c:pt>
                <c:pt idx="2766">
                  <c:v>20038.788962999999</c:v>
                </c:pt>
                <c:pt idx="2767">
                  <c:v>20034.471581000002</c:v>
                </c:pt>
                <c:pt idx="2768">
                  <c:v>20064.620155000001</c:v>
                </c:pt>
                <c:pt idx="2769">
                  <c:v>20058.145488999999</c:v>
                </c:pt>
                <c:pt idx="2770">
                  <c:v>20049.520569</c:v>
                </c:pt>
                <c:pt idx="2771">
                  <c:v>20055.967594000002</c:v>
                </c:pt>
                <c:pt idx="2772">
                  <c:v>20034.434100999999</c:v>
                </c:pt>
                <c:pt idx="2773">
                  <c:v>20040.881599</c:v>
                </c:pt>
                <c:pt idx="2774">
                  <c:v>20047.326286</c:v>
                </c:pt>
                <c:pt idx="2775">
                  <c:v>20051.617439000001</c:v>
                </c:pt>
                <c:pt idx="2776">
                  <c:v>20021.502584000002</c:v>
                </c:pt>
                <c:pt idx="2777">
                  <c:v>20032.246856999998</c:v>
                </c:pt>
                <c:pt idx="2778">
                  <c:v>20066.628998</c:v>
                </c:pt>
                <c:pt idx="2779">
                  <c:v>20047.274798999999</c:v>
                </c:pt>
                <c:pt idx="2780">
                  <c:v>20034.374187000001</c:v>
                </c:pt>
                <c:pt idx="2781">
                  <c:v>20010.739593999999</c:v>
                </c:pt>
                <c:pt idx="2782">
                  <c:v>20045.096474000002</c:v>
                </c:pt>
                <c:pt idx="2783">
                  <c:v>20042.939666999999</c:v>
                </c:pt>
                <c:pt idx="2784">
                  <c:v>20068.688499</c:v>
                </c:pt>
                <c:pt idx="2785">
                  <c:v>20068.673537999999</c:v>
                </c:pt>
                <c:pt idx="2786">
                  <c:v>20064.367416000001</c:v>
                </c:pt>
                <c:pt idx="2787">
                  <c:v>20070.788734000002</c:v>
                </c:pt>
                <c:pt idx="2788">
                  <c:v>20051.471496999999</c:v>
                </c:pt>
                <c:pt idx="2789">
                  <c:v>20040.739390999999</c:v>
                </c:pt>
                <c:pt idx="2790">
                  <c:v>20051.449066000001</c:v>
                </c:pt>
                <c:pt idx="2791">
                  <c:v>20055.724342000001</c:v>
                </c:pt>
                <c:pt idx="2792">
                  <c:v>20021.427767000001</c:v>
                </c:pt>
                <c:pt idx="2793">
                  <c:v>20051.415432000002</c:v>
                </c:pt>
                <c:pt idx="2794">
                  <c:v>20008.567370000001</c:v>
                </c:pt>
                <c:pt idx="2795">
                  <c:v>20038.544762000001</c:v>
                </c:pt>
                <c:pt idx="2796">
                  <c:v>20047.099990999999</c:v>
                </c:pt>
                <c:pt idx="2797">
                  <c:v>20040.668396000001</c:v>
                </c:pt>
                <c:pt idx="2798">
                  <c:v>20049.219424999999</c:v>
                </c:pt>
                <c:pt idx="2799">
                  <c:v>20057.766724000001</c:v>
                </c:pt>
                <c:pt idx="2800">
                  <c:v>20049.197956</c:v>
                </c:pt>
                <c:pt idx="2801">
                  <c:v>20038.494350000001</c:v>
                </c:pt>
                <c:pt idx="2802">
                  <c:v>20023.519194</c:v>
                </c:pt>
                <c:pt idx="2803">
                  <c:v>20044.890479999998</c:v>
                </c:pt>
                <c:pt idx="2804">
                  <c:v>20049.155037</c:v>
                </c:pt>
                <c:pt idx="2805">
                  <c:v>20036.324055000001</c:v>
                </c:pt>
                <c:pt idx="2806">
                  <c:v>20064.087287999999</c:v>
                </c:pt>
                <c:pt idx="2807">
                  <c:v>20059.801743</c:v>
                </c:pt>
                <c:pt idx="2808">
                  <c:v>20029.894344</c:v>
                </c:pt>
                <c:pt idx="2809">
                  <c:v>20027.752974999999</c:v>
                </c:pt>
                <c:pt idx="2810">
                  <c:v>20059.762589000002</c:v>
                </c:pt>
                <c:pt idx="2811">
                  <c:v>20055.481715999998</c:v>
                </c:pt>
                <c:pt idx="2812">
                  <c:v>20049.069263000001</c:v>
                </c:pt>
                <c:pt idx="2813">
                  <c:v>20044.792587</c:v>
                </c:pt>
                <c:pt idx="2814">
                  <c:v>20025.590174000001</c:v>
                </c:pt>
                <c:pt idx="2815">
                  <c:v>20068.225555000001</c:v>
                </c:pt>
                <c:pt idx="2816">
                  <c:v>20036.236912</c:v>
                </c:pt>
                <c:pt idx="2817">
                  <c:v>20040.49123</c:v>
                </c:pt>
                <c:pt idx="2818">
                  <c:v>20061.788897999999</c:v>
                </c:pt>
                <c:pt idx="2819">
                  <c:v>20055.384838000002</c:v>
                </c:pt>
                <c:pt idx="2820">
                  <c:v>20038.334972000001</c:v>
                </c:pt>
                <c:pt idx="2821">
                  <c:v>20046.843615999998</c:v>
                </c:pt>
                <c:pt idx="2822">
                  <c:v>20034.060637999999</c:v>
                </c:pt>
                <c:pt idx="2823">
                  <c:v>20080.876335000001</c:v>
                </c:pt>
                <c:pt idx="2824">
                  <c:v>20061.707920000001</c:v>
                </c:pt>
                <c:pt idx="2825">
                  <c:v>20027.656124000001</c:v>
                </c:pt>
                <c:pt idx="2826">
                  <c:v>20048.919368999999</c:v>
                </c:pt>
                <c:pt idx="2827">
                  <c:v>20036.149887</c:v>
                </c:pt>
                <c:pt idx="2828">
                  <c:v>20046.771976</c:v>
                </c:pt>
                <c:pt idx="2829">
                  <c:v>20053.138351000001</c:v>
                </c:pt>
                <c:pt idx="2830">
                  <c:v>20055.251800999999</c:v>
                </c:pt>
                <c:pt idx="2831">
                  <c:v>20029.744460999998</c:v>
                </c:pt>
                <c:pt idx="2832">
                  <c:v>20038.234511999999</c:v>
                </c:pt>
                <c:pt idx="2833">
                  <c:v>20067.957596</c:v>
                </c:pt>
                <c:pt idx="2834">
                  <c:v>20053.080257000001</c:v>
                </c:pt>
                <c:pt idx="2835">
                  <c:v>20033.963931999999</c:v>
                </c:pt>
                <c:pt idx="2836">
                  <c:v>20042.445625</c:v>
                </c:pt>
                <c:pt idx="2837">
                  <c:v>20038.192703000001</c:v>
                </c:pt>
                <c:pt idx="2838">
                  <c:v>20048.791103</c:v>
                </c:pt>
                <c:pt idx="2839">
                  <c:v>20048.780426000001</c:v>
                </c:pt>
                <c:pt idx="2840">
                  <c:v>20059.371864000001</c:v>
                </c:pt>
                <c:pt idx="2841">
                  <c:v>20040.279232000001</c:v>
                </c:pt>
                <c:pt idx="2842">
                  <c:v>20078.421326</c:v>
                </c:pt>
                <c:pt idx="2843">
                  <c:v>20052.975780000001</c:v>
                </c:pt>
                <c:pt idx="2844">
                  <c:v>20040.252777000002</c:v>
                </c:pt>
                <c:pt idx="2845">
                  <c:v>20033.889652000002</c:v>
                </c:pt>
                <c:pt idx="2846">
                  <c:v>20040.235145999999</c:v>
                </c:pt>
                <c:pt idx="2847">
                  <c:v>20059.280913999999</c:v>
                </c:pt>
                <c:pt idx="2848">
                  <c:v>20040.217521999999</c:v>
                </c:pt>
                <c:pt idx="2849">
                  <c:v>20057.138695000001</c:v>
                </c:pt>
                <c:pt idx="2850">
                  <c:v>20048.663036000002</c:v>
                </c:pt>
                <c:pt idx="2851">
                  <c:v>20050.767695999999</c:v>
                </c:pt>
                <c:pt idx="2852">
                  <c:v>20046.526855</c:v>
                </c:pt>
                <c:pt idx="2853">
                  <c:v>20035.944691000001</c:v>
                </c:pt>
                <c:pt idx="2854">
                  <c:v>20016.911442000001</c:v>
                </c:pt>
                <c:pt idx="2855">
                  <c:v>20038.042399999998</c:v>
                </c:pt>
                <c:pt idx="2856">
                  <c:v>20040.147064000001</c:v>
                </c:pt>
                <c:pt idx="2857">
                  <c:v>20040.138264000001</c:v>
                </c:pt>
                <c:pt idx="2858">
                  <c:v>20038.017387</c:v>
                </c:pt>
                <c:pt idx="2859">
                  <c:v>20042.232276999999</c:v>
                </c:pt>
                <c:pt idx="2860">
                  <c:v>20040.111865999999</c:v>
                </c:pt>
                <c:pt idx="2861">
                  <c:v>20061.209945999999</c:v>
                </c:pt>
                <c:pt idx="2862">
                  <c:v>20052.755619</c:v>
                </c:pt>
                <c:pt idx="2863">
                  <c:v>20033.756191</c:v>
                </c:pt>
                <c:pt idx="2864">
                  <c:v>20056.951073</c:v>
                </c:pt>
                <c:pt idx="2865">
                  <c:v>20037.959052999999</c:v>
                </c:pt>
                <c:pt idx="2866">
                  <c:v>20052.709339000001</c:v>
                </c:pt>
                <c:pt idx="2867">
                  <c:v>20048.481949000001</c:v>
                </c:pt>
                <c:pt idx="2868">
                  <c:v>20056.901104</c:v>
                </c:pt>
                <c:pt idx="2869">
                  <c:v>20042.139713</c:v>
                </c:pt>
                <c:pt idx="2870">
                  <c:v>20061.089176000001</c:v>
                </c:pt>
                <c:pt idx="2871">
                  <c:v>20056.863644000001</c:v>
                </c:pt>
                <c:pt idx="2872">
                  <c:v>20042.111969000001</c:v>
                </c:pt>
                <c:pt idx="2873">
                  <c:v>20048.418132999999</c:v>
                </c:pt>
                <c:pt idx="2874">
                  <c:v>20044.198154000002</c:v>
                </c:pt>
                <c:pt idx="2875">
                  <c:v>20031.563177</c:v>
                </c:pt>
                <c:pt idx="2876">
                  <c:v>20027.348744999999</c:v>
                </c:pt>
                <c:pt idx="2877">
                  <c:v>20050.478900999999</c:v>
                </c:pt>
                <c:pt idx="2878">
                  <c:v>20048.364986</c:v>
                </c:pt>
                <c:pt idx="2879">
                  <c:v>20014.716544999999</c:v>
                </c:pt>
                <c:pt idx="2880">
                  <c:v>20069.362754999998</c:v>
                </c:pt>
                <c:pt idx="2881">
                  <c:v>20021.014399</c:v>
                </c:pt>
                <c:pt idx="2882">
                  <c:v>20048.322498000001</c:v>
                </c:pt>
                <c:pt idx="2883">
                  <c:v>20054.613426</c:v>
                </c:pt>
                <c:pt idx="2884">
                  <c:v>20046.201206000002</c:v>
                </c:pt>
                <c:pt idx="2885">
                  <c:v>20056.689018000001</c:v>
                </c:pt>
                <c:pt idx="2886">
                  <c:v>20044.081763999999</c:v>
                </c:pt>
                <c:pt idx="2887">
                  <c:v>20071.354790000001</c:v>
                </c:pt>
                <c:pt idx="2888">
                  <c:v>20052.455218999999</c:v>
                </c:pt>
                <c:pt idx="2889">
                  <c:v>20029.368465</c:v>
                </c:pt>
                <c:pt idx="2890">
                  <c:v>20031.459293</c:v>
                </c:pt>
                <c:pt idx="2891">
                  <c:v>20048.226974000001</c:v>
                </c:pt>
                <c:pt idx="2892">
                  <c:v>20050.312732999999</c:v>
                </c:pt>
                <c:pt idx="2893">
                  <c:v>20048.205761000001</c:v>
                </c:pt>
                <c:pt idx="2894">
                  <c:v>20041.908833000001</c:v>
                </c:pt>
                <c:pt idx="2895">
                  <c:v>20039.804634</c:v>
                </c:pt>
                <c:pt idx="2896">
                  <c:v>20060.741074000001</c:v>
                </c:pt>
                <c:pt idx="2897">
                  <c:v>20037.693058000001</c:v>
                </c:pt>
                <c:pt idx="2898">
                  <c:v>20052.339951000002</c:v>
                </c:pt>
                <c:pt idx="2899">
                  <c:v>20062.794117000001</c:v>
                </c:pt>
                <c:pt idx="2900">
                  <c:v>20041.853531000001</c:v>
                </c:pt>
                <c:pt idx="2901">
                  <c:v>20033.475456</c:v>
                </c:pt>
                <c:pt idx="2902">
                  <c:v>20066.936172000002</c:v>
                </c:pt>
                <c:pt idx="2903">
                  <c:v>20048.099781000001</c:v>
                </c:pt>
                <c:pt idx="2904">
                  <c:v>20027.180847</c:v>
                </c:pt>
                <c:pt idx="2905">
                  <c:v>20031.355609999999</c:v>
                </c:pt>
                <c:pt idx="2906">
                  <c:v>20045.978104000002</c:v>
                </c:pt>
                <c:pt idx="2907">
                  <c:v>20025.073441</c:v>
                </c:pt>
                <c:pt idx="2908">
                  <c:v>20062.669795999998</c:v>
                </c:pt>
                <c:pt idx="2909">
                  <c:v>20041.770659999998</c:v>
                </c:pt>
                <c:pt idx="2910">
                  <c:v>20031.321094999999</c:v>
                </c:pt>
                <c:pt idx="2911">
                  <c:v>20056.365550999999</c:v>
                </c:pt>
                <c:pt idx="2912">
                  <c:v>20052.178824999999</c:v>
                </c:pt>
                <c:pt idx="2913">
                  <c:v>20052.167328</c:v>
                </c:pt>
                <c:pt idx="2914">
                  <c:v>20050.069595000001</c:v>
                </c:pt>
                <c:pt idx="2915">
                  <c:v>20004.171547000002</c:v>
                </c:pt>
                <c:pt idx="2916">
                  <c:v>20035.450333000001</c:v>
                </c:pt>
                <c:pt idx="2917">
                  <c:v>20052.121349000001</c:v>
                </c:pt>
                <c:pt idx="2918">
                  <c:v>20087.544562999999</c:v>
                </c:pt>
                <c:pt idx="2919">
                  <c:v>20031.259021999998</c:v>
                </c:pt>
                <c:pt idx="2920">
                  <c:v>20056.253833999999</c:v>
                </c:pt>
                <c:pt idx="2921">
                  <c:v>20037.494286000001</c:v>
                </c:pt>
                <c:pt idx="2922">
                  <c:v>20035.403461000002</c:v>
                </c:pt>
                <c:pt idx="2923">
                  <c:v>20049.970333000001</c:v>
                </c:pt>
                <c:pt idx="2924">
                  <c:v>20054.122585000001</c:v>
                </c:pt>
                <c:pt idx="2925">
                  <c:v>20022.892964999999</c:v>
                </c:pt>
                <c:pt idx="2926">
                  <c:v>20043.695110000001</c:v>
                </c:pt>
                <c:pt idx="2927">
                  <c:v>20062.407813999998</c:v>
                </c:pt>
                <c:pt idx="2928">
                  <c:v>20045.755634000001</c:v>
                </c:pt>
                <c:pt idx="2929">
                  <c:v>20037.428165000001</c:v>
                </c:pt>
                <c:pt idx="2930">
                  <c:v>20049.893208000001</c:v>
                </c:pt>
                <c:pt idx="2931">
                  <c:v>20041.568497</c:v>
                </c:pt>
                <c:pt idx="2932">
                  <c:v>20049.871185</c:v>
                </c:pt>
                <c:pt idx="2933">
                  <c:v>20054.015189999998</c:v>
                </c:pt>
                <c:pt idx="2934">
                  <c:v>20056.080311000002</c:v>
                </c:pt>
                <c:pt idx="2935">
                  <c:v>20039.455212000001</c:v>
                </c:pt>
                <c:pt idx="2936">
                  <c:v>20041.522628999999</c:v>
                </c:pt>
                <c:pt idx="2937">
                  <c:v>20051.891823000002</c:v>
                </c:pt>
                <c:pt idx="2938">
                  <c:v>20031.128218000002</c:v>
                </c:pt>
                <c:pt idx="2939">
                  <c:v>23134.956543</c:v>
                </c:pt>
                <c:pt idx="2940">
                  <c:v>25144.258789</c:v>
                </c:pt>
                <c:pt idx="2941">
                  <c:v>20053.919829999999</c:v>
                </c:pt>
                <c:pt idx="2942">
                  <c:v>20064.274826000001</c:v>
                </c:pt>
                <c:pt idx="2943">
                  <c:v>20047.677234999999</c:v>
                </c:pt>
                <c:pt idx="2944">
                  <c:v>20041.449305999999</c:v>
                </c:pt>
                <c:pt idx="2945">
                  <c:v>20053.872189000002</c:v>
                </c:pt>
                <c:pt idx="2946">
                  <c:v>20033.144787000001</c:v>
                </c:pt>
                <c:pt idx="2947">
                  <c:v>20037.279643999998</c:v>
                </c:pt>
                <c:pt idx="2948">
                  <c:v>20060.048374000002</c:v>
                </c:pt>
                <c:pt idx="2949">
                  <c:v>20035.192988999999</c:v>
                </c:pt>
                <c:pt idx="2950">
                  <c:v>20041.394359999998</c:v>
                </c:pt>
                <c:pt idx="2951">
                  <c:v>20039.315947999999</c:v>
                </c:pt>
                <c:pt idx="2952">
                  <c:v>20045.513660000001</c:v>
                </c:pt>
                <c:pt idx="2953">
                  <c:v>20059.982014000001</c:v>
                </c:pt>
                <c:pt idx="2954">
                  <c:v>20049.629306999999</c:v>
                </c:pt>
                <c:pt idx="2955">
                  <c:v>20053.753188999999</c:v>
                </c:pt>
                <c:pt idx="2956">
                  <c:v>20072.344055000001</c:v>
                </c:pt>
                <c:pt idx="2957">
                  <c:v>20043.396831999999</c:v>
                </c:pt>
                <c:pt idx="2958">
                  <c:v>20055.783581</c:v>
                </c:pt>
                <c:pt idx="2959">
                  <c:v>20055.771236</c:v>
                </c:pt>
                <c:pt idx="2960">
                  <c:v>20055.758892000002</c:v>
                </c:pt>
                <c:pt idx="2961">
                  <c:v>20041.293742999998</c:v>
                </c:pt>
                <c:pt idx="2962">
                  <c:v>20018.578072</c:v>
                </c:pt>
                <c:pt idx="2963">
                  <c:v>20074.295837000001</c:v>
                </c:pt>
                <c:pt idx="2964">
                  <c:v>20055.709541</c:v>
                </c:pt>
                <c:pt idx="2965">
                  <c:v>20059.822926000001</c:v>
                </c:pt>
                <c:pt idx="2966">
                  <c:v>20045.372859999999</c:v>
                </c:pt>
                <c:pt idx="2967">
                  <c:v>20051.548653000002</c:v>
                </c:pt>
                <c:pt idx="2968">
                  <c:v>20041.229790000001</c:v>
                </c:pt>
                <c:pt idx="2969">
                  <c:v>20032.976524000002</c:v>
                </c:pt>
                <c:pt idx="2970">
                  <c:v>20053.574981999998</c:v>
                </c:pt>
                <c:pt idx="2971">
                  <c:v>20065.923836000002</c:v>
                </c:pt>
                <c:pt idx="2972">
                  <c:v>20022.656298000002</c:v>
                </c:pt>
                <c:pt idx="2973">
                  <c:v>20037.065727000001</c:v>
                </c:pt>
                <c:pt idx="2974">
                  <c:v>20032.940014</c:v>
                </c:pt>
                <c:pt idx="2975">
                  <c:v>20051.457363000001</c:v>
                </c:pt>
                <c:pt idx="2976">
                  <c:v>20051.445961000001</c:v>
                </c:pt>
                <c:pt idx="2977">
                  <c:v>20067.893616000001</c:v>
                </c:pt>
                <c:pt idx="2978">
                  <c:v>20076.10627</c:v>
                </c:pt>
                <c:pt idx="2979">
                  <c:v>20034.959995000001</c:v>
                </c:pt>
                <c:pt idx="2980">
                  <c:v>20030.840214</c:v>
                </c:pt>
                <c:pt idx="2981">
                  <c:v>20065.777870000002</c:v>
                </c:pt>
                <c:pt idx="2982">
                  <c:v>20041.102051000002</c:v>
                </c:pt>
                <c:pt idx="2983">
                  <c:v>20036.983643</c:v>
                </c:pt>
                <c:pt idx="2984">
                  <c:v>20069.842498999998</c:v>
                </c:pt>
                <c:pt idx="2985">
                  <c:v>20018.483619999999</c:v>
                </c:pt>
                <c:pt idx="2986">
                  <c:v>20026.692638</c:v>
                </c:pt>
                <c:pt idx="2987">
                  <c:v>20041.056487999998</c:v>
                </c:pt>
                <c:pt idx="2988">
                  <c:v>20051.309223</c:v>
                </c:pt>
                <c:pt idx="2989">
                  <c:v>20086.180367000001</c:v>
                </c:pt>
                <c:pt idx="2990">
                  <c:v>20049.234997</c:v>
                </c:pt>
                <c:pt idx="2991">
                  <c:v>20024.612035999999</c:v>
                </c:pt>
                <c:pt idx="2992">
                  <c:v>20034.85931</c:v>
                </c:pt>
                <c:pt idx="2993">
                  <c:v>20034.851574</c:v>
                </c:pt>
                <c:pt idx="2994">
                  <c:v>20047.141662999999</c:v>
                </c:pt>
                <c:pt idx="2995">
                  <c:v>20051.229561</c:v>
                </c:pt>
                <c:pt idx="2996">
                  <c:v>20055.315639</c:v>
                </c:pt>
                <c:pt idx="2997">
                  <c:v>20045.061996</c:v>
                </c:pt>
                <c:pt idx="2998">
                  <c:v>20022.525992999999</c:v>
                </c:pt>
                <c:pt idx="2999">
                  <c:v>20047.089344</c:v>
                </c:pt>
                <c:pt idx="3000">
                  <c:v>20040.938160000002</c:v>
                </c:pt>
                <c:pt idx="3001">
                  <c:v>20061.393599999999</c:v>
                </c:pt>
                <c:pt idx="3002">
                  <c:v>20053.195969</c:v>
                </c:pt>
                <c:pt idx="3003">
                  <c:v>20053.184147</c:v>
                </c:pt>
                <c:pt idx="3004">
                  <c:v>20032.721436</c:v>
                </c:pt>
                <c:pt idx="3005">
                  <c:v>20057.249786</c:v>
                </c:pt>
                <c:pt idx="3006">
                  <c:v>20069.502151000001</c:v>
                </c:pt>
                <c:pt idx="3007">
                  <c:v>20065.399246000001</c:v>
                </c:pt>
                <c:pt idx="3008">
                  <c:v>20049.038531999999</c:v>
                </c:pt>
                <c:pt idx="3009">
                  <c:v>20038.813541</c:v>
                </c:pt>
                <c:pt idx="3010">
                  <c:v>20053.101460000002</c:v>
                </c:pt>
                <c:pt idx="3011">
                  <c:v>20044.922016</c:v>
                </c:pt>
                <c:pt idx="3012">
                  <c:v>20051.036392000002</c:v>
                </c:pt>
                <c:pt idx="3013">
                  <c:v>20075.517067000001</c:v>
                </c:pt>
                <c:pt idx="3014">
                  <c:v>20028.567669</c:v>
                </c:pt>
                <c:pt idx="3015">
                  <c:v>20042.841971999998</c:v>
                </c:pt>
                <c:pt idx="3016">
                  <c:v>20065.268486000001</c:v>
                </c:pt>
                <c:pt idx="3017">
                  <c:v>20024.470236000001</c:v>
                </c:pt>
                <c:pt idx="3018">
                  <c:v>20050.968319</c:v>
                </c:pt>
                <c:pt idx="3019">
                  <c:v>20038.727303</c:v>
                </c:pt>
                <c:pt idx="3020">
                  <c:v>20032.605209000001</c:v>
                </c:pt>
                <c:pt idx="3021">
                  <c:v>20069.270645000001</c:v>
                </c:pt>
                <c:pt idx="3022">
                  <c:v>20052.959880999999</c:v>
                </c:pt>
                <c:pt idx="3023">
                  <c:v>20048.875164000001</c:v>
                </c:pt>
                <c:pt idx="3024">
                  <c:v>20040.720238000002</c:v>
                </c:pt>
                <c:pt idx="3025">
                  <c:v>20044.782287999999</c:v>
                </c:pt>
                <c:pt idx="3026">
                  <c:v>20028.491473999999</c:v>
                </c:pt>
                <c:pt idx="3027">
                  <c:v>20046.797000999999</c:v>
                </c:pt>
                <c:pt idx="3028">
                  <c:v>20054.923378</c:v>
                </c:pt>
                <c:pt idx="3029">
                  <c:v>20026.438699999999</c:v>
                </c:pt>
                <c:pt idx="3030">
                  <c:v>20034.565983</c:v>
                </c:pt>
                <c:pt idx="3031">
                  <c:v>20046.755324999998</c:v>
                </c:pt>
                <c:pt idx="3032">
                  <c:v>20032.518196000001</c:v>
                </c:pt>
                <c:pt idx="3033">
                  <c:v>20067.053841000001</c:v>
                </c:pt>
                <c:pt idx="3034">
                  <c:v>20046.724083000001</c:v>
                </c:pt>
                <c:pt idx="3035">
                  <c:v>20048.744697999999</c:v>
                </c:pt>
                <c:pt idx="3036">
                  <c:v>20052.794990999999</c:v>
                </c:pt>
                <c:pt idx="3037">
                  <c:v>20052.783221999998</c:v>
                </c:pt>
                <c:pt idx="3038">
                  <c:v>20050.741786999999</c:v>
                </c:pt>
                <c:pt idx="3039">
                  <c:v>20044.642818</c:v>
                </c:pt>
                <c:pt idx="3040">
                  <c:v>20040.575333000001</c:v>
                </c:pt>
                <c:pt idx="3041">
                  <c:v>20052.736172000001</c:v>
                </c:pt>
                <c:pt idx="3042">
                  <c:v>20030.417931</c:v>
                </c:pt>
                <c:pt idx="3043">
                  <c:v>20066.904525999998</c:v>
                </c:pt>
                <c:pt idx="3044">
                  <c:v>20064.862647999998</c:v>
                </c:pt>
                <c:pt idx="3045">
                  <c:v>20081.060218999999</c:v>
                </c:pt>
                <c:pt idx="3046">
                  <c:v>20052.677391000001</c:v>
                </c:pt>
                <c:pt idx="3047">
                  <c:v>20040.512031999999</c:v>
                </c:pt>
                <c:pt idx="3048">
                  <c:v>20038.477844000001</c:v>
                </c:pt>
                <c:pt idx="3049">
                  <c:v>20068.839722000001</c:v>
                </c:pt>
                <c:pt idx="3050">
                  <c:v>20060.727379</c:v>
                </c:pt>
                <c:pt idx="3051">
                  <c:v>20044.523472000001</c:v>
                </c:pt>
                <c:pt idx="3052">
                  <c:v>20052.606907000001</c:v>
                </c:pt>
                <c:pt idx="3053">
                  <c:v>20046.526493000001</c:v>
                </c:pt>
                <c:pt idx="3054">
                  <c:v>20052.583424</c:v>
                </c:pt>
                <c:pt idx="3055">
                  <c:v>20038.41777</c:v>
                </c:pt>
                <c:pt idx="3056">
                  <c:v>20048.516876000002</c:v>
                </c:pt>
                <c:pt idx="3057">
                  <c:v>20046.484955</c:v>
                </c:pt>
                <c:pt idx="3058">
                  <c:v>20028.288872000001</c:v>
                </c:pt>
                <c:pt idx="3059">
                  <c:v>20066.666023000002</c:v>
                </c:pt>
                <c:pt idx="3060">
                  <c:v>20052.513011999999</c:v>
                </c:pt>
                <c:pt idx="3061">
                  <c:v>20040.385601000002</c:v>
                </c:pt>
                <c:pt idx="3062">
                  <c:v>20034.320094999999</c:v>
                </c:pt>
                <c:pt idx="3063">
                  <c:v>20050.459449999998</c:v>
                </c:pt>
                <c:pt idx="3064">
                  <c:v>20056.501957</c:v>
                </c:pt>
                <c:pt idx="3065">
                  <c:v>20048.419426</c:v>
                </c:pt>
                <c:pt idx="3066">
                  <c:v>20044.374556999999</c:v>
                </c:pt>
                <c:pt idx="3067">
                  <c:v>20052.430935</c:v>
                </c:pt>
                <c:pt idx="3068">
                  <c:v>20048.386971</c:v>
                </c:pt>
                <c:pt idx="3069">
                  <c:v>20054.423171999999</c:v>
                </c:pt>
                <c:pt idx="3070">
                  <c:v>20034.258781</c:v>
                </c:pt>
                <c:pt idx="3071">
                  <c:v>20044.324981999998</c:v>
                </c:pt>
                <c:pt idx="3072">
                  <c:v>20036.257785999998</c:v>
                </c:pt>
                <c:pt idx="3073">
                  <c:v>20058.402256000001</c:v>
                </c:pt>
                <c:pt idx="3074">
                  <c:v>20034.228148999999</c:v>
                </c:pt>
                <c:pt idx="3075">
                  <c:v>20050.324257</c:v>
                </c:pt>
                <c:pt idx="3076">
                  <c:v>20058.363078999999</c:v>
                </c:pt>
                <c:pt idx="3077">
                  <c:v>20044.265533000002</c:v>
                </c:pt>
                <c:pt idx="3078">
                  <c:v>20030.174294</c:v>
                </c:pt>
                <c:pt idx="3079">
                  <c:v>20058.323917000002</c:v>
                </c:pt>
                <c:pt idx="3080">
                  <c:v>20058.310867</c:v>
                </c:pt>
                <c:pt idx="3081">
                  <c:v>20032.164314000001</c:v>
                </c:pt>
                <c:pt idx="3082">
                  <c:v>20056.274947999998</c:v>
                </c:pt>
                <c:pt idx="3083">
                  <c:v>20070.327942</c:v>
                </c:pt>
                <c:pt idx="3084">
                  <c:v>20032.142718999999</c:v>
                </c:pt>
                <c:pt idx="3085">
                  <c:v>20058.245636</c:v>
                </c:pt>
                <c:pt idx="3086">
                  <c:v>20066.264679</c:v>
                </c:pt>
                <c:pt idx="3087">
                  <c:v>20040.151420999999</c:v>
                </c:pt>
                <c:pt idx="3088">
                  <c:v>20064.227881999999</c:v>
                </c:pt>
                <c:pt idx="3089">
                  <c:v>20034.113421999999</c:v>
                </c:pt>
                <c:pt idx="3090">
                  <c:v>20052.161785</c:v>
                </c:pt>
                <c:pt idx="3091">
                  <c:v>20028.080822</c:v>
                </c:pt>
                <c:pt idx="3092">
                  <c:v>20034.090504</c:v>
                </c:pt>
                <c:pt idx="3093">
                  <c:v>20036.087742</c:v>
                </c:pt>
                <c:pt idx="3094">
                  <c:v>20084.185860000001</c:v>
                </c:pt>
                <c:pt idx="3095">
                  <c:v>20032.063618</c:v>
                </c:pt>
                <c:pt idx="3096">
                  <c:v>20088.155190000001</c:v>
                </c:pt>
                <c:pt idx="3097">
                  <c:v>20040.061561999999</c:v>
                </c:pt>
                <c:pt idx="3098">
                  <c:v>20044.057838000001</c:v>
                </c:pt>
                <c:pt idx="3099">
                  <c:v>20044.047962000001</c:v>
                </c:pt>
                <c:pt idx="3100">
                  <c:v>20026.022507000001</c:v>
                </c:pt>
                <c:pt idx="3101">
                  <c:v>20048.030781000001</c:v>
                </c:pt>
                <c:pt idx="3102">
                  <c:v>20044.018340999999</c:v>
                </c:pt>
                <c:pt idx="3103">
                  <c:v>20054.010395000001</c:v>
                </c:pt>
                <c:pt idx="3104">
                  <c:v>20047.998474</c:v>
                </c:pt>
                <c:pt idx="3105">
                  <c:v>20047.987709000001</c:v>
                </c:pt>
                <c:pt idx="3106">
                  <c:v>20057.972140999998</c:v>
                </c:pt>
                <c:pt idx="3107">
                  <c:v>20055.960545000002</c:v>
                </c:pt>
                <c:pt idx="3108">
                  <c:v>20067.936844</c:v>
                </c:pt>
                <c:pt idx="3109">
                  <c:v>20025.970023999998</c:v>
                </c:pt>
                <c:pt idx="3110">
                  <c:v>20037.947673999999</c:v>
                </c:pt>
                <c:pt idx="3111">
                  <c:v>20049.919945000001</c:v>
                </c:pt>
                <c:pt idx="3112">
                  <c:v>20049.908740999999</c:v>
                </c:pt>
                <c:pt idx="3113">
                  <c:v>20049.897537000001</c:v>
                </c:pt>
                <c:pt idx="3114">
                  <c:v>20053.877242999999</c:v>
                </c:pt>
                <c:pt idx="3115">
                  <c:v>20051.870144</c:v>
                </c:pt>
                <c:pt idx="3116">
                  <c:v>20071.804069999998</c:v>
                </c:pt>
                <c:pt idx="3117">
                  <c:v>20045.864525000001</c:v>
                </c:pt>
                <c:pt idx="3118">
                  <c:v>20049.841549000001</c:v>
                </c:pt>
                <c:pt idx="3119">
                  <c:v>20039.864285</c:v>
                </c:pt>
                <c:pt idx="3120">
                  <c:v>20057.790229999999</c:v>
                </c:pt>
                <c:pt idx="3121">
                  <c:v>20039.846377999998</c:v>
                </c:pt>
                <c:pt idx="3122">
                  <c:v>20043.821166999998</c:v>
                </c:pt>
                <c:pt idx="3123">
                  <c:v>20045.802746000001</c:v>
                </c:pt>
                <c:pt idx="3124">
                  <c:v>20023.891715999998</c:v>
                </c:pt>
                <c:pt idx="3125">
                  <c:v>20045.782166000001</c:v>
                </c:pt>
                <c:pt idx="3126">
                  <c:v>20045.771876999999</c:v>
                </c:pt>
                <c:pt idx="3127">
                  <c:v>20025.865247999998</c:v>
                </c:pt>
                <c:pt idx="3128">
                  <c:v>20063.653987999998</c:v>
                </c:pt>
                <c:pt idx="3129">
                  <c:v>20027.842359999999</c:v>
                </c:pt>
                <c:pt idx="3130">
                  <c:v>20071.578545</c:v>
                </c:pt>
                <c:pt idx="3131">
                  <c:v>20037.769069999998</c:v>
                </c:pt>
                <c:pt idx="3132">
                  <c:v>20045.710175</c:v>
                </c:pt>
                <c:pt idx="3133">
                  <c:v>20037.752087000001</c:v>
                </c:pt>
                <c:pt idx="3134">
                  <c:v>20015.892040999999</c:v>
                </c:pt>
                <c:pt idx="3135">
                  <c:v>20055.609634</c:v>
                </c:pt>
                <c:pt idx="3136">
                  <c:v>20039.712231000001</c:v>
                </c:pt>
                <c:pt idx="3137">
                  <c:v>20039.703297</c:v>
                </c:pt>
                <c:pt idx="3138">
                  <c:v>20045.648520999999</c:v>
                </c:pt>
                <c:pt idx="3139">
                  <c:v>20031.748346</c:v>
                </c:pt>
                <c:pt idx="3140">
                  <c:v>20053.563278000001</c:v>
                </c:pt>
                <c:pt idx="3141">
                  <c:v>20039.667576</c:v>
                </c:pt>
                <c:pt idx="3142">
                  <c:v>20053.539173000001</c:v>
                </c:pt>
                <c:pt idx="3143">
                  <c:v>20025.772317999999</c:v>
                </c:pt>
                <c:pt idx="3144">
                  <c:v>20059.461192999999</c:v>
                </c:pt>
                <c:pt idx="3145">
                  <c:v>20045.576653</c:v>
                </c:pt>
                <c:pt idx="3146">
                  <c:v>20047.547535000002</c:v>
                </c:pt>
                <c:pt idx="3147">
                  <c:v>20045.556129000001</c:v>
                </c:pt>
                <c:pt idx="3148">
                  <c:v>20055.447146999999</c:v>
                </c:pt>
                <c:pt idx="3149">
                  <c:v>20041.575992999999</c:v>
                </c:pt>
                <c:pt idx="3150">
                  <c:v>20055.422172999999</c:v>
                </c:pt>
                <c:pt idx="3151">
                  <c:v>20021.768091000002</c:v>
                </c:pt>
                <c:pt idx="3152">
                  <c:v>20071.224976000001</c:v>
                </c:pt>
                <c:pt idx="3153">
                  <c:v>20019.780257999999</c:v>
                </c:pt>
                <c:pt idx="3154">
                  <c:v>20045.484344</c:v>
                </c:pt>
                <c:pt idx="3155">
                  <c:v>20047.451228999998</c:v>
                </c:pt>
                <c:pt idx="3156">
                  <c:v>20051.393913</c:v>
                </c:pt>
                <c:pt idx="3157">
                  <c:v>20045.453598</c:v>
                </c:pt>
                <c:pt idx="3158">
                  <c:v>20057.298140999999</c:v>
                </c:pt>
                <c:pt idx="3159">
                  <c:v>20025.679585000002</c:v>
                </c:pt>
                <c:pt idx="3160">
                  <c:v>20031.598515999998</c:v>
                </c:pt>
                <c:pt idx="3161">
                  <c:v>20047.387089</c:v>
                </c:pt>
                <c:pt idx="3162">
                  <c:v>20078.96067</c:v>
                </c:pt>
                <c:pt idx="3163">
                  <c:v>20055.260006</c:v>
                </c:pt>
                <c:pt idx="3164">
                  <c:v>20065.113173999998</c:v>
                </c:pt>
                <c:pt idx="3165">
                  <c:v>20049.317036</c:v>
                </c:pt>
                <c:pt idx="3166">
                  <c:v>20041.416965</c:v>
                </c:pt>
                <c:pt idx="3167">
                  <c:v>20053.238373</c:v>
                </c:pt>
                <c:pt idx="3168">
                  <c:v>20065.054443000001</c:v>
                </c:pt>
                <c:pt idx="3169">
                  <c:v>20043.359840000001</c:v>
                </c:pt>
                <c:pt idx="3170">
                  <c:v>20057.143257</c:v>
                </c:pt>
                <c:pt idx="3171">
                  <c:v>20063.040398000001</c:v>
                </c:pt>
                <c:pt idx="3172">
                  <c:v>20055.147895999999</c:v>
                </c:pt>
                <c:pt idx="3173">
                  <c:v>20043.320709</c:v>
                </c:pt>
                <c:pt idx="3174">
                  <c:v>20070.872428999999</c:v>
                </c:pt>
                <c:pt idx="3175">
                  <c:v>20053.142323</c:v>
                </c:pt>
                <c:pt idx="3176">
                  <c:v>20055.098114</c:v>
                </c:pt>
                <c:pt idx="3177">
                  <c:v>20031.477527999999</c:v>
                </c:pt>
                <c:pt idx="3178">
                  <c:v>20053.106330999999</c:v>
                </c:pt>
                <c:pt idx="3179">
                  <c:v>20062.926619999998</c:v>
                </c:pt>
                <c:pt idx="3180">
                  <c:v>20047.184307</c:v>
                </c:pt>
                <c:pt idx="3181">
                  <c:v>20062.898196999999</c:v>
                </c:pt>
                <c:pt idx="3182">
                  <c:v>20033.407115999998</c:v>
                </c:pt>
                <c:pt idx="3183">
                  <c:v>20039.293610000001</c:v>
                </c:pt>
                <c:pt idx="3184">
                  <c:v>20054.998627000001</c:v>
                </c:pt>
                <c:pt idx="3185">
                  <c:v>20039.275856</c:v>
                </c:pt>
                <c:pt idx="3186">
                  <c:v>20053.010421999999</c:v>
                </c:pt>
                <c:pt idx="3187">
                  <c:v>20051.035533999999</c:v>
                </c:pt>
                <c:pt idx="3188">
                  <c:v>20070.648613000001</c:v>
                </c:pt>
                <c:pt idx="3189">
                  <c:v>20092.214835999999</c:v>
                </c:pt>
                <c:pt idx="3190">
                  <c:v>20033.346764000002</c:v>
                </c:pt>
                <c:pt idx="3191">
                  <c:v>20045.106006999998</c:v>
                </c:pt>
                <c:pt idx="3192">
                  <c:v>20047.056492</c:v>
                </c:pt>
                <c:pt idx="3193">
                  <c:v>20058.807315999999</c:v>
                </c:pt>
                <c:pt idx="3194">
                  <c:v>20043.115608</c:v>
                </c:pt>
                <c:pt idx="3195">
                  <c:v>20048.983929000002</c:v>
                </c:pt>
                <c:pt idx="3196">
                  <c:v>20048.972847000001</c:v>
                </c:pt>
                <c:pt idx="3197">
                  <c:v>20068.546478</c:v>
                </c:pt>
                <c:pt idx="3198">
                  <c:v>20052.866744999999</c:v>
                </c:pt>
                <c:pt idx="3199">
                  <c:v>20037.194106999999</c:v>
                </c:pt>
                <c:pt idx="3200">
                  <c:v>20039.142830000001</c:v>
                </c:pt>
                <c:pt idx="3201">
                  <c:v>20031.307176999999</c:v>
                </c:pt>
                <c:pt idx="3202">
                  <c:v>20044.993880999999</c:v>
                </c:pt>
                <c:pt idx="3203">
                  <c:v>20050.851135000001</c:v>
                </c:pt>
                <c:pt idx="3204">
                  <c:v>20056.705733999999</c:v>
                </c:pt>
                <c:pt idx="3205">
                  <c:v>20043.008404</c:v>
                </c:pt>
                <c:pt idx="3206">
                  <c:v>20035.180724999998</c:v>
                </c:pt>
                <c:pt idx="3207">
                  <c:v>20062.529345999999</c:v>
                </c:pt>
                <c:pt idx="3208">
                  <c:v>20044.932788999999</c:v>
                </c:pt>
                <c:pt idx="3209">
                  <c:v>20048.828925999998</c:v>
                </c:pt>
                <c:pt idx="3210">
                  <c:v>20041.007008</c:v>
                </c:pt>
                <c:pt idx="3211">
                  <c:v>20060.520443000001</c:v>
                </c:pt>
                <c:pt idx="3212">
                  <c:v>20056.603069000001</c:v>
                </c:pt>
                <c:pt idx="3213">
                  <c:v>20050.736079999999</c:v>
                </c:pt>
                <c:pt idx="3214">
                  <c:v>20079.98877</c:v>
                </c:pt>
                <c:pt idx="3215">
                  <c:v>20046.812084000001</c:v>
                </c:pt>
                <c:pt idx="3216">
                  <c:v>20039.001228000001</c:v>
                </c:pt>
                <c:pt idx="3217">
                  <c:v>20068.236679000001</c:v>
                </c:pt>
                <c:pt idx="3218">
                  <c:v>20046.780257999999</c:v>
                </c:pt>
                <c:pt idx="3219">
                  <c:v>20058.462067</c:v>
                </c:pt>
                <c:pt idx="3220">
                  <c:v>20046.759048</c:v>
                </c:pt>
                <c:pt idx="3221">
                  <c:v>20044.800594</c:v>
                </c:pt>
                <c:pt idx="3222">
                  <c:v>20029.211153</c:v>
                </c:pt>
                <c:pt idx="3223">
                  <c:v>20046.727242000001</c:v>
                </c:pt>
                <c:pt idx="3224">
                  <c:v>20060.342331</c:v>
                </c:pt>
                <c:pt idx="3225">
                  <c:v>20033.083449999998</c:v>
                </c:pt>
                <c:pt idx="3226">
                  <c:v>20046.695449999999</c:v>
                </c:pt>
                <c:pt idx="3227">
                  <c:v>20062.246475</c:v>
                </c:pt>
                <c:pt idx="3228">
                  <c:v>20056.398066999998</c:v>
                </c:pt>
                <c:pt idx="3229">
                  <c:v>20038.886395000001</c:v>
                </c:pt>
                <c:pt idx="3230">
                  <c:v>20046.653084000001</c:v>
                </c:pt>
                <c:pt idx="3231">
                  <c:v>20064.133430000002</c:v>
                </c:pt>
                <c:pt idx="3232">
                  <c:v>20066.061867</c:v>
                </c:pt>
                <c:pt idx="3233">
                  <c:v>20069.931976</c:v>
                </c:pt>
                <c:pt idx="3234">
                  <c:v>20011.652684000001</c:v>
                </c:pt>
                <c:pt idx="3235">
                  <c:v>20034.950115</c:v>
                </c:pt>
                <c:pt idx="3236">
                  <c:v>20062.119427000001</c:v>
                </c:pt>
                <c:pt idx="3237">
                  <c:v>20050.460571</c:v>
                </c:pt>
                <c:pt idx="3238">
                  <c:v>20098.957869999998</c:v>
                </c:pt>
                <c:pt idx="3239">
                  <c:v>20038.798194999999</c:v>
                </c:pt>
                <c:pt idx="3240">
                  <c:v>20056.244601999999</c:v>
                </c:pt>
                <c:pt idx="3241">
                  <c:v>20058.170853</c:v>
                </c:pt>
                <c:pt idx="3242">
                  <c:v>20031.017404999999</c:v>
                </c:pt>
                <c:pt idx="3243">
                  <c:v>20044.577388999998</c:v>
                </c:pt>
                <c:pt idx="3244">
                  <c:v>20062.006622000001</c:v>
                </c:pt>
                <c:pt idx="3245">
                  <c:v>20052.306194000001</c:v>
                </c:pt>
                <c:pt idx="3246">
                  <c:v>20032.926044</c:v>
                </c:pt>
                <c:pt idx="3247">
                  <c:v>20036.791332000001</c:v>
                </c:pt>
                <c:pt idx="3248">
                  <c:v>20052.270535</c:v>
                </c:pt>
                <c:pt idx="3249">
                  <c:v>20050.323143000001</c:v>
                </c:pt>
                <c:pt idx="3250">
                  <c:v>20048.376637000001</c:v>
                </c:pt>
                <c:pt idx="3251">
                  <c:v>20046.431006999999</c:v>
                </c:pt>
                <c:pt idx="3252">
                  <c:v>20046.420448000001</c:v>
                </c:pt>
                <c:pt idx="3253">
                  <c:v>20048.343636000001</c:v>
                </c:pt>
                <c:pt idx="3254">
                  <c:v>20050.265944999999</c:v>
                </c:pt>
                <c:pt idx="3255">
                  <c:v>20052.187377999999</c:v>
                </c:pt>
                <c:pt idx="3256">
                  <c:v>20065.702484000001</c:v>
                </c:pt>
                <c:pt idx="3257">
                  <c:v>20038.639728999999</c:v>
                </c:pt>
                <c:pt idx="3258">
                  <c:v>20044.425575000001</c:v>
                </c:pt>
                <c:pt idx="3259">
                  <c:v>20025.104393000001</c:v>
                </c:pt>
                <c:pt idx="3260">
                  <c:v>20036.682686</c:v>
                </c:pt>
                <c:pt idx="3261">
                  <c:v>20052.116161000002</c:v>
                </c:pt>
                <c:pt idx="3262">
                  <c:v>20019.297888000001</c:v>
                </c:pt>
                <c:pt idx="3263">
                  <c:v>20015.434795000001</c:v>
                </c:pt>
                <c:pt idx="3264">
                  <c:v>20054.009483000002</c:v>
                </c:pt>
                <c:pt idx="3265">
                  <c:v>20077.13884</c:v>
                </c:pt>
                <c:pt idx="3266">
                  <c:v>20042.416698000001</c:v>
                </c:pt>
                <c:pt idx="3267">
                  <c:v>20021.203519999999</c:v>
                </c:pt>
                <c:pt idx="3268">
                  <c:v>20046.251686</c:v>
                </c:pt>
                <c:pt idx="3269">
                  <c:v>20046.241150000002</c:v>
                </c:pt>
                <c:pt idx="3270">
                  <c:v>20090.534958</c:v>
                </c:pt>
                <c:pt idx="3271">
                  <c:v>20217.619553</c:v>
                </c:pt>
                <c:pt idx="3272">
                  <c:v>20562.216186999998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2F09-4E29-A3CE-0766CE31F99B}"/>
            </c:ext>
          </c:extLst>
        </c:ser>
        <c:ser>
          <c:idx val="7"/>
          <c:order val="7"/>
          <c:tx>
            <c:v>Bromide_PVK_TEAI_H2O2</c:v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xVal>
            <c:numRef>
              <c:f>'BrPVkTEAI-H2O2_0-3200_785_1 (2)'!$A$2:$A$3274</c:f>
              <c:numCache>
                <c:formatCode>General</c:formatCode>
                <c:ptCount val="3273"/>
                <c:pt idx="0">
                  <c:v>3201.5791020000001</c:v>
                </c:pt>
                <c:pt idx="1">
                  <c:v>3200.876953</c:v>
                </c:pt>
                <c:pt idx="2">
                  <c:v>3200.1748050000001</c:v>
                </c:pt>
                <c:pt idx="3">
                  <c:v>3199.4726559999999</c:v>
                </c:pt>
                <c:pt idx="4">
                  <c:v>3198.7695309999999</c:v>
                </c:pt>
                <c:pt idx="5">
                  <c:v>3198.0673830000001</c:v>
                </c:pt>
                <c:pt idx="6">
                  <c:v>3197.3642580000001</c:v>
                </c:pt>
                <c:pt idx="7">
                  <c:v>3196.6621089999999</c:v>
                </c:pt>
                <c:pt idx="8">
                  <c:v>3195.9589839999999</c:v>
                </c:pt>
                <c:pt idx="9">
                  <c:v>3195.2558589999999</c:v>
                </c:pt>
                <c:pt idx="10">
                  <c:v>3194.5527339999999</c:v>
                </c:pt>
                <c:pt idx="11">
                  <c:v>3193.8486330000001</c:v>
                </c:pt>
                <c:pt idx="12">
                  <c:v>3193.1455080000001</c:v>
                </c:pt>
                <c:pt idx="13">
                  <c:v>3192.4423830000001</c:v>
                </c:pt>
                <c:pt idx="14">
                  <c:v>3191.7382809999999</c:v>
                </c:pt>
                <c:pt idx="15">
                  <c:v>3191.0341800000001</c:v>
                </c:pt>
                <c:pt idx="16">
                  <c:v>3190.330078</c:v>
                </c:pt>
                <c:pt idx="17">
                  <c:v>3189.6259770000001</c:v>
                </c:pt>
                <c:pt idx="18">
                  <c:v>3188.921875</c:v>
                </c:pt>
                <c:pt idx="19">
                  <c:v>3188.2177729999999</c:v>
                </c:pt>
                <c:pt idx="20">
                  <c:v>3187.513672</c:v>
                </c:pt>
                <c:pt idx="21">
                  <c:v>3186.8085940000001</c:v>
                </c:pt>
                <c:pt idx="22">
                  <c:v>3186.1035160000001</c:v>
                </c:pt>
                <c:pt idx="23">
                  <c:v>3185.399414</c:v>
                </c:pt>
                <c:pt idx="24">
                  <c:v>3184.694336</c:v>
                </c:pt>
                <c:pt idx="25">
                  <c:v>3183.9892580000001</c:v>
                </c:pt>
                <c:pt idx="26">
                  <c:v>3183.283203</c:v>
                </c:pt>
                <c:pt idx="27">
                  <c:v>3182.578125</c:v>
                </c:pt>
                <c:pt idx="28">
                  <c:v>3181.873047</c:v>
                </c:pt>
                <c:pt idx="29">
                  <c:v>3181.1669919999999</c:v>
                </c:pt>
                <c:pt idx="30">
                  <c:v>3180.4609380000002</c:v>
                </c:pt>
                <c:pt idx="31">
                  <c:v>3179.7558589999999</c:v>
                </c:pt>
                <c:pt idx="32">
                  <c:v>3179.0498050000001</c:v>
                </c:pt>
                <c:pt idx="33">
                  <c:v>3178.34375</c:v>
                </c:pt>
                <c:pt idx="34">
                  <c:v>3177.6367190000001</c:v>
                </c:pt>
                <c:pt idx="35">
                  <c:v>3176.930664</c:v>
                </c:pt>
                <c:pt idx="36">
                  <c:v>3176.2246089999999</c:v>
                </c:pt>
                <c:pt idx="37">
                  <c:v>3175.517578</c:v>
                </c:pt>
                <c:pt idx="38">
                  <c:v>3174.810547</c:v>
                </c:pt>
                <c:pt idx="39">
                  <c:v>3174.1035160000001</c:v>
                </c:pt>
                <c:pt idx="40">
                  <c:v>3173.3964839999999</c:v>
                </c:pt>
                <c:pt idx="41">
                  <c:v>3172.689453</c:v>
                </c:pt>
                <c:pt idx="42">
                  <c:v>3171.982422</c:v>
                </c:pt>
                <c:pt idx="43">
                  <c:v>3171.2753910000001</c:v>
                </c:pt>
                <c:pt idx="44">
                  <c:v>3170.5673830000001</c:v>
                </c:pt>
                <c:pt idx="45">
                  <c:v>3169.8603520000001</c:v>
                </c:pt>
                <c:pt idx="46">
                  <c:v>3169.1523440000001</c:v>
                </c:pt>
                <c:pt idx="47">
                  <c:v>3168.444336</c:v>
                </c:pt>
                <c:pt idx="48">
                  <c:v>3167.736328</c:v>
                </c:pt>
                <c:pt idx="49">
                  <c:v>3167.0283199999999</c:v>
                </c:pt>
                <c:pt idx="50">
                  <c:v>3166.319336</c:v>
                </c:pt>
                <c:pt idx="51">
                  <c:v>3165.611328</c:v>
                </c:pt>
                <c:pt idx="52">
                  <c:v>3164.9033199999999</c:v>
                </c:pt>
                <c:pt idx="53">
                  <c:v>3164.194336</c:v>
                </c:pt>
                <c:pt idx="54">
                  <c:v>3163.4853520000001</c:v>
                </c:pt>
                <c:pt idx="55">
                  <c:v>3162.7763669999999</c:v>
                </c:pt>
                <c:pt idx="56">
                  <c:v>3162.0673830000001</c:v>
                </c:pt>
                <c:pt idx="57">
                  <c:v>3161.3583979999999</c:v>
                </c:pt>
                <c:pt idx="58">
                  <c:v>3160.649414</c:v>
                </c:pt>
                <c:pt idx="59">
                  <c:v>3159.939453</c:v>
                </c:pt>
                <c:pt idx="60">
                  <c:v>3159.2304690000001</c:v>
                </c:pt>
                <c:pt idx="61">
                  <c:v>3158.5205080000001</c:v>
                </c:pt>
                <c:pt idx="62">
                  <c:v>3157.810547</c:v>
                </c:pt>
                <c:pt idx="63">
                  <c:v>3157.100586</c:v>
                </c:pt>
                <c:pt idx="64">
                  <c:v>3156.390625</c:v>
                </c:pt>
                <c:pt idx="65">
                  <c:v>3155.680664</c:v>
                </c:pt>
                <c:pt idx="66">
                  <c:v>3154.9697270000001</c:v>
                </c:pt>
                <c:pt idx="67">
                  <c:v>3154.2597660000001</c:v>
                </c:pt>
                <c:pt idx="68">
                  <c:v>3153.548828</c:v>
                </c:pt>
                <c:pt idx="69">
                  <c:v>3152.8378910000001</c:v>
                </c:pt>
                <c:pt idx="70">
                  <c:v>3152.1279300000001</c:v>
                </c:pt>
                <c:pt idx="71">
                  <c:v>3151.4169919999999</c:v>
                </c:pt>
                <c:pt idx="72">
                  <c:v>3150.705078</c:v>
                </c:pt>
                <c:pt idx="73">
                  <c:v>3149.9941410000001</c:v>
                </c:pt>
                <c:pt idx="74">
                  <c:v>3149.283203</c:v>
                </c:pt>
                <c:pt idx="75">
                  <c:v>3148.571289</c:v>
                </c:pt>
                <c:pt idx="76">
                  <c:v>3147.8603520000001</c:v>
                </c:pt>
                <c:pt idx="77">
                  <c:v>3147.1484380000002</c:v>
                </c:pt>
                <c:pt idx="78">
                  <c:v>3146.4365229999999</c:v>
                </c:pt>
                <c:pt idx="79">
                  <c:v>3145.7246089999999</c:v>
                </c:pt>
                <c:pt idx="80">
                  <c:v>3145.0126949999999</c:v>
                </c:pt>
                <c:pt idx="81">
                  <c:v>3144.2998050000001</c:v>
                </c:pt>
                <c:pt idx="82">
                  <c:v>3143.5878910000001</c:v>
                </c:pt>
                <c:pt idx="83">
                  <c:v>3142.875</c:v>
                </c:pt>
                <c:pt idx="84">
                  <c:v>3142.163086</c:v>
                </c:pt>
                <c:pt idx="85">
                  <c:v>3141.4501949999999</c:v>
                </c:pt>
                <c:pt idx="86">
                  <c:v>3140.7373050000001</c:v>
                </c:pt>
                <c:pt idx="87">
                  <c:v>3140.024414</c:v>
                </c:pt>
                <c:pt idx="88">
                  <c:v>3139.310547</c:v>
                </c:pt>
                <c:pt idx="89">
                  <c:v>3138.5976559999999</c:v>
                </c:pt>
                <c:pt idx="90">
                  <c:v>3137.8847660000001</c:v>
                </c:pt>
                <c:pt idx="91">
                  <c:v>3137.1708979999999</c:v>
                </c:pt>
                <c:pt idx="92">
                  <c:v>3136.4570309999999</c:v>
                </c:pt>
                <c:pt idx="93">
                  <c:v>3135.743164</c:v>
                </c:pt>
                <c:pt idx="94">
                  <c:v>3135.029297</c:v>
                </c:pt>
                <c:pt idx="95">
                  <c:v>3134.3154300000001</c:v>
                </c:pt>
                <c:pt idx="96">
                  <c:v>3133.6015630000002</c:v>
                </c:pt>
                <c:pt idx="97">
                  <c:v>3132.8867190000001</c:v>
                </c:pt>
                <c:pt idx="98">
                  <c:v>3132.1728520000001</c:v>
                </c:pt>
                <c:pt idx="99">
                  <c:v>3131.4580080000001</c:v>
                </c:pt>
                <c:pt idx="100">
                  <c:v>3130.743164</c:v>
                </c:pt>
                <c:pt idx="101">
                  <c:v>3130.0283199999999</c:v>
                </c:pt>
                <c:pt idx="102">
                  <c:v>3129.3134770000001</c:v>
                </c:pt>
                <c:pt idx="103">
                  <c:v>3128.5986330000001</c:v>
                </c:pt>
                <c:pt idx="104">
                  <c:v>3127.883789</c:v>
                </c:pt>
                <c:pt idx="105">
                  <c:v>3127.1679690000001</c:v>
                </c:pt>
                <c:pt idx="106">
                  <c:v>3126.453125</c:v>
                </c:pt>
                <c:pt idx="107">
                  <c:v>3125.7373050000001</c:v>
                </c:pt>
                <c:pt idx="108">
                  <c:v>3125.0214839999999</c:v>
                </c:pt>
                <c:pt idx="109">
                  <c:v>3124.305664</c:v>
                </c:pt>
                <c:pt idx="110">
                  <c:v>3123.5898440000001</c:v>
                </c:pt>
                <c:pt idx="111">
                  <c:v>3122.8740229999999</c:v>
                </c:pt>
                <c:pt idx="112">
                  <c:v>3122.1572270000001</c:v>
                </c:pt>
                <c:pt idx="113">
                  <c:v>3121.4414059999999</c:v>
                </c:pt>
                <c:pt idx="114">
                  <c:v>3120.7246089999999</c:v>
                </c:pt>
                <c:pt idx="115">
                  <c:v>3120.008789</c:v>
                </c:pt>
                <c:pt idx="116">
                  <c:v>3119.2919919999999</c:v>
                </c:pt>
                <c:pt idx="117">
                  <c:v>3118.5751949999999</c:v>
                </c:pt>
                <c:pt idx="118">
                  <c:v>3117.857422</c:v>
                </c:pt>
                <c:pt idx="119">
                  <c:v>3117.140625</c:v>
                </c:pt>
                <c:pt idx="120">
                  <c:v>3116.423828</c:v>
                </c:pt>
                <c:pt idx="121">
                  <c:v>3115.7060550000001</c:v>
                </c:pt>
                <c:pt idx="122">
                  <c:v>3114.9882809999999</c:v>
                </c:pt>
                <c:pt idx="123">
                  <c:v>3114.2714839999999</c:v>
                </c:pt>
                <c:pt idx="124">
                  <c:v>3113.553711</c:v>
                </c:pt>
                <c:pt idx="125">
                  <c:v>3112.834961</c:v>
                </c:pt>
                <c:pt idx="126">
                  <c:v>3112.1171880000002</c:v>
                </c:pt>
                <c:pt idx="127">
                  <c:v>3111.399414</c:v>
                </c:pt>
                <c:pt idx="128">
                  <c:v>3110.680664</c:v>
                </c:pt>
                <c:pt idx="129">
                  <c:v>3109.9628910000001</c:v>
                </c:pt>
                <c:pt idx="130">
                  <c:v>3109.2441410000001</c:v>
                </c:pt>
                <c:pt idx="131">
                  <c:v>3108.5253910000001</c:v>
                </c:pt>
                <c:pt idx="132">
                  <c:v>3107.8066410000001</c:v>
                </c:pt>
                <c:pt idx="133">
                  <c:v>3107.0878910000001</c:v>
                </c:pt>
                <c:pt idx="134">
                  <c:v>3106.3691410000001</c:v>
                </c:pt>
                <c:pt idx="135">
                  <c:v>3105.649414</c:v>
                </c:pt>
                <c:pt idx="136">
                  <c:v>3104.930664</c:v>
                </c:pt>
                <c:pt idx="137">
                  <c:v>3104.2109380000002</c:v>
                </c:pt>
                <c:pt idx="138">
                  <c:v>3103.491211</c:v>
                </c:pt>
                <c:pt idx="139">
                  <c:v>3102.7714839999999</c:v>
                </c:pt>
                <c:pt idx="140">
                  <c:v>3102.0517580000001</c:v>
                </c:pt>
                <c:pt idx="141">
                  <c:v>3101.3320309999999</c:v>
                </c:pt>
                <c:pt idx="142">
                  <c:v>3100.6123050000001</c:v>
                </c:pt>
                <c:pt idx="143">
                  <c:v>3099.8916020000001</c:v>
                </c:pt>
                <c:pt idx="144">
                  <c:v>3099.1708979999999</c:v>
                </c:pt>
                <c:pt idx="145">
                  <c:v>3098.451172</c:v>
                </c:pt>
                <c:pt idx="146">
                  <c:v>3097.7304690000001</c:v>
                </c:pt>
                <c:pt idx="147">
                  <c:v>3097.0097660000001</c:v>
                </c:pt>
                <c:pt idx="148">
                  <c:v>3096.2890630000002</c:v>
                </c:pt>
                <c:pt idx="149">
                  <c:v>3095.5673830000001</c:v>
                </c:pt>
                <c:pt idx="150">
                  <c:v>3094.8466800000001</c:v>
                </c:pt>
                <c:pt idx="151">
                  <c:v>3094.125</c:v>
                </c:pt>
                <c:pt idx="152">
                  <c:v>3093.404297</c:v>
                </c:pt>
                <c:pt idx="153">
                  <c:v>3092.6826169999999</c:v>
                </c:pt>
                <c:pt idx="154">
                  <c:v>3091.9609380000002</c:v>
                </c:pt>
                <c:pt idx="155">
                  <c:v>3091.2392580000001</c:v>
                </c:pt>
                <c:pt idx="156">
                  <c:v>3090.517578</c:v>
                </c:pt>
                <c:pt idx="157">
                  <c:v>3089.794922</c:v>
                </c:pt>
                <c:pt idx="158">
                  <c:v>3089.0732419999999</c:v>
                </c:pt>
                <c:pt idx="159">
                  <c:v>3088.350586</c:v>
                </c:pt>
                <c:pt idx="160">
                  <c:v>3087.6289059999999</c:v>
                </c:pt>
                <c:pt idx="161">
                  <c:v>3086.90625</c:v>
                </c:pt>
                <c:pt idx="162">
                  <c:v>3086.1835940000001</c:v>
                </c:pt>
                <c:pt idx="163">
                  <c:v>3085.4609380000002</c:v>
                </c:pt>
                <c:pt idx="164">
                  <c:v>3084.7373050000001</c:v>
                </c:pt>
                <c:pt idx="165">
                  <c:v>3084.0146479999999</c:v>
                </c:pt>
                <c:pt idx="166">
                  <c:v>3083.2910160000001</c:v>
                </c:pt>
                <c:pt idx="167">
                  <c:v>3082.5683589999999</c:v>
                </c:pt>
                <c:pt idx="168">
                  <c:v>3081.8447270000001</c:v>
                </c:pt>
                <c:pt idx="169">
                  <c:v>3081.1210940000001</c:v>
                </c:pt>
                <c:pt idx="170">
                  <c:v>3080.397461</c:v>
                </c:pt>
                <c:pt idx="171">
                  <c:v>3079.673828</c:v>
                </c:pt>
                <c:pt idx="172">
                  <c:v>3078.9492190000001</c:v>
                </c:pt>
                <c:pt idx="173">
                  <c:v>3078.225586</c:v>
                </c:pt>
                <c:pt idx="174">
                  <c:v>3077.5009770000001</c:v>
                </c:pt>
                <c:pt idx="175">
                  <c:v>3076.7763669999999</c:v>
                </c:pt>
                <c:pt idx="176">
                  <c:v>3076.0527339999999</c:v>
                </c:pt>
                <c:pt idx="177">
                  <c:v>3075.328125</c:v>
                </c:pt>
                <c:pt idx="178">
                  <c:v>3074.602539</c:v>
                </c:pt>
                <c:pt idx="179">
                  <c:v>3073.8779300000001</c:v>
                </c:pt>
                <c:pt idx="180">
                  <c:v>3073.1533199999999</c:v>
                </c:pt>
                <c:pt idx="181">
                  <c:v>3072.4277339999999</c:v>
                </c:pt>
                <c:pt idx="182">
                  <c:v>3071.703125</c:v>
                </c:pt>
                <c:pt idx="183">
                  <c:v>3070.977539</c:v>
                </c:pt>
                <c:pt idx="184">
                  <c:v>3070.251953</c:v>
                </c:pt>
                <c:pt idx="185">
                  <c:v>3069.5263669999999</c:v>
                </c:pt>
                <c:pt idx="186">
                  <c:v>3068.7998050000001</c:v>
                </c:pt>
                <c:pt idx="187">
                  <c:v>3068.0742190000001</c:v>
                </c:pt>
                <c:pt idx="188">
                  <c:v>3067.3486330000001</c:v>
                </c:pt>
                <c:pt idx="189">
                  <c:v>3066.6220699999999</c:v>
                </c:pt>
                <c:pt idx="190">
                  <c:v>3065.8955080000001</c:v>
                </c:pt>
                <c:pt idx="191">
                  <c:v>3065.1689449999999</c:v>
                </c:pt>
                <c:pt idx="192">
                  <c:v>3064.4423830000001</c:v>
                </c:pt>
                <c:pt idx="193">
                  <c:v>3063.7158199999999</c:v>
                </c:pt>
                <c:pt idx="194">
                  <c:v>3062.9892580000001</c:v>
                </c:pt>
                <c:pt idx="195">
                  <c:v>3062.2626949999999</c:v>
                </c:pt>
                <c:pt idx="196">
                  <c:v>3061.5351559999999</c:v>
                </c:pt>
                <c:pt idx="197">
                  <c:v>3060.8076169999999</c:v>
                </c:pt>
                <c:pt idx="198">
                  <c:v>3060.080078</c:v>
                </c:pt>
                <c:pt idx="199">
                  <c:v>3059.352539</c:v>
                </c:pt>
                <c:pt idx="200">
                  <c:v>3058.625</c:v>
                </c:pt>
                <c:pt idx="201">
                  <c:v>3057.897461</c:v>
                </c:pt>
                <c:pt idx="202">
                  <c:v>3057.169922</c:v>
                </c:pt>
                <c:pt idx="203">
                  <c:v>3056.4414059999999</c:v>
                </c:pt>
                <c:pt idx="204">
                  <c:v>3055.7138669999999</c:v>
                </c:pt>
                <c:pt idx="205">
                  <c:v>3054.9853520000001</c:v>
                </c:pt>
                <c:pt idx="206">
                  <c:v>3054.256836</c:v>
                </c:pt>
                <c:pt idx="207">
                  <c:v>3053.5283199999999</c:v>
                </c:pt>
                <c:pt idx="208">
                  <c:v>3052.7998050000001</c:v>
                </c:pt>
                <c:pt idx="209">
                  <c:v>3052.0703130000002</c:v>
                </c:pt>
                <c:pt idx="210">
                  <c:v>3051.341797</c:v>
                </c:pt>
                <c:pt idx="211">
                  <c:v>3050.6123050000001</c:v>
                </c:pt>
                <c:pt idx="212">
                  <c:v>3049.883789</c:v>
                </c:pt>
                <c:pt idx="213">
                  <c:v>3049.154297</c:v>
                </c:pt>
                <c:pt idx="214">
                  <c:v>3048.4248050000001</c:v>
                </c:pt>
                <c:pt idx="215">
                  <c:v>3047.6953130000002</c:v>
                </c:pt>
                <c:pt idx="216">
                  <c:v>3046.9658199999999</c:v>
                </c:pt>
                <c:pt idx="217">
                  <c:v>3046.2353520000001</c:v>
                </c:pt>
                <c:pt idx="218">
                  <c:v>3045.5058589999999</c:v>
                </c:pt>
                <c:pt idx="219">
                  <c:v>3044.7753910000001</c:v>
                </c:pt>
                <c:pt idx="220">
                  <c:v>3044.044922</c:v>
                </c:pt>
                <c:pt idx="221">
                  <c:v>3043.314453</c:v>
                </c:pt>
                <c:pt idx="222">
                  <c:v>3042.5839839999999</c:v>
                </c:pt>
                <c:pt idx="223">
                  <c:v>3041.8535160000001</c:v>
                </c:pt>
                <c:pt idx="224">
                  <c:v>3041.123047</c:v>
                </c:pt>
                <c:pt idx="225">
                  <c:v>3040.3916020000001</c:v>
                </c:pt>
                <c:pt idx="226">
                  <c:v>3039.6611330000001</c:v>
                </c:pt>
                <c:pt idx="227">
                  <c:v>3038.9296880000002</c:v>
                </c:pt>
                <c:pt idx="228">
                  <c:v>3038.1982419999999</c:v>
                </c:pt>
                <c:pt idx="229">
                  <c:v>3037.466797</c:v>
                </c:pt>
                <c:pt idx="230">
                  <c:v>3036.7353520000001</c:v>
                </c:pt>
                <c:pt idx="231">
                  <c:v>3036.0039059999999</c:v>
                </c:pt>
                <c:pt idx="232">
                  <c:v>3035.2714839999999</c:v>
                </c:pt>
                <c:pt idx="233">
                  <c:v>3034.540039</c:v>
                </c:pt>
                <c:pt idx="234">
                  <c:v>3033.8076169999999</c:v>
                </c:pt>
                <c:pt idx="235">
                  <c:v>3033.0751949999999</c:v>
                </c:pt>
                <c:pt idx="236">
                  <c:v>3032.3427729999999</c:v>
                </c:pt>
                <c:pt idx="237">
                  <c:v>3031.6103520000001</c:v>
                </c:pt>
                <c:pt idx="238">
                  <c:v>3030.8779300000001</c:v>
                </c:pt>
                <c:pt idx="239">
                  <c:v>3030.1455080000001</c:v>
                </c:pt>
                <c:pt idx="240">
                  <c:v>3029.4121089999999</c:v>
                </c:pt>
                <c:pt idx="241">
                  <c:v>3028.678711</c:v>
                </c:pt>
                <c:pt idx="242">
                  <c:v>3027.946289</c:v>
                </c:pt>
                <c:pt idx="243">
                  <c:v>3027.2128910000001</c:v>
                </c:pt>
                <c:pt idx="244">
                  <c:v>3026.4794919999999</c:v>
                </c:pt>
                <c:pt idx="245">
                  <c:v>3025.7460940000001</c:v>
                </c:pt>
                <c:pt idx="246">
                  <c:v>3025.0117190000001</c:v>
                </c:pt>
                <c:pt idx="247">
                  <c:v>3024.2783199999999</c:v>
                </c:pt>
                <c:pt idx="248">
                  <c:v>3023.5439449999999</c:v>
                </c:pt>
                <c:pt idx="249">
                  <c:v>3022.8095699999999</c:v>
                </c:pt>
                <c:pt idx="250">
                  <c:v>3022.076172</c:v>
                </c:pt>
                <c:pt idx="251">
                  <c:v>3021.341797</c:v>
                </c:pt>
                <c:pt idx="252">
                  <c:v>3020.6064449999999</c:v>
                </c:pt>
                <c:pt idx="253">
                  <c:v>3019.8720699999999</c:v>
                </c:pt>
                <c:pt idx="254">
                  <c:v>3019.1376949999999</c:v>
                </c:pt>
                <c:pt idx="255">
                  <c:v>3018.4023440000001</c:v>
                </c:pt>
                <c:pt idx="256">
                  <c:v>3017.6679690000001</c:v>
                </c:pt>
                <c:pt idx="257">
                  <c:v>3016.9326169999999</c:v>
                </c:pt>
                <c:pt idx="258">
                  <c:v>3016.1972660000001</c:v>
                </c:pt>
                <c:pt idx="259">
                  <c:v>3015.461914</c:v>
                </c:pt>
                <c:pt idx="260">
                  <c:v>3014.7265630000002</c:v>
                </c:pt>
                <c:pt idx="261">
                  <c:v>3013.9902339999999</c:v>
                </c:pt>
                <c:pt idx="262">
                  <c:v>3013.2548830000001</c:v>
                </c:pt>
                <c:pt idx="263">
                  <c:v>3012.5185550000001</c:v>
                </c:pt>
                <c:pt idx="264">
                  <c:v>3011.7822270000001</c:v>
                </c:pt>
                <c:pt idx="265">
                  <c:v>3011.0458979999999</c:v>
                </c:pt>
                <c:pt idx="266">
                  <c:v>3010.3095699999999</c:v>
                </c:pt>
                <c:pt idx="267">
                  <c:v>3009.5732419999999</c:v>
                </c:pt>
                <c:pt idx="268">
                  <c:v>3008.836914</c:v>
                </c:pt>
                <c:pt idx="269">
                  <c:v>3008.0996089999999</c:v>
                </c:pt>
                <c:pt idx="270">
                  <c:v>3007.3632809999999</c:v>
                </c:pt>
                <c:pt idx="271">
                  <c:v>3006.6259770000001</c:v>
                </c:pt>
                <c:pt idx="272">
                  <c:v>3005.888672</c:v>
                </c:pt>
                <c:pt idx="273">
                  <c:v>3005.1513669999999</c:v>
                </c:pt>
                <c:pt idx="274">
                  <c:v>3004.4140630000002</c:v>
                </c:pt>
                <c:pt idx="275">
                  <c:v>3003.6767580000001</c:v>
                </c:pt>
                <c:pt idx="276">
                  <c:v>3002.9384770000001</c:v>
                </c:pt>
                <c:pt idx="277">
                  <c:v>3002.201172</c:v>
                </c:pt>
                <c:pt idx="278">
                  <c:v>3001.4628910000001</c:v>
                </c:pt>
                <c:pt idx="279">
                  <c:v>3000.7246089999999</c:v>
                </c:pt>
                <c:pt idx="280">
                  <c:v>2999.986328</c:v>
                </c:pt>
                <c:pt idx="281">
                  <c:v>2999.248047</c:v>
                </c:pt>
                <c:pt idx="282">
                  <c:v>2998.5097660000001</c:v>
                </c:pt>
                <c:pt idx="283">
                  <c:v>2997.7714839999999</c:v>
                </c:pt>
                <c:pt idx="284">
                  <c:v>2997.0322270000001</c:v>
                </c:pt>
                <c:pt idx="285">
                  <c:v>2996.2939449999999</c:v>
                </c:pt>
                <c:pt idx="286">
                  <c:v>2995.5546880000002</c:v>
                </c:pt>
                <c:pt idx="287">
                  <c:v>2994.8154300000001</c:v>
                </c:pt>
                <c:pt idx="288">
                  <c:v>2994.076172</c:v>
                </c:pt>
                <c:pt idx="289">
                  <c:v>2993.336914</c:v>
                </c:pt>
                <c:pt idx="290">
                  <c:v>2992.5966800000001</c:v>
                </c:pt>
                <c:pt idx="291">
                  <c:v>2991.857422</c:v>
                </c:pt>
                <c:pt idx="292">
                  <c:v>2991.1171880000002</c:v>
                </c:pt>
                <c:pt idx="293">
                  <c:v>2990.3779300000001</c:v>
                </c:pt>
                <c:pt idx="294">
                  <c:v>2989.6376949999999</c:v>
                </c:pt>
                <c:pt idx="295">
                  <c:v>2988.897461</c:v>
                </c:pt>
                <c:pt idx="296">
                  <c:v>2988.1572270000001</c:v>
                </c:pt>
                <c:pt idx="297">
                  <c:v>2987.4160160000001</c:v>
                </c:pt>
                <c:pt idx="298">
                  <c:v>2986.6757809999999</c:v>
                </c:pt>
                <c:pt idx="299">
                  <c:v>2985.9345699999999</c:v>
                </c:pt>
                <c:pt idx="300">
                  <c:v>2985.194336</c:v>
                </c:pt>
                <c:pt idx="301">
                  <c:v>2984.453125</c:v>
                </c:pt>
                <c:pt idx="302">
                  <c:v>2983.711914</c:v>
                </c:pt>
                <c:pt idx="303">
                  <c:v>2982.970703</c:v>
                </c:pt>
                <c:pt idx="304">
                  <c:v>2982.2285160000001</c:v>
                </c:pt>
                <c:pt idx="305">
                  <c:v>2981.4873050000001</c:v>
                </c:pt>
                <c:pt idx="306">
                  <c:v>2980.7451169999999</c:v>
                </c:pt>
                <c:pt idx="307">
                  <c:v>2980.0039059999999</c:v>
                </c:pt>
                <c:pt idx="308">
                  <c:v>2979.2617190000001</c:v>
                </c:pt>
                <c:pt idx="309">
                  <c:v>2978.5195309999999</c:v>
                </c:pt>
                <c:pt idx="310">
                  <c:v>2977.7773440000001</c:v>
                </c:pt>
                <c:pt idx="311">
                  <c:v>2977.0351559999999</c:v>
                </c:pt>
                <c:pt idx="312">
                  <c:v>2976.2919919999999</c:v>
                </c:pt>
                <c:pt idx="313">
                  <c:v>2975.5498050000001</c:v>
                </c:pt>
                <c:pt idx="314">
                  <c:v>2974.8066410000001</c:v>
                </c:pt>
                <c:pt idx="315">
                  <c:v>2974.064453</c:v>
                </c:pt>
                <c:pt idx="316">
                  <c:v>2973.321289</c:v>
                </c:pt>
                <c:pt idx="317">
                  <c:v>2972.578125</c:v>
                </c:pt>
                <c:pt idx="318">
                  <c:v>2971.8339839999999</c:v>
                </c:pt>
                <c:pt idx="319">
                  <c:v>2971.0908199999999</c:v>
                </c:pt>
                <c:pt idx="320">
                  <c:v>2970.3476559999999</c:v>
                </c:pt>
                <c:pt idx="321">
                  <c:v>2969.6035160000001</c:v>
                </c:pt>
                <c:pt idx="322">
                  <c:v>2968.859375</c:v>
                </c:pt>
                <c:pt idx="323">
                  <c:v>2968.1152339999999</c:v>
                </c:pt>
                <c:pt idx="324">
                  <c:v>2967.3710940000001</c:v>
                </c:pt>
                <c:pt idx="325">
                  <c:v>2966.626953</c:v>
                </c:pt>
                <c:pt idx="326">
                  <c:v>2965.8828130000002</c:v>
                </c:pt>
                <c:pt idx="327">
                  <c:v>2965.1376949999999</c:v>
                </c:pt>
                <c:pt idx="328">
                  <c:v>2964.3935550000001</c:v>
                </c:pt>
                <c:pt idx="329">
                  <c:v>2963.6484380000002</c:v>
                </c:pt>
                <c:pt idx="330">
                  <c:v>2962.9033199999999</c:v>
                </c:pt>
                <c:pt idx="331">
                  <c:v>2962.158203</c:v>
                </c:pt>
                <c:pt idx="332">
                  <c:v>2961.413086</c:v>
                </c:pt>
                <c:pt idx="333">
                  <c:v>2960.6679690000001</c:v>
                </c:pt>
                <c:pt idx="334">
                  <c:v>2959.9228520000001</c:v>
                </c:pt>
                <c:pt idx="335">
                  <c:v>2959.1767580000001</c:v>
                </c:pt>
                <c:pt idx="336">
                  <c:v>2958.430664</c:v>
                </c:pt>
                <c:pt idx="337">
                  <c:v>2957.685547</c:v>
                </c:pt>
                <c:pt idx="338">
                  <c:v>2956.939453</c:v>
                </c:pt>
                <c:pt idx="339">
                  <c:v>2956.1923830000001</c:v>
                </c:pt>
                <c:pt idx="340">
                  <c:v>2955.446289</c:v>
                </c:pt>
                <c:pt idx="341">
                  <c:v>2954.7001949999999</c:v>
                </c:pt>
                <c:pt idx="342">
                  <c:v>2953.953125</c:v>
                </c:pt>
                <c:pt idx="343">
                  <c:v>2953.2070309999999</c:v>
                </c:pt>
                <c:pt idx="344">
                  <c:v>2952.459961</c:v>
                </c:pt>
                <c:pt idx="345">
                  <c:v>2951.7128910000001</c:v>
                </c:pt>
                <c:pt idx="346">
                  <c:v>2950.9658199999999</c:v>
                </c:pt>
                <c:pt idx="347">
                  <c:v>2950.21875</c:v>
                </c:pt>
                <c:pt idx="348">
                  <c:v>2949.470703</c:v>
                </c:pt>
                <c:pt idx="349">
                  <c:v>2948.7236330000001</c:v>
                </c:pt>
                <c:pt idx="350">
                  <c:v>2947.975586</c:v>
                </c:pt>
                <c:pt idx="351">
                  <c:v>2947.227539</c:v>
                </c:pt>
                <c:pt idx="352">
                  <c:v>2946.4804690000001</c:v>
                </c:pt>
                <c:pt idx="353">
                  <c:v>2945.732422</c:v>
                </c:pt>
                <c:pt idx="354">
                  <c:v>2944.9833979999999</c:v>
                </c:pt>
                <c:pt idx="355">
                  <c:v>2944.2353520000001</c:v>
                </c:pt>
                <c:pt idx="356">
                  <c:v>2943.4873050000001</c:v>
                </c:pt>
                <c:pt idx="357">
                  <c:v>2942.7382809999999</c:v>
                </c:pt>
                <c:pt idx="358">
                  <c:v>2941.9892580000001</c:v>
                </c:pt>
                <c:pt idx="359">
                  <c:v>2941.2402339999999</c:v>
                </c:pt>
                <c:pt idx="360">
                  <c:v>2940.491211</c:v>
                </c:pt>
                <c:pt idx="361">
                  <c:v>2939.7421880000002</c:v>
                </c:pt>
                <c:pt idx="362">
                  <c:v>2938.993164</c:v>
                </c:pt>
                <c:pt idx="363">
                  <c:v>2938.243164</c:v>
                </c:pt>
                <c:pt idx="364">
                  <c:v>2937.4941410000001</c:v>
                </c:pt>
                <c:pt idx="365">
                  <c:v>2936.7441410000001</c:v>
                </c:pt>
                <c:pt idx="366">
                  <c:v>2935.9941410000001</c:v>
                </c:pt>
                <c:pt idx="367">
                  <c:v>2935.2441410000001</c:v>
                </c:pt>
                <c:pt idx="368">
                  <c:v>2934.4941410000001</c:v>
                </c:pt>
                <c:pt idx="369">
                  <c:v>2933.7441410000001</c:v>
                </c:pt>
                <c:pt idx="370">
                  <c:v>2932.993164</c:v>
                </c:pt>
                <c:pt idx="371">
                  <c:v>2932.243164</c:v>
                </c:pt>
                <c:pt idx="372">
                  <c:v>2931.4921880000002</c:v>
                </c:pt>
                <c:pt idx="373">
                  <c:v>2930.741211</c:v>
                </c:pt>
                <c:pt idx="374">
                  <c:v>2929.9902339999999</c:v>
                </c:pt>
                <c:pt idx="375">
                  <c:v>2929.2392580000001</c:v>
                </c:pt>
                <c:pt idx="376">
                  <c:v>2928.4882809999999</c:v>
                </c:pt>
                <c:pt idx="377">
                  <c:v>2927.7373050000001</c:v>
                </c:pt>
                <c:pt idx="378">
                  <c:v>2926.9853520000001</c:v>
                </c:pt>
                <c:pt idx="379">
                  <c:v>2926.2333979999999</c:v>
                </c:pt>
                <c:pt idx="380">
                  <c:v>2925.4814449999999</c:v>
                </c:pt>
                <c:pt idx="381">
                  <c:v>2924.7294919999999</c:v>
                </c:pt>
                <c:pt idx="382">
                  <c:v>2923.977539</c:v>
                </c:pt>
                <c:pt idx="383">
                  <c:v>2923.225586</c:v>
                </c:pt>
                <c:pt idx="384">
                  <c:v>2922.4736330000001</c:v>
                </c:pt>
                <c:pt idx="385">
                  <c:v>2921.720703</c:v>
                </c:pt>
                <c:pt idx="386">
                  <c:v>2920.96875</c:v>
                </c:pt>
                <c:pt idx="387">
                  <c:v>2920.2158199999999</c:v>
                </c:pt>
                <c:pt idx="388">
                  <c:v>2919.4628910000001</c:v>
                </c:pt>
                <c:pt idx="389">
                  <c:v>2918.709961</c:v>
                </c:pt>
                <c:pt idx="390">
                  <c:v>2917.9560550000001</c:v>
                </c:pt>
                <c:pt idx="391">
                  <c:v>2917.203125</c:v>
                </c:pt>
                <c:pt idx="392">
                  <c:v>2916.4501949999999</c:v>
                </c:pt>
                <c:pt idx="393">
                  <c:v>2915.696289</c:v>
                </c:pt>
                <c:pt idx="394">
                  <c:v>2914.9423830000001</c:v>
                </c:pt>
                <c:pt idx="395">
                  <c:v>2914.1884770000001</c:v>
                </c:pt>
                <c:pt idx="396">
                  <c:v>2913.4345699999999</c:v>
                </c:pt>
                <c:pt idx="397">
                  <c:v>2912.680664</c:v>
                </c:pt>
                <c:pt idx="398">
                  <c:v>2911.9267580000001</c:v>
                </c:pt>
                <c:pt idx="399">
                  <c:v>2911.171875</c:v>
                </c:pt>
                <c:pt idx="400">
                  <c:v>2910.4169919999999</c:v>
                </c:pt>
                <c:pt idx="401">
                  <c:v>2909.663086</c:v>
                </c:pt>
                <c:pt idx="402">
                  <c:v>2908.908203</c:v>
                </c:pt>
                <c:pt idx="403">
                  <c:v>2908.1533199999999</c:v>
                </c:pt>
                <c:pt idx="404">
                  <c:v>2907.397461</c:v>
                </c:pt>
                <c:pt idx="405">
                  <c:v>2906.642578</c:v>
                </c:pt>
                <c:pt idx="406">
                  <c:v>2905.8876949999999</c:v>
                </c:pt>
                <c:pt idx="407">
                  <c:v>2905.131836</c:v>
                </c:pt>
                <c:pt idx="408">
                  <c:v>2904.3759770000001</c:v>
                </c:pt>
                <c:pt idx="409">
                  <c:v>2903.6201169999999</c:v>
                </c:pt>
                <c:pt idx="410">
                  <c:v>2902.8642580000001</c:v>
                </c:pt>
                <c:pt idx="411">
                  <c:v>2902.1083979999999</c:v>
                </c:pt>
                <c:pt idx="412">
                  <c:v>2901.352539</c:v>
                </c:pt>
                <c:pt idx="413">
                  <c:v>2900.595703</c:v>
                </c:pt>
                <c:pt idx="414">
                  <c:v>2899.8398440000001</c:v>
                </c:pt>
                <c:pt idx="415">
                  <c:v>2899.0830080000001</c:v>
                </c:pt>
                <c:pt idx="416">
                  <c:v>2898.326172</c:v>
                </c:pt>
                <c:pt idx="417">
                  <c:v>2897.569336</c:v>
                </c:pt>
                <c:pt idx="418">
                  <c:v>2896.8125</c:v>
                </c:pt>
                <c:pt idx="419">
                  <c:v>2896.0546880000002</c:v>
                </c:pt>
                <c:pt idx="420">
                  <c:v>2895.2978520000001</c:v>
                </c:pt>
                <c:pt idx="421">
                  <c:v>2894.540039</c:v>
                </c:pt>
                <c:pt idx="422">
                  <c:v>2893.783203</c:v>
                </c:pt>
                <c:pt idx="423">
                  <c:v>2893.0253910000001</c:v>
                </c:pt>
                <c:pt idx="424">
                  <c:v>2892.267578</c:v>
                </c:pt>
                <c:pt idx="425">
                  <c:v>2891.5097660000001</c:v>
                </c:pt>
                <c:pt idx="426">
                  <c:v>2890.7509770000001</c:v>
                </c:pt>
                <c:pt idx="427">
                  <c:v>2889.993164</c:v>
                </c:pt>
                <c:pt idx="428">
                  <c:v>2889.234375</c:v>
                </c:pt>
                <c:pt idx="429">
                  <c:v>2888.475586</c:v>
                </c:pt>
                <c:pt idx="430">
                  <c:v>2887.7177729999999</c:v>
                </c:pt>
                <c:pt idx="431">
                  <c:v>2886.9589839999999</c:v>
                </c:pt>
                <c:pt idx="432">
                  <c:v>2886.1992190000001</c:v>
                </c:pt>
                <c:pt idx="433">
                  <c:v>2885.4404300000001</c:v>
                </c:pt>
                <c:pt idx="434">
                  <c:v>2884.6816410000001</c:v>
                </c:pt>
                <c:pt idx="435">
                  <c:v>2883.921875</c:v>
                </c:pt>
                <c:pt idx="436">
                  <c:v>2883.1621089999999</c:v>
                </c:pt>
                <c:pt idx="437">
                  <c:v>2882.4023440000001</c:v>
                </c:pt>
                <c:pt idx="438">
                  <c:v>2881.642578</c:v>
                </c:pt>
                <c:pt idx="439">
                  <c:v>2880.8828130000002</c:v>
                </c:pt>
                <c:pt idx="440">
                  <c:v>2880.123047</c:v>
                </c:pt>
                <c:pt idx="441">
                  <c:v>2879.3623050000001</c:v>
                </c:pt>
                <c:pt idx="442">
                  <c:v>2878.602539</c:v>
                </c:pt>
                <c:pt idx="443">
                  <c:v>2877.841797</c:v>
                </c:pt>
                <c:pt idx="444">
                  <c:v>2877.0810550000001</c:v>
                </c:pt>
                <c:pt idx="445">
                  <c:v>2876.3203130000002</c:v>
                </c:pt>
                <c:pt idx="446">
                  <c:v>2875.5595699999999</c:v>
                </c:pt>
                <c:pt idx="447">
                  <c:v>2874.798828</c:v>
                </c:pt>
                <c:pt idx="448">
                  <c:v>2874.0371089999999</c:v>
                </c:pt>
                <c:pt idx="449">
                  <c:v>2873.2763669999999</c:v>
                </c:pt>
                <c:pt idx="450">
                  <c:v>2872.5146479999999</c:v>
                </c:pt>
                <c:pt idx="451">
                  <c:v>2871.7529300000001</c:v>
                </c:pt>
                <c:pt idx="452">
                  <c:v>2870.991211</c:v>
                </c:pt>
                <c:pt idx="453">
                  <c:v>2870.2294919999999</c:v>
                </c:pt>
                <c:pt idx="454">
                  <c:v>2869.4677729999999</c:v>
                </c:pt>
                <c:pt idx="455">
                  <c:v>2868.705078</c:v>
                </c:pt>
                <c:pt idx="456">
                  <c:v>2867.9433589999999</c:v>
                </c:pt>
                <c:pt idx="457">
                  <c:v>2867.180664</c:v>
                </c:pt>
                <c:pt idx="458">
                  <c:v>2866.4179690000001</c:v>
                </c:pt>
                <c:pt idx="459">
                  <c:v>2865.6552729999999</c:v>
                </c:pt>
                <c:pt idx="460">
                  <c:v>2864.892578</c:v>
                </c:pt>
                <c:pt idx="461">
                  <c:v>2864.1289059999999</c:v>
                </c:pt>
                <c:pt idx="462">
                  <c:v>2863.366211</c:v>
                </c:pt>
                <c:pt idx="463">
                  <c:v>2862.602539</c:v>
                </c:pt>
                <c:pt idx="464">
                  <c:v>2861.8398440000001</c:v>
                </c:pt>
                <c:pt idx="465">
                  <c:v>2861.076172</c:v>
                </c:pt>
                <c:pt idx="466">
                  <c:v>2860.3125</c:v>
                </c:pt>
                <c:pt idx="467">
                  <c:v>2859.548828</c:v>
                </c:pt>
                <c:pt idx="468">
                  <c:v>2858.7841800000001</c:v>
                </c:pt>
                <c:pt idx="469">
                  <c:v>2858.0205080000001</c:v>
                </c:pt>
                <c:pt idx="470">
                  <c:v>2857.2558589999999</c:v>
                </c:pt>
                <c:pt idx="471">
                  <c:v>2856.491211</c:v>
                </c:pt>
                <c:pt idx="472">
                  <c:v>2855.727539</c:v>
                </c:pt>
                <c:pt idx="473">
                  <c:v>2854.9628910000001</c:v>
                </c:pt>
                <c:pt idx="474">
                  <c:v>2854.1972660000001</c:v>
                </c:pt>
                <c:pt idx="475">
                  <c:v>2853.4326169999999</c:v>
                </c:pt>
                <c:pt idx="476">
                  <c:v>2852.6679690000001</c:v>
                </c:pt>
                <c:pt idx="477">
                  <c:v>2851.9023440000001</c:v>
                </c:pt>
                <c:pt idx="478">
                  <c:v>2851.1367190000001</c:v>
                </c:pt>
                <c:pt idx="479">
                  <c:v>2850.3710940000001</c:v>
                </c:pt>
                <c:pt idx="480">
                  <c:v>2849.6054690000001</c:v>
                </c:pt>
                <c:pt idx="481">
                  <c:v>2848.8398440000001</c:v>
                </c:pt>
                <c:pt idx="482">
                  <c:v>2848.0742190000001</c:v>
                </c:pt>
                <c:pt idx="483">
                  <c:v>2847.3076169999999</c:v>
                </c:pt>
                <c:pt idx="484">
                  <c:v>2846.5419919999999</c:v>
                </c:pt>
                <c:pt idx="485">
                  <c:v>2845.7753910000001</c:v>
                </c:pt>
                <c:pt idx="486">
                  <c:v>2845.008789</c:v>
                </c:pt>
                <c:pt idx="487">
                  <c:v>2844.2421880000002</c:v>
                </c:pt>
                <c:pt idx="488">
                  <c:v>2843.475586</c:v>
                </c:pt>
                <c:pt idx="489">
                  <c:v>2842.7089839999999</c:v>
                </c:pt>
                <c:pt idx="490">
                  <c:v>2841.9414059999999</c:v>
                </c:pt>
                <c:pt idx="491">
                  <c:v>2841.173828</c:v>
                </c:pt>
                <c:pt idx="492">
                  <c:v>2840.4072270000001</c:v>
                </c:pt>
                <c:pt idx="493">
                  <c:v>2839.6396479999999</c:v>
                </c:pt>
                <c:pt idx="494">
                  <c:v>2838.8720699999999</c:v>
                </c:pt>
                <c:pt idx="495">
                  <c:v>2838.1044919999999</c:v>
                </c:pt>
                <c:pt idx="496">
                  <c:v>2837.3359380000002</c:v>
                </c:pt>
                <c:pt idx="497">
                  <c:v>2836.5683589999999</c:v>
                </c:pt>
                <c:pt idx="498">
                  <c:v>2835.7998050000001</c:v>
                </c:pt>
                <c:pt idx="499">
                  <c:v>2835.03125</c:v>
                </c:pt>
                <c:pt idx="500">
                  <c:v>2834.2626949999999</c:v>
                </c:pt>
                <c:pt idx="501">
                  <c:v>2833.4941410000001</c:v>
                </c:pt>
                <c:pt idx="502">
                  <c:v>2832.725586</c:v>
                </c:pt>
                <c:pt idx="503">
                  <c:v>2831.9570309999999</c:v>
                </c:pt>
                <c:pt idx="504">
                  <c:v>2831.1875</c:v>
                </c:pt>
                <c:pt idx="505">
                  <c:v>2830.4189449999999</c:v>
                </c:pt>
                <c:pt idx="506">
                  <c:v>2829.649414</c:v>
                </c:pt>
                <c:pt idx="507">
                  <c:v>2828.8798830000001</c:v>
                </c:pt>
                <c:pt idx="508">
                  <c:v>2828.1103520000001</c:v>
                </c:pt>
                <c:pt idx="509">
                  <c:v>2827.3408199999999</c:v>
                </c:pt>
                <c:pt idx="510">
                  <c:v>2826.5703130000002</c:v>
                </c:pt>
                <c:pt idx="511">
                  <c:v>2825.8007809999999</c:v>
                </c:pt>
                <c:pt idx="512">
                  <c:v>2825.0302729999999</c:v>
                </c:pt>
                <c:pt idx="513">
                  <c:v>2824.2597660000001</c:v>
                </c:pt>
                <c:pt idx="514">
                  <c:v>2823.4892580000001</c:v>
                </c:pt>
                <c:pt idx="515">
                  <c:v>2822.71875</c:v>
                </c:pt>
                <c:pt idx="516">
                  <c:v>2821.9482419999999</c:v>
                </c:pt>
                <c:pt idx="517">
                  <c:v>2821.1777339999999</c:v>
                </c:pt>
                <c:pt idx="518">
                  <c:v>2820.40625</c:v>
                </c:pt>
                <c:pt idx="519">
                  <c:v>2819.6347660000001</c:v>
                </c:pt>
                <c:pt idx="520">
                  <c:v>2818.8642580000001</c:v>
                </c:pt>
                <c:pt idx="521">
                  <c:v>2818.0927729999999</c:v>
                </c:pt>
                <c:pt idx="522">
                  <c:v>2817.321289</c:v>
                </c:pt>
                <c:pt idx="523">
                  <c:v>2816.548828</c:v>
                </c:pt>
                <c:pt idx="524">
                  <c:v>2815.7773440000001</c:v>
                </c:pt>
                <c:pt idx="525">
                  <c:v>2815.0048830000001</c:v>
                </c:pt>
                <c:pt idx="526">
                  <c:v>2814.2333979999999</c:v>
                </c:pt>
                <c:pt idx="527">
                  <c:v>2813.4609380000002</c:v>
                </c:pt>
                <c:pt idx="528">
                  <c:v>2812.6884770000001</c:v>
                </c:pt>
                <c:pt idx="529">
                  <c:v>2811.9160160000001</c:v>
                </c:pt>
                <c:pt idx="530">
                  <c:v>2811.142578</c:v>
                </c:pt>
                <c:pt idx="531">
                  <c:v>2810.3701169999999</c:v>
                </c:pt>
                <c:pt idx="532">
                  <c:v>2809.5966800000001</c:v>
                </c:pt>
                <c:pt idx="533">
                  <c:v>2808.8242190000001</c:v>
                </c:pt>
                <c:pt idx="534">
                  <c:v>2808.0507809999999</c:v>
                </c:pt>
                <c:pt idx="535">
                  <c:v>2807.2773440000001</c:v>
                </c:pt>
                <c:pt idx="536">
                  <c:v>2806.5039059999999</c:v>
                </c:pt>
                <c:pt idx="537">
                  <c:v>2805.7294919999999</c:v>
                </c:pt>
                <c:pt idx="538">
                  <c:v>2804.9560550000001</c:v>
                </c:pt>
                <c:pt idx="539">
                  <c:v>2804.1816410000001</c:v>
                </c:pt>
                <c:pt idx="540">
                  <c:v>2803.408203</c:v>
                </c:pt>
                <c:pt idx="541">
                  <c:v>2802.633789</c:v>
                </c:pt>
                <c:pt idx="542">
                  <c:v>2801.859375</c:v>
                </c:pt>
                <c:pt idx="543">
                  <c:v>2801.084961</c:v>
                </c:pt>
                <c:pt idx="544">
                  <c:v>2800.3095699999999</c:v>
                </c:pt>
                <c:pt idx="545">
                  <c:v>2799.5351559999999</c:v>
                </c:pt>
                <c:pt idx="546">
                  <c:v>2798.7597660000001</c:v>
                </c:pt>
                <c:pt idx="547">
                  <c:v>2797.9853520000001</c:v>
                </c:pt>
                <c:pt idx="548">
                  <c:v>2797.209961</c:v>
                </c:pt>
                <c:pt idx="549">
                  <c:v>2796.4345699999999</c:v>
                </c:pt>
                <c:pt idx="550">
                  <c:v>2795.658203</c:v>
                </c:pt>
                <c:pt idx="551">
                  <c:v>2794.8828130000002</c:v>
                </c:pt>
                <c:pt idx="552">
                  <c:v>2794.107422</c:v>
                </c:pt>
                <c:pt idx="553">
                  <c:v>2793.3310550000001</c:v>
                </c:pt>
                <c:pt idx="554">
                  <c:v>2792.5546880000002</c:v>
                </c:pt>
                <c:pt idx="555">
                  <c:v>2791.7783199999999</c:v>
                </c:pt>
                <c:pt idx="556">
                  <c:v>2791.001953</c:v>
                </c:pt>
                <c:pt idx="557">
                  <c:v>2790.225586</c:v>
                </c:pt>
                <c:pt idx="558">
                  <c:v>2789.4492190000001</c:v>
                </c:pt>
                <c:pt idx="559">
                  <c:v>2788.671875</c:v>
                </c:pt>
                <c:pt idx="560">
                  <c:v>2787.8945309999999</c:v>
                </c:pt>
                <c:pt idx="561">
                  <c:v>2787.118164</c:v>
                </c:pt>
                <c:pt idx="562">
                  <c:v>2786.3408199999999</c:v>
                </c:pt>
                <c:pt idx="563">
                  <c:v>2785.5634770000001</c:v>
                </c:pt>
                <c:pt idx="564">
                  <c:v>2784.7851559999999</c:v>
                </c:pt>
                <c:pt idx="565">
                  <c:v>2784.0078130000002</c:v>
                </c:pt>
                <c:pt idx="566">
                  <c:v>2783.2294919999999</c:v>
                </c:pt>
                <c:pt idx="567">
                  <c:v>2782.4521479999999</c:v>
                </c:pt>
                <c:pt idx="568">
                  <c:v>2781.673828</c:v>
                </c:pt>
                <c:pt idx="569">
                  <c:v>2780.8955080000001</c:v>
                </c:pt>
                <c:pt idx="570">
                  <c:v>2780.1171880000002</c:v>
                </c:pt>
                <c:pt idx="571">
                  <c:v>2779.3388669999999</c:v>
                </c:pt>
                <c:pt idx="572">
                  <c:v>2778.5595699999999</c:v>
                </c:pt>
                <c:pt idx="573">
                  <c:v>2777.78125</c:v>
                </c:pt>
                <c:pt idx="574">
                  <c:v>2777.001953</c:v>
                </c:pt>
                <c:pt idx="575">
                  <c:v>2776.2226559999999</c:v>
                </c:pt>
                <c:pt idx="576">
                  <c:v>2775.4433589999999</c:v>
                </c:pt>
                <c:pt idx="577">
                  <c:v>2774.6640630000002</c:v>
                </c:pt>
                <c:pt idx="578">
                  <c:v>2773.8847660000001</c:v>
                </c:pt>
                <c:pt idx="579">
                  <c:v>2773.1044919999999</c:v>
                </c:pt>
                <c:pt idx="580">
                  <c:v>2772.3242190000001</c:v>
                </c:pt>
                <c:pt idx="581">
                  <c:v>2771.544922</c:v>
                </c:pt>
                <c:pt idx="582">
                  <c:v>2770.7646479999999</c:v>
                </c:pt>
                <c:pt idx="583">
                  <c:v>2769.984375</c:v>
                </c:pt>
                <c:pt idx="584">
                  <c:v>2769.2041020000001</c:v>
                </c:pt>
                <c:pt idx="585">
                  <c:v>2768.4228520000001</c:v>
                </c:pt>
                <c:pt idx="586">
                  <c:v>2767.642578</c:v>
                </c:pt>
                <c:pt idx="587">
                  <c:v>2766.861328</c:v>
                </c:pt>
                <c:pt idx="588">
                  <c:v>2766.080078</c:v>
                </c:pt>
                <c:pt idx="589">
                  <c:v>2765.298828</c:v>
                </c:pt>
                <c:pt idx="590">
                  <c:v>2764.517578</c:v>
                </c:pt>
                <c:pt idx="591">
                  <c:v>2763.736328</c:v>
                </c:pt>
                <c:pt idx="592">
                  <c:v>2762.955078</c:v>
                </c:pt>
                <c:pt idx="593">
                  <c:v>2762.1728520000001</c:v>
                </c:pt>
                <c:pt idx="594">
                  <c:v>2761.3916020000001</c:v>
                </c:pt>
                <c:pt idx="595">
                  <c:v>2760.609375</c:v>
                </c:pt>
                <c:pt idx="596">
                  <c:v>2759.8271479999999</c:v>
                </c:pt>
                <c:pt idx="597">
                  <c:v>2759.044922</c:v>
                </c:pt>
                <c:pt idx="598">
                  <c:v>2758.2617190000001</c:v>
                </c:pt>
                <c:pt idx="599">
                  <c:v>2757.4794919999999</c:v>
                </c:pt>
                <c:pt idx="600">
                  <c:v>2756.6972660000001</c:v>
                </c:pt>
                <c:pt idx="601">
                  <c:v>2755.9140630000002</c:v>
                </c:pt>
                <c:pt idx="602">
                  <c:v>2755.1308589999999</c:v>
                </c:pt>
                <c:pt idx="603">
                  <c:v>2754.3476559999999</c:v>
                </c:pt>
                <c:pt idx="604">
                  <c:v>2753.564453</c:v>
                </c:pt>
                <c:pt idx="605">
                  <c:v>2752.78125</c:v>
                </c:pt>
                <c:pt idx="606">
                  <c:v>2751.9970699999999</c:v>
                </c:pt>
                <c:pt idx="607">
                  <c:v>2751.2138669999999</c:v>
                </c:pt>
                <c:pt idx="608">
                  <c:v>2750.4296880000002</c:v>
                </c:pt>
                <c:pt idx="609">
                  <c:v>2749.6455080000001</c:v>
                </c:pt>
                <c:pt idx="610">
                  <c:v>2748.861328</c:v>
                </c:pt>
                <c:pt idx="611">
                  <c:v>2748.0771479999999</c:v>
                </c:pt>
                <c:pt idx="612">
                  <c:v>2747.2919919999999</c:v>
                </c:pt>
                <c:pt idx="613">
                  <c:v>2746.5078130000002</c:v>
                </c:pt>
                <c:pt idx="614">
                  <c:v>2745.7226559999999</c:v>
                </c:pt>
                <c:pt idx="615">
                  <c:v>2744.9375</c:v>
                </c:pt>
                <c:pt idx="616">
                  <c:v>2744.1533199999999</c:v>
                </c:pt>
                <c:pt idx="617">
                  <c:v>2743.3671880000002</c:v>
                </c:pt>
                <c:pt idx="618">
                  <c:v>2742.5820309999999</c:v>
                </c:pt>
                <c:pt idx="619">
                  <c:v>2741.796875</c:v>
                </c:pt>
                <c:pt idx="620">
                  <c:v>2741.0107419999999</c:v>
                </c:pt>
                <c:pt idx="621">
                  <c:v>2740.225586</c:v>
                </c:pt>
                <c:pt idx="622">
                  <c:v>2739.439453</c:v>
                </c:pt>
                <c:pt idx="623">
                  <c:v>2738.6533199999999</c:v>
                </c:pt>
                <c:pt idx="624">
                  <c:v>2737.8671880000002</c:v>
                </c:pt>
                <c:pt idx="625">
                  <c:v>2737.080078</c:v>
                </c:pt>
                <c:pt idx="626">
                  <c:v>2736.2939449999999</c:v>
                </c:pt>
                <c:pt idx="627">
                  <c:v>2735.5078130000002</c:v>
                </c:pt>
                <c:pt idx="628">
                  <c:v>2734.720703</c:v>
                </c:pt>
                <c:pt idx="629">
                  <c:v>2733.9335940000001</c:v>
                </c:pt>
                <c:pt idx="630">
                  <c:v>2733.1464839999999</c:v>
                </c:pt>
                <c:pt idx="631">
                  <c:v>2732.359375</c:v>
                </c:pt>
                <c:pt idx="632">
                  <c:v>2731.571289</c:v>
                </c:pt>
                <c:pt idx="633">
                  <c:v>2730.7841800000001</c:v>
                </c:pt>
                <c:pt idx="634">
                  <c:v>2729.9960940000001</c:v>
                </c:pt>
                <c:pt idx="635">
                  <c:v>2729.2089839999999</c:v>
                </c:pt>
                <c:pt idx="636">
                  <c:v>2728.4208979999999</c:v>
                </c:pt>
                <c:pt idx="637">
                  <c:v>2727.6328130000002</c:v>
                </c:pt>
                <c:pt idx="638">
                  <c:v>2726.84375</c:v>
                </c:pt>
                <c:pt idx="639">
                  <c:v>2726.055664</c:v>
                </c:pt>
                <c:pt idx="640">
                  <c:v>2725.267578</c:v>
                </c:pt>
                <c:pt idx="641">
                  <c:v>2724.4785160000001</c:v>
                </c:pt>
                <c:pt idx="642">
                  <c:v>2723.689453</c:v>
                </c:pt>
                <c:pt idx="643">
                  <c:v>2722.9003910000001</c:v>
                </c:pt>
                <c:pt idx="644">
                  <c:v>2722.111328</c:v>
                </c:pt>
                <c:pt idx="645">
                  <c:v>2721.3222660000001</c:v>
                </c:pt>
                <c:pt idx="646">
                  <c:v>2720.5322270000001</c:v>
                </c:pt>
                <c:pt idx="647">
                  <c:v>2719.743164</c:v>
                </c:pt>
                <c:pt idx="648">
                  <c:v>2718.953125</c:v>
                </c:pt>
                <c:pt idx="649">
                  <c:v>2718.163086</c:v>
                </c:pt>
                <c:pt idx="650">
                  <c:v>2717.373047</c:v>
                </c:pt>
                <c:pt idx="651">
                  <c:v>2716.5830080000001</c:v>
                </c:pt>
                <c:pt idx="652">
                  <c:v>2715.7929690000001</c:v>
                </c:pt>
                <c:pt idx="653">
                  <c:v>2715.001953</c:v>
                </c:pt>
                <c:pt idx="654">
                  <c:v>2714.211914</c:v>
                </c:pt>
                <c:pt idx="655">
                  <c:v>2713.4208979999999</c:v>
                </c:pt>
                <c:pt idx="656">
                  <c:v>2712.6298830000001</c:v>
                </c:pt>
                <c:pt idx="657">
                  <c:v>2711.8388669999999</c:v>
                </c:pt>
                <c:pt idx="658">
                  <c:v>2711.0478520000001</c:v>
                </c:pt>
                <c:pt idx="659">
                  <c:v>2710.2558589999999</c:v>
                </c:pt>
                <c:pt idx="660">
                  <c:v>2709.4648440000001</c:v>
                </c:pt>
                <c:pt idx="661">
                  <c:v>2708.6728520000001</c:v>
                </c:pt>
                <c:pt idx="662">
                  <c:v>2707.881836</c:v>
                </c:pt>
                <c:pt idx="663">
                  <c:v>2707.0898440000001</c:v>
                </c:pt>
                <c:pt idx="664">
                  <c:v>2706.296875</c:v>
                </c:pt>
                <c:pt idx="665">
                  <c:v>2705.5048830000001</c:v>
                </c:pt>
                <c:pt idx="666">
                  <c:v>2704.7128910000001</c:v>
                </c:pt>
                <c:pt idx="667">
                  <c:v>2703.919922</c:v>
                </c:pt>
                <c:pt idx="668">
                  <c:v>2703.1279300000001</c:v>
                </c:pt>
                <c:pt idx="669">
                  <c:v>2702.334961</c:v>
                </c:pt>
                <c:pt idx="670">
                  <c:v>2701.5419919999999</c:v>
                </c:pt>
                <c:pt idx="671">
                  <c:v>2700.748047</c:v>
                </c:pt>
                <c:pt idx="672">
                  <c:v>2699.955078</c:v>
                </c:pt>
                <c:pt idx="673">
                  <c:v>2699.1621089999999</c:v>
                </c:pt>
                <c:pt idx="674">
                  <c:v>2698.368164</c:v>
                </c:pt>
                <c:pt idx="675">
                  <c:v>2697.5742190000001</c:v>
                </c:pt>
                <c:pt idx="676">
                  <c:v>2696.7802729999999</c:v>
                </c:pt>
                <c:pt idx="677">
                  <c:v>2695.986328</c:v>
                </c:pt>
                <c:pt idx="678">
                  <c:v>2695.1923830000001</c:v>
                </c:pt>
                <c:pt idx="679">
                  <c:v>2694.3984380000002</c:v>
                </c:pt>
                <c:pt idx="680">
                  <c:v>2693.6035160000001</c:v>
                </c:pt>
                <c:pt idx="681">
                  <c:v>2692.8095699999999</c:v>
                </c:pt>
                <c:pt idx="682">
                  <c:v>2692.0146479999999</c:v>
                </c:pt>
                <c:pt idx="683">
                  <c:v>2691.2197270000001</c:v>
                </c:pt>
                <c:pt idx="684">
                  <c:v>2690.4248050000001</c:v>
                </c:pt>
                <c:pt idx="685">
                  <c:v>2689.6289059999999</c:v>
                </c:pt>
                <c:pt idx="686">
                  <c:v>2688.8339839999999</c:v>
                </c:pt>
                <c:pt idx="687">
                  <c:v>2688.038086</c:v>
                </c:pt>
                <c:pt idx="688">
                  <c:v>2687.243164</c:v>
                </c:pt>
                <c:pt idx="689">
                  <c:v>2686.4472660000001</c:v>
                </c:pt>
                <c:pt idx="690">
                  <c:v>2685.6513669999999</c:v>
                </c:pt>
                <c:pt idx="691">
                  <c:v>2684.8544919999999</c:v>
                </c:pt>
                <c:pt idx="692">
                  <c:v>2684.0585940000001</c:v>
                </c:pt>
                <c:pt idx="693">
                  <c:v>2683.2626949999999</c:v>
                </c:pt>
                <c:pt idx="694">
                  <c:v>2682.4658199999999</c:v>
                </c:pt>
                <c:pt idx="695">
                  <c:v>2681.6689449999999</c:v>
                </c:pt>
                <c:pt idx="696">
                  <c:v>2680.8720699999999</c:v>
                </c:pt>
                <c:pt idx="697">
                  <c:v>2680.0751949999999</c:v>
                </c:pt>
                <c:pt idx="698">
                  <c:v>2679.2783199999999</c:v>
                </c:pt>
                <c:pt idx="699">
                  <c:v>2678.4814449999999</c:v>
                </c:pt>
                <c:pt idx="700">
                  <c:v>2677.6835940000001</c:v>
                </c:pt>
                <c:pt idx="701">
                  <c:v>2676.8857419999999</c:v>
                </c:pt>
                <c:pt idx="702">
                  <c:v>2676.0878910000001</c:v>
                </c:pt>
                <c:pt idx="703">
                  <c:v>2675.290039</c:v>
                </c:pt>
                <c:pt idx="704">
                  <c:v>2674.4921880000002</c:v>
                </c:pt>
                <c:pt idx="705">
                  <c:v>2673.694336</c:v>
                </c:pt>
                <c:pt idx="706">
                  <c:v>2672.8964839999999</c:v>
                </c:pt>
                <c:pt idx="707">
                  <c:v>2672.0976559999999</c:v>
                </c:pt>
                <c:pt idx="708">
                  <c:v>2671.298828</c:v>
                </c:pt>
                <c:pt idx="709">
                  <c:v>2670.5</c:v>
                </c:pt>
                <c:pt idx="710">
                  <c:v>2669.701172</c:v>
                </c:pt>
                <c:pt idx="711">
                  <c:v>2668.9023440000001</c:v>
                </c:pt>
                <c:pt idx="712">
                  <c:v>2668.1035160000001</c:v>
                </c:pt>
                <c:pt idx="713">
                  <c:v>2667.303711</c:v>
                </c:pt>
                <c:pt idx="714">
                  <c:v>2666.5039059999999</c:v>
                </c:pt>
                <c:pt idx="715">
                  <c:v>2665.7041020000001</c:v>
                </c:pt>
                <c:pt idx="716">
                  <c:v>2664.9052729999999</c:v>
                </c:pt>
                <c:pt idx="717">
                  <c:v>2664.1044919999999</c:v>
                </c:pt>
                <c:pt idx="718">
                  <c:v>2663.3046880000002</c:v>
                </c:pt>
                <c:pt idx="719">
                  <c:v>2662.5048830000001</c:v>
                </c:pt>
                <c:pt idx="720">
                  <c:v>2661.7041020000001</c:v>
                </c:pt>
                <c:pt idx="721">
                  <c:v>2660.9033199999999</c:v>
                </c:pt>
                <c:pt idx="722">
                  <c:v>2660.102539</c:v>
                </c:pt>
                <c:pt idx="723">
                  <c:v>2659.3017580000001</c:v>
                </c:pt>
                <c:pt idx="724">
                  <c:v>2658.5009770000001</c:v>
                </c:pt>
                <c:pt idx="725">
                  <c:v>2657.7001949999999</c:v>
                </c:pt>
                <c:pt idx="726">
                  <c:v>2656.8984380000002</c:v>
                </c:pt>
                <c:pt idx="727">
                  <c:v>2656.0976559999999</c:v>
                </c:pt>
                <c:pt idx="728">
                  <c:v>2655.2958979999999</c:v>
                </c:pt>
                <c:pt idx="729">
                  <c:v>2654.4941410000001</c:v>
                </c:pt>
                <c:pt idx="730">
                  <c:v>2653.6923830000001</c:v>
                </c:pt>
                <c:pt idx="731">
                  <c:v>2652.8896479999999</c:v>
                </c:pt>
                <c:pt idx="732">
                  <c:v>2652.0878910000001</c:v>
                </c:pt>
                <c:pt idx="733">
                  <c:v>2651.2851559999999</c:v>
                </c:pt>
                <c:pt idx="734">
                  <c:v>2650.4833979999999</c:v>
                </c:pt>
                <c:pt idx="735">
                  <c:v>2649.680664</c:v>
                </c:pt>
                <c:pt idx="736">
                  <c:v>2648.8779300000001</c:v>
                </c:pt>
                <c:pt idx="737">
                  <c:v>2648.0751949999999</c:v>
                </c:pt>
                <c:pt idx="738">
                  <c:v>2647.2714839999999</c:v>
                </c:pt>
                <c:pt idx="739">
                  <c:v>2646.46875</c:v>
                </c:pt>
                <c:pt idx="740">
                  <c:v>2645.665039</c:v>
                </c:pt>
                <c:pt idx="741">
                  <c:v>2644.861328</c:v>
                </c:pt>
                <c:pt idx="742">
                  <c:v>2644.0576169999999</c:v>
                </c:pt>
                <c:pt idx="743">
                  <c:v>2643.2539059999999</c:v>
                </c:pt>
                <c:pt idx="744">
                  <c:v>2642.4501949999999</c:v>
                </c:pt>
                <c:pt idx="745">
                  <c:v>2641.6455080000001</c:v>
                </c:pt>
                <c:pt idx="746">
                  <c:v>2640.841797</c:v>
                </c:pt>
                <c:pt idx="747">
                  <c:v>2640.0371089999999</c:v>
                </c:pt>
                <c:pt idx="748">
                  <c:v>2639.232422</c:v>
                </c:pt>
                <c:pt idx="749">
                  <c:v>2638.4277339999999</c:v>
                </c:pt>
                <c:pt idx="750">
                  <c:v>2637.623047</c:v>
                </c:pt>
                <c:pt idx="751">
                  <c:v>2636.8183589999999</c:v>
                </c:pt>
                <c:pt idx="752">
                  <c:v>2636.0126949999999</c:v>
                </c:pt>
                <c:pt idx="753">
                  <c:v>2635.2080080000001</c:v>
                </c:pt>
                <c:pt idx="754">
                  <c:v>2634.4023440000001</c:v>
                </c:pt>
                <c:pt idx="755">
                  <c:v>2633.5966800000001</c:v>
                </c:pt>
                <c:pt idx="756">
                  <c:v>2632.7910160000001</c:v>
                </c:pt>
                <c:pt idx="757">
                  <c:v>2631.984375</c:v>
                </c:pt>
                <c:pt idx="758">
                  <c:v>2631.178711</c:v>
                </c:pt>
                <c:pt idx="759">
                  <c:v>2630.3720699999999</c:v>
                </c:pt>
                <c:pt idx="760">
                  <c:v>2629.5664059999999</c:v>
                </c:pt>
                <c:pt idx="761">
                  <c:v>2628.7597660000001</c:v>
                </c:pt>
                <c:pt idx="762">
                  <c:v>2627.953125</c:v>
                </c:pt>
                <c:pt idx="763">
                  <c:v>2627.1464839999999</c:v>
                </c:pt>
                <c:pt idx="764">
                  <c:v>2626.3388669999999</c:v>
                </c:pt>
                <c:pt idx="765">
                  <c:v>2625.5322270000001</c:v>
                </c:pt>
                <c:pt idx="766">
                  <c:v>2624.7246089999999</c:v>
                </c:pt>
                <c:pt idx="767">
                  <c:v>2623.9169919999999</c:v>
                </c:pt>
                <c:pt idx="768">
                  <c:v>2623.109375</c:v>
                </c:pt>
                <c:pt idx="769">
                  <c:v>2622.3017580000001</c:v>
                </c:pt>
                <c:pt idx="770">
                  <c:v>2621.4941410000001</c:v>
                </c:pt>
                <c:pt idx="771">
                  <c:v>2620.685547</c:v>
                </c:pt>
                <c:pt idx="772">
                  <c:v>2619.8779300000001</c:v>
                </c:pt>
                <c:pt idx="773">
                  <c:v>2619.069336</c:v>
                </c:pt>
                <c:pt idx="774">
                  <c:v>2618.2607419999999</c:v>
                </c:pt>
                <c:pt idx="775">
                  <c:v>2617.4521479999999</c:v>
                </c:pt>
                <c:pt idx="776">
                  <c:v>2616.6435550000001</c:v>
                </c:pt>
                <c:pt idx="777">
                  <c:v>2615.834961</c:v>
                </c:pt>
                <c:pt idx="778">
                  <c:v>2615.0253910000001</c:v>
                </c:pt>
                <c:pt idx="779">
                  <c:v>2614.2158199999999</c:v>
                </c:pt>
                <c:pt idx="780">
                  <c:v>2613.4072270000001</c:v>
                </c:pt>
                <c:pt idx="781">
                  <c:v>2612.5976559999999</c:v>
                </c:pt>
                <c:pt idx="782">
                  <c:v>2611.7871089999999</c:v>
                </c:pt>
                <c:pt idx="783">
                  <c:v>2610.977539</c:v>
                </c:pt>
                <c:pt idx="784">
                  <c:v>2610.1679690000001</c:v>
                </c:pt>
                <c:pt idx="785">
                  <c:v>2609.357422</c:v>
                </c:pt>
                <c:pt idx="786">
                  <c:v>2608.546875</c:v>
                </c:pt>
                <c:pt idx="787">
                  <c:v>2607.736328</c:v>
                </c:pt>
                <c:pt idx="788">
                  <c:v>2606.9257809999999</c:v>
                </c:pt>
                <c:pt idx="789">
                  <c:v>2606.1152339999999</c:v>
                </c:pt>
                <c:pt idx="790">
                  <c:v>2605.3046880000002</c:v>
                </c:pt>
                <c:pt idx="791">
                  <c:v>2604.493164</c:v>
                </c:pt>
                <c:pt idx="792">
                  <c:v>2603.6826169999999</c:v>
                </c:pt>
                <c:pt idx="793">
                  <c:v>2602.8710940000001</c:v>
                </c:pt>
                <c:pt idx="794">
                  <c:v>2602.0595699999999</c:v>
                </c:pt>
                <c:pt idx="795">
                  <c:v>2601.248047</c:v>
                </c:pt>
                <c:pt idx="796">
                  <c:v>2600.435547</c:v>
                </c:pt>
                <c:pt idx="797">
                  <c:v>2599.6240229999999</c:v>
                </c:pt>
                <c:pt idx="798">
                  <c:v>2598.8115229999999</c:v>
                </c:pt>
                <c:pt idx="799">
                  <c:v>2597.9990229999999</c:v>
                </c:pt>
                <c:pt idx="800">
                  <c:v>2597.1875</c:v>
                </c:pt>
                <c:pt idx="801">
                  <c:v>2596.3740229999999</c:v>
                </c:pt>
                <c:pt idx="802">
                  <c:v>2595.5615229999999</c:v>
                </c:pt>
                <c:pt idx="803">
                  <c:v>2594.7490229999999</c:v>
                </c:pt>
                <c:pt idx="804">
                  <c:v>2593.935547</c:v>
                </c:pt>
                <c:pt idx="805">
                  <c:v>2593.123047</c:v>
                </c:pt>
                <c:pt idx="806">
                  <c:v>2592.3095699999999</c:v>
                </c:pt>
                <c:pt idx="807">
                  <c:v>2591.4960940000001</c:v>
                </c:pt>
                <c:pt idx="808">
                  <c:v>2590.6816410000001</c:v>
                </c:pt>
                <c:pt idx="809">
                  <c:v>2589.868164</c:v>
                </c:pt>
                <c:pt idx="810">
                  <c:v>2589.0546880000002</c:v>
                </c:pt>
                <c:pt idx="811">
                  <c:v>2588.2402339999999</c:v>
                </c:pt>
                <c:pt idx="812">
                  <c:v>2587.4257809999999</c:v>
                </c:pt>
                <c:pt idx="813">
                  <c:v>2586.611328</c:v>
                </c:pt>
                <c:pt idx="814">
                  <c:v>2585.796875</c:v>
                </c:pt>
                <c:pt idx="815">
                  <c:v>2584.982422</c:v>
                </c:pt>
                <c:pt idx="816">
                  <c:v>2584.1669919999999</c:v>
                </c:pt>
                <c:pt idx="817">
                  <c:v>2583.352539</c:v>
                </c:pt>
                <c:pt idx="818">
                  <c:v>2582.5371089999999</c:v>
                </c:pt>
                <c:pt idx="819">
                  <c:v>2581.7216800000001</c:v>
                </c:pt>
                <c:pt idx="820">
                  <c:v>2580.90625</c:v>
                </c:pt>
                <c:pt idx="821">
                  <c:v>2580.0908199999999</c:v>
                </c:pt>
                <c:pt idx="822">
                  <c:v>2579.2753910000001</c:v>
                </c:pt>
                <c:pt idx="823">
                  <c:v>2578.4589839999999</c:v>
                </c:pt>
                <c:pt idx="824">
                  <c:v>2577.642578</c:v>
                </c:pt>
                <c:pt idx="825">
                  <c:v>2576.8271479999999</c:v>
                </c:pt>
                <c:pt idx="826">
                  <c:v>2576.0107419999999</c:v>
                </c:pt>
                <c:pt idx="827">
                  <c:v>2575.1933589999999</c:v>
                </c:pt>
                <c:pt idx="828">
                  <c:v>2574.376953</c:v>
                </c:pt>
                <c:pt idx="829">
                  <c:v>2573.560547</c:v>
                </c:pt>
                <c:pt idx="830">
                  <c:v>2572.743164</c:v>
                </c:pt>
                <c:pt idx="831">
                  <c:v>2571.9257809999999</c:v>
                </c:pt>
                <c:pt idx="832">
                  <c:v>2571.1083979999999</c:v>
                </c:pt>
                <c:pt idx="833">
                  <c:v>2570.2910160000001</c:v>
                </c:pt>
                <c:pt idx="834">
                  <c:v>2569.4736330000001</c:v>
                </c:pt>
                <c:pt idx="835">
                  <c:v>2568.65625</c:v>
                </c:pt>
                <c:pt idx="836">
                  <c:v>2567.8378910000001</c:v>
                </c:pt>
                <c:pt idx="837">
                  <c:v>2567.0195309999999</c:v>
                </c:pt>
                <c:pt idx="838">
                  <c:v>2566.201172</c:v>
                </c:pt>
                <c:pt idx="839">
                  <c:v>2565.3828130000002</c:v>
                </c:pt>
                <c:pt idx="840">
                  <c:v>2564.564453</c:v>
                </c:pt>
                <c:pt idx="841">
                  <c:v>2563.7460940000001</c:v>
                </c:pt>
                <c:pt idx="842">
                  <c:v>2562.9267580000001</c:v>
                </c:pt>
                <c:pt idx="843">
                  <c:v>2562.1083979999999</c:v>
                </c:pt>
                <c:pt idx="844">
                  <c:v>2561.2890630000002</c:v>
                </c:pt>
                <c:pt idx="845">
                  <c:v>2560.4697270000001</c:v>
                </c:pt>
                <c:pt idx="846">
                  <c:v>2559.6503910000001</c:v>
                </c:pt>
                <c:pt idx="847">
                  <c:v>2558.8310550000001</c:v>
                </c:pt>
                <c:pt idx="848">
                  <c:v>2558.0107419999999</c:v>
                </c:pt>
                <c:pt idx="849">
                  <c:v>2557.1904300000001</c:v>
                </c:pt>
                <c:pt idx="850">
                  <c:v>2556.3710940000001</c:v>
                </c:pt>
                <c:pt idx="851">
                  <c:v>2555.5507809999999</c:v>
                </c:pt>
                <c:pt idx="852">
                  <c:v>2554.7304690000001</c:v>
                </c:pt>
                <c:pt idx="853">
                  <c:v>2553.9091800000001</c:v>
                </c:pt>
                <c:pt idx="854">
                  <c:v>2553.0888669999999</c:v>
                </c:pt>
                <c:pt idx="855">
                  <c:v>2552.2685550000001</c:v>
                </c:pt>
                <c:pt idx="856">
                  <c:v>2551.4472660000001</c:v>
                </c:pt>
                <c:pt idx="857">
                  <c:v>2550.6259770000001</c:v>
                </c:pt>
                <c:pt idx="858">
                  <c:v>2549.8046880000002</c:v>
                </c:pt>
                <c:pt idx="859">
                  <c:v>2548.9833979999999</c:v>
                </c:pt>
                <c:pt idx="860">
                  <c:v>2548.1611330000001</c:v>
                </c:pt>
                <c:pt idx="861">
                  <c:v>2547.3398440000001</c:v>
                </c:pt>
                <c:pt idx="862">
                  <c:v>2546.517578</c:v>
                </c:pt>
                <c:pt idx="863">
                  <c:v>2545.6953130000002</c:v>
                </c:pt>
                <c:pt idx="864">
                  <c:v>2544.873047</c:v>
                </c:pt>
                <c:pt idx="865">
                  <c:v>2544.0507809999999</c:v>
                </c:pt>
                <c:pt idx="866">
                  <c:v>2543.2285160000001</c:v>
                </c:pt>
                <c:pt idx="867">
                  <c:v>2542.40625</c:v>
                </c:pt>
                <c:pt idx="868">
                  <c:v>2541.5830080000001</c:v>
                </c:pt>
                <c:pt idx="869">
                  <c:v>2540.7597660000001</c:v>
                </c:pt>
                <c:pt idx="870">
                  <c:v>2539.9365229999999</c:v>
                </c:pt>
                <c:pt idx="871">
                  <c:v>2539.1132809999999</c:v>
                </c:pt>
                <c:pt idx="872">
                  <c:v>2538.290039</c:v>
                </c:pt>
                <c:pt idx="873">
                  <c:v>2537.466797</c:v>
                </c:pt>
                <c:pt idx="874">
                  <c:v>2536.642578</c:v>
                </c:pt>
                <c:pt idx="875">
                  <c:v>2535.8183589999999</c:v>
                </c:pt>
                <c:pt idx="876">
                  <c:v>2534.9941410000001</c:v>
                </c:pt>
                <c:pt idx="877">
                  <c:v>2534.169922</c:v>
                </c:pt>
                <c:pt idx="878">
                  <c:v>2533.345703</c:v>
                </c:pt>
                <c:pt idx="879">
                  <c:v>2532.5214839999999</c:v>
                </c:pt>
                <c:pt idx="880">
                  <c:v>2531.696289</c:v>
                </c:pt>
                <c:pt idx="881">
                  <c:v>2530.8720699999999</c:v>
                </c:pt>
                <c:pt idx="882">
                  <c:v>2530.046875</c:v>
                </c:pt>
                <c:pt idx="883">
                  <c:v>2529.2216800000001</c:v>
                </c:pt>
                <c:pt idx="884">
                  <c:v>2528.3964839999999</c:v>
                </c:pt>
                <c:pt idx="885">
                  <c:v>2527.5703130000002</c:v>
                </c:pt>
                <c:pt idx="886">
                  <c:v>2526.7451169999999</c:v>
                </c:pt>
                <c:pt idx="887">
                  <c:v>2525.9189449999999</c:v>
                </c:pt>
                <c:pt idx="888">
                  <c:v>2525.0927729999999</c:v>
                </c:pt>
                <c:pt idx="889">
                  <c:v>2524.267578</c:v>
                </c:pt>
                <c:pt idx="890">
                  <c:v>2523.4404300000001</c:v>
                </c:pt>
                <c:pt idx="891">
                  <c:v>2522.6142580000001</c:v>
                </c:pt>
                <c:pt idx="892">
                  <c:v>2521.788086</c:v>
                </c:pt>
                <c:pt idx="893">
                  <c:v>2520.9609380000002</c:v>
                </c:pt>
                <c:pt idx="894">
                  <c:v>2520.133789</c:v>
                </c:pt>
                <c:pt idx="895">
                  <c:v>2519.3066410000001</c:v>
                </c:pt>
                <c:pt idx="896">
                  <c:v>2518.4794919999999</c:v>
                </c:pt>
                <c:pt idx="897">
                  <c:v>2517.6523440000001</c:v>
                </c:pt>
                <c:pt idx="898">
                  <c:v>2516.8251949999999</c:v>
                </c:pt>
                <c:pt idx="899">
                  <c:v>2515.9970699999999</c:v>
                </c:pt>
                <c:pt idx="900">
                  <c:v>2515.169922</c:v>
                </c:pt>
                <c:pt idx="901">
                  <c:v>2514.341797</c:v>
                </c:pt>
                <c:pt idx="902">
                  <c:v>2513.513672</c:v>
                </c:pt>
                <c:pt idx="903">
                  <c:v>2512.685547</c:v>
                </c:pt>
                <c:pt idx="904">
                  <c:v>2511.8564449999999</c:v>
                </c:pt>
                <c:pt idx="905">
                  <c:v>2511.0283199999999</c:v>
                </c:pt>
                <c:pt idx="906">
                  <c:v>2510.1992190000001</c:v>
                </c:pt>
                <c:pt idx="907">
                  <c:v>2509.3701169999999</c:v>
                </c:pt>
                <c:pt idx="908">
                  <c:v>2508.5410160000001</c:v>
                </c:pt>
                <c:pt idx="909">
                  <c:v>2507.711914</c:v>
                </c:pt>
                <c:pt idx="910">
                  <c:v>2506.8828130000002</c:v>
                </c:pt>
                <c:pt idx="911">
                  <c:v>2506.0527339999999</c:v>
                </c:pt>
                <c:pt idx="912">
                  <c:v>2505.2236330000001</c:v>
                </c:pt>
                <c:pt idx="913">
                  <c:v>2504.3935550000001</c:v>
                </c:pt>
                <c:pt idx="914">
                  <c:v>2503.5634770000001</c:v>
                </c:pt>
                <c:pt idx="915">
                  <c:v>2502.7333979999999</c:v>
                </c:pt>
                <c:pt idx="916">
                  <c:v>2501.9033199999999</c:v>
                </c:pt>
                <c:pt idx="917">
                  <c:v>2501.0722660000001</c:v>
                </c:pt>
                <c:pt idx="918">
                  <c:v>2500.2421880000002</c:v>
                </c:pt>
                <c:pt idx="919">
                  <c:v>2499.4111330000001</c:v>
                </c:pt>
                <c:pt idx="920">
                  <c:v>2498.580078</c:v>
                </c:pt>
                <c:pt idx="921">
                  <c:v>2497.7490229999999</c:v>
                </c:pt>
                <c:pt idx="922">
                  <c:v>2496.9179690000001</c:v>
                </c:pt>
                <c:pt idx="923">
                  <c:v>2496.0859380000002</c:v>
                </c:pt>
                <c:pt idx="924">
                  <c:v>2495.2548830000001</c:v>
                </c:pt>
                <c:pt idx="925">
                  <c:v>2494.4228520000001</c:v>
                </c:pt>
                <c:pt idx="926">
                  <c:v>2493.5908199999999</c:v>
                </c:pt>
                <c:pt idx="927">
                  <c:v>2492.758789</c:v>
                </c:pt>
                <c:pt idx="928">
                  <c:v>2491.9267580000001</c:v>
                </c:pt>
                <c:pt idx="929">
                  <c:v>2491.0947270000001</c:v>
                </c:pt>
                <c:pt idx="930">
                  <c:v>2490.2617190000001</c:v>
                </c:pt>
                <c:pt idx="931">
                  <c:v>2489.4296880000002</c:v>
                </c:pt>
                <c:pt idx="932">
                  <c:v>2488.5966800000001</c:v>
                </c:pt>
                <c:pt idx="933">
                  <c:v>2487.763672</c:v>
                </c:pt>
                <c:pt idx="934">
                  <c:v>2486.930664</c:v>
                </c:pt>
                <c:pt idx="935">
                  <c:v>2486.0966800000001</c:v>
                </c:pt>
                <c:pt idx="936">
                  <c:v>2485.263672</c:v>
                </c:pt>
                <c:pt idx="937">
                  <c:v>2484.4296880000002</c:v>
                </c:pt>
                <c:pt idx="938">
                  <c:v>2483.595703</c:v>
                </c:pt>
                <c:pt idx="939">
                  <c:v>2482.7617190000001</c:v>
                </c:pt>
                <c:pt idx="940">
                  <c:v>2481.9277339999999</c:v>
                </c:pt>
                <c:pt idx="941">
                  <c:v>2481.09375</c:v>
                </c:pt>
                <c:pt idx="942">
                  <c:v>2480.2597660000001</c:v>
                </c:pt>
                <c:pt idx="943">
                  <c:v>2479.4248050000001</c:v>
                </c:pt>
                <c:pt idx="944">
                  <c:v>2478.5898440000001</c:v>
                </c:pt>
                <c:pt idx="945">
                  <c:v>2477.7548830000001</c:v>
                </c:pt>
                <c:pt idx="946">
                  <c:v>2476.919922</c:v>
                </c:pt>
                <c:pt idx="947">
                  <c:v>2476.084961</c:v>
                </c:pt>
                <c:pt idx="948">
                  <c:v>2475.2490229999999</c:v>
                </c:pt>
                <c:pt idx="949">
                  <c:v>2474.4140630000002</c:v>
                </c:pt>
                <c:pt idx="950">
                  <c:v>2473.578125</c:v>
                </c:pt>
                <c:pt idx="951">
                  <c:v>2472.7421880000002</c:v>
                </c:pt>
                <c:pt idx="952">
                  <c:v>2471.90625</c:v>
                </c:pt>
                <c:pt idx="953">
                  <c:v>2471.0703130000002</c:v>
                </c:pt>
                <c:pt idx="954">
                  <c:v>2470.234375</c:v>
                </c:pt>
                <c:pt idx="955">
                  <c:v>2469.397461</c:v>
                </c:pt>
                <c:pt idx="956">
                  <c:v>2468.560547</c:v>
                </c:pt>
                <c:pt idx="957">
                  <c:v>2467.7236330000001</c:v>
                </c:pt>
                <c:pt idx="958">
                  <c:v>2466.8867190000001</c:v>
                </c:pt>
                <c:pt idx="959">
                  <c:v>2466.0498050000001</c:v>
                </c:pt>
                <c:pt idx="960">
                  <c:v>2465.2128910000001</c:v>
                </c:pt>
                <c:pt idx="961">
                  <c:v>2464.375</c:v>
                </c:pt>
                <c:pt idx="962">
                  <c:v>2463.538086</c:v>
                </c:pt>
                <c:pt idx="963">
                  <c:v>2462.7001949999999</c:v>
                </c:pt>
                <c:pt idx="964">
                  <c:v>2461.8623050000001</c:v>
                </c:pt>
                <c:pt idx="965">
                  <c:v>2461.024414</c:v>
                </c:pt>
                <c:pt idx="966">
                  <c:v>2460.185547</c:v>
                </c:pt>
                <c:pt idx="967">
                  <c:v>2459.3476559999999</c:v>
                </c:pt>
                <c:pt idx="968">
                  <c:v>2458.508789</c:v>
                </c:pt>
                <c:pt idx="969">
                  <c:v>2457.669922</c:v>
                </c:pt>
                <c:pt idx="970">
                  <c:v>2456.8310550000001</c:v>
                </c:pt>
                <c:pt idx="971">
                  <c:v>2455.9921880000002</c:v>
                </c:pt>
                <c:pt idx="972">
                  <c:v>2455.1533199999999</c:v>
                </c:pt>
                <c:pt idx="973">
                  <c:v>2454.314453</c:v>
                </c:pt>
                <c:pt idx="974">
                  <c:v>2453.4746089999999</c:v>
                </c:pt>
                <c:pt idx="975">
                  <c:v>2452.6347660000001</c:v>
                </c:pt>
                <c:pt idx="976">
                  <c:v>2451.794922</c:v>
                </c:pt>
                <c:pt idx="977">
                  <c:v>2450.955078</c:v>
                </c:pt>
                <c:pt idx="978">
                  <c:v>2450.1152339999999</c:v>
                </c:pt>
                <c:pt idx="979">
                  <c:v>2449.274414</c:v>
                </c:pt>
                <c:pt idx="980">
                  <c:v>2448.4345699999999</c:v>
                </c:pt>
                <c:pt idx="981">
                  <c:v>2447.59375</c:v>
                </c:pt>
                <c:pt idx="982">
                  <c:v>2446.7529300000001</c:v>
                </c:pt>
                <c:pt idx="983">
                  <c:v>2445.9121089999999</c:v>
                </c:pt>
                <c:pt idx="984">
                  <c:v>2445.071289</c:v>
                </c:pt>
                <c:pt idx="985">
                  <c:v>2444.2294919999999</c:v>
                </c:pt>
                <c:pt idx="986">
                  <c:v>2443.388672</c:v>
                </c:pt>
                <c:pt idx="987">
                  <c:v>2442.546875</c:v>
                </c:pt>
                <c:pt idx="988">
                  <c:v>2441.705078</c:v>
                </c:pt>
                <c:pt idx="989">
                  <c:v>2440.8632809999999</c:v>
                </c:pt>
                <c:pt idx="990">
                  <c:v>2440.0214839999999</c:v>
                </c:pt>
                <c:pt idx="991">
                  <c:v>2439.178711</c:v>
                </c:pt>
                <c:pt idx="992">
                  <c:v>2438.336914</c:v>
                </c:pt>
                <c:pt idx="993">
                  <c:v>2437.4941410000001</c:v>
                </c:pt>
                <c:pt idx="994">
                  <c:v>2436.6513669999999</c:v>
                </c:pt>
                <c:pt idx="995">
                  <c:v>2435.8085940000001</c:v>
                </c:pt>
                <c:pt idx="996">
                  <c:v>2434.9658199999999</c:v>
                </c:pt>
                <c:pt idx="997">
                  <c:v>2434.1220699999999</c:v>
                </c:pt>
                <c:pt idx="998">
                  <c:v>2433.279297</c:v>
                </c:pt>
                <c:pt idx="999">
                  <c:v>2432.435547</c:v>
                </c:pt>
                <c:pt idx="1000">
                  <c:v>2431.591797</c:v>
                </c:pt>
                <c:pt idx="1001">
                  <c:v>2430.748047</c:v>
                </c:pt>
                <c:pt idx="1002">
                  <c:v>2429.904297</c:v>
                </c:pt>
                <c:pt idx="1003">
                  <c:v>2429.060547</c:v>
                </c:pt>
                <c:pt idx="1004">
                  <c:v>2428.2158199999999</c:v>
                </c:pt>
                <c:pt idx="1005">
                  <c:v>2427.3710940000001</c:v>
                </c:pt>
                <c:pt idx="1006">
                  <c:v>2426.5273440000001</c:v>
                </c:pt>
                <c:pt idx="1007">
                  <c:v>2425.6826169999999</c:v>
                </c:pt>
                <c:pt idx="1008">
                  <c:v>2424.836914</c:v>
                </c:pt>
                <c:pt idx="1009">
                  <c:v>2423.9921880000002</c:v>
                </c:pt>
                <c:pt idx="1010">
                  <c:v>2423.147461</c:v>
                </c:pt>
                <c:pt idx="1011">
                  <c:v>2422.3017580000001</c:v>
                </c:pt>
                <c:pt idx="1012">
                  <c:v>2421.4560550000001</c:v>
                </c:pt>
                <c:pt idx="1013">
                  <c:v>2420.6103520000001</c:v>
                </c:pt>
                <c:pt idx="1014">
                  <c:v>2419.7646479999999</c:v>
                </c:pt>
                <c:pt idx="1015">
                  <c:v>2418.9189449999999</c:v>
                </c:pt>
                <c:pt idx="1016">
                  <c:v>2418.0722660000001</c:v>
                </c:pt>
                <c:pt idx="1017">
                  <c:v>2417.225586</c:v>
                </c:pt>
                <c:pt idx="1018">
                  <c:v>2416.3798830000001</c:v>
                </c:pt>
                <c:pt idx="1019">
                  <c:v>2415.533203</c:v>
                </c:pt>
                <c:pt idx="1020">
                  <c:v>2414.685547</c:v>
                </c:pt>
                <c:pt idx="1021">
                  <c:v>2413.8388669999999</c:v>
                </c:pt>
                <c:pt idx="1022">
                  <c:v>2412.9921880000002</c:v>
                </c:pt>
                <c:pt idx="1023">
                  <c:v>2412.1445309999999</c:v>
                </c:pt>
                <c:pt idx="1024">
                  <c:v>2411.296875</c:v>
                </c:pt>
                <c:pt idx="1025">
                  <c:v>2410.4492190000001</c:v>
                </c:pt>
                <c:pt idx="1026">
                  <c:v>2409.6015630000002</c:v>
                </c:pt>
                <c:pt idx="1027">
                  <c:v>2408.7539059999999</c:v>
                </c:pt>
                <c:pt idx="1028">
                  <c:v>2407.9052729999999</c:v>
                </c:pt>
                <c:pt idx="1029">
                  <c:v>2407.0576169999999</c:v>
                </c:pt>
                <c:pt idx="1030">
                  <c:v>2406.2089839999999</c:v>
                </c:pt>
                <c:pt idx="1031">
                  <c:v>2405.3603520000001</c:v>
                </c:pt>
                <c:pt idx="1032">
                  <c:v>2404.5117190000001</c:v>
                </c:pt>
                <c:pt idx="1033">
                  <c:v>2403.6621089999999</c:v>
                </c:pt>
                <c:pt idx="1034">
                  <c:v>2402.8134770000001</c:v>
                </c:pt>
                <c:pt idx="1035">
                  <c:v>2401.9638669999999</c:v>
                </c:pt>
                <c:pt idx="1036">
                  <c:v>2401.1142580000001</c:v>
                </c:pt>
                <c:pt idx="1037">
                  <c:v>2400.2646479999999</c:v>
                </c:pt>
                <c:pt idx="1038">
                  <c:v>2399.415039</c:v>
                </c:pt>
                <c:pt idx="1039">
                  <c:v>2398.5654300000001</c:v>
                </c:pt>
                <c:pt idx="1040">
                  <c:v>2397.7158199999999</c:v>
                </c:pt>
                <c:pt idx="1041">
                  <c:v>2396.8652339999999</c:v>
                </c:pt>
                <c:pt idx="1042">
                  <c:v>2396.0146479999999</c:v>
                </c:pt>
                <c:pt idx="1043">
                  <c:v>2395.1640630000002</c:v>
                </c:pt>
                <c:pt idx="1044">
                  <c:v>2394.3134770000001</c:v>
                </c:pt>
                <c:pt idx="1045">
                  <c:v>2393.4628910000001</c:v>
                </c:pt>
                <c:pt idx="1046">
                  <c:v>2392.611328</c:v>
                </c:pt>
                <c:pt idx="1047">
                  <c:v>2391.7607419999999</c:v>
                </c:pt>
                <c:pt idx="1048">
                  <c:v>2390.9091800000001</c:v>
                </c:pt>
                <c:pt idx="1049">
                  <c:v>2390.0576169999999</c:v>
                </c:pt>
                <c:pt idx="1050">
                  <c:v>2389.2060550000001</c:v>
                </c:pt>
                <c:pt idx="1051">
                  <c:v>2388.3544919999999</c:v>
                </c:pt>
                <c:pt idx="1052">
                  <c:v>2387.501953</c:v>
                </c:pt>
                <c:pt idx="1053">
                  <c:v>2386.649414</c:v>
                </c:pt>
                <c:pt idx="1054">
                  <c:v>2385.7978520000001</c:v>
                </c:pt>
                <c:pt idx="1055">
                  <c:v>2384.9453130000002</c:v>
                </c:pt>
                <c:pt idx="1056">
                  <c:v>2384.0927729999999</c:v>
                </c:pt>
                <c:pt idx="1057">
                  <c:v>2383.2392580000001</c:v>
                </c:pt>
                <c:pt idx="1058">
                  <c:v>2382.3867190000001</c:v>
                </c:pt>
                <c:pt idx="1059">
                  <c:v>2381.533203</c:v>
                </c:pt>
                <c:pt idx="1060">
                  <c:v>2380.6796880000002</c:v>
                </c:pt>
                <c:pt idx="1061">
                  <c:v>2379.8271479999999</c:v>
                </c:pt>
                <c:pt idx="1062">
                  <c:v>2378.9726559999999</c:v>
                </c:pt>
                <c:pt idx="1063">
                  <c:v>2378.1191410000001</c:v>
                </c:pt>
                <c:pt idx="1064">
                  <c:v>2377.265625</c:v>
                </c:pt>
                <c:pt idx="1065">
                  <c:v>2376.4111330000001</c:v>
                </c:pt>
                <c:pt idx="1066">
                  <c:v>2375.5566410000001</c:v>
                </c:pt>
                <c:pt idx="1067">
                  <c:v>2374.7021479999999</c:v>
                </c:pt>
                <c:pt idx="1068">
                  <c:v>2373.8476559999999</c:v>
                </c:pt>
                <c:pt idx="1069">
                  <c:v>2372.993164</c:v>
                </c:pt>
                <c:pt idx="1070">
                  <c:v>2372.138672</c:v>
                </c:pt>
                <c:pt idx="1071">
                  <c:v>2371.283203</c:v>
                </c:pt>
                <c:pt idx="1072">
                  <c:v>2370.4277339999999</c:v>
                </c:pt>
                <c:pt idx="1073">
                  <c:v>2369.5722660000001</c:v>
                </c:pt>
                <c:pt idx="1074">
                  <c:v>2368.716797</c:v>
                </c:pt>
                <c:pt idx="1075">
                  <c:v>2367.861328</c:v>
                </c:pt>
                <c:pt idx="1076">
                  <c:v>2367.0048830000001</c:v>
                </c:pt>
                <c:pt idx="1077">
                  <c:v>2366.149414</c:v>
                </c:pt>
                <c:pt idx="1078">
                  <c:v>2365.2929690000001</c:v>
                </c:pt>
                <c:pt idx="1079">
                  <c:v>2364.4365229999999</c:v>
                </c:pt>
                <c:pt idx="1080">
                  <c:v>2363.580078</c:v>
                </c:pt>
                <c:pt idx="1081">
                  <c:v>2362.7236330000001</c:v>
                </c:pt>
                <c:pt idx="1082">
                  <c:v>2361.866211</c:v>
                </c:pt>
                <c:pt idx="1083">
                  <c:v>2361.0097660000001</c:v>
                </c:pt>
                <c:pt idx="1084">
                  <c:v>2360.1523440000001</c:v>
                </c:pt>
                <c:pt idx="1085">
                  <c:v>2359.294922</c:v>
                </c:pt>
                <c:pt idx="1086">
                  <c:v>2358.4375</c:v>
                </c:pt>
                <c:pt idx="1087">
                  <c:v>2357.5791020000001</c:v>
                </c:pt>
                <c:pt idx="1088">
                  <c:v>2356.7216800000001</c:v>
                </c:pt>
                <c:pt idx="1089">
                  <c:v>2355.8632809999999</c:v>
                </c:pt>
                <c:pt idx="1090">
                  <c:v>2355.0058589999999</c:v>
                </c:pt>
                <c:pt idx="1091">
                  <c:v>2354.147461</c:v>
                </c:pt>
                <c:pt idx="1092">
                  <c:v>2353.288086</c:v>
                </c:pt>
                <c:pt idx="1093">
                  <c:v>2352.4296880000002</c:v>
                </c:pt>
                <c:pt idx="1094">
                  <c:v>2351.571289</c:v>
                </c:pt>
                <c:pt idx="1095">
                  <c:v>2350.711914</c:v>
                </c:pt>
                <c:pt idx="1096">
                  <c:v>2349.852539</c:v>
                </c:pt>
                <c:pt idx="1097">
                  <c:v>2348.993164</c:v>
                </c:pt>
                <c:pt idx="1098">
                  <c:v>2348.133789</c:v>
                </c:pt>
                <c:pt idx="1099">
                  <c:v>2347.274414</c:v>
                </c:pt>
                <c:pt idx="1100">
                  <c:v>2346.4140630000002</c:v>
                </c:pt>
                <c:pt idx="1101">
                  <c:v>2345.5546880000002</c:v>
                </c:pt>
                <c:pt idx="1102">
                  <c:v>2344.694336</c:v>
                </c:pt>
                <c:pt idx="1103">
                  <c:v>2343.8339839999999</c:v>
                </c:pt>
                <c:pt idx="1104">
                  <c:v>2342.9736330000001</c:v>
                </c:pt>
                <c:pt idx="1105">
                  <c:v>2342.1132809999999</c:v>
                </c:pt>
                <c:pt idx="1106">
                  <c:v>2341.251953</c:v>
                </c:pt>
                <c:pt idx="1107">
                  <c:v>2340.390625</c:v>
                </c:pt>
                <c:pt idx="1108">
                  <c:v>2339.5302729999999</c:v>
                </c:pt>
                <c:pt idx="1109">
                  <c:v>2338.6689449999999</c:v>
                </c:pt>
                <c:pt idx="1110">
                  <c:v>2337.8066410000001</c:v>
                </c:pt>
                <c:pt idx="1111">
                  <c:v>2336.9453130000002</c:v>
                </c:pt>
                <c:pt idx="1112">
                  <c:v>2336.0839839999999</c:v>
                </c:pt>
                <c:pt idx="1113">
                  <c:v>2335.2216800000001</c:v>
                </c:pt>
                <c:pt idx="1114">
                  <c:v>2334.359375</c:v>
                </c:pt>
                <c:pt idx="1115">
                  <c:v>2333.4970699999999</c:v>
                </c:pt>
                <c:pt idx="1116">
                  <c:v>2332.6347660000001</c:v>
                </c:pt>
                <c:pt idx="1117">
                  <c:v>2331.772461</c:v>
                </c:pt>
                <c:pt idx="1118">
                  <c:v>2330.9091800000001</c:v>
                </c:pt>
                <c:pt idx="1119">
                  <c:v>2330.0458979999999</c:v>
                </c:pt>
                <c:pt idx="1120">
                  <c:v>2329.1835940000001</c:v>
                </c:pt>
                <c:pt idx="1121">
                  <c:v>2328.3203130000002</c:v>
                </c:pt>
                <c:pt idx="1122">
                  <c:v>2327.4560550000001</c:v>
                </c:pt>
                <c:pt idx="1123">
                  <c:v>2326.5927729999999</c:v>
                </c:pt>
                <c:pt idx="1124">
                  <c:v>2325.7294919999999</c:v>
                </c:pt>
                <c:pt idx="1125">
                  <c:v>2324.8652339999999</c:v>
                </c:pt>
                <c:pt idx="1126">
                  <c:v>2324.0009770000001</c:v>
                </c:pt>
                <c:pt idx="1127">
                  <c:v>2323.1367190000001</c:v>
                </c:pt>
                <c:pt idx="1128">
                  <c:v>2322.272461</c:v>
                </c:pt>
                <c:pt idx="1129">
                  <c:v>2321.4072270000001</c:v>
                </c:pt>
                <c:pt idx="1130">
                  <c:v>2320.5429690000001</c:v>
                </c:pt>
                <c:pt idx="1131">
                  <c:v>2319.6777339999999</c:v>
                </c:pt>
                <c:pt idx="1132">
                  <c:v>2318.8125</c:v>
                </c:pt>
                <c:pt idx="1133">
                  <c:v>2317.9472660000001</c:v>
                </c:pt>
                <c:pt idx="1134">
                  <c:v>2317.0820309999999</c:v>
                </c:pt>
                <c:pt idx="1135">
                  <c:v>2316.216797</c:v>
                </c:pt>
                <c:pt idx="1136">
                  <c:v>2315.350586</c:v>
                </c:pt>
                <c:pt idx="1137">
                  <c:v>2314.484375</c:v>
                </c:pt>
                <c:pt idx="1138">
                  <c:v>2313.6191410000001</c:v>
                </c:pt>
                <c:pt idx="1139">
                  <c:v>2312.751953</c:v>
                </c:pt>
                <c:pt idx="1140">
                  <c:v>2311.8857419999999</c:v>
                </c:pt>
                <c:pt idx="1141">
                  <c:v>2311.0195309999999</c:v>
                </c:pt>
                <c:pt idx="1142">
                  <c:v>2310.1523440000001</c:v>
                </c:pt>
                <c:pt idx="1143">
                  <c:v>2309.2861330000001</c:v>
                </c:pt>
                <c:pt idx="1144">
                  <c:v>2308.4189449999999</c:v>
                </c:pt>
                <c:pt idx="1145">
                  <c:v>2307.5517580000001</c:v>
                </c:pt>
                <c:pt idx="1146">
                  <c:v>2306.6835940000001</c:v>
                </c:pt>
                <c:pt idx="1147">
                  <c:v>2305.8164059999999</c:v>
                </c:pt>
                <c:pt idx="1148">
                  <c:v>2304.9482419999999</c:v>
                </c:pt>
                <c:pt idx="1149">
                  <c:v>2304.0810550000001</c:v>
                </c:pt>
                <c:pt idx="1150">
                  <c:v>2303.2128910000001</c:v>
                </c:pt>
                <c:pt idx="1151">
                  <c:v>2302.3447270000001</c:v>
                </c:pt>
                <c:pt idx="1152">
                  <c:v>2301.475586</c:v>
                </c:pt>
                <c:pt idx="1153">
                  <c:v>2300.607422</c:v>
                </c:pt>
                <c:pt idx="1154">
                  <c:v>2299.7382809999999</c:v>
                </c:pt>
                <c:pt idx="1155">
                  <c:v>2298.8691410000001</c:v>
                </c:pt>
                <c:pt idx="1156">
                  <c:v>2298</c:v>
                </c:pt>
                <c:pt idx="1157">
                  <c:v>2297.1308589999999</c:v>
                </c:pt>
                <c:pt idx="1158">
                  <c:v>2296.2617190000001</c:v>
                </c:pt>
                <c:pt idx="1159">
                  <c:v>2295.392578</c:v>
                </c:pt>
                <c:pt idx="1160">
                  <c:v>2294.522461</c:v>
                </c:pt>
                <c:pt idx="1161">
                  <c:v>2293.6523440000001</c:v>
                </c:pt>
                <c:pt idx="1162">
                  <c:v>2292.7822270000001</c:v>
                </c:pt>
                <c:pt idx="1163">
                  <c:v>2291.9121089999999</c:v>
                </c:pt>
                <c:pt idx="1164">
                  <c:v>2291.0419919999999</c:v>
                </c:pt>
                <c:pt idx="1165">
                  <c:v>2290.1708979999999</c:v>
                </c:pt>
                <c:pt idx="1166">
                  <c:v>2289.3007809999999</c:v>
                </c:pt>
                <c:pt idx="1167">
                  <c:v>2288.4296880000002</c:v>
                </c:pt>
                <c:pt idx="1168">
                  <c:v>2287.5585940000001</c:v>
                </c:pt>
                <c:pt idx="1169">
                  <c:v>2286.6875</c:v>
                </c:pt>
                <c:pt idx="1170">
                  <c:v>2285.8154300000001</c:v>
                </c:pt>
                <c:pt idx="1171">
                  <c:v>2284.944336</c:v>
                </c:pt>
                <c:pt idx="1172">
                  <c:v>2284.0722660000001</c:v>
                </c:pt>
                <c:pt idx="1173">
                  <c:v>2283.2001949999999</c:v>
                </c:pt>
                <c:pt idx="1174">
                  <c:v>2282.328125</c:v>
                </c:pt>
                <c:pt idx="1175">
                  <c:v>2281.4560550000001</c:v>
                </c:pt>
                <c:pt idx="1176">
                  <c:v>2280.5839839999999</c:v>
                </c:pt>
                <c:pt idx="1177">
                  <c:v>2279.7109380000002</c:v>
                </c:pt>
                <c:pt idx="1178">
                  <c:v>2278.8378910000001</c:v>
                </c:pt>
                <c:pt idx="1179">
                  <c:v>2277.9648440000001</c:v>
                </c:pt>
                <c:pt idx="1180">
                  <c:v>2277.091797</c:v>
                </c:pt>
                <c:pt idx="1181">
                  <c:v>2276.21875</c:v>
                </c:pt>
                <c:pt idx="1182">
                  <c:v>2275.345703</c:v>
                </c:pt>
                <c:pt idx="1183">
                  <c:v>2274.4716800000001</c:v>
                </c:pt>
                <c:pt idx="1184">
                  <c:v>2273.5976559999999</c:v>
                </c:pt>
                <c:pt idx="1185">
                  <c:v>2272.7236330000001</c:v>
                </c:pt>
                <c:pt idx="1186">
                  <c:v>2271.8496089999999</c:v>
                </c:pt>
                <c:pt idx="1187">
                  <c:v>2270.975586</c:v>
                </c:pt>
                <c:pt idx="1188">
                  <c:v>2270.1015630000002</c:v>
                </c:pt>
                <c:pt idx="1189">
                  <c:v>2269.2265630000002</c:v>
                </c:pt>
                <c:pt idx="1190">
                  <c:v>2268.3515630000002</c:v>
                </c:pt>
                <c:pt idx="1191">
                  <c:v>2267.4765630000002</c:v>
                </c:pt>
                <c:pt idx="1192">
                  <c:v>2266.6015630000002</c:v>
                </c:pt>
                <c:pt idx="1193">
                  <c:v>2265.7265630000002</c:v>
                </c:pt>
                <c:pt idx="1194">
                  <c:v>2264.850586</c:v>
                </c:pt>
                <c:pt idx="1195">
                  <c:v>2263.975586</c:v>
                </c:pt>
                <c:pt idx="1196">
                  <c:v>2263.0996089999999</c:v>
                </c:pt>
                <c:pt idx="1197">
                  <c:v>2262.2236330000001</c:v>
                </c:pt>
                <c:pt idx="1198">
                  <c:v>2261.3476559999999</c:v>
                </c:pt>
                <c:pt idx="1199">
                  <c:v>2260.4716800000001</c:v>
                </c:pt>
                <c:pt idx="1200">
                  <c:v>2259.5947270000001</c:v>
                </c:pt>
                <c:pt idx="1201">
                  <c:v>2258.7177729999999</c:v>
                </c:pt>
                <c:pt idx="1202">
                  <c:v>2257.8408199999999</c:v>
                </c:pt>
                <c:pt idx="1203">
                  <c:v>2256.9638669999999</c:v>
                </c:pt>
                <c:pt idx="1204">
                  <c:v>2256.086914</c:v>
                </c:pt>
                <c:pt idx="1205">
                  <c:v>2255.209961</c:v>
                </c:pt>
                <c:pt idx="1206">
                  <c:v>2254.3320309999999</c:v>
                </c:pt>
                <c:pt idx="1207">
                  <c:v>2253.455078</c:v>
                </c:pt>
                <c:pt idx="1208">
                  <c:v>2252.5771479999999</c:v>
                </c:pt>
                <c:pt idx="1209">
                  <c:v>2251.6992190000001</c:v>
                </c:pt>
                <c:pt idx="1210">
                  <c:v>2250.8203130000002</c:v>
                </c:pt>
                <c:pt idx="1211">
                  <c:v>2249.9423830000001</c:v>
                </c:pt>
                <c:pt idx="1212">
                  <c:v>2249.064453</c:v>
                </c:pt>
                <c:pt idx="1213">
                  <c:v>2248.185547</c:v>
                </c:pt>
                <c:pt idx="1214">
                  <c:v>2247.3066410000001</c:v>
                </c:pt>
                <c:pt idx="1215">
                  <c:v>2246.4277339999999</c:v>
                </c:pt>
                <c:pt idx="1216">
                  <c:v>2245.5478520000001</c:v>
                </c:pt>
                <c:pt idx="1217">
                  <c:v>2244.6689449999999</c:v>
                </c:pt>
                <c:pt idx="1218">
                  <c:v>2243.7890630000002</c:v>
                </c:pt>
                <c:pt idx="1219">
                  <c:v>2242.9101559999999</c:v>
                </c:pt>
                <c:pt idx="1220">
                  <c:v>2242.0302729999999</c:v>
                </c:pt>
                <c:pt idx="1221">
                  <c:v>2241.1503910000001</c:v>
                </c:pt>
                <c:pt idx="1222">
                  <c:v>2240.2695309999999</c:v>
                </c:pt>
                <c:pt idx="1223">
                  <c:v>2239.3896479999999</c:v>
                </c:pt>
                <c:pt idx="1224">
                  <c:v>2238.508789</c:v>
                </c:pt>
                <c:pt idx="1225">
                  <c:v>2237.6279300000001</c:v>
                </c:pt>
                <c:pt idx="1226">
                  <c:v>2236.7470699999999</c:v>
                </c:pt>
                <c:pt idx="1227">
                  <c:v>2235.866211</c:v>
                </c:pt>
                <c:pt idx="1228">
                  <c:v>2234.9853520000001</c:v>
                </c:pt>
                <c:pt idx="1229">
                  <c:v>2234.1035160000001</c:v>
                </c:pt>
                <c:pt idx="1230">
                  <c:v>2233.2226559999999</c:v>
                </c:pt>
                <c:pt idx="1231">
                  <c:v>2232.3408199999999</c:v>
                </c:pt>
                <c:pt idx="1232">
                  <c:v>2231.4589839999999</c:v>
                </c:pt>
                <c:pt idx="1233">
                  <c:v>2230.576172</c:v>
                </c:pt>
                <c:pt idx="1234">
                  <c:v>2229.694336</c:v>
                </c:pt>
                <c:pt idx="1235">
                  <c:v>2228.8115229999999</c:v>
                </c:pt>
                <c:pt idx="1236">
                  <c:v>2227.9296880000002</c:v>
                </c:pt>
                <c:pt idx="1237">
                  <c:v>2227.046875</c:v>
                </c:pt>
                <c:pt idx="1238">
                  <c:v>2226.1640630000002</c:v>
                </c:pt>
                <c:pt idx="1239">
                  <c:v>2225.2802729999999</c:v>
                </c:pt>
                <c:pt idx="1240">
                  <c:v>2224.397461</c:v>
                </c:pt>
                <c:pt idx="1241">
                  <c:v>2223.513672</c:v>
                </c:pt>
                <c:pt idx="1242">
                  <c:v>2222.6308589999999</c:v>
                </c:pt>
                <c:pt idx="1243">
                  <c:v>2221.7470699999999</c:v>
                </c:pt>
                <c:pt idx="1244">
                  <c:v>2220.8623050000001</c:v>
                </c:pt>
                <c:pt idx="1245">
                  <c:v>2219.9785160000001</c:v>
                </c:pt>
                <c:pt idx="1246">
                  <c:v>2219.0947270000001</c:v>
                </c:pt>
                <c:pt idx="1247">
                  <c:v>2218.209961</c:v>
                </c:pt>
                <c:pt idx="1248">
                  <c:v>2217.3251949999999</c:v>
                </c:pt>
                <c:pt idx="1249">
                  <c:v>2216.4404300000001</c:v>
                </c:pt>
                <c:pt idx="1250">
                  <c:v>2215.555664</c:v>
                </c:pt>
                <c:pt idx="1251">
                  <c:v>2214.6708979999999</c:v>
                </c:pt>
                <c:pt idx="1252">
                  <c:v>2213.7851559999999</c:v>
                </c:pt>
                <c:pt idx="1253">
                  <c:v>2212.899414</c:v>
                </c:pt>
                <c:pt idx="1254">
                  <c:v>2212.0146479999999</c:v>
                </c:pt>
                <c:pt idx="1255">
                  <c:v>2211.1279300000001</c:v>
                </c:pt>
                <c:pt idx="1256">
                  <c:v>2210.2421880000002</c:v>
                </c:pt>
                <c:pt idx="1257">
                  <c:v>2209.3564449999999</c:v>
                </c:pt>
                <c:pt idx="1258">
                  <c:v>2208.4697270000001</c:v>
                </c:pt>
                <c:pt idx="1259">
                  <c:v>2207.5830080000001</c:v>
                </c:pt>
                <c:pt idx="1260">
                  <c:v>2206.6972660000001</c:v>
                </c:pt>
                <c:pt idx="1261">
                  <c:v>2205.8095699999999</c:v>
                </c:pt>
                <c:pt idx="1262">
                  <c:v>2204.9228520000001</c:v>
                </c:pt>
                <c:pt idx="1263">
                  <c:v>2204.0361330000001</c:v>
                </c:pt>
                <c:pt idx="1264">
                  <c:v>2203.1484380000002</c:v>
                </c:pt>
                <c:pt idx="1265">
                  <c:v>2202.2607419999999</c:v>
                </c:pt>
                <c:pt idx="1266">
                  <c:v>2201.373047</c:v>
                </c:pt>
                <c:pt idx="1267">
                  <c:v>2200.4853520000001</c:v>
                </c:pt>
                <c:pt idx="1268">
                  <c:v>2199.5976559999999</c:v>
                </c:pt>
                <c:pt idx="1269">
                  <c:v>2198.7089839999999</c:v>
                </c:pt>
                <c:pt idx="1270">
                  <c:v>2197.821289</c:v>
                </c:pt>
                <c:pt idx="1271">
                  <c:v>2196.9326169999999</c:v>
                </c:pt>
                <c:pt idx="1272">
                  <c:v>2196.0439449999999</c:v>
                </c:pt>
                <c:pt idx="1273">
                  <c:v>2195.154297</c:v>
                </c:pt>
                <c:pt idx="1274">
                  <c:v>2194.265625</c:v>
                </c:pt>
                <c:pt idx="1275">
                  <c:v>2193.3759770000001</c:v>
                </c:pt>
                <c:pt idx="1276">
                  <c:v>2192.4873050000001</c:v>
                </c:pt>
                <c:pt idx="1277">
                  <c:v>2191.5976559999999</c:v>
                </c:pt>
                <c:pt idx="1278">
                  <c:v>2190.7080080000001</c:v>
                </c:pt>
                <c:pt idx="1279">
                  <c:v>2189.8173830000001</c:v>
                </c:pt>
                <c:pt idx="1280">
                  <c:v>2188.9277339999999</c:v>
                </c:pt>
                <c:pt idx="1281">
                  <c:v>2188.0371089999999</c:v>
                </c:pt>
                <c:pt idx="1282">
                  <c:v>2187.147461</c:v>
                </c:pt>
                <c:pt idx="1283">
                  <c:v>2186.256836</c:v>
                </c:pt>
                <c:pt idx="1284">
                  <c:v>2185.3652339999999</c:v>
                </c:pt>
                <c:pt idx="1285">
                  <c:v>2184.4746089999999</c:v>
                </c:pt>
                <c:pt idx="1286">
                  <c:v>2183.5839839999999</c:v>
                </c:pt>
                <c:pt idx="1287">
                  <c:v>2182.6923830000001</c:v>
                </c:pt>
                <c:pt idx="1288">
                  <c:v>2181.8007809999999</c:v>
                </c:pt>
                <c:pt idx="1289">
                  <c:v>2180.9091800000001</c:v>
                </c:pt>
                <c:pt idx="1290">
                  <c:v>2180.017578</c:v>
                </c:pt>
                <c:pt idx="1291">
                  <c:v>2179.125</c:v>
                </c:pt>
                <c:pt idx="1292">
                  <c:v>2178.2333979999999</c:v>
                </c:pt>
                <c:pt idx="1293">
                  <c:v>2177.3408199999999</c:v>
                </c:pt>
                <c:pt idx="1294">
                  <c:v>2176.4482419999999</c:v>
                </c:pt>
                <c:pt idx="1295">
                  <c:v>2175.555664</c:v>
                </c:pt>
                <c:pt idx="1296">
                  <c:v>2174.663086</c:v>
                </c:pt>
                <c:pt idx="1297">
                  <c:v>2173.7695309999999</c:v>
                </c:pt>
                <c:pt idx="1298">
                  <c:v>2172.876953</c:v>
                </c:pt>
                <c:pt idx="1299">
                  <c:v>2171.9833979999999</c:v>
                </c:pt>
                <c:pt idx="1300">
                  <c:v>2171.0898440000001</c:v>
                </c:pt>
                <c:pt idx="1301">
                  <c:v>2170.196289</c:v>
                </c:pt>
                <c:pt idx="1302">
                  <c:v>2169.3017580000001</c:v>
                </c:pt>
                <c:pt idx="1303">
                  <c:v>2168.408203</c:v>
                </c:pt>
                <c:pt idx="1304">
                  <c:v>2167.513672</c:v>
                </c:pt>
                <c:pt idx="1305">
                  <c:v>2166.6191410000001</c:v>
                </c:pt>
                <c:pt idx="1306">
                  <c:v>2165.7246089999999</c:v>
                </c:pt>
                <c:pt idx="1307">
                  <c:v>2164.830078</c:v>
                </c:pt>
                <c:pt idx="1308">
                  <c:v>2163.935547</c:v>
                </c:pt>
                <c:pt idx="1309">
                  <c:v>2163.040039</c:v>
                </c:pt>
                <c:pt idx="1310">
                  <c:v>2162.1445309999999</c:v>
                </c:pt>
                <c:pt idx="1311">
                  <c:v>2161.2490229999999</c:v>
                </c:pt>
                <c:pt idx="1312">
                  <c:v>2160.3535160000001</c:v>
                </c:pt>
                <c:pt idx="1313">
                  <c:v>2159.4580080000001</c:v>
                </c:pt>
                <c:pt idx="1314">
                  <c:v>2158.5615229999999</c:v>
                </c:pt>
                <c:pt idx="1315">
                  <c:v>2157.6660160000001</c:v>
                </c:pt>
                <c:pt idx="1316">
                  <c:v>2156.7695309999999</c:v>
                </c:pt>
                <c:pt idx="1317">
                  <c:v>2155.873047</c:v>
                </c:pt>
                <c:pt idx="1318">
                  <c:v>2154.9765630000002</c:v>
                </c:pt>
                <c:pt idx="1319">
                  <c:v>2154.0791020000001</c:v>
                </c:pt>
                <c:pt idx="1320">
                  <c:v>2153.1826169999999</c:v>
                </c:pt>
                <c:pt idx="1321">
                  <c:v>2152.2851559999999</c:v>
                </c:pt>
                <c:pt idx="1322">
                  <c:v>2151.3876949999999</c:v>
                </c:pt>
                <c:pt idx="1323">
                  <c:v>2150.4902339999999</c:v>
                </c:pt>
                <c:pt idx="1324">
                  <c:v>2149.5927729999999</c:v>
                </c:pt>
                <c:pt idx="1325">
                  <c:v>2148.6953130000002</c:v>
                </c:pt>
                <c:pt idx="1326">
                  <c:v>2147.796875</c:v>
                </c:pt>
                <c:pt idx="1327">
                  <c:v>2146.8984380000002</c:v>
                </c:pt>
                <c:pt idx="1328">
                  <c:v>2146</c:v>
                </c:pt>
                <c:pt idx="1329">
                  <c:v>2145.1015630000002</c:v>
                </c:pt>
                <c:pt idx="1330">
                  <c:v>2144.203125</c:v>
                </c:pt>
                <c:pt idx="1331">
                  <c:v>2143.303711</c:v>
                </c:pt>
                <c:pt idx="1332">
                  <c:v>2142.4052729999999</c:v>
                </c:pt>
                <c:pt idx="1333">
                  <c:v>2141.5058589999999</c:v>
                </c:pt>
                <c:pt idx="1334">
                  <c:v>2140.6064449999999</c:v>
                </c:pt>
                <c:pt idx="1335">
                  <c:v>2139.7070309999999</c:v>
                </c:pt>
                <c:pt idx="1336">
                  <c:v>2138.8066410000001</c:v>
                </c:pt>
                <c:pt idx="1337">
                  <c:v>2137.9072270000001</c:v>
                </c:pt>
                <c:pt idx="1338">
                  <c:v>2137.006836</c:v>
                </c:pt>
                <c:pt idx="1339">
                  <c:v>2136.1064449999999</c:v>
                </c:pt>
                <c:pt idx="1340">
                  <c:v>2135.2060550000001</c:v>
                </c:pt>
                <c:pt idx="1341">
                  <c:v>2134.3046880000002</c:v>
                </c:pt>
                <c:pt idx="1342">
                  <c:v>2133.404297</c:v>
                </c:pt>
                <c:pt idx="1343">
                  <c:v>2132.5029300000001</c:v>
                </c:pt>
                <c:pt idx="1344">
                  <c:v>2131.602539</c:v>
                </c:pt>
                <c:pt idx="1345">
                  <c:v>2130.701172</c:v>
                </c:pt>
                <c:pt idx="1346">
                  <c:v>2129.798828</c:v>
                </c:pt>
                <c:pt idx="1347">
                  <c:v>2128.897461</c:v>
                </c:pt>
                <c:pt idx="1348">
                  <c:v>2127.9951169999999</c:v>
                </c:pt>
                <c:pt idx="1349">
                  <c:v>2127.09375</c:v>
                </c:pt>
                <c:pt idx="1350">
                  <c:v>2126.1914059999999</c:v>
                </c:pt>
                <c:pt idx="1351">
                  <c:v>2125.2890630000002</c:v>
                </c:pt>
                <c:pt idx="1352">
                  <c:v>2124.3867190000001</c:v>
                </c:pt>
                <c:pt idx="1353">
                  <c:v>2123.4833979999999</c:v>
                </c:pt>
                <c:pt idx="1354">
                  <c:v>2122.580078</c:v>
                </c:pt>
                <c:pt idx="1355">
                  <c:v>2121.6777339999999</c:v>
                </c:pt>
                <c:pt idx="1356">
                  <c:v>2120.774414</c:v>
                </c:pt>
                <c:pt idx="1357">
                  <c:v>2119.8710940000001</c:v>
                </c:pt>
                <c:pt idx="1358">
                  <c:v>2118.966797</c:v>
                </c:pt>
                <c:pt idx="1359">
                  <c:v>2118.0634770000001</c:v>
                </c:pt>
                <c:pt idx="1360">
                  <c:v>2117.1591800000001</c:v>
                </c:pt>
                <c:pt idx="1361">
                  <c:v>2116.2548830000001</c:v>
                </c:pt>
                <c:pt idx="1362">
                  <c:v>2115.350586</c:v>
                </c:pt>
                <c:pt idx="1363">
                  <c:v>2114.446289</c:v>
                </c:pt>
                <c:pt idx="1364">
                  <c:v>2113.5410160000001</c:v>
                </c:pt>
                <c:pt idx="1365">
                  <c:v>2112.6367190000001</c:v>
                </c:pt>
                <c:pt idx="1366">
                  <c:v>2111.7314449999999</c:v>
                </c:pt>
                <c:pt idx="1367">
                  <c:v>2110.826172</c:v>
                </c:pt>
                <c:pt idx="1368">
                  <c:v>2109.9208979999999</c:v>
                </c:pt>
                <c:pt idx="1369">
                  <c:v>2109.015625</c:v>
                </c:pt>
                <c:pt idx="1370">
                  <c:v>2108.109375</c:v>
                </c:pt>
                <c:pt idx="1371">
                  <c:v>2107.203125</c:v>
                </c:pt>
                <c:pt idx="1372">
                  <c:v>2106.2978520000001</c:v>
                </c:pt>
                <c:pt idx="1373">
                  <c:v>2105.3916020000001</c:v>
                </c:pt>
                <c:pt idx="1374">
                  <c:v>2104.484375</c:v>
                </c:pt>
                <c:pt idx="1375">
                  <c:v>2103.578125</c:v>
                </c:pt>
                <c:pt idx="1376">
                  <c:v>2102.6708979999999</c:v>
                </c:pt>
                <c:pt idx="1377">
                  <c:v>2101.7646479999999</c:v>
                </c:pt>
                <c:pt idx="1378">
                  <c:v>2100.857422</c:v>
                </c:pt>
                <c:pt idx="1379">
                  <c:v>2099.9501949999999</c:v>
                </c:pt>
                <c:pt idx="1380">
                  <c:v>2099.0419919999999</c:v>
                </c:pt>
                <c:pt idx="1381">
                  <c:v>2098.1347660000001</c:v>
                </c:pt>
                <c:pt idx="1382">
                  <c:v>2097.2265630000002</c:v>
                </c:pt>
                <c:pt idx="1383">
                  <c:v>2096.3183589999999</c:v>
                </c:pt>
                <c:pt idx="1384">
                  <c:v>2095.4101559999999</c:v>
                </c:pt>
                <c:pt idx="1385">
                  <c:v>2094.501953</c:v>
                </c:pt>
                <c:pt idx="1386">
                  <c:v>2093.59375</c:v>
                </c:pt>
                <c:pt idx="1387">
                  <c:v>2092.6845699999999</c:v>
                </c:pt>
                <c:pt idx="1388">
                  <c:v>2091.7753910000001</c:v>
                </c:pt>
                <c:pt idx="1389">
                  <c:v>2090.866211</c:v>
                </c:pt>
                <c:pt idx="1390">
                  <c:v>2089.9570309999999</c:v>
                </c:pt>
                <c:pt idx="1391">
                  <c:v>2089.0478520000001</c:v>
                </c:pt>
                <c:pt idx="1392">
                  <c:v>2088.1376949999999</c:v>
                </c:pt>
                <c:pt idx="1393">
                  <c:v>2087.2285160000001</c:v>
                </c:pt>
                <c:pt idx="1394">
                  <c:v>2086.3183589999999</c:v>
                </c:pt>
                <c:pt idx="1395">
                  <c:v>2085.408203</c:v>
                </c:pt>
                <c:pt idx="1396">
                  <c:v>2084.498047</c:v>
                </c:pt>
                <c:pt idx="1397">
                  <c:v>2083.586914</c:v>
                </c:pt>
                <c:pt idx="1398">
                  <c:v>2082.6767580000001</c:v>
                </c:pt>
                <c:pt idx="1399">
                  <c:v>2081.765625</c:v>
                </c:pt>
                <c:pt idx="1400">
                  <c:v>2080.8544919999999</c:v>
                </c:pt>
                <c:pt idx="1401">
                  <c:v>2079.9433589999999</c:v>
                </c:pt>
                <c:pt idx="1402">
                  <c:v>2079.0322270000001</c:v>
                </c:pt>
                <c:pt idx="1403">
                  <c:v>2078.1201169999999</c:v>
                </c:pt>
                <c:pt idx="1404">
                  <c:v>2077.2080080000001</c:v>
                </c:pt>
                <c:pt idx="1405">
                  <c:v>2076.296875</c:v>
                </c:pt>
                <c:pt idx="1406">
                  <c:v>2075.3847660000001</c:v>
                </c:pt>
                <c:pt idx="1407">
                  <c:v>2074.4716800000001</c:v>
                </c:pt>
                <c:pt idx="1408">
                  <c:v>2073.5595699999999</c:v>
                </c:pt>
                <c:pt idx="1409">
                  <c:v>2072.6464839999999</c:v>
                </c:pt>
                <c:pt idx="1410">
                  <c:v>2071.734375</c:v>
                </c:pt>
                <c:pt idx="1411">
                  <c:v>2070.821289</c:v>
                </c:pt>
                <c:pt idx="1412">
                  <c:v>2069.908203</c:v>
                </c:pt>
                <c:pt idx="1413">
                  <c:v>2068.9941410000001</c:v>
                </c:pt>
                <c:pt idx="1414">
                  <c:v>2068.0810550000001</c:v>
                </c:pt>
                <c:pt idx="1415">
                  <c:v>2067.1669919999999</c:v>
                </c:pt>
                <c:pt idx="1416">
                  <c:v>2066.2529300000001</c:v>
                </c:pt>
                <c:pt idx="1417">
                  <c:v>2065.3388669999999</c:v>
                </c:pt>
                <c:pt idx="1418">
                  <c:v>2064.4248050000001</c:v>
                </c:pt>
                <c:pt idx="1419">
                  <c:v>2063.5107419999999</c:v>
                </c:pt>
                <c:pt idx="1420">
                  <c:v>2062.595703</c:v>
                </c:pt>
                <c:pt idx="1421">
                  <c:v>2061.680664</c:v>
                </c:pt>
                <c:pt idx="1422">
                  <c:v>2060.765625</c:v>
                </c:pt>
                <c:pt idx="1423">
                  <c:v>2059.850586</c:v>
                </c:pt>
                <c:pt idx="1424">
                  <c:v>2058.935547</c:v>
                </c:pt>
                <c:pt idx="1425">
                  <c:v>2058.0195309999999</c:v>
                </c:pt>
                <c:pt idx="1426">
                  <c:v>2057.1044919999999</c:v>
                </c:pt>
                <c:pt idx="1427">
                  <c:v>2056.1884770000001</c:v>
                </c:pt>
                <c:pt idx="1428">
                  <c:v>2055.272461</c:v>
                </c:pt>
                <c:pt idx="1429">
                  <c:v>2054.3564449999999</c:v>
                </c:pt>
                <c:pt idx="1430">
                  <c:v>2053.439453</c:v>
                </c:pt>
                <c:pt idx="1431">
                  <c:v>2052.5234380000002</c:v>
                </c:pt>
                <c:pt idx="1432">
                  <c:v>2051.6064449999999</c:v>
                </c:pt>
                <c:pt idx="1433">
                  <c:v>2050.689453</c:v>
                </c:pt>
                <c:pt idx="1434">
                  <c:v>2049.772461</c:v>
                </c:pt>
                <c:pt idx="1435">
                  <c:v>2048.8544919999999</c:v>
                </c:pt>
                <c:pt idx="1436">
                  <c:v>2047.9375</c:v>
                </c:pt>
                <c:pt idx="1437">
                  <c:v>2047.0195309999999</c:v>
                </c:pt>
                <c:pt idx="1438">
                  <c:v>2046.1015629999999</c:v>
                </c:pt>
                <c:pt idx="1439">
                  <c:v>2045.1835940000001</c:v>
                </c:pt>
                <c:pt idx="1440">
                  <c:v>2044.265625</c:v>
                </c:pt>
                <c:pt idx="1441">
                  <c:v>2043.3476559999999</c:v>
                </c:pt>
                <c:pt idx="1442">
                  <c:v>2042.428711</c:v>
                </c:pt>
                <c:pt idx="1443">
                  <c:v>2041.5097659999999</c:v>
                </c:pt>
                <c:pt idx="1444">
                  <c:v>2040.5908199999999</c:v>
                </c:pt>
                <c:pt idx="1445">
                  <c:v>2039.671875</c:v>
                </c:pt>
                <c:pt idx="1446">
                  <c:v>2038.7529300000001</c:v>
                </c:pt>
                <c:pt idx="1447">
                  <c:v>2037.8330080000001</c:v>
                </c:pt>
                <c:pt idx="1448">
                  <c:v>2036.913086</c:v>
                </c:pt>
                <c:pt idx="1449">
                  <c:v>2035.9941409999999</c:v>
                </c:pt>
                <c:pt idx="1450">
                  <c:v>2035.0732419999999</c:v>
                </c:pt>
                <c:pt idx="1451">
                  <c:v>2034.1533199999999</c:v>
                </c:pt>
                <c:pt idx="1452">
                  <c:v>2033.2333980000001</c:v>
                </c:pt>
                <c:pt idx="1453">
                  <c:v>2032.3125</c:v>
                </c:pt>
                <c:pt idx="1454">
                  <c:v>2031.3916019999999</c:v>
                </c:pt>
                <c:pt idx="1455">
                  <c:v>2030.470703</c:v>
                </c:pt>
                <c:pt idx="1456">
                  <c:v>2029.5498050000001</c:v>
                </c:pt>
                <c:pt idx="1457">
                  <c:v>2028.6289059999999</c:v>
                </c:pt>
                <c:pt idx="1458">
                  <c:v>2027.7070309999999</c:v>
                </c:pt>
                <c:pt idx="1459">
                  <c:v>2026.7851559999999</c:v>
                </c:pt>
                <c:pt idx="1460">
                  <c:v>2025.8632809999999</c:v>
                </c:pt>
                <c:pt idx="1461">
                  <c:v>2024.9414059999999</c:v>
                </c:pt>
                <c:pt idx="1462">
                  <c:v>2024.0195309999999</c:v>
                </c:pt>
                <c:pt idx="1463">
                  <c:v>2023.0966800000001</c:v>
                </c:pt>
                <c:pt idx="1464">
                  <c:v>2022.1748050000001</c:v>
                </c:pt>
                <c:pt idx="1465">
                  <c:v>2021.251953</c:v>
                </c:pt>
                <c:pt idx="1466">
                  <c:v>2020.3291019999999</c:v>
                </c:pt>
                <c:pt idx="1467">
                  <c:v>2019.40625</c:v>
                </c:pt>
                <c:pt idx="1468">
                  <c:v>2018.482422</c:v>
                </c:pt>
                <c:pt idx="1469">
                  <c:v>2017.5595699999999</c:v>
                </c:pt>
                <c:pt idx="1470">
                  <c:v>2016.6357419999999</c:v>
                </c:pt>
                <c:pt idx="1471">
                  <c:v>2015.711914</c:v>
                </c:pt>
                <c:pt idx="1472">
                  <c:v>2014.788086</c:v>
                </c:pt>
                <c:pt idx="1473">
                  <c:v>2013.8632809999999</c:v>
                </c:pt>
                <c:pt idx="1474">
                  <c:v>2012.939453</c:v>
                </c:pt>
                <c:pt idx="1475">
                  <c:v>2012.0146480000001</c:v>
                </c:pt>
                <c:pt idx="1476">
                  <c:v>2011.0898440000001</c:v>
                </c:pt>
                <c:pt idx="1477">
                  <c:v>2010.165039</c:v>
                </c:pt>
                <c:pt idx="1478">
                  <c:v>2009.2402340000001</c:v>
                </c:pt>
                <c:pt idx="1479">
                  <c:v>2008.314453</c:v>
                </c:pt>
                <c:pt idx="1480">
                  <c:v>2007.3896480000001</c:v>
                </c:pt>
                <c:pt idx="1481">
                  <c:v>2006.4638669999999</c:v>
                </c:pt>
                <c:pt idx="1482">
                  <c:v>2005.538086</c:v>
                </c:pt>
                <c:pt idx="1483">
                  <c:v>2004.6123050000001</c:v>
                </c:pt>
                <c:pt idx="1484">
                  <c:v>2003.685547</c:v>
                </c:pt>
                <c:pt idx="1485">
                  <c:v>2002.7597659999999</c:v>
                </c:pt>
                <c:pt idx="1486">
                  <c:v>2001.8330080000001</c:v>
                </c:pt>
                <c:pt idx="1487">
                  <c:v>2000.90625</c:v>
                </c:pt>
                <c:pt idx="1488">
                  <c:v>1999.9794919999999</c:v>
                </c:pt>
                <c:pt idx="1489">
                  <c:v>1999.0527340000001</c:v>
                </c:pt>
                <c:pt idx="1490">
                  <c:v>1998.125</c:v>
                </c:pt>
                <c:pt idx="1491">
                  <c:v>1997.1972659999999</c:v>
                </c:pt>
                <c:pt idx="1492">
                  <c:v>1996.2705080000001</c:v>
                </c:pt>
                <c:pt idx="1493">
                  <c:v>1995.3427730000001</c:v>
                </c:pt>
                <c:pt idx="1494">
                  <c:v>1994.4140629999999</c:v>
                </c:pt>
                <c:pt idx="1495">
                  <c:v>1993.486328</c:v>
                </c:pt>
                <c:pt idx="1496">
                  <c:v>1992.5576169999999</c:v>
                </c:pt>
                <c:pt idx="1497">
                  <c:v>1991.6289059999999</c:v>
                </c:pt>
                <c:pt idx="1498">
                  <c:v>1990.7001949999999</c:v>
                </c:pt>
                <c:pt idx="1499">
                  <c:v>1989.7714840000001</c:v>
                </c:pt>
                <c:pt idx="1500">
                  <c:v>1988.8427730000001</c:v>
                </c:pt>
                <c:pt idx="1501">
                  <c:v>1987.913086</c:v>
                </c:pt>
                <c:pt idx="1502">
                  <c:v>1986.984375</c:v>
                </c:pt>
                <c:pt idx="1503">
                  <c:v>1986.0546879999999</c:v>
                </c:pt>
                <c:pt idx="1504">
                  <c:v>1985.125</c:v>
                </c:pt>
                <c:pt idx="1505">
                  <c:v>1984.194336</c:v>
                </c:pt>
                <c:pt idx="1506">
                  <c:v>1983.2646480000001</c:v>
                </c:pt>
                <c:pt idx="1507">
                  <c:v>1982.3339840000001</c:v>
                </c:pt>
                <c:pt idx="1508">
                  <c:v>1981.4033199999999</c:v>
                </c:pt>
                <c:pt idx="1509">
                  <c:v>1980.4726559999999</c:v>
                </c:pt>
                <c:pt idx="1510">
                  <c:v>1979.5419919999999</c:v>
                </c:pt>
                <c:pt idx="1511">
                  <c:v>1978.6103519999999</c:v>
                </c:pt>
                <c:pt idx="1512">
                  <c:v>1977.6796879999999</c:v>
                </c:pt>
                <c:pt idx="1513">
                  <c:v>1976.748047</c:v>
                </c:pt>
                <c:pt idx="1514">
                  <c:v>1975.8164059999999</c:v>
                </c:pt>
                <c:pt idx="1515">
                  <c:v>1974.8847659999999</c:v>
                </c:pt>
                <c:pt idx="1516">
                  <c:v>1973.953125</c:v>
                </c:pt>
                <c:pt idx="1517">
                  <c:v>1973.0205080000001</c:v>
                </c:pt>
                <c:pt idx="1518">
                  <c:v>1972.0878909999999</c:v>
                </c:pt>
                <c:pt idx="1519">
                  <c:v>1971.1552730000001</c:v>
                </c:pt>
                <c:pt idx="1520">
                  <c:v>1970.2226559999999</c:v>
                </c:pt>
                <c:pt idx="1521">
                  <c:v>1969.290039</c:v>
                </c:pt>
                <c:pt idx="1522">
                  <c:v>1968.3564449999999</c:v>
                </c:pt>
                <c:pt idx="1523">
                  <c:v>1967.423828</c:v>
                </c:pt>
                <c:pt idx="1524">
                  <c:v>1966.4902340000001</c:v>
                </c:pt>
                <c:pt idx="1525">
                  <c:v>1965.5566409999999</c:v>
                </c:pt>
                <c:pt idx="1526">
                  <c:v>1964.623047</c:v>
                </c:pt>
                <c:pt idx="1527">
                  <c:v>1963.6884769999999</c:v>
                </c:pt>
                <c:pt idx="1528">
                  <c:v>1962.7548830000001</c:v>
                </c:pt>
                <c:pt idx="1529">
                  <c:v>1961.8203129999999</c:v>
                </c:pt>
                <c:pt idx="1530">
                  <c:v>1960.8857419999999</c:v>
                </c:pt>
                <c:pt idx="1531">
                  <c:v>1959.951172</c:v>
                </c:pt>
                <c:pt idx="1532">
                  <c:v>1959.015625</c:v>
                </c:pt>
                <c:pt idx="1533">
                  <c:v>1958.0810550000001</c:v>
                </c:pt>
                <c:pt idx="1534">
                  <c:v>1957.1455080000001</c:v>
                </c:pt>
                <c:pt idx="1535">
                  <c:v>1956.209961</c:v>
                </c:pt>
                <c:pt idx="1536">
                  <c:v>1955.274414</c:v>
                </c:pt>
                <c:pt idx="1537">
                  <c:v>1954.3378909999999</c:v>
                </c:pt>
                <c:pt idx="1538">
                  <c:v>1953.4023440000001</c:v>
                </c:pt>
                <c:pt idx="1539">
                  <c:v>1952.4658199999999</c:v>
                </c:pt>
                <c:pt idx="1540">
                  <c:v>1951.529297</c:v>
                </c:pt>
                <c:pt idx="1541">
                  <c:v>1950.5927730000001</c:v>
                </c:pt>
                <c:pt idx="1542">
                  <c:v>1949.65625</c:v>
                </c:pt>
                <c:pt idx="1543">
                  <c:v>1948.7197269999999</c:v>
                </c:pt>
                <c:pt idx="1544">
                  <c:v>1947.7822269999999</c:v>
                </c:pt>
                <c:pt idx="1545">
                  <c:v>1946.8447269999999</c:v>
                </c:pt>
                <c:pt idx="1546">
                  <c:v>1945.9072269999999</c:v>
                </c:pt>
                <c:pt idx="1547">
                  <c:v>1944.9697269999999</c:v>
                </c:pt>
                <c:pt idx="1548">
                  <c:v>1944.0322269999999</c:v>
                </c:pt>
                <c:pt idx="1549">
                  <c:v>1943.09375</c:v>
                </c:pt>
                <c:pt idx="1550">
                  <c:v>1942.1552730000001</c:v>
                </c:pt>
                <c:pt idx="1551">
                  <c:v>1941.216797</c:v>
                </c:pt>
                <c:pt idx="1552">
                  <c:v>1940.2783199999999</c:v>
                </c:pt>
                <c:pt idx="1553">
                  <c:v>1939.3398440000001</c:v>
                </c:pt>
                <c:pt idx="1554">
                  <c:v>1938.4003909999999</c:v>
                </c:pt>
                <c:pt idx="1555">
                  <c:v>1937.4609379999999</c:v>
                </c:pt>
                <c:pt idx="1556">
                  <c:v>1936.522461</c:v>
                </c:pt>
                <c:pt idx="1557">
                  <c:v>1935.5820309999999</c:v>
                </c:pt>
                <c:pt idx="1558">
                  <c:v>1934.642578</c:v>
                </c:pt>
                <c:pt idx="1559">
                  <c:v>1933.703125</c:v>
                </c:pt>
                <c:pt idx="1560">
                  <c:v>1932.7626949999999</c:v>
                </c:pt>
                <c:pt idx="1561">
                  <c:v>1931.8222659999999</c:v>
                </c:pt>
                <c:pt idx="1562">
                  <c:v>1930.881836</c:v>
                </c:pt>
                <c:pt idx="1563">
                  <c:v>1929.9414059999999</c:v>
                </c:pt>
                <c:pt idx="1564">
                  <c:v>1929</c:v>
                </c:pt>
                <c:pt idx="1565">
                  <c:v>1928.0595699999999</c:v>
                </c:pt>
                <c:pt idx="1566">
                  <c:v>1927.118164</c:v>
                </c:pt>
                <c:pt idx="1567">
                  <c:v>1926.1767580000001</c:v>
                </c:pt>
                <c:pt idx="1568">
                  <c:v>1925.2353519999999</c:v>
                </c:pt>
                <c:pt idx="1569">
                  <c:v>1924.2929690000001</c:v>
                </c:pt>
                <c:pt idx="1570">
                  <c:v>1923.3515629999999</c:v>
                </c:pt>
                <c:pt idx="1571">
                  <c:v>1922.4091800000001</c:v>
                </c:pt>
                <c:pt idx="1572">
                  <c:v>1921.466797</c:v>
                </c:pt>
                <c:pt idx="1573">
                  <c:v>1920.524414</c:v>
                </c:pt>
                <c:pt idx="1574">
                  <c:v>1919.5820309999999</c:v>
                </c:pt>
                <c:pt idx="1575">
                  <c:v>1918.638672</c:v>
                </c:pt>
                <c:pt idx="1576">
                  <c:v>1917.6953129999999</c:v>
                </c:pt>
                <c:pt idx="1577">
                  <c:v>1916.7529300000001</c:v>
                </c:pt>
                <c:pt idx="1578">
                  <c:v>1915.8085940000001</c:v>
                </c:pt>
                <c:pt idx="1579">
                  <c:v>1914.8652340000001</c:v>
                </c:pt>
                <c:pt idx="1580">
                  <c:v>1913.921875</c:v>
                </c:pt>
                <c:pt idx="1581">
                  <c:v>1912.977539</c:v>
                </c:pt>
                <c:pt idx="1582">
                  <c:v>1912.033203</c:v>
                </c:pt>
                <c:pt idx="1583">
                  <c:v>1911.0888669999999</c:v>
                </c:pt>
                <c:pt idx="1584">
                  <c:v>1910.1445309999999</c:v>
                </c:pt>
                <c:pt idx="1585">
                  <c:v>1909.1992190000001</c:v>
                </c:pt>
                <c:pt idx="1586">
                  <c:v>1908.2548830000001</c:v>
                </c:pt>
                <c:pt idx="1587">
                  <c:v>1907.3095699999999</c:v>
                </c:pt>
                <c:pt idx="1588">
                  <c:v>1906.3642580000001</c:v>
                </c:pt>
                <c:pt idx="1589">
                  <c:v>1905.4189449999999</c:v>
                </c:pt>
                <c:pt idx="1590">
                  <c:v>1904.4726559999999</c:v>
                </c:pt>
                <c:pt idx="1591">
                  <c:v>1903.5273440000001</c:v>
                </c:pt>
                <c:pt idx="1592">
                  <c:v>1902.5810550000001</c:v>
                </c:pt>
                <c:pt idx="1593">
                  <c:v>1901.6347659999999</c:v>
                </c:pt>
                <c:pt idx="1594">
                  <c:v>1900.6884769999999</c:v>
                </c:pt>
                <c:pt idx="1595">
                  <c:v>1899.7421879999999</c:v>
                </c:pt>
                <c:pt idx="1596">
                  <c:v>1898.794922</c:v>
                </c:pt>
                <c:pt idx="1597">
                  <c:v>1897.8476559999999</c:v>
                </c:pt>
                <c:pt idx="1598">
                  <c:v>1896.9003909999999</c:v>
                </c:pt>
                <c:pt idx="1599">
                  <c:v>1895.953125</c:v>
                </c:pt>
                <c:pt idx="1600">
                  <c:v>1895.0058590000001</c:v>
                </c:pt>
                <c:pt idx="1601">
                  <c:v>1894.0576169999999</c:v>
                </c:pt>
                <c:pt idx="1602">
                  <c:v>1893.1103519999999</c:v>
                </c:pt>
                <c:pt idx="1603">
                  <c:v>1892.1621090000001</c:v>
                </c:pt>
                <c:pt idx="1604">
                  <c:v>1891.2138669999999</c:v>
                </c:pt>
                <c:pt idx="1605">
                  <c:v>1890.265625</c:v>
                </c:pt>
                <c:pt idx="1606">
                  <c:v>1889.3164059999999</c:v>
                </c:pt>
                <c:pt idx="1607">
                  <c:v>1888.3671879999999</c:v>
                </c:pt>
                <c:pt idx="1608">
                  <c:v>1887.4189449999999</c:v>
                </c:pt>
                <c:pt idx="1609">
                  <c:v>1886.4697269999999</c:v>
                </c:pt>
                <c:pt idx="1610">
                  <c:v>1885.5195309999999</c:v>
                </c:pt>
                <c:pt idx="1611">
                  <c:v>1884.5703129999999</c:v>
                </c:pt>
                <c:pt idx="1612">
                  <c:v>1883.6201169999999</c:v>
                </c:pt>
                <c:pt idx="1613">
                  <c:v>1882.669922</c:v>
                </c:pt>
                <c:pt idx="1614">
                  <c:v>1881.7197269999999</c:v>
                </c:pt>
                <c:pt idx="1615">
                  <c:v>1880.7695309999999</c:v>
                </c:pt>
                <c:pt idx="1616">
                  <c:v>1879.819336</c:v>
                </c:pt>
                <c:pt idx="1617">
                  <c:v>1878.868164</c:v>
                </c:pt>
                <c:pt idx="1618">
                  <c:v>1877.9179690000001</c:v>
                </c:pt>
                <c:pt idx="1619">
                  <c:v>1876.966797</c:v>
                </c:pt>
                <c:pt idx="1620">
                  <c:v>1876.0146480000001</c:v>
                </c:pt>
                <c:pt idx="1621">
                  <c:v>1875.0634769999999</c:v>
                </c:pt>
                <c:pt idx="1622">
                  <c:v>1874.1123050000001</c:v>
                </c:pt>
                <c:pt idx="1623">
                  <c:v>1873.1601559999999</c:v>
                </c:pt>
                <c:pt idx="1624">
                  <c:v>1872.2080080000001</c:v>
                </c:pt>
                <c:pt idx="1625">
                  <c:v>1871.2558590000001</c:v>
                </c:pt>
                <c:pt idx="1626">
                  <c:v>1870.3027340000001</c:v>
                </c:pt>
                <c:pt idx="1627">
                  <c:v>1869.350586</c:v>
                </c:pt>
                <c:pt idx="1628">
                  <c:v>1868.397461</c:v>
                </c:pt>
                <c:pt idx="1629">
                  <c:v>1867.444336</c:v>
                </c:pt>
                <c:pt idx="1630">
                  <c:v>1866.491211</c:v>
                </c:pt>
                <c:pt idx="1631">
                  <c:v>1865.538086</c:v>
                </c:pt>
                <c:pt idx="1632">
                  <c:v>1864.584961</c:v>
                </c:pt>
                <c:pt idx="1633">
                  <c:v>1863.6308590000001</c:v>
                </c:pt>
                <c:pt idx="1634">
                  <c:v>1862.6767580000001</c:v>
                </c:pt>
                <c:pt idx="1635">
                  <c:v>1861.7226559999999</c:v>
                </c:pt>
                <c:pt idx="1636">
                  <c:v>1860.7685550000001</c:v>
                </c:pt>
                <c:pt idx="1637">
                  <c:v>1859.8134769999999</c:v>
                </c:pt>
                <c:pt idx="1638">
                  <c:v>1858.859375</c:v>
                </c:pt>
                <c:pt idx="1639">
                  <c:v>1857.904297</c:v>
                </c:pt>
                <c:pt idx="1640">
                  <c:v>1856.9492190000001</c:v>
                </c:pt>
                <c:pt idx="1641">
                  <c:v>1855.9941409999999</c:v>
                </c:pt>
                <c:pt idx="1642">
                  <c:v>1855.038086</c:v>
                </c:pt>
                <c:pt idx="1643">
                  <c:v>1854.0820309999999</c:v>
                </c:pt>
                <c:pt idx="1644">
                  <c:v>1853.126953</c:v>
                </c:pt>
                <c:pt idx="1645">
                  <c:v>1852.1708980000001</c:v>
                </c:pt>
                <c:pt idx="1646">
                  <c:v>1851.2148440000001</c:v>
                </c:pt>
                <c:pt idx="1647">
                  <c:v>1850.2578129999999</c:v>
                </c:pt>
                <c:pt idx="1648">
                  <c:v>1849.3017580000001</c:v>
                </c:pt>
                <c:pt idx="1649">
                  <c:v>1848.3447269999999</c:v>
                </c:pt>
                <c:pt idx="1650">
                  <c:v>1847.3876949999999</c:v>
                </c:pt>
                <c:pt idx="1651">
                  <c:v>1846.430664</c:v>
                </c:pt>
                <c:pt idx="1652">
                  <c:v>1845.4726559999999</c:v>
                </c:pt>
                <c:pt idx="1653">
                  <c:v>1844.515625</c:v>
                </c:pt>
                <c:pt idx="1654">
                  <c:v>1843.5576169999999</c:v>
                </c:pt>
                <c:pt idx="1655">
                  <c:v>1842.5996090000001</c:v>
                </c:pt>
                <c:pt idx="1656">
                  <c:v>1841.6416019999999</c:v>
                </c:pt>
                <c:pt idx="1657">
                  <c:v>1840.6835940000001</c:v>
                </c:pt>
                <c:pt idx="1658">
                  <c:v>1839.7246090000001</c:v>
                </c:pt>
                <c:pt idx="1659">
                  <c:v>1838.765625</c:v>
                </c:pt>
                <c:pt idx="1660">
                  <c:v>1837.8066409999999</c:v>
                </c:pt>
                <c:pt idx="1661">
                  <c:v>1836.8476559999999</c:v>
                </c:pt>
                <c:pt idx="1662">
                  <c:v>1835.888672</c:v>
                </c:pt>
                <c:pt idx="1663">
                  <c:v>1834.928711</c:v>
                </c:pt>
                <c:pt idx="1664">
                  <c:v>1833.9697269999999</c:v>
                </c:pt>
                <c:pt idx="1665">
                  <c:v>1833.0097659999999</c:v>
                </c:pt>
                <c:pt idx="1666">
                  <c:v>1832.0498050000001</c:v>
                </c:pt>
                <c:pt idx="1667">
                  <c:v>1831.0888669999999</c:v>
                </c:pt>
                <c:pt idx="1668">
                  <c:v>1830.1289059999999</c:v>
                </c:pt>
                <c:pt idx="1669">
                  <c:v>1829.1679690000001</c:v>
                </c:pt>
                <c:pt idx="1670">
                  <c:v>1828.2070309999999</c:v>
                </c:pt>
                <c:pt idx="1671">
                  <c:v>1827.2460940000001</c:v>
                </c:pt>
                <c:pt idx="1672">
                  <c:v>1826.2851559999999</c:v>
                </c:pt>
                <c:pt idx="1673">
                  <c:v>1825.3242190000001</c:v>
                </c:pt>
                <c:pt idx="1674">
                  <c:v>1824.3623050000001</c:v>
                </c:pt>
                <c:pt idx="1675">
                  <c:v>1823.4003909999999</c:v>
                </c:pt>
                <c:pt idx="1676">
                  <c:v>1822.4384769999999</c:v>
                </c:pt>
                <c:pt idx="1677">
                  <c:v>1821.4765629999999</c:v>
                </c:pt>
                <c:pt idx="1678">
                  <c:v>1820.513672</c:v>
                </c:pt>
                <c:pt idx="1679">
                  <c:v>1819.5517580000001</c:v>
                </c:pt>
                <c:pt idx="1680">
                  <c:v>1818.5888669999999</c:v>
                </c:pt>
                <c:pt idx="1681">
                  <c:v>1817.6259769999999</c:v>
                </c:pt>
                <c:pt idx="1682">
                  <c:v>1816.663086</c:v>
                </c:pt>
                <c:pt idx="1683">
                  <c:v>1815.6992190000001</c:v>
                </c:pt>
                <c:pt idx="1684">
                  <c:v>1814.736328</c:v>
                </c:pt>
                <c:pt idx="1685">
                  <c:v>1813.772461</c:v>
                </c:pt>
                <c:pt idx="1686">
                  <c:v>1812.8085940000001</c:v>
                </c:pt>
                <c:pt idx="1687">
                  <c:v>1811.8447269999999</c:v>
                </c:pt>
                <c:pt idx="1688">
                  <c:v>1810.8798830000001</c:v>
                </c:pt>
                <c:pt idx="1689">
                  <c:v>1809.9160159999999</c:v>
                </c:pt>
                <c:pt idx="1690">
                  <c:v>1808.951172</c:v>
                </c:pt>
                <c:pt idx="1691">
                  <c:v>1807.986328</c:v>
                </c:pt>
                <c:pt idx="1692">
                  <c:v>1807.0214840000001</c:v>
                </c:pt>
                <c:pt idx="1693">
                  <c:v>1806.055664</c:v>
                </c:pt>
                <c:pt idx="1694">
                  <c:v>1805.0908199999999</c:v>
                </c:pt>
                <c:pt idx="1695">
                  <c:v>1804.125</c:v>
                </c:pt>
                <c:pt idx="1696">
                  <c:v>1803.1591800000001</c:v>
                </c:pt>
                <c:pt idx="1697">
                  <c:v>1802.1933590000001</c:v>
                </c:pt>
                <c:pt idx="1698">
                  <c:v>1801.2265629999999</c:v>
                </c:pt>
                <c:pt idx="1699">
                  <c:v>1800.2607419999999</c:v>
                </c:pt>
                <c:pt idx="1700">
                  <c:v>1799.2939449999999</c:v>
                </c:pt>
                <c:pt idx="1701">
                  <c:v>1798.3271480000001</c:v>
                </c:pt>
                <c:pt idx="1702">
                  <c:v>1797.3603519999999</c:v>
                </c:pt>
                <c:pt idx="1703">
                  <c:v>1796.3935550000001</c:v>
                </c:pt>
                <c:pt idx="1704">
                  <c:v>1795.4257809999999</c:v>
                </c:pt>
                <c:pt idx="1705">
                  <c:v>1794.4580080000001</c:v>
                </c:pt>
                <c:pt idx="1706">
                  <c:v>1793.4902340000001</c:v>
                </c:pt>
                <c:pt idx="1707">
                  <c:v>1792.522461</c:v>
                </c:pt>
                <c:pt idx="1708">
                  <c:v>1791.5546879999999</c:v>
                </c:pt>
                <c:pt idx="1709">
                  <c:v>1790.5859379999999</c:v>
                </c:pt>
                <c:pt idx="1710">
                  <c:v>1789.618164</c:v>
                </c:pt>
                <c:pt idx="1711">
                  <c:v>1788.649414</c:v>
                </c:pt>
                <c:pt idx="1712">
                  <c:v>1787.6796879999999</c:v>
                </c:pt>
                <c:pt idx="1713">
                  <c:v>1786.7109379999999</c:v>
                </c:pt>
                <c:pt idx="1714">
                  <c:v>1785.7421879999999</c:v>
                </c:pt>
                <c:pt idx="1715">
                  <c:v>1784.772461</c:v>
                </c:pt>
                <c:pt idx="1716">
                  <c:v>1783.8027340000001</c:v>
                </c:pt>
                <c:pt idx="1717">
                  <c:v>1782.8330080000001</c:v>
                </c:pt>
                <c:pt idx="1718">
                  <c:v>1781.8632809999999</c:v>
                </c:pt>
                <c:pt idx="1719">
                  <c:v>1780.892578</c:v>
                </c:pt>
                <c:pt idx="1720">
                  <c:v>1779.921875</c:v>
                </c:pt>
                <c:pt idx="1721">
                  <c:v>1778.951172</c:v>
                </c:pt>
                <c:pt idx="1722">
                  <c:v>1777.9804690000001</c:v>
                </c:pt>
                <c:pt idx="1723">
                  <c:v>1777.0097659999999</c:v>
                </c:pt>
                <c:pt idx="1724">
                  <c:v>1776.038086</c:v>
                </c:pt>
                <c:pt idx="1725">
                  <c:v>1775.0673830000001</c:v>
                </c:pt>
                <c:pt idx="1726">
                  <c:v>1774.095703</c:v>
                </c:pt>
                <c:pt idx="1727">
                  <c:v>1773.1240230000001</c:v>
                </c:pt>
                <c:pt idx="1728">
                  <c:v>1772.1513669999999</c:v>
                </c:pt>
                <c:pt idx="1729">
                  <c:v>1771.1796879999999</c:v>
                </c:pt>
                <c:pt idx="1730">
                  <c:v>1770.2070309999999</c:v>
                </c:pt>
                <c:pt idx="1731">
                  <c:v>1769.234375</c:v>
                </c:pt>
                <c:pt idx="1732">
                  <c:v>1768.2617190000001</c:v>
                </c:pt>
                <c:pt idx="1733">
                  <c:v>1767.2890629999999</c:v>
                </c:pt>
                <c:pt idx="1734">
                  <c:v>1766.3154300000001</c:v>
                </c:pt>
                <c:pt idx="1735">
                  <c:v>1765.3427730000001</c:v>
                </c:pt>
                <c:pt idx="1736">
                  <c:v>1764.3691409999999</c:v>
                </c:pt>
                <c:pt idx="1737">
                  <c:v>1763.3955080000001</c:v>
                </c:pt>
                <c:pt idx="1738">
                  <c:v>1762.4208980000001</c:v>
                </c:pt>
                <c:pt idx="1739">
                  <c:v>1761.4472659999999</c:v>
                </c:pt>
                <c:pt idx="1740">
                  <c:v>1760.4726559999999</c:v>
                </c:pt>
                <c:pt idx="1741">
                  <c:v>1759.498047</c:v>
                </c:pt>
                <c:pt idx="1742">
                  <c:v>1758.5234379999999</c:v>
                </c:pt>
                <c:pt idx="1743">
                  <c:v>1757.548828</c:v>
                </c:pt>
                <c:pt idx="1744">
                  <c:v>1756.5732419999999</c:v>
                </c:pt>
                <c:pt idx="1745">
                  <c:v>1755.5986330000001</c:v>
                </c:pt>
                <c:pt idx="1746">
                  <c:v>1754.623047</c:v>
                </c:pt>
                <c:pt idx="1747">
                  <c:v>1753.647461</c:v>
                </c:pt>
                <c:pt idx="1748">
                  <c:v>1752.6708980000001</c:v>
                </c:pt>
                <c:pt idx="1749">
                  <c:v>1751.6953129999999</c:v>
                </c:pt>
                <c:pt idx="1750">
                  <c:v>1750.71875</c:v>
                </c:pt>
                <c:pt idx="1751">
                  <c:v>1749.7421879999999</c:v>
                </c:pt>
                <c:pt idx="1752">
                  <c:v>1748.765625</c:v>
                </c:pt>
                <c:pt idx="1753">
                  <c:v>1747.7890629999999</c:v>
                </c:pt>
                <c:pt idx="1754">
                  <c:v>1746.8115230000001</c:v>
                </c:pt>
                <c:pt idx="1755">
                  <c:v>1745.834961</c:v>
                </c:pt>
                <c:pt idx="1756">
                  <c:v>1744.857422</c:v>
                </c:pt>
                <c:pt idx="1757">
                  <c:v>1743.8798830000001</c:v>
                </c:pt>
                <c:pt idx="1758">
                  <c:v>1742.9013669999999</c:v>
                </c:pt>
                <c:pt idx="1759">
                  <c:v>1741.923828</c:v>
                </c:pt>
                <c:pt idx="1760">
                  <c:v>1740.9453129999999</c:v>
                </c:pt>
                <c:pt idx="1761">
                  <c:v>1739.966797</c:v>
                </c:pt>
                <c:pt idx="1762">
                  <c:v>1738.9882809999999</c:v>
                </c:pt>
                <c:pt idx="1763">
                  <c:v>1738.0097659999999</c:v>
                </c:pt>
                <c:pt idx="1764">
                  <c:v>1737.0302730000001</c:v>
                </c:pt>
                <c:pt idx="1765">
                  <c:v>1736.0517580000001</c:v>
                </c:pt>
                <c:pt idx="1766">
                  <c:v>1735.0722659999999</c:v>
                </c:pt>
                <c:pt idx="1767">
                  <c:v>1734.0927730000001</c:v>
                </c:pt>
                <c:pt idx="1768">
                  <c:v>1733.1123050000001</c:v>
                </c:pt>
                <c:pt idx="1769">
                  <c:v>1732.1328129999999</c:v>
                </c:pt>
                <c:pt idx="1770">
                  <c:v>1731.1523440000001</c:v>
                </c:pt>
                <c:pt idx="1771">
                  <c:v>1730.171875</c:v>
                </c:pt>
                <c:pt idx="1772">
                  <c:v>1729.1914059999999</c:v>
                </c:pt>
                <c:pt idx="1773">
                  <c:v>1728.2109379999999</c:v>
                </c:pt>
                <c:pt idx="1774">
                  <c:v>1727.2294919999999</c:v>
                </c:pt>
                <c:pt idx="1775">
                  <c:v>1726.2490230000001</c:v>
                </c:pt>
                <c:pt idx="1776">
                  <c:v>1725.267578</c:v>
                </c:pt>
                <c:pt idx="1777">
                  <c:v>1724.2851559999999</c:v>
                </c:pt>
                <c:pt idx="1778">
                  <c:v>1723.303711</c:v>
                </c:pt>
                <c:pt idx="1779">
                  <c:v>1722.3222659999999</c:v>
                </c:pt>
                <c:pt idx="1780">
                  <c:v>1721.3398440000001</c:v>
                </c:pt>
                <c:pt idx="1781">
                  <c:v>1720.357422</c:v>
                </c:pt>
                <c:pt idx="1782">
                  <c:v>1719.375</c:v>
                </c:pt>
                <c:pt idx="1783">
                  <c:v>1718.392578</c:v>
                </c:pt>
                <c:pt idx="1784">
                  <c:v>1717.4091800000001</c:v>
                </c:pt>
                <c:pt idx="1785">
                  <c:v>1716.4257809999999</c:v>
                </c:pt>
                <c:pt idx="1786">
                  <c:v>1715.4423830000001</c:v>
                </c:pt>
                <c:pt idx="1787">
                  <c:v>1714.4589840000001</c:v>
                </c:pt>
                <c:pt idx="1788">
                  <c:v>1713.475586</c:v>
                </c:pt>
                <c:pt idx="1789">
                  <c:v>1712.491211</c:v>
                </c:pt>
                <c:pt idx="1790">
                  <c:v>1711.5078129999999</c:v>
                </c:pt>
                <c:pt idx="1791">
                  <c:v>1710.5234379999999</c:v>
                </c:pt>
                <c:pt idx="1792">
                  <c:v>1709.538086</c:v>
                </c:pt>
                <c:pt idx="1793">
                  <c:v>1708.553711</c:v>
                </c:pt>
                <c:pt idx="1794">
                  <c:v>1707.569336</c:v>
                </c:pt>
                <c:pt idx="1795">
                  <c:v>1706.5839840000001</c:v>
                </c:pt>
                <c:pt idx="1796">
                  <c:v>1705.5986330000001</c:v>
                </c:pt>
                <c:pt idx="1797">
                  <c:v>1704.6132809999999</c:v>
                </c:pt>
                <c:pt idx="1798">
                  <c:v>1703.626953</c:v>
                </c:pt>
                <c:pt idx="1799">
                  <c:v>1702.6416019999999</c:v>
                </c:pt>
                <c:pt idx="1800">
                  <c:v>1701.6552730000001</c:v>
                </c:pt>
                <c:pt idx="1801">
                  <c:v>1700.6689449999999</c:v>
                </c:pt>
                <c:pt idx="1802">
                  <c:v>1699.6826169999999</c:v>
                </c:pt>
                <c:pt idx="1803">
                  <c:v>1698.696289</c:v>
                </c:pt>
                <c:pt idx="1804">
                  <c:v>1697.7089840000001</c:v>
                </c:pt>
                <c:pt idx="1805">
                  <c:v>1696.7216800000001</c:v>
                </c:pt>
                <c:pt idx="1806">
                  <c:v>1695.734375</c:v>
                </c:pt>
                <c:pt idx="1807">
                  <c:v>1694.7470699999999</c:v>
                </c:pt>
                <c:pt idx="1808">
                  <c:v>1693.7597659999999</c:v>
                </c:pt>
                <c:pt idx="1809">
                  <c:v>1692.7714840000001</c:v>
                </c:pt>
                <c:pt idx="1810">
                  <c:v>1691.783203</c:v>
                </c:pt>
                <c:pt idx="1811">
                  <c:v>1690.794922</c:v>
                </c:pt>
                <c:pt idx="1812">
                  <c:v>1689.8066409999999</c:v>
                </c:pt>
                <c:pt idx="1813">
                  <c:v>1688.8183590000001</c:v>
                </c:pt>
                <c:pt idx="1814">
                  <c:v>1687.8291019999999</c:v>
                </c:pt>
                <c:pt idx="1815">
                  <c:v>1686.8398440000001</c:v>
                </c:pt>
                <c:pt idx="1816">
                  <c:v>1685.850586</c:v>
                </c:pt>
                <c:pt idx="1817">
                  <c:v>1684.861328</c:v>
                </c:pt>
                <c:pt idx="1818">
                  <c:v>1683.8710940000001</c:v>
                </c:pt>
                <c:pt idx="1819">
                  <c:v>1682.881836</c:v>
                </c:pt>
                <c:pt idx="1820">
                  <c:v>1681.8916019999999</c:v>
                </c:pt>
                <c:pt idx="1821">
                  <c:v>1680.9013669999999</c:v>
                </c:pt>
                <c:pt idx="1822">
                  <c:v>1679.9111330000001</c:v>
                </c:pt>
                <c:pt idx="1823">
                  <c:v>1678.919922</c:v>
                </c:pt>
                <c:pt idx="1824">
                  <c:v>1677.9296879999999</c:v>
                </c:pt>
                <c:pt idx="1825">
                  <c:v>1676.9384769999999</c:v>
                </c:pt>
                <c:pt idx="1826">
                  <c:v>1675.9472659999999</c:v>
                </c:pt>
                <c:pt idx="1827">
                  <c:v>1674.955078</c:v>
                </c:pt>
                <c:pt idx="1828">
                  <c:v>1673.9638669999999</c:v>
                </c:pt>
                <c:pt idx="1829">
                  <c:v>1672.9716800000001</c:v>
                </c:pt>
                <c:pt idx="1830">
                  <c:v>1671.9794919999999</c:v>
                </c:pt>
                <c:pt idx="1831">
                  <c:v>1670.9873050000001</c:v>
                </c:pt>
                <c:pt idx="1832">
                  <c:v>1669.9951169999999</c:v>
                </c:pt>
                <c:pt idx="1833">
                  <c:v>1669.0029300000001</c:v>
                </c:pt>
                <c:pt idx="1834">
                  <c:v>1668.0097659999999</c:v>
                </c:pt>
                <c:pt idx="1835">
                  <c:v>1667.0166019999999</c:v>
                </c:pt>
                <c:pt idx="1836">
                  <c:v>1666.0234379999999</c:v>
                </c:pt>
                <c:pt idx="1837">
                  <c:v>1665.0302730000001</c:v>
                </c:pt>
                <c:pt idx="1838">
                  <c:v>1664.0361330000001</c:v>
                </c:pt>
                <c:pt idx="1839">
                  <c:v>1663.0419919999999</c:v>
                </c:pt>
                <c:pt idx="1840">
                  <c:v>1662.0478519999999</c:v>
                </c:pt>
                <c:pt idx="1841">
                  <c:v>1661.053711</c:v>
                </c:pt>
                <c:pt idx="1842">
                  <c:v>1660.0595699999999</c:v>
                </c:pt>
                <c:pt idx="1843">
                  <c:v>1659.064453</c:v>
                </c:pt>
                <c:pt idx="1844">
                  <c:v>1658.0703129999999</c:v>
                </c:pt>
                <c:pt idx="1845">
                  <c:v>1657.0751949999999</c:v>
                </c:pt>
                <c:pt idx="1846">
                  <c:v>1656.080078</c:v>
                </c:pt>
                <c:pt idx="1847">
                  <c:v>1655.0839840000001</c:v>
                </c:pt>
                <c:pt idx="1848">
                  <c:v>1654.0888669999999</c:v>
                </c:pt>
                <c:pt idx="1849">
                  <c:v>1653.0927730000001</c:v>
                </c:pt>
                <c:pt idx="1850">
                  <c:v>1652.0966800000001</c:v>
                </c:pt>
                <c:pt idx="1851">
                  <c:v>1651.100586</c:v>
                </c:pt>
                <c:pt idx="1852">
                  <c:v>1650.1035159999999</c:v>
                </c:pt>
                <c:pt idx="1853">
                  <c:v>1649.107422</c:v>
                </c:pt>
                <c:pt idx="1854">
                  <c:v>1648.1103519999999</c:v>
                </c:pt>
                <c:pt idx="1855">
                  <c:v>1647.1132809999999</c:v>
                </c:pt>
                <c:pt idx="1856">
                  <c:v>1646.116211</c:v>
                </c:pt>
                <c:pt idx="1857">
                  <c:v>1645.118164</c:v>
                </c:pt>
                <c:pt idx="1858">
                  <c:v>1644.1210940000001</c:v>
                </c:pt>
                <c:pt idx="1859">
                  <c:v>1643.123047</c:v>
                </c:pt>
                <c:pt idx="1860">
                  <c:v>1642.125</c:v>
                </c:pt>
                <c:pt idx="1861">
                  <c:v>1641.126953</c:v>
                </c:pt>
                <c:pt idx="1862">
                  <c:v>1640.1279300000001</c:v>
                </c:pt>
                <c:pt idx="1863">
                  <c:v>1639.1289059999999</c:v>
                </c:pt>
                <c:pt idx="1864">
                  <c:v>1638.1308590000001</c:v>
                </c:pt>
                <c:pt idx="1865">
                  <c:v>1637.131836</c:v>
                </c:pt>
                <c:pt idx="1866">
                  <c:v>1636.131836</c:v>
                </c:pt>
                <c:pt idx="1867">
                  <c:v>1635.1328129999999</c:v>
                </c:pt>
                <c:pt idx="1868">
                  <c:v>1634.1328129999999</c:v>
                </c:pt>
                <c:pt idx="1869">
                  <c:v>1633.1328129999999</c:v>
                </c:pt>
                <c:pt idx="1870">
                  <c:v>1632.1328129999999</c:v>
                </c:pt>
                <c:pt idx="1871">
                  <c:v>1631.1328129999999</c:v>
                </c:pt>
                <c:pt idx="1872">
                  <c:v>1630.131836</c:v>
                </c:pt>
                <c:pt idx="1873">
                  <c:v>1629.131836</c:v>
                </c:pt>
                <c:pt idx="1874">
                  <c:v>1628.1308590000001</c:v>
                </c:pt>
                <c:pt idx="1875">
                  <c:v>1627.1289059999999</c:v>
                </c:pt>
                <c:pt idx="1876">
                  <c:v>1626.1279300000001</c:v>
                </c:pt>
                <c:pt idx="1877">
                  <c:v>1625.126953</c:v>
                </c:pt>
                <c:pt idx="1878">
                  <c:v>1624.125</c:v>
                </c:pt>
                <c:pt idx="1879">
                  <c:v>1623.123047</c:v>
                </c:pt>
                <c:pt idx="1880">
                  <c:v>1622.1210940000001</c:v>
                </c:pt>
                <c:pt idx="1881">
                  <c:v>1621.118164</c:v>
                </c:pt>
                <c:pt idx="1882">
                  <c:v>1620.116211</c:v>
                </c:pt>
                <c:pt idx="1883">
                  <c:v>1619.1132809999999</c:v>
                </c:pt>
                <c:pt idx="1884">
                  <c:v>1618.1103519999999</c:v>
                </c:pt>
                <c:pt idx="1885">
                  <c:v>1617.107422</c:v>
                </c:pt>
                <c:pt idx="1886">
                  <c:v>1616.1035159999999</c:v>
                </c:pt>
                <c:pt idx="1887">
                  <c:v>1615.100586</c:v>
                </c:pt>
                <c:pt idx="1888">
                  <c:v>1614.0966800000001</c:v>
                </c:pt>
                <c:pt idx="1889">
                  <c:v>1613.0927730000001</c:v>
                </c:pt>
                <c:pt idx="1890">
                  <c:v>1612.0888669999999</c:v>
                </c:pt>
                <c:pt idx="1891">
                  <c:v>1611.0839840000001</c:v>
                </c:pt>
                <c:pt idx="1892">
                  <c:v>1610.0791019999999</c:v>
                </c:pt>
                <c:pt idx="1893">
                  <c:v>1609.0751949999999</c:v>
                </c:pt>
                <c:pt idx="1894">
                  <c:v>1608.069336</c:v>
                </c:pt>
                <c:pt idx="1895">
                  <c:v>1607.064453</c:v>
                </c:pt>
                <c:pt idx="1896">
                  <c:v>1606.0595699999999</c:v>
                </c:pt>
                <c:pt idx="1897">
                  <c:v>1605.053711</c:v>
                </c:pt>
                <c:pt idx="1898">
                  <c:v>1604.0478519999999</c:v>
                </c:pt>
                <c:pt idx="1899">
                  <c:v>1603.0419919999999</c:v>
                </c:pt>
                <c:pt idx="1900">
                  <c:v>1602.0361330000001</c:v>
                </c:pt>
                <c:pt idx="1901">
                  <c:v>1601.029297</c:v>
                </c:pt>
                <c:pt idx="1902">
                  <c:v>1600.022461</c:v>
                </c:pt>
                <c:pt idx="1903">
                  <c:v>1599.015625</c:v>
                </c:pt>
                <c:pt idx="1904">
                  <c:v>1598.008789</c:v>
                </c:pt>
                <c:pt idx="1905">
                  <c:v>1597.001953</c:v>
                </c:pt>
                <c:pt idx="1906">
                  <c:v>1595.9941409999999</c:v>
                </c:pt>
                <c:pt idx="1907">
                  <c:v>1594.986328</c:v>
                </c:pt>
                <c:pt idx="1908">
                  <c:v>1593.9785159999999</c:v>
                </c:pt>
                <c:pt idx="1909">
                  <c:v>1592.970703</c:v>
                </c:pt>
                <c:pt idx="1910">
                  <c:v>1591.9628909999999</c:v>
                </c:pt>
                <c:pt idx="1911">
                  <c:v>1590.9541019999999</c:v>
                </c:pt>
                <c:pt idx="1912">
                  <c:v>1589.9453129999999</c:v>
                </c:pt>
                <c:pt idx="1913">
                  <c:v>1588.9365230000001</c:v>
                </c:pt>
                <c:pt idx="1914">
                  <c:v>1587.9277340000001</c:v>
                </c:pt>
                <c:pt idx="1915">
                  <c:v>1586.9189449999999</c:v>
                </c:pt>
                <c:pt idx="1916">
                  <c:v>1585.9091800000001</c:v>
                </c:pt>
                <c:pt idx="1917">
                  <c:v>1584.899414</c:v>
                </c:pt>
                <c:pt idx="1918">
                  <c:v>1583.8896480000001</c:v>
                </c:pt>
                <c:pt idx="1919">
                  <c:v>1582.8798830000001</c:v>
                </c:pt>
                <c:pt idx="1920">
                  <c:v>1581.8691409999999</c:v>
                </c:pt>
                <c:pt idx="1921">
                  <c:v>1580.8583980000001</c:v>
                </c:pt>
                <c:pt idx="1922">
                  <c:v>1579.8476559999999</c:v>
                </c:pt>
                <c:pt idx="1923">
                  <c:v>1578.836914</c:v>
                </c:pt>
                <c:pt idx="1924">
                  <c:v>1577.826172</c:v>
                </c:pt>
                <c:pt idx="1925">
                  <c:v>1576.814453</c:v>
                </c:pt>
                <c:pt idx="1926">
                  <c:v>1575.803711</c:v>
                </c:pt>
                <c:pt idx="1927">
                  <c:v>1574.7919919999999</c:v>
                </c:pt>
                <c:pt idx="1928">
                  <c:v>1573.779297</c:v>
                </c:pt>
                <c:pt idx="1929">
                  <c:v>1572.767578</c:v>
                </c:pt>
                <c:pt idx="1930">
                  <c:v>1571.7548830000001</c:v>
                </c:pt>
                <c:pt idx="1931">
                  <c:v>1570.743164</c:v>
                </c:pt>
                <c:pt idx="1932">
                  <c:v>1569.7304690000001</c:v>
                </c:pt>
                <c:pt idx="1933">
                  <c:v>1568.716797</c:v>
                </c:pt>
                <c:pt idx="1934">
                  <c:v>1567.7041019999999</c:v>
                </c:pt>
                <c:pt idx="1935">
                  <c:v>1566.6904300000001</c:v>
                </c:pt>
                <c:pt idx="1936">
                  <c:v>1565.6767580000001</c:v>
                </c:pt>
                <c:pt idx="1937">
                  <c:v>1564.663086</c:v>
                </c:pt>
                <c:pt idx="1938">
                  <c:v>1563.649414</c:v>
                </c:pt>
                <c:pt idx="1939">
                  <c:v>1562.6347659999999</c:v>
                </c:pt>
                <c:pt idx="1940">
                  <c:v>1561.6210940000001</c:v>
                </c:pt>
                <c:pt idx="1941">
                  <c:v>1560.6064449999999</c:v>
                </c:pt>
                <c:pt idx="1942">
                  <c:v>1559.591797</c:v>
                </c:pt>
                <c:pt idx="1943">
                  <c:v>1558.576172</c:v>
                </c:pt>
                <c:pt idx="1944">
                  <c:v>1557.5615230000001</c:v>
                </c:pt>
                <c:pt idx="1945">
                  <c:v>1556.5458980000001</c:v>
                </c:pt>
                <c:pt idx="1946">
                  <c:v>1555.5302730000001</c:v>
                </c:pt>
                <c:pt idx="1947">
                  <c:v>1554.5146480000001</c:v>
                </c:pt>
                <c:pt idx="1948">
                  <c:v>1553.498047</c:v>
                </c:pt>
                <c:pt idx="1949">
                  <c:v>1552.482422</c:v>
                </c:pt>
                <c:pt idx="1950">
                  <c:v>1551.4658199999999</c:v>
                </c:pt>
                <c:pt idx="1951">
                  <c:v>1550.4492190000001</c:v>
                </c:pt>
                <c:pt idx="1952">
                  <c:v>1549.4326169999999</c:v>
                </c:pt>
                <c:pt idx="1953">
                  <c:v>1548.415039</c:v>
                </c:pt>
                <c:pt idx="1954">
                  <c:v>1547.3984379999999</c:v>
                </c:pt>
                <c:pt idx="1955">
                  <c:v>1546.3808590000001</c:v>
                </c:pt>
                <c:pt idx="1956">
                  <c:v>1545.3632809999999</c:v>
                </c:pt>
                <c:pt idx="1957">
                  <c:v>1544.3447269999999</c:v>
                </c:pt>
                <c:pt idx="1958">
                  <c:v>1543.3271480000001</c:v>
                </c:pt>
                <c:pt idx="1959">
                  <c:v>1542.3085940000001</c:v>
                </c:pt>
                <c:pt idx="1960">
                  <c:v>1541.290039</c:v>
                </c:pt>
                <c:pt idx="1961">
                  <c:v>1540.2714840000001</c:v>
                </c:pt>
                <c:pt idx="1962">
                  <c:v>1539.251953</c:v>
                </c:pt>
                <c:pt idx="1963">
                  <c:v>1538.2333980000001</c:v>
                </c:pt>
                <c:pt idx="1964">
                  <c:v>1537.2138669999999</c:v>
                </c:pt>
                <c:pt idx="1965">
                  <c:v>1536.194336</c:v>
                </c:pt>
                <c:pt idx="1966">
                  <c:v>1535.1748050000001</c:v>
                </c:pt>
                <c:pt idx="1967">
                  <c:v>1534.154297</c:v>
                </c:pt>
                <c:pt idx="1968">
                  <c:v>1533.1347659999999</c:v>
                </c:pt>
                <c:pt idx="1969">
                  <c:v>1532.1142580000001</c:v>
                </c:pt>
                <c:pt idx="1970">
                  <c:v>1531.09375</c:v>
                </c:pt>
                <c:pt idx="1971">
                  <c:v>1530.0732419999999</c:v>
                </c:pt>
                <c:pt idx="1972">
                  <c:v>1529.0517580000001</c:v>
                </c:pt>
                <c:pt idx="1973">
                  <c:v>1528.0302730000001</c:v>
                </c:pt>
                <c:pt idx="1974">
                  <c:v>1527.008789</c:v>
                </c:pt>
                <c:pt idx="1975">
                  <c:v>1525.9873050000001</c:v>
                </c:pt>
                <c:pt idx="1976">
                  <c:v>1524.9658199999999</c:v>
                </c:pt>
                <c:pt idx="1977">
                  <c:v>1523.9433590000001</c:v>
                </c:pt>
                <c:pt idx="1978">
                  <c:v>1522.921875</c:v>
                </c:pt>
                <c:pt idx="1979">
                  <c:v>1521.899414</c:v>
                </c:pt>
                <c:pt idx="1980">
                  <c:v>1520.8759769999999</c:v>
                </c:pt>
                <c:pt idx="1981">
                  <c:v>1519.8535159999999</c:v>
                </c:pt>
                <c:pt idx="1982">
                  <c:v>1518.830078</c:v>
                </c:pt>
                <c:pt idx="1983">
                  <c:v>1517.8076169999999</c:v>
                </c:pt>
                <c:pt idx="1984">
                  <c:v>1516.783203</c:v>
                </c:pt>
                <c:pt idx="1985">
                  <c:v>1515.7597659999999</c:v>
                </c:pt>
                <c:pt idx="1986">
                  <c:v>1514.736328</c:v>
                </c:pt>
                <c:pt idx="1987">
                  <c:v>1513.711914</c:v>
                </c:pt>
                <c:pt idx="1988">
                  <c:v>1512.6875</c:v>
                </c:pt>
                <c:pt idx="1989">
                  <c:v>1511.663086</c:v>
                </c:pt>
                <c:pt idx="1990">
                  <c:v>1510.638672</c:v>
                </c:pt>
                <c:pt idx="1991">
                  <c:v>1509.6132809999999</c:v>
                </c:pt>
                <c:pt idx="1992">
                  <c:v>1508.5878909999999</c:v>
                </c:pt>
                <c:pt idx="1993">
                  <c:v>1507.5625</c:v>
                </c:pt>
                <c:pt idx="1994">
                  <c:v>1506.5371090000001</c:v>
                </c:pt>
                <c:pt idx="1995">
                  <c:v>1505.5117190000001</c:v>
                </c:pt>
                <c:pt idx="1996">
                  <c:v>1504.4853519999999</c:v>
                </c:pt>
                <c:pt idx="1997">
                  <c:v>1503.4589840000001</c:v>
                </c:pt>
                <c:pt idx="1998">
                  <c:v>1502.4326169999999</c:v>
                </c:pt>
                <c:pt idx="1999">
                  <c:v>1501.40625</c:v>
                </c:pt>
                <c:pt idx="2000">
                  <c:v>1500.3798830000001</c:v>
                </c:pt>
                <c:pt idx="2001">
                  <c:v>1499.352539</c:v>
                </c:pt>
                <c:pt idx="2002">
                  <c:v>1498.3251949999999</c:v>
                </c:pt>
                <c:pt idx="2003">
                  <c:v>1497.2978519999999</c:v>
                </c:pt>
                <c:pt idx="2004">
                  <c:v>1496.2695309999999</c:v>
                </c:pt>
                <c:pt idx="2005">
                  <c:v>1495.2421879999999</c:v>
                </c:pt>
                <c:pt idx="2006">
                  <c:v>1494.2138669999999</c:v>
                </c:pt>
                <c:pt idx="2007">
                  <c:v>1493.185547</c:v>
                </c:pt>
                <c:pt idx="2008">
                  <c:v>1492.1572269999999</c:v>
                </c:pt>
                <c:pt idx="2009">
                  <c:v>1491.1289059999999</c:v>
                </c:pt>
                <c:pt idx="2010">
                  <c:v>1490.0996090000001</c:v>
                </c:pt>
                <c:pt idx="2011">
                  <c:v>1489.0703129999999</c:v>
                </c:pt>
                <c:pt idx="2012">
                  <c:v>1488.0410159999999</c:v>
                </c:pt>
                <c:pt idx="2013">
                  <c:v>1487.0117190000001</c:v>
                </c:pt>
                <c:pt idx="2014">
                  <c:v>1485.9814449999999</c:v>
                </c:pt>
                <c:pt idx="2015">
                  <c:v>1484.9521480000001</c:v>
                </c:pt>
                <c:pt idx="2016">
                  <c:v>1483.921875</c:v>
                </c:pt>
                <c:pt idx="2017">
                  <c:v>1482.8916019999999</c:v>
                </c:pt>
                <c:pt idx="2018">
                  <c:v>1481.8603519999999</c:v>
                </c:pt>
                <c:pt idx="2019">
                  <c:v>1480.830078</c:v>
                </c:pt>
                <c:pt idx="2020">
                  <c:v>1479.798828</c:v>
                </c:pt>
                <c:pt idx="2021">
                  <c:v>1478.767578</c:v>
                </c:pt>
                <c:pt idx="2022">
                  <c:v>1477.736328</c:v>
                </c:pt>
                <c:pt idx="2023">
                  <c:v>1476.7041019999999</c:v>
                </c:pt>
                <c:pt idx="2024">
                  <c:v>1475.6728519999999</c:v>
                </c:pt>
                <c:pt idx="2025">
                  <c:v>1474.640625</c:v>
                </c:pt>
                <c:pt idx="2026">
                  <c:v>1473.6083980000001</c:v>
                </c:pt>
                <c:pt idx="2027">
                  <c:v>1472.5751949999999</c:v>
                </c:pt>
                <c:pt idx="2028">
                  <c:v>1471.5429690000001</c:v>
                </c:pt>
                <c:pt idx="2029">
                  <c:v>1470.5097659999999</c:v>
                </c:pt>
                <c:pt idx="2030">
                  <c:v>1469.4765629999999</c:v>
                </c:pt>
                <c:pt idx="2031">
                  <c:v>1468.4433590000001</c:v>
                </c:pt>
                <c:pt idx="2032">
                  <c:v>1467.4101559999999</c:v>
                </c:pt>
                <c:pt idx="2033">
                  <c:v>1466.3759769999999</c:v>
                </c:pt>
                <c:pt idx="2034">
                  <c:v>1465.341797</c:v>
                </c:pt>
                <c:pt idx="2035">
                  <c:v>1464.3076169999999</c:v>
                </c:pt>
                <c:pt idx="2036">
                  <c:v>1463.2734379999999</c:v>
                </c:pt>
                <c:pt idx="2037">
                  <c:v>1462.2392580000001</c:v>
                </c:pt>
                <c:pt idx="2038">
                  <c:v>1461.2041019999999</c:v>
                </c:pt>
                <c:pt idx="2039">
                  <c:v>1460.1689449999999</c:v>
                </c:pt>
                <c:pt idx="2040">
                  <c:v>1459.133789</c:v>
                </c:pt>
                <c:pt idx="2041">
                  <c:v>1458.0986330000001</c:v>
                </c:pt>
                <c:pt idx="2042">
                  <c:v>1457.0625</c:v>
                </c:pt>
                <c:pt idx="2043">
                  <c:v>1456.0263669999999</c:v>
                </c:pt>
                <c:pt idx="2044">
                  <c:v>1454.9902340000001</c:v>
                </c:pt>
                <c:pt idx="2045">
                  <c:v>1453.9541019999999</c:v>
                </c:pt>
                <c:pt idx="2046">
                  <c:v>1452.9179690000001</c:v>
                </c:pt>
                <c:pt idx="2047">
                  <c:v>1451.8808590000001</c:v>
                </c:pt>
                <c:pt idx="2048">
                  <c:v>1450.84375</c:v>
                </c:pt>
                <c:pt idx="2049">
                  <c:v>1449.8066409999999</c:v>
                </c:pt>
                <c:pt idx="2050">
                  <c:v>1448.7695309999999</c:v>
                </c:pt>
                <c:pt idx="2051">
                  <c:v>1447.7314449999999</c:v>
                </c:pt>
                <c:pt idx="2052">
                  <c:v>1446.694336</c:v>
                </c:pt>
                <c:pt idx="2053">
                  <c:v>1445.65625</c:v>
                </c:pt>
                <c:pt idx="2054">
                  <c:v>1444.618164</c:v>
                </c:pt>
                <c:pt idx="2055">
                  <c:v>1443.5791019999999</c:v>
                </c:pt>
                <c:pt idx="2056">
                  <c:v>1442.5410159999999</c:v>
                </c:pt>
                <c:pt idx="2057">
                  <c:v>1441.501953</c:v>
                </c:pt>
                <c:pt idx="2058">
                  <c:v>1440.4628909999999</c:v>
                </c:pt>
                <c:pt idx="2059">
                  <c:v>1439.423828</c:v>
                </c:pt>
                <c:pt idx="2060">
                  <c:v>1438.383789</c:v>
                </c:pt>
                <c:pt idx="2061">
                  <c:v>1437.34375</c:v>
                </c:pt>
                <c:pt idx="2062">
                  <c:v>1436.303711</c:v>
                </c:pt>
                <c:pt idx="2063">
                  <c:v>1435.263672</c:v>
                </c:pt>
                <c:pt idx="2064">
                  <c:v>1434.2236330000001</c:v>
                </c:pt>
                <c:pt idx="2065">
                  <c:v>1433.1835940000001</c:v>
                </c:pt>
                <c:pt idx="2066">
                  <c:v>1432.142578</c:v>
                </c:pt>
                <c:pt idx="2067">
                  <c:v>1431.1015629999999</c:v>
                </c:pt>
                <c:pt idx="2068">
                  <c:v>1430.060547</c:v>
                </c:pt>
                <c:pt idx="2069">
                  <c:v>1429.0185550000001</c:v>
                </c:pt>
                <c:pt idx="2070">
                  <c:v>1427.9765629999999</c:v>
                </c:pt>
                <c:pt idx="2071">
                  <c:v>1426.935547</c:v>
                </c:pt>
                <c:pt idx="2072">
                  <c:v>1425.8935550000001</c:v>
                </c:pt>
                <c:pt idx="2073">
                  <c:v>1424.850586</c:v>
                </c:pt>
                <c:pt idx="2074">
                  <c:v>1423.8085940000001</c:v>
                </c:pt>
                <c:pt idx="2075">
                  <c:v>1422.765625</c:v>
                </c:pt>
                <c:pt idx="2076">
                  <c:v>1421.7226559999999</c:v>
                </c:pt>
                <c:pt idx="2077">
                  <c:v>1420.6796879999999</c:v>
                </c:pt>
                <c:pt idx="2078">
                  <c:v>1419.6357419999999</c:v>
                </c:pt>
                <c:pt idx="2079">
                  <c:v>1418.5927730000001</c:v>
                </c:pt>
                <c:pt idx="2080">
                  <c:v>1417.548828</c:v>
                </c:pt>
                <c:pt idx="2081">
                  <c:v>1416.5048830000001</c:v>
                </c:pt>
                <c:pt idx="2082">
                  <c:v>1415.4609379999999</c:v>
                </c:pt>
                <c:pt idx="2083">
                  <c:v>1414.4160159999999</c:v>
                </c:pt>
                <c:pt idx="2084">
                  <c:v>1413.3710940000001</c:v>
                </c:pt>
                <c:pt idx="2085">
                  <c:v>1412.3271480000001</c:v>
                </c:pt>
                <c:pt idx="2086">
                  <c:v>1411.28125</c:v>
                </c:pt>
                <c:pt idx="2087">
                  <c:v>1410.236328</c:v>
                </c:pt>
                <c:pt idx="2088">
                  <c:v>1409.1904300000001</c:v>
                </c:pt>
                <c:pt idx="2089">
                  <c:v>1408.1455080000001</c:v>
                </c:pt>
                <c:pt idx="2090">
                  <c:v>1407.0996090000001</c:v>
                </c:pt>
                <c:pt idx="2091">
                  <c:v>1406.0527340000001</c:v>
                </c:pt>
                <c:pt idx="2092">
                  <c:v>1405.006836</c:v>
                </c:pt>
                <c:pt idx="2093">
                  <c:v>1403.959961</c:v>
                </c:pt>
                <c:pt idx="2094">
                  <c:v>1402.913086</c:v>
                </c:pt>
                <c:pt idx="2095">
                  <c:v>1401.866211</c:v>
                </c:pt>
                <c:pt idx="2096">
                  <c:v>1400.819336</c:v>
                </c:pt>
                <c:pt idx="2097">
                  <c:v>1399.7714840000001</c:v>
                </c:pt>
                <c:pt idx="2098">
                  <c:v>1398.7236330000001</c:v>
                </c:pt>
                <c:pt idx="2099">
                  <c:v>1397.6757809999999</c:v>
                </c:pt>
                <c:pt idx="2100">
                  <c:v>1396.6279300000001</c:v>
                </c:pt>
                <c:pt idx="2101">
                  <c:v>1395.580078</c:v>
                </c:pt>
                <c:pt idx="2102">
                  <c:v>1394.53125</c:v>
                </c:pt>
                <c:pt idx="2103">
                  <c:v>1393.482422</c:v>
                </c:pt>
                <c:pt idx="2104">
                  <c:v>1392.4335940000001</c:v>
                </c:pt>
                <c:pt idx="2105">
                  <c:v>1391.3847659999999</c:v>
                </c:pt>
                <c:pt idx="2106">
                  <c:v>1390.334961</c:v>
                </c:pt>
                <c:pt idx="2107">
                  <c:v>1389.2851559999999</c:v>
                </c:pt>
                <c:pt idx="2108">
                  <c:v>1388.2353519999999</c:v>
                </c:pt>
                <c:pt idx="2109">
                  <c:v>1387.185547</c:v>
                </c:pt>
                <c:pt idx="2110">
                  <c:v>1386.1357419999999</c:v>
                </c:pt>
                <c:pt idx="2111">
                  <c:v>1385.084961</c:v>
                </c:pt>
                <c:pt idx="2112">
                  <c:v>1384.0341800000001</c:v>
                </c:pt>
                <c:pt idx="2113">
                  <c:v>1382.9833980000001</c:v>
                </c:pt>
                <c:pt idx="2114">
                  <c:v>1381.9326169999999</c:v>
                </c:pt>
                <c:pt idx="2115">
                  <c:v>1380.8808590000001</c:v>
                </c:pt>
                <c:pt idx="2116">
                  <c:v>1379.8291019999999</c:v>
                </c:pt>
                <c:pt idx="2117">
                  <c:v>1378.7773440000001</c:v>
                </c:pt>
                <c:pt idx="2118">
                  <c:v>1377.725586</c:v>
                </c:pt>
                <c:pt idx="2119">
                  <c:v>1376.673828</c:v>
                </c:pt>
                <c:pt idx="2120">
                  <c:v>1375.6210940000001</c:v>
                </c:pt>
                <c:pt idx="2121">
                  <c:v>1374.5683590000001</c:v>
                </c:pt>
                <c:pt idx="2122">
                  <c:v>1373.515625</c:v>
                </c:pt>
                <c:pt idx="2123">
                  <c:v>1372.4628909999999</c:v>
                </c:pt>
                <c:pt idx="2124">
                  <c:v>1371.4091800000001</c:v>
                </c:pt>
                <c:pt idx="2125">
                  <c:v>1370.3554690000001</c:v>
                </c:pt>
                <c:pt idx="2126">
                  <c:v>1369.3017580000001</c:v>
                </c:pt>
                <c:pt idx="2127">
                  <c:v>1368.248047</c:v>
                </c:pt>
                <c:pt idx="2128">
                  <c:v>1367.194336</c:v>
                </c:pt>
                <c:pt idx="2129">
                  <c:v>1366.1396480000001</c:v>
                </c:pt>
                <c:pt idx="2130">
                  <c:v>1365.084961</c:v>
                </c:pt>
                <c:pt idx="2131">
                  <c:v>1364.0302730000001</c:v>
                </c:pt>
                <c:pt idx="2132">
                  <c:v>1362.975586</c:v>
                </c:pt>
                <c:pt idx="2133">
                  <c:v>1361.919922</c:v>
                </c:pt>
                <c:pt idx="2134">
                  <c:v>1360.8652340000001</c:v>
                </c:pt>
                <c:pt idx="2135">
                  <c:v>1359.8095699999999</c:v>
                </c:pt>
                <c:pt idx="2136">
                  <c:v>1358.7529300000001</c:v>
                </c:pt>
                <c:pt idx="2137">
                  <c:v>1357.6972659999999</c:v>
                </c:pt>
                <c:pt idx="2138">
                  <c:v>1356.640625</c:v>
                </c:pt>
                <c:pt idx="2139">
                  <c:v>1355.5839840000001</c:v>
                </c:pt>
                <c:pt idx="2140">
                  <c:v>1354.5273440000001</c:v>
                </c:pt>
                <c:pt idx="2141">
                  <c:v>1353.470703</c:v>
                </c:pt>
                <c:pt idx="2142">
                  <c:v>1352.413086</c:v>
                </c:pt>
                <c:pt idx="2143">
                  <c:v>1351.3564449999999</c:v>
                </c:pt>
                <c:pt idx="2144">
                  <c:v>1350.298828</c:v>
                </c:pt>
                <c:pt idx="2145">
                  <c:v>1349.2402340000001</c:v>
                </c:pt>
                <c:pt idx="2146">
                  <c:v>1348.1826169999999</c:v>
                </c:pt>
                <c:pt idx="2147">
                  <c:v>1347.1240230000001</c:v>
                </c:pt>
                <c:pt idx="2148">
                  <c:v>1346.0654300000001</c:v>
                </c:pt>
                <c:pt idx="2149">
                  <c:v>1345.006836</c:v>
                </c:pt>
                <c:pt idx="2150">
                  <c:v>1343.9482419999999</c:v>
                </c:pt>
                <c:pt idx="2151">
                  <c:v>1342.888672</c:v>
                </c:pt>
                <c:pt idx="2152">
                  <c:v>1341.8291019999999</c:v>
                </c:pt>
                <c:pt idx="2153">
                  <c:v>1340.7695309999999</c:v>
                </c:pt>
                <c:pt idx="2154">
                  <c:v>1339.709961</c:v>
                </c:pt>
                <c:pt idx="2155">
                  <c:v>1338.6503909999999</c:v>
                </c:pt>
                <c:pt idx="2156">
                  <c:v>1337.5898440000001</c:v>
                </c:pt>
                <c:pt idx="2157">
                  <c:v>1336.529297</c:v>
                </c:pt>
                <c:pt idx="2158">
                  <c:v>1335.46875</c:v>
                </c:pt>
                <c:pt idx="2159">
                  <c:v>1334.408203</c:v>
                </c:pt>
                <c:pt idx="2160">
                  <c:v>1333.3466800000001</c:v>
                </c:pt>
                <c:pt idx="2161">
                  <c:v>1332.2851559999999</c:v>
                </c:pt>
                <c:pt idx="2162">
                  <c:v>1331.2236330000001</c:v>
                </c:pt>
                <c:pt idx="2163">
                  <c:v>1330.1621090000001</c:v>
                </c:pt>
                <c:pt idx="2164">
                  <c:v>1329.0996090000001</c:v>
                </c:pt>
                <c:pt idx="2165">
                  <c:v>1328.038086</c:v>
                </c:pt>
                <c:pt idx="2166">
                  <c:v>1326.975586</c:v>
                </c:pt>
                <c:pt idx="2167">
                  <c:v>1325.913086</c:v>
                </c:pt>
                <c:pt idx="2168">
                  <c:v>1324.8496090000001</c:v>
                </c:pt>
                <c:pt idx="2169">
                  <c:v>1323.7871090000001</c:v>
                </c:pt>
                <c:pt idx="2170">
                  <c:v>1322.7236330000001</c:v>
                </c:pt>
                <c:pt idx="2171">
                  <c:v>1321.6601559999999</c:v>
                </c:pt>
                <c:pt idx="2172">
                  <c:v>1320.595703</c:v>
                </c:pt>
                <c:pt idx="2173">
                  <c:v>1319.5322269999999</c:v>
                </c:pt>
                <c:pt idx="2174">
                  <c:v>1318.4677730000001</c:v>
                </c:pt>
                <c:pt idx="2175">
                  <c:v>1317.4033199999999</c:v>
                </c:pt>
                <c:pt idx="2176">
                  <c:v>1316.3388669999999</c:v>
                </c:pt>
                <c:pt idx="2177">
                  <c:v>1315.274414</c:v>
                </c:pt>
                <c:pt idx="2178">
                  <c:v>1314.2089840000001</c:v>
                </c:pt>
                <c:pt idx="2179">
                  <c:v>1313.1435550000001</c:v>
                </c:pt>
                <c:pt idx="2180">
                  <c:v>1312.078125</c:v>
                </c:pt>
                <c:pt idx="2181">
                  <c:v>1311.0126949999999</c:v>
                </c:pt>
                <c:pt idx="2182">
                  <c:v>1309.946289</c:v>
                </c:pt>
                <c:pt idx="2183">
                  <c:v>1308.8798830000001</c:v>
                </c:pt>
                <c:pt idx="2184">
                  <c:v>1307.8134769999999</c:v>
                </c:pt>
                <c:pt idx="2185">
                  <c:v>1306.7470699999999</c:v>
                </c:pt>
                <c:pt idx="2186">
                  <c:v>1305.680664</c:v>
                </c:pt>
                <c:pt idx="2187">
                  <c:v>1304.6132809999999</c:v>
                </c:pt>
                <c:pt idx="2188">
                  <c:v>1303.5458980000001</c:v>
                </c:pt>
                <c:pt idx="2189">
                  <c:v>1302.4785159999999</c:v>
                </c:pt>
                <c:pt idx="2190">
                  <c:v>1301.4111330000001</c:v>
                </c:pt>
                <c:pt idx="2191">
                  <c:v>1300.3427730000001</c:v>
                </c:pt>
                <c:pt idx="2192">
                  <c:v>1299.274414</c:v>
                </c:pt>
                <c:pt idx="2193">
                  <c:v>1298.2060550000001</c:v>
                </c:pt>
                <c:pt idx="2194">
                  <c:v>1297.1376949999999</c:v>
                </c:pt>
                <c:pt idx="2195">
                  <c:v>1296.069336</c:v>
                </c:pt>
                <c:pt idx="2196">
                  <c:v>1295</c:v>
                </c:pt>
                <c:pt idx="2197">
                  <c:v>1293.930664</c:v>
                </c:pt>
                <c:pt idx="2198">
                  <c:v>1292.861328</c:v>
                </c:pt>
                <c:pt idx="2199">
                  <c:v>1291.7910159999999</c:v>
                </c:pt>
                <c:pt idx="2200">
                  <c:v>1290.7216800000001</c:v>
                </c:pt>
                <c:pt idx="2201">
                  <c:v>1289.6513669999999</c:v>
                </c:pt>
                <c:pt idx="2202">
                  <c:v>1288.5810550000001</c:v>
                </c:pt>
                <c:pt idx="2203">
                  <c:v>1287.5107419999999</c:v>
                </c:pt>
                <c:pt idx="2204">
                  <c:v>1286.439453</c:v>
                </c:pt>
                <c:pt idx="2205">
                  <c:v>1285.368164</c:v>
                </c:pt>
                <c:pt idx="2206">
                  <c:v>1284.296875</c:v>
                </c:pt>
                <c:pt idx="2207">
                  <c:v>1283.225586</c:v>
                </c:pt>
                <c:pt idx="2208">
                  <c:v>1282.154297</c:v>
                </c:pt>
                <c:pt idx="2209">
                  <c:v>1281.0820309999999</c:v>
                </c:pt>
                <c:pt idx="2210">
                  <c:v>1280.0097659999999</c:v>
                </c:pt>
                <c:pt idx="2211">
                  <c:v>1278.9375</c:v>
                </c:pt>
                <c:pt idx="2212">
                  <c:v>1277.8652340000001</c:v>
                </c:pt>
                <c:pt idx="2213">
                  <c:v>1276.7919919999999</c:v>
                </c:pt>
                <c:pt idx="2214">
                  <c:v>1275.71875</c:v>
                </c:pt>
                <c:pt idx="2215">
                  <c:v>1274.6455080000001</c:v>
                </c:pt>
                <c:pt idx="2216">
                  <c:v>1273.5722659999999</c:v>
                </c:pt>
                <c:pt idx="2217">
                  <c:v>1272.498047</c:v>
                </c:pt>
                <c:pt idx="2218">
                  <c:v>1271.4248050000001</c:v>
                </c:pt>
                <c:pt idx="2219">
                  <c:v>1270.350586</c:v>
                </c:pt>
                <c:pt idx="2220">
                  <c:v>1269.2763669999999</c:v>
                </c:pt>
                <c:pt idx="2221">
                  <c:v>1268.201172</c:v>
                </c:pt>
                <c:pt idx="2222">
                  <c:v>1267.126953</c:v>
                </c:pt>
                <c:pt idx="2223">
                  <c:v>1266.0517580000001</c:v>
                </c:pt>
                <c:pt idx="2224">
                  <c:v>1264.9765629999999</c:v>
                </c:pt>
                <c:pt idx="2225">
                  <c:v>1263.9003909999999</c:v>
                </c:pt>
                <c:pt idx="2226">
                  <c:v>1262.8251949999999</c:v>
                </c:pt>
                <c:pt idx="2227">
                  <c:v>1261.7490230000001</c:v>
                </c:pt>
                <c:pt idx="2228">
                  <c:v>1260.6728519999999</c:v>
                </c:pt>
                <c:pt idx="2229">
                  <c:v>1259.5966800000001</c:v>
                </c:pt>
                <c:pt idx="2230">
                  <c:v>1258.5195309999999</c:v>
                </c:pt>
                <c:pt idx="2231">
                  <c:v>1257.4433590000001</c:v>
                </c:pt>
                <c:pt idx="2232">
                  <c:v>1256.366211</c:v>
                </c:pt>
                <c:pt idx="2233">
                  <c:v>1255.2890629999999</c:v>
                </c:pt>
                <c:pt idx="2234">
                  <c:v>1254.2109379999999</c:v>
                </c:pt>
                <c:pt idx="2235">
                  <c:v>1253.133789</c:v>
                </c:pt>
                <c:pt idx="2236">
                  <c:v>1252.055664</c:v>
                </c:pt>
                <c:pt idx="2237">
                  <c:v>1250.977539</c:v>
                </c:pt>
                <c:pt idx="2238">
                  <c:v>1249.8984379999999</c:v>
                </c:pt>
                <c:pt idx="2239">
                  <c:v>1248.8203129999999</c:v>
                </c:pt>
                <c:pt idx="2240">
                  <c:v>1247.741211</c:v>
                </c:pt>
                <c:pt idx="2241">
                  <c:v>1246.6621090000001</c:v>
                </c:pt>
                <c:pt idx="2242">
                  <c:v>1245.5830080000001</c:v>
                </c:pt>
                <c:pt idx="2243">
                  <c:v>1244.5029300000001</c:v>
                </c:pt>
                <c:pt idx="2244">
                  <c:v>1243.423828</c:v>
                </c:pt>
                <c:pt idx="2245">
                  <c:v>1242.34375</c:v>
                </c:pt>
                <c:pt idx="2246">
                  <c:v>1241.263672</c:v>
                </c:pt>
                <c:pt idx="2247">
                  <c:v>1240.1826169999999</c:v>
                </c:pt>
                <c:pt idx="2248">
                  <c:v>1239.102539</c:v>
                </c:pt>
                <c:pt idx="2249">
                  <c:v>1238.0214840000001</c:v>
                </c:pt>
                <c:pt idx="2250">
                  <c:v>1236.9404300000001</c:v>
                </c:pt>
                <c:pt idx="2251">
                  <c:v>1235.859375</c:v>
                </c:pt>
                <c:pt idx="2252">
                  <c:v>1234.7773440000001</c:v>
                </c:pt>
                <c:pt idx="2253">
                  <c:v>1233.6953129999999</c:v>
                </c:pt>
                <c:pt idx="2254">
                  <c:v>1232.6132809999999</c:v>
                </c:pt>
                <c:pt idx="2255">
                  <c:v>1231.53125</c:v>
                </c:pt>
                <c:pt idx="2256">
                  <c:v>1230.4492190000001</c:v>
                </c:pt>
                <c:pt idx="2257">
                  <c:v>1229.366211</c:v>
                </c:pt>
                <c:pt idx="2258">
                  <c:v>1228.283203</c:v>
                </c:pt>
                <c:pt idx="2259">
                  <c:v>1227.2001949999999</c:v>
                </c:pt>
                <c:pt idx="2260">
                  <c:v>1226.1171879999999</c:v>
                </c:pt>
                <c:pt idx="2261">
                  <c:v>1225.033203</c:v>
                </c:pt>
                <c:pt idx="2262">
                  <c:v>1223.9492190000001</c:v>
                </c:pt>
                <c:pt idx="2263">
                  <c:v>1222.8652340000001</c:v>
                </c:pt>
                <c:pt idx="2264">
                  <c:v>1221.78125</c:v>
                </c:pt>
                <c:pt idx="2265">
                  <c:v>1220.696289</c:v>
                </c:pt>
                <c:pt idx="2266">
                  <c:v>1219.6123050000001</c:v>
                </c:pt>
                <c:pt idx="2267">
                  <c:v>1218.5273440000001</c:v>
                </c:pt>
                <c:pt idx="2268">
                  <c:v>1217.4414059999999</c:v>
                </c:pt>
                <c:pt idx="2269">
                  <c:v>1216.3564449999999</c:v>
                </c:pt>
                <c:pt idx="2270">
                  <c:v>1215.2705080000001</c:v>
                </c:pt>
                <c:pt idx="2271">
                  <c:v>1214.1845699999999</c:v>
                </c:pt>
                <c:pt idx="2272">
                  <c:v>1213.0986330000001</c:v>
                </c:pt>
                <c:pt idx="2273">
                  <c:v>1212.0126949999999</c:v>
                </c:pt>
                <c:pt idx="2274">
                  <c:v>1210.9257809999999</c:v>
                </c:pt>
                <c:pt idx="2275">
                  <c:v>1209.8388669999999</c:v>
                </c:pt>
                <c:pt idx="2276">
                  <c:v>1208.751953</c:v>
                </c:pt>
                <c:pt idx="2277">
                  <c:v>1207.665039</c:v>
                </c:pt>
                <c:pt idx="2278">
                  <c:v>1206.5771480000001</c:v>
                </c:pt>
                <c:pt idx="2279">
                  <c:v>1205.4902340000001</c:v>
                </c:pt>
                <c:pt idx="2280">
                  <c:v>1204.4023440000001</c:v>
                </c:pt>
                <c:pt idx="2281">
                  <c:v>1203.3134769999999</c:v>
                </c:pt>
                <c:pt idx="2282">
                  <c:v>1202.225586</c:v>
                </c:pt>
                <c:pt idx="2283">
                  <c:v>1201.1367190000001</c:v>
                </c:pt>
                <c:pt idx="2284">
                  <c:v>1200.0478519999999</c:v>
                </c:pt>
                <c:pt idx="2285">
                  <c:v>1198.9589840000001</c:v>
                </c:pt>
                <c:pt idx="2286">
                  <c:v>1197.8701169999999</c:v>
                </c:pt>
                <c:pt idx="2287">
                  <c:v>1196.7802730000001</c:v>
                </c:pt>
                <c:pt idx="2288">
                  <c:v>1195.6904300000001</c:v>
                </c:pt>
                <c:pt idx="2289">
                  <c:v>1194.600586</c:v>
                </c:pt>
                <c:pt idx="2290">
                  <c:v>1193.5107419999999</c:v>
                </c:pt>
                <c:pt idx="2291">
                  <c:v>1192.419922</c:v>
                </c:pt>
                <c:pt idx="2292">
                  <c:v>1191.330078</c:v>
                </c:pt>
                <c:pt idx="2293">
                  <c:v>1190.2392580000001</c:v>
                </c:pt>
                <c:pt idx="2294">
                  <c:v>1189.147461</c:v>
                </c:pt>
                <c:pt idx="2295">
                  <c:v>1188.0566409999999</c:v>
                </c:pt>
                <c:pt idx="2296">
                  <c:v>1186.9648440000001</c:v>
                </c:pt>
                <c:pt idx="2297">
                  <c:v>1185.873047</c:v>
                </c:pt>
                <c:pt idx="2298">
                  <c:v>1184.78125</c:v>
                </c:pt>
                <c:pt idx="2299">
                  <c:v>1183.689453</c:v>
                </c:pt>
                <c:pt idx="2300">
                  <c:v>1182.5966800000001</c:v>
                </c:pt>
                <c:pt idx="2301">
                  <c:v>1181.5039059999999</c:v>
                </c:pt>
                <c:pt idx="2302">
                  <c:v>1180.4111330000001</c:v>
                </c:pt>
                <c:pt idx="2303">
                  <c:v>1179.3173830000001</c:v>
                </c:pt>
                <c:pt idx="2304">
                  <c:v>1178.2246090000001</c:v>
                </c:pt>
                <c:pt idx="2305">
                  <c:v>1177.1308590000001</c:v>
                </c:pt>
                <c:pt idx="2306">
                  <c:v>1176.0371090000001</c:v>
                </c:pt>
                <c:pt idx="2307">
                  <c:v>1174.9433590000001</c:v>
                </c:pt>
                <c:pt idx="2308">
                  <c:v>1173.8486330000001</c:v>
                </c:pt>
                <c:pt idx="2309">
                  <c:v>1172.7539059999999</c:v>
                </c:pt>
                <c:pt idx="2310">
                  <c:v>1171.6591800000001</c:v>
                </c:pt>
                <c:pt idx="2311">
                  <c:v>1170.564453</c:v>
                </c:pt>
                <c:pt idx="2312">
                  <c:v>1169.4697269999999</c:v>
                </c:pt>
                <c:pt idx="2313">
                  <c:v>1168.3740230000001</c:v>
                </c:pt>
                <c:pt idx="2314">
                  <c:v>1167.2783199999999</c:v>
                </c:pt>
                <c:pt idx="2315">
                  <c:v>1166.1826169999999</c:v>
                </c:pt>
                <c:pt idx="2316">
                  <c:v>1165.0859379999999</c:v>
                </c:pt>
                <c:pt idx="2317">
                  <c:v>1163.9902340000001</c:v>
                </c:pt>
                <c:pt idx="2318">
                  <c:v>1162.8935550000001</c:v>
                </c:pt>
                <c:pt idx="2319">
                  <c:v>1161.796875</c:v>
                </c:pt>
                <c:pt idx="2320">
                  <c:v>1160.6992190000001</c:v>
                </c:pt>
                <c:pt idx="2321">
                  <c:v>1159.602539</c:v>
                </c:pt>
                <c:pt idx="2322">
                  <c:v>1158.5048830000001</c:v>
                </c:pt>
                <c:pt idx="2323">
                  <c:v>1157.4072269999999</c:v>
                </c:pt>
                <c:pt idx="2324">
                  <c:v>1156.3095699999999</c:v>
                </c:pt>
                <c:pt idx="2325">
                  <c:v>1155.2109379999999</c:v>
                </c:pt>
                <c:pt idx="2326">
                  <c:v>1154.1123050000001</c:v>
                </c:pt>
                <c:pt idx="2327">
                  <c:v>1153.013672</c:v>
                </c:pt>
                <c:pt idx="2328">
                  <c:v>1151.915039</c:v>
                </c:pt>
                <c:pt idx="2329">
                  <c:v>1150.8164059999999</c:v>
                </c:pt>
                <c:pt idx="2330">
                  <c:v>1149.716797</c:v>
                </c:pt>
                <c:pt idx="2331">
                  <c:v>1148.6171879999999</c:v>
                </c:pt>
                <c:pt idx="2332">
                  <c:v>1147.517578</c:v>
                </c:pt>
                <c:pt idx="2333">
                  <c:v>1146.4179690000001</c:v>
                </c:pt>
                <c:pt idx="2334">
                  <c:v>1145.3173830000001</c:v>
                </c:pt>
                <c:pt idx="2335">
                  <c:v>1144.216797</c:v>
                </c:pt>
                <c:pt idx="2336">
                  <c:v>1143.116211</c:v>
                </c:pt>
                <c:pt idx="2337">
                  <c:v>1142.0146480000001</c:v>
                </c:pt>
                <c:pt idx="2338">
                  <c:v>1140.9140629999999</c:v>
                </c:pt>
                <c:pt idx="2339">
                  <c:v>1139.8125</c:v>
                </c:pt>
                <c:pt idx="2340">
                  <c:v>1138.7109379999999</c:v>
                </c:pt>
                <c:pt idx="2341">
                  <c:v>1137.609375</c:v>
                </c:pt>
                <c:pt idx="2342">
                  <c:v>1136.506836</c:v>
                </c:pt>
                <c:pt idx="2343">
                  <c:v>1135.404297</c:v>
                </c:pt>
                <c:pt idx="2344">
                  <c:v>1134.3017580000001</c:v>
                </c:pt>
                <c:pt idx="2345">
                  <c:v>1133.1992190000001</c:v>
                </c:pt>
                <c:pt idx="2346">
                  <c:v>1132.0966800000001</c:v>
                </c:pt>
                <c:pt idx="2347">
                  <c:v>1130.993164</c:v>
                </c:pt>
                <c:pt idx="2348">
                  <c:v>1129.8896480000001</c:v>
                </c:pt>
                <c:pt idx="2349">
                  <c:v>1128.7861330000001</c:v>
                </c:pt>
                <c:pt idx="2350">
                  <c:v>1127.6816409999999</c:v>
                </c:pt>
                <c:pt idx="2351">
                  <c:v>1126.578125</c:v>
                </c:pt>
                <c:pt idx="2352">
                  <c:v>1125.4736330000001</c:v>
                </c:pt>
                <c:pt idx="2353">
                  <c:v>1124.3691409999999</c:v>
                </c:pt>
                <c:pt idx="2354">
                  <c:v>1123.263672</c:v>
                </c:pt>
                <c:pt idx="2355">
                  <c:v>1122.1591800000001</c:v>
                </c:pt>
                <c:pt idx="2356">
                  <c:v>1121.053711</c:v>
                </c:pt>
                <c:pt idx="2357">
                  <c:v>1119.9482419999999</c:v>
                </c:pt>
                <c:pt idx="2358">
                  <c:v>1118.841797</c:v>
                </c:pt>
                <c:pt idx="2359">
                  <c:v>1117.736328</c:v>
                </c:pt>
                <c:pt idx="2360">
                  <c:v>1116.6298830000001</c:v>
                </c:pt>
                <c:pt idx="2361">
                  <c:v>1115.5234379999999</c:v>
                </c:pt>
                <c:pt idx="2362">
                  <c:v>1114.4169919999999</c:v>
                </c:pt>
                <c:pt idx="2363">
                  <c:v>1113.3095699999999</c:v>
                </c:pt>
                <c:pt idx="2364">
                  <c:v>1112.2021480000001</c:v>
                </c:pt>
                <c:pt idx="2365">
                  <c:v>1111.0947269999999</c:v>
                </c:pt>
                <c:pt idx="2366">
                  <c:v>1109.9873050000001</c:v>
                </c:pt>
                <c:pt idx="2367">
                  <c:v>1108.8798830000001</c:v>
                </c:pt>
                <c:pt idx="2368">
                  <c:v>1107.7714840000001</c:v>
                </c:pt>
                <c:pt idx="2369">
                  <c:v>1106.663086</c:v>
                </c:pt>
                <c:pt idx="2370">
                  <c:v>1105.5546879999999</c:v>
                </c:pt>
                <c:pt idx="2371">
                  <c:v>1104.4453129999999</c:v>
                </c:pt>
                <c:pt idx="2372">
                  <c:v>1103.336914</c:v>
                </c:pt>
                <c:pt idx="2373">
                  <c:v>1102.227539</c:v>
                </c:pt>
                <c:pt idx="2374">
                  <c:v>1101.118164</c:v>
                </c:pt>
                <c:pt idx="2375">
                  <c:v>1100.0078129999999</c:v>
                </c:pt>
                <c:pt idx="2376">
                  <c:v>1098.8984379999999</c:v>
                </c:pt>
                <c:pt idx="2377">
                  <c:v>1097.788086</c:v>
                </c:pt>
                <c:pt idx="2378">
                  <c:v>1096.6777340000001</c:v>
                </c:pt>
                <c:pt idx="2379">
                  <c:v>1095.5664059999999</c:v>
                </c:pt>
                <c:pt idx="2380">
                  <c:v>1094.4560550000001</c:v>
                </c:pt>
                <c:pt idx="2381">
                  <c:v>1093.3447269999999</c:v>
                </c:pt>
                <c:pt idx="2382">
                  <c:v>1092.2333980000001</c:v>
                </c:pt>
                <c:pt idx="2383">
                  <c:v>1091.1210940000001</c:v>
                </c:pt>
                <c:pt idx="2384">
                  <c:v>1090.0097659999999</c:v>
                </c:pt>
                <c:pt idx="2385">
                  <c:v>1088.897461</c:v>
                </c:pt>
                <c:pt idx="2386">
                  <c:v>1087.7851559999999</c:v>
                </c:pt>
                <c:pt idx="2387">
                  <c:v>1086.6728519999999</c:v>
                </c:pt>
                <c:pt idx="2388">
                  <c:v>1085.5595699999999</c:v>
                </c:pt>
                <c:pt idx="2389">
                  <c:v>1084.4472659999999</c:v>
                </c:pt>
                <c:pt idx="2390">
                  <c:v>1083.3339840000001</c:v>
                </c:pt>
                <c:pt idx="2391">
                  <c:v>1082.2197269999999</c:v>
                </c:pt>
                <c:pt idx="2392">
                  <c:v>1081.1064449999999</c:v>
                </c:pt>
                <c:pt idx="2393">
                  <c:v>1079.9921879999999</c:v>
                </c:pt>
                <c:pt idx="2394">
                  <c:v>1078.8779300000001</c:v>
                </c:pt>
                <c:pt idx="2395">
                  <c:v>1077.763672</c:v>
                </c:pt>
                <c:pt idx="2396">
                  <c:v>1076.649414</c:v>
                </c:pt>
                <c:pt idx="2397">
                  <c:v>1075.5341800000001</c:v>
                </c:pt>
                <c:pt idx="2398">
                  <c:v>1074.4189449999999</c:v>
                </c:pt>
                <c:pt idx="2399">
                  <c:v>1073.303711</c:v>
                </c:pt>
                <c:pt idx="2400">
                  <c:v>1072.1884769999999</c:v>
                </c:pt>
                <c:pt idx="2401">
                  <c:v>1071.0722659999999</c:v>
                </c:pt>
                <c:pt idx="2402">
                  <c:v>1069.9560550000001</c:v>
                </c:pt>
                <c:pt idx="2403">
                  <c:v>1068.8398440000001</c:v>
                </c:pt>
                <c:pt idx="2404">
                  <c:v>1067.7236330000001</c:v>
                </c:pt>
                <c:pt idx="2405">
                  <c:v>1066.6064449999999</c:v>
                </c:pt>
                <c:pt idx="2406">
                  <c:v>1065.4892580000001</c:v>
                </c:pt>
                <c:pt idx="2407">
                  <c:v>1064.3720699999999</c:v>
                </c:pt>
                <c:pt idx="2408">
                  <c:v>1063.2548830000001</c:v>
                </c:pt>
                <c:pt idx="2409">
                  <c:v>1062.1367190000001</c:v>
                </c:pt>
                <c:pt idx="2410">
                  <c:v>1061.0195309999999</c:v>
                </c:pt>
                <c:pt idx="2411">
                  <c:v>1059.9013669999999</c:v>
                </c:pt>
                <c:pt idx="2412">
                  <c:v>1058.7822269999999</c:v>
                </c:pt>
                <c:pt idx="2413">
                  <c:v>1057.6640629999999</c:v>
                </c:pt>
                <c:pt idx="2414">
                  <c:v>1056.544922</c:v>
                </c:pt>
                <c:pt idx="2415">
                  <c:v>1055.4257809999999</c:v>
                </c:pt>
                <c:pt idx="2416">
                  <c:v>1054.3066409999999</c:v>
                </c:pt>
                <c:pt idx="2417">
                  <c:v>1053.1865230000001</c:v>
                </c:pt>
                <c:pt idx="2418">
                  <c:v>1052.0673830000001</c:v>
                </c:pt>
                <c:pt idx="2419">
                  <c:v>1050.9472659999999</c:v>
                </c:pt>
                <c:pt idx="2420">
                  <c:v>1049.826172</c:v>
                </c:pt>
                <c:pt idx="2421">
                  <c:v>1048.7060550000001</c:v>
                </c:pt>
                <c:pt idx="2422">
                  <c:v>1047.584961</c:v>
                </c:pt>
                <c:pt idx="2423">
                  <c:v>1046.4638669999999</c:v>
                </c:pt>
                <c:pt idx="2424">
                  <c:v>1045.3427730000001</c:v>
                </c:pt>
                <c:pt idx="2425">
                  <c:v>1044.2216800000001</c:v>
                </c:pt>
                <c:pt idx="2426">
                  <c:v>1043.0996090000001</c:v>
                </c:pt>
                <c:pt idx="2427">
                  <c:v>1041.977539</c:v>
                </c:pt>
                <c:pt idx="2428">
                  <c:v>1040.8554690000001</c:v>
                </c:pt>
                <c:pt idx="2429">
                  <c:v>1039.7333980000001</c:v>
                </c:pt>
                <c:pt idx="2430">
                  <c:v>1038.6103519999999</c:v>
                </c:pt>
                <c:pt idx="2431">
                  <c:v>1037.4873050000001</c:v>
                </c:pt>
                <c:pt idx="2432">
                  <c:v>1036.3642580000001</c:v>
                </c:pt>
                <c:pt idx="2433">
                  <c:v>1035.241211</c:v>
                </c:pt>
                <c:pt idx="2434">
                  <c:v>1034.1171879999999</c:v>
                </c:pt>
                <c:pt idx="2435">
                  <c:v>1032.993164</c:v>
                </c:pt>
                <c:pt idx="2436">
                  <c:v>1031.8691409999999</c:v>
                </c:pt>
                <c:pt idx="2437">
                  <c:v>1030.7451169999999</c:v>
                </c:pt>
                <c:pt idx="2438">
                  <c:v>1029.6201169999999</c:v>
                </c:pt>
                <c:pt idx="2439">
                  <c:v>1028.4951169999999</c:v>
                </c:pt>
                <c:pt idx="2440">
                  <c:v>1027.3701169999999</c:v>
                </c:pt>
                <c:pt idx="2441">
                  <c:v>1026.2451169999999</c:v>
                </c:pt>
                <c:pt idx="2442">
                  <c:v>1025.1191409999999</c:v>
                </c:pt>
                <c:pt idx="2443">
                  <c:v>1023.993164</c:v>
                </c:pt>
                <c:pt idx="2444">
                  <c:v>1022.8671880000001</c:v>
                </c:pt>
                <c:pt idx="2445">
                  <c:v>1021.741211</c:v>
                </c:pt>
                <c:pt idx="2446">
                  <c:v>1020.615234</c:v>
                </c:pt>
                <c:pt idx="2447">
                  <c:v>1019.488281</c:v>
                </c:pt>
                <c:pt idx="2448">
                  <c:v>1018.361328</c:v>
                </c:pt>
                <c:pt idx="2449">
                  <c:v>1017.234375</c:v>
                </c:pt>
                <c:pt idx="2450">
                  <c:v>1016.106445</c:v>
                </c:pt>
                <c:pt idx="2451">
                  <c:v>1014.978516</c:v>
                </c:pt>
                <c:pt idx="2452">
                  <c:v>1013.850586</c:v>
                </c:pt>
                <c:pt idx="2453">
                  <c:v>1012.722656</c:v>
                </c:pt>
                <c:pt idx="2454">
                  <c:v>1011.594727</c:v>
                </c:pt>
                <c:pt idx="2455">
                  <c:v>1010.46582</c:v>
                </c:pt>
                <c:pt idx="2456">
                  <c:v>1009.336914</c:v>
                </c:pt>
                <c:pt idx="2457">
                  <c:v>1008.2080079999999</c:v>
                </c:pt>
                <c:pt idx="2458">
                  <c:v>1007.078125</c:v>
                </c:pt>
                <c:pt idx="2459">
                  <c:v>1005.9482420000001</c:v>
                </c:pt>
                <c:pt idx="2460">
                  <c:v>1004.818359</c:v>
                </c:pt>
                <c:pt idx="2461">
                  <c:v>1003.688477</c:v>
                </c:pt>
                <c:pt idx="2462">
                  <c:v>1002.558594</c:v>
                </c:pt>
                <c:pt idx="2463">
                  <c:v>1001.427734</c:v>
                </c:pt>
                <c:pt idx="2464">
                  <c:v>1000.296875</c:v>
                </c:pt>
                <c:pt idx="2465">
                  <c:v>999.16601600000001</c:v>
                </c:pt>
                <c:pt idx="2466">
                  <c:v>998.03515600000003</c:v>
                </c:pt>
                <c:pt idx="2467">
                  <c:v>996.90332000000001</c:v>
                </c:pt>
                <c:pt idx="2468">
                  <c:v>995.77148399999999</c:v>
                </c:pt>
                <c:pt idx="2469">
                  <c:v>994.63964799999997</c:v>
                </c:pt>
                <c:pt idx="2470">
                  <c:v>993.50683600000002</c:v>
                </c:pt>
                <c:pt idx="2471">
                  <c:v>992.375</c:v>
                </c:pt>
                <c:pt idx="2472">
                  <c:v>991.24218800000006</c:v>
                </c:pt>
                <c:pt idx="2473">
                  <c:v>990.109375</c:v>
                </c:pt>
                <c:pt idx="2474">
                  <c:v>988.97558600000002</c:v>
                </c:pt>
                <c:pt idx="2475">
                  <c:v>987.84277299999997</c:v>
                </c:pt>
                <c:pt idx="2476">
                  <c:v>986.70898399999999</c:v>
                </c:pt>
                <c:pt idx="2477">
                  <c:v>985.57519500000001</c:v>
                </c:pt>
                <c:pt idx="2478">
                  <c:v>984.44042999999999</c:v>
                </c:pt>
                <c:pt idx="2479">
                  <c:v>983.30664100000001</c:v>
                </c:pt>
                <c:pt idx="2480">
                  <c:v>982.171875</c:v>
                </c:pt>
                <c:pt idx="2481">
                  <c:v>981.03710899999999</c:v>
                </c:pt>
                <c:pt idx="2482">
                  <c:v>979.90136700000005</c:v>
                </c:pt>
                <c:pt idx="2483">
                  <c:v>978.76660200000003</c:v>
                </c:pt>
                <c:pt idx="2484">
                  <c:v>977.63085899999999</c:v>
                </c:pt>
                <c:pt idx="2485">
                  <c:v>976.49511700000005</c:v>
                </c:pt>
                <c:pt idx="2486">
                  <c:v>975.35839799999997</c:v>
                </c:pt>
                <c:pt idx="2487">
                  <c:v>974.22265600000003</c:v>
                </c:pt>
                <c:pt idx="2488">
                  <c:v>973.08593800000006</c:v>
                </c:pt>
                <c:pt idx="2489">
                  <c:v>971.94921899999997</c:v>
                </c:pt>
                <c:pt idx="2490">
                  <c:v>970.8125</c:v>
                </c:pt>
                <c:pt idx="2491">
                  <c:v>969.67480499999999</c:v>
                </c:pt>
                <c:pt idx="2492">
                  <c:v>968.53710899999999</c:v>
                </c:pt>
                <c:pt idx="2493">
                  <c:v>967.39941399999998</c:v>
                </c:pt>
                <c:pt idx="2494">
                  <c:v>966.26171899999997</c:v>
                </c:pt>
                <c:pt idx="2495">
                  <c:v>965.12304700000004</c:v>
                </c:pt>
                <c:pt idx="2496">
                  <c:v>963.984375</c:v>
                </c:pt>
                <c:pt idx="2497">
                  <c:v>962.84570299999996</c:v>
                </c:pt>
                <c:pt idx="2498">
                  <c:v>961.70703100000003</c:v>
                </c:pt>
                <c:pt idx="2499">
                  <c:v>960.56738299999995</c:v>
                </c:pt>
                <c:pt idx="2500">
                  <c:v>959.42871100000002</c:v>
                </c:pt>
                <c:pt idx="2501">
                  <c:v>958.28808600000002</c:v>
                </c:pt>
                <c:pt idx="2502">
                  <c:v>957.14843800000006</c:v>
                </c:pt>
                <c:pt idx="2503">
                  <c:v>956.00878899999998</c:v>
                </c:pt>
                <c:pt idx="2504">
                  <c:v>954.86816399999998</c:v>
                </c:pt>
                <c:pt idx="2505">
                  <c:v>953.72753899999998</c:v>
                </c:pt>
                <c:pt idx="2506">
                  <c:v>952.58593800000006</c:v>
                </c:pt>
                <c:pt idx="2507">
                  <c:v>951.44531300000006</c:v>
                </c:pt>
                <c:pt idx="2508">
                  <c:v>950.30371100000002</c:v>
                </c:pt>
                <c:pt idx="2509">
                  <c:v>949.16210899999999</c:v>
                </c:pt>
                <c:pt idx="2510">
                  <c:v>948.02050799999995</c:v>
                </c:pt>
                <c:pt idx="2511">
                  <c:v>946.87792999999999</c:v>
                </c:pt>
                <c:pt idx="2512">
                  <c:v>945.73535200000003</c:v>
                </c:pt>
                <c:pt idx="2513">
                  <c:v>944.59277299999997</c:v>
                </c:pt>
                <c:pt idx="2514">
                  <c:v>943.45019500000001</c:v>
                </c:pt>
                <c:pt idx="2515">
                  <c:v>942.30664100000001</c:v>
                </c:pt>
                <c:pt idx="2516">
                  <c:v>941.16406300000006</c:v>
                </c:pt>
                <c:pt idx="2517">
                  <c:v>940.02050799999995</c:v>
                </c:pt>
                <c:pt idx="2518">
                  <c:v>938.87597700000003</c:v>
                </c:pt>
                <c:pt idx="2519">
                  <c:v>937.73242200000004</c:v>
                </c:pt>
                <c:pt idx="2520">
                  <c:v>936.58789100000001</c:v>
                </c:pt>
                <c:pt idx="2521">
                  <c:v>935.44335899999999</c:v>
                </c:pt>
                <c:pt idx="2522">
                  <c:v>934.29882799999996</c:v>
                </c:pt>
                <c:pt idx="2523">
                  <c:v>933.15332000000001</c:v>
                </c:pt>
                <c:pt idx="2524">
                  <c:v>932.00781300000006</c:v>
                </c:pt>
                <c:pt idx="2525">
                  <c:v>930.86230499999999</c:v>
                </c:pt>
                <c:pt idx="2526">
                  <c:v>929.71679700000004</c:v>
                </c:pt>
                <c:pt idx="2527">
                  <c:v>928.57031300000006</c:v>
                </c:pt>
                <c:pt idx="2528">
                  <c:v>927.42480499999999</c:v>
                </c:pt>
                <c:pt idx="2529">
                  <c:v>926.27832000000001</c:v>
                </c:pt>
                <c:pt idx="2530">
                  <c:v>925.13085899999999</c:v>
                </c:pt>
                <c:pt idx="2531">
                  <c:v>923.984375</c:v>
                </c:pt>
                <c:pt idx="2532">
                  <c:v>922.83691399999998</c:v>
                </c:pt>
                <c:pt idx="2533">
                  <c:v>921.68945299999996</c:v>
                </c:pt>
                <c:pt idx="2534">
                  <c:v>920.54199200000005</c:v>
                </c:pt>
                <c:pt idx="2535">
                  <c:v>919.39355499999999</c:v>
                </c:pt>
                <c:pt idx="2536">
                  <c:v>918.24511700000005</c:v>
                </c:pt>
                <c:pt idx="2537">
                  <c:v>917.09667999999999</c:v>
                </c:pt>
                <c:pt idx="2538">
                  <c:v>915.94824200000005</c:v>
                </c:pt>
                <c:pt idx="2539">
                  <c:v>914.79980499999999</c:v>
                </c:pt>
                <c:pt idx="2540">
                  <c:v>913.65039100000001</c:v>
                </c:pt>
                <c:pt idx="2541">
                  <c:v>912.50097700000003</c:v>
                </c:pt>
                <c:pt idx="2542">
                  <c:v>911.35058600000002</c:v>
                </c:pt>
                <c:pt idx="2543">
                  <c:v>910.20117200000004</c:v>
                </c:pt>
                <c:pt idx="2544">
                  <c:v>909.05078100000003</c:v>
                </c:pt>
                <c:pt idx="2545">
                  <c:v>907.90039100000001</c:v>
                </c:pt>
                <c:pt idx="2546">
                  <c:v>906.75</c:v>
                </c:pt>
                <c:pt idx="2547">
                  <c:v>905.59863299999995</c:v>
                </c:pt>
                <c:pt idx="2548">
                  <c:v>904.44726600000001</c:v>
                </c:pt>
                <c:pt idx="2549">
                  <c:v>903.29589799999997</c:v>
                </c:pt>
                <c:pt idx="2550">
                  <c:v>902.14453100000003</c:v>
                </c:pt>
                <c:pt idx="2551">
                  <c:v>900.99218800000006</c:v>
                </c:pt>
                <c:pt idx="2552">
                  <c:v>899.84082000000001</c:v>
                </c:pt>
                <c:pt idx="2553">
                  <c:v>898.68847700000003</c:v>
                </c:pt>
                <c:pt idx="2554">
                  <c:v>897.53515600000003</c:v>
                </c:pt>
                <c:pt idx="2555">
                  <c:v>896.38281300000006</c:v>
                </c:pt>
                <c:pt idx="2556">
                  <c:v>895.22949200000005</c:v>
                </c:pt>
                <c:pt idx="2557">
                  <c:v>894.07617200000004</c:v>
                </c:pt>
                <c:pt idx="2558">
                  <c:v>892.921875</c:v>
                </c:pt>
                <c:pt idx="2559">
                  <c:v>891.76855499999999</c:v>
                </c:pt>
                <c:pt idx="2560">
                  <c:v>890.61425799999995</c:v>
                </c:pt>
                <c:pt idx="2561">
                  <c:v>889.45996100000002</c:v>
                </c:pt>
                <c:pt idx="2562">
                  <c:v>888.30566399999998</c:v>
                </c:pt>
                <c:pt idx="2563">
                  <c:v>887.15039100000001</c:v>
                </c:pt>
                <c:pt idx="2564">
                  <c:v>885.99511700000005</c:v>
                </c:pt>
                <c:pt idx="2565">
                  <c:v>884.83984399999997</c:v>
                </c:pt>
                <c:pt idx="2566">
                  <c:v>883.68457000000001</c:v>
                </c:pt>
                <c:pt idx="2567">
                  <c:v>882.52832000000001</c:v>
                </c:pt>
                <c:pt idx="2568">
                  <c:v>881.37207000000001</c:v>
                </c:pt>
                <c:pt idx="2569">
                  <c:v>880.21582000000001</c:v>
                </c:pt>
                <c:pt idx="2570">
                  <c:v>879.05957000000001</c:v>
                </c:pt>
                <c:pt idx="2571">
                  <c:v>877.90234399999997</c:v>
                </c:pt>
                <c:pt idx="2572">
                  <c:v>876.74511700000005</c:v>
                </c:pt>
                <c:pt idx="2573">
                  <c:v>875.58789100000001</c:v>
                </c:pt>
                <c:pt idx="2574">
                  <c:v>874.43066399999998</c:v>
                </c:pt>
                <c:pt idx="2575">
                  <c:v>873.27246100000002</c:v>
                </c:pt>
                <c:pt idx="2576">
                  <c:v>872.11425799999995</c:v>
                </c:pt>
                <c:pt idx="2577">
                  <c:v>870.95605499999999</c:v>
                </c:pt>
                <c:pt idx="2578">
                  <c:v>869.79785200000003</c:v>
                </c:pt>
                <c:pt idx="2579">
                  <c:v>868.63867200000004</c:v>
                </c:pt>
                <c:pt idx="2580">
                  <c:v>867.47949200000005</c:v>
                </c:pt>
                <c:pt idx="2581">
                  <c:v>866.32031300000006</c:v>
                </c:pt>
                <c:pt idx="2582">
                  <c:v>865.16113299999995</c:v>
                </c:pt>
                <c:pt idx="2583">
                  <c:v>864.00097700000003</c:v>
                </c:pt>
                <c:pt idx="2584">
                  <c:v>862.84082000000001</c:v>
                </c:pt>
                <c:pt idx="2585">
                  <c:v>861.68066399999998</c:v>
                </c:pt>
                <c:pt idx="2586">
                  <c:v>860.52050799999995</c:v>
                </c:pt>
                <c:pt idx="2587">
                  <c:v>859.359375</c:v>
                </c:pt>
                <c:pt idx="2588">
                  <c:v>858.19824200000005</c:v>
                </c:pt>
                <c:pt idx="2589">
                  <c:v>857.03710899999999</c:v>
                </c:pt>
                <c:pt idx="2590">
                  <c:v>855.875</c:v>
                </c:pt>
                <c:pt idx="2591">
                  <c:v>854.71386700000005</c:v>
                </c:pt>
                <c:pt idx="2592">
                  <c:v>853.55175799999995</c:v>
                </c:pt>
                <c:pt idx="2593">
                  <c:v>852.38964799999997</c:v>
                </c:pt>
                <c:pt idx="2594">
                  <c:v>851.22656300000006</c:v>
                </c:pt>
                <c:pt idx="2595">
                  <c:v>850.06347700000003</c:v>
                </c:pt>
                <c:pt idx="2596">
                  <c:v>848.90039100000001</c:v>
                </c:pt>
                <c:pt idx="2597">
                  <c:v>847.73730499999999</c:v>
                </c:pt>
                <c:pt idx="2598">
                  <c:v>846.57421899999997</c:v>
                </c:pt>
                <c:pt idx="2599">
                  <c:v>845.41015600000003</c:v>
                </c:pt>
                <c:pt idx="2600">
                  <c:v>844.24609399999997</c:v>
                </c:pt>
                <c:pt idx="2601">
                  <c:v>843.08203100000003</c:v>
                </c:pt>
                <c:pt idx="2602">
                  <c:v>841.91699200000005</c:v>
                </c:pt>
                <c:pt idx="2603">
                  <c:v>840.75292999999999</c:v>
                </c:pt>
                <c:pt idx="2604">
                  <c:v>839.58789100000001</c:v>
                </c:pt>
                <c:pt idx="2605">
                  <c:v>838.421875</c:v>
                </c:pt>
                <c:pt idx="2606">
                  <c:v>837.25683600000002</c:v>
                </c:pt>
                <c:pt idx="2607">
                  <c:v>836.09082000000001</c:v>
                </c:pt>
                <c:pt idx="2608">
                  <c:v>834.92480499999999</c:v>
                </c:pt>
                <c:pt idx="2609">
                  <c:v>833.75878899999998</c:v>
                </c:pt>
                <c:pt idx="2610">
                  <c:v>832.59179700000004</c:v>
                </c:pt>
                <c:pt idx="2611">
                  <c:v>831.42480499999999</c:v>
                </c:pt>
                <c:pt idx="2612">
                  <c:v>830.25781300000006</c:v>
                </c:pt>
                <c:pt idx="2613">
                  <c:v>829.09082000000001</c:v>
                </c:pt>
                <c:pt idx="2614">
                  <c:v>827.92285200000003</c:v>
                </c:pt>
                <c:pt idx="2615">
                  <c:v>826.75585899999999</c:v>
                </c:pt>
                <c:pt idx="2616">
                  <c:v>825.58691399999998</c:v>
                </c:pt>
                <c:pt idx="2617">
                  <c:v>824.41894500000001</c:v>
                </c:pt>
                <c:pt idx="2618">
                  <c:v>823.25097700000003</c:v>
                </c:pt>
                <c:pt idx="2619">
                  <c:v>822.08203100000003</c:v>
                </c:pt>
                <c:pt idx="2620">
                  <c:v>820.91308600000002</c:v>
                </c:pt>
                <c:pt idx="2621">
                  <c:v>819.74316399999998</c:v>
                </c:pt>
                <c:pt idx="2622">
                  <c:v>818.57421899999997</c:v>
                </c:pt>
                <c:pt idx="2623">
                  <c:v>817.40429700000004</c:v>
                </c:pt>
                <c:pt idx="2624">
                  <c:v>816.234375</c:v>
                </c:pt>
                <c:pt idx="2625">
                  <c:v>815.06347700000003</c:v>
                </c:pt>
                <c:pt idx="2626">
                  <c:v>813.89257799999996</c:v>
                </c:pt>
                <c:pt idx="2627">
                  <c:v>812.72265600000003</c:v>
                </c:pt>
                <c:pt idx="2628">
                  <c:v>811.55078100000003</c:v>
                </c:pt>
                <c:pt idx="2629">
                  <c:v>810.37988299999995</c:v>
                </c:pt>
                <c:pt idx="2630">
                  <c:v>809.20800799999995</c:v>
                </c:pt>
                <c:pt idx="2631">
                  <c:v>808.03613299999995</c:v>
                </c:pt>
                <c:pt idx="2632">
                  <c:v>806.86425799999995</c:v>
                </c:pt>
                <c:pt idx="2633">
                  <c:v>805.69238299999995</c:v>
                </c:pt>
                <c:pt idx="2634">
                  <c:v>804.51953100000003</c:v>
                </c:pt>
                <c:pt idx="2635">
                  <c:v>803.34667999999999</c:v>
                </c:pt>
                <c:pt idx="2636">
                  <c:v>802.17382799999996</c:v>
                </c:pt>
                <c:pt idx="2637">
                  <c:v>801</c:v>
                </c:pt>
                <c:pt idx="2638">
                  <c:v>799.82617200000004</c:v>
                </c:pt>
                <c:pt idx="2639">
                  <c:v>798.65234399999997</c:v>
                </c:pt>
                <c:pt idx="2640">
                  <c:v>797.47851600000001</c:v>
                </c:pt>
                <c:pt idx="2641">
                  <c:v>796.30468800000006</c:v>
                </c:pt>
                <c:pt idx="2642">
                  <c:v>795.12988299999995</c:v>
                </c:pt>
                <c:pt idx="2643">
                  <c:v>793.95507799999996</c:v>
                </c:pt>
                <c:pt idx="2644">
                  <c:v>792.78027299999997</c:v>
                </c:pt>
                <c:pt idx="2645">
                  <c:v>791.60449200000005</c:v>
                </c:pt>
                <c:pt idx="2646">
                  <c:v>790.42871100000002</c:v>
                </c:pt>
                <c:pt idx="2647">
                  <c:v>789.25292999999999</c:v>
                </c:pt>
                <c:pt idx="2648">
                  <c:v>788.07714799999997</c:v>
                </c:pt>
                <c:pt idx="2649">
                  <c:v>786.90039100000001</c:v>
                </c:pt>
                <c:pt idx="2650">
                  <c:v>785.72363299999995</c:v>
                </c:pt>
                <c:pt idx="2651">
                  <c:v>784.546875</c:v>
                </c:pt>
                <c:pt idx="2652">
                  <c:v>783.37011700000005</c:v>
                </c:pt>
                <c:pt idx="2653">
                  <c:v>782.19238299999995</c:v>
                </c:pt>
                <c:pt idx="2654">
                  <c:v>781.01464799999997</c:v>
                </c:pt>
                <c:pt idx="2655">
                  <c:v>779.83691399999998</c:v>
                </c:pt>
                <c:pt idx="2656">
                  <c:v>778.65917999999999</c:v>
                </c:pt>
                <c:pt idx="2657">
                  <c:v>777.48046899999997</c:v>
                </c:pt>
                <c:pt idx="2658">
                  <c:v>776.30175799999995</c:v>
                </c:pt>
                <c:pt idx="2659">
                  <c:v>775.12304700000004</c:v>
                </c:pt>
                <c:pt idx="2660">
                  <c:v>773.94335899999999</c:v>
                </c:pt>
                <c:pt idx="2661">
                  <c:v>772.76464799999997</c:v>
                </c:pt>
                <c:pt idx="2662">
                  <c:v>771.58496100000002</c:v>
                </c:pt>
                <c:pt idx="2663">
                  <c:v>770.40429700000004</c:v>
                </c:pt>
                <c:pt idx="2664">
                  <c:v>769.22460899999999</c:v>
                </c:pt>
                <c:pt idx="2665">
                  <c:v>768.04394500000001</c:v>
                </c:pt>
                <c:pt idx="2666">
                  <c:v>766.86328100000003</c:v>
                </c:pt>
                <c:pt idx="2667">
                  <c:v>765.68261700000005</c:v>
                </c:pt>
                <c:pt idx="2668">
                  <c:v>764.50097700000003</c:v>
                </c:pt>
                <c:pt idx="2669">
                  <c:v>763.32031300000006</c:v>
                </c:pt>
                <c:pt idx="2670">
                  <c:v>762.13769500000001</c:v>
                </c:pt>
                <c:pt idx="2671">
                  <c:v>760.95605499999999</c:v>
                </c:pt>
                <c:pt idx="2672">
                  <c:v>759.77441399999998</c:v>
                </c:pt>
                <c:pt idx="2673">
                  <c:v>758.59179700000004</c:v>
                </c:pt>
                <c:pt idx="2674">
                  <c:v>757.40917999999999</c:v>
                </c:pt>
                <c:pt idx="2675">
                  <c:v>756.22558600000002</c:v>
                </c:pt>
                <c:pt idx="2676">
                  <c:v>755.04296899999997</c:v>
                </c:pt>
                <c:pt idx="2677">
                  <c:v>753.859375</c:v>
                </c:pt>
                <c:pt idx="2678">
                  <c:v>752.67578100000003</c:v>
                </c:pt>
                <c:pt idx="2679">
                  <c:v>751.49121100000002</c:v>
                </c:pt>
                <c:pt idx="2680">
                  <c:v>750.30664100000001</c:v>
                </c:pt>
                <c:pt idx="2681">
                  <c:v>749.12304700000004</c:v>
                </c:pt>
                <c:pt idx="2682">
                  <c:v>747.9375</c:v>
                </c:pt>
                <c:pt idx="2683">
                  <c:v>746.75292999999999</c:v>
                </c:pt>
                <c:pt idx="2684">
                  <c:v>745.56738299999995</c:v>
                </c:pt>
                <c:pt idx="2685">
                  <c:v>744.38183600000002</c:v>
                </c:pt>
                <c:pt idx="2686">
                  <c:v>743.19628899999998</c:v>
                </c:pt>
                <c:pt idx="2687">
                  <c:v>742.00976600000001</c:v>
                </c:pt>
                <c:pt idx="2688">
                  <c:v>740.82421899999997</c:v>
                </c:pt>
                <c:pt idx="2689">
                  <c:v>739.63769500000001</c:v>
                </c:pt>
                <c:pt idx="2690">
                  <c:v>738.45019500000001</c:v>
                </c:pt>
                <c:pt idx="2691">
                  <c:v>737.26367200000004</c:v>
                </c:pt>
                <c:pt idx="2692">
                  <c:v>736.07617200000004</c:v>
                </c:pt>
                <c:pt idx="2693">
                  <c:v>734.88867200000004</c:v>
                </c:pt>
                <c:pt idx="2694">
                  <c:v>733.70019500000001</c:v>
                </c:pt>
                <c:pt idx="2695">
                  <c:v>732.51269500000001</c:v>
                </c:pt>
                <c:pt idx="2696">
                  <c:v>731.32421899999997</c:v>
                </c:pt>
                <c:pt idx="2697">
                  <c:v>730.13574200000005</c:v>
                </c:pt>
                <c:pt idx="2698">
                  <c:v>728.94628899999998</c:v>
                </c:pt>
                <c:pt idx="2699">
                  <c:v>727.75781300000006</c:v>
                </c:pt>
                <c:pt idx="2700">
                  <c:v>726.56835899999999</c:v>
                </c:pt>
                <c:pt idx="2701">
                  <c:v>725.37890600000003</c:v>
                </c:pt>
                <c:pt idx="2702">
                  <c:v>724.18847700000003</c:v>
                </c:pt>
                <c:pt idx="2703">
                  <c:v>722.99804700000004</c:v>
                </c:pt>
                <c:pt idx="2704">
                  <c:v>721.80859399999997</c:v>
                </c:pt>
                <c:pt idx="2705">
                  <c:v>720.61718800000006</c:v>
                </c:pt>
                <c:pt idx="2706">
                  <c:v>719.42675799999995</c:v>
                </c:pt>
                <c:pt idx="2707">
                  <c:v>718.23535200000003</c:v>
                </c:pt>
                <c:pt idx="2708">
                  <c:v>717.04394500000001</c:v>
                </c:pt>
                <c:pt idx="2709">
                  <c:v>715.85253899999998</c:v>
                </c:pt>
                <c:pt idx="2710">
                  <c:v>714.66015600000003</c:v>
                </c:pt>
                <c:pt idx="2711">
                  <c:v>713.46777299999997</c:v>
                </c:pt>
                <c:pt idx="2712">
                  <c:v>712.27539100000001</c:v>
                </c:pt>
                <c:pt idx="2713">
                  <c:v>711.08300799999995</c:v>
                </c:pt>
                <c:pt idx="2714">
                  <c:v>709.88964799999997</c:v>
                </c:pt>
                <c:pt idx="2715">
                  <c:v>708.69628899999998</c:v>
                </c:pt>
                <c:pt idx="2716">
                  <c:v>707.50292999999999</c:v>
                </c:pt>
                <c:pt idx="2717">
                  <c:v>706.30957000000001</c:v>
                </c:pt>
                <c:pt idx="2718">
                  <c:v>705.11523399999999</c:v>
                </c:pt>
                <c:pt idx="2719">
                  <c:v>703.92089799999997</c:v>
                </c:pt>
                <c:pt idx="2720">
                  <c:v>702.72656300000006</c:v>
                </c:pt>
                <c:pt idx="2721">
                  <c:v>701.53125</c:v>
                </c:pt>
                <c:pt idx="2722">
                  <c:v>700.33691399999998</c:v>
                </c:pt>
                <c:pt idx="2723">
                  <c:v>699.14160200000003</c:v>
                </c:pt>
                <c:pt idx="2724">
                  <c:v>697.94531300000006</c:v>
                </c:pt>
                <c:pt idx="2725">
                  <c:v>696.75</c:v>
                </c:pt>
                <c:pt idx="2726">
                  <c:v>695.55371100000002</c:v>
                </c:pt>
                <c:pt idx="2727">
                  <c:v>694.35742200000004</c:v>
                </c:pt>
                <c:pt idx="2728">
                  <c:v>693.16113299999995</c:v>
                </c:pt>
                <c:pt idx="2729">
                  <c:v>691.96386700000005</c:v>
                </c:pt>
                <c:pt idx="2730">
                  <c:v>690.76660200000003</c:v>
                </c:pt>
                <c:pt idx="2731">
                  <c:v>689.56933600000002</c:v>
                </c:pt>
                <c:pt idx="2732">
                  <c:v>688.37207000000001</c:v>
                </c:pt>
                <c:pt idx="2733">
                  <c:v>687.17382799999996</c:v>
                </c:pt>
                <c:pt idx="2734">
                  <c:v>685.97558600000002</c:v>
                </c:pt>
                <c:pt idx="2735">
                  <c:v>684.77734399999997</c:v>
                </c:pt>
                <c:pt idx="2736">
                  <c:v>683.578125</c:v>
                </c:pt>
                <c:pt idx="2737">
                  <c:v>682.37988299999995</c:v>
                </c:pt>
                <c:pt idx="2738">
                  <c:v>681.18066399999998</c:v>
                </c:pt>
                <c:pt idx="2739">
                  <c:v>679.98046899999997</c:v>
                </c:pt>
                <c:pt idx="2740">
                  <c:v>678.78125</c:v>
                </c:pt>
                <c:pt idx="2741">
                  <c:v>677.58105499999999</c:v>
                </c:pt>
                <c:pt idx="2742">
                  <c:v>676.38085899999999</c:v>
                </c:pt>
                <c:pt idx="2743">
                  <c:v>675.18066399999998</c:v>
                </c:pt>
                <c:pt idx="2744">
                  <c:v>673.97949200000005</c:v>
                </c:pt>
                <c:pt idx="2745">
                  <c:v>672.77832000000001</c:v>
                </c:pt>
                <c:pt idx="2746">
                  <c:v>671.57714799999997</c:v>
                </c:pt>
                <c:pt idx="2747">
                  <c:v>670.37597700000003</c:v>
                </c:pt>
                <c:pt idx="2748">
                  <c:v>669.17382799999996</c:v>
                </c:pt>
                <c:pt idx="2749">
                  <c:v>667.97167999999999</c:v>
                </c:pt>
                <c:pt idx="2750">
                  <c:v>666.76953100000003</c:v>
                </c:pt>
                <c:pt idx="2751">
                  <c:v>665.56738299999995</c:v>
                </c:pt>
                <c:pt idx="2752">
                  <c:v>664.36425799999995</c:v>
                </c:pt>
                <c:pt idx="2753">
                  <c:v>663.16113299999995</c:v>
                </c:pt>
                <c:pt idx="2754">
                  <c:v>661.95800799999995</c:v>
                </c:pt>
                <c:pt idx="2755">
                  <c:v>660.75390600000003</c:v>
                </c:pt>
                <c:pt idx="2756">
                  <c:v>659.54980499999999</c:v>
                </c:pt>
                <c:pt idx="2757">
                  <c:v>658.34570299999996</c:v>
                </c:pt>
                <c:pt idx="2758">
                  <c:v>657.14160200000003</c:v>
                </c:pt>
                <c:pt idx="2759">
                  <c:v>655.93652299999997</c:v>
                </c:pt>
                <c:pt idx="2760">
                  <c:v>654.73144500000001</c:v>
                </c:pt>
                <c:pt idx="2761">
                  <c:v>653.52636700000005</c:v>
                </c:pt>
                <c:pt idx="2762">
                  <c:v>652.32128899999998</c:v>
                </c:pt>
                <c:pt idx="2763">
                  <c:v>651.11523399999999</c:v>
                </c:pt>
                <c:pt idx="2764">
                  <c:v>649.90917999999999</c:v>
                </c:pt>
                <c:pt idx="2765">
                  <c:v>648.703125</c:v>
                </c:pt>
                <c:pt idx="2766">
                  <c:v>647.49609399999997</c:v>
                </c:pt>
                <c:pt idx="2767">
                  <c:v>646.29003899999998</c:v>
                </c:pt>
                <c:pt idx="2768">
                  <c:v>645.08300799999995</c:v>
                </c:pt>
                <c:pt idx="2769">
                  <c:v>643.875</c:v>
                </c:pt>
                <c:pt idx="2770">
                  <c:v>642.66796899999997</c:v>
                </c:pt>
                <c:pt idx="2771">
                  <c:v>641.45996100000002</c:v>
                </c:pt>
                <c:pt idx="2772">
                  <c:v>640.25195299999996</c:v>
                </c:pt>
                <c:pt idx="2773">
                  <c:v>639.04296899999997</c:v>
                </c:pt>
                <c:pt idx="2774">
                  <c:v>637.83496100000002</c:v>
                </c:pt>
                <c:pt idx="2775">
                  <c:v>636.62597700000003</c:v>
                </c:pt>
                <c:pt idx="2776">
                  <c:v>635.41699200000005</c:v>
                </c:pt>
                <c:pt idx="2777">
                  <c:v>634.20703100000003</c:v>
                </c:pt>
                <c:pt idx="2778">
                  <c:v>632.99804700000004</c:v>
                </c:pt>
                <c:pt idx="2779">
                  <c:v>631.78808600000002</c:v>
                </c:pt>
                <c:pt idx="2780">
                  <c:v>630.57714799999997</c:v>
                </c:pt>
                <c:pt idx="2781">
                  <c:v>629.36718800000006</c:v>
                </c:pt>
                <c:pt idx="2782">
                  <c:v>628.15625</c:v>
                </c:pt>
                <c:pt idx="2783">
                  <c:v>626.94531300000006</c:v>
                </c:pt>
                <c:pt idx="2784">
                  <c:v>625.734375</c:v>
                </c:pt>
                <c:pt idx="2785">
                  <c:v>624.52246100000002</c:v>
                </c:pt>
                <c:pt idx="2786">
                  <c:v>623.31054700000004</c:v>
                </c:pt>
                <c:pt idx="2787">
                  <c:v>622.09863299999995</c:v>
                </c:pt>
                <c:pt idx="2788">
                  <c:v>620.88671899999997</c:v>
                </c:pt>
                <c:pt idx="2789">
                  <c:v>619.67382799999996</c:v>
                </c:pt>
                <c:pt idx="2790">
                  <c:v>618.46093800000006</c:v>
                </c:pt>
                <c:pt idx="2791">
                  <c:v>617.24804700000004</c:v>
                </c:pt>
                <c:pt idx="2792">
                  <c:v>616.03417999999999</c:v>
                </c:pt>
                <c:pt idx="2793">
                  <c:v>614.82031300000006</c:v>
                </c:pt>
                <c:pt idx="2794">
                  <c:v>613.60644500000001</c:v>
                </c:pt>
                <c:pt idx="2795">
                  <c:v>612.39257799999996</c:v>
                </c:pt>
                <c:pt idx="2796">
                  <c:v>611.17773399999999</c:v>
                </c:pt>
                <c:pt idx="2797">
                  <c:v>609.96386700000005</c:v>
                </c:pt>
                <c:pt idx="2798">
                  <c:v>608.74902299999997</c:v>
                </c:pt>
                <c:pt idx="2799">
                  <c:v>607.53320299999996</c:v>
                </c:pt>
                <c:pt idx="2800">
                  <c:v>606.31738299999995</c:v>
                </c:pt>
                <c:pt idx="2801">
                  <c:v>605.10156300000006</c:v>
                </c:pt>
                <c:pt idx="2802">
                  <c:v>603.88574200000005</c:v>
                </c:pt>
                <c:pt idx="2803">
                  <c:v>602.66992200000004</c:v>
                </c:pt>
                <c:pt idx="2804">
                  <c:v>601.453125</c:v>
                </c:pt>
                <c:pt idx="2805">
                  <c:v>600.23632799999996</c:v>
                </c:pt>
                <c:pt idx="2806">
                  <c:v>599.01953100000003</c:v>
                </c:pt>
                <c:pt idx="2807">
                  <c:v>597.80175799999995</c:v>
                </c:pt>
                <c:pt idx="2808">
                  <c:v>596.58398399999999</c:v>
                </c:pt>
                <c:pt idx="2809">
                  <c:v>595.36621100000002</c:v>
                </c:pt>
                <c:pt idx="2810">
                  <c:v>594.14843800000006</c:v>
                </c:pt>
                <c:pt idx="2811">
                  <c:v>592.92968800000006</c:v>
                </c:pt>
                <c:pt idx="2812">
                  <c:v>591.71093800000006</c:v>
                </c:pt>
                <c:pt idx="2813">
                  <c:v>590.49218800000006</c:v>
                </c:pt>
                <c:pt idx="2814">
                  <c:v>589.27343800000006</c:v>
                </c:pt>
                <c:pt idx="2815">
                  <c:v>588.05371100000002</c:v>
                </c:pt>
                <c:pt idx="2816">
                  <c:v>586.83398399999999</c:v>
                </c:pt>
                <c:pt idx="2817">
                  <c:v>585.61328100000003</c:v>
                </c:pt>
                <c:pt idx="2818">
                  <c:v>584.39355499999999</c:v>
                </c:pt>
                <c:pt idx="2819">
                  <c:v>583.17285200000003</c:v>
                </c:pt>
                <c:pt idx="2820">
                  <c:v>581.95214799999997</c:v>
                </c:pt>
                <c:pt idx="2821">
                  <c:v>580.73144500000001</c:v>
                </c:pt>
                <c:pt idx="2822">
                  <c:v>579.50976600000001</c:v>
                </c:pt>
                <c:pt idx="2823">
                  <c:v>578.28808600000002</c:v>
                </c:pt>
                <c:pt idx="2824">
                  <c:v>577.06640600000003</c:v>
                </c:pt>
                <c:pt idx="2825">
                  <c:v>575.84375</c:v>
                </c:pt>
                <c:pt idx="2826">
                  <c:v>574.62109399999997</c:v>
                </c:pt>
                <c:pt idx="2827">
                  <c:v>573.39843800000006</c:v>
                </c:pt>
                <c:pt idx="2828">
                  <c:v>572.17578100000003</c:v>
                </c:pt>
                <c:pt idx="2829">
                  <c:v>570.953125</c:v>
                </c:pt>
                <c:pt idx="2830">
                  <c:v>569.72949200000005</c:v>
                </c:pt>
                <c:pt idx="2831">
                  <c:v>568.50585899999999</c:v>
                </c:pt>
                <c:pt idx="2832">
                  <c:v>567.28125</c:v>
                </c:pt>
                <c:pt idx="2833">
                  <c:v>566.05664100000001</c:v>
                </c:pt>
                <c:pt idx="2834">
                  <c:v>564.83300799999995</c:v>
                </c:pt>
                <c:pt idx="2835">
                  <c:v>563.60742200000004</c:v>
                </c:pt>
                <c:pt idx="2836">
                  <c:v>562.38281300000006</c:v>
                </c:pt>
                <c:pt idx="2837">
                  <c:v>561.15722700000003</c:v>
                </c:pt>
                <c:pt idx="2838">
                  <c:v>559.93164100000001</c:v>
                </c:pt>
                <c:pt idx="2839">
                  <c:v>558.70605499999999</c:v>
                </c:pt>
                <c:pt idx="2840">
                  <c:v>557.47949200000005</c:v>
                </c:pt>
                <c:pt idx="2841">
                  <c:v>556.25292999999999</c:v>
                </c:pt>
                <c:pt idx="2842">
                  <c:v>555.02636700000005</c:v>
                </c:pt>
                <c:pt idx="2843">
                  <c:v>553.79980499999999</c:v>
                </c:pt>
                <c:pt idx="2844">
                  <c:v>552.57226600000001</c:v>
                </c:pt>
                <c:pt idx="2845">
                  <c:v>551.34472700000003</c:v>
                </c:pt>
                <c:pt idx="2846">
                  <c:v>550.11718800000006</c:v>
                </c:pt>
                <c:pt idx="2847">
                  <c:v>548.88867200000004</c:v>
                </c:pt>
                <c:pt idx="2848">
                  <c:v>547.66015600000003</c:v>
                </c:pt>
                <c:pt idx="2849">
                  <c:v>546.43164100000001</c:v>
                </c:pt>
                <c:pt idx="2850">
                  <c:v>545.203125</c:v>
                </c:pt>
                <c:pt idx="2851">
                  <c:v>543.97363299999995</c:v>
                </c:pt>
                <c:pt idx="2852">
                  <c:v>542.74414100000001</c:v>
                </c:pt>
                <c:pt idx="2853">
                  <c:v>541.51464799999997</c:v>
                </c:pt>
                <c:pt idx="2854">
                  <c:v>540.28515600000003</c:v>
                </c:pt>
                <c:pt idx="2855">
                  <c:v>539.05468800000006</c:v>
                </c:pt>
                <c:pt idx="2856">
                  <c:v>537.82421899999997</c:v>
                </c:pt>
                <c:pt idx="2857">
                  <c:v>536.59375</c:v>
                </c:pt>
                <c:pt idx="2858">
                  <c:v>535.36230499999999</c:v>
                </c:pt>
                <c:pt idx="2859">
                  <c:v>534.13085899999999</c:v>
                </c:pt>
                <c:pt idx="2860">
                  <c:v>532.89941399999998</c:v>
                </c:pt>
                <c:pt idx="2861">
                  <c:v>531.66796899999997</c:v>
                </c:pt>
                <c:pt idx="2862">
                  <c:v>530.43554700000004</c:v>
                </c:pt>
                <c:pt idx="2863">
                  <c:v>529.203125</c:v>
                </c:pt>
                <c:pt idx="2864">
                  <c:v>527.97070299999996</c:v>
                </c:pt>
                <c:pt idx="2865">
                  <c:v>526.73828100000003</c:v>
                </c:pt>
                <c:pt idx="2866">
                  <c:v>525.50488299999995</c:v>
                </c:pt>
                <c:pt idx="2867">
                  <c:v>524.27148399999999</c:v>
                </c:pt>
                <c:pt idx="2868">
                  <c:v>523.03710899999999</c:v>
                </c:pt>
                <c:pt idx="2869">
                  <c:v>521.80371100000002</c:v>
                </c:pt>
                <c:pt idx="2870">
                  <c:v>520.56933600000002</c:v>
                </c:pt>
                <c:pt idx="2871">
                  <c:v>519.33496100000002</c:v>
                </c:pt>
                <c:pt idx="2872">
                  <c:v>518.09960899999999</c:v>
                </c:pt>
                <c:pt idx="2873">
                  <c:v>516.86523399999999</c:v>
                </c:pt>
                <c:pt idx="2874">
                  <c:v>515.62988299999995</c:v>
                </c:pt>
                <c:pt idx="2875">
                  <c:v>514.39355499999999</c:v>
                </c:pt>
                <c:pt idx="2876">
                  <c:v>513.15820299999996</c:v>
                </c:pt>
                <c:pt idx="2877">
                  <c:v>511.921875</c:v>
                </c:pt>
                <c:pt idx="2878">
                  <c:v>510.68554699999999</c:v>
                </c:pt>
                <c:pt idx="2879">
                  <c:v>509.44824199999999</c:v>
                </c:pt>
                <c:pt idx="2880">
                  <c:v>508.21191399999998</c:v>
                </c:pt>
                <c:pt idx="2881">
                  <c:v>506.97460899999999</c:v>
                </c:pt>
                <c:pt idx="2882">
                  <c:v>505.73730499999999</c:v>
                </c:pt>
                <c:pt idx="2883">
                  <c:v>504.49902300000002</c:v>
                </c:pt>
                <c:pt idx="2884">
                  <c:v>503.26074199999999</c:v>
                </c:pt>
                <c:pt idx="2885">
                  <c:v>502.02246100000002</c:v>
                </c:pt>
                <c:pt idx="2886">
                  <c:v>500.78417999999999</c:v>
                </c:pt>
                <c:pt idx="2887">
                  <c:v>499.54492199999999</c:v>
                </c:pt>
                <c:pt idx="2888">
                  <c:v>498.30566399999998</c:v>
                </c:pt>
                <c:pt idx="2889">
                  <c:v>497.06640599999997</c:v>
                </c:pt>
                <c:pt idx="2890">
                  <c:v>495.82714800000002</c:v>
                </c:pt>
                <c:pt idx="2891">
                  <c:v>494.58691399999998</c:v>
                </c:pt>
                <c:pt idx="2892">
                  <c:v>493.34667999999999</c:v>
                </c:pt>
                <c:pt idx="2893">
                  <c:v>492.10644500000001</c:v>
                </c:pt>
                <c:pt idx="2894">
                  <c:v>490.86523399999999</c:v>
                </c:pt>
                <c:pt idx="2895">
                  <c:v>489.62402300000002</c:v>
                </c:pt>
                <c:pt idx="2896">
                  <c:v>488.382813</c:v>
                </c:pt>
                <c:pt idx="2897">
                  <c:v>487.14160199999998</c:v>
                </c:pt>
                <c:pt idx="2898">
                  <c:v>485.89941399999998</c:v>
                </c:pt>
                <c:pt idx="2899">
                  <c:v>484.65722699999998</c:v>
                </c:pt>
                <c:pt idx="2900">
                  <c:v>483.41503899999998</c:v>
                </c:pt>
                <c:pt idx="2901">
                  <c:v>482.171875</c:v>
                </c:pt>
                <c:pt idx="2902">
                  <c:v>480.929688</c:v>
                </c:pt>
                <c:pt idx="2903">
                  <c:v>479.68652300000002</c:v>
                </c:pt>
                <c:pt idx="2904">
                  <c:v>478.44238300000001</c:v>
                </c:pt>
                <c:pt idx="2905">
                  <c:v>477.19921900000003</c:v>
                </c:pt>
                <c:pt idx="2906">
                  <c:v>475.95507800000001</c:v>
                </c:pt>
                <c:pt idx="2907">
                  <c:v>474.70996100000002</c:v>
                </c:pt>
                <c:pt idx="2908">
                  <c:v>473.46582000000001</c:v>
                </c:pt>
                <c:pt idx="2909">
                  <c:v>472.22070300000001</c:v>
                </c:pt>
                <c:pt idx="2910">
                  <c:v>470.97558600000002</c:v>
                </c:pt>
                <c:pt idx="2911">
                  <c:v>469.73046900000003</c:v>
                </c:pt>
                <c:pt idx="2912">
                  <c:v>468.484375</c:v>
                </c:pt>
                <c:pt idx="2913">
                  <c:v>467.23828099999997</c:v>
                </c:pt>
                <c:pt idx="2914">
                  <c:v>465.992188</c:v>
                </c:pt>
                <c:pt idx="2915">
                  <c:v>464.74609400000003</c:v>
                </c:pt>
                <c:pt idx="2916">
                  <c:v>463.49902300000002</c:v>
                </c:pt>
                <c:pt idx="2917">
                  <c:v>462.25195300000001</c:v>
                </c:pt>
                <c:pt idx="2918">
                  <c:v>461.00488300000001</c:v>
                </c:pt>
                <c:pt idx="2919">
                  <c:v>459.75683600000002</c:v>
                </c:pt>
                <c:pt idx="2920">
                  <c:v>458.50878899999998</c:v>
                </c:pt>
                <c:pt idx="2921">
                  <c:v>457.26074199999999</c:v>
                </c:pt>
                <c:pt idx="2922">
                  <c:v>456.01269500000001</c:v>
                </c:pt>
                <c:pt idx="2923">
                  <c:v>454.76367199999999</c:v>
                </c:pt>
                <c:pt idx="2924">
                  <c:v>453.51464800000002</c:v>
                </c:pt>
                <c:pt idx="2925">
                  <c:v>452.265625</c:v>
                </c:pt>
                <c:pt idx="2926">
                  <c:v>451.015625</c:v>
                </c:pt>
                <c:pt idx="2927">
                  <c:v>449.765625</c:v>
                </c:pt>
                <c:pt idx="2928">
                  <c:v>448.515625</c:v>
                </c:pt>
                <c:pt idx="2929">
                  <c:v>447.265625</c:v>
                </c:pt>
                <c:pt idx="2930">
                  <c:v>446.01464800000002</c:v>
                </c:pt>
                <c:pt idx="2931">
                  <c:v>444.76367199999999</c:v>
                </c:pt>
                <c:pt idx="2932">
                  <c:v>443.51269500000001</c:v>
                </c:pt>
                <c:pt idx="2933">
                  <c:v>442.26074199999999</c:v>
                </c:pt>
                <c:pt idx="2934">
                  <c:v>441.00878899999998</c:v>
                </c:pt>
                <c:pt idx="2935">
                  <c:v>439.75683600000002</c:v>
                </c:pt>
                <c:pt idx="2936">
                  <c:v>438.50488300000001</c:v>
                </c:pt>
                <c:pt idx="2937">
                  <c:v>437.25195300000001</c:v>
                </c:pt>
                <c:pt idx="2938">
                  <c:v>435.99902300000002</c:v>
                </c:pt>
                <c:pt idx="2939">
                  <c:v>434.74609400000003</c:v>
                </c:pt>
                <c:pt idx="2940">
                  <c:v>433.492188</c:v>
                </c:pt>
                <c:pt idx="2941">
                  <c:v>432.23925800000001</c:v>
                </c:pt>
                <c:pt idx="2942">
                  <c:v>430.98535199999998</c:v>
                </c:pt>
                <c:pt idx="2943">
                  <c:v>429.73046900000003</c:v>
                </c:pt>
                <c:pt idx="2944">
                  <c:v>428.476563</c:v>
                </c:pt>
                <c:pt idx="2945">
                  <c:v>427.22167999999999</c:v>
                </c:pt>
                <c:pt idx="2946">
                  <c:v>425.96582000000001</c:v>
                </c:pt>
                <c:pt idx="2947">
                  <c:v>424.710938</c:v>
                </c:pt>
                <c:pt idx="2948">
                  <c:v>423.45507800000001</c:v>
                </c:pt>
                <c:pt idx="2949">
                  <c:v>422.19921900000003</c:v>
                </c:pt>
                <c:pt idx="2950">
                  <c:v>420.94335899999999</c:v>
                </c:pt>
                <c:pt idx="2951">
                  <c:v>419.68652300000002</c:v>
                </c:pt>
                <c:pt idx="2952">
                  <c:v>418.429688</c:v>
                </c:pt>
                <c:pt idx="2953">
                  <c:v>417.17285199999998</c:v>
                </c:pt>
                <c:pt idx="2954">
                  <c:v>415.91503899999998</c:v>
                </c:pt>
                <c:pt idx="2955">
                  <c:v>414.65820300000001</c:v>
                </c:pt>
                <c:pt idx="2956">
                  <c:v>413.40039100000001</c:v>
                </c:pt>
                <c:pt idx="2957">
                  <c:v>412.14160199999998</c:v>
                </c:pt>
                <c:pt idx="2958">
                  <c:v>410.88378899999998</c:v>
                </c:pt>
                <c:pt idx="2959">
                  <c:v>409.625</c:v>
                </c:pt>
                <c:pt idx="2960">
                  <c:v>408.36523399999999</c:v>
                </c:pt>
                <c:pt idx="2961">
                  <c:v>407.10644500000001</c:v>
                </c:pt>
                <c:pt idx="2962">
                  <c:v>405.84667999999999</c:v>
                </c:pt>
                <c:pt idx="2963">
                  <c:v>404.58691399999998</c:v>
                </c:pt>
                <c:pt idx="2964">
                  <c:v>403.32714800000002</c:v>
                </c:pt>
                <c:pt idx="2965">
                  <c:v>402.06640599999997</c:v>
                </c:pt>
                <c:pt idx="2966">
                  <c:v>400.80566399999998</c:v>
                </c:pt>
                <c:pt idx="2967">
                  <c:v>399.54492199999999</c:v>
                </c:pt>
                <c:pt idx="2968">
                  <c:v>398.28417999999999</c:v>
                </c:pt>
                <c:pt idx="2969">
                  <c:v>397.02246100000002</c:v>
                </c:pt>
                <c:pt idx="2970">
                  <c:v>395.76074199999999</c:v>
                </c:pt>
                <c:pt idx="2971">
                  <c:v>394.49804699999999</c:v>
                </c:pt>
                <c:pt idx="2972">
                  <c:v>393.23632800000001</c:v>
                </c:pt>
                <c:pt idx="2973">
                  <c:v>391.97363300000001</c:v>
                </c:pt>
                <c:pt idx="2974">
                  <c:v>390.710938</c:v>
                </c:pt>
                <c:pt idx="2975">
                  <c:v>389.44726600000001</c:v>
                </c:pt>
                <c:pt idx="2976">
                  <c:v>388.18359400000003</c:v>
                </c:pt>
                <c:pt idx="2977">
                  <c:v>386.91992199999999</c:v>
                </c:pt>
                <c:pt idx="2978">
                  <c:v>385.65625</c:v>
                </c:pt>
                <c:pt idx="2979">
                  <c:v>384.39160199999998</c:v>
                </c:pt>
                <c:pt idx="2980">
                  <c:v>383.12695300000001</c:v>
                </c:pt>
                <c:pt idx="2981">
                  <c:v>381.86230499999999</c:v>
                </c:pt>
                <c:pt idx="2982">
                  <c:v>380.59765599999997</c:v>
                </c:pt>
                <c:pt idx="2983">
                  <c:v>379.33203099999997</c:v>
                </c:pt>
                <c:pt idx="2984">
                  <c:v>378.06640599999997</c:v>
                </c:pt>
                <c:pt idx="2985">
                  <c:v>376.79980499999999</c:v>
                </c:pt>
                <c:pt idx="2986">
                  <c:v>375.53417999999999</c:v>
                </c:pt>
                <c:pt idx="2987">
                  <c:v>374.26757800000001</c:v>
                </c:pt>
                <c:pt idx="2988">
                  <c:v>373</c:v>
                </c:pt>
                <c:pt idx="2989">
                  <c:v>371.73339800000002</c:v>
                </c:pt>
                <c:pt idx="2990">
                  <c:v>370.46582000000001</c:v>
                </c:pt>
                <c:pt idx="2991">
                  <c:v>369.19824199999999</c:v>
                </c:pt>
                <c:pt idx="2992">
                  <c:v>367.93066399999998</c:v>
                </c:pt>
                <c:pt idx="2993">
                  <c:v>366.66210899999999</c:v>
                </c:pt>
                <c:pt idx="2994">
                  <c:v>365.39355499999999</c:v>
                </c:pt>
                <c:pt idx="2995">
                  <c:v>364.125</c:v>
                </c:pt>
                <c:pt idx="2996">
                  <c:v>362.85546900000003</c:v>
                </c:pt>
                <c:pt idx="2997">
                  <c:v>361.585938</c:v>
                </c:pt>
                <c:pt idx="2998">
                  <c:v>360.31640599999997</c:v>
                </c:pt>
                <c:pt idx="2999">
                  <c:v>359.046875</c:v>
                </c:pt>
                <c:pt idx="3000">
                  <c:v>357.77636699999999</c:v>
                </c:pt>
                <c:pt idx="3001">
                  <c:v>356.50585899999999</c:v>
                </c:pt>
                <c:pt idx="3002">
                  <c:v>355.23535199999998</c:v>
                </c:pt>
                <c:pt idx="3003">
                  <c:v>353.96386699999999</c:v>
                </c:pt>
                <c:pt idx="3004">
                  <c:v>352.69238300000001</c:v>
                </c:pt>
                <c:pt idx="3005">
                  <c:v>351.42089800000002</c:v>
                </c:pt>
                <c:pt idx="3006">
                  <c:v>350.14941399999998</c:v>
                </c:pt>
                <c:pt idx="3007">
                  <c:v>348.87695300000001</c:v>
                </c:pt>
                <c:pt idx="3008">
                  <c:v>347.60449199999999</c:v>
                </c:pt>
                <c:pt idx="3009">
                  <c:v>346.33203099999997</c:v>
                </c:pt>
                <c:pt idx="3010">
                  <c:v>345.05859400000003</c:v>
                </c:pt>
                <c:pt idx="3011">
                  <c:v>343.78515599999997</c:v>
                </c:pt>
                <c:pt idx="3012">
                  <c:v>342.51171900000003</c:v>
                </c:pt>
                <c:pt idx="3013">
                  <c:v>341.23828099999997</c:v>
                </c:pt>
                <c:pt idx="3014">
                  <c:v>339.96386699999999</c:v>
                </c:pt>
                <c:pt idx="3015">
                  <c:v>338.68945300000001</c:v>
                </c:pt>
                <c:pt idx="3016">
                  <c:v>337.41503899999998</c:v>
                </c:pt>
                <c:pt idx="3017">
                  <c:v>336.13964800000002</c:v>
                </c:pt>
                <c:pt idx="3018">
                  <c:v>334.86425800000001</c:v>
                </c:pt>
                <c:pt idx="3019">
                  <c:v>333.58886699999999</c:v>
                </c:pt>
                <c:pt idx="3020">
                  <c:v>332.3125</c:v>
                </c:pt>
                <c:pt idx="3021">
                  <c:v>331.03710899999999</c:v>
                </c:pt>
                <c:pt idx="3022">
                  <c:v>329.76074199999999</c:v>
                </c:pt>
                <c:pt idx="3023">
                  <c:v>328.48339800000002</c:v>
                </c:pt>
                <c:pt idx="3024">
                  <c:v>327.20703099999997</c:v>
                </c:pt>
                <c:pt idx="3025">
                  <c:v>325.929688</c:v>
                </c:pt>
                <c:pt idx="3026">
                  <c:v>324.65136699999999</c:v>
                </c:pt>
                <c:pt idx="3027">
                  <c:v>323.37402300000002</c:v>
                </c:pt>
                <c:pt idx="3028">
                  <c:v>322.09570300000001</c:v>
                </c:pt>
                <c:pt idx="3029">
                  <c:v>320.81738300000001</c:v>
                </c:pt>
                <c:pt idx="3030">
                  <c:v>319.539063</c:v>
                </c:pt>
                <c:pt idx="3031">
                  <c:v>318.25976600000001</c:v>
                </c:pt>
                <c:pt idx="3032">
                  <c:v>316.98046900000003</c:v>
                </c:pt>
                <c:pt idx="3033">
                  <c:v>315.70117199999999</c:v>
                </c:pt>
                <c:pt idx="3034">
                  <c:v>314.42089800000002</c:v>
                </c:pt>
                <c:pt idx="3035">
                  <c:v>313.140625</c:v>
                </c:pt>
                <c:pt idx="3036">
                  <c:v>311.86035199999998</c:v>
                </c:pt>
                <c:pt idx="3037">
                  <c:v>310.58007800000001</c:v>
                </c:pt>
                <c:pt idx="3038">
                  <c:v>309.29882800000001</c:v>
                </c:pt>
                <c:pt idx="3039">
                  <c:v>308.01757800000001</c:v>
                </c:pt>
                <c:pt idx="3040">
                  <c:v>306.73535199999998</c:v>
                </c:pt>
                <c:pt idx="3041">
                  <c:v>305.45410199999998</c:v>
                </c:pt>
                <c:pt idx="3042">
                  <c:v>304.171875</c:v>
                </c:pt>
                <c:pt idx="3043">
                  <c:v>302.88964800000002</c:v>
                </c:pt>
                <c:pt idx="3044">
                  <c:v>301.60644500000001</c:v>
                </c:pt>
                <c:pt idx="3045">
                  <c:v>300.32324199999999</c:v>
                </c:pt>
                <c:pt idx="3046">
                  <c:v>299.04003899999998</c:v>
                </c:pt>
                <c:pt idx="3047">
                  <c:v>297.75683600000002</c:v>
                </c:pt>
                <c:pt idx="3048">
                  <c:v>296.47265599999997</c:v>
                </c:pt>
                <c:pt idx="3049">
                  <c:v>295.18847699999998</c:v>
                </c:pt>
                <c:pt idx="3050">
                  <c:v>293.90429699999999</c:v>
                </c:pt>
                <c:pt idx="3051">
                  <c:v>292.62011699999999</c:v>
                </c:pt>
                <c:pt idx="3052">
                  <c:v>291.33496100000002</c:v>
                </c:pt>
                <c:pt idx="3053">
                  <c:v>290.04980499999999</c:v>
                </c:pt>
                <c:pt idx="3054">
                  <c:v>288.76367199999999</c:v>
                </c:pt>
                <c:pt idx="3055">
                  <c:v>287.47753899999998</c:v>
                </c:pt>
                <c:pt idx="3056">
                  <c:v>286.19140599999997</c:v>
                </c:pt>
                <c:pt idx="3057">
                  <c:v>284.90527300000002</c:v>
                </c:pt>
                <c:pt idx="3058">
                  <c:v>283.61816399999998</c:v>
                </c:pt>
                <c:pt idx="3059">
                  <c:v>282.33203099999997</c:v>
                </c:pt>
                <c:pt idx="3060">
                  <c:v>281.04394500000001</c:v>
                </c:pt>
                <c:pt idx="3061">
                  <c:v>279.75683600000002</c:v>
                </c:pt>
                <c:pt idx="3062">
                  <c:v>278.46875</c:v>
                </c:pt>
                <c:pt idx="3063">
                  <c:v>277.18066399999998</c:v>
                </c:pt>
                <c:pt idx="3064">
                  <c:v>275.89257800000001</c:v>
                </c:pt>
                <c:pt idx="3065">
                  <c:v>274.60351600000001</c:v>
                </c:pt>
                <c:pt idx="3066">
                  <c:v>273.31445300000001</c:v>
                </c:pt>
                <c:pt idx="3067">
                  <c:v>272.02539100000001</c:v>
                </c:pt>
                <c:pt idx="3068">
                  <c:v>270.73535199999998</c:v>
                </c:pt>
                <c:pt idx="3069">
                  <c:v>269.445313</c:v>
                </c:pt>
                <c:pt idx="3070">
                  <c:v>268.15527300000002</c:v>
                </c:pt>
                <c:pt idx="3071">
                  <c:v>266.86523399999999</c:v>
                </c:pt>
                <c:pt idx="3072">
                  <c:v>265.57421900000003</c:v>
                </c:pt>
                <c:pt idx="3073">
                  <c:v>264.28320300000001</c:v>
                </c:pt>
                <c:pt idx="3074">
                  <c:v>262.992188</c:v>
                </c:pt>
                <c:pt idx="3075">
                  <c:v>261.70019500000001</c:v>
                </c:pt>
                <c:pt idx="3076">
                  <c:v>260.40820300000001</c:v>
                </c:pt>
                <c:pt idx="3077">
                  <c:v>259.11621100000002</c:v>
                </c:pt>
                <c:pt idx="3078">
                  <c:v>257.82324199999999</c:v>
                </c:pt>
                <c:pt idx="3079">
                  <c:v>256.53125</c:v>
                </c:pt>
                <c:pt idx="3080">
                  <c:v>255.238281</c:v>
                </c:pt>
                <c:pt idx="3081">
                  <c:v>253.94433599999999</c:v>
                </c:pt>
                <c:pt idx="3082">
                  <c:v>252.65039100000001</c:v>
                </c:pt>
                <c:pt idx="3083">
                  <c:v>251.35644500000001</c:v>
                </c:pt>
                <c:pt idx="3084">
                  <c:v>250.0625</c:v>
                </c:pt>
                <c:pt idx="3085">
                  <c:v>248.76855499999999</c:v>
                </c:pt>
                <c:pt idx="3086">
                  <c:v>247.47363300000001</c:v>
                </c:pt>
                <c:pt idx="3087">
                  <c:v>246.17773399999999</c:v>
                </c:pt>
                <c:pt idx="3088">
                  <c:v>244.882813</c:v>
                </c:pt>
                <c:pt idx="3089">
                  <c:v>243.58691400000001</c:v>
                </c:pt>
                <c:pt idx="3090">
                  <c:v>242.29101600000001</c:v>
                </c:pt>
                <c:pt idx="3091">
                  <c:v>240.99511699999999</c:v>
                </c:pt>
                <c:pt idx="3092">
                  <c:v>239.69824199999999</c:v>
                </c:pt>
                <c:pt idx="3093">
                  <c:v>238.40136699999999</c:v>
                </c:pt>
                <c:pt idx="3094">
                  <c:v>237.10449199999999</c:v>
                </c:pt>
                <c:pt idx="3095">
                  <c:v>235.80664100000001</c:v>
                </c:pt>
                <c:pt idx="3096">
                  <c:v>234.50976600000001</c:v>
                </c:pt>
                <c:pt idx="3097">
                  <c:v>233.210938</c:v>
                </c:pt>
                <c:pt idx="3098">
                  <c:v>231.91308599999999</c:v>
                </c:pt>
                <c:pt idx="3099">
                  <c:v>230.61425800000001</c:v>
                </c:pt>
                <c:pt idx="3100">
                  <c:v>229.31542999999999</c:v>
                </c:pt>
                <c:pt idx="3101">
                  <c:v>228.01660200000001</c:v>
                </c:pt>
                <c:pt idx="3102">
                  <c:v>226.71679700000001</c:v>
                </c:pt>
                <c:pt idx="3103">
                  <c:v>225.41699199999999</c:v>
                </c:pt>
                <c:pt idx="3104">
                  <c:v>224.117188</c:v>
                </c:pt>
                <c:pt idx="3105">
                  <c:v>222.816406</c:v>
                </c:pt>
                <c:pt idx="3106">
                  <c:v>221.51660200000001</c:v>
                </c:pt>
                <c:pt idx="3107">
                  <c:v>220.214844</c:v>
                </c:pt>
                <c:pt idx="3108">
                  <c:v>218.914063</c:v>
                </c:pt>
                <c:pt idx="3109">
                  <c:v>217.61230499999999</c:v>
                </c:pt>
                <c:pt idx="3110">
                  <c:v>216.31054700000001</c:v>
                </c:pt>
                <c:pt idx="3111">
                  <c:v>215.00878900000001</c:v>
                </c:pt>
                <c:pt idx="3112">
                  <c:v>213.70605499999999</c:v>
                </c:pt>
                <c:pt idx="3113">
                  <c:v>212.40332000000001</c:v>
                </c:pt>
                <c:pt idx="3114">
                  <c:v>211.10058599999999</c:v>
                </c:pt>
                <c:pt idx="3115">
                  <c:v>209.79785200000001</c:v>
                </c:pt>
                <c:pt idx="3116">
                  <c:v>208.49414100000001</c:v>
                </c:pt>
                <c:pt idx="3117">
                  <c:v>207.19042999999999</c:v>
                </c:pt>
                <c:pt idx="3118">
                  <c:v>205.88574199999999</c:v>
                </c:pt>
                <c:pt idx="3119">
                  <c:v>204.58105499999999</c:v>
                </c:pt>
                <c:pt idx="3120">
                  <c:v>203.27636699999999</c:v>
                </c:pt>
                <c:pt idx="3121">
                  <c:v>201.97167999999999</c:v>
                </c:pt>
                <c:pt idx="3122">
                  <c:v>200.66601600000001</c:v>
                </c:pt>
                <c:pt idx="3123">
                  <c:v>199.36035200000001</c:v>
                </c:pt>
                <c:pt idx="3124">
                  <c:v>198.054688</c:v>
                </c:pt>
                <c:pt idx="3125">
                  <c:v>196.74902299999999</c:v>
                </c:pt>
                <c:pt idx="3126">
                  <c:v>195.44238300000001</c:v>
                </c:pt>
                <c:pt idx="3127">
                  <c:v>194.13574199999999</c:v>
                </c:pt>
                <c:pt idx="3128">
                  <c:v>192.828125</c:v>
                </c:pt>
                <c:pt idx="3129">
                  <c:v>191.52148399999999</c:v>
                </c:pt>
                <c:pt idx="3130">
                  <c:v>190.21386699999999</c:v>
                </c:pt>
                <c:pt idx="3131">
                  <c:v>188.90527299999999</c:v>
                </c:pt>
                <c:pt idx="3132">
                  <c:v>187.597656</c:v>
                </c:pt>
                <c:pt idx="3133">
                  <c:v>186.289063</c:v>
                </c:pt>
                <c:pt idx="3134">
                  <c:v>184.97949199999999</c:v>
                </c:pt>
                <c:pt idx="3135">
                  <c:v>183.67089799999999</c:v>
                </c:pt>
                <c:pt idx="3136">
                  <c:v>182.36132799999999</c:v>
                </c:pt>
                <c:pt idx="3137">
                  <c:v>181.05175800000001</c:v>
                </c:pt>
                <c:pt idx="3138">
                  <c:v>179.74121099999999</c:v>
                </c:pt>
                <c:pt idx="3139">
                  <c:v>178.43164100000001</c:v>
                </c:pt>
                <c:pt idx="3140">
                  <c:v>177.121094</c:v>
                </c:pt>
                <c:pt idx="3141">
                  <c:v>175.80957000000001</c:v>
                </c:pt>
                <c:pt idx="3142">
                  <c:v>174.49902299999999</c:v>
                </c:pt>
                <c:pt idx="3143">
                  <c:v>173.1875</c:v>
                </c:pt>
                <c:pt idx="3144">
                  <c:v>171.875</c:v>
                </c:pt>
                <c:pt idx="3145">
                  <c:v>170.56347700000001</c:v>
                </c:pt>
                <c:pt idx="3146">
                  <c:v>169.25097700000001</c:v>
                </c:pt>
                <c:pt idx="3147">
                  <c:v>167.93847700000001</c:v>
                </c:pt>
                <c:pt idx="3148">
                  <c:v>166.625</c:v>
                </c:pt>
                <c:pt idx="3149">
                  <c:v>165.31152299999999</c:v>
                </c:pt>
                <c:pt idx="3150">
                  <c:v>163.99804700000001</c:v>
                </c:pt>
                <c:pt idx="3151">
                  <c:v>162.68457000000001</c:v>
                </c:pt>
                <c:pt idx="3152">
                  <c:v>161.37011699999999</c:v>
                </c:pt>
                <c:pt idx="3153">
                  <c:v>160.05566400000001</c:v>
                </c:pt>
                <c:pt idx="3154">
                  <c:v>158.74121099999999</c:v>
                </c:pt>
                <c:pt idx="3155">
                  <c:v>157.425781</c:v>
                </c:pt>
                <c:pt idx="3156">
                  <c:v>156.11132799999999</c:v>
                </c:pt>
                <c:pt idx="3157">
                  <c:v>154.79492200000001</c:v>
                </c:pt>
                <c:pt idx="3158">
                  <c:v>153.47949199999999</c:v>
                </c:pt>
                <c:pt idx="3159">
                  <c:v>152.16308599999999</c:v>
                </c:pt>
                <c:pt idx="3160">
                  <c:v>150.84667999999999</c:v>
                </c:pt>
                <c:pt idx="3161">
                  <c:v>149.52929700000001</c:v>
                </c:pt>
                <c:pt idx="3162">
                  <c:v>148.21289100000001</c:v>
                </c:pt>
                <c:pt idx="3163">
                  <c:v>146.89550800000001</c:v>
                </c:pt>
                <c:pt idx="3164">
                  <c:v>145.57714799999999</c:v>
                </c:pt>
                <c:pt idx="3165">
                  <c:v>144.25976600000001</c:v>
                </c:pt>
                <c:pt idx="3166">
                  <c:v>142.941406</c:v>
                </c:pt>
                <c:pt idx="3167">
                  <c:v>141.62304700000001</c:v>
                </c:pt>
                <c:pt idx="3168">
                  <c:v>140.30371099999999</c:v>
                </c:pt>
                <c:pt idx="3169">
                  <c:v>138.984375</c:v>
                </c:pt>
                <c:pt idx="3170">
                  <c:v>137.66503900000001</c:v>
                </c:pt>
                <c:pt idx="3171">
                  <c:v>136.34570299999999</c:v>
                </c:pt>
                <c:pt idx="3172">
                  <c:v>135.02539100000001</c:v>
                </c:pt>
                <c:pt idx="3173">
                  <c:v>133.70507799999999</c:v>
                </c:pt>
                <c:pt idx="3174">
                  <c:v>132.38378900000001</c:v>
                </c:pt>
                <c:pt idx="3175">
                  <c:v>131.06347700000001</c:v>
                </c:pt>
                <c:pt idx="3176">
                  <c:v>129.742188</c:v>
                </c:pt>
                <c:pt idx="3177">
                  <c:v>128.41992200000001</c:v>
                </c:pt>
                <c:pt idx="3178">
                  <c:v>127.09863300000001</c:v>
                </c:pt>
                <c:pt idx="3179">
                  <c:v>125.77636699999999</c:v>
                </c:pt>
                <c:pt idx="3180">
                  <c:v>124.45410200000001</c:v>
                </c:pt>
                <c:pt idx="3181">
                  <c:v>123.130859</c:v>
                </c:pt>
                <c:pt idx="3182">
                  <c:v>121.80761699999999</c:v>
                </c:pt>
                <c:pt idx="3183">
                  <c:v>120.484375</c:v>
                </c:pt>
                <c:pt idx="3184">
                  <c:v>119.16113300000001</c:v>
                </c:pt>
                <c:pt idx="3185">
                  <c:v>117.83691399999999</c:v>
                </c:pt>
                <c:pt idx="3186">
                  <c:v>116.51269499999999</c:v>
                </c:pt>
                <c:pt idx="3187">
                  <c:v>115.18847700000001</c:v>
                </c:pt>
                <c:pt idx="3188">
                  <c:v>113.863281</c:v>
                </c:pt>
                <c:pt idx="3189">
                  <c:v>112.53808600000001</c:v>
                </c:pt>
                <c:pt idx="3190">
                  <c:v>111.212891</c:v>
                </c:pt>
                <c:pt idx="3191">
                  <c:v>109.886719</c:v>
                </c:pt>
                <c:pt idx="3192">
                  <c:v>108.560547</c:v>
                </c:pt>
                <c:pt idx="3193">
                  <c:v>107.234375</c:v>
                </c:pt>
                <c:pt idx="3194">
                  <c:v>105.908203</c:v>
                </c:pt>
                <c:pt idx="3195">
                  <c:v>104.58105500000001</c:v>
                </c:pt>
                <c:pt idx="3196">
                  <c:v>103.253906</c:v>
                </c:pt>
                <c:pt idx="3197">
                  <c:v>101.925781</c:v>
                </c:pt>
                <c:pt idx="3198">
                  <c:v>100.597656</c:v>
                </c:pt>
                <c:pt idx="3199">
                  <c:v>99.269531000000001</c:v>
                </c:pt>
                <c:pt idx="3200">
                  <c:v>97.941406000000001</c:v>
                </c:pt>
                <c:pt idx="3201">
                  <c:v>96.612305000000006</c:v>
                </c:pt>
                <c:pt idx="3202">
                  <c:v>95.283203</c:v>
                </c:pt>
                <c:pt idx="3203">
                  <c:v>93.954102000000006</c:v>
                </c:pt>
                <c:pt idx="3204">
                  <c:v>92.625</c:v>
                </c:pt>
                <c:pt idx="3205">
                  <c:v>91.294922</c:v>
                </c:pt>
                <c:pt idx="3206">
                  <c:v>89.963866999999993</c:v>
                </c:pt>
                <c:pt idx="3207">
                  <c:v>88.633788999999993</c:v>
                </c:pt>
                <c:pt idx="3208">
                  <c:v>87.302734000000001</c:v>
                </c:pt>
                <c:pt idx="3209">
                  <c:v>85.971680000000006</c:v>
                </c:pt>
                <c:pt idx="3210">
                  <c:v>84.640625</c:v>
                </c:pt>
                <c:pt idx="3211">
                  <c:v>83.308593999999999</c:v>
                </c:pt>
                <c:pt idx="3212">
                  <c:v>81.976562999999999</c:v>
                </c:pt>
                <c:pt idx="3213">
                  <c:v>80.643555000000006</c:v>
                </c:pt>
                <c:pt idx="3214">
                  <c:v>79.311522999999994</c:v>
                </c:pt>
                <c:pt idx="3215">
                  <c:v>77.978515999999999</c:v>
                </c:pt>
                <c:pt idx="3216">
                  <c:v>76.644531000000001</c:v>
                </c:pt>
                <c:pt idx="3217">
                  <c:v>75.311522999999994</c:v>
                </c:pt>
                <c:pt idx="3218">
                  <c:v>73.977538999999993</c:v>
                </c:pt>
                <c:pt idx="3219">
                  <c:v>72.643555000000006</c:v>
                </c:pt>
                <c:pt idx="3220">
                  <c:v>71.308593999999999</c:v>
                </c:pt>
                <c:pt idx="3221">
                  <c:v>69.973633000000007</c:v>
                </c:pt>
                <c:pt idx="3222">
                  <c:v>68.638672</c:v>
                </c:pt>
                <c:pt idx="3223">
                  <c:v>67.303711000000007</c:v>
                </c:pt>
                <c:pt idx="3224">
                  <c:v>65.967772999999994</c:v>
                </c:pt>
                <c:pt idx="3225">
                  <c:v>64.631836000000007</c:v>
                </c:pt>
                <c:pt idx="3226">
                  <c:v>63.294922</c:v>
                </c:pt>
                <c:pt idx="3227">
                  <c:v>61.958984000000001</c:v>
                </c:pt>
                <c:pt idx="3228">
                  <c:v>60.622070000000001</c:v>
                </c:pt>
                <c:pt idx="3229">
                  <c:v>59.284179999999999</c:v>
                </c:pt>
                <c:pt idx="3230">
                  <c:v>57.947265999999999</c:v>
                </c:pt>
                <c:pt idx="3231">
                  <c:v>56.609375</c:v>
                </c:pt>
                <c:pt idx="3232">
                  <c:v>55.271484000000001</c:v>
                </c:pt>
                <c:pt idx="3233">
                  <c:v>53.932617</c:v>
                </c:pt>
                <c:pt idx="3234">
                  <c:v>52.59375</c:v>
                </c:pt>
                <c:pt idx="3235">
                  <c:v>51.254883</c:v>
                </c:pt>
                <c:pt idx="3236">
                  <c:v>49.916015999999999</c:v>
                </c:pt>
                <c:pt idx="3237">
                  <c:v>48.576172</c:v>
                </c:pt>
                <c:pt idx="3238">
                  <c:v>47.236328</c:v>
                </c:pt>
                <c:pt idx="3239">
                  <c:v>45.895508</c:v>
                </c:pt>
                <c:pt idx="3240">
                  <c:v>44.554687999999999</c:v>
                </c:pt>
                <c:pt idx="3241">
                  <c:v>43.213867</c:v>
                </c:pt>
                <c:pt idx="3242">
                  <c:v>41.873047</c:v>
                </c:pt>
                <c:pt idx="3243">
                  <c:v>40.53125</c:v>
                </c:pt>
                <c:pt idx="3244">
                  <c:v>39.189453</c:v>
                </c:pt>
                <c:pt idx="3245">
                  <c:v>37.847656000000001</c:v>
                </c:pt>
                <c:pt idx="3246">
                  <c:v>36.504883</c:v>
                </c:pt>
                <c:pt idx="3247">
                  <c:v>35.162109000000001</c:v>
                </c:pt>
                <c:pt idx="3248">
                  <c:v>33.819336</c:v>
                </c:pt>
                <c:pt idx="3249">
                  <c:v>32.476562999999999</c:v>
                </c:pt>
                <c:pt idx="3250">
                  <c:v>31.132812999999999</c:v>
                </c:pt>
                <c:pt idx="3251">
                  <c:v>29.789062999999999</c:v>
                </c:pt>
                <c:pt idx="3252">
                  <c:v>28.444336</c:v>
                </c:pt>
                <c:pt idx="3253">
                  <c:v>27.099609000000001</c:v>
                </c:pt>
                <c:pt idx="3254">
                  <c:v>25.754883</c:v>
                </c:pt>
                <c:pt idx="3255">
                  <c:v>24.410156000000001</c:v>
                </c:pt>
                <c:pt idx="3256">
                  <c:v>23.064453</c:v>
                </c:pt>
                <c:pt idx="3257">
                  <c:v>21.71875</c:v>
                </c:pt>
                <c:pt idx="3258">
                  <c:v>20.373047</c:v>
                </c:pt>
                <c:pt idx="3259">
                  <c:v>19.026367</c:v>
                </c:pt>
                <c:pt idx="3260">
                  <c:v>17.679687999999999</c:v>
                </c:pt>
                <c:pt idx="3261">
                  <c:v>16.332031000000001</c:v>
                </c:pt>
                <c:pt idx="3262">
                  <c:v>14.985352000000001</c:v>
                </c:pt>
                <c:pt idx="3263">
                  <c:v>13.637695000000001</c:v>
                </c:pt>
                <c:pt idx="3264">
                  <c:v>12.290039</c:v>
                </c:pt>
                <c:pt idx="3265">
                  <c:v>10.941406000000001</c:v>
                </c:pt>
                <c:pt idx="3266">
                  <c:v>9.5927729999999993</c:v>
                </c:pt>
                <c:pt idx="3267">
                  <c:v>8.2441410000000008</c:v>
                </c:pt>
                <c:pt idx="3268">
                  <c:v>6.8945309999999997</c:v>
                </c:pt>
                <c:pt idx="3269">
                  <c:v>5.5458980000000002</c:v>
                </c:pt>
                <c:pt idx="3270">
                  <c:v>4.1953129999999996</c:v>
                </c:pt>
                <c:pt idx="3271">
                  <c:v>2.8457029999999999</c:v>
                </c:pt>
                <c:pt idx="3272">
                  <c:v>1.495117</c:v>
                </c:pt>
              </c:numCache>
            </c:numRef>
          </c:xVal>
          <c:yVal>
            <c:numRef>
              <c:f>'BrPVkTEAI-H2O2_0-3200_785_1 (2)'!$C$2:$C$3274</c:f>
              <c:numCache>
                <c:formatCode>General</c:formatCode>
                <c:ptCount val="3273"/>
                <c:pt idx="0">
                  <c:v>10125.906906</c:v>
                </c:pt>
                <c:pt idx="1">
                  <c:v>10103.688042</c:v>
                </c:pt>
                <c:pt idx="2">
                  <c:v>10070.347183</c:v>
                </c:pt>
                <c:pt idx="3">
                  <c:v>10018.509113</c:v>
                </c:pt>
                <c:pt idx="4">
                  <c:v>10077.724403</c:v>
                </c:pt>
                <c:pt idx="5">
                  <c:v>10074.010033</c:v>
                </c:pt>
                <c:pt idx="6">
                  <c:v>10077.696663000001</c:v>
                </c:pt>
                <c:pt idx="7">
                  <c:v>10136.86969</c:v>
                </c:pt>
                <c:pt idx="8">
                  <c:v>10073.970412999999</c:v>
                </c:pt>
                <c:pt idx="9">
                  <c:v>10096.144371</c:v>
                </c:pt>
                <c:pt idx="10">
                  <c:v>10081.338401999999</c:v>
                </c:pt>
                <c:pt idx="11">
                  <c:v>10081.323882999999</c:v>
                </c:pt>
                <c:pt idx="12">
                  <c:v>10088.701126</c:v>
                </c:pt>
                <c:pt idx="13">
                  <c:v>10114.551834</c:v>
                </c:pt>
                <c:pt idx="14">
                  <c:v>10059.112967999999</c:v>
                </c:pt>
                <c:pt idx="15">
                  <c:v>10077.571915</c:v>
                </c:pt>
                <c:pt idx="16">
                  <c:v>10062.785103</c:v>
                </c:pt>
                <c:pt idx="17">
                  <c:v>10055.388725000001</c:v>
                </c:pt>
                <c:pt idx="18">
                  <c:v>10099.6819</c:v>
                </c:pt>
                <c:pt idx="19">
                  <c:v>10066.442734</c:v>
                </c:pt>
                <c:pt idx="20">
                  <c:v>10092.265090999999</c:v>
                </c:pt>
                <c:pt idx="21">
                  <c:v>10103.318443</c:v>
                </c:pt>
                <c:pt idx="22">
                  <c:v>10077.474990999999</c:v>
                </c:pt>
                <c:pt idx="23">
                  <c:v>10118.036034000001</c:v>
                </c:pt>
                <c:pt idx="24">
                  <c:v>10114.326981</c:v>
                </c:pt>
                <c:pt idx="25">
                  <c:v>10077.433472000001</c:v>
                </c:pt>
                <c:pt idx="26">
                  <c:v>10106.912834000001</c:v>
                </c:pt>
                <c:pt idx="27">
                  <c:v>10055.289860000001</c:v>
                </c:pt>
                <c:pt idx="28">
                  <c:v>10084.762634000001</c:v>
                </c:pt>
                <c:pt idx="29">
                  <c:v>10066.324119999999</c:v>
                </c:pt>
                <c:pt idx="30">
                  <c:v>10099.468407</c:v>
                </c:pt>
                <c:pt idx="31">
                  <c:v>10077.350487</c:v>
                </c:pt>
                <c:pt idx="32">
                  <c:v>10058.923172000001</c:v>
                </c:pt>
                <c:pt idx="33">
                  <c:v>10081.004883</c:v>
                </c:pt>
                <c:pt idx="34">
                  <c:v>10077.309020999999</c:v>
                </c:pt>
                <c:pt idx="35">
                  <c:v>10088.337372</c:v>
                </c:pt>
                <c:pt idx="36">
                  <c:v>10073.601318000001</c:v>
                </c:pt>
                <c:pt idx="37">
                  <c:v>10099.344009</c:v>
                </c:pt>
                <c:pt idx="38">
                  <c:v>10080.932503</c:v>
                </c:pt>
                <c:pt idx="39">
                  <c:v>10084.596122999999</c:v>
                </c:pt>
                <c:pt idx="40">
                  <c:v>10114.000473</c:v>
                </c:pt>
                <c:pt idx="41">
                  <c:v>10106.626534000001</c:v>
                </c:pt>
                <c:pt idx="42">
                  <c:v>10047.789551</c:v>
                </c:pt>
                <c:pt idx="43">
                  <c:v>10073.509239000001</c:v>
                </c:pt>
                <c:pt idx="44">
                  <c:v>10069.821289</c:v>
                </c:pt>
                <c:pt idx="45">
                  <c:v>10091.853682999999</c:v>
                </c:pt>
                <c:pt idx="46">
                  <c:v>10084.490272999999</c:v>
                </c:pt>
                <c:pt idx="47">
                  <c:v>10047.74683</c:v>
                </c:pt>
                <c:pt idx="48">
                  <c:v>10077.1157</c:v>
                </c:pt>
                <c:pt idx="49">
                  <c:v>10106.474052</c:v>
                </c:pt>
                <c:pt idx="50">
                  <c:v>10128.480179</c:v>
                </c:pt>
                <c:pt idx="51">
                  <c:v>10080.744522000001</c:v>
                </c:pt>
                <c:pt idx="52">
                  <c:v>10113.756012</c:v>
                </c:pt>
                <c:pt idx="53">
                  <c:v>10124.742332</c:v>
                </c:pt>
                <c:pt idx="54">
                  <c:v>10080.70118</c:v>
                </c:pt>
                <c:pt idx="55">
                  <c:v>10084.354316999999</c:v>
                </c:pt>
                <c:pt idx="56">
                  <c:v>10058.670760999999</c:v>
                </c:pt>
                <c:pt idx="57">
                  <c:v>10109.987991</c:v>
                </c:pt>
                <c:pt idx="58">
                  <c:v>10080.643425</c:v>
                </c:pt>
                <c:pt idx="59">
                  <c:v>10095.288802999999</c:v>
                </c:pt>
                <c:pt idx="60">
                  <c:v>10113.593239</c:v>
                </c:pt>
                <c:pt idx="61">
                  <c:v>10091.591049000001</c:v>
                </c:pt>
                <c:pt idx="62">
                  <c:v>10065.933746000001</c:v>
                </c:pt>
                <c:pt idx="63">
                  <c:v>10058.597286</c:v>
                </c:pt>
                <c:pt idx="64">
                  <c:v>10091.541862</c:v>
                </c:pt>
                <c:pt idx="65">
                  <c:v>10117.152603</c:v>
                </c:pt>
                <c:pt idx="66">
                  <c:v>10087.848717000001</c:v>
                </c:pt>
                <c:pt idx="67">
                  <c:v>10076.853867</c:v>
                </c:pt>
                <c:pt idx="68">
                  <c:v>10054.885784</c:v>
                </c:pt>
                <c:pt idx="69">
                  <c:v>10058.534351</c:v>
                </c:pt>
                <c:pt idx="70">
                  <c:v>10065.839355</c:v>
                </c:pt>
                <c:pt idx="71">
                  <c:v>10062.170470999999</c:v>
                </c:pt>
                <c:pt idx="72">
                  <c:v>10047.533611000001</c:v>
                </c:pt>
                <c:pt idx="73">
                  <c:v>10087.73864</c:v>
                </c:pt>
                <c:pt idx="74">
                  <c:v>10091.378043999999</c:v>
                </c:pt>
                <c:pt idx="75">
                  <c:v>10043.8536</c:v>
                </c:pt>
                <c:pt idx="76">
                  <c:v>10065.768615999999</c:v>
                </c:pt>
                <c:pt idx="77">
                  <c:v>10076.716301</c:v>
                </c:pt>
                <c:pt idx="78">
                  <c:v>10113.227585000001</c:v>
                </c:pt>
                <c:pt idx="79">
                  <c:v>10073.036964000001</c:v>
                </c:pt>
                <c:pt idx="80">
                  <c:v>10083.977455</c:v>
                </c:pt>
                <c:pt idx="81">
                  <c:v>10094.914024</c:v>
                </c:pt>
                <c:pt idx="82">
                  <c:v>10072.997703999999</c:v>
                </c:pt>
                <c:pt idx="83">
                  <c:v>10098.529236</c:v>
                </c:pt>
                <c:pt idx="84">
                  <c:v>10072.971535000001</c:v>
                </c:pt>
                <c:pt idx="85">
                  <c:v>10054.718842</c:v>
                </c:pt>
                <c:pt idx="86">
                  <c:v>10080.239914</c:v>
                </c:pt>
                <c:pt idx="87">
                  <c:v>10091.165375</c:v>
                </c:pt>
                <c:pt idx="88">
                  <c:v>10094.794991000001</c:v>
                </c:pt>
                <c:pt idx="89">
                  <c:v>10083.842071999999</c:v>
                </c:pt>
                <c:pt idx="90">
                  <c:v>10083.827034</c:v>
                </c:pt>
                <c:pt idx="91">
                  <c:v>10080.168007</c:v>
                </c:pt>
                <c:pt idx="92">
                  <c:v>10076.510284</c:v>
                </c:pt>
                <c:pt idx="93">
                  <c:v>10109.2808</c:v>
                </c:pt>
                <c:pt idx="94">
                  <c:v>10094.693039</c:v>
                </c:pt>
                <c:pt idx="95">
                  <c:v>10091.034668</c:v>
                </c:pt>
                <c:pt idx="96">
                  <c:v>10127.425674</c:v>
                </c:pt>
                <c:pt idx="97">
                  <c:v>10072.801613</c:v>
                </c:pt>
                <c:pt idx="98">
                  <c:v>10072.788551</c:v>
                </c:pt>
                <c:pt idx="99">
                  <c:v>10058.220394</c:v>
                </c:pt>
                <c:pt idx="100">
                  <c:v>10094.591163999999</c:v>
                </c:pt>
                <c:pt idx="101">
                  <c:v>10054.562035000001</c:v>
                </c:pt>
                <c:pt idx="102">
                  <c:v>10072.736328000001</c:v>
                </c:pt>
                <c:pt idx="103">
                  <c:v>10079.995605</c:v>
                </c:pt>
                <c:pt idx="104">
                  <c:v>10058.168179</c:v>
                </c:pt>
                <c:pt idx="105">
                  <c:v>10076.332039000001</c:v>
                </c:pt>
                <c:pt idx="106">
                  <c:v>10090.855164000001</c:v>
                </c:pt>
                <c:pt idx="107">
                  <c:v>10087.205298999999</c:v>
                </c:pt>
                <c:pt idx="108">
                  <c:v>10069.025138999999</c:v>
                </c:pt>
                <c:pt idx="109">
                  <c:v>10105.335243</c:v>
                </c:pt>
                <c:pt idx="110">
                  <c:v>10032.684380000001</c:v>
                </c:pt>
                <c:pt idx="111">
                  <c:v>10087.1427</c:v>
                </c:pt>
                <c:pt idx="112">
                  <c:v>10090.757355</c:v>
                </c:pt>
                <c:pt idx="113">
                  <c:v>10105.259628</c:v>
                </c:pt>
                <c:pt idx="114">
                  <c:v>10097.982742</c:v>
                </c:pt>
                <c:pt idx="115">
                  <c:v>10126.991859</c:v>
                </c:pt>
                <c:pt idx="116">
                  <c:v>10072.553749000001</c:v>
                </c:pt>
                <c:pt idx="117">
                  <c:v>10072.540718</c:v>
                </c:pt>
                <c:pt idx="118">
                  <c:v>10072.527687</c:v>
                </c:pt>
                <c:pt idx="119">
                  <c:v>10087.017593</c:v>
                </c:pt>
                <c:pt idx="120">
                  <c:v>10039.875899999999</c:v>
                </c:pt>
                <c:pt idx="121">
                  <c:v>10076.113045</c:v>
                </c:pt>
                <c:pt idx="122">
                  <c:v>10097.842056</c:v>
                </c:pt>
                <c:pt idx="123">
                  <c:v>10083.331963000001</c:v>
                </c:pt>
                <c:pt idx="124">
                  <c:v>10105.051857</c:v>
                </c:pt>
                <c:pt idx="125">
                  <c:v>10101.411156</c:v>
                </c:pt>
                <c:pt idx="126">
                  <c:v>10086.908234</c:v>
                </c:pt>
                <c:pt idx="127">
                  <c:v>10039.825783</c:v>
                </c:pt>
                <c:pt idx="128">
                  <c:v>10101.356499</c:v>
                </c:pt>
                <c:pt idx="129">
                  <c:v>10054.288368</c:v>
                </c:pt>
                <c:pt idx="130">
                  <c:v>10047.041461999999</c:v>
                </c:pt>
                <c:pt idx="131">
                  <c:v>10061.504704000001</c:v>
                </c:pt>
                <c:pt idx="132">
                  <c:v>10054.259102</c:v>
                </c:pt>
                <c:pt idx="133">
                  <c:v>10101.265450000001</c:v>
                </c:pt>
                <c:pt idx="134">
                  <c:v>10057.855572</c:v>
                </c:pt>
                <c:pt idx="135">
                  <c:v>10101.22905</c:v>
                </c:pt>
                <c:pt idx="136">
                  <c:v>10068.678795</c:v>
                </c:pt>
                <c:pt idx="137">
                  <c:v>10075.894493</c:v>
                </c:pt>
                <c:pt idx="138">
                  <c:v>10065.040725999999</c:v>
                </c:pt>
                <c:pt idx="139">
                  <c:v>10104.76899</c:v>
                </c:pt>
                <c:pt idx="140">
                  <c:v>10043.344891000001</c:v>
                </c:pt>
                <c:pt idx="141">
                  <c:v>10097.508469</c:v>
                </c:pt>
                <c:pt idx="142">
                  <c:v>10072.215507999999</c:v>
                </c:pt>
                <c:pt idx="143">
                  <c:v>10093.863273999999</c:v>
                </c:pt>
                <c:pt idx="144">
                  <c:v>10101.065345999999</c:v>
                </c:pt>
                <c:pt idx="145">
                  <c:v>10090.22068</c:v>
                </c:pt>
                <c:pt idx="146">
                  <c:v>10057.73085</c:v>
                </c:pt>
                <c:pt idx="147">
                  <c:v>10061.327995</c:v>
                </c:pt>
                <c:pt idx="148">
                  <c:v>10082.958243999999</c:v>
                </c:pt>
                <c:pt idx="149">
                  <c:v>10079.337090000001</c:v>
                </c:pt>
                <c:pt idx="150">
                  <c:v>10079.322815</c:v>
                </c:pt>
                <c:pt idx="151">
                  <c:v>10075.703605999999</c:v>
                </c:pt>
                <c:pt idx="152">
                  <c:v>10133.358550999999</c:v>
                </c:pt>
                <c:pt idx="153">
                  <c:v>10104.505455</c:v>
                </c:pt>
                <c:pt idx="154">
                  <c:v>10064.853783</c:v>
                </c:pt>
                <c:pt idx="155">
                  <c:v>10075.649132</c:v>
                </c:pt>
                <c:pt idx="156">
                  <c:v>10079.237206</c:v>
                </c:pt>
                <c:pt idx="157">
                  <c:v>10079.222946</c:v>
                </c:pt>
                <c:pt idx="158">
                  <c:v>10118.813026</c:v>
                </c:pt>
                <c:pt idx="159">
                  <c:v>10025.198227000001</c:v>
                </c:pt>
                <c:pt idx="160">
                  <c:v>10057.585574999999</c:v>
                </c:pt>
                <c:pt idx="161">
                  <c:v>10093.559714999999</c:v>
                </c:pt>
                <c:pt idx="162">
                  <c:v>10107.934082</c:v>
                </c:pt>
                <c:pt idx="163">
                  <c:v>10064.748787</c:v>
                </c:pt>
                <c:pt idx="164">
                  <c:v>10100.702202</c:v>
                </c:pt>
                <c:pt idx="165">
                  <c:v>10075.513053999999</c:v>
                </c:pt>
                <c:pt idx="166">
                  <c:v>10061.118607</c:v>
                </c:pt>
                <c:pt idx="167">
                  <c:v>10082.674988000001</c:v>
                </c:pt>
                <c:pt idx="168">
                  <c:v>10082.660094999999</c:v>
                </c:pt>
                <c:pt idx="169">
                  <c:v>10125.764442</c:v>
                </c:pt>
                <c:pt idx="170">
                  <c:v>10093.408187999999</c:v>
                </c:pt>
                <c:pt idx="171">
                  <c:v>10071.839507999999</c:v>
                </c:pt>
                <c:pt idx="172">
                  <c:v>10068.235237000001</c:v>
                </c:pt>
                <c:pt idx="173">
                  <c:v>10096.948402</c:v>
                </c:pt>
                <c:pt idx="174">
                  <c:v>10107.701035</c:v>
                </c:pt>
                <c:pt idx="175">
                  <c:v>10082.555915999999</c:v>
                </c:pt>
                <c:pt idx="176">
                  <c:v>10107.662231</c:v>
                </c:pt>
                <c:pt idx="177">
                  <c:v>10086.114265</c:v>
                </c:pt>
                <c:pt idx="178">
                  <c:v>10068.161507000001</c:v>
                </c:pt>
                <c:pt idx="179">
                  <c:v>10086.083229</c:v>
                </c:pt>
                <c:pt idx="180">
                  <c:v>10114.756950000001</c:v>
                </c:pt>
                <c:pt idx="181">
                  <c:v>10035.855083</c:v>
                </c:pt>
                <c:pt idx="182">
                  <c:v>10086.036690000001</c:v>
                </c:pt>
                <c:pt idx="183">
                  <c:v>10089.6054</c:v>
                </c:pt>
                <c:pt idx="184">
                  <c:v>10096.756385999999</c:v>
                </c:pt>
                <c:pt idx="185">
                  <c:v>10100.321868999999</c:v>
                </c:pt>
                <c:pt idx="186">
                  <c:v>10078.810111999999</c:v>
                </c:pt>
                <c:pt idx="187">
                  <c:v>10100.285690000001</c:v>
                </c:pt>
                <c:pt idx="188">
                  <c:v>10035.809859999999</c:v>
                </c:pt>
                <c:pt idx="189">
                  <c:v>10085.928169000001</c:v>
                </c:pt>
                <c:pt idx="190">
                  <c:v>10060.854813</c:v>
                </c:pt>
                <c:pt idx="191">
                  <c:v>10035.790493</c:v>
                </c:pt>
                <c:pt idx="192">
                  <c:v>10121.665725999999</c:v>
                </c:pt>
                <c:pt idx="193">
                  <c:v>10096.599472</c:v>
                </c:pt>
                <c:pt idx="194">
                  <c:v>10135.930297999999</c:v>
                </c:pt>
                <c:pt idx="195">
                  <c:v>10085.835228</c:v>
                </c:pt>
                <c:pt idx="196">
                  <c:v>10064.364807</c:v>
                </c:pt>
                <c:pt idx="197">
                  <c:v>10107.255325</c:v>
                </c:pt>
                <c:pt idx="198">
                  <c:v>10039.319858999999</c:v>
                </c:pt>
                <c:pt idx="199">
                  <c:v>10096.494965</c:v>
                </c:pt>
                <c:pt idx="200">
                  <c:v>10085.757828</c:v>
                </c:pt>
                <c:pt idx="201">
                  <c:v>10082.169754</c:v>
                </c:pt>
                <c:pt idx="202">
                  <c:v>10025.003674</c:v>
                </c:pt>
                <c:pt idx="203">
                  <c:v>10046.427013</c:v>
                </c:pt>
                <c:pt idx="204">
                  <c:v>10067.842621</c:v>
                </c:pt>
                <c:pt idx="205">
                  <c:v>10046.410255000001</c:v>
                </c:pt>
                <c:pt idx="206">
                  <c:v>10128.497513</c:v>
                </c:pt>
                <c:pt idx="207">
                  <c:v>10042.824772</c:v>
                </c:pt>
                <c:pt idx="208">
                  <c:v>10067.793648000001</c:v>
                </c:pt>
                <c:pt idx="209">
                  <c:v>10142.697708</c:v>
                </c:pt>
                <c:pt idx="210">
                  <c:v>10117.704352999999</c:v>
                </c:pt>
                <c:pt idx="211">
                  <c:v>10074.889252000001</c:v>
                </c:pt>
                <c:pt idx="212">
                  <c:v>10064.179192</c:v>
                </c:pt>
                <c:pt idx="213">
                  <c:v>10074.862206</c:v>
                </c:pt>
                <c:pt idx="214">
                  <c:v>10060.591796999999</c:v>
                </c:pt>
                <c:pt idx="215">
                  <c:v>10096.216651999999</c:v>
                </c:pt>
                <c:pt idx="216">
                  <c:v>10028.503489000001</c:v>
                </c:pt>
                <c:pt idx="217">
                  <c:v>10067.683556</c:v>
                </c:pt>
                <c:pt idx="218">
                  <c:v>10085.479576</c:v>
                </c:pt>
                <c:pt idx="219">
                  <c:v>10099.70816</c:v>
                </c:pt>
                <c:pt idx="220">
                  <c:v>10071.207253</c:v>
                </c:pt>
                <c:pt idx="221">
                  <c:v>10110.351295</c:v>
                </c:pt>
                <c:pt idx="222">
                  <c:v>10060.504295000001</c:v>
                </c:pt>
                <c:pt idx="223">
                  <c:v>10085.402397</c:v>
                </c:pt>
                <c:pt idx="224">
                  <c:v>10060.482432999999</c:v>
                </c:pt>
                <c:pt idx="225">
                  <c:v>10081.814392</c:v>
                </c:pt>
                <c:pt idx="226">
                  <c:v>10099.582130000001</c:v>
                </c:pt>
                <c:pt idx="227">
                  <c:v>10074.673102999999</c:v>
                </c:pt>
                <c:pt idx="228">
                  <c:v>10106.656578</c:v>
                </c:pt>
                <c:pt idx="229">
                  <c:v>10106.637299</c:v>
                </c:pt>
                <c:pt idx="230">
                  <c:v>10088.848357999999</c:v>
                </c:pt>
                <c:pt idx="231">
                  <c:v>10078.172424</c:v>
                </c:pt>
                <c:pt idx="232">
                  <c:v>10078.158287</c:v>
                </c:pt>
                <c:pt idx="233">
                  <c:v>10060.384125</c:v>
                </c:pt>
                <c:pt idx="234">
                  <c:v>10081.681396</c:v>
                </c:pt>
                <c:pt idx="235">
                  <c:v>10078.115905999999</c:v>
                </c:pt>
                <c:pt idx="236">
                  <c:v>10067.451537999999</c:v>
                </c:pt>
                <c:pt idx="237">
                  <c:v>10081.6371</c:v>
                </c:pt>
                <c:pt idx="238">
                  <c:v>10053.231959999999</c:v>
                </c:pt>
                <c:pt idx="239">
                  <c:v>10046.126022</c:v>
                </c:pt>
                <c:pt idx="240">
                  <c:v>10092.235359</c:v>
                </c:pt>
                <c:pt idx="241">
                  <c:v>10102.859299</c:v>
                </c:pt>
                <c:pt idx="242">
                  <c:v>10074.470848000001</c:v>
                </c:pt>
                <c:pt idx="243">
                  <c:v>10070.911789</c:v>
                </c:pt>
                <c:pt idx="244">
                  <c:v>10056.719166000001</c:v>
                </c:pt>
                <c:pt idx="245">
                  <c:v>10106.329201</c:v>
                </c:pt>
                <c:pt idx="246">
                  <c:v>10060.242313000001</c:v>
                </c:pt>
                <c:pt idx="247">
                  <c:v>10070.860489000001</c:v>
                </c:pt>
                <c:pt idx="248">
                  <c:v>10095.644348</c:v>
                </c:pt>
                <c:pt idx="249">
                  <c:v>10085.001816</c:v>
                </c:pt>
                <c:pt idx="250">
                  <c:v>10092.068633999999</c:v>
                </c:pt>
                <c:pt idx="251">
                  <c:v>10074.34967</c:v>
                </c:pt>
                <c:pt idx="252">
                  <c:v>10024.77874</c:v>
                </c:pt>
                <c:pt idx="253">
                  <c:v>10092.018661</c:v>
                </c:pt>
                <c:pt idx="254">
                  <c:v>10145.080078000001</c:v>
                </c:pt>
                <c:pt idx="255">
                  <c:v>10099.06115</c:v>
                </c:pt>
                <c:pt idx="256">
                  <c:v>10045.984351999999</c:v>
                </c:pt>
                <c:pt idx="257">
                  <c:v>10102.561905</c:v>
                </c:pt>
                <c:pt idx="258">
                  <c:v>10102.543335</c:v>
                </c:pt>
                <c:pt idx="259">
                  <c:v>10088.383422999999</c:v>
                </c:pt>
                <c:pt idx="260">
                  <c:v>10074.228638000001</c:v>
                </c:pt>
                <c:pt idx="261">
                  <c:v>10088.351418</c:v>
                </c:pt>
                <c:pt idx="262">
                  <c:v>10067.134918</c:v>
                </c:pt>
                <c:pt idx="263">
                  <c:v>10095.384979</c:v>
                </c:pt>
                <c:pt idx="264">
                  <c:v>10102.431976</c:v>
                </c:pt>
                <c:pt idx="265">
                  <c:v>10077.692947</c:v>
                </c:pt>
                <c:pt idx="266">
                  <c:v>10088.271446000001</c:v>
                </c:pt>
                <c:pt idx="267">
                  <c:v>10084.725243000001</c:v>
                </c:pt>
                <c:pt idx="268">
                  <c:v>10063.532421</c:v>
                </c:pt>
                <c:pt idx="269">
                  <c:v>10059.991969999999</c:v>
                </c:pt>
                <c:pt idx="270">
                  <c:v>10084.679206999999</c:v>
                </c:pt>
                <c:pt idx="271">
                  <c:v>10095.246841</c:v>
                </c:pt>
                <c:pt idx="272">
                  <c:v>10077.594475</c:v>
                </c:pt>
                <c:pt idx="273">
                  <c:v>10112.844246000001</c:v>
                </c:pt>
                <c:pt idx="274">
                  <c:v>10091.669334</c:v>
                </c:pt>
                <c:pt idx="275">
                  <c:v>10102.228035</c:v>
                </c:pt>
                <c:pt idx="276">
                  <c:v>10070.489319</c:v>
                </c:pt>
                <c:pt idx="277">
                  <c:v>10126.857773</c:v>
                </c:pt>
                <c:pt idx="278">
                  <c:v>10098.649277</c:v>
                </c:pt>
                <c:pt idx="279">
                  <c:v>10098.631393</c:v>
                </c:pt>
                <c:pt idx="280">
                  <c:v>10031.697201000001</c:v>
                </c:pt>
                <c:pt idx="281">
                  <c:v>10077.468002</c:v>
                </c:pt>
                <c:pt idx="282">
                  <c:v>10073.933327000001</c:v>
                </c:pt>
                <c:pt idx="283">
                  <c:v>10049.279945</c:v>
                </c:pt>
                <c:pt idx="284">
                  <c:v>10049.271011000001</c:v>
                </c:pt>
                <c:pt idx="285">
                  <c:v>10095.005432</c:v>
                </c:pt>
                <c:pt idx="286">
                  <c:v>10042.216979999999</c:v>
                </c:pt>
                <c:pt idx="287">
                  <c:v>10070.348877</c:v>
                </c:pt>
                <c:pt idx="288">
                  <c:v>10098.470566</c:v>
                </c:pt>
                <c:pt idx="289">
                  <c:v>10059.774857</c:v>
                </c:pt>
                <c:pt idx="290">
                  <c:v>10052.732956</c:v>
                </c:pt>
                <c:pt idx="291">
                  <c:v>10056.238281</c:v>
                </c:pt>
                <c:pt idx="292">
                  <c:v>10070.285103</c:v>
                </c:pt>
                <c:pt idx="293">
                  <c:v>10108.922141999999</c:v>
                </c:pt>
                <c:pt idx="294">
                  <c:v>10056.20768</c:v>
                </c:pt>
                <c:pt idx="295">
                  <c:v>10024.586399</c:v>
                </c:pt>
                <c:pt idx="296">
                  <c:v>10112.374572999999</c:v>
                </c:pt>
                <c:pt idx="297">
                  <c:v>10098.309913999999</c:v>
                </c:pt>
                <c:pt idx="298">
                  <c:v>10091.271210000001</c:v>
                </c:pt>
                <c:pt idx="299">
                  <c:v>10073.705673</c:v>
                </c:pt>
                <c:pt idx="300">
                  <c:v>10066.673988</c:v>
                </c:pt>
                <c:pt idx="301">
                  <c:v>10056.136326</c:v>
                </c:pt>
                <c:pt idx="302">
                  <c:v>10101.728622000001</c:v>
                </c:pt>
                <c:pt idx="303">
                  <c:v>10094.695663</c:v>
                </c:pt>
                <c:pt idx="304">
                  <c:v>10087.665252999999</c:v>
                </c:pt>
                <c:pt idx="305">
                  <c:v>10087.649337999999</c:v>
                </c:pt>
                <c:pt idx="306">
                  <c:v>10091.138763000001</c:v>
                </c:pt>
                <c:pt idx="307">
                  <c:v>10077.103416</c:v>
                </c:pt>
                <c:pt idx="308">
                  <c:v>10087.601608000001</c:v>
                </c:pt>
                <c:pt idx="309">
                  <c:v>10077.075417</c:v>
                </c:pt>
                <c:pt idx="310">
                  <c:v>10094.575378</c:v>
                </c:pt>
                <c:pt idx="311">
                  <c:v>10070.043114</c:v>
                </c:pt>
                <c:pt idx="312">
                  <c:v>10105.045593000001</c:v>
                </c:pt>
                <c:pt idx="313">
                  <c:v>10098.024742</c:v>
                </c:pt>
                <c:pt idx="314">
                  <c:v>10105.007439000001</c:v>
                </c:pt>
                <c:pt idx="315">
                  <c:v>10104.988364999999</c:v>
                </c:pt>
                <c:pt idx="316">
                  <c:v>10038.488739</c:v>
                </c:pt>
                <c:pt idx="317">
                  <c:v>10097.953536999999</c:v>
                </c:pt>
                <c:pt idx="318">
                  <c:v>10111.926567</c:v>
                </c:pt>
                <c:pt idx="319">
                  <c:v>10069.941391</c:v>
                </c:pt>
                <c:pt idx="320">
                  <c:v>10069.928688</c:v>
                </c:pt>
                <c:pt idx="321">
                  <c:v>10090.89077</c:v>
                </c:pt>
                <c:pt idx="322">
                  <c:v>10090.874260000001</c:v>
                </c:pt>
                <c:pt idx="323">
                  <c:v>10062.901516</c:v>
                </c:pt>
                <c:pt idx="324">
                  <c:v>10087.347336000001</c:v>
                </c:pt>
                <c:pt idx="325">
                  <c:v>10045.412361000001</c:v>
                </c:pt>
                <c:pt idx="326">
                  <c:v>10094.300835</c:v>
                </c:pt>
                <c:pt idx="327">
                  <c:v>10101.267669999999</c:v>
                </c:pt>
                <c:pt idx="328">
                  <c:v>10125.688743999999</c:v>
                </c:pt>
                <c:pt idx="329">
                  <c:v>10118.684456000001</c:v>
                </c:pt>
                <c:pt idx="330">
                  <c:v>10055.841354</c:v>
                </c:pt>
                <c:pt idx="331">
                  <c:v>10069.789000999999</c:v>
                </c:pt>
                <c:pt idx="332">
                  <c:v>10083.731575</c:v>
                </c:pt>
                <c:pt idx="333">
                  <c:v>10041.858173000001</c:v>
                </c:pt>
                <c:pt idx="334">
                  <c:v>10087.188674999999</c:v>
                </c:pt>
                <c:pt idx="335">
                  <c:v>10080.198990000001</c:v>
                </c:pt>
                <c:pt idx="336">
                  <c:v>10048.807898999999</c:v>
                </c:pt>
                <c:pt idx="337">
                  <c:v>10108.054977</c:v>
                </c:pt>
                <c:pt idx="338">
                  <c:v>10059.245177999999</c:v>
                </c:pt>
                <c:pt idx="339">
                  <c:v>10080.140663</c:v>
                </c:pt>
                <c:pt idx="340">
                  <c:v>10114.963508999999</c:v>
                </c:pt>
                <c:pt idx="341">
                  <c:v>10073.145286999999</c:v>
                </c:pt>
                <c:pt idx="342">
                  <c:v>10059.202079999999</c:v>
                </c:pt>
                <c:pt idx="343">
                  <c:v>10062.673149</c:v>
                </c:pt>
                <c:pt idx="344">
                  <c:v>10066.142952</c:v>
                </c:pt>
                <c:pt idx="345">
                  <c:v>10062.650345</c:v>
                </c:pt>
                <c:pt idx="346">
                  <c:v>10059.159</c:v>
                </c:pt>
                <c:pt idx="347">
                  <c:v>10090.462006</c:v>
                </c:pt>
                <c:pt idx="348">
                  <c:v>10069.573494</c:v>
                </c:pt>
                <c:pt idx="349">
                  <c:v>10090.429085</c:v>
                </c:pt>
                <c:pt idx="350">
                  <c:v>10031.296677</c:v>
                </c:pt>
                <c:pt idx="351">
                  <c:v>10079.965835999999</c:v>
                </c:pt>
                <c:pt idx="352">
                  <c:v>10069.522849999999</c:v>
                </c:pt>
                <c:pt idx="353">
                  <c:v>10076.461219999999</c:v>
                </c:pt>
                <c:pt idx="354">
                  <c:v>10083.397048999999</c:v>
                </c:pt>
                <c:pt idx="355">
                  <c:v>10114.650062999999</c:v>
                </c:pt>
                <c:pt idx="356">
                  <c:v>10076.419456</c:v>
                </c:pt>
                <c:pt idx="357">
                  <c:v>10086.824486</c:v>
                </c:pt>
                <c:pt idx="358">
                  <c:v>10013.889386999999</c:v>
                </c:pt>
                <c:pt idx="359">
                  <c:v>10090.264579999999</c:v>
                </c:pt>
                <c:pt idx="360">
                  <c:v>10090.248138000001</c:v>
                </c:pt>
                <c:pt idx="361">
                  <c:v>10086.761253000001</c:v>
                </c:pt>
                <c:pt idx="362">
                  <c:v>10058.986903999999</c:v>
                </c:pt>
                <c:pt idx="363">
                  <c:v>10065.914527999999</c:v>
                </c:pt>
                <c:pt idx="364">
                  <c:v>10072.83963</c:v>
                </c:pt>
                <c:pt idx="365">
                  <c:v>10072.826363</c:v>
                </c:pt>
                <c:pt idx="366">
                  <c:v>10055.476643</c:v>
                </c:pt>
                <c:pt idx="367">
                  <c:v>10093.599776999999</c:v>
                </c:pt>
                <c:pt idx="368">
                  <c:v>10083.184638999999</c:v>
                </c:pt>
                <c:pt idx="369">
                  <c:v>10097.031067</c:v>
                </c:pt>
                <c:pt idx="370">
                  <c:v>10107.407676999999</c:v>
                </c:pt>
                <c:pt idx="371">
                  <c:v>10135.101151000001</c:v>
                </c:pt>
                <c:pt idx="372">
                  <c:v>10083.124023</c:v>
                </c:pt>
                <c:pt idx="373">
                  <c:v>10072.720261</c:v>
                </c:pt>
                <c:pt idx="374">
                  <c:v>10079.631485</c:v>
                </c:pt>
                <c:pt idx="375">
                  <c:v>10058.847324</c:v>
                </c:pt>
                <c:pt idx="376">
                  <c:v>10086.524406</c:v>
                </c:pt>
                <c:pt idx="377">
                  <c:v>10072.667251999999</c:v>
                </c:pt>
                <c:pt idx="378">
                  <c:v>10051.895714</c:v>
                </c:pt>
                <c:pt idx="379">
                  <c:v>10076.099838</c:v>
                </c:pt>
                <c:pt idx="380">
                  <c:v>10048.418339</c:v>
                </c:pt>
                <c:pt idx="381">
                  <c:v>10100.27684</c:v>
                </c:pt>
                <c:pt idx="382">
                  <c:v>10107.172943</c:v>
                </c:pt>
                <c:pt idx="383">
                  <c:v>10076.044341999999</c:v>
                </c:pt>
                <c:pt idx="384">
                  <c:v>10076.030472</c:v>
                </c:pt>
                <c:pt idx="385">
                  <c:v>10048.374202999999</c:v>
                </c:pt>
                <c:pt idx="386">
                  <c:v>10062.184058999999</c:v>
                </c:pt>
                <c:pt idx="387">
                  <c:v>10107.075233</c:v>
                </c:pt>
                <c:pt idx="388">
                  <c:v>10089.788651000001</c:v>
                </c:pt>
                <c:pt idx="389">
                  <c:v>10072.508377</c:v>
                </c:pt>
                <c:pt idx="390">
                  <c:v>10113.920944</c:v>
                </c:pt>
                <c:pt idx="391">
                  <c:v>10124.254714999999</c:v>
                </c:pt>
                <c:pt idx="392">
                  <c:v>10086.272255</c:v>
                </c:pt>
                <c:pt idx="393">
                  <c:v>10120.759109000001</c:v>
                </c:pt>
                <c:pt idx="394">
                  <c:v>10037.945938000001</c:v>
                </c:pt>
                <c:pt idx="395">
                  <c:v>10037.939011</c:v>
                </c:pt>
                <c:pt idx="396">
                  <c:v>10068.967430000001</c:v>
                </c:pt>
                <c:pt idx="397">
                  <c:v>10051.716133</c:v>
                </c:pt>
                <c:pt idx="398">
                  <c:v>10096.519157000001</c:v>
                </c:pt>
                <c:pt idx="399">
                  <c:v>10068.929672</c:v>
                </c:pt>
                <c:pt idx="400">
                  <c:v>10072.362945999999</c:v>
                </c:pt>
                <c:pt idx="401">
                  <c:v>10086.13063</c:v>
                </c:pt>
                <c:pt idx="402">
                  <c:v>10072.336525000001</c:v>
                </c:pt>
                <c:pt idx="403">
                  <c:v>10092.987122</c:v>
                </c:pt>
                <c:pt idx="404">
                  <c:v>10096.413474999999</c:v>
                </c:pt>
                <c:pt idx="405">
                  <c:v>10082.625031</c:v>
                </c:pt>
                <c:pt idx="406">
                  <c:v>10072.283699</c:v>
                </c:pt>
                <c:pt idx="407">
                  <c:v>10051.621784000001</c:v>
                </c:pt>
                <c:pt idx="408">
                  <c:v>10099.783890000001</c:v>
                </c:pt>
                <c:pt idx="409">
                  <c:v>10103.205856</c:v>
                </c:pt>
                <c:pt idx="410">
                  <c:v>10079.110038999999</c:v>
                </c:pt>
                <c:pt idx="411">
                  <c:v>10085.973464999999</c:v>
                </c:pt>
                <c:pt idx="412">
                  <c:v>10055.012962000001</c:v>
                </c:pt>
                <c:pt idx="413">
                  <c:v>10092.817413000001</c:v>
                </c:pt>
                <c:pt idx="414">
                  <c:v>10082.489296</c:v>
                </c:pt>
                <c:pt idx="415">
                  <c:v>10068.728515999999</c:v>
                </c:pt>
                <c:pt idx="416">
                  <c:v>10048.10117</c:v>
                </c:pt>
                <c:pt idx="417">
                  <c:v>10058.397892000001</c:v>
                </c:pt>
                <c:pt idx="418">
                  <c:v>10034.345425</c:v>
                </c:pt>
                <c:pt idx="419">
                  <c:v>10058.376549000001</c:v>
                </c:pt>
                <c:pt idx="420">
                  <c:v>10068.665741000001</c:v>
                </c:pt>
                <c:pt idx="421">
                  <c:v>10082.383827</c:v>
                </c:pt>
                <c:pt idx="422">
                  <c:v>10085.800797</c:v>
                </c:pt>
                <c:pt idx="423">
                  <c:v>10068.62809</c:v>
                </c:pt>
                <c:pt idx="424">
                  <c:v>10116.646423</c:v>
                </c:pt>
                <c:pt idx="425">
                  <c:v>10109.764793</c:v>
                </c:pt>
                <c:pt idx="426">
                  <c:v>10089.167587</c:v>
                </c:pt>
                <c:pt idx="427">
                  <c:v>10068.577911</c:v>
                </c:pt>
                <c:pt idx="428">
                  <c:v>10092.563248</c:v>
                </c:pt>
                <c:pt idx="429">
                  <c:v>10078.835754</c:v>
                </c:pt>
                <c:pt idx="430">
                  <c:v>10065.113281</c:v>
                </c:pt>
                <c:pt idx="431">
                  <c:v>10085.659697999999</c:v>
                </c:pt>
                <c:pt idx="432">
                  <c:v>10126.753166</c:v>
                </c:pt>
                <c:pt idx="433">
                  <c:v>10075.352959</c:v>
                </c:pt>
                <c:pt idx="434">
                  <c:v>10092.461716</c:v>
                </c:pt>
                <c:pt idx="435">
                  <c:v>10054.782104</c:v>
                </c:pt>
                <c:pt idx="436">
                  <c:v>10065.041847</c:v>
                </c:pt>
                <c:pt idx="437">
                  <c:v>10020.535771999999</c:v>
                </c:pt>
                <c:pt idx="438">
                  <c:v>10102.66008</c:v>
                </c:pt>
                <c:pt idx="439">
                  <c:v>10082.113029</c:v>
                </c:pt>
                <c:pt idx="440">
                  <c:v>10102.622504999999</c:v>
                </c:pt>
                <c:pt idx="441">
                  <c:v>10064.982361</c:v>
                </c:pt>
                <c:pt idx="442">
                  <c:v>10140.199431999999</c:v>
                </c:pt>
                <c:pt idx="443">
                  <c:v>10078.634064</c:v>
                </c:pt>
                <c:pt idx="444">
                  <c:v>10095.710907000001</c:v>
                </c:pt>
                <c:pt idx="445">
                  <c:v>10078.605277999999</c:v>
                </c:pt>
                <c:pt idx="446">
                  <c:v>10088.841872999999</c:v>
                </c:pt>
                <c:pt idx="447">
                  <c:v>10051.245543999999</c:v>
                </c:pt>
                <c:pt idx="448">
                  <c:v>10109.303818</c:v>
                </c:pt>
                <c:pt idx="449">
                  <c:v>10109.283798</c:v>
                </c:pt>
                <c:pt idx="450">
                  <c:v>10058.046391</c:v>
                </c:pt>
                <c:pt idx="451">
                  <c:v>10085.346702999999</c:v>
                </c:pt>
                <c:pt idx="452">
                  <c:v>10064.851616</c:v>
                </c:pt>
                <c:pt idx="453">
                  <c:v>10054.601887000001</c:v>
                </c:pt>
                <c:pt idx="454">
                  <c:v>10109.183768999999</c:v>
                </c:pt>
                <c:pt idx="455">
                  <c:v>10092.106933999999</c:v>
                </c:pt>
                <c:pt idx="456">
                  <c:v>10092.090065</c:v>
                </c:pt>
                <c:pt idx="457">
                  <c:v>10027.280946999999</c:v>
                </c:pt>
                <c:pt idx="458">
                  <c:v>10064.78038</c:v>
                </c:pt>
                <c:pt idx="459">
                  <c:v>10068.177376</c:v>
                </c:pt>
                <c:pt idx="460">
                  <c:v>10057.940155</c:v>
                </c:pt>
                <c:pt idx="461">
                  <c:v>10081.782875000001</c:v>
                </c:pt>
                <c:pt idx="462">
                  <c:v>10023.848969000001</c:v>
                </c:pt>
                <c:pt idx="463">
                  <c:v>10030.657338999999</c:v>
                </c:pt>
                <c:pt idx="464">
                  <c:v>10047.680453999999</c:v>
                </c:pt>
                <c:pt idx="465">
                  <c:v>10125.98954</c:v>
                </c:pt>
                <c:pt idx="466">
                  <c:v>10078.303467</c:v>
                </c:pt>
                <c:pt idx="467">
                  <c:v>10057.865868000001</c:v>
                </c:pt>
                <c:pt idx="468">
                  <c:v>10068.06501</c:v>
                </c:pt>
                <c:pt idx="469">
                  <c:v>10054.442027999999</c:v>
                </c:pt>
                <c:pt idx="470">
                  <c:v>10071.442062</c:v>
                </c:pt>
                <c:pt idx="471">
                  <c:v>10074.830345</c:v>
                </c:pt>
                <c:pt idx="472">
                  <c:v>10102.022666999999</c:v>
                </c:pt>
                <c:pt idx="473">
                  <c:v>10115.604485</c:v>
                </c:pt>
                <c:pt idx="474">
                  <c:v>10105.384765999999</c:v>
                </c:pt>
                <c:pt idx="475">
                  <c:v>10030.589966</c:v>
                </c:pt>
                <c:pt idx="476">
                  <c:v>10074.761757</c:v>
                </c:pt>
                <c:pt idx="477">
                  <c:v>10061.157493999999</c:v>
                </c:pt>
                <c:pt idx="478">
                  <c:v>10054.352245</c:v>
                </c:pt>
                <c:pt idx="479">
                  <c:v>10074.720627000001</c:v>
                </c:pt>
                <c:pt idx="480">
                  <c:v>10074.706917</c:v>
                </c:pt>
                <c:pt idx="481">
                  <c:v>10078.088363999999</c:v>
                </c:pt>
                <c:pt idx="482">
                  <c:v>10088.257607</c:v>
                </c:pt>
                <c:pt idx="483">
                  <c:v>10071.271912</c:v>
                </c:pt>
                <c:pt idx="484">
                  <c:v>10013.573111</c:v>
                </c:pt>
                <c:pt idx="485">
                  <c:v>10074.638412</c:v>
                </c:pt>
                <c:pt idx="486">
                  <c:v>10101.760971</c:v>
                </c:pt>
                <c:pt idx="487">
                  <c:v>10091.568069000001</c:v>
                </c:pt>
                <c:pt idx="488">
                  <c:v>10074.597328</c:v>
                </c:pt>
                <c:pt idx="489">
                  <c:v>10067.803307</c:v>
                </c:pt>
                <c:pt idx="490">
                  <c:v>10071.180404999999</c:v>
                </c:pt>
                <c:pt idx="491">
                  <c:v>10081.334099</c:v>
                </c:pt>
                <c:pt idx="492">
                  <c:v>10094.872359999999</c:v>
                </c:pt>
                <c:pt idx="493">
                  <c:v>10091.467269999999</c:v>
                </c:pt>
                <c:pt idx="494">
                  <c:v>10057.579929</c:v>
                </c:pt>
                <c:pt idx="495">
                  <c:v>10071.115089000001</c:v>
                </c:pt>
                <c:pt idx="496">
                  <c:v>10101.574326</c:v>
                </c:pt>
                <c:pt idx="497">
                  <c:v>10067.703781</c:v>
                </c:pt>
                <c:pt idx="498">
                  <c:v>10074.460487</c:v>
                </c:pt>
                <c:pt idx="499">
                  <c:v>10064.294975000001</c:v>
                </c:pt>
                <c:pt idx="500">
                  <c:v>10087.966437999999</c:v>
                </c:pt>
                <c:pt idx="501">
                  <c:v>10081.184875000001</c:v>
                </c:pt>
                <c:pt idx="502">
                  <c:v>10047.349144</c:v>
                </c:pt>
                <c:pt idx="503">
                  <c:v>10094.680893000001</c:v>
                </c:pt>
                <c:pt idx="504">
                  <c:v>10060.855106000001</c:v>
                </c:pt>
                <c:pt idx="505">
                  <c:v>10084.505447</c:v>
                </c:pt>
                <c:pt idx="506">
                  <c:v>10104.767508999999</c:v>
                </c:pt>
                <c:pt idx="507">
                  <c:v>10081.095421</c:v>
                </c:pt>
                <c:pt idx="508">
                  <c:v>10064.188743999999</c:v>
                </c:pt>
                <c:pt idx="509">
                  <c:v>10067.554688</c:v>
                </c:pt>
                <c:pt idx="510">
                  <c:v>10067.542273999999</c:v>
                </c:pt>
                <c:pt idx="511">
                  <c:v>10087.788818000001</c:v>
                </c:pt>
                <c:pt idx="512">
                  <c:v>10114.779655</c:v>
                </c:pt>
                <c:pt idx="513">
                  <c:v>10128.259566999999</c:v>
                </c:pt>
                <c:pt idx="514">
                  <c:v>10080.99115</c:v>
                </c:pt>
                <c:pt idx="515">
                  <c:v>10064.106209</c:v>
                </c:pt>
                <c:pt idx="516">
                  <c:v>10047.22747</c:v>
                </c:pt>
                <c:pt idx="517">
                  <c:v>10084.31926</c:v>
                </c:pt>
                <c:pt idx="518">
                  <c:v>10057.326557</c:v>
                </c:pt>
                <c:pt idx="519">
                  <c:v>10124.74662</c:v>
                </c:pt>
                <c:pt idx="520">
                  <c:v>10070.789116</c:v>
                </c:pt>
                <c:pt idx="521">
                  <c:v>10104.479004000001</c:v>
                </c:pt>
                <c:pt idx="522">
                  <c:v>10087.611435000001</c:v>
                </c:pt>
                <c:pt idx="523">
                  <c:v>10037.059558999999</c:v>
                </c:pt>
                <c:pt idx="524">
                  <c:v>10084.210777</c:v>
                </c:pt>
                <c:pt idx="525">
                  <c:v>10067.356232</c:v>
                </c:pt>
                <c:pt idx="526">
                  <c:v>10063.976645999999</c:v>
                </c:pt>
                <c:pt idx="527">
                  <c:v>10077.431167999999</c:v>
                </c:pt>
                <c:pt idx="528">
                  <c:v>10070.685013</c:v>
                </c:pt>
                <c:pt idx="529">
                  <c:v>10097.594681</c:v>
                </c:pt>
                <c:pt idx="530">
                  <c:v>10067.294296</c:v>
                </c:pt>
                <c:pt idx="531">
                  <c:v>10080.738289000001</c:v>
                </c:pt>
                <c:pt idx="532">
                  <c:v>10077.359955</c:v>
                </c:pt>
                <c:pt idx="533">
                  <c:v>10057.168575</c:v>
                </c:pt>
                <c:pt idx="534">
                  <c:v>10090.780441000001</c:v>
                </c:pt>
                <c:pt idx="535">
                  <c:v>10050.424294</c:v>
                </c:pt>
                <c:pt idx="536">
                  <c:v>10050.415011999999</c:v>
                </c:pt>
                <c:pt idx="537">
                  <c:v>10070.568024</c:v>
                </c:pt>
                <c:pt idx="538">
                  <c:v>10077.274558999999</c:v>
                </c:pt>
                <c:pt idx="539">
                  <c:v>10077.260338</c:v>
                </c:pt>
                <c:pt idx="540">
                  <c:v>10107.472847000001</c:v>
                </c:pt>
                <c:pt idx="541">
                  <c:v>10100.737244</c:v>
                </c:pt>
                <c:pt idx="542">
                  <c:v>10050.359348</c:v>
                </c:pt>
                <c:pt idx="543">
                  <c:v>10093.986809</c:v>
                </c:pt>
                <c:pt idx="544">
                  <c:v>10063.765015000001</c:v>
                </c:pt>
                <c:pt idx="545">
                  <c:v>10073.819579999999</c:v>
                </c:pt>
                <c:pt idx="546">
                  <c:v>10070.451164</c:v>
                </c:pt>
                <c:pt idx="547">
                  <c:v>10097.271782</c:v>
                </c:pt>
                <c:pt idx="548">
                  <c:v>10077.132378</c:v>
                </c:pt>
                <c:pt idx="549">
                  <c:v>10073.765205</c:v>
                </c:pt>
                <c:pt idx="550">
                  <c:v>10050.285191000001</c:v>
                </c:pt>
                <c:pt idx="551">
                  <c:v>10063.682842</c:v>
                </c:pt>
                <c:pt idx="552">
                  <c:v>10103.884437999999</c:v>
                </c:pt>
                <c:pt idx="553">
                  <c:v>10043.556415999999</c:v>
                </c:pt>
                <c:pt idx="554">
                  <c:v>10036.848636999999</c:v>
                </c:pt>
                <c:pt idx="555">
                  <c:v>10090.429985000001</c:v>
                </c:pt>
                <c:pt idx="556">
                  <c:v>10080.367393</c:v>
                </c:pt>
                <c:pt idx="557">
                  <c:v>10063.612461000001</c:v>
                </c:pt>
                <c:pt idx="558">
                  <c:v>10070.295547</c:v>
                </c:pt>
                <c:pt idx="559">
                  <c:v>10070.282593</c:v>
                </c:pt>
                <c:pt idx="560">
                  <c:v>10093.692848000001</c:v>
                </c:pt>
                <c:pt idx="561">
                  <c:v>10080.29335</c:v>
                </c:pt>
                <c:pt idx="562">
                  <c:v>10050.174095</c:v>
                </c:pt>
                <c:pt idx="563">
                  <c:v>10070.230782000001</c:v>
                </c:pt>
                <c:pt idx="564">
                  <c:v>10117.029715999999</c:v>
                </c:pt>
                <c:pt idx="565">
                  <c:v>10060.175612999999</c:v>
                </c:pt>
                <c:pt idx="566">
                  <c:v>10060.164516000001</c:v>
                </c:pt>
                <c:pt idx="567">
                  <c:v>10113.623131</c:v>
                </c:pt>
                <c:pt idx="568">
                  <c:v>10060.142325999999</c:v>
                </c:pt>
                <c:pt idx="569">
                  <c:v>10036.746864000001</c:v>
                </c:pt>
                <c:pt idx="570">
                  <c:v>10076.820183</c:v>
                </c:pt>
                <c:pt idx="571">
                  <c:v>10070.127227999999</c:v>
                </c:pt>
                <c:pt idx="572">
                  <c:v>10066.775513000001</c:v>
                </c:pt>
                <c:pt idx="573">
                  <c:v>10096.806633</c:v>
                </c:pt>
                <c:pt idx="574">
                  <c:v>10093.451233</c:v>
                </c:pt>
                <c:pt idx="575">
                  <c:v>10083.423203</c:v>
                </c:pt>
                <c:pt idx="576">
                  <c:v>10056.717312000001</c:v>
                </c:pt>
                <c:pt idx="577">
                  <c:v>10050.035449999999</c:v>
                </c:pt>
                <c:pt idx="578">
                  <c:v>10100.052437</c:v>
                </c:pt>
                <c:pt idx="579">
                  <c:v>10103.368431000001</c:v>
                </c:pt>
                <c:pt idx="580">
                  <c:v>10080.012404999999</c:v>
                </c:pt>
                <c:pt idx="581">
                  <c:v>10089.997337000001</c:v>
                </c:pt>
                <c:pt idx="582">
                  <c:v>10089.980728</c:v>
                </c:pt>
                <c:pt idx="583">
                  <c:v>10076.636101</c:v>
                </c:pt>
                <c:pt idx="584">
                  <c:v>10026.651114</c:v>
                </c:pt>
                <c:pt idx="585">
                  <c:v>10046.630836</c:v>
                </c:pt>
                <c:pt idx="586">
                  <c:v>10056.612705</c:v>
                </c:pt>
                <c:pt idx="587">
                  <c:v>10049.943165000001</c:v>
                </c:pt>
                <c:pt idx="588">
                  <c:v>10076.565376</c:v>
                </c:pt>
                <c:pt idx="589">
                  <c:v>10049.924720999999</c:v>
                </c:pt>
                <c:pt idx="590">
                  <c:v>10039.9324</c:v>
                </c:pt>
                <c:pt idx="591">
                  <c:v>10079.850052</c:v>
                </c:pt>
                <c:pt idx="592">
                  <c:v>10119.752952999999</c:v>
                </c:pt>
                <c:pt idx="593">
                  <c:v>10069.842987</c:v>
                </c:pt>
                <c:pt idx="594">
                  <c:v>10063.179596</c:v>
                </c:pt>
                <c:pt idx="595">
                  <c:v>10046.544787999999</c:v>
                </c:pt>
                <c:pt idx="596">
                  <c:v>10079.776320999999</c:v>
                </c:pt>
                <c:pt idx="597">
                  <c:v>10083.084983999999</c:v>
                </c:pt>
                <c:pt idx="598">
                  <c:v>10096.360771</c:v>
                </c:pt>
                <c:pt idx="599">
                  <c:v>10106.309479</c:v>
                </c:pt>
                <c:pt idx="600">
                  <c:v>10056.466473</c:v>
                </c:pt>
                <c:pt idx="601">
                  <c:v>10089.665473999999</c:v>
                </c:pt>
                <c:pt idx="602">
                  <c:v>10079.687911999999</c:v>
                </c:pt>
                <c:pt idx="603">
                  <c:v>10069.714035000001</c:v>
                </c:pt>
                <c:pt idx="604">
                  <c:v>10076.339355</c:v>
                </c:pt>
                <c:pt idx="605">
                  <c:v>10029.866400000001</c:v>
                </c:pt>
                <c:pt idx="606">
                  <c:v>10016.589376</c:v>
                </c:pt>
                <c:pt idx="607">
                  <c:v>10082.931549000001</c:v>
                </c:pt>
                <c:pt idx="608">
                  <c:v>10099.499458</c:v>
                </c:pt>
                <c:pt idx="609">
                  <c:v>10043.108458999999</c:v>
                </c:pt>
                <c:pt idx="610">
                  <c:v>10082.885550999999</c:v>
                </c:pt>
                <c:pt idx="611">
                  <c:v>10039.77771</c:v>
                </c:pt>
                <c:pt idx="612">
                  <c:v>10053.027137999999</c:v>
                </c:pt>
                <c:pt idx="613">
                  <c:v>10082.839577000001</c:v>
                </c:pt>
                <c:pt idx="614">
                  <c:v>10086.137221999999</c:v>
                </c:pt>
                <c:pt idx="615">
                  <c:v>10062.934792</c:v>
                </c:pt>
                <c:pt idx="616">
                  <c:v>10069.546638</c:v>
                </c:pt>
                <c:pt idx="617">
                  <c:v>10029.800187999999</c:v>
                </c:pt>
                <c:pt idx="618">
                  <c:v>10049.657791</c:v>
                </c:pt>
                <c:pt idx="619">
                  <c:v>10099.297210999999</c:v>
                </c:pt>
                <c:pt idx="620">
                  <c:v>10092.660248</c:v>
                </c:pt>
                <c:pt idx="621">
                  <c:v>10069.482330000001</c:v>
                </c:pt>
                <c:pt idx="622">
                  <c:v>10043.00491</c:v>
                </c:pt>
                <c:pt idx="623">
                  <c:v>10076.071526</c:v>
                </c:pt>
                <c:pt idx="624">
                  <c:v>10056.216377000001</c:v>
                </c:pt>
                <c:pt idx="625">
                  <c:v>10092.574538999999</c:v>
                </c:pt>
                <c:pt idx="626">
                  <c:v>10085.946158999999</c:v>
                </c:pt>
                <c:pt idx="627">
                  <c:v>10082.625244000001</c:v>
                </c:pt>
                <c:pt idx="628">
                  <c:v>10079.305549999999</c:v>
                </c:pt>
                <c:pt idx="629">
                  <c:v>10089.202225000001</c:v>
                </c:pt>
                <c:pt idx="630">
                  <c:v>10082.579361</c:v>
                </c:pt>
                <c:pt idx="631">
                  <c:v>10072.65638</c:v>
                </c:pt>
                <c:pt idx="632">
                  <c:v>10099.05854</c:v>
                </c:pt>
                <c:pt idx="633">
                  <c:v>10049.5201</c:v>
                </c:pt>
                <c:pt idx="634">
                  <c:v>10108.924042000001</c:v>
                </c:pt>
                <c:pt idx="635">
                  <c:v>10049.501759000001</c:v>
                </c:pt>
                <c:pt idx="636">
                  <c:v>10059.391109</c:v>
                </c:pt>
                <c:pt idx="637">
                  <c:v>10039.586739</c:v>
                </c:pt>
                <c:pt idx="638">
                  <c:v>10069.263962000001</c:v>
                </c:pt>
                <c:pt idx="639">
                  <c:v>10052.762763999999</c:v>
                </c:pt>
                <c:pt idx="640">
                  <c:v>10069.238297</c:v>
                </c:pt>
                <c:pt idx="641">
                  <c:v>10052.743216999999</c:v>
                </c:pt>
                <c:pt idx="642">
                  <c:v>10062.620964</c:v>
                </c:pt>
                <c:pt idx="643">
                  <c:v>10088.971199</c:v>
                </c:pt>
                <c:pt idx="644">
                  <c:v>10072.481621000001</c:v>
                </c:pt>
                <c:pt idx="645">
                  <c:v>10039.528098999999</c:v>
                </c:pt>
                <c:pt idx="646">
                  <c:v>10108.682129000001</c:v>
                </c:pt>
                <c:pt idx="647">
                  <c:v>10085.612472999999</c:v>
                </c:pt>
                <c:pt idx="648">
                  <c:v>10072.427901999999</c:v>
                </c:pt>
                <c:pt idx="649">
                  <c:v>10065.831337</c:v>
                </c:pt>
                <c:pt idx="650">
                  <c:v>10059.237220999999</c:v>
                </c:pt>
                <c:pt idx="651">
                  <c:v>10088.839362999999</c:v>
                </c:pt>
                <c:pt idx="652">
                  <c:v>10092.112625</c:v>
                </c:pt>
                <c:pt idx="653">
                  <c:v>10052.626026</c:v>
                </c:pt>
                <c:pt idx="654">
                  <c:v>10082.212921</c:v>
                </c:pt>
                <c:pt idx="655">
                  <c:v>10042.74279</c:v>
                </c:pt>
                <c:pt idx="656">
                  <c:v>10088.757027</c:v>
                </c:pt>
                <c:pt idx="657">
                  <c:v>10082.167191</c:v>
                </c:pt>
                <c:pt idx="658">
                  <c:v>10105.154503</c:v>
                </c:pt>
                <c:pt idx="659">
                  <c:v>10042.711094</c:v>
                </c:pt>
                <c:pt idx="660">
                  <c:v>10075.551765</c:v>
                </c:pt>
                <c:pt idx="661">
                  <c:v>10065.684998000001</c:v>
                </c:pt>
                <c:pt idx="662">
                  <c:v>10055.821888</c:v>
                </c:pt>
                <c:pt idx="663">
                  <c:v>10042.679409</c:v>
                </c:pt>
                <c:pt idx="664">
                  <c:v>10078.778136999999</c:v>
                </c:pt>
                <c:pt idx="665">
                  <c:v>10029.536319999999</c:v>
                </c:pt>
                <c:pt idx="666">
                  <c:v>10104.998535000001</c:v>
                </c:pt>
                <c:pt idx="667">
                  <c:v>10039.367146000001</c:v>
                </c:pt>
                <c:pt idx="668">
                  <c:v>10055.759769</c:v>
                </c:pt>
                <c:pt idx="669">
                  <c:v>10072.146309</c:v>
                </c:pt>
                <c:pt idx="670">
                  <c:v>10088.526764</c:v>
                </c:pt>
                <c:pt idx="671">
                  <c:v>10072.11953</c:v>
                </c:pt>
                <c:pt idx="672">
                  <c:v>10085.216354</c:v>
                </c:pt>
                <c:pt idx="673">
                  <c:v>10088.477478000001</c:v>
                </c:pt>
                <c:pt idx="674">
                  <c:v>10052.42136</c:v>
                </c:pt>
                <c:pt idx="675">
                  <c:v>10091.720352</c:v>
                </c:pt>
                <c:pt idx="676">
                  <c:v>10075.327728</c:v>
                </c:pt>
                <c:pt idx="677">
                  <c:v>10072.03923</c:v>
                </c:pt>
                <c:pt idx="678">
                  <c:v>10042.560729999999</c:v>
                </c:pt>
                <c:pt idx="679">
                  <c:v>10098.198829999999</c:v>
                </c:pt>
                <c:pt idx="680">
                  <c:v>10052.362983999999</c:v>
                </c:pt>
                <c:pt idx="681">
                  <c:v>10058.897414999999</c:v>
                </c:pt>
                <c:pt idx="682">
                  <c:v>10058.886474999999</c:v>
                </c:pt>
                <c:pt idx="683">
                  <c:v>10068.688125999999</c:v>
                </c:pt>
                <c:pt idx="684">
                  <c:v>10045.783577</c:v>
                </c:pt>
                <c:pt idx="685">
                  <c:v>10042.505421</c:v>
                </c:pt>
                <c:pt idx="686">
                  <c:v>10062.111767</c:v>
                </c:pt>
                <c:pt idx="687">
                  <c:v>10026.147465</c:v>
                </c:pt>
                <c:pt idx="688">
                  <c:v>10078.427818</c:v>
                </c:pt>
                <c:pt idx="689">
                  <c:v>10055.542713000001</c:v>
                </c:pt>
                <c:pt idx="690">
                  <c:v>10088.198501999999</c:v>
                </c:pt>
                <c:pt idx="691">
                  <c:v>10107.778136999999</c:v>
                </c:pt>
                <c:pt idx="692">
                  <c:v>10104.492706000001</c:v>
                </c:pt>
                <c:pt idx="693">
                  <c:v>10071.825386</c:v>
                </c:pt>
                <c:pt idx="694">
                  <c:v>10084.868767</c:v>
                </c:pt>
                <c:pt idx="695">
                  <c:v>10094.643715</c:v>
                </c:pt>
                <c:pt idx="696">
                  <c:v>10081.574242000001</c:v>
                </c:pt>
                <c:pt idx="697">
                  <c:v>10071.771988</c:v>
                </c:pt>
                <c:pt idx="698">
                  <c:v>10061.973373000001</c:v>
                </c:pt>
                <c:pt idx="699">
                  <c:v>10101.095649999999</c:v>
                </c:pt>
                <c:pt idx="700">
                  <c:v>10088.034675999999</c:v>
                </c:pt>
                <c:pt idx="701">
                  <c:v>10097.798111</c:v>
                </c:pt>
                <c:pt idx="702">
                  <c:v>10091.261261</c:v>
                </c:pt>
                <c:pt idx="703">
                  <c:v>10048.880867</c:v>
                </c:pt>
                <c:pt idx="704">
                  <c:v>10084.711082</c:v>
                </c:pt>
                <c:pt idx="705">
                  <c:v>10055.377712</c:v>
                </c:pt>
                <c:pt idx="706">
                  <c:v>10094.450287</c:v>
                </c:pt>
                <c:pt idx="707">
                  <c:v>10081.407509000001</c:v>
                </c:pt>
                <c:pt idx="708">
                  <c:v>10078.136673000001</c:v>
                </c:pt>
                <c:pt idx="709">
                  <c:v>10087.887398000001</c:v>
                </c:pt>
                <c:pt idx="710">
                  <c:v>10061.835177999999</c:v>
                </c:pt>
                <c:pt idx="711">
                  <c:v>10091.108574</c:v>
                </c:pt>
                <c:pt idx="712">
                  <c:v>10052.052352999999</c:v>
                </c:pt>
                <c:pt idx="713">
                  <c:v>10123.601326</c:v>
                </c:pt>
                <c:pt idx="714">
                  <c:v>10078.049469</c:v>
                </c:pt>
                <c:pt idx="715">
                  <c:v>10074.783485</c:v>
                </c:pt>
                <c:pt idx="716">
                  <c:v>10081.271263000001</c:v>
                </c:pt>
                <c:pt idx="717">
                  <c:v>10052.003925000001</c:v>
                </c:pt>
                <c:pt idx="718">
                  <c:v>10045.494965</c:v>
                </c:pt>
                <c:pt idx="719">
                  <c:v>10048.735527000001</c:v>
                </c:pt>
                <c:pt idx="720">
                  <c:v>10077.962326000001</c:v>
                </c:pt>
                <c:pt idx="721">
                  <c:v>10084.443459</c:v>
                </c:pt>
                <c:pt idx="722">
                  <c:v>10068.191634999999</c:v>
                </c:pt>
                <c:pt idx="723">
                  <c:v>10087.65863</c:v>
                </c:pt>
                <c:pt idx="724">
                  <c:v>10103.872359999999</c:v>
                </c:pt>
                <c:pt idx="725">
                  <c:v>10064.908133999999</c:v>
                </c:pt>
                <c:pt idx="726">
                  <c:v>10081.120056</c:v>
                </c:pt>
                <c:pt idx="727">
                  <c:v>10071.372345</c:v>
                </c:pt>
                <c:pt idx="728">
                  <c:v>10048.653899999999</c:v>
                </c:pt>
                <c:pt idx="729">
                  <c:v>10074.588744999999</c:v>
                </c:pt>
                <c:pt idx="730">
                  <c:v>10084.302002</c:v>
                </c:pt>
                <c:pt idx="731">
                  <c:v>10064.835617000001</c:v>
                </c:pt>
                <c:pt idx="732">
                  <c:v>10113.441185</c:v>
                </c:pt>
                <c:pt idx="733">
                  <c:v>10116.660614</c:v>
                </c:pt>
                <c:pt idx="734">
                  <c:v>10100.439034000001</c:v>
                </c:pt>
                <c:pt idx="735">
                  <c:v>10048.590473</c:v>
                </c:pt>
                <c:pt idx="736">
                  <c:v>10061.536461</c:v>
                </c:pt>
                <c:pt idx="737">
                  <c:v>10068.001305</c:v>
                </c:pt>
                <c:pt idx="738">
                  <c:v>10084.176399</c:v>
                </c:pt>
                <c:pt idx="739">
                  <c:v>10123.004112000001</c:v>
                </c:pt>
                <c:pt idx="740">
                  <c:v>10055.017895000001</c:v>
                </c:pt>
                <c:pt idx="741">
                  <c:v>10045.300407000001</c:v>
                </c:pt>
                <c:pt idx="742">
                  <c:v>10048.527099999999</c:v>
                </c:pt>
                <c:pt idx="743">
                  <c:v>10109.974251</c:v>
                </c:pt>
                <c:pt idx="744">
                  <c:v>10077.61441</c:v>
                </c:pt>
                <c:pt idx="745">
                  <c:v>10038.799965</c:v>
                </c:pt>
                <c:pt idx="746">
                  <c:v>10054.956367000001</c:v>
                </c:pt>
                <c:pt idx="747">
                  <c:v>10067.874619</c:v>
                </c:pt>
                <c:pt idx="748">
                  <c:v>10067.861954</c:v>
                </c:pt>
                <c:pt idx="749">
                  <c:v>10103.389404</c:v>
                </c:pt>
                <c:pt idx="750">
                  <c:v>10048.454742</c:v>
                </c:pt>
                <c:pt idx="751">
                  <c:v>10119.499397</c:v>
                </c:pt>
                <c:pt idx="752">
                  <c:v>10048.436664999999</c:v>
                </c:pt>
                <c:pt idx="753">
                  <c:v>10064.570168</c:v>
                </c:pt>
                <c:pt idx="754">
                  <c:v>10054.874400999999</c:v>
                </c:pt>
                <c:pt idx="755">
                  <c:v>10103.273712</c:v>
                </c:pt>
                <c:pt idx="756">
                  <c:v>10070.987427</c:v>
                </c:pt>
                <c:pt idx="757">
                  <c:v>10080.652473</c:v>
                </c:pt>
                <c:pt idx="758">
                  <c:v>10087.088417000001</c:v>
                </c:pt>
                <c:pt idx="759">
                  <c:v>10083.847266999999</c:v>
                </c:pt>
                <c:pt idx="760">
                  <c:v>10045.140099</c:v>
                </c:pt>
                <c:pt idx="761">
                  <c:v>10045.131672</c:v>
                </c:pt>
                <c:pt idx="762">
                  <c:v>10038.677071</c:v>
                </c:pt>
                <c:pt idx="763">
                  <c:v>10074.11721</c:v>
                </c:pt>
                <c:pt idx="764">
                  <c:v>10064.437714</c:v>
                </c:pt>
                <c:pt idx="765">
                  <c:v>10057.983112</c:v>
                </c:pt>
                <c:pt idx="766">
                  <c:v>10048.310238</c:v>
                </c:pt>
                <c:pt idx="767">
                  <c:v>10086.942184</c:v>
                </c:pt>
                <c:pt idx="768">
                  <c:v>10048.292194</c:v>
                </c:pt>
                <c:pt idx="769">
                  <c:v>10038.626537</c:v>
                </c:pt>
                <c:pt idx="770">
                  <c:v>10054.710709000001</c:v>
                </c:pt>
                <c:pt idx="771">
                  <c:v>10051.482814999999</c:v>
                </c:pt>
                <c:pt idx="772">
                  <c:v>10096.512245</c:v>
                </c:pt>
                <c:pt idx="773">
                  <c:v>10077.195366</c:v>
                </c:pt>
                <c:pt idx="774">
                  <c:v>10064.317451000001</c:v>
                </c:pt>
                <c:pt idx="775">
                  <c:v>10067.520705999999</c:v>
                </c:pt>
                <c:pt idx="776">
                  <c:v>10041.790722</c:v>
                </c:pt>
                <c:pt idx="777">
                  <c:v>10064.281403000001</c:v>
                </c:pt>
                <c:pt idx="778">
                  <c:v>10061.055923</c:v>
                </c:pt>
                <c:pt idx="779">
                  <c:v>10077.108856000001</c:v>
                </c:pt>
                <c:pt idx="780">
                  <c:v>10054.608566000001</c:v>
                </c:pt>
                <c:pt idx="781">
                  <c:v>10096.350044000001</c:v>
                </c:pt>
                <c:pt idx="782">
                  <c:v>10093.120964</c:v>
                </c:pt>
                <c:pt idx="783">
                  <c:v>10070.630279999999</c:v>
                </c:pt>
                <c:pt idx="784">
                  <c:v>10060.987476</c:v>
                </c:pt>
                <c:pt idx="785">
                  <c:v>10041.72047</c:v>
                </c:pt>
                <c:pt idx="786">
                  <c:v>10080.216675</c:v>
                </c:pt>
                <c:pt idx="787">
                  <c:v>10076.993607</c:v>
                </c:pt>
                <c:pt idx="788">
                  <c:v>10032.074669</c:v>
                </c:pt>
                <c:pt idx="789">
                  <c:v>10080.171677</c:v>
                </c:pt>
                <c:pt idx="790">
                  <c:v>10083.362953</c:v>
                </c:pt>
                <c:pt idx="791">
                  <c:v>10086.553024000001</c:v>
                </c:pt>
                <c:pt idx="792">
                  <c:v>10028.845613</c:v>
                </c:pt>
                <c:pt idx="793">
                  <c:v>10076.907241999999</c:v>
                </c:pt>
                <c:pt idx="794">
                  <c:v>10057.669642999999</c:v>
                </c:pt>
                <c:pt idx="795">
                  <c:v>10054.455582000001</c:v>
                </c:pt>
                <c:pt idx="796">
                  <c:v>10060.850735</c:v>
                </c:pt>
                <c:pt idx="797">
                  <c:v>10044.828995</c:v>
                </c:pt>
                <c:pt idx="798">
                  <c:v>10092.842682</c:v>
                </c:pt>
                <c:pt idx="799">
                  <c:v>10086.423561</c:v>
                </c:pt>
                <c:pt idx="800">
                  <c:v>10099.208481</c:v>
                </c:pt>
                <c:pt idx="801">
                  <c:v>10067.193169</c:v>
                </c:pt>
                <c:pt idx="802">
                  <c:v>10060.782440000001</c:v>
                </c:pt>
                <c:pt idx="803">
                  <c:v>10083.160400000001</c:v>
                </c:pt>
                <c:pt idx="804">
                  <c:v>10067.155441000001</c:v>
                </c:pt>
                <c:pt idx="805">
                  <c:v>10073.53743</c:v>
                </c:pt>
                <c:pt idx="806">
                  <c:v>10060.736938</c:v>
                </c:pt>
                <c:pt idx="807">
                  <c:v>10067.117729</c:v>
                </c:pt>
                <c:pt idx="808">
                  <c:v>10086.278069</c:v>
                </c:pt>
                <c:pt idx="809">
                  <c:v>10073.482368000001</c:v>
                </c:pt>
                <c:pt idx="810">
                  <c:v>10057.497169</c:v>
                </c:pt>
                <c:pt idx="811">
                  <c:v>10089.423294</c:v>
                </c:pt>
                <c:pt idx="812">
                  <c:v>10086.213454999999</c:v>
                </c:pt>
                <c:pt idx="813">
                  <c:v>10083.004814</c:v>
                </c:pt>
                <c:pt idx="814">
                  <c:v>10076.605476000001</c:v>
                </c:pt>
                <c:pt idx="815">
                  <c:v>10076.591125000001</c:v>
                </c:pt>
                <c:pt idx="816">
                  <c:v>10105.293068000001</c:v>
                </c:pt>
                <c:pt idx="817">
                  <c:v>10057.421822</c:v>
                </c:pt>
                <c:pt idx="818">
                  <c:v>10063.790069999999</c:v>
                </c:pt>
                <c:pt idx="819">
                  <c:v>10086.100456</c:v>
                </c:pt>
                <c:pt idx="820">
                  <c:v>10092.460938</c:v>
                </c:pt>
                <c:pt idx="821">
                  <c:v>10066.941924999999</c:v>
                </c:pt>
                <c:pt idx="822">
                  <c:v>10066.929375</c:v>
                </c:pt>
                <c:pt idx="823">
                  <c:v>10070.103348000001</c:v>
                </c:pt>
                <c:pt idx="824">
                  <c:v>10060.532451999999</c:v>
                </c:pt>
                <c:pt idx="825">
                  <c:v>10041.409180000001</c:v>
                </c:pt>
                <c:pt idx="826">
                  <c:v>10035.031967000001</c:v>
                </c:pt>
                <c:pt idx="827">
                  <c:v>10047.761909000001</c:v>
                </c:pt>
                <c:pt idx="828">
                  <c:v>10057.303543</c:v>
                </c:pt>
                <c:pt idx="829">
                  <c:v>10050.926933000001</c:v>
                </c:pt>
                <c:pt idx="830">
                  <c:v>10047.735046</c:v>
                </c:pt>
                <c:pt idx="831">
                  <c:v>10066.816536</c:v>
                </c:pt>
                <c:pt idx="832">
                  <c:v>10101.796576999999</c:v>
                </c:pt>
                <c:pt idx="833">
                  <c:v>10076.333114999999</c:v>
                </c:pt>
                <c:pt idx="834">
                  <c:v>10073.138847</c:v>
                </c:pt>
                <c:pt idx="835">
                  <c:v>10089.021896</c:v>
                </c:pt>
                <c:pt idx="836">
                  <c:v>10069.932655000001</c:v>
                </c:pt>
                <c:pt idx="837">
                  <c:v>10073.097694</c:v>
                </c:pt>
                <c:pt idx="838">
                  <c:v>10025.420515</c:v>
                </c:pt>
                <c:pt idx="839">
                  <c:v>10104.839951</c:v>
                </c:pt>
                <c:pt idx="840">
                  <c:v>10107.996650999999</c:v>
                </c:pt>
                <c:pt idx="841">
                  <c:v>10066.691299</c:v>
                </c:pt>
                <c:pt idx="842">
                  <c:v>10104.780945</c:v>
                </c:pt>
                <c:pt idx="843">
                  <c:v>10057.142513000001</c:v>
                </c:pt>
                <c:pt idx="844">
                  <c:v>10098.393639</c:v>
                </c:pt>
                <c:pt idx="845">
                  <c:v>10079.334816000001</c:v>
                </c:pt>
                <c:pt idx="846">
                  <c:v>10066.628737999999</c:v>
                </c:pt>
                <c:pt idx="847">
                  <c:v>10091.993834999999</c:v>
                </c:pt>
                <c:pt idx="848">
                  <c:v>10091.976570000001</c:v>
                </c:pt>
                <c:pt idx="849">
                  <c:v>10038.052124</c:v>
                </c:pt>
                <c:pt idx="850">
                  <c:v>10069.74913</c:v>
                </c:pt>
                <c:pt idx="851">
                  <c:v>10085.585128999999</c:v>
                </c:pt>
                <c:pt idx="852">
                  <c:v>10060.215263</c:v>
                </c:pt>
                <c:pt idx="853">
                  <c:v>10091.890251000001</c:v>
                </c:pt>
                <c:pt idx="854">
                  <c:v>10069.696754000001</c:v>
                </c:pt>
                <c:pt idx="855">
                  <c:v>10072.851097000001</c:v>
                </c:pt>
                <c:pt idx="856">
                  <c:v>10038.002129</c:v>
                </c:pt>
                <c:pt idx="857">
                  <c:v>10037.994991</c:v>
                </c:pt>
                <c:pt idx="858">
                  <c:v>10069.644402</c:v>
                </c:pt>
                <c:pt idx="859">
                  <c:v>10063.301197000001</c:v>
                </c:pt>
                <c:pt idx="860">
                  <c:v>10066.453766000001</c:v>
                </c:pt>
                <c:pt idx="861">
                  <c:v>10069.605156</c:v>
                </c:pt>
                <c:pt idx="862">
                  <c:v>10047.449141999999</c:v>
                </c:pt>
                <c:pt idx="863">
                  <c:v>10098.043129</c:v>
                </c:pt>
                <c:pt idx="864">
                  <c:v>10082.214271999999</c:v>
                </c:pt>
                <c:pt idx="865">
                  <c:v>10056.906875999999</c:v>
                </c:pt>
                <c:pt idx="866">
                  <c:v>10060.057075999999</c:v>
                </c:pt>
                <c:pt idx="867">
                  <c:v>10050.564872999999</c:v>
                </c:pt>
                <c:pt idx="868">
                  <c:v>10069.513634000001</c:v>
                </c:pt>
                <c:pt idx="869">
                  <c:v>10094.773499000001</c:v>
                </c:pt>
                <c:pt idx="870">
                  <c:v>10072.646019</c:v>
                </c:pt>
                <c:pt idx="871">
                  <c:v>10063.158577</c:v>
                </c:pt>
                <c:pt idx="872">
                  <c:v>10082.090714</c:v>
                </c:pt>
                <c:pt idx="873">
                  <c:v>10072.605049</c:v>
                </c:pt>
                <c:pt idx="874">
                  <c:v>10075.747542999999</c:v>
                </c:pt>
                <c:pt idx="875">
                  <c:v>10069.422188</c:v>
                </c:pt>
                <c:pt idx="876">
                  <c:v>10037.859528000001</c:v>
                </c:pt>
                <c:pt idx="877">
                  <c:v>10088.322281000001</c:v>
                </c:pt>
                <c:pt idx="878">
                  <c:v>10094.613219999999</c:v>
                </c:pt>
                <c:pt idx="879">
                  <c:v>10100.901779</c:v>
                </c:pt>
                <c:pt idx="880">
                  <c:v>10078.814689999999</c:v>
                </c:pt>
                <c:pt idx="881">
                  <c:v>10072.495872</c:v>
                </c:pt>
                <c:pt idx="882">
                  <c:v>10072.482231</c:v>
                </c:pt>
                <c:pt idx="883">
                  <c:v>10085.071823</c:v>
                </c:pt>
                <c:pt idx="884">
                  <c:v>10122.858398</c:v>
                </c:pt>
                <c:pt idx="885">
                  <c:v>10062.992451</c:v>
                </c:pt>
                <c:pt idx="886">
                  <c:v>10116.514107000001</c:v>
                </c:pt>
                <c:pt idx="887">
                  <c:v>10097.601554999999</c:v>
                </c:pt>
                <c:pt idx="888">
                  <c:v>10040.921978</c:v>
                </c:pt>
                <c:pt idx="889">
                  <c:v>10075.53405</c:v>
                </c:pt>
                <c:pt idx="890">
                  <c:v>10113.279747</c:v>
                </c:pt>
                <c:pt idx="891">
                  <c:v>10047.191005999999</c:v>
                </c:pt>
                <c:pt idx="892">
                  <c:v>10075.491394000001</c:v>
                </c:pt>
                <c:pt idx="893">
                  <c:v>10100.636246</c:v>
                </c:pt>
                <c:pt idx="894">
                  <c:v>10044.020065000001</c:v>
                </c:pt>
                <c:pt idx="895">
                  <c:v>10091.167251999999</c:v>
                </c:pt>
                <c:pt idx="896">
                  <c:v>10113.151825000001</c:v>
                </c:pt>
                <c:pt idx="897">
                  <c:v>10084.847884999999</c:v>
                </c:pt>
                <c:pt idx="898">
                  <c:v>10091.115753</c:v>
                </c:pt>
                <c:pt idx="899">
                  <c:v>10062.826614</c:v>
                </c:pt>
                <c:pt idx="900">
                  <c:v>10050.251823000001</c:v>
                </c:pt>
                <c:pt idx="901">
                  <c:v>10087.924126</c:v>
                </c:pt>
                <c:pt idx="902">
                  <c:v>10075.349335000001</c:v>
                </c:pt>
                <c:pt idx="903">
                  <c:v>10103.585815</c:v>
                </c:pt>
                <c:pt idx="904">
                  <c:v>10078.45932</c:v>
                </c:pt>
                <c:pt idx="905">
                  <c:v>10050.204502000001</c:v>
                </c:pt>
                <c:pt idx="906">
                  <c:v>10025.097519000001</c:v>
                </c:pt>
                <c:pt idx="907">
                  <c:v>10069.005173</c:v>
                </c:pt>
                <c:pt idx="908">
                  <c:v>10081.536194</c:v>
                </c:pt>
                <c:pt idx="909">
                  <c:v>10090.927078000001</c:v>
                </c:pt>
                <c:pt idx="910">
                  <c:v>10078.370636</c:v>
                </c:pt>
                <c:pt idx="911">
                  <c:v>10094.027039000001</c:v>
                </c:pt>
                <c:pt idx="912">
                  <c:v>10084.608383000001</c:v>
                </c:pt>
                <c:pt idx="913">
                  <c:v>10075.193268000001</c:v>
                </c:pt>
                <c:pt idx="914">
                  <c:v>10040.722008000001</c:v>
                </c:pt>
                <c:pt idx="915">
                  <c:v>10072.033042999999</c:v>
                </c:pt>
                <c:pt idx="916">
                  <c:v>10068.888183999999</c:v>
                </c:pt>
                <c:pt idx="917">
                  <c:v>10062.613808</c:v>
                </c:pt>
                <c:pt idx="918">
                  <c:v>10068.862198000001</c:v>
                </c:pt>
                <c:pt idx="919">
                  <c:v>10090.755783000001</c:v>
                </c:pt>
                <c:pt idx="920">
                  <c:v>10034.418114</c:v>
                </c:pt>
                <c:pt idx="921">
                  <c:v>10075.079903</c:v>
                </c:pt>
                <c:pt idx="922">
                  <c:v>10068.810256999999</c:v>
                </c:pt>
                <c:pt idx="923">
                  <c:v>10046.907234</c:v>
                </c:pt>
                <c:pt idx="924">
                  <c:v>10087.543648000001</c:v>
                </c:pt>
                <c:pt idx="925">
                  <c:v>10040.637596</c:v>
                </c:pt>
                <c:pt idx="926">
                  <c:v>10071.88372</c:v>
                </c:pt>
                <c:pt idx="927">
                  <c:v>10084.369316</c:v>
                </c:pt>
                <c:pt idx="928">
                  <c:v>10053.111392999999</c:v>
                </c:pt>
                <c:pt idx="929">
                  <c:v>10056.224979000001</c:v>
                </c:pt>
                <c:pt idx="930">
                  <c:v>10081.198532</c:v>
                </c:pt>
                <c:pt idx="931">
                  <c:v>10049.958897</c:v>
                </c:pt>
                <c:pt idx="932">
                  <c:v>10024.974732999999</c:v>
                </c:pt>
                <c:pt idx="933">
                  <c:v>10081.152556999999</c:v>
                </c:pt>
                <c:pt idx="934">
                  <c:v>10056.171931999999</c:v>
                </c:pt>
                <c:pt idx="935">
                  <c:v>10059.281403000001</c:v>
                </c:pt>
                <c:pt idx="936">
                  <c:v>10077.987114</c:v>
                </c:pt>
                <c:pt idx="937">
                  <c:v>10071.734596</c:v>
                </c:pt>
                <c:pt idx="938">
                  <c:v>10046.774597</c:v>
                </c:pt>
                <c:pt idx="939">
                  <c:v>10090.413811</c:v>
                </c:pt>
                <c:pt idx="940">
                  <c:v>10052.991192</c:v>
                </c:pt>
                <c:pt idx="941">
                  <c:v>10118.428519999999</c:v>
                </c:pt>
                <c:pt idx="942">
                  <c:v>10065.434982000001</c:v>
                </c:pt>
                <c:pt idx="943">
                  <c:v>10068.537979000001</c:v>
                </c:pt>
                <c:pt idx="944">
                  <c:v>10059.180710000001</c:v>
                </c:pt>
                <c:pt idx="945">
                  <c:v>10102.768126999999</c:v>
                </c:pt>
                <c:pt idx="946">
                  <c:v>10043.590362999999</c:v>
                </c:pt>
                <c:pt idx="947">
                  <c:v>10056.034161</c:v>
                </c:pt>
                <c:pt idx="948">
                  <c:v>10049.798733</c:v>
                </c:pt>
                <c:pt idx="949">
                  <c:v>10080.907646</c:v>
                </c:pt>
                <c:pt idx="950">
                  <c:v>10096.448578</c:v>
                </c:pt>
                <c:pt idx="951">
                  <c:v>10127.536910999999</c:v>
                </c:pt>
                <c:pt idx="952">
                  <c:v>10080.861778</c:v>
                </c:pt>
                <c:pt idx="953">
                  <c:v>10062.189609999999</c:v>
                </c:pt>
                <c:pt idx="954">
                  <c:v>10068.395638</c:v>
                </c:pt>
                <c:pt idx="955">
                  <c:v>10087.032539</c:v>
                </c:pt>
                <c:pt idx="956">
                  <c:v>10105.662383999999</c:v>
                </c:pt>
                <c:pt idx="957">
                  <c:v>10077.678238</c:v>
                </c:pt>
                <c:pt idx="958">
                  <c:v>10077.663551</c:v>
                </c:pt>
                <c:pt idx="959">
                  <c:v>10065.225044000001</c:v>
                </c:pt>
                <c:pt idx="960">
                  <c:v>10071.423446999999</c:v>
                </c:pt>
                <c:pt idx="961">
                  <c:v>10062.095595999999</c:v>
                </c:pt>
                <c:pt idx="962">
                  <c:v>10068.292235999999</c:v>
                </c:pt>
                <c:pt idx="963">
                  <c:v>10071.382927000001</c:v>
                </c:pt>
                <c:pt idx="964">
                  <c:v>10102.399605000001</c:v>
                </c:pt>
                <c:pt idx="965">
                  <c:v>10086.86808</c:v>
                </c:pt>
                <c:pt idx="966">
                  <c:v>10086.851639</c:v>
                </c:pt>
                <c:pt idx="967">
                  <c:v>10089.936470000001</c:v>
                </c:pt>
                <c:pt idx="968">
                  <c:v>10068.214752</c:v>
                </c:pt>
                <c:pt idx="969">
                  <c:v>10089.902435</c:v>
                </c:pt>
                <c:pt idx="970">
                  <c:v>10086.785919</c:v>
                </c:pt>
                <c:pt idx="971">
                  <c:v>10074.373856</c:v>
                </c:pt>
                <c:pt idx="972">
                  <c:v>10034.081566000001</c:v>
                </c:pt>
                <c:pt idx="973">
                  <c:v>10046.466064</c:v>
                </c:pt>
                <c:pt idx="974">
                  <c:v>10040.262966</c:v>
                </c:pt>
                <c:pt idx="975">
                  <c:v>10068.124427999999</c:v>
                </c:pt>
                <c:pt idx="976">
                  <c:v>10068.111534</c:v>
                </c:pt>
                <c:pt idx="977">
                  <c:v>10092.861778</c:v>
                </c:pt>
                <c:pt idx="978">
                  <c:v>10086.654579</c:v>
                </c:pt>
                <c:pt idx="979">
                  <c:v>10071.167068000001</c:v>
                </c:pt>
                <c:pt idx="980">
                  <c:v>10102.089935</c:v>
                </c:pt>
                <c:pt idx="981">
                  <c:v>10095.884506</c:v>
                </c:pt>
                <c:pt idx="982">
                  <c:v>10055.66433</c:v>
                </c:pt>
                <c:pt idx="983">
                  <c:v>10068.021294</c:v>
                </c:pt>
                <c:pt idx="984">
                  <c:v>10071.099700999999</c:v>
                </c:pt>
                <c:pt idx="985">
                  <c:v>10067.995529</c:v>
                </c:pt>
                <c:pt idx="986">
                  <c:v>10071.072762</c:v>
                </c:pt>
                <c:pt idx="987">
                  <c:v>10092.686043</c:v>
                </c:pt>
                <c:pt idx="988">
                  <c:v>10040.156342</c:v>
                </c:pt>
                <c:pt idx="989">
                  <c:v>10058.678916999999</c:v>
                </c:pt>
                <c:pt idx="990">
                  <c:v>10086.457809</c:v>
                </c:pt>
                <c:pt idx="991">
                  <c:v>10074.092651000001</c:v>
                </c:pt>
                <c:pt idx="992">
                  <c:v>10092.598259</c:v>
                </c:pt>
                <c:pt idx="993">
                  <c:v>10111.096847999999</c:v>
                </c:pt>
                <c:pt idx="994">
                  <c:v>10077.135963000001</c:v>
                </c:pt>
                <c:pt idx="995">
                  <c:v>10095.630463</c:v>
                </c:pt>
                <c:pt idx="996">
                  <c:v>10070.938187</c:v>
                </c:pt>
                <c:pt idx="997">
                  <c:v>10061.673683000001</c:v>
                </c:pt>
                <c:pt idx="998">
                  <c:v>10070.911292999999</c:v>
                </c:pt>
                <c:pt idx="999">
                  <c:v>10073.980362</c:v>
                </c:pt>
                <c:pt idx="1000">
                  <c:v>10089.375984</c:v>
                </c:pt>
                <c:pt idx="1001">
                  <c:v>10061.626919</c:v>
                </c:pt>
                <c:pt idx="1002">
                  <c:v>10064.695992000001</c:v>
                </c:pt>
                <c:pt idx="1003">
                  <c:v>10055.443192000001</c:v>
                </c:pt>
                <c:pt idx="1004">
                  <c:v>10055.432674</c:v>
                </c:pt>
                <c:pt idx="1005">
                  <c:v>10024.632072</c:v>
                </c:pt>
                <c:pt idx="1006">
                  <c:v>10052.333221000001</c:v>
                </c:pt>
                <c:pt idx="1007">
                  <c:v>10101.568748</c:v>
                </c:pt>
                <c:pt idx="1008">
                  <c:v>10067.699654</c:v>
                </c:pt>
                <c:pt idx="1009">
                  <c:v>10070.763481</c:v>
                </c:pt>
                <c:pt idx="1010">
                  <c:v>10070.750053</c:v>
                </c:pt>
                <c:pt idx="1011">
                  <c:v>10067.661118</c:v>
                </c:pt>
                <c:pt idx="1012">
                  <c:v>10061.498436</c:v>
                </c:pt>
                <c:pt idx="1013">
                  <c:v>10055.338089000001</c:v>
                </c:pt>
                <c:pt idx="1014">
                  <c:v>10039.958812999999</c:v>
                </c:pt>
                <c:pt idx="1015">
                  <c:v>10061.463425</c:v>
                </c:pt>
                <c:pt idx="1016">
                  <c:v>10027.653292000001</c:v>
                </c:pt>
                <c:pt idx="1017">
                  <c:v>10058.368087999999</c:v>
                </c:pt>
                <c:pt idx="1018">
                  <c:v>10052.214164999999</c:v>
                </c:pt>
                <c:pt idx="1019">
                  <c:v>10073.700118999999</c:v>
                </c:pt>
                <c:pt idx="1020">
                  <c:v>10061.405102000001</c:v>
                </c:pt>
                <c:pt idx="1021">
                  <c:v>10089.020493</c:v>
                </c:pt>
                <c:pt idx="1022">
                  <c:v>10055.243607</c:v>
                </c:pt>
                <c:pt idx="1023">
                  <c:v>10076.712662</c:v>
                </c:pt>
                <c:pt idx="1024">
                  <c:v>10079.766014000001</c:v>
                </c:pt>
                <c:pt idx="1025">
                  <c:v>10076.683516999999</c:v>
                </c:pt>
                <c:pt idx="1026">
                  <c:v>10073.602196</c:v>
                </c:pt>
                <c:pt idx="1027">
                  <c:v>10082.786743000001</c:v>
                </c:pt>
                <c:pt idx="1028">
                  <c:v>10049.049488000001</c:v>
                </c:pt>
                <c:pt idx="1029">
                  <c:v>10079.690277</c:v>
                </c:pt>
                <c:pt idx="1030">
                  <c:v>10064.352997</c:v>
                </c:pt>
                <c:pt idx="1031">
                  <c:v>10073.532303</c:v>
                </c:pt>
                <c:pt idx="1032">
                  <c:v>10042.885693</c:v>
                </c:pt>
                <c:pt idx="1033">
                  <c:v>10055.128269000001</c:v>
                </c:pt>
                <c:pt idx="1034">
                  <c:v>10076.55249</c:v>
                </c:pt>
                <c:pt idx="1035">
                  <c:v>10070.414902</c:v>
                </c:pt>
                <c:pt idx="1036">
                  <c:v>10067.340584</c:v>
                </c:pt>
                <c:pt idx="1037">
                  <c:v>10036.724243000001</c:v>
                </c:pt>
                <c:pt idx="1038">
                  <c:v>10033.65749</c:v>
                </c:pt>
                <c:pt idx="1039">
                  <c:v>10079.538947999999</c:v>
                </c:pt>
                <c:pt idx="1040">
                  <c:v>10067.289391</c:v>
                </c:pt>
                <c:pt idx="1041">
                  <c:v>10042.812378000001</c:v>
                </c:pt>
                <c:pt idx="1042">
                  <c:v>10088.665916</c:v>
                </c:pt>
                <c:pt idx="1043">
                  <c:v>10064.194144999999</c:v>
                </c:pt>
                <c:pt idx="1044">
                  <c:v>10067.238219999999</c:v>
                </c:pt>
                <c:pt idx="1045">
                  <c:v>10036.668415</c:v>
                </c:pt>
                <c:pt idx="1046">
                  <c:v>10051.937042</c:v>
                </c:pt>
                <c:pt idx="1047">
                  <c:v>10097.745247000001</c:v>
                </c:pt>
                <c:pt idx="1048">
                  <c:v>10088.564780999999</c:v>
                </c:pt>
                <c:pt idx="1049">
                  <c:v>10091.601302999999</c:v>
                </c:pt>
                <c:pt idx="1050">
                  <c:v>10051.89753</c:v>
                </c:pt>
                <c:pt idx="1051">
                  <c:v>10073.253159</c:v>
                </c:pt>
                <c:pt idx="1052">
                  <c:v>10088.497398</c:v>
                </c:pt>
                <c:pt idx="1053">
                  <c:v>10070.174231999999</c:v>
                </c:pt>
                <c:pt idx="1054">
                  <c:v>10054.908512</c:v>
                </c:pt>
                <c:pt idx="1055">
                  <c:v>10067.097632999999</c:v>
                </c:pt>
                <c:pt idx="1056">
                  <c:v>10033.542431</c:v>
                </c:pt>
                <c:pt idx="1057">
                  <c:v>10085.364479</c:v>
                </c:pt>
                <c:pt idx="1058">
                  <c:v>10057.914871000001</c:v>
                </c:pt>
                <c:pt idx="1059">
                  <c:v>10051.808701</c:v>
                </c:pt>
                <c:pt idx="1060">
                  <c:v>10109.691658</c:v>
                </c:pt>
                <c:pt idx="1061">
                  <c:v>10063.974617</c:v>
                </c:pt>
                <c:pt idx="1062">
                  <c:v>10070.054092</c:v>
                </c:pt>
                <c:pt idx="1063">
                  <c:v>10054.814506999999</c:v>
                </c:pt>
                <c:pt idx="1064">
                  <c:v>10042.625384999999</c:v>
                </c:pt>
                <c:pt idx="1065">
                  <c:v>10066.969993999999</c:v>
                </c:pt>
                <c:pt idx="1066">
                  <c:v>10088.26181</c:v>
                </c:pt>
                <c:pt idx="1067">
                  <c:v>10106.502579</c:v>
                </c:pt>
                <c:pt idx="1068">
                  <c:v>10054.762321</c:v>
                </c:pt>
                <c:pt idx="1069">
                  <c:v>10057.793663</c:v>
                </c:pt>
                <c:pt idx="1070">
                  <c:v>10085.153381</c:v>
                </c:pt>
                <c:pt idx="1071">
                  <c:v>10063.852867</c:v>
                </c:pt>
                <c:pt idx="1072">
                  <c:v>10048.640533</c:v>
                </c:pt>
                <c:pt idx="1073">
                  <c:v>10054.710175</c:v>
                </c:pt>
                <c:pt idx="1074">
                  <c:v>10051.660873000001</c:v>
                </c:pt>
                <c:pt idx="1075">
                  <c:v>10075.95739</c:v>
                </c:pt>
                <c:pt idx="1076">
                  <c:v>10078.980629</c:v>
                </c:pt>
                <c:pt idx="1077">
                  <c:v>10085.039855999999</c:v>
                </c:pt>
                <c:pt idx="1078">
                  <c:v>10066.804291</c:v>
                </c:pt>
                <c:pt idx="1079">
                  <c:v>10112.331253</c:v>
                </c:pt>
                <c:pt idx="1080">
                  <c:v>10054.637218</c:v>
                </c:pt>
                <c:pt idx="1081">
                  <c:v>10036.417866</c:v>
                </c:pt>
                <c:pt idx="1082">
                  <c:v>10063.719116</c:v>
                </c:pt>
                <c:pt idx="1083">
                  <c:v>10100.110946999999</c:v>
                </c:pt>
                <c:pt idx="1084">
                  <c:v>10090.992592000001</c:v>
                </c:pt>
                <c:pt idx="1085">
                  <c:v>10057.617652999999</c:v>
                </c:pt>
                <c:pt idx="1086">
                  <c:v>10075.798241</c:v>
                </c:pt>
                <c:pt idx="1087">
                  <c:v>10060.627026</c:v>
                </c:pt>
                <c:pt idx="1088">
                  <c:v>10060.615463</c:v>
                </c:pt>
                <c:pt idx="1089">
                  <c:v>10093.936043</c:v>
                </c:pt>
                <c:pt idx="1090">
                  <c:v>10087.858887</c:v>
                </c:pt>
                <c:pt idx="1091">
                  <c:v>10069.667891999999</c:v>
                </c:pt>
                <c:pt idx="1092">
                  <c:v>10051.483837</c:v>
                </c:pt>
                <c:pt idx="1093">
                  <c:v>10054.501896</c:v>
                </c:pt>
                <c:pt idx="1094">
                  <c:v>10063.573410000001</c:v>
                </c:pt>
                <c:pt idx="1095">
                  <c:v>10075.66819</c:v>
                </c:pt>
                <c:pt idx="1096">
                  <c:v>10036.313797000001</c:v>
                </c:pt>
                <c:pt idx="1097">
                  <c:v>10069.588164999999</c:v>
                </c:pt>
                <c:pt idx="1098">
                  <c:v>10093.774834</c:v>
                </c:pt>
                <c:pt idx="1099">
                  <c:v>10069.561600000001</c:v>
                </c:pt>
                <c:pt idx="1100">
                  <c:v>10060.476799</c:v>
                </c:pt>
                <c:pt idx="1101">
                  <c:v>10057.441989999999</c:v>
                </c:pt>
                <c:pt idx="1102">
                  <c:v>10042.317596000001</c:v>
                </c:pt>
                <c:pt idx="1103">
                  <c:v>10048.353729</c:v>
                </c:pt>
                <c:pt idx="1104">
                  <c:v>10054.387558</c:v>
                </c:pt>
                <c:pt idx="1105">
                  <c:v>10090.628624000001</c:v>
                </c:pt>
                <c:pt idx="1106">
                  <c:v>10081.550179</c:v>
                </c:pt>
                <c:pt idx="1107">
                  <c:v>10045.297005</c:v>
                </c:pt>
                <c:pt idx="1108">
                  <c:v>10072.461364999999</c:v>
                </c:pt>
                <c:pt idx="1109">
                  <c:v>10045.279700999999</c:v>
                </c:pt>
                <c:pt idx="1110">
                  <c:v>10084.505959</c:v>
                </c:pt>
                <c:pt idx="1111">
                  <c:v>10045.262402</c:v>
                </c:pt>
                <c:pt idx="1112">
                  <c:v>10063.355255</c:v>
                </c:pt>
                <c:pt idx="1113">
                  <c:v>10102.555573</c:v>
                </c:pt>
                <c:pt idx="1114">
                  <c:v>10096.504448</c:v>
                </c:pt>
                <c:pt idx="1115">
                  <c:v>10096.486008</c:v>
                </c:pt>
                <c:pt idx="1116">
                  <c:v>10066.321448999999</c:v>
                </c:pt>
                <c:pt idx="1117">
                  <c:v>10090.421059</c:v>
                </c:pt>
                <c:pt idx="1118">
                  <c:v>10105.471068999999</c:v>
                </c:pt>
                <c:pt idx="1119">
                  <c:v>10093.399375999999</c:v>
                </c:pt>
                <c:pt idx="1120">
                  <c:v>10066.270759999999</c:v>
                </c:pt>
                <c:pt idx="1121">
                  <c:v>10051.199431999999</c:v>
                </c:pt>
                <c:pt idx="1122">
                  <c:v>10048.17849</c:v>
                </c:pt>
                <c:pt idx="1123">
                  <c:v>10063.222175999999</c:v>
                </c:pt>
                <c:pt idx="1124">
                  <c:v>10081.270111</c:v>
                </c:pt>
                <c:pt idx="1125">
                  <c:v>10105.329994</c:v>
                </c:pt>
                <c:pt idx="1126">
                  <c:v>10033.097382</c:v>
                </c:pt>
                <c:pt idx="1127">
                  <c:v>10054.148993999999</c:v>
                </c:pt>
                <c:pt idx="1128">
                  <c:v>10081.207954</c:v>
                </c:pt>
                <c:pt idx="1129">
                  <c:v>10108.256561</c:v>
                </c:pt>
                <c:pt idx="1130">
                  <c:v>10090.196540999999</c:v>
                </c:pt>
                <c:pt idx="1131">
                  <c:v>10033.065739</c:v>
                </c:pt>
                <c:pt idx="1132">
                  <c:v>10090.162033000001</c:v>
                </c:pt>
                <c:pt idx="1133">
                  <c:v>10051.082043</c:v>
                </c:pt>
                <c:pt idx="1134">
                  <c:v>10069.097777999999</c:v>
                </c:pt>
                <c:pt idx="1135">
                  <c:v>10072.088234000001</c:v>
                </c:pt>
                <c:pt idx="1136">
                  <c:v>10069.071335000001</c:v>
                </c:pt>
                <c:pt idx="1137">
                  <c:v>10048.040428</c:v>
                </c:pt>
                <c:pt idx="1138">
                  <c:v>10090.058563000001</c:v>
                </c:pt>
                <c:pt idx="1139">
                  <c:v>10063.028926999999</c:v>
                </c:pt>
                <c:pt idx="1140">
                  <c:v>10057.015255</c:v>
                </c:pt>
                <c:pt idx="1141">
                  <c:v>10072.005477999999</c:v>
                </c:pt>
                <c:pt idx="1142">
                  <c:v>10056.993423</c:v>
                </c:pt>
                <c:pt idx="1143">
                  <c:v>10068.978827999999</c:v>
                </c:pt>
                <c:pt idx="1144">
                  <c:v>10095.952171000001</c:v>
                </c:pt>
                <c:pt idx="1145">
                  <c:v>10068.952415</c:v>
                </c:pt>
                <c:pt idx="1146">
                  <c:v>10080.928642000001</c:v>
                </c:pt>
                <c:pt idx="1147">
                  <c:v>10101.890625</c:v>
                </c:pt>
                <c:pt idx="1148">
                  <c:v>10050.935555</c:v>
                </c:pt>
                <c:pt idx="1149">
                  <c:v>10050.925797</c:v>
                </c:pt>
                <c:pt idx="1150">
                  <c:v>10062.896285999999</c:v>
                </c:pt>
                <c:pt idx="1151">
                  <c:v>10068.873215</c:v>
                </c:pt>
                <c:pt idx="1152">
                  <c:v>10059.878277</c:v>
                </c:pt>
                <c:pt idx="1153">
                  <c:v>10089.800201</c:v>
                </c:pt>
                <c:pt idx="1154">
                  <c:v>10065.840866</c:v>
                </c:pt>
                <c:pt idx="1155">
                  <c:v>10062.836056</c:v>
                </c:pt>
                <c:pt idx="1156">
                  <c:v>10071.798874</c:v>
                </c:pt>
                <c:pt idx="1157">
                  <c:v>10062.811974</c:v>
                </c:pt>
                <c:pt idx="1158">
                  <c:v>10095.695137000001</c:v>
                </c:pt>
                <c:pt idx="1159">
                  <c:v>10074.747498000001</c:v>
                </c:pt>
                <c:pt idx="1160">
                  <c:v>10047.829227</c:v>
                </c:pt>
                <c:pt idx="1161">
                  <c:v>10068.741333</c:v>
                </c:pt>
                <c:pt idx="1162">
                  <c:v>10062.751792999999</c:v>
                </c:pt>
                <c:pt idx="1163">
                  <c:v>10035.851291999999</c:v>
                </c:pt>
                <c:pt idx="1164">
                  <c:v>10056.753661999999</c:v>
                </c:pt>
                <c:pt idx="1165">
                  <c:v>10068.688629</c:v>
                </c:pt>
                <c:pt idx="1166">
                  <c:v>10053.746010000001</c:v>
                </c:pt>
                <c:pt idx="1167">
                  <c:v>10056.721020000001</c:v>
                </c:pt>
                <c:pt idx="1168">
                  <c:v>10041.786419</c:v>
                </c:pt>
                <c:pt idx="1169">
                  <c:v>10083.556807999999</c:v>
                </c:pt>
                <c:pt idx="1170">
                  <c:v>10065.639182999999</c:v>
                </c:pt>
                <c:pt idx="1171">
                  <c:v>10074.575676</c:v>
                </c:pt>
                <c:pt idx="1172">
                  <c:v>10083.508728000001</c:v>
                </c:pt>
                <c:pt idx="1173">
                  <c:v>10095.420235</c:v>
                </c:pt>
                <c:pt idx="1174">
                  <c:v>10056.644893999999</c:v>
                </c:pt>
                <c:pt idx="1175">
                  <c:v>10068.556976</c:v>
                </c:pt>
                <c:pt idx="1176">
                  <c:v>10056.623158</c:v>
                </c:pt>
                <c:pt idx="1177">
                  <c:v>10077.469451999999</c:v>
                </c:pt>
                <c:pt idx="1178">
                  <c:v>10089.370666999999</c:v>
                </c:pt>
                <c:pt idx="1179">
                  <c:v>10053.61211</c:v>
                </c:pt>
                <c:pt idx="1180">
                  <c:v>10074.446968</c:v>
                </c:pt>
                <c:pt idx="1181">
                  <c:v>10074.432677999999</c:v>
                </c:pt>
                <c:pt idx="1182">
                  <c:v>10062.511447999999</c:v>
                </c:pt>
                <c:pt idx="1183">
                  <c:v>10071.42794</c:v>
                </c:pt>
                <c:pt idx="1184">
                  <c:v>10053.560665000001</c:v>
                </c:pt>
                <c:pt idx="1185">
                  <c:v>10050.575359</c:v>
                </c:pt>
                <c:pt idx="1186">
                  <c:v>10062.463448</c:v>
                </c:pt>
                <c:pt idx="1187">
                  <c:v>10050.555939</c:v>
                </c:pt>
                <c:pt idx="1188">
                  <c:v>10071.359383000001</c:v>
                </c:pt>
                <c:pt idx="1189">
                  <c:v>10050.536518000001</c:v>
                </c:pt>
                <c:pt idx="1190">
                  <c:v>10074.304138</c:v>
                </c:pt>
                <c:pt idx="1191">
                  <c:v>10089.147835</c:v>
                </c:pt>
                <c:pt idx="1192">
                  <c:v>10112.898895</c:v>
                </c:pt>
                <c:pt idx="1193">
                  <c:v>10047.527244999999</c:v>
                </c:pt>
                <c:pt idx="1194">
                  <c:v>10112.855514999999</c:v>
                </c:pt>
                <c:pt idx="1195">
                  <c:v>10095.017959999999</c:v>
                </c:pt>
                <c:pt idx="1196">
                  <c:v>10080.155998</c:v>
                </c:pt>
                <c:pt idx="1197">
                  <c:v>10086.076934999999</c:v>
                </c:pt>
                <c:pt idx="1198">
                  <c:v>10041.546398</c:v>
                </c:pt>
                <c:pt idx="1199">
                  <c:v>10077.142760999999</c:v>
                </c:pt>
                <c:pt idx="1200">
                  <c:v>10041.530425999999</c:v>
                </c:pt>
                <c:pt idx="1201">
                  <c:v>10047.45422</c:v>
                </c:pt>
                <c:pt idx="1202">
                  <c:v>10068.202324</c:v>
                </c:pt>
                <c:pt idx="1203">
                  <c:v>10074.118713</c:v>
                </c:pt>
                <c:pt idx="1204">
                  <c:v>10065.211928999999</c:v>
                </c:pt>
                <c:pt idx="1205">
                  <c:v>10080.017426</c:v>
                </c:pt>
                <c:pt idx="1206">
                  <c:v>10068.149887</c:v>
                </c:pt>
                <c:pt idx="1207">
                  <c:v>10077.024185</c:v>
                </c:pt>
                <c:pt idx="1208">
                  <c:v>10047.390385000001</c:v>
                </c:pt>
                <c:pt idx="1209">
                  <c:v>10044.419941</c:v>
                </c:pt>
                <c:pt idx="1210">
                  <c:v>10071.058235</c:v>
                </c:pt>
                <c:pt idx="1211">
                  <c:v>10079.925133000001</c:v>
                </c:pt>
                <c:pt idx="1212">
                  <c:v>10097.66748</c:v>
                </c:pt>
                <c:pt idx="1213">
                  <c:v>10076.935332999999</c:v>
                </c:pt>
                <c:pt idx="1214">
                  <c:v>10106.505348000001</c:v>
                </c:pt>
                <c:pt idx="1215">
                  <c:v>10038.452866</c:v>
                </c:pt>
                <c:pt idx="1216">
                  <c:v>10062.10421</c:v>
                </c:pt>
                <c:pt idx="1217">
                  <c:v>10062.092258000001</c:v>
                </c:pt>
                <c:pt idx="1218">
                  <c:v>10020.693436</c:v>
                </c:pt>
                <c:pt idx="1219">
                  <c:v>10041.378906</c:v>
                </c:pt>
                <c:pt idx="1220">
                  <c:v>10070.921616</c:v>
                </c:pt>
                <c:pt idx="1221">
                  <c:v>10085.680458000001</c:v>
                </c:pt>
                <c:pt idx="1222">
                  <c:v>10056.124664000001</c:v>
                </c:pt>
                <c:pt idx="1223">
                  <c:v>10044.300415</c:v>
                </c:pt>
                <c:pt idx="1224">
                  <c:v>10076.772598</c:v>
                </c:pt>
                <c:pt idx="1225">
                  <c:v>10064.948920999999</c:v>
                </c:pt>
                <c:pt idx="1226">
                  <c:v>10059.033104</c:v>
                </c:pt>
                <c:pt idx="1227">
                  <c:v>10050.168476000001</c:v>
                </c:pt>
                <c:pt idx="1228">
                  <c:v>10050.158813</c:v>
                </c:pt>
                <c:pt idx="1229">
                  <c:v>10076.698708</c:v>
                </c:pt>
                <c:pt idx="1230">
                  <c:v>10064.886406</c:v>
                </c:pt>
                <c:pt idx="1231">
                  <c:v>10041.283394</c:v>
                </c:pt>
                <c:pt idx="1232">
                  <c:v>10100.240356</c:v>
                </c:pt>
                <c:pt idx="1233">
                  <c:v>10056.005878</c:v>
                </c:pt>
                <c:pt idx="1234">
                  <c:v>10097.254623000001</c:v>
                </c:pt>
                <c:pt idx="1235">
                  <c:v>10058.930840000001</c:v>
                </c:pt>
                <c:pt idx="1236">
                  <c:v>10064.811432</c:v>
                </c:pt>
                <c:pt idx="1237">
                  <c:v>10035.344875000001</c:v>
                </c:pt>
                <c:pt idx="1238">
                  <c:v>10079.510643</c:v>
                </c:pt>
                <c:pt idx="1239">
                  <c:v>10082.43959</c:v>
                </c:pt>
                <c:pt idx="1240">
                  <c:v>10050.042960999999</c:v>
                </c:pt>
                <c:pt idx="1241">
                  <c:v>10067.692131</c:v>
                </c:pt>
                <c:pt idx="1242">
                  <c:v>10082.391922000001</c:v>
                </c:pt>
                <c:pt idx="1243">
                  <c:v>10091.202042000001</c:v>
                </c:pt>
                <c:pt idx="1244">
                  <c:v>10038.238643999999</c:v>
                </c:pt>
                <c:pt idx="1245">
                  <c:v>10082.344276</c:v>
                </c:pt>
                <c:pt idx="1246">
                  <c:v>10067.626899999999</c:v>
                </c:pt>
                <c:pt idx="1247">
                  <c:v>10073.493323999999</c:v>
                </c:pt>
                <c:pt idx="1248">
                  <c:v>10085.235809</c:v>
                </c:pt>
                <c:pt idx="1249">
                  <c:v>10047.017586</c:v>
                </c:pt>
                <c:pt idx="1250">
                  <c:v>10105.769157000001</c:v>
                </c:pt>
                <c:pt idx="1251">
                  <c:v>10079.311569</c:v>
                </c:pt>
                <c:pt idx="1252">
                  <c:v>10026.432089</c:v>
                </c:pt>
                <c:pt idx="1253">
                  <c:v>10085.153633</c:v>
                </c:pt>
                <c:pt idx="1254">
                  <c:v>10017.614594000001</c:v>
                </c:pt>
                <c:pt idx="1255">
                  <c:v>10067.509582999999</c:v>
                </c:pt>
                <c:pt idx="1256">
                  <c:v>10070.431183000001</c:v>
                </c:pt>
                <c:pt idx="1257">
                  <c:v>10067.483528000001</c:v>
                </c:pt>
                <c:pt idx="1258">
                  <c:v>10085.071502999999</c:v>
                </c:pt>
                <c:pt idx="1259">
                  <c:v>10049.859879</c:v>
                </c:pt>
                <c:pt idx="1260">
                  <c:v>10046.917885000001</c:v>
                </c:pt>
                <c:pt idx="1261">
                  <c:v>10079.158646</c:v>
                </c:pt>
                <c:pt idx="1262">
                  <c:v>10061.55595</c:v>
                </c:pt>
                <c:pt idx="1263">
                  <c:v>10087.920097</c:v>
                </c:pt>
                <c:pt idx="1264">
                  <c:v>10076.182701</c:v>
                </c:pt>
                <c:pt idx="1265">
                  <c:v>10076.167992000001</c:v>
                </c:pt>
                <c:pt idx="1266">
                  <c:v>10084.940200999999</c:v>
                </c:pt>
                <c:pt idx="1267">
                  <c:v>10079.066986</c:v>
                </c:pt>
                <c:pt idx="1268">
                  <c:v>10079.051719999999</c:v>
                </c:pt>
                <c:pt idx="1269">
                  <c:v>10081.963722</c:v>
                </c:pt>
                <c:pt idx="1270">
                  <c:v>10061.460918000001</c:v>
                </c:pt>
                <c:pt idx="1271">
                  <c:v>10064.375190999999</c:v>
                </c:pt>
                <c:pt idx="1272">
                  <c:v>10052.660435</c:v>
                </c:pt>
                <c:pt idx="1273">
                  <c:v>10017.550087</c:v>
                </c:pt>
                <c:pt idx="1274">
                  <c:v>10078.960136</c:v>
                </c:pt>
                <c:pt idx="1275">
                  <c:v>10061.401569</c:v>
                </c:pt>
                <c:pt idx="1276">
                  <c:v>10035.079830000001</c:v>
                </c:pt>
                <c:pt idx="1277">
                  <c:v>10111.064667000001</c:v>
                </c:pt>
                <c:pt idx="1278">
                  <c:v>10075.976929</c:v>
                </c:pt>
                <c:pt idx="1279">
                  <c:v>10073.040618999999</c:v>
                </c:pt>
                <c:pt idx="1280">
                  <c:v>10084.710739</c:v>
                </c:pt>
                <c:pt idx="1281">
                  <c:v>10087.614861</c:v>
                </c:pt>
                <c:pt idx="1282">
                  <c:v>10090.517852999999</c:v>
                </c:pt>
                <c:pt idx="1283">
                  <c:v>10035.032394</c:v>
                </c:pt>
                <c:pt idx="1284">
                  <c:v>10090.482857000001</c:v>
                </c:pt>
                <c:pt idx="1285">
                  <c:v>10064.201218</c:v>
                </c:pt>
                <c:pt idx="1286">
                  <c:v>10049.600441000001</c:v>
                </c:pt>
                <c:pt idx="1287">
                  <c:v>10102.098808000001</c:v>
                </c:pt>
                <c:pt idx="1288">
                  <c:v>10034.998535000001</c:v>
                </c:pt>
                <c:pt idx="1289">
                  <c:v>10081.647453</c:v>
                </c:pt>
                <c:pt idx="1290">
                  <c:v>10064.139160000001</c:v>
                </c:pt>
                <c:pt idx="1291">
                  <c:v>10067.041603</c:v>
                </c:pt>
                <c:pt idx="1292">
                  <c:v>10078.685791</c:v>
                </c:pt>
                <c:pt idx="1293">
                  <c:v>10069.929398</c:v>
                </c:pt>
                <c:pt idx="1294">
                  <c:v>10034.957931999999</c:v>
                </c:pt>
                <c:pt idx="1295">
                  <c:v>10037.863766</c:v>
                </c:pt>
                <c:pt idx="1296">
                  <c:v>10052.416606999999</c:v>
                </c:pt>
                <c:pt idx="1297">
                  <c:v>10061.140873</c:v>
                </c:pt>
                <c:pt idx="1298">
                  <c:v>10072.772666999999</c:v>
                </c:pt>
                <c:pt idx="1299">
                  <c:v>10034.924118000001</c:v>
                </c:pt>
                <c:pt idx="1300">
                  <c:v>10058.195599000001</c:v>
                </c:pt>
                <c:pt idx="1301">
                  <c:v>10043.638247999999</c:v>
                </c:pt>
                <c:pt idx="1302">
                  <c:v>10072.716331</c:v>
                </c:pt>
                <c:pt idx="1303">
                  <c:v>10075.610344000001</c:v>
                </c:pt>
                <c:pt idx="1304">
                  <c:v>10043.612907000001</c:v>
                </c:pt>
                <c:pt idx="1305">
                  <c:v>10063.953213000001</c:v>
                </c:pt>
                <c:pt idx="1306">
                  <c:v>10049.408821000001</c:v>
                </c:pt>
                <c:pt idx="1307">
                  <c:v>10049.399254</c:v>
                </c:pt>
                <c:pt idx="1308">
                  <c:v>10055.200236999999</c:v>
                </c:pt>
                <c:pt idx="1309">
                  <c:v>10078.427245999999</c:v>
                </c:pt>
                <c:pt idx="1310">
                  <c:v>10087.124503999999</c:v>
                </c:pt>
                <c:pt idx="1311">
                  <c:v>10040.650227</c:v>
                </c:pt>
                <c:pt idx="1312">
                  <c:v>10095.799827999999</c:v>
                </c:pt>
                <c:pt idx="1313">
                  <c:v>10060.951717</c:v>
                </c:pt>
                <c:pt idx="1314">
                  <c:v>10052.234207</c:v>
                </c:pt>
                <c:pt idx="1315">
                  <c:v>10060.928101</c:v>
                </c:pt>
                <c:pt idx="1316">
                  <c:v>10029.007759</c:v>
                </c:pt>
                <c:pt idx="1317">
                  <c:v>10104.407692000001</c:v>
                </c:pt>
                <c:pt idx="1318">
                  <c:v>10081.190247</c:v>
                </c:pt>
                <c:pt idx="1319">
                  <c:v>10092.770866000001</c:v>
                </c:pt>
                <c:pt idx="1320">
                  <c:v>10086.955825999999</c:v>
                </c:pt>
                <c:pt idx="1321">
                  <c:v>10086.938972</c:v>
                </c:pt>
                <c:pt idx="1322">
                  <c:v>10055.050674</c:v>
                </c:pt>
                <c:pt idx="1323">
                  <c:v>10060.833683000001</c:v>
                </c:pt>
                <c:pt idx="1324">
                  <c:v>10072.407013</c:v>
                </c:pt>
                <c:pt idx="1325">
                  <c:v>10060.810097</c:v>
                </c:pt>
                <c:pt idx="1326">
                  <c:v>10023.161259</c:v>
                </c:pt>
                <c:pt idx="1327">
                  <c:v>10078.154082999999</c:v>
                </c:pt>
                <c:pt idx="1328">
                  <c:v>10072.350861000001</c:v>
                </c:pt>
                <c:pt idx="1329">
                  <c:v>10072.33683</c:v>
                </c:pt>
                <c:pt idx="1330">
                  <c:v>10049.179501000001</c:v>
                </c:pt>
                <c:pt idx="1331">
                  <c:v>10066.524063000001</c:v>
                </c:pt>
                <c:pt idx="1332">
                  <c:v>10098.320839</c:v>
                </c:pt>
                <c:pt idx="1333">
                  <c:v>10046.259655</c:v>
                </c:pt>
                <c:pt idx="1334">
                  <c:v>10078.048019</c:v>
                </c:pt>
                <c:pt idx="1335">
                  <c:v>10095.373512</c:v>
                </c:pt>
                <c:pt idx="1336">
                  <c:v>10031.785002000001</c:v>
                </c:pt>
                <c:pt idx="1337">
                  <c:v>10072.224625000001</c:v>
                </c:pt>
                <c:pt idx="1338">
                  <c:v>10083.764305000001</c:v>
                </c:pt>
                <c:pt idx="1339">
                  <c:v>10080.860176</c:v>
                </c:pt>
                <c:pt idx="1340">
                  <c:v>10046.196846000001</c:v>
                </c:pt>
                <c:pt idx="1341">
                  <c:v>10054.848105999999</c:v>
                </c:pt>
                <c:pt idx="1342">
                  <c:v>10008.658546000001</c:v>
                </c:pt>
                <c:pt idx="1343">
                  <c:v>10066.369301000001</c:v>
                </c:pt>
                <c:pt idx="1344">
                  <c:v>10086.551842000001</c:v>
                </c:pt>
                <c:pt idx="1345">
                  <c:v>10054.805523000001</c:v>
                </c:pt>
                <c:pt idx="1346">
                  <c:v>10043.259113</c:v>
                </c:pt>
                <c:pt idx="1347">
                  <c:v>10077.851280000001</c:v>
                </c:pt>
                <c:pt idx="1348">
                  <c:v>10049.007954000001</c:v>
                </c:pt>
                <c:pt idx="1349">
                  <c:v>10074.938781999999</c:v>
                </c:pt>
                <c:pt idx="1350">
                  <c:v>10063.397423</c:v>
                </c:pt>
                <c:pt idx="1351">
                  <c:v>10043.217117</c:v>
                </c:pt>
                <c:pt idx="1352">
                  <c:v>10048.969886999999</c:v>
                </c:pt>
                <c:pt idx="1353">
                  <c:v>10080.64061</c:v>
                </c:pt>
                <c:pt idx="1354">
                  <c:v>10069.107094000001</c:v>
                </c:pt>
                <c:pt idx="1355">
                  <c:v>10097.88269</c:v>
                </c:pt>
                <c:pt idx="1356">
                  <c:v>10008.635029999999</c:v>
                </c:pt>
                <c:pt idx="1357">
                  <c:v>10097.844649999999</c:v>
                </c:pt>
                <c:pt idx="1358">
                  <c:v>10043.158367</c:v>
                </c:pt>
                <c:pt idx="1359">
                  <c:v>10080.546623</c:v>
                </c:pt>
                <c:pt idx="1360">
                  <c:v>10092.035393</c:v>
                </c:pt>
                <c:pt idx="1361">
                  <c:v>10031.631015999999</c:v>
                </c:pt>
                <c:pt idx="1362">
                  <c:v>10097.749588000001</c:v>
                </c:pt>
                <c:pt idx="1363">
                  <c:v>10086.232864</c:v>
                </c:pt>
                <c:pt idx="1364">
                  <c:v>10054.603526999999</c:v>
                </c:pt>
                <c:pt idx="1365">
                  <c:v>10066.086151</c:v>
                </c:pt>
                <c:pt idx="1366">
                  <c:v>10045.964035000001</c:v>
                </c:pt>
                <c:pt idx="1367">
                  <c:v>10097.654579</c:v>
                </c:pt>
                <c:pt idx="1368">
                  <c:v>10066.0476</c:v>
                </c:pt>
                <c:pt idx="1369">
                  <c:v>10086.132293999999</c:v>
                </c:pt>
                <c:pt idx="1370">
                  <c:v>10054.539841</c:v>
                </c:pt>
                <c:pt idx="1371">
                  <c:v>10106.188499</c:v>
                </c:pt>
                <c:pt idx="1372">
                  <c:v>10074.604431</c:v>
                </c:pt>
                <c:pt idx="1373">
                  <c:v>10086.065285000001</c:v>
                </c:pt>
                <c:pt idx="1374">
                  <c:v>10071.707114999999</c:v>
                </c:pt>
                <c:pt idx="1375">
                  <c:v>10048.751346999999</c:v>
                </c:pt>
                <c:pt idx="1376">
                  <c:v>10065.944869999999</c:v>
                </c:pt>
                <c:pt idx="1377">
                  <c:v>10063.065425999999</c:v>
                </c:pt>
                <c:pt idx="1378">
                  <c:v>10091.713675999999</c:v>
                </c:pt>
                <c:pt idx="1379">
                  <c:v>10097.426810999999</c:v>
                </c:pt>
                <c:pt idx="1380">
                  <c:v>10037.244175</c:v>
                </c:pt>
                <c:pt idx="1381">
                  <c:v>10057.287579</c:v>
                </c:pt>
                <c:pt idx="1382">
                  <c:v>10088.778458000001</c:v>
                </c:pt>
                <c:pt idx="1383">
                  <c:v>10060.128536</c:v>
                </c:pt>
                <c:pt idx="1384">
                  <c:v>10074.430359</c:v>
                </c:pt>
                <c:pt idx="1385">
                  <c:v>10060.105122000001</c:v>
                </c:pt>
                <c:pt idx="1386">
                  <c:v>10077.262962000001</c:v>
                </c:pt>
                <c:pt idx="1387">
                  <c:v>10088.692047</c:v>
                </c:pt>
                <c:pt idx="1388">
                  <c:v>10065.790961999999</c:v>
                </c:pt>
                <c:pt idx="1389">
                  <c:v>10022.879354000001</c:v>
                </c:pt>
                <c:pt idx="1390">
                  <c:v>10091.499588000001</c:v>
                </c:pt>
                <c:pt idx="1391">
                  <c:v>10074.328933999999</c:v>
                </c:pt>
                <c:pt idx="1392">
                  <c:v>10085.747444000001</c:v>
                </c:pt>
                <c:pt idx="1393">
                  <c:v>10031.434605</c:v>
                </c:pt>
                <c:pt idx="1394">
                  <c:v>10054.285553</c:v>
                </c:pt>
                <c:pt idx="1395">
                  <c:v>10048.561820999999</c:v>
                </c:pt>
                <c:pt idx="1396">
                  <c:v>10031.416229</c:v>
                </c:pt>
                <c:pt idx="1397">
                  <c:v>10037.121037000001</c:v>
                </c:pt>
                <c:pt idx="1398">
                  <c:v>10082.79232</c:v>
                </c:pt>
                <c:pt idx="1399">
                  <c:v>10094.193588</c:v>
                </c:pt>
                <c:pt idx="1400">
                  <c:v>10068.491074</c:v>
                </c:pt>
                <c:pt idx="1401">
                  <c:v>10068.477722</c:v>
                </c:pt>
                <c:pt idx="1402">
                  <c:v>10062.759007000001</c:v>
                </c:pt>
                <c:pt idx="1403">
                  <c:v>10088.415901</c:v>
                </c:pt>
                <c:pt idx="1404">
                  <c:v>10059.882960999999</c:v>
                </c:pt>
                <c:pt idx="1405">
                  <c:v>10068.424324</c:v>
                </c:pt>
                <c:pt idx="1406">
                  <c:v>10074.111892999999</c:v>
                </c:pt>
                <c:pt idx="1407">
                  <c:v>10082.647148</c:v>
                </c:pt>
                <c:pt idx="1408">
                  <c:v>10068.384292999999</c:v>
                </c:pt>
                <c:pt idx="1409">
                  <c:v>10059.824589</c:v>
                </c:pt>
                <c:pt idx="1410">
                  <c:v>10056.964684</c:v>
                </c:pt>
                <c:pt idx="1411">
                  <c:v>10068.344284000001</c:v>
                </c:pt>
                <c:pt idx="1412">
                  <c:v>10108.190666</c:v>
                </c:pt>
                <c:pt idx="1413">
                  <c:v>10062.624481000001</c:v>
                </c:pt>
                <c:pt idx="1414">
                  <c:v>10113.840469000001</c:v>
                </c:pt>
                <c:pt idx="1415">
                  <c:v>10071.136406</c:v>
                </c:pt>
                <c:pt idx="1416">
                  <c:v>10071.122528</c:v>
                </c:pt>
                <c:pt idx="1417">
                  <c:v>10096.707756</c:v>
                </c:pt>
                <c:pt idx="1418">
                  <c:v>10048.344440000001</c:v>
                </c:pt>
                <c:pt idx="1419">
                  <c:v>10056.864707999999</c:v>
                </c:pt>
                <c:pt idx="1420">
                  <c:v>10068.224327</c:v>
                </c:pt>
                <c:pt idx="1421">
                  <c:v>10073.895256</c:v>
                </c:pt>
                <c:pt idx="1422">
                  <c:v>10068.197693</c:v>
                </c:pt>
                <c:pt idx="1423">
                  <c:v>10079.548430999999</c:v>
                </c:pt>
                <c:pt idx="1424">
                  <c:v>10065.330597</c:v>
                </c:pt>
                <c:pt idx="1425">
                  <c:v>10070.997649999999</c:v>
                </c:pt>
                <c:pt idx="1426">
                  <c:v>10113.574051</c:v>
                </c:pt>
                <c:pt idx="1427">
                  <c:v>10102.196685999999</c:v>
                </c:pt>
                <c:pt idx="1428">
                  <c:v>10070.956055000001</c:v>
                </c:pt>
                <c:pt idx="1429">
                  <c:v>10059.591442000001</c:v>
                </c:pt>
                <c:pt idx="1430">
                  <c:v>10053.905532999999</c:v>
                </c:pt>
                <c:pt idx="1431">
                  <c:v>10048.221844</c:v>
                </c:pt>
                <c:pt idx="1432">
                  <c:v>10059.556522000001</c:v>
                </c:pt>
                <c:pt idx="1433">
                  <c:v>10053.873943000001</c:v>
                </c:pt>
                <c:pt idx="1434">
                  <c:v>10042.523746000001</c:v>
                </c:pt>
                <c:pt idx="1435">
                  <c:v>10062.355976000001</c:v>
                </c:pt>
                <c:pt idx="1436">
                  <c:v>10059.509979</c:v>
                </c:pt>
                <c:pt idx="1437">
                  <c:v>10070.831367000001</c:v>
                </c:pt>
                <c:pt idx="1438">
                  <c:v>10076.482918</c:v>
                </c:pt>
                <c:pt idx="1439">
                  <c:v>10062.307236000001</c:v>
                </c:pt>
                <c:pt idx="1440">
                  <c:v>10056.631866</c:v>
                </c:pt>
                <c:pt idx="1441">
                  <c:v>10042.465595</c:v>
                </c:pt>
                <c:pt idx="1442">
                  <c:v>10073.592635999999</c:v>
                </c:pt>
                <c:pt idx="1443">
                  <c:v>10053.768719</c:v>
                </c:pt>
                <c:pt idx="1444">
                  <c:v>10050.928825000001</c:v>
                </c:pt>
                <c:pt idx="1445">
                  <c:v>10067.891823</c:v>
                </c:pt>
                <c:pt idx="1446">
                  <c:v>10056.565452999999</c:v>
                </c:pt>
                <c:pt idx="1447">
                  <c:v>10053.726665</c:v>
                </c:pt>
                <c:pt idx="1448">
                  <c:v>10050.888992</c:v>
                </c:pt>
                <c:pt idx="1449">
                  <c:v>10073.491943000001</c:v>
                </c:pt>
                <c:pt idx="1450">
                  <c:v>10064.999382</c:v>
                </c:pt>
                <c:pt idx="1451">
                  <c:v>10090.416229</c:v>
                </c:pt>
                <c:pt idx="1452">
                  <c:v>10048.024223</c:v>
                </c:pt>
                <c:pt idx="1453">
                  <c:v>10053.663628</c:v>
                </c:pt>
                <c:pt idx="1454">
                  <c:v>10042.357731</c:v>
                </c:pt>
                <c:pt idx="1455">
                  <c:v>10050.819328</c:v>
                </c:pt>
                <c:pt idx="1456">
                  <c:v>10067.745842</c:v>
                </c:pt>
                <c:pt idx="1457">
                  <c:v>10062.0882</c:v>
                </c:pt>
                <c:pt idx="1458">
                  <c:v>10053.611129999999</c:v>
                </c:pt>
                <c:pt idx="1459">
                  <c:v>10062.063892</c:v>
                </c:pt>
                <c:pt idx="1460">
                  <c:v>10062.051739</c:v>
                </c:pt>
                <c:pt idx="1461">
                  <c:v>10081.779457000001</c:v>
                </c:pt>
                <c:pt idx="1462">
                  <c:v>10070.485733</c:v>
                </c:pt>
                <c:pt idx="1463">
                  <c:v>10039.464279</c:v>
                </c:pt>
                <c:pt idx="1464">
                  <c:v>10050.729851</c:v>
                </c:pt>
                <c:pt idx="1465">
                  <c:v>10028.177731</c:v>
                </c:pt>
                <c:pt idx="1466">
                  <c:v>10059.161644</c:v>
                </c:pt>
                <c:pt idx="1467">
                  <c:v>10112.666771</c:v>
                </c:pt>
                <c:pt idx="1468">
                  <c:v>10070.402939</c:v>
                </c:pt>
                <c:pt idx="1469">
                  <c:v>10076.020270999999</c:v>
                </c:pt>
                <c:pt idx="1470">
                  <c:v>10092.895462</c:v>
                </c:pt>
                <c:pt idx="1471">
                  <c:v>10081.619408</c:v>
                </c:pt>
                <c:pt idx="1472">
                  <c:v>10064.719955</c:v>
                </c:pt>
                <c:pt idx="1473">
                  <c:v>10033.760315</c:v>
                </c:pt>
                <c:pt idx="1474">
                  <c:v>10053.443356</c:v>
                </c:pt>
                <c:pt idx="1475">
                  <c:v>10067.494164</c:v>
                </c:pt>
                <c:pt idx="1476">
                  <c:v>10056.234112</c:v>
                </c:pt>
                <c:pt idx="1477">
                  <c:v>10044.97847</c:v>
                </c:pt>
                <c:pt idx="1478">
                  <c:v>10056.212067</c:v>
                </c:pt>
                <c:pt idx="1479">
                  <c:v>10112.402092</c:v>
                </c:pt>
                <c:pt idx="1480">
                  <c:v>10075.856537</c:v>
                </c:pt>
                <c:pt idx="1481">
                  <c:v>10042.134254000001</c:v>
                </c:pt>
                <c:pt idx="1482">
                  <c:v>10042.125991999999</c:v>
                </c:pt>
                <c:pt idx="1483">
                  <c:v>10061.772671000001</c:v>
                </c:pt>
                <c:pt idx="1484">
                  <c:v>10075.797049999999</c:v>
                </c:pt>
                <c:pt idx="1485">
                  <c:v>10061.748444000001</c:v>
                </c:pt>
                <c:pt idx="1486">
                  <c:v>10058.930134</c:v>
                </c:pt>
                <c:pt idx="1487">
                  <c:v>10081.363746999999</c:v>
                </c:pt>
                <c:pt idx="1488">
                  <c:v>10084.152878000001</c:v>
                </c:pt>
                <c:pt idx="1489">
                  <c:v>10036.459091000001</c:v>
                </c:pt>
                <c:pt idx="1490">
                  <c:v>10053.275909</c:v>
                </c:pt>
                <c:pt idx="1491">
                  <c:v>10039.248229999999</c:v>
                </c:pt>
                <c:pt idx="1492">
                  <c:v>10047.649212</c:v>
                </c:pt>
                <c:pt idx="1493">
                  <c:v>10064.453933999999</c:v>
                </c:pt>
                <c:pt idx="1494">
                  <c:v>10072.846664000001</c:v>
                </c:pt>
                <c:pt idx="1495">
                  <c:v>10078.434853000001</c:v>
                </c:pt>
                <c:pt idx="1496">
                  <c:v>10047.611813</c:v>
                </c:pt>
                <c:pt idx="1497">
                  <c:v>10064.403335999999</c:v>
                </c:pt>
                <c:pt idx="1498">
                  <c:v>10072.789482</c:v>
                </c:pt>
                <c:pt idx="1499">
                  <c:v>10053.18187</c:v>
                </c:pt>
                <c:pt idx="1500">
                  <c:v>10081.156386999999</c:v>
                </c:pt>
                <c:pt idx="1501">
                  <c:v>10044.767142999999</c:v>
                </c:pt>
                <c:pt idx="1502">
                  <c:v>10072.732323</c:v>
                </c:pt>
                <c:pt idx="1503">
                  <c:v>10036.35902</c:v>
                </c:pt>
                <c:pt idx="1504">
                  <c:v>10075.500053</c:v>
                </c:pt>
                <c:pt idx="1505">
                  <c:v>10069.89373</c:v>
                </c:pt>
                <c:pt idx="1506">
                  <c:v>10050.313598999999</c:v>
                </c:pt>
                <c:pt idx="1507">
                  <c:v>10075.455566000001</c:v>
                </c:pt>
                <c:pt idx="1508">
                  <c:v>10061.470238</c:v>
                </c:pt>
                <c:pt idx="1509">
                  <c:v>10081.013023</c:v>
                </c:pt>
                <c:pt idx="1510">
                  <c:v>10047.481064</c:v>
                </c:pt>
                <c:pt idx="1511">
                  <c:v>10078.188736</c:v>
                </c:pt>
                <c:pt idx="1512">
                  <c:v>10072.589554</c:v>
                </c:pt>
                <c:pt idx="1513">
                  <c:v>10086.532074000001</c:v>
                </c:pt>
                <c:pt idx="1514">
                  <c:v>10055.816174</c:v>
                </c:pt>
                <c:pt idx="1515">
                  <c:v>10069.7565</c:v>
                </c:pt>
                <c:pt idx="1516">
                  <c:v>10108.798752000001</c:v>
                </c:pt>
                <c:pt idx="1517">
                  <c:v>10075.307403999999</c:v>
                </c:pt>
                <c:pt idx="1518">
                  <c:v>10064.138138</c:v>
                </c:pt>
                <c:pt idx="1519">
                  <c:v>10086.430054</c:v>
                </c:pt>
                <c:pt idx="1520">
                  <c:v>10078.050507</c:v>
                </c:pt>
                <c:pt idx="1521">
                  <c:v>10052.952427</c:v>
                </c:pt>
                <c:pt idx="1522">
                  <c:v>10066.874123</c:v>
                </c:pt>
                <c:pt idx="1523">
                  <c:v>10075.21859</c:v>
                </c:pt>
                <c:pt idx="1524">
                  <c:v>10044.565212</c:v>
                </c:pt>
                <c:pt idx="1525">
                  <c:v>10047.341225</c:v>
                </c:pt>
                <c:pt idx="1526">
                  <c:v>10077.958443</c:v>
                </c:pt>
                <c:pt idx="1527">
                  <c:v>10083.510468</c:v>
                </c:pt>
                <c:pt idx="1528">
                  <c:v>10047.313286000001</c:v>
                </c:pt>
                <c:pt idx="1529">
                  <c:v>10038.956215</c:v>
                </c:pt>
                <c:pt idx="1530">
                  <c:v>10086.243216999999</c:v>
                </c:pt>
                <c:pt idx="1531">
                  <c:v>10100.133705</c:v>
                </c:pt>
                <c:pt idx="1532">
                  <c:v>10052.837944000001</c:v>
                </c:pt>
                <c:pt idx="1533">
                  <c:v>10058.388336</c:v>
                </c:pt>
                <c:pt idx="1534">
                  <c:v>10069.496239</c:v>
                </c:pt>
                <c:pt idx="1535">
                  <c:v>10041.689537</c:v>
                </c:pt>
                <c:pt idx="1536">
                  <c:v>10077.805145</c:v>
                </c:pt>
                <c:pt idx="1537">
                  <c:v>10069.4552</c:v>
                </c:pt>
                <c:pt idx="1538">
                  <c:v>10108.328781</c:v>
                </c:pt>
                <c:pt idx="1539">
                  <c:v>10077.759193</c:v>
                </c:pt>
                <c:pt idx="1540">
                  <c:v>10077.743881</c:v>
                </c:pt>
                <c:pt idx="1541">
                  <c:v>10080.504593</c:v>
                </c:pt>
                <c:pt idx="1542">
                  <c:v>10077.713264</c:v>
                </c:pt>
                <c:pt idx="1543">
                  <c:v>10072.148101999999</c:v>
                </c:pt>
                <c:pt idx="1544">
                  <c:v>10077.682648</c:v>
                </c:pt>
                <c:pt idx="1545">
                  <c:v>10058.250507000001</c:v>
                </c:pt>
                <c:pt idx="1546">
                  <c:v>10102.611626</c:v>
                </c:pt>
                <c:pt idx="1547">
                  <c:v>10102.591408</c:v>
                </c:pt>
                <c:pt idx="1548">
                  <c:v>10066.532669</c:v>
                </c:pt>
                <c:pt idx="1549">
                  <c:v>10030.488131</c:v>
                </c:pt>
                <c:pt idx="1550">
                  <c:v>10058.193142</c:v>
                </c:pt>
                <c:pt idx="1551">
                  <c:v>10063.722782000001</c:v>
                </c:pt>
                <c:pt idx="1552">
                  <c:v>10088.640312</c:v>
                </c:pt>
                <c:pt idx="1553">
                  <c:v>10044.31142</c:v>
                </c:pt>
                <c:pt idx="1554">
                  <c:v>10060.916191</c:v>
                </c:pt>
                <c:pt idx="1555">
                  <c:v>10049.830692</c:v>
                </c:pt>
                <c:pt idx="1556">
                  <c:v>10077.49913</c:v>
                </c:pt>
                <c:pt idx="1557">
                  <c:v>10049.811046999999</c:v>
                </c:pt>
                <c:pt idx="1558">
                  <c:v>10047.034489</c:v>
                </c:pt>
                <c:pt idx="1559">
                  <c:v>10030.428078000001</c:v>
                </c:pt>
                <c:pt idx="1560">
                  <c:v>10038.719009</c:v>
                </c:pt>
                <c:pt idx="1561">
                  <c:v>10080.187843</c:v>
                </c:pt>
                <c:pt idx="1562">
                  <c:v>10091.230232</c:v>
                </c:pt>
                <c:pt idx="1563">
                  <c:v>10069.100182</c:v>
                </c:pt>
                <c:pt idx="1564">
                  <c:v>10046.978851</c:v>
                </c:pt>
                <c:pt idx="1565">
                  <c:v>10027.629167999999</c:v>
                </c:pt>
                <c:pt idx="1566">
                  <c:v>10046.960316000001</c:v>
                </c:pt>
                <c:pt idx="1567">
                  <c:v>10044.189224</c:v>
                </c:pt>
                <c:pt idx="1568">
                  <c:v>10099.406136</c:v>
                </c:pt>
                <c:pt idx="1569">
                  <c:v>10046.932521999999</c:v>
                </c:pt>
                <c:pt idx="1570">
                  <c:v>10069.004790999999</c:v>
                </c:pt>
                <c:pt idx="1571">
                  <c:v>10052.433289000001</c:v>
                </c:pt>
                <c:pt idx="1572">
                  <c:v>10077.254859999999</c:v>
                </c:pt>
                <c:pt idx="1573">
                  <c:v>10046.895477</c:v>
                </c:pt>
                <c:pt idx="1574">
                  <c:v>10071.708336</c:v>
                </c:pt>
                <c:pt idx="1575">
                  <c:v>10088.238982999999</c:v>
                </c:pt>
                <c:pt idx="1576">
                  <c:v>10104.763107000001</c:v>
                </c:pt>
                <c:pt idx="1577">
                  <c:v>10044.102070000001</c:v>
                </c:pt>
                <c:pt idx="1578">
                  <c:v>10068.895874</c:v>
                </c:pt>
                <c:pt idx="1579">
                  <c:v>10071.637558</c:v>
                </c:pt>
                <c:pt idx="1580">
                  <c:v>10077.132904</c:v>
                </c:pt>
                <c:pt idx="1581">
                  <c:v>10074.363464</c:v>
                </c:pt>
                <c:pt idx="1582">
                  <c:v>10082.609748999999</c:v>
                </c:pt>
                <c:pt idx="1583">
                  <c:v>10096.359001000001</c:v>
                </c:pt>
                <c:pt idx="1584">
                  <c:v>10049.546268</c:v>
                </c:pt>
                <c:pt idx="1585">
                  <c:v>10079.808768999999</c:v>
                </c:pt>
                <c:pt idx="1586">
                  <c:v>10101.804862999999</c:v>
                </c:pt>
                <c:pt idx="1587">
                  <c:v>10046.765965000001</c:v>
                </c:pt>
                <c:pt idx="1588">
                  <c:v>10068.759888000001</c:v>
                </c:pt>
                <c:pt idx="1589">
                  <c:v>10093.494965</c:v>
                </c:pt>
                <c:pt idx="1590">
                  <c:v>10063.234089</c:v>
                </c:pt>
                <c:pt idx="1591">
                  <c:v>10065.970352</c:v>
                </c:pt>
                <c:pt idx="1592">
                  <c:v>10085.194862</c:v>
                </c:pt>
                <c:pt idx="1593">
                  <c:v>10082.430344</c:v>
                </c:pt>
                <c:pt idx="1594">
                  <c:v>10087.908318</c:v>
                </c:pt>
                <c:pt idx="1595">
                  <c:v>10057.678425</c:v>
                </c:pt>
                <c:pt idx="1596">
                  <c:v>10107.095894</c:v>
                </c:pt>
                <c:pt idx="1597">
                  <c:v>10076.874153000001</c:v>
                </c:pt>
                <c:pt idx="1598">
                  <c:v>10079.603912</c:v>
                </c:pt>
                <c:pt idx="1599">
                  <c:v>10085.077003</c:v>
                </c:pt>
                <c:pt idx="1600">
                  <c:v>10060.365288000001</c:v>
                </c:pt>
                <c:pt idx="1601">
                  <c:v>10074.070014999999</c:v>
                </c:pt>
                <c:pt idx="1602">
                  <c:v>10063.084198</c:v>
                </c:pt>
                <c:pt idx="1603">
                  <c:v>10093.23645</c:v>
                </c:pt>
                <c:pt idx="1604">
                  <c:v>10068.542648000001</c:v>
                </c:pt>
                <c:pt idx="1605">
                  <c:v>10063.046761</c:v>
                </c:pt>
                <c:pt idx="1606">
                  <c:v>10079.478012</c:v>
                </c:pt>
                <c:pt idx="1607">
                  <c:v>10095.902748</c:v>
                </c:pt>
                <c:pt idx="1608">
                  <c:v>10065.748871</c:v>
                </c:pt>
                <c:pt idx="1609">
                  <c:v>10068.474854</c:v>
                </c:pt>
                <c:pt idx="1610">
                  <c:v>10068.461295999999</c:v>
                </c:pt>
                <c:pt idx="1611">
                  <c:v>10057.496105</c:v>
                </c:pt>
                <c:pt idx="1612">
                  <c:v>10073.908928000001</c:v>
                </c:pt>
                <c:pt idx="1613">
                  <c:v>10079.367942999999</c:v>
                </c:pt>
                <c:pt idx="1614">
                  <c:v>10095.769936000001</c:v>
                </c:pt>
                <c:pt idx="1615">
                  <c:v>10049.243355000001</c:v>
                </c:pt>
                <c:pt idx="1616">
                  <c:v>10071.115204</c:v>
                </c:pt>
                <c:pt idx="1617">
                  <c:v>10049.22385</c:v>
                </c:pt>
                <c:pt idx="1618">
                  <c:v>10054.682335</c:v>
                </c:pt>
                <c:pt idx="1619">
                  <c:v>10103.875854</c:v>
                </c:pt>
                <c:pt idx="1620">
                  <c:v>10043.728539</c:v>
                </c:pt>
                <c:pt idx="1621">
                  <c:v>10060.11483</c:v>
                </c:pt>
                <c:pt idx="1622">
                  <c:v>10079.226578</c:v>
                </c:pt>
                <c:pt idx="1623">
                  <c:v>10057.3596</c:v>
                </c:pt>
                <c:pt idx="1624">
                  <c:v>10062.809971000001</c:v>
                </c:pt>
                <c:pt idx="1625">
                  <c:v>10092.831123</c:v>
                </c:pt>
                <c:pt idx="1626">
                  <c:v>10060.055294</c:v>
                </c:pt>
                <c:pt idx="1627">
                  <c:v>10051.855656</c:v>
                </c:pt>
                <c:pt idx="1628">
                  <c:v>10090.047234</c:v>
                </c:pt>
                <c:pt idx="1629">
                  <c:v>10057.291423999999</c:v>
                </c:pt>
                <c:pt idx="1630">
                  <c:v>10060.00769</c:v>
                </c:pt>
                <c:pt idx="1631">
                  <c:v>10038.179142000001</c:v>
                </c:pt>
                <c:pt idx="1632">
                  <c:v>10076.343140000001</c:v>
                </c:pt>
                <c:pt idx="1633">
                  <c:v>10079.054001</c:v>
                </c:pt>
                <c:pt idx="1634">
                  <c:v>10073.58741</c:v>
                </c:pt>
                <c:pt idx="1635">
                  <c:v>10098.097084000001</c:v>
                </c:pt>
                <c:pt idx="1636">
                  <c:v>10054.487572</c:v>
                </c:pt>
                <c:pt idx="1637">
                  <c:v>10029.962221</c:v>
                </c:pt>
                <c:pt idx="1638">
                  <c:v>10054.465958000001</c:v>
                </c:pt>
                <c:pt idx="1639">
                  <c:v>10065.346184</c:v>
                </c:pt>
                <c:pt idx="1640">
                  <c:v>10087.110962000001</c:v>
                </c:pt>
                <c:pt idx="1641">
                  <c:v>10046.268517</c:v>
                </c:pt>
                <c:pt idx="1642">
                  <c:v>10076.191849000001</c:v>
                </c:pt>
                <c:pt idx="1643">
                  <c:v>10054.411948999999</c:v>
                </c:pt>
                <c:pt idx="1644">
                  <c:v>10068.001434</c:v>
                </c:pt>
                <c:pt idx="1645">
                  <c:v>10089.744086999999</c:v>
                </c:pt>
                <c:pt idx="1646">
                  <c:v>10067.974448999999</c:v>
                </c:pt>
                <c:pt idx="1647">
                  <c:v>10032.621257999999</c:v>
                </c:pt>
                <c:pt idx="1648">
                  <c:v>10046.204277000001</c:v>
                </c:pt>
                <c:pt idx="1649">
                  <c:v>10051.629822000001</c:v>
                </c:pt>
                <c:pt idx="1650">
                  <c:v>10095.088684</c:v>
                </c:pt>
                <c:pt idx="1651">
                  <c:v>10029.879080000001</c:v>
                </c:pt>
                <c:pt idx="1652">
                  <c:v>10092.335182000001</c:v>
                </c:pt>
                <c:pt idx="1653">
                  <c:v>10054.304028</c:v>
                </c:pt>
                <c:pt idx="1654">
                  <c:v>10065.151894000001</c:v>
                </c:pt>
                <c:pt idx="1655">
                  <c:v>10040.711845</c:v>
                </c:pt>
                <c:pt idx="1656">
                  <c:v>10059.698845000001</c:v>
                </c:pt>
                <c:pt idx="1657">
                  <c:v>10037.982628</c:v>
                </c:pt>
                <c:pt idx="1658">
                  <c:v>10048.825108000001</c:v>
                </c:pt>
                <c:pt idx="1659">
                  <c:v>10078.647041</c:v>
                </c:pt>
                <c:pt idx="1660">
                  <c:v>10065.074272</c:v>
                </c:pt>
                <c:pt idx="1661">
                  <c:v>10065.061347999999</c:v>
                </c:pt>
                <c:pt idx="1662">
                  <c:v>10046.075962000001</c:v>
                </c:pt>
                <c:pt idx="1663">
                  <c:v>10048.776615000001</c:v>
                </c:pt>
                <c:pt idx="1664">
                  <c:v>10056.894741</c:v>
                </c:pt>
                <c:pt idx="1665">
                  <c:v>10083.970787</c:v>
                </c:pt>
                <c:pt idx="1666">
                  <c:v>10086.662292000001</c:v>
                </c:pt>
                <c:pt idx="1667">
                  <c:v>10064.983795</c:v>
                </c:pt>
                <c:pt idx="1668">
                  <c:v>10081.213593</c:v>
                </c:pt>
                <c:pt idx="1669">
                  <c:v>10094.730353999999</c:v>
                </c:pt>
                <c:pt idx="1670">
                  <c:v>10059.532955000001</c:v>
                </c:pt>
                <c:pt idx="1671">
                  <c:v>10083.870666999999</c:v>
                </c:pt>
                <c:pt idx="1672">
                  <c:v>10081.149017</c:v>
                </c:pt>
                <c:pt idx="1673">
                  <c:v>10089.24617</c:v>
                </c:pt>
                <c:pt idx="1674">
                  <c:v>10059.485611</c:v>
                </c:pt>
                <c:pt idx="1675">
                  <c:v>10054.067074000001</c:v>
                </c:pt>
                <c:pt idx="1676">
                  <c:v>10070.273216</c:v>
                </c:pt>
                <c:pt idx="1677">
                  <c:v>10062.152397</c:v>
                </c:pt>
                <c:pt idx="1678">
                  <c:v>10054.034809000001</c:v>
                </c:pt>
                <c:pt idx="1679">
                  <c:v>10070.231277000001</c:v>
                </c:pt>
                <c:pt idx="1680">
                  <c:v>10064.815971</c:v>
                </c:pt>
                <c:pt idx="1681">
                  <c:v>10075.603584</c:v>
                </c:pt>
                <c:pt idx="1682">
                  <c:v>10062.090584</c:v>
                </c:pt>
                <c:pt idx="1683">
                  <c:v>10251.011963000001</c:v>
                </c:pt>
                <c:pt idx="1684">
                  <c:v>16371.196777000001</c:v>
                </c:pt>
                <c:pt idx="1685">
                  <c:v>10083.637344000001</c:v>
                </c:pt>
                <c:pt idx="1686">
                  <c:v>10045.85651</c:v>
                </c:pt>
                <c:pt idx="1687">
                  <c:v>10016.181429</c:v>
                </c:pt>
                <c:pt idx="1688">
                  <c:v>10059.320094999999</c:v>
                </c:pt>
                <c:pt idx="1689">
                  <c:v>10048.524955999999</c:v>
                </c:pt>
                <c:pt idx="1690">
                  <c:v>10080.858826</c:v>
                </c:pt>
                <c:pt idx="1691">
                  <c:v>10086.232239000001</c:v>
                </c:pt>
                <c:pt idx="1692">
                  <c:v>10078.132401000001</c:v>
                </c:pt>
                <c:pt idx="1693">
                  <c:v>10040.405262</c:v>
                </c:pt>
                <c:pt idx="1694">
                  <c:v>10088.873863000001</c:v>
                </c:pt>
                <c:pt idx="1695">
                  <c:v>10064.622665000001</c:v>
                </c:pt>
                <c:pt idx="1696">
                  <c:v>10037.689044999999</c:v>
                </c:pt>
                <c:pt idx="1697">
                  <c:v>10083.437683</c:v>
                </c:pt>
                <c:pt idx="1698">
                  <c:v>10067.275046999999</c:v>
                </c:pt>
                <c:pt idx="1699">
                  <c:v>10064.571174999999</c:v>
                </c:pt>
                <c:pt idx="1700">
                  <c:v>10040.348942000001</c:v>
                </c:pt>
                <c:pt idx="1701">
                  <c:v>10064.545441</c:v>
                </c:pt>
                <c:pt idx="1702">
                  <c:v>10064.532578</c:v>
                </c:pt>
                <c:pt idx="1703">
                  <c:v>10051.078106000001</c:v>
                </c:pt>
                <c:pt idx="1704">
                  <c:v>10059.131278999999</c:v>
                </c:pt>
                <c:pt idx="1705">
                  <c:v>10102.115486000001</c:v>
                </c:pt>
                <c:pt idx="1706">
                  <c:v>10059.107704</c:v>
                </c:pt>
                <c:pt idx="1707">
                  <c:v>10091.330055</c:v>
                </c:pt>
                <c:pt idx="1708">
                  <c:v>10077.883636</c:v>
                </c:pt>
                <c:pt idx="1709">
                  <c:v>10096.663849</c:v>
                </c:pt>
                <c:pt idx="1710">
                  <c:v>10085.906288</c:v>
                </c:pt>
                <c:pt idx="1711">
                  <c:v>10093.941261</c:v>
                </c:pt>
                <c:pt idx="1712">
                  <c:v>10075.138016000001</c:v>
                </c:pt>
                <c:pt idx="1713">
                  <c:v>10072.440063</c:v>
                </c:pt>
                <c:pt idx="1714">
                  <c:v>10075.108039999999</c:v>
                </c:pt>
                <c:pt idx="1715">
                  <c:v>10069.729271</c:v>
                </c:pt>
                <c:pt idx="1716">
                  <c:v>10053.627197</c:v>
                </c:pt>
                <c:pt idx="1717">
                  <c:v>10072.382271</c:v>
                </c:pt>
                <c:pt idx="1718">
                  <c:v>10085.769272</c:v>
                </c:pt>
                <c:pt idx="1719">
                  <c:v>10075.033133999999</c:v>
                </c:pt>
                <c:pt idx="1720">
                  <c:v>10053.5844</c:v>
                </c:pt>
                <c:pt idx="1721">
                  <c:v>10075.003188999999</c:v>
                </c:pt>
                <c:pt idx="1722">
                  <c:v>10074.988219999999</c:v>
                </c:pt>
                <c:pt idx="1723">
                  <c:v>10066.940398999999</c:v>
                </c:pt>
                <c:pt idx="1724">
                  <c:v>10082.989525000001</c:v>
                </c:pt>
                <c:pt idx="1725">
                  <c:v>10064.237122</c:v>
                </c:pt>
                <c:pt idx="1726">
                  <c:v>10056.196261999999</c:v>
                </c:pt>
                <c:pt idx="1727">
                  <c:v>10050.834084</c:v>
                </c:pt>
                <c:pt idx="1728">
                  <c:v>10056.17382</c:v>
                </c:pt>
                <c:pt idx="1729">
                  <c:v>10037.441734</c:v>
                </c:pt>
                <c:pt idx="1730">
                  <c:v>10048.129757000001</c:v>
                </c:pt>
                <c:pt idx="1731">
                  <c:v>10064.160186999999</c:v>
                </c:pt>
                <c:pt idx="1732">
                  <c:v>10085.529831</c:v>
                </c:pt>
                <c:pt idx="1733">
                  <c:v>10026.722733000001</c:v>
                </c:pt>
                <c:pt idx="1734">
                  <c:v>10050.763046</c:v>
                </c:pt>
                <c:pt idx="1735">
                  <c:v>10074.793755000001</c:v>
                </c:pt>
                <c:pt idx="1736">
                  <c:v>10093.473511</c:v>
                </c:pt>
                <c:pt idx="1737">
                  <c:v>10029.371517</c:v>
                </c:pt>
                <c:pt idx="1738">
                  <c:v>10066.740105000001</c:v>
                </c:pt>
                <c:pt idx="1739">
                  <c:v>10058.719555</c:v>
                </c:pt>
                <c:pt idx="1740">
                  <c:v>10074.71904</c:v>
                </c:pt>
                <c:pt idx="1741">
                  <c:v>10040.020058</c:v>
                </c:pt>
                <c:pt idx="1742">
                  <c:v>10077.356644</c:v>
                </c:pt>
                <c:pt idx="1743">
                  <c:v>10101.343613000001</c:v>
                </c:pt>
                <c:pt idx="1744">
                  <c:v>10063.993689999999</c:v>
                </c:pt>
                <c:pt idx="1745">
                  <c:v>10055.983284</c:v>
                </c:pt>
                <c:pt idx="1746">
                  <c:v>10061.302765</c:v>
                </c:pt>
                <c:pt idx="1747">
                  <c:v>10053.296088999999</c:v>
                </c:pt>
                <c:pt idx="1748">
                  <c:v>10071.935332999999</c:v>
                </c:pt>
                <c:pt idx="1749">
                  <c:v>10050.611034</c:v>
                </c:pt>
                <c:pt idx="1750">
                  <c:v>10061.253731000001</c:v>
                </c:pt>
                <c:pt idx="1751">
                  <c:v>10061.241478</c:v>
                </c:pt>
                <c:pt idx="1752">
                  <c:v>10085.188491999999</c:v>
                </c:pt>
                <c:pt idx="1753">
                  <c:v>10061.216976</c:v>
                </c:pt>
                <c:pt idx="1754">
                  <c:v>10095.798698000001</c:v>
                </c:pt>
                <c:pt idx="1755">
                  <c:v>10055.871391000001</c:v>
                </c:pt>
                <c:pt idx="1756">
                  <c:v>10063.84024</c:v>
                </c:pt>
                <c:pt idx="1757">
                  <c:v>10098.400673</c:v>
                </c:pt>
                <c:pt idx="1758">
                  <c:v>10039.884182</c:v>
                </c:pt>
                <c:pt idx="1759">
                  <c:v>10066.460327000001</c:v>
                </c:pt>
                <c:pt idx="1760">
                  <c:v>10045.183975</c:v>
                </c:pt>
                <c:pt idx="1761">
                  <c:v>10085.035164000001</c:v>
                </c:pt>
                <c:pt idx="1762">
                  <c:v>10058.449966</c:v>
                </c:pt>
                <c:pt idx="1763">
                  <c:v>10095.626251</c:v>
                </c:pt>
                <c:pt idx="1764">
                  <c:v>10063.738068000001</c:v>
                </c:pt>
                <c:pt idx="1765">
                  <c:v>10047.793976000001</c:v>
                </c:pt>
                <c:pt idx="1766">
                  <c:v>10050.439095</c:v>
                </c:pt>
                <c:pt idx="1767">
                  <c:v>10058.391464</c:v>
                </c:pt>
                <c:pt idx="1768">
                  <c:v>10116.759537</c:v>
                </c:pt>
                <c:pt idx="1769">
                  <c:v>10055.714977</c:v>
                </c:pt>
                <c:pt idx="1770">
                  <c:v>10098.144821</c:v>
                </c:pt>
                <c:pt idx="1771">
                  <c:v>10076.908905</c:v>
                </c:pt>
                <c:pt idx="1772">
                  <c:v>10066.287498</c:v>
                </c:pt>
                <c:pt idx="1773">
                  <c:v>10058.321308</c:v>
                </c:pt>
                <c:pt idx="1774">
                  <c:v>10087.464424</c:v>
                </c:pt>
                <c:pt idx="1775">
                  <c:v>10076.847275</c:v>
                </c:pt>
                <c:pt idx="1776">
                  <c:v>10068.883743</c:v>
                </c:pt>
                <c:pt idx="1777">
                  <c:v>10037.083812999999</c:v>
                </c:pt>
                <c:pt idx="1778">
                  <c:v>10071.504448</c:v>
                </c:pt>
                <c:pt idx="1779">
                  <c:v>10063.546764000001</c:v>
                </c:pt>
                <c:pt idx="1780">
                  <c:v>10063.534023</c:v>
                </c:pt>
                <c:pt idx="1781">
                  <c:v>10068.814727999999</c:v>
                </c:pt>
                <c:pt idx="1782">
                  <c:v>10050.277598999999</c:v>
                </c:pt>
                <c:pt idx="1783">
                  <c:v>10060.850151000001</c:v>
                </c:pt>
                <c:pt idx="1784">
                  <c:v>10092.579491</c:v>
                </c:pt>
                <c:pt idx="1785">
                  <c:v>10055.536552</c:v>
                </c:pt>
                <c:pt idx="1786">
                  <c:v>10105.762688000001</c:v>
                </c:pt>
                <c:pt idx="1787">
                  <c:v>10052.870735</c:v>
                </c:pt>
                <c:pt idx="1788">
                  <c:v>10074.004181</c:v>
                </c:pt>
                <c:pt idx="1789">
                  <c:v>10084.559235000001</c:v>
                </c:pt>
                <c:pt idx="1790">
                  <c:v>10068.690597999999</c:v>
                </c:pt>
                <c:pt idx="1791">
                  <c:v>10116.222298000001</c:v>
                </c:pt>
                <c:pt idx="1792">
                  <c:v>10079.226570000001</c:v>
                </c:pt>
                <c:pt idx="1793">
                  <c:v>10092.412453000001</c:v>
                </c:pt>
                <c:pt idx="1794">
                  <c:v>10102.953208999999</c:v>
                </c:pt>
                <c:pt idx="1795">
                  <c:v>10079.178878999999</c:v>
                </c:pt>
                <c:pt idx="1796">
                  <c:v>10065.969154</c:v>
                </c:pt>
                <c:pt idx="1797">
                  <c:v>10071.232384000001</c:v>
                </c:pt>
                <c:pt idx="1798">
                  <c:v>10065.942665</c:v>
                </c:pt>
                <c:pt idx="1799">
                  <c:v>10097.575553999999</c:v>
                </c:pt>
                <c:pt idx="1800">
                  <c:v>10081.736075999999</c:v>
                </c:pt>
                <c:pt idx="1801">
                  <c:v>10076.447426000001</c:v>
                </c:pt>
                <c:pt idx="1802">
                  <c:v>10073.796478</c:v>
                </c:pt>
                <c:pt idx="1803">
                  <c:v>10034.255772</c:v>
                </c:pt>
                <c:pt idx="1804">
                  <c:v>10068.49778</c:v>
                </c:pt>
                <c:pt idx="1805">
                  <c:v>10081.654022000001</c:v>
                </c:pt>
                <c:pt idx="1806">
                  <c:v>10055.302901999999</c:v>
                </c:pt>
                <c:pt idx="1807">
                  <c:v>10047.392967</c:v>
                </c:pt>
                <c:pt idx="1808">
                  <c:v>10100.031714999999</c:v>
                </c:pt>
                <c:pt idx="1809">
                  <c:v>10078.956534999999</c:v>
                </c:pt>
                <c:pt idx="1810">
                  <c:v>10065.783890000001</c:v>
                </c:pt>
                <c:pt idx="1811">
                  <c:v>10086.817284000001</c:v>
                </c:pt>
                <c:pt idx="1812">
                  <c:v>10068.387749</c:v>
                </c:pt>
                <c:pt idx="1813">
                  <c:v>10084.152618</c:v>
                </c:pt>
                <c:pt idx="1814">
                  <c:v>10049.955574</c:v>
                </c:pt>
                <c:pt idx="1815">
                  <c:v>10034.17326</c:v>
                </c:pt>
                <c:pt idx="1816">
                  <c:v>10065.704589999999</c:v>
                </c:pt>
                <c:pt idx="1817">
                  <c:v>10055.180759000001</c:v>
                </c:pt>
                <c:pt idx="1818">
                  <c:v>10091.94944</c:v>
                </c:pt>
                <c:pt idx="1819">
                  <c:v>10107.690543999999</c:v>
                </c:pt>
                <c:pt idx="1820">
                  <c:v>10110.294959999999</c:v>
                </c:pt>
                <c:pt idx="1821">
                  <c:v>10063.013011999999</c:v>
                </c:pt>
                <c:pt idx="1822">
                  <c:v>10049.875266999999</c:v>
                </c:pt>
                <c:pt idx="1823">
                  <c:v>10039.36729</c:v>
                </c:pt>
                <c:pt idx="1824">
                  <c:v>10052.479164</c:v>
                </c:pt>
                <c:pt idx="1825">
                  <c:v>10052.468605</c:v>
                </c:pt>
                <c:pt idx="1826">
                  <c:v>10078.687072999999</c:v>
                </c:pt>
                <c:pt idx="1827">
                  <c:v>10062.936989</c:v>
                </c:pt>
                <c:pt idx="1828">
                  <c:v>10065.546173000001</c:v>
                </c:pt>
                <c:pt idx="1829">
                  <c:v>10060.290343999999</c:v>
                </c:pt>
                <c:pt idx="1830">
                  <c:v>10089.106917999999</c:v>
                </c:pt>
                <c:pt idx="1831">
                  <c:v>10052.405285000001</c:v>
                </c:pt>
                <c:pt idx="1832">
                  <c:v>10086.451309</c:v>
                </c:pt>
                <c:pt idx="1833">
                  <c:v>10060.241814000001</c:v>
                </c:pt>
                <c:pt idx="1834">
                  <c:v>10086.416504000001</c:v>
                </c:pt>
                <c:pt idx="1835">
                  <c:v>10062.835716</c:v>
                </c:pt>
                <c:pt idx="1836">
                  <c:v>10078.528831</c:v>
                </c:pt>
                <c:pt idx="1837">
                  <c:v>10083.747214999999</c:v>
                </c:pt>
                <c:pt idx="1838">
                  <c:v>10091.58007</c:v>
                </c:pt>
                <c:pt idx="1839">
                  <c:v>10086.329535999999</c:v>
                </c:pt>
                <c:pt idx="1840">
                  <c:v>10065.387984999999</c:v>
                </c:pt>
                <c:pt idx="1841">
                  <c:v>10075.834784999999</c:v>
                </c:pt>
                <c:pt idx="1842">
                  <c:v>10052.289317999999</c:v>
                </c:pt>
                <c:pt idx="1843">
                  <c:v>10057.506659999999</c:v>
                </c:pt>
                <c:pt idx="1844">
                  <c:v>10057.495075000001</c:v>
                </c:pt>
                <c:pt idx="1845">
                  <c:v>10060.096374999999</c:v>
                </c:pt>
                <c:pt idx="1846">
                  <c:v>10088.820221</c:v>
                </c:pt>
                <c:pt idx="1847">
                  <c:v>10070.519493</c:v>
                </c:pt>
                <c:pt idx="1848">
                  <c:v>10060.060051</c:v>
                </c:pt>
                <c:pt idx="1849">
                  <c:v>10054.826385</c:v>
                </c:pt>
                <c:pt idx="1850">
                  <c:v>10075.697365</c:v>
                </c:pt>
                <c:pt idx="1851">
                  <c:v>10086.121016999999</c:v>
                </c:pt>
                <c:pt idx="1852">
                  <c:v>10041.747227</c:v>
                </c:pt>
                <c:pt idx="1853">
                  <c:v>10067.825562</c:v>
                </c:pt>
                <c:pt idx="1854">
                  <c:v>10073.028190999999</c:v>
                </c:pt>
                <c:pt idx="1855">
                  <c:v>10075.621085999999</c:v>
                </c:pt>
                <c:pt idx="1856">
                  <c:v>10052.141955999999</c:v>
                </c:pt>
                <c:pt idx="1857">
                  <c:v>10086.016876</c:v>
                </c:pt>
                <c:pt idx="1858">
                  <c:v>10070.363251000001</c:v>
                </c:pt>
                <c:pt idx="1859">
                  <c:v>10117.248421</c:v>
                </c:pt>
                <c:pt idx="1860">
                  <c:v>10028.654943</c:v>
                </c:pt>
                <c:pt idx="1861">
                  <c:v>10070.320670999999</c:v>
                </c:pt>
                <c:pt idx="1862">
                  <c:v>10075.514374</c:v>
                </c:pt>
                <c:pt idx="1863">
                  <c:v>10057.275207999999</c:v>
                </c:pt>
                <c:pt idx="1864">
                  <c:v>10075.483902</c:v>
                </c:pt>
                <c:pt idx="1865">
                  <c:v>10072.866302</c:v>
                </c:pt>
                <c:pt idx="1866">
                  <c:v>10091.064490999999</c:v>
                </c:pt>
                <c:pt idx="1867">
                  <c:v>10059.830303000001</c:v>
                </c:pt>
                <c:pt idx="1868">
                  <c:v>10070.221396999999</c:v>
                </c:pt>
                <c:pt idx="1869">
                  <c:v>10031.203208999999</c:v>
                </c:pt>
                <c:pt idx="1870">
                  <c:v>10067.5933</c:v>
                </c:pt>
                <c:pt idx="1871">
                  <c:v>10111.766357</c:v>
                </c:pt>
                <c:pt idx="1872">
                  <c:v>10070.164703</c:v>
                </c:pt>
                <c:pt idx="1873">
                  <c:v>10064.954201</c:v>
                </c:pt>
                <c:pt idx="1874">
                  <c:v>10064.941086000001</c:v>
                </c:pt>
                <c:pt idx="1875">
                  <c:v>10064.927963</c:v>
                </c:pt>
                <c:pt idx="1876">
                  <c:v>10072.704636</c:v>
                </c:pt>
                <c:pt idx="1877">
                  <c:v>10127.207413</c:v>
                </c:pt>
                <c:pt idx="1878">
                  <c:v>10075.270812999999</c:v>
                </c:pt>
                <c:pt idx="1879">
                  <c:v>10057.090458000001</c:v>
                </c:pt>
                <c:pt idx="1880">
                  <c:v>10077.834892000001</c:v>
                </c:pt>
                <c:pt idx="1881">
                  <c:v>10090.789032000001</c:v>
                </c:pt>
                <c:pt idx="1882">
                  <c:v>10103.737923000001</c:v>
                </c:pt>
                <c:pt idx="1883">
                  <c:v>10046.672629999999</c:v>
                </c:pt>
                <c:pt idx="1884">
                  <c:v>10059.625198</c:v>
                </c:pt>
                <c:pt idx="1885">
                  <c:v>10064.796898000001</c:v>
                </c:pt>
                <c:pt idx="1886">
                  <c:v>10067.375153000001</c:v>
                </c:pt>
                <c:pt idx="1887">
                  <c:v>10098.451469</c:v>
                </c:pt>
                <c:pt idx="1888">
                  <c:v>10080.299438</c:v>
                </c:pt>
                <c:pt idx="1889">
                  <c:v>10080.283203000001</c:v>
                </c:pt>
                <c:pt idx="1890">
                  <c:v>10090.624001</c:v>
                </c:pt>
                <c:pt idx="1891">
                  <c:v>10075.073273</c:v>
                </c:pt>
                <c:pt idx="1892">
                  <c:v>10072.469879</c:v>
                </c:pt>
                <c:pt idx="1893">
                  <c:v>10064.692161999999</c:v>
                </c:pt>
                <c:pt idx="1894">
                  <c:v>10038.807449</c:v>
                </c:pt>
                <c:pt idx="1895">
                  <c:v>10051.732796</c:v>
                </c:pt>
                <c:pt idx="1896">
                  <c:v>10059.480681999999</c:v>
                </c:pt>
                <c:pt idx="1897">
                  <c:v>10067.225426000001</c:v>
                </c:pt>
                <c:pt idx="1898">
                  <c:v>10025.850702</c:v>
                </c:pt>
                <c:pt idx="1899">
                  <c:v>10059.444588</c:v>
                </c:pt>
                <c:pt idx="1900">
                  <c:v>10062.016582</c:v>
                </c:pt>
                <c:pt idx="1901">
                  <c:v>10090.422546</c:v>
                </c:pt>
                <c:pt idx="1902">
                  <c:v>10082.655312000001</c:v>
                </c:pt>
                <c:pt idx="1903">
                  <c:v>10069.726302999999</c:v>
                </c:pt>
                <c:pt idx="1904">
                  <c:v>10100.695381</c:v>
                </c:pt>
                <c:pt idx="1905">
                  <c:v>10087.767943999999</c:v>
                </c:pt>
                <c:pt idx="1906">
                  <c:v>10095.492844</c:v>
                </c:pt>
                <c:pt idx="1907">
                  <c:v>10079.991318</c:v>
                </c:pt>
                <c:pt idx="1908">
                  <c:v>10046.437168</c:v>
                </c:pt>
                <c:pt idx="1909">
                  <c:v>10069.641647</c:v>
                </c:pt>
                <c:pt idx="1910">
                  <c:v>10056.733555000001</c:v>
                </c:pt>
                <c:pt idx="1911">
                  <c:v>10061.878613000001</c:v>
                </c:pt>
                <c:pt idx="1912">
                  <c:v>10097.954628</c:v>
                </c:pt>
                <c:pt idx="1913">
                  <c:v>10072.162476</c:v>
                </c:pt>
                <c:pt idx="1914">
                  <c:v>10082.454689</c:v>
                </c:pt>
                <c:pt idx="1915">
                  <c:v>10066.980865</c:v>
                </c:pt>
                <c:pt idx="1916">
                  <c:v>10072.118622</c:v>
                </c:pt>
                <c:pt idx="1917">
                  <c:v>10048.927723000001</c:v>
                </c:pt>
                <c:pt idx="1918">
                  <c:v>10064.365540000001</c:v>
                </c:pt>
                <c:pt idx="1919">
                  <c:v>10069.500694</c:v>
                </c:pt>
                <c:pt idx="1920">
                  <c:v>10074.633766000001</c:v>
                </c:pt>
                <c:pt idx="1921">
                  <c:v>10102.922256</c:v>
                </c:pt>
                <c:pt idx="1922">
                  <c:v>10069.458443</c:v>
                </c:pt>
                <c:pt idx="1923">
                  <c:v>10082.304427999999</c:v>
                </c:pt>
                <c:pt idx="1924">
                  <c:v>10095.145203</c:v>
                </c:pt>
                <c:pt idx="1925">
                  <c:v>10064.274261</c:v>
                </c:pt>
                <c:pt idx="1926">
                  <c:v>10092.536171</c:v>
                </c:pt>
                <c:pt idx="1927">
                  <c:v>10102.797119000001</c:v>
                </c:pt>
                <c:pt idx="1928">
                  <c:v>10082.221016</c:v>
                </c:pt>
                <c:pt idx="1929">
                  <c:v>10074.497687999999</c:v>
                </c:pt>
                <c:pt idx="1930">
                  <c:v>10064.209113999999</c:v>
                </c:pt>
                <c:pt idx="1931">
                  <c:v>10082.170998</c:v>
                </c:pt>
                <c:pt idx="1932">
                  <c:v>10077.019684000001</c:v>
                </c:pt>
                <c:pt idx="1933">
                  <c:v>10105.238884</c:v>
                </c:pt>
                <c:pt idx="1934">
                  <c:v>10074.422157000001</c:v>
                </c:pt>
                <c:pt idx="1935">
                  <c:v>10076.972816</c:v>
                </c:pt>
                <c:pt idx="1936">
                  <c:v>10046.174316000001</c:v>
                </c:pt>
                <c:pt idx="1937">
                  <c:v>10061.553260999999</c:v>
                </c:pt>
                <c:pt idx="1938">
                  <c:v>10071.797562</c:v>
                </c:pt>
                <c:pt idx="1939">
                  <c:v>10084.601379</c:v>
                </c:pt>
                <c:pt idx="1940">
                  <c:v>10079.457893000001</c:v>
                </c:pt>
                <c:pt idx="1941">
                  <c:v>10082.004402</c:v>
                </c:pt>
                <c:pt idx="1942">
                  <c:v>10020.496939000001</c:v>
                </c:pt>
                <c:pt idx="1943">
                  <c:v>10089.655898999999</c:v>
                </c:pt>
                <c:pt idx="1944">
                  <c:v>10087.076614</c:v>
                </c:pt>
                <c:pt idx="1945">
                  <c:v>10064.013924000001</c:v>
                </c:pt>
                <c:pt idx="1946">
                  <c:v>10079.361145000001</c:v>
                </c:pt>
                <c:pt idx="1947">
                  <c:v>10069.106956</c:v>
                </c:pt>
                <c:pt idx="1948">
                  <c:v>10074.210915</c:v>
                </c:pt>
                <c:pt idx="1949">
                  <c:v>10066.520409000001</c:v>
                </c:pt>
                <c:pt idx="1950">
                  <c:v>10076.738724000001</c:v>
                </c:pt>
                <c:pt idx="1951">
                  <c:v>10061.37851</c:v>
                </c:pt>
                <c:pt idx="1952">
                  <c:v>10071.593712</c:v>
                </c:pt>
                <c:pt idx="1953">
                  <c:v>10063.909965999999</c:v>
                </c:pt>
                <c:pt idx="1954">
                  <c:v>10069.008736</c:v>
                </c:pt>
                <c:pt idx="1955">
                  <c:v>10068.994713</c:v>
                </c:pt>
                <c:pt idx="1956">
                  <c:v>10051.096809000001</c:v>
                </c:pt>
                <c:pt idx="1957">
                  <c:v>10058.749386</c:v>
                </c:pt>
                <c:pt idx="1958">
                  <c:v>10102.152077000001</c:v>
                </c:pt>
                <c:pt idx="1959">
                  <c:v>10061.278786000001</c:v>
                </c:pt>
                <c:pt idx="1960">
                  <c:v>10079.135673999999</c:v>
                </c:pt>
                <c:pt idx="1961">
                  <c:v>10066.35836</c:v>
                </c:pt>
                <c:pt idx="1962">
                  <c:v>10086.758674999999</c:v>
                </c:pt>
                <c:pt idx="1963">
                  <c:v>10079.08741</c:v>
                </c:pt>
                <c:pt idx="1964">
                  <c:v>10076.520638</c:v>
                </c:pt>
                <c:pt idx="1965">
                  <c:v>10063.75423</c:v>
                </c:pt>
                <c:pt idx="1966">
                  <c:v>10089.23777</c:v>
                </c:pt>
                <c:pt idx="1967">
                  <c:v>10058.630031999999</c:v>
                </c:pt>
                <c:pt idx="1968">
                  <c:v>10066.263946999999</c:v>
                </c:pt>
                <c:pt idx="1969">
                  <c:v>10078.990936</c:v>
                </c:pt>
                <c:pt idx="1970">
                  <c:v>10109.545784</c:v>
                </c:pt>
                <c:pt idx="1971">
                  <c:v>10056.035275</c:v>
                </c:pt>
                <c:pt idx="1972">
                  <c:v>10071.303108</c:v>
                </c:pt>
                <c:pt idx="1973">
                  <c:v>10076.380638000001</c:v>
                </c:pt>
                <c:pt idx="1974">
                  <c:v>10089.092613000001</c:v>
                </c:pt>
                <c:pt idx="1975">
                  <c:v>10068.714599999999</c:v>
                </c:pt>
                <c:pt idx="1976">
                  <c:v>10096.689743000001</c:v>
                </c:pt>
                <c:pt idx="1977">
                  <c:v>10033.071339</c:v>
                </c:pt>
                <c:pt idx="1978">
                  <c:v>10071.216071999999</c:v>
                </c:pt>
                <c:pt idx="1979">
                  <c:v>10091.544876</c:v>
                </c:pt>
                <c:pt idx="1980">
                  <c:v>10068.644676</c:v>
                </c:pt>
                <c:pt idx="1981">
                  <c:v>10066.088820999999</c:v>
                </c:pt>
                <c:pt idx="1982">
                  <c:v>10078.782158</c:v>
                </c:pt>
                <c:pt idx="1983">
                  <c:v>10116.878753999999</c:v>
                </c:pt>
                <c:pt idx="1984">
                  <c:v>10096.532348999999</c:v>
                </c:pt>
                <c:pt idx="1985">
                  <c:v>10096.51268</c:v>
                </c:pt>
                <c:pt idx="1986">
                  <c:v>10068.560829</c:v>
                </c:pt>
                <c:pt idx="1987">
                  <c:v>10066.008087</c:v>
                </c:pt>
                <c:pt idx="1988">
                  <c:v>10086.300681999999</c:v>
                </c:pt>
                <c:pt idx="1989">
                  <c:v>10098.971786</c:v>
                </c:pt>
                <c:pt idx="1990">
                  <c:v>10068.504967000001</c:v>
                </c:pt>
                <c:pt idx="1991">
                  <c:v>10071.02771</c:v>
                </c:pt>
                <c:pt idx="1992">
                  <c:v>10083.694168</c:v>
                </c:pt>
                <c:pt idx="1993">
                  <c:v>10088.748450999999</c:v>
                </c:pt>
                <c:pt idx="1994">
                  <c:v>10073.51944</c:v>
                </c:pt>
                <c:pt idx="1995">
                  <c:v>10055.761997</c:v>
                </c:pt>
                <c:pt idx="1996">
                  <c:v>10093.762420999999</c:v>
                </c:pt>
                <c:pt idx="1997">
                  <c:v>10060.806465</c:v>
                </c:pt>
                <c:pt idx="1998">
                  <c:v>10050.661724</c:v>
                </c:pt>
                <c:pt idx="1999">
                  <c:v>10101.30278</c:v>
                </c:pt>
                <c:pt idx="2000">
                  <c:v>10050.64106</c:v>
                </c:pt>
                <c:pt idx="2001">
                  <c:v>10091.135323</c:v>
                </c:pt>
                <c:pt idx="2002">
                  <c:v>10073.399590000001</c:v>
                </c:pt>
                <c:pt idx="2003">
                  <c:v>10083.50663</c:v>
                </c:pt>
                <c:pt idx="2004">
                  <c:v>10116.379433</c:v>
                </c:pt>
                <c:pt idx="2005">
                  <c:v>10055.648373</c:v>
                </c:pt>
                <c:pt idx="2006">
                  <c:v>10048.050152</c:v>
                </c:pt>
                <c:pt idx="2007">
                  <c:v>10078.381622000001</c:v>
                </c:pt>
                <c:pt idx="2008">
                  <c:v>10065.726006000001</c:v>
                </c:pt>
                <c:pt idx="2009">
                  <c:v>10050.548149</c:v>
                </c:pt>
                <c:pt idx="2010">
                  <c:v>10078.333640999999</c:v>
                </c:pt>
                <c:pt idx="2011">
                  <c:v>10113.686913</c:v>
                </c:pt>
                <c:pt idx="2012">
                  <c:v>10035.362041</c:v>
                </c:pt>
                <c:pt idx="2013">
                  <c:v>10065.658950999999</c:v>
                </c:pt>
                <c:pt idx="2014">
                  <c:v>10037.872433</c:v>
                </c:pt>
                <c:pt idx="2015">
                  <c:v>10093.399590000001</c:v>
                </c:pt>
                <c:pt idx="2016">
                  <c:v>10075.713936</c:v>
                </c:pt>
                <c:pt idx="2017">
                  <c:v>10050.465649</c:v>
                </c:pt>
                <c:pt idx="2018">
                  <c:v>10105.956215</c:v>
                </c:pt>
                <c:pt idx="2019">
                  <c:v>10058.011791000001</c:v>
                </c:pt>
                <c:pt idx="2020">
                  <c:v>10088.260780000001</c:v>
                </c:pt>
                <c:pt idx="2021">
                  <c:v>10055.466869</c:v>
                </c:pt>
                <c:pt idx="2022">
                  <c:v>10057.976246</c:v>
                </c:pt>
                <c:pt idx="2023">
                  <c:v>10065.524971000001</c:v>
                </c:pt>
                <c:pt idx="2024">
                  <c:v>10070.550934000001</c:v>
                </c:pt>
                <c:pt idx="2025">
                  <c:v>10075.574844000001</c:v>
                </c:pt>
                <c:pt idx="2026">
                  <c:v>10083.115341000001</c:v>
                </c:pt>
                <c:pt idx="2027">
                  <c:v>10078.062088000001</c:v>
                </c:pt>
                <c:pt idx="2028">
                  <c:v>10070.493279</c:v>
                </c:pt>
                <c:pt idx="2029">
                  <c:v>10067.961769</c:v>
                </c:pt>
                <c:pt idx="2030">
                  <c:v>10062.914699999999</c:v>
                </c:pt>
                <c:pt idx="2031">
                  <c:v>10080.514351</c:v>
                </c:pt>
                <c:pt idx="2032">
                  <c:v>10060.373417000001</c:v>
                </c:pt>
                <c:pt idx="2033">
                  <c:v>10088.026566</c:v>
                </c:pt>
                <c:pt idx="2034">
                  <c:v>10090.523094</c:v>
                </c:pt>
                <c:pt idx="2035">
                  <c:v>10077.934502</c:v>
                </c:pt>
                <c:pt idx="2036">
                  <c:v>10045.243033999999</c:v>
                </c:pt>
                <c:pt idx="2037">
                  <c:v>10080.415611</c:v>
                </c:pt>
                <c:pt idx="2038">
                  <c:v>10062.811844</c:v>
                </c:pt>
                <c:pt idx="2039">
                  <c:v>10060.287033000001</c:v>
                </c:pt>
                <c:pt idx="2040">
                  <c:v>10075.343376000001</c:v>
                </c:pt>
                <c:pt idx="2041">
                  <c:v>10075.327957</c:v>
                </c:pt>
                <c:pt idx="2042">
                  <c:v>10095.395888999999</c:v>
                </c:pt>
                <c:pt idx="2043">
                  <c:v>10070.277321</c:v>
                </c:pt>
                <c:pt idx="2044">
                  <c:v>10072.772331</c:v>
                </c:pt>
                <c:pt idx="2045">
                  <c:v>10092.828453</c:v>
                </c:pt>
                <c:pt idx="2046">
                  <c:v>10045.150543</c:v>
                </c:pt>
                <c:pt idx="2047">
                  <c:v>10062.696255000001</c:v>
                </c:pt>
                <c:pt idx="2048">
                  <c:v>10092.771461</c:v>
                </c:pt>
                <c:pt idx="2049">
                  <c:v>10120.327522</c:v>
                </c:pt>
                <c:pt idx="2050">
                  <c:v>10065.164063</c:v>
                </c:pt>
                <c:pt idx="2051">
                  <c:v>10050.115936</c:v>
                </c:pt>
                <c:pt idx="2052">
                  <c:v>10085.179649</c:v>
                </c:pt>
                <c:pt idx="2053">
                  <c:v>10085.162200999999</c:v>
                </c:pt>
                <c:pt idx="2054">
                  <c:v>10067.614952</c:v>
                </c:pt>
                <c:pt idx="2055">
                  <c:v>10060.08987</c:v>
                </c:pt>
                <c:pt idx="2056">
                  <c:v>10075.096954000001</c:v>
                </c:pt>
                <c:pt idx="2057">
                  <c:v>10080.087006</c:v>
                </c:pt>
                <c:pt idx="2058">
                  <c:v>10035.030887999999</c:v>
                </c:pt>
                <c:pt idx="2059">
                  <c:v>10065.044029000001</c:v>
                </c:pt>
                <c:pt idx="2060">
                  <c:v>10105.049591000001</c:v>
                </c:pt>
                <c:pt idx="2061">
                  <c:v>10080.021385</c:v>
                </c:pt>
                <c:pt idx="2062">
                  <c:v>10095.00592</c:v>
                </c:pt>
                <c:pt idx="2063">
                  <c:v>10104.985016000001</c:v>
                </c:pt>
                <c:pt idx="2064">
                  <c:v>10089.968712</c:v>
                </c:pt>
                <c:pt idx="2065">
                  <c:v>10057.468226999999</c:v>
                </c:pt>
                <c:pt idx="2066">
                  <c:v>10054.958339999999</c:v>
                </c:pt>
                <c:pt idx="2067">
                  <c:v>10077.425415</c:v>
                </c:pt>
                <c:pt idx="2068">
                  <c:v>10087.397873</c:v>
                </c:pt>
                <c:pt idx="2069">
                  <c:v>10092.373084999999</c:v>
                </c:pt>
                <c:pt idx="2070">
                  <c:v>10099.842316</c:v>
                </c:pt>
                <c:pt idx="2071">
                  <c:v>10074.866378999999</c:v>
                </c:pt>
                <c:pt idx="2072">
                  <c:v>10072.355987999999</c:v>
                </c:pt>
                <c:pt idx="2073">
                  <c:v>10062.363056</c:v>
                </c:pt>
                <c:pt idx="2074">
                  <c:v>10067.338287</c:v>
                </c:pt>
                <c:pt idx="2075">
                  <c:v>10092.259459999999</c:v>
                </c:pt>
                <c:pt idx="2076">
                  <c:v>11376.129027999999</c:v>
                </c:pt>
                <c:pt idx="2077">
                  <c:v>12502.445556999999</c:v>
                </c:pt>
                <c:pt idx="2078">
                  <c:v>10054.823211999999</c:v>
                </c:pt>
                <c:pt idx="2079">
                  <c:v>10102.149567</c:v>
                </c:pt>
                <c:pt idx="2080">
                  <c:v>10072.237305000001</c:v>
                </c:pt>
                <c:pt idx="2081">
                  <c:v>10084.674628999999</c:v>
                </c:pt>
                <c:pt idx="2082">
                  <c:v>10074.697571000001</c:v>
                </c:pt>
                <c:pt idx="2083">
                  <c:v>10082.150459</c:v>
                </c:pt>
                <c:pt idx="2084">
                  <c:v>10057.244624999999</c:v>
                </c:pt>
                <c:pt idx="2085">
                  <c:v>10064.698028999999</c:v>
                </c:pt>
                <c:pt idx="2086">
                  <c:v>10089.563491999999</c:v>
                </c:pt>
                <c:pt idx="2087">
                  <c:v>10069.646187</c:v>
                </c:pt>
                <c:pt idx="2088">
                  <c:v>10079.579292</c:v>
                </c:pt>
                <c:pt idx="2089">
                  <c:v>10057.185867</c:v>
                </c:pt>
                <c:pt idx="2090">
                  <c:v>10091.975761</c:v>
                </c:pt>
                <c:pt idx="2091">
                  <c:v>10067.103660999999</c:v>
                </c:pt>
                <c:pt idx="2092">
                  <c:v>10081.998734000001</c:v>
                </c:pt>
                <c:pt idx="2093">
                  <c:v>10086.950484999999</c:v>
                </c:pt>
                <c:pt idx="2094">
                  <c:v>10114.254303</c:v>
                </c:pt>
                <c:pt idx="2095">
                  <c:v>10079.46492</c:v>
                </c:pt>
                <c:pt idx="2096">
                  <c:v>10072.000282000001</c:v>
                </c:pt>
                <c:pt idx="2097">
                  <c:v>10071.985489000001</c:v>
                </c:pt>
                <c:pt idx="2098">
                  <c:v>10084.379433</c:v>
                </c:pt>
                <c:pt idx="2099">
                  <c:v>10034.737331</c:v>
                </c:pt>
                <c:pt idx="2100">
                  <c:v>10071.941108999999</c:v>
                </c:pt>
                <c:pt idx="2101">
                  <c:v>10066.965881</c:v>
                </c:pt>
                <c:pt idx="2102">
                  <c:v>10091.749191000001</c:v>
                </c:pt>
                <c:pt idx="2103">
                  <c:v>10096.688721</c:v>
                </c:pt>
                <c:pt idx="2104">
                  <c:v>10106.583588</c:v>
                </c:pt>
                <c:pt idx="2105">
                  <c:v>10091.692596000001</c:v>
                </c:pt>
                <c:pt idx="2106">
                  <c:v>10076.807731999999</c:v>
                </c:pt>
                <c:pt idx="2107">
                  <c:v>10071.837608</c:v>
                </c:pt>
                <c:pt idx="2108">
                  <c:v>10064.392883</c:v>
                </c:pt>
                <c:pt idx="2109">
                  <c:v>10079.236481</c:v>
                </c:pt>
                <c:pt idx="2110">
                  <c:v>10076.744545</c:v>
                </c:pt>
                <c:pt idx="2111">
                  <c:v>10071.778511</c:v>
                </c:pt>
                <c:pt idx="2112">
                  <c:v>10066.814522000001</c:v>
                </c:pt>
                <c:pt idx="2113">
                  <c:v>10084.119492</c:v>
                </c:pt>
                <c:pt idx="2114">
                  <c:v>10081.628586000001</c:v>
                </c:pt>
                <c:pt idx="2115">
                  <c:v>10071.719444</c:v>
                </c:pt>
                <c:pt idx="2116">
                  <c:v>10098.903007999999</c:v>
                </c:pt>
                <c:pt idx="2117">
                  <c:v>10108.770912</c:v>
                </c:pt>
                <c:pt idx="2118">
                  <c:v>10081.561394</c:v>
                </c:pt>
                <c:pt idx="2119">
                  <c:v>10066.718306999999</c:v>
                </c:pt>
                <c:pt idx="2120">
                  <c:v>10079.057266</c:v>
                </c:pt>
                <c:pt idx="2121">
                  <c:v>10125.971581</c:v>
                </c:pt>
                <c:pt idx="2122">
                  <c:v>10061.738056</c:v>
                </c:pt>
                <c:pt idx="2123">
                  <c:v>10079.008438000001</c:v>
                </c:pt>
                <c:pt idx="2124">
                  <c:v>10078.992165</c:v>
                </c:pt>
                <c:pt idx="2125">
                  <c:v>10064.167915</c:v>
                </c:pt>
                <c:pt idx="2126">
                  <c:v>10074.024651</c:v>
                </c:pt>
                <c:pt idx="2127">
                  <c:v>10098.679199</c:v>
                </c:pt>
                <c:pt idx="2128">
                  <c:v>10086.326508</c:v>
                </c:pt>
                <c:pt idx="2129">
                  <c:v>10118.366241</c:v>
                </c:pt>
                <c:pt idx="2130">
                  <c:v>10073.963653999999</c:v>
                </c:pt>
                <c:pt idx="2131">
                  <c:v>10051.763889</c:v>
                </c:pt>
                <c:pt idx="2132">
                  <c:v>10101.041999999999</c:v>
                </c:pt>
                <c:pt idx="2133">
                  <c:v>10098.557242999999</c:v>
                </c:pt>
                <c:pt idx="2134">
                  <c:v>10071.439270000001</c:v>
                </c:pt>
                <c:pt idx="2135">
                  <c:v>10103.442444</c:v>
                </c:pt>
                <c:pt idx="2136">
                  <c:v>10073.872230999999</c:v>
                </c:pt>
                <c:pt idx="2137">
                  <c:v>10076.318893</c:v>
                </c:pt>
                <c:pt idx="2138">
                  <c:v>10061.534804999999</c:v>
                </c:pt>
                <c:pt idx="2139">
                  <c:v>10091.052734000001</c:v>
                </c:pt>
                <c:pt idx="2140">
                  <c:v>10083.652824000001</c:v>
                </c:pt>
                <c:pt idx="2141">
                  <c:v>10059.036872999999</c:v>
                </c:pt>
                <c:pt idx="2142">
                  <c:v>10054.105968</c:v>
                </c:pt>
                <c:pt idx="2143">
                  <c:v>10071.306793</c:v>
                </c:pt>
                <c:pt idx="2144">
                  <c:v>10110.625647999999</c:v>
                </c:pt>
                <c:pt idx="2145">
                  <c:v>10066.361693999999</c:v>
                </c:pt>
                <c:pt idx="2146">
                  <c:v>10095.835999000001</c:v>
                </c:pt>
                <c:pt idx="2147">
                  <c:v>10078.618439</c:v>
                </c:pt>
                <c:pt idx="2148">
                  <c:v>10071.233260999999</c:v>
                </c:pt>
                <c:pt idx="2149">
                  <c:v>10090.865051000001</c:v>
                </c:pt>
                <c:pt idx="2150">
                  <c:v>10098.212219000001</c:v>
                </c:pt>
                <c:pt idx="2151">
                  <c:v>10120.285132999999</c:v>
                </c:pt>
                <c:pt idx="2152">
                  <c:v>10090.808800000001</c:v>
                </c:pt>
                <c:pt idx="2153">
                  <c:v>10071.159766999999</c:v>
                </c:pt>
                <c:pt idx="2154">
                  <c:v>10071.145081000001</c:v>
                </c:pt>
                <c:pt idx="2155">
                  <c:v>10073.58316</c:v>
                </c:pt>
                <c:pt idx="2156">
                  <c:v>10061.306637</c:v>
                </c:pt>
                <c:pt idx="2157">
                  <c:v>10066.197495</c:v>
                </c:pt>
                <c:pt idx="2158">
                  <c:v>10088.245094</c:v>
                </c:pt>
                <c:pt idx="2159">
                  <c:v>10085.776123</c:v>
                </c:pt>
                <c:pt idx="2160">
                  <c:v>10115.161285</c:v>
                </c:pt>
                <c:pt idx="2161">
                  <c:v>10083.290955</c:v>
                </c:pt>
                <c:pt idx="2162">
                  <c:v>10073.47683</c:v>
                </c:pt>
                <c:pt idx="2163">
                  <c:v>10068.564209</c:v>
                </c:pt>
                <c:pt idx="2164">
                  <c:v>10090.583984000001</c:v>
                </c:pt>
                <c:pt idx="2165">
                  <c:v>10085.669846000001</c:v>
                </c:pt>
                <c:pt idx="2166">
                  <c:v>10088.099342</c:v>
                </c:pt>
                <c:pt idx="2167">
                  <c:v>10061.167454</c:v>
                </c:pt>
                <c:pt idx="2168">
                  <c:v>10056.262424</c:v>
                </c:pt>
                <c:pt idx="2169">
                  <c:v>10080.707664</c:v>
                </c:pt>
                <c:pt idx="2170">
                  <c:v>10083.136154</c:v>
                </c:pt>
                <c:pt idx="2171">
                  <c:v>10070.895592000001</c:v>
                </c:pt>
                <c:pt idx="2172">
                  <c:v>10075.769272</c:v>
                </c:pt>
                <c:pt idx="2173">
                  <c:v>10056.204285</c:v>
                </c:pt>
                <c:pt idx="2174">
                  <c:v>10065.965302000001</c:v>
                </c:pt>
                <c:pt idx="2175">
                  <c:v>10073.279617</c:v>
                </c:pt>
                <c:pt idx="2176">
                  <c:v>10080.590912</c:v>
                </c:pt>
                <c:pt idx="2177">
                  <c:v>10109.873962</c:v>
                </c:pt>
                <c:pt idx="2178">
                  <c:v>10090.322120999999</c:v>
                </c:pt>
                <c:pt idx="2179">
                  <c:v>10075.659637000001</c:v>
                </c:pt>
                <c:pt idx="2180">
                  <c:v>10046.362442</c:v>
                </c:pt>
                <c:pt idx="2181">
                  <c:v>10080.507576</c:v>
                </c:pt>
                <c:pt idx="2182">
                  <c:v>10102.442986</c:v>
                </c:pt>
                <c:pt idx="2183">
                  <c:v>10070.719803</c:v>
                </c:pt>
                <c:pt idx="2184">
                  <c:v>10056.076510999999</c:v>
                </c:pt>
                <c:pt idx="2185">
                  <c:v>10065.815323000001</c:v>
                </c:pt>
                <c:pt idx="2186">
                  <c:v>10090.172699000001</c:v>
                </c:pt>
                <c:pt idx="2187">
                  <c:v>10085.280838000001</c:v>
                </c:pt>
                <c:pt idx="2188">
                  <c:v>10077.95491</c:v>
                </c:pt>
                <c:pt idx="2189">
                  <c:v>10077.938765999999</c:v>
                </c:pt>
                <c:pt idx="2190">
                  <c:v>10090.098038</c:v>
                </c:pt>
                <c:pt idx="2191">
                  <c:v>10058.429871</c:v>
                </c:pt>
                <c:pt idx="2192">
                  <c:v>10048.681473000001</c:v>
                </c:pt>
                <c:pt idx="2193">
                  <c:v>10080.307793</c:v>
                </c:pt>
                <c:pt idx="2194">
                  <c:v>10063.259701000001</c:v>
                </c:pt>
                <c:pt idx="2195">
                  <c:v>10080.274529</c:v>
                </c:pt>
                <c:pt idx="2196">
                  <c:v>10102.146416</c:v>
                </c:pt>
                <c:pt idx="2197">
                  <c:v>10058.357285</c:v>
                </c:pt>
                <c:pt idx="2198">
                  <c:v>10070.500443000001</c:v>
                </c:pt>
                <c:pt idx="2199">
                  <c:v>10046.180374</c:v>
                </c:pt>
                <c:pt idx="2200">
                  <c:v>10072.901268</c:v>
                </c:pt>
                <c:pt idx="2201">
                  <c:v>10072.886154</c:v>
                </c:pt>
                <c:pt idx="2202">
                  <c:v>10077.729117999999</c:v>
                </c:pt>
                <c:pt idx="2203">
                  <c:v>10048.570629</c:v>
                </c:pt>
                <c:pt idx="2204">
                  <c:v>10065.556755</c:v>
                </c:pt>
                <c:pt idx="2205">
                  <c:v>10070.398216</c:v>
                </c:pt>
                <c:pt idx="2206">
                  <c:v>10065.529571999999</c:v>
                </c:pt>
                <c:pt idx="2207">
                  <c:v>10055.809913999999</c:v>
                </c:pt>
                <c:pt idx="2208">
                  <c:v>10067.928413</c:v>
                </c:pt>
                <c:pt idx="2209">
                  <c:v>10053.361256</c:v>
                </c:pt>
                <c:pt idx="2210">
                  <c:v>10048.500172</c:v>
                </c:pt>
                <c:pt idx="2211">
                  <c:v>10080.008682</c:v>
                </c:pt>
                <c:pt idx="2212">
                  <c:v>10046.056049000001</c:v>
                </c:pt>
                <c:pt idx="2213">
                  <c:v>10070.281494000001</c:v>
                </c:pt>
                <c:pt idx="2214">
                  <c:v>10077.535904</c:v>
                </c:pt>
                <c:pt idx="2215">
                  <c:v>10075.097320999999</c:v>
                </c:pt>
                <c:pt idx="2216">
                  <c:v>10060.549789000001</c:v>
                </c:pt>
                <c:pt idx="2217">
                  <c:v>10082.330620000001</c:v>
                </c:pt>
                <c:pt idx="2218">
                  <c:v>10067.787613</c:v>
                </c:pt>
                <c:pt idx="2219">
                  <c:v>10062.932579</c:v>
                </c:pt>
                <c:pt idx="2220">
                  <c:v>10038.7197</c:v>
                </c:pt>
                <c:pt idx="2221">
                  <c:v>10079.842804</c:v>
                </c:pt>
                <c:pt idx="2222">
                  <c:v>10074.988273999999</c:v>
                </c:pt>
                <c:pt idx="2223">
                  <c:v>10050.787963999999</c:v>
                </c:pt>
                <c:pt idx="2224">
                  <c:v>10055.613361</c:v>
                </c:pt>
                <c:pt idx="2225">
                  <c:v>10058.019283</c:v>
                </c:pt>
                <c:pt idx="2226">
                  <c:v>10074.926009999999</c:v>
                </c:pt>
                <c:pt idx="2227">
                  <c:v>10036.24699</c:v>
                </c:pt>
                <c:pt idx="2228">
                  <c:v>10055.567172999999</c:v>
                </c:pt>
                <c:pt idx="2229">
                  <c:v>10094.203025999999</c:v>
                </c:pt>
                <c:pt idx="2230">
                  <c:v>10057.959048999999</c:v>
                </c:pt>
                <c:pt idx="2231">
                  <c:v>10067.604842999999</c:v>
                </c:pt>
                <c:pt idx="2232">
                  <c:v>10045.865180999999</c:v>
                </c:pt>
                <c:pt idx="2233">
                  <c:v>10055.509472</c:v>
                </c:pt>
                <c:pt idx="2234">
                  <c:v>10062.736797</c:v>
                </c:pt>
                <c:pt idx="2235">
                  <c:v>10048.249046000001</c:v>
                </c:pt>
                <c:pt idx="2236">
                  <c:v>10062.710724</c:v>
                </c:pt>
                <c:pt idx="2237">
                  <c:v>10055.463341000001</c:v>
                </c:pt>
                <c:pt idx="2238">
                  <c:v>10069.917496</c:v>
                </c:pt>
                <c:pt idx="2239">
                  <c:v>10069.902962</c:v>
                </c:pt>
                <c:pt idx="2240">
                  <c:v>10050.60886</c:v>
                </c:pt>
                <c:pt idx="2241">
                  <c:v>10081.921120000001</c:v>
                </c:pt>
                <c:pt idx="2242">
                  <c:v>10038.543098</c:v>
                </c:pt>
                <c:pt idx="2243">
                  <c:v>10093.929260000001</c:v>
                </c:pt>
                <c:pt idx="2244">
                  <c:v>10072.238251000001</c:v>
                </c:pt>
                <c:pt idx="2245">
                  <c:v>10077.038108999999</c:v>
                </c:pt>
                <c:pt idx="2246">
                  <c:v>10074.615143000001</c:v>
                </c:pt>
                <c:pt idx="2247">
                  <c:v>10052.941666000001</c:v>
                </c:pt>
                <c:pt idx="2248">
                  <c:v>10072.178162</c:v>
                </c:pt>
                <c:pt idx="2249">
                  <c:v>10076.974013999999</c:v>
                </c:pt>
                <c:pt idx="2250">
                  <c:v>10067.338249</c:v>
                </c:pt>
                <c:pt idx="2251">
                  <c:v>10072.133110000001</c:v>
                </c:pt>
                <c:pt idx="2252">
                  <c:v>10060.098415</c:v>
                </c:pt>
                <c:pt idx="2253">
                  <c:v>10062.489342000001</c:v>
                </c:pt>
                <c:pt idx="2254">
                  <c:v>10050.461654999999</c:v>
                </c:pt>
                <c:pt idx="2255">
                  <c:v>10043.243843</c:v>
                </c:pt>
                <c:pt idx="2256">
                  <c:v>10062.450325</c:v>
                </c:pt>
                <c:pt idx="2257">
                  <c:v>10076.845932</c:v>
                </c:pt>
                <c:pt idx="2258">
                  <c:v>10038.414967000001</c:v>
                </c:pt>
                <c:pt idx="2259">
                  <c:v>10088.816108999999</c:v>
                </c:pt>
                <c:pt idx="2260">
                  <c:v>10052.798580000001</c:v>
                </c:pt>
                <c:pt idx="2261">
                  <c:v>10081.580811</c:v>
                </c:pt>
                <c:pt idx="2262">
                  <c:v>10069.569138000001</c:v>
                </c:pt>
                <c:pt idx="2263">
                  <c:v>10083.945266999999</c:v>
                </c:pt>
                <c:pt idx="2264">
                  <c:v>10079.131905</c:v>
                </c:pt>
                <c:pt idx="2265">
                  <c:v>10064.730797</c:v>
                </c:pt>
                <c:pt idx="2266">
                  <c:v>10076.701996</c:v>
                </c:pt>
                <c:pt idx="2267">
                  <c:v>10047.928757</c:v>
                </c:pt>
                <c:pt idx="2268">
                  <c:v>10086.253784</c:v>
                </c:pt>
                <c:pt idx="2269">
                  <c:v>10093.422127</c:v>
                </c:pt>
                <c:pt idx="2270">
                  <c:v>10069.453255</c:v>
                </c:pt>
                <c:pt idx="2271">
                  <c:v>10040.70549</c:v>
                </c:pt>
                <c:pt idx="2272">
                  <c:v>10095.757659999999</c:v>
                </c:pt>
                <c:pt idx="2273">
                  <c:v>10052.655731000001</c:v>
                </c:pt>
                <c:pt idx="2274">
                  <c:v>10071.7883</c:v>
                </c:pt>
                <c:pt idx="2275">
                  <c:v>10050.241329</c:v>
                </c:pt>
                <c:pt idx="2276">
                  <c:v>10069.366416999999</c:v>
                </c:pt>
                <c:pt idx="2277">
                  <c:v>10059.786163000001</c:v>
                </c:pt>
                <c:pt idx="2278">
                  <c:v>10071.728432</c:v>
                </c:pt>
                <c:pt idx="2279">
                  <c:v>10062.151675999999</c:v>
                </c:pt>
                <c:pt idx="2280">
                  <c:v>10064.528663999999</c:v>
                </c:pt>
                <c:pt idx="2281">
                  <c:v>10050.17849</c:v>
                </c:pt>
                <c:pt idx="2282">
                  <c:v>10062.112784999999</c:v>
                </c:pt>
                <c:pt idx="2283">
                  <c:v>10083.595917000001</c:v>
                </c:pt>
                <c:pt idx="2284">
                  <c:v>10052.535042</c:v>
                </c:pt>
                <c:pt idx="2285">
                  <c:v>10062.073909999999</c:v>
                </c:pt>
                <c:pt idx="2286">
                  <c:v>10071.608795</c:v>
                </c:pt>
                <c:pt idx="2287">
                  <c:v>10042.956306</c:v>
                </c:pt>
                <c:pt idx="2288">
                  <c:v>10073.964867000001</c:v>
                </c:pt>
                <c:pt idx="2289">
                  <c:v>10073.949425000001</c:v>
                </c:pt>
                <c:pt idx="2290">
                  <c:v>10064.394119000001</c:v>
                </c:pt>
                <c:pt idx="2291">
                  <c:v>10064.380669</c:v>
                </c:pt>
                <c:pt idx="2292">
                  <c:v>10038.143543</c:v>
                </c:pt>
                <c:pt idx="2293">
                  <c:v>10061.970314</c:v>
                </c:pt>
                <c:pt idx="2294">
                  <c:v>10064.340346999999</c:v>
                </c:pt>
                <c:pt idx="2295">
                  <c:v>10052.414516000001</c:v>
                </c:pt>
                <c:pt idx="2296">
                  <c:v>10042.875647999999</c:v>
                </c:pt>
                <c:pt idx="2297">
                  <c:v>10095.259314999999</c:v>
                </c:pt>
                <c:pt idx="2298">
                  <c:v>10059.524632000001</c:v>
                </c:pt>
                <c:pt idx="2299">
                  <c:v>10064.27317</c:v>
                </c:pt>
                <c:pt idx="2300">
                  <c:v>10061.879752999999</c:v>
                </c:pt>
                <c:pt idx="2301">
                  <c:v>10045.210369</c:v>
                </c:pt>
                <c:pt idx="2302">
                  <c:v>10076.127869</c:v>
                </c:pt>
                <c:pt idx="2303">
                  <c:v>10061.840964999999</c:v>
                </c:pt>
                <c:pt idx="2304">
                  <c:v>10052.316032000001</c:v>
                </c:pt>
                <c:pt idx="2305">
                  <c:v>10045.172585</c:v>
                </c:pt>
                <c:pt idx="2306">
                  <c:v>10038.03212</c:v>
                </c:pt>
                <c:pt idx="2307">
                  <c:v>10057.036251</c:v>
                </c:pt>
                <c:pt idx="2308">
                  <c:v>10076.032433</c:v>
                </c:pt>
                <c:pt idx="2309">
                  <c:v>10066.514465</c:v>
                </c:pt>
                <c:pt idx="2310">
                  <c:v>10064.125542</c:v>
                </c:pt>
                <c:pt idx="2311">
                  <c:v>10037.992371</c:v>
                </c:pt>
                <c:pt idx="2312">
                  <c:v>10061.724689000001</c:v>
                </c:pt>
                <c:pt idx="2313">
                  <c:v>10059.338249</c:v>
                </c:pt>
                <c:pt idx="2314">
                  <c:v>10087.802238</c:v>
                </c:pt>
                <c:pt idx="2315">
                  <c:v>10061.685963</c:v>
                </c:pt>
                <c:pt idx="2316">
                  <c:v>10075.905296000001</c:v>
                </c:pt>
                <c:pt idx="2317">
                  <c:v>10033.201617999999</c:v>
                </c:pt>
                <c:pt idx="2318">
                  <c:v>10075.873535000001</c:v>
                </c:pt>
                <c:pt idx="2319">
                  <c:v>10052.152142000001</c:v>
                </c:pt>
                <c:pt idx="2320">
                  <c:v>10052.141224000001</c:v>
                </c:pt>
                <c:pt idx="2321">
                  <c:v>10030.804274</c:v>
                </c:pt>
                <c:pt idx="2322">
                  <c:v>10040.274082</c:v>
                </c:pt>
                <c:pt idx="2323">
                  <c:v>10068.688461</c:v>
                </c:pt>
                <c:pt idx="2324">
                  <c:v>10099.459015</c:v>
                </c:pt>
                <c:pt idx="2325">
                  <c:v>10061.556973000001</c:v>
                </c:pt>
                <c:pt idx="2326">
                  <c:v>10042.607441</c:v>
                </c:pt>
                <c:pt idx="2327">
                  <c:v>10073.364113</c:v>
                </c:pt>
                <c:pt idx="2328">
                  <c:v>10042.589596</c:v>
                </c:pt>
                <c:pt idx="2329">
                  <c:v>10063.871016999999</c:v>
                </c:pt>
                <c:pt idx="2330">
                  <c:v>10052.032149999999</c:v>
                </c:pt>
                <c:pt idx="2331">
                  <c:v>10092.219482</c:v>
                </c:pt>
                <c:pt idx="2332">
                  <c:v>10078.015525999999</c:v>
                </c:pt>
                <c:pt idx="2333">
                  <c:v>10077.999175999999</c:v>
                </c:pt>
                <c:pt idx="2334">
                  <c:v>10063.804138</c:v>
                </c:pt>
                <c:pt idx="2335">
                  <c:v>10044.889800999999</c:v>
                </c:pt>
                <c:pt idx="2336">
                  <c:v>10061.415272</c:v>
                </c:pt>
                <c:pt idx="2337">
                  <c:v>10073.210556</c:v>
                </c:pt>
                <c:pt idx="2338">
                  <c:v>10073.195206</c:v>
                </c:pt>
                <c:pt idx="2339">
                  <c:v>10047.212818</c:v>
                </c:pt>
                <c:pt idx="2340">
                  <c:v>10066.084084</c:v>
                </c:pt>
                <c:pt idx="2341">
                  <c:v>10061.350929</c:v>
                </c:pt>
                <c:pt idx="2342">
                  <c:v>10049.542282</c:v>
                </c:pt>
                <c:pt idx="2343">
                  <c:v>10040.097248</c:v>
                </c:pt>
                <c:pt idx="2344">
                  <c:v>10056.596008</c:v>
                </c:pt>
                <c:pt idx="2345">
                  <c:v>10042.438103</c:v>
                </c:pt>
                <c:pt idx="2346">
                  <c:v>10058.929447</c:v>
                </c:pt>
                <c:pt idx="2347">
                  <c:v>10063.630451000001</c:v>
                </c:pt>
                <c:pt idx="2348">
                  <c:v>10032.986645000001</c:v>
                </c:pt>
                <c:pt idx="2349">
                  <c:v>10056.536674000001</c:v>
                </c:pt>
                <c:pt idx="2350">
                  <c:v>10068.300811999999</c:v>
                </c:pt>
                <c:pt idx="2351">
                  <c:v>10040.030006000001</c:v>
                </c:pt>
                <c:pt idx="2352">
                  <c:v>10077.689003</c:v>
                </c:pt>
                <c:pt idx="2353">
                  <c:v>10072.965255999999</c:v>
                </c:pt>
                <c:pt idx="2354">
                  <c:v>10040.004806999999</c:v>
                </c:pt>
                <c:pt idx="2355">
                  <c:v>10063.523712</c:v>
                </c:pt>
                <c:pt idx="2356">
                  <c:v>10051.749195</c:v>
                </c:pt>
                <c:pt idx="2357">
                  <c:v>10054.090072999999</c:v>
                </c:pt>
                <c:pt idx="2358">
                  <c:v>10042.322475000001</c:v>
                </c:pt>
                <c:pt idx="2359">
                  <c:v>10042.313587000001</c:v>
                </c:pt>
                <c:pt idx="2360">
                  <c:v>10028.203135</c:v>
                </c:pt>
                <c:pt idx="2361">
                  <c:v>10058.744189999999</c:v>
                </c:pt>
                <c:pt idx="2362">
                  <c:v>10030.540564000001</c:v>
                </c:pt>
                <c:pt idx="2363">
                  <c:v>10046.975613000001</c:v>
                </c:pt>
                <c:pt idx="2364">
                  <c:v>10054.010609000001</c:v>
                </c:pt>
                <c:pt idx="2365">
                  <c:v>10056.347054</c:v>
                </c:pt>
                <c:pt idx="2366">
                  <c:v>10063.377117</c:v>
                </c:pt>
                <c:pt idx="2367">
                  <c:v>10082.13826</c:v>
                </c:pt>
                <c:pt idx="2368">
                  <c:v>10058.657859999999</c:v>
                </c:pt>
                <c:pt idx="2369">
                  <c:v>10063.337173</c:v>
                </c:pt>
                <c:pt idx="2370">
                  <c:v>10060.978535</c:v>
                </c:pt>
                <c:pt idx="2371">
                  <c:v>10077.379562</c:v>
                </c:pt>
                <c:pt idx="2372">
                  <c:v>10053.919876</c:v>
                </c:pt>
                <c:pt idx="2373">
                  <c:v>10110.160927000001</c:v>
                </c:pt>
                <c:pt idx="2374">
                  <c:v>10023.433567</c:v>
                </c:pt>
                <c:pt idx="2375">
                  <c:v>10056.228736999999</c:v>
                </c:pt>
                <c:pt idx="2376">
                  <c:v>10051.532173</c:v>
                </c:pt>
                <c:pt idx="2377">
                  <c:v>10046.837578000001</c:v>
                </c:pt>
                <c:pt idx="2378">
                  <c:v>10056.193272</c:v>
                </c:pt>
                <c:pt idx="2379">
                  <c:v>10074.908606999999</c:v>
                </c:pt>
                <c:pt idx="2380">
                  <c:v>10058.510036</c:v>
                </c:pt>
                <c:pt idx="2381">
                  <c:v>10074.87709</c:v>
                </c:pt>
                <c:pt idx="2382">
                  <c:v>10063.164257</c:v>
                </c:pt>
                <c:pt idx="2383">
                  <c:v>10046.778491999999</c:v>
                </c:pt>
                <c:pt idx="2384">
                  <c:v>10081.845138999999</c:v>
                </c:pt>
                <c:pt idx="2385">
                  <c:v>10056.110573</c:v>
                </c:pt>
                <c:pt idx="2386">
                  <c:v>10030.386828999999</c:v>
                </c:pt>
                <c:pt idx="2387">
                  <c:v>10070.108695999999</c:v>
                </c:pt>
                <c:pt idx="2388">
                  <c:v>10077.103332999999</c:v>
                </c:pt>
                <c:pt idx="2389">
                  <c:v>10037.375565</c:v>
                </c:pt>
                <c:pt idx="2390">
                  <c:v>10077.070868999999</c:v>
                </c:pt>
                <c:pt idx="2391">
                  <c:v>10077.054649</c:v>
                </c:pt>
                <c:pt idx="2392">
                  <c:v>10081.707420000001</c:v>
                </c:pt>
                <c:pt idx="2393">
                  <c:v>10049.014126</c:v>
                </c:pt>
                <c:pt idx="2394">
                  <c:v>10046.670292000001</c:v>
                </c:pt>
                <c:pt idx="2395">
                  <c:v>10051.326508</c:v>
                </c:pt>
                <c:pt idx="2396">
                  <c:v>10072.308478999999</c:v>
                </c:pt>
                <c:pt idx="2397">
                  <c:v>10055.968967000001</c:v>
                </c:pt>
                <c:pt idx="2398">
                  <c:v>10062.951824</c:v>
                </c:pt>
                <c:pt idx="2399">
                  <c:v>10069.931731999999</c:v>
                </c:pt>
                <c:pt idx="2400">
                  <c:v>10037.289065999999</c:v>
                </c:pt>
                <c:pt idx="2401">
                  <c:v>10062.912041</c:v>
                </c:pt>
                <c:pt idx="2402">
                  <c:v>10079.205878999999</c:v>
                </c:pt>
                <c:pt idx="2403">
                  <c:v>10079.189186</c:v>
                </c:pt>
                <c:pt idx="2404">
                  <c:v>10053.557860999999</c:v>
                </c:pt>
                <c:pt idx="2405">
                  <c:v>10065.187134</c:v>
                </c:pt>
                <c:pt idx="2406">
                  <c:v>10072.156258000001</c:v>
                </c:pt>
                <c:pt idx="2407">
                  <c:v>10074.46817</c:v>
                </c:pt>
                <c:pt idx="2408">
                  <c:v>10055.839355</c:v>
                </c:pt>
                <c:pt idx="2409">
                  <c:v>10037.218387999999</c:v>
                </c:pt>
                <c:pt idx="2410">
                  <c:v>10062.792786</c:v>
                </c:pt>
                <c:pt idx="2411">
                  <c:v>10072.080215</c:v>
                </c:pt>
                <c:pt idx="2412">
                  <c:v>10046.493557</c:v>
                </c:pt>
                <c:pt idx="2413">
                  <c:v>10051.132126</c:v>
                </c:pt>
                <c:pt idx="2414">
                  <c:v>10034.855457</c:v>
                </c:pt>
                <c:pt idx="2415">
                  <c:v>10044.140933999999</c:v>
                </c:pt>
                <c:pt idx="2416">
                  <c:v>10062.713352000001</c:v>
                </c:pt>
                <c:pt idx="2417">
                  <c:v>10081.277939</c:v>
                </c:pt>
                <c:pt idx="2418">
                  <c:v>10074.295577999999</c:v>
                </c:pt>
                <c:pt idx="2419">
                  <c:v>10039.461192999999</c:v>
                </c:pt>
                <c:pt idx="2420">
                  <c:v>10076.584976</c:v>
                </c:pt>
                <c:pt idx="2421">
                  <c:v>10060.326942</c:v>
                </c:pt>
                <c:pt idx="2422">
                  <c:v>10069.593315</c:v>
                </c:pt>
                <c:pt idx="2423">
                  <c:v>10041.747173</c:v>
                </c:pt>
                <c:pt idx="2424">
                  <c:v>10067.245140000001</c:v>
                </c:pt>
                <c:pt idx="2425">
                  <c:v>10062.594322000001</c:v>
                </c:pt>
                <c:pt idx="2426">
                  <c:v>10062.581104000001</c:v>
                </c:pt>
                <c:pt idx="2427">
                  <c:v>10060.250561000001</c:v>
                </c:pt>
                <c:pt idx="2428">
                  <c:v>10060.237835</c:v>
                </c:pt>
                <c:pt idx="2429">
                  <c:v>10046.327010999999</c:v>
                </c:pt>
                <c:pt idx="2430">
                  <c:v>10057.89653</c:v>
                </c:pt>
                <c:pt idx="2431">
                  <c:v>10048.622810000001</c:v>
                </c:pt>
                <c:pt idx="2432">
                  <c:v>10046.297656999999</c:v>
                </c:pt>
                <c:pt idx="2433">
                  <c:v>10011.571969000001</c:v>
                </c:pt>
                <c:pt idx="2434">
                  <c:v>10046.278095</c:v>
                </c:pt>
                <c:pt idx="2435">
                  <c:v>10048.58173</c:v>
                </c:pt>
                <c:pt idx="2436">
                  <c:v>10071.700729</c:v>
                </c:pt>
                <c:pt idx="2437">
                  <c:v>10048.561195</c:v>
                </c:pt>
                <c:pt idx="2438">
                  <c:v>10053.174831</c:v>
                </c:pt>
                <c:pt idx="2439">
                  <c:v>10030.048986</c:v>
                </c:pt>
                <c:pt idx="2440">
                  <c:v>10069.329154999999</c:v>
                </c:pt>
                <c:pt idx="2441">
                  <c:v>10027.725797999999</c:v>
                </c:pt>
                <c:pt idx="2442">
                  <c:v>10034.649921</c:v>
                </c:pt>
                <c:pt idx="2443">
                  <c:v>10043.880619</c:v>
                </c:pt>
                <c:pt idx="2444">
                  <c:v>10055.416428</c:v>
                </c:pt>
                <c:pt idx="2445">
                  <c:v>10057.713234000001</c:v>
                </c:pt>
                <c:pt idx="2446">
                  <c:v>10080.781440999999</c:v>
                </c:pt>
                <c:pt idx="2447">
                  <c:v>10057.688824000001</c:v>
                </c:pt>
                <c:pt idx="2448">
                  <c:v>10085.361397000001</c:v>
                </c:pt>
                <c:pt idx="2449">
                  <c:v>10064.584145000001</c:v>
                </c:pt>
                <c:pt idx="2450">
                  <c:v>10059.958301999999</c:v>
                </c:pt>
                <c:pt idx="2451">
                  <c:v>10064.556816</c:v>
                </c:pt>
                <c:pt idx="2452">
                  <c:v>10027.661351999999</c:v>
                </c:pt>
                <c:pt idx="2453">
                  <c:v>10064.529495000001</c:v>
                </c:pt>
                <c:pt idx="2454">
                  <c:v>10062.2117</c:v>
                </c:pt>
                <c:pt idx="2455">
                  <c:v>10041.465687</c:v>
                </c:pt>
                <c:pt idx="2456">
                  <c:v>10039.153748000001</c:v>
                </c:pt>
                <c:pt idx="2457">
                  <c:v>10066.777550000001</c:v>
                </c:pt>
                <c:pt idx="2458">
                  <c:v>10050.648101999999</c:v>
                </c:pt>
                <c:pt idx="2459">
                  <c:v>10062.145874</c:v>
                </c:pt>
                <c:pt idx="2460">
                  <c:v>10052.927863999999</c:v>
                </c:pt>
                <c:pt idx="2461">
                  <c:v>10059.818829</c:v>
                </c:pt>
                <c:pt idx="2462">
                  <c:v>10069.007111000001</c:v>
                </c:pt>
                <c:pt idx="2463">
                  <c:v>10045.994994999999</c:v>
                </c:pt>
                <c:pt idx="2464">
                  <c:v>10048.284512</c:v>
                </c:pt>
                <c:pt idx="2465">
                  <c:v>10039.079181999999</c:v>
                </c:pt>
                <c:pt idx="2466">
                  <c:v>10045.965767</c:v>
                </c:pt>
                <c:pt idx="2467">
                  <c:v>10059.742835999999</c:v>
                </c:pt>
                <c:pt idx="2468">
                  <c:v>10078.108688</c:v>
                </c:pt>
                <c:pt idx="2469">
                  <c:v>10050.530204999999</c:v>
                </c:pt>
                <c:pt idx="2470">
                  <c:v>10059.704861</c:v>
                </c:pt>
                <c:pt idx="2471">
                  <c:v>10055.100494</c:v>
                </c:pt>
                <c:pt idx="2472">
                  <c:v>10071.156386999999</c:v>
                </c:pt>
                <c:pt idx="2473">
                  <c:v>10018.359044999999</c:v>
                </c:pt>
                <c:pt idx="2474">
                  <c:v>10034.415913000001</c:v>
                </c:pt>
                <c:pt idx="2475">
                  <c:v>10041.290337</c:v>
                </c:pt>
                <c:pt idx="2476">
                  <c:v>10025.227633</c:v>
                </c:pt>
                <c:pt idx="2477">
                  <c:v>10050.444565</c:v>
                </c:pt>
                <c:pt idx="2478">
                  <c:v>10059.603660999999</c:v>
                </c:pt>
                <c:pt idx="2479">
                  <c:v>10052.715134</c:v>
                </c:pt>
                <c:pt idx="2480">
                  <c:v>10061.869854</c:v>
                </c:pt>
                <c:pt idx="2481">
                  <c:v>10048.110790000001</c:v>
                </c:pt>
                <c:pt idx="2482">
                  <c:v>10059.553101</c:v>
                </c:pt>
                <c:pt idx="2483">
                  <c:v>10054.960429999999</c:v>
                </c:pt>
                <c:pt idx="2484">
                  <c:v>10057.238300000001</c:v>
                </c:pt>
                <c:pt idx="2485">
                  <c:v>10054.937107</c:v>
                </c:pt>
                <c:pt idx="2486">
                  <c:v>10066.368248000001</c:v>
                </c:pt>
                <c:pt idx="2487">
                  <c:v>10050.337638999999</c:v>
                </c:pt>
                <c:pt idx="2488">
                  <c:v>10048.039364</c:v>
                </c:pt>
                <c:pt idx="2489">
                  <c:v>10041.167858000001</c:v>
                </c:pt>
                <c:pt idx="2490">
                  <c:v>10025.152794</c:v>
                </c:pt>
                <c:pt idx="2491">
                  <c:v>10057.153305</c:v>
                </c:pt>
                <c:pt idx="2492">
                  <c:v>10034.284697999999</c:v>
                </c:pt>
                <c:pt idx="2493">
                  <c:v>10073.12516</c:v>
                </c:pt>
                <c:pt idx="2494">
                  <c:v>10015.992732000001</c:v>
                </c:pt>
                <c:pt idx="2495">
                  <c:v>10063.957340000001</c:v>
                </c:pt>
                <c:pt idx="2496">
                  <c:v>10059.376343</c:v>
                </c:pt>
                <c:pt idx="2497">
                  <c:v>10061.64695</c:v>
                </c:pt>
                <c:pt idx="2498">
                  <c:v>10022.827353000001</c:v>
                </c:pt>
                <c:pt idx="2499">
                  <c:v>10075.314262</c:v>
                </c:pt>
                <c:pt idx="2500">
                  <c:v>10043.353542000001</c:v>
                </c:pt>
                <c:pt idx="2501">
                  <c:v>10050.188171</c:v>
                </c:pt>
                <c:pt idx="2502">
                  <c:v>10066.143074</c:v>
                </c:pt>
                <c:pt idx="2503">
                  <c:v>10041.045597</c:v>
                </c:pt>
                <c:pt idx="2504">
                  <c:v>10075.234261</c:v>
                </c:pt>
                <c:pt idx="2505">
                  <c:v>10061.542221</c:v>
                </c:pt>
                <c:pt idx="2506">
                  <c:v>10047.855995</c:v>
                </c:pt>
                <c:pt idx="2507">
                  <c:v>10052.402565</c:v>
                </c:pt>
                <c:pt idx="2508">
                  <c:v>10061.502974999999</c:v>
                </c:pt>
                <c:pt idx="2509">
                  <c:v>10059.212493999999</c:v>
                </c:pt>
                <c:pt idx="2510">
                  <c:v>10079.692177000001</c:v>
                </c:pt>
                <c:pt idx="2511">
                  <c:v>10045.528698</c:v>
                </c:pt>
                <c:pt idx="2512">
                  <c:v>10047.794964000001</c:v>
                </c:pt>
                <c:pt idx="2513">
                  <c:v>10036.407467000001</c:v>
                </c:pt>
                <c:pt idx="2514">
                  <c:v>10027.299789000001</c:v>
                </c:pt>
                <c:pt idx="2515">
                  <c:v>10043.215469000001</c:v>
                </c:pt>
                <c:pt idx="2516">
                  <c:v>10065.946419</c:v>
                </c:pt>
                <c:pt idx="2517">
                  <c:v>10047.744144</c:v>
                </c:pt>
                <c:pt idx="2518">
                  <c:v>10047.733982</c:v>
                </c:pt>
                <c:pt idx="2519">
                  <c:v>10088.629959</c:v>
                </c:pt>
                <c:pt idx="2520">
                  <c:v>10047.713664999999</c:v>
                </c:pt>
                <c:pt idx="2521">
                  <c:v>10054.518295</c:v>
                </c:pt>
                <c:pt idx="2522">
                  <c:v>10034.066681</c:v>
                </c:pt>
                <c:pt idx="2523">
                  <c:v>10054.495083</c:v>
                </c:pt>
                <c:pt idx="2524">
                  <c:v>10052.213336999999</c:v>
                </c:pt>
                <c:pt idx="2525">
                  <c:v>10059.011204</c:v>
                </c:pt>
                <c:pt idx="2526">
                  <c:v>10043.114388</c:v>
                </c:pt>
                <c:pt idx="2527">
                  <c:v>10068.060852000001</c:v>
                </c:pt>
                <c:pt idx="2528">
                  <c:v>10043.096024</c:v>
                </c:pt>
                <c:pt idx="2529">
                  <c:v>10027.212744</c:v>
                </c:pt>
                <c:pt idx="2530">
                  <c:v>10056.681137</c:v>
                </c:pt>
                <c:pt idx="2531">
                  <c:v>10061.202587</c:v>
                </c:pt>
                <c:pt idx="2532">
                  <c:v>10043.059311000001</c:v>
                </c:pt>
                <c:pt idx="2533">
                  <c:v>10065.708098999999</c:v>
                </c:pt>
                <c:pt idx="2534">
                  <c:v>10088.347237</c:v>
                </c:pt>
                <c:pt idx="2535">
                  <c:v>10067.944922999999</c:v>
                </c:pt>
                <c:pt idx="2536">
                  <c:v>10056.608704</c:v>
                </c:pt>
                <c:pt idx="2537">
                  <c:v>10090.554619</c:v>
                </c:pt>
                <c:pt idx="2538">
                  <c:v>10036.214126999999</c:v>
                </c:pt>
                <c:pt idx="2539">
                  <c:v>10042.995106</c:v>
                </c:pt>
                <c:pt idx="2540">
                  <c:v>10054.298027000001</c:v>
                </c:pt>
                <c:pt idx="2541">
                  <c:v>10061.072258</c:v>
                </c:pt>
                <c:pt idx="2542">
                  <c:v>10033.921795</c:v>
                </c:pt>
                <c:pt idx="2543">
                  <c:v>10081.394942999999</c:v>
                </c:pt>
                <c:pt idx="2544">
                  <c:v>10058.772701</c:v>
                </c:pt>
                <c:pt idx="2545">
                  <c:v>10072.320206</c:v>
                </c:pt>
                <c:pt idx="2546">
                  <c:v>10042.930962</c:v>
                </c:pt>
                <c:pt idx="2547">
                  <c:v>10040.662758</c:v>
                </c:pt>
                <c:pt idx="2548">
                  <c:v>10029.361282</c:v>
                </c:pt>
                <c:pt idx="2549">
                  <c:v>10027.096938999999</c:v>
                </c:pt>
                <c:pt idx="2550">
                  <c:v>10054.182312000001</c:v>
                </c:pt>
                <c:pt idx="2551">
                  <c:v>10076.741898</c:v>
                </c:pt>
                <c:pt idx="2552">
                  <c:v>10063.185718999999</c:v>
                </c:pt>
                <c:pt idx="2553">
                  <c:v>10045.123019999999</c:v>
                </c:pt>
                <c:pt idx="2554">
                  <c:v>10058.647408000001</c:v>
                </c:pt>
                <c:pt idx="2555">
                  <c:v>10054.124508000001</c:v>
                </c:pt>
                <c:pt idx="2556">
                  <c:v>10042.83942</c:v>
                </c:pt>
                <c:pt idx="2557">
                  <c:v>10054.101398000001</c:v>
                </c:pt>
                <c:pt idx="2558">
                  <c:v>10033.806151999999</c:v>
                </c:pt>
                <c:pt idx="2559">
                  <c:v>10051.825031</c:v>
                </c:pt>
                <c:pt idx="2560">
                  <c:v>10065.33065</c:v>
                </c:pt>
                <c:pt idx="2561">
                  <c:v>10067.568993000001</c:v>
                </c:pt>
                <c:pt idx="2562">
                  <c:v>10069.806381</c:v>
                </c:pt>
                <c:pt idx="2563">
                  <c:v>10036.0214</c:v>
                </c:pt>
                <c:pt idx="2564">
                  <c:v>10067.525696000001</c:v>
                </c:pt>
                <c:pt idx="2565">
                  <c:v>10065.260894999999</c:v>
                </c:pt>
                <c:pt idx="2566">
                  <c:v>10065.246948</c:v>
                </c:pt>
                <c:pt idx="2567">
                  <c:v>10026.992968</c:v>
                </c:pt>
                <c:pt idx="2568">
                  <c:v>10038.231865</c:v>
                </c:pt>
                <c:pt idx="2569">
                  <c:v>10051.714405000001</c:v>
                </c:pt>
                <c:pt idx="2570">
                  <c:v>10074.183067</c:v>
                </c:pt>
                <c:pt idx="2571">
                  <c:v>10031.464876</c:v>
                </c:pt>
                <c:pt idx="2572">
                  <c:v>10060.669288999999</c:v>
                </c:pt>
                <c:pt idx="2573">
                  <c:v>10087.614677</c:v>
                </c:pt>
                <c:pt idx="2574">
                  <c:v>10038.182846</c:v>
                </c:pt>
                <c:pt idx="2575">
                  <c:v>10051.648098</c:v>
                </c:pt>
                <c:pt idx="2576">
                  <c:v>10044.901782999999</c:v>
                </c:pt>
                <c:pt idx="2577">
                  <c:v>10056.115223000001</c:v>
                </c:pt>
                <c:pt idx="2578">
                  <c:v>10035.906059000001</c:v>
                </c:pt>
                <c:pt idx="2579">
                  <c:v>10040.385677</c:v>
                </c:pt>
                <c:pt idx="2580">
                  <c:v>10060.565556</c:v>
                </c:pt>
                <c:pt idx="2581">
                  <c:v>10051.581840999999</c:v>
                </c:pt>
                <c:pt idx="2582">
                  <c:v>10040.359759999999</c:v>
                </c:pt>
                <c:pt idx="2583">
                  <c:v>10038.109393999999</c:v>
                </c:pt>
                <c:pt idx="2584">
                  <c:v>10064.996223</c:v>
                </c:pt>
                <c:pt idx="2585">
                  <c:v>10047.05616</c:v>
                </c:pt>
                <c:pt idx="2586">
                  <c:v>10069.448982</c:v>
                </c:pt>
                <c:pt idx="2587">
                  <c:v>10029.117533000001</c:v>
                </c:pt>
                <c:pt idx="2588">
                  <c:v>10031.350630000001</c:v>
                </c:pt>
                <c:pt idx="2589">
                  <c:v>10040.29932</c:v>
                </c:pt>
                <c:pt idx="2590">
                  <c:v>10060.436035000001</c:v>
                </c:pt>
                <c:pt idx="2591">
                  <c:v>10055.947311</c:v>
                </c:pt>
                <c:pt idx="2592">
                  <c:v>10049.223087</c:v>
                </c:pt>
                <c:pt idx="2593">
                  <c:v>10026.843206</c:v>
                </c:pt>
                <c:pt idx="2594">
                  <c:v>10044.729092</c:v>
                </c:pt>
                <c:pt idx="2595">
                  <c:v>10064.843292</c:v>
                </c:pt>
                <c:pt idx="2596">
                  <c:v>10078.242378000001</c:v>
                </c:pt>
                <c:pt idx="2597">
                  <c:v>10060.345474</c:v>
                </c:pt>
                <c:pt idx="2598">
                  <c:v>10062.567080999999</c:v>
                </c:pt>
                <c:pt idx="2599">
                  <c:v>10024.574656999999</c:v>
                </c:pt>
                <c:pt idx="2600">
                  <c:v>10046.905197</c:v>
                </c:pt>
                <c:pt idx="2601">
                  <c:v>10060.293758</c:v>
                </c:pt>
                <c:pt idx="2602">
                  <c:v>10026.791481</c:v>
                </c:pt>
                <c:pt idx="2603">
                  <c:v>10058.035766999999</c:v>
                </c:pt>
                <c:pt idx="2604">
                  <c:v>10082.571655</c:v>
                </c:pt>
                <c:pt idx="2605">
                  <c:v>10046.854942</c:v>
                </c:pt>
                <c:pt idx="2606">
                  <c:v>10062.459862</c:v>
                </c:pt>
                <c:pt idx="2607">
                  <c:v>10049.065083</c:v>
                </c:pt>
                <c:pt idx="2608">
                  <c:v>10044.595055</c:v>
                </c:pt>
                <c:pt idx="2609">
                  <c:v>10046.814762</c:v>
                </c:pt>
                <c:pt idx="2610">
                  <c:v>10044.575924000001</c:v>
                </c:pt>
                <c:pt idx="2611">
                  <c:v>10051.251316</c:v>
                </c:pt>
                <c:pt idx="2612">
                  <c:v>10064.607361</c:v>
                </c:pt>
                <c:pt idx="2613">
                  <c:v>10051.229324</c:v>
                </c:pt>
                <c:pt idx="2614">
                  <c:v>10064.579636</c:v>
                </c:pt>
                <c:pt idx="2615">
                  <c:v>10051.207340000001</c:v>
                </c:pt>
                <c:pt idx="2616">
                  <c:v>10040.066708</c:v>
                </c:pt>
                <c:pt idx="2617">
                  <c:v>10035.607207999999</c:v>
                </c:pt>
                <c:pt idx="2618">
                  <c:v>10064.524208000001</c:v>
                </c:pt>
                <c:pt idx="2619">
                  <c:v>10044.489901999999</c:v>
                </c:pt>
                <c:pt idx="2620">
                  <c:v>10066.720528</c:v>
                </c:pt>
                <c:pt idx="2621">
                  <c:v>10086.718063</c:v>
                </c:pt>
                <c:pt idx="2622">
                  <c:v>10060.02269</c:v>
                </c:pt>
                <c:pt idx="2623">
                  <c:v>10053.342044999999</c:v>
                </c:pt>
                <c:pt idx="2624">
                  <c:v>10062.219021000001</c:v>
                </c:pt>
                <c:pt idx="2625">
                  <c:v>10051.097503999999</c:v>
                </c:pt>
                <c:pt idx="2626">
                  <c:v>10042.201912</c:v>
                </c:pt>
                <c:pt idx="2627">
                  <c:v>10075.502990999999</c:v>
                </c:pt>
                <c:pt idx="2628">
                  <c:v>10053.284779</c:v>
                </c:pt>
                <c:pt idx="2629">
                  <c:v>10037.735274999999</c:v>
                </c:pt>
                <c:pt idx="2630">
                  <c:v>10048.823391</c:v>
                </c:pt>
                <c:pt idx="2631">
                  <c:v>10059.906738</c:v>
                </c:pt>
                <c:pt idx="2632">
                  <c:v>10059.893864</c:v>
                </c:pt>
                <c:pt idx="2633">
                  <c:v>10044.356288999999</c:v>
                </c:pt>
                <c:pt idx="2634">
                  <c:v>10057.650783999999</c:v>
                </c:pt>
                <c:pt idx="2635">
                  <c:v>10044.337223</c:v>
                </c:pt>
                <c:pt idx="2636">
                  <c:v>10057.625996000001</c:v>
                </c:pt>
                <c:pt idx="2637">
                  <c:v>10075.340874</c:v>
                </c:pt>
                <c:pt idx="2638">
                  <c:v>10011.077157</c:v>
                </c:pt>
                <c:pt idx="2639">
                  <c:v>10039.869189999999</c:v>
                </c:pt>
                <c:pt idx="2640">
                  <c:v>10073.077797</c:v>
                </c:pt>
                <c:pt idx="2641">
                  <c:v>10061.992065</c:v>
                </c:pt>
                <c:pt idx="2642">
                  <c:v>10061.978733</c:v>
                </c:pt>
                <c:pt idx="2643">
                  <c:v>10057.539299</c:v>
                </c:pt>
                <c:pt idx="2644">
                  <c:v>10070.802361</c:v>
                </c:pt>
                <c:pt idx="2645">
                  <c:v>10055.302444000001</c:v>
                </c:pt>
                <c:pt idx="2646">
                  <c:v>10028.751082999999</c:v>
                </c:pt>
                <c:pt idx="2647">
                  <c:v>10066.334373</c:v>
                </c:pt>
                <c:pt idx="2648">
                  <c:v>10086.216125000001</c:v>
                </c:pt>
                <c:pt idx="2649">
                  <c:v>10059.67524</c:v>
                </c:pt>
                <c:pt idx="2650">
                  <c:v>10055.242958000001</c:v>
                </c:pt>
                <c:pt idx="2651">
                  <c:v>10053.021823999999</c:v>
                </c:pt>
                <c:pt idx="2652">
                  <c:v>10037.549037999999</c:v>
                </c:pt>
                <c:pt idx="2653">
                  <c:v>10066.248740999999</c:v>
                </c:pt>
                <c:pt idx="2654">
                  <c:v>10048.571948999999</c:v>
                </c:pt>
                <c:pt idx="2655">
                  <c:v>10057.390853999999</c:v>
                </c:pt>
                <c:pt idx="2656">
                  <c:v>10070.619682</c:v>
                </c:pt>
                <c:pt idx="2657">
                  <c:v>10022.063898</c:v>
                </c:pt>
                <c:pt idx="2658">
                  <c:v>10061.765606000001</c:v>
                </c:pt>
                <c:pt idx="2659">
                  <c:v>10019.848953000001</c:v>
                </c:pt>
                <c:pt idx="2660">
                  <c:v>10055.124104</c:v>
                </c:pt>
                <c:pt idx="2661">
                  <c:v>10057.316715000001</c:v>
                </c:pt>
                <c:pt idx="2662">
                  <c:v>10061.712390999999</c:v>
                </c:pt>
                <c:pt idx="2663">
                  <c:v>10039.663704000001</c:v>
                </c:pt>
                <c:pt idx="2664">
                  <c:v>10050.670475000001</c:v>
                </c:pt>
                <c:pt idx="2665">
                  <c:v>10063.875092</c:v>
                </c:pt>
                <c:pt idx="2666">
                  <c:v>10072.669776999999</c:v>
                </c:pt>
                <c:pt idx="2667">
                  <c:v>10063.847553</c:v>
                </c:pt>
                <c:pt idx="2668">
                  <c:v>10063.833790000001</c:v>
                </c:pt>
                <c:pt idx="2669">
                  <c:v>10046.2145</c:v>
                </c:pt>
                <c:pt idx="2670">
                  <c:v>10050.604969</c:v>
                </c:pt>
                <c:pt idx="2671">
                  <c:v>10035.195866</c:v>
                </c:pt>
                <c:pt idx="2672">
                  <c:v>10037.387538999999</c:v>
                </c:pt>
                <c:pt idx="2673">
                  <c:v>10081.355331000001</c:v>
                </c:pt>
                <c:pt idx="2674">
                  <c:v>10026.379822000001</c:v>
                </c:pt>
                <c:pt idx="2675">
                  <c:v>10068.133170999999</c:v>
                </c:pt>
                <c:pt idx="2676">
                  <c:v>10041.750031</c:v>
                </c:pt>
                <c:pt idx="2677">
                  <c:v>10046.134814999999</c:v>
                </c:pt>
                <c:pt idx="2678">
                  <c:v>10061.499813</c:v>
                </c:pt>
                <c:pt idx="2679">
                  <c:v>10037.331115999999</c:v>
                </c:pt>
                <c:pt idx="2680">
                  <c:v>10074.646111</c:v>
                </c:pt>
                <c:pt idx="2681">
                  <c:v>10043.900002</c:v>
                </c:pt>
                <c:pt idx="2682">
                  <c:v>10024.139789999999</c:v>
                </c:pt>
                <c:pt idx="2683">
                  <c:v>10054.851315</c:v>
                </c:pt>
                <c:pt idx="2684">
                  <c:v>10083.355995</c:v>
                </c:pt>
                <c:pt idx="2685">
                  <c:v>10072.372475</c:v>
                </c:pt>
                <c:pt idx="2686">
                  <c:v>10052.623158</c:v>
                </c:pt>
                <c:pt idx="2687">
                  <c:v>10070.149063000001</c:v>
                </c:pt>
                <c:pt idx="2688">
                  <c:v>10037.25864</c:v>
                </c:pt>
                <c:pt idx="2689">
                  <c:v>10028.485746</c:v>
                </c:pt>
                <c:pt idx="2690">
                  <c:v>10078.86657</c:v>
                </c:pt>
                <c:pt idx="2691">
                  <c:v>10085.420325999999</c:v>
                </c:pt>
                <c:pt idx="2692">
                  <c:v>10067.883537</c:v>
                </c:pt>
                <c:pt idx="2693">
                  <c:v>10032.839775</c:v>
                </c:pt>
                <c:pt idx="2694">
                  <c:v>10067.854202</c:v>
                </c:pt>
                <c:pt idx="2695">
                  <c:v>10065.651169000001</c:v>
                </c:pt>
                <c:pt idx="2696">
                  <c:v>10078.764374</c:v>
                </c:pt>
                <c:pt idx="2697">
                  <c:v>10037.186249</c:v>
                </c:pt>
                <c:pt idx="2698">
                  <c:v>10059.047745</c:v>
                </c:pt>
                <c:pt idx="2699">
                  <c:v>10041.543132999999</c:v>
                </c:pt>
                <c:pt idx="2700">
                  <c:v>10045.90617</c:v>
                </c:pt>
                <c:pt idx="2701">
                  <c:v>10067.751595</c:v>
                </c:pt>
                <c:pt idx="2702">
                  <c:v>10028.405817000001</c:v>
                </c:pt>
                <c:pt idx="2703">
                  <c:v>10056.799347</c:v>
                </c:pt>
                <c:pt idx="2704">
                  <c:v>10032.761768</c:v>
                </c:pt>
                <c:pt idx="2705">
                  <c:v>10043.672909000001</c:v>
                </c:pt>
                <c:pt idx="2706">
                  <c:v>10061.128844999999</c:v>
                </c:pt>
                <c:pt idx="2707">
                  <c:v>10043.654015</c:v>
                </c:pt>
                <c:pt idx="2708">
                  <c:v>10087.289139</c:v>
                </c:pt>
                <c:pt idx="2709">
                  <c:v>10039.271613999999</c:v>
                </c:pt>
                <c:pt idx="2710">
                  <c:v>10076.344948</c:v>
                </c:pt>
                <c:pt idx="2711">
                  <c:v>10050.15868</c:v>
                </c:pt>
                <c:pt idx="2712">
                  <c:v>10056.688843</c:v>
                </c:pt>
                <c:pt idx="2713">
                  <c:v>10037.057758000001</c:v>
                </c:pt>
                <c:pt idx="2714">
                  <c:v>10047.94672</c:v>
                </c:pt>
                <c:pt idx="2715">
                  <c:v>10047.93634</c:v>
                </c:pt>
                <c:pt idx="2716">
                  <c:v>10045.747509000001</c:v>
                </c:pt>
                <c:pt idx="2717">
                  <c:v>10047.915585000001</c:v>
                </c:pt>
                <c:pt idx="2718">
                  <c:v>10071.857811</c:v>
                </c:pt>
                <c:pt idx="2719">
                  <c:v>10052.248909</c:v>
                </c:pt>
                <c:pt idx="2720">
                  <c:v>10043.53133</c:v>
                </c:pt>
                <c:pt idx="2721">
                  <c:v>10043.5219</c:v>
                </c:pt>
                <c:pt idx="2722">
                  <c:v>10091.376190000001</c:v>
                </c:pt>
                <c:pt idx="2723">
                  <c:v>10047.853352</c:v>
                </c:pt>
                <c:pt idx="2724">
                  <c:v>10063.06575</c:v>
                </c:pt>
                <c:pt idx="2725">
                  <c:v>10060.877871999999</c:v>
                </c:pt>
                <c:pt idx="2726">
                  <c:v>10039.127296000001</c:v>
                </c:pt>
                <c:pt idx="2727">
                  <c:v>10032.599013999999</c:v>
                </c:pt>
                <c:pt idx="2728">
                  <c:v>10045.628726999999</c:v>
                </c:pt>
                <c:pt idx="2729">
                  <c:v>10039.101860000001</c:v>
                </c:pt>
                <c:pt idx="2730">
                  <c:v>10060.811932000001</c:v>
                </c:pt>
                <c:pt idx="2731">
                  <c:v>10054.284594999999</c:v>
                </c:pt>
                <c:pt idx="2732">
                  <c:v>10049.931</c:v>
                </c:pt>
                <c:pt idx="2733">
                  <c:v>10058.601944</c:v>
                </c:pt>
                <c:pt idx="2734">
                  <c:v>10043.399433</c:v>
                </c:pt>
                <c:pt idx="2735">
                  <c:v>10039.051018</c:v>
                </c:pt>
                <c:pt idx="2736">
                  <c:v>10026.028366</c:v>
                </c:pt>
                <c:pt idx="2737">
                  <c:v>10023.854160000001</c:v>
                </c:pt>
                <c:pt idx="2738">
                  <c:v>10056.370331</c:v>
                </c:pt>
                <c:pt idx="2739">
                  <c:v>10023.843812999999</c:v>
                </c:pt>
                <c:pt idx="2740">
                  <c:v>10049.844424999999</c:v>
                </c:pt>
                <c:pt idx="2741">
                  <c:v>10065.000366</c:v>
                </c:pt>
                <c:pt idx="2742">
                  <c:v>10064.986258999999</c:v>
                </c:pt>
                <c:pt idx="2743">
                  <c:v>10038.983292000001</c:v>
                </c:pt>
                <c:pt idx="2744">
                  <c:v>10036.809563000001</c:v>
                </c:pt>
                <c:pt idx="2745">
                  <c:v>10073.603149</c:v>
                </c:pt>
                <c:pt idx="2746">
                  <c:v>10047.615227</c:v>
                </c:pt>
                <c:pt idx="2747">
                  <c:v>10043.277172</c:v>
                </c:pt>
                <c:pt idx="2748">
                  <c:v>10064.901664999999</c:v>
                </c:pt>
                <c:pt idx="2749">
                  <c:v>10056.235897</c:v>
                </c:pt>
                <c:pt idx="2750">
                  <c:v>10058.386130999999</c:v>
                </c:pt>
                <c:pt idx="2751">
                  <c:v>10045.401572999999</c:v>
                </c:pt>
                <c:pt idx="2752">
                  <c:v>10015.130571</c:v>
                </c:pt>
                <c:pt idx="2753">
                  <c:v>10054.026016</c:v>
                </c:pt>
                <c:pt idx="2754">
                  <c:v>10045.371993999999</c:v>
                </c:pt>
                <c:pt idx="2755">
                  <c:v>10021.601019</c:v>
                </c:pt>
                <c:pt idx="2756">
                  <c:v>10058.310078</c:v>
                </c:pt>
                <c:pt idx="2757">
                  <c:v>10025.909958</c:v>
                </c:pt>
                <c:pt idx="2758">
                  <c:v>10060.443432</c:v>
                </c:pt>
                <c:pt idx="2759">
                  <c:v>10053.955620000001</c:v>
                </c:pt>
                <c:pt idx="2760">
                  <c:v>10056.101650000001</c:v>
                </c:pt>
                <c:pt idx="2761">
                  <c:v>10071.19046</c:v>
                </c:pt>
                <c:pt idx="2762">
                  <c:v>10047.449989000001</c:v>
                </c:pt>
                <c:pt idx="2763">
                  <c:v>10032.345234</c:v>
                </c:pt>
                <c:pt idx="2764">
                  <c:v>10062.520519</c:v>
                </c:pt>
                <c:pt idx="2765">
                  <c:v>10036.641991</c:v>
                </c:pt>
                <c:pt idx="2766">
                  <c:v>10043.09885</c:v>
                </c:pt>
                <c:pt idx="2767">
                  <c:v>10043.089478</c:v>
                </c:pt>
                <c:pt idx="2768">
                  <c:v>10066.774162</c:v>
                </c:pt>
                <c:pt idx="2769">
                  <c:v>10045.224270000001</c:v>
                </c:pt>
                <c:pt idx="2770">
                  <c:v>10062.438975999999</c:v>
                </c:pt>
                <c:pt idx="2771">
                  <c:v>10064.577995</c:v>
                </c:pt>
                <c:pt idx="2772">
                  <c:v>10064.563942000001</c:v>
                </c:pt>
                <c:pt idx="2773">
                  <c:v>10040.881599</c:v>
                </c:pt>
                <c:pt idx="2774">
                  <c:v>10060.233456</c:v>
                </c:pt>
                <c:pt idx="2775">
                  <c:v>10066.672522999999</c:v>
                </c:pt>
                <c:pt idx="2776">
                  <c:v>10081.709824</c:v>
                </c:pt>
                <c:pt idx="2777">
                  <c:v>10068.793297</c:v>
                </c:pt>
                <c:pt idx="2778">
                  <c:v>10058.031708</c:v>
                </c:pt>
                <c:pt idx="2779">
                  <c:v>10023.6374</c:v>
                </c:pt>
                <c:pt idx="2780">
                  <c:v>10064.451599</c:v>
                </c:pt>
                <c:pt idx="2781">
                  <c:v>10055.845890000001</c:v>
                </c:pt>
                <c:pt idx="2782">
                  <c:v>10042.94902</c:v>
                </c:pt>
                <c:pt idx="2783">
                  <c:v>10047.233635000001</c:v>
                </c:pt>
                <c:pt idx="2784">
                  <c:v>10077.274567</c:v>
                </c:pt>
                <c:pt idx="2785">
                  <c:v>10053.651202999999</c:v>
                </c:pt>
                <c:pt idx="2786">
                  <c:v>10055.785094999999</c:v>
                </c:pt>
                <c:pt idx="2787">
                  <c:v>10053.627831</c:v>
                </c:pt>
                <c:pt idx="2788">
                  <c:v>10053.616142000001</c:v>
                </c:pt>
                <c:pt idx="2789">
                  <c:v>10053.604461999999</c:v>
                </c:pt>
                <c:pt idx="2790">
                  <c:v>10051.449065999999</c:v>
                </c:pt>
                <c:pt idx="2791">
                  <c:v>10072.870293</c:v>
                </c:pt>
                <c:pt idx="2792">
                  <c:v>10062.140525999999</c:v>
                </c:pt>
                <c:pt idx="2793">
                  <c:v>10055.700049999999</c:v>
                </c:pt>
                <c:pt idx="2794">
                  <c:v>10059.971592</c:v>
                </c:pt>
                <c:pt idx="2795">
                  <c:v>10023.555132</c:v>
                </c:pt>
                <c:pt idx="2796">
                  <c:v>10042.818171999999</c:v>
                </c:pt>
                <c:pt idx="2797">
                  <c:v>10055.651489</c:v>
                </c:pt>
                <c:pt idx="2798">
                  <c:v>10081.319054</c:v>
                </c:pt>
                <c:pt idx="2799">
                  <c:v>10040.650658</c:v>
                </c:pt>
                <c:pt idx="2800">
                  <c:v>10025.668498999999</c:v>
                </c:pt>
                <c:pt idx="2801">
                  <c:v>10055.602951000001</c:v>
                </c:pt>
                <c:pt idx="2802">
                  <c:v>10053.452713000001</c:v>
                </c:pt>
                <c:pt idx="2803">
                  <c:v>10034.202271</c:v>
                </c:pt>
                <c:pt idx="2804">
                  <c:v>10044.880687999999</c:v>
                </c:pt>
                <c:pt idx="2805">
                  <c:v>10059.827853999999</c:v>
                </c:pt>
                <c:pt idx="2806">
                  <c:v>10068.359772</c:v>
                </c:pt>
                <c:pt idx="2807">
                  <c:v>10051.258636</c:v>
                </c:pt>
                <c:pt idx="2808">
                  <c:v>10061.924000000001</c:v>
                </c:pt>
                <c:pt idx="2809">
                  <c:v>10053.371105</c:v>
                </c:pt>
                <c:pt idx="2810">
                  <c:v>10044.821941</c:v>
                </c:pt>
                <c:pt idx="2811">
                  <c:v>10059.749538</c:v>
                </c:pt>
                <c:pt idx="2812">
                  <c:v>10064.003387000001</c:v>
                </c:pt>
                <c:pt idx="2813">
                  <c:v>10066.122391000001</c:v>
                </c:pt>
                <c:pt idx="2814">
                  <c:v>10055.445374000001</c:v>
                </c:pt>
                <c:pt idx="2815">
                  <c:v>10023.452536000001</c:v>
                </c:pt>
                <c:pt idx="2816">
                  <c:v>10021.31583</c:v>
                </c:pt>
                <c:pt idx="2817">
                  <c:v>10072.457984999999</c:v>
                </c:pt>
                <c:pt idx="2818">
                  <c:v>10044.743687</c:v>
                </c:pt>
                <c:pt idx="2819">
                  <c:v>10074.556519</c:v>
                </c:pt>
                <c:pt idx="2820">
                  <c:v>10055.372738</c:v>
                </c:pt>
                <c:pt idx="2821">
                  <c:v>10061.748401999999</c:v>
                </c:pt>
                <c:pt idx="2822">
                  <c:v>10040.447006</c:v>
                </c:pt>
                <c:pt idx="2823">
                  <c:v>10085.13298</c:v>
                </c:pt>
                <c:pt idx="2824">
                  <c:v>10036.173611</c:v>
                </c:pt>
                <c:pt idx="2825">
                  <c:v>10040.42049</c:v>
                </c:pt>
                <c:pt idx="2826">
                  <c:v>10068.061728999999</c:v>
                </c:pt>
                <c:pt idx="2827">
                  <c:v>10038.276352000001</c:v>
                </c:pt>
                <c:pt idx="2828">
                  <c:v>10044.645981</c:v>
                </c:pt>
                <c:pt idx="2829">
                  <c:v>10059.514954</c:v>
                </c:pt>
                <c:pt idx="2830">
                  <c:v>10053.126732000001</c:v>
                </c:pt>
                <c:pt idx="2831">
                  <c:v>10057.364319</c:v>
                </c:pt>
                <c:pt idx="2832">
                  <c:v>10061.600048</c:v>
                </c:pt>
                <c:pt idx="2833">
                  <c:v>10053.091872999999</c:v>
                </c:pt>
                <c:pt idx="2834">
                  <c:v>10029.724945</c:v>
                </c:pt>
                <c:pt idx="2835">
                  <c:v>10053.068642</c:v>
                </c:pt>
                <c:pt idx="2836">
                  <c:v>10033.956501000001</c:v>
                </c:pt>
                <c:pt idx="2837">
                  <c:v>10042.436336999999</c:v>
                </c:pt>
                <c:pt idx="2838">
                  <c:v>10048.791103</c:v>
                </c:pt>
                <c:pt idx="2839">
                  <c:v>10038.175982999999</c:v>
                </c:pt>
                <c:pt idx="2840">
                  <c:v>10042.408474</c:v>
                </c:pt>
                <c:pt idx="2841">
                  <c:v>10023.319555</c:v>
                </c:pt>
                <c:pt idx="2842">
                  <c:v>10067.823853</c:v>
                </c:pt>
                <c:pt idx="2843">
                  <c:v>10057.213844</c:v>
                </c:pt>
                <c:pt idx="2844">
                  <c:v>10044.48991</c:v>
                </c:pt>
                <c:pt idx="2845">
                  <c:v>10057.188789</c:v>
                </c:pt>
                <c:pt idx="2846">
                  <c:v>10052.940983</c:v>
                </c:pt>
                <c:pt idx="2847">
                  <c:v>10048.695034</c:v>
                </c:pt>
                <c:pt idx="2848">
                  <c:v>10021.167116000001</c:v>
                </c:pt>
                <c:pt idx="2849">
                  <c:v>10014.813736</c:v>
                </c:pt>
                <c:pt idx="2850">
                  <c:v>10035.968333999999</c:v>
                </c:pt>
                <c:pt idx="2851">
                  <c:v>10071.920898</c:v>
                </c:pt>
                <c:pt idx="2852">
                  <c:v>10046.526855</c:v>
                </c:pt>
                <c:pt idx="2853">
                  <c:v>10071.889381000001</c:v>
                </c:pt>
                <c:pt idx="2854">
                  <c:v>10033.822883999999</c:v>
                </c:pt>
                <c:pt idx="2855">
                  <c:v>10059.177071</c:v>
                </c:pt>
                <c:pt idx="2856">
                  <c:v>10038.034061</c:v>
                </c:pt>
                <c:pt idx="2857">
                  <c:v>10054.926044</c:v>
                </c:pt>
                <c:pt idx="2858">
                  <c:v>10027.457001000001</c:v>
                </c:pt>
                <c:pt idx="2859">
                  <c:v>10052.790343999999</c:v>
                </c:pt>
                <c:pt idx="2860">
                  <c:v>10061.223373000001</c:v>
                </c:pt>
                <c:pt idx="2861">
                  <c:v>10075.984756</c:v>
                </c:pt>
                <c:pt idx="2862">
                  <c:v>10037.984047</c:v>
                </c:pt>
                <c:pt idx="2863">
                  <c:v>10044.305</c:v>
                </c:pt>
                <c:pt idx="2864">
                  <c:v>10059.060371</c:v>
                </c:pt>
                <c:pt idx="2865">
                  <c:v>10050.612072</c:v>
                </c:pt>
                <c:pt idx="2866">
                  <c:v>10056.926085999999</c:v>
                </c:pt>
                <c:pt idx="2867">
                  <c:v>10021.079109</c:v>
                </c:pt>
                <c:pt idx="2868">
                  <c:v>10048.471310000001</c:v>
                </c:pt>
                <c:pt idx="2869">
                  <c:v>10061.102585000001</c:v>
                </c:pt>
                <c:pt idx="2870">
                  <c:v>10061.089175999999</c:v>
                </c:pt>
                <c:pt idx="2871">
                  <c:v>10037.909095999999</c:v>
                </c:pt>
                <c:pt idx="2872">
                  <c:v>10071.590346999999</c:v>
                </c:pt>
                <c:pt idx="2873">
                  <c:v>10039.997589000001</c:v>
                </c:pt>
                <c:pt idx="2874">
                  <c:v>10056.826195</c:v>
                </c:pt>
                <c:pt idx="2875">
                  <c:v>10048.39687</c:v>
                </c:pt>
                <c:pt idx="2876">
                  <c:v>10058.904990999999</c:v>
                </c:pt>
                <c:pt idx="2877">
                  <c:v>10054.685477999999</c:v>
                </c:pt>
                <c:pt idx="2878">
                  <c:v>10071.496071</c:v>
                </c:pt>
                <c:pt idx="2879">
                  <c:v>10033.637817000001</c:v>
                </c:pt>
                <c:pt idx="2880">
                  <c:v>10050.445641</c:v>
                </c:pt>
                <c:pt idx="2881">
                  <c:v>10054.637436000001</c:v>
                </c:pt>
                <c:pt idx="2882">
                  <c:v>10067.231299999999</c:v>
                </c:pt>
                <c:pt idx="2883">
                  <c:v>10035.708778</c:v>
                </c:pt>
                <c:pt idx="2884">
                  <c:v>10086.102249</c:v>
                </c:pt>
                <c:pt idx="2885">
                  <c:v>10060.888203</c:v>
                </c:pt>
                <c:pt idx="2886">
                  <c:v>10046.180897</c:v>
                </c:pt>
                <c:pt idx="2887">
                  <c:v>10012.592021</c:v>
                </c:pt>
                <c:pt idx="2888">
                  <c:v>10020.982088000001</c:v>
                </c:pt>
                <c:pt idx="2889">
                  <c:v>10039.857201000001</c:v>
                </c:pt>
                <c:pt idx="2890">
                  <c:v>10050.334869</c:v>
                </c:pt>
                <c:pt idx="2891">
                  <c:v>10058.711098</c:v>
                </c:pt>
                <c:pt idx="2892">
                  <c:v>10044.023639999999</c:v>
                </c:pt>
                <c:pt idx="2893">
                  <c:v>10060.781177999999</c:v>
                </c:pt>
                <c:pt idx="2894">
                  <c:v>10054.481483</c:v>
                </c:pt>
                <c:pt idx="2895">
                  <c:v>10039.804634</c:v>
                </c:pt>
                <c:pt idx="2896">
                  <c:v>10073.308188999999</c:v>
                </c:pt>
                <c:pt idx="2897">
                  <c:v>10041.881176000001</c:v>
                </c:pt>
                <c:pt idx="2898">
                  <c:v>10037.684765</c:v>
                </c:pt>
                <c:pt idx="2899">
                  <c:v>10041.862746999999</c:v>
                </c:pt>
                <c:pt idx="2900">
                  <c:v>10039.760856999999</c:v>
                </c:pt>
                <c:pt idx="2901">
                  <c:v>10025.106592</c:v>
                </c:pt>
                <c:pt idx="2902">
                  <c:v>10075.303191999999</c:v>
                </c:pt>
                <c:pt idx="2903">
                  <c:v>10046.008487999999</c:v>
                </c:pt>
                <c:pt idx="2904">
                  <c:v>10071.088371</c:v>
                </c:pt>
                <c:pt idx="2905">
                  <c:v>10037.626732000001</c:v>
                </c:pt>
                <c:pt idx="2906">
                  <c:v>10064.787323</c:v>
                </c:pt>
                <c:pt idx="2907">
                  <c:v>10035.520710000001</c:v>
                </c:pt>
                <c:pt idx="2908">
                  <c:v>10037.601879</c:v>
                </c:pt>
                <c:pt idx="2909">
                  <c:v>10025.062397</c:v>
                </c:pt>
                <c:pt idx="2910">
                  <c:v>10043.849533000001</c:v>
                </c:pt>
                <c:pt idx="2911">
                  <c:v>10029.226581999999</c:v>
                </c:pt>
                <c:pt idx="2912">
                  <c:v>10025.045835000001</c:v>
                </c:pt>
                <c:pt idx="2913">
                  <c:v>10083.467720000001</c:v>
                </c:pt>
                <c:pt idx="2914">
                  <c:v>10064.673233</c:v>
                </c:pt>
                <c:pt idx="2915">
                  <c:v>10070.916298</c:v>
                </c:pt>
                <c:pt idx="2916">
                  <c:v>10070.900664999999</c:v>
                </c:pt>
                <c:pt idx="2917">
                  <c:v>10041.697079</c:v>
                </c:pt>
                <c:pt idx="2918">
                  <c:v>10058.363041000001</c:v>
                </c:pt>
                <c:pt idx="2919">
                  <c:v>10033.342957000001</c:v>
                </c:pt>
                <c:pt idx="2920">
                  <c:v>10052.086884</c:v>
                </c:pt>
                <c:pt idx="2921">
                  <c:v>10047.909367</c:v>
                </c:pt>
                <c:pt idx="2922">
                  <c:v>10039.568573</c:v>
                </c:pt>
                <c:pt idx="2923">
                  <c:v>10060.380816999999</c:v>
                </c:pt>
                <c:pt idx="2924">
                  <c:v>10043.714397</c:v>
                </c:pt>
                <c:pt idx="2925">
                  <c:v>10039.542396999999</c:v>
                </c:pt>
                <c:pt idx="2926">
                  <c:v>10066.583031</c:v>
                </c:pt>
                <c:pt idx="2927">
                  <c:v>10018.722345</c:v>
                </c:pt>
                <c:pt idx="2928">
                  <c:v>10033.276825000001</c:v>
                </c:pt>
                <c:pt idx="2929">
                  <c:v>10051.983561999999</c:v>
                </c:pt>
                <c:pt idx="2930">
                  <c:v>10041.577670999999</c:v>
                </c:pt>
                <c:pt idx="2931">
                  <c:v>10060.274319</c:v>
                </c:pt>
                <c:pt idx="2932">
                  <c:v>10035.325419999999</c:v>
                </c:pt>
                <c:pt idx="2933">
                  <c:v>10037.395130000001</c:v>
                </c:pt>
                <c:pt idx="2934">
                  <c:v>10039.463924</c:v>
                </c:pt>
                <c:pt idx="2935">
                  <c:v>10033.225441000001</c:v>
                </c:pt>
                <c:pt idx="2936">
                  <c:v>10056.055549999999</c:v>
                </c:pt>
                <c:pt idx="2937">
                  <c:v>10062.270191</c:v>
                </c:pt>
                <c:pt idx="2938">
                  <c:v>10051.880363</c:v>
                </c:pt>
                <c:pt idx="2939">
                  <c:v>10037.345611999999</c:v>
                </c:pt>
                <c:pt idx="2940">
                  <c:v>10049.783149999999</c:v>
                </c:pt>
                <c:pt idx="2941">
                  <c:v>10062.215187</c:v>
                </c:pt>
                <c:pt idx="2942">
                  <c:v>10041.467628</c:v>
                </c:pt>
                <c:pt idx="2943">
                  <c:v>10051.823082000001</c:v>
                </c:pt>
                <c:pt idx="2944">
                  <c:v>10026.942048999999</c:v>
                </c:pt>
                <c:pt idx="2945">
                  <c:v>10049.728171999999</c:v>
                </c:pt>
                <c:pt idx="2946">
                  <c:v>10041.430984000001</c:v>
                </c:pt>
                <c:pt idx="2947">
                  <c:v>10070.417106999999</c:v>
                </c:pt>
                <c:pt idx="2948">
                  <c:v>10049.695206</c:v>
                </c:pt>
                <c:pt idx="2949">
                  <c:v>10070.385979000001</c:v>
                </c:pt>
                <c:pt idx="2950">
                  <c:v>10043.464081</c:v>
                </c:pt>
                <c:pt idx="2951">
                  <c:v>10028.969646</c:v>
                </c:pt>
                <c:pt idx="2952">
                  <c:v>10039.307255</c:v>
                </c:pt>
                <c:pt idx="2953">
                  <c:v>10020.683453</c:v>
                </c:pt>
                <c:pt idx="2954">
                  <c:v>10059.968746</c:v>
                </c:pt>
                <c:pt idx="2955">
                  <c:v>10039.281177999999</c:v>
                </c:pt>
                <c:pt idx="2956">
                  <c:v>10055.808273000001</c:v>
                </c:pt>
                <c:pt idx="2957">
                  <c:v>10041.330314999999</c:v>
                </c:pt>
                <c:pt idx="2958">
                  <c:v>10059.915695</c:v>
                </c:pt>
                <c:pt idx="2959">
                  <c:v>10039.246426</c:v>
                </c:pt>
                <c:pt idx="2960">
                  <c:v>10024.781730999999</c:v>
                </c:pt>
                <c:pt idx="2961">
                  <c:v>10049.55249</c:v>
                </c:pt>
                <c:pt idx="2962">
                  <c:v>10047.477295000001</c:v>
                </c:pt>
                <c:pt idx="2963">
                  <c:v>10045.403011</c:v>
                </c:pt>
                <c:pt idx="2964">
                  <c:v>10049.519592000001</c:v>
                </c:pt>
                <c:pt idx="2965">
                  <c:v>10049.508629</c:v>
                </c:pt>
                <c:pt idx="2966">
                  <c:v>10037.123249</c:v>
                </c:pt>
                <c:pt idx="2967">
                  <c:v>10043.300864999999</c:v>
                </c:pt>
                <c:pt idx="2968">
                  <c:v>10049.475746</c:v>
                </c:pt>
                <c:pt idx="2969">
                  <c:v>10051.525822</c:v>
                </c:pt>
                <c:pt idx="2970">
                  <c:v>10057.696136</c:v>
                </c:pt>
                <c:pt idx="2971">
                  <c:v>10049.442875000001</c:v>
                </c:pt>
                <c:pt idx="2972">
                  <c:v>10045.312594999999</c:v>
                </c:pt>
                <c:pt idx="2973">
                  <c:v>10047.361763000001</c:v>
                </c:pt>
                <c:pt idx="2974">
                  <c:v>10008.235003</c:v>
                </c:pt>
                <c:pt idx="2975">
                  <c:v>10072.040306000001</c:v>
                </c:pt>
                <c:pt idx="2976">
                  <c:v>10059.677310999999</c:v>
                </c:pt>
                <c:pt idx="2977">
                  <c:v>10065.836235000001</c:v>
                </c:pt>
                <c:pt idx="2978">
                  <c:v>10045.252377000001</c:v>
                </c:pt>
                <c:pt idx="2979">
                  <c:v>10039.072932999999</c:v>
                </c:pt>
                <c:pt idx="2980">
                  <c:v>10065.792458</c:v>
                </c:pt>
                <c:pt idx="2981">
                  <c:v>10051.388962000001</c:v>
                </c:pt>
                <c:pt idx="2982">
                  <c:v>10051.377563</c:v>
                </c:pt>
                <c:pt idx="2983">
                  <c:v>10053.420818000001</c:v>
                </c:pt>
                <c:pt idx="2984">
                  <c:v>10041.083823999999</c:v>
                </c:pt>
                <c:pt idx="2985">
                  <c:v>10049.289654</c:v>
                </c:pt>
                <c:pt idx="2986">
                  <c:v>10047.225436999999</c:v>
                </c:pt>
                <c:pt idx="2987">
                  <c:v>10041.056488</c:v>
                </c:pt>
                <c:pt idx="2988">
                  <c:v>10059.518700000001</c:v>
                </c:pt>
                <c:pt idx="2989">
                  <c:v>10038.986359</c:v>
                </c:pt>
                <c:pt idx="2990">
                  <c:v>10057.44083</c:v>
                </c:pt>
                <c:pt idx="2991">
                  <c:v>10079.989113</c:v>
                </c:pt>
                <c:pt idx="2992">
                  <c:v>10045.112048999999</c:v>
                </c:pt>
                <c:pt idx="2993">
                  <c:v>10047.15213</c:v>
                </c:pt>
                <c:pt idx="2994">
                  <c:v>10067.638038999999</c:v>
                </c:pt>
                <c:pt idx="2995">
                  <c:v>10065.573837</c:v>
                </c:pt>
                <c:pt idx="2996">
                  <c:v>10067.608002000001</c:v>
                </c:pt>
                <c:pt idx="2997">
                  <c:v>10043.013720999999</c:v>
                </c:pt>
                <c:pt idx="2998">
                  <c:v>10043.004169</c:v>
                </c:pt>
                <c:pt idx="2999">
                  <c:v>10030.710442</c:v>
                </c:pt>
                <c:pt idx="3000">
                  <c:v>10040.93816</c:v>
                </c:pt>
                <c:pt idx="3001">
                  <c:v>10040.929066000001</c:v>
                </c:pt>
                <c:pt idx="3002">
                  <c:v>10055.241966</c:v>
                </c:pt>
                <c:pt idx="3003">
                  <c:v>10071.594048000001</c:v>
                </c:pt>
                <c:pt idx="3004">
                  <c:v>10055.217422</c:v>
                </c:pt>
                <c:pt idx="3005">
                  <c:v>10044.981975999999</c:v>
                </c:pt>
                <c:pt idx="3006">
                  <c:v>10038.839436</c:v>
                </c:pt>
                <c:pt idx="3007">
                  <c:v>10049.049435000001</c:v>
                </c:pt>
                <c:pt idx="3008">
                  <c:v>10053.125076</c:v>
                </c:pt>
                <c:pt idx="3009">
                  <c:v>10073.541450999999</c:v>
                </c:pt>
                <c:pt idx="3010">
                  <c:v>10053.10146</c:v>
                </c:pt>
                <c:pt idx="3011">
                  <c:v>10046.963924</c:v>
                </c:pt>
                <c:pt idx="3012">
                  <c:v>10073.492409</c:v>
                </c:pt>
                <c:pt idx="3013">
                  <c:v>10051.025043</c:v>
                </c:pt>
                <c:pt idx="3014">
                  <c:v>10044.892051999999</c:v>
                </c:pt>
                <c:pt idx="3015">
                  <c:v>10051.002350000001</c:v>
                </c:pt>
                <c:pt idx="3016">
                  <c:v>10069.347763</c:v>
                </c:pt>
                <c:pt idx="3017">
                  <c:v>10050.979660000001</c:v>
                </c:pt>
                <c:pt idx="3018">
                  <c:v>10069.31691</c:v>
                </c:pt>
                <c:pt idx="3019">
                  <c:v>10071.339766999999</c:v>
                </c:pt>
                <c:pt idx="3020">
                  <c:v>10042.794334</c:v>
                </c:pt>
                <c:pt idx="3021">
                  <c:v>10036.672694999999</c:v>
                </c:pt>
                <c:pt idx="3022">
                  <c:v>10040.738373</c:v>
                </c:pt>
                <c:pt idx="3023">
                  <c:v>10052.948093000001</c:v>
                </c:pt>
                <c:pt idx="3024">
                  <c:v>10034.612202</c:v>
                </c:pt>
                <c:pt idx="3025">
                  <c:v>10050.888966</c:v>
                </c:pt>
                <c:pt idx="3026">
                  <c:v>10038.667004000001</c:v>
                </c:pt>
                <c:pt idx="3027">
                  <c:v>10061.039565999999</c:v>
                </c:pt>
                <c:pt idx="3028">
                  <c:v>10046.786579</c:v>
                </c:pt>
                <c:pt idx="3029">
                  <c:v>10054.911144</c:v>
                </c:pt>
                <c:pt idx="3030">
                  <c:v>10063.032085000001</c:v>
                </c:pt>
                <c:pt idx="3031">
                  <c:v>10036.591122</c:v>
                </c:pt>
                <c:pt idx="3032">
                  <c:v>10056.906845</c:v>
                </c:pt>
                <c:pt idx="3033">
                  <c:v>10036.574821</c:v>
                </c:pt>
                <c:pt idx="3034">
                  <c:v>10058.912971</c:v>
                </c:pt>
                <c:pt idx="3035">
                  <c:v>10024.372348999999</c:v>
                </c:pt>
                <c:pt idx="3036">
                  <c:v>10071.070175000001</c:v>
                </c:pt>
                <c:pt idx="3037">
                  <c:v>10069.024216</c:v>
                </c:pt>
                <c:pt idx="3038">
                  <c:v>10026.385729</c:v>
                </c:pt>
                <c:pt idx="3039">
                  <c:v>10040.584381000001</c:v>
                </c:pt>
                <c:pt idx="3040">
                  <c:v>10046.661633</c:v>
                </c:pt>
                <c:pt idx="3041">
                  <c:v>10042.594601000001</c:v>
                </c:pt>
                <c:pt idx="3042">
                  <c:v>10038.529377000001</c:v>
                </c:pt>
                <c:pt idx="3043">
                  <c:v>10054.740062999999</c:v>
                </c:pt>
                <c:pt idx="3044">
                  <c:v>10042.566113000001</c:v>
                </c:pt>
                <c:pt idx="3045">
                  <c:v>10028.371078</c:v>
                </c:pt>
                <c:pt idx="3046">
                  <c:v>10060.781605</c:v>
                </c:pt>
                <c:pt idx="3047">
                  <c:v>10036.460827000001</c:v>
                </c:pt>
                <c:pt idx="3048">
                  <c:v>10042.528141000001</c:v>
                </c:pt>
                <c:pt idx="3049">
                  <c:v>10048.592747000001</c:v>
                </c:pt>
                <c:pt idx="3050">
                  <c:v>10036.436428000001</c:v>
                </c:pt>
                <c:pt idx="3051">
                  <c:v>10042.499680000001</c:v>
                </c:pt>
                <c:pt idx="3052">
                  <c:v>10066.770302000001</c:v>
                </c:pt>
                <c:pt idx="3053">
                  <c:v>10052.595165000001</c:v>
                </c:pt>
                <c:pt idx="3054">
                  <c:v>10042.471226</c:v>
                </c:pt>
                <c:pt idx="3055">
                  <c:v>10042.461746000001</c:v>
                </c:pt>
                <c:pt idx="3056">
                  <c:v>10032.344582</c:v>
                </c:pt>
                <c:pt idx="3057">
                  <c:v>10040.421700000001</c:v>
                </c:pt>
                <c:pt idx="3058">
                  <c:v>10020.206337</c:v>
                </c:pt>
                <c:pt idx="3059">
                  <c:v>10060.605473</c:v>
                </c:pt>
                <c:pt idx="3060">
                  <c:v>10038.374893</c:v>
                </c:pt>
                <c:pt idx="3061">
                  <c:v>10046.443443</c:v>
                </c:pt>
                <c:pt idx="3062">
                  <c:v>10042.395409000001</c:v>
                </c:pt>
                <c:pt idx="3063">
                  <c:v>10046.422694999999</c:v>
                </c:pt>
                <c:pt idx="3064">
                  <c:v>10066.591591</c:v>
                </c:pt>
                <c:pt idx="3065">
                  <c:v>10050.436905</c:v>
                </c:pt>
                <c:pt idx="3066">
                  <c:v>10046.391582</c:v>
                </c:pt>
                <c:pt idx="3067">
                  <c:v>10018.149170000001</c:v>
                </c:pt>
                <c:pt idx="3068">
                  <c:v>10056.451466</c:v>
                </c:pt>
                <c:pt idx="3069">
                  <c:v>10052.407501</c:v>
                </c:pt>
                <c:pt idx="3070">
                  <c:v>10048.365336999999</c:v>
                </c:pt>
                <c:pt idx="3071">
                  <c:v>10042.310211</c:v>
                </c:pt>
                <c:pt idx="3072">
                  <c:v>10040.286426999999</c:v>
                </c:pt>
                <c:pt idx="3073">
                  <c:v>10042.291289999999</c:v>
                </c:pt>
                <c:pt idx="3074">
                  <c:v>10044.295254000001</c:v>
                </c:pt>
                <c:pt idx="3075">
                  <c:v>10052.337227</c:v>
                </c:pt>
                <c:pt idx="3076">
                  <c:v>10034.212841</c:v>
                </c:pt>
                <c:pt idx="3077">
                  <c:v>10050.301743</c:v>
                </c:pt>
                <c:pt idx="3078">
                  <c:v>10042.244011000001</c:v>
                </c:pt>
                <c:pt idx="3079">
                  <c:v>10034.18988</c:v>
                </c:pt>
                <c:pt idx="3080">
                  <c:v>10064.343025</c:v>
                </c:pt>
                <c:pt idx="3081">
                  <c:v>10036.184853000001</c:v>
                </c:pt>
                <c:pt idx="3082">
                  <c:v>10058.284771000001</c:v>
                </c:pt>
                <c:pt idx="3083">
                  <c:v>10068.318573</c:v>
                </c:pt>
                <c:pt idx="3084">
                  <c:v>10056.249760000001</c:v>
                </c:pt>
                <c:pt idx="3085">
                  <c:v>10042.177876</c:v>
                </c:pt>
                <c:pt idx="3086">
                  <c:v>10036.144371</c:v>
                </c:pt>
                <c:pt idx="3087">
                  <c:v>10054.204414</c:v>
                </c:pt>
                <c:pt idx="3088">
                  <c:v>10044.15667</c:v>
                </c:pt>
                <c:pt idx="3089">
                  <c:v>10024.080062999999</c:v>
                </c:pt>
                <c:pt idx="3090">
                  <c:v>10062.192894</c:v>
                </c:pt>
                <c:pt idx="3091">
                  <c:v>10034.098141</c:v>
                </c:pt>
                <c:pt idx="3092">
                  <c:v>10060.159713999999</c:v>
                </c:pt>
                <c:pt idx="3093">
                  <c:v>10032.077991</c:v>
                </c:pt>
                <c:pt idx="3094">
                  <c:v>10032.070804999999</c:v>
                </c:pt>
                <c:pt idx="3095">
                  <c:v>10048.095428000001</c:v>
                </c:pt>
                <c:pt idx="3096">
                  <c:v>10032.056431000001</c:v>
                </c:pt>
                <c:pt idx="3097">
                  <c:v>10056.086185</c:v>
                </c:pt>
                <c:pt idx="3098">
                  <c:v>10058.076241000001</c:v>
                </c:pt>
                <c:pt idx="3099">
                  <c:v>10050.054504</c:v>
                </c:pt>
                <c:pt idx="3100">
                  <c:v>10052.045013000001</c:v>
                </c:pt>
                <c:pt idx="3101">
                  <c:v>10024.01539</c:v>
                </c:pt>
                <c:pt idx="3102">
                  <c:v>10054.022510999999</c:v>
                </c:pt>
                <c:pt idx="3103">
                  <c:v>10060.011551</c:v>
                </c:pt>
                <c:pt idx="3104">
                  <c:v>10043.998600000001</c:v>
                </c:pt>
                <c:pt idx="3105">
                  <c:v>10043.988730999999</c:v>
                </c:pt>
                <c:pt idx="3106">
                  <c:v>10047.976944</c:v>
                </c:pt>
                <c:pt idx="3107">
                  <c:v>10037.973228000001</c:v>
                </c:pt>
                <c:pt idx="3108">
                  <c:v>10063.940559000001</c:v>
                </c:pt>
                <c:pt idx="3109">
                  <c:v>10035.958495999999</c:v>
                </c:pt>
                <c:pt idx="3110">
                  <c:v>10047.933902999999</c:v>
                </c:pt>
                <c:pt idx="3111">
                  <c:v>10061.900729999999</c:v>
                </c:pt>
                <c:pt idx="3112">
                  <c:v>10029.945244</c:v>
                </c:pt>
                <c:pt idx="3113">
                  <c:v>10041.913933</c:v>
                </c:pt>
                <c:pt idx="3114">
                  <c:v>10047.890884</c:v>
                </c:pt>
                <c:pt idx="3115">
                  <c:v>10037.905106</c:v>
                </c:pt>
                <c:pt idx="3116">
                  <c:v>9998.0054419999997</c:v>
                </c:pt>
                <c:pt idx="3117">
                  <c:v>10021.935207</c:v>
                </c:pt>
                <c:pt idx="3118">
                  <c:v>10039.873238</c:v>
                </c:pt>
                <c:pt idx="3119">
                  <c:v>10033.88464</c:v>
                </c:pt>
                <c:pt idx="3120">
                  <c:v>10051.811927999999</c:v>
                </c:pt>
                <c:pt idx="3121">
                  <c:v>10045.823334000001</c:v>
                </c:pt>
                <c:pt idx="3122">
                  <c:v>10037.845554</c:v>
                </c:pt>
                <c:pt idx="3123">
                  <c:v>10049.785594999999</c:v>
                </c:pt>
                <c:pt idx="3124">
                  <c:v>10027.873669000001</c:v>
                </c:pt>
                <c:pt idx="3125">
                  <c:v>10061.706398</c:v>
                </c:pt>
                <c:pt idx="3126">
                  <c:v>10029.851225</c:v>
                </c:pt>
                <c:pt idx="3127">
                  <c:v>10049.74086</c:v>
                </c:pt>
                <c:pt idx="3128">
                  <c:v>10053.708054000001</c:v>
                </c:pt>
                <c:pt idx="3129">
                  <c:v>10051.707241</c:v>
                </c:pt>
                <c:pt idx="3130">
                  <c:v>10057.660496</c:v>
                </c:pt>
                <c:pt idx="3131">
                  <c:v>10059.635376</c:v>
                </c:pt>
                <c:pt idx="3132">
                  <c:v>10027.823584</c:v>
                </c:pt>
                <c:pt idx="3133">
                  <c:v>10031.791230999999</c:v>
                </c:pt>
                <c:pt idx="3134">
                  <c:v>10059.595154000001</c:v>
                </c:pt>
                <c:pt idx="3135">
                  <c:v>10047.665397999999</c:v>
                </c:pt>
                <c:pt idx="3136">
                  <c:v>10047.654678000001</c:v>
                </c:pt>
                <c:pt idx="3137">
                  <c:v>10045.658791</c:v>
                </c:pt>
                <c:pt idx="3138">
                  <c:v>10039.694366</c:v>
                </c:pt>
                <c:pt idx="3139">
                  <c:v>10079.370865000001</c:v>
                </c:pt>
                <c:pt idx="3140">
                  <c:v>10061.498581</c:v>
                </c:pt>
                <c:pt idx="3141">
                  <c:v>10059.501362000001</c:v>
                </c:pt>
                <c:pt idx="3142">
                  <c:v>10055.522106</c:v>
                </c:pt>
                <c:pt idx="3143">
                  <c:v>10031.719776</c:v>
                </c:pt>
                <c:pt idx="3144">
                  <c:v>10061.443230000001</c:v>
                </c:pt>
                <c:pt idx="3145">
                  <c:v>10035.668682</c:v>
                </c:pt>
                <c:pt idx="3146">
                  <c:v>10051.509830000001</c:v>
                </c:pt>
                <c:pt idx="3147">
                  <c:v>10027.729818</c:v>
                </c:pt>
                <c:pt idx="3148">
                  <c:v>10033.664337</c:v>
                </c:pt>
                <c:pt idx="3149">
                  <c:v>10055.434658</c:v>
                </c:pt>
                <c:pt idx="3150">
                  <c:v>10049.484081000001</c:v>
                </c:pt>
                <c:pt idx="3151">
                  <c:v>10041.557266</c:v>
                </c:pt>
                <c:pt idx="3152">
                  <c:v>10015.827773000001</c:v>
                </c:pt>
                <c:pt idx="3153">
                  <c:v>10059.340775000001</c:v>
                </c:pt>
                <c:pt idx="3154">
                  <c:v>10053.394665</c:v>
                </c:pt>
                <c:pt idx="3155">
                  <c:v>10021.74848</c:v>
                </c:pt>
                <c:pt idx="3156">
                  <c:v>10059.300671000001</c:v>
                </c:pt>
                <c:pt idx="3157">
                  <c:v>10063.239792</c:v>
                </c:pt>
                <c:pt idx="3158">
                  <c:v>10063.225536</c:v>
                </c:pt>
                <c:pt idx="3159">
                  <c:v>10039.507052999999</c:v>
                </c:pt>
                <c:pt idx="3160">
                  <c:v>10041.473053</c:v>
                </c:pt>
                <c:pt idx="3161">
                  <c:v>10057.259399</c:v>
                </c:pt>
                <c:pt idx="3162">
                  <c:v>10039.480335</c:v>
                </c:pt>
                <c:pt idx="3163">
                  <c:v>10051.312862000001</c:v>
                </c:pt>
                <c:pt idx="3164">
                  <c:v>10041.435658</c:v>
                </c:pt>
                <c:pt idx="3165">
                  <c:v>10061.153125999999</c:v>
                </c:pt>
                <c:pt idx="3166">
                  <c:v>10037.472492000001</c:v>
                </c:pt>
                <c:pt idx="3167">
                  <c:v>10057.181952999999</c:v>
                </c:pt>
                <c:pt idx="3168">
                  <c:v>10045.340973</c:v>
                </c:pt>
                <c:pt idx="3169">
                  <c:v>10057.156155000001</c:v>
                </c:pt>
                <c:pt idx="3170">
                  <c:v>10051.231884000001</c:v>
                </c:pt>
                <c:pt idx="3171">
                  <c:v>10047.280296000001</c:v>
                </c:pt>
                <c:pt idx="3172">
                  <c:v>10047.269627</c:v>
                </c:pt>
                <c:pt idx="3173">
                  <c:v>10074.826682999999</c:v>
                </c:pt>
                <c:pt idx="3174">
                  <c:v>10062.997715</c:v>
                </c:pt>
                <c:pt idx="3175">
                  <c:v>10039.364685</c:v>
                </c:pt>
                <c:pt idx="3176">
                  <c:v>10057.065903000001</c:v>
                </c:pt>
                <c:pt idx="3177">
                  <c:v>10059.020363</c:v>
                </c:pt>
                <c:pt idx="3178">
                  <c:v>10041.304924</c:v>
                </c:pt>
                <c:pt idx="3179">
                  <c:v>10053.094337</c:v>
                </c:pt>
                <c:pt idx="3180">
                  <c:v>10060.946395999999</c:v>
                </c:pt>
                <c:pt idx="3181">
                  <c:v>10057.001491999999</c:v>
                </c:pt>
                <c:pt idx="3182">
                  <c:v>10033.407116</c:v>
                </c:pt>
                <c:pt idx="3183">
                  <c:v>10053.046375</c:v>
                </c:pt>
                <c:pt idx="3184">
                  <c:v>10043.213207000001</c:v>
                </c:pt>
                <c:pt idx="3185">
                  <c:v>10027.493098999999</c:v>
                </c:pt>
                <c:pt idx="3186">
                  <c:v>10062.827168</c:v>
                </c:pt>
                <c:pt idx="3187">
                  <c:v>10064.775871</c:v>
                </c:pt>
                <c:pt idx="3188">
                  <c:v>10060.836304</c:v>
                </c:pt>
                <c:pt idx="3189">
                  <c:v>10086.328781</c:v>
                </c:pt>
                <c:pt idx="3190">
                  <c:v>10066.693526999999</c:v>
                </c:pt>
                <c:pt idx="3191">
                  <c:v>10047.067134999999</c:v>
                </c:pt>
                <c:pt idx="3192">
                  <c:v>10013.724811</c:v>
                </c:pt>
                <c:pt idx="3193">
                  <c:v>10062.727801999999</c:v>
                </c:pt>
                <c:pt idx="3194">
                  <c:v>10041.155811000001</c:v>
                </c:pt>
                <c:pt idx="3195">
                  <c:v>10064.658783000001</c:v>
                </c:pt>
                <c:pt idx="3196">
                  <c:v>10043.096106999999</c:v>
                </c:pt>
                <c:pt idx="3197">
                  <c:v>10033.294003000001</c:v>
                </c:pt>
                <c:pt idx="3198">
                  <c:v>10048.950691</c:v>
                </c:pt>
                <c:pt idx="3199">
                  <c:v>10078.303383</c:v>
                </c:pt>
                <c:pt idx="3200">
                  <c:v>10046.971396999999</c:v>
                </c:pt>
                <c:pt idx="3201">
                  <c:v>10078.267943999999</c:v>
                </c:pt>
                <c:pt idx="3202">
                  <c:v>10064.556435</c:v>
                </c:pt>
                <c:pt idx="3203">
                  <c:v>10060.630198999999</c:v>
                </c:pt>
                <c:pt idx="3204">
                  <c:v>10052.794994</c:v>
                </c:pt>
                <c:pt idx="3205">
                  <c:v>10060.602749</c:v>
                </c:pt>
                <c:pt idx="3206">
                  <c:v>10064.497993000001</c:v>
                </c:pt>
                <c:pt idx="3207">
                  <c:v>10050.805096</c:v>
                </c:pt>
                <c:pt idx="3208">
                  <c:v>10041.025593</c:v>
                </c:pt>
                <c:pt idx="3209">
                  <c:v>10042.969456000001</c:v>
                </c:pt>
                <c:pt idx="3210">
                  <c:v>10019.527147000001</c:v>
                </c:pt>
                <c:pt idx="3211">
                  <c:v>10039.045448000001</c:v>
                </c:pt>
                <c:pt idx="3212">
                  <c:v>10050.747581</c:v>
                </c:pt>
                <c:pt idx="3213">
                  <c:v>10052.687469</c:v>
                </c:pt>
                <c:pt idx="3214">
                  <c:v>10033.166073</c:v>
                </c:pt>
                <c:pt idx="3215">
                  <c:v>10070.218124000001</c:v>
                </c:pt>
                <c:pt idx="3216">
                  <c:v>10052.651657</c:v>
                </c:pt>
                <c:pt idx="3217">
                  <c:v>10056.53896</c:v>
                </c:pt>
                <c:pt idx="3218">
                  <c:v>10058.475323000001</c:v>
                </c:pt>
                <c:pt idx="3219">
                  <c:v>10064.308273000001</c:v>
                </c:pt>
                <c:pt idx="3220">
                  <c:v>10060.397102000001</c:v>
                </c:pt>
                <c:pt idx="3221">
                  <c:v>10056.487705</c:v>
                </c:pt>
                <c:pt idx="3222">
                  <c:v>10050.632664000001</c:v>
                </c:pt>
                <c:pt idx="3223">
                  <c:v>10038.939369</c:v>
                </c:pt>
                <c:pt idx="3224">
                  <c:v>10046.716644</c:v>
                </c:pt>
                <c:pt idx="3225">
                  <c:v>10046.706047</c:v>
                </c:pt>
                <c:pt idx="3226">
                  <c:v>10042.804165</c:v>
                </c:pt>
                <c:pt idx="3227">
                  <c:v>10044.739654999999</c:v>
                </c:pt>
                <c:pt idx="3228">
                  <c:v>10071.956154</c:v>
                </c:pt>
                <c:pt idx="3229">
                  <c:v>10052.496632</c:v>
                </c:pt>
                <c:pt idx="3230">
                  <c:v>10058.316353</c:v>
                </c:pt>
                <c:pt idx="3231">
                  <c:v>10050.529369</c:v>
                </c:pt>
                <c:pt idx="3232">
                  <c:v>10062.175877</c:v>
                </c:pt>
                <c:pt idx="3233">
                  <c:v>10056.334095</c:v>
                </c:pt>
                <c:pt idx="3234">
                  <c:v>10060.205532</c:v>
                </c:pt>
                <c:pt idx="3235">
                  <c:v>10052.425171000001</c:v>
                </c:pt>
                <c:pt idx="3236">
                  <c:v>10044.648338000001</c:v>
                </c:pt>
                <c:pt idx="3237">
                  <c:v>10046.578991</c:v>
                </c:pt>
                <c:pt idx="3238">
                  <c:v>10040.747359999999</c:v>
                </c:pt>
                <c:pt idx="3239">
                  <c:v>10032.978466</c:v>
                </c:pt>
                <c:pt idx="3240">
                  <c:v>10060.123539</c:v>
                </c:pt>
                <c:pt idx="3241">
                  <c:v>10075.622108</c:v>
                </c:pt>
                <c:pt idx="3242">
                  <c:v>10044.587520999999</c:v>
                </c:pt>
                <c:pt idx="3243">
                  <c:v>10052.329979</c:v>
                </c:pt>
                <c:pt idx="3244">
                  <c:v>10046.504967000001</c:v>
                </c:pt>
                <c:pt idx="3245">
                  <c:v>10058.117996000001</c:v>
                </c:pt>
                <c:pt idx="3246">
                  <c:v>10038.736523</c:v>
                </c:pt>
                <c:pt idx="3247">
                  <c:v>10038.727718</c:v>
                </c:pt>
                <c:pt idx="3248">
                  <c:v>10048.398643</c:v>
                </c:pt>
                <c:pt idx="3249">
                  <c:v>10044.516627999999</c:v>
                </c:pt>
                <c:pt idx="3250">
                  <c:v>10061.922092000001</c:v>
                </c:pt>
                <c:pt idx="3251">
                  <c:v>10034.823257</c:v>
                </c:pt>
                <c:pt idx="3252">
                  <c:v>10048.354633000001</c:v>
                </c:pt>
                <c:pt idx="3253">
                  <c:v>10036.741164999999</c:v>
                </c:pt>
                <c:pt idx="3254">
                  <c:v>10050.265944999999</c:v>
                </c:pt>
                <c:pt idx="3255">
                  <c:v>10050.254513</c:v>
                </c:pt>
                <c:pt idx="3256">
                  <c:v>10057.972782000001</c:v>
                </c:pt>
                <c:pt idx="3257">
                  <c:v>10042.503699999999</c:v>
                </c:pt>
                <c:pt idx="3258">
                  <c:v>10067.604133999999</c:v>
                </c:pt>
                <c:pt idx="3259">
                  <c:v>10073.382072</c:v>
                </c:pt>
                <c:pt idx="3260">
                  <c:v>10021.237345</c:v>
                </c:pt>
                <c:pt idx="3261">
                  <c:v>10038.604565</c:v>
                </c:pt>
                <c:pt idx="3262">
                  <c:v>10038.595776</c:v>
                </c:pt>
                <c:pt idx="3263">
                  <c:v>10025.081543</c:v>
                </c:pt>
                <c:pt idx="3264">
                  <c:v>10023.146921</c:v>
                </c:pt>
                <c:pt idx="3265">
                  <c:v>10034.712475</c:v>
                </c:pt>
                <c:pt idx="3266">
                  <c:v>10038.560635</c:v>
                </c:pt>
                <c:pt idx="3267">
                  <c:v>10040.479445999999</c:v>
                </c:pt>
                <c:pt idx="3268">
                  <c:v>10034.688763</c:v>
                </c:pt>
                <c:pt idx="3269">
                  <c:v>10048.167866</c:v>
                </c:pt>
                <c:pt idx="3270">
                  <c:v>10086.682403999999</c:v>
                </c:pt>
                <c:pt idx="3271">
                  <c:v>10159.844451999999</c:v>
                </c:pt>
                <c:pt idx="3272">
                  <c:v>10381.228789999999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2F09-4E29-A3CE-0766CE31F9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6099664"/>
        <c:axId val="366094384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v>Br Samples</c:v>
                </c:tx>
                <c:spPr>
                  <a:ln w="1905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'Br Samples'!$A$2:$A$1022</c15:sqref>
                        </c15:formulaRef>
                      </c:ext>
                    </c:extLst>
                    <c:numCache>
                      <c:formatCode>General</c:formatCode>
                      <c:ptCount val="1021"/>
                      <c:pt idx="0">
                        <c:v>1111.1240230000001</c:v>
                      </c:pt>
                      <c:pt idx="1">
                        <c:v>1110.0214840000001</c:v>
                      </c:pt>
                      <c:pt idx="2">
                        <c:v>1108.9189449999999</c:v>
                      </c:pt>
                      <c:pt idx="3">
                        <c:v>1107.8164059999999</c:v>
                      </c:pt>
                      <c:pt idx="4">
                        <c:v>1106.7128909999999</c:v>
                      </c:pt>
                      <c:pt idx="5">
                        <c:v>1105.609375</c:v>
                      </c:pt>
                      <c:pt idx="6">
                        <c:v>1104.506836</c:v>
                      </c:pt>
                      <c:pt idx="7">
                        <c:v>1103.4023440000001</c:v>
                      </c:pt>
                      <c:pt idx="8">
                        <c:v>1102.298828</c:v>
                      </c:pt>
                      <c:pt idx="9">
                        <c:v>1101.194336</c:v>
                      </c:pt>
                      <c:pt idx="10">
                        <c:v>1100.0898440000001</c:v>
                      </c:pt>
                      <c:pt idx="11">
                        <c:v>1098.9853519999999</c:v>
                      </c:pt>
                      <c:pt idx="12">
                        <c:v>1097.8808590000001</c:v>
                      </c:pt>
                      <c:pt idx="13">
                        <c:v>1096.7753909999999</c:v>
                      </c:pt>
                      <c:pt idx="14">
                        <c:v>1095.669922</c:v>
                      </c:pt>
                      <c:pt idx="15">
                        <c:v>1094.564453</c:v>
                      </c:pt>
                      <c:pt idx="16">
                        <c:v>1093.4589840000001</c:v>
                      </c:pt>
                      <c:pt idx="17">
                        <c:v>1092.352539</c:v>
                      </c:pt>
                      <c:pt idx="18">
                        <c:v>1091.2470699999999</c:v>
                      </c:pt>
                      <c:pt idx="19">
                        <c:v>1090.140625</c:v>
                      </c:pt>
                      <c:pt idx="20">
                        <c:v>1089.033203</c:v>
                      </c:pt>
                      <c:pt idx="21">
                        <c:v>1087.9267580000001</c:v>
                      </c:pt>
                      <c:pt idx="22">
                        <c:v>1086.819336</c:v>
                      </c:pt>
                      <c:pt idx="23">
                        <c:v>1085.711914</c:v>
                      </c:pt>
                      <c:pt idx="24">
                        <c:v>1084.6044919999999</c:v>
                      </c:pt>
                      <c:pt idx="25">
                        <c:v>1083.4960940000001</c:v>
                      </c:pt>
                      <c:pt idx="26">
                        <c:v>1082.388672</c:v>
                      </c:pt>
                      <c:pt idx="27">
                        <c:v>1081.2802730000001</c:v>
                      </c:pt>
                      <c:pt idx="28">
                        <c:v>1080.1708980000001</c:v>
                      </c:pt>
                      <c:pt idx="29">
                        <c:v>1079.0625</c:v>
                      </c:pt>
                      <c:pt idx="30">
                        <c:v>1077.953125</c:v>
                      </c:pt>
                      <c:pt idx="31">
                        <c:v>1076.84375</c:v>
                      </c:pt>
                      <c:pt idx="32">
                        <c:v>1075.734375</c:v>
                      </c:pt>
                      <c:pt idx="33">
                        <c:v>1074.625</c:v>
                      </c:pt>
                      <c:pt idx="34">
                        <c:v>1073.5146480000001</c:v>
                      </c:pt>
                      <c:pt idx="35">
                        <c:v>1072.404297</c:v>
                      </c:pt>
                      <c:pt idx="36">
                        <c:v>1071.2939449999999</c:v>
                      </c:pt>
                      <c:pt idx="37">
                        <c:v>1070.1835940000001</c:v>
                      </c:pt>
                      <c:pt idx="38">
                        <c:v>1069.0722659999999</c:v>
                      </c:pt>
                      <c:pt idx="39">
                        <c:v>1067.9609379999999</c:v>
                      </c:pt>
                      <c:pt idx="40">
                        <c:v>1066.8496090000001</c:v>
                      </c:pt>
                      <c:pt idx="41">
                        <c:v>1065.7382809999999</c:v>
                      </c:pt>
                      <c:pt idx="42">
                        <c:v>1064.6259769999999</c:v>
                      </c:pt>
                      <c:pt idx="43">
                        <c:v>1063.513672</c:v>
                      </c:pt>
                      <c:pt idx="44">
                        <c:v>1062.4013669999999</c:v>
                      </c:pt>
                      <c:pt idx="45">
                        <c:v>1061.2890629999999</c:v>
                      </c:pt>
                      <c:pt idx="46">
                        <c:v>1060.1757809999999</c:v>
                      </c:pt>
                      <c:pt idx="47">
                        <c:v>1059.0625</c:v>
                      </c:pt>
                      <c:pt idx="48">
                        <c:v>1057.9492190000001</c:v>
                      </c:pt>
                      <c:pt idx="49">
                        <c:v>1056.8359379999999</c:v>
                      </c:pt>
                      <c:pt idx="50">
                        <c:v>1055.7216800000001</c:v>
                      </c:pt>
                      <c:pt idx="51">
                        <c:v>1054.6083980000001</c:v>
                      </c:pt>
                      <c:pt idx="52">
                        <c:v>1053.4941409999999</c:v>
                      </c:pt>
                      <c:pt idx="53">
                        <c:v>1052.3789059999999</c:v>
                      </c:pt>
                      <c:pt idx="54">
                        <c:v>1051.2646480000001</c:v>
                      </c:pt>
                      <c:pt idx="55">
                        <c:v>1050.149414</c:v>
                      </c:pt>
                      <c:pt idx="56">
                        <c:v>1049.0341800000001</c:v>
                      </c:pt>
                      <c:pt idx="57">
                        <c:v>1047.9189449999999</c:v>
                      </c:pt>
                      <c:pt idx="58">
                        <c:v>1046.8027340000001</c:v>
                      </c:pt>
                      <c:pt idx="59">
                        <c:v>1045.6865230000001</c:v>
                      </c:pt>
                      <c:pt idx="60">
                        <c:v>1044.5703129999999</c:v>
                      </c:pt>
                      <c:pt idx="61">
                        <c:v>1043.4541019999999</c:v>
                      </c:pt>
                      <c:pt idx="62">
                        <c:v>1042.3378909999999</c:v>
                      </c:pt>
                      <c:pt idx="63">
                        <c:v>1041.220703</c:v>
                      </c:pt>
                      <c:pt idx="64">
                        <c:v>1040.1035159999999</c:v>
                      </c:pt>
                      <c:pt idx="65">
                        <c:v>1038.986328</c:v>
                      </c:pt>
                      <c:pt idx="66">
                        <c:v>1037.868164</c:v>
                      </c:pt>
                      <c:pt idx="67">
                        <c:v>1036.7509769999999</c:v>
                      </c:pt>
                      <c:pt idx="68">
                        <c:v>1035.6328129999999</c:v>
                      </c:pt>
                      <c:pt idx="69">
                        <c:v>1034.5146480000001</c:v>
                      </c:pt>
                      <c:pt idx="70">
                        <c:v>1033.3955080000001</c:v>
                      </c:pt>
                      <c:pt idx="71">
                        <c:v>1032.2763669999999</c:v>
                      </c:pt>
                      <c:pt idx="72">
                        <c:v>1031.158203</c:v>
                      </c:pt>
                      <c:pt idx="73">
                        <c:v>1030.038086</c:v>
                      </c:pt>
                      <c:pt idx="74">
                        <c:v>1028.9189449999999</c:v>
                      </c:pt>
                      <c:pt idx="75">
                        <c:v>1027.798828</c:v>
                      </c:pt>
                      <c:pt idx="76">
                        <c:v>1026.678711</c:v>
                      </c:pt>
                      <c:pt idx="77">
                        <c:v>1025.5585940000001</c:v>
                      </c:pt>
                      <c:pt idx="78">
                        <c:v>1024.4384769999999</c:v>
                      </c:pt>
                      <c:pt idx="79">
                        <c:v>1023.3173829999999</c:v>
                      </c:pt>
                      <c:pt idx="80">
                        <c:v>1022.196289</c:v>
                      </c:pt>
                      <c:pt idx="81">
                        <c:v>1021.075195</c:v>
                      </c:pt>
                      <c:pt idx="82">
                        <c:v>1019.954102</c:v>
                      </c:pt>
                      <c:pt idx="83">
                        <c:v>1018.832031</c:v>
                      </c:pt>
                      <c:pt idx="84">
                        <c:v>1017.709961</c:v>
                      </c:pt>
                      <c:pt idx="85">
                        <c:v>1016.587891</c:v>
                      </c:pt>
                      <c:pt idx="86">
                        <c:v>1015.46582</c:v>
                      </c:pt>
                      <c:pt idx="87">
                        <c:v>1014.342773</c:v>
                      </c:pt>
                      <c:pt idx="88">
                        <c:v>1013.219727</c:v>
                      </c:pt>
                      <c:pt idx="89">
                        <c:v>1012.09668</c:v>
                      </c:pt>
                      <c:pt idx="90">
                        <c:v>1010.9736329999999</c:v>
                      </c:pt>
                      <c:pt idx="91">
                        <c:v>1009.849609</c:v>
                      </c:pt>
                      <c:pt idx="92">
                        <c:v>1008.725586</c:v>
                      </c:pt>
                      <c:pt idx="93">
                        <c:v>1007.6015630000001</c:v>
                      </c:pt>
                      <c:pt idx="94">
                        <c:v>1006.477539</c:v>
                      </c:pt>
                      <c:pt idx="95">
                        <c:v>1005.352539</c:v>
                      </c:pt>
                      <c:pt idx="96">
                        <c:v>1004.227539</c:v>
                      </c:pt>
                      <c:pt idx="97">
                        <c:v>1003.102539</c:v>
                      </c:pt>
                      <c:pt idx="98">
                        <c:v>1001.977539</c:v>
                      </c:pt>
                      <c:pt idx="99">
                        <c:v>1000.8515630000001</c:v>
                      </c:pt>
                      <c:pt idx="100">
                        <c:v>999.72558600000002</c:v>
                      </c:pt>
                      <c:pt idx="101">
                        <c:v>998.59960899999999</c:v>
                      </c:pt>
                      <c:pt idx="102">
                        <c:v>997.47363299999995</c:v>
                      </c:pt>
                      <c:pt idx="103">
                        <c:v>996.34667999999999</c:v>
                      </c:pt>
                      <c:pt idx="104">
                        <c:v>995.21972700000003</c:v>
                      </c:pt>
                      <c:pt idx="105">
                        <c:v>994.09277299999997</c:v>
                      </c:pt>
                      <c:pt idx="106">
                        <c:v>992.96582000000001</c:v>
                      </c:pt>
                      <c:pt idx="107">
                        <c:v>991.83789100000001</c:v>
                      </c:pt>
                      <c:pt idx="108">
                        <c:v>990.70996100000002</c:v>
                      </c:pt>
                      <c:pt idx="109">
                        <c:v>989.58203100000003</c:v>
                      </c:pt>
                      <c:pt idx="110">
                        <c:v>988.45410200000003</c:v>
                      </c:pt>
                      <c:pt idx="111">
                        <c:v>987.32519500000001</c:v>
                      </c:pt>
                      <c:pt idx="112">
                        <c:v>986.19628899999998</c:v>
                      </c:pt>
                      <c:pt idx="113">
                        <c:v>985.06738299999995</c:v>
                      </c:pt>
                      <c:pt idx="114">
                        <c:v>983.93847700000003</c:v>
                      </c:pt>
                      <c:pt idx="115">
                        <c:v>982.80859399999997</c:v>
                      </c:pt>
                      <c:pt idx="116">
                        <c:v>981.67871100000002</c:v>
                      </c:pt>
                      <c:pt idx="117">
                        <c:v>980.54882799999996</c:v>
                      </c:pt>
                      <c:pt idx="118">
                        <c:v>979.41894500000001</c:v>
                      </c:pt>
                      <c:pt idx="119">
                        <c:v>978.28808600000002</c:v>
                      </c:pt>
                      <c:pt idx="120">
                        <c:v>977.15722700000003</c:v>
                      </c:pt>
                      <c:pt idx="121">
                        <c:v>976.02636700000005</c:v>
                      </c:pt>
                      <c:pt idx="122">
                        <c:v>974.89550799999995</c:v>
                      </c:pt>
                      <c:pt idx="123">
                        <c:v>973.76367200000004</c:v>
                      </c:pt>
                      <c:pt idx="124">
                        <c:v>972.63281300000006</c:v>
                      </c:pt>
                      <c:pt idx="125">
                        <c:v>971.5</c:v>
                      </c:pt>
                      <c:pt idx="126">
                        <c:v>970.36816399999998</c:v>
                      </c:pt>
                      <c:pt idx="127">
                        <c:v>969.23535200000003</c:v>
                      </c:pt>
                      <c:pt idx="128">
                        <c:v>968.10351600000001</c:v>
                      </c:pt>
                      <c:pt idx="129">
                        <c:v>966.96972700000003</c:v>
                      </c:pt>
                      <c:pt idx="130">
                        <c:v>965.83691399999998</c:v>
                      </c:pt>
                      <c:pt idx="131">
                        <c:v>964.703125</c:v>
                      </c:pt>
                      <c:pt idx="132">
                        <c:v>963.56933600000002</c:v>
                      </c:pt>
                      <c:pt idx="133">
                        <c:v>962.43554700000004</c:v>
                      </c:pt>
                      <c:pt idx="134">
                        <c:v>961.30175799999995</c:v>
                      </c:pt>
                      <c:pt idx="135">
                        <c:v>960.16699200000005</c:v>
                      </c:pt>
                      <c:pt idx="136">
                        <c:v>959.03222700000003</c:v>
                      </c:pt>
                      <c:pt idx="137">
                        <c:v>957.89746100000002</c:v>
                      </c:pt>
                      <c:pt idx="138">
                        <c:v>956.76269500000001</c:v>
                      </c:pt>
                      <c:pt idx="139">
                        <c:v>955.62695299999996</c:v>
                      </c:pt>
                      <c:pt idx="140">
                        <c:v>954.49121100000002</c:v>
                      </c:pt>
                      <c:pt idx="141">
                        <c:v>953.35546899999997</c:v>
                      </c:pt>
                      <c:pt idx="142">
                        <c:v>952.21972700000003</c:v>
                      </c:pt>
                      <c:pt idx="143">
                        <c:v>951.08300799999995</c:v>
                      </c:pt>
                      <c:pt idx="144">
                        <c:v>949.94628899999998</c:v>
                      </c:pt>
                      <c:pt idx="145">
                        <c:v>948.80957000000001</c:v>
                      </c:pt>
                      <c:pt idx="146">
                        <c:v>947.671875</c:v>
                      </c:pt>
                      <c:pt idx="147">
                        <c:v>946.53515600000003</c:v>
                      </c:pt>
                      <c:pt idx="148">
                        <c:v>945.39746100000002</c:v>
                      </c:pt>
                      <c:pt idx="149">
                        <c:v>944.25976600000001</c:v>
                      </c:pt>
                      <c:pt idx="150">
                        <c:v>943.12109399999997</c:v>
                      </c:pt>
                      <c:pt idx="151">
                        <c:v>941.98242200000004</c:v>
                      </c:pt>
                      <c:pt idx="152">
                        <c:v>940.84472700000003</c:v>
                      </c:pt>
                      <c:pt idx="153">
                        <c:v>939.70507799999996</c:v>
                      </c:pt>
                      <c:pt idx="154">
                        <c:v>938.56640600000003</c:v>
                      </c:pt>
                      <c:pt idx="155">
                        <c:v>937.42675799999995</c:v>
                      </c:pt>
                      <c:pt idx="156">
                        <c:v>936.28710899999999</c:v>
                      </c:pt>
                      <c:pt idx="157">
                        <c:v>935.14746100000002</c:v>
                      </c:pt>
                      <c:pt idx="158">
                        <c:v>934.00683600000002</c:v>
                      </c:pt>
                      <c:pt idx="159">
                        <c:v>932.86718800000006</c:v>
                      </c:pt>
                      <c:pt idx="160">
                        <c:v>931.72656300000006</c:v>
                      </c:pt>
                      <c:pt idx="161">
                        <c:v>930.58496100000002</c:v>
                      </c:pt>
                      <c:pt idx="162">
                        <c:v>929.44433600000002</c:v>
                      </c:pt>
                      <c:pt idx="163">
                        <c:v>928.30273399999999</c:v>
                      </c:pt>
                      <c:pt idx="164">
                        <c:v>927.16113299999995</c:v>
                      </c:pt>
                      <c:pt idx="165">
                        <c:v>926.01953100000003</c:v>
                      </c:pt>
                      <c:pt idx="166">
                        <c:v>924.87695299999996</c:v>
                      </c:pt>
                      <c:pt idx="167">
                        <c:v>923.734375</c:v>
                      </c:pt>
                      <c:pt idx="168">
                        <c:v>922.59179700000004</c:v>
                      </c:pt>
                      <c:pt idx="169">
                        <c:v>921.44921899999997</c:v>
                      </c:pt>
                      <c:pt idx="170">
                        <c:v>920.30566399999998</c:v>
                      </c:pt>
                      <c:pt idx="171">
                        <c:v>919.16308600000002</c:v>
                      </c:pt>
                      <c:pt idx="172">
                        <c:v>918.01953100000003</c:v>
                      </c:pt>
                      <c:pt idx="173">
                        <c:v>916.875</c:v>
                      </c:pt>
                      <c:pt idx="174">
                        <c:v>915.73144500000001</c:v>
                      </c:pt>
                      <c:pt idx="175">
                        <c:v>914.58691399999998</c:v>
                      </c:pt>
                      <c:pt idx="176">
                        <c:v>913.44238299999995</c:v>
                      </c:pt>
                      <c:pt idx="177">
                        <c:v>912.296875</c:v>
                      </c:pt>
                      <c:pt idx="178">
                        <c:v>911.15234399999997</c:v>
                      </c:pt>
                      <c:pt idx="179">
                        <c:v>910.00683600000002</c:v>
                      </c:pt>
                      <c:pt idx="180">
                        <c:v>908.86132799999996</c:v>
                      </c:pt>
                      <c:pt idx="181">
                        <c:v>907.71484399999997</c:v>
                      </c:pt>
                      <c:pt idx="182">
                        <c:v>906.56933600000002</c:v>
                      </c:pt>
                      <c:pt idx="183">
                        <c:v>905.42285200000003</c:v>
                      </c:pt>
                      <c:pt idx="184">
                        <c:v>904.27539100000001</c:v>
                      </c:pt>
                      <c:pt idx="185">
                        <c:v>903.12890600000003</c:v>
                      </c:pt>
                      <c:pt idx="186">
                        <c:v>901.98144500000001</c:v>
                      </c:pt>
                      <c:pt idx="187">
                        <c:v>900.83398399999999</c:v>
                      </c:pt>
                      <c:pt idx="188">
                        <c:v>899.68652299999997</c:v>
                      </c:pt>
                      <c:pt idx="189">
                        <c:v>898.53906300000006</c:v>
                      </c:pt>
                      <c:pt idx="190">
                        <c:v>897.390625</c:v>
                      </c:pt>
                      <c:pt idx="191">
                        <c:v>896.24218800000006</c:v>
                      </c:pt>
                      <c:pt idx="192">
                        <c:v>895.09375</c:v>
                      </c:pt>
                      <c:pt idx="193">
                        <c:v>893.94433600000002</c:v>
                      </c:pt>
                      <c:pt idx="194">
                        <c:v>892.79492200000004</c:v>
                      </c:pt>
                      <c:pt idx="195">
                        <c:v>891.64550799999995</c:v>
                      </c:pt>
                      <c:pt idx="196">
                        <c:v>890.49609399999997</c:v>
                      </c:pt>
                      <c:pt idx="197">
                        <c:v>889.34667999999999</c:v>
                      </c:pt>
                      <c:pt idx="198">
                        <c:v>888.19628899999998</c:v>
                      </c:pt>
                      <c:pt idx="199">
                        <c:v>887.04589799999997</c:v>
                      </c:pt>
                      <c:pt idx="200">
                        <c:v>885.89453100000003</c:v>
                      </c:pt>
                      <c:pt idx="201">
                        <c:v>884.74414100000001</c:v>
                      </c:pt>
                      <c:pt idx="202">
                        <c:v>883.59277299999997</c:v>
                      </c:pt>
                      <c:pt idx="203">
                        <c:v>882.44140600000003</c:v>
                      </c:pt>
                      <c:pt idx="204">
                        <c:v>881.28906300000006</c:v>
                      </c:pt>
                      <c:pt idx="205">
                        <c:v>880.13769500000001</c:v>
                      </c:pt>
                      <c:pt idx="206">
                        <c:v>878.98535200000003</c:v>
                      </c:pt>
                      <c:pt idx="207">
                        <c:v>877.83300799999995</c:v>
                      </c:pt>
                      <c:pt idx="208">
                        <c:v>876.67968800000006</c:v>
                      </c:pt>
                      <c:pt idx="209">
                        <c:v>875.52734399999997</c:v>
                      </c:pt>
                      <c:pt idx="210">
                        <c:v>874.37402299999997</c:v>
                      </c:pt>
                      <c:pt idx="211">
                        <c:v>873.22070299999996</c:v>
                      </c:pt>
                      <c:pt idx="212">
                        <c:v>872.06640600000003</c:v>
                      </c:pt>
                      <c:pt idx="213">
                        <c:v>870.91210899999999</c:v>
                      </c:pt>
                      <c:pt idx="214">
                        <c:v>869.75781300000006</c:v>
                      </c:pt>
                      <c:pt idx="215">
                        <c:v>868.60351600000001</c:v>
                      </c:pt>
                      <c:pt idx="216">
                        <c:v>867.44921899999997</c:v>
                      </c:pt>
                      <c:pt idx="217">
                        <c:v>866.29394500000001</c:v>
                      </c:pt>
                      <c:pt idx="218">
                        <c:v>865.13867200000004</c:v>
                      </c:pt>
                      <c:pt idx="219">
                        <c:v>863.98339799999997</c:v>
                      </c:pt>
                      <c:pt idx="220">
                        <c:v>862.82714799999997</c:v>
                      </c:pt>
                      <c:pt idx="221">
                        <c:v>861.67089799999997</c:v>
                      </c:pt>
                      <c:pt idx="222">
                        <c:v>860.51464799999997</c:v>
                      </c:pt>
                      <c:pt idx="223">
                        <c:v>859.35839799999997</c:v>
                      </c:pt>
                      <c:pt idx="224">
                        <c:v>858.20117200000004</c:v>
                      </c:pt>
                      <c:pt idx="225">
                        <c:v>857.04394500000001</c:v>
                      </c:pt>
                      <c:pt idx="226">
                        <c:v>855.88671899999997</c:v>
                      </c:pt>
                      <c:pt idx="227">
                        <c:v>854.72949200000005</c:v>
                      </c:pt>
                      <c:pt idx="228">
                        <c:v>853.57128899999998</c:v>
                      </c:pt>
                      <c:pt idx="229">
                        <c:v>852.41308600000002</c:v>
                      </c:pt>
                      <c:pt idx="230">
                        <c:v>851.25488299999995</c:v>
                      </c:pt>
                      <c:pt idx="231">
                        <c:v>850.09570299999996</c:v>
                      </c:pt>
                      <c:pt idx="232">
                        <c:v>848.9375</c:v>
                      </c:pt>
                      <c:pt idx="233">
                        <c:v>847.77832000000001</c:v>
                      </c:pt>
                      <c:pt idx="234">
                        <c:v>846.61914100000001</c:v>
                      </c:pt>
                      <c:pt idx="235">
                        <c:v>845.45898399999999</c:v>
                      </c:pt>
                      <c:pt idx="236">
                        <c:v>844.29882799999996</c:v>
                      </c:pt>
                      <c:pt idx="237">
                        <c:v>843.13867200000004</c:v>
                      </c:pt>
                      <c:pt idx="238">
                        <c:v>841.97851600000001</c:v>
                      </c:pt>
                      <c:pt idx="239">
                        <c:v>840.81738299999995</c:v>
                      </c:pt>
                      <c:pt idx="240">
                        <c:v>839.65625</c:v>
                      </c:pt>
                      <c:pt idx="241">
                        <c:v>838.49511700000005</c:v>
                      </c:pt>
                      <c:pt idx="242">
                        <c:v>837.33398399999999</c:v>
                      </c:pt>
                      <c:pt idx="243">
                        <c:v>836.171875</c:v>
                      </c:pt>
                      <c:pt idx="244">
                        <c:v>835.00976600000001</c:v>
                      </c:pt>
                      <c:pt idx="245">
                        <c:v>833.84765600000003</c:v>
                      </c:pt>
                      <c:pt idx="246">
                        <c:v>832.68554700000004</c:v>
                      </c:pt>
                      <c:pt idx="247">
                        <c:v>831.52246100000002</c:v>
                      </c:pt>
                      <c:pt idx="248">
                        <c:v>830.359375</c:v>
                      </c:pt>
                      <c:pt idx="249">
                        <c:v>829.19628899999998</c:v>
                      </c:pt>
                      <c:pt idx="250">
                        <c:v>828.03222700000003</c:v>
                      </c:pt>
                      <c:pt idx="251">
                        <c:v>826.86914100000001</c:v>
                      </c:pt>
                      <c:pt idx="252">
                        <c:v>825.70507799999996</c:v>
                      </c:pt>
                      <c:pt idx="253">
                        <c:v>824.54003899999998</c:v>
                      </c:pt>
                      <c:pt idx="254">
                        <c:v>823.37597700000003</c:v>
                      </c:pt>
                      <c:pt idx="255">
                        <c:v>822.21093800000006</c:v>
                      </c:pt>
                      <c:pt idx="256">
                        <c:v>821.04589799999997</c:v>
                      </c:pt>
                      <c:pt idx="257">
                        <c:v>819.88085899999999</c:v>
                      </c:pt>
                      <c:pt idx="258">
                        <c:v>818.71484399999997</c:v>
                      </c:pt>
                      <c:pt idx="259">
                        <c:v>817.54882799999996</c:v>
                      </c:pt>
                      <c:pt idx="260">
                        <c:v>816.38281300000006</c:v>
                      </c:pt>
                      <c:pt idx="261">
                        <c:v>815.21582000000001</c:v>
                      </c:pt>
                      <c:pt idx="262">
                        <c:v>814.04980499999999</c:v>
                      </c:pt>
                      <c:pt idx="263">
                        <c:v>812.88281300000006</c:v>
                      </c:pt>
                      <c:pt idx="264">
                        <c:v>811.71582000000001</c:v>
                      </c:pt>
                      <c:pt idx="265">
                        <c:v>810.54785200000003</c:v>
                      </c:pt>
                      <c:pt idx="266">
                        <c:v>809.37988299999995</c:v>
                      </c:pt>
                      <c:pt idx="267">
                        <c:v>808.21191399999998</c:v>
                      </c:pt>
                      <c:pt idx="268">
                        <c:v>807.04394500000001</c:v>
                      </c:pt>
                      <c:pt idx="269">
                        <c:v>805.875</c:v>
                      </c:pt>
                      <c:pt idx="270">
                        <c:v>804.70703100000003</c:v>
                      </c:pt>
                      <c:pt idx="271">
                        <c:v>803.53710899999999</c:v>
                      </c:pt>
                      <c:pt idx="272">
                        <c:v>802.36816399999998</c:v>
                      </c:pt>
                      <c:pt idx="273">
                        <c:v>801.19824200000005</c:v>
                      </c:pt>
                      <c:pt idx="274">
                        <c:v>800.02929700000004</c:v>
                      </c:pt>
                      <c:pt idx="275">
                        <c:v>798.85839799999997</c:v>
                      </c:pt>
                      <c:pt idx="276">
                        <c:v>797.68847700000003</c:v>
                      </c:pt>
                      <c:pt idx="277">
                        <c:v>796.51757799999996</c:v>
                      </c:pt>
                      <c:pt idx="278">
                        <c:v>795.34667999999999</c:v>
                      </c:pt>
                      <c:pt idx="279">
                        <c:v>794.17578100000003</c:v>
                      </c:pt>
                      <c:pt idx="280">
                        <c:v>793.00390600000003</c:v>
                      </c:pt>
                      <c:pt idx="281">
                        <c:v>791.83300799999995</c:v>
                      </c:pt>
                      <c:pt idx="282">
                        <c:v>790.66113299999995</c:v>
                      </c:pt>
                      <c:pt idx="283">
                        <c:v>789.48828100000003</c:v>
                      </c:pt>
                      <c:pt idx="284">
                        <c:v>788.31640600000003</c:v>
                      </c:pt>
                      <c:pt idx="285">
                        <c:v>787.14355499999999</c:v>
                      </c:pt>
                      <c:pt idx="286">
                        <c:v>785.97070299999996</c:v>
                      </c:pt>
                      <c:pt idx="287">
                        <c:v>784.796875</c:v>
                      </c:pt>
                      <c:pt idx="288">
                        <c:v>783.62304700000004</c:v>
                      </c:pt>
                      <c:pt idx="289">
                        <c:v>782.44921899999997</c:v>
                      </c:pt>
                      <c:pt idx="290">
                        <c:v>781.27539100000001</c:v>
                      </c:pt>
                      <c:pt idx="291">
                        <c:v>780.10156300000006</c:v>
                      </c:pt>
                      <c:pt idx="292">
                        <c:v>778.92675799999995</c:v>
                      </c:pt>
                      <c:pt idx="293">
                        <c:v>777.75195299999996</c:v>
                      </c:pt>
                      <c:pt idx="294">
                        <c:v>776.57714799999997</c:v>
                      </c:pt>
                      <c:pt idx="295">
                        <c:v>775.40136700000005</c:v>
                      </c:pt>
                      <c:pt idx="296">
                        <c:v>774.22558600000002</c:v>
                      </c:pt>
                      <c:pt idx="297">
                        <c:v>773.04980499999999</c:v>
                      </c:pt>
                      <c:pt idx="298">
                        <c:v>771.87402299999997</c:v>
                      </c:pt>
                      <c:pt idx="299">
                        <c:v>770.69726600000001</c:v>
                      </c:pt>
                      <c:pt idx="300">
                        <c:v>769.52050799999995</c:v>
                      </c:pt>
                      <c:pt idx="301">
                        <c:v>768.34375</c:v>
                      </c:pt>
                      <c:pt idx="302">
                        <c:v>767.16601600000001</c:v>
                      </c:pt>
                      <c:pt idx="303">
                        <c:v>765.98925799999995</c:v>
                      </c:pt>
                      <c:pt idx="304">
                        <c:v>764.81054700000004</c:v>
                      </c:pt>
                      <c:pt idx="305">
                        <c:v>763.63281300000006</c:v>
                      </c:pt>
                      <c:pt idx="306">
                        <c:v>762.45507799999996</c:v>
                      </c:pt>
                      <c:pt idx="307">
                        <c:v>761.27636700000005</c:v>
                      </c:pt>
                      <c:pt idx="308">
                        <c:v>760.09765600000003</c:v>
                      </c:pt>
                      <c:pt idx="309">
                        <c:v>758.91796899999997</c:v>
                      </c:pt>
                      <c:pt idx="310">
                        <c:v>757.73925799999995</c:v>
                      </c:pt>
                      <c:pt idx="311">
                        <c:v>756.55957000000001</c:v>
                      </c:pt>
                      <c:pt idx="312">
                        <c:v>755.37890600000003</c:v>
                      </c:pt>
                      <c:pt idx="313">
                        <c:v>754.19921899999997</c:v>
                      </c:pt>
                      <c:pt idx="314">
                        <c:v>753.01855499999999</c:v>
                      </c:pt>
                      <c:pt idx="315">
                        <c:v>751.83789100000001</c:v>
                      </c:pt>
                      <c:pt idx="316">
                        <c:v>750.65722700000003</c:v>
                      </c:pt>
                      <c:pt idx="317">
                        <c:v>749.47558600000002</c:v>
                      </c:pt>
                      <c:pt idx="318">
                        <c:v>748.29394500000001</c:v>
                      </c:pt>
                      <c:pt idx="319">
                        <c:v>747.11230499999999</c:v>
                      </c:pt>
                      <c:pt idx="320">
                        <c:v>745.93066399999998</c:v>
                      </c:pt>
                      <c:pt idx="321">
                        <c:v>744.74804700000004</c:v>
                      </c:pt>
                      <c:pt idx="322">
                        <c:v>743.56542999999999</c:v>
                      </c:pt>
                      <c:pt idx="323">
                        <c:v>742.38281300000006</c:v>
                      </c:pt>
                      <c:pt idx="324">
                        <c:v>741.19921899999997</c:v>
                      </c:pt>
                      <c:pt idx="325">
                        <c:v>740.01660200000003</c:v>
                      </c:pt>
                      <c:pt idx="326">
                        <c:v>738.83203100000003</c:v>
                      </c:pt>
                      <c:pt idx="327">
                        <c:v>737.64843800000006</c:v>
                      </c:pt>
                      <c:pt idx="328">
                        <c:v>736.46386700000005</c:v>
                      </c:pt>
                      <c:pt idx="329">
                        <c:v>735.28027299999997</c:v>
                      </c:pt>
                      <c:pt idx="330">
                        <c:v>734.09472700000003</c:v>
                      </c:pt>
                      <c:pt idx="331">
                        <c:v>732.91015600000003</c:v>
                      </c:pt>
                      <c:pt idx="332">
                        <c:v>731.72460899999999</c:v>
                      </c:pt>
                      <c:pt idx="333">
                        <c:v>730.53906300000006</c:v>
                      </c:pt>
                      <c:pt idx="334">
                        <c:v>729.35351600000001</c:v>
                      </c:pt>
                      <c:pt idx="335">
                        <c:v>728.16699200000005</c:v>
                      </c:pt>
                      <c:pt idx="336">
                        <c:v>726.98144500000001</c:v>
                      </c:pt>
                      <c:pt idx="337">
                        <c:v>725.79492200000004</c:v>
                      </c:pt>
                      <c:pt idx="338">
                        <c:v>724.60742200000004</c:v>
                      </c:pt>
                      <c:pt idx="339">
                        <c:v>723.42089799999997</c:v>
                      </c:pt>
                      <c:pt idx="340">
                        <c:v>722.23339799999997</c:v>
                      </c:pt>
                      <c:pt idx="341">
                        <c:v>721.04492200000004</c:v>
                      </c:pt>
                      <c:pt idx="342">
                        <c:v>719.85742200000004</c:v>
                      </c:pt>
                      <c:pt idx="343">
                        <c:v>718.66894500000001</c:v>
                      </c:pt>
                      <c:pt idx="344">
                        <c:v>717.48046899999997</c:v>
                      </c:pt>
                      <c:pt idx="345">
                        <c:v>716.29199200000005</c:v>
                      </c:pt>
                      <c:pt idx="346">
                        <c:v>715.10253899999998</c:v>
                      </c:pt>
                      <c:pt idx="347">
                        <c:v>713.91308600000002</c:v>
                      </c:pt>
                      <c:pt idx="348">
                        <c:v>712.72363299999995</c:v>
                      </c:pt>
                      <c:pt idx="349">
                        <c:v>711.53417999999999</c:v>
                      </c:pt>
                      <c:pt idx="350">
                        <c:v>710.34375</c:v>
                      </c:pt>
                      <c:pt idx="351">
                        <c:v>709.15332000000001</c:v>
                      </c:pt>
                      <c:pt idx="352">
                        <c:v>707.96289100000001</c:v>
                      </c:pt>
                      <c:pt idx="353">
                        <c:v>706.77148399999999</c:v>
                      </c:pt>
                      <c:pt idx="354">
                        <c:v>705.58007799999996</c:v>
                      </c:pt>
                      <c:pt idx="355">
                        <c:v>704.38867200000004</c:v>
                      </c:pt>
                      <c:pt idx="356">
                        <c:v>703.19726600000001</c:v>
                      </c:pt>
                      <c:pt idx="357">
                        <c:v>702.00488299999995</c:v>
                      </c:pt>
                      <c:pt idx="358">
                        <c:v>700.8125</c:v>
                      </c:pt>
                      <c:pt idx="359">
                        <c:v>699.62011700000005</c:v>
                      </c:pt>
                      <c:pt idx="360">
                        <c:v>698.42773399999999</c:v>
                      </c:pt>
                      <c:pt idx="361">
                        <c:v>697.234375</c:v>
                      </c:pt>
                      <c:pt idx="362">
                        <c:v>696.04101600000001</c:v>
                      </c:pt>
                      <c:pt idx="363">
                        <c:v>694.84765600000003</c:v>
                      </c:pt>
                      <c:pt idx="364">
                        <c:v>693.65332000000001</c:v>
                      </c:pt>
                      <c:pt idx="365">
                        <c:v>692.45898399999999</c:v>
                      </c:pt>
                      <c:pt idx="366">
                        <c:v>691.26464799999997</c:v>
                      </c:pt>
                      <c:pt idx="367">
                        <c:v>690.06933600000002</c:v>
                      </c:pt>
                      <c:pt idx="368">
                        <c:v>688.875</c:v>
                      </c:pt>
                      <c:pt idx="369">
                        <c:v>687.67968800000006</c:v>
                      </c:pt>
                      <c:pt idx="370">
                        <c:v>686.48339799999997</c:v>
                      </c:pt>
                      <c:pt idx="371">
                        <c:v>685.28808600000002</c:v>
                      </c:pt>
                      <c:pt idx="372">
                        <c:v>684.09179700000004</c:v>
                      </c:pt>
                      <c:pt idx="373">
                        <c:v>682.89550799999995</c:v>
                      </c:pt>
                      <c:pt idx="374">
                        <c:v>681.69824200000005</c:v>
                      </c:pt>
                      <c:pt idx="375">
                        <c:v>680.50195299999996</c:v>
                      </c:pt>
                      <c:pt idx="376">
                        <c:v>679.30468800000006</c:v>
                      </c:pt>
                      <c:pt idx="377">
                        <c:v>678.10742200000004</c:v>
                      </c:pt>
                      <c:pt idx="378">
                        <c:v>676.90917999999999</c:v>
                      </c:pt>
                      <c:pt idx="379">
                        <c:v>675.71093800000006</c:v>
                      </c:pt>
                      <c:pt idx="380">
                        <c:v>674.51269500000001</c:v>
                      </c:pt>
                      <c:pt idx="381">
                        <c:v>673.31445299999996</c:v>
                      </c:pt>
                      <c:pt idx="382">
                        <c:v>672.11523399999999</c:v>
                      </c:pt>
                      <c:pt idx="383">
                        <c:v>670.91601600000001</c:v>
                      </c:pt>
                      <c:pt idx="384">
                        <c:v>669.71679700000004</c:v>
                      </c:pt>
                      <c:pt idx="385">
                        <c:v>668.51660200000003</c:v>
                      </c:pt>
                      <c:pt idx="386">
                        <c:v>667.31738299999995</c:v>
                      </c:pt>
                      <c:pt idx="387">
                        <c:v>666.11621100000002</c:v>
                      </c:pt>
                      <c:pt idx="388">
                        <c:v>664.91601600000001</c:v>
                      </c:pt>
                      <c:pt idx="389">
                        <c:v>663.71484399999997</c:v>
                      </c:pt>
                      <c:pt idx="390">
                        <c:v>662.51464799999997</c:v>
                      </c:pt>
                      <c:pt idx="391">
                        <c:v>661.3125</c:v>
                      </c:pt>
                      <c:pt idx="392">
                        <c:v>660.11132799999996</c:v>
                      </c:pt>
                      <c:pt idx="393">
                        <c:v>658.90917999999999</c:v>
                      </c:pt>
                      <c:pt idx="394">
                        <c:v>657.70703100000003</c:v>
                      </c:pt>
                      <c:pt idx="395">
                        <c:v>656.50488299999995</c:v>
                      </c:pt>
                      <c:pt idx="396">
                        <c:v>655.30175799999995</c:v>
                      </c:pt>
                      <c:pt idx="397">
                        <c:v>654.09863299999995</c:v>
                      </c:pt>
                      <c:pt idx="398">
                        <c:v>652.89550799999995</c:v>
                      </c:pt>
                      <c:pt idx="399">
                        <c:v>651.69140600000003</c:v>
                      </c:pt>
                      <c:pt idx="400">
                        <c:v>650.48828100000003</c:v>
                      </c:pt>
                      <c:pt idx="401">
                        <c:v>649.28417999999999</c:v>
                      </c:pt>
                      <c:pt idx="402">
                        <c:v>648.07910200000003</c:v>
                      </c:pt>
                      <c:pt idx="403">
                        <c:v>646.875</c:v>
                      </c:pt>
                      <c:pt idx="404">
                        <c:v>645.66992200000004</c:v>
                      </c:pt>
                      <c:pt idx="405">
                        <c:v>644.46484399999997</c:v>
                      </c:pt>
                      <c:pt idx="406">
                        <c:v>643.25878899999998</c:v>
                      </c:pt>
                      <c:pt idx="407">
                        <c:v>642.05273399999999</c:v>
                      </c:pt>
                      <c:pt idx="408">
                        <c:v>640.84667999999999</c:v>
                      </c:pt>
                      <c:pt idx="409">
                        <c:v>639.640625</c:v>
                      </c:pt>
                      <c:pt idx="410">
                        <c:v>638.43359399999997</c:v>
                      </c:pt>
                      <c:pt idx="411">
                        <c:v>637.22753899999998</c:v>
                      </c:pt>
                      <c:pt idx="412">
                        <c:v>636.01953100000003</c:v>
                      </c:pt>
                      <c:pt idx="413">
                        <c:v>634.8125</c:v>
                      </c:pt>
                      <c:pt idx="414">
                        <c:v>633.60449200000005</c:v>
                      </c:pt>
                      <c:pt idx="415">
                        <c:v>632.39648399999999</c:v>
                      </c:pt>
                      <c:pt idx="416">
                        <c:v>631.18847700000003</c:v>
                      </c:pt>
                      <c:pt idx="417">
                        <c:v>629.97949200000005</c:v>
                      </c:pt>
                      <c:pt idx="418">
                        <c:v>628.77050799999995</c:v>
                      </c:pt>
                      <c:pt idx="419">
                        <c:v>627.56152299999997</c:v>
                      </c:pt>
                      <c:pt idx="420">
                        <c:v>626.35253899999998</c:v>
                      </c:pt>
                      <c:pt idx="421">
                        <c:v>625.14257799999996</c:v>
                      </c:pt>
                      <c:pt idx="422">
                        <c:v>623.93261700000005</c:v>
                      </c:pt>
                      <c:pt idx="423">
                        <c:v>622.72167999999999</c:v>
                      </c:pt>
                      <c:pt idx="424">
                        <c:v>621.51171899999997</c:v>
                      </c:pt>
                      <c:pt idx="425">
                        <c:v>620.30078100000003</c:v>
                      </c:pt>
                      <c:pt idx="426">
                        <c:v>619.08984399999997</c:v>
                      </c:pt>
                      <c:pt idx="427">
                        <c:v>617.87792999999999</c:v>
                      </c:pt>
                      <c:pt idx="428">
                        <c:v>616.66601600000001</c:v>
                      </c:pt>
                      <c:pt idx="429">
                        <c:v>615.45410200000003</c:v>
                      </c:pt>
                      <c:pt idx="430">
                        <c:v>614.24218800000006</c:v>
                      </c:pt>
                      <c:pt idx="431">
                        <c:v>613.02929700000004</c:v>
                      </c:pt>
                      <c:pt idx="432">
                        <c:v>611.81738299999995</c:v>
                      </c:pt>
                      <c:pt idx="433">
                        <c:v>610.60351600000001</c:v>
                      </c:pt>
                      <c:pt idx="434">
                        <c:v>609.390625</c:v>
                      </c:pt>
                      <c:pt idx="435">
                        <c:v>608.17675799999995</c:v>
                      </c:pt>
                      <c:pt idx="436">
                        <c:v>606.96289100000001</c:v>
                      </c:pt>
                      <c:pt idx="437">
                        <c:v>605.74902299999997</c:v>
                      </c:pt>
                      <c:pt idx="438">
                        <c:v>604.53417999999999</c:v>
                      </c:pt>
                      <c:pt idx="439">
                        <c:v>603.31933600000002</c:v>
                      </c:pt>
                      <c:pt idx="440">
                        <c:v>602.10449200000005</c:v>
                      </c:pt>
                      <c:pt idx="441">
                        <c:v>600.88867200000004</c:v>
                      </c:pt>
                      <c:pt idx="442">
                        <c:v>599.67285200000003</c:v>
                      </c:pt>
                      <c:pt idx="443">
                        <c:v>598.45703100000003</c:v>
                      </c:pt>
                      <c:pt idx="444">
                        <c:v>597.24121100000002</c:v>
                      </c:pt>
                      <c:pt idx="445">
                        <c:v>596.02441399999998</c:v>
                      </c:pt>
                      <c:pt idx="446">
                        <c:v>594.80761700000005</c:v>
                      </c:pt>
                      <c:pt idx="447">
                        <c:v>593.59082000000001</c:v>
                      </c:pt>
                      <c:pt idx="448">
                        <c:v>592.37402299999997</c:v>
                      </c:pt>
                      <c:pt idx="449">
                        <c:v>591.15625</c:v>
                      </c:pt>
                      <c:pt idx="450">
                        <c:v>589.93847700000003</c:v>
                      </c:pt>
                      <c:pt idx="451">
                        <c:v>588.71972700000003</c:v>
                      </c:pt>
                      <c:pt idx="452">
                        <c:v>587.50097700000003</c:v>
                      </c:pt>
                      <c:pt idx="453">
                        <c:v>586.28222700000003</c:v>
                      </c:pt>
                      <c:pt idx="454">
                        <c:v>585.06347700000003</c:v>
                      </c:pt>
                      <c:pt idx="455">
                        <c:v>583.84472700000003</c:v>
                      </c:pt>
                      <c:pt idx="456">
                        <c:v>582.625</c:v>
                      </c:pt>
                      <c:pt idx="457">
                        <c:v>581.40527299999997</c:v>
                      </c:pt>
                      <c:pt idx="458">
                        <c:v>580.18457000000001</c:v>
                      </c:pt>
                      <c:pt idx="459">
                        <c:v>578.96386700000005</c:v>
                      </c:pt>
                      <c:pt idx="460">
                        <c:v>577.74316399999998</c:v>
                      </c:pt>
                      <c:pt idx="461">
                        <c:v>576.52246100000002</c:v>
                      </c:pt>
                      <c:pt idx="462">
                        <c:v>575.30078100000003</c:v>
                      </c:pt>
                      <c:pt idx="463">
                        <c:v>574.07910200000003</c:v>
                      </c:pt>
                      <c:pt idx="464">
                        <c:v>572.85742200000004</c:v>
                      </c:pt>
                      <c:pt idx="465">
                        <c:v>571.63574200000005</c:v>
                      </c:pt>
                      <c:pt idx="466">
                        <c:v>570.41308600000002</c:v>
                      </c:pt>
                      <c:pt idx="467">
                        <c:v>569.19042999999999</c:v>
                      </c:pt>
                      <c:pt idx="468">
                        <c:v>567.96679700000004</c:v>
                      </c:pt>
                      <c:pt idx="469">
                        <c:v>566.74414100000001</c:v>
                      </c:pt>
                      <c:pt idx="470">
                        <c:v>565.52050799999995</c:v>
                      </c:pt>
                      <c:pt idx="471">
                        <c:v>564.296875</c:v>
                      </c:pt>
                      <c:pt idx="472">
                        <c:v>563.07226600000001</c:v>
                      </c:pt>
                      <c:pt idx="473">
                        <c:v>561.84765600000003</c:v>
                      </c:pt>
                      <c:pt idx="474">
                        <c:v>560.62304700000004</c:v>
                      </c:pt>
                      <c:pt idx="475">
                        <c:v>559.39843800000006</c:v>
                      </c:pt>
                      <c:pt idx="476">
                        <c:v>558.17285200000003</c:v>
                      </c:pt>
                      <c:pt idx="477">
                        <c:v>556.94726600000001</c:v>
                      </c:pt>
                      <c:pt idx="478">
                        <c:v>555.72167999999999</c:v>
                      </c:pt>
                      <c:pt idx="479">
                        <c:v>554.49511700000005</c:v>
                      </c:pt>
                      <c:pt idx="480">
                        <c:v>553.26855499999999</c:v>
                      </c:pt>
                      <c:pt idx="481">
                        <c:v>552.04199200000005</c:v>
                      </c:pt>
                      <c:pt idx="482">
                        <c:v>550.81445299999996</c:v>
                      </c:pt>
                      <c:pt idx="483">
                        <c:v>549.58789100000001</c:v>
                      </c:pt>
                      <c:pt idx="484">
                        <c:v>548.36035200000003</c:v>
                      </c:pt>
                      <c:pt idx="485">
                        <c:v>547.13183600000002</c:v>
                      </c:pt>
                      <c:pt idx="486">
                        <c:v>545.90429700000004</c:v>
                      </c:pt>
                      <c:pt idx="487">
                        <c:v>544.67578100000003</c:v>
                      </c:pt>
                      <c:pt idx="488">
                        <c:v>543.44628899999998</c:v>
                      </c:pt>
                      <c:pt idx="489">
                        <c:v>542.21777299999997</c:v>
                      </c:pt>
                      <c:pt idx="490">
                        <c:v>540.98828100000003</c:v>
                      </c:pt>
                      <c:pt idx="491">
                        <c:v>539.75878899999998</c:v>
                      </c:pt>
                      <c:pt idx="492">
                        <c:v>538.52832000000001</c:v>
                      </c:pt>
                      <c:pt idx="493">
                        <c:v>537.29882799999996</c:v>
                      </c:pt>
                      <c:pt idx="494">
                        <c:v>536.06835899999999</c:v>
                      </c:pt>
                      <c:pt idx="495">
                        <c:v>534.83691399999998</c:v>
                      </c:pt>
                      <c:pt idx="496">
                        <c:v>533.60644500000001</c:v>
                      </c:pt>
                      <c:pt idx="497">
                        <c:v>532.375</c:v>
                      </c:pt>
                      <c:pt idx="498">
                        <c:v>531.14355499999999</c:v>
                      </c:pt>
                      <c:pt idx="499">
                        <c:v>529.91113299999995</c:v>
                      </c:pt>
                      <c:pt idx="500">
                        <c:v>528.67871100000002</c:v>
                      </c:pt>
                      <c:pt idx="501">
                        <c:v>527.44628899999998</c:v>
                      </c:pt>
                      <c:pt idx="502">
                        <c:v>526.21386700000005</c:v>
                      </c:pt>
                      <c:pt idx="503">
                        <c:v>524.98046899999997</c:v>
                      </c:pt>
                      <c:pt idx="504">
                        <c:v>523.74707000000001</c:v>
                      </c:pt>
                      <c:pt idx="505">
                        <c:v>522.51367200000004</c:v>
                      </c:pt>
                      <c:pt idx="506">
                        <c:v>521.27929700000004</c:v>
                      </c:pt>
                      <c:pt idx="507">
                        <c:v>520.04492200000004</c:v>
                      </c:pt>
                      <c:pt idx="508">
                        <c:v>518.81054700000004</c:v>
                      </c:pt>
                      <c:pt idx="509">
                        <c:v>517.57617200000004</c:v>
                      </c:pt>
                      <c:pt idx="510">
                        <c:v>516.34082000000001</c:v>
                      </c:pt>
                      <c:pt idx="511">
                        <c:v>515.10546899999997</c:v>
                      </c:pt>
                      <c:pt idx="512">
                        <c:v>513.86914100000001</c:v>
                      </c:pt>
                      <c:pt idx="513">
                        <c:v>512.63378899999998</c:v>
                      </c:pt>
                      <c:pt idx="514">
                        <c:v>511.39746100000002</c:v>
                      </c:pt>
                      <c:pt idx="515">
                        <c:v>510.16113300000001</c:v>
                      </c:pt>
                      <c:pt idx="516">
                        <c:v>508.92382800000001</c:v>
                      </c:pt>
                      <c:pt idx="517">
                        <c:v>507.68652300000002</c:v>
                      </c:pt>
                      <c:pt idx="518">
                        <c:v>506.44921900000003</c:v>
                      </c:pt>
                      <c:pt idx="519">
                        <c:v>505.210938</c:v>
                      </c:pt>
                      <c:pt idx="520">
                        <c:v>503.97363300000001</c:v>
                      </c:pt>
                      <c:pt idx="521">
                        <c:v>502.73535199999998</c:v>
                      </c:pt>
                      <c:pt idx="522">
                        <c:v>501.49609400000003</c:v>
                      </c:pt>
                      <c:pt idx="523">
                        <c:v>500.257813</c:v>
                      </c:pt>
                      <c:pt idx="524">
                        <c:v>499.01855499999999</c:v>
                      </c:pt>
                      <c:pt idx="525">
                        <c:v>497.77832000000001</c:v>
                      </c:pt>
                      <c:pt idx="526">
                        <c:v>496.539063</c:v>
                      </c:pt>
                      <c:pt idx="527">
                        <c:v>495.29882800000001</c:v>
                      </c:pt>
                      <c:pt idx="528">
                        <c:v>494.05859400000003</c:v>
                      </c:pt>
                      <c:pt idx="529">
                        <c:v>492.81738300000001</c:v>
                      </c:pt>
                      <c:pt idx="530">
                        <c:v>491.57714800000002</c:v>
                      </c:pt>
                      <c:pt idx="531">
                        <c:v>490.335938</c:v>
                      </c:pt>
                      <c:pt idx="532">
                        <c:v>489.09375</c:v>
                      </c:pt>
                      <c:pt idx="533">
                        <c:v>487.85253899999998</c:v>
                      </c:pt>
                      <c:pt idx="534">
                        <c:v>486.61035199999998</c:v>
                      </c:pt>
                      <c:pt idx="535">
                        <c:v>485.367188</c:v>
                      </c:pt>
                      <c:pt idx="536">
                        <c:v>484.125</c:v>
                      </c:pt>
                      <c:pt idx="537">
                        <c:v>482.88183600000002</c:v>
                      </c:pt>
                      <c:pt idx="538">
                        <c:v>481.63867199999999</c:v>
                      </c:pt>
                      <c:pt idx="539">
                        <c:v>480.39453099999997</c:v>
                      </c:pt>
                      <c:pt idx="540">
                        <c:v>479.15039100000001</c:v>
                      </c:pt>
                      <c:pt idx="541">
                        <c:v>477.90625</c:v>
                      </c:pt>
                      <c:pt idx="542">
                        <c:v>476.66210899999999</c:v>
                      </c:pt>
                      <c:pt idx="543">
                        <c:v>475.41699199999999</c:v>
                      </c:pt>
                      <c:pt idx="544">
                        <c:v>474.171875</c:v>
                      </c:pt>
                      <c:pt idx="545">
                        <c:v>472.92675800000001</c:v>
                      </c:pt>
                      <c:pt idx="546">
                        <c:v>471.68066399999998</c:v>
                      </c:pt>
                      <c:pt idx="547">
                        <c:v>470.43554699999999</c:v>
                      </c:pt>
                      <c:pt idx="548">
                        <c:v>469.18847699999998</c:v>
                      </c:pt>
                      <c:pt idx="549">
                        <c:v>467.94238300000001</c:v>
                      </c:pt>
                      <c:pt idx="550">
                        <c:v>466.695313</c:v>
                      </c:pt>
                      <c:pt idx="551">
                        <c:v>465.44824199999999</c:v>
                      </c:pt>
                      <c:pt idx="552">
                        <c:v>464.20117199999999</c:v>
                      </c:pt>
                      <c:pt idx="553">
                        <c:v>462.953125</c:v>
                      </c:pt>
                      <c:pt idx="554">
                        <c:v>461.70507800000001</c:v>
                      </c:pt>
                      <c:pt idx="555">
                        <c:v>460.45703099999997</c:v>
                      </c:pt>
                      <c:pt idx="556">
                        <c:v>459.20800800000001</c:v>
                      </c:pt>
                      <c:pt idx="557">
                        <c:v>457.95898399999999</c:v>
                      </c:pt>
                      <c:pt idx="558">
                        <c:v>456.70996100000002</c:v>
                      </c:pt>
                      <c:pt idx="559">
                        <c:v>455.45996100000002</c:v>
                      </c:pt>
                      <c:pt idx="560">
                        <c:v>454.20996100000002</c:v>
                      </c:pt>
                      <c:pt idx="561">
                        <c:v>452.95996100000002</c:v>
                      </c:pt>
                      <c:pt idx="562">
                        <c:v>451.70996100000002</c:v>
                      </c:pt>
                      <c:pt idx="563">
                        <c:v>450.45898399999999</c:v>
                      </c:pt>
                      <c:pt idx="564">
                        <c:v>449.20800800000001</c:v>
                      </c:pt>
                      <c:pt idx="565">
                        <c:v>447.95703099999997</c:v>
                      </c:pt>
                      <c:pt idx="566">
                        <c:v>446.70507800000001</c:v>
                      </c:pt>
                      <c:pt idx="567">
                        <c:v>445.453125</c:v>
                      </c:pt>
                      <c:pt idx="568">
                        <c:v>444.20117199999999</c:v>
                      </c:pt>
                      <c:pt idx="569">
                        <c:v>442.94824199999999</c:v>
                      </c:pt>
                      <c:pt idx="570">
                        <c:v>441.695313</c:v>
                      </c:pt>
                      <c:pt idx="571">
                        <c:v>440.44238300000001</c:v>
                      </c:pt>
                      <c:pt idx="572">
                        <c:v>439.18945300000001</c:v>
                      </c:pt>
                      <c:pt idx="573">
                        <c:v>437.93554699999999</c:v>
                      </c:pt>
                      <c:pt idx="574">
                        <c:v>436.68164100000001</c:v>
                      </c:pt>
                      <c:pt idx="575">
                        <c:v>435.42675800000001</c:v>
                      </c:pt>
                      <c:pt idx="576">
                        <c:v>434.17285199999998</c:v>
                      </c:pt>
                      <c:pt idx="577">
                        <c:v>432.91796900000003</c:v>
                      </c:pt>
                      <c:pt idx="578">
                        <c:v>431.66210899999999</c:v>
                      </c:pt>
                      <c:pt idx="579">
                        <c:v>430.40722699999998</c:v>
                      </c:pt>
                      <c:pt idx="580">
                        <c:v>429.15136699999999</c:v>
                      </c:pt>
                      <c:pt idx="581">
                        <c:v>427.89453099999997</c:v>
                      </c:pt>
                      <c:pt idx="582">
                        <c:v>426.63867199999999</c:v>
                      </c:pt>
                      <c:pt idx="583">
                        <c:v>425.38183600000002</c:v>
                      </c:pt>
                      <c:pt idx="584">
                        <c:v>424.125</c:v>
                      </c:pt>
                      <c:pt idx="585">
                        <c:v>422.867188</c:v>
                      </c:pt>
                      <c:pt idx="586">
                        <c:v>421.61035199999998</c:v>
                      </c:pt>
                      <c:pt idx="587">
                        <c:v>420.351563</c:v>
                      </c:pt>
                      <c:pt idx="588">
                        <c:v>419.09375</c:v>
                      </c:pt>
                      <c:pt idx="589">
                        <c:v>417.83496100000002</c:v>
                      </c:pt>
                      <c:pt idx="590">
                        <c:v>416.57617199999999</c:v>
                      </c:pt>
                      <c:pt idx="591">
                        <c:v>415.31738300000001</c:v>
                      </c:pt>
                      <c:pt idx="592">
                        <c:v>414.05761699999999</c:v>
                      </c:pt>
                      <c:pt idx="593">
                        <c:v>412.79785199999998</c:v>
                      </c:pt>
                      <c:pt idx="594">
                        <c:v>411.53808600000002</c:v>
                      </c:pt>
                      <c:pt idx="595">
                        <c:v>410.27832000000001</c:v>
                      </c:pt>
                      <c:pt idx="596">
                        <c:v>409.01757800000001</c:v>
                      </c:pt>
                      <c:pt idx="597">
                        <c:v>407.75683600000002</c:v>
                      </c:pt>
                      <c:pt idx="598">
                        <c:v>406.49511699999999</c:v>
                      </c:pt>
                      <c:pt idx="599">
                        <c:v>405.23339800000002</c:v>
                      </c:pt>
                      <c:pt idx="600">
                        <c:v>403.97167999999999</c:v>
                      </c:pt>
                      <c:pt idx="601">
                        <c:v>402.70996100000002</c:v>
                      </c:pt>
                      <c:pt idx="602">
                        <c:v>401.44726600000001</c:v>
                      </c:pt>
                      <c:pt idx="603">
                        <c:v>400.18457000000001</c:v>
                      </c:pt>
                      <c:pt idx="604">
                        <c:v>398.921875</c:v>
                      </c:pt>
                      <c:pt idx="605">
                        <c:v>397.65820300000001</c:v>
                      </c:pt>
                      <c:pt idx="606">
                        <c:v>396.39453099999997</c:v>
                      </c:pt>
                      <c:pt idx="607">
                        <c:v>395.13085899999999</c:v>
                      </c:pt>
                      <c:pt idx="608">
                        <c:v>393.86621100000002</c:v>
                      </c:pt>
                      <c:pt idx="609">
                        <c:v>392.601563</c:v>
                      </c:pt>
                      <c:pt idx="610">
                        <c:v>391.33691399999998</c:v>
                      </c:pt>
                      <c:pt idx="611">
                        <c:v>390.07226600000001</c:v>
                      </c:pt>
                      <c:pt idx="612">
                        <c:v>388.80664100000001</c:v>
                      </c:pt>
                      <c:pt idx="613">
                        <c:v>387.54101600000001</c:v>
                      </c:pt>
                      <c:pt idx="614">
                        <c:v>386.27441399999998</c:v>
                      </c:pt>
                      <c:pt idx="615">
                        <c:v>385.007813</c:v>
                      </c:pt>
                      <c:pt idx="616">
                        <c:v>383.74121100000002</c:v>
                      </c:pt>
                      <c:pt idx="617">
                        <c:v>382.47460899999999</c:v>
                      </c:pt>
                      <c:pt idx="618">
                        <c:v>381.20703099999997</c:v>
                      </c:pt>
                      <c:pt idx="619">
                        <c:v>379.93945300000001</c:v>
                      </c:pt>
                      <c:pt idx="620">
                        <c:v>378.671875</c:v>
                      </c:pt>
                      <c:pt idx="621">
                        <c:v>377.40332000000001</c:v>
                      </c:pt>
                      <c:pt idx="622">
                        <c:v>376.13476600000001</c:v>
                      </c:pt>
                      <c:pt idx="623">
                        <c:v>374.86621100000002</c:v>
                      </c:pt>
                      <c:pt idx="624">
                        <c:v>373.59667999999999</c:v>
                      </c:pt>
                      <c:pt idx="625">
                        <c:v>372.328125</c:v>
                      </c:pt>
                      <c:pt idx="626">
                        <c:v>371.05761699999999</c:v>
                      </c:pt>
                      <c:pt idx="627">
                        <c:v>369.78808600000002</c:v>
                      </c:pt>
                      <c:pt idx="628">
                        <c:v>368.51757800000001</c:v>
                      </c:pt>
                      <c:pt idx="629">
                        <c:v>367.24707000000001</c:v>
                      </c:pt>
                      <c:pt idx="630">
                        <c:v>365.97558600000002</c:v>
                      </c:pt>
                      <c:pt idx="631">
                        <c:v>364.70507800000001</c:v>
                      </c:pt>
                      <c:pt idx="632">
                        <c:v>363.43359400000003</c:v>
                      </c:pt>
                      <c:pt idx="633">
                        <c:v>362.16113300000001</c:v>
                      </c:pt>
                      <c:pt idx="634">
                        <c:v>360.88964800000002</c:v>
                      </c:pt>
                      <c:pt idx="635">
                        <c:v>359.61621100000002</c:v>
                      </c:pt>
                      <c:pt idx="636">
                        <c:v>358.34375</c:v>
                      </c:pt>
                      <c:pt idx="637">
                        <c:v>357.07128899999998</c:v>
                      </c:pt>
                      <c:pt idx="638">
                        <c:v>355.79785199999998</c:v>
                      </c:pt>
                      <c:pt idx="639">
                        <c:v>354.523438</c:v>
                      </c:pt>
                      <c:pt idx="640">
                        <c:v>353.25</c:v>
                      </c:pt>
                      <c:pt idx="641">
                        <c:v>351.97558600000002</c:v>
                      </c:pt>
                      <c:pt idx="642">
                        <c:v>350.70117199999999</c:v>
                      </c:pt>
                      <c:pt idx="643">
                        <c:v>349.42578099999997</c:v>
                      </c:pt>
                      <c:pt idx="644">
                        <c:v>348.15039100000001</c:v>
                      </c:pt>
                      <c:pt idx="645">
                        <c:v>346.875</c:v>
                      </c:pt>
                      <c:pt idx="646">
                        <c:v>345.59960899999999</c:v>
                      </c:pt>
                      <c:pt idx="647">
                        <c:v>344.32324199999999</c:v>
                      </c:pt>
                      <c:pt idx="648">
                        <c:v>343.046875</c:v>
                      </c:pt>
                      <c:pt idx="649">
                        <c:v>341.76953099999997</c:v>
                      </c:pt>
                      <c:pt idx="650">
                        <c:v>340.492188</c:v>
                      </c:pt>
                      <c:pt idx="651">
                        <c:v>339.21484400000003</c:v>
                      </c:pt>
                      <c:pt idx="652">
                        <c:v>337.9375</c:v>
                      </c:pt>
                      <c:pt idx="653">
                        <c:v>336.65917999999999</c:v>
                      </c:pt>
                      <c:pt idx="654">
                        <c:v>335.38085899999999</c:v>
                      </c:pt>
                      <c:pt idx="655">
                        <c:v>334.10253899999998</c:v>
                      </c:pt>
                      <c:pt idx="656">
                        <c:v>332.82324199999999</c:v>
                      </c:pt>
                      <c:pt idx="657">
                        <c:v>331.54394500000001</c:v>
                      </c:pt>
                      <c:pt idx="658">
                        <c:v>330.26464800000002</c:v>
                      </c:pt>
                      <c:pt idx="659">
                        <c:v>328.98535199999998</c:v>
                      </c:pt>
                      <c:pt idx="660">
                        <c:v>327.70507800000001</c:v>
                      </c:pt>
                      <c:pt idx="661">
                        <c:v>326.42382800000001</c:v>
                      </c:pt>
                      <c:pt idx="662">
                        <c:v>325.14355499999999</c:v>
                      </c:pt>
                      <c:pt idx="663">
                        <c:v>323.86230499999999</c:v>
                      </c:pt>
                      <c:pt idx="664">
                        <c:v>322.58105499999999</c:v>
                      </c:pt>
                      <c:pt idx="665">
                        <c:v>321.29882800000001</c:v>
                      </c:pt>
                      <c:pt idx="666">
                        <c:v>320.01757800000001</c:v>
                      </c:pt>
                      <c:pt idx="667">
                        <c:v>318.734375</c:v>
                      </c:pt>
                      <c:pt idx="668">
                        <c:v>317.45214800000002</c:v>
                      </c:pt>
                      <c:pt idx="669">
                        <c:v>316.16894500000001</c:v>
                      </c:pt>
                      <c:pt idx="670">
                        <c:v>314.88574199999999</c:v>
                      </c:pt>
                      <c:pt idx="671">
                        <c:v>313.60253899999998</c:v>
                      </c:pt>
                      <c:pt idx="672">
                        <c:v>312.31835899999999</c:v>
                      </c:pt>
                      <c:pt idx="673">
                        <c:v>311.03417999999999</c:v>
                      </c:pt>
                      <c:pt idx="674">
                        <c:v>309.75</c:v>
                      </c:pt>
                      <c:pt idx="675">
                        <c:v>308.46484400000003</c:v>
                      </c:pt>
                      <c:pt idx="676">
                        <c:v>307.179688</c:v>
                      </c:pt>
                      <c:pt idx="677">
                        <c:v>305.89453099999997</c:v>
                      </c:pt>
                      <c:pt idx="678">
                        <c:v>304.60839800000002</c:v>
                      </c:pt>
                      <c:pt idx="679">
                        <c:v>303.32226600000001</c:v>
                      </c:pt>
                      <c:pt idx="680">
                        <c:v>302.03613300000001</c:v>
                      </c:pt>
                      <c:pt idx="681">
                        <c:v>300.74902300000002</c:v>
                      </c:pt>
                      <c:pt idx="682">
                        <c:v>299.46191399999998</c:v>
                      </c:pt>
                      <c:pt idx="683">
                        <c:v>298.17480499999999</c:v>
                      </c:pt>
                      <c:pt idx="684">
                        <c:v>296.88671900000003</c:v>
                      </c:pt>
                      <c:pt idx="685">
                        <c:v>295.59863300000001</c:v>
                      </c:pt>
                      <c:pt idx="686">
                        <c:v>294.31054699999999</c:v>
                      </c:pt>
                      <c:pt idx="687">
                        <c:v>293.02246100000002</c:v>
                      </c:pt>
                      <c:pt idx="688">
                        <c:v>291.73339800000002</c:v>
                      </c:pt>
                      <c:pt idx="689">
                        <c:v>290.44433600000002</c:v>
                      </c:pt>
                      <c:pt idx="690">
                        <c:v>289.15429699999999</c:v>
                      </c:pt>
                      <c:pt idx="691">
                        <c:v>287.86425800000001</c:v>
                      </c:pt>
                      <c:pt idx="692">
                        <c:v>286.57421900000003</c:v>
                      </c:pt>
                      <c:pt idx="693">
                        <c:v>285.28417999999999</c:v>
                      </c:pt>
                      <c:pt idx="694">
                        <c:v>283.99316399999998</c:v>
                      </c:pt>
                      <c:pt idx="695">
                        <c:v>282.70214800000002</c:v>
                      </c:pt>
                      <c:pt idx="696">
                        <c:v>281.41113300000001</c:v>
                      </c:pt>
                      <c:pt idx="697">
                        <c:v>280.11914100000001</c:v>
                      </c:pt>
                      <c:pt idx="698">
                        <c:v>278.82714800000002</c:v>
                      </c:pt>
                      <c:pt idx="699">
                        <c:v>277.53417999999999</c:v>
                      </c:pt>
                      <c:pt idx="700">
                        <c:v>276.242188</c:v>
                      </c:pt>
                      <c:pt idx="701">
                        <c:v>274.94921900000003</c:v>
                      </c:pt>
                      <c:pt idx="702">
                        <c:v>273.65527300000002</c:v>
                      </c:pt>
                      <c:pt idx="703">
                        <c:v>272.36230499999999</c:v>
                      </c:pt>
                      <c:pt idx="704">
                        <c:v>271.06835899999999</c:v>
                      </c:pt>
                      <c:pt idx="705">
                        <c:v>269.773438</c:v>
                      </c:pt>
                      <c:pt idx="706">
                        <c:v>268.47949199999999</c:v>
                      </c:pt>
                      <c:pt idx="707">
                        <c:v>267.18457000000001</c:v>
                      </c:pt>
                      <c:pt idx="708">
                        <c:v>265.88867199999999</c:v>
                      </c:pt>
                      <c:pt idx="709">
                        <c:v>264.59375</c:v>
                      </c:pt>
                      <c:pt idx="710">
                        <c:v>263.29785199999998</c:v>
                      </c:pt>
                      <c:pt idx="711">
                        <c:v>262.00195300000001</c:v>
                      </c:pt>
                      <c:pt idx="712">
                        <c:v>260.70507800000001</c:v>
                      </c:pt>
                      <c:pt idx="713">
                        <c:v>259.40820300000001</c:v>
                      </c:pt>
                      <c:pt idx="714">
                        <c:v>258.11132800000001</c:v>
                      </c:pt>
                      <c:pt idx="715">
                        <c:v>256.81347699999998</c:v>
                      </c:pt>
                      <c:pt idx="716">
                        <c:v>255.51660200000001</c:v>
                      </c:pt>
                      <c:pt idx="717">
                        <c:v>254.21777299999999</c:v>
                      </c:pt>
                      <c:pt idx="718">
                        <c:v>252.91992200000001</c:v>
                      </c:pt>
                      <c:pt idx="719">
                        <c:v>251.621094</c:v>
                      </c:pt>
                      <c:pt idx="720">
                        <c:v>250.32226600000001</c:v>
                      </c:pt>
                      <c:pt idx="721">
                        <c:v>249.02246099999999</c:v>
                      </c:pt>
                      <c:pt idx="722">
                        <c:v>247.722656</c:v>
                      </c:pt>
                      <c:pt idx="723">
                        <c:v>246.42285200000001</c:v>
                      </c:pt>
                      <c:pt idx="724">
                        <c:v>245.12304700000001</c:v>
                      </c:pt>
                      <c:pt idx="725">
                        <c:v>243.82226600000001</c:v>
                      </c:pt>
                      <c:pt idx="726">
                        <c:v>242.52148399999999</c:v>
                      </c:pt>
                      <c:pt idx="727">
                        <c:v>241.21972700000001</c:v>
                      </c:pt>
                      <c:pt idx="728">
                        <c:v>239.91894500000001</c:v>
                      </c:pt>
                      <c:pt idx="729">
                        <c:v>238.617188</c:v>
                      </c:pt>
                      <c:pt idx="730">
                        <c:v>237.31445299999999</c:v>
                      </c:pt>
                      <c:pt idx="731">
                        <c:v>236.011719</c:v>
                      </c:pt>
                      <c:pt idx="732">
                        <c:v>234.70898399999999</c:v>
                      </c:pt>
                      <c:pt idx="733">
                        <c:v>233.40625</c:v>
                      </c:pt>
                      <c:pt idx="734">
                        <c:v>232.10253900000001</c:v>
                      </c:pt>
                      <c:pt idx="735">
                        <c:v>230.79882799999999</c:v>
                      </c:pt>
                      <c:pt idx="736">
                        <c:v>229.49511699999999</c:v>
                      </c:pt>
                      <c:pt idx="737">
                        <c:v>228.19042999999999</c:v>
                      </c:pt>
                      <c:pt idx="738">
                        <c:v>226.88574199999999</c:v>
                      </c:pt>
                      <c:pt idx="739">
                        <c:v>225.58007799999999</c:v>
                      </c:pt>
                      <c:pt idx="740">
                        <c:v>224.27539100000001</c:v>
                      </c:pt>
                      <c:pt idx="741">
                        <c:v>222.96972700000001</c:v>
                      </c:pt>
                      <c:pt idx="742">
                        <c:v>221.66308599999999</c:v>
                      </c:pt>
                      <c:pt idx="743">
                        <c:v>220.35742200000001</c:v>
                      </c:pt>
                      <c:pt idx="744">
                        <c:v>219.050781</c:v>
                      </c:pt>
                      <c:pt idx="745">
                        <c:v>217.74316400000001</c:v>
                      </c:pt>
                      <c:pt idx="746">
                        <c:v>216.43652299999999</c:v>
                      </c:pt>
                      <c:pt idx="747">
                        <c:v>215.128906</c:v>
                      </c:pt>
                      <c:pt idx="748">
                        <c:v>213.820313</c:v>
                      </c:pt>
                      <c:pt idx="749">
                        <c:v>212.51269500000001</c:v>
                      </c:pt>
                      <c:pt idx="750">
                        <c:v>211.20410200000001</c:v>
                      </c:pt>
                      <c:pt idx="751">
                        <c:v>209.894531</c:v>
                      </c:pt>
                      <c:pt idx="752">
                        <c:v>208.585938</c:v>
                      </c:pt>
                      <c:pt idx="753">
                        <c:v>207.27636699999999</c:v>
                      </c:pt>
                      <c:pt idx="754">
                        <c:v>205.96582000000001</c:v>
                      </c:pt>
                      <c:pt idx="755">
                        <c:v>204.65625</c:v>
                      </c:pt>
                      <c:pt idx="756">
                        <c:v>203.34570299999999</c:v>
                      </c:pt>
                      <c:pt idx="757">
                        <c:v>202.03417999999999</c:v>
                      </c:pt>
                      <c:pt idx="758">
                        <c:v>200.72363300000001</c:v>
                      </c:pt>
                      <c:pt idx="759">
                        <c:v>199.41210899999999</c:v>
                      </c:pt>
                      <c:pt idx="760">
                        <c:v>198.10058599999999</c:v>
                      </c:pt>
                      <c:pt idx="761">
                        <c:v>196.78808599999999</c:v>
                      </c:pt>
                      <c:pt idx="762">
                        <c:v>195.47558599999999</c:v>
                      </c:pt>
                      <c:pt idx="763">
                        <c:v>194.16308599999999</c:v>
                      </c:pt>
                      <c:pt idx="764">
                        <c:v>192.84960899999999</c:v>
                      </c:pt>
                      <c:pt idx="765">
                        <c:v>191.53613300000001</c:v>
                      </c:pt>
                      <c:pt idx="766">
                        <c:v>190.222656</c:v>
                      </c:pt>
                      <c:pt idx="767">
                        <c:v>188.90820299999999</c:v>
                      </c:pt>
                      <c:pt idx="768">
                        <c:v>187.59375</c:v>
                      </c:pt>
                      <c:pt idx="769">
                        <c:v>186.27929700000001</c:v>
                      </c:pt>
                      <c:pt idx="770">
                        <c:v>184.96386699999999</c:v>
                      </c:pt>
                      <c:pt idx="771">
                        <c:v>183.64941400000001</c:v>
                      </c:pt>
                      <c:pt idx="772">
                        <c:v>182.33300800000001</c:v>
                      </c:pt>
                      <c:pt idx="773">
                        <c:v>181.01757799999999</c:v>
                      </c:pt>
                      <c:pt idx="774">
                        <c:v>179.70117200000001</c:v>
                      </c:pt>
                      <c:pt idx="775">
                        <c:v>178.38378900000001</c:v>
                      </c:pt>
                      <c:pt idx="776">
                        <c:v>177.06738300000001</c:v>
                      </c:pt>
                      <c:pt idx="777">
                        <c:v>175.75</c:v>
                      </c:pt>
                      <c:pt idx="778">
                        <c:v>174.43261699999999</c:v>
                      </c:pt>
                      <c:pt idx="779">
                        <c:v>173.11425800000001</c:v>
                      </c:pt>
                      <c:pt idx="780">
                        <c:v>171.79589799999999</c:v>
                      </c:pt>
                      <c:pt idx="781">
                        <c:v>170.47753900000001</c:v>
                      </c:pt>
                      <c:pt idx="782">
                        <c:v>169.15820299999999</c:v>
                      </c:pt>
                      <c:pt idx="783">
                        <c:v>167.83886699999999</c:v>
                      </c:pt>
                      <c:pt idx="784">
                        <c:v>166.519531</c:v>
                      </c:pt>
                      <c:pt idx="785">
                        <c:v>165.20019500000001</c:v>
                      </c:pt>
                      <c:pt idx="786">
                        <c:v>163.87988300000001</c:v>
                      </c:pt>
                      <c:pt idx="787">
                        <c:v>162.558594</c:v>
                      </c:pt>
                      <c:pt idx="788">
                        <c:v>161.238281</c:v>
                      </c:pt>
                      <c:pt idx="789">
                        <c:v>159.91699199999999</c:v>
                      </c:pt>
                      <c:pt idx="790">
                        <c:v>158.59570299999999</c:v>
                      </c:pt>
                      <c:pt idx="791">
                        <c:v>157.273438</c:v>
                      </c:pt>
                      <c:pt idx="792">
                        <c:v>155.95117200000001</c:v>
                      </c:pt>
                      <c:pt idx="793">
                        <c:v>154.628906</c:v>
                      </c:pt>
                      <c:pt idx="794">
                        <c:v>153.30566400000001</c:v>
                      </c:pt>
                      <c:pt idx="795">
                        <c:v>151.98242200000001</c:v>
                      </c:pt>
                      <c:pt idx="796">
                        <c:v>150.65917999999999</c:v>
                      </c:pt>
                      <c:pt idx="797">
                        <c:v>149.33496099999999</c:v>
                      </c:pt>
                      <c:pt idx="798">
                        <c:v>148.01074199999999</c:v>
                      </c:pt>
                      <c:pt idx="799">
                        <c:v>146.68652299999999</c:v>
                      </c:pt>
                      <c:pt idx="800">
                        <c:v>145.36230499999999</c:v>
                      </c:pt>
                      <c:pt idx="801">
                        <c:v>144.03710899999999</c:v>
                      </c:pt>
                      <c:pt idx="802">
                        <c:v>142.710938</c:v>
                      </c:pt>
                      <c:pt idx="803">
                        <c:v>141.38574199999999</c:v>
                      </c:pt>
                      <c:pt idx="804">
                        <c:v>140.05957000000001</c:v>
                      </c:pt>
                      <c:pt idx="805">
                        <c:v>138.73242200000001</c:v>
                      </c:pt>
                      <c:pt idx="806">
                        <c:v>137.40625</c:v>
                      </c:pt>
                      <c:pt idx="807">
                        <c:v>136.07910200000001</c:v>
                      </c:pt>
                      <c:pt idx="808">
                        <c:v>134.75195299999999</c:v>
                      </c:pt>
                      <c:pt idx="809">
                        <c:v>133.42382799999999</c:v>
                      </c:pt>
                      <c:pt idx="810">
                        <c:v>132.09570299999999</c:v>
                      </c:pt>
                      <c:pt idx="811">
                        <c:v>130.76757799999999</c:v>
                      </c:pt>
                      <c:pt idx="812">
                        <c:v>129.43847700000001</c:v>
                      </c:pt>
                      <c:pt idx="813">
                        <c:v>128.109375</c:v>
                      </c:pt>
                      <c:pt idx="814">
                        <c:v>126.78027299999999</c:v>
                      </c:pt>
                      <c:pt idx="815">
                        <c:v>125.45019499999999</c:v>
                      </c:pt>
                      <c:pt idx="816">
                        <c:v>124.12011699999999</c:v>
                      </c:pt>
                      <c:pt idx="817">
                        <c:v>122.79003899999999</c:v>
                      </c:pt>
                      <c:pt idx="818">
                        <c:v>121.458984</c:v>
                      </c:pt>
                      <c:pt idx="819">
                        <c:v>120.12793000000001</c:v>
                      </c:pt>
                      <c:pt idx="820">
                        <c:v>118.796875</c:v>
                      </c:pt>
                      <c:pt idx="821">
                        <c:v>117.464844</c:v>
                      </c:pt>
                      <c:pt idx="822">
                        <c:v>116.132813</c:v>
                      </c:pt>
                      <c:pt idx="823">
                        <c:v>114.800781</c:v>
                      </c:pt>
                      <c:pt idx="824">
                        <c:v>113.46777299999999</c:v>
                      </c:pt>
                      <c:pt idx="825">
                        <c:v>112.134766</c:v>
                      </c:pt>
                      <c:pt idx="826">
                        <c:v>110.800781</c:v>
                      </c:pt>
                      <c:pt idx="827">
                        <c:v>109.46777299999999</c:v>
                      </c:pt>
                      <c:pt idx="828">
                        <c:v>108.13378899999999</c:v>
                      </c:pt>
                      <c:pt idx="829">
                        <c:v>106.798828</c:v>
                      </c:pt>
                      <c:pt idx="830">
                        <c:v>105.46386699999999</c:v>
                      </c:pt>
                      <c:pt idx="831">
                        <c:v>104.128906</c:v>
                      </c:pt>
                      <c:pt idx="832">
                        <c:v>102.79394499999999</c:v>
                      </c:pt>
                      <c:pt idx="833">
                        <c:v>101.45800800000001</c:v>
                      </c:pt>
                      <c:pt idx="834">
                        <c:v>100.12206999999999</c:v>
                      </c:pt>
                      <c:pt idx="835">
                        <c:v>98.786133000000007</c:v>
                      </c:pt>
                      <c:pt idx="836">
                        <c:v>97.449218999999999</c:v>
                      </c:pt>
                      <c:pt idx="837">
                        <c:v>96.112305000000006</c:v>
                      </c:pt>
                      <c:pt idx="838">
                        <c:v>94.774413999999993</c:v>
                      </c:pt>
                      <c:pt idx="839">
                        <c:v>93.436522999999994</c:v>
                      </c:pt>
                      <c:pt idx="840">
                        <c:v>92.098633000000007</c:v>
                      </c:pt>
                      <c:pt idx="841">
                        <c:v>90.760741999999993</c:v>
                      </c:pt>
                      <c:pt idx="842">
                        <c:v>89.421875</c:v>
                      </c:pt>
                      <c:pt idx="843">
                        <c:v>88.083008000000007</c:v>
                      </c:pt>
                      <c:pt idx="844">
                        <c:v>86.743163999999993</c:v>
                      </c:pt>
                      <c:pt idx="845">
                        <c:v>85.403319999999994</c:v>
                      </c:pt>
                      <c:pt idx="846">
                        <c:v>84.063477000000006</c:v>
                      </c:pt>
                      <c:pt idx="847">
                        <c:v>82.723633000000007</c:v>
                      </c:pt>
                      <c:pt idx="848">
                        <c:v>81.382812999999999</c:v>
                      </c:pt>
                      <c:pt idx="849">
                        <c:v>80.041991999999993</c:v>
                      </c:pt>
                      <c:pt idx="850">
                        <c:v>78.700194999999994</c:v>
                      </c:pt>
                      <c:pt idx="851">
                        <c:v>77.358397999999994</c:v>
                      </c:pt>
                      <c:pt idx="852">
                        <c:v>76.016602000000006</c:v>
                      </c:pt>
                      <c:pt idx="853">
                        <c:v>74.673828</c:v>
                      </c:pt>
                      <c:pt idx="854">
                        <c:v>73.331055000000006</c:v>
                      </c:pt>
                      <c:pt idx="855">
                        <c:v>71.988281000000001</c:v>
                      </c:pt>
                      <c:pt idx="856">
                        <c:v>70.644531000000001</c:v>
                      </c:pt>
                      <c:pt idx="857">
                        <c:v>69.300781000000001</c:v>
                      </c:pt>
                      <c:pt idx="858">
                        <c:v>67.957031000000001</c:v>
                      </c:pt>
                      <c:pt idx="859">
                        <c:v>66.613281000000001</c:v>
                      </c:pt>
                      <c:pt idx="860">
                        <c:v>65.268555000000006</c:v>
                      </c:pt>
                      <c:pt idx="861">
                        <c:v>63.922851999999999</c:v>
                      </c:pt>
                      <c:pt idx="862">
                        <c:v>62.578125</c:v>
                      </c:pt>
                      <c:pt idx="863">
                        <c:v>61.231445000000001</c:v>
                      </c:pt>
                      <c:pt idx="864">
                        <c:v>59.885742</c:v>
                      </c:pt>
                      <c:pt idx="865">
                        <c:v>58.539062999999999</c:v>
                      </c:pt>
                      <c:pt idx="866">
                        <c:v>57.192383</c:v>
                      </c:pt>
                      <c:pt idx="867">
                        <c:v>55.845703</c:v>
                      </c:pt>
                      <c:pt idx="868">
                        <c:v>54.498047</c:v>
                      </c:pt>
                      <c:pt idx="869">
                        <c:v>53.150390999999999</c:v>
                      </c:pt>
                      <c:pt idx="870">
                        <c:v>51.802734000000001</c:v>
                      </c:pt>
                      <c:pt idx="871">
                        <c:v>50.454101999999999</c:v>
                      </c:pt>
                      <c:pt idx="872">
                        <c:v>49.105468999999999</c:v>
                      </c:pt>
                      <c:pt idx="873">
                        <c:v>47.755859000000001</c:v>
                      </c:pt>
                      <c:pt idx="874">
                        <c:v>46.40625</c:v>
                      </c:pt>
                      <c:pt idx="875">
                        <c:v>45.056640999999999</c:v>
                      </c:pt>
                      <c:pt idx="876">
                        <c:v>43.707031000000001</c:v>
                      </c:pt>
                      <c:pt idx="877">
                        <c:v>42.356445000000001</c:v>
                      </c:pt>
                      <c:pt idx="878">
                        <c:v>41.005859000000001</c:v>
                      </c:pt>
                      <c:pt idx="879">
                        <c:v>39.654297</c:v>
                      </c:pt>
                      <c:pt idx="880">
                        <c:v>38.302734000000001</c:v>
                      </c:pt>
                      <c:pt idx="881">
                        <c:v>36.951172</c:v>
                      </c:pt>
                      <c:pt idx="882">
                        <c:v>35.598633</c:v>
                      </c:pt>
                      <c:pt idx="883">
                        <c:v>34.246093999999999</c:v>
                      </c:pt>
                      <c:pt idx="884">
                        <c:v>32.893554999999999</c:v>
                      </c:pt>
                      <c:pt idx="885">
                        <c:v>31.541015999999999</c:v>
                      </c:pt>
                      <c:pt idx="886">
                        <c:v>30.1875</c:v>
                      </c:pt>
                      <c:pt idx="887">
                        <c:v>28.833008</c:v>
                      </c:pt>
                      <c:pt idx="888">
                        <c:v>27.479492</c:v>
                      </c:pt>
                      <c:pt idx="889">
                        <c:v>26.125</c:v>
                      </c:pt>
                      <c:pt idx="890">
                        <c:v>24.769531000000001</c:v>
                      </c:pt>
                      <c:pt idx="891">
                        <c:v>23.414062999999999</c:v>
                      </c:pt>
                      <c:pt idx="892">
                        <c:v>22.058593999999999</c:v>
                      </c:pt>
                      <c:pt idx="893">
                        <c:v>20.703125</c:v>
                      </c:pt>
                      <c:pt idx="894">
                        <c:v>19.346679999999999</c:v>
                      </c:pt>
                      <c:pt idx="895">
                        <c:v>17.990234000000001</c:v>
                      </c:pt>
                      <c:pt idx="896">
                        <c:v>16.633789</c:v>
                      </c:pt>
                      <c:pt idx="897">
                        <c:v>15.276367</c:v>
                      </c:pt>
                      <c:pt idx="898">
                        <c:v>13.918945000000001</c:v>
                      </c:pt>
                      <c:pt idx="899">
                        <c:v>12.560547</c:v>
                      </c:pt>
                      <c:pt idx="900">
                        <c:v>11.202147999999999</c:v>
                      </c:pt>
                      <c:pt idx="901">
                        <c:v>9.84375</c:v>
                      </c:pt>
                      <c:pt idx="902">
                        <c:v>8.4853520000000007</c:v>
                      </c:pt>
                      <c:pt idx="903">
                        <c:v>7.1259769999999998</c:v>
                      </c:pt>
                      <c:pt idx="904">
                        <c:v>5.765625</c:v>
                      </c:pt>
                      <c:pt idx="905">
                        <c:v>4.40625</c:v>
                      </c:pt>
                      <c:pt idx="906">
                        <c:v>3.0458980000000002</c:v>
                      </c:pt>
                      <c:pt idx="907">
                        <c:v>1.6855469999999999</c:v>
                      </c:pt>
                      <c:pt idx="908">
                        <c:v>0.32421899999999998</c:v>
                      </c:pt>
                      <c:pt idx="909">
                        <c:v>-1.0371090000000001</c:v>
                      </c:pt>
                      <c:pt idx="910">
                        <c:v>-2.3984380000000001</c:v>
                      </c:pt>
                      <c:pt idx="911">
                        <c:v>-3.760742</c:v>
                      </c:pt>
                      <c:pt idx="912">
                        <c:v>-5.1230469999999997</c:v>
                      </c:pt>
                      <c:pt idx="913">
                        <c:v>-6.4863280000000003</c:v>
                      </c:pt>
                      <c:pt idx="914">
                        <c:v>-7.8486330000000004</c:v>
                      </c:pt>
                      <c:pt idx="915">
                        <c:v>-9.2119140000000002</c:v>
                      </c:pt>
                      <c:pt idx="916">
                        <c:v>-10.576172</c:v>
                      </c:pt>
                      <c:pt idx="917">
                        <c:v>-11.940429999999999</c:v>
                      </c:pt>
                      <c:pt idx="918">
                        <c:v>-13.304688000000001</c:v>
                      </c:pt>
                      <c:pt idx="919">
                        <c:v>-14.668945000000001</c:v>
                      </c:pt>
                      <c:pt idx="920">
                        <c:v>-16.034179999999999</c:v>
                      </c:pt>
                      <c:pt idx="921">
                        <c:v>-17.399414</c:v>
                      </c:pt>
                      <c:pt idx="922">
                        <c:v>-18.765625</c:v>
                      </c:pt>
                      <c:pt idx="923">
                        <c:v>-20.131836</c:v>
                      </c:pt>
                      <c:pt idx="924">
                        <c:v>-21.498047</c:v>
                      </c:pt>
                      <c:pt idx="925">
                        <c:v>-22.865234000000001</c:v>
                      </c:pt>
                      <c:pt idx="926">
                        <c:v>-24.232422</c:v>
                      </c:pt>
                      <c:pt idx="927">
                        <c:v>-25.599609000000001</c:v>
                      </c:pt>
                      <c:pt idx="928">
                        <c:v>-26.967773000000001</c:v>
                      </c:pt>
                      <c:pt idx="929">
                        <c:v>-28.335937999999999</c:v>
                      </c:pt>
                      <c:pt idx="930">
                        <c:v>-29.704101999999999</c:v>
                      </c:pt>
                      <c:pt idx="931">
                        <c:v>-31.073242</c:v>
                      </c:pt>
                      <c:pt idx="932">
                        <c:v>-32.442383</c:v>
                      </c:pt>
                      <c:pt idx="933">
                        <c:v>-33.8125</c:v>
                      </c:pt>
                      <c:pt idx="934">
                        <c:v>-35.181640999999999</c:v>
                      </c:pt>
                      <c:pt idx="935">
                        <c:v>-36.552734000000001</c:v>
                      </c:pt>
                      <c:pt idx="936">
                        <c:v>-37.922851999999999</c:v>
                      </c:pt>
                      <c:pt idx="937">
                        <c:v>-39.293945000000001</c:v>
                      </c:pt>
                      <c:pt idx="938">
                        <c:v>-40.665039</c:v>
                      </c:pt>
                      <c:pt idx="939">
                        <c:v>-42.037109000000001</c:v>
                      </c:pt>
                      <c:pt idx="940">
                        <c:v>-43.409179999999999</c:v>
                      </c:pt>
                      <c:pt idx="941">
                        <c:v>-44.78125</c:v>
                      </c:pt>
                      <c:pt idx="942">
                        <c:v>-46.154297</c:v>
                      </c:pt>
                      <c:pt idx="943">
                        <c:v>-47.527343999999999</c:v>
                      </c:pt>
                      <c:pt idx="944">
                        <c:v>-48.900390999999999</c:v>
                      </c:pt>
                      <c:pt idx="945">
                        <c:v>-50.274414</c:v>
                      </c:pt>
                      <c:pt idx="946">
                        <c:v>-51.648437999999999</c:v>
                      </c:pt>
                      <c:pt idx="947">
                        <c:v>-53.022461</c:v>
                      </c:pt>
                      <c:pt idx="948">
                        <c:v>-54.397461</c:v>
                      </c:pt>
                      <c:pt idx="949">
                        <c:v>-55.772461</c:v>
                      </c:pt>
                      <c:pt idx="950">
                        <c:v>-57.147461</c:v>
                      </c:pt>
                      <c:pt idx="951">
                        <c:v>-58.523437999999999</c:v>
                      </c:pt>
                      <c:pt idx="952">
                        <c:v>-59.899414</c:v>
                      </c:pt>
                      <c:pt idx="953">
                        <c:v>-61.276367</c:v>
                      </c:pt>
                      <c:pt idx="954">
                        <c:v>-62.653320000000001</c:v>
                      </c:pt>
                      <c:pt idx="955">
                        <c:v>-64.030272999999994</c:v>
                      </c:pt>
                      <c:pt idx="956">
                        <c:v>-65.408203</c:v>
                      </c:pt>
                      <c:pt idx="957">
                        <c:v>-66.786133000000007</c:v>
                      </c:pt>
                      <c:pt idx="958">
                        <c:v>-68.164062999999999</c:v>
                      </c:pt>
                      <c:pt idx="959">
                        <c:v>-69.542968999999999</c:v>
                      </c:pt>
                      <c:pt idx="960">
                        <c:v>-70.921875</c:v>
                      </c:pt>
                      <c:pt idx="961">
                        <c:v>-72.300781000000001</c:v>
                      </c:pt>
                      <c:pt idx="962">
                        <c:v>-73.680663999999993</c:v>
                      </c:pt>
                      <c:pt idx="963">
                        <c:v>-75.060547</c:v>
                      </c:pt>
                      <c:pt idx="964">
                        <c:v>-76.441406000000001</c:v>
                      </c:pt>
                      <c:pt idx="965">
                        <c:v>-77.821288999999993</c:v>
                      </c:pt>
                      <c:pt idx="966">
                        <c:v>-79.203125</c:v>
                      </c:pt>
                      <c:pt idx="967">
                        <c:v>-80.583984000000001</c:v>
                      </c:pt>
                      <c:pt idx="968">
                        <c:v>-81.965819999999994</c:v>
                      </c:pt>
                      <c:pt idx="969">
                        <c:v>-83.347656000000001</c:v>
                      </c:pt>
                      <c:pt idx="970">
                        <c:v>-84.730468999999999</c:v>
                      </c:pt>
                      <c:pt idx="971">
                        <c:v>-86.113281000000001</c:v>
                      </c:pt>
                      <c:pt idx="972">
                        <c:v>-87.496093999999999</c:v>
                      </c:pt>
                      <c:pt idx="973">
                        <c:v>-88.879883000000007</c:v>
                      </c:pt>
                      <c:pt idx="974">
                        <c:v>-90.263672</c:v>
                      </c:pt>
                      <c:pt idx="975">
                        <c:v>-91.647461000000007</c:v>
                      </c:pt>
                      <c:pt idx="976">
                        <c:v>-93.032227000000006</c:v>
                      </c:pt>
                      <c:pt idx="977">
                        <c:v>-94.416991999999993</c:v>
                      </c:pt>
                      <c:pt idx="978">
                        <c:v>-95.802734000000001</c:v>
                      </c:pt>
                      <c:pt idx="979">
                        <c:v>-97.188477000000006</c:v>
                      </c:pt>
                      <c:pt idx="980">
                        <c:v>-98.574218999999999</c:v>
                      </c:pt>
                      <c:pt idx="981">
                        <c:v>-99.960937999999999</c:v>
                      </c:pt>
                      <c:pt idx="982">
                        <c:v>-101.34668000000001</c:v>
                      </c:pt>
                      <c:pt idx="983">
                        <c:v>-102.734375</c:v>
                      </c:pt>
                      <c:pt idx="984">
                        <c:v>-104.121094</c:v>
                      </c:pt>
                      <c:pt idx="985">
                        <c:v>-105.50878899999999</c:v>
                      </c:pt>
                      <c:pt idx="986">
                        <c:v>-106.89746100000001</c:v>
                      </c:pt>
                      <c:pt idx="987">
                        <c:v>-108.28613300000001</c:v>
                      </c:pt>
                      <c:pt idx="988">
                        <c:v>-109.67480500000001</c:v>
                      </c:pt>
                      <c:pt idx="989">
                        <c:v>-111.06347700000001</c:v>
                      </c:pt>
                      <c:pt idx="990">
                        <c:v>-112.453125</c:v>
                      </c:pt>
                      <c:pt idx="991">
                        <c:v>-113.84277299999999</c:v>
                      </c:pt>
                      <c:pt idx="992">
                        <c:v>-115.23339799999999</c:v>
                      </c:pt>
                      <c:pt idx="993">
                        <c:v>-116.62402299999999</c:v>
                      </c:pt>
                      <c:pt idx="994">
                        <c:v>-118.01464799999999</c:v>
                      </c:pt>
                      <c:pt idx="995">
                        <c:v>-119.40527299999999</c:v>
                      </c:pt>
                      <c:pt idx="996">
                        <c:v>-120.796875</c:v>
                      </c:pt>
                      <c:pt idx="997">
                        <c:v>-122.189453</c:v>
                      </c:pt>
                      <c:pt idx="998">
                        <c:v>-123.582031</c:v>
                      </c:pt>
                      <c:pt idx="999">
                        <c:v>-124.974609</c:v>
                      </c:pt>
                      <c:pt idx="1000">
                        <c:v>-126.367188</c:v>
                      </c:pt>
                      <c:pt idx="1001">
                        <c:v>-127.76074199999999</c:v>
                      </c:pt>
                      <c:pt idx="1002">
                        <c:v>-129.15429700000001</c:v>
                      </c:pt>
                      <c:pt idx="1003">
                        <c:v>-130.54882799999999</c:v>
                      </c:pt>
                      <c:pt idx="1004">
                        <c:v>-131.94238300000001</c:v>
                      </c:pt>
                      <c:pt idx="1005">
                        <c:v>-133.33789100000001</c:v>
                      </c:pt>
                      <c:pt idx="1006">
                        <c:v>-134.73242200000001</c:v>
                      </c:pt>
                      <c:pt idx="1007">
                        <c:v>-136.12792999999999</c:v>
                      </c:pt>
                      <c:pt idx="1008">
                        <c:v>-137.52441400000001</c:v>
                      </c:pt>
                      <c:pt idx="1009">
                        <c:v>-138.91992200000001</c:v>
                      </c:pt>
                      <c:pt idx="1010">
                        <c:v>-140.316406</c:v>
                      </c:pt>
                      <c:pt idx="1011">
                        <c:v>-141.71386699999999</c:v>
                      </c:pt>
                      <c:pt idx="1012">
                        <c:v>-143.11132799999999</c:v>
                      </c:pt>
                      <c:pt idx="1013">
                        <c:v>-144.50878900000001</c:v>
                      </c:pt>
                      <c:pt idx="1014">
                        <c:v>-145.90625</c:v>
                      </c:pt>
                      <c:pt idx="1015">
                        <c:v>-147.304688</c:v>
                      </c:pt>
                      <c:pt idx="1016">
                        <c:v>-148.70410200000001</c:v>
                      </c:pt>
                      <c:pt idx="1017">
                        <c:v>-150.10253900000001</c:v>
                      </c:pt>
                      <c:pt idx="1018">
                        <c:v>-151.50195299999999</c:v>
                      </c:pt>
                      <c:pt idx="1019">
                        <c:v>-152.902344</c:v>
                      </c:pt>
                      <c:pt idx="1020">
                        <c:v>-154.30175800000001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'Br Samples'!$B$2:$B$1022</c15:sqref>
                        </c15:formulaRef>
                      </c:ext>
                    </c:extLst>
                    <c:numCache>
                      <c:formatCode>General</c:formatCode>
                      <c:ptCount val="1021"/>
                      <c:pt idx="0">
                        <c:v>-4.7174630000000004</c:v>
                      </c:pt>
                      <c:pt idx="1">
                        <c:v>2.3587310000000001</c:v>
                      </c:pt>
                      <c:pt idx="2">
                        <c:v>2.3582329999999998</c:v>
                      </c:pt>
                      <c:pt idx="3">
                        <c:v>-2.3577349999999999</c:v>
                      </c:pt>
                      <c:pt idx="4">
                        <c:v>-2.357237</c:v>
                      </c:pt>
                      <c:pt idx="5">
                        <c:v>4.7134790000000004</c:v>
                      </c:pt>
                      <c:pt idx="6">
                        <c:v>7.0687249999999997</c:v>
                      </c:pt>
                      <c:pt idx="7">
                        <c:v>7.0672309999999996</c:v>
                      </c:pt>
                      <c:pt idx="8">
                        <c:v>-2.3552460000000002</c:v>
                      </c:pt>
                      <c:pt idx="9">
                        <c:v>4.7094950000000004</c:v>
                      </c:pt>
                      <c:pt idx="10">
                        <c:v>4.7084989999999998</c:v>
                      </c:pt>
                      <c:pt idx="11">
                        <c:v>-2.3537509999999999</c:v>
                      </c:pt>
                      <c:pt idx="12">
                        <c:v>7.0597599999999998</c:v>
                      </c:pt>
                      <c:pt idx="13">
                        <c:v>-4.7055110000000004</c:v>
                      </c:pt>
                      <c:pt idx="14">
                        <c:v>0</c:v>
                      </c:pt>
                      <c:pt idx="15">
                        <c:v>7.0552770000000002</c:v>
                      </c:pt>
                      <c:pt idx="16">
                        <c:v>11.756306</c:v>
                      </c:pt>
                      <c:pt idx="17">
                        <c:v>2.3507630000000002</c:v>
                      </c:pt>
                      <c:pt idx="18">
                        <c:v>2.3502649999999998</c:v>
                      </c:pt>
                      <c:pt idx="19">
                        <c:v>2.3497669999999999</c:v>
                      </c:pt>
                      <c:pt idx="20">
                        <c:v>2.3492679999999999</c:v>
                      </c:pt>
                      <c:pt idx="21">
                        <c:v>0</c:v>
                      </c:pt>
                      <c:pt idx="22">
                        <c:v>2.3482720000000001</c:v>
                      </c:pt>
                      <c:pt idx="23">
                        <c:v>2.3477739999999998</c:v>
                      </c:pt>
                      <c:pt idx="24">
                        <c:v>4.6945509999999997</c:v>
                      </c:pt>
                      <c:pt idx="25">
                        <c:v>2.346778</c:v>
                      </c:pt>
                      <c:pt idx="26">
                        <c:v>7.0388380000000002</c:v>
                      </c:pt>
                      <c:pt idx="27">
                        <c:v>-2.3457810000000001</c:v>
                      </c:pt>
                      <c:pt idx="28">
                        <c:v>0</c:v>
                      </c:pt>
                      <c:pt idx="29">
                        <c:v>0</c:v>
                      </c:pt>
                      <c:pt idx="30">
                        <c:v>4.6885729999999999</c:v>
                      </c:pt>
                      <c:pt idx="31">
                        <c:v>7.0313639999999999</c:v>
                      </c:pt>
                      <c:pt idx="32">
                        <c:v>0</c:v>
                      </c:pt>
                      <c:pt idx="33">
                        <c:v>7.0283749999999996</c:v>
                      </c:pt>
                      <c:pt idx="34">
                        <c:v>2.3422930000000002</c:v>
                      </c:pt>
                      <c:pt idx="35">
                        <c:v>4.6835899999999997</c:v>
                      </c:pt>
                      <c:pt idx="36">
                        <c:v>0</c:v>
                      </c:pt>
                      <c:pt idx="37">
                        <c:v>0</c:v>
                      </c:pt>
                      <c:pt idx="38">
                        <c:v>-2.3403</c:v>
                      </c:pt>
                      <c:pt idx="39">
                        <c:v>11.699007999999999</c:v>
                      </c:pt>
                      <c:pt idx="40">
                        <c:v>2.3393030000000001</c:v>
                      </c:pt>
                      <c:pt idx="41">
                        <c:v>0</c:v>
                      </c:pt>
                      <c:pt idx="42">
                        <c:v>2.3383069999999999</c:v>
                      </c:pt>
                      <c:pt idx="43">
                        <c:v>4.6756159999999998</c:v>
                      </c:pt>
                      <c:pt idx="44">
                        <c:v>0</c:v>
                      </c:pt>
                      <c:pt idx="45">
                        <c:v>2.336811</c:v>
                      </c:pt>
                      <c:pt idx="46">
                        <c:v>2.3363130000000001</c:v>
                      </c:pt>
                      <c:pt idx="47">
                        <c:v>7.0074430000000003</c:v>
                      </c:pt>
                      <c:pt idx="48">
                        <c:v>7.0059480000000001</c:v>
                      </c:pt>
                      <c:pt idx="49">
                        <c:v>7.0044529999999998</c:v>
                      </c:pt>
                      <c:pt idx="50">
                        <c:v>0</c:v>
                      </c:pt>
                      <c:pt idx="51">
                        <c:v>14.002924</c:v>
                      </c:pt>
                      <c:pt idx="52">
                        <c:v>2.3333219999999999</c:v>
                      </c:pt>
                      <c:pt idx="53">
                        <c:v>4.665648</c:v>
                      </c:pt>
                      <c:pt idx="54">
                        <c:v>2.332325</c:v>
                      </c:pt>
                      <c:pt idx="55">
                        <c:v>4.663653</c:v>
                      </c:pt>
                      <c:pt idx="56">
                        <c:v>6.9939840000000002</c:v>
                      </c:pt>
                      <c:pt idx="57">
                        <c:v>0</c:v>
                      </c:pt>
                      <c:pt idx="58">
                        <c:v>6.9909929999999996</c:v>
                      </c:pt>
                      <c:pt idx="59">
                        <c:v>0</c:v>
                      </c:pt>
                      <c:pt idx="60">
                        <c:v>0</c:v>
                      </c:pt>
                      <c:pt idx="61">
                        <c:v>6.9865060000000003</c:v>
                      </c:pt>
                      <c:pt idx="62">
                        <c:v>6.9850099999999999</c:v>
                      </c:pt>
                      <c:pt idx="63">
                        <c:v>2.3278379999999999</c:v>
                      </c:pt>
                      <c:pt idx="64">
                        <c:v>9.3093590000000006</c:v>
                      </c:pt>
                      <c:pt idx="65">
                        <c:v>2.3268409999999999</c:v>
                      </c:pt>
                      <c:pt idx="66">
                        <c:v>4.652685</c:v>
                      </c:pt>
                      <c:pt idx="67">
                        <c:v>2.325844</c:v>
                      </c:pt>
                      <c:pt idx="68">
                        <c:v>0</c:v>
                      </c:pt>
                      <c:pt idx="69">
                        <c:v>9.2993860000000002</c:v>
                      </c:pt>
                      <c:pt idx="70">
                        <c:v>9.2973909999999993</c:v>
                      </c:pt>
                      <c:pt idx="71">
                        <c:v>2.3238490000000001</c:v>
                      </c:pt>
                      <c:pt idx="72">
                        <c:v>-2.32335</c:v>
                      </c:pt>
                      <c:pt idx="73">
                        <c:v>2.3228520000000001</c:v>
                      </c:pt>
                      <c:pt idx="74">
                        <c:v>4.6447060000000002</c:v>
                      </c:pt>
                      <c:pt idx="75">
                        <c:v>-2.3218540000000001</c:v>
                      </c:pt>
                      <c:pt idx="76">
                        <c:v>2.3213560000000002</c:v>
                      </c:pt>
                      <c:pt idx="77">
                        <c:v>6.9625709999999996</c:v>
                      </c:pt>
                      <c:pt idx="78">
                        <c:v>-2.3203580000000001</c:v>
                      </c:pt>
                      <c:pt idx="79">
                        <c:v>0</c:v>
                      </c:pt>
                      <c:pt idx="80">
                        <c:v>0</c:v>
                      </c:pt>
                      <c:pt idx="81">
                        <c:v>0</c:v>
                      </c:pt>
                      <c:pt idx="82">
                        <c:v>0</c:v>
                      </c:pt>
                      <c:pt idx="83">
                        <c:v>2.3178649999999998</c:v>
                      </c:pt>
                      <c:pt idx="84">
                        <c:v>4.6347319999999996</c:v>
                      </c:pt>
                      <c:pt idx="85">
                        <c:v>4.6337339999999996</c:v>
                      </c:pt>
                      <c:pt idx="86">
                        <c:v>2.3163680000000002</c:v>
                      </c:pt>
                      <c:pt idx="87">
                        <c:v>6.9476079999999998</c:v>
                      </c:pt>
                      <c:pt idx="88">
                        <c:v>4.6307419999999997</c:v>
                      </c:pt>
                      <c:pt idx="89">
                        <c:v>4.6297439999999996</c:v>
                      </c:pt>
                      <c:pt idx="90">
                        <c:v>6.9431190000000003</c:v>
                      </c:pt>
                      <c:pt idx="91">
                        <c:v>4.6277480000000004</c:v>
                      </c:pt>
                      <c:pt idx="92">
                        <c:v>6.9401260000000002</c:v>
                      </c:pt>
                      <c:pt idx="93">
                        <c:v>4.6257529999999996</c:v>
                      </c:pt>
                      <c:pt idx="94">
                        <c:v>6.9371330000000002</c:v>
                      </c:pt>
                      <c:pt idx="95">
                        <c:v>0</c:v>
                      </c:pt>
                      <c:pt idx="96">
                        <c:v>2.3113800000000002</c:v>
                      </c:pt>
                      <c:pt idx="97">
                        <c:v>4.6217620000000004</c:v>
                      </c:pt>
                      <c:pt idx="98">
                        <c:v>6.9311470000000002</c:v>
                      </c:pt>
                      <c:pt idx="99">
                        <c:v>2.3098830000000001</c:v>
                      </c:pt>
                      <c:pt idx="100">
                        <c:v>0</c:v>
                      </c:pt>
                      <c:pt idx="101">
                        <c:v>2.3088860000000002</c:v>
                      </c:pt>
                      <c:pt idx="102">
                        <c:v>-2.3083870000000002</c:v>
                      </c:pt>
                      <c:pt idx="103">
                        <c:v>4.6157760000000003</c:v>
                      </c:pt>
                      <c:pt idx="104">
                        <c:v>4.6147780000000003</c:v>
                      </c:pt>
                      <c:pt idx="105">
                        <c:v>6.9206700000000003</c:v>
                      </c:pt>
                      <c:pt idx="106">
                        <c:v>4.6127820000000002</c:v>
                      </c:pt>
                      <c:pt idx="107">
                        <c:v>0</c:v>
                      </c:pt>
                      <c:pt idx="108">
                        <c:v>6.9161799999999998</c:v>
                      </c:pt>
                      <c:pt idx="109">
                        <c:v>4.609788</c:v>
                      </c:pt>
                      <c:pt idx="110">
                        <c:v>6.9131859999999996</c:v>
                      </c:pt>
                      <c:pt idx="111">
                        <c:v>2.3038959999999999</c:v>
                      </c:pt>
                      <c:pt idx="112">
                        <c:v>2.3033969999999999</c:v>
                      </c:pt>
                      <c:pt idx="113">
                        <c:v>2.3028979999999999</c:v>
                      </c:pt>
                      <c:pt idx="114">
                        <c:v>6.9071980000000002</c:v>
                      </c:pt>
                      <c:pt idx="115">
                        <c:v>4.6038009999999998</c:v>
                      </c:pt>
                      <c:pt idx="116">
                        <c:v>2.3014019999999999</c:v>
                      </c:pt>
                      <c:pt idx="117">
                        <c:v>4.6018049999999997</c:v>
                      </c:pt>
                      <c:pt idx="118">
                        <c:v>4.6008069999999996</c:v>
                      </c:pt>
                      <c:pt idx="119">
                        <c:v>11.499522000000001</c:v>
                      </c:pt>
                      <c:pt idx="120">
                        <c:v>2.2994059999999998</c:v>
                      </c:pt>
                      <c:pt idx="121">
                        <c:v>2.2989069999999998</c:v>
                      </c:pt>
                      <c:pt idx="122">
                        <c:v>4.5968150000000003</c:v>
                      </c:pt>
                      <c:pt idx="123">
                        <c:v>4.5958170000000003</c:v>
                      </c:pt>
                      <c:pt idx="124">
                        <c:v>4.5948190000000002</c:v>
                      </c:pt>
                      <c:pt idx="125">
                        <c:v>0</c:v>
                      </c:pt>
                      <c:pt idx="126">
                        <c:v>-4.5928230000000001</c:v>
                      </c:pt>
                      <c:pt idx="127">
                        <c:v>0</c:v>
                      </c:pt>
                      <c:pt idx="128">
                        <c:v>0</c:v>
                      </c:pt>
                      <c:pt idx="129">
                        <c:v>6.8847430000000003</c:v>
                      </c:pt>
                      <c:pt idx="130">
                        <c:v>4.5888299999999997</c:v>
                      </c:pt>
                      <c:pt idx="131">
                        <c:v>4.5878319999999997</c:v>
                      </c:pt>
                      <c:pt idx="132">
                        <c:v>6.8802510000000003</c:v>
                      </c:pt>
                      <c:pt idx="133">
                        <c:v>4.5858359999999996</c:v>
                      </c:pt>
                      <c:pt idx="134">
                        <c:v>4.5848370000000003</c:v>
                      </c:pt>
                      <c:pt idx="135">
                        <c:v>4.5838390000000002</c:v>
                      </c:pt>
                      <c:pt idx="136">
                        <c:v>6.8742619999999999</c:v>
                      </c:pt>
                      <c:pt idx="137">
                        <c:v>2.290921</c:v>
                      </c:pt>
                      <c:pt idx="138">
                        <c:v>4.5808450000000001</c:v>
                      </c:pt>
                      <c:pt idx="139">
                        <c:v>2.2899229999999999</c:v>
                      </c:pt>
                      <c:pt idx="140">
                        <c:v>2.2894239999999999</c:v>
                      </c:pt>
                      <c:pt idx="141">
                        <c:v>4.5778499999999998</c:v>
                      </c:pt>
                      <c:pt idx="142">
                        <c:v>4.5768519999999997</c:v>
                      </c:pt>
                      <c:pt idx="143">
                        <c:v>2.2879269999999998</c:v>
                      </c:pt>
                      <c:pt idx="144">
                        <c:v>6.8622829999999997</c:v>
                      </c:pt>
                      <c:pt idx="145">
                        <c:v>4.5738570000000003</c:v>
                      </c:pt>
                      <c:pt idx="146">
                        <c:v>4.5728590000000002</c:v>
                      </c:pt>
                      <c:pt idx="147">
                        <c:v>4.5718610000000002</c:v>
                      </c:pt>
                      <c:pt idx="148">
                        <c:v>2.285431</c:v>
                      </c:pt>
                      <c:pt idx="149">
                        <c:v>6.8547960000000003</c:v>
                      </c:pt>
                      <c:pt idx="150">
                        <c:v>4.5688659999999999</c:v>
                      </c:pt>
                      <c:pt idx="151">
                        <c:v>4.5678669999999997</c:v>
                      </c:pt>
                      <c:pt idx="152">
                        <c:v>0</c:v>
                      </c:pt>
                      <c:pt idx="153">
                        <c:v>9.1317419999999991</c:v>
                      </c:pt>
                      <c:pt idx="154">
                        <c:v>2.2824360000000001</c:v>
                      </c:pt>
                      <c:pt idx="155">
                        <c:v>6.8458110000000003</c:v>
                      </c:pt>
                      <c:pt idx="156">
                        <c:v>9.1257509999999993</c:v>
                      </c:pt>
                      <c:pt idx="157">
                        <c:v>2.280939</c:v>
                      </c:pt>
                      <c:pt idx="158">
                        <c:v>4.5608789999999999</c:v>
                      </c:pt>
                      <c:pt idx="159">
                        <c:v>4.5598809999999999</c:v>
                      </c:pt>
                      <c:pt idx="160">
                        <c:v>4.5588819999999997</c:v>
                      </c:pt>
                      <c:pt idx="161">
                        <c:v>-4.5578839999999996</c:v>
                      </c:pt>
                      <c:pt idx="162">
                        <c:v>-2.2784430000000002</c:v>
                      </c:pt>
                      <c:pt idx="163">
                        <c:v>4.5558870000000002</c:v>
                      </c:pt>
                      <c:pt idx="164">
                        <c:v>4.5548890000000002</c:v>
                      </c:pt>
                      <c:pt idx="165">
                        <c:v>4.55389</c:v>
                      </c:pt>
                      <c:pt idx="166">
                        <c:v>0</c:v>
                      </c:pt>
                      <c:pt idx="167">
                        <c:v>2.2759469999999999</c:v>
                      </c:pt>
                      <c:pt idx="168">
                        <c:v>4.5508949999999997</c:v>
                      </c:pt>
                      <c:pt idx="169">
                        <c:v>4.5498969999999996</c:v>
                      </c:pt>
                      <c:pt idx="170">
                        <c:v>4.5488980000000003</c:v>
                      </c:pt>
                      <c:pt idx="171">
                        <c:v>0</c:v>
                      </c:pt>
                      <c:pt idx="172">
                        <c:v>4.5469010000000001</c:v>
                      </c:pt>
                      <c:pt idx="173">
                        <c:v>2.2729509999999999</c:v>
                      </c:pt>
                      <c:pt idx="174">
                        <c:v>4.5449039999999998</c:v>
                      </c:pt>
                      <c:pt idx="175">
                        <c:v>2.2719529999999999</c:v>
                      </c:pt>
                      <c:pt idx="176">
                        <c:v>6.8143609999999999</c:v>
                      </c:pt>
                      <c:pt idx="177">
                        <c:v>4.5419090000000004</c:v>
                      </c:pt>
                      <c:pt idx="178">
                        <c:v>2.2704550000000001</c:v>
                      </c:pt>
                      <c:pt idx="179">
                        <c:v>6.8098679999999998</c:v>
                      </c:pt>
                      <c:pt idx="180">
                        <c:v>9.0778269999999992</c:v>
                      </c:pt>
                      <c:pt idx="181">
                        <c:v>6.8068730000000004</c:v>
                      </c:pt>
                      <c:pt idx="182">
                        <c:v>4.5369169999999999</c:v>
                      </c:pt>
                      <c:pt idx="183">
                        <c:v>0</c:v>
                      </c:pt>
                      <c:pt idx="184">
                        <c:v>6.8023800000000003</c:v>
                      </c:pt>
                      <c:pt idx="185">
                        <c:v>4.5339210000000003</c:v>
                      </c:pt>
                      <c:pt idx="186">
                        <c:v>0</c:v>
                      </c:pt>
                      <c:pt idx="187">
                        <c:v>0</c:v>
                      </c:pt>
                      <c:pt idx="188">
                        <c:v>6.7963889999999996</c:v>
                      </c:pt>
                      <c:pt idx="189">
                        <c:v>2.264964</c:v>
                      </c:pt>
                      <c:pt idx="190">
                        <c:v>-2.2644639999999998</c:v>
                      </c:pt>
                      <c:pt idx="191">
                        <c:v>-2.2639649999999998</c:v>
                      </c:pt>
                      <c:pt idx="192">
                        <c:v>2.2634660000000002</c:v>
                      </c:pt>
                      <c:pt idx="193">
                        <c:v>4.5259330000000002</c:v>
                      </c:pt>
                      <c:pt idx="194">
                        <c:v>4.5249350000000002</c:v>
                      </c:pt>
                      <c:pt idx="195">
                        <c:v>0</c:v>
                      </c:pt>
                      <c:pt idx="196">
                        <c:v>0</c:v>
                      </c:pt>
                      <c:pt idx="197">
                        <c:v>6.7829079999999999</c:v>
                      </c:pt>
                      <c:pt idx="198">
                        <c:v>6.7814110000000003</c:v>
                      </c:pt>
                      <c:pt idx="199">
                        <c:v>0</c:v>
                      </c:pt>
                      <c:pt idx="200">
                        <c:v>2.2594720000000001</c:v>
                      </c:pt>
                      <c:pt idx="201">
                        <c:v>2.258972</c:v>
                      </c:pt>
                      <c:pt idx="202">
                        <c:v>9.0338930000000008</c:v>
                      </c:pt>
                      <c:pt idx="203">
                        <c:v>6.7739219999999998</c:v>
                      </c:pt>
                      <c:pt idx="204">
                        <c:v>2.2574749999999999</c:v>
                      </c:pt>
                      <c:pt idx="205">
                        <c:v>2.2569750000000002</c:v>
                      </c:pt>
                      <c:pt idx="206">
                        <c:v>6.7694289999999997</c:v>
                      </c:pt>
                      <c:pt idx="207">
                        <c:v>4.5119540000000002</c:v>
                      </c:pt>
                      <c:pt idx="208">
                        <c:v>4.510955</c:v>
                      </c:pt>
                      <c:pt idx="209">
                        <c:v>6.7649350000000004</c:v>
                      </c:pt>
                      <c:pt idx="210">
                        <c:v>6.7634369999999997</c:v>
                      </c:pt>
                      <c:pt idx="211">
                        <c:v>6.7619400000000001</c:v>
                      </c:pt>
                      <c:pt idx="212">
                        <c:v>6.7604420000000003</c:v>
                      </c:pt>
                      <c:pt idx="213">
                        <c:v>4.5059630000000004</c:v>
                      </c:pt>
                      <c:pt idx="214">
                        <c:v>0</c:v>
                      </c:pt>
                      <c:pt idx="215">
                        <c:v>2.2519830000000001</c:v>
                      </c:pt>
                      <c:pt idx="216">
                        <c:v>2.251484</c:v>
                      </c:pt>
                      <c:pt idx="217">
                        <c:v>6.7529529999999998</c:v>
                      </c:pt>
                      <c:pt idx="218">
                        <c:v>2.2504849999999998</c:v>
                      </c:pt>
                      <c:pt idx="219">
                        <c:v>0</c:v>
                      </c:pt>
                      <c:pt idx="220">
                        <c:v>6.7484599999999997</c:v>
                      </c:pt>
                      <c:pt idx="221">
                        <c:v>6.7469619999999999</c:v>
                      </c:pt>
                      <c:pt idx="222">
                        <c:v>6.7454640000000001</c:v>
                      </c:pt>
                      <c:pt idx="223">
                        <c:v>-2.247989</c:v>
                      </c:pt>
                      <c:pt idx="224">
                        <c:v>-2.2474889999999998</c:v>
                      </c:pt>
                      <c:pt idx="225">
                        <c:v>2.2469899999999998</c:v>
                      </c:pt>
                      <c:pt idx="226">
                        <c:v>-2.2464909999999998</c:v>
                      </c:pt>
                      <c:pt idx="227">
                        <c:v>4.4919830000000003</c:v>
                      </c:pt>
                      <c:pt idx="228">
                        <c:v>6.7364769999999998</c:v>
                      </c:pt>
                      <c:pt idx="229">
                        <c:v>4.489986</c:v>
                      </c:pt>
                      <c:pt idx="230">
                        <c:v>0</c:v>
                      </c:pt>
                      <c:pt idx="231">
                        <c:v>2.243995</c:v>
                      </c:pt>
                      <c:pt idx="232">
                        <c:v>6.730486</c:v>
                      </c:pt>
                      <c:pt idx="233">
                        <c:v>2.2429960000000002</c:v>
                      </c:pt>
                      <c:pt idx="234">
                        <c:v>6.7274909999999997</c:v>
                      </c:pt>
                      <c:pt idx="235">
                        <c:v>4.4839950000000002</c:v>
                      </c:pt>
                      <c:pt idx="236">
                        <c:v>4.4829970000000001</c:v>
                      </c:pt>
                      <c:pt idx="237">
                        <c:v>4.4819979999999999</c:v>
                      </c:pt>
                      <c:pt idx="238">
                        <c:v>6.7214999999999998</c:v>
                      </c:pt>
                      <c:pt idx="239">
                        <c:v>2.2400009999999999</c:v>
                      </c:pt>
                      <c:pt idx="240">
                        <c:v>6.7185050000000004</c:v>
                      </c:pt>
                      <c:pt idx="241">
                        <c:v>4.4780049999999996</c:v>
                      </c:pt>
                      <c:pt idx="242">
                        <c:v>6.715509</c:v>
                      </c:pt>
                      <c:pt idx="243">
                        <c:v>0</c:v>
                      </c:pt>
                      <c:pt idx="244">
                        <c:v>0</c:v>
                      </c:pt>
                      <c:pt idx="245">
                        <c:v>4.474011</c:v>
                      </c:pt>
                      <c:pt idx="246">
                        <c:v>6.7095190000000002</c:v>
                      </c:pt>
                      <c:pt idx="247">
                        <c:v>6.7080209999999996</c:v>
                      </c:pt>
                      <c:pt idx="248">
                        <c:v>2.2355079999999998</c:v>
                      </c:pt>
                      <c:pt idx="249">
                        <c:v>6.7050260000000002</c:v>
                      </c:pt>
                      <c:pt idx="250">
                        <c:v>2.2345090000000001</c:v>
                      </c:pt>
                      <c:pt idx="251">
                        <c:v>0</c:v>
                      </c:pt>
                      <c:pt idx="252">
                        <c:v>2.233511</c:v>
                      </c:pt>
                      <c:pt idx="253">
                        <c:v>4.466024</c:v>
                      </c:pt>
                      <c:pt idx="254">
                        <c:v>4.4650249999999998</c:v>
                      </c:pt>
                      <c:pt idx="255">
                        <c:v>6.6960410000000001</c:v>
                      </c:pt>
                      <c:pt idx="256">
                        <c:v>6.6945430000000004</c:v>
                      </c:pt>
                      <c:pt idx="257">
                        <c:v>4.4620300000000004</c:v>
                      </c:pt>
                      <c:pt idx="258">
                        <c:v>4.4610320000000003</c:v>
                      </c:pt>
                      <c:pt idx="259">
                        <c:v>8.9200680000000006</c:v>
                      </c:pt>
                      <c:pt idx="260">
                        <c:v>8.9180709999999994</c:v>
                      </c:pt>
                      <c:pt idx="261">
                        <c:v>4.458037</c:v>
                      </c:pt>
                      <c:pt idx="262">
                        <c:v>2.2285189999999999</c:v>
                      </c:pt>
                      <c:pt idx="263">
                        <c:v>-2.2280199999999999</c:v>
                      </c:pt>
                      <c:pt idx="264">
                        <c:v>2.2275209999999999</c:v>
                      </c:pt>
                      <c:pt idx="265">
                        <c:v>4.4540439999999997</c:v>
                      </c:pt>
                      <c:pt idx="266">
                        <c:v>4.4530450000000004</c:v>
                      </c:pt>
                      <c:pt idx="267">
                        <c:v>2.2260239999999998</c:v>
                      </c:pt>
                      <c:pt idx="268">
                        <c:v>-2.2255240000000001</c:v>
                      </c:pt>
                      <c:pt idx="269">
                        <c:v>0</c:v>
                      </c:pt>
                      <c:pt idx="270">
                        <c:v>4.449052</c:v>
                      </c:pt>
                      <c:pt idx="271">
                        <c:v>8.8961089999999992</c:v>
                      </c:pt>
                      <c:pt idx="272">
                        <c:v>4.4470559999999999</c:v>
                      </c:pt>
                      <c:pt idx="273">
                        <c:v>6.6690860000000001</c:v>
                      </c:pt>
                      <c:pt idx="274">
                        <c:v>-2.2225299999999999</c:v>
                      </c:pt>
                      <c:pt idx="275">
                        <c:v>-2.2220309999999999</c:v>
                      </c:pt>
                      <c:pt idx="276">
                        <c:v>2.2215319999999998</c:v>
                      </c:pt>
                      <c:pt idx="277">
                        <c:v>6.6630969999999996</c:v>
                      </c:pt>
                      <c:pt idx="278">
                        <c:v>0</c:v>
                      </c:pt>
                      <c:pt idx="279">
                        <c:v>2.2200340000000001</c:v>
                      </c:pt>
                      <c:pt idx="280">
                        <c:v>2.219535</c:v>
                      </c:pt>
                      <c:pt idx="281">
                        <c:v>2.219036</c:v>
                      </c:pt>
                      <c:pt idx="282">
                        <c:v>-4.437074</c:v>
                      </c:pt>
                      <c:pt idx="283">
                        <c:v>4.4360759999999999</c:v>
                      </c:pt>
                      <c:pt idx="284">
                        <c:v>2.2175389999999999</c:v>
                      </c:pt>
                      <c:pt idx="285">
                        <c:v>6.6511199999999997</c:v>
                      </c:pt>
                      <c:pt idx="286">
                        <c:v>6.6496219999999999</c:v>
                      </c:pt>
                      <c:pt idx="287">
                        <c:v>8.8641670000000001</c:v>
                      </c:pt>
                      <c:pt idx="288">
                        <c:v>2.2155429999999998</c:v>
                      </c:pt>
                      <c:pt idx="289">
                        <c:v>6.6451310000000001</c:v>
                      </c:pt>
                      <c:pt idx="290">
                        <c:v>2.2145450000000002</c:v>
                      </c:pt>
                      <c:pt idx="291">
                        <c:v>6.642137</c:v>
                      </c:pt>
                      <c:pt idx="292">
                        <c:v>-4.4270930000000002</c:v>
                      </c:pt>
                      <c:pt idx="293">
                        <c:v>4.4260950000000001</c:v>
                      </c:pt>
                      <c:pt idx="294">
                        <c:v>-2.2125490000000001</c:v>
                      </c:pt>
                      <c:pt idx="295">
                        <c:v>4.424099</c:v>
                      </c:pt>
                      <c:pt idx="296">
                        <c:v>2.211551</c:v>
                      </c:pt>
                      <c:pt idx="297">
                        <c:v>0</c:v>
                      </c:pt>
                      <c:pt idx="298">
                        <c:v>4.4211049999999998</c:v>
                      </c:pt>
                      <c:pt idx="299">
                        <c:v>8.8402150000000006</c:v>
                      </c:pt>
                      <c:pt idx="300">
                        <c:v>4.4191089999999997</c:v>
                      </c:pt>
                      <c:pt idx="301">
                        <c:v>0</c:v>
                      </c:pt>
                      <c:pt idx="302">
                        <c:v>6.6256700000000004</c:v>
                      </c:pt>
                      <c:pt idx="303">
                        <c:v>2.2080579999999999</c:v>
                      </c:pt>
                      <c:pt idx="304">
                        <c:v>2.2075589999999998</c:v>
                      </c:pt>
                      <c:pt idx="305">
                        <c:v>6.6211799999999998</c:v>
                      </c:pt>
                      <c:pt idx="306">
                        <c:v>4.4131220000000004</c:v>
                      </c:pt>
                      <c:pt idx="307">
                        <c:v>4.4121240000000004</c:v>
                      </c:pt>
                      <c:pt idx="308">
                        <c:v>0</c:v>
                      </c:pt>
                      <c:pt idx="309">
                        <c:v>4.4101290000000004</c:v>
                      </c:pt>
                      <c:pt idx="310">
                        <c:v>6.6136970000000002</c:v>
                      </c:pt>
                      <c:pt idx="311">
                        <c:v>13.224399999999999</c:v>
                      </c:pt>
                      <c:pt idx="312">
                        <c:v>4.4071350000000002</c:v>
                      </c:pt>
                      <c:pt idx="313">
                        <c:v>8.8122749999999996</c:v>
                      </c:pt>
                      <c:pt idx="314">
                        <c:v>2.2025700000000001</c:v>
                      </c:pt>
                      <c:pt idx="315">
                        <c:v>2.2020710000000001</c:v>
                      </c:pt>
                      <c:pt idx="316">
                        <c:v>6.6047169999999999</c:v>
                      </c:pt>
                      <c:pt idx="317">
                        <c:v>8.8042940000000005</c:v>
                      </c:pt>
                      <c:pt idx="318">
                        <c:v>2.2005750000000002</c:v>
                      </c:pt>
                      <c:pt idx="319">
                        <c:v>0</c:v>
                      </c:pt>
                      <c:pt idx="320">
                        <c:v>-4.3991540000000002</c:v>
                      </c:pt>
                      <c:pt idx="321">
                        <c:v>8.7963120000000004</c:v>
                      </c:pt>
                      <c:pt idx="322">
                        <c:v>0</c:v>
                      </c:pt>
                      <c:pt idx="323">
                        <c:v>4.3961610000000002</c:v>
                      </c:pt>
                      <c:pt idx="324">
                        <c:v>2.1975820000000001</c:v>
                      </c:pt>
                      <c:pt idx="325">
                        <c:v>4.3941660000000002</c:v>
                      </c:pt>
                      <c:pt idx="326">
                        <c:v>2.1965840000000001</c:v>
                      </c:pt>
                      <c:pt idx="327">
                        <c:v>2.1960850000000001</c:v>
                      </c:pt>
                      <c:pt idx="328">
                        <c:v>4.3911730000000002</c:v>
                      </c:pt>
                      <c:pt idx="329">
                        <c:v>2.1950880000000002</c:v>
                      </c:pt>
                      <c:pt idx="330">
                        <c:v>2.1945890000000001</c:v>
                      </c:pt>
                      <c:pt idx="331">
                        <c:v>4.3881810000000003</c:v>
                      </c:pt>
                      <c:pt idx="332">
                        <c:v>0</c:v>
                      </c:pt>
                      <c:pt idx="333">
                        <c:v>0</c:v>
                      </c:pt>
                      <c:pt idx="334">
                        <c:v>-2.1925940000000002</c:v>
                      </c:pt>
                      <c:pt idx="335">
                        <c:v>6.5762869999999998</c:v>
                      </c:pt>
                      <c:pt idx="336">
                        <c:v>6.5747910000000003</c:v>
                      </c:pt>
                      <c:pt idx="337">
                        <c:v>4.3821960000000004</c:v>
                      </c:pt>
                      <c:pt idx="338">
                        <c:v>2.1905999999999999</c:v>
                      </c:pt>
                      <c:pt idx="339">
                        <c:v>-2.1901009999999999</c:v>
                      </c:pt>
                      <c:pt idx="340">
                        <c:v>0</c:v>
                      </c:pt>
                      <c:pt idx="341">
                        <c:v>2.1891039999999999</c:v>
                      </c:pt>
                      <c:pt idx="342">
                        <c:v>4.3772099999999998</c:v>
                      </c:pt>
                      <c:pt idx="343">
                        <c:v>4.3762129999999999</c:v>
                      </c:pt>
                      <c:pt idx="344">
                        <c:v>4.375216</c:v>
                      </c:pt>
                      <c:pt idx="345">
                        <c:v>2.187109</c:v>
                      </c:pt>
                      <c:pt idx="346">
                        <c:v>0</c:v>
                      </c:pt>
                      <c:pt idx="347">
                        <c:v>4.3722240000000001</c:v>
                      </c:pt>
                      <c:pt idx="348">
                        <c:v>10.928068</c:v>
                      </c:pt>
                      <c:pt idx="349">
                        <c:v>2.1851150000000001</c:v>
                      </c:pt>
                      <c:pt idx="350">
                        <c:v>8.7384660000000007</c:v>
                      </c:pt>
                      <c:pt idx="351">
                        <c:v>4.3682359999999996</c:v>
                      </c:pt>
                      <c:pt idx="352">
                        <c:v>0</c:v>
                      </c:pt>
                      <c:pt idx="353">
                        <c:v>6.5493629999999996</c:v>
                      </c:pt>
                      <c:pt idx="354">
                        <c:v>4.3652449999999998</c:v>
                      </c:pt>
                      <c:pt idx="355">
                        <c:v>8.7284959999999998</c:v>
                      </c:pt>
                      <c:pt idx="356">
                        <c:v>0</c:v>
                      </c:pt>
                      <c:pt idx="357">
                        <c:v>4.3622540000000001</c:v>
                      </c:pt>
                      <c:pt idx="358">
                        <c:v>-6.5418849999999997</c:v>
                      </c:pt>
                      <c:pt idx="359">
                        <c:v>4.3602600000000002</c:v>
                      </c:pt>
                      <c:pt idx="360">
                        <c:v>-2.1796319999999998</c:v>
                      </c:pt>
                      <c:pt idx="361">
                        <c:v>4.3582660000000004</c:v>
                      </c:pt>
                      <c:pt idx="362">
                        <c:v>2.1786349999999999</c:v>
                      </c:pt>
                      <c:pt idx="363">
                        <c:v>6.5344090000000001</c:v>
                      </c:pt>
                      <c:pt idx="364">
                        <c:v>-2.177638</c:v>
                      </c:pt>
                      <c:pt idx="365">
                        <c:v>0</c:v>
                      </c:pt>
                      <c:pt idx="366">
                        <c:v>2.176641</c:v>
                      </c:pt>
                      <c:pt idx="367">
                        <c:v>2.1761430000000002</c:v>
                      </c:pt>
                      <c:pt idx="368">
                        <c:v>-2.1756440000000001</c:v>
                      </c:pt>
                      <c:pt idx="369">
                        <c:v>8.7005839999999992</c:v>
                      </c:pt>
                      <c:pt idx="370">
                        <c:v>4.3492959999999998</c:v>
                      </c:pt>
                      <c:pt idx="371">
                        <c:v>2.17415</c:v>
                      </c:pt>
                      <c:pt idx="372">
                        <c:v>8.6946049999999993</c:v>
                      </c:pt>
                      <c:pt idx="373">
                        <c:v>4.3463060000000002</c:v>
                      </c:pt>
                      <c:pt idx="374">
                        <c:v>10.863274000000001</c:v>
                      </c:pt>
                      <c:pt idx="375">
                        <c:v>2.1721560000000002</c:v>
                      </c:pt>
                      <c:pt idx="376">
                        <c:v>-4.3433169999999999</c:v>
                      </c:pt>
                      <c:pt idx="377">
                        <c:v>6.5134800000000004</c:v>
                      </c:pt>
                      <c:pt idx="378">
                        <c:v>4.341323</c:v>
                      </c:pt>
                      <c:pt idx="379">
                        <c:v>2.1701630000000001</c:v>
                      </c:pt>
                      <c:pt idx="380">
                        <c:v>2.1696650000000002</c:v>
                      </c:pt>
                      <c:pt idx="381">
                        <c:v>2.1691669999999998</c:v>
                      </c:pt>
                      <c:pt idx="382">
                        <c:v>6.5060070000000003</c:v>
                      </c:pt>
                      <c:pt idx="383">
                        <c:v>4.336341</c:v>
                      </c:pt>
                      <c:pt idx="384">
                        <c:v>8.6706909999999997</c:v>
                      </c:pt>
                      <c:pt idx="385">
                        <c:v>0</c:v>
                      </c:pt>
                      <c:pt idx="386">
                        <c:v>0</c:v>
                      </c:pt>
                      <c:pt idx="387">
                        <c:v>4.3323559999999999</c:v>
                      </c:pt>
                      <c:pt idx="388">
                        <c:v>8.6627209999999994</c:v>
                      </c:pt>
                      <c:pt idx="389">
                        <c:v>6.495546</c:v>
                      </c:pt>
                      <c:pt idx="390">
                        <c:v>6.4940519999999999</c:v>
                      </c:pt>
                      <c:pt idx="391">
                        <c:v>0</c:v>
                      </c:pt>
                      <c:pt idx="392">
                        <c:v>4.3273760000000001</c:v>
                      </c:pt>
                      <c:pt idx="393">
                        <c:v>8.6527600000000007</c:v>
                      </c:pt>
                      <c:pt idx="394">
                        <c:v>4.3253839999999997</c:v>
                      </c:pt>
                      <c:pt idx="395">
                        <c:v>-2.1621939999999999</c:v>
                      </c:pt>
                      <c:pt idx="396">
                        <c:v>6.485087</c:v>
                      </c:pt>
                      <c:pt idx="397">
                        <c:v>2.1611980000000002</c:v>
                      </c:pt>
                      <c:pt idx="398">
                        <c:v>-2.1606999999999998</c:v>
                      </c:pt>
                      <c:pt idx="399">
                        <c:v>4.3204039999999999</c:v>
                      </c:pt>
                      <c:pt idx="400">
                        <c:v>0</c:v>
                      </c:pt>
                      <c:pt idx="401">
                        <c:v>-2.1592060000000002</c:v>
                      </c:pt>
                      <c:pt idx="402">
                        <c:v>6.4761249999999997</c:v>
                      </c:pt>
                      <c:pt idx="403">
                        <c:v>6.4746309999999996</c:v>
                      </c:pt>
                      <c:pt idx="404">
                        <c:v>2.1577120000000001</c:v>
                      </c:pt>
                      <c:pt idx="405">
                        <c:v>2.1572149999999999</c:v>
                      </c:pt>
                      <c:pt idx="406">
                        <c:v>0</c:v>
                      </c:pt>
                      <c:pt idx="407">
                        <c:v>-4.3124380000000002</c:v>
                      </c:pt>
                      <c:pt idx="408">
                        <c:v>2.1557210000000002</c:v>
                      </c:pt>
                      <c:pt idx="409">
                        <c:v>6.4656700000000003</c:v>
                      </c:pt>
                      <c:pt idx="410">
                        <c:v>6.4641770000000003</c:v>
                      </c:pt>
                      <c:pt idx="411">
                        <c:v>-2.1542279999999998</c:v>
                      </c:pt>
                      <c:pt idx="412">
                        <c:v>8.6149199999999997</c:v>
                      </c:pt>
                      <c:pt idx="413">
                        <c:v>10.766161</c:v>
                      </c:pt>
                      <c:pt idx="414">
                        <c:v>0</c:v>
                      </c:pt>
                      <c:pt idx="415">
                        <c:v>2.152237</c:v>
                      </c:pt>
                      <c:pt idx="416">
                        <c:v>6.4552170000000002</c:v>
                      </c:pt>
                      <c:pt idx="417">
                        <c:v>2.1512410000000002</c:v>
                      </c:pt>
                      <c:pt idx="418">
                        <c:v>4.3014869999999998</c:v>
                      </c:pt>
                      <c:pt idx="419">
                        <c:v>0</c:v>
                      </c:pt>
                      <c:pt idx="420">
                        <c:v>2.1497480000000002</c:v>
                      </c:pt>
                      <c:pt idx="421">
                        <c:v>4.2985009999999999</c:v>
                      </c:pt>
                      <c:pt idx="422">
                        <c:v>0</c:v>
                      </c:pt>
                      <c:pt idx="423">
                        <c:v>4.2965109999999997</c:v>
                      </c:pt>
                      <c:pt idx="424">
                        <c:v>4.2955160000000001</c:v>
                      </c:pt>
                      <c:pt idx="425">
                        <c:v>4.2945209999999996</c:v>
                      </c:pt>
                      <c:pt idx="426">
                        <c:v>0</c:v>
                      </c:pt>
                      <c:pt idx="427">
                        <c:v>2.1462659999999998</c:v>
                      </c:pt>
                      <c:pt idx="428">
                        <c:v>8.5830719999999996</c:v>
                      </c:pt>
                      <c:pt idx="429">
                        <c:v>8.5810809999999993</c:v>
                      </c:pt>
                      <c:pt idx="430">
                        <c:v>4.2895459999999996</c:v>
                      </c:pt>
                      <c:pt idx="431">
                        <c:v>6.4328269999999996</c:v>
                      </c:pt>
                      <c:pt idx="432">
                        <c:v>2.1437780000000002</c:v>
                      </c:pt>
                      <c:pt idx="433">
                        <c:v>8.5731230000000007</c:v>
                      </c:pt>
                      <c:pt idx="434">
                        <c:v>4.2855660000000002</c:v>
                      </c:pt>
                      <c:pt idx="435">
                        <c:v>2.1422859999999999</c:v>
                      </c:pt>
                      <c:pt idx="436">
                        <c:v>6.4253650000000002</c:v>
                      </c:pt>
                      <c:pt idx="437">
                        <c:v>6.4238730000000004</c:v>
                      </c:pt>
                      <c:pt idx="438">
                        <c:v>2.1407940000000001</c:v>
                      </c:pt>
                      <c:pt idx="439">
                        <c:v>2.1402960000000002</c:v>
                      </c:pt>
                      <c:pt idx="440">
                        <c:v>2.139799</c:v>
                      </c:pt>
                      <c:pt idx="441">
                        <c:v>4.2786039999999996</c:v>
                      </c:pt>
                      <c:pt idx="442">
                        <c:v>6.4164139999999996</c:v>
                      </c:pt>
                      <c:pt idx="443">
                        <c:v>6.4149219999999998</c:v>
                      </c:pt>
                      <c:pt idx="444">
                        <c:v>2.13781</c:v>
                      </c:pt>
                      <c:pt idx="445">
                        <c:v>4.2746259999999996</c:v>
                      </c:pt>
                      <c:pt idx="446">
                        <c:v>4.2736320000000001</c:v>
                      </c:pt>
                      <c:pt idx="447">
                        <c:v>2.1363180000000002</c:v>
                      </c:pt>
                      <c:pt idx="448">
                        <c:v>4.2716430000000001</c:v>
                      </c:pt>
                      <c:pt idx="449">
                        <c:v>10.67662</c:v>
                      </c:pt>
                      <c:pt idx="450">
                        <c:v>6.4044809999999996</c:v>
                      </c:pt>
                      <c:pt idx="451">
                        <c:v>4.2686599999999997</c:v>
                      </c:pt>
                      <c:pt idx="452">
                        <c:v>-2.1338330000000001</c:v>
                      </c:pt>
                      <c:pt idx="453">
                        <c:v>6.4000069999999996</c:v>
                      </c:pt>
                      <c:pt idx="454">
                        <c:v>2.1328390000000002</c:v>
                      </c:pt>
                      <c:pt idx="455">
                        <c:v>2.132342</c:v>
                      </c:pt>
                      <c:pt idx="456">
                        <c:v>2.1318450000000002</c:v>
                      </c:pt>
                      <c:pt idx="457">
                        <c:v>6.3940429999999999</c:v>
                      </c:pt>
                      <c:pt idx="458">
                        <c:v>4.2617019999999997</c:v>
                      </c:pt>
                      <c:pt idx="459">
                        <c:v>0</c:v>
                      </c:pt>
                      <c:pt idx="460">
                        <c:v>8.5194270000000003</c:v>
                      </c:pt>
                      <c:pt idx="461">
                        <c:v>8.5174400000000006</c:v>
                      </c:pt>
                      <c:pt idx="462">
                        <c:v>4.2577259999999999</c:v>
                      </c:pt>
                      <c:pt idx="463">
                        <c:v>6.3850980000000002</c:v>
                      </c:pt>
                      <c:pt idx="464">
                        <c:v>0</c:v>
                      </c:pt>
                      <c:pt idx="465">
                        <c:v>0</c:v>
                      </c:pt>
                      <c:pt idx="466">
                        <c:v>8.5075029999999998</c:v>
                      </c:pt>
                      <c:pt idx="467">
                        <c:v>4.252758</c:v>
                      </c:pt>
                      <c:pt idx="468">
                        <c:v>10.62941</c:v>
                      </c:pt>
                      <c:pt idx="469">
                        <c:v>12.752311000000001</c:v>
                      </c:pt>
                      <c:pt idx="470">
                        <c:v>4.2497769999999999</c:v>
                      </c:pt>
                      <c:pt idx="471">
                        <c:v>4.2487839999999997</c:v>
                      </c:pt>
                      <c:pt idx="472">
                        <c:v>4.2477900000000002</c:v>
                      </c:pt>
                      <c:pt idx="473">
                        <c:v>6.3701949999999998</c:v>
                      </c:pt>
                      <c:pt idx="474">
                        <c:v>4.2458030000000004</c:v>
                      </c:pt>
                      <c:pt idx="475">
                        <c:v>8.4896200000000004</c:v>
                      </c:pt>
                      <c:pt idx="476">
                        <c:v>8.4876339999999999</c:v>
                      </c:pt>
                      <c:pt idx="477">
                        <c:v>6.3642349999999999</c:v>
                      </c:pt>
                      <c:pt idx="478">
                        <c:v>2.1209150000000001</c:v>
                      </c:pt>
                      <c:pt idx="479">
                        <c:v>0</c:v>
                      </c:pt>
                      <c:pt idx="480">
                        <c:v>8.4796879999999994</c:v>
                      </c:pt>
                      <c:pt idx="481">
                        <c:v>6.358276</c:v>
                      </c:pt>
                      <c:pt idx="482">
                        <c:v>4.2378580000000001</c:v>
                      </c:pt>
                      <c:pt idx="483">
                        <c:v>2.118433</c:v>
                      </c:pt>
                      <c:pt idx="484">
                        <c:v>6.3538079999999999</c:v>
                      </c:pt>
                      <c:pt idx="485">
                        <c:v>2.1174400000000002</c:v>
                      </c:pt>
                      <c:pt idx="486">
                        <c:v>2.116943</c:v>
                      </c:pt>
                      <c:pt idx="487">
                        <c:v>4.2328929999999998</c:v>
                      </c:pt>
                      <c:pt idx="488">
                        <c:v>6.3478510000000004</c:v>
                      </c:pt>
                      <c:pt idx="489">
                        <c:v>4.2309080000000003</c:v>
                      </c:pt>
                      <c:pt idx="490">
                        <c:v>12.689746</c:v>
                      </c:pt>
                      <c:pt idx="491">
                        <c:v>8.457846</c:v>
                      </c:pt>
                      <c:pt idx="492">
                        <c:v>8.4558599999999995</c:v>
                      </c:pt>
                      <c:pt idx="493">
                        <c:v>2.1134689999999998</c:v>
                      </c:pt>
                      <c:pt idx="494">
                        <c:v>6.3389179999999996</c:v>
                      </c:pt>
                      <c:pt idx="495">
                        <c:v>6.3374290000000002</c:v>
                      </c:pt>
                      <c:pt idx="496">
                        <c:v>-2.11198</c:v>
                      </c:pt>
                      <c:pt idx="497">
                        <c:v>2.1114839999999999</c:v>
                      </c:pt>
                      <c:pt idx="498">
                        <c:v>6.3329630000000003</c:v>
                      </c:pt>
                      <c:pt idx="499">
                        <c:v>4.2209830000000004</c:v>
                      </c:pt>
                      <c:pt idx="500">
                        <c:v>4.2199910000000003</c:v>
                      </c:pt>
                      <c:pt idx="501">
                        <c:v>2.109499</c:v>
                      </c:pt>
                      <c:pt idx="502">
                        <c:v>4.2180070000000001</c:v>
                      </c:pt>
                      <c:pt idx="503">
                        <c:v>8.4340290000000007</c:v>
                      </c:pt>
                      <c:pt idx="504">
                        <c:v>2.1080109999999999</c:v>
                      </c:pt>
                      <c:pt idx="505">
                        <c:v>2.1075149999999998</c:v>
                      </c:pt>
                      <c:pt idx="506">
                        <c:v>4.2140380000000004</c:v>
                      </c:pt>
                      <c:pt idx="507">
                        <c:v>8.4260929999999998</c:v>
                      </c:pt>
                      <c:pt idx="508">
                        <c:v>6.3180820000000004</c:v>
                      </c:pt>
                      <c:pt idx="509">
                        <c:v>6.3165940000000003</c:v>
                      </c:pt>
                      <c:pt idx="510">
                        <c:v>4.2100710000000001</c:v>
                      </c:pt>
                      <c:pt idx="511">
                        <c:v>4.209079</c:v>
                      </c:pt>
                      <c:pt idx="512">
                        <c:v>4.2080869999999999</c:v>
                      </c:pt>
                      <c:pt idx="513">
                        <c:v>8.4141919999999999</c:v>
                      </c:pt>
                      <c:pt idx="514">
                        <c:v>6.3091559999999998</c:v>
                      </c:pt>
                      <c:pt idx="515">
                        <c:v>6.3076689999999997</c:v>
                      </c:pt>
                      <c:pt idx="516">
                        <c:v>6.3061819999999997</c:v>
                      </c:pt>
                      <c:pt idx="517">
                        <c:v>10.507823999999999</c:v>
                      </c:pt>
                      <c:pt idx="518">
                        <c:v>6.3032069999999996</c:v>
                      </c:pt>
                      <c:pt idx="519">
                        <c:v>4.2011469999999997</c:v>
                      </c:pt>
                      <c:pt idx="520">
                        <c:v>-2.1000779999999999</c:v>
                      </c:pt>
                      <c:pt idx="521">
                        <c:v>0</c:v>
                      </c:pt>
                      <c:pt idx="522">
                        <c:v>2.0990869999999999</c:v>
                      </c:pt>
                      <c:pt idx="523">
                        <c:v>6.2957729999999996</c:v>
                      </c:pt>
                      <c:pt idx="524">
                        <c:v>4.1961909999999998</c:v>
                      </c:pt>
                      <c:pt idx="525">
                        <c:v>2.0975999999999999</c:v>
                      </c:pt>
                      <c:pt idx="526">
                        <c:v>-2.0971039999999999</c:v>
                      </c:pt>
                      <c:pt idx="527">
                        <c:v>4.1932179999999999</c:v>
                      </c:pt>
                      <c:pt idx="528">
                        <c:v>2.0961129999999999</c:v>
                      </c:pt>
                      <c:pt idx="529">
                        <c:v>6.2868539999999999</c:v>
                      </c:pt>
                      <c:pt idx="530">
                        <c:v>6.2853669999999999</c:v>
                      </c:pt>
                      <c:pt idx="531">
                        <c:v>10.473136</c:v>
                      </c:pt>
                      <c:pt idx="532">
                        <c:v>8.3765269999999994</c:v>
                      </c:pt>
                      <c:pt idx="533">
                        <c:v>2.0936370000000002</c:v>
                      </c:pt>
                      <c:pt idx="534">
                        <c:v>10.465706000000001</c:v>
                      </c:pt>
                      <c:pt idx="535">
                        <c:v>6.2779369999999997</c:v>
                      </c:pt>
                      <c:pt idx="536">
                        <c:v>4.1843009999999996</c:v>
                      </c:pt>
                      <c:pt idx="537">
                        <c:v>8.3666210000000003</c:v>
                      </c:pt>
                      <c:pt idx="538">
                        <c:v>0</c:v>
                      </c:pt>
                      <c:pt idx="539">
                        <c:v>6.2719950000000004</c:v>
                      </c:pt>
                      <c:pt idx="540">
                        <c:v>0</c:v>
                      </c:pt>
                      <c:pt idx="541">
                        <c:v>6.2690229999999998</c:v>
                      </c:pt>
                      <c:pt idx="542">
                        <c:v>8.3567180000000008</c:v>
                      </c:pt>
                      <c:pt idx="543">
                        <c:v>2.0886840000000002</c:v>
                      </c:pt>
                      <c:pt idx="544">
                        <c:v>0</c:v>
                      </c:pt>
                      <c:pt idx="545">
                        <c:v>2.0876939999999999</c:v>
                      </c:pt>
                      <c:pt idx="546">
                        <c:v>8.3487969999999994</c:v>
                      </c:pt>
                      <c:pt idx="547">
                        <c:v>6.2601129999999996</c:v>
                      </c:pt>
                      <c:pt idx="548">
                        <c:v>4.1724189999999997</c:v>
                      </c:pt>
                      <c:pt idx="549">
                        <c:v>2.0857139999999998</c:v>
                      </c:pt>
                      <c:pt idx="550">
                        <c:v>6.2556580000000004</c:v>
                      </c:pt>
                      <c:pt idx="551">
                        <c:v>4.1694490000000002</c:v>
                      </c:pt>
                      <c:pt idx="552">
                        <c:v>4.1684590000000004</c:v>
                      </c:pt>
                      <c:pt idx="553">
                        <c:v>6.2512040000000004</c:v>
                      </c:pt>
                      <c:pt idx="554">
                        <c:v>4.16648</c:v>
                      </c:pt>
                      <c:pt idx="555">
                        <c:v>12.496471</c:v>
                      </c:pt>
                      <c:pt idx="556">
                        <c:v>4.1645009999999996</c:v>
                      </c:pt>
                      <c:pt idx="557">
                        <c:v>10.408778999999999</c:v>
                      </c:pt>
                      <c:pt idx="558">
                        <c:v>6.2437829999999996</c:v>
                      </c:pt>
                      <c:pt idx="559">
                        <c:v>-2.0807660000000001</c:v>
                      </c:pt>
                      <c:pt idx="560">
                        <c:v>4.1605429999999997</c:v>
                      </c:pt>
                      <c:pt idx="561">
                        <c:v>8.3191089999999992</c:v>
                      </c:pt>
                      <c:pt idx="562">
                        <c:v>2.0792830000000002</c:v>
                      </c:pt>
                      <c:pt idx="563">
                        <c:v>6.236364</c:v>
                      </c:pt>
                      <c:pt idx="564">
                        <c:v>2.0782940000000001</c:v>
                      </c:pt>
                      <c:pt idx="565">
                        <c:v>2.0777990000000002</c:v>
                      </c:pt>
                      <c:pt idx="566">
                        <c:v>2.0773039999999998</c:v>
                      </c:pt>
                      <c:pt idx="567">
                        <c:v>4.1536200000000001</c:v>
                      </c:pt>
                      <c:pt idx="568">
                        <c:v>6.2289469999999998</c:v>
                      </c:pt>
                      <c:pt idx="569">
                        <c:v>0</c:v>
                      </c:pt>
                      <c:pt idx="570">
                        <c:v>4.1506540000000003</c:v>
                      </c:pt>
                      <c:pt idx="571">
                        <c:v>2.0748319999999998</c:v>
                      </c:pt>
                      <c:pt idx="572">
                        <c:v>4.148676</c:v>
                      </c:pt>
                      <c:pt idx="573">
                        <c:v>8.2953759999999992</c:v>
                      </c:pt>
                      <c:pt idx="574">
                        <c:v>4.1466989999999999</c:v>
                      </c:pt>
                      <c:pt idx="575">
                        <c:v>10.364277</c:v>
                      </c:pt>
                      <c:pt idx="576">
                        <c:v>8.2894450000000006</c:v>
                      </c:pt>
                      <c:pt idx="577">
                        <c:v>6.2156010000000004</c:v>
                      </c:pt>
                      <c:pt idx="578">
                        <c:v>0</c:v>
                      </c:pt>
                      <c:pt idx="579">
                        <c:v>6.2126359999999998</c:v>
                      </c:pt>
                      <c:pt idx="580">
                        <c:v>6.2111539999999996</c:v>
                      </c:pt>
                      <c:pt idx="581">
                        <c:v>2.06989</c:v>
                      </c:pt>
                      <c:pt idx="582">
                        <c:v>2.0693959999999998</c:v>
                      </c:pt>
                      <c:pt idx="583">
                        <c:v>8.2756100000000004</c:v>
                      </c:pt>
                      <c:pt idx="584">
                        <c:v>2.0684089999999999</c:v>
                      </c:pt>
                      <c:pt idx="585">
                        <c:v>4.1358290000000002</c:v>
                      </c:pt>
                      <c:pt idx="586">
                        <c:v>6.2022620000000002</c:v>
                      </c:pt>
                      <c:pt idx="587">
                        <c:v>6.2007810000000001</c:v>
                      </c:pt>
                      <c:pt idx="588">
                        <c:v>2.066433</c:v>
                      </c:pt>
                      <c:pt idx="589">
                        <c:v>2.0659390000000002</c:v>
                      </c:pt>
                      <c:pt idx="590">
                        <c:v>2.065445</c:v>
                      </c:pt>
                      <c:pt idx="591">
                        <c:v>4.1299029999999997</c:v>
                      </c:pt>
                      <c:pt idx="592">
                        <c:v>8.2578320000000005</c:v>
                      </c:pt>
                      <c:pt idx="593">
                        <c:v>8.2558570000000007</c:v>
                      </c:pt>
                      <c:pt idx="594">
                        <c:v>2.0634709999999998</c:v>
                      </c:pt>
                      <c:pt idx="595">
                        <c:v>4.1259540000000001</c:v>
                      </c:pt>
                      <c:pt idx="596">
                        <c:v>2.0624829999999998</c:v>
                      </c:pt>
                      <c:pt idx="597">
                        <c:v>2.0619900000000002</c:v>
                      </c:pt>
                      <c:pt idx="598">
                        <c:v>6.184488</c:v>
                      </c:pt>
                      <c:pt idx="599">
                        <c:v>2.0610019999999998</c:v>
                      </c:pt>
                      <c:pt idx="600">
                        <c:v>8.2420369999999998</c:v>
                      </c:pt>
                      <c:pt idx="601">
                        <c:v>10.300077999999999</c:v>
                      </c:pt>
                      <c:pt idx="602">
                        <c:v>2.0595219999999999</c:v>
                      </c:pt>
                      <c:pt idx="603">
                        <c:v>8.2361149999999999</c:v>
                      </c:pt>
                      <c:pt idx="604">
                        <c:v>6.1756060000000002</c:v>
                      </c:pt>
                      <c:pt idx="605">
                        <c:v>8.2321679999999997</c:v>
                      </c:pt>
                      <c:pt idx="606">
                        <c:v>2.0575489999999999</c:v>
                      </c:pt>
                      <c:pt idx="607">
                        <c:v>4.1141110000000003</c:v>
                      </c:pt>
                      <c:pt idx="608">
                        <c:v>2.056562</c:v>
                      </c:pt>
                      <c:pt idx="609">
                        <c:v>6.1682069999999998</c:v>
                      </c:pt>
                      <c:pt idx="610">
                        <c:v>4.1111519999999997</c:v>
                      </c:pt>
                      <c:pt idx="611">
                        <c:v>6.1652480000000001</c:v>
                      </c:pt>
                      <c:pt idx="612">
                        <c:v>8.2183580000000003</c:v>
                      </c:pt>
                      <c:pt idx="613">
                        <c:v>12.324579</c:v>
                      </c:pt>
                      <c:pt idx="614">
                        <c:v>10.268017</c:v>
                      </c:pt>
                      <c:pt idx="615">
                        <c:v>2.0531100000000002</c:v>
                      </c:pt>
                      <c:pt idx="616">
                        <c:v>2.0526170000000001</c:v>
                      </c:pt>
                      <c:pt idx="617">
                        <c:v>4.1042490000000003</c:v>
                      </c:pt>
                      <c:pt idx="618">
                        <c:v>8.2065260000000002</c:v>
                      </c:pt>
                      <c:pt idx="619">
                        <c:v>2.051139</c:v>
                      </c:pt>
                      <c:pt idx="620">
                        <c:v>10.253228999999999</c:v>
                      </c:pt>
                      <c:pt idx="621">
                        <c:v>6.1504589999999997</c:v>
                      </c:pt>
                      <c:pt idx="622">
                        <c:v>4.0993199999999996</c:v>
                      </c:pt>
                      <c:pt idx="623">
                        <c:v>6.1475020000000002</c:v>
                      </c:pt>
                      <c:pt idx="624">
                        <c:v>12.292047999999999</c:v>
                      </c:pt>
                      <c:pt idx="625">
                        <c:v>6.1445460000000001</c:v>
                      </c:pt>
                      <c:pt idx="626">
                        <c:v>6.1430680000000004</c:v>
                      </c:pt>
                      <c:pt idx="627">
                        <c:v>4.0943930000000002</c:v>
                      </c:pt>
                      <c:pt idx="628">
                        <c:v>6.1401120000000002</c:v>
                      </c:pt>
                      <c:pt idx="629">
                        <c:v>0</c:v>
                      </c:pt>
                      <c:pt idx="630">
                        <c:v>4.0914380000000001</c:v>
                      </c:pt>
                      <c:pt idx="631">
                        <c:v>0</c:v>
                      </c:pt>
                      <c:pt idx="632">
                        <c:v>4.0894680000000001</c:v>
                      </c:pt>
                      <c:pt idx="633">
                        <c:v>4.0884830000000001</c:v>
                      </c:pt>
                      <c:pt idx="634">
                        <c:v>6.1312470000000001</c:v>
                      </c:pt>
                      <c:pt idx="635">
                        <c:v>2.0432570000000001</c:v>
                      </c:pt>
                      <c:pt idx="636">
                        <c:v>6.1282930000000002</c:v>
                      </c:pt>
                      <c:pt idx="637">
                        <c:v>6.1268159999999998</c:v>
                      </c:pt>
                      <c:pt idx="638">
                        <c:v>-4.0835600000000003</c:v>
                      </c:pt>
                      <c:pt idx="639">
                        <c:v>6.1238619999999999</c:v>
                      </c:pt>
                      <c:pt idx="640">
                        <c:v>6.1223859999999997</c:v>
                      </c:pt>
                      <c:pt idx="641">
                        <c:v>4.0806060000000004</c:v>
                      </c:pt>
                      <c:pt idx="642">
                        <c:v>8.1592439999999993</c:v>
                      </c:pt>
                      <c:pt idx="643">
                        <c:v>6.1179569999999996</c:v>
                      </c:pt>
                      <c:pt idx="644">
                        <c:v>6.1164800000000001</c:v>
                      </c:pt>
                      <c:pt idx="645">
                        <c:v>2.038335</c:v>
                      </c:pt>
                      <c:pt idx="646">
                        <c:v>12.227057</c:v>
                      </c:pt>
                      <c:pt idx="647">
                        <c:v>6.1120520000000003</c:v>
                      </c:pt>
                      <c:pt idx="648">
                        <c:v>0</c:v>
                      </c:pt>
                      <c:pt idx="649">
                        <c:v>6.1091009999999999</c:v>
                      </c:pt>
                      <c:pt idx="650">
                        <c:v>6.1076249999999996</c:v>
                      </c:pt>
                      <c:pt idx="651">
                        <c:v>10.176916</c:v>
                      </c:pt>
                      <c:pt idx="652">
                        <c:v>4.0697830000000002</c:v>
                      </c:pt>
                      <c:pt idx="653">
                        <c:v>2.0344000000000002</c:v>
                      </c:pt>
                      <c:pt idx="654">
                        <c:v>6.1017239999999999</c:v>
                      </c:pt>
                      <c:pt idx="655">
                        <c:v>4.0668329999999999</c:v>
                      </c:pt>
                      <c:pt idx="656">
                        <c:v>6.0987739999999997</c:v>
                      </c:pt>
                      <c:pt idx="657">
                        <c:v>8.1297320000000006</c:v>
                      </c:pt>
                      <c:pt idx="658">
                        <c:v>4.0638829999999997</c:v>
                      </c:pt>
                      <c:pt idx="659">
                        <c:v>6.0943490000000002</c:v>
                      </c:pt>
                      <c:pt idx="660">
                        <c:v>6.0928750000000003</c:v>
                      </c:pt>
                      <c:pt idx="661">
                        <c:v>6.0914010000000003</c:v>
                      </c:pt>
                      <c:pt idx="662">
                        <c:v>14.209827000000001</c:v>
                      </c:pt>
                      <c:pt idx="663">
                        <c:v>2.0294840000000001</c:v>
                      </c:pt>
                      <c:pt idx="664">
                        <c:v>4.0579850000000004</c:v>
                      </c:pt>
                      <c:pt idx="665">
                        <c:v>6.0855040000000002</c:v>
                      </c:pt>
                      <c:pt idx="666">
                        <c:v>8.1120400000000004</c:v>
                      </c:pt>
                      <c:pt idx="667">
                        <c:v>4.0550369999999996</c:v>
                      </c:pt>
                      <c:pt idx="668">
                        <c:v>2.0270280000000001</c:v>
                      </c:pt>
                      <c:pt idx="669">
                        <c:v>0</c:v>
                      </c:pt>
                      <c:pt idx="670">
                        <c:v>6.0781349999999996</c:v>
                      </c:pt>
                      <c:pt idx="671">
                        <c:v>4.0511080000000002</c:v>
                      </c:pt>
                      <c:pt idx="672">
                        <c:v>6.075189</c:v>
                      </c:pt>
                      <c:pt idx="673">
                        <c:v>10.122859999999999</c:v>
                      </c:pt>
                      <c:pt idx="674">
                        <c:v>4.0481619999999996</c:v>
                      </c:pt>
                      <c:pt idx="675">
                        <c:v>6.0707700000000004</c:v>
                      </c:pt>
                      <c:pt idx="676">
                        <c:v>6.0692969999999997</c:v>
                      </c:pt>
                      <c:pt idx="677">
                        <c:v>10.11304</c:v>
                      </c:pt>
                      <c:pt idx="678">
                        <c:v>4.0442340000000003</c:v>
                      </c:pt>
                      <c:pt idx="679">
                        <c:v>0</c:v>
                      </c:pt>
                      <c:pt idx="680">
                        <c:v>6.0634069999999998</c:v>
                      </c:pt>
                      <c:pt idx="681">
                        <c:v>8.0825800000000001</c:v>
                      </c:pt>
                      <c:pt idx="682">
                        <c:v>4.0403079999999996</c:v>
                      </c:pt>
                      <c:pt idx="683">
                        <c:v>4.0393270000000001</c:v>
                      </c:pt>
                      <c:pt idx="684">
                        <c:v>10.095864000000001</c:v>
                      </c:pt>
                      <c:pt idx="685">
                        <c:v>2.0186820000000001</c:v>
                      </c:pt>
                      <c:pt idx="686">
                        <c:v>2.018192</c:v>
                      </c:pt>
                      <c:pt idx="687">
                        <c:v>-2.0177010000000002</c:v>
                      </c:pt>
                      <c:pt idx="688">
                        <c:v>2.0172110000000001</c:v>
                      </c:pt>
                      <c:pt idx="689">
                        <c:v>2.0167199999999998</c:v>
                      </c:pt>
                      <c:pt idx="690">
                        <c:v>8.0649189999999997</c:v>
                      </c:pt>
                      <c:pt idx="691">
                        <c:v>4.031479</c:v>
                      </c:pt>
                      <c:pt idx="692">
                        <c:v>2.0152489999999998</c:v>
                      </c:pt>
                      <c:pt idx="693">
                        <c:v>8.0590349999999997</c:v>
                      </c:pt>
                      <c:pt idx="694">
                        <c:v>10.071342</c:v>
                      </c:pt>
                      <c:pt idx="695">
                        <c:v>2.0137779999999998</c:v>
                      </c:pt>
                      <c:pt idx="696">
                        <c:v>6.0398649999999998</c:v>
                      </c:pt>
                      <c:pt idx="697">
                        <c:v>6.0383940000000003</c:v>
                      </c:pt>
                      <c:pt idx="698">
                        <c:v>2.012308</c:v>
                      </c:pt>
                      <c:pt idx="699">
                        <c:v>2.0118179999999999</c:v>
                      </c:pt>
                      <c:pt idx="700">
                        <c:v>6.0339830000000001</c:v>
                      </c:pt>
                      <c:pt idx="701">
                        <c:v>12.065027000000001</c:v>
                      </c:pt>
                      <c:pt idx="702">
                        <c:v>2.010348</c:v>
                      </c:pt>
                      <c:pt idx="703">
                        <c:v>6.0295740000000002</c:v>
                      </c:pt>
                      <c:pt idx="704">
                        <c:v>6.0281039999999999</c:v>
                      </c:pt>
                      <c:pt idx="705">
                        <c:v>0</c:v>
                      </c:pt>
                      <c:pt idx="706">
                        <c:v>6.0251659999999996</c:v>
                      </c:pt>
                      <c:pt idx="707">
                        <c:v>6.0236960000000002</c:v>
                      </c:pt>
                      <c:pt idx="708">
                        <c:v>2.007409</c:v>
                      </c:pt>
                      <c:pt idx="709">
                        <c:v>8.0276779999999999</c:v>
                      </c:pt>
                      <c:pt idx="710">
                        <c:v>4.0128589999999997</c:v>
                      </c:pt>
                      <c:pt idx="711">
                        <c:v>6.0178200000000004</c:v>
                      </c:pt>
                      <c:pt idx="712">
                        <c:v>6.0163520000000004</c:v>
                      </c:pt>
                      <c:pt idx="713">
                        <c:v>6.0148830000000002</c:v>
                      </c:pt>
                      <c:pt idx="714">
                        <c:v>4.0089430000000004</c:v>
                      </c:pt>
                      <c:pt idx="715">
                        <c:v>4.0079640000000003</c:v>
                      </c:pt>
                      <c:pt idx="716">
                        <c:v>8.0139709999999997</c:v>
                      </c:pt>
                      <c:pt idx="717">
                        <c:v>8.0120129999999996</c:v>
                      </c:pt>
                      <c:pt idx="718">
                        <c:v>6.0075419999999999</c:v>
                      </c:pt>
                      <c:pt idx="719">
                        <c:v>4.0040500000000003</c:v>
                      </c:pt>
                      <c:pt idx="720">
                        <c:v>12.009213000000001</c:v>
                      </c:pt>
                      <c:pt idx="721">
                        <c:v>2.0010460000000001</c:v>
                      </c:pt>
                      <c:pt idx="722">
                        <c:v>6.0016720000000001</c:v>
                      </c:pt>
                      <c:pt idx="723">
                        <c:v>4.0001360000000004</c:v>
                      </c:pt>
                      <c:pt idx="724">
                        <c:v>7.998316</c:v>
                      </c:pt>
                      <c:pt idx="725">
                        <c:v>3.9981800000000001</c:v>
                      </c:pt>
                      <c:pt idx="726">
                        <c:v>0</c:v>
                      </c:pt>
                      <c:pt idx="727">
                        <c:v>1.9981120000000001</c:v>
                      </c:pt>
                      <c:pt idx="728">
                        <c:v>5.9928689999999998</c:v>
                      </c:pt>
                      <c:pt idx="729">
                        <c:v>7.988537</c:v>
                      </c:pt>
                      <c:pt idx="730">
                        <c:v>0</c:v>
                      </c:pt>
                      <c:pt idx="731">
                        <c:v>9.9807830000000006</c:v>
                      </c:pt>
                      <c:pt idx="732">
                        <c:v>-1.995668</c:v>
                      </c:pt>
                      <c:pt idx="733">
                        <c:v>1.995179</c:v>
                      </c:pt>
                      <c:pt idx="734">
                        <c:v>5.9840720000000003</c:v>
                      </c:pt>
                      <c:pt idx="735">
                        <c:v>3.9884040000000001</c:v>
                      </c:pt>
                      <c:pt idx="736">
                        <c:v>3.9874269999999998</c:v>
                      </c:pt>
                      <c:pt idx="737">
                        <c:v>9.9661249999999999</c:v>
                      </c:pt>
                      <c:pt idx="738">
                        <c:v>7.9709459999999996</c:v>
                      </c:pt>
                      <c:pt idx="739">
                        <c:v>5.9767440000000001</c:v>
                      </c:pt>
                      <c:pt idx="740">
                        <c:v>7.9670379999999996</c:v>
                      </c:pt>
                      <c:pt idx="741">
                        <c:v>1.991271</c:v>
                      </c:pt>
                      <c:pt idx="742">
                        <c:v>7.9631309999999997</c:v>
                      </c:pt>
                      <c:pt idx="743">
                        <c:v>3.9805890000000002</c:v>
                      </c:pt>
                      <c:pt idx="744">
                        <c:v>1.989806</c:v>
                      </c:pt>
                      <c:pt idx="745">
                        <c:v>-1.9893179999999999</c:v>
                      </c:pt>
                      <c:pt idx="746">
                        <c:v>7.9553200000000004</c:v>
                      </c:pt>
                      <c:pt idx="747">
                        <c:v>5.9650259999999999</c:v>
                      </c:pt>
                      <c:pt idx="748">
                        <c:v>0</c:v>
                      </c:pt>
                      <c:pt idx="749">
                        <c:v>5.9620980000000001</c:v>
                      </c:pt>
                      <c:pt idx="750">
                        <c:v>1.9868779999999999</c:v>
                      </c:pt>
                      <c:pt idx="751">
                        <c:v>7.9455600000000004</c:v>
                      </c:pt>
                      <c:pt idx="752">
                        <c:v>9.9295100000000005</c:v>
                      </c:pt>
                      <c:pt idx="753">
                        <c:v>5.9562429999999997</c:v>
                      </c:pt>
                      <c:pt idx="754">
                        <c:v>3.9698530000000001</c:v>
                      </c:pt>
                      <c:pt idx="755">
                        <c:v>1.9844390000000001</c:v>
                      </c:pt>
                      <c:pt idx="756">
                        <c:v>7.9358040000000001</c:v>
                      </c:pt>
                      <c:pt idx="757">
                        <c:v>3.9669270000000001</c:v>
                      </c:pt>
                      <c:pt idx="758">
                        <c:v>3.965951</c:v>
                      </c:pt>
                      <c:pt idx="759">
                        <c:v>7.9299530000000003</c:v>
                      </c:pt>
                      <c:pt idx="760">
                        <c:v>3.9640010000000001</c:v>
                      </c:pt>
                      <c:pt idx="761">
                        <c:v>1.9815130000000001</c:v>
                      </c:pt>
                      <c:pt idx="762">
                        <c:v>0</c:v>
                      </c:pt>
                      <c:pt idx="763">
                        <c:v>1.9805379999999999</c:v>
                      </c:pt>
                      <c:pt idx="764">
                        <c:v>7.9202029999999999</c:v>
                      </c:pt>
                      <c:pt idx="765">
                        <c:v>3.9591270000000001</c:v>
                      </c:pt>
                      <c:pt idx="766">
                        <c:v>0</c:v>
                      </c:pt>
                      <c:pt idx="767">
                        <c:v>7.9143559999999997</c:v>
                      </c:pt>
                      <c:pt idx="768">
                        <c:v>5.9343060000000003</c:v>
                      </c:pt>
                      <c:pt idx="769">
                        <c:v>5.9328440000000002</c:v>
                      </c:pt>
                      <c:pt idx="770">
                        <c:v>5.9313830000000003</c:v>
                      </c:pt>
                      <c:pt idx="771">
                        <c:v>7.9065620000000001</c:v>
                      </c:pt>
                      <c:pt idx="772">
                        <c:v>15.809229</c:v>
                      </c:pt>
                      <c:pt idx="773">
                        <c:v>5.9269999999999996</c:v>
                      </c:pt>
                      <c:pt idx="774">
                        <c:v>5.9255389999999997</c:v>
                      </c:pt>
                      <c:pt idx="775">
                        <c:v>5.9240779999999997</c:v>
                      </c:pt>
                      <c:pt idx="776">
                        <c:v>7.8968239999999996</c:v>
                      </c:pt>
                      <c:pt idx="777">
                        <c:v>9.8685960000000001</c:v>
                      </c:pt>
                      <c:pt idx="778">
                        <c:v>7.8929299999999998</c:v>
                      </c:pt>
                      <c:pt idx="779">
                        <c:v>9.8637289999999993</c:v>
                      </c:pt>
                      <c:pt idx="780">
                        <c:v>5.9167779999999999</c:v>
                      </c:pt>
                      <c:pt idx="781">
                        <c:v>3.9435449999999999</c:v>
                      </c:pt>
                      <c:pt idx="782">
                        <c:v>7.8851440000000004</c:v>
                      </c:pt>
                      <c:pt idx="783">
                        <c:v>0</c:v>
                      </c:pt>
                      <c:pt idx="784">
                        <c:v>5.9109389999999999</c:v>
                      </c:pt>
                      <c:pt idx="785">
                        <c:v>5.9094800000000003</c:v>
                      </c:pt>
                      <c:pt idx="786">
                        <c:v>5.9080209999999997</c:v>
                      </c:pt>
                      <c:pt idx="787">
                        <c:v>3.9377080000000002</c:v>
                      </c:pt>
                      <c:pt idx="788">
                        <c:v>9.8418390000000002</c:v>
                      </c:pt>
                      <c:pt idx="789">
                        <c:v>5.903645</c:v>
                      </c:pt>
                      <c:pt idx="790">
                        <c:v>1.967395</c:v>
                      </c:pt>
                      <c:pt idx="791">
                        <c:v>5.900728</c:v>
                      </c:pt>
                      <c:pt idx="792">
                        <c:v>1.966423</c:v>
                      </c:pt>
                      <c:pt idx="793">
                        <c:v>1.965937</c:v>
                      </c:pt>
                      <c:pt idx="794">
                        <c:v>7.8618040000000002</c:v>
                      </c:pt>
                      <c:pt idx="795">
                        <c:v>3.9299300000000001</c:v>
                      </c:pt>
                      <c:pt idx="796">
                        <c:v>7.8579169999999996</c:v>
                      </c:pt>
                      <c:pt idx="797">
                        <c:v>7.8559729999999997</c:v>
                      </c:pt>
                      <c:pt idx="798">
                        <c:v>1.963508</c:v>
                      </c:pt>
                      <c:pt idx="799">
                        <c:v>7.852087</c:v>
                      </c:pt>
                      <c:pt idx="800">
                        <c:v>3.9250720000000001</c:v>
                      </c:pt>
                      <c:pt idx="801">
                        <c:v>0</c:v>
                      </c:pt>
                      <c:pt idx="802">
                        <c:v>5.8846949999999998</c:v>
                      </c:pt>
                      <c:pt idx="803">
                        <c:v>7.8443170000000002</c:v>
                      </c:pt>
                      <c:pt idx="804">
                        <c:v>3.9211870000000002</c:v>
                      </c:pt>
                      <c:pt idx="805">
                        <c:v>3.9202170000000001</c:v>
                      </c:pt>
                      <c:pt idx="806">
                        <c:v>1.9596229999999999</c:v>
                      </c:pt>
                      <c:pt idx="807">
                        <c:v>7.8365499999999999</c:v>
                      </c:pt>
                      <c:pt idx="808">
                        <c:v>5.8759569999999997</c:v>
                      </c:pt>
                      <c:pt idx="809">
                        <c:v>3.916334</c:v>
                      </c:pt>
                      <c:pt idx="810">
                        <c:v>3.9153630000000001</c:v>
                      </c:pt>
                      <c:pt idx="811">
                        <c:v>5.8715890000000002</c:v>
                      </c:pt>
                      <c:pt idx="812">
                        <c:v>3.9134229999999999</c:v>
                      </c:pt>
                      <c:pt idx="813">
                        <c:v>1.956226</c:v>
                      </c:pt>
                      <c:pt idx="814">
                        <c:v>5.8672240000000002</c:v>
                      </c:pt>
                      <c:pt idx="815">
                        <c:v>5.8657690000000002</c:v>
                      </c:pt>
                      <c:pt idx="816">
                        <c:v>5.8643140000000002</c:v>
                      </c:pt>
                      <c:pt idx="817">
                        <c:v>5.8628590000000003</c:v>
                      </c:pt>
                      <c:pt idx="818">
                        <c:v>3.9076029999999999</c:v>
                      </c:pt>
                      <c:pt idx="819">
                        <c:v>7.8132669999999997</c:v>
                      </c:pt>
                      <c:pt idx="820">
                        <c:v>1.9528319999999999</c:v>
                      </c:pt>
                      <c:pt idx="821">
                        <c:v>5.8570419999999999</c:v>
                      </c:pt>
                      <c:pt idx="822">
                        <c:v>3.9037250000000001</c:v>
                      </c:pt>
                      <c:pt idx="823">
                        <c:v>9.7568900000000003</c:v>
                      </c:pt>
                      <c:pt idx="824">
                        <c:v>5.8526809999999996</c:v>
                      </c:pt>
                      <c:pt idx="825">
                        <c:v>1.9504090000000001</c:v>
                      </c:pt>
                      <c:pt idx="826">
                        <c:v>3.8998490000000001</c:v>
                      </c:pt>
                      <c:pt idx="827">
                        <c:v>5.8483200000000002</c:v>
                      </c:pt>
                      <c:pt idx="828">
                        <c:v>5.8468679999999997</c:v>
                      </c:pt>
                      <c:pt idx="829">
                        <c:v>3.8969429999999998</c:v>
                      </c:pt>
                      <c:pt idx="830">
                        <c:v>5.8439620000000003</c:v>
                      </c:pt>
                      <c:pt idx="831">
                        <c:v>5.8425089999999997</c:v>
                      </c:pt>
                      <c:pt idx="832">
                        <c:v>15.576152</c:v>
                      </c:pt>
                      <c:pt idx="833">
                        <c:v>3.8930699999999998</c:v>
                      </c:pt>
                      <c:pt idx="834">
                        <c:v>3.892102</c:v>
                      </c:pt>
                      <c:pt idx="835">
                        <c:v>9.7278339999999996</c:v>
                      </c:pt>
                      <c:pt idx="836">
                        <c:v>3.8901659999999998</c:v>
                      </c:pt>
                      <c:pt idx="837">
                        <c:v>5.8337969999999997</c:v>
                      </c:pt>
                      <c:pt idx="838">
                        <c:v>5.8323450000000001</c:v>
                      </c:pt>
                      <c:pt idx="839">
                        <c:v>3.8872629999999999</c:v>
                      </c:pt>
                      <c:pt idx="840">
                        <c:v>5.8294430000000004</c:v>
                      </c:pt>
                      <c:pt idx="841">
                        <c:v>1.9426639999999999</c:v>
                      </c:pt>
                      <c:pt idx="842">
                        <c:v>5.8265409999999997</c:v>
                      </c:pt>
                      <c:pt idx="843">
                        <c:v>0</c:v>
                      </c:pt>
                      <c:pt idx="844">
                        <c:v>3.8824260000000002</c:v>
                      </c:pt>
                      <c:pt idx="845">
                        <c:v>7.7629190000000001</c:v>
                      </c:pt>
                      <c:pt idx="846">
                        <c:v>9.7012309999999999</c:v>
                      </c:pt>
                      <c:pt idx="847">
                        <c:v>1.9397629999999999</c:v>
                      </c:pt>
                      <c:pt idx="848">
                        <c:v>-1.9392799999999999</c:v>
                      </c:pt>
                      <c:pt idx="849">
                        <c:v>9.6939810000000008</c:v>
                      </c:pt>
                      <c:pt idx="850">
                        <c:v>5.8149389999999999</c:v>
                      </c:pt>
                      <c:pt idx="851">
                        <c:v>5.8134889999999997</c:v>
                      </c:pt>
                      <c:pt idx="852">
                        <c:v>1.9373469999999999</c:v>
                      </c:pt>
                      <c:pt idx="853">
                        <c:v>5.8105909999999996</c:v>
                      </c:pt>
                      <c:pt idx="854">
                        <c:v>9.6819030000000001</c:v>
                      </c:pt>
                      <c:pt idx="855">
                        <c:v>5.8076930000000004</c:v>
                      </c:pt>
                      <c:pt idx="856">
                        <c:v>1.9354150000000001</c:v>
                      </c:pt>
                      <c:pt idx="857">
                        <c:v>0</c:v>
                      </c:pt>
                      <c:pt idx="858">
                        <c:v>9.6722450000000002</c:v>
                      </c:pt>
                      <c:pt idx="859">
                        <c:v>1.9339660000000001</c:v>
                      </c:pt>
                      <c:pt idx="860">
                        <c:v>3.8669669999999998</c:v>
                      </c:pt>
                      <c:pt idx="861">
                        <c:v>5.7990029999999999</c:v>
                      </c:pt>
                      <c:pt idx="862">
                        <c:v>3.8650370000000001</c:v>
                      </c:pt>
                      <c:pt idx="863">
                        <c:v>7.7281430000000002</c:v>
                      </c:pt>
                      <c:pt idx="864">
                        <c:v>7.7262130000000004</c:v>
                      </c:pt>
                      <c:pt idx="865">
                        <c:v>3.862142</c:v>
                      </c:pt>
                      <c:pt idx="866">
                        <c:v>3.8611770000000001</c:v>
                      </c:pt>
                      <c:pt idx="867">
                        <c:v>5.7903180000000001</c:v>
                      </c:pt>
                      <c:pt idx="868">
                        <c:v>3.859248</c:v>
                      </c:pt>
                      <c:pt idx="869">
                        <c:v>11.574849</c:v>
                      </c:pt>
                      <c:pt idx="870">
                        <c:v>9.6432970000000005</c:v>
                      </c:pt>
                      <c:pt idx="871">
                        <c:v>5.7845319999999996</c:v>
                      </c:pt>
                      <c:pt idx="872">
                        <c:v>5.7830859999999999</c:v>
                      </c:pt>
                      <c:pt idx="873">
                        <c:v>5.7816400000000003</c:v>
                      </c:pt>
                      <c:pt idx="874">
                        <c:v>9.6336569999999995</c:v>
                      </c:pt>
                      <c:pt idx="875">
                        <c:v>5.7787480000000002</c:v>
                      </c:pt>
                      <c:pt idx="876">
                        <c:v>7.7030700000000003</c:v>
                      </c:pt>
                      <c:pt idx="877">
                        <c:v>5.7758570000000002</c:v>
                      </c:pt>
                      <c:pt idx="878">
                        <c:v>0</c:v>
                      </c:pt>
                      <c:pt idx="879">
                        <c:v>3.8486440000000002</c:v>
                      </c:pt>
                      <c:pt idx="880">
                        <c:v>11.543043000000001</c:v>
                      </c:pt>
                      <c:pt idx="881">
                        <c:v>5.7700769999999997</c:v>
                      </c:pt>
                      <c:pt idx="882">
                        <c:v>7.6915100000000001</c:v>
                      </c:pt>
                      <c:pt idx="883">
                        <c:v>7.689584</c:v>
                      </c:pt>
                      <c:pt idx="884">
                        <c:v>3.8438289999999999</c:v>
                      </c:pt>
                      <c:pt idx="885">
                        <c:v>5.7642990000000003</c:v>
                      </c:pt>
                      <c:pt idx="886">
                        <c:v>1.920952</c:v>
                      </c:pt>
                      <c:pt idx="887">
                        <c:v>1.920471</c:v>
                      </c:pt>
                      <c:pt idx="888">
                        <c:v>5.7599679999999998</c:v>
                      </c:pt>
                      <c:pt idx="889">
                        <c:v>-3.8390170000000001</c:v>
                      </c:pt>
                      <c:pt idx="890">
                        <c:v>1.919027</c:v>
                      </c:pt>
                      <c:pt idx="891">
                        <c:v>3.8370920000000002</c:v>
                      </c:pt>
                      <c:pt idx="892">
                        <c:v>1.9180649999999999</c:v>
                      </c:pt>
                      <c:pt idx="893">
                        <c:v>-1.917584</c:v>
                      </c:pt>
                      <c:pt idx="894">
                        <c:v>3.8342070000000001</c:v>
                      </c:pt>
                      <c:pt idx="895">
                        <c:v>7.6664899999999996</c:v>
                      </c:pt>
                      <c:pt idx="896">
                        <c:v>1.916142</c:v>
                      </c:pt>
                      <c:pt idx="897">
                        <c:v>1.9156610000000001</c:v>
                      </c:pt>
                      <c:pt idx="898">
                        <c:v>3.8303609999999999</c:v>
                      </c:pt>
                      <c:pt idx="899">
                        <c:v>-1.9147000000000001</c:v>
                      </c:pt>
                      <c:pt idx="900">
                        <c:v>-1.9142189999999999</c:v>
                      </c:pt>
                      <c:pt idx="901">
                        <c:v>3.8274780000000002</c:v>
                      </c:pt>
                      <c:pt idx="902">
                        <c:v>3.8265169999999999</c:v>
                      </c:pt>
                      <c:pt idx="903">
                        <c:v>1.9127780000000001</c:v>
                      </c:pt>
                      <c:pt idx="904">
                        <c:v>3.824595</c:v>
                      </c:pt>
                      <c:pt idx="905">
                        <c:v>7.6472699999999998</c:v>
                      </c:pt>
                      <c:pt idx="906">
                        <c:v>1.9113370000000001</c:v>
                      </c:pt>
                      <c:pt idx="907">
                        <c:v>3.8217140000000001</c:v>
                      </c:pt>
                      <c:pt idx="908">
                        <c:v>5.7311310000000004</c:v>
                      </c:pt>
                      <c:pt idx="909">
                        <c:v>19.098970000000001</c:v>
                      </c:pt>
                      <c:pt idx="910">
                        <c:v>36.278922999999999</c:v>
                      </c:pt>
                      <c:pt idx="911">
                        <c:v>15.271497</c:v>
                      </c:pt>
                      <c:pt idx="912">
                        <c:v>5.7253720000000001</c:v>
                      </c:pt>
                      <c:pt idx="913">
                        <c:v>1.907977</c:v>
                      </c:pt>
                      <c:pt idx="914">
                        <c:v>0</c:v>
                      </c:pt>
                      <c:pt idx="915">
                        <c:v>3.8140360000000002</c:v>
                      </c:pt>
                      <c:pt idx="916">
                        <c:v>5.7196150000000001</c:v>
                      </c:pt>
                      <c:pt idx="917">
                        <c:v>1.9060589999999999</c:v>
                      </c:pt>
                      <c:pt idx="918">
                        <c:v>3.811159</c:v>
                      </c:pt>
                      <c:pt idx="919">
                        <c:v>3.8102</c:v>
                      </c:pt>
                      <c:pt idx="920">
                        <c:v>5.7138609999999996</c:v>
                      </c:pt>
                      <c:pt idx="921">
                        <c:v>3.8082820000000002</c:v>
                      </c:pt>
                      <c:pt idx="922">
                        <c:v>0</c:v>
                      </c:pt>
                      <c:pt idx="923">
                        <c:v>0</c:v>
                      </c:pt>
                      <c:pt idx="924">
                        <c:v>1.902703</c:v>
                      </c:pt>
                      <c:pt idx="925">
                        <c:v>3.804449</c:v>
                      </c:pt>
                      <c:pt idx="926">
                        <c:v>1.901745</c:v>
                      </c:pt>
                      <c:pt idx="927">
                        <c:v>1.9012659999999999</c:v>
                      </c:pt>
                      <c:pt idx="928">
                        <c:v>1.900787</c:v>
                      </c:pt>
                      <c:pt idx="929">
                        <c:v>0</c:v>
                      </c:pt>
                      <c:pt idx="930">
                        <c:v>-1.8998299999999999</c:v>
                      </c:pt>
                      <c:pt idx="931">
                        <c:v>1.899351</c:v>
                      </c:pt>
                      <c:pt idx="932">
                        <c:v>0</c:v>
                      </c:pt>
                      <c:pt idx="933">
                        <c:v>3.7967870000000001</c:v>
                      </c:pt>
                      <c:pt idx="934">
                        <c:v>3.79583</c:v>
                      </c:pt>
                      <c:pt idx="935">
                        <c:v>1.8974359999999999</c:v>
                      </c:pt>
                      <c:pt idx="936">
                        <c:v>1.8969579999999999</c:v>
                      </c:pt>
                      <c:pt idx="937">
                        <c:v>0</c:v>
                      </c:pt>
                      <c:pt idx="938">
                        <c:v>1.896001</c:v>
                      </c:pt>
                      <c:pt idx="939">
                        <c:v>0</c:v>
                      </c:pt>
                      <c:pt idx="940">
                        <c:v>5.6851339999999997</c:v>
                      </c:pt>
                      <c:pt idx="941">
                        <c:v>3.7891330000000001</c:v>
                      </c:pt>
                      <c:pt idx="942">
                        <c:v>7.5763530000000001</c:v>
                      </c:pt>
                      <c:pt idx="943">
                        <c:v>0</c:v>
                      </c:pt>
                      <c:pt idx="944">
                        <c:v>1.893132</c:v>
                      </c:pt>
                      <c:pt idx="945">
                        <c:v>-3.7853089999999998</c:v>
                      </c:pt>
                      <c:pt idx="946">
                        <c:v>1.8921760000000001</c:v>
                      </c:pt>
                      <c:pt idx="947">
                        <c:v>5.6750959999999999</c:v>
                      </c:pt>
                      <c:pt idx="948">
                        <c:v>7.5648840000000002</c:v>
                      </c:pt>
                      <c:pt idx="949">
                        <c:v>1.8907430000000001</c:v>
                      </c:pt>
                      <c:pt idx="950">
                        <c:v>3.7805309999999999</c:v>
                      </c:pt>
                      <c:pt idx="951">
                        <c:v>1.889788</c:v>
                      </c:pt>
                      <c:pt idx="952">
                        <c:v>0</c:v>
                      </c:pt>
                      <c:pt idx="953">
                        <c:v>1.888833</c:v>
                      </c:pt>
                      <c:pt idx="954">
                        <c:v>7.5534220000000003</c:v>
                      </c:pt>
                      <c:pt idx="955">
                        <c:v>5.6636350000000002</c:v>
                      </c:pt>
                      <c:pt idx="956">
                        <c:v>1.8874010000000001</c:v>
                      </c:pt>
                      <c:pt idx="957">
                        <c:v>3.7738480000000001</c:v>
                      </c:pt>
                      <c:pt idx="958">
                        <c:v>3.7728929999999998</c:v>
                      </c:pt>
                      <c:pt idx="959">
                        <c:v>0</c:v>
                      </c:pt>
                      <c:pt idx="960">
                        <c:v>1.8854930000000001</c:v>
                      </c:pt>
                      <c:pt idx="961">
                        <c:v>0</c:v>
                      </c:pt>
                      <c:pt idx="962">
                        <c:v>7.5381549999999997</c:v>
                      </c:pt>
                      <c:pt idx="963">
                        <c:v>0</c:v>
                      </c:pt>
                      <c:pt idx="964">
                        <c:v>0</c:v>
                      </c:pt>
                      <c:pt idx="965">
                        <c:v>3.7662170000000001</c:v>
                      </c:pt>
                      <c:pt idx="966">
                        <c:v>3.765263</c:v>
                      </c:pt>
                      <c:pt idx="967">
                        <c:v>1.882155</c:v>
                      </c:pt>
                      <c:pt idx="968">
                        <c:v>3.7633570000000001</c:v>
                      </c:pt>
                      <c:pt idx="969">
                        <c:v>5.6436060000000001</c:v>
                      </c:pt>
                      <c:pt idx="970">
                        <c:v>-1.8807259999999999</c:v>
                      </c:pt>
                      <c:pt idx="971">
                        <c:v>1.8802490000000001</c:v>
                      </c:pt>
                      <c:pt idx="972">
                        <c:v>3.7595459999999998</c:v>
                      </c:pt>
                      <c:pt idx="973">
                        <c:v>3.7585929999999999</c:v>
                      </c:pt>
                      <c:pt idx="974">
                        <c:v>1.8788210000000001</c:v>
                      </c:pt>
                      <c:pt idx="975">
                        <c:v>3.7566890000000002</c:v>
                      </c:pt>
                      <c:pt idx="976">
                        <c:v>1.8778680000000001</c:v>
                      </c:pt>
                      <c:pt idx="977">
                        <c:v>1.8773919999999999</c:v>
                      </c:pt>
                      <c:pt idx="978">
                        <c:v>0</c:v>
                      </c:pt>
                      <c:pt idx="979">
                        <c:v>-1.876441</c:v>
                      </c:pt>
                      <c:pt idx="980">
                        <c:v>-1.8759650000000001</c:v>
                      </c:pt>
                      <c:pt idx="981">
                        <c:v>-1.875489</c:v>
                      </c:pt>
                      <c:pt idx="982">
                        <c:v>1.875013</c:v>
                      </c:pt>
                      <c:pt idx="983">
                        <c:v>5.6236129999999998</c:v>
                      </c:pt>
                      <c:pt idx="984">
                        <c:v>1.8740619999999999</c:v>
                      </c:pt>
                      <c:pt idx="985">
                        <c:v>3.7471739999999998</c:v>
                      </c:pt>
                      <c:pt idx="986">
                        <c:v>-1.873111</c:v>
                      </c:pt>
                      <c:pt idx="987">
                        <c:v>0</c:v>
                      </c:pt>
                      <c:pt idx="988">
                        <c:v>1.872161</c:v>
                      </c:pt>
                      <c:pt idx="989">
                        <c:v>5.6150570000000002</c:v>
                      </c:pt>
                      <c:pt idx="990">
                        <c:v>-1.87121</c:v>
                      </c:pt>
                      <c:pt idx="991">
                        <c:v>1.870735</c:v>
                      </c:pt>
                      <c:pt idx="992">
                        <c:v>-3.7405200000000001</c:v>
                      </c:pt>
                      <c:pt idx="993">
                        <c:v>5.609356</c:v>
                      </c:pt>
                      <c:pt idx="994">
                        <c:v>0</c:v>
                      </c:pt>
                      <c:pt idx="995">
                        <c:v>5.6065060000000004</c:v>
                      </c:pt>
                      <c:pt idx="996">
                        <c:v>1.8683609999999999</c:v>
                      </c:pt>
                      <c:pt idx="997">
                        <c:v>1.8678859999999999</c:v>
                      </c:pt>
                      <c:pt idx="998">
                        <c:v>3.734823</c:v>
                      </c:pt>
                      <c:pt idx="999">
                        <c:v>5.6008110000000002</c:v>
                      </c:pt>
                      <c:pt idx="1000">
                        <c:v>3.7329240000000001</c:v>
                      </c:pt>
                      <c:pt idx="1001">
                        <c:v>-1.865988</c:v>
                      </c:pt>
                      <c:pt idx="1002">
                        <c:v>-1.865513</c:v>
                      </c:pt>
                      <c:pt idx="1003">
                        <c:v>3.7300779999999998</c:v>
                      </c:pt>
                      <c:pt idx="1004">
                        <c:v>3.7291300000000001</c:v>
                      </c:pt>
                      <c:pt idx="1005">
                        <c:v>0</c:v>
                      </c:pt>
                      <c:pt idx="1006">
                        <c:v>1.8636159999999999</c:v>
                      </c:pt>
                      <c:pt idx="1007">
                        <c:v>1.8631420000000001</c:v>
                      </c:pt>
                      <c:pt idx="1008">
                        <c:v>0</c:v>
                      </c:pt>
                      <c:pt idx="1009">
                        <c:v>0</c:v>
                      </c:pt>
                      <c:pt idx="1010">
                        <c:v>1.861721</c:v>
                      </c:pt>
                      <c:pt idx="1011">
                        <c:v>5.5837399999999997</c:v>
                      </c:pt>
                      <c:pt idx="1012">
                        <c:v>3.721546</c:v>
                      </c:pt>
                      <c:pt idx="1013">
                        <c:v>-1.8602989999999999</c:v>
                      </c:pt>
                      <c:pt idx="1014">
                        <c:v>1.859826</c:v>
                      </c:pt>
                      <c:pt idx="1015">
                        <c:v>0</c:v>
                      </c:pt>
                      <c:pt idx="1016">
                        <c:v>3.7177570000000002</c:v>
                      </c:pt>
                      <c:pt idx="1017">
                        <c:v>0</c:v>
                      </c:pt>
                      <c:pt idx="1018">
                        <c:v>3.7158639999999998</c:v>
                      </c:pt>
                      <c:pt idx="1019">
                        <c:v>3.7149169999999998</c:v>
                      </c:pt>
                      <c:pt idx="1020">
                        <c:v>3.7139709999999999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3-2F09-4E29-A3CE-0766CE31F99B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v>BrPVk_0-3200_785_1200_10sec_5e-</c:v>
                </c:tx>
                <c:spPr>
                  <a:ln w="19050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'BrPVk_0-3200_785_1200_10sec_5e-'!$A$2:$A$3274</c15:sqref>
                        </c15:formulaRef>
                      </c:ext>
                    </c:extLst>
                    <c:numCache>
                      <c:formatCode>General</c:formatCode>
                      <c:ptCount val="3273"/>
                      <c:pt idx="0">
                        <c:v>3201.5791020000001</c:v>
                      </c:pt>
                      <c:pt idx="1">
                        <c:v>3200.876953</c:v>
                      </c:pt>
                      <c:pt idx="2">
                        <c:v>3200.1748050000001</c:v>
                      </c:pt>
                      <c:pt idx="3">
                        <c:v>3199.4726559999999</c:v>
                      </c:pt>
                      <c:pt idx="4">
                        <c:v>3198.7695309999999</c:v>
                      </c:pt>
                      <c:pt idx="5">
                        <c:v>3198.0673830000001</c:v>
                      </c:pt>
                      <c:pt idx="6">
                        <c:v>3197.3642580000001</c:v>
                      </c:pt>
                      <c:pt idx="7">
                        <c:v>3196.6621089999999</c:v>
                      </c:pt>
                      <c:pt idx="8">
                        <c:v>3195.9589839999999</c:v>
                      </c:pt>
                      <c:pt idx="9">
                        <c:v>3195.2558589999999</c:v>
                      </c:pt>
                      <c:pt idx="10">
                        <c:v>3194.5527339999999</c:v>
                      </c:pt>
                      <c:pt idx="11">
                        <c:v>3193.8486330000001</c:v>
                      </c:pt>
                      <c:pt idx="12">
                        <c:v>3193.1455080000001</c:v>
                      </c:pt>
                      <c:pt idx="13">
                        <c:v>3192.4423830000001</c:v>
                      </c:pt>
                      <c:pt idx="14">
                        <c:v>3191.7382809999999</c:v>
                      </c:pt>
                      <c:pt idx="15">
                        <c:v>3191.0341800000001</c:v>
                      </c:pt>
                      <c:pt idx="16">
                        <c:v>3190.330078</c:v>
                      </c:pt>
                      <c:pt idx="17">
                        <c:v>3189.6259770000001</c:v>
                      </c:pt>
                      <c:pt idx="18">
                        <c:v>3188.921875</c:v>
                      </c:pt>
                      <c:pt idx="19">
                        <c:v>3188.2177729999999</c:v>
                      </c:pt>
                      <c:pt idx="20">
                        <c:v>3187.513672</c:v>
                      </c:pt>
                      <c:pt idx="21">
                        <c:v>3186.8085940000001</c:v>
                      </c:pt>
                      <c:pt idx="22">
                        <c:v>3186.1035160000001</c:v>
                      </c:pt>
                      <c:pt idx="23">
                        <c:v>3185.399414</c:v>
                      </c:pt>
                      <c:pt idx="24">
                        <c:v>3184.694336</c:v>
                      </c:pt>
                      <c:pt idx="25">
                        <c:v>3183.9892580000001</c:v>
                      </c:pt>
                      <c:pt idx="26">
                        <c:v>3183.283203</c:v>
                      </c:pt>
                      <c:pt idx="27">
                        <c:v>3182.578125</c:v>
                      </c:pt>
                      <c:pt idx="28">
                        <c:v>3181.873047</c:v>
                      </c:pt>
                      <c:pt idx="29">
                        <c:v>3181.1669919999999</c:v>
                      </c:pt>
                      <c:pt idx="30">
                        <c:v>3180.4609380000002</c:v>
                      </c:pt>
                      <c:pt idx="31">
                        <c:v>3179.7558589999999</c:v>
                      </c:pt>
                      <c:pt idx="32">
                        <c:v>3179.0498050000001</c:v>
                      </c:pt>
                      <c:pt idx="33">
                        <c:v>3178.34375</c:v>
                      </c:pt>
                      <c:pt idx="34">
                        <c:v>3177.6367190000001</c:v>
                      </c:pt>
                      <c:pt idx="35">
                        <c:v>3176.930664</c:v>
                      </c:pt>
                      <c:pt idx="36">
                        <c:v>3176.2246089999999</c:v>
                      </c:pt>
                      <c:pt idx="37">
                        <c:v>3175.517578</c:v>
                      </c:pt>
                      <c:pt idx="38">
                        <c:v>3174.810547</c:v>
                      </c:pt>
                      <c:pt idx="39">
                        <c:v>3174.1035160000001</c:v>
                      </c:pt>
                      <c:pt idx="40">
                        <c:v>3173.3964839999999</c:v>
                      </c:pt>
                      <c:pt idx="41">
                        <c:v>3172.689453</c:v>
                      </c:pt>
                      <c:pt idx="42">
                        <c:v>3171.982422</c:v>
                      </c:pt>
                      <c:pt idx="43">
                        <c:v>3171.2753910000001</c:v>
                      </c:pt>
                      <c:pt idx="44">
                        <c:v>3170.5673830000001</c:v>
                      </c:pt>
                      <c:pt idx="45">
                        <c:v>3169.8603520000001</c:v>
                      </c:pt>
                      <c:pt idx="46">
                        <c:v>3169.1523440000001</c:v>
                      </c:pt>
                      <c:pt idx="47">
                        <c:v>3168.444336</c:v>
                      </c:pt>
                      <c:pt idx="48">
                        <c:v>3167.736328</c:v>
                      </c:pt>
                      <c:pt idx="49">
                        <c:v>3167.0283199999999</c:v>
                      </c:pt>
                      <c:pt idx="50">
                        <c:v>3166.319336</c:v>
                      </c:pt>
                      <c:pt idx="51">
                        <c:v>3165.611328</c:v>
                      </c:pt>
                      <c:pt idx="52">
                        <c:v>3164.9033199999999</c:v>
                      </c:pt>
                      <c:pt idx="53">
                        <c:v>3164.194336</c:v>
                      </c:pt>
                      <c:pt idx="54">
                        <c:v>3163.4853520000001</c:v>
                      </c:pt>
                      <c:pt idx="55">
                        <c:v>3162.7763669999999</c:v>
                      </c:pt>
                      <c:pt idx="56">
                        <c:v>3162.0673830000001</c:v>
                      </c:pt>
                      <c:pt idx="57">
                        <c:v>3161.3583979999999</c:v>
                      </c:pt>
                      <c:pt idx="58">
                        <c:v>3160.649414</c:v>
                      </c:pt>
                      <c:pt idx="59">
                        <c:v>3159.939453</c:v>
                      </c:pt>
                      <c:pt idx="60">
                        <c:v>3159.2304690000001</c:v>
                      </c:pt>
                      <c:pt idx="61">
                        <c:v>3158.5205080000001</c:v>
                      </c:pt>
                      <c:pt idx="62">
                        <c:v>3157.810547</c:v>
                      </c:pt>
                      <c:pt idx="63">
                        <c:v>3157.100586</c:v>
                      </c:pt>
                      <c:pt idx="64">
                        <c:v>3156.390625</c:v>
                      </c:pt>
                      <c:pt idx="65">
                        <c:v>3155.680664</c:v>
                      </c:pt>
                      <c:pt idx="66">
                        <c:v>3154.9697270000001</c:v>
                      </c:pt>
                      <c:pt idx="67">
                        <c:v>3154.2597660000001</c:v>
                      </c:pt>
                      <c:pt idx="68">
                        <c:v>3153.548828</c:v>
                      </c:pt>
                      <c:pt idx="69">
                        <c:v>3152.8378910000001</c:v>
                      </c:pt>
                      <c:pt idx="70">
                        <c:v>3152.1279300000001</c:v>
                      </c:pt>
                      <c:pt idx="71">
                        <c:v>3151.4169919999999</c:v>
                      </c:pt>
                      <c:pt idx="72">
                        <c:v>3150.705078</c:v>
                      </c:pt>
                      <c:pt idx="73">
                        <c:v>3149.9941410000001</c:v>
                      </c:pt>
                      <c:pt idx="74">
                        <c:v>3149.283203</c:v>
                      </c:pt>
                      <c:pt idx="75">
                        <c:v>3148.571289</c:v>
                      </c:pt>
                      <c:pt idx="76">
                        <c:v>3147.8603520000001</c:v>
                      </c:pt>
                      <c:pt idx="77">
                        <c:v>3147.1484380000002</c:v>
                      </c:pt>
                      <c:pt idx="78">
                        <c:v>3146.4365229999999</c:v>
                      </c:pt>
                      <c:pt idx="79">
                        <c:v>3145.7246089999999</c:v>
                      </c:pt>
                      <c:pt idx="80">
                        <c:v>3145.0126949999999</c:v>
                      </c:pt>
                      <c:pt idx="81">
                        <c:v>3144.2998050000001</c:v>
                      </c:pt>
                      <c:pt idx="82">
                        <c:v>3143.5878910000001</c:v>
                      </c:pt>
                      <c:pt idx="83">
                        <c:v>3142.875</c:v>
                      </c:pt>
                      <c:pt idx="84">
                        <c:v>3142.163086</c:v>
                      </c:pt>
                      <c:pt idx="85">
                        <c:v>3141.4501949999999</c:v>
                      </c:pt>
                      <c:pt idx="86">
                        <c:v>3140.7373050000001</c:v>
                      </c:pt>
                      <c:pt idx="87">
                        <c:v>3140.024414</c:v>
                      </c:pt>
                      <c:pt idx="88">
                        <c:v>3139.310547</c:v>
                      </c:pt>
                      <c:pt idx="89">
                        <c:v>3138.5976559999999</c:v>
                      </c:pt>
                      <c:pt idx="90">
                        <c:v>3137.8847660000001</c:v>
                      </c:pt>
                      <c:pt idx="91">
                        <c:v>3137.1708979999999</c:v>
                      </c:pt>
                      <c:pt idx="92">
                        <c:v>3136.4570309999999</c:v>
                      </c:pt>
                      <c:pt idx="93">
                        <c:v>3135.743164</c:v>
                      </c:pt>
                      <c:pt idx="94">
                        <c:v>3135.029297</c:v>
                      </c:pt>
                      <c:pt idx="95">
                        <c:v>3134.3154300000001</c:v>
                      </c:pt>
                      <c:pt idx="96">
                        <c:v>3133.6015630000002</c:v>
                      </c:pt>
                      <c:pt idx="97">
                        <c:v>3132.8867190000001</c:v>
                      </c:pt>
                      <c:pt idx="98">
                        <c:v>3132.1728520000001</c:v>
                      </c:pt>
                      <c:pt idx="99">
                        <c:v>3131.4580080000001</c:v>
                      </c:pt>
                      <c:pt idx="100">
                        <c:v>3130.743164</c:v>
                      </c:pt>
                      <c:pt idx="101">
                        <c:v>3130.0283199999999</c:v>
                      </c:pt>
                      <c:pt idx="102">
                        <c:v>3129.3134770000001</c:v>
                      </c:pt>
                      <c:pt idx="103">
                        <c:v>3128.5986330000001</c:v>
                      </c:pt>
                      <c:pt idx="104">
                        <c:v>3127.883789</c:v>
                      </c:pt>
                      <c:pt idx="105">
                        <c:v>3127.1679690000001</c:v>
                      </c:pt>
                      <c:pt idx="106">
                        <c:v>3126.453125</c:v>
                      </c:pt>
                      <c:pt idx="107">
                        <c:v>3125.7373050000001</c:v>
                      </c:pt>
                      <c:pt idx="108">
                        <c:v>3125.0214839999999</c:v>
                      </c:pt>
                      <c:pt idx="109">
                        <c:v>3124.305664</c:v>
                      </c:pt>
                      <c:pt idx="110">
                        <c:v>3123.5898440000001</c:v>
                      </c:pt>
                      <c:pt idx="111">
                        <c:v>3122.8740229999999</c:v>
                      </c:pt>
                      <c:pt idx="112">
                        <c:v>3122.1572270000001</c:v>
                      </c:pt>
                      <c:pt idx="113">
                        <c:v>3121.4414059999999</c:v>
                      </c:pt>
                      <c:pt idx="114">
                        <c:v>3120.7246089999999</c:v>
                      </c:pt>
                      <c:pt idx="115">
                        <c:v>3120.008789</c:v>
                      </c:pt>
                      <c:pt idx="116">
                        <c:v>3119.2919919999999</c:v>
                      </c:pt>
                      <c:pt idx="117">
                        <c:v>3118.5751949999999</c:v>
                      </c:pt>
                      <c:pt idx="118">
                        <c:v>3117.857422</c:v>
                      </c:pt>
                      <c:pt idx="119">
                        <c:v>3117.140625</c:v>
                      </c:pt>
                      <c:pt idx="120">
                        <c:v>3116.423828</c:v>
                      </c:pt>
                      <c:pt idx="121">
                        <c:v>3115.7060550000001</c:v>
                      </c:pt>
                      <c:pt idx="122">
                        <c:v>3114.9882809999999</c:v>
                      </c:pt>
                      <c:pt idx="123">
                        <c:v>3114.2714839999999</c:v>
                      </c:pt>
                      <c:pt idx="124">
                        <c:v>3113.553711</c:v>
                      </c:pt>
                      <c:pt idx="125">
                        <c:v>3112.834961</c:v>
                      </c:pt>
                      <c:pt idx="126">
                        <c:v>3112.1171880000002</c:v>
                      </c:pt>
                      <c:pt idx="127">
                        <c:v>3111.399414</c:v>
                      </c:pt>
                      <c:pt idx="128">
                        <c:v>3110.680664</c:v>
                      </c:pt>
                      <c:pt idx="129">
                        <c:v>3109.9628910000001</c:v>
                      </c:pt>
                      <c:pt idx="130">
                        <c:v>3109.2441410000001</c:v>
                      </c:pt>
                      <c:pt idx="131">
                        <c:v>3108.5253910000001</c:v>
                      </c:pt>
                      <c:pt idx="132">
                        <c:v>3107.8066410000001</c:v>
                      </c:pt>
                      <c:pt idx="133">
                        <c:v>3107.0878910000001</c:v>
                      </c:pt>
                      <c:pt idx="134">
                        <c:v>3106.3691410000001</c:v>
                      </c:pt>
                      <c:pt idx="135">
                        <c:v>3105.649414</c:v>
                      </c:pt>
                      <c:pt idx="136">
                        <c:v>3104.930664</c:v>
                      </c:pt>
                      <c:pt idx="137">
                        <c:v>3104.2109380000002</c:v>
                      </c:pt>
                      <c:pt idx="138">
                        <c:v>3103.491211</c:v>
                      </c:pt>
                      <c:pt idx="139">
                        <c:v>3102.7714839999999</c:v>
                      </c:pt>
                      <c:pt idx="140">
                        <c:v>3102.0517580000001</c:v>
                      </c:pt>
                      <c:pt idx="141">
                        <c:v>3101.3320309999999</c:v>
                      </c:pt>
                      <c:pt idx="142">
                        <c:v>3100.6123050000001</c:v>
                      </c:pt>
                      <c:pt idx="143">
                        <c:v>3099.8916020000001</c:v>
                      </c:pt>
                      <c:pt idx="144">
                        <c:v>3099.1708979999999</c:v>
                      </c:pt>
                      <c:pt idx="145">
                        <c:v>3098.451172</c:v>
                      </c:pt>
                      <c:pt idx="146">
                        <c:v>3097.7304690000001</c:v>
                      </c:pt>
                      <c:pt idx="147">
                        <c:v>3097.0097660000001</c:v>
                      </c:pt>
                      <c:pt idx="148">
                        <c:v>3096.2890630000002</c:v>
                      </c:pt>
                      <c:pt idx="149">
                        <c:v>3095.5673830000001</c:v>
                      </c:pt>
                      <c:pt idx="150">
                        <c:v>3094.8466800000001</c:v>
                      </c:pt>
                      <c:pt idx="151">
                        <c:v>3094.125</c:v>
                      </c:pt>
                      <c:pt idx="152">
                        <c:v>3093.404297</c:v>
                      </c:pt>
                      <c:pt idx="153">
                        <c:v>3092.6826169999999</c:v>
                      </c:pt>
                      <c:pt idx="154">
                        <c:v>3091.9609380000002</c:v>
                      </c:pt>
                      <c:pt idx="155">
                        <c:v>3091.2392580000001</c:v>
                      </c:pt>
                      <c:pt idx="156">
                        <c:v>3090.517578</c:v>
                      </c:pt>
                      <c:pt idx="157">
                        <c:v>3089.794922</c:v>
                      </c:pt>
                      <c:pt idx="158">
                        <c:v>3089.0732419999999</c:v>
                      </c:pt>
                      <c:pt idx="159">
                        <c:v>3088.350586</c:v>
                      </c:pt>
                      <c:pt idx="160">
                        <c:v>3087.6289059999999</c:v>
                      </c:pt>
                      <c:pt idx="161">
                        <c:v>3086.90625</c:v>
                      </c:pt>
                      <c:pt idx="162">
                        <c:v>3086.1835940000001</c:v>
                      </c:pt>
                      <c:pt idx="163">
                        <c:v>3085.4609380000002</c:v>
                      </c:pt>
                      <c:pt idx="164">
                        <c:v>3084.7373050000001</c:v>
                      </c:pt>
                      <c:pt idx="165">
                        <c:v>3084.0146479999999</c:v>
                      </c:pt>
                      <c:pt idx="166">
                        <c:v>3083.2910160000001</c:v>
                      </c:pt>
                      <c:pt idx="167">
                        <c:v>3082.5683589999999</c:v>
                      </c:pt>
                      <c:pt idx="168">
                        <c:v>3081.8447270000001</c:v>
                      </c:pt>
                      <c:pt idx="169">
                        <c:v>3081.1210940000001</c:v>
                      </c:pt>
                      <c:pt idx="170">
                        <c:v>3080.397461</c:v>
                      </c:pt>
                      <c:pt idx="171">
                        <c:v>3079.673828</c:v>
                      </c:pt>
                      <c:pt idx="172">
                        <c:v>3078.9492190000001</c:v>
                      </c:pt>
                      <c:pt idx="173">
                        <c:v>3078.225586</c:v>
                      </c:pt>
                      <c:pt idx="174">
                        <c:v>3077.5009770000001</c:v>
                      </c:pt>
                      <c:pt idx="175">
                        <c:v>3076.7763669999999</c:v>
                      </c:pt>
                      <c:pt idx="176">
                        <c:v>3076.0527339999999</c:v>
                      </c:pt>
                      <c:pt idx="177">
                        <c:v>3075.328125</c:v>
                      </c:pt>
                      <c:pt idx="178">
                        <c:v>3074.602539</c:v>
                      </c:pt>
                      <c:pt idx="179">
                        <c:v>3073.8779300000001</c:v>
                      </c:pt>
                      <c:pt idx="180">
                        <c:v>3073.1533199999999</c:v>
                      </c:pt>
                      <c:pt idx="181">
                        <c:v>3072.4277339999999</c:v>
                      </c:pt>
                      <c:pt idx="182">
                        <c:v>3071.703125</c:v>
                      </c:pt>
                      <c:pt idx="183">
                        <c:v>3070.977539</c:v>
                      </c:pt>
                      <c:pt idx="184">
                        <c:v>3070.251953</c:v>
                      </c:pt>
                      <c:pt idx="185">
                        <c:v>3069.5263669999999</c:v>
                      </c:pt>
                      <c:pt idx="186">
                        <c:v>3068.7998050000001</c:v>
                      </c:pt>
                      <c:pt idx="187">
                        <c:v>3068.0742190000001</c:v>
                      </c:pt>
                      <c:pt idx="188">
                        <c:v>3067.3486330000001</c:v>
                      </c:pt>
                      <c:pt idx="189">
                        <c:v>3066.6220699999999</c:v>
                      </c:pt>
                      <c:pt idx="190">
                        <c:v>3065.8955080000001</c:v>
                      </c:pt>
                      <c:pt idx="191">
                        <c:v>3065.1689449999999</c:v>
                      </c:pt>
                      <c:pt idx="192">
                        <c:v>3064.4423830000001</c:v>
                      </c:pt>
                      <c:pt idx="193">
                        <c:v>3063.7158199999999</c:v>
                      </c:pt>
                      <c:pt idx="194">
                        <c:v>3062.9892580000001</c:v>
                      </c:pt>
                      <c:pt idx="195">
                        <c:v>3062.2626949999999</c:v>
                      </c:pt>
                      <c:pt idx="196">
                        <c:v>3061.5351559999999</c:v>
                      </c:pt>
                      <c:pt idx="197">
                        <c:v>3060.8076169999999</c:v>
                      </c:pt>
                      <c:pt idx="198">
                        <c:v>3060.080078</c:v>
                      </c:pt>
                      <c:pt idx="199">
                        <c:v>3059.352539</c:v>
                      </c:pt>
                      <c:pt idx="200">
                        <c:v>3058.625</c:v>
                      </c:pt>
                      <c:pt idx="201">
                        <c:v>3057.897461</c:v>
                      </c:pt>
                      <c:pt idx="202">
                        <c:v>3057.169922</c:v>
                      </c:pt>
                      <c:pt idx="203">
                        <c:v>3056.4414059999999</c:v>
                      </c:pt>
                      <c:pt idx="204">
                        <c:v>3055.7138669999999</c:v>
                      </c:pt>
                      <c:pt idx="205">
                        <c:v>3054.9853520000001</c:v>
                      </c:pt>
                      <c:pt idx="206">
                        <c:v>3054.256836</c:v>
                      </c:pt>
                      <c:pt idx="207">
                        <c:v>3053.5283199999999</c:v>
                      </c:pt>
                      <c:pt idx="208">
                        <c:v>3052.7998050000001</c:v>
                      </c:pt>
                      <c:pt idx="209">
                        <c:v>3052.0703130000002</c:v>
                      </c:pt>
                      <c:pt idx="210">
                        <c:v>3051.341797</c:v>
                      </c:pt>
                      <c:pt idx="211">
                        <c:v>3050.6123050000001</c:v>
                      </c:pt>
                      <c:pt idx="212">
                        <c:v>3049.883789</c:v>
                      </c:pt>
                      <c:pt idx="213">
                        <c:v>3049.154297</c:v>
                      </c:pt>
                      <c:pt idx="214">
                        <c:v>3048.4248050000001</c:v>
                      </c:pt>
                      <c:pt idx="215">
                        <c:v>3047.6953130000002</c:v>
                      </c:pt>
                      <c:pt idx="216">
                        <c:v>3046.9658199999999</c:v>
                      </c:pt>
                      <c:pt idx="217">
                        <c:v>3046.2353520000001</c:v>
                      </c:pt>
                      <c:pt idx="218">
                        <c:v>3045.5058589999999</c:v>
                      </c:pt>
                      <c:pt idx="219">
                        <c:v>3044.7753910000001</c:v>
                      </c:pt>
                      <c:pt idx="220">
                        <c:v>3044.044922</c:v>
                      </c:pt>
                      <c:pt idx="221">
                        <c:v>3043.314453</c:v>
                      </c:pt>
                      <c:pt idx="222">
                        <c:v>3042.5839839999999</c:v>
                      </c:pt>
                      <c:pt idx="223">
                        <c:v>3041.8535160000001</c:v>
                      </c:pt>
                      <c:pt idx="224">
                        <c:v>3041.123047</c:v>
                      </c:pt>
                      <c:pt idx="225">
                        <c:v>3040.3916020000001</c:v>
                      </c:pt>
                      <c:pt idx="226">
                        <c:v>3039.6611330000001</c:v>
                      </c:pt>
                      <c:pt idx="227">
                        <c:v>3038.9296880000002</c:v>
                      </c:pt>
                      <c:pt idx="228">
                        <c:v>3038.1982419999999</c:v>
                      </c:pt>
                      <c:pt idx="229">
                        <c:v>3037.466797</c:v>
                      </c:pt>
                      <c:pt idx="230">
                        <c:v>3036.7353520000001</c:v>
                      </c:pt>
                      <c:pt idx="231">
                        <c:v>3036.0039059999999</c:v>
                      </c:pt>
                      <c:pt idx="232">
                        <c:v>3035.2714839999999</c:v>
                      </c:pt>
                      <c:pt idx="233">
                        <c:v>3034.540039</c:v>
                      </c:pt>
                      <c:pt idx="234">
                        <c:v>3033.8076169999999</c:v>
                      </c:pt>
                      <c:pt idx="235">
                        <c:v>3033.0751949999999</c:v>
                      </c:pt>
                      <c:pt idx="236">
                        <c:v>3032.3427729999999</c:v>
                      </c:pt>
                      <c:pt idx="237">
                        <c:v>3031.6103520000001</c:v>
                      </c:pt>
                      <c:pt idx="238">
                        <c:v>3030.8779300000001</c:v>
                      </c:pt>
                      <c:pt idx="239">
                        <c:v>3030.1455080000001</c:v>
                      </c:pt>
                      <c:pt idx="240">
                        <c:v>3029.4121089999999</c:v>
                      </c:pt>
                      <c:pt idx="241">
                        <c:v>3028.678711</c:v>
                      </c:pt>
                      <c:pt idx="242">
                        <c:v>3027.946289</c:v>
                      </c:pt>
                      <c:pt idx="243">
                        <c:v>3027.2128910000001</c:v>
                      </c:pt>
                      <c:pt idx="244">
                        <c:v>3026.4794919999999</c:v>
                      </c:pt>
                      <c:pt idx="245">
                        <c:v>3025.7460940000001</c:v>
                      </c:pt>
                      <c:pt idx="246">
                        <c:v>3025.0117190000001</c:v>
                      </c:pt>
                      <c:pt idx="247">
                        <c:v>3024.2783199999999</c:v>
                      </c:pt>
                      <c:pt idx="248">
                        <c:v>3023.5439449999999</c:v>
                      </c:pt>
                      <c:pt idx="249">
                        <c:v>3022.8095699999999</c:v>
                      </c:pt>
                      <c:pt idx="250">
                        <c:v>3022.076172</c:v>
                      </c:pt>
                      <c:pt idx="251">
                        <c:v>3021.341797</c:v>
                      </c:pt>
                      <c:pt idx="252">
                        <c:v>3020.6064449999999</c:v>
                      </c:pt>
                      <c:pt idx="253">
                        <c:v>3019.8720699999999</c:v>
                      </c:pt>
                      <c:pt idx="254">
                        <c:v>3019.1376949999999</c:v>
                      </c:pt>
                      <c:pt idx="255">
                        <c:v>3018.4023440000001</c:v>
                      </c:pt>
                      <c:pt idx="256">
                        <c:v>3017.6679690000001</c:v>
                      </c:pt>
                      <c:pt idx="257">
                        <c:v>3016.9326169999999</c:v>
                      </c:pt>
                      <c:pt idx="258">
                        <c:v>3016.1972660000001</c:v>
                      </c:pt>
                      <c:pt idx="259">
                        <c:v>3015.461914</c:v>
                      </c:pt>
                      <c:pt idx="260">
                        <c:v>3014.7265630000002</c:v>
                      </c:pt>
                      <c:pt idx="261">
                        <c:v>3013.9902339999999</c:v>
                      </c:pt>
                      <c:pt idx="262">
                        <c:v>3013.2548830000001</c:v>
                      </c:pt>
                      <c:pt idx="263">
                        <c:v>3012.5185550000001</c:v>
                      </c:pt>
                      <c:pt idx="264">
                        <c:v>3011.7822270000001</c:v>
                      </c:pt>
                      <c:pt idx="265">
                        <c:v>3011.0458979999999</c:v>
                      </c:pt>
                      <c:pt idx="266">
                        <c:v>3010.3095699999999</c:v>
                      </c:pt>
                      <c:pt idx="267">
                        <c:v>3009.5732419999999</c:v>
                      </c:pt>
                      <c:pt idx="268">
                        <c:v>3008.836914</c:v>
                      </c:pt>
                      <c:pt idx="269">
                        <c:v>3008.0996089999999</c:v>
                      </c:pt>
                      <c:pt idx="270">
                        <c:v>3007.3632809999999</c:v>
                      </c:pt>
                      <c:pt idx="271">
                        <c:v>3006.6259770000001</c:v>
                      </c:pt>
                      <c:pt idx="272">
                        <c:v>3005.888672</c:v>
                      </c:pt>
                      <c:pt idx="273">
                        <c:v>3005.1513669999999</c:v>
                      </c:pt>
                      <c:pt idx="274">
                        <c:v>3004.4140630000002</c:v>
                      </c:pt>
                      <c:pt idx="275">
                        <c:v>3003.6767580000001</c:v>
                      </c:pt>
                      <c:pt idx="276">
                        <c:v>3002.9384770000001</c:v>
                      </c:pt>
                      <c:pt idx="277">
                        <c:v>3002.201172</c:v>
                      </c:pt>
                      <c:pt idx="278">
                        <c:v>3001.4628910000001</c:v>
                      </c:pt>
                      <c:pt idx="279">
                        <c:v>3000.7246089999999</c:v>
                      </c:pt>
                      <c:pt idx="280">
                        <c:v>2999.986328</c:v>
                      </c:pt>
                      <c:pt idx="281">
                        <c:v>2999.248047</c:v>
                      </c:pt>
                      <c:pt idx="282">
                        <c:v>2998.5097660000001</c:v>
                      </c:pt>
                      <c:pt idx="283">
                        <c:v>2997.7714839999999</c:v>
                      </c:pt>
                      <c:pt idx="284">
                        <c:v>2997.0322270000001</c:v>
                      </c:pt>
                      <c:pt idx="285">
                        <c:v>2996.2939449999999</c:v>
                      </c:pt>
                      <c:pt idx="286">
                        <c:v>2995.5546880000002</c:v>
                      </c:pt>
                      <c:pt idx="287">
                        <c:v>2994.8154300000001</c:v>
                      </c:pt>
                      <c:pt idx="288">
                        <c:v>2994.076172</c:v>
                      </c:pt>
                      <c:pt idx="289">
                        <c:v>2993.336914</c:v>
                      </c:pt>
                      <c:pt idx="290">
                        <c:v>2992.5966800000001</c:v>
                      </c:pt>
                      <c:pt idx="291">
                        <c:v>2991.857422</c:v>
                      </c:pt>
                      <c:pt idx="292">
                        <c:v>2991.1171880000002</c:v>
                      </c:pt>
                      <c:pt idx="293">
                        <c:v>2990.3779300000001</c:v>
                      </c:pt>
                      <c:pt idx="294">
                        <c:v>2989.6376949999999</c:v>
                      </c:pt>
                      <c:pt idx="295">
                        <c:v>2988.897461</c:v>
                      </c:pt>
                      <c:pt idx="296">
                        <c:v>2988.1572270000001</c:v>
                      </c:pt>
                      <c:pt idx="297">
                        <c:v>2987.4160160000001</c:v>
                      </c:pt>
                      <c:pt idx="298">
                        <c:v>2986.6757809999999</c:v>
                      </c:pt>
                      <c:pt idx="299">
                        <c:v>2985.9345699999999</c:v>
                      </c:pt>
                      <c:pt idx="300">
                        <c:v>2985.194336</c:v>
                      </c:pt>
                      <c:pt idx="301">
                        <c:v>2984.453125</c:v>
                      </c:pt>
                      <c:pt idx="302">
                        <c:v>2983.711914</c:v>
                      </c:pt>
                      <c:pt idx="303">
                        <c:v>2982.970703</c:v>
                      </c:pt>
                      <c:pt idx="304">
                        <c:v>2982.2285160000001</c:v>
                      </c:pt>
                      <c:pt idx="305">
                        <c:v>2981.4873050000001</c:v>
                      </c:pt>
                      <c:pt idx="306">
                        <c:v>2980.7451169999999</c:v>
                      </c:pt>
                      <c:pt idx="307">
                        <c:v>2980.0039059999999</c:v>
                      </c:pt>
                      <c:pt idx="308">
                        <c:v>2979.2617190000001</c:v>
                      </c:pt>
                      <c:pt idx="309">
                        <c:v>2978.5195309999999</c:v>
                      </c:pt>
                      <c:pt idx="310">
                        <c:v>2977.7773440000001</c:v>
                      </c:pt>
                      <c:pt idx="311">
                        <c:v>2977.0351559999999</c:v>
                      </c:pt>
                      <c:pt idx="312">
                        <c:v>2976.2919919999999</c:v>
                      </c:pt>
                      <c:pt idx="313">
                        <c:v>2975.5498050000001</c:v>
                      </c:pt>
                      <c:pt idx="314">
                        <c:v>2974.8066410000001</c:v>
                      </c:pt>
                      <c:pt idx="315">
                        <c:v>2974.064453</c:v>
                      </c:pt>
                      <c:pt idx="316">
                        <c:v>2973.321289</c:v>
                      </c:pt>
                      <c:pt idx="317">
                        <c:v>2972.578125</c:v>
                      </c:pt>
                      <c:pt idx="318">
                        <c:v>2971.8339839999999</c:v>
                      </c:pt>
                      <c:pt idx="319">
                        <c:v>2971.0908199999999</c:v>
                      </c:pt>
                      <c:pt idx="320">
                        <c:v>2970.3476559999999</c:v>
                      </c:pt>
                      <c:pt idx="321">
                        <c:v>2969.6035160000001</c:v>
                      </c:pt>
                      <c:pt idx="322">
                        <c:v>2968.859375</c:v>
                      </c:pt>
                      <c:pt idx="323">
                        <c:v>2968.1152339999999</c:v>
                      </c:pt>
                      <c:pt idx="324">
                        <c:v>2967.3710940000001</c:v>
                      </c:pt>
                      <c:pt idx="325">
                        <c:v>2966.626953</c:v>
                      </c:pt>
                      <c:pt idx="326">
                        <c:v>2965.8828130000002</c:v>
                      </c:pt>
                      <c:pt idx="327">
                        <c:v>2965.1376949999999</c:v>
                      </c:pt>
                      <c:pt idx="328">
                        <c:v>2964.3935550000001</c:v>
                      </c:pt>
                      <c:pt idx="329">
                        <c:v>2963.6484380000002</c:v>
                      </c:pt>
                      <c:pt idx="330">
                        <c:v>2962.9033199999999</c:v>
                      </c:pt>
                      <c:pt idx="331">
                        <c:v>2962.158203</c:v>
                      </c:pt>
                      <c:pt idx="332">
                        <c:v>2961.413086</c:v>
                      </c:pt>
                      <c:pt idx="333">
                        <c:v>2960.6679690000001</c:v>
                      </c:pt>
                      <c:pt idx="334">
                        <c:v>2959.9228520000001</c:v>
                      </c:pt>
                      <c:pt idx="335">
                        <c:v>2959.1767580000001</c:v>
                      </c:pt>
                      <c:pt idx="336">
                        <c:v>2958.430664</c:v>
                      </c:pt>
                      <c:pt idx="337">
                        <c:v>2957.685547</c:v>
                      </c:pt>
                      <c:pt idx="338">
                        <c:v>2956.939453</c:v>
                      </c:pt>
                      <c:pt idx="339">
                        <c:v>2956.1923830000001</c:v>
                      </c:pt>
                      <c:pt idx="340">
                        <c:v>2955.446289</c:v>
                      </c:pt>
                      <c:pt idx="341">
                        <c:v>2954.7001949999999</c:v>
                      </c:pt>
                      <c:pt idx="342">
                        <c:v>2953.953125</c:v>
                      </c:pt>
                      <c:pt idx="343">
                        <c:v>2953.2070309999999</c:v>
                      </c:pt>
                      <c:pt idx="344">
                        <c:v>2952.459961</c:v>
                      </c:pt>
                      <c:pt idx="345">
                        <c:v>2951.7128910000001</c:v>
                      </c:pt>
                      <c:pt idx="346">
                        <c:v>2950.9658199999999</c:v>
                      </c:pt>
                      <c:pt idx="347">
                        <c:v>2950.21875</c:v>
                      </c:pt>
                      <c:pt idx="348">
                        <c:v>2949.470703</c:v>
                      </c:pt>
                      <c:pt idx="349">
                        <c:v>2948.7236330000001</c:v>
                      </c:pt>
                      <c:pt idx="350">
                        <c:v>2947.975586</c:v>
                      </c:pt>
                      <c:pt idx="351">
                        <c:v>2947.227539</c:v>
                      </c:pt>
                      <c:pt idx="352">
                        <c:v>2946.4804690000001</c:v>
                      </c:pt>
                      <c:pt idx="353">
                        <c:v>2945.732422</c:v>
                      </c:pt>
                      <c:pt idx="354">
                        <c:v>2944.9833979999999</c:v>
                      </c:pt>
                      <c:pt idx="355">
                        <c:v>2944.2353520000001</c:v>
                      </c:pt>
                      <c:pt idx="356">
                        <c:v>2943.4873050000001</c:v>
                      </c:pt>
                      <c:pt idx="357">
                        <c:v>2942.7382809999999</c:v>
                      </c:pt>
                      <c:pt idx="358">
                        <c:v>2941.9892580000001</c:v>
                      </c:pt>
                      <c:pt idx="359">
                        <c:v>2941.2402339999999</c:v>
                      </c:pt>
                      <c:pt idx="360">
                        <c:v>2940.491211</c:v>
                      </c:pt>
                      <c:pt idx="361">
                        <c:v>2939.7421880000002</c:v>
                      </c:pt>
                      <c:pt idx="362">
                        <c:v>2938.993164</c:v>
                      </c:pt>
                      <c:pt idx="363">
                        <c:v>2938.243164</c:v>
                      </c:pt>
                      <c:pt idx="364">
                        <c:v>2937.4941410000001</c:v>
                      </c:pt>
                      <c:pt idx="365">
                        <c:v>2936.7441410000001</c:v>
                      </c:pt>
                      <c:pt idx="366">
                        <c:v>2935.9941410000001</c:v>
                      </c:pt>
                      <c:pt idx="367">
                        <c:v>2935.2441410000001</c:v>
                      </c:pt>
                      <c:pt idx="368">
                        <c:v>2934.4941410000001</c:v>
                      </c:pt>
                      <c:pt idx="369">
                        <c:v>2933.7441410000001</c:v>
                      </c:pt>
                      <c:pt idx="370">
                        <c:v>2932.993164</c:v>
                      </c:pt>
                      <c:pt idx="371">
                        <c:v>2932.243164</c:v>
                      </c:pt>
                      <c:pt idx="372">
                        <c:v>2931.4921880000002</c:v>
                      </c:pt>
                      <c:pt idx="373">
                        <c:v>2930.741211</c:v>
                      </c:pt>
                      <c:pt idx="374">
                        <c:v>2929.9902339999999</c:v>
                      </c:pt>
                      <c:pt idx="375">
                        <c:v>2929.2392580000001</c:v>
                      </c:pt>
                      <c:pt idx="376">
                        <c:v>2928.4882809999999</c:v>
                      </c:pt>
                      <c:pt idx="377">
                        <c:v>2927.7373050000001</c:v>
                      </c:pt>
                      <c:pt idx="378">
                        <c:v>2926.9853520000001</c:v>
                      </c:pt>
                      <c:pt idx="379">
                        <c:v>2926.2333979999999</c:v>
                      </c:pt>
                      <c:pt idx="380">
                        <c:v>2925.4814449999999</c:v>
                      </c:pt>
                      <c:pt idx="381">
                        <c:v>2924.7294919999999</c:v>
                      </c:pt>
                      <c:pt idx="382">
                        <c:v>2923.977539</c:v>
                      </c:pt>
                      <c:pt idx="383">
                        <c:v>2923.225586</c:v>
                      </c:pt>
                      <c:pt idx="384">
                        <c:v>2922.4736330000001</c:v>
                      </c:pt>
                      <c:pt idx="385">
                        <c:v>2921.720703</c:v>
                      </c:pt>
                      <c:pt idx="386">
                        <c:v>2920.96875</c:v>
                      </c:pt>
                      <c:pt idx="387">
                        <c:v>2920.2158199999999</c:v>
                      </c:pt>
                      <c:pt idx="388">
                        <c:v>2919.4628910000001</c:v>
                      </c:pt>
                      <c:pt idx="389">
                        <c:v>2918.709961</c:v>
                      </c:pt>
                      <c:pt idx="390">
                        <c:v>2917.9560550000001</c:v>
                      </c:pt>
                      <c:pt idx="391">
                        <c:v>2917.203125</c:v>
                      </c:pt>
                      <c:pt idx="392">
                        <c:v>2916.4501949999999</c:v>
                      </c:pt>
                      <c:pt idx="393">
                        <c:v>2915.696289</c:v>
                      </c:pt>
                      <c:pt idx="394">
                        <c:v>2914.9423830000001</c:v>
                      </c:pt>
                      <c:pt idx="395">
                        <c:v>2914.1884770000001</c:v>
                      </c:pt>
                      <c:pt idx="396">
                        <c:v>2913.4345699999999</c:v>
                      </c:pt>
                      <c:pt idx="397">
                        <c:v>2912.680664</c:v>
                      </c:pt>
                      <c:pt idx="398">
                        <c:v>2911.9267580000001</c:v>
                      </c:pt>
                      <c:pt idx="399">
                        <c:v>2911.171875</c:v>
                      </c:pt>
                      <c:pt idx="400">
                        <c:v>2910.4169919999999</c:v>
                      </c:pt>
                      <c:pt idx="401">
                        <c:v>2909.663086</c:v>
                      </c:pt>
                      <c:pt idx="402">
                        <c:v>2908.908203</c:v>
                      </c:pt>
                      <c:pt idx="403">
                        <c:v>2908.1533199999999</c:v>
                      </c:pt>
                      <c:pt idx="404">
                        <c:v>2907.397461</c:v>
                      </c:pt>
                      <c:pt idx="405">
                        <c:v>2906.642578</c:v>
                      </c:pt>
                      <c:pt idx="406">
                        <c:v>2905.8876949999999</c:v>
                      </c:pt>
                      <c:pt idx="407">
                        <c:v>2905.131836</c:v>
                      </c:pt>
                      <c:pt idx="408">
                        <c:v>2904.3759770000001</c:v>
                      </c:pt>
                      <c:pt idx="409">
                        <c:v>2903.6201169999999</c:v>
                      </c:pt>
                      <c:pt idx="410">
                        <c:v>2902.8642580000001</c:v>
                      </c:pt>
                      <c:pt idx="411">
                        <c:v>2902.1083979999999</c:v>
                      </c:pt>
                      <c:pt idx="412">
                        <c:v>2901.352539</c:v>
                      </c:pt>
                      <c:pt idx="413">
                        <c:v>2900.595703</c:v>
                      </c:pt>
                      <c:pt idx="414">
                        <c:v>2899.8398440000001</c:v>
                      </c:pt>
                      <c:pt idx="415">
                        <c:v>2899.0830080000001</c:v>
                      </c:pt>
                      <c:pt idx="416">
                        <c:v>2898.326172</c:v>
                      </c:pt>
                      <c:pt idx="417">
                        <c:v>2897.569336</c:v>
                      </c:pt>
                      <c:pt idx="418">
                        <c:v>2896.8125</c:v>
                      </c:pt>
                      <c:pt idx="419">
                        <c:v>2896.0546880000002</c:v>
                      </c:pt>
                      <c:pt idx="420">
                        <c:v>2895.2978520000001</c:v>
                      </c:pt>
                      <c:pt idx="421">
                        <c:v>2894.540039</c:v>
                      </c:pt>
                      <c:pt idx="422">
                        <c:v>2893.783203</c:v>
                      </c:pt>
                      <c:pt idx="423">
                        <c:v>2893.0253910000001</c:v>
                      </c:pt>
                      <c:pt idx="424">
                        <c:v>2892.267578</c:v>
                      </c:pt>
                      <c:pt idx="425">
                        <c:v>2891.5097660000001</c:v>
                      </c:pt>
                      <c:pt idx="426">
                        <c:v>2890.7509770000001</c:v>
                      </c:pt>
                      <c:pt idx="427">
                        <c:v>2889.993164</c:v>
                      </c:pt>
                      <c:pt idx="428">
                        <c:v>2889.234375</c:v>
                      </c:pt>
                      <c:pt idx="429">
                        <c:v>2888.475586</c:v>
                      </c:pt>
                      <c:pt idx="430">
                        <c:v>2887.7177729999999</c:v>
                      </c:pt>
                      <c:pt idx="431">
                        <c:v>2886.9589839999999</c:v>
                      </c:pt>
                      <c:pt idx="432">
                        <c:v>2886.1992190000001</c:v>
                      </c:pt>
                      <c:pt idx="433">
                        <c:v>2885.4404300000001</c:v>
                      </c:pt>
                      <c:pt idx="434">
                        <c:v>2884.6816410000001</c:v>
                      </c:pt>
                      <c:pt idx="435">
                        <c:v>2883.921875</c:v>
                      </c:pt>
                      <c:pt idx="436">
                        <c:v>2883.1621089999999</c:v>
                      </c:pt>
                      <c:pt idx="437">
                        <c:v>2882.4023440000001</c:v>
                      </c:pt>
                      <c:pt idx="438">
                        <c:v>2881.642578</c:v>
                      </c:pt>
                      <c:pt idx="439">
                        <c:v>2880.8828130000002</c:v>
                      </c:pt>
                      <c:pt idx="440">
                        <c:v>2880.123047</c:v>
                      </c:pt>
                      <c:pt idx="441">
                        <c:v>2879.3623050000001</c:v>
                      </c:pt>
                      <c:pt idx="442">
                        <c:v>2878.602539</c:v>
                      </c:pt>
                      <c:pt idx="443">
                        <c:v>2877.841797</c:v>
                      </c:pt>
                      <c:pt idx="444">
                        <c:v>2877.0810550000001</c:v>
                      </c:pt>
                      <c:pt idx="445">
                        <c:v>2876.3203130000002</c:v>
                      </c:pt>
                      <c:pt idx="446">
                        <c:v>2875.5595699999999</c:v>
                      </c:pt>
                      <c:pt idx="447">
                        <c:v>2874.798828</c:v>
                      </c:pt>
                      <c:pt idx="448">
                        <c:v>2874.0371089999999</c:v>
                      </c:pt>
                      <c:pt idx="449">
                        <c:v>2873.2763669999999</c:v>
                      </c:pt>
                      <c:pt idx="450">
                        <c:v>2872.5146479999999</c:v>
                      </c:pt>
                      <c:pt idx="451">
                        <c:v>2871.7529300000001</c:v>
                      </c:pt>
                      <c:pt idx="452">
                        <c:v>2870.991211</c:v>
                      </c:pt>
                      <c:pt idx="453">
                        <c:v>2870.2294919999999</c:v>
                      </c:pt>
                      <c:pt idx="454">
                        <c:v>2869.4677729999999</c:v>
                      </c:pt>
                      <c:pt idx="455">
                        <c:v>2868.705078</c:v>
                      </c:pt>
                      <c:pt idx="456">
                        <c:v>2867.9433589999999</c:v>
                      </c:pt>
                      <c:pt idx="457">
                        <c:v>2867.180664</c:v>
                      </c:pt>
                      <c:pt idx="458">
                        <c:v>2866.4179690000001</c:v>
                      </c:pt>
                      <c:pt idx="459">
                        <c:v>2865.6552729999999</c:v>
                      </c:pt>
                      <c:pt idx="460">
                        <c:v>2864.892578</c:v>
                      </c:pt>
                      <c:pt idx="461">
                        <c:v>2864.1289059999999</c:v>
                      </c:pt>
                      <c:pt idx="462">
                        <c:v>2863.366211</c:v>
                      </c:pt>
                      <c:pt idx="463">
                        <c:v>2862.602539</c:v>
                      </c:pt>
                      <c:pt idx="464">
                        <c:v>2861.8398440000001</c:v>
                      </c:pt>
                      <c:pt idx="465">
                        <c:v>2861.076172</c:v>
                      </c:pt>
                      <c:pt idx="466">
                        <c:v>2860.3125</c:v>
                      </c:pt>
                      <c:pt idx="467">
                        <c:v>2859.548828</c:v>
                      </c:pt>
                      <c:pt idx="468">
                        <c:v>2858.7841800000001</c:v>
                      </c:pt>
                      <c:pt idx="469">
                        <c:v>2858.0205080000001</c:v>
                      </c:pt>
                      <c:pt idx="470">
                        <c:v>2857.2558589999999</c:v>
                      </c:pt>
                      <c:pt idx="471">
                        <c:v>2856.491211</c:v>
                      </c:pt>
                      <c:pt idx="472">
                        <c:v>2855.727539</c:v>
                      </c:pt>
                      <c:pt idx="473">
                        <c:v>2854.9628910000001</c:v>
                      </c:pt>
                      <c:pt idx="474">
                        <c:v>2854.1972660000001</c:v>
                      </c:pt>
                      <c:pt idx="475">
                        <c:v>2853.4326169999999</c:v>
                      </c:pt>
                      <c:pt idx="476">
                        <c:v>2852.6679690000001</c:v>
                      </c:pt>
                      <c:pt idx="477">
                        <c:v>2851.9023440000001</c:v>
                      </c:pt>
                      <c:pt idx="478">
                        <c:v>2851.1367190000001</c:v>
                      </c:pt>
                      <c:pt idx="479">
                        <c:v>2850.3710940000001</c:v>
                      </c:pt>
                      <c:pt idx="480">
                        <c:v>2849.6054690000001</c:v>
                      </c:pt>
                      <c:pt idx="481">
                        <c:v>2848.8398440000001</c:v>
                      </c:pt>
                      <c:pt idx="482">
                        <c:v>2848.0742190000001</c:v>
                      </c:pt>
                      <c:pt idx="483">
                        <c:v>2847.3076169999999</c:v>
                      </c:pt>
                      <c:pt idx="484">
                        <c:v>2846.5419919999999</c:v>
                      </c:pt>
                      <c:pt idx="485">
                        <c:v>2845.7753910000001</c:v>
                      </c:pt>
                      <c:pt idx="486">
                        <c:v>2845.008789</c:v>
                      </c:pt>
                      <c:pt idx="487">
                        <c:v>2844.2421880000002</c:v>
                      </c:pt>
                      <c:pt idx="488">
                        <c:v>2843.475586</c:v>
                      </c:pt>
                      <c:pt idx="489">
                        <c:v>2842.7089839999999</c:v>
                      </c:pt>
                      <c:pt idx="490">
                        <c:v>2841.9414059999999</c:v>
                      </c:pt>
                      <c:pt idx="491">
                        <c:v>2841.173828</c:v>
                      </c:pt>
                      <c:pt idx="492">
                        <c:v>2840.4072270000001</c:v>
                      </c:pt>
                      <c:pt idx="493">
                        <c:v>2839.6396479999999</c:v>
                      </c:pt>
                      <c:pt idx="494">
                        <c:v>2838.8720699999999</c:v>
                      </c:pt>
                      <c:pt idx="495">
                        <c:v>2838.1044919999999</c:v>
                      </c:pt>
                      <c:pt idx="496">
                        <c:v>2837.3359380000002</c:v>
                      </c:pt>
                      <c:pt idx="497">
                        <c:v>2836.5683589999999</c:v>
                      </c:pt>
                      <c:pt idx="498">
                        <c:v>2835.7998050000001</c:v>
                      </c:pt>
                      <c:pt idx="499">
                        <c:v>2835.03125</c:v>
                      </c:pt>
                      <c:pt idx="500">
                        <c:v>2834.2626949999999</c:v>
                      </c:pt>
                      <c:pt idx="501">
                        <c:v>2833.4941410000001</c:v>
                      </c:pt>
                      <c:pt idx="502">
                        <c:v>2832.725586</c:v>
                      </c:pt>
                      <c:pt idx="503">
                        <c:v>2831.9570309999999</c:v>
                      </c:pt>
                      <c:pt idx="504">
                        <c:v>2831.1875</c:v>
                      </c:pt>
                      <c:pt idx="505">
                        <c:v>2830.4189449999999</c:v>
                      </c:pt>
                      <c:pt idx="506">
                        <c:v>2829.649414</c:v>
                      </c:pt>
                      <c:pt idx="507">
                        <c:v>2828.8798830000001</c:v>
                      </c:pt>
                      <c:pt idx="508">
                        <c:v>2828.1103520000001</c:v>
                      </c:pt>
                      <c:pt idx="509">
                        <c:v>2827.3408199999999</c:v>
                      </c:pt>
                      <c:pt idx="510">
                        <c:v>2826.5703130000002</c:v>
                      </c:pt>
                      <c:pt idx="511">
                        <c:v>2825.8007809999999</c:v>
                      </c:pt>
                      <c:pt idx="512">
                        <c:v>2825.0302729999999</c:v>
                      </c:pt>
                      <c:pt idx="513">
                        <c:v>2824.2597660000001</c:v>
                      </c:pt>
                      <c:pt idx="514">
                        <c:v>2823.4892580000001</c:v>
                      </c:pt>
                      <c:pt idx="515">
                        <c:v>2822.71875</c:v>
                      </c:pt>
                      <c:pt idx="516">
                        <c:v>2821.9482419999999</c:v>
                      </c:pt>
                      <c:pt idx="517">
                        <c:v>2821.1777339999999</c:v>
                      </c:pt>
                      <c:pt idx="518">
                        <c:v>2820.40625</c:v>
                      </c:pt>
                      <c:pt idx="519">
                        <c:v>2819.6347660000001</c:v>
                      </c:pt>
                      <c:pt idx="520">
                        <c:v>2818.8642580000001</c:v>
                      </c:pt>
                      <c:pt idx="521">
                        <c:v>2818.0927729999999</c:v>
                      </c:pt>
                      <c:pt idx="522">
                        <c:v>2817.321289</c:v>
                      </c:pt>
                      <c:pt idx="523">
                        <c:v>2816.548828</c:v>
                      </c:pt>
                      <c:pt idx="524">
                        <c:v>2815.7773440000001</c:v>
                      </c:pt>
                      <c:pt idx="525">
                        <c:v>2815.0048830000001</c:v>
                      </c:pt>
                      <c:pt idx="526">
                        <c:v>2814.2333979999999</c:v>
                      </c:pt>
                      <c:pt idx="527">
                        <c:v>2813.4609380000002</c:v>
                      </c:pt>
                      <c:pt idx="528">
                        <c:v>2812.6884770000001</c:v>
                      </c:pt>
                      <c:pt idx="529">
                        <c:v>2811.9160160000001</c:v>
                      </c:pt>
                      <c:pt idx="530">
                        <c:v>2811.142578</c:v>
                      </c:pt>
                      <c:pt idx="531">
                        <c:v>2810.3701169999999</c:v>
                      </c:pt>
                      <c:pt idx="532">
                        <c:v>2809.5966800000001</c:v>
                      </c:pt>
                      <c:pt idx="533">
                        <c:v>2808.8242190000001</c:v>
                      </c:pt>
                      <c:pt idx="534">
                        <c:v>2808.0507809999999</c:v>
                      </c:pt>
                      <c:pt idx="535">
                        <c:v>2807.2773440000001</c:v>
                      </c:pt>
                      <c:pt idx="536">
                        <c:v>2806.5039059999999</c:v>
                      </c:pt>
                      <c:pt idx="537">
                        <c:v>2805.7294919999999</c:v>
                      </c:pt>
                      <c:pt idx="538">
                        <c:v>2804.9560550000001</c:v>
                      </c:pt>
                      <c:pt idx="539">
                        <c:v>2804.1816410000001</c:v>
                      </c:pt>
                      <c:pt idx="540">
                        <c:v>2803.408203</c:v>
                      </c:pt>
                      <c:pt idx="541">
                        <c:v>2802.633789</c:v>
                      </c:pt>
                      <c:pt idx="542">
                        <c:v>2801.859375</c:v>
                      </c:pt>
                      <c:pt idx="543">
                        <c:v>2801.084961</c:v>
                      </c:pt>
                      <c:pt idx="544">
                        <c:v>2800.3095699999999</c:v>
                      </c:pt>
                      <c:pt idx="545">
                        <c:v>2799.5351559999999</c:v>
                      </c:pt>
                      <c:pt idx="546">
                        <c:v>2798.7597660000001</c:v>
                      </c:pt>
                      <c:pt idx="547">
                        <c:v>2797.9853520000001</c:v>
                      </c:pt>
                      <c:pt idx="548">
                        <c:v>2797.209961</c:v>
                      </c:pt>
                      <c:pt idx="549">
                        <c:v>2796.4345699999999</c:v>
                      </c:pt>
                      <c:pt idx="550">
                        <c:v>2795.658203</c:v>
                      </c:pt>
                      <c:pt idx="551">
                        <c:v>2794.8828130000002</c:v>
                      </c:pt>
                      <c:pt idx="552">
                        <c:v>2794.107422</c:v>
                      </c:pt>
                      <c:pt idx="553">
                        <c:v>2793.3310550000001</c:v>
                      </c:pt>
                      <c:pt idx="554">
                        <c:v>2792.5546880000002</c:v>
                      </c:pt>
                      <c:pt idx="555">
                        <c:v>2791.7783199999999</c:v>
                      </c:pt>
                      <c:pt idx="556">
                        <c:v>2791.001953</c:v>
                      </c:pt>
                      <c:pt idx="557">
                        <c:v>2790.225586</c:v>
                      </c:pt>
                      <c:pt idx="558">
                        <c:v>2789.4492190000001</c:v>
                      </c:pt>
                      <c:pt idx="559">
                        <c:v>2788.671875</c:v>
                      </c:pt>
                      <c:pt idx="560">
                        <c:v>2787.8945309999999</c:v>
                      </c:pt>
                      <c:pt idx="561">
                        <c:v>2787.118164</c:v>
                      </c:pt>
                      <c:pt idx="562">
                        <c:v>2786.3408199999999</c:v>
                      </c:pt>
                      <c:pt idx="563">
                        <c:v>2785.5634770000001</c:v>
                      </c:pt>
                      <c:pt idx="564">
                        <c:v>2784.7851559999999</c:v>
                      </c:pt>
                      <c:pt idx="565">
                        <c:v>2784.0078130000002</c:v>
                      </c:pt>
                      <c:pt idx="566">
                        <c:v>2783.2294919999999</c:v>
                      </c:pt>
                      <c:pt idx="567">
                        <c:v>2782.4521479999999</c:v>
                      </c:pt>
                      <c:pt idx="568">
                        <c:v>2781.673828</c:v>
                      </c:pt>
                      <c:pt idx="569">
                        <c:v>2780.8955080000001</c:v>
                      </c:pt>
                      <c:pt idx="570">
                        <c:v>2780.1171880000002</c:v>
                      </c:pt>
                      <c:pt idx="571">
                        <c:v>2779.3388669999999</c:v>
                      </c:pt>
                      <c:pt idx="572">
                        <c:v>2778.5595699999999</c:v>
                      </c:pt>
                      <c:pt idx="573">
                        <c:v>2777.78125</c:v>
                      </c:pt>
                      <c:pt idx="574">
                        <c:v>2777.001953</c:v>
                      </c:pt>
                      <c:pt idx="575">
                        <c:v>2776.2226559999999</c:v>
                      </c:pt>
                      <c:pt idx="576">
                        <c:v>2775.4433589999999</c:v>
                      </c:pt>
                      <c:pt idx="577">
                        <c:v>2774.6640630000002</c:v>
                      </c:pt>
                      <c:pt idx="578">
                        <c:v>2773.8847660000001</c:v>
                      </c:pt>
                      <c:pt idx="579">
                        <c:v>2773.1044919999999</c:v>
                      </c:pt>
                      <c:pt idx="580">
                        <c:v>2772.3242190000001</c:v>
                      </c:pt>
                      <c:pt idx="581">
                        <c:v>2771.544922</c:v>
                      </c:pt>
                      <c:pt idx="582">
                        <c:v>2770.7646479999999</c:v>
                      </c:pt>
                      <c:pt idx="583">
                        <c:v>2769.984375</c:v>
                      </c:pt>
                      <c:pt idx="584">
                        <c:v>2769.2041020000001</c:v>
                      </c:pt>
                      <c:pt idx="585">
                        <c:v>2768.4228520000001</c:v>
                      </c:pt>
                      <c:pt idx="586">
                        <c:v>2767.642578</c:v>
                      </c:pt>
                      <c:pt idx="587">
                        <c:v>2766.861328</c:v>
                      </c:pt>
                      <c:pt idx="588">
                        <c:v>2766.080078</c:v>
                      </c:pt>
                      <c:pt idx="589">
                        <c:v>2765.298828</c:v>
                      </c:pt>
                      <c:pt idx="590">
                        <c:v>2764.517578</c:v>
                      </c:pt>
                      <c:pt idx="591">
                        <c:v>2763.736328</c:v>
                      </c:pt>
                      <c:pt idx="592">
                        <c:v>2762.955078</c:v>
                      </c:pt>
                      <c:pt idx="593">
                        <c:v>2762.1728520000001</c:v>
                      </c:pt>
                      <c:pt idx="594">
                        <c:v>2761.3916020000001</c:v>
                      </c:pt>
                      <c:pt idx="595">
                        <c:v>2760.609375</c:v>
                      </c:pt>
                      <c:pt idx="596">
                        <c:v>2759.8271479999999</c:v>
                      </c:pt>
                      <c:pt idx="597">
                        <c:v>2759.044922</c:v>
                      </c:pt>
                      <c:pt idx="598">
                        <c:v>2758.2617190000001</c:v>
                      </c:pt>
                      <c:pt idx="599">
                        <c:v>2757.4794919999999</c:v>
                      </c:pt>
                      <c:pt idx="600">
                        <c:v>2756.6972660000001</c:v>
                      </c:pt>
                      <c:pt idx="601">
                        <c:v>2755.9140630000002</c:v>
                      </c:pt>
                      <c:pt idx="602">
                        <c:v>2755.1308589999999</c:v>
                      </c:pt>
                      <c:pt idx="603">
                        <c:v>2754.3476559999999</c:v>
                      </c:pt>
                      <c:pt idx="604">
                        <c:v>2753.564453</c:v>
                      </c:pt>
                      <c:pt idx="605">
                        <c:v>2752.78125</c:v>
                      </c:pt>
                      <c:pt idx="606">
                        <c:v>2751.9970699999999</c:v>
                      </c:pt>
                      <c:pt idx="607">
                        <c:v>2751.2138669999999</c:v>
                      </c:pt>
                      <c:pt idx="608">
                        <c:v>2750.4296880000002</c:v>
                      </c:pt>
                      <c:pt idx="609">
                        <c:v>2749.6455080000001</c:v>
                      </c:pt>
                      <c:pt idx="610">
                        <c:v>2748.861328</c:v>
                      </c:pt>
                      <c:pt idx="611">
                        <c:v>2748.0771479999999</c:v>
                      </c:pt>
                      <c:pt idx="612">
                        <c:v>2747.2919919999999</c:v>
                      </c:pt>
                      <c:pt idx="613">
                        <c:v>2746.5078130000002</c:v>
                      </c:pt>
                      <c:pt idx="614">
                        <c:v>2745.7226559999999</c:v>
                      </c:pt>
                      <c:pt idx="615">
                        <c:v>2744.9375</c:v>
                      </c:pt>
                      <c:pt idx="616">
                        <c:v>2744.1533199999999</c:v>
                      </c:pt>
                      <c:pt idx="617">
                        <c:v>2743.3671880000002</c:v>
                      </c:pt>
                      <c:pt idx="618">
                        <c:v>2742.5820309999999</c:v>
                      </c:pt>
                      <c:pt idx="619">
                        <c:v>2741.796875</c:v>
                      </c:pt>
                      <c:pt idx="620">
                        <c:v>2741.0107419999999</c:v>
                      </c:pt>
                      <c:pt idx="621">
                        <c:v>2740.225586</c:v>
                      </c:pt>
                      <c:pt idx="622">
                        <c:v>2739.439453</c:v>
                      </c:pt>
                      <c:pt idx="623">
                        <c:v>2738.6533199999999</c:v>
                      </c:pt>
                      <c:pt idx="624">
                        <c:v>2737.8671880000002</c:v>
                      </c:pt>
                      <c:pt idx="625">
                        <c:v>2737.080078</c:v>
                      </c:pt>
                      <c:pt idx="626">
                        <c:v>2736.2939449999999</c:v>
                      </c:pt>
                      <c:pt idx="627">
                        <c:v>2735.5078130000002</c:v>
                      </c:pt>
                      <c:pt idx="628">
                        <c:v>2734.720703</c:v>
                      </c:pt>
                      <c:pt idx="629">
                        <c:v>2733.9335940000001</c:v>
                      </c:pt>
                      <c:pt idx="630">
                        <c:v>2733.1464839999999</c:v>
                      </c:pt>
                      <c:pt idx="631">
                        <c:v>2732.359375</c:v>
                      </c:pt>
                      <c:pt idx="632">
                        <c:v>2731.571289</c:v>
                      </c:pt>
                      <c:pt idx="633">
                        <c:v>2730.7841800000001</c:v>
                      </c:pt>
                      <c:pt idx="634">
                        <c:v>2729.9960940000001</c:v>
                      </c:pt>
                      <c:pt idx="635">
                        <c:v>2729.2089839999999</c:v>
                      </c:pt>
                      <c:pt idx="636">
                        <c:v>2728.4208979999999</c:v>
                      </c:pt>
                      <c:pt idx="637">
                        <c:v>2727.6328130000002</c:v>
                      </c:pt>
                      <c:pt idx="638">
                        <c:v>2726.84375</c:v>
                      </c:pt>
                      <c:pt idx="639">
                        <c:v>2726.055664</c:v>
                      </c:pt>
                      <c:pt idx="640">
                        <c:v>2725.267578</c:v>
                      </c:pt>
                      <c:pt idx="641">
                        <c:v>2724.4785160000001</c:v>
                      </c:pt>
                      <c:pt idx="642">
                        <c:v>2723.689453</c:v>
                      </c:pt>
                      <c:pt idx="643">
                        <c:v>2722.9003910000001</c:v>
                      </c:pt>
                      <c:pt idx="644">
                        <c:v>2722.111328</c:v>
                      </c:pt>
                      <c:pt idx="645">
                        <c:v>2721.3222660000001</c:v>
                      </c:pt>
                      <c:pt idx="646">
                        <c:v>2720.5322270000001</c:v>
                      </c:pt>
                      <c:pt idx="647">
                        <c:v>2719.743164</c:v>
                      </c:pt>
                      <c:pt idx="648">
                        <c:v>2718.953125</c:v>
                      </c:pt>
                      <c:pt idx="649">
                        <c:v>2718.163086</c:v>
                      </c:pt>
                      <c:pt idx="650">
                        <c:v>2717.373047</c:v>
                      </c:pt>
                      <c:pt idx="651">
                        <c:v>2716.5830080000001</c:v>
                      </c:pt>
                      <c:pt idx="652">
                        <c:v>2715.7929690000001</c:v>
                      </c:pt>
                      <c:pt idx="653">
                        <c:v>2715.001953</c:v>
                      </c:pt>
                      <c:pt idx="654">
                        <c:v>2714.211914</c:v>
                      </c:pt>
                      <c:pt idx="655">
                        <c:v>2713.4208979999999</c:v>
                      </c:pt>
                      <c:pt idx="656">
                        <c:v>2712.6298830000001</c:v>
                      </c:pt>
                      <c:pt idx="657">
                        <c:v>2711.8388669999999</c:v>
                      </c:pt>
                      <c:pt idx="658">
                        <c:v>2711.0478520000001</c:v>
                      </c:pt>
                      <c:pt idx="659">
                        <c:v>2710.2558589999999</c:v>
                      </c:pt>
                      <c:pt idx="660">
                        <c:v>2709.4648440000001</c:v>
                      </c:pt>
                      <c:pt idx="661">
                        <c:v>2708.6728520000001</c:v>
                      </c:pt>
                      <c:pt idx="662">
                        <c:v>2707.881836</c:v>
                      </c:pt>
                      <c:pt idx="663">
                        <c:v>2707.0898440000001</c:v>
                      </c:pt>
                      <c:pt idx="664">
                        <c:v>2706.296875</c:v>
                      </c:pt>
                      <c:pt idx="665">
                        <c:v>2705.5048830000001</c:v>
                      </c:pt>
                      <c:pt idx="666">
                        <c:v>2704.7128910000001</c:v>
                      </c:pt>
                      <c:pt idx="667">
                        <c:v>2703.919922</c:v>
                      </c:pt>
                      <c:pt idx="668">
                        <c:v>2703.1279300000001</c:v>
                      </c:pt>
                      <c:pt idx="669">
                        <c:v>2702.334961</c:v>
                      </c:pt>
                      <c:pt idx="670">
                        <c:v>2701.5419919999999</c:v>
                      </c:pt>
                      <c:pt idx="671">
                        <c:v>2700.748047</c:v>
                      </c:pt>
                      <c:pt idx="672">
                        <c:v>2699.955078</c:v>
                      </c:pt>
                      <c:pt idx="673">
                        <c:v>2699.1621089999999</c:v>
                      </c:pt>
                      <c:pt idx="674">
                        <c:v>2698.368164</c:v>
                      </c:pt>
                      <c:pt idx="675">
                        <c:v>2697.5742190000001</c:v>
                      </c:pt>
                      <c:pt idx="676">
                        <c:v>2696.7802729999999</c:v>
                      </c:pt>
                      <c:pt idx="677">
                        <c:v>2695.986328</c:v>
                      </c:pt>
                      <c:pt idx="678">
                        <c:v>2695.1923830000001</c:v>
                      </c:pt>
                      <c:pt idx="679">
                        <c:v>2694.3984380000002</c:v>
                      </c:pt>
                      <c:pt idx="680">
                        <c:v>2693.6035160000001</c:v>
                      </c:pt>
                      <c:pt idx="681">
                        <c:v>2692.8095699999999</c:v>
                      </c:pt>
                      <c:pt idx="682">
                        <c:v>2692.0146479999999</c:v>
                      </c:pt>
                      <c:pt idx="683">
                        <c:v>2691.2197270000001</c:v>
                      </c:pt>
                      <c:pt idx="684">
                        <c:v>2690.4248050000001</c:v>
                      </c:pt>
                      <c:pt idx="685">
                        <c:v>2689.6289059999999</c:v>
                      </c:pt>
                      <c:pt idx="686">
                        <c:v>2688.8339839999999</c:v>
                      </c:pt>
                      <c:pt idx="687">
                        <c:v>2688.038086</c:v>
                      </c:pt>
                      <c:pt idx="688">
                        <c:v>2687.243164</c:v>
                      </c:pt>
                      <c:pt idx="689">
                        <c:v>2686.4472660000001</c:v>
                      </c:pt>
                      <c:pt idx="690">
                        <c:v>2685.6513669999999</c:v>
                      </c:pt>
                      <c:pt idx="691">
                        <c:v>2684.8544919999999</c:v>
                      </c:pt>
                      <c:pt idx="692">
                        <c:v>2684.0585940000001</c:v>
                      </c:pt>
                      <c:pt idx="693">
                        <c:v>2683.2626949999999</c:v>
                      </c:pt>
                      <c:pt idx="694">
                        <c:v>2682.4658199999999</c:v>
                      </c:pt>
                      <c:pt idx="695">
                        <c:v>2681.6689449999999</c:v>
                      </c:pt>
                      <c:pt idx="696">
                        <c:v>2680.8720699999999</c:v>
                      </c:pt>
                      <c:pt idx="697">
                        <c:v>2680.0751949999999</c:v>
                      </c:pt>
                      <c:pt idx="698">
                        <c:v>2679.2783199999999</c:v>
                      </c:pt>
                      <c:pt idx="699">
                        <c:v>2678.4814449999999</c:v>
                      </c:pt>
                      <c:pt idx="700">
                        <c:v>2677.6835940000001</c:v>
                      </c:pt>
                      <c:pt idx="701">
                        <c:v>2676.8857419999999</c:v>
                      </c:pt>
                      <c:pt idx="702">
                        <c:v>2676.0878910000001</c:v>
                      </c:pt>
                      <c:pt idx="703">
                        <c:v>2675.290039</c:v>
                      </c:pt>
                      <c:pt idx="704">
                        <c:v>2674.4921880000002</c:v>
                      </c:pt>
                      <c:pt idx="705">
                        <c:v>2673.694336</c:v>
                      </c:pt>
                      <c:pt idx="706">
                        <c:v>2672.8964839999999</c:v>
                      </c:pt>
                      <c:pt idx="707">
                        <c:v>2672.0976559999999</c:v>
                      </c:pt>
                      <c:pt idx="708">
                        <c:v>2671.298828</c:v>
                      </c:pt>
                      <c:pt idx="709">
                        <c:v>2670.5</c:v>
                      </c:pt>
                      <c:pt idx="710">
                        <c:v>2669.701172</c:v>
                      </c:pt>
                      <c:pt idx="711">
                        <c:v>2668.9023440000001</c:v>
                      </c:pt>
                      <c:pt idx="712">
                        <c:v>2668.1035160000001</c:v>
                      </c:pt>
                      <c:pt idx="713">
                        <c:v>2667.303711</c:v>
                      </c:pt>
                      <c:pt idx="714">
                        <c:v>2666.5039059999999</c:v>
                      </c:pt>
                      <c:pt idx="715">
                        <c:v>2665.7041020000001</c:v>
                      </c:pt>
                      <c:pt idx="716">
                        <c:v>2664.9052729999999</c:v>
                      </c:pt>
                      <c:pt idx="717">
                        <c:v>2664.1044919999999</c:v>
                      </c:pt>
                      <c:pt idx="718">
                        <c:v>2663.3046880000002</c:v>
                      </c:pt>
                      <c:pt idx="719">
                        <c:v>2662.5048830000001</c:v>
                      </c:pt>
                      <c:pt idx="720">
                        <c:v>2661.7041020000001</c:v>
                      </c:pt>
                      <c:pt idx="721">
                        <c:v>2660.9033199999999</c:v>
                      </c:pt>
                      <c:pt idx="722">
                        <c:v>2660.102539</c:v>
                      </c:pt>
                      <c:pt idx="723">
                        <c:v>2659.3017580000001</c:v>
                      </c:pt>
                      <c:pt idx="724">
                        <c:v>2658.5009770000001</c:v>
                      </c:pt>
                      <c:pt idx="725">
                        <c:v>2657.7001949999999</c:v>
                      </c:pt>
                      <c:pt idx="726">
                        <c:v>2656.8984380000002</c:v>
                      </c:pt>
                      <c:pt idx="727">
                        <c:v>2656.0976559999999</c:v>
                      </c:pt>
                      <c:pt idx="728">
                        <c:v>2655.2958979999999</c:v>
                      </c:pt>
                      <c:pt idx="729">
                        <c:v>2654.4941410000001</c:v>
                      </c:pt>
                      <c:pt idx="730">
                        <c:v>2653.6923830000001</c:v>
                      </c:pt>
                      <c:pt idx="731">
                        <c:v>2652.8896479999999</c:v>
                      </c:pt>
                      <c:pt idx="732">
                        <c:v>2652.0878910000001</c:v>
                      </c:pt>
                      <c:pt idx="733">
                        <c:v>2651.2851559999999</c:v>
                      </c:pt>
                      <c:pt idx="734">
                        <c:v>2650.4833979999999</c:v>
                      </c:pt>
                      <c:pt idx="735">
                        <c:v>2649.680664</c:v>
                      </c:pt>
                      <c:pt idx="736">
                        <c:v>2648.8779300000001</c:v>
                      </c:pt>
                      <c:pt idx="737">
                        <c:v>2648.0751949999999</c:v>
                      </c:pt>
                      <c:pt idx="738">
                        <c:v>2647.2714839999999</c:v>
                      </c:pt>
                      <c:pt idx="739">
                        <c:v>2646.46875</c:v>
                      </c:pt>
                      <c:pt idx="740">
                        <c:v>2645.665039</c:v>
                      </c:pt>
                      <c:pt idx="741">
                        <c:v>2644.861328</c:v>
                      </c:pt>
                      <c:pt idx="742">
                        <c:v>2644.0576169999999</c:v>
                      </c:pt>
                      <c:pt idx="743">
                        <c:v>2643.2539059999999</c:v>
                      </c:pt>
                      <c:pt idx="744">
                        <c:v>2642.4501949999999</c:v>
                      </c:pt>
                      <c:pt idx="745">
                        <c:v>2641.6455080000001</c:v>
                      </c:pt>
                      <c:pt idx="746">
                        <c:v>2640.841797</c:v>
                      </c:pt>
                      <c:pt idx="747">
                        <c:v>2640.0371089999999</c:v>
                      </c:pt>
                      <c:pt idx="748">
                        <c:v>2639.232422</c:v>
                      </c:pt>
                      <c:pt idx="749">
                        <c:v>2638.4277339999999</c:v>
                      </c:pt>
                      <c:pt idx="750">
                        <c:v>2637.623047</c:v>
                      </c:pt>
                      <c:pt idx="751">
                        <c:v>2636.8183589999999</c:v>
                      </c:pt>
                      <c:pt idx="752">
                        <c:v>2636.0126949999999</c:v>
                      </c:pt>
                      <c:pt idx="753">
                        <c:v>2635.2080080000001</c:v>
                      </c:pt>
                      <c:pt idx="754">
                        <c:v>2634.4023440000001</c:v>
                      </c:pt>
                      <c:pt idx="755">
                        <c:v>2633.5966800000001</c:v>
                      </c:pt>
                      <c:pt idx="756">
                        <c:v>2632.7910160000001</c:v>
                      </c:pt>
                      <c:pt idx="757">
                        <c:v>2631.984375</c:v>
                      </c:pt>
                      <c:pt idx="758">
                        <c:v>2631.178711</c:v>
                      </c:pt>
                      <c:pt idx="759">
                        <c:v>2630.3720699999999</c:v>
                      </c:pt>
                      <c:pt idx="760">
                        <c:v>2629.5664059999999</c:v>
                      </c:pt>
                      <c:pt idx="761">
                        <c:v>2628.7597660000001</c:v>
                      </c:pt>
                      <c:pt idx="762">
                        <c:v>2627.953125</c:v>
                      </c:pt>
                      <c:pt idx="763">
                        <c:v>2627.1464839999999</c:v>
                      </c:pt>
                      <c:pt idx="764">
                        <c:v>2626.3388669999999</c:v>
                      </c:pt>
                      <c:pt idx="765">
                        <c:v>2625.5322270000001</c:v>
                      </c:pt>
                      <c:pt idx="766">
                        <c:v>2624.7246089999999</c:v>
                      </c:pt>
                      <c:pt idx="767">
                        <c:v>2623.9169919999999</c:v>
                      </c:pt>
                      <c:pt idx="768">
                        <c:v>2623.109375</c:v>
                      </c:pt>
                      <c:pt idx="769">
                        <c:v>2622.3017580000001</c:v>
                      </c:pt>
                      <c:pt idx="770">
                        <c:v>2621.4941410000001</c:v>
                      </c:pt>
                      <c:pt idx="771">
                        <c:v>2620.685547</c:v>
                      </c:pt>
                      <c:pt idx="772">
                        <c:v>2619.8779300000001</c:v>
                      </c:pt>
                      <c:pt idx="773">
                        <c:v>2619.069336</c:v>
                      </c:pt>
                      <c:pt idx="774">
                        <c:v>2618.2607419999999</c:v>
                      </c:pt>
                      <c:pt idx="775">
                        <c:v>2617.4521479999999</c:v>
                      </c:pt>
                      <c:pt idx="776">
                        <c:v>2616.6435550000001</c:v>
                      </c:pt>
                      <c:pt idx="777">
                        <c:v>2615.834961</c:v>
                      </c:pt>
                      <c:pt idx="778">
                        <c:v>2615.0253910000001</c:v>
                      </c:pt>
                      <c:pt idx="779">
                        <c:v>2614.2158199999999</c:v>
                      </c:pt>
                      <c:pt idx="780">
                        <c:v>2613.4072270000001</c:v>
                      </c:pt>
                      <c:pt idx="781">
                        <c:v>2612.5976559999999</c:v>
                      </c:pt>
                      <c:pt idx="782">
                        <c:v>2611.7871089999999</c:v>
                      </c:pt>
                      <c:pt idx="783">
                        <c:v>2610.977539</c:v>
                      </c:pt>
                      <c:pt idx="784">
                        <c:v>2610.1679690000001</c:v>
                      </c:pt>
                      <c:pt idx="785">
                        <c:v>2609.357422</c:v>
                      </c:pt>
                      <c:pt idx="786">
                        <c:v>2608.546875</c:v>
                      </c:pt>
                      <c:pt idx="787">
                        <c:v>2607.736328</c:v>
                      </c:pt>
                      <c:pt idx="788">
                        <c:v>2606.9257809999999</c:v>
                      </c:pt>
                      <c:pt idx="789">
                        <c:v>2606.1152339999999</c:v>
                      </c:pt>
                      <c:pt idx="790">
                        <c:v>2605.3046880000002</c:v>
                      </c:pt>
                      <c:pt idx="791">
                        <c:v>2604.493164</c:v>
                      </c:pt>
                      <c:pt idx="792">
                        <c:v>2603.6826169999999</c:v>
                      </c:pt>
                      <c:pt idx="793">
                        <c:v>2602.8710940000001</c:v>
                      </c:pt>
                      <c:pt idx="794">
                        <c:v>2602.0595699999999</c:v>
                      </c:pt>
                      <c:pt idx="795">
                        <c:v>2601.248047</c:v>
                      </c:pt>
                      <c:pt idx="796">
                        <c:v>2600.435547</c:v>
                      </c:pt>
                      <c:pt idx="797">
                        <c:v>2599.6240229999999</c:v>
                      </c:pt>
                      <c:pt idx="798">
                        <c:v>2598.8115229999999</c:v>
                      </c:pt>
                      <c:pt idx="799">
                        <c:v>2597.9990229999999</c:v>
                      </c:pt>
                      <c:pt idx="800">
                        <c:v>2597.1875</c:v>
                      </c:pt>
                      <c:pt idx="801">
                        <c:v>2596.3740229999999</c:v>
                      </c:pt>
                      <c:pt idx="802">
                        <c:v>2595.5615229999999</c:v>
                      </c:pt>
                      <c:pt idx="803">
                        <c:v>2594.7490229999999</c:v>
                      </c:pt>
                      <c:pt idx="804">
                        <c:v>2593.935547</c:v>
                      </c:pt>
                      <c:pt idx="805">
                        <c:v>2593.123047</c:v>
                      </c:pt>
                      <c:pt idx="806">
                        <c:v>2592.3095699999999</c:v>
                      </c:pt>
                      <c:pt idx="807">
                        <c:v>2591.4960940000001</c:v>
                      </c:pt>
                      <c:pt idx="808">
                        <c:v>2590.6816410000001</c:v>
                      </c:pt>
                      <c:pt idx="809">
                        <c:v>2589.868164</c:v>
                      </c:pt>
                      <c:pt idx="810">
                        <c:v>2589.0546880000002</c:v>
                      </c:pt>
                      <c:pt idx="811">
                        <c:v>2588.2402339999999</c:v>
                      </c:pt>
                      <c:pt idx="812">
                        <c:v>2587.4257809999999</c:v>
                      </c:pt>
                      <c:pt idx="813">
                        <c:v>2586.611328</c:v>
                      </c:pt>
                      <c:pt idx="814">
                        <c:v>2585.796875</c:v>
                      </c:pt>
                      <c:pt idx="815">
                        <c:v>2584.982422</c:v>
                      </c:pt>
                      <c:pt idx="816">
                        <c:v>2584.1669919999999</c:v>
                      </c:pt>
                      <c:pt idx="817">
                        <c:v>2583.352539</c:v>
                      </c:pt>
                      <c:pt idx="818">
                        <c:v>2582.5371089999999</c:v>
                      </c:pt>
                      <c:pt idx="819">
                        <c:v>2581.7216800000001</c:v>
                      </c:pt>
                      <c:pt idx="820">
                        <c:v>2580.90625</c:v>
                      </c:pt>
                      <c:pt idx="821">
                        <c:v>2580.0908199999999</c:v>
                      </c:pt>
                      <c:pt idx="822">
                        <c:v>2579.2753910000001</c:v>
                      </c:pt>
                      <c:pt idx="823">
                        <c:v>2578.4589839999999</c:v>
                      </c:pt>
                      <c:pt idx="824">
                        <c:v>2577.642578</c:v>
                      </c:pt>
                      <c:pt idx="825">
                        <c:v>2576.8271479999999</c:v>
                      </c:pt>
                      <c:pt idx="826">
                        <c:v>2576.0107419999999</c:v>
                      </c:pt>
                      <c:pt idx="827">
                        <c:v>2575.1933589999999</c:v>
                      </c:pt>
                      <c:pt idx="828">
                        <c:v>2574.376953</c:v>
                      </c:pt>
                      <c:pt idx="829">
                        <c:v>2573.560547</c:v>
                      </c:pt>
                      <c:pt idx="830">
                        <c:v>2572.743164</c:v>
                      </c:pt>
                      <c:pt idx="831">
                        <c:v>2571.9257809999999</c:v>
                      </c:pt>
                      <c:pt idx="832">
                        <c:v>2571.1083979999999</c:v>
                      </c:pt>
                      <c:pt idx="833">
                        <c:v>2570.2910160000001</c:v>
                      </c:pt>
                      <c:pt idx="834">
                        <c:v>2569.4736330000001</c:v>
                      </c:pt>
                      <c:pt idx="835">
                        <c:v>2568.65625</c:v>
                      </c:pt>
                      <c:pt idx="836">
                        <c:v>2567.8378910000001</c:v>
                      </c:pt>
                      <c:pt idx="837">
                        <c:v>2567.0195309999999</c:v>
                      </c:pt>
                      <c:pt idx="838">
                        <c:v>2566.201172</c:v>
                      </c:pt>
                      <c:pt idx="839">
                        <c:v>2565.3828130000002</c:v>
                      </c:pt>
                      <c:pt idx="840">
                        <c:v>2564.564453</c:v>
                      </c:pt>
                      <c:pt idx="841">
                        <c:v>2563.7460940000001</c:v>
                      </c:pt>
                      <c:pt idx="842">
                        <c:v>2562.9267580000001</c:v>
                      </c:pt>
                      <c:pt idx="843">
                        <c:v>2562.1083979999999</c:v>
                      </c:pt>
                      <c:pt idx="844">
                        <c:v>2561.2890630000002</c:v>
                      </c:pt>
                      <c:pt idx="845">
                        <c:v>2560.4697270000001</c:v>
                      </c:pt>
                      <c:pt idx="846">
                        <c:v>2559.6503910000001</c:v>
                      </c:pt>
                      <c:pt idx="847">
                        <c:v>2558.8310550000001</c:v>
                      </c:pt>
                      <c:pt idx="848">
                        <c:v>2558.0107419999999</c:v>
                      </c:pt>
                      <c:pt idx="849">
                        <c:v>2557.1904300000001</c:v>
                      </c:pt>
                      <c:pt idx="850">
                        <c:v>2556.3710940000001</c:v>
                      </c:pt>
                      <c:pt idx="851">
                        <c:v>2555.5507809999999</c:v>
                      </c:pt>
                      <c:pt idx="852">
                        <c:v>2554.7304690000001</c:v>
                      </c:pt>
                      <c:pt idx="853">
                        <c:v>2553.9091800000001</c:v>
                      </c:pt>
                      <c:pt idx="854">
                        <c:v>2553.0888669999999</c:v>
                      </c:pt>
                      <c:pt idx="855">
                        <c:v>2552.2685550000001</c:v>
                      </c:pt>
                      <c:pt idx="856">
                        <c:v>2551.4472660000001</c:v>
                      </c:pt>
                      <c:pt idx="857">
                        <c:v>2550.6259770000001</c:v>
                      </c:pt>
                      <c:pt idx="858">
                        <c:v>2549.8046880000002</c:v>
                      </c:pt>
                      <c:pt idx="859">
                        <c:v>2548.9833979999999</c:v>
                      </c:pt>
                      <c:pt idx="860">
                        <c:v>2548.1611330000001</c:v>
                      </c:pt>
                      <c:pt idx="861">
                        <c:v>2547.3398440000001</c:v>
                      </c:pt>
                      <c:pt idx="862">
                        <c:v>2546.517578</c:v>
                      </c:pt>
                      <c:pt idx="863">
                        <c:v>2545.6953130000002</c:v>
                      </c:pt>
                      <c:pt idx="864">
                        <c:v>2544.873047</c:v>
                      </c:pt>
                      <c:pt idx="865">
                        <c:v>2544.0507809999999</c:v>
                      </c:pt>
                      <c:pt idx="866">
                        <c:v>2543.2285160000001</c:v>
                      </c:pt>
                      <c:pt idx="867">
                        <c:v>2542.40625</c:v>
                      </c:pt>
                      <c:pt idx="868">
                        <c:v>2541.5830080000001</c:v>
                      </c:pt>
                      <c:pt idx="869">
                        <c:v>2540.7597660000001</c:v>
                      </c:pt>
                      <c:pt idx="870">
                        <c:v>2539.9365229999999</c:v>
                      </c:pt>
                      <c:pt idx="871">
                        <c:v>2539.1132809999999</c:v>
                      </c:pt>
                      <c:pt idx="872">
                        <c:v>2538.290039</c:v>
                      </c:pt>
                      <c:pt idx="873">
                        <c:v>2537.466797</c:v>
                      </c:pt>
                      <c:pt idx="874">
                        <c:v>2536.642578</c:v>
                      </c:pt>
                      <c:pt idx="875">
                        <c:v>2535.8183589999999</c:v>
                      </c:pt>
                      <c:pt idx="876">
                        <c:v>2534.9941410000001</c:v>
                      </c:pt>
                      <c:pt idx="877">
                        <c:v>2534.169922</c:v>
                      </c:pt>
                      <c:pt idx="878">
                        <c:v>2533.345703</c:v>
                      </c:pt>
                      <c:pt idx="879">
                        <c:v>2532.5214839999999</c:v>
                      </c:pt>
                      <c:pt idx="880">
                        <c:v>2531.696289</c:v>
                      </c:pt>
                      <c:pt idx="881">
                        <c:v>2530.8720699999999</c:v>
                      </c:pt>
                      <c:pt idx="882">
                        <c:v>2530.046875</c:v>
                      </c:pt>
                      <c:pt idx="883">
                        <c:v>2529.2216800000001</c:v>
                      </c:pt>
                      <c:pt idx="884">
                        <c:v>2528.3964839999999</c:v>
                      </c:pt>
                      <c:pt idx="885">
                        <c:v>2527.5703130000002</c:v>
                      </c:pt>
                      <c:pt idx="886">
                        <c:v>2526.7451169999999</c:v>
                      </c:pt>
                      <c:pt idx="887">
                        <c:v>2525.9189449999999</c:v>
                      </c:pt>
                      <c:pt idx="888">
                        <c:v>2525.0927729999999</c:v>
                      </c:pt>
                      <c:pt idx="889">
                        <c:v>2524.267578</c:v>
                      </c:pt>
                      <c:pt idx="890">
                        <c:v>2523.4404300000001</c:v>
                      </c:pt>
                      <c:pt idx="891">
                        <c:v>2522.6142580000001</c:v>
                      </c:pt>
                      <c:pt idx="892">
                        <c:v>2521.788086</c:v>
                      </c:pt>
                      <c:pt idx="893">
                        <c:v>2520.9609380000002</c:v>
                      </c:pt>
                      <c:pt idx="894">
                        <c:v>2520.133789</c:v>
                      </c:pt>
                      <c:pt idx="895">
                        <c:v>2519.3066410000001</c:v>
                      </c:pt>
                      <c:pt idx="896">
                        <c:v>2518.4794919999999</c:v>
                      </c:pt>
                      <c:pt idx="897">
                        <c:v>2517.6523440000001</c:v>
                      </c:pt>
                      <c:pt idx="898">
                        <c:v>2516.8251949999999</c:v>
                      </c:pt>
                      <c:pt idx="899">
                        <c:v>2515.9970699999999</c:v>
                      </c:pt>
                      <c:pt idx="900">
                        <c:v>2515.169922</c:v>
                      </c:pt>
                      <c:pt idx="901">
                        <c:v>2514.341797</c:v>
                      </c:pt>
                      <c:pt idx="902">
                        <c:v>2513.513672</c:v>
                      </c:pt>
                      <c:pt idx="903">
                        <c:v>2512.685547</c:v>
                      </c:pt>
                      <c:pt idx="904">
                        <c:v>2511.8564449999999</c:v>
                      </c:pt>
                      <c:pt idx="905">
                        <c:v>2511.0283199999999</c:v>
                      </c:pt>
                      <c:pt idx="906">
                        <c:v>2510.1992190000001</c:v>
                      </c:pt>
                      <c:pt idx="907">
                        <c:v>2509.3701169999999</c:v>
                      </c:pt>
                      <c:pt idx="908">
                        <c:v>2508.5410160000001</c:v>
                      </c:pt>
                      <c:pt idx="909">
                        <c:v>2507.711914</c:v>
                      </c:pt>
                      <c:pt idx="910">
                        <c:v>2506.8828130000002</c:v>
                      </c:pt>
                      <c:pt idx="911">
                        <c:v>2506.0527339999999</c:v>
                      </c:pt>
                      <c:pt idx="912">
                        <c:v>2505.2236330000001</c:v>
                      </c:pt>
                      <c:pt idx="913">
                        <c:v>2504.3935550000001</c:v>
                      </c:pt>
                      <c:pt idx="914">
                        <c:v>2503.5634770000001</c:v>
                      </c:pt>
                      <c:pt idx="915">
                        <c:v>2502.7333979999999</c:v>
                      </c:pt>
                      <c:pt idx="916">
                        <c:v>2501.9033199999999</c:v>
                      </c:pt>
                      <c:pt idx="917">
                        <c:v>2501.0722660000001</c:v>
                      </c:pt>
                      <c:pt idx="918">
                        <c:v>2500.2421880000002</c:v>
                      </c:pt>
                      <c:pt idx="919">
                        <c:v>2499.4111330000001</c:v>
                      </c:pt>
                      <c:pt idx="920">
                        <c:v>2498.580078</c:v>
                      </c:pt>
                      <c:pt idx="921">
                        <c:v>2497.7490229999999</c:v>
                      </c:pt>
                      <c:pt idx="922">
                        <c:v>2496.9179690000001</c:v>
                      </c:pt>
                      <c:pt idx="923">
                        <c:v>2496.0859380000002</c:v>
                      </c:pt>
                      <c:pt idx="924">
                        <c:v>2495.2548830000001</c:v>
                      </c:pt>
                      <c:pt idx="925">
                        <c:v>2494.4228520000001</c:v>
                      </c:pt>
                      <c:pt idx="926">
                        <c:v>2493.5908199999999</c:v>
                      </c:pt>
                      <c:pt idx="927">
                        <c:v>2492.758789</c:v>
                      </c:pt>
                      <c:pt idx="928">
                        <c:v>2491.9267580000001</c:v>
                      </c:pt>
                      <c:pt idx="929">
                        <c:v>2491.0947270000001</c:v>
                      </c:pt>
                      <c:pt idx="930">
                        <c:v>2490.2617190000001</c:v>
                      </c:pt>
                      <c:pt idx="931">
                        <c:v>2489.4296880000002</c:v>
                      </c:pt>
                      <c:pt idx="932">
                        <c:v>2488.5966800000001</c:v>
                      </c:pt>
                      <c:pt idx="933">
                        <c:v>2487.763672</c:v>
                      </c:pt>
                      <c:pt idx="934">
                        <c:v>2486.930664</c:v>
                      </c:pt>
                      <c:pt idx="935">
                        <c:v>2486.0966800000001</c:v>
                      </c:pt>
                      <c:pt idx="936">
                        <c:v>2485.263672</c:v>
                      </c:pt>
                      <c:pt idx="937">
                        <c:v>2484.4296880000002</c:v>
                      </c:pt>
                      <c:pt idx="938">
                        <c:v>2483.595703</c:v>
                      </c:pt>
                      <c:pt idx="939">
                        <c:v>2482.7617190000001</c:v>
                      </c:pt>
                      <c:pt idx="940">
                        <c:v>2481.9277339999999</c:v>
                      </c:pt>
                      <c:pt idx="941">
                        <c:v>2481.09375</c:v>
                      </c:pt>
                      <c:pt idx="942">
                        <c:v>2480.2597660000001</c:v>
                      </c:pt>
                      <c:pt idx="943">
                        <c:v>2479.4248050000001</c:v>
                      </c:pt>
                      <c:pt idx="944">
                        <c:v>2478.5898440000001</c:v>
                      </c:pt>
                      <c:pt idx="945">
                        <c:v>2477.7548830000001</c:v>
                      </c:pt>
                      <c:pt idx="946">
                        <c:v>2476.919922</c:v>
                      </c:pt>
                      <c:pt idx="947">
                        <c:v>2476.084961</c:v>
                      </c:pt>
                      <c:pt idx="948">
                        <c:v>2475.2490229999999</c:v>
                      </c:pt>
                      <c:pt idx="949">
                        <c:v>2474.4140630000002</c:v>
                      </c:pt>
                      <c:pt idx="950">
                        <c:v>2473.578125</c:v>
                      </c:pt>
                      <c:pt idx="951">
                        <c:v>2472.7421880000002</c:v>
                      </c:pt>
                      <c:pt idx="952">
                        <c:v>2471.90625</c:v>
                      </c:pt>
                      <c:pt idx="953">
                        <c:v>2471.0703130000002</c:v>
                      </c:pt>
                      <c:pt idx="954">
                        <c:v>2470.234375</c:v>
                      </c:pt>
                      <c:pt idx="955">
                        <c:v>2469.397461</c:v>
                      </c:pt>
                      <c:pt idx="956">
                        <c:v>2468.560547</c:v>
                      </c:pt>
                      <c:pt idx="957">
                        <c:v>2467.7236330000001</c:v>
                      </c:pt>
                      <c:pt idx="958">
                        <c:v>2466.8867190000001</c:v>
                      </c:pt>
                      <c:pt idx="959">
                        <c:v>2466.0498050000001</c:v>
                      </c:pt>
                      <c:pt idx="960">
                        <c:v>2465.2128910000001</c:v>
                      </c:pt>
                      <c:pt idx="961">
                        <c:v>2464.375</c:v>
                      </c:pt>
                      <c:pt idx="962">
                        <c:v>2463.538086</c:v>
                      </c:pt>
                      <c:pt idx="963">
                        <c:v>2462.7001949999999</c:v>
                      </c:pt>
                      <c:pt idx="964">
                        <c:v>2461.8623050000001</c:v>
                      </c:pt>
                      <c:pt idx="965">
                        <c:v>2461.024414</c:v>
                      </c:pt>
                      <c:pt idx="966">
                        <c:v>2460.185547</c:v>
                      </c:pt>
                      <c:pt idx="967">
                        <c:v>2459.3476559999999</c:v>
                      </c:pt>
                      <c:pt idx="968">
                        <c:v>2458.508789</c:v>
                      </c:pt>
                      <c:pt idx="969">
                        <c:v>2457.669922</c:v>
                      </c:pt>
                      <c:pt idx="970">
                        <c:v>2456.8310550000001</c:v>
                      </c:pt>
                      <c:pt idx="971">
                        <c:v>2455.9921880000002</c:v>
                      </c:pt>
                      <c:pt idx="972">
                        <c:v>2455.1533199999999</c:v>
                      </c:pt>
                      <c:pt idx="973">
                        <c:v>2454.314453</c:v>
                      </c:pt>
                      <c:pt idx="974">
                        <c:v>2453.4746089999999</c:v>
                      </c:pt>
                      <c:pt idx="975">
                        <c:v>2452.6347660000001</c:v>
                      </c:pt>
                      <c:pt idx="976">
                        <c:v>2451.794922</c:v>
                      </c:pt>
                      <c:pt idx="977">
                        <c:v>2450.955078</c:v>
                      </c:pt>
                      <c:pt idx="978">
                        <c:v>2450.1152339999999</c:v>
                      </c:pt>
                      <c:pt idx="979">
                        <c:v>2449.274414</c:v>
                      </c:pt>
                      <c:pt idx="980">
                        <c:v>2448.4345699999999</c:v>
                      </c:pt>
                      <c:pt idx="981">
                        <c:v>2447.59375</c:v>
                      </c:pt>
                      <c:pt idx="982">
                        <c:v>2446.7529300000001</c:v>
                      </c:pt>
                      <c:pt idx="983">
                        <c:v>2445.9121089999999</c:v>
                      </c:pt>
                      <c:pt idx="984">
                        <c:v>2445.071289</c:v>
                      </c:pt>
                      <c:pt idx="985">
                        <c:v>2444.2294919999999</c:v>
                      </c:pt>
                      <c:pt idx="986">
                        <c:v>2443.388672</c:v>
                      </c:pt>
                      <c:pt idx="987">
                        <c:v>2442.546875</c:v>
                      </c:pt>
                      <c:pt idx="988">
                        <c:v>2441.705078</c:v>
                      </c:pt>
                      <c:pt idx="989">
                        <c:v>2440.8632809999999</c:v>
                      </c:pt>
                      <c:pt idx="990">
                        <c:v>2440.0214839999999</c:v>
                      </c:pt>
                      <c:pt idx="991">
                        <c:v>2439.178711</c:v>
                      </c:pt>
                      <c:pt idx="992">
                        <c:v>2438.336914</c:v>
                      </c:pt>
                      <c:pt idx="993">
                        <c:v>2437.4941410000001</c:v>
                      </c:pt>
                      <c:pt idx="994">
                        <c:v>2436.6513669999999</c:v>
                      </c:pt>
                      <c:pt idx="995">
                        <c:v>2435.8085940000001</c:v>
                      </c:pt>
                      <c:pt idx="996">
                        <c:v>2434.9658199999999</c:v>
                      </c:pt>
                      <c:pt idx="997">
                        <c:v>2434.1220699999999</c:v>
                      </c:pt>
                      <c:pt idx="998">
                        <c:v>2433.279297</c:v>
                      </c:pt>
                      <c:pt idx="999">
                        <c:v>2432.435547</c:v>
                      </c:pt>
                      <c:pt idx="1000">
                        <c:v>2431.591797</c:v>
                      </c:pt>
                      <c:pt idx="1001">
                        <c:v>2430.748047</c:v>
                      </c:pt>
                      <c:pt idx="1002">
                        <c:v>2429.904297</c:v>
                      </c:pt>
                      <c:pt idx="1003">
                        <c:v>2429.060547</c:v>
                      </c:pt>
                      <c:pt idx="1004">
                        <c:v>2428.2158199999999</c:v>
                      </c:pt>
                      <c:pt idx="1005">
                        <c:v>2427.3710940000001</c:v>
                      </c:pt>
                      <c:pt idx="1006">
                        <c:v>2426.5273440000001</c:v>
                      </c:pt>
                      <c:pt idx="1007">
                        <c:v>2425.6826169999999</c:v>
                      </c:pt>
                      <c:pt idx="1008">
                        <c:v>2424.836914</c:v>
                      </c:pt>
                      <c:pt idx="1009">
                        <c:v>2423.9921880000002</c:v>
                      </c:pt>
                      <c:pt idx="1010">
                        <c:v>2423.147461</c:v>
                      </c:pt>
                      <c:pt idx="1011">
                        <c:v>2422.3017580000001</c:v>
                      </c:pt>
                      <c:pt idx="1012">
                        <c:v>2421.4560550000001</c:v>
                      </c:pt>
                      <c:pt idx="1013">
                        <c:v>2420.6103520000001</c:v>
                      </c:pt>
                      <c:pt idx="1014">
                        <c:v>2419.7646479999999</c:v>
                      </c:pt>
                      <c:pt idx="1015">
                        <c:v>2418.9189449999999</c:v>
                      </c:pt>
                      <c:pt idx="1016">
                        <c:v>2418.0722660000001</c:v>
                      </c:pt>
                      <c:pt idx="1017">
                        <c:v>2417.225586</c:v>
                      </c:pt>
                      <c:pt idx="1018">
                        <c:v>2416.3798830000001</c:v>
                      </c:pt>
                      <c:pt idx="1019">
                        <c:v>2415.533203</c:v>
                      </c:pt>
                      <c:pt idx="1020">
                        <c:v>2414.685547</c:v>
                      </c:pt>
                      <c:pt idx="1021">
                        <c:v>2413.8388669999999</c:v>
                      </c:pt>
                      <c:pt idx="1022">
                        <c:v>2412.9921880000002</c:v>
                      </c:pt>
                      <c:pt idx="1023">
                        <c:v>2412.1445309999999</c:v>
                      </c:pt>
                      <c:pt idx="1024">
                        <c:v>2411.296875</c:v>
                      </c:pt>
                      <c:pt idx="1025">
                        <c:v>2410.4492190000001</c:v>
                      </c:pt>
                      <c:pt idx="1026">
                        <c:v>2409.6015630000002</c:v>
                      </c:pt>
                      <c:pt idx="1027">
                        <c:v>2408.7539059999999</c:v>
                      </c:pt>
                      <c:pt idx="1028">
                        <c:v>2407.9052729999999</c:v>
                      </c:pt>
                      <c:pt idx="1029">
                        <c:v>2407.0576169999999</c:v>
                      </c:pt>
                      <c:pt idx="1030">
                        <c:v>2406.2089839999999</c:v>
                      </c:pt>
                      <c:pt idx="1031">
                        <c:v>2405.3603520000001</c:v>
                      </c:pt>
                      <c:pt idx="1032">
                        <c:v>2404.5117190000001</c:v>
                      </c:pt>
                      <c:pt idx="1033">
                        <c:v>2403.6621089999999</c:v>
                      </c:pt>
                      <c:pt idx="1034">
                        <c:v>2402.8134770000001</c:v>
                      </c:pt>
                      <c:pt idx="1035">
                        <c:v>2401.9638669999999</c:v>
                      </c:pt>
                      <c:pt idx="1036">
                        <c:v>2401.1142580000001</c:v>
                      </c:pt>
                      <c:pt idx="1037">
                        <c:v>2400.2646479999999</c:v>
                      </c:pt>
                      <c:pt idx="1038">
                        <c:v>2399.415039</c:v>
                      </c:pt>
                      <c:pt idx="1039">
                        <c:v>2398.5654300000001</c:v>
                      </c:pt>
                      <c:pt idx="1040">
                        <c:v>2397.7158199999999</c:v>
                      </c:pt>
                      <c:pt idx="1041">
                        <c:v>2396.8652339999999</c:v>
                      </c:pt>
                      <c:pt idx="1042">
                        <c:v>2396.0146479999999</c:v>
                      </c:pt>
                      <c:pt idx="1043">
                        <c:v>2395.1640630000002</c:v>
                      </c:pt>
                      <c:pt idx="1044">
                        <c:v>2394.3134770000001</c:v>
                      </c:pt>
                      <c:pt idx="1045">
                        <c:v>2393.4628910000001</c:v>
                      </c:pt>
                      <c:pt idx="1046">
                        <c:v>2392.611328</c:v>
                      </c:pt>
                      <c:pt idx="1047">
                        <c:v>2391.7607419999999</c:v>
                      </c:pt>
                      <c:pt idx="1048">
                        <c:v>2390.9091800000001</c:v>
                      </c:pt>
                      <c:pt idx="1049">
                        <c:v>2390.0576169999999</c:v>
                      </c:pt>
                      <c:pt idx="1050">
                        <c:v>2389.2060550000001</c:v>
                      </c:pt>
                      <c:pt idx="1051">
                        <c:v>2388.3544919999999</c:v>
                      </c:pt>
                      <c:pt idx="1052">
                        <c:v>2387.501953</c:v>
                      </c:pt>
                      <c:pt idx="1053">
                        <c:v>2386.649414</c:v>
                      </c:pt>
                      <c:pt idx="1054">
                        <c:v>2385.7978520000001</c:v>
                      </c:pt>
                      <c:pt idx="1055">
                        <c:v>2384.9453130000002</c:v>
                      </c:pt>
                      <c:pt idx="1056">
                        <c:v>2384.0927729999999</c:v>
                      </c:pt>
                      <c:pt idx="1057">
                        <c:v>2383.2392580000001</c:v>
                      </c:pt>
                      <c:pt idx="1058">
                        <c:v>2382.3867190000001</c:v>
                      </c:pt>
                      <c:pt idx="1059">
                        <c:v>2381.533203</c:v>
                      </c:pt>
                      <c:pt idx="1060">
                        <c:v>2380.6796880000002</c:v>
                      </c:pt>
                      <c:pt idx="1061">
                        <c:v>2379.8271479999999</c:v>
                      </c:pt>
                      <c:pt idx="1062">
                        <c:v>2378.9726559999999</c:v>
                      </c:pt>
                      <c:pt idx="1063">
                        <c:v>2378.1191410000001</c:v>
                      </c:pt>
                      <c:pt idx="1064">
                        <c:v>2377.265625</c:v>
                      </c:pt>
                      <c:pt idx="1065">
                        <c:v>2376.4111330000001</c:v>
                      </c:pt>
                      <c:pt idx="1066">
                        <c:v>2375.5566410000001</c:v>
                      </c:pt>
                      <c:pt idx="1067">
                        <c:v>2374.7021479999999</c:v>
                      </c:pt>
                      <c:pt idx="1068">
                        <c:v>2373.8476559999999</c:v>
                      </c:pt>
                      <c:pt idx="1069">
                        <c:v>2372.993164</c:v>
                      </c:pt>
                      <c:pt idx="1070">
                        <c:v>2372.138672</c:v>
                      </c:pt>
                      <c:pt idx="1071">
                        <c:v>2371.283203</c:v>
                      </c:pt>
                      <c:pt idx="1072">
                        <c:v>2370.4277339999999</c:v>
                      </c:pt>
                      <c:pt idx="1073">
                        <c:v>2369.5722660000001</c:v>
                      </c:pt>
                      <c:pt idx="1074">
                        <c:v>2368.716797</c:v>
                      </c:pt>
                      <c:pt idx="1075">
                        <c:v>2367.861328</c:v>
                      </c:pt>
                      <c:pt idx="1076">
                        <c:v>2367.0048830000001</c:v>
                      </c:pt>
                      <c:pt idx="1077">
                        <c:v>2366.149414</c:v>
                      </c:pt>
                      <c:pt idx="1078">
                        <c:v>2365.2929690000001</c:v>
                      </c:pt>
                      <c:pt idx="1079">
                        <c:v>2364.4365229999999</c:v>
                      </c:pt>
                      <c:pt idx="1080">
                        <c:v>2363.580078</c:v>
                      </c:pt>
                      <c:pt idx="1081">
                        <c:v>2362.7236330000001</c:v>
                      </c:pt>
                      <c:pt idx="1082">
                        <c:v>2361.866211</c:v>
                      </c:pt>
                      <c:pt idx="1083">
                        <c:v>2361.0097660000001</c:v>
                      </c:pt>
                      <c:pt idx="1084">
                        <c:v>2360.1523440000001</c:v>
                      </c:pt>
                      <c:pt idx="1085">
                        <c:v>2359.294922</c:v>
                      </c:pt>
                      <c:pt idx="1086">
                        <c:v>2358.4375</c:v>
                      </c:pt>
                      <c:pt idx="1087">
                        <c:v>2357.5791020000001</c:v>
                      </c:pt>
                      <c:pt idx="1088">
                        <c:v>2356.7216800000001</c:v>
                      </c:pt>
                      <c:pt idx="1089">
                        <c:v>2355.8632809999999</c:v>
                      </c:pt>
                      <c:pt idx="1090">
                        <c:v>2355.0058589999999</c:v>
                      </c:pt>
                      <c:pt idx="1091">
                        <c:v>2354.147461</c:v>
                      </c:pt>
                      <c:pt idx="1092">
                        <c:v>2353.288086</c:v>
                      </c:pt>
                      <c:pt idx="1093">
                        <c:v>2352.4296880000002</c:v>
                      </c:pt>
                      <c:pt idx="1094">
                        <c:v>2351.571289</c:v>
                      </c:pt>
                      <c:pt idx="1095">
                        <c:v>2350.711914</c:v>
                      </c:pt>
                      <c:pt idx="1096">
                        <c:v>2349.852539</c:v>
                      </c:pt>
                      <c:pt idx="1097">
                        <c:v>2348.993164</c:v>
                      </c:pt>
                      <c:pt idx="1098">
                        <c:v>2348.133789</c:v>
                      </c:pt>
                      <c:pt idx="1099">
                        <c:v>2347.274414</c:v>
                      </c:pt>
                      <c:pt idx="1100">
                        <c:v>2346.4140630000002</c:v>
                      </c:pt>
                      <c:pt idx="1101">
                        <c:v>2345.5546880000002</c:v>
                      </c:pt>
                      <c:pt idx="1102">
                        <c:v>2344.694336</c:v>
                      </c:pt>
                      <c:pt idx="1103">
                        <c:v>2343.8339839999999</c:v>
                      </c:pt>
                      <c:pt idx="1104">
                        <c:v>2342.9736330000001</c:v>
                      </c:pt>
                      <c:pt idx="1105">
                        <c:v>2342.1132809999999</c:v>
                      </c:pt>
                      <c:pt idx="1106">
                        <c:v>2341.251953</c:v>
                      </c:pt>
                      <c:pt idx="1107">
                        <c:v>2340.390625</c:v>
                      </c:pt>
                      <c:pt idx="1108">
                        <c:v>2339.5302729999999</c:v>
                      </c:pt>
                      <c:pt idx="1109">
                        <c:v>2338.6689449999999</c:v>
                      </c:pt>
                      <c:pt idx="1110">
                        <c:v>2337.8066410000001</c:v>
                      </c:pt>
                      <c:pt idx="1111">
                        <c:v>2336.9453130000002</c:v>
                      </c:pt>
                      <c:pt idx="1112">
                        <c:v>2336.0839839999999</c:v>
                      </c:pt>
                      <c:pt idx="1113">
                        <c:v>2335.2216800000001</c:v>
                      </c:pt>
                      <c:pt idx="1114">
                        <c:v>2334.359375</c:v>
                      </c:pt>
                      <c:pt idx="1115">
                        <c:v>2333.4970699999999</c:v>
                      </c:pt>
                      <c:pt idx="1116">
                        <c:v>2332.6347660000001</c:v>
                      </c:pt>
                      <c:pt idx="1117">
                        <c:v>2331.772461</c:v>
                      </c:pt>
                      <c:pt idx="1118">
                        <c:v>2330.9091800000001</c:v>
                      </c:pt>
                      <c:pt idx="1119">
                        <c:v>2330.0458979999999</c:v>
                      </c:pt>
                      <c:pt idx="1120">
                        <c:v>2329.1835940000001</c:v>
                      </c:pt>
                      <c:pt idx="1121">
                        <c:v>2328.3203130000002</c:v>
                      </c:pt>
                      <c:pt idx="1122">
                        <c:v>2327.4560550000001</c:v>
                      </c:pt>
                      <c:pt idx="1123">
                        <c:v>2326.5927729999999</c:v>
                      </c:pt>
                      <c:pt idx="1124">
                        <c:v>2325.7294919999999</c:v>
                      </c:pt>
                      <c:pt idx="1125">
                        <c:v>2324.8652339999999</c:v>
                      </c:pt>
                      <c:pt idx="1126">
                        <c:v>2324.0009770000001</c:v>
                      </c:pt>
                      <c:pt idx="1127">
                        <c:v>2323.1367190000001</c:v>
                      </c:pt>
                      <c:pt idx="1128">
                        <c:v>2322.272461</c:v>
                      </c:pt>
                      <c:pt idx="1129">
                        <c:v>2321.4072270000001</c:v>
                      </c:pt>
                      <c:pt idx="1130">
                        <c:v>2320.5429690000001</c:v>
                      </c:pt>
                      <c:pt idx="1131">
                        <c:v>2319.6777339999999</c:v>
                      </c:pt>
                      <c:pt idx="1132">
                        <c:v>2318.8125</c:v>
                      </c:pt>
                      <c:pt idx="1133">
                        <c:v>2317.9472660000001</c:v>
                      </c:pt>
                      <c:pt idx="1134">
                        <c:v>2317.0820309999999</c:v>
                      </c:pt>
                      <c:pt idx="1135">
                        <c:v>2316.216797</c:v>
                      </c:pt>
                      <c:pt idx="1136">
                        <c:v>2315.350586</c:v>
                      </c:pt>
                      <c:pt idx="1137">
                        <c:v>2314.484375</c:v>
                      </c:pt>
                      <c:pt idx="1138">
                        <c:v>2313.6191410000001</c:v>
                      </c:pt>
                      <c:pt idx="1139">
                        <c:v>2312.751953</c:v>
                      </c:pt>
                      <c:pt idx="1140">
                        <c:v>2311.8857419999999</c:v>
                      </c:pt>
                      <c:pt idx="1141">
                        <c:v>2311.0195309999999</c:v>
                      </c:pt>
                      <c:pt idx="1142">
                        <c:v>2310.1523440000001</c:v>
                      </c:pt>
                      <c:pt idx="1143">
                        <c:v>2309.2861330000001</c:v>
                      </c:pt>
                      <c:pt idx="1144">
                        <c:v>2308.4189449999999</c:v>
                      </c:pt>
                      <c:pt idx="1145">
                        <c:v>2307.5517580000001</c:v>
                      </c:pt>
                      <c:pt idx="1146">
                        <c:v>2306.6835940000001</c:v>
                      </c:pt>
                      <c:pt idx="1147">
                        <c:v>2305.8164059999999</c:v>
                      </c:pt>
                      <c:pt idx="1148">
                        <c:v>2304.9482419999999</c:v>
                      </c:pt>
                      <c:pt idx="1149">
                        <c:v>2304.0810550000001</c:v>
                      </c:pt>
                      <c:pt idx="1150">
                        <c:v>2303.2128910000001</c:v>
                      </c:pt>
                      <c:pt idx="1151">
                        <c:v>2302.3447270000001</c:v>
                      </c:pt>
                      <c:pt idx="1152">
                        <c:v>2301.475586</c:v>
                      </c:pt>
                      <c:pt idx="1153">
                        <c:v>2300.607422</c:v>
                      </c:pt>
                      <c:pt idx="1154">
                        <c:v>2299.7382809999999</c:v>
                      </c:pt>
                      <c:pt idx="1155">
                        <c:v>2298.8691410000001</c:v>
                      </c:pt>
                      <c:pt idx="1156">
                        <c:v>2298</c:v>
                      </c:pt>
                      <c:pt idx="1157">
                        <c:v>2297.1308589999999</c:v>
                      </c:pt>
                      <c:pt idx="1158">
                        <c:v>2296.2617190000001</c:v>
                      </c:pt>
                      <c:pt idx="1159">
                        <c:v>2295.392578</c:v>
                      </c:pt>
                      <c:pt idx="1160">
                        <c:v>2294.522461</c:v>
                      </c:pt>
                      <c:pt idx="1161">
                        <c:v>2293.6523440000001</c:v>
                      </c:pt>
                      <c:pt idx="1162">
                        <c:v>2292.7822270000001</c:v>
                      </c:pt>
                      <c:pt idx="1163">
                        <c:v>2291.9121089999999</c:v>
                      </c:pt>
                      <c:pt idx="1164">
                        <c:v>2291.0419919999999</c:v>
                      </c:pt>
                      <c:pt idx="1165">
                        <c:v>2290.1708979999999</c:v>
                      </c:pt>
                      <c:pt idx="1166">
                        <c:v>2289.3007809999999</c:v>
                      </c:pt>
                      <c:pt idx="1167">
                        <c:v>2288.4296880000002</c:v>
                      </c:pt>
                      <c:pt idx="1168">
                        <c:v>2287.5585940000001</c:v>
                      </c:pt>
                      <c:pt idx="1169">
                        <c:v>2286.6875</c:v>
                      </c:pt>
                      <c:pt idx="1170">
                        <c:v>2285.8154300000001</c:v>
                      </c:pt>
                      <c:pt idx="1171">
                        <c:v>2284.944336</c:v>
                      </c:pt>
                      <c:pt idx="1172">
                        <c:v>2284.0722660000001</c:v>
                      </c:pt>
                      <c:pt idx="1173">
                        <c:v>2283.2001949999999</c:v>
                      </c:pt>
                      <c:pt idx="1174">
                        <c:v>2282.328125</c:v>
                      </c:pt>
                      <c:pt idx="1175">
                        <c:v>2281.4560550000001</c:v>
                      </c:pt>
                      <c:pt idx="1176">
                        <c:v>2280.5839839999999</c:v>
                      </c:pt>
                      <c:pt idx="1177">
                        <c:v>2279.7109380000002</c:v>
                      </c:pt>
                      <c:pt idx="1178">
                        <c:v>2278.8378910000001</c:v>
                      </c:pt>
                      <c:pt idx="1179">
                        <c:v>2277.9648440000001</c:v>
                      </c:pt>
                      <c:pt idx="1180">
                        <c:v>2277.091797</c:v>
                      </c:pt>
                      <c:pt idx="1181">
                        <c:v>2276.21875</c:v>
                      </c:pt>
                      <c:pt idx="1182">
                        <c:v>2275.345703</c:v>
                      </c:pt>
                      <c:pt idx="1183">
                        <c:v>2274.4716800000001</c:v>
                      </c:pt>
                      <c:pt idx="1184">
                        <c:v>2273.5976559999999</c:v>
                      </c:pt>
                      <c:pt idx="1185">
                        <c:v>2272.7236330000001</c:v>
                      </c:pt>
                      <c:pt idx="1186">
                        <c:v>2271.8496089999999</c:v>
                      </c:pt>
                      <c:pt idx="1187">
                        <c:v>2270.975586</c:v>
                      </c:pt>
                      <c:pt idx="1188">
                        <c:v>2270.1015630000002</c:v>
                      </c:pt>
                      <c:pt idx="1189">
                        <c:v>2269.2265630000002</c:v>
                      </c:pt>
                      <c:pt idx="1190">
                        <c:v>2268.3515630000002</c:v>
                      </c:pt>
                      <c:pt idx="1191">
                        <c:v>2267.4765630000002</c:v>
                      </c:pt>
                      <c:pt idx="1192">
                        <c:v>2266.6015630000002</c:v>
                      </c:pt>
                      <c:pt idx="1193">
                        <c:v>2265.7265630000002</c:v>
                      </c:pt>
                      <c:pt idx="1194">
                        <c:v>2264.850586</c:v>
                      </c:pt>
                      <c:pt idx="1195">
                        <c:v>2263.975586</c:v>
                      </c:pt>
                      <c:pt idx="1196">
                        <c:v>2263.0996089999999</c:v>
                      </c:pt>
                      <c:pt idx="1197">
                        <c:v>2262.2236330000001</c:v>
                      </c:pt>
                      <c:pt idx="1198">
                        <c:v>2261.3476559999999</c:v>
                      </c:pt>
                      <c:pt idx="1199">
                        <c:v>2260.4716800000001</c:v>
                      </c:pt>
                      <c:pt idx="1200">
                        <c:v>2259.5947270000001</c:v>
                      </c:pt>
                      <c:pt idx="1201">
                        <c:v>2258.7177729999999</c:v>
                      </c:pt>
                      <c:pt idx="1202">
                        <c:v>2257.8408199999999</c:v>
                      </c:pt>
                      <c:pt idx="1203">
                        <c:v>2256.9638669999999</c:v>
                      </c:pt>
                      <c:pt idx="1204">
                        <c:v>2256.086914</c:v>
                      </c:pt>
                      <c:pt idx="1205">
                        <c:v>2255.209961</c:v>
                      </c:pt>
                      <c:pt idx="1206">
                        <c:v>2254.3320309999999</c:v>
                      </c:pt>
                      <c:pt idx="1207">
                        <c:v>2253.455078</c:v>
                      </c:pt>
                      <c:pt idx="1208">
                        <c:v>2252.5771479999999</c:v>
                      </c:pt>
                      <c:pt idx="1209">
                        <c:v>2251.6992190000001</c:v>
                      </c:pt>
                      <c:pt idx="1210">
                        <c:v>2250.8203130000002</c:v>
                      </c:pt>
                      <c:pt idx="1211">
                        <c:v>2249.9423830000001</c:v>
                      </c:pt>
                      <c:pt idx="1212">
                        <c:v>2249.064453</c:v>
                      </c:pt>
                      <c:pt idx="1213">
                        <c:v>2248.185547</c:v>
                      </c:pt>
                      <c:pt idx="1214">
                        <c:v>2247.3066410000001</c:v>
                      </c:pt>
                      <c:pt idx="1215">
                        <c:v>2246.4277339999999</c:v>
                      </c:pt>
                      <c:pt idx="1216">
                        <c:v>2245.5478520000001</c:v>
                      </c:pt>
                      <c:pt idx="1217">
                        <c:v>2244.6689449999999</c:v>
                      </c:pt>
                      <c:pt idx="1218">
                        <c:v>2243.7890630000002</c:v>
                      </c:pt>
                      <c:pt idx="1219">
                        <c:v>2242.9101559999999</c:v>
                      </c:pt>
                      <c:pt idx="1220">
                        <c:v>2242.0302729999999</c:v>
                      </c:pt>
                      <c:pt idx="1221">
                        <c:v>2241.1503910000001</c:v>
                      </c:pt>
                      <c:pt idx="1222">
                        <c:v>2240.2695309999999</c:v>
                      </c:pt>
                      <c:pt idx="1223">
                        <c:v>2239.3896479999999</c:v>
                      </c:pt>
                      <c:pt idx="1224">
                        <c:v>2238.508789</c:v>
                      </c:pt>
                      <c:pt idx="1225">
                        <c:v>2237.6279300000001</c:v>
                      </c:pt>
                      <c:pt idx="1226">
                        <c:v>2236.7470699999999</c:v>
                      </c:pt>
                      <c:pt idx="1227">
                        <c:v>2235.866211</c:v>
                      </c:pt>
                      <c:pt idx="1228">
                        <c:v>2234.9853520000001</c:v>
                      </c:pt>
                      <c:pt idx="1229">
                        <c:v>2234.1035160000001</c:v>
                      </c:pt>
                      <c:pt idx="1230">
                        <c:v>2233.2226559999999</c:v>
                      </c:pt>
                      <c:pt idx="1231">
                        <c:v>2232.3408199999999</c:v>
                      </c:pt>
                      <c:pt idx="1232">
                        <c:v>2231.4589839999999</c:v>
                      </c:pt>
                      <c:pt idx="1233">
                        <c:v>2230.576172</c:v>
                      </c:pt>
                      <c:pt idx="1234">
                        <c:v>2229.694336</c:v>
                      </c:pt>
                      <c:pt idx="1235">
                        <c:v>2228.8115229999999</c:v>
                      </c:pt>
                      <c:pt idx="1236">
                        <c:v>2227.9296880000002</c:v>
                      </c:pt>
                      <c:pt idx="1237">
                        <c:v>2227.046875</c:v>
                      </c:pt>
                      <c:pt idx="1238">
                        <c:v>2226.1640630000002</c:v>
                      </c:pt>
                      <c:pt idx="1239">
                        <c:v>2225.2802729999999</c:v>
                      </c:pt>
                      <c:pt idx="1240">
                        <c:v>2224.397461</c:v>
                      </c:pt>
                      <c:pt idx="1241">
                        <c:v>2223.513672</c:v>
                      </c:pt>
                      <c:pt idx="1242">
                        <c:v>2222.6308589999999</c:v>
                      </c:pt>
                      <c:pt idx="1243">
                        <c:v>2221.7470699999999</c:v>
                      </c:pt>
                      <c:pt idx="1244">
                        <c:v>2220.8623050000001</c:v>
                      </c:pt>
                      <c:pt idx="1245">
                        <c:v>2219.9785160000001</c:v>
                      </c:pt>
                      <c:pt idx="1246">
                        <c:v>2219.0947270000001</c:v>
                      </c:pt>
                      <c:pt idx="1247">
                        <c:v>2218.209961</c:v>
                      </c:pt>
                      <c:pt idx="1248">
                        <c:v>2217.3251949999999</c:v>
                      </c:pt>
                      <c:pt idx="1249">
                        <c:v>2216.4404300000001</c:v>
                      </c:pt>
                      <c:pt idx="1250">
                        <c:v>2215.555664</c:v>
                      </c:pt>
                      <c:pt idx="1251">
                        <c:v>2214.6708979999999</c:v>
                      </c:pt>
                      <c:pt idx="1252">
                        <c:v>2213.7851559999999</c:v>
                      </c:pt>
                      <c:pt idx="1253">
                        <c:v>2212.899414</c:v>
                      </c:pt>
                      <c:pt idx="1254">
                        <c:v>2212.0146479999999</c:v>
                      </c:pt>
                      <c:pt idx="1255">
                        <c:v>2211.1279300000001</c:v>
                      </c:pt>
                      <c:pt idx="1256">
                        <c:v>2210.2421880000002</c:v>
                      </c:pt>
                      <c:pt idx="1257">
                        <c:v>2209.3564449999999</c:v>
                      </c:pt>
                      <c:pt idx="1258">
                        <c:v>2208.4697270000001</c:v>
                      </c:pt>
                      <c:pt idx="1259">
                        <c:v>2207.5830080000001</c:v>
                      </c:pt>
                      <c:pt idx="1260">
                        <c:v>2206.6972660000001</c:v>
                      </c:pt>
                      <c:pt idx="1261">
                        <c:v>2205.8095699999999</c:v>
                      </c:pt>
                      <c:pt idx="1262">
                        <c:v>2204.9228520000001</c:v>
                      </c:pt>
                      <c:pt idx="1263">
                        <c:v>2204.0361330000001</c:v>
                      </c:pt>
                      <c:pt idx="1264">
                        <c:v>2203.1484380000002</c:v>
                      </c:pt>
                      <c:pt idx="1265">
                        <c:v>2202.2607419999999</c:v>
                      </c:pt>
                      <c:pt idx="1266">
                        <c:v>2201.373047</c:v>
                      </c:pt>
                      <c:pt idx="1267">
                        <c:v>2200.4853520000001</c:v>
                      </c:pt>
                      <c:pt idx="1268">
                        <c:v>2199.5976559999999</c:v>
                      </c:pt>
                      <c:pt idx="1269">
                        <c:v>2198.7089839999999</c:v>
                      </c:pt>
                      <c:pt idx="1270">
                        <c:v>2197.821289</c:v>
                      </c:pt>
                      <c:pt idx="1271">
                        <c:v>2196.9326169999999</c:v>
                      </c:pt>
                      <c:pt idx="1272">
                        <c:v>2196.0439449999999</c:v>
                      </c:pt>
                      <c:pt idx="1273">
                        <c:v>2195.154297</c:v>
                      </c:pt>
                      <c:pt idx="1274">
                        <c:v>2194.265625</c:v>
                      </c:pt>
                      <c:pt idx="1275">
                        <c:v>2193.3759770000001</c:v>
                      </c:pt>
                      <c:pt idx="1276">
                        <c:v>2192.4873050000001</c:v>
                      </c:pt>
                      <c:pt idx="1277">
                        <c:v>2191.5976559999999</c:v>
                      </c:pt>
                      <c:pt idx="1278">
                        <c:v>2190.7080080000001</c:v>
                      </c:pt>
                      <c:pt idx="1279">
                        <c:v>2189.8173830000001</c:v>
                      </c:pt>
                      <c:pt idx="1280">
                        <c:v>2188.9277339999999</c:v>
                      </c:pt>
                      <c:pt idx="1281">
                        <c:v>2188.0371089999999</c:v>
                      </c:pt>
                      <c:pt idx="1282">
                        <c:v>2187.147461</c:v>
                      </c:pt>
                      <c:pt idx="1283">
                        <c:v>2186.256836</c:v>
                      </c:pt>
                      <c:pt idx="1284">
                        <c:v>2185.3652339999999</c:v>
                      </c:pt>
                      <c:pt idx="1285">
                        <c:v>2184.4746089999999</c:v>
                      </c:pt>
                      <c:pt idx="1286">
                        <c:v>2183.5839839999999</c:v>
                      </c:pt>
                      <c:pt idx="1287">
                        <c:v>2182.6923830000001</c:v>
                      </c:pt>
                      <c:pt idx="1288">
                        <c:v>2181.8007809999999</c:v>
                      </c:pt>
                      <c:pt idx="1289">
                        <c:v>2180.9091800000001</c:v>
                      </c:pt>
                      <c:pt idx="1290">
                        <c:v>2180.017578</c:v>
                      </c:pt>
                      <c:pt idx="1291">
                        <c:v>2179.125</c:v>
                      </c:pt>
                      <c:pt idx="1292">
                        <c:v>2178.2333979999999</c:v>
                      </c:pt>
                      <c:pt idx="1293">
                        <c:v>2177.3408199999999</c:v>
                      </c:pt>
                      <c:pt idx="1294">
                        <c:v>2176.4482419999999</c:v>
                      </c:pt>
                      <c:pt idx="1295">
                        <c:v>2175.555664</c:v>
                      </c:pt>
                      <c:pt idx="1296">
                        <c:v>2174.663086</c:v>
                      </c:pt>
                      <c:pt idx="1297">
                        <c:v>2173.7695309999999</c:v>
                      </c:pt>
                      <c:pt idx="1298">
                        <c:v>2172.876953</c:v>
                      </c:pt>
                      <c:pt idx="1299">
                        <c:v>2171.9833979999999</c:v>
                      </c:pt>
                      <c:pt idx="1300">
                        <c:v>2171.0898440000001</c:v>
                      </c:pt>
                      <c:pt idx="1301">
                        <c:v>2170.196289</c:v>
                      </c:pt>
                      <c:pt idx="1302">
                        <c:v>2169.3017580000001</c:v>
                      </c:pt>
                      <c:pt idx="1303">
                        <c:v>2168.408203</c:v>
                      </c:pt>
                      <c:pt idx="1304">
                        <c:v>2167.513672</c:v>
                      </c:pt>
                      <c:pt idx="1305">
                        <c:v>2166.6191410000001</c:v>
                      </c:pt>
                      <c:pt idx="1306">
                        <c:v>2165.7246089999999</c:v>
                      </c:pt>
                      <c:pt idx="1307">
                        <c:v>2164.830078</c:v>
                      </c:pt>
                      <c:pt idx="1308">
                        <c:v>2163.935547</c:v>
                      </c:pt>
                      <c:pt idx="1309">
                        <c:v>2163.040039</c:v>
                      </c:pt>
                      <c:pt idx="1310">
                        <c:v>2162.1445309999999</c:v>
                      </c:pt>
                      <c:pt idx="1311">
                        <c:v>2161.2490229999999</c:v>
                      </c:pt>
                      <c:pt idx="1312">
                        <c:v>2160.3535160000001</c:v>
                      </c:pt>
                      <c:pt idx="1313">
                        <c:v>2159.4580080000001</c:v>
                      </c:pt>
                      <c:pt idx="1314">
                        <c:v>2158.5615229999999</c:v>
                      </c:pt>
                      <c:pt idx="1315">
                        <c:v>2157.6660160000001</c:v>
                      </c:pt>
                      <c:pt idx="1316">
                        <c:v>2156.7695309999999</c:v>
                      </c:pt>
                      <c:pt idx="1317">
                        <c:v>2155.873047</c:v>
                      </c:pt>
                      <c:pt idx="1318">
                        <c:v>2154.9765630000002</c:v>
                      </c:pt>
                      <c:pt idx="1319">
                        <c:v>2154.0791020000001</c:v>
                      </c:pt>
                      <c:pt idx="1320">
                        <c:v>2153.1826169999999</c:v>
                      </c:pt>
                      <c:pt idx="1321">
                        <c:v>2152.2851559999999</c:v>
                      </c:pt>
                      <c:pt idx="1322">
                        <c:v>2151.3876949999999</c:v>
                      </c:pt>
                      <c:pt idx="1323">
                        <c:v>2150.4902339999999</c:v>
                      </c:pt>
                      <c:pt idx="1324">
                        <c:v>2149.5927729999999</c:v>
                      </c:pt>
                      <c:pt idx="1325">
                        <c:v>2148.6953130000002</c:v>
                      </c:pt>
                      <c:pt idx="1326">
                        <c:v>2147.796875</c:v>
                      </c:pt>
                      <c:pt idx="1327">
                        <c:v>2146.8984380000002</c:v>
                      </c:pt>
                      <c:pt idx="1328">
                        <c:v>2146</c:v>
                      </c:pt>
                      <c:pt idx="1329">
                        <c:v>2145.1015630000002</c:v>
                      </c:pt>
                      <c:pt idx="1330">
                        <c:v>2144.203125</c:v>
                      </c:pt>
                      <c:pt idx="1331">
                        <c:v>2143.303711</c:v>
                      </c:pt>
                      <c:pt idx="1332">
                        <c:v>2142.4052729999999</c:v>
                      </c:pt>
                      <c:pt idx="1333">
                        <c:v>2141.5058589999999</c:v>
                      </c:pt>
                      <c:pt idx="1334">
                        <c:v>2140.6064449999999</c:v>
                      </c:pt>
                      <c:pt idx="1335">
                        <c:v>2139.7070309999999</c:v>
                      </c:pt>
                      <c:pt idx="1336">
                        <c:v>2138.8066410000001</c:v>
                      </c:pt>
                      <c:pt idx="1337">
                        <c:v>2137.9072270000001</c:v>
                      </c:pt>
                      <c:pt idx="1338">
                        <c:v>2137.006836</c:v>
                      </c:pt>
                      <c:pt idx="1339">
                        <c:v>2136.1064449999999</c:v>
                      </c:pt>
                      <c:pt idx="1340">
                        <c:v>2135.2060550000001</c:v>
                      </c:pt>
                      <c:pt idx="1341">
                        <c:v>2134.3046880000002</c:v>
                      </c:pt>
                      <c:pt idx="1342">
                        <c:v>2133.404297</c:v>
                      </c:pt>
                      <c:pt idx="1343">
                        <c:v>2132.5029300000001</c:v>
                      </c:pt>
                      <c:pt idx="1344">
                        <c:v>2131.602539</c:v>
                      </c:pt>
                      <c:pt idx="1345">
                        <c:v>2130.701172</c:v>
                      </c:pt>
                      <c:pt idx="1346">
                        <c:v>2129.798828</c:v>
                      </c:pt>
                      <c:pt idx="1347">
                        <c:v>2128.897461</c:v>
                      </c:pt>
                      <c:pt idx="1348">
                        <c:v>2127.9951169999999</c:v>
                      </c:pt>
                      <c:pt idx="1349">
                        <c:v>2127.09375</c:v>
                      </c:pt>
                      <c:pt idx="1350">
                        <c:v>2126.1914059999999</c:v>
                      </c:pt>
                      <c:pt idx="1351">
                        <c:v>2125.2890630000002</c:v>
                      </c:pt>
                      <c:pt idx="1352">
                        <c:v>2124.3867190000001</c:v>
                      </c:pt>
                      <c:pt idx="1353">
                        <c:v>2123.4833979999999</c:v>
                      </c:pt>
                      <c:pt idx="1354">
                        <c:v>2122.580078</c:v>
                      </c:pt>
                      <c:pt idx="1355">
                        <c:v>2121.6777339999999</c:v>
                      </c:pt>
                      <c:pt idx="1356">
                        <c:v>2120.774414</c:v>
                      </c:pt>
                      <c:pt idx="1357">
                        <c:v>2119.8710940000001</c:v>
                      </c:pt>
                      <c:pt idx="1358">
                        <c:v>2118.966797</c:v>
                      </c:pt>
                      <c:pt idx="1359">
                        <c:v>2118.0634770000001</c:v>
                      </c:pt>
                      <c:pt idx="1360">
                        <c:v>2117.1591800000001</c:v>
                      </c:pt>
                      <c:pt idx="1361">
                        <c:v>2116.2548830000001</c:v>
                      </c:pt>
                      <c:pt idx="1362">
                        <c:v>2115.350586</c:v>
                      </c:pt>
                      <c:pt idx="1363">
                        <c:v>2114.446289</c:v>
                      </c:pt>
                      <c:pt idx="1364">
                        <c:v>2113.5410160000001</c:v>
                      </c:pt>
                      <c:pt idx="1365">
                        <c:v>2112.6367190000001</c:v>
                      </c:pt>
                      <c:pt idx="1366">
                        <c:v>2111.7314449999999</c:v>
                      </c:pt>
                      <c:pt idx="1367">
                        <c:v>2110.826172</c:v>
                      </c:pt>
                      <c:pt idx="1368">
                        <c:v>2109.9208979999999</c:v>
                      </c:pt>
                      <c:pt idx="1369">
                        <c:v>2109.015625</c:v>
                      </c:pt>
                      <c:pt idx="1370">
                        <c:v>2108.109375</c:v>
                      </c:pt>
                      <c:pt idx="1371">
                        <c:v>2107.203125</c:v>
                      </c:pt>
                      <c:pt idx="1372">
                        <c:v>2106.2978520000001</c:v>
                      </c:pt>
                      <c:pt idx="1373">
                        <c:v>2105.3916020000001</c:v>
                      </c:pt>
                      <c:pt idx="1374">
                        <c:v>2104.484375</c:v>
                      </c:pt>
                      <c:pt idx="1375">
                        <c:v>2103.578125</c:v>
                      </c:pt>
                      <c:pt idx="1376">
                        <c:v>2102.6708979999999</c:v>
                      </c:pt>
                      <c:pt idx="1377">
                        <c:v>2101.7646479999999</c:v>
                      </c:pt>
                      <c:pt idx="1378">
                        <c:v>2100.857422</c:v>
                      </c:pt>
                      <c:pt idx="1379">
                        <c:v>2099.9501949999999</c:v>
                      </c:pt>
                      <c:pt idx="1380">
                        <c:v>2099.0419919999999</c:v>
                      </c:pt>
                      <c:pt idx="1381">
                        <c:v>2098.1347660000001</c:v>
                      </c:pt>
                      <c:pt idx="1382">
                        <c:v>2097.2265630000002</c:v>
                      </c:pt>
                      <c:pt idx="1383">
                        <c:v>2096.3183589999999</c:v>
                      </c:pt>
                      <c:pt idx="1384">
                        <c:v>2095.4101559999999</c:v>
                      </c:pt>
                      <c:pt idx="1385">
                        <c:v>2094.501953</c:v>
                      </c:pt>
                      <c:pt idx="1386">
                        <c:v>2093.59375</c:v>
                      </c:pt>
                      <c:pt idx="1387">
                        <c:v>2092.6845699999999</c:v>
                      </c:pt>
                      <c:pt idx="1388">
                        <c:v>2091.7753910000001</c:v>
                      </c:pt>
                      <c:pt idx="1389">
                        <c:v>2090.866211</c:v>
                      </c:pt>
                      <c:pt idx="1390">
                        <c:v>2089.9570309999999</c:v>
                      </c:pt>
                      <c:pt idx="1391">
                        <c:v>2089.0478520000001</c:v>
                      </c:pt>
                      <c:pt idx="1392">
                        <c:v>2088.1376949999999</c:v>
                      </c:pt>
                      <c:pt idx="1393">
                        <c:v>2087.2285160000001</c:v>
                      </c:pt>
                      <c:pt idx="1394">
                        <c:v>2086.3183589999999</c:v>
                      </c:pt>
                      <c:pt idx="1395">
                        <c:v>2085.408203</c:v>
                      </c:pt>
                      <c:pt idx="1396">
                        <c:v>2084.498047</c:v>
                      </c:pt>
                      <c:pt idx="1397">
                        <c:v>2083.586914</c:v>
                      </c:pt>
                      <c:pt idx="1398">
                        <c:v>2082.6767580000001</c:v>
                      </c:pt>
                      <c:pt idx="1399">
                        <c:v>2081.765625</c:v>
                      </c:pt>
                      <c:pt idx="1400">
                        <c:v>2080.8544919999999</c:v>
                      </c:pt>
                      <c:pt idx="1401">
                        <c:v>2079.9433589999999</c:v>
                      </c:pt>
                      <c:pt idx="1402">
                        <c:v>2079.0322270000001</c:v>
                      </c:pt>
                      <c:pt idx="1403">
                        <c:v>2078.1201169999999</c:v>
                      </c:pt>
                      <c:pt idx="1404">
                        <c:v>2077.2080080000001</c:v>
                      </c:pt>
                      <c:pt idx="1405">
                        <c:v>2076.296875</c:v>
                      </c:pt>
                      <c:pt idx="1406">
                        <c:v>2075.3847660000001</c:v>
                      </c:pt>
                      <c:pt idx="1407">
                        <c:v>2074.4716800000001</c:v>
                      </c:pt>
                      <c:pt idx="1408">
                        <c:v>2073.5595699999999</c:v>
                      </c:pt>
                      <c:pt idx="1409">
                        <c:v>2072.6464839999999</c:v>
                      </c:pt>
                      <c:pt idx="1410">
                        <c:v>2071.734375</c:v>
                      </c:pt>
                      <c:pt idx="1411">
                        <c:v>2070.821289</c:v>
                      </c:pt>
                      <c:pt idx="1412">
                        <c:v>2069.908203</c:v>
                      </c:pt>
                      <c:pt idx="1413">
                        <c:v>2068.9941410000001</c:v>
                      </c:pt>
                      <c:pt idx="1414">
                        <c:v>2068.0810550000001</c:v>
                      </c:pt>
                      <c:pt idx="1415">
                        <c:v>2067.1669919999999</c:v>
                      </c:pt>
                      <c:pt idx="1416">
                        <c:v>2066.2529300000001</c:v>
                      </c:pt>
                      <c:pt idx="1417">
                        <c:v>2065.3388669999999</c:v>
                      </c:pt>
                      <c:pt idx="1418">
                        <c:v>2064.4248050000001</c:v>
                      </c:pt>
                      <c:pt idx="1419">
                        <c:v>2063.5107419999999</c:v>
                      </c:pt>
                      <c:pt idx="1420">
                        <c:v>2062.595703</c:v>
                      </c:pt>
                      <c:pt idx="1421">
                        <c:v>2061.680664</c:v>
                      </c:pt>
                      <c:pt idx="1422">
                        <c:v>2060.765625</c:v>
                      </c:pt>
                      <c:pt idx="1423">
                        <c:v>2059.850586</c:v>
                      </c:pt>
                      <c:pt idx="1424">
                        <c:v>2058.935547</c:v>
                      </c:pt>
                      <c:pt idx="1425">
                        <c:v>2058.0195309999999</c:v>
                      </c:pt>
                      <c:pt idx="1426">
                        <c:v>2057.1044919999999</c:v>
                      </c:pt>
                      <c:pt idx="1427">
                        <c:v>2056.1884770000001</c:v>
                      </c:pt>
                      <c:pt idx="1428">
                        <c:v>2055.272461</c:v>
                      </c:pt>
                      <c:pt idx="1429">
                        <c:v>2054.3564449999999</c:v>
                      </c:pt>
                      <c:pt idx="1430">
                        <c:v>2053.439453</c:v>
                      </c:pt>
                      <c:pt idx="1431">
                        <c:v>2052.5234380000002</c:v>
                      </c:pt>
                      <c:pt idx="1432">
                        <c:v>2051.6064449999999</c:v>
                      </c:pt>
                      <c:pt idx="1433">
                        <c:v>2050.689453</c:v>
                      </c:pt>
                      <c:pt idx="1434">
                        <c:v>2049.772461</c:v>
                      </c:pt>
                      <c:pt idx="1435">
                        <c:v>2048.8544919999999</c:v>
                      </c:pt>
                      <c:pt idx="1436">
                        <c:v>2047.9375</c:v>
                      </c:pt>
                      <c:pt idx="1437">
                        <c:v>2047.0195309999999</c:v>
                      </c:pt>
                      <c:pt idx="1438">
                        <c:v>2046.1015629999999</c:v>
                      </c:pt>
                      <c:pt idx="1439">
                        <c:v>2045.1835940000001</c:v>
                      </c:pt>
                      <c:pt idx="1440">
                        <c:v>2044.265625</c:v>
                      </c:pt>
                      <c:pt idx="1441">
                        <c:v>2043.3476559999999</c:v>
                      </c:pt>
                      <c:pt idx="1442">
                        <c:v>2042.428711</c:v>
                      </c:pt>
                      <c:pt idx="1443">
                        <c:v>2041.5097659999999</c:v>
                      </c:pt>
                      <c:pt idx="1444">
                        <c:v>2040.5908199999999</c:v>
                      </c:pt>
                      <c:pt idx="1445">
                        <c:v>2039.671875</c:v>
                      </c:pt>
                      <c:pt idx="1446">
                        <c:v>2038.7529300000001</c:v>
                      </c:pt>
                      <c:pt idx="1447">
                        <c:v>2037.8330080000001</c:v>
                      </c:pt>
                      <c:pt idx="1448">
                        <c:v>2036.913086</c:v>
                      </c:pt>
                      <c:pt idx="1449">
                        <c:v>2035.9941409999999</c:v>
                      </c:pt>
                      <c:pt idx="1450">
                        <c:v>2035.0732419999999</c:v>
                      </c:pt>
                      <c:pt idx="1451">
                        <c:v>2034.1533199999999</c:v>
                      </c:pt>
                      <c:pt idx="1452">
                        <c:v>2033.2333980000001</c:v>
                      </c:pt>
                      <c:pt idx="1453">
                        <c:v>2032.3125</c:v>
                      </c:pt>
                      <c:pt idx="1454">
                        <c:v>2031.3916019999999</c:v>
                      </c:pt>
                      <c:pt idx="1455">
                        <c:v>2030.470703</c:v>
                      </c:pt>
                      <c:pt idx="1456">
                        <c:v>2029.5498050000001</c:v>
                      </c:pt>
                      <c:pt idx="1457">
                        <c:v>2028.6289059999999</c:v>
                      </c:pt>
                      <c:pt idx="1458">
                        <c:v>2027.7070309999999</c:v>
                      </c:pt>
                      <c:pt idx="1459">
                        <c:v>2026.7851559999999</c:v>
                      </c:pt>
                      <c:pt idx="1460">
                        <c:v>2025.8632809999999</c:v>
                      </c:pt>
                      <c:pt idx="1461">
                        <c:v>2024.9414059999999</c:v>
                      </c:pt>
                      <c:pt idx="1462">
                        <c:v>2024.0195309999999</c:v>
                      </c:pt>
                      <c:pt idx="1463">
                        <c:v>2023.0966800000001</c:v>
                      </c:pt>
                      <c:pt idx="1464">
                        <c:v>2022.1748050000001</c:v>
                      </c:pt>
                      <c:pt idx="1465">
                        <c:v>2021.251953</c:v>
                      </c:pt>
                      <c:pt idx="1466">
                        <c:v>2020.3291019999999</c:v>
                      </c:pt>
                      <c:pt idx="1467">
                        <c:v>2019.40625</c:v>
                      </c:pt>
                      <c:pt idx="1468">
                        <c:v>2018.482422</c:v>
                      </c:pt>
                      <c:pt idx="1469">
                        <c:v>2017.5595699999999</c:v>
                      </c:pt>
                      <c:pt idx="1470">
                        <c:v>2016.6357419999999</c:v>
                      </c:pt>
                      <c:pt idx="1471">
                        <c:v>2015.711914</c:v>
                      </c:pt>
                      <c:pt idx="1472">
                        <c:v>2014.788086</c:v>
                      </c:pt>
                      <c:pt idx="1473">
                        <c:v>2013.8632809999999</c:v>
                      </c:pt>
                      <c:pt idx="1474">
                        <c:v>2012.939453</c:v>
                      </c:pt>
                      <c:pt idx="1475">
                        <c:v>2012.0146480000001</c:v>
                      </c:pt>
                      <c:pt idx="1476">
                        <c:v>2011.0898440000001</c:v>
                      </c:pt>
                      <c:pt idx="1477">
                        <c:v>2010.165039</c:v>
                      </c:pt>
                      <c:pt idx="1478">
                        <c:v>2009.2402340000001</c:v>
                      </c:pt>
                      <c:pt idx="1479">
                        <c:v>2008.314453</c:v>
                      </c:pt>
                      <c:pt idx="1480">
                        <c:v>2007.3896480000001</c:v>
                      </c:pt>
                      <c:pt idx="1481">
                        <c:v>2006.4638669999999</c:v>
                      </c:pt>
                      <c:pt idx="1482">
                        <c:v>2005.538086</c:v>
                      </c:pt>
                      <c:pt idx="1483">
                        <c:v>2004.6123050000001</c:v>
                      </c:pt>
                      <c:pt idx="1484">
                        <c:v>2003.685547</c:v>
                      </c:pt>
                      <c:pt idx="1485">
                        <c:v>2002.7597659999999</c:v>
                      </c:pt>
                      <c:pt idx="1486">
                        <c:v>2001.8330080000001</c:v>
                      </c:pt>
                      <c:pt idx="1487">
                        <c:v>2000.90625</c:v>
                      </c:pt>
                      <c:pt idx="1488">
                        <c:v>1999.9794919999999</c:v>
                      </c:pt>
                      <c:pt idx="1489">
                        <c:v>1999.0527340000001</c:v>
                      </c:pt>
                      <c:pt idx="1490">
                        <c:v>1998.125</c:v>
                      </c:pt>
                      <c:pt idx="1491">
                        <c:v>1997.1972659999999</c:v>
                      </c:pt>
                      <c:pt idx="1492">
                        <c:v>1996.2705080000001</c:v>
                      </c:pt>
                      <c:pt idx="1493">
                        <c:v>1995.3427730000001</c:v>
                      </c:pt>
                      <c:pt idx="1494">
                        <c:v>1994.4140629999999</c:v>
                      </c:pt>
                      <c:pt idx="1495">
                        <c:v>1993.486328</c:v>
                      </c:pt>
                      <c:pt idx="1496">
                        <c:v>1992.5576169999999</c:v>
                      </c:pt>
                      <c:pt idx="1497">
                        <c:v>1991.6289059999999</c:v>
                      </c:pt>
                      <c:pt idx="1498">
                        <c:v>1990.7001949999999</c:v>
                      </c:pt>
                      <c:pt idx="1499">
                        <c:v>1989.7714840000001</c:v>
                      </c:pt>
                      <c:pt idx="1500">
                        <c:v>1988.8427730000001</c:v>
                      </c:pt>
                      <c:pt idx="1501">
                        <c:v>1987.913086</c:v>
                      </c:pt>
                      <c:pt idx="1502">
                        <c:v>1986.984375</c:v>
                      </c:pt>
                      <c:pt idx="1503">
                        <c:v>1986.0546879999999</c:v>
                      </c:pt>
                      <c:pt idx="1504">
                        <c:v>1985.125</c:v>
                      </c:pt>
                      <c:pt idx="1505">
                        <c:v>1984.194336</c:v>
                      </c:pt>
                      <c:pt idx="1506">
                        <c:v>1983.2646480000001</c:v>
                      </c:pt>
                      <c:pt idx="1507">
                        <c:v>1982.3339840000001</c:v>
                      </c:pt>
                      <c:pt idx="1508">
                        <c:v>1981.4033199999999</c:v>
                      </c:pt>
                      <c:pt idx="1509">
                        <c:v>1980.4726559999999</c:v>
                      </c:pt>
                      <c:pt idx="1510">
                        <c:v>1979.5419919999999</c:v>
                      </c:pt>
                      <c:pt idx="1511">
                        <c:v>1978.6103519999999</c:v>
                      </c:pt>
                      <c:pt idx="1512">
                        <c:v>1977.6796879999999</c:v>
                      </c:pt>
                      <c:pt idx="1513">
                        <c:v>1976.748047</c:v>
                      </c:pt>
                      <c:pt idx="1514">
                        <c:v>1975.8164059999999</c:v>
                      </c:pt>
                      <c:pt idx="1515">
                        <c:v>1974.8847659999999</c:v>
                      </c:pt>
                      <c:pt idx="1516">
                        <c:v>1973.953125</c:v>
                      </c:pt>
                      <c:pt idx="1517">
                        <c:v>1973.0205080000001</c:v>
                      </c:pt>
                      <c:pt idx="1518">
                        <c:v>1972.0878909999999</c:v>
                      </c:pt>
                      <c:pt idx="1519">
                        <c:v>1971.1552730000001</c:v>
                      </c:pt>
                      <c:pt idx="1520">
                        <c:v>1970.2226559999999</c:v>
                      </c:pt>
                      <c:pt idx="1521">
                        <c:v>1969.290039</c:v>
                      </c:pt>
                      <c:pt idx="1522">
                        <c:v>1968.3564449999999</c:v>
                      </c:pt>
                      <c:pt idx="1523">
                        <c:v>1967.423828</c:v>
                      </c:pt>
                      <c:pt idx="1524">
                        <c:v>1966.4902340000001</c:v>
                      </c:pt>
                      <c:pt idx="1525">
                        <c:v>1965.5566409999999</c:v>
                      </c:pt>
                      <c:pt idx="1526">
                        <c:v>1964.623047</c:v>
                      </c:pt>
                      <c:pt idx="1527">
                        <c:v>1963.6884769999999</c:v>
                      </c:pt>
                      <c:pt idx="1528">
                        <c:v>1962.7548830000001</c:v>
                      </c:pt>
                      <c:pt idx="1529">
                        <c:v>1961.8203129999999</c:v>
                      </c:pt>
                      <c:pt idx="1530">
                        <c:v>1960.8857419999999</c:v>
                      </c:pt>
                      <c:pt idx="1531">
                        <c:v>1959.951172</c:v>
                      </c:pt>
                      <c:pt idx="1532">
                        <c:v>1959.015625</c:v>
                      </c:pt>
                      <c:pt idx="1533">
                        <c:v>1958.0810550000001</c:v>
                      </c:pt>
                      <c:pt idx="1534">
                        <c:v>1957.1455080000001</c:v>
                      </c:pt>
                      <c:pt idx="1535">
                        <c:v>1956.209961</c:v>
                      </c:pt>
                      <c:pt idx="1536">
                        <c:v>1955.274414</c:v>
                      </c:pt>
                      <c:pt idx="1537">
                        <c:v>1954.3378909999999</c:v>
                      </c:pt>
                      <c:pt idx="1538">
                        <c:v>1953.4023440000001</c:v>
                      </c:pt>
                      <c:pt idx="1539">
                        <c:v>1952.4658199999999</c:v>
                      </c:pt>
                      <c:pt idx="1540">
                        <c:v>1951.529297</c:v>
                      </c:pt>
                      <c:pt idx="1541">
                        <c:v>1950.5927730000001</c:v>
                      </c:pt>
                      <c:pt idx="1542">
                        <c:v>1949.65625</c:v>
                      </c:pt>
                      <c:pt idx="1543">
                        <c:v>1948.7197269999999</c:v>
                      </c:pt>
                      <c:pt idx="1544">
                        <c:v>1947.7822269999999</c:v>
                      </c:pt>
                      <c:pt idx="1545">
                        <c:v>1946.8447269999999</c:v>
                      </c:pt>
                      <c:pt idx="1546">
                        <c:v>1945.9072269999999</c:v>
                      </c:pt>
                      <c:pt idx="1547">
                        <c:v>1944.9697269999999</c:v>
                      </c:pt>
                      <c:pt idx="1548">
                        <c:v>1944.0322269999999</c:v>
                      </c:pt>
                      <c:pt idx="1549">
                        <c:v>1943.09375</c:v>
                      </c:pt>
                      <c:pt idx="1550">
                        <c:v>1942.1552730000001</c:v>
                      </c:pt>
                      <c:pt idx="1551">
                        <c:v>1941.216797</c:v>
                      </c:pt>
                      <c:pt idx="1552">
                        <c:v>1940.2783199999999</c:v>
                      </c:pt>
                      <c:pt idx="1553">
                        <c:v>1939.3398440000001</c:v>
                      </c:pt>
                      <c:pt idx="1554">
                        <c:v>1938.4003909999999</c:v>
                      </c:pt>
                      <c:pt idx="1555">
                        <c:v>1937.4609379999999</c:v>
                      </c:pt>
                      <c:pt idx="1556">
                        <c:v>1936.522461</c:v>
                      </c:pt>
                      <c:pt idx="1557">
                        <c:v>1935.5820309999999</c:v>
                      </c:pt>
                      <c:pt idx="1558">
                        <c:v>1934.642578</c:v>
                      </c:pt>
                      <c:pt idx="1559">
                        <c:v>1933.703125</c:v>
                      </c:pt>
                      <c:pt idx="1560">
                        <c:v>1932.7626949999999</c:v>
                      </c:pt>
                      <c:pt idx="1561">
                        <c:v>1931.8222659999999</c:v>
                      </c:pt>
                      <c:pt idx="1562">
                        <c:v>1930.881836</c:v>
                      </c:pt>
                      <c:pt idx="1563">
                        <c:v>1929.9414059999999</c:v>
                      </c:pt>
                      <c:pt idx="1564">
                        <c:v>1929</c:v>
                      </c:pt>
                      <c:pt idx="1565">
                        <c:v>1928.0595699999999</c:v>
                      </c:pt>
                      <c:pt idx="1566">
                        <c:v>1927.118164</c:v>
                      </c:pt>
                      <c:pt idx="1567">
                        <c:v>1926.1767580000001</c:v>
                      </c:pt>
                      <c:pt idx="1568">
                        <c:v>1925.2353519999999</c:v>
                      </c:pt>
                      <c:pt idx="1569">
                        <c:v>1924.2929690000001</c:v>
                      </c:pt>
                      <c:pt idx="1570">
                        <c:v>1923.3515629999999</c:v>
                      </c:pt>
                      <c:pt idx="1571">
                        <c:v>1922.4091800000001</c:v>
                      </c:pt>
                      <c:pt idx="1572">
                        <c:v>1921.466797</c:v>
                      </c:pt>
                      <c:pt idx="1573">
                        <c:v>1920.524414</c:v>
                      </c:pt>
                      <c:pt idx="1574">
                        <c:v>1919.5820309999999</c:v>
                      </c:pt>
                      <c:pt idx="1575">
                        <c:v>1918.638672</c:v>
                      </c:pt>
                      <c:pt idx="1576">
                        <c:v>1917.6953129999999</c:v>
                      </c:pt>
                      <c:pt idx="1577">
                        <c:v>1916.7529300000001</c:v>
                      </c:pt>
                      <c:pt idx="1578">
                        <c:v>1915.8085940000001</c:v>
                      </c:pt>
                      <c:pt idx="1579">
                        <c:v>1914.8652340000001</c:v>
                      </c:pt>
                      <c:pt idx="1580">
                        <c:v>1913.921875</c:v>
                      </c:pt>
                      <c:pt idx="1581">
                        <c:v>1912.977539</c:v>
                      </c:pt>
                      <c:pt idx="1582">
                        <c:v>1912.033203</c:v>
                      </c:pt>
                      <c:pt idx="1583">
                        <c:v>1911.0888669999999</c:v>
                      </c:pt>
                      <c:pt idx="1584">
                        <c:v>1910.1445309999999</c:v>
                      </c:pt>
                      <c:pt idx="1585">
                        <c:v>1909.1992190000001</c:v>
                      </c:pt>
                      <c:pt idx="1586">
                        <c:v>1908.2548830000001</c:v>
                      </c:pt>
                      <c:pt idx="1587">
                        <c:v>1907.3095699999999</c:v>
                      </c:pt>
                      <c:pt idx="1588">
                        <c:v>1906.3642580000001</c:v>
                      </c:pt>
                      <c:pt idx="1589">
                        <c:v>1905.4189449999999</c:v>
                      </c:pt>
                      <c:pt idx="1590">
                        <c:v>1904.4726559999999</c:v>
                      </c:pt>
                      <c:pt idx="1591">
                        <c:v>1903.5273440000001</c:v>
                      </c:pt>
                      <c:pt idx="1592">
                        <c:v>1902.5810550000001</c:v>
                      </c:pt>
                      <c:pt idx="1593">
                        <c:v>1901.6347659999999</c:v>
                      </c:pt>
                      <c:pt idx="1594">
                        <c:v>1900.6884769999999</c:v>
                      </c:pt>
                      <c:pt idx="1595">
                        <c:v>1899.7421879999999</c:v>
                      </c:pt>
                      <c:pt idx="1596">
                        <c:v>1898.794922</c:v>
                      </c:pt>
                      <c:pt idx="1597">
                        <c:v>1897.8476559999999</c:v>
                      </c:pt>
                      <c:pt idx="1598">
                        <c:v>1896.9003909999999</c:v>
                      </c:pt>
                      <c:pt idx="1599">
                        <c:v>1895.953125</c:v>
                      </c:pt>
                      <c:pt idx="1600">
                        <c:v>1895.0058590000001</c:v>
                      </c:pt>
                      <c:pt idx="1601">
                        <c:v>1894.0576169999999</c:v>
                      </c:pt>
                      <c:pt idx="1602">
                        <c:v>1893.1103519999999</c:v>
                      </c:pt>
                      <c:pt idx="1603">
                        <c:v>1892.1621090000001</c:v>
                      </c:pt>
                      <c:pt idx="1604">
                        <c:v>1891.2138669999999</c:v>
                      </c:pt>
                      <c:pt idx="1605">
                        <c:v>1890.265625</c:v>
                      </c:pt>
                      <c:pt idx="1606">
                        <c:v>1889.3164059999999</c:v>
                      </c:pt>
                      <c:pt idx="1607">
                        <c:v>1888.3671879999999</c:v>
                      </c:pt>
                      <c:pt idx="1608">
                        <c:v>1887.4189449999999</c:v>
                      </c:pt>
                      <c:pt idx="1609">
                        <c:v>1886.4697269999999</c:v>
                      </c:pt>
                      <c:pt idx="1610">
                        <c:v>1885.5195309999999</c:v>
                      </c:pt>
                      <c:pt idx="1611">
                        <c:v>1884.5703129999999</c:v>
                      </c:pt>
                      <c:pt idx="1612">
                        <c:v>1883.6201169999999</c:v>
                      </c:pt>
                      <c:pt idx="1613">
                        <c:v>1882.669922</c:v>
                      </c:pt>
                      <c:pt idx="1614">
                        <c:v>1881.7197269999999</c:v>
                      </c:pt>
                      <c:pt idx="1615">
                        <c:v>1880.7695309999999</c:v>
                      </c:pt>
                      <c:pt idx="1616">
                        <c:v>1879.819336</c:v>
                      </c:pt>
                      <c:pt idx="1617">
                        <c:v>1878.868164</c:v>
                      </c:pt>
                      <c:pt idx="1618">
                        <c:v>1877.9179690000001</c:v>
                      </c:pt>
                      <c:pt idx="1619">
                        <c:v>1876.966797</c:v>
                      </c:pt>
                      <c:pt idx="1620">
                        <c:v>1876.0146480000001</c:v>
                      </c:pt>
                      <c:pt idx="1621">
                        <c:v>1875.0634769999999</c:v>
                      </c:pt>
                      <c:pt idx="1622">
                        <c:v>1874.1123050000001</c:v>
                      </c:pt>
                      <c:pt idx="1623">
                        <c:v>1873.1601559999999</c:v>
                      </c:pt>
                      <c:pt idx="1624">
                        <c:v>1872.2080080000001</c:v>
                      </c:pt>
                      <c:pt idx="1625">
                        <c:v>1871.2558590000001</c:v>
                      </c:pt>
                      <c:pt idx="1626">
                        <c:v>1870.3027340000001</c:v>
                      </c:pt>
                      <c:pt idx="1627">
                        <c:v>1869.350586</c:v>
                      </c:pt>
                      <c:pt idx="1628">
                        <c:v>1868.397461</c:v>
                      </c:pt>
                      <c:pt idx="1629">
                        <c:v>1867.444336</c:v>
                      </c:pt>
                      <c:pt idx="1630">
                        <c:v>1866.491211</c:v>
                      </c:pt>
                      <c:pt idx="1631">
                        <c:v>1865.538086</c:v>
                      </c:pt>
                      <c:pt idx="1632">
                        <c:v>1864.584961</c:v>
                      </c:pt>
                      <c:pt idx="1633">
                        <c:v>1863.6308590000001</c:v>
                      </c:pt>
                      <c:pt idx="1634">
                        <c:v>1862.6767580000001</c:v>
                      </c:pt>
                      <c:pt idx="1635">
                        <c:v>1861.7226559999999</c:v>
                      </c:pt>
                      <c:pt idx="1636">
                        <c:v>1860.7685550000001</c:v>
                      </c:pt>
                      <c:pt idx="1637">
                        <c:v>1859.8134769999999</c:v>
                      </c:pt>
                      <c:pt idx="1638">
                        <c:v>1858.859375</c:v>
                      </c:pt>
                      <c:pt idx="1639">
                        <c:v>1857.904297</c:v>
                      </c:pt>
                      <c:pt idx="1640">
                        <c:v>1856.9492190000001</c:v>
                      </c:pt>
                      <c:pt idx="1641">
                        <c:v>1855.9941409999999</c:v>
                      </c:pt>
                      <c:pt idx="1642">
                        <c:v>1855.038086</c:v>
                      </c:pt>
                      <c:pt idx="1643">
                        <c:v>1854.0820309999999</c:v>
                      </c:pt>
                      <c:pt idx="1644">
                        <c:v>1853.126953</c:v>
                      </c:pt>
                      <c:pt idx="1645">
                        <c:v>1852.1708980000001</c:v>
                      </c:pt>
                      <c:pt idx="1646">
                        <c:v>1851.2148440000001</c:v>
                      </c:pt>
                      <c:pt idx="1647">
                        <c:v>1850.2578129999999</c:v>
                      </c:pt>
                      <c:pt idx="1648">
                        <c:v>1849.3017580000001</c:v>
                      </c:pt>
                      <c:pt idx="1649">
                        <c:v>1848.3447269999999</c:v>
                      </c:pt>
                      <c:pt idx="1650">
                        <c:v>1847.3876949999999</c:v>
                      </c:pt>
                      <c:pt idx="1651">
                        <c:v>1846.430664</c:v>
                      </c:pt>
                      <c:pt idx="1652">
                        <c:v>1845.4726559999999</c:v>
                      </c:pt>
                      <c:pt idx="1653">
                        <c:v>1844.515625</c:v>
                      </c:pt>
                      <c:pt idx="1654">
                        <c:v>1843.5576169999999</c:v>
                      </c:pt>
                      <c:pt idx="1655">
                        <c:v>1842.5996090000001</c:v>
                      </c:pt>
                      <c:pt idx="1656">
                        <c:v>1841.6416019999999</c:v>
                      </c:pt>
                      <c:pt idx="1657">
                        <c:v>1840.6835940000001</c:v>
                      </c:pt>
                      <c:pt idx="1658">
                        <c:v>1839.7246090000001</c:v>
                      </c:pt>
                      <c:pt idx="1659">
                        <c:v>1838.765625</c:v>
                      </c:pt>
                      <c:pt idx="1660">
                        <c:v>1837.8066409999999</c:v>
                      </c:pt>
                      <c:pt idx="1661">
                        <c:v>1836.8476559999999</c:v>
                      </c:pt>
                      <c:pt idx="1662">
                        <c:v>1835.888672</c:v>
                      </c:pt>
                      <c:pt idx="1663">
                        <c:v>1834.928711</c:v>
                      </c:pt>
                      <c:pt idx="1664">
                        <c:v>1833.9697269999999</c:v>
                      </c:pt>
                      <c:pt idx="1665">
                        <c:v>1833.0097659999999</c:v>
                      </c:pt>
                      <c:pt idx="1666">
                        <c:v>1832.0498050000001</c:v>
                      </c:pt>
                      <c:pt idx="1667">
                        <c:v>1831.0888669999999</c:v>
                      </c:pt>
                      <c:pt idx="1668">
                        <c:v>1830.1289059999999</c:v>
                      </c:pt>
                      <c:pt idx="1669">
                        <c:v>1829.1679690000001</c:v>
                      </c:pt>
                      <c:pt idx="1670">
                        <c:v>1828.2070309999999</c:v>
                      </c:pt>
                      <c:pt idx="1671">
                        <c:v>1827.2460940000001</c:v>
                      </c:pt>
                      <c:pt idx="1672">
                        <c:v>1826.2851559999999</c:v>
                      </c:pt>
                      <c:pt idx="1673">
                        <c:v>1825.3242190000001</c:v>
                      </c:pt>
                      <c:pt idx="1674">
                        <c:v>1824.3623050000001</c:v>
                      </c:pt>
                      <c:pt idx="1675">
                        <c:v>1823.4003909999999</c:v>
                      </c:pt>
                      <c:pt idx="1676">
                        <c:v>1822.4384769999999</c:v>
                      </c:pt>
                      <c:pt idx="1677">
                        <c:v>1821.4765629999999</c:v>
                      </c:pt>
                      <c:pt idx="1678">
                        <c:v>1820.513672</c:v>
                      </c:pt>
                      <c:pt idx="1679">
                        <c:v>1819.5517580000001</c:v>
                      </c:pt>
                      <c:pt idx="1680">
                        <c:v>1818.5888669999999</c:v>
                      </c:pt>
                      <c:pt idx="1681">
                        <c:v>1817.6259769999999</c:v>
                      </c:pt>
                      <c:pt idx="1682">
                        <c:v>1816.663086</c:v>
                      </c:pt>
                      <c:pt idx="1683">
                        <c:v>1815.6992190000001</c:v>
                      </c:pt>
                      <c:pt idx="1684">
                        <c:v>1814.736328</c:v>
                      </c:pt>
                      <c:pt idx="1685">
                        <c:v>1813.772461</c:v>
                      </c:pt>
                      <c:pt idx="1686">
                        <c:v>1812.8085940000001</c:v>
                      </c:pt>
                      <c:pt idx="1687">
                        <c:v>1811.8447269999999</c:v>
                      </c:pt>
                      <c:pt idx="1688">
                        <c:v>1810.8798830000001</c:v>
                      </c:pt>
                      <c:pt idx="1689">
                        <c:v>1809.9160159999999</c:v>
                      </c:pt>
                      <c:pt idx="1690">
                        <c:v>1808.951172</c:v>
                      </c:pt>
                      <c:pt idx="1691">
                        <c:v>1807.986328</c:v>
                      </c:pt>
                      <c:pt idx="1692">
                        <c:v>1807.0214840000001</c:v>
                      </c:pt>
                      <c:pt idx="1693">
                        <c:v>1806.055664</c:v>
                      </c:pt>
                      <c:pt idx="1694">
                        <c:v>1805.0908199999999</c:v>
                      </c:pt>
                      <c:pt idx="1695">
                        <c:v>1804.125</c:v>
                      </c:pt>
                      <c:pt idx="1696">
                        <c:v>1803.1591800000001</c:v>
                      </c:pt>
                      <c:pt idx="1697">
                        <c:v>1802.1933590000001</c:v>
                      </c:pt>
                      <c:pt idx="1698">
                        <c:v>1801.2265629999999</c:v>
                      </c:pt>
                      <c:pt idx="1699">
                        <c:v>1800.2607419999999</c:v>
                      </c:pt>
                      <c:pt idx="1700">
                        <c:v>1799.2939449999999</c:v>
                      </c:pt>
                      <c:pt idx="1701">
                        <c:v>1798.3271480000001</c:v>
                      </c:pt>
                      <c:pt idx="1702">
                        <c:v>1797.3603519999999</c:v>
                      </c:pt>
                      <c:pt idx="1703">
                        <c:v>1796.3935550000001</c:v>
                      </c:pt>
                      <c:pt idx="1704">
                        <c:v>1795.4257809999999</c:v>
                      </c:pt>
                      <c:pt idx="1705">
                        <c:v>1794.4580080000001</c:v>
                      </c:pt>
                      <c:pt idx="1706">
                        <c:v>1793.4902340000001</c:v>
                      </c:pt>
                      <c:pt idx="1707">
                        <c:v>1792.522461</c:v>
                      </c:pt>
                      <c:pt idx="1708">
                        <c:v>1791.5546879999999</c:v>
                      </c:pt>
                      <c:pt idx="1709">
                        <c:v>1790.5859379999999</c:v>
                      </c:pt>
                      <c:pt idx="1710">
                        <c:v>1789.618164</c:v>
                      </c:pt>
                      <c:pt idx="1711">
                        <c:v>1788.649414</c:v>
                      </c:pt>
                      <c:pt idx="1712">
                        <c:v>1787.6796879999999</c:v>
                      </c:pt>
                      <c:pt idx="1713">
                        <c:v>1786.7109379999999</c:v>
                      </c:pt>
                      <c:pt idx="1714">
                        <c:v>1785.7421879999999</c:v>
                      </c:pt>
                      <c:pt idx="1715">
                        <c:v>1784.772461</c:v>
                      </c:pt>
                      <c:pt idx="1716">
                        <c:v>1783.8027340000001</c:v>
                      </c:pt>
                      <c:pt idx="1717">
                        <c:v>1782.8330080000001</c:v>
                      </c:pt>
                      <c:pt idx="1718">
                        <c:v>1781.8632809999999</c:v>
                      </c:pt>
                      <c:pt idx="1719">
                        <c:v>1780.892578</c:v>
                      </c:pt>
                      <c:pt idx="1720">
                        <c:v>1779.921875</c:v>
                      </c:pt>
                      <c:pt idx="1721">
                        <c:v>1778.951172</c:v>
                      </c:pt>
                      <c:pt idx="1722">
                        <c:v>1777.9804690000001</c:v>
                      </c:pt>
                      <c:pt idx="1723">
                        <c:v>1777.0097659999999</c:v>
                      </c:pt>
                      <c:pt idx="1724">
                        <c:v>1776.038086</c:v>
                      </c:pt>
                      <c:pt idx="1725">
                        <c:v>1775.0673830000001</c:v>
                      </c:pt>
                      <c:pt idx="1726">
                        <c:v>1774.095703</c:v>
                      </c:pt>
                      <c:pt idx="1727">
                        <c:v>1773.1240230000001</c:v>
                      </c:pt>
                      <c:pt idx="1728">
                        <c:v>1772.1513669999999</c:v>
                      </c:pt>
                      <c:pt idx="1729">
                        <c:v>1771.1796879999999</c:v>
                      </c:pt>
                      <c:pt idx="1730">
                        <c:v>1770.2070309999999</c:v>
                      </c:pt>
                      <c:pt idx="1731">
                        <c:v>1769.234375</c:v>
                      </c:pt>
                      <c:pt idx="1732">
                        <c:v>1768.2617190000001</c:v>
                      </c:pt>
                      <c:pt idx="1733">
                        <c:v>1767.2890629999999</c:v>
                      </c:pt>
                      <c:pt idx="1734">
                        <c:v>1766.3154300000001</c:v>
                      </c:pt>
                      <c:pt idx="1735">
                        <c:v>1765.3427730000001</c:v>
                      </c:pt>
                      <c:pt idx="1736">
                        <c:v>1764.3691409999999</c:v>
                      </c:pt>
                      <c:pt idx="1737">
                        <c:v>1763.3955080000001</c:v>
                      </c:pt>
                      <c:pt idx="1738">
                        <c:v>1762.4208980000001</c:v>
                      </c:pt>
                      <c:pt idx="1739">
                        <c:v>1761.4472659999999</c:v>
                      </c:pt>
                      <c:pt idx="1740">
                        <c:v>1760.4726559999999</c:v>
                      </c:pt>
                      <c:pt idx="1741">
                        <c:v>1759.498047</c:v>
                      </c:pt>
                      <c:pt idx="1742">
                        <c:v>1758.5234379999999</c:v>
                      </c:pt>
                      <c:pt idx="1743">
                        <c:v>1757.548828</c:v>
                      </c:pt>
                      <c:pt idx="1744">
                        <c:v>1756.5732419999999</c:v>
                      </c:pt>
                      <c:pt idx="1745">
                        <c:v>1755.5986330000001</c:v>
                      </c:pt>
                      <c:pt idx="1746">
                        <c:v>1754.623047</c:v>
                      </c:pt>
                      <c:pt idx="1747">
                        <c:v>1753.647461</c:v>
                      </c:pt>
                      <c:pt idx="1748">
                        <c:v>1752.6708980000001</c:v>
                      </c:pt>
                      <c:pt idx="1749">
                        <c:v>1751.6953129999999</c:v>
                      </c:pt>
                      <c:pt idx="1750">
                        <c:v>1750.71875</c:v>
                      </c:pt>
                      <c:pt idx="1751">
                        <c:v>1749.7421879999999</c:v>
                      </c:pt>
                      <c:pt idx="1752">
                        <c:v>1748.765625</c:v>
                      </c:pt>
                      <c:pt idx="1753">
                        <c:v>1747.7890629999999</c:v>
                      </c:pt>
                      <c:pt idx="1754">
                        <c:v>1746.8115230000001</c:v>
                      </c:pt>
                      <c:pt idx="1755">
                        <c:v>1745.834961</c:v>
                      </c:pt>
                      <c:pt idx="1756">
                        <c:v>1744.857422</c:v>
                      </c:pt>
                      <c:pt idx="1757">
                        <c:v>1743.8798830000001</c:v>
                      </c:pt>
                      <c:pt idx="1758">
                        <c:v>1742.9013669999999</c:v>
                      </c:pt>
                      <c:pt idx="1759">
                        <c:v>1741.923828</c:v>
                      </c:pt>
                      <c:pt idx="1760">
                        <c:v>1740.9453129999999</c:v>
                      </c:pt>
                      <c:pt idx="1761">
                        <c:v>1739.966797</c:v>
                      </c:pt>
                      <c:pt idx="1762">
                        <c:v>1738.9882809999999</c:v>
                      </c:pt>
                      <c:pt idx="1763">
                        <c:v>1738.0097659999999</c:v>
                      </c:pt>
                      <c:pt idx="1764">
                        <c:v>1737.0302730000001</c:v>
                      </c:pt>
                      <c:pt idx="1765">
                        <c:v>1736.0517580000001</c:v>
                      </c:pt>
                      <c:pt idx="1766">
                        <c:v>1735.0722659999999</c:v>
                      </c:pt>
                      <c:pt idx="1767">
                        <c:v>1734.0927730000001</c:v>
                      </c:pt>
                      <c:pt idx="1768">
                        <c:v>1733.1123050000001</c:v>
                      </c:pt>
                      <c:pt idx="1769">
                        <c:v>1732.1328129999999</c:v>
                      </c:pt>
                      <c:pt idx="1770">
                        <c:v>1731.1523440000001</c:v>
                      </c:pt>
                      <c:pt idx="1771">
                        <c:v>1730.171875</c:v>
                      </c:pt>
                      <c:pt idx="1772">
                        <c:v>1729.1914059999999</c:v>
                      </c:pt>
                      <c:pt idx="1773">
                        <c:v>1728.2109379999999</c:v>
                      </c:pt>
                      <c:pt idx="1774">
                        <c:v>1727.2294919999999</c:v>
                      </c:pt>
                      <c:pt idx="1775">
                        <c:v>1726.2490230000001</c:v>
                      </c:pt>
                      <c:pt idx="1776">
                        <c:v>1725.267578</c:v>
                      </c:pt>
                      <c:pt idx="1777">
                        <c:v>1724.2851559999999</c:v>
                      </c:pt>
                      <c:pt idx="1778">
                        <c:v>1723.303711</c:v>
                      </c:pt>
                      <c:pt idx="1779">
                        <c:v>1722.3222659999999</c:v>
                      </c:pt>
                      <c:pt idx="1780">
                        <c:v>1721.3398440000001</c:v>
                      </c:pt>
                      <c:pt idx="1781">
                        <c:v>1720.357422</c:v>
                      </c:pt>
                      <c:pt idx="1782">
                        <c:v>1719.375</c:v>
                      </c:pt>
                      <c:pt idx="1783">
                        <c:v>1718.392578</c:v>
                      </c:pt>
                      <c:pt idx="1784">
                        <c:v>1717.4091800000001</c:v>
                      </c:pt>
                      <c:pt idx="1785">
                        <c:v>1716.4257809999999</c:v>
                      </c:pt>
                      <c:pt idx="1786">
                        <c:v>1715.4423830000001</c:v>
                      </c:pt>
                      <c:pt idx="1787">
                        <c:v>1714.4589840000001</c:v>
                      </c:pt>
                      <c:pt idx="1788">
                        <c:v>1713.475586</c:v>
                      </c:pt>
                      <c:pt idx="1789">
                        <c:v>1712.491211</c:v>
                      </c:pt>
                      <c:pt idx="1790">
                        <c:v>1711.5078129999999</c:v>
                      </c:pt>
                      <c:pt idx="1791">
                        <c:v>1710.5234379999999</c:v>
                      </c:pt>
                      <c:pt idx="1792">
                        <c:v>1709.538086</c:v>
                      </c:pt>
                      <c:pt idx="1793">
                        <c:v>1708.553711</c:v>
                      </c:pt>
                      <c:pt idx="1794">
                        <c:v>1707.569336</c:v>
                      </c:pt>
                      <c:pt idx="1795">
                        <c:v>1706.5839840000001</c:v>
                      </c:pt>
                      <c:pt idx="1796">
                        <c:v>1705.5986330000001</c:v>
                      </c:pt>
                      <c:pt idx="1797">
                        <c:v>1704.6132809999999</c:v>
                      </c:pt>
                      <c:pt idx="1798">
                        <c:v>1703.626953</c:v>
                      </c:pt>
                      <c:pt idx="1799">
                        <c:v>1702.6416019999999</c:v>
                      </c:pt>
                      <c:pt idx="1800">
                        <c:v>1701.6552730000001</c:v>
                      </c:pt>
                      <c:pt idx="1801">
                        <c:v>1700.6689449999999</c:v>
                      </c:pt>
                      <c:pt idx="1802">
                        <c:v>1699.6826169999999</c:v>
                      </c:pt>
                      <c:pt idx="1803">
                        <c:v>1698.696289</c:v>
                      </c:pt>
                      <c:pt idx="1804">
                        <c:v>1697.7089840000001</c:v>
                      </c:pt>
                      <c:pt idx="1805">
                        <c:v>1696.7216800000001</c:v>
                      </c:pt>
                      <c:pt idx="1806">
                        <c:v>1695.734375</c:v>
                      </c:pt>
                      <c:pt idx="1807">
                        <c:v>1694.7470699999999</c:v>
                      </c:pt>
                      <c:pt idx="1808">
                        <c:v>1693.7597659999999</c:v>
                      </c:pt>
                      <c:pt idx="1809">
                        <c:v>1692.7714840000001</c:v>
                      </c:pt>
                      <c:pt idx="1810">
                        <c:v>1691.783203</c:v>
                      </c:pt>
                      <c:pt idx="1811">
                        <c:v>1690.794922</c:v>
                      </c:pt>
                      <c:pt idx="1812">
                        <c:v>1689.8066409999999</c:v>
                      </c:pt>
                      <c:pt idx="1813">
                        <c:v>1688.8183590000001</c:v>
                      </c:pt>
                      <c:pt idx="1814">
                        <c:v>1687.8291019999999</c:v>
                      </c:pt>
                      <c:pt idx="1815">
                        <c:v>1686.8398440000001</c:v>
                      </c:pt>
                      <c:pt idx="1816">
                        <c:v>1685.850586</c:v>
                      </c:pt>
                      <c:pt idx="1817">
                        <c:v>1684.861328</c:v>
                      </c:pt>
                      <c:pt idx="1818">
                        <c:v>1683.8710940000001</c:v>
                      </c:pt>
                      <c:pt idx="1819">
                        <c:v>1682.881836</c:v>
                      </c:pt>
                      <c:pt idx="1820">
                        <c:v>1681.8916019999999</c:v>
                      </c:pt>
                      <c:pt idx="1821">
                        <c:v>1680.9013669999999</c:v>
                      </c:pt>
                      <c:pt idx="1822">
                        <c:v>1679.9111330000001</c:v>
                      </c:pt>
                      <c:pt idx="1823">
                        <c:v>1678.919922</c:v>
                      </c:pt>
                      <c:pt idx="1824">
                        <c:v>1677.9296879999999</c:v>
                      </c:pt>
                      <c:pt idx="1825">
                        <c:v>1676.9384769999999</c:v>
                      </c:pt>
                      <c:pt idx="1826">
                        <c:v>1675.9472659999999</c:v>
                      </c:pt>
                      <c:pt idx="1827">
                        <c:v>1674.955078</c:v>
                      </c:pt>
                      <c:pt idx="1828">
                        <c:v>1673.9638669999999</c:v>
                      </c:pt>
                      <c:pt idx="1829">
                        <c:v>1672.9716800000001</c:v>
                      </c:pt>
                      <c:pt idx="1830">
                        <c:v>1671.9794919999999</c:v>
                      </c:pt>
                      <c:pt idx="1831">
                        <c:v>1670.9873050000001</c:v>
                      </c:pt>
                      <c:pt idx="1832">
                        <c:v>1669.9951169999999</c:v>
                      </c:pt>
                      <c:pt idx="1833">
                        <c:v>1669.0029300000001</c:v>
                      </c:pt>
                      <c:pt idx="1834">
                        <c:v>1668.0097659999999</c:v>
                      </c:pt>
                      <c:pt idx="1835">
                        <c:v>1667.0166019999999</c:v>
                      </c:pt>
                      <c:pt idx="1836">
                        <c:v>1666.0234379999999</c:v>
                      </c:pt>
                      <c:pt idx="1837">
                        <c:v>1665.0302730000001</c:v>
                      </c:pt>
                      <c:pt idx="1838">
                        <c:v>1664.0361330000001</c:v>
                      </c:pt>
                      <c:pt idx="1839">
                        <c:v>1663.0419919999999</c:v>
                      </c:pt>
                      <c:pt idx="1840">
                        <c:v>1662.0478519999999</c:v>
                      </c:pt>
                      <c:pt idx="1841">
                        <c:v>1661.053711</c:v>
                      </c:pt>
                      <c:pt idx="1842">
                        <c:v>1660.0595699999999</c:v>
                      </c:pt>
                      <c:pt idx="1843">
                        <c:v>1659.064453</c:v>
                      </c:pt>
                      <c:pt idx="1844">
                        <c:v>1658.0703129999999</c:v>
                      </c:pt>
                      <c:pt idx="1845">
                        <c:v>1657.0751949999999</c:v>
                      </c:pt>
                      <c:pt idx="1846">
                        <c:v>1656.080078</c:v>
                      </c:pt>
                      <c:pt idx="1847">
                        <c:v>1655.0839840000001</c:v>
                      </c:pt>
                      <c:pt idx="1848">
                        <c:v>1654.0888669999999</c:v>
                      </c:pt>
                      <c:pt idx="1849">
                        <c:v>1653.0927730000001</c:v>
                      </c:pt>
                      <c:pt idx="1850">
                        <c:v>1652.0966800000001</c:v>
                      </c:pt>
                      <c:pt idx="1851">
                        <c:v>1651.100586</c:v>
                      </c:pt>
                      <c:pt idx="1852">
                        <c:v>1650.1035159999999</c:v>
                      </c:pt>
                      <c:pt idx="1853">
                        <c:v>1649.107422</c:v>
                      </c:pt>
                      <c:pt idx="1854">
                        <c:v>1648.1103519999999</c:v>
                      </c:pt>
                      <c:pt idx="1855">
                        <c:v>1647.1132809999999</c:v>
                      </c:pt>
                      <c:pt idx="1856">
                        <c:v>1646.116211</c:v>
                      </c:pt>
                      <c:pt idx="1857">
                        <c:v>1645.118164</c:v>
                      </c:pt>
                      <c:pt idx="1858">
                        <c:v>1644.1210940000001</c:v>
                      </c:pt>
                      <c:pt idx="1859">
                        <c:v>1643.123047</c:v>
                      </c:pt>
                      <c:pt idx="1860">
                        <c:v>1642.125</c:v>
                      </c:pt>
                      <c:pt idx="1861">
                        <c:v>1641.126953</c:v>
                      </c:pt>
                      <c:pt idx="1862">
                        <c:v>1640.1279300000001</c:v>
                      </c:pt>
                      <c:pt idx="1863">
                        <c:v>1639.1289059999999</c:v>
                      </c:pt>
                      <c:pt idx="1864">
                        <c:v>1638.1308590000001</c:v>
                      </c:pt>
                      <c:pt idx="1865">
                        <c:v>1637.131836</c:v>
                      </c:pt>
                      <c:pt idx="1866">
                        <c:v>1636.131836</c:v>
                      </c:pt>
                      <c:pt idx="1867">
                        <c:v>1635.1328129999999</c:v>
                      </c:pt>
                      <c:pt idx="1868">
                        <c:v>1634.1328129999999</c:v>
                      </c:pt>
                      <c:pt idx="1869">
                        <c:v>1633.1328129999999</c:v>
                      </c:pt>
                      <c:pt idx="1870">
                        <c:v>1632.1328129999999</c:v>
                      </c:pt>
                      <c:pt idx="1871">
                        <c:v>1631.1328129999999</c:v>
                      </c:pt>
                      <c:pt idx="1872">
                        <c:v>1630.131836</c:v>
                      </c:pt>
                      <c:pt idx="1873">
                        <c:v>1629.131836</c:v>
                      </c:pt>
                      <c:pt idx="1874">
                        <c:v>1628.1308590000001</c:v>
                      </c:pt>
                      <c:pt idx="1875">
                        <c:v>1627.1289059999999</c:v>
                      </c:pt>
                      <c:pt idx="1876">
                        <c:v>1626.1279300000001</c:v>
                      </c:pt>
                      <c:pt idx="1877">
                        <c:v>1625.126953</c:v>
                      </c:pt>
                      <c:pt idx="1878">
                        <c:v>1624.125</c:v>
                      </c:pt>
                      <c:pt idx="1879">
                        <c:v>1623.123047</c:v>
                      </c:pt>
                      <c:pt idx="1880">
                        <c:v>1622.1210940000001</c:v>
                      </c:pt>
                      <c:pt idx="1881">
                        <c:v>1621.118164</c:v>
                      </c:pt>
                      <c:pt idx="1882">
                        <c:v>1620.116211</c:v>
                      </c:pt>
                      <c:pt idx="1883">
                        <c:v>1619.1132809999999</c:v>
                      </c:pt>
                      <c:pt idx="1884">
                        <c:v>1618.1103519999999</c:v>
                      </c:pt>
                      <c:pt idx="1885">
                        <c:v>1617.107422</c:v>
                      </c:pt>
                      <c:pt idx="1886">
                        <c:v>1616.1035159999999</c:v>
                      </c:pt>
                      <c:pt idx="1887">
                        <c:v>1615.100586</c:v>
                      </c:pt>
                      <c:pt idx="1888">
                        <c:v>1614.0966800000001</c:v>
                      </c:pt>
                      <c:pt idx="1889">
                        <c:v>1613.0927730000001</c:v>
                      </c:pt>
                      <c:pt idx="1890">
                        <c:v>1612.0888669999999</c:v>
                      </c:pt>
                      <c:pt idx="1891">
                        <c:v>1611.0839840000001</c:v>
                      </c:pt>
                      <c:pt idx="1892">
                        <c:v>1610.0791019999999</c:v>
                      </c:pt>
                      <c:pt idx="1893">
                        <c:v>1609.0751949999999</c:v>
                      </c:pt>
                      <c:pt idx="1894">
                        <c:v>1608.069336</c:v>
                      </c:pt>
                      <c:pt idx="1895">
                        <c:v>1607.064453</c:v>
                      </c:pt>
                      <c:pt idx="1896">
                        <c:v>1606.0595699999999</c:v>
                      </c:pt>
                      <c:pt idx="1897">
                        <c:v>1605.053711</c:v>
                      </c:pt>
                      <c:pt idx="1898">
                        <c:v>1604.0478519999999</c:v>
                      </c:pt>
                      <c:pt idx="1899">
                        <c:v>1603.0419919999999</c:v>
                      </c:pt>
                      <c:pt idx="1900">
                        <c:v>1602.0361330000001</c:v>
                      </c:pt>
                      <c:pt idx="1901">
                        <c:v>1601.029297</c:v>
                      </c:pt>
                      <c:pt idx="1902">
                        <c:v>1600.022461</c:v>
                      </c:pt>
                      <c:pt idx="1903">
                        <c:v>1599.015625</c:v>
                      </c:pt>
                      <c:pt idx="1904">
                        <c:v>1598.008789</c:v>
                      </c:pt>
                      <c:pt idx="1905">
                        <c:v>1597.001953</c:v>
                      </c:pt>
                      <c:pt idx="1906">
                        <c:v>1595.9941409999999</c:v>
                      </c:pt>
                      <c:pt idx="1907">
                        <c:v>1594.986328</c:v>
                      </c:pt>
                      <c:pt idx="1908">
                        <c:v>1593.9785159999999</c:v>
                      </c:pt>
                      <c:pt idx="1909">
                        <c:v>1592.970703</c:v>
                      </c:pt>
                      <c:pt idx="1910">
                        <c:v>1591.9628909999999</c:v>
                      </c:pt>
                      <c:pt idx="1911">
                        <c:v>1590.9541019999999</c:v>
                      </c:pt>
                      <c:pt idx="1912">
                        <c:v>1589.9453129999999</c:v>
                      </c:pt>
                      <c:pt idx="1913">
                        <c:v>1588.9365230000001</c:v>
                      </c:pt>
                      <c:pt idx="1914">
                        <c:v>1587.9277340000001</c:v>
                      </c:pt>
                      <c:pt idx="1915">
                        <c:v>1586.9189449999999</c:v>
                      </c:pt>
                      <c:pt idx="1916">
                        <c:v>1585.9091800000001</c:v>
                      </c:pt>
                      <c:pt idx="1917">
                        <c:v>1584.899414</c:v>
                      </c:pt>
                      <c:pt idx="1918">
                        <c:v>1583.8896480000001</c:v>
                      </c:pt>
                      <c:pt idx="1919">
                        <c:v>1582.8798830000001</c:v>
                      </c:pt>
                      <c:pt idx="1920">
                        <c:v>1581.8691409999999</c:v>
                      </c:pt>
                      <c:pt idx="1921">
                        <c:v>1580.8583980000001</c:v>
                      </c:pt>
                      <c:pt idx="1922">
                        <c:v>1579.8476559999999</c:v>
                      </c:pt>
                      <c:pt idx="1923">
                        <c:v>1578.836914</c:v>
                      </c:pt>
                      <c:pt idx="1924">
                        <c:v>1577.826172</c:v>
                      </c:pt>
                      <c:pt idx="1925">
                        <c:v>1576.814453</c:v>
                      </c:pt>
                      <c:pt idx="1926">
                        <c:v>1575.803711</c:v>
                      </c:pt>
                      <c:pt idx="1927">
                        <c:v>1574.7919919999999</c:v>
                      </c:pt>
                      <c:pt idx="1928">
                        <c:v>1573.779297</c:v>
                      </c:pt>
                      <c:pt idx="1929">
                        <c:v>1572.767578</c:v>
                      </c:pt>
                      <c:pt idx="1930">
                        <c:v>1571.7548830000001</c:v>
                      </c:pt>
                      <c:pt idx="1931">
                        <c:v>1570.743164</c:v>
                      </c:pt>
                      <c:pt idx="1932">
                        <c:v>1569.7304690000001</c:v>
                      </c:pt>
                      <c:pt idx="1933">
                        <c:v>1568.716797</c:v>
                      </c:pt>
                      <c:pt idx="1934">
                        <c:v>1567.7041019999999</c:v>
                      </c:pt>
                      <c:pt idx="1935">
                        <c:v>1566.6904300000001</c:v>
                      </c:pt>
                      <c:pt idx="1936">
                        <c:v>1565.6767580000001</c:v>
                      </c:pt>
                      <c:pt idx="1937">
                        <c:v>1564.663086</c:v>
                      </c:pt>
                      <c:pt idx="1938">
                        <c:v>1563.649414</c:v>
                      </c:pt>
                      <c:pt idx="1939">
                        <c:v>1562.6347659999999</c:v>
                      </c:pt>
                      <c:pt idx="1940">
                        <c:v>1561.6210940000001</c:v>
                      </c:pt>
                      <c:pt idx="1941">
                        <c:v>1560.6064449999999</c:v>
                      </c:pt>
                      <c:pt idx="1942">
                        <c:v>1559.591797</c:v>
                      </c:pt>
                      <c:pt idx="1943">
                        <c:v>1558.576172</c:v>
                      </c:pt>
                      <c:pt idx="1944">
                        <c:v>1557.5615230000001</c:v>
                      </c:pt>
                      <c:pt idx="1945">
                        <c:v>1556.5458980000001</c:v>
                      </c:pt>
                      <c:pt idx="1946">
                        <c:v>1555.5302730000001</c:v>
                      </c:pt>
                      <c:pt idx="1947">
                        <c:v>1554.5146480000001</c:v>
                      </c:pt>
                      <c:pt idx="1948">
                        <c:v>1553.498047</c:v>
                      </c:pt>
                      <c:pt idx="1949">
                        <c:v>1552.482422</c:v>
                      </c:pt>
                      <c:pt idx="1950">
                        <c:v>1551.4658199999999</c:v>
                      </c:pt>
                      <c:pt idx="1951">
                        <c:v>1550.4492190000001</c:v>
                      </c:pt>
                      <c:pt idx="1952">
                        <c:v>1549.4326169999999</c:v>
                      </c:pt>
                      <c:pt idx="1953">
                        <c:v>1548.415039</c:v>
                      </c:pt>
                      <c:pt idx="1954">
                        <c:v>1547.3984379999999</c:v>
                      </c:pt>
                      <c:pt idx="1955">
                        <c:v>1546.3808590000001</c:v>
                      </c:pt>
                      <c:pt idx="1956">
                        <c:v>1545.3632809999999</c:v>
                      </c:pt>
                      <c:pt idx="1957">
                        <c:v>1544.3447269999999</c:v>
                      </c:pt>
                      <c:pt idx="1958">
                        <c:v>1543.3271480000001</c:v>
                      </c:pt>
                      <c:pt idx="1959">
                        <c:v>1542.3085940000001</c:v>
                      </c:pt>
                      <c:pt idx="1960">
                        <c:v>1541.290039</c:v>
                      </c:pt>
                      <c:pt idx="1961">
                        <c:v>1540.2714840000001</c:v>
                      </c:pt>
                      <c:pt idx="1962">
                        <c:v>1539.251953</c:v>
                      </c:pt>
                      <c:pt idx="1963">
                        <c:v>1538.2333980000001</c:v>
                      </c:pt>
                      <c:pt idx="1964">
                        <c:v>1537.2138669999999</c:v>
                      </c:pt>
                      <c:pt idx="1965">
                        <c:v>1536.194336</c:v>
                      </c:pt>
                      <c:pt idx="1966">
                        <c:v>1535.1748050000001</c:v>
                      </c:pt>
                      <c:pt idx="1967">
                        <c:v>1534.154297</c:v>
                      </c:pt>
                      <c:pt idx="1968">
                        <c:v>1533.1347659999999</c:v>
                      </c:pt>
                      <c:pt idx="1969">
                        <c:v>1532.1142580000001</c:v>
                      </c:pt>
                      <c:pt idx="1970">
                        <c:v>1531.09375</c:v>
                      </c:pt>
                      <c:pt idx="1971">
                        <c:v>1530.0732419999999</c:v>
                      </c:pt>
                      <c:pt idx="1972">
                        <c:v>1529.0517580000001</c:v>
                      </c:pt>
                      <c:pt idx="1973">
                        <c:v>1528.0302730000001</c:v>
                      </c:pt>
                      <c:pt idx="1974">
                        <c:v>1527.008789</c:v>
                      </c:pt>
                      <c:pt idx="1975">
                        <c:v>1525.9873050000001</c:v>
                      </c:pt>
                      <c:pt idx="1976">
                        <c:v>1524.9658199999999</c:v>
                      </c:pt>
                      <c:pt idx="1977">
                        <c:v>1523.9433590000001</c:v>
                      </c:pt>
                      <c:pt idx="1978">
                        <c:v>1522.921875</c:v>
                      </c:pt>
                      <c:pt idx="1979">
                        <c:v>1521.899414</c:v>
                      </c:pt>
                      <c:pt idx="1980">
                        <c:v>1520.8759769999999</c:v>
                      </c:pt>
                      <c:pt idx="1981">
                        <c:v>1519.8535159999999</c:v>
                      </c:pt>
                      <c:pt idx="1982">
                        <c:v>1518.830078</c:v>
                      </c:pt>
                      <c:pt idx="1983">
                        <c:v>1517.8076169999999</c:v>
                      </c:pt>
                      <c:pt idx="1984">
                        <c:v>1516.783203</c:v>
                      </c:pt>
                      <c:pt idx="1985">
                        <c:v>1515.7597659999999</c:v>
                      </c:pt>
                      <c:pt idx="1986">
                        <c:v>1514.736328</c:v>
                      </c:pt>
                      <c:pt idx="1987">
                        <c:v>1513.711914</c:v>
                      </c:pt>
                      <c:pt idx="1988">
                        <c:v>1512.6875</c:v>
                      </c:pt>
                      <c:pt idx="1989">
                        <c:v>1511.663086</c:v>
                      </c:pt>
                      <c:pt idx="1990">
                        <c:v>1510.638672</c:v>
                      </c:pt>
                      <c:pt idx="1991">
                        <c:v>1509.6132809999999</c:v>
                      </c:pt>
                      <c:pt idx="1992">
                        <c:v>1508.5878909999999</c:v>
                      </c:pt>
                      <c:pt idx="1993">
                        <c:v>1507.5625</c:v>
                      </c:pt>
                      <c:pt idx="1994">
                        <c:v>1506.5371090000001</c:v>
                      </c:pt>
                      <c:pt idx="1995">
                        <c:v>1505.5117190000001</c:v>
                      </c:pt>
                      <c:pt idx="1996">
                        <c:v>1504.4853519999999</c:v>
                      </c:pt>
                      <c:pt idx="1997">
                        <c:v>1503.4589840000001</c:v>
                      </c:pt>
                      <c:pt idx="1998">
                        <c:v>1502.4326169999999</c:v>
                      </c:pt>
                      <c:pt idx="1999">
                        <c:v>1501.40625</c:v>
                      </c:pt>
                      <c:pt idx="2000">
                        <c:v>1500.3798830000001</c:v>
                      </c:pt>
                      <c:pt idx="2001">
                        <c:v>1499.352539</c:v>
                      </c:pt>
                      <c:pt idx="2002">
                        <c:v>1498.3251949999999</c:v>
                      </c:pt>
                      <c:pt idx="2003">
                        <c:v>1497.2978519999999</c:v>
                      </c:pt>
                      <c:pt idx="2004">
                        <c:v>1496.2695309999999</c:v>
                      </c:pt>
                      <c:pt idx="2005">
                        <c:v>1495.2421879999999</c:v>
                      </c:pt>
                      <c:pt idx="2006">
                        <c:v>1494.2138669999999</c:v>
                      </c:pt>
                      <c:pt idx="2007">
                        <c:v>1493.185547</c:v>
                      </c:pt>
                      <c:pt idx="2008">
                        <c:v>1492.1572269999999</c:v>
                      </c:pt>
                      <c:pt idx="2009">
                        <c:v>1491.1289059999999</c:v>
                      </c:pt>
                      <c:pt idx="2010">
                        <c:v>1490.0996090000001</c:v>
                      </c:pt>
                      <c:pt idx="2011">
                        <c:v>1489.0703129999999</c:v>
                      </c:pt>
                      <c:pt idx="2012">
                        <c:v>1488.0410159999999</c:v>
                      </c:pt>
                      <c:pt idx="2013">
                        <c:v>1487.0117190000001</c:v>
                      </c:pt>
                      <c:pt idx="2014">
                        <c:v>1485.9814449999999</c:v>
                      </c:pt>
                      <c:pt idx="2015">
                        <c:v>1484.9521480000001</c:v>
                      </c:pt>
                      <c:pt idx="2016">
                        <c:v>1483.921875</c:v>
                      </c:pt>
                      <c:pt idx="2017">
                        <c:v>1482.8916019999999</c:v>
                      </c:pt>
                      <c:pt idx="2018">
                        <c:v>1481.8603519999999</c:v>
                      </c:pt>
                      <c:pt idx="2019">
                        <c:v>1480.830078</c:v>
                      </c:pt>
                      <c:pt idx="2020">
                        <c:v>1479.798828</c:v>
                      </c:pt>
                      <c:pt idx="2021">
                        <c:v>1478.767578</c:v>
                      </c:pt>
                      <c:pt idx="2022">
                        <c:v>1477.736328</c:v>
                      </c:pt>
                      <c:pt idx="2023">
                        <c:v>1476.7041019999999</c:v>
                      </c:pt>
                      <c:pt idx="2024">
                        <c:v>1475.6728519999999</c:v>
                      </c:pt>
                      <c:pt idx="2025">
                        <c:v>1474.640625</c:v>
                      </c:pt>
                      <c:pt idx="2026">
                        <c:v>1473.6083980000001</c:v>
                      </c:pt>
                      <c:pt idx="2027">
                        <c:v>1472.5751949999999</c:v>
                      </c:pt>
                      <c:pt idx="2028">
                        <c:v>1471.5429690000001</c:v>
                      </c:pt>
                      <c:pt idx="2029">
                        <c:v>1470.5097659999999</c:v>
                      </c:pt>
                      <c:pt idx="2030">
                        <c:v>1469.4765629999999</c:v>
                      </c:pt>
                      <c:pt idx="2031">
                        <c:v>1468.4433590000001</c:v>
                      </c:pt>
                      <c:pt idx="2032">
                        <c:v>1467.4101559999999</c:v>
                      </c:pt>
                      <c:pt idx="2033">
                        <c:v>1466.3759769999999</c:v>
                      </c:pt>
                      <c:pt idx="2034">
                        <c:v>1465.341797</c:v>
                      </c:pt>
                      <c:pt idx="2035">
                        <c:v>1464.3076169999999</c:v>
                      </c:pt>
                      <c:pt idx="2036">
                        <c:v>1463.2734379999999</c:v>
                      </c:pt>
                      <c:pt idx="2037">
                        <c:v>1462.2392580000001</c:v>
                      </c:pt>
                      <c:pt idx="2038">
                        <c:v>1461.2041019999999</c:v>
                      </c:pt>
                      <c:pt idx="2039">
                        <c:v>1460.1689449999999</c:v>
                      </c:pt>
                      <c:pt idx="2040">
                        <c:v>1459.133789</c:v>
                      </c:pt>
                      <c:pt idx="2041">
                        <c:v>1458.0986330000001</c:v>
                      </c:pt>
                      <c:pt idx="2042">
                        <c:v>1457.0625</c:v>
                      </c:pt>
                      <c:pt idx="2043">
                        <c:v>1456.0263669999999</c:v>
                      </c:pt>
                      <c:pt idx="2044">
                        <c:v>1454.9902340000001</c:v>
                      </c:pt>
                      <c:pt idx="2045">
                        <c:v>1453.9541019999999</c:v>
                      </c:pt>
                      <c:pt idx="2046">
                        <c:v>1452.9179690000001</c:v>
                      </c:pt>
                      <c:pt idx="2047">
                        <c:v>1451.8808590000001</c:v>
                      </c:pt>
                      <c:pt idx="2048">
                        <c:v>1450.84375</c:v>
                      </c:pt>
                      <c:pt idx="2049">
                        <c:v>1449.8066409999999</c:v>
                      </c:pt>
                      <c:pt idx="2050">
                        <c:v>1448.7695309999999</c:v>
                      </c:pt>
                      <c:pt idx="2051">
                        <c:v>1447.7314449999999</c:v>
                      </c:pt>
                      <c:pt idx="2052">
                        <c:v>1446.694336</c:v>
                      </c:pt>
                      <c:pt idx="2053">
                        <c:v>1445.65625</c:v>
                      </c:pt>
                      <c:pt idx="2054">
                        <c:v>1444.618164</c:v>
                      </c:pt>
                      <c:pt idx="2055">
                        <c:v>1443.5791019999999</c:v>
                      </c:pt>
                      <c:pt idx="2056">
                        <c:v>1442.5410159999999</c:v>
                      </c:pt>
                      <c:pt idx="2057">
                        <c:v>1441.501953</c:v>
                      </c:pt>
                      <c:pt idx="2058">
                        <c:v>1440.4628909999999</c:v>
                      </c:pt>
                      <c:pt idx="2059">
                        <c:v>1439.423828</c:v>
                      </c:pt>
                      <c:pt idx="2060">
                        <c:v>1438.383789</c:v>
                      </c:pt>
                      <c:pt idx="2061">
                        <c:v>1437.34375</c:v>
                      </c:pt>
                      <c:pt idx="2062">
                        <c:v>1436.303711</c:v>
                      </c:pt>
                      <c:pt idx="2063">
                        <c:v>1435.263672</c:v>
                      </c:pt>
                      <c:pt idx="2064">
                        <c:v>1434.2236330000001</c:v>
                      </c:pt>
                      <c:pt idx="2065">
                        <c:v>1433.1835940000001</c:v>
                      </c:pt>
                      <c:pt idx="2066">
                        <c:v>1432.142578</c:v>
                      </c:pt>
                      <c:pt idx="2067">
                        <c:v>1431.1015629999999</c:v>
                      </c:pt>
                      <c:pt idx="2068">
                        <c:v>1430.060547</c:v>
                      </c:pt>
                      <c:pt idx="2069">
                        <c:v>1429.0185550000001</c:v>
                      </c:pt>
                      <c:pt idx="2070">
                        <c:v>1427.9765629999999</c:v>
                      </c:pt>
                      <c:pt idx="2071">
                        <c:v>1426.935547</c:v>
                      </c:pt>
                      <c:pt idx="2072">
                        <c:v>1425.8935550000001</c:v>
                      </c:pt>
                      <c:pt idx="2073">
                        <c:v>1424.850586</c:v>
                      </c:pt>
                      <c:pt idx="2074">
                        <c:v>1423.8085940000001</c:v>
                      </c:pt>
                      <c:pt idx="2075">
                        <c:v>1422.765625</c:v>
                      </c:pt>
                      <c:pt idx="2076">
                        <c:v>1421.7226559999999</c:v>
                      </c:pt>
                      <c:pt idx="2077">
                        <c:v>1420.6796879999999</c:v>
                      </c:pt>
                      <c:pt idx="2078">
                        <c:v>1419.6357419999999</c:v>
                      </c:pt>
                      <c:pt idx="2079">
                        <c:v>1418.5927730000001</c:v>
                      </c:pt>
                      <c:pt idx="2080">
                        <c:v>1417.548828</c:v>
                      </c:pt>
                      <c:pt idx="2081">
                        <c:v>1416.5048830000001</c:v>
                      </c:pt>
                      <c:pt idx="2082">
                        <c:v>1415.4609379999999</c:v>
                      </c:pt>
                      <c:pt idx="2083">
                        <c:v>1414.4160159999999</c:v>
                      </c:pt>
                      <c:pt idx="2084">
                        <c:v>1413.3710940000001</c:v>
                      </c:pt>
                      <c:pt idx="2085">
                        <c:v>1412.3271480000001</c:v>
                      </c:pt>
                      <c:pt idx="2086">
                        <c:v>1411.28125</c:v>
                      </c:pt>
                      <c:pt idx="2087">
                        <c:v>1410.236328</c:v>
                      </c:pt>
                      <c:pt idx="2088">
                        <c:v>1409.1904300000001</c:v>
                      </c:pt>
                      <c:pt idx="2089">
                        <c:v>1408.1455080000001</c:v>
                      </c:pt>
                      <c:pt idx="2090">
                        <c:v>1407.0996090000001</c:v>
                      </c:pt>
                      <c:pt idx="2091">
                        <c:v>1406.0527340000001</c:v>
                      </c:pt>
                      <c:pt idx="2092">
                        <c:v>1405.006836</c:v>
                      </c:pt>
                      <c:pt idx="2093">
                        <c:v>1403.959961</c:v>
                      </c:pt>
                      <c:pt idx="2094">
                        <c:v>1402.913086</c:v>
                      </c:pt>
                      <c:pt idx="2095">
                        <c:v>1401.866211</c:v>
                      </c:pt>
                      <c:pt idx="2096">
                        <c:v>1400.819336</c:v>
                      </c:pt>
                      <c:pt idx="2097">
                        <c:v>1399.7714840000001</c:v>
                      </c:pt>
                      <c:pt idx="2098">
                        <c:v>1398.7236330000001</c:v>
                      </c:pt>
                      <c:pt idx="2099">
                        <c:v>1397.6757809999999</c:v>
                      </c:pt>
                      <c:pt idx="2100">
                        <c:v>1396.6279300000001</c:v>
                      </c:pt>
                      <c:pt idx="2101">
                        <c:v>1395.580078</c:v>
                      </c:pt>
                      <c:pt idx="2102">
                        <c:v>1394.53125</c:v>
                      </c:pt>
                      <c:pt idx="2103">
                        <c:v>1393.482422</c:v>
                      </c:pt>
                      <c:pt idx="2104">
                        <c:v>1392.4335940000001</c:v>
                      </c:pt>
                      <c:pt idx="2105">
                        <c:v>1391.3847659999999</c:v>
                      </c:pt>
                      <c:pt idx="2106">
                        <c:v>1390.334961</c:v>
                      </c:pt>
                      <c:pt idx="2107">
                        <c:v>1389.2851559999999</c:v>
                      </c:pt>
                      <c:pt idx="2108">
                        <c:v>1388.2353519999999</c:v>
                      </c:pt>
                      <c:pt idx="2109">
                        <c:v>1387.185547</c:v>
                      </c:pt>
                      <c:pt idx="2110">
                        <c:v>1386.1357419999999</c:v>
                      </c:pt>
                      <c:pt idx="2111">
                        <c:v>1385.084961</c:v>
                      </c:pt>
                      <c:pt idx="2112">
                        <c:v>1384.0341800000001</c:v>
                      </c:pt>
                      <c:pt idx="2113">
                        <c:v>1382.9833980000001</c:v>
                      </c:pt>
                      <c:pt idx="2114">
                        <c:v>1381.9326169999999</c:v>
                      </c:pt>
                      <c:pt idx="2115">
                        <c:v>1380.8808590000001</c:v>
                      </c:pt>
                      <c:pt idx="2116">
                        <c:v>1379.8291019999999</c:v>
                      </c:pt>
                      <c:pt idx="2117">
                        <c:v>1378.7773440000001</c:v>
                      </c:pt>
                      <c:pt idx="2118">
                        <c:v>1377.725586</c:v>
                      </c:pt>
                      <c:pt idx="2119">
                        <c:v>1376.673828</c:v>
                      </c:pt>
                      <c:pt idx="2120">
                        <c:v>1375.6210940000001</c:v>
                      </c:pt>
                      <c:pt idx="2121">
                        <c:v>1374.5683590000001</c:v>
                      </c:pt>
                      <c:pt idx="2122">
                        <c:v>1373.515625</c:v>
                      </c:pt>
                      <c:pt idx="2123">
                        <c:v>1372.4628909999999</c:v>
                      </c:pt>
                      <c:pt idx="2124">
                        <c:v>1371.4091800000001</c:v>
                      </c:pt>
                      <c:pt idx="2125">
                        <c:v>1370.3554690000001</c:v>
                      </c:pt>
                      <c:pt idx="2126">
                        <c:v>1369.3017580000001</c:v>
                      </c:pt>
                      <c:pt idx="2127">
                        <c:v>1368.248047</c:v>
                      </c:pt>
                      <c:pt idx="2128">
                        <c:v>1367.194336</c:v>
                      </c:pt>
                      <c:pt idx="2129">
                        <c:v>1366.1396480000001</c:v>
                      </c:pt>
                      <c:pt idx="2130">
                        <c:v>1365.084961</c:v>
                      </c:pt>
                      <c:pt idx="2131">
                        <c:v>1364.0302730000001</c:v>
                      </c:pt>
                      <c:pt idx="2132">
                        <c:v>1362.975586</c:v>
                      </c:pt>
                      <c:pt idx="2133">
                        <c:v>1361.919922</c:v>
                      </c:pt>
                      <c:pt idx="2134">
                        <c:v>1360.8652340000001</c:v>
                      </c:pt>
                      <c:pt idx="2135">
                        <c:v>1359.8095699999999</c:v>
                      </c:pt>
                      <c:pt idx="2136">
                        <c:v>1358.7529300000001</c:v>
                      </c:pt>
                      <c:pt idx="2137">
                        <c:v>1357.6972659999999</c:v>
                      </c:pt>
                      <c:pt idx="2138">
                        <c:v>1356.640625</c:v>
                      </c:pt>
                      <c:pt idx="2139">
                        <c:v>1355.5839840000001</c:v>
                      </c:pt>
                      <c:pt idx="2140">
                        <c:v>1354.5273440000001</c:v>
                      </c:pt>
                      <c:pt idx="2141">
                        <c:v>1353.470703</c:v>
                      </c:pt>
                      <c:pt idx="2142">
                        <c:v>1352.413086</c:v>
                      </c:pt>
                      <c:pt idx="2143">
                        <c:v>1351.3564449999999</c:v>
                      </c:pt>
                      <c:pt idx="2144">
                        <c:v>1350.298828</c:v>
                      </c:pt>
                      <c:pt idx="2145">
                        <c:v>1349.2402340000001</c:v>
                      </c:pt>
                      <c:pt idx="2146">
                        <c:v>1348.1826169999999</c:v>
                      </c:pt>
                      <c:pt idx="2147">
                        <c:v>1347.1240230000001</c:v>
                      </c:pt>
                      <c:pt idx="2148">
                        <c:v>1346.0654300000001</c:v>
                      </c:pt>
                      <c:pt idx="2149">
                        <c:v>1345.006836</c:v>
                      </c:pt>
                      <c:pt idx="2150">
                        <c:v>1343.9482419999999</c:v>
                      </c:pt>
                      <c:pt idx="2151">
                        <c:v>1342.888672</c:v>
                      </c:pt>
                      <c:pt idx="2152">
                        <c:v>1341.8291019999999</c:v>
                      </c:pt>
                      <c:pt idx="2153">
                        <c:v>1340.7695309999999</c:v>
                      </c:pt>
                      <c:pt idx="2154">
                        <c:v>1339.709961</c:v>
                      </c:pt>
                      <c:pt idx="2155">
                        <c:v>1338.6503909999999</c:v>
                      </c:pt>
                      <c:pt idx="2156">
                        <c:v>1337.5898440000001</c:v>
                      </c:pt>
                      <c:pt idx="2157">
                        <c:v>1336.529297</c:v>
                      </c:pt>
                      <c:pt idx="2158">
                        <c:v>1335.46875</c:v>
                      </c:pt>
                      <c:pt idx="2159">
                        <c:v>1334.408203</c:v>
                      </c:pt>
                      <c:pt idx="2160">
                        <c:v>1333.3466800000001</c:v>
                      </c:pt>
                      <c:pt idx="2161">
                        <c:v>1332.2851559999999</c:v>
                      </c:pt>
                      <c:pt idx="2162">
                        <c:v>1331.2236330000001</c:v>
                      </c:pt>
                      <c:pt idx="2163">
                        <c:v>1330.1621090000001</c:v>
                      </c:pt>
                      <c:pt idx="2164">
                        <c:v>1329.0996090000001</c:v>
                      </c:pt>
                      <c:pt idx="2165">
                        <c:v>1328.038086</c:v>
                      </c:pt>
                      <c:pt idx="2166">
                        <c:v>1326.975586</c:v>
                      </c:pt>
                      <c:pt idx="2167">
                        <c:v>1325.913086</c:v>
                      </c:pt>
                      <c:pt idx="2168">
                        <c:v>1324.8496090000001</c:v>
                      </c:pt>
                      <c:pt idx="2169">
                        <c:v>1323.7871090000001</c:v>
                      </c:pt>
                      <c:pt idx="2170">
                        <c:v>1322.7236330000001</c:v>
                      </c:pt>
                      <c:pt idx="2171">
                        <c:v>1321.6601559999999</c:v>
                      </c:pt>
                      <c:pt idx="2172">
                        <c:v>1320.595703</c:v>
                      </c:pt>
                      <c:pt idx="2173">
                        <c:v>1319.5322269999999</c:v>
                      </c:pt>
                      <c:pt idx="2174">
                        <c:v>1318.4677730000001</c:v>
                      </c:pt>
                      <c:pt idx="2175">
                        <c:v>1317.4033199999999</c:v>
                      </c:pt>
                      <c:pt idx="2176">
                        <c:v>1316.3388669999999</c:v>
                      </c:pt>
                      <c:pt idx="2177">
                        <c:v>1315.274414</c:v>
                      </c:pt>
                      <c:pt idx="2178">
                        <c:v>1314.2089840000001</c:v>
                      </c:pt>
                      <c:pt idx="2179">
                        <c:v>1313.1435550000001</c:v>
                      </c:pt>
                      <c:pt idx="2180">
                        <c:v>1312.078125</c:v>
                      </c:pt>
                      <c:pt idx="2181">
                        <c:v>1311.0126949999999</c:v>
                      </c:pt>
                      <c:pt idx="2182">
                        <c:v>1309.946289</c:v>
                      </c:pt>
                      <c:pt idx="2183">
                        <c:v>1308.8798830000001</c:v>
                      </c:pt>
                      <c:pt idx="2184">
                        <c:v>1307.8134769999999</c:v>
                      </c:pt>
                      <c:pt idx="2185">
                        <c:v>1306.7470699999999</c:v>
                      </c:pt>
                      <c:pt idx="2186">
                        <c:v>1305.680664</c:v>
                      </c:pt>
                      <c:pt idx="2187">
                        <c:v>1304.6132809999999</c:v>
                      </c:pt>
                      <c:pt idx="2188">
                        <c:v>1303.5458980000001</c:v>
                      </c:pt>
                      <c:pt idx="2189">
                        <c:v>1302.4785159999999</c:v>
                      </c:pt>
                      <c:pt idx="2190">
                        <c:v>1301.4111330000001</c:v>
                      </c:pt>
                      <c:pt idx="2191">
                        <c:v>1300.3427730000001</c:v>
                      </c:pt>
                      <c:pt idx="2192">
                        <c:v>1299.274414</c:v>
                      </c:pt>
                      <c:pt idx="2193">
                        <c:v>1298.2060550000001</c:v>
                      </c:pt>
                      <c:pt idx="2194">
                        <c:v>1297.1376949999999</c:v>
                      </c:pt>
                      <c:pt idx="2195">
                        <c:v>1296.069336</c:v>
                      </c:pt>
                      <c:pt idx="2196">
                        <c:v>1295</c:v>
                      </c:pt>
                      <c:pt idx="2197">
                        <c:v>1293.930664</c:v>
                      </c:pt>
                      <c:pt idx="2198">
                        <c:v>1292.861328</c:v>
                      </c:pt>
                      <c:pt idx="2199">
                        <c:v>1291.7910159999999</c:v>
                      </c:pt>
                      <c:pt idx="2200">
                        <c:v>1290.7216800000001</c:v>
                      </c:pt>
                      <c:pt idx="2201">
                        <c:v>1289.6513669999999</c:v>
                      </c:pt>
                      <c:pt idx="2202">
                        <c:v>1288.5810550000001</c:v>
                      </c:pt>
                      <c:pt idx="2203">
                        <c:v>1287.5107419999999</c:v>
                      </c:pt>
                      <c:pt idx="2204">
                        <c:v>1286.439453</c:v>
                      </c:pt>
                      <c:pt idx="2205">
                        <c:v>1285.368164</c:v>
                      </c:pt>
                      <c:pt idx="2206">
                        <c:v>1284.296875</c:v>
                      </c:pt>
                      <c:pt idx="2207">
                        <c:v>1283.225586</c:v>
                      </c:pt>
                      <c:pt idx="2208">
                        <c:v>1282.154297</c:v>
                      </c:pt>
                      <c:pt idx="2209">
                        <c:v>1281.0820309999999</c:v>
                      </c:pt>
                      <c:pt idx="2210">
                        <c:v>1280.0097659999999</c:v>
                      </c:pt>
                      <c:pt idx="2211">
                        <c:v>1278.9375</c:v>
                      </c:pt>
                      <c:pt idx="2212">
                        <c:v>1277.8652340000001</c:v>
                      </c:pt>
                      <c:pt idx="2213">
                        <c:v>1276.7919919999999</c:v>
                      </c:pt>
                      <c:pt idx="2214">
                        <c:v>1275.71875</c:v>
                      </c:pt>
                      <c:pt idx="2215">
                        <c:v>1274.6455080000001</c:v>
                      </c:pt>
                      <c:pt idx="2216">
                        <c:v>1273.5722659999999</c:v>
                      </c:pt>
                      <c:pt idx="2217">
                        <c:v>1272.498047</c:v>
                      </c:pt>
                      <c:pt idx="2218">
                        <c:v>1271.4248050000001</c:v>
                      </c:pt>
                      <c:pt idx="2219">
                        <c:v>1270.350586</c:v>
                      </c:pt>
                      <c:pt idx="2220">
                        <c:v>1269.2763669999999</c:v>
                      </c:pt>
                      <c:pt idx="2221">
                        <c:v>1268.201172</c:v>
                      </c:pt>
                      <c:pt idx="2222">
                        <c:v>1267.126953</c:v>
                      </c:pt>
                      <c:pt idx="2223">
                        <c:v>1266.0517580000001</c:v>
                      </c:pt>
                      <c:pt idx="2224">
                        <c:v>1264.9765629999999</c:v>
                      </c:pt>
                      <c:pt idx="2225">
                        <c:v>1263.9003909999999</c:v>
                      </c:pt>
                      <c:pt idx="2226">
                        <c:v>1262.8251949999999</c:v>
                      </c:pt>
                      <c:pt idx="2227">
                        <c:v>1261.7490230000001</c:v>
                      </c:pt>
                      <c:pt idx="2228">
                        <c:v>1260.6728519999999</c:v>
                      </c:pt>
                      <c:pt idx="2229">
                        <c:v>1259.5966800000001</c:v>
                      </c:pt>
                      <c:pt idx="2230">
                        <c:v>1258.5195309999999</c:v>
                      </c:pt>
                      <c:pt idx="2231">
                        <c:v>1257.4433590000001</c:v>
                      </c:pt>
                      <c:pt idx="2232">
                        <c:v>1256.366211</c:v>
                      </c:pt>
                      <c:pt idx="2233">
                        <c:v>1255.2890629999999</c:v>
                      </c:pt>
                      <c:pt idx="2234">
                        <c:v>1254.2109379999999</c:v>
                      </c:pt>
                      <c:pt idx="2235">
                        <c:v>1253.133789</c:v>
                      </c:pt>
                      <c:pt idx="2236">
                        <c:v>1252.055664</c:v>
                      </c:pt>
                      <c:pt idx="2237">
                        <c:v>1250.977539</c:v>
                      </c:pt>
                      <c:pt idx="2238">
                        <c:v>1249.8984379999999</c:v>
                      </c:pt>
                      <c:pt idx="2239">
                        <c:v>1248.8203129999999</c:v>
                      </c:pt>
                      <c:pt idx="2240">
                        <c:v>1247.741211</c:v>
                      </c:pt>
                      <c:pt idx="2241">
                        <c:v>1246.6621090000001</c:v>
                      </c:pt>
                      <c:pt idx="2242">
                        <c:v>1245.5830080000001</c:v>
                      </c:pt>
                      <c:pt idx="2243">
                        <c:v>1244.5029300000001</c:v>
                      </c:pt>
                      <c:pt idx="2244">
                        <c:v>1243.423828</c:v>
                      </c:pt>
                      <c:pt idx="2245">
                        <c:v>1242.34375</c:v>
                      </c:pt>
                      <c:pt idx="2246">
                        <c:v>1241.263672</c:v>
                      </c:pt>
                      <c:pt idx="2247">
                        <c:v>1240.1826169999999</c:v>
                      </c:pt>
                      <c:pt idx="2248">
                        <c:v>1239.102539</c:v>
                      </c:pt>
                      <c:pt idx="2249">
                        <c:v>1238.0214840000001</c:v>
                      </c:pt>
                      <c:pt idx="2250">
                        <c:v>1236.9404300000001</c:v>
                      </c:pt>
                      <c:pt idx="2251">
                        <c:v>1235.859375</c:v>
                      </c:pt>
                      <c:pt idx="2252">
                        <c:v>1234.7773440000001</c:v>
                      </c:pt>
                      <c:pt idx="2253">
                        <c:v>1233.6953129999999</c:v>
                      </c:pt>
                      <c:pt idx="2254">
                        <c:v>1232.6132809999999</c:v>
                      </c:pt>
                      <c:pt idx="2255">
                        <c:v>1231.53125</c:v>
                      </c:pt>
                      <c:pt idx="2256">
                        <c:v>1230.4492190000001</c:v>
                      </c:pt>
                      <c:pt idx="2257">
                        <c:v>1229.366211</c:v>
                      </c:pt>
                      <c:pt idx="2258">
                        <c:v>1228.283203</c:v>
                      </c:pt>
                      <c:pt idx="2259">
                        <c:v>1227.2001949999999</c:v>
                      </c:pt>
                      <c:pt idx="2260">
                        <c:v>1226.1171879999999</c:v>
                      </c:pt>
                      <c:pt idx="2261">
                        <c:v>1225.033203</c:v>
                      </c:pt>
                      <c:pt idx="2262">
                        <c:v>1223.9492190000001</c:v>
                      </c:pt>
                      <c:pt idx="2263">
                        <c:v>1222.8652340000001</c:v>
                      </c:pt>
                      <c:pt idx="2264">
                        <c:v>1221.78125</c:v>
                      </c:pt>
                      <c:pt idx="2265">
                        <c:v>1220.696289</c:v>
                      </c:pt>
                      <c:pt idx="2266">
                        <c:v>1219.6123050000001</c:v>
                      </c:pt>
                      <c:pt idx="2267">
                        <c:v>1218.5273440000001</c:v>
                      </c:pt>
                      <c:pt idx="2268">
                        <c:v>1217.4414059999999</c:v>
                      </c:pt>
                      <c:pt idx="2269">
                        <c:v>1216.3564449999999</c:v>
                      </c:pt>
                      <c:pt idx="2270">
                        <c:v>1215.2705080000001</c:v>
                      </c:pt>
                      <c:pt idx="2271">
                        <c:v>1214.1845699999999</c:v>
                      </c:pt>
                      <c:pt idx="2272">
                        <c:v>1213.0986330000001</c:v>
                      </c:pt>
                      <c:pt idx="2273">
                        <c:v>1212.0126949999999</c:v>
                      </c:pt>
                      <c:pt idx="2274">
                        <c:v>1210.9257809999999</c:v>
                      </c:pt>
                      <c:pt idx="2275">
                        <c:v>1209.8388669999999</c:v>
                      </c:pt>
                      <c:pt idx="2276">
                        <c:v>1208.751953</c:v>
                      </c:pt>
                      <c:pt idx="2277">
                        <c:v>1207.665039</c:v>
                      </c:pt>
                      <c:pt idx="2278">
                        <c:v>1206.5771480000001</c:v>
                      </c:pt>
                      <c:pt idx="2279">
                        <c:v>1205.4902340000001</c:v>
                      </c:pt>
                      <c:pt idx="2280">
                        <c:v>1204.4023440000001</c:v>
                      </c:pt>
                      <c:pt idx="2281">
                        <c:v>1203.3134769999999</c:v>
                      </c:pt>
                      <c:pt idx="2282">
                        <c:v>1202.225586</c:v>
                      </c:pt>
                      <c:pt idx="2283">
                        <c:v>1201.1367190000001</c:v>
                      </c:pt>
                      <c:pt idx="2284">
                        <c:v>1200.0478519999999</c:v>
                      </c:pt>
                      <c:pt idx="2285">
                        <c:v>1198.9589840000001</c:v>
                      </c:pt>
                      <c:pt idx="2286">
                        <c:v>1197.8701169999999</c:v>
                      </c:pt>
                      <c:pt idx="2287">
                        <c:v>1196.7802730000001</c:v>
                      </c:pt>
                      <c:pt idx="2288">
                        <c:v>1195.6904300000001</c:v>
                      </c:pt>
                      <c:pt idx="2289">
                        <c:v>1194.600586</c:v>
                      </c:pt>
                      <c:pt idx="2290">
                        <c:v>1193.5107419999999</c:v>
                      </c:pt>
                      <c:pt idx="2291">
                        <c:v>1192.419922</c:v>
                      </c:pt>
                      <c:pt idx="2292">
                        <c:v>1191.330078</c:v>
                      </c:pt>
                      <c:pt idx="2293">
                        <c:v>1190.2392580000001</c:v>
                      </c:pt>
                      <c:pt idx="2294">
                        <c:v>1189.147461</c:v>
                      </c:pt>
                      <c:pt idx="2295">
                        <c:v>1188.0566409999999</c:v>
                      </c:pt>
                      <c:pt idx="2296">
                        <c:v>1186.9648440000001</c:v>
                      </c:pt>
                      <c:pt idx="2297">
                        <c:v>1185.873047</c:v>
                      </c:pt>
                      <c:pt idx="2298">
                        <c:v>1184.78125</c:v>
                      </c:pt>
                      <c:pt idx="2299">
                        <c:v>1183.689453</c:v>
                      </c:pt>
                      <c:pt idx="2300">
                        <c:v>1182.5966800000001</c:v>
                      </c:pt>
                      <c:pt idx="2301">
                        <c:v>1181.5039059999999</c:v>
                      </c:pt>
                      <c:pt idx="2302">
                        <c:v>1180.4111330000001</c:v>
                      </c:pt>
                      <c:pt idx="2303">
                        <c:v>1179.3173830000001</c:v>
                      </c:pt>
                      <c:pt idx="2304">
                        <c:v>1178.2246090000001</c:v>
                      </c:pt>
                      <c:pt idx="2305">
                        <c:v>1177.1308590000001</c:v>
                      </c:pt>
                      <c:pt idx="2306">
                        <c:v>1176.0371090000001</c:v>
                      </c:pt>
                      <c:pt idx="2307">
                        <c:v>1174.9433590000001</c:v>
                      </c:pt>
                      <c:pt idx="2308">
                        <c:v>1173.8486330000001</c:v>
                      </c:pt>
                      <c:pt idx="2309">
                        <c:v>1172.7539059999999</c:v>
                      </c:pt>
                      <c:pt idx="2310">
                        <c:v>1171.6591800000001</c:v>
                      </c:pt>
                      <c:pt idx="2311">
                        <c:v>1170.564453</c:v>
                      </c:pt>
                      <c:pt idx="2312">
                        <c:v>1169.4697269999999</c:v>
                      </c:pt>
                      <c:pt idx="2313">
                        <c:v>1168.3740230000001</c:v>
                      </c:pt>
                      <c:pt idx="2314">
                        <c:v>1167.2783199999999</c:v>
                      </c:pt>
                      <c:pt idx="2315">
                        <c:v>1166.1826169999999</c:v>
                      </c:pt>
                      <c:pt idx="2316">
                        <c:v>1165.0859379999999</c:v>
                      </c:pt>
                      <c:pt idx="2317">
                        <c:v>1163.9902340000001</c:v>
                      </c:pt>
                      <c:pt idx="2318">
                        <c:v>1162.8935550000001</c:v>
                      </c:pt>
                      <c:pt idx="2319">
                        <c:v>1161.796875</c:v>
                      </c:pt>
                      <c:pt idx="2320">
                        <c:v>1160.6992190000001</c:v>
                      </c:pt>
                      <c:pt idx="2321">
                        <c:v>1159.602539</c:v>
                      </c:pt>
                      <c:pt idx="2322">
                        <c:v>1158.5048830000001</c:v>
                      </c:pt>
                      <c:pt idx="2323">
                        <c:v>1157.4072269999999</c:v>
                      </c:pt>
                      <c:pt idx="2324">
                        <c:v>1156.3095699999999</c:v>
                      </c:pt>
                      <c:pt idx="2325">
                        <c:v>1155.2109379999999</c:v>
                      </c:pt>
                      <c:pt idx="2326">
                        <c:v>1154.1123050000001</c:v>
                      </c:pt>
                      <c:pt idx="2327">
                        <c:v>1153.013672</c:v>
                      </c:pt>
                      <c:pt idx="2328">
                        <c:v>1151.915039</c:v>
                      </c:pt>
                      <c:pt idx="2329">
                        <c:v>1150.8164059999999</c:v>
                      </c:pt>
                      <c:pt idx="2330">
                        <c:v>1149.716797</c:v>
                      </c:pt>
                      <c:pt idx="2331">
                        <c:v>1148.6171879999999</c:v>
                      </c:pt>
                      <c:pt idx="2332">
                        <c:v>1147.517578</c:v>
                      </c:pt>
                      <c:pt idx="2333">
                        <c:v>1146.4179690000001</c:v>
                      </c:pt>
                      <c:pt idx="2334">
                        <c:v>1145.3173830000001</c:v>
                      </c:pt>
                      <c:pt idx="2335">
                        <c:v>1144.216797</c:v>
                      </c:pt>
                      <c:pt idx="2336">
                        <c:v>1143.116211</c:v>
                      </c:pt>
                      <c:pt idx="2337">
                        <c:v>1142.0146480000001</c:v>
                      </c:pt>
                      <c:pt idx="2338">
                        <c:v>1140.9140629999999</c:v>
                      </c:pt>
                      <c:pt idx="2339">
                        <c:v>1139.8125</c:v>
                      </c:pt>
                      <c:pt idx="2340">
                        <c:v>1138.7109379999999</c:v>
                      </c:pt>
                      <c:pt idx="2341">
                        <c:v>1137.609375</c:v>
                      </c:pt>
                      <c:pt idx="2342">
                        <c:v>1136.506836</c:v>
                      </c:pt>
                      <c:pt idx="2343">
                        <c:v>1135.404297</c:v>
                      </c:pt>
                      <c:pt idx="2344">
                        <c:v>1134.3017580000001</c:v>
                      </c:pt>
                      <c:pt idx="2345">
                        <c:v>1133.1992190000001</c:v>
                      </c:pt>
                      <c:pt idx="2346">
                        <c:v>1132.0966800000001</c:v>
                      </c:pt>
                      <c:pt idx="2347">
                        <c:v>1130.993164</c:v>
                      </c:pt>
                      <c:pt idx="2348">
                        <c:v>1129.8896480000001</c:v>
                      </c:pt>
                      <c:pt idx="2349">
                        <c:v>1128.7861330000001</c:v>
                      </c:pt>
                      <c:pt idx="2350">
                        <c:v>1127.6816409999999</c:v>
                      </c:pt>
                      <c:pt idx="2351">
                        <c:v>1126.578125</c:v>
                      </c:pt>
                      <c:pt idx="2352">
                        <c:v>1125.4736330000001</c:v>
                      </c:pt>
                      <c:pt idx="2353">
                        <c:v>1124.3691409999999</c:v>
                      </c:pt>
                      <c:pt idx="2354">
                        <c:v>1123.263672</c:v>
                      </c:pt>
                      <c:pt idx="2355">
                        <c:v>1122.1591800000001</c:v>
                      </c:pt>
                      <c:pt idx="2356">
                        <c:v>1121.053711</c:v>
                      </c:pt>
                      <c:pt idx="2357">
                        <c:v>1119.9482419999999</c:v>
                      </c:pt>
                      <c:pt idx="2358">
                        <c:v>1118.841797</c:v>
                      </c:pt>
                      <c:pt idx="2359">
                        <c:v>1117.736328</c:v>
                      </c:pt>
                      <c:pt idx="2360">
                        <c:v>1116.6298830000001</c:v>
                      </c:pt>
                      <c:pt idx="2361">
                        <c:v>1115.5234379999999</c:v>
                      </c:pt>
                      <c:pt idx="2362">
                        <c:v>1114.4169919999999</c:v>
                      </c:pt>
                      <c:pt idx="2363">
                        <c:v>1113.3095699999999</c:v>
                      </c:pt>
                      <c:pt idx="2364">
                        <c:v>1112.2021480000001</c:v>
                      </c:pt>
                      <c:pt idx="2365">
                        <c:v>1111.0947269999999</c:v>
                      </c:pt>
                      <c:pt idx="2366">
                        <c:v>1109.9873050000001</c:v>
                      </c:pt>
                      <c:pt idx="2367">
                        <c:v>1108.8798830000001</c:v>
                      </c:pt>
                      <c:pt idx="2368">
                        <c:v>1107.7714840000001</c:v>
                      </c:pt>
                      <c:pt idx="2369">
                        <c:v>1106.663086</c:v>
                      </c:pt>
                      <c:pt idx="2370">
                        <c:v>1105.5546879999999</c:v>
                      </c:pt>
                      <c:pt idx="2371">
                        <c:v>1104.4453129999999</c:v>
                      </c:pt>
                      <c:pt idx="2372">
                        <c:v>1103.336914</c:v>
                      </c:pt>
                      <c:pt idx="2373">
                        <c:v>1102.227539</c:v>
                      </c:pt>
                      <c:pt idx="2374">
                        <c:v>1101.118164</c:v>
                      </c:pt>
                      <c:pt idx="2375">
                        <c:v>1100.0078129999999</c:v>
                      </c:pt>
                      <c:pt idx="2376">
                        <c:v>1098.8984379999999</c:v>
                      </c:pt>
                      <c:pt idx="2377">
                        <c:v>1097.788086</c:v>
                      </c:pt>
                      <c:pt idx="2378">
                        <c:v>1096.6777340000001</c:v>
                      </c:pt>
                      <c:pt idx="2379">
                        <c:v>1095.5664059999999</c:v>
                      </c:pt>
                      <c:pt idx="2380">
                        <c:v>1094.4560550000001</c:v>
                      </c:pt>
                      <c:pt idx="2381">
                        <c:v>1093.3447269999999</c:v>
                      </c:pt>
                      <c:pt idx="2382">
                        <c:v>1092.2333980000001</c:v>
                      </c:pt>
                      <c:pt idx="2383">
                        <c:v>1091.1210940000001</c:v>
                      </c:pt>
                      <c:pt idx="2384">
                        <c:v>1090.0097659999999</c:v>
                      </c:pt>
                      <c:pt idx="2385">
                        <c:v>1088.897461</c:v>
                      </c:pt>
                      <c:pt idx="2386">
                        <c:v>1087.7851559999999</c:v>
                      </c:pt>
                      <c:pt idx="2387">
                        <c:v>1086.6728519999999</c:v>
                      </c:pt>
                      <c:pt idx="2388">
                        <c:v>1085.5595699999999</c:v>
                      </c:pt>
                      <c:pt idx="2389">
                        <c:v>1084.4472659999999</c:v>
                      </c:pt>
                      <c:pt idx="2390">
                        <c:v>1083.3339840000001</c:v>
                      </c:pt>
                      <c:pt idx="2391">
                        <c:v>1082.2197269999999</c:v>
                      </c:pt>
                      <c:pt idx="2392">
                        <c:v>1081.1064449999999</c:v>
                      </c:pt>
                      <c:pt idx="2393">
                        <c:v>1079.9921879999999</c:v>
                      </c:pt>
                      <c:pt idx="2394">
                        <c:v>1078.8779300000001</c:v>
                      </c:pt>
                      <c:pt idx="2395">
                        <c:v>1077.763672</c:v>
                      </c:pt>
                      <c:pt idx="2396">
                        <c:v>1076.649414</c:v>
                      </c:pt>
                      <c:pt idx="2397">
                        <c:v>1075.5341800000001</c:v>
                      </c:pt>
                      <c:pt idx="2398">
                        <c:v>1074.4189449999999</c:v>
                      </c:pt>
                      <c:pt idx="2399">
                        <c:v>1073.303711</c:v>
                      </c:pt>
                      <c:pt idx="2400">
                        <c:v>1072.1884769999999</c:v>
                      </c:pt>
                      <c:pt idx="2401">
                        <c:v>1071.0722659999999</c:v>
                      </c:pt>
                      <c:pt idx="2402">
                        <c:v>1069.9560550000001</c:v>
                      </c:pt>
                      <c:pt idx="2403">
                        <c:v>1068.8398440000001</c:v>
                      </c:pt>
                      <c:pt idx="2404">
                        <c:v>1067.7236330000001</c:v>
                      </c:pt>
                      <c:pt idx="2405">
                        <c:v>1066.6064449999999</c:v>
                      </c:pt>
                      <c:pt idx="2406">
                        <c:v>1065.4892580000001</c:v>
                      </c:pt>
                      <c:pt idx="2407">
                        <c:v>1064.3720699999999</c:v>
                      </c:pt>
                      <c:pt idx="2408">
                        <c:v>1063.2548830000001</c:v>
                      </c:pt>
                      <c:pt idx="2409">
                        <c:v>1062.1367190000001</c:v>
                      </c:pt>
                      <c:pt idx="2410">
                        <c:v>1061.0195309999999</c:v>
                      </c:pt>
                      <c:pt idx="2411">
                        <c:v>1059.9013669999999</c:v>
                      </c:pt>
                      <c:pt idx="2412">
                        <c:v>1058.7822269999999</c:v>
                      </c:pt>
                      <c:pt idx="2413">
                        <c:v>1057.6640629999999</c:v>
                      </c:pt>
                      <c:pt idx="2414">
                        <c:v>1056.544922</c:v>
                      </c:pt>
                      <c:pt idx="2415">
                        <c:v>1055.4257809999999</c:v>
                      </c:pt>
                      <c:pt idx="2416">
                        <c:v>1054.3066409999999</c:v>
                      </c:pt>
                      <c:pt idx="2417">
                        <c:v>1053.1865230000001</c:v>
                      </c:pt>
                      <c:pt idx="2418">
                        <c:v>1052.0673830000001</c:v>
                      </c:pt>
                      <c:pt idx="2419">
                        <c:v>1050.9472659999999</c:v>
                      </c:pt>
                      <c:pt idx="2420">
                        <c:v>1049.826172</c:v>
                      </c:pt>
                      <c:pt idx="2421">
                        <c:v>1048.7060550000001</c:v>
                      </c:pt>
                      <c:pt idx="2422">
                        <c:v>1047.584961</c:v>
                      </c:pt>
                      <c:pt idx="2423">
                        <c:v>1046.4638669999999</c:v>
                      </c:pt>
                      <c:pt idx="2424">
                        <c:v>1045.3427730000001</c:v>
                      </c:pt>
                      <c:pt idx="2425">
                        <c:v>1044.2216800000001</c:v>
                      </c:pt>
                      <c:pt idx="2426">
                        <c:v>1043.0996090000001</c:v>
                      </c:pt>
                      <c:pt idx="2427">
                        <c:v>1041.977539</c:v>
                      </c:pt>
                      <c:pt idx="2428">
                        <c:v>1040.8554690000001</c:v>
                      </c:pt>
                      <c:pt idx="2429">
                        <c:v>1039.7333980000001</c:v>
                      </c:pt>
                      <c:pt idx="2430">
                        <c:v>1038.6103519999999</c:v>
                      </c:pt>
                      <c:pt idx="2431">
                        <c:v>1037.4873050000001</c:v>
                      </c:pt>
                      <c:pt idx="2432">
                        <c:v>1036.3642580000001</c:v>
                      </c:pt>
                      <c:pt idx="2433">
                        <c:v>1035.241211</c:v>
                      </c:pt>
                      <c:pt idx="2434">
                        <c:v>1034.1171879999999</c:v>
                      </c:pt>
                      <c:pt idx="2435">
                        <c:v>1032.993164</c:v>
                      </c:pt>
                      <c:pt idx="2436">
                        <c:v>1031.8691409999999</c:v>
                      </c:pt>
                      <c:pt idx="2437">
                        <c:v>1030.7451169999999</c:v>
                      </c:pt>
                      <c:pt idx="2438">
                        <c:v>1029.6201169999999</c:v>
                      </c:pt>
                      <c:pt idx="2439">
                        <c:v>1028.4951169999999</c:v>
                      </c:pt>
                      <c:pt idx="2440">
                        <c:v>1027.3701169999999</c:v>
                      </c:pt>
                      <c:pt idx="2441">
                        <c:v>1026.2451169999999</c:v>
                      </c:pt>
                      <c:pt idx="2442">
                        <c:v>1025.1191409999999</c:v>
                      </c:pt>
                      <c:pt idx="2443">
                        <c:v>1023.993164</c:v>
                      </c:pt>
                      <c:pt idx="2444">
                        <c:v>1022.8671880000001</c:v>
                      </c:pt>
                      <c:pt idx="2445">
                        <c:v>1021.741211</c:v>
                      </c:pt>
                      <c:pt idx="2446">
                        <c:v>1020.615234</c:v>
                      </c:pt>
                      <c:pt idx="2447">
                        <c:v>1019.488281</c:v>
                      </c:pt>
                      <c:pt idx="2448">
                        <c:v>1018.361328</c:v>
                      </c:pt>
                      <c:pt idx="2449">
                        <c:v>1017.234375</c:v>
                      </c:pt>
                      <c:pt idx="2450">
                        <c:v>1016.106445</c:v>
                      </c:pt>
                      <c:pt idx="2451">
                        <c:v>1014.978516</c:v>
                      </c:pt>
                      <c:pt idx="2452">
                        <c:v>1013.850586</c:v>
                      </c:pt>
                      <c:pt idx="2453">
                        <c:v>1012.722656</c:v>
                      </c:pt>
                      <c:pt idx="2454">
                        <c:v>1011.594727</c:v>
                      </c:pt>
                      <c:pt idx="2455">
                        <c:v>1010.46582</c:v>
                      </c:pt>
                      <c:pt idx="2456">
                        <c:v>1009.336914</c:v>
                      </c:pt>
                      <c:pt idx="2457">
                        <c:v>1008.2080079999999</c:v>
                      </c:pt>
                      <c:pt idx="2458">
                        <c:v>1007.078125</c:v>
                      </c:pt>
                      <c:pt idx="2459">
                        <c:v>1005.9482420000001</c:v>
                      </c:pt>
                      <c:pt idx="2460">
                        <c:v>1004.818359</c:v>
                      </c:pt>
                      <c:pt idx="2461">
                        <c:v>1003.688477</c:v>
                      </c:pt>
                      <c:pt idx="2462">
                        <c:v>1002.558594</c:v>
                      </c:pt>
                      <c:pt idx="2463">
                        <c:v>1001.427734</c:v>
                      </c:pt>
                      <c:pt idx="2464">
                        <c:v>1000.296875</c:v>
                      </c:pt>
                      <c:pt idx="2465">
                        <c:v>999.16601600000001</c:v>
                      </c:pt>
                      <c:pt idx="2466">
                        <c:v>998.03515600000003</c:v>
                      </c:pt>
                      <c:pt idx="2467">
                        <c:v>996.90332000000001</c:v>
                      </c:pt>
                      <c:pt idx="2468">
                        <c:v>995.77148399999999</c:v>
                      </c:pt>
                      <c:pt idx="2469">
                        <c:v>994.63964799999997</c:v>
                      </c:pt>
                      <c:pt idx="2470">
                        <c:v>993.50683600000002</c:v>
                      </c:pt>
                      <c:pt idx="2471">
                        <c:v>992.375</c:v>
                      </c:pt>
                      <c:pt idx="2472">
                        <c:v>991.24218800000006</c:v>
                      </c:pt>
                      <c:pt idx="2473">
                        <c:v>990.109375</c:v>
                      </c:pt>
                      <c:pt idx="2474">
                        <c:v>988.97558600000002</c:v>
                      </c:pt>
                      <c:pt idx="2475">
                        <c:v>987.84277299999997</c:v>
                      </c:pt>
                      <c:pt idx="2476">
                        <c:v>986.70898399999999</c:v>
                      </c:pt>
                      <c:pt idx="2477">
                        <c:v>985.57519500000001</c:v>
                      </c:pt>
                      <c:pt idx="2478">
                        <c:v>984.44042999999999</c:v>
                      </c:pt>
                      <c:pt idx="2479">
                        <c:v>983.30664100000001</c:v>
                      </c:pt>
                      <c:pt idx="2480">
                        <c:v>982.171875</c:v>
                      </c:pt>
                      <c:pt idx="2481">
                        <c:v>981.03710899999999</c:v>
                      </c:pt>
                      <c:pt idx="2482">
                        <c:v>979.90136700000005</c:v>
                      </c:pt>
                      <c:pt idx="2483">
                        <c:v>978.76660200000003</c:v>
                      </c:pt>
                      <c:pt idx="2484">
                        <c:v>977.63085899999999</c:v>
                      </c:pt>
                      <c:pt idx="2485">
                        <c:v>976.49511700000005</c:v>
                      </c:pt>
                      <c:pt idx="2486">
                        <c:v>975.35839799999997</c:v>
                      </c:pt>
                      <c:pt idx="2487">
                        <c:v>974.22265600000003</c:v>
                      </c:pt>
                      <c:pt idx="2488">
                        <c:v>973.08593800000006</c:v>
                      </c:pt>
                      <c:pt idx="2489">
                        <c:v>971.94921899999997</c:v>
                      </c:pt>
                      <c:pt idx="2490">
                        <c:v>970.8125</c:v>
                      </c:pt>
                      <c:pt idx="2491">
                        <c:v>969.67480499999999</c:v>
                      </c:pt>
                      <c:pt idx="2492">
                        <c:v>968.53710899999999</c:v>
                      </c:pt>
                      <c:pt idx="2493">
                        <c:v>967.39941399999998</c:v>
                      </c:pt>
                      <c:pt idx="2494">
                        <c:v>966.26171899999997</c:v>
                      </c:pt>
                      <c:pt idx="2495">
                        <c:v>965.12304700000004</c:v>
                      </c:pt>
                      <c:pt idx="2496">
                        <c:v>963.984375</c:v>
                      </c:pt>
                      <c:pt idx="2497">
                        <c:v>962.84570299999996</c:v>
                      </c:pt>
                      <c:pt idx="2498">
                        <c:v>961.70703100000003</c:v>
                      </c:pt>
                      <c:pt idx="2499">
                        <c:v>960.56738299999995</c:v>
                      </c:pt>
                      <c:pt idx="2500">
                        <c:v>959.42871100000002</c:v>
                      </c:pt>
                      <c:pt idx="2501">
                        <c:v>958.28808600000002</c:v>
                      </c:pt>
                      <c:pt idx="2502">
                        <c:v>957.14843800000006</c:v>
                      </c:pt>
                      <c:pt idx="2503">
                        <c:v>956.00878899999998</c:v>
                      </c:pt>
                      <c:pt idx="2504">
                        <c:v>954.86816399999998</c:v>
                      </c:pt>
                      <c:pt idx="2505">
                        <c:v>953.72753899999998</c:v>
                      </c:pt>
                      <c:pt idx="2506">
                        <c:v>952.58593800000006</c:v>
                      </c:pt>
                      <c:pt idx="2507">
                        <c:v>951.44531300000006</c:v>
                      </c:pt>
                      <c:pt idx="2508">
                        <c:v>950.30371100000002</c:v>
                      </c:pt>
                      <c:pt idx="2509">
                        <c:v>949.16210899999999</c:v>
                      </c:pt>
                      <c:pt idx="2510">
                        <c:v>948.02050799999995</c:v>
                      </c:pt>
                      <c:pt idx="2511">
                        <c:v>946.87792999999999</c:v>
                      </c:pt>
                      <c:pt idx="2512">
                        <c:v>945.73535200000003</c:v>
                      </c:pt>
                      <c:pt idx="2513">
                        <c:v>944.59277299999997</c:v>
                      </c:pt>
                      <c:pt idx="2514">
                        <c:v>943.45019500000001</c:v>
                      </c:pt>
                      <c:pt idx="2515">
                        <c:v>942.30664100000001</c:v>
                      </c:pt>
                      <c:pt idx="2516">
                        <c:v>941.16406300000006</c:v>
                      </c:pt>
                      <c:pt idx="2517">
                        <c:v>940.02050799999995</c:v>
                      </c:pt>
                      <c:pt idx="2518">
                        <c:v>938.87597700000003</c:v>
                      </c:pt>
                      <c:pt idx="2519">
                        <c:v>937.73242200000004</c:v>
                      </c:pt>
                      <c:pt idx="2520">
                        <c:v>936.58789100000001</c:v>
                      </c:pt>
                      <c:pt idx="2521">
                        <c:v>935.44335899999999</c:v>
                      </c:pt>
                      <c:pt idx="2522">
                        <c:v>934.29882799999996</c:v>
                      </c:pt>
                      <c:pt idx="2523">
                        <c:v>933.15332000000001</c:v>
                      </c:pt>
                      <c:pt idx="2524">
                        <c:v>932.00781300000006</c:v>
                      </c:pt>
                      <c:pt idx="2525">
                        <c:v>930.86230499999999</c:v>
                      </c:pt>
                      <c:pt idx="2526">
                        <c:v>929.71679700000004</c:v>
                      </c:pt>
                      <c:pt idx="2527">
                        <c:v>928.57031300000006</c:v>
                      </c:pt>
                      <c:pt idx="2528">
                        <c:v>927.42480499999999</c:v>
                      </c:pt>
                      <c:pt idx="2529">
                        <c:v>926.27832000000001</c:v>
                      </c:pt>
                      <c:pt idx="2530">
                        <c:v>925.13085899999999</c:v>
                      </c:pt>
                      <c:pt idx="2531">
                        <c:v>923.984375</c:v>
                      </c:pt>
                      <c:pt idx="2532">
                        <c:v>922.83691399999998</c:v>
                      </c:pt>
                      <c:pt idx="2533">
                        <c:v>921.68945299999996</c:v>
                      </c:pt>
                      <c:pt idx="2534">
                        <c:v>920.54199200000005</c:v>
                      </c:pt>
                      <c:pt idx="2535">
                        <c:v>919.39355499999999</c:v>
                      </c:pt>
                      <c:pt idx="2536">
                        <c:v>918.24511700000005</c:v>
                      </c:pt>
                      <c:pt idx="2537">
                        <c:v>917.09667999999999</c:v>
                      </c:pt>
                      <c:pt idx="2538">
                        <c:v>915.94824200000005</c:v>
                      </c:pt>
                      <c:pt idx="2539">
                        <c:v>914.79980499999999</c:v>
                      </c:pt>
                      <c:pt idx="2540">
                        <c:v>913.65039100000001</c:v>
                      </c:pt>
                      <c:pt idx="2541">
                        <c:v>912.50097700000003</c:v>
                      </c:pt>
                      <c:pt idx="2542">
                        <c:v>911.35058600000002</c:v>
                      </c:pt>
                      <c:pt idx="2543">
                        <c:v>910.20117200000004</c:v>
                      </c:pt>
                      <c:pt idx="2544">
                        <c:v>909.05078100000003</c:v>
                      </c:pt>
                      <c:pt idx="2545">
                        <c:v>907.90039100000001</c:v>
                      </c:pt>
                      <c:pt idx="2546">
                        <c:v>906.75</c:v>
                      </c:pt>
                      <c:pt idx="2547">
                        <c:v>905.59863299999995</c:v>
                      </c:pt>
                      <c:pt idx="2548">
                        <c:v>904.44726600000001</c:v>
                      </c:pt>
                      <c:pt idx="2549">
                        <c:v>903.29589799999997</c:v>
                      </c:pt>
                      <c:pt idx="2550">
                        <c:v>902.14453100000003</c:v>
                      </c:pt>
                      <c:pt idx="2551">
                        <c:v>900.99218800000006</c:v>
                      </c:pt>
                      <c:pt idx="2552">
                        <c:v>899.84082000000001</c:v>
                      </c:pt>
                      <c:pt idx="2553">
                        <c:v>898.68847700000003</c:v>
                      </c:pt>
                      <c:pt idx="2554">
                        <c:v>897.53515600000003</c:v>
                      </c:pt>
                      <c:pt idx="2555">
                        <c:v>896.38281300000006</c:v>
                      </c:pt>
                      <c:pt idx="2556">
                        <c:v>895.22949200000005</c:v>
                      </c:pt>
                      <c:pt idx="2557">
                        <c:v>894.07617200000004</c:v>
                      </c:pt>
                      <c:pt idx="2558">
                        <c:v>892.921875</c:v>
                      </c:pt>
                      <c:pt idx="2559">
                        <c:v>891.76855499999999</c:v>
                      </c:pt>
                      <c:pt idx="2560">
                        <c:v>890.61425799999995</c:v>
                      </c:pt>
                      <c:pt idx="2561">
                        <c:v>889.45996100000002</c:v>
                      </c:pt>
                      <c:pt idx="2562">
                        <c:v>888.30566399999998</c:v>
                      </c:pt>
                      <c:pt idx="2563">
                        <c:v>887.15039100000001</c:v>
                      </c:pt>
                      <c:pt idx="2564">
                        <c:v>885.99511700000005</c:v>
                      </c:pt>
                      <c:pt idx="2565">
                        <c:v>884.83984399999997</c:v>
                      </c:pt>
                      <c:pt idx="2566">
                        <c:v>883.68457000000001</c:v>
                      </c:pt>
                      <c:pt idx="2567">
                        <c:v>882.52832000000001</c:v>
                      </c:pt>
                      <c:pt idx="2568">
                        <c:v>881.37207000000001</c:v>
                      </c:pt>
                      <c:pt idx="2569">
                        <c:v>880.21582000000001</c:v>
                      </c:pt>
                      <c:pt idx="2570">
                        <c:v>879.05957000000001</c:v>
                      </c:pt>
                      <c:pt idx="2571">
                        <c:v>877.90234399999997</c:v>
                      </c:pt>
                      <c:pt idx="2572">
                        <c:v>876.74511700000005</c:v>
                      </c:pt>
                      <c:pt idx="2573">
                        <c:v>875.58789100000001</c:v>
                      </c:pt>
                      <c:pt idx="2574">
                        <c:v>874.43066399999998</c:v>
                      </c:pt>
                      <c:pt idx="2575">
                        <c:v>873.27246100000002</c:v>
                      </c:pt>
                      <c:pt idx="2576">
                        <c:v>872.11425799999995</c:v>
                      </c:pt>
                      <c:pt idx="2577">
                        <c:v>870.95605499999999</c:v>
                      </c:pt>
                      <c:pt idx="2578">
                        <c:v>869.79785200000003</c:v>
                      </c:pt>
                      <c:pt idx="2579">
                        <c:v>868.63867200000004</c:v>
                      </c:pt>
                      <c:pt idx="2580">
                        <c:v>867.47949200000005</c:v>
                      </c:pt>
                      <c:pt idx="2581">
                        <c:v>866.32031300000006</c:v>
                      </c:pt>
                      <c:pt idx="2582">
                        <c:v>865.16113299999995</c:v>
                      </c:pt>
                      <c:pt idx="2583">
                        <c:v>864.00097700000003</c:v>
                      </c:pt>
                      <c:pt idx="2584">
                        <c:v>862.84082000000001</c:v>
                      </c:pt>
                      <c:pt idx="2585">
                        <c:v>861.68066399999998</c:v>
                      </c:pt>
                      <c:pt idx="2586">
                        <c:v>860.52050799999995</c:v>
                      </c:pt>
                      <c:pt idx="2587">
                        <c:v>859.359375</c:v>
                      </c:pt>
                      <c:pt idx="2588">
                        <c:v>858.19824200000005</c:v>
                      </c:pt>
                      <c:pt idx="2589">
                        <c:v>857.03710899999999</c:v>
                      </c:pt>
                      <c:pt idx="2590">
                        <c:v>855.875</c:v>
                      </c:pt>
                      <c:pt idx="2591">
                        <c:v>854.71386700000005</c:v>
                      </c:pt>
                      <c:pt idx="2592">
                        <c:v>853.55175799999995</c:v>
                      </c:pt>
                      <c:pt idx="2593">
                        <c:v>852.38964799999997</c:v>
                      </c:pt>
                      <c:pt idx="2594">
                        <c:v>851.22656300000006</c:v>
                      </c:pt>
                      <c:pt idx="2595">
                        <c:v>850.06347700000003</c:v>
                      </c:pt>
                      <c:pt idx="2596">
                        <c:v>848.90039100000001</c:v>
                      </c:pt>
                      <c:pt idx="2597">
                        <c:v>847.73730499999999</c:v>
                      </c:pt>
                      <c:pt idx="2598">
                        <c:v>846.57421899999997</c:v>
                      </c:pt>
                      <c:pt idx="2599">
                        <c:v>845.41015600000003</c:v>
                      </c:pt>
                      <c:pt idx="2600">
                        <c:v>844.24609399999997</c:v>
                      </c:pt>
                      <c:pt idx="2601">
                        <c:v>843.08203100000003</c:v>
                      </c:pt>
                      <c:pt idx="2602">
                        <c:v>841.91699200000005</c:v>
                      </c:pt>
                      <c:pt idx="2603">
                        <c:v>840.75292999999999</c:v>
                      </c:pt>
                      <c:pt idx="2604">
                        <c:v>839.58789100000001</c:v>
                      </c:pt>
                      <c:pt idx="2605">
                        <c:v>838.421875</c:v>
                      </c:pt>
                      <c:pt idx="2606">
                        <c:v>837.25683600000002</c:v>
                      </c:pt>
                      <c:pt idx="2607">
                        <c:v>836.09082000000001</c:v>
                      </c:pt>
                      <c:pt idx="2608">
                        <c:v>834.92480499999999</c:v>
                      </c:pt>
                      <c:pt idx="2609">
                        <c:v>833.75878899999998</c:v>
                      </c:pt>
                      <c:pt idx="2610">
                        <c:v>832.59179700000004</c:v>
                      </c:pt>
                      <c:pt idx="2611">
                        <c:v>831.42480499999999</c:v>
                      </c:pt>
                      <c:pt idx="2612">
                        <c:v>830.25781300000006</c:v>
                      </c:pt>
                      <c:pt idx="2613">
                        <c:v>829.09082000000001</c:v>
                      </c:pt>
                      <c:pt idx="2614">
                        <c:v>827.92285200000003</c:v>
                      </c:pt>
                      <c:pt idx="2615">
                        <c:v>826.75585899999999</c:v>
                      </c:pt>
                      <c:pt idx="2616">
                        <c:v>825.58691399999998</c:v>
                      </c:pt>
                      <c:pt idx="2617">
                        <c:v>824.41894500000001</c:v>
                      </c:pt>
                      <c:pt idx="2618">
                        <c:v>823.25097700000003</c:v>
                      </c:pt>
                      <c:pt idx="2619">
                        <c:v>822.08203100000003</c:v>
                      </c:pt>
                      <c:pt idx="2620">
                        <c:v>820.91308600000002</c:v>
                      </c:pt>
                      <c:pt idx="2621">
                        <c:v>819.74316399999998</c:v>
                      </c:pt>
                      <c:pt idx="2622">
                        <c:v>818.57421899999997</c:v>
                      </c:pt>
                      <c:pt idx="2623">
                        <c:v>817.40429700000004</c:v>
                      </c:pt>
                      <c:pt idx="2624">
                        <c:v>816.234375</c:v>
                      </c:pt>
                      <c:pt idx="2625">
                        <c:v>815.06347700000003</c:v>
                      </c:pt>
                      <c:pt idx="2626">
                        <c:v>813.89257799999996</c:v>
                      </c:pt>
                      <c:pt idx="2627">
                        <c:v>812.72265600000003</c:v>
                      </c:pt>
                      <c:pt idx="2628">
                        <c:v>811.55078100000003</c:v>
                      </c:pt>
                      <c:pt idx="2629">
                        <c:v>810.37988299999995</c:v>
                      </c:pt>
                      <c:pt idx="2630">
                        <c:v>809.20800799999995</c:v>
                      </c:pt>
                      <c:pt idx="2631">
                        <c:v>808.03613299999995</c:v>
                      </c:pt>
                      <c:pt idx="2632">
                        <c:v>806.86425799999995</c:v>
                      </c:pt>
                      <c:pt idx="2633">
                        <c:v>805.69238299999995</c:v>
                      </c:pt>
                      <c:pt idx="2634">
                        <c:v>804.51953100000003</c:v>
                      </c:pt>
                      <c:pt idx="2635">
                        <c:v>803.34667999999999</c:v>
                      </c:pt>
                      <c:pt idx="2636">
                        <c:v>802.17382799999996</c:v>
                      </c:pt>
                      <c:pt idx="2637">
                        <c:v>801</c:v>
                      </c:pt>
                      <c:pt idx="2638">
                        <c:v>799.82617200000004</c:v>
                      </c:pt>
                      <c:pt idx="2639">
                        <c:v>798.65234399999997</c:v>
                      </c:pt>
                      <c:pt idx="2640">
                        <c:v>797.47851600000001</c:v>
                      </c:pt>
                      <c:pt idx="2641">
                        <c:v>796.30468800000006</c:v>
                      </c:pt>
                      <c:pt idx="2642">
                        <c:v>795.12988299999995</c:v>
                      </c:pt>
                      <c:pt idx="2643">
                        <c:v>793.95507799999996</c:v>
                      </c:pt>
                      <c:pt idx="2644">
                        <c:v>792.78027299999997</c:v>
                      </c:pt>
                      <c:pt idx="2645">
                        <c:v>791.60449200000005</c:v>
                      </c:pt>
                      <c:pt idx="2646">
                        <c:v>790.42871100000002</c:v>
                      </c:pt>
                      <c:pt idx="2647">
                        <c:v>789.25292999999999</c:v>
                      </c:pt>
                      <c:pt idx="2648">
                        <c:v>788.07714799999997</c:v>
                      </c:pt>
                      <c:pt idx="2649">
                        <c:v>786.90039100000001</c:v>
                      </c:pt>
                      <c:pt idx="2650">
                        <c:v>785.72363299999995</c:v>
                      </c:pt>
                      <c:pt idx="2651">
                        <c:v>784.546875</c:v>
                      </c:pt>
                      <c:pt idx="2652">
                        <c:v>783.37011700000005</c:v>
                      </c:pt>
                      <c:pt idx="2653">
                        <c:v>782.19238299999995</c:v>
                      </c:pt>
                      <c:pt idx="2654">
                        <c:v>781.01464799999997</c:v>
                      </c:pt>
                      <c:pt idx="2655">
                        <c:v>779.83691399999998</c:v>
                      </c:pt>
                      <c:pt idx="2656">
                        <c:v>778.65917999999999</c:v>
                      </c:pt>
                      <c:pt idx="2657">
                        <c:v>777.48046899999997</c:v>
                      </c:pt>
                      <c:pt idx="2658">
                        <c:v>776.30175799999995</c:v>
                      </c:pt>
                      <c:pt idx="2659">
                        <c:v>775.12304700000004</c:v>
                      </c:pt>
                      <c:pt idx="2660">
                        <c:v>773.94335899999999</c:v>
                      </c:pt>
                      <c:pt idx="2661">
                        <c:v>772.76464799999997</c:v>
                      </c:pt>
                      <c:pt idx="2662">
                        <c:v>771.58496100000002</c:v>
                      </c:pt>
                      <c:pt idx="2663">
                        <c:v>770.40429700000004</c:v>
                      </c:pt>
                      <c:pt idx="2664">
                        <c:v>769.22460899999999</c:v>
                      </c:pt>
                      <c:pt idx="2665">
                        <c:v>768.04394500000001</c:v>
                      </c:pt>
                      <c:pt idx="2666">
                        <c:v>766.86328100000003</c:v>
                      </c:pt>
                      <c:pt idx="2667">
                        <c:v>765.68261700000005</c:v>
                      </c:pt>
                      <c:pt idx="2668">
                        <c:v>764.50097700000003</c:v>
                      </c:pt>
                      <c:pt idx="2669">
                        <c:v>763.32031300000006</c:v>
                      </c:pt>
                      <c:pt idx="2670">
                        <c:v>762.13769500000001</c:v>
                      </c:pt>
                      <c:pt idx="2671">
                        <c:v>760.95605499999999</c:v>
                      </c:pt>
                      <c:pt idx="2672">
                        <c:v>759.77441399999998</c:v>
                      </c:pt>
                      <c:pt idx="2673">
                        <c:v>758.59179700000004</c:v>
                      </c:pt>
                      <c:pt idx="2674">
                        <c:v>757.40917999999999</c:v>
                      </c:pt>
                      <c:pt idx="2675">
                        <c:v>756.22558600000002</c:v>
                      </c:pt>
                      <c:pt idx="2676">
                        <c:v>755.04296899999997</c:v>
                      </c:pt>
                      <c:pt idx="2677">
                        <c:v>753.859375</c:v>
                      </c:pt>
                      <c:pt idx="2678">
                        <c:v>752.67578100000003</c:v>
                      </c:pt>
                      <c:pt idx="2679">
                        <c:v>751.49121100000002</c:v>
                      </c:pt>
                      <c:pt idx="2680">
                        <c:v>750.30664100000001</c:v>
                      </c:pt>
                      <c:pt idx="2681">
                        <c:v>749.12304700000004</c:v>
                      </c:pt>
                      <c:pt idx="2682">
                        <c:v>747.9375</c:v>
                      </c:pt>
                      <c:pt idx="2683">
                        <c:v>746.75292999999999</c:v>
                      </c:pt>
                      <c:pt idx="2684">
                        <c:v>745.56738299999995</c:v>
                      </c:pt>
                      <c:pt idx="2685">
                        <c:v>744.38183600000002</c:v>
                      </c:pt>
                      <c:pt idx="2686">
                        <c:v>743.19628899999998</c:v>
                      </c:pt>
                      <c:pt idx="2687">
                        <c:v>742.00976600000001</c:v>
                      </c:pt>
                      <c:pt idx="2688">
                        <c:v>740.82421899999997</c:v>
                      </c:pt>
                      <c:pt idx="2689">
                        <c:v>739.63769500000001</c:v>
                      </c:pt>
                      <c:pt idx="2690">
                        <c:v>738.45019500000001</c:v>
                      </c:pt>
                      <c:pt idx="2691">
                        <c:v>737.26367200000004</c:v>
                      </c:pt>
                      <c:pt idx="2692">
                        <c:v>736.07617200000004</c:v>
                      </c:pt>
                      <c:pt idx="2693">
                        <c:v>734.88867200000004</c:v>
                      </c:pt>
                      <c:pt idx="2694">
                        <c:v>733.70019500000001</c:v>
                      </c:pt>
                      <c:pt idx="2695">
                        <c:v>732.51269500000001</c:v>
                      </c:pt>
                      <c:pt idx="2696">
                        <c:v>731.32421899999997</c:v>
                      </c:pt>
                      <c:pt idx="2697">
                        <c:v>730.13574200000005</c:v>
                      </c:pt>
                      <c:pt idx="2698">
                        <c:v>728.94628899999998</c:v>
                      </c:pt>
                      <c:pt idx="2699">
                        <c:v>727.75781300000006</c:v>
                      </c:pt>
                      <c:pt idx="2700">
                        <c:v>726.56835899999999</c:v>
                      </c:pt>
                      <c:pt idx="2701">
                        <c:v>725.37890600000003</c:v>
                      </c:pt>
                      <c:pt idx="2702">
                        <c:v>724.18847700000003</c:v>
                      </c:pt>
                      <c:pt idx="2703">
                        <c:v>722.99804700000004</c:v>
                      </c:pt>
                      <c:pt idx="2704">
                        <c:v>721.80859399999997</c:v>
                      </c:pt>
                      <c:pt idx="2705">
                        <c:v>720.61718800000006</c:v>
                      </c:pt>
                      <c:pt idx="2706">
                        <c:v>719.42675799999995</c:v>
                      </c:pt>
                      <c:pt idx="2707">
                        <c:v>718.23535200000003</c:v>
                      </c:pt>
                      <c:pt idx="2708">
                        <c:v>717.04394500000001</c:v>
                      </c:pt>
                      <c:pt idx="2709">
                        <c:v>715.85253899999998</c:v>
                      </c:pt>
                      <c:pt idx="2710">
                        <c:v>714.66015600000003</c:v>
                      </c:pt>
                      <c:pt idx="2711">
                        <c:v>713.46777299999997</c:v>
                      </c:pt>
                      <c:pt idx="2712">
                        <c:v>712.27539100000001</c:v>
                      </c:pt>
                      <c:pt idx="2713">
                        <c:v>711.08300799999995</c:v>
                      </c:pt>
                      <c:pt idx="2714">
                        <c:v>709.88964799999997</c:v>
                      </c:pt>
                      <c:pt idx="2715">
                        <c:v>708.69628899999998</c:v>
                      </c:pt>
                      <c:pt idx="2716">
                        <c:v>707.50292999999999</c:v>
                      </c:pt>
                      <c:pt idx="2717">
                        <c:v>706.30957000000001</c:v>
                      </c:pt>
                      <c:pt idx="2718">
                        <c:v>705.11523399999999</c:v>
                      </c:pt>
                      <c:pt idx="2719">
                        <c:v>703.92089799999997</c:v>
                      </c:pt>
                      <c:pt idx="2720">
                        <c:v>702.72656300000006</c:v>
                      </c:pt>
                      <c:pt idx="2721">
                        <c:v>701.53125</c:v>
                      </c:pt>
                      <c:pt idx="2722">
                        <c:v>700.33691399999998</c:v>
                      </c:pt>
                      <c:pt idx="2723">
                        <c:v>699.14160200000003</c:v>
                      </c:pt>
                      <c:pt idx="2724">
                        <c:v>697.94531300000006</c:v>
                      </c:pt>
                      <c:pt idx="2725">
                        <c:v>696.75</c:v>
                      </c:pt>
                      <c:pt idx="2726">
                        <c:v>695.55371100000002</c:v>
                      </c:pt>
                      <c:pt idx="2727">
                        <c:v>694.35742200000004</c:v>
                      </c:pt>
                      <c:pt idx="2728">
                        <c:v>693.16113299999995</c:v>
                      </c:pt>
                      <c:pt idx="2729">
                        <c:v>691.96386700000005</c:v>
                      </c:pt>
                      <c:pt idx="2730">
                        <c:v>690.76660200000003</c:v>
                      </c:pt>
                      <c:pt idx="2731">
                        <c:v>689.56933600000002</c:v>
                      </c:pt>
                      <c:pt idx="2732">
                        <c:v>688.37207000000001</c:v>
                      </c:pt>
                      <c:pt idx="2733">
                        <c:v>687.17382799999996</c:v>
                      </c:pt>
                      <c:pt idx="2734">
                        <c:v>685.97558600000002</c:v>
                      </c:pt>
                      <c:pt idx="2735">
                        <c:v>684.77734399999997</c:v>
                      </c:pt>
                      <c:pt idx="2736">
                        <c:v>683.578125</c:v>
                      </c:pt>
                      <c:pt idx="2737">
                        <c:v>682.37988299999995</c:v>
                      </c:pt>
                      <c:pt idx="2738">
                        <c:v>681.18066399999998</c:v>
                      </c:pt>
                      <c:pt idx="2739">
                        <c:v>679.98046899999997</c:v>
                      </c:pt>
                      <c:pt idx="2740">
                        <c:v>678.78125</c:v>
                      </c:pt>
                      <c:pt idx="2741">
                        <c:v>677.58105499999999</c:v>
                      </c:pt>
                      <c:pt idx="2742">
                        <c:v>676.38085899999999</c:v>
                      </c:pt>
                      <c:pt idx="2743">
                        <c:v>675.18066399999998</c:v>
                      </c:pt>
                      <c:pt idx="2744">
                        <c:v>673.97949200000005</c:v>
                      </c:pt>
                      <c:pt idx="2745">
                        <c:v>672.77832000000001</c:v>
                      </c:pt>
                      <c:pt idx="2746">
                        <c:v>671.57714799999997</c:v>
                      </c:pt>
                      <c:pt idx="2747">
                        <c:v>670.37597700000003</c:v>
                      </c:pt>
                      <c:pt idx="2748">
                        <c:v>669.17382799999996</c:v>
                      </c:pt>
                      <c:pt idx="2749">
                        <c:v>667.97167999999999</c:v>
                      </c:pt>
                      <c:pt idx="2750">
                        <c:v>666.76953100000003</c:v>
                      </c:pt>
                      <c:pt idx="2751">
                        <c:v>665.56738299999995</c:v>
                      </c:pt>
                      <c:pt idx="2752">
                        <c:v>664.36425799999995</c:v>
                      </c:pt>
                      <c:pt idx="2753">
                        <c:v>663.16113299999995</c:v>
                      </c:pt>
                      <c:pt idx="2754">
                        <c:v>661.95800799999995</c:v>
                      </c:pt>
                      <c:pt idx="2755">
                        <c:v>660.75390600000003</c:v>
                      </c:pt>
                      <c:pt idx="2756">
                        <c:v>659.54980499999999</c:v>
                      </c:pt>
                      <c:pt idx="2757">
                        <c:v>658.34570299999996</c:v>
                      </c:pt>
                      <c:pt idx="2758">
                        <c:v>657.14160200000003</c:v>
                      </c:pt>
                      <c:pt idx="2759">
                        <c:v>655.93652299999997</c:v>
                      </c:pt>
                      <c:pt idx="2760">
                        <c:v>654.73144500000001</c:v>
                      </c:pt>
                      <c:pt idx="2761">
                        <c:v>653.52636700000005</c:v>
                      </c:pt>
                      <c:pt idx="2762">
                        <c:v>652.32128899999998</c:v>
                      </c:pt>
                      <c:pt idx="2763">
                        <c:v>651.11523399999999</c:v>
                      </c:pt>
                      <c:pt idx="2764">
                        <c:v>649.90917999999999</c:v>
                      </c:pt>
                      <c:pt idx="2765">
                        <c:v>648.703125</c:v>
                      </c:pt>
                      <c:pt idx="2766">
                        <c:v>647.49609399999997</c:v>
                      </c:pt>
                      <c:pt idx="2767">
                        <c:v>646.29003899999998</c:v>
                      </c:pt>
                      <c:pt idx="2768">
                        <c:v>645.08300799999995</c:v>
                      </c:pt>
                      <c:pt idx="2769">
                        <c:v>643.875</c:v>
                      </c:pt>
                      <c:pt idx="2770">
                        <c:v>642.66796899999997</c:v>
                      </c:pt>
                      <c:pt idx="2771">
                        <c:v>641.45996100000002</c:v>
                      </c:pt>
                      <c:pt idx="2772">
                        <c:v>640.25195299999996</c:v>
                      </c:pt>
                      <c:pt idx="2773">
                        <c:v>639.04296899999997</c:v>
                      </c:pt>
                      <c:pt idx="2774">
                        <c:v>637.83496100000002</c:v>
                      </c:pt>
                      <c:pt idx="2775">
                        <c:v>636.62597700000003</c:v>
                      </c:pt>
                      <c:pt idx="2776">
                        <c:v>635.41699200000005</c:v>
                      </c:pt>
                      <c:pt idx="2777">
                        <c:v>634.20703100000003</c:v>
                      </c:pt>
                      <c:pt idx="2778">
                        <c:v>632.99804700000004</c:v>
                      </c:pt>
                      <c:pt idx="2779">
                        <c:v>631.78808600000002</c:v>
                      </c:pt>
                      <c:pt idx="2780">
                        <c:v>630.57714799999997</c:v>
                      </c:pt>
                      <c:pt idx="2781">
                        <c:v>629.36718800000006</c:v>
                      </c:pt>
                      <c:pt idx="2782">
                        <c:v>628.15625</c:v>
                      </c:pt>
                      <c:pt idx="2783">
                        <c:v>626.94531300000006</c:v>
                      </c:pt>
                      <c:pt idx="2784">
                        <c:v>625.734375</c:v>
                      </c:pt>
                      <c:pt idx="2785">
                        <c:v>624.52246100000002</c:v>
                      </c:pt>
                      <c:pt idx="2786">
                        <c:v>623.31054700000004</c:v>
                      </c:pt>
                      <c:pt idx="2787">
                        <c:v>622.09863299999995</c:v>
                      </c:pt>
                      <c:pt idx="2788">
                        <c:v>620.88671899999997</c:v>
                      </c:pt>
                      <c:pt idx="2789">
                        <c:v>619.67382799999996</c:v>
                      </c:pt>
                      <c:pt idx="2790">
                        <c:v>618.46093800000006</c:v>
                      </c:pt>
                      <c:pt idx="2791">
                        <c:v>617.24804700000004</c:v>
                      </c:pt>
                      <c:pt idx="2792">
                        <c:v>616.03417999999999</c:v>
                      </c:pt>
                      <c:pt idx="2793">
                        <c:v>614.82031300000006</c:v>
                      </c:pt>
                      <c:pt idx="2794">
                        <c:v>613.60644500000001</c:v>
                      </c:pt>
                      <c:pt idx="2795">
                        <c:v>612.39257799999996</c:v>
                      </c:pt>
                      <c:pt idx="2796">
                        <c:v>611.17773399999999</c:v>
                      </c:pt>
                      <c:pt idx="2797">
                        <c:v>609.96386700000005</c:v>
                      </c:pt>
                      <c:pt idx="2798">
                        <c:v>608.74902299999997</c:v>
                      </c:pt>
                      <c:pt idx="2799">
                        <c:v>607.53320299999996</c:v>
                      </c:pt>
                      <c:pt idx="2800">
                        <c:v>606.31738299999995</c:v>
                      </c:pt>
                      <c:pt idx="2801">
                        <c:v>605.10156300000006</c:v>
                      </c:pt>
                      <c:pt idx="2802">
                        <c:v>603.88574200000005</c:v>
                      </c:pt>
                      <c:pt idx="2803">
                        <c:v>602.66992200000004</c:v>
                      </c:pt>
                      <c:pt idx="2804">
                        <c:v>601.453125</c:v>
                      </c:pt>
                      <c:pt idx="2805">
                        <c:v>600.23632799999996</c:v>
                      </c:pt>
                      <c:pt idx="2806">
                        <c:v>599.01953100000003</c:v>
                      </c:pt>
                      <c:pt idx="2807">
                        <c:v>597.80175799999995</c:v>
                      </c:pt>
                      <c:pt idx="2808">
                        <c:v>596.58398399999999</c:v>
                      </c:pt>
                      <c:pt idx="2809">
                        <c:v>595.36621100000002</c:v>
                      </c:pt>
                      <c:pt idx="2810">
                        <c:v>594.14843800000006</c:v>
                      </c:pt>
                      <c:pt idx="2811">
                        <c:v>592.92968800000006</c:v>
                      </c:pt>
                      <c:pt idx="2812">
                        <c:v>591.71093800000006</c:v>
                      </c:pt>
                      <c:pt idx="2813">
                        <c:v>590.49218800000006</c:v>
                      </c:pt>
                      <c:pt idx="2814">
                        <c:v>589.27343800000006</c:v>
                      </c:pt>
                      <c:pt idx="2815">
                        <c:v>588.05371100000002</c:v>
                      </c:pt>
                      <c:pt idx="2816">
                        <c:v>586.83398399999999</c:v>
                      </c:pt>
                      <c:pt idx="2817">
                        <c:v>585.61328100000003</c:v>
                      </c:pt>
                      <c:pt idx="2818">
                        <c:v>584.39355499999999</c:v>
                      </c:pt>
                      <c:pt idx="2819">
                        <c:v>583.17285200000003</c:v>
                      </c:pt>
                      <c:pt idx="2820">
                        <c:v>581.95214799999997</c:v>
                      </c:pt>
                      <c:pt idx="2821">
                        <c:v>580.73144500000001</c:v>
                      </c:pt>
                      <c:pt idx="2822">
                        <c:v>579.50976600000001</c:v>
                      </c:pt>
                      <c:pt idx="2823">
                        <c:v>578.28808600000002</c:v>
                      </c:pt>
                      <c:pt idx="2824">
                        <c:v>577.06640600000003</c:v>
                      </c:pt>
                      <c:pt idx="2825">
                        <c:v>575.84375</c:v>
                      </c:pt>
                      <c:pt idx="2826">
                        <c:v>574.62109399999997</c:v>
                      </c:pt>
                      <c:pt idx="2827">
                        <c:v>573.39843800000006</c:v>
                      </c:pt>
                      <c:pt idx="2828">
                        <c:v>572.17578100000003</c:v>
                      </c:pt>
                      <c:pt idx="2829">
                        <c:v>570.953125</c:v>
                      </c:pt>
                      <c:pt idx="2830">
                        <c:v>569.72949200000005</c:v>
                      </c:pt>
                      <c:pt idx="2831">
                        <c:v>568.50585899999999</c:v>
                      </c:pt>
                      <c:pt idx="2832">
                        <c:v>567.28125</c:v>
                      </c:pt>
                      <c:pt idx="2833">
                        <c:v>566.05664100000001</c:v>
                      </c:pt>
                      <c:pt idx="2834">
                        <c:v>564.83300799999995</c:v>
                      </c:pt>
                      <c:pt idx="2835">
                        <c:v>563.60742200000004</c:v>
                      </c:pt>
                      <c:pt idx="2836">
                        <c:v>562.38281300000006</c:v>
                      </c:pt>
                      <c:pt idx="2837">
                        <c:v>561.15722700000003</c:v>
                      </c:pt>
                      <c:pt idx="2838">
                        <c:v>559.93164100000001</c:v>
                      </c:pt>
                      <c:pt idx="2839">
                        <c:v>558.70605499999999</c:v>
                      </c:pt>
                      <c:pt idx="2840">
                        <c:v>557.47949200000005</c:v>
                      </c:pt>
                      <c:pt idx="2841">
                        <c:v>556.25292999999999</c:v>
                      </c:pt>
                      <c:pt idx="2842">
                        <c:v>555.02636700000005</c:v>
                      </c:pt>
                      <c:pt idx="2843">
                        <c:v>553.79980499999999</c:v>
                      </c:pt>
                      <c:pt idx="2844">
                        <c:v>552.57226600000001</c:v>
                      </c:pt>
                      <c:pt idx="2845">
                        <c:v>551.34472700000003</c:v>
                      </c:pt>
                      <c:pt idx="2846">
                        <c:v>550.11718800000006</c:v>
                      </c:pt>
                      <c:pt idx="2847">
                        <c:v>548.88867200000004</c:v>
                      </c:pt>
                      <c:pt idx="2848">
                        <c:v>547.66015600000003</c:v>
                      </c:pt>
                      <c:pt idx="2849">
                        <c:v>546.43164100000001</c:v>
                      </c:pt>
                      <c:pt idx="2850">
                        <c:v>545.203125</c:v>
                      </c:pt>
                      <c:pt idx="2851">
                        <c:v>543.97363299999995</c:v>
                      </c:pt>
                      <c:pt idx="2852">
                        <c:v>542.74414100000001</c:v>
                      </c:pt>
                      <c:pt idx="2853">
                        <c:v>541.51464799999997</c:v>
                      </c:pt>
                      <c:pt idx="2854">
                        <c:v>540.28515600000003</c:v>
                      </c:pt>
                      <c:pt idx="2855">
                        <c:v>539.05468800000006</c:v>
                      </c:pt>
                      <c:pt idx="2856">
                        <c:v>537.82421899999997</c:v>
                      </c:pt>
                      <c:pt idx="2857">
                        <c:v>536.59375</c:v>
                      </c:pt>
                      <c:pt idx="2858">
                        <c:v>535.36230499999999</c:v>
                      </c:pt>
                      <c:pt idx="2859">
                        <c:v>534.13085899999999</c:v>
                      </c:pt>
                      <c:pt idx="2860">
                        <c:v>532.89941399999998</c:v>
                      </c:pt>
                      <c:pt idx="2861">
                        <c:v>531.66796899999997</c:v>
                      </c:pt>
                      <c:pt idx="2862">
                        <c:v>530.43554700000004</c:v>
                      </c:pt>
                      <c:pt idx="2863">
                        <c:v>529.203125</c:v>
                      </c:pt>
                      <c:pt idx="2864">
                        <c:v>527.97070299999996</c:v>
                      </c:pt>
                      <c:pt idx="2865">
                        <c:v>526.73828100000003</c:v>
                      </c:pt>
                      <c:pt idx="2866">
                        <c:v>525.50488299999995</c:v>
                      </c:pt>
                      <c:pt idx="2867">
                        <c:v>524.27148399999999</c:v>
                      </c:pt>
                      <c:pt idx="2868">
                        <c:v>523.03710899999999</c:v>
                      </c:pt>
                      <c:pt idx="2869">
                        <c:v>521.80371100000002</c:v>
                      </c:pt>
                      <c:pt idx="2870">
                        <c:v>520.56933600000002</c:v>
                      </c:pt>
                      <c:pt idx="2871">
                        <c:v>519.33496100000002</c:v>
                      </c:pt>
                      <c:pt idx="2872">
                        <c:v>518.09960899999999</c:v>
                      </c:pt>
                      <c:pt idx="2873">
                        <c:v>516.86523399999999</c:v>
                      </c:pt>
                      <c:pt idx="2874">
                        <c:v>515.62988299999995</c:v>
                      </c:pt>
                      <c:pt idx="2875">
                        <c:v>514.39355499999999</c:v>
                      </c:pt>
                      <c:pt idx="2876">
                        <c:v>513.15820299999996</c:v>
                      </c:pt>
                      <c:pt idx="2877">
                        <c:v>511.921875</c:v>
                      </c:pt>
                      <c:pt idx="2878">
                        <c:v>510.68554699999999</c:v>
                      </c:pt>
                      <c:pt idx="2879">
                        <c:v>509.44824199999999</c:v>
                      </c:pt>
                      <c:pt idx="2880">
                        <c:v>508.21191399999998</c:v>
                      </c:pt>
                      <c:pt idx="2881">
                        <c:v>506.97460899999999</c:v>
                      </c:pt>
                      <c:pt idx="2882">
                        <c:v>505.73730499999999</c:v>
                      </c:pt>
                      <c:pt idx="2883">
                        <c:v>504.49902300000002</c:v>
                      </c:pt>
                      <c:pt idx="2884">
                        <c:v>503.26074199999999</c:v>
                      </c:pt>
                      <c:pt idx="2885">
                        <c:v>502.02246100000002</c:v>
                      </c:pt>
                      <c:pt idx="2886">
                        <c:v>500.78417999999999</c:v>
                      </c:pt>
                      <c:pt idx="2887">
                        <c:v>499.54492199999999</c:v>
                      </c:pt>
                      <c:pt idx="2888">
                        <c:v>498.30566399999998</c:v>
                      </c:pt>
                      <c:pt idx="2889">
                        <c:v>497.06640599999997</c:v>
                      </c:pt>
                      <c:pt idx="2890">
                        <c:v>495.82714800000002</c:v>
                      </c:pt>
                      <c:pt idx="2891">
                        <c:v>494.58691399999998</c:v>
                      </c:pt>
                      <c:pt idx="2892">
                        <c:v>493.34667999999999</c:v>
                      </c:pt>
                      <c:pt idx="2893">
                        <c:v>492.10644500000001</c:v>
                      </c:pt>
                      <c:pt idx="2894">
                        <c:v>490.86523399999999</c:v>
                      </c:pt>
                      <c:pt idx="2895">
                        <c:v>489.62402300000002</c:v>
                      </c:pt>
                      <c:pt idx="2896">
                        <c:v>488.382813</c:v>
                      </c:pt>
                      <c:pt idx="2897">
                        <c:v>487.14160199999998</c:v>
                      </c:pt>
                      <c:pt idx="2898">
                        <c:v>485.89941399999998</c:v>
                      </c:pt>
                      <c:pt idx="2899">
                        <c:v>484.65722699999998</c:v>
                      </c:pt>
                      <c:pt idx="2900">
                        <c:v>483.41503899999998</c:v>
                      </c:pt>
                      <c:pt idx="2901">
                        <c:v>482.171875</c:v>
                      </c:pt>
                      <c:pt idx="2902">
                        <c:v>480.929688</c:v>
                      </c:pt>
                      <c:pt idx="2903">
                        <c:v>479.68652300000002</c:v>
                      </c:pt>
                      <c:pt idx="2904">
                        <c:v>478.44238300000001</c:v>
                      </c:pt>
                      <c:pt idx="2905">
                        <c:v>477.19921900000003</c:v>
                      </c:pt>
                      <c:pt idx="2906">
                        <c:v>475.95507800000001</c:v>
                      </c:pt>
                      <c:pt idx="2907">
                        <c:v>474.70996100000002</c:v>
                      </c:pt>
                      <c:pt idx="2908">
                        <c:v>473.46582000000001</c:v>
                      </c:pt>
                      <c:pt idx="2909">
                        <c:v>472.22070300000001</c:v>
                      </c:pt>
                      <c:pt idx="2910">
                        <c:v>470.97558600000002</c:v>
                      </c:pt>
                      <c:pt idx="2911">
                        <c:v>469.73046900000003</c:v>
                      </c:pt>
                      <c:pt idx="2912">
                        <c:v>468.484375</c:v>
                      </c:pt>
                      <c:pt idx="2913">
                        <c:v>467.23828099999997</c:v>
                      </c:pt>
                      <c:pt idx="2914">
                        <c:v>465.992188</c:v>
                      </c:pt>
                      <c:pt idx="2915">
                        <c:v>464.74609400000003</c:v>
                      </c:pt>
                      <c:pt idx="2916">
                        <c:v>463.49902300000002</c:v>
                      </c:pt>
                      <c:pt idx="2917">
                        <c:v>462.25195300000001</c:v>
                      </c:pt>
                      <c:pt idx="2918">
                        <c:v>461.00488300000001</c:v>
                      </c:pt>
                      <c:pt idx="2919">
                        <c:v>459.75683600000002</c:v>
                      </c:pt>
                      <c:pt idx="2920">
                        <c:v>458.50878899999998</c:v>
                      </c:pt>
                      <c:pt idx="2921">
                        <c:v>457.26074199999999</c:v>
                      </c:pt>
                      <c:pt idx="2922">
                        <c:v>456.01269500000001</c:v>
                      </c:pt>
                      <c:pt idx="2923">
                        <c:v>454.76367199999999</c:v>
                      </c:pt>
                      <c:pt idx="2924">
                        <c:v>453.51464800000002</c:v>
                      </c:pt>
                      <c:pt idx="2925">
                        <c:v>452.265625</c:v>
                      </c:pt>
                      <c:pt idx="2926">
                        <c:v>451.015625</c:v>
                      </c:pt>
                      <c:pt idx="2927">
                        <c:v>449.765625</c:v>
                      </c:pt>
                      <c:pt idx="2928">
                        <c:v>448.515625</c:v>
                      </c:pt>
                      <c:pt idx="2929">
                        <c:v>447.265625</c:v>
                      </c:pt>
                      <c:pt idx="2930">
                        <c:v>446.01464800000002</c:v>
                      </c:pt>
                      <c:pt idx="2931">
                        <c:v>444.76367199999999</c:v>
                      </c:pt>
                      <c:pt idx="2932">
                        <c:v>443.51269500000001</c:v>
                      </c:pt>
                      <c:pt idx="2933">
                        <c:v>442.26074199999999</c:v>
                      </c:pt>
                      <c:pt idx="2934">
                        <c:v>441.00878899999998</c:v>
                      </c:pt>
                      <c:pt idx="2935">
                        <c:v>439.75683600000002</c:v>
                      </c:pt>
                      <c:pt idx="2936">
                        <c:v>438.50488300000001</c:v>
                      </c:pt>
                      <c:pt idx="2937">
                        <c:v>437.25195300000001</c:v>
                      </c:pt>
                      <c:pt idx="2938">
                        <c:v>435.99902300000002</c:v>
                      </c:pt>
                      <c:pt idx="2939">
                        <c:v>434.74609400000003</c:v>
                      </c:pt>
                      <c:pt idx="2940">
                        <c:v>433.492188</c:v>
                      </c:pt>
                      <c:pt idx="2941">
                        <c:v>432.23925800000001</c:v>
                      </c:pt>
                      <c:pt idx="2942">
                        <c:v>430.98535199999998</c:v>
                      </c:pt>
                      <c:pt idx="2943">
                        <c:v>429.73046900000003</c:v>
                      </c:pt>
                      <c:pt idx="2944">
                        <c:v>428.476563</c:v>
                      </c:pt>
                      <c:pt idx="2945">
                        <c:v>427.22167999999999</c:v>
                      </c:pt>
                      <c:pt idx="2946">
                        <c:v>425.96582000000001</c:v>
                      </c:pt>
                      <c:pt idx="2947">
                        <c:v>424.710938</c:v>
                      </c:pt>
                      <c:pt idx="2948">
                        <c:v>423.45507800000001</c:v>
                      </c:pt>
                      <c:pt idx="2949">
                        <c:v>422.19921900000003</c:v>
                      </c:pt>
                      <c:pt idx="2950">
                        <c:v>420.94335899999999</c:v>
                      </c:pt>
                      <c:pt idx="2951">
                        <c:v>419.68652300000002</c:v>
                      </c:pt>
                      <c:pt idx="2952">
                        <c:v>418.429688</c:v>
                      </c:pt>
                      <c:pt idx="2953">
                        <c:v>417.17285199999998</c:v>
                      </c:pt>
                      <c:pt idx="2954">
                        <c:v>415.91503899999998</c:v>
                      </c:pt>
                      <c:pt idx="2955">
                        <c:v>414.65820300000001</c:v>
                      </c:pt>
                      <c:pt idx="2956">
                        <c:v>413.40039100000001</c:v>
                      </c:pt>
                      <c:pt idx="2957">
                        <c:v>412.14160199999998</c:v>
                      </c:pt>
                      <c:pt idx="2958">
                        <c:v>410.88378899999998</c:v>
                      </c:pt>
                      <c:pt idx="2959">
                        <c:v>409.625</c:v>
                      </c:pt>
                      <c:pt idx="2960">
                        <c:v>408.36523399999999</c:v>
                      </c:pt>
                      <c:pt idx="2961">
                        <c:v>407.10644500000001</c:v>
                      </c:pt>
                      <c:pt idx="2962">
                        <c:v>405.84667999999999</c:v>
                      </c:pt>
                      <c:pt idx="2963">
                        <c:v>404.58691399999998</c:v>
                      </c:pt>
                      <c:pt idx="2964">
                        <c:v>403.32714800000002</c:v>
                      </c:pt>
                      <c:pt idx="2965">
                        <c:v>402.06640599999997</c:v>
                      </c:pt>
                      <c:pt idx="2966">
                        <c:v>400.80566399999998</c:v>
                      </c:pt>
                      <c:pt idx="2967">
                        <c:v>399.54492199999999</c:v>
                      </c:pt>
                      <c:pt idx="2968">
                        <c:v>398.28417999999999</c:v>
                      </c:pt>
                      <c:pt idx="2969">
                        <c:v>397.02246100000002</c:v>
                      </c:pt>
                      <c:pt idx="2970">
                        <c:v>395.76074199999999</c:v>
                      </c:pt>
                      <c:pt idx="2971">
                        <c:v>394.49804699999999</c:v>
                      </c:pt>
                      <c:pt idx="2972">
                        <c:v>393.23632800000001</c:v>
                      </c:pt>
                      <c:pt idx="2973">
                        <c:v>391.97363300000001</c:v>
                      </c:pt>
                      <c:pt idx="2974">
                        <c:v>390.710938</c:v>
                      </c:pt>
                      <c:pt idx="2975">
                        <c:v>389.44726600000001</c:v>
                      </c:pt>
                      <c:pt idx="2976">
                        <c:v>388.18359400000003</c:v>
                      </c:pt>
                      <c:pt idx="2977">
                        <c:v>386.91992199999999</c:v>
                      </c:pt>
                      <c:pt idx="2978">
                        <c:v>385.65625</c:v>
                      </c:pt>
                      <c:pt idx="2979">
                        <c:v>384.39160199999998</c:v>
                      </c:pt>
                      <c:pt idx="2980">
                        <c:v>383.12695300000001</c:v>
                      </c:pt>
                      <c:pt idx="2981">
                        <c:v>381.86230499999999</c:v>
                      </c:pt>
                      <c:pt idx="2982">
                        <c:v>380.59765599999997</c:v>
                      </c:pt>
                      <c:pt idx="2983">
                        <c:v>379.33203099999997</c:v>
                      </c:pt>
                      <c:pt idx="2984">
                        <c:v>378.06640599999997</c:v>
                      </c:pt>
                      <c:pt idx="2985">
                        <c:v>376.79980499999999</c:v>
                      </c:pt>
                      <c:pt idx="2986">
                        <c:v>375.53417999999999</c:v>
                      </c:pt>
                      <c:pt idx="2987">
                        <c:v>374.26757800000001</c:v>
                      </c:pt>
                      <c:pt idx="2988">
                        <c:v>373</c:v>
                      </c:pt>
                      <c:pt idx="2989">
                        <c:v>371.73339800000002</c:v>
                      </c:pt>
                      <c:pt idx="2990">
                        <c:v>370.46582000000001</c:v>
                      </c:pt>
                      <c:pt idx="2991">
                        <c:v>369.19824199999999</c:v>
                      </c:pt>
                      <c:pt idx="2992">
                        <c:v>367.93066399999998</c:v>
                      </c:pt>
                      <c:pt idx="2993">
                        <c:v>366.66210899999999</c:v>
                      </c:pt>
                      <c:pt idx="2994">
                        <c:v>365.39355499999999</c:v>
                      </c:pt>
                      <c:pt idx="2995">
                        <c:v>364.125</c:v>
                      </c:pt>
                      <c:pt idx="2996">
                        <c:v>362.85546900000003</c:v>
                      </c:pt>
                      <c:pt idx="2997">
                        <c:v>361.585938</c:v>
                      </c:pt>
                      <c:pt idx="2998">
                        <c:v>360.31640599999997</c:v>
                      </c:pt>
                      <c:pt idx="2999">
                        <c:v>359.046875</c:v>
                      </c:pt>
                      <c:pt idx="3000">
                        <c:v>357.77636699999999</c:v>
                      </c:pt>
                      <c:pt idx="3001">
                        <c:v>356.50585899999999</c:v>
                      </c:pt>
                      <c:pt idx="3002">
                        <c:v>355.23535199999998</c:v>
                      </c:pt>
                      <c:pt idx="3003">
                        <c:v>353.96386699999999</c:v>
                      </c:pt>
                      <c:pt idx="3004">
                        <c:v>352.69238300000001</c:v>
                      </c:pt>
                      <c:pt idx="3005">
                        <c:v>351.42089800000002</c:v>
                      </c:pt>
                      <c:pt idx="3006">
                        <c:v>350.14941399999998</c:v>
                      </c:pt>
                      <c:pt idx="3007">
                        <c:v>348.87695300000001</c:v>
                      </c:pt>
                      <c:pt idx="3008">
                        <c:v>347.60449199999999</c:v>
                      </c:pt>
                      <c:pt idx="3009">
                        <c:v>346.33203099999997</c:v>
                      </c:pt>
                      <c:pt idx="3010">
                        <c:v>345.05859400000003</c:v>
                      </c:pt>
                      <c:pt idx="3011">
                        <c:v>343.78515599999997</c:v>
                      </c:pt>
                      <c:pt idx="3012">
                        <c:v>342.51171900000003</c:v>
                      </c:pt>
                      <c:pt idx="3013">
                        <c:v>341.23828099999997</c:v>
                      </c:pt>
                      <c:pt idx="3014">
                        <c:v>339.96386699999999</c:v>
                      </c:pt>
                      <c:pt idx="3015">
                        <c:v>338.68945300000001</c:v>
                      </c:pt>
                      <c:pt idx="3016">
                        <c:v>337.41503899999998</c:v>
                      </c:pt>
                      <c:pt idx="3017">
                        <c:v>336.13964800000002</c:v>
                      </c:pt>
                      <c:pt idx="3018">
                        <c:v>334.86425800000001</c:v>
                      </c:pt>
                      <c:pt idx="3019">
                        <c:v>333.58886699999999</c:v>
                      </c:pt>
                      <c:pt idx="3020">
                        <c:v>332.3125</c:v>
                      </c:pt>
                      <c:pt idx="3021">
                        <c:v>331.03710899999999</c:v>
                      </c:pt>
                      <c:pt idx="3022">
                        <c:v>329.76074199999999</c:v>
                      </c:pt>
                      <c:pt idx="3023">
                        <c:v>328.48339800000002</c:v>
                      </c:pt>
                      <c:pt idx="3024">
                        <c:v>327.20703099999997</c:v>
                      </c:pt>
                      <c:pt idx="3025">
                        <c:v>325.929688</c:v>
                      </c:pt>
                      <c:pt idx="3026">
                        <c:v>324.65136699999999</c:v>
                      </c:pt>
                      <c:pt idx="3027">
                        <c:v>323.37402300000002</c:v>
                      </c:pt>
                      <c:pt idx="3028">
                        <c:v>322.09570300000001</c:v>
                      </c:pt>
                      <c:pt idx="3029">
                        <c:v>320.81738300000001</c:v>
                      </c:pt>
                      <c:pt idx="3030">
                        <c:v>319.539063</c:v>
                      </c:pt>
                      <c:pt idx="3031">
                        <c:v>318.25976600000001</c:v>
                      </c:pt>
                      <c:pt idx="3032">
                        <c:v>316.98046900000003</c:v>
                      </c:pt>
                      <c:pt idx="3033">
                        <c:v>315.70117199999999</c:v>
                      </c:pt>
                      <c:pt idx="3034">
                        <c:v>314.42089800000002</c:v>
                      </c:pt>
                      <c:pt idx="3035">
                        <c:v>313.140625</c:v>
                      </c:pt>
                      <c:pt idx="3036">
                        <c:v>311.86035199999998</c:v>
                      </c:pt>
                      <c:pt idx="3037">
                        <c:v>310.58007800000001</c:v>
                      </c:pt>
                      <c:pt idx="3038">
                        <c:v>309.29882800000001</c:v>
                      </c:pt>
                      <c:pt idx="3039">
                        <c:v>308.01757800000001</c:v>
                      </c:pt>
                      <c:pt idx="3040">
                        <c:v>306.73535199999998</c:v>
                      </c:pt>
                      <c:pt idx="3041">
                        <c:v>305.45410199999998</c:v>
                      </c:pt>
                      <c:pt idx="3042">
                        <c:v>304.171875</c:v>
                      </c:pt>
                      <c:pt idx="3043">
                        <c:v>302.88964800000002</c:v>
                      </c:pt>
                      <c:pt idx="3044">
                        <c:v>301.60644500000001</c:v>
                      </c:pt>
                      <c:pt idx="3045">
                        <c:v>300.32324199999999</c:v>
                      </c:pt>
                      <c:pt idx="3046">
                        <c:v>299.04003899999998</c:v>
                      </c:pt>
                      <c:pt idx="3047">
                        <c:v>297.75683600000002</c:v>
                      </c:pt>
                      <c:pt idx="3048">
                        <c:v>296.47265599999997</c:v>
                      </c:pt>
                      <c:pt idx="3049">
                        <c:v>295.18847699999998</c:v>
                      </c:pt>
                      <c:pt idx="3050">
                        <c:v>293.90429699999999</c:v>
                      </c:pt>
                      <c:pt idx="3051">
                        <c:v>292.62011699999999</c:v>
                      </c:pt>
                      <c:pt idx="3052">
                        <c:v>291.33496100000002</c:v>
                      </c:pt>
                      <c:pt idx="3053">
                        <c:v>290.04980499999999</c:v>
                      </c:pt>
                      <c:pt idx="3054">
                        <c:v>288.76367199999999</c:v>
                      </c:pt>
                      <c:pt idx="3055">
                        <c:v>287.47753899999998</c:v>
                      </c:pt>
                      <c:pt idx="3056">
                        <c:v>286.19140599999997</c:v>
                      </c:pt>
                      <c:pt idx="3057">
                        <c:v>284.90527300000002</c:v>
                      </c:pt>
                      <c:pt idx="3058">
                        <c:v>283.61816399999998</c:v>
                      </c:pt>
                      <c:pt idx="3059">
                        <c:v>282.33203099999997</c:v>
                      </c:pt>
                      <c:pt idx="3060">
                        <c:v>281.04394500000001</c:v>
                      </c:pt>
                      <c:pt idx="3061">
                        <c:v>279.75683600000002</c:v>
                      </c:pt>
                      <c:pt idx="3062">
                        <c:v>278.46875</c:v>
                      </c:pt>
                      <c:pt idx="3063">
                        <c:v>277.18066399999998</c:v>
                      </c:pt>
                      <c:pt idx="3064">
                        <c:v>275.89257800000001</c:v>
                      </c:pt>
                      <c:pt idx="3065">
                        <c:v>274.60351600000001</c:v>
                      </c:pt>
                      <c:pt idx="3066">
                        <c:v>273.31445300000001</c:v>
                      </c:pt>
                      <c:pt idx="3067">
                        <c:v>272.02539100000001</c:v>
                      </c:pt>
                      <c:pt idx="3068">
                        <c:v>270.73535199999998</c:v>
                      </c:pt>
                      <c:pt idx="3069">
                        <c:v>269.445313</c:v>
                      </c:pt>
                      <c:pt idx="3070">
                        <c:v>268.15527300000002</c:v>
                      </c:pt>
                      <c:pt idx="3071">
                        <c:v>266.86523399999999</c:v>
                      </c:pt>
                      <c:pt idx="3072">
                        <c:v>265.57421900000003</c:v>
                      </c:pt>
                      <c:pt idx="3073">
                        <c:v>264.28320300000001</c:v>
                      </c:pt>
                      <c:pt idx="3074">
                        <c:v>262.992188</c:v>
                      </c:pt>
                      <c:pt idx="3075">
                        <c:v>261.70019500000001</c:v>
                      </c:pt>
                      <c:pt idx="3076">
                        <c:v>260.40820300000001</c:v>
                      </c:pt>
                      <c:pt idx="3077">
                        <c:v>259.11621100000002</c:v>
                      </c:pt>
                      <c:pt idx="3078">
                        <c:v>257.82324199999999</c:v>
                      </c:pt>
                      <c:pt idx="3079">
                        <c:v>256.53125</c:v>
                      </c:pt>
                      <c:pt idx="3080">
                        <c:v>255.238281</c:v>
                      </c:pt>
                      <c:pt idx="3081">
                        <c:v>253.94433599999999</c:v>
                      </c:pt>
                      <c:pt idx="3082">
                        <c:v>252.65039100000001</c:v>
                      </c:pt>
                      <c:pt idx="3083">
                        <c:v>251.35644500000001</c:v>
                      </c:pt>
                      <c:pt idx="3084">
                        <c:v>250.0625</c:v>
                      </c:pt>
                      <c:pt idx="3085">
                        <c:v>248.76855499999999</c:v>
                      </c:pt>
                      <c:pt idx="3086">
                        <c:v>247.47363300000001</c:v>
                      </c:pt>
                      <c:pt idx="3087">
                        <c:v>246.17773399999999</c:v>
                      </c:pt>
                      <c:pt idx="3088">
                        <c:v>244.882813</c:v>
                      </c:pt>
                      <c:pt idx="3089">
                        <c:v>243.58691400000001</c:v>
                      </c:pt>
                      <c:pt idx="3090">
                        <c:v>242.29101600000001</c:v>
                      </c:pt>
                      <c:pt idx="3091">
                        <c:v>240.99511699999999</c:v>
                      </c:pt>
                      <c:pt idx="3092">
                        <c:v>239.69824199999999</c:v>
                      </c:pt>
                      <c:pt idx="3093">
                        <c:v>238.40136699999999</c:v>
                      </c:pt>
                      <c:pt idx="3094">
                        <c:v>237.10449199999999</c:v>
                      </c:pt>
                      <c:pt idx="3095">
                        <c:v>235.80664100000001</c:v>
                      </c:pt>
                      <c:pt idx="3096">
                        <c:v>234.50976600000001</c:v>
                      </c:pt>
                      <c:pt idx="3097">
                        <c:v>233.210938</c:v>
                      </c:pt>
                      <c:pt idx="3098">
                        <c:v>231.91308599999999</c:v>
                      </c:pt>
                      <c:pt idx="3099">
                        <c:v>230.61425800000001</c:v>
                      </c:pt>
                      <c:pt idx="3100">
                        <c:v>229.31542999999999</c:v>
                      </c:pt>
                      <c:pt idx="3101">
                        <c:v>228.01660200000001</c:v>
                      </c:pt>
                      <c:pt idx="3102">
                        <c:v>226.71679700000001</c:v>
                      </c:pt>
                      <c:pt idx="3103">
                        <c:v>225.41699199999999</c:v>
                      </c:pt>
                      <c:pt idx="3104">
                        <c:v>224.117188</c:v>
                      </c:pt>
                      <c:pt idx="3105">
                        <c:v>222.816406</c:v>
                      </c:pt>
                      <c:pt idx="3106">
                        <c:v>221.51660200000001</c:v>
                      </c:pt>
                      <c:pt idx="3107">
                        <c:v>220.214844</c:v>
                      </c:pt>
                      <c:pt idx="3108">
                        <c:v>218.914063</c:v>
                      </c:pt>
                      <c:pt idx="3109">
                        <c:v>217.61230499999999</c:v>
                      </c:pt>
                      <c:pt idx="3110">
                        <c:v>216.31054700000001</c:v>
                      </c:pt>
                      <c:pt idx="3111">
                        <c:v>215.00878900000001</c:v>
                      </c:pt>
                      <c:pt idx="3112">
                        <c:v>213.70605499999999</c:v>
                      </c:pt>
                      <c:pt idx="3113">
                        <c:v>212.40332000000001</c:v>
                      </c:pt>
                      <c:pt idx="3114">
                        <c:v>211.10058599999999</c:v>
                      </c:pt>
                      <c:pt idx="3115">
                        <c:v>209.79785200000001</c:v>
                      </c:pt>
                      <c:pt idx="3116">
                        <c:v>208.49414100000001</c:v>
                      </c:pt>
                      <c:pt idx="3117">
                        <c:v>207.19042999999999</c:v>
                      </c:pt>
                      <c:pt idx="3118">
                        <c:v>205.88574199999999</c:v>
                      </c:pt>
                      <c:pt idx="3119">
                        <c:v>204.58105499999999</c:v>
                      </c:pt>
                      <c:pt idx="3120">
                        <c:v>203.27636699999999</c:v>
                      </c:pt>
                      <c:pt idx="3121">
                        <c:v>201.97167999999999</c:v>
                      </c:pt>
                      <c:pt idx="3122">
                        <c:v>200.66601600000001</c:v>
                      </c:pt>
                      <c:pt idx="3123">
                        <c:v>199.36035200000001</c:v>
                      </c:pt>
                      <c:pt idx="3124">
                        <c:v>198.054688</c:v>
                      </c:pt>
                      <c:pt idx="3125">
                        <c:v>196.74902299999999</c:v>
                      </c:pt>
                      <c:pt idx="3126">
                        <c:v>195.44238300000001</c:v>
                      </c:pt>
                      <c:pt idx="3127">
                        <c:v>194.13574199999999</c:v>
                      </c:pt>
                      <c:pt idx="3128">
                        <c:v>192.828125</c:v>
                      </c:pt>
                      <c:pt idx="3129">
                        <c:v>191.52148399999999</c:v>
                      </c:pt>
                      <c:pt idx="3130">
                        <c:v>190.21386699999999</c:v>
                      </c:pt>
                      <c:pt idx="3131">
                        <c:v>188.90527299999999</c:v>
                      </c:pt>
                      <c:pt idx="3132">
                        <c:v>187.597656</c:v>
                      </c:pt>
                      <c:pt idx="3133">
                        <c:v>186.289063</c:v>
                      </c:pt>
                      <c:pt idx="3134">
                        <c:v>184.97949199999999</c:v>
                      </c:pt>
                      <c:pt idx="3135">
                        <c:v>183.67089799999999</c:v>
                      </c:pt>
                      <c:pt idx="3136">
                        <c:v>182.36132799999999</c:v>
                      </c:pt>
                      <c:pt idx="3137">
                        <c:v>181.05175800000001</c:v>
                      </c:pt>
                      <c:pt idx="3138">
                        <c:v>179.74121099999999</c:v>
                      </c:pt>
                      <c:pt idx="3139">
                        <c:v>178.43164100000001</c:v>
                      </c:pt>
                      <c:pt idx="3140">
                        <c:v>177.121094</c:v>
                      </c:pt>
                      <c:pt idx="3141">
                        <c:v>175.80957000000001</c:v>
                      </c:pt>
                      <c:pt idx="3142">
                        <c:v>174.49902299999999</c:v>
                      </c:pt>
                      <c:pt idx="3143">
                        <c:v>173.1875</c:v>
                      </c:pt>
                      <c:pt idx="3144">
                        <c:v>171.875</c:v>
                      </c:pt>
                      <c:pt idx="3145">
                        <c:v>170.56347700000001</c:v>
                      </c:pt>
                      <c:pt idx="3146">
                        <c:v>169.25097700000001</c:v>
                      </c:pt>
                      <c:pt idx="3147">
                        <c:v>167.93847700000001</c:v>
                      </c:pt>
                      <c:pt idx="3148">
                        <c:v>166.625</c:v>
                      </c:pt>
                      <c:pt idx="3149">
                        <c:v>165.31152299999999</c:v>
                      </c:pt>
                      <c:pt idx="3150">
                        <c:v>163.99804700000001</c:v>
                      </c:pt>
                      <c:pt idx="3151">
                        <c:v>162.68457000000001</c:v>
                      </c:pt>
                      <c:pt idx="3152">
                        <c:v>161.37011699999999</c:v>
                      </c:pt>
                      <c:pt idx="3153">
                        <c:v>160.05566400000001</c:v>
                      </c:pt>
                      <c:pt idx="3154">
                        <c:v>158.74121099999999</c:v>
                      </c:pt>
                      <c:pt idx="3155">
                        <c:v>157.425781</c:v>
                      </c:pt>
                      <c:pt idx="3156">
                        <c:v>156.11132799999999</c:v>
                      </c:pt>
                      <c:pt idx="3157">
                        <c:v>154.79492200000001</c:v>
                      </c:pt>
                      <c:pt idx="3158">
                        <c:v>153.47949199999999</c:v>
                      </c:pt>
                      <c:pt idx="3159">
                        <c:v>152.16308599999999</c:v>
                      </c:pt>
                      <c:pt idx="3160">
                        <c:v>150.84667999999999</c:v>
                      </c:pt>
                      <c:pt idx="3161">
                        <c:v>149.52929700000001</c:v>
                      </c:pt>
                      <c:pt idx="3162">
                        <c:v>148.21289100000001</c:v>
                      </c:pt>
                      <c:pt idx="3163">
                        <c:v>146.89550800000001</c:v>
                      </c:pt>
                      <c:pt idx="3164">
                        <c:v>145.57714799999999</c:v>
                      </c:pt>
                      <c:pt idx="3165">
                        <c:v>144.25976600000001</c:v>
                      </c:pt>
                      <c:pt idx="3166">
                        <c:v>142.941406</c:v>
                      </c:pt>
                      <c:pt idx="3167">
                        <c:v>141.62304700000001</c:v>
                      </c:pt>
                      <c:pt idx="3168">
                        <c:v>140.30371099999999</c:v>
                      </c:pt>
                      <c:pt idx="3169">
                        <c:v>138.984375</c:v>
                      </c:pt>
                      <c:pt idx="3170">
                        <c:v>137.66503900000001</c:v>
                      </c:pt>
                      <c:pt idx="3171">
                        <c:v>136.34570299999999</c:v>
                      </c:pt>
                      <c:pt idx="3172">
                        <c:v>135.02539100000001</c:v>
                      </c:pt>
                      <c:pt idx="3173">
                        <c:v>133.70507799999999</c:v>
                      </c:pt>
                      <c:pt idx="3174">
                        <c:v>132.38378900000001</c:v>
                      </c:pt>
                      <c:pt idx="3175">
                        <c:v>131.06347700000001</c:v>
                      </c:pt>
                      <c:pt idx="3176">
                        <c:v>129.742188</c:v>
                      </c:pt>
                      <c:pt idx="3177">
                        <c:v>128.41992200000001</c:v>
                      </c:pt>
                      <c:pt idx="3178">
                        <c:v>127.09863300000001</c:v>
                      </c:pt>
                      <c:pt idx="3179">
                        <c:v>125.77636699999999</c:v>
                      </c:pt>
                      <c:pt idx="3180">
                        <c:v>124.45410200000001</c:v>
                      </c:pt>
                      <c:pt idx="3181">
                        <c:v>123.130859</c:v>
                      </c:pt>
                      <c:pt idx="3182">
                        <c:v>121.80761699999999</c:v>
                      </c:pt>
                      <c:pt idx="3183">
                        <c:v>120.484375</c:v>
                      </c:pt>
                      <c:pt idx="3184">
                        <c:v>119.16113300000001</c:v>
                      </c:pt>
                      <c:pt idx="3185">
                        <c:v>117.83691399999999</c:v>
                      </c:pt>
                      <c:pt idx="3186">
                        <c:v>116.51269499999999</c:v>
                      </c:pt>
                      <c:pt idx="3187">
                        <c:v>115.18847700000001</c:v>
                      </c:pt>
                      <c:pt idx="3188">
                        <c:v>113.863281</c:v>
                      </c:pt>
                      <c:pt idx="3189">
                        <c:v>112.53808600000001</c:v>
                      </c:pt>
                      <c:pt idx="3190">
                        <c:v>111.212891</c:v>
                      </c:pt>
                      <c:pt idx="3191">
                        <c:v>109.886719</c:v>
                      </c:pt>
                      <c:pt idx="3192">
                        <c:v>108.560547</c:v>
                      </c:pt>
                      <c:pt idx="3193">
                        <c:v>107.234375</c:v>
                      </c:pt>
                      <c:pt idx="3194">
                        <c:v>105.908203</c:v>
                      </c:pt>
                      <c:pt idx="3195">
                        <c:v>104.58105500000001</c:v>
                      </c:pt>
                      <c:pt idx="3196">
                        <c:v>103.253906</c:v>
                      </c:pt>
                      <c:pt idx="3197">
                        <c:v>101.925781</c:v>
                      </c:pt>
                      <c:pt idx="3198">
                        <c:v>100.597656</c:v>
                      </c:pt>
                      <c:pt idx="3199">
                        <c:v>99.269531000000001</c:v>
                      </c:pt>
                      <c:pt idx="3200">
                        <c:v>97.941406000000001</c:v>
                      </c:pt>
                      <c:pt idx="3201">
                        <c:v>96.612305000000006</c:v>
                      </c:pt>
                      <c:pt idx="3202">
                        <c:v>95.283203</c:v>
                      </c:pt>
                      <c:pt idx="3203">
                        <c:v>93.954102000000006</c:v>
                      </c:pt>
                      <c:pt idx="3204">
                        <c:v>92.625</c:v>
                      </c:pt>
                      <c:pt idx="3205">
                        <c:v>91.294922</c:v>
                      </c:pt>
                      <c:pt idx="3206">
                        <c:v>89.963866999999993</c:v>
                      </c:pt>
                      <c:pt idx="3207">
                        <c:v>88.633788999999993</c:v>
                      </c:pt>
                      <c:pt idx="3208">
                        <c:v>87.302734000000001</c:v>
                      </c:pt>
                      <c:pt idx="3209">
                        <c:v>85.971680000000006</c:v>
                      </c:pt>
                      <c:pt idx="3210">
                        <c:v>84.640625</c:v>
                      </c:pt>
                      <c:pt idx="3211">
                        <c:v>83.308593999999999</c:v>
                      </c:pt>
                      <c:pt idx="3212">
                        <c:v>81.976562999999999</c:v>
                      </c:pt>
                      <c:pt idx="3213">
                        <c:v>80.643555000000006</c:v>
                      </c:pt>
                      <c:pt idx="3214">
                        <c:v>79.311522999999994</c:v>
                      </c:pt>
                      <c:pt idx="3215">
                        <c:v>77.978515999999999</c:v>
                      </c:pt>
                      <c:pt idx="3216">
                        <c:v>76.644531000000001</c:v>
                      </c:pt>
                      <c:pt idx="3217">
                        <c:v>75.311522999999994</c:v>
                      </c:pt>
                      <c:pt idx="3218">
                        <c:v>73.977538999999993</c:v>
                      </c:pt>
                      <c:pt idx="3219">
                        <c:v>72.643555000000006</c:v>
                      </c:pt>
                      <c:pt idx="3220">
                        <c:v>71.308593999999999</c:v>
                      </c:pt>
                      <c:pt idx="3221">
                        <c:v>69.973633000000007</c:v>
                      </c:pt>
                      <c:pt idx="3222">
                        <c:v>68.638672</c:v>
                      </c:pt>
                      <c:pt idx="3223">
                        <c:v>67.303711000000007</c:v>
                      </c:pt>
                      <c:pt idx="3224">
                        <c:v>65.967772999999994</c:v>
                      </c:pt>
                      <c:pt idx="3225">
                        <c:v>64.631836000000007</c:v>
                      </c:pt>
                      <c:pt idx="3226">
                        <c:v>63.294922</c:v>
                      </c:pt>
                      <c:pt idx="3227">
                        <c:v>61.958984000000001</c:v>
                      </c:pt>
                      <c:pt idx="3228">
                        <c:v>60.622070000000001</c:v>
                      </c:pt>
                      <c:pt idx="3229">
                        <c:v>59.284179999999999</c:v>
                      </c:pt>
                      <c:pt idx="3230">
                        <c:v>57.947265999999999</c:v>
                      </c:pt>
                      <c:pt idx="3231">
                        <c:v>56.609375</c:v>
                      </c:pt>
                      <c:pt idx="3232">
                        <c:v>55.271484000000001</c:v>
                      </c:pt>
                      <c:pt idx="3233">
                        <c:v>53.932617</c:v>
                      </c:pt>
                      <c:pt idx="3234">
                        <c:v>52.59375</c:v>
                      </c:pt>
                      <c:pt idx="3235">
                        <c:v>51.254883</c:v>
                      </c:pt>
                      <c:pt idx="3236">
                        <c:v>49.916015999999999</c:v>
                      </c:pt>
                      <c:pt idx="3237">
                        <c:v>48.576172</c:v>
                      </c:pt>
                      <c:pt idx="3238">
                        <c:v>47.236328</c:v>
                      </c:pt>
                      <c:pt idx="3239">
                        <c:v>45.895508</c:v>
                      </c:pt>
                      <c:pt idx="3240">
                        <c:v>44.554687999999999</c:v>
                      </c:pt>
                      <c:pt idx="3241">
                        <c:v>43.213867</c:v>
                      </c:pt>
                      <c:pt idx="3242">
                        <c:v>41.873047</c:v>
                      </c:pt>
                      <c:pt idx="3243">
                        <c:v>40.53125</c:v>
                      </c:pt>
                      <c:pt idx="3244">
                        <c:v>39.189453</c:v>
                      </c:pt>
                      <c:pt idx="3245">
                        <c:v>37.847656000000001</c:v>
                      </c:pt>
                      <c:pt idx="3246">
                        <c:v>36.504883</c:v>
                      </c:pt>
                      <c:pt idx="3247">
                        <c:v>35.162109000000001</c:v>
                      </c:pt>
                      <c:pt idx="3248">
                        <c:v>33.819336</c:v>
                      </c:pt>
                      <c:pt idx="3249">
                        <c:v>32.476562999999999</c:v>
                      </c:pt>
                      <c:pt idx="3250">
                        <c:v>31.132812999999999</c:v>
                      </c:pt>
                      <c:pt idx="3251">
                        <c:v>29.789062999999999</c:v>
                      </c:pt>
                      <c:pt idx="3252">
                        <c:v>28.444336</c:v>
                      </c:pt>
                      <c:pt idx="3253">
                        <c:v>27.099609000000001</c:v>
                      </c:pt>
                      <c:pt idx="3254">
                        <c:v>25.754883</c:v>
                      </c:pt>
                      <c:pt idx="3255">
                        <c:v>24.410156000000001</c:v>
                      </c:pt>
                      <c:pt idx="3256">
                        <c:v>23.064453</c:v>
                      </c:pt>
                      <c:pt idx="3257">
                        <c:v>21.71875</c:v>
                      </c:pt>
                      <c:pt idx="3258">
                        <c:v>20.373047</c:v>
                      </c:pt>
                      <c:pt idx="3259">
                        <c:v>19.026367</c:v>
                      </c:pt>
                      <c:pt idx="3260">
                        <c:v>17.679687999999999</c:v>
                      </c:pt>
                      <c:pt idx="3261">
                        <c:v>16.332031000000001</c:v>
                      </c:pt>
                      <c:pt idx="3262">
                        <c:v>14.985352000000001</c:v>
                      </c:pt>
                      <c:pt idx="3263">
                        <c:v>13.637695000000001</c:v>
                      </c:pt>
                      <c:pt idx="3264">
                        <c:v>12.290039</c:v>
                      </c:pt>
                      <c:pt idx="3265">
                        <c:v>10.941406000000001</c:v>
                      </c:pt>
                      <c:pt idx="3266">
                        <c:v>9.5927729999999993</c:v>
                      </c:pt>
                      <c:pt idx="3267">
                        <c:v>8.2441410000000008</c:v>
                      </c:pt>
                      <c:pt idx="3268">
                        <c:v>6.8945309999999997</c:v>
                      </c:pt>
                      <c:pt idx="3269">
                        <c:v>5.5458980000000002</c:v>
                      </c:pt>
                      <c:pt idx="3270">
                        <c:v>4.1953129999999996</c:v>
                      </c:pt>
                      <c:pt idx="3271">
                        <c:v>2.8457029999999999</c:v>
                      </c:pt>
                      <c:pt idx="3272">
                        <c:v>1.495117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'BrPVk_0-3200_785_1200_10sec_5e-'!$B$2:$B$3274</c15:sqref>
                        </c15:formulaRef>
                      </c:ext>
                    </c:extLst>
                    <c:numCache>
                      <c:formatCode>General</c:formatCode>
                      <c:ptCount val="3273"/>
                      <c:pt idx="0">
                        <c:v>70.359741</c:v>
                      </c:pt>
                      <c:pt idx="1">
                        <c:v>74.062881000000004</c:v>
                      </c:pt>
                      <c:pt idx="2">
                        <c:v>92.562088000000003</c:v>
                      </c:pt>
                      <c:pt idx="3">
                        <c:v>74.036452999999995</c:v>
                      </c:pt>
                      <c:pt idx="4">
                        <c:v>70.322083000000006</c:v>
                      </c:pt>
                      <c:pt idx="5">
                        <c:v>85.111534000000006</c:v>
                      </c:pt>
                      <c:pt idx="6">
                        <c:v>99.895713999999998</c:v>
                      </c:pt>
                      <c:pt idx="7">
                        <c:v>44.390171000000002</c:v>
                      </c:pt>
                      <c:pt idx="8">
                        <c:v>88.764495999999994</c:v>
                      </c:pt>
                      <c:pt idx="9">
                        <c:v>51.770046000000001</c:v>
                      </c:pt>
                      <c:pt idx="10">
                        <c:v>81.338402000000002</c:v>
                      </c:pt>
                      <c:pt idx="11">
                        <c:v>70.234261000000004</c:v>
                      </c:pt>
                      <c:pt idx="12">
                        <c:v>40.654682000000001</c:v>
                      </c:pt>
                      <c:pt idx="13">
                        <c:v>25.866543</c:v>
                      </c:pt>
                      <c:pt idx="14">
                        <c:v>73.891211999999996</c:v>
                      </c:pt>
                      <c:pt idx="15">
                        <c:v>66.490218999999996</c:v>
                      </c:pt>
                      <c:pt idx="16">
                        <c:v>48.012135000000001</c:v>
                      </c:pt>
                      <c:pt idx="17">
                        <c:v>36.925815999999998</c:v>
                      </c:pt>
                      <c:pt idx="18">
                        <c:v>18.459612</c:v>
                      </c:pt>
                      <c:pt idx="19">
                        <c:v>77.516518000000005</c:v>
                      </c:pt>
                      <c:pt idx="20">
                        <c:v>70.121467999999993</c:v>
                      </c:pt>
                      <c:pt idx="21">
                        <c:v>40.589385999999998</c:v>
                      </c:pt>
                      <c:pt idx="22">
                        <c:v>73.785706000000005</c:v>
                      </c:pt>
                      <c:pt idx="23">
                        <c:v>77.461151000000001</c:v>
                      </c:pt>
                      <c:pt idx="24">
                        <c:v>36.879672999999997</c:v>
                      </c:pt>
                      <c:pt idx="25">
                        <c:v>36.873080999999999</c:v>
                      </c:pt>
                      <c:pt idx="26">
                        <c:v>47.926440999999997</c:v>
                      </c:pt>
                      <c:pt idx="27">
                        <c:v>84.777786000000006</c:v>
                      </c:pt>
                      <c:pt idx="28">
                        <c:v>55.279980000000002</c:v>
                      </c:pt>
                      <c:pt idx="29">
                        <c:v>29.477388000000001</c:v>
                      </c:pt>
                      <c:pt idx="30">
                        <c:v>66.312270999999996</c:v>
                      </c:pt>
                      <c:pt idx="31">
                        <c:v>58.933703999999999</c:v>
                      </c:pt>
                      <c:pt idx="32">
                        <c:v>88.384758000000005</c:v>
                      </c:pt>
                      <c:pt idx="33">
                        <c:v>47.866520000000001</c:v>
                      </c:pt>
                      <c:pt idx="34">
                        <c:v>66.264870000000002</c:v>
                      </c:pt>
                      <c:pt idx="35">
                        <c:v>69.933753999999993</c:v>
                      </c:pt>
                      <c:pt idx="36">
                        <c:v>73.601318000000006</c:v>
                      </c:pt>
                      <c:pt idx="37">
                        <c:v>55.191116000000001</c:v>
                      </c:pt>
                      <c:pt idx="38">
                        <c:v>80.932502999999997</c:v>
                      </c:pt>
                      <c:pt idx="39">
                        <c:v>51.493290000000002</c:v>
                      </c:pt>
                      <c:pt idx="40">
                        <c:v>91.935860000000005</c:v>
                      </c:pt>
                      <c:pt idx="41">
                        <c:v>40.444546000000003</c:v>
                      </c:pt>
                      <c:pt idx="42">
                        <c:v>66.170151000000004</c:v>
                      </c:pt>
                      <c:pt idx="43">
                        <c:v>62.482852999999999</c:v>
                      </c:pt>
                      <c:pt idx="44">
                        <c:v>40.422851999999999</c:v>
                      </c:pt>
                      <c:pt idx="45">
                        <c:v>88.179535000000001</c:v>
                      </c:pt>
                      <c:pt idx="46">
                        <c:v>51.428863999999997</c:v>
                      </c:pt>
                      <c:pt idx="47">
                        <c:v>73.456657000000007</c:v>
                      </c:pt>
                      <c:pt idx="48">
                        <c:v>36.721760000000003</c:v>
                      </c:pt>
                      <c:pt idx="49">
                        <c:v>69.758865</c:v>
                      </c:pt>
                      <c:pt idx="50">
                        <c:v>77.088104000000001</c:v>
                      </c:pt>
                      <c:pt idx="51">
                        <c:v>33.031849000000001</c:v>
                      </c:pt>
                      <c:pt idx="52">
                        <c:v>55.043232000000003</c:v>
                      </c:pt>
                      <c:pt idx="53">
                        <c:v>51.364491000000001</c:v>
                      </c:pt>
                      <c:pt idx="54">
                        <c:v>51.355297</c:v>
                      </c:pt>
                      <c:pt idx="55">
                        <c:v>18.337893999999999</c:v>
                      </c:pt>
                      <c:pt idx="56">
                        <c:v>69.671531999999999</c:v>
                      </c:pt>
                      <c:pt idx="57">
                        <c:v>84.324127000000004</c:v>
                      </c:pt>
                      <c:pt idx="58">
                        <c:v>62.315372000000004</c:v>
                      </c:pt>
                      <c:pt idx="59">
                        <c:v>80.628990000000002</c:v>
                      </c:pt>
                      <c:pt idx="60">
                        <c:v>36.642978999999997</c:v>
                      </c:pt>
                      <c:pt idx="61">
                        <c:v>54.954628</c:v>
                      </c:pt>
                      <c:pt idx="62">
                        <c:v>65.933745999999999</c:v>
                      </c:pt>
                      <c:pt idx="63">
                        <c:v>36.623302000000002</c:v>
                      </c:pt>
                      <c:pt idx="64">
                        <c:v>87.880188000000004</c:v>
                      </c:pt>
                      <c:pt idx="65">
                        <c:v>91.525475</c:v>
                      </c:pt>
                      <c:pt idx="66">
                        <c:v>87.848716999999994</c:v>
                      </c:pt>
                      <c:pt idx="67">
                        <c:v>54.895617999999999</c:v>
                      </c:pt>
                      <c:pt idx="68">
                        <c:v>54.885784000000001</c:v>
                      </c:pt>
                      <c:pt idx="69">
                        <c:v>58.534351000000001</c:v>
                      </c:pt>
                      <c:pt idx="70">
                        <c:v>69.497093000000007</c:v>
                      </c:pt>
                      <c:pt idx="71">
                        <c:v>76.798820000000006</c:v>
                      </c:pt>
                      <c:pt idx="72">
                        <c:v>98.723656000000005</c:v>
                      </c:pt>
                      <c:pt idx="73">
                        <c:v>65.803978000000001</c:v>
                      </c:pt>
                      <c:pt idx="74">
                        <c:v>47.516582</c:v>
                      </c:pt>
                      <c:pt idx="75">
                        <c:v>113.288467</c:v>
                      </c:pt>
                      <c:pt idx="76">
                        <c:v>98.652923999999999</c:v>
                      </c:pt>
                      <c:pt idx="77">
                        <c:v>87.675774000000004</c:v>
                      </c:pt>
                      <c:pt idx="78">
                        <c:v>73.050055999999998</c:v>
                      </c:pt>
                      <c:pt idx="79">
                        <c:v>40.17033</c:v>
                      </c:pt>
                      <c:pt idx="80">
                        <c:v>69.372681</c:v>
                      </c:pt>
                      <c:pt idx="81">
                        <c:v>7.3010789999999997</c:v>
                      </c:pt>
                      <c:pt idx="82">
                        <c:v>40.148735000000002</c:v>
                      </c:pt>
                      <c:pt idx="83">
                        <c:v>36.492310000000003</c:v>
                      </c:pt>
                      <c:pt idx="84">
                        <c:v>69.322959999999995</c:v>
                      </c:pt>
                      <c:pt idx="85">
                        <c:v>65.662612999999993</c:v>
                      </c:pt>
                      <c:pt idx="86">
                        <c:v>109.41806</c:v>
                      </c:pt>
                      <c:pt idx="87">
                        <c:v>109.398445</c:v>
                      </c:pt>
                      <c:pt idx="88">
                        <c:v>94.794990999999996</c:v>
                      </c:pt>
                      <c:pt idx="89">
                        <c:v>61.970225999999997</c:v>
                      </c:pt>
                      <c:pt idx="90">
                        <c:v>65.603767000000005</c:v>
                      </c:pt>
                      <c:pt idx="91">
                        <c:v>87.456001000000001</c:v>
                      </c:pt>
                      <c:pt idx="92">
                        <c:v>21.860081000000001</c:v>
                      </c:pt>
                      <c:pt idx="93">
                        <c:v>47.355015000000002</c:v>
                      </c:pt>
                      <c:pt idx="94">
                        <c:v>65.556717000000006</c:v>
                      </c:pt>
                      <c:pt idx="95">
                        <c:v>61.903576000000001</c:v>
                      </c:pt>
                      <c:pt idx="96">
                        <c:v>43.688805000000002</c:v>
                      </c:pt>
                      <c:pt idx="97">
                        <c:v>61.881371000000001</c:v>
                      </c:pt>
                      <c:pt idx="98">
                        <c:v>47.312556999999998</c:v>
                      </c:pt>
                      <c:pt idx="99">
                        <c:v>50.942844000000001</c:v>
                      </c:pt>
                      <c:pt idx="100">
                        <c:v>47.295582000000003</c:v>
                      </c:pt>
                      <c:pt idx="101">
                        <c:v>90.936729</c:v>
                      </c:pt>
                      <c:pt idx="102">
                        <c:v>54.552245999999997</c:v>
                      </c:pt>
                      <c:pt idx="103">
                        <c:v>39.997802999999998</c:v>
                      </c:pt>
                      <c:pt idx="104">
                        <c:v>76.345733999999993</c:v>
                      </c:pt>
                      <c:pt idx="105">
                        <c:v>47.253166</c:v>
                      </c:pt>
                      <c:pt idx="106">
                        <c:v>90.855164000000002</c:v>
                      </c:pt>
                      <c:pt idx="107">
                        <c:v>36.335540999999999</c:v>
                      </c:pt>
                      <c:pt idx="108">
                        <c:v>79.923843000000005</c:v>
                      </c:pt>
                      <c:pt idx="109">
                        <c:v>50.851497999999999</c:v>
                      </c:pt>
                      <c:pt idx="110">
                        <c:v>72.631957999999997</c:v>
                      </c:pt>
                      <c:pt idx="111">
                        <c:v>94.404594000000003</c:v>
                      </c:pt>
                      <c:pt idx="112">
                        <c:v>79.866470000000007</c:v>
                      </c:pt>
                      <c:pt idx="113">
                        <c:v>65.333556999999999</c:v>
                      </c:pt>
                      <c:pt idx="114">
                        <c:v>76.208800999999994</c:v>
                      </c:pt>
                      <c:pt idx="115">
                        <c:v>72.566779999999994</c:v>
                      </c:pt>
                      <c:pt idx="116">
                        <c:v>43.532249</c:v>
                      </c:pt>
                      <c:pt idx="117">
                        <c:v>65.286643999999995</c:v>
                      </c:pt>
                      <c:pt idx="118">
                        <c:v>65.274918</c:v>
                      </c:pt>
                      <c:pt idx="119">
                        <c:v>83.391861000000006</c:v>
                      </c:pt>
                      <c:pt idx="120">
                        <c:v>21.750492000000001</c:v>
                      </c:pt>
                      <c:pt idx="121">
                        <c:v>72.488617000000005</c:v>
                      </c:pt>
                      <c:pt idx="122">
                        <c:v>57.980476000000003</c:v>
                      </c:pt>
                      <c:pt idx="123">
                        <c:v>76.085701</c:v>
                      </c:pt>
                      <c:pt idx="124">
                        <c:v>94.184425000000005</c:v>
                      </c:pt>
                      <c:pt idx="125">
                        <c:v>76.058364999999995</c:v>
                      </c:pt>
                      <c:pt idx="126">
                        <c:v>57.93882</c:v>
                      </c:pt>
                      <c:pt idx="127">
                        <c:v>39.825783000000001</c:v>
                      </c:pt>
                      <c:pt idx="128">
                        <c:v>79.637253000000001</c:v>
                      </c:pt>
                      <c:pt idx="129">
                        <c:v>61.526817000000001</c:v>
                      </c:pt>
                      <c:pt idx="130">
                        <c:v>47.041462000000003</c:v>
                      </c:pt>
                      <c:pt idx="131">
                        <c:v>79.594322000000005</c:v>
                      </c:pt>
                      <c:pt idx="132">
                        <c:v>79.580016999999998</c:v>
                      </c:pt>
                      <c:pt idx="133">
                        <c:v>57.865974000000001</c:v>
                      </c:pt>
                      <c:pt idx="134">
                        <c:v>101.247253</c:v>
                      </c:pt>
                      <c:pt idx="135">
                        <c:v>7.2306470000000003</c:v>
                      </c:pt>
                      <c:pt idx="136">
                        <c:v>108.440201</c:v>
                      </c:pt>
                      <c:pt idx="137">
                        <c:v>101.192657</c:v>
                      </c:pt>
                      <c:pt idx="138">
                        <c:v>83.107590000000002</c:v>
                      </c:pt>
                      <c:pt idx="139">
                        <c:v>36.127239000000003</c:v>
                      </c:pt>
                      <c:pt idx="140">
                        <c:v>39.732818999999999</c:v>
                      </c:pt>
                      <c:pt idx="141">
                        <c:v>46.948521</c:v>
                      </c:pt>
                      <c:pt idx="142">
                        <c:v>39.718528999999997</c:v>
                      </c:pt>
                      <c:pt idx="143">
                        <c:v>50.541763000000003</c:v>
                      </c:pt>
                      <c:pt idx="144">
                        <c:v>129.94116199999999</c:v>
                      </c:pt>
                      <c:pt idx="145">
                        <c:v>50.523581999999998</c:v>
                      </c:pt>
                      <c:pt idx="146">
                        <c:v>7.2163560000000002</c:v>
                      </c:pt>
                      <c:pt idx="147">
                        <c:v>54.112938</c:v>
                      </c:pt>
                      <c:pt idx="148">
                        <c:v>39.675682000000002</c:v>
                      </c:pt>
                      <c:pt idx="149">
                        <c:v>104.580704</c:v>
                      </c:pt>
                      <c:pt idx="150">
                        <c:v>108.167473</c:v>
                      </c:pt>
                      <c:pt idx="151">
                        <c:v>90.123344000000003</c:v>
                      </c:pt>
                      <c:pt idx="152">
                        <c:v>93.711410999999998</c:v>
                      </c:pt>
                      <c:pt idx="153">
                        <c:v>90.090912000000003</c:v>
                      </c:pt>
                      <c:pt idx="154">
                        <c:v>54.044818999999997</c:v>
                      </c:pt>
                      <c:pt idx="155">
                        <c:v>64.842110000000005</c:v>
                      </c:pt>
                      <c:pt idx="156">
                        <c:v>86.44059</c:v>
                      </c:pt>
                      <c:pt idx="157">
                        <c:v>115.23337600000001</c:v>
                      </c:pt>
                      <c:pt idx="158">
                        <c:v>86.409469999999999</c:v>
                      </c:pt>
                      <c:pt idx="159">
                        <c:v>61.195689999999999</c:v>
                      </c:pt>
                      <c:pt idx="160">
                        <c:v>50.387379000000003</c:v>
                      </c:pt>
                      <c:pt idx="161">
                        <c:v>75.567458999999999</c:v>
                      </c:pt>
                      <c:pt idx="162">
                        <c:v>86.347267000000002</c:v>
                      </c:pt>
                      <c:pt idx="163">
                        <c:v>53.957324999999997</c:v>
                      </c:pt>
                      <c:pt idx="164">
                        <c:v>68.333641</c:v>
                      </c:pt>
                      <c:pt idx="165">
                        <c:v>14.383438</c:v>
                      </c:pt>
                      <c:pt idx="166">
                        <c:v>25.166485000000002</c:v>
                      </c:pt>
                      <c:pt idx="167">
                        <c:v>61.107596999999998</c:v>
                      </c:pt>
                      <c:pt idx="168">
                        <c:v>71.878342000000004</c:v>
                      </c:pt>
                      <c:pt idx="169">
                        <c:v>10.779809999999999</c:v>
                      </c:pt>
                      <c:pt idx="170">
                        <c:v>0</c:v>
                      </c:pt>
                      <c:pt idx="171">
                        <c:v>57.471606999999999</c:v>
                      </c:pt>
                      <c:pt idx="172">
                        <c:v>79.009224000000003</c:v>
                      </c:pt>
                      <c:pt idx="173">
                        <c:v>39.497498</c:v>
                      </c:pt>
                      <c:pt idx="174">
                        <c:v>68.210655000000003</c:v>
                      </c:pt>
                      <c:pt idx="175">
                        <c:v>39.483265000000003</c:v>
                      </c:pt>
                      <c:pt idx="176">
                        <c:v>61.008595</c:v>
                      </c:pt>
                      <c:pt idx="177">
                        <c:v>78.938072000000005</c:v>
                      </c:pt>
                      <c:pt idx="178">
                        <c:v>39.461925999999998</c:v>
                      </c:pt>
                      <c:pt idx="179">
                        <c:v>82.496429000000006</c:v>
                      </c:pt>
                      <c:pt idx="180">
                        <c:v>50.206164999999999</c:v>
                      </c:pt>
                      <c:pt idx="181">
                        <c:v>68.124656999999999</c:v>
                      </c:pt>
                      <c:pt idx="182">
                        <c:v>78.866966000000005</c:v>
                      </c:pt>
                      <c:pt idx="183">
                        <c:v>57.347453999999999</c:v>
                      </c:pt>
                      <c:pt idx="184">
                        <c:v>71.671394000000006</c:v>
                      </c:pt>
                      <c:pt idx="185">
                        <c:v>60.909702000000003</c:v>
                      </c:pt>
                      <c:pt idx="186">
                        <c:v>75.227836999999994</c:v>
                      </c:pt>
                      <c:pt idx="187">
                        <c:v>75.214271999999994</c:v>
                      </c:pt>
                      <c:pt idx="188">
                        <c:v>32.228873999999998</c:v>
                      </c:pt>
                      <c:pt idx="189">
                        <c:v>53.705105000000003</c:v>
                      </c:pt>
                      <c:pt idx="190">
                        <c:v>64.434509000000006</c:v>
                      </c:pt>
                      <c:pt idx="191">
                        <c:v>53.685738000000001</c:v>
                      </c:pt>
                      <c:pt idx="192">
                        <c:v>64.411270000000002</c:v>
                      </c:pt>
                      <c:pt idx="193">
                        <c:v>75.132926999999995</c:v>
                      </c:pt>
                      <c:pt idx="194">
                        <c:v>35.771129999999999</c:v>
                      </c:pt>
                      <c:pt idx="195">
                        <c:v>85.835228000000001</c:v>
                      </c:pt>
                      <c:pt idx="196">
                        <c:v>57.213160999999999</c:v>
                      </c:pt>
                      <c:pt idx="197">
                        <c:v>53.627662999999998</c:v>
                      </c:pt>
                      <c:pt idx="198">
                        <c:v>57.192520000000002</c:v>
                      </c:pt>
                      <c:pt idx="199">
                        <c:v>67.903862000000004</c:v>
                      </c:pt>
                      <c:pt idx="200">
                        <c:v>60.745128999999999</c:v>
                      </c:pt>
                      <c:pt idx="201">
                        <c:v>17.862988999999999</c:v>
                      </c:pt>
                      <c:pt idx="202">
                        <c:v>35.719532000000001</c:v>
                      </c:pt>
                      <c:pt idx="203">
                        <c:v>32.141776999999998</c:v>
                      </c:pt>
                      <c:pt idx="204">
                        <c:v>82.125275000000002</c:v>
                      </c:pt>
                      <c:pt idx="205">
                        <c:v>60.690334</c:v>
                      </c:pt>
                      <c:pt idx="206">
                        <c:v>39.263129999999997</c:v>
                      </c:pt>
                      <c:pt idx="207">
                        <c:v>39.256042000000001</c:v>
                      </c:pt>
                      <c:pt idx="208">
                        <c:v>21.408522000000001</c:v>
                      </c:pt>
                      <c:pt idx="209">
                        <c:v>64.213965999999999</c:v>
                      </c:pt>
                      <c:pt idx="210">
                        <c:v>35.667988000000001</c:v>
                      </c:pt>
                      <c:pt idx="211">
                        <c:v>89.153869999999998</c:v>
                      </c:pt>
                      <c:pt idx="212">
                        <c:v>74.875725000000003</c:v>
                      </c:pt>
                      <c:pt idx="213">
                        <c:v>42.778404000000002</c:v>
                      </c:pt>
                      <c:pt idx="214">
                        <c:v>74.848686000000001</c:v>
                      </c:pt>
                      <c:pt idx="215">
                        <c:v>35.635795999999999</c:v>
                      </c:pt>
                      <c:pt idx="216">
                        <c:v>67.695785999999998</c:v>
                      </c:pt>
                      <c:pt idx="217">
                        <c:v>39.185218999999996</c:v>
                      </c:pt>
                      <c:pt idx="218">
                        <c:v>121.096069</c:v>
                      </c:pt>
                      <c:pt idx="219">
                        <c:v>121.074196</c:v>
                      </c:pt>
                      <c:pt idx="220">
                        <c:v>56.965800999999999</c:v>
                      </c:pt>
                      <c:pt idx="221">
                        <c:v>60.515228</c:v>
                      </c:pt>
                      <c:pt idx="222">
                        <c:v>60.504294999999999</c:v>
                      </c:pt>
                      <c:pt idx="223">
                        <c:v>78.285529999999994</c:v>
                      </c:pt>
                      <c:pt idx="224">
                        <c:v>120.964867</c:v>
                      </c:pt>
                      <c:pt idx="225">
                        <c:v>88.928687999999994</c:v>
                      </c:pt>
                      <c:pt idx="226">
                        <c:v>46.234558</c:v>
                      </c:pt>
                      <c:pt idx="227">
                        <c:v>74.673102999999998</c:v>
                      </c:pt>
                      <c:pt idx="228">
                        <c:v>49.773071000000002</c:v>
                      </c:pt>
                      <c:pt idx="229">
                        <c:v>67.536957000000001</c:v>
                      </c:pt>
                      <c:pt idx="230">
                        <c:v>21.323605000000001</c:v>
                      </c:pt>
                      <c:pt idx="231">
                        <c:v>60.40596</c:v>
                      </c:pt>
                      <c:pt idx="232">
                        <c:v>99.474189999999993</c:v>
                      </c:pt>
                      <c:pt idx="233">
                        <c:v>60.384124999999997</c:v>
                      </c:pt>
                      <c:pt idx="234">
                        <c:v>56.821841999999997</c:v>
                      </c:pt>
                      <c:pt idx="235">
                        <c:v>95.869522000000003</c:v>
                      </c:pt>
                      <c:pt idx="236">
                        <c:v>35.500813000000001</c:v>
                      </c:pt>
                      <c:pt idx="237">
                        <c:v>24.846074999999999</c:v>
                      </c:pt>
                      <c:pt idx="238">
                        <c:v>92.268730000000005</c:v>
                      </c:pt>
                      <c:pt idx="239">
                        <c:v>53.222332000000002</c:v>
                      </c:pt>
                      <c:pt idx="240">
                        <c:v>17.737570000000002</c:v>
                      </c:pt>
                      <c:pt idx="241">
                        <c:v>53.203082999999999</c:v>
                      </c:pt>
                      <c:pt idx="242">
                        <c:v>99.294464000000005</c:v>
                      </c:pt>
                      <c:pt idx="243">
                        <c:v>74.457374999999999</c:v>
                      </c:pt>
                      <c:pt idx="244">
                        <c:v>38.994427000000002</c:v>
                      </c:pt>
                      <c:pt idx="245">
                        <c:v>67.341826999999995</c:v>
                      </c:pt>
                      <c:pt idx="246">
                        <c:v>77.960639999999998</c:v>
                      </c:pt>
                      <c:pt idx="247">
                        <c:v>56.688389000000001</c:v>
                      </c:pt>
                      <c:pt idx="248">
                        <c:v>63.762897000000002</c:v>
                      </c:pt>
                      <c:pt idx="249">
                        <c:v>28.333939000000001</c:v>
                      </c:pt>
                      <c:pt idx="250">
                        <c:v>49.575420000000001</c:v>
                      </c:pt>
                      <c:pt idx="251">
                        <c:v>77.890136999999996</c:v>
                      </c:pt>
                      <c:pt idx="252">
                        <c:v>31.858378999999999</c:v>
                      </c:pt>
                      <c:pt idx="253">
                        <c:v>63.705227000000001</c:v>
                      </c:pt>
                      <c:pt idx="254">
                        <c:v>31.846848000000001</c:v>
                      </c:pt>
                      <c:pt idx="255">
                        <c:v>31.841083999999999</c:v>
                      </c:pt>
                      <c:pt idx="256">
                        <c:v>84.894188</c:v>
                      </c:pt>
                      <c:pt idx="257">
                        <c:v>42.439407000000003</c:v>
                      </c:pt>
                      <c:pt idx="258">
                        <c:v>88.399428999999998</c:v>
                      </c:pt>
                      <c:pt idx="259">
                        <c:v>35.353371000000003</c:v>
                      </c:pt>
                      <c:pt idx="260">
                        <c:v>42.416362999999997</c:v>
                      </c:pt>
                      <c:pt idx="261">
                        <c:v>74.215194999999994</c:v>
                      </c:pt>
                      <c:pt idx="262">
                        <c:v>60.068089000000001</c:v>
                      </c:pt>
                      <c:pt idx="263">
                        <c:v>35.327770000000001</c:v>
                      </c:pt>
                      <c:pt idx="264">
                        <c:v>98.899840999999995</c:v>
                      </c:pt>
                      <c:pt idx="265">
                        <c:v>91.818932000000004</c:v>
                      </c:pt>
                      <c:pt idx="266">
                        <c:v>70.617157000000006</c:v>
                      </c:pt>
                      <c:pt idx="267">
                        <c:v>45.892837999999998</c:v>
                      </c:pt>
                      <c:pt idx="268">
                        <c:v>67.061995999999994</c:v>
                      </c:pt>
                      <c:pt idx="269">
                        <c:v>56.463031999999998</c:v>
                      </c:pt>
                      <c:pt idx="270">
                        <c:v>81.150902000000002</c:v>
                      </c:pt>
                      <c:pt idx="271">
                        <c:v>45.859591999999999</c:v>
                      </c:pt>
                      <c:pt idx="272">
                        <c:v>84.648521000000002</c:v>
                      </c:pt>
                      <c:pt idx="273">
                        <c:v>112.844246</c:v>
                      </c:pt>
                      <c:pt idx="274">
                        <c:v>84.617851000000002</c:v>
                      </c:pt>
                      <c:pt idx="275">
                        <c:v>10.575315</c:v>
                      </c:pt>
                      <c:pt idx="276">
                        <c:v>63.440387999999999</c:v>
                      </c:pt>
                      <c:pt idx="277">
                        <c:v>63.428885999999999</c:v>
                      </c:pt>
                      <c:pt idx="278">
                        <c:v>88.079712000000001</c:v>
                      </c:pt>
                      <c:pt idx="279">
                        <c:v>24.657848000000001</c:v>
                      </c:pt>
                      <c:pt idx="280">
                        <c:v>45.784846999999999</c:v>
                      </c:pt>
                      <c:pt idx="281">
                        <c:v>98.595641999999998</c:v>
                      </c:pt>
                      <c:pt idx="282">
                        <c:v>66.892052000000007</c:v>
                      </c:pt>
                      <c:pt idx="283">
                        <c:v>70.399924999999996</c:v>
                      </c:pt>
                      <c:pt idx="284">
                        <c:v>80.945235999999994</c:v>
                      </c:pt>
                      <c:pt idx="285">
                        <c:v>52.780796000000002</c:v>
                      </c:pt>
                      <c:pt idx="286">
                        <c:v>52.771225000000001</c:v>
                      </c:pt>
                      <c:pt idx="287">
                        <c:v>10.552331000000001</c:v>
                      </c:pt>
                      <c:pt idx="288">
                        <c:v>38.684863999999997</c:v>
                      </c:pt>
                      <c:pt idx="289">
                        <c:v>119.549713</c:v>
                      </c:pt>
                      <c:pt idx="290">
                        <c:v>70.310608000000002</c:v>
                      </c:pt>
                      <c:pt idx="291">
                        <c:v>52.723388999999997</c:v>
                      </c:pt>
                      <c:pt idx="292">
                        <c:v>73.799355000000006</c:v>
                      </c:pt>
                      <c:pt idx="293">
                        <c:v>35.136177000000004</c:v>
                      </c:pt>
                      <c:pt idx="294">
                        <c:v>66.746619999999993</c:v>
                      </c:pt>
                      <c:pt idx="295">
                        <c:v>91.320908000000003</c:v>
                      </c:pt>
                      <c:pt idx="296">
                        <c:v>38.628760999999997</c:v>
                      </c:pt>
                      <c:pt idx="297">
                        <c:v>77.243499999999997</c:v>
                      </c:pt>
                      <c:pt idx="298">
                        <c:v>52.656466999999999</c:v>
                      </c:pt>
                      <c:pt idx="299">
                        <c:v>70.195885000000004</c:v>
                      </c:pt>
                      <c:pt idx="300">
                        <c:v>56.146515000000001</c:v>
                      </c:pt>
                      <c:pt idx="301">
                        <c:v>87.713004999999995</c:v>
                      </c:pt>
                      <c:pt idx="302">
                        <c:v>49.110366999999997</c:v>
                      </c:pt>
                      <c:pt idx="303">
                        <c:v>56.115948000000003</c:v>
                      </c:pt>
                      <c:pt idx="304">
                        <c:v>70.132202000000007</c:v>
                      </c:pt>
                      <c:pt idx="305">
                        <c:v>56.095576999999999</c:v>
                      </c:pt>
                      <c:pt idx="306">
                        <c:v>59.590729000000003</c:v>
                      </c:pt>
                      <c:pt idx="307">
                        <c:v>21.028203999999999</c:v>
                      </c:pt>
                      <c:pt idx="308">
                        <c:v>77.089416999999997</c:v>
                      </c:pt>
                      <c:pt idx="309">
                        <c:v>98.095984999999999</c:v>
                      </c:pt>
                      <c:pt idx="310">
                        <c:v>45.536293000000001</c:v>
                      </c:pt>
                      <c:pt idx="311">
                        <c:v>56.034492</c:v>
                      </c:pt>
                      <c:pt idx="312">
                        <c:v>66.528876999999994</c:v>
                      </c:pt>
                      <c:pt idx="313">
                        <c:v>42.010604999999998</c:v>
                      </c:pt>
                      <c:pt idx="314">
                        <c:v>66.504706999999996</c:v>
                      </c:pt>
                      <c:pt idx="315">
                        <c:v>45.494956999999999</c:v>
                      </c:pt>
                      <c:pt idx="316">
                        <c:v>59.482596999999998</c:v>
                      </c:pt>
                      <c:pt idx="317">
                        <c:v>59.471794000000003</c:v>
                      </c:pt>
                      <c:pt idx="318">
                        <c:v>97.935744999999997</c:v>
                      </c:pt>
                      <c:pt idx="319">
                        <c:v>73.438461000000004</c:v>
                      </c:pt>
                      <c:pt idx="320">
                        <c:v>76.921554999999998</c:v>
                      </c:pt>
                      <c:pt idx="321">
                        <c:v>45.445385000000002</c:v>
                      </c:pt>
                      <c:pt idx="322">
                        <c:v>59.417782000000003</c:v>
                      </c:pt>
                      <c:pt idx="323">
                        <c:v>52.417926999999999</c:v>
                      </c:pt>
                      <c:pt idx="324">
                        <c:v>45.420616000000003</c:v>
                      </c:pt>
                      <c:pt idx="325">
                        <c:v>38.425842000000003</c:v>
                      </c:pt>
                      <c:pt idx="326">
                        <c:v>24.448364000000002</c:v>
                      </c:pt>
                      <c:pt idx="327">
                        <c:v>76.823752999999996</c:v>
                      </c:pt>
                      <c:pt idx="328">
                        <c:v>83.792496</c:v>
                      </c:pt>
                      <c:pt idx="329">
                        <c:v>76.795822000000001</c:v>
                      </c:pt>
                      <c:pt idx="330">
                        <c:v>45.371101000000003</c:v>
                      </c:pt>
                      <c:pt idx="331">
                        <c:v>24.426148999999999</c:v>
                      </c:pt>
                      <c:pt idx="332">
                        <c:v>34.888157</c:v>
                      </c:pt>
                      <c:pt idx="333">
                        <c:v>94.180892999999998</c:v>
                      </c:pt>
                      <c:pt idx="334">
                        <c:v>73.238487000000006</c:v>
                      </c:pt>
                      <c:pt idx="335">
                        <c:v>94.146645000000007</c:v>
                      </c:pt>
                      <c:pt idx="336">
                        <c:v>80.184402000000006</c:v>
                      </c:pt>
                      <c:pt idx="337">
                        <c:v>69.712890999999999</c:v>
                      </c:pt>
                      <c:pt idx="338">
                        <c:v>62.730186000000003</c:v>
                      </c:pt>
                      <c:pt idx="339">
                        <c:v>87.109413000000004</c:v>
                      </c:pt>
                      <c:pt idx="340">
                        <c:v>76.642341999999999</c:v>
                      </c:pt>
                      <c:pt idx="341">
                        <c:v>55.729743999999997</c:v>
                      </c:pt>
                      <c:pt idx="342">
                        <c:v>94.026832999999996</c:v>
                      </c:pt>
                      <c:pt idx="343">
                        <c:v>73.118674999999996</c:v>
                      </c:pt>
                      <c:pt idx="344">
                        <c:v>52.218120999999996</c:v>
                      </c:pt>
                      <c:pt idx="345">
                        <c:v>62.650345000000002</c:v>
                      </c:pt>
                      <c:pt idx="346">
                        <c:v>83.518592999999996</c:v>
                      </c:pt>
                      <c:pt idx="347">
                        <c:v>10.437924000000001</c:v>
                      </c:pt>
                      <c:pt idx="348">
                        <c:v>31.308073</c:v>
                      </c:pt>
                      <c:pt idx="349">
                        <c:v>38.258457</c:v>
                      </c:pt>
                      <c:pt idx="350">
                        <c:v>34.774085999999997</c:v>
                      </c:pt>
                      <c:pt idx="351">
                        <c:v>20.860652999999999</c:v>
                      </c:pt>
                      <c:pt idx="352">
                        <c:v>62.570568000000002</c:v>
                      </c:pt>
                      <c:pt idx="353">
                        <c:v>86.887748999999999</c:v>
                      </c:pt>
                      <c:pt idx="354">
                        <c:v>72.97242</c:v>
                      </c:pt>
                      <c:pt idx="355">
                        <c:v>69.484886000000003</c:v>
                      </c:pt>
                      <c:pt idx="356">
                        <c:v>41.683342000000003</c:v>
                      </c:pt>
                      <c:pt idx="357">
                        <c:v>31.256813000000001</c:v>
                      </c:pt>
                      <c:pt idx="358">
                        <c:v>55.557549000000002</c:v>
                      </c:pt>
                      <c:pt idx="359">
                        <c:v>41.660575999999999</c:v>
                      </c:pt>
                      <c:pt idx="360">
                        <c:v>93.719223</c:v>
                      </c:pt>
                      <c:pt idx="361">
                        <c:v>90.231696999999997</c:v>
                      </c:pt>
                      <c:pt idx="362">
                        <c:v>100.624718</c:v>
                      </c:pt>
                      <c:pt idx="363">
                        <c:v>55.506973000000002</c:v>
                      </c:pt>
                      <c:pt idx="364">
                        <c:v>45.091202000000003</c:v>
                      </c:pt>
                      <c:pt idx="365">
                        <c:v>48.550907000000002</c:v>
                      </c:pt>
                      <c:pt idx="366">
                        <c:v>48.542060999999997</c:v>
                      </c:pt>
                      <c:pt idx="367">
                        <c:v>72.799828000000005</c:v>
                      </c:pt>
                      <c:pt idx="368">
                        <c:v>24.262187999999998</c:v>
                      </c:pt>
                      <c:pt idx="369">
                        <c:v>58.911715999999998</c:v>
                      </c:pt>
                      <c:pt idx="370">
                        <c:v>45.041927000000001</c:v>
                      </c:pt>
                      <c:pt idx="371">
                        <c:v>31.177191000000001</c:v>
                      </c:pt>
                      <c:pt idx="372">
                        <c:v>51.952514999999998</c:v>
                      </c:pt>
                      <c:pt idx="373">
                        <c:v>83.108870999999994</c:v>
                      </c:pt>
                      <c:pt idx="374">
                        <c:v>48.471336000000001</c:v>
                      </c:pt>
                      <c:pt idx="375">
                        <c:v>100.386612</c:v>
                      </c:pt>
                      <c:pt idx="376">
                        <c:v>44.992691000000001</c:v>
                      </c:pt>
                      <c:pt idx="377">
                        <c:v>62.286212999999996</c:v>
                      </c:pt>
                      <c:pt idx="378">
                        <c:v>3.459714</c:v>
                      </c:pt>
                      <c:pt idx="379">
                        <c:v>114.14975699999999</c:v>
                      </c:pt>
                      <c:pt idx="380">
                        <c:v>62.252150999999998</c:v>
                      </c:pt>
                      <c:pt idx="381">
                        <c:v>62.240799000000003</c:v>
                      </c:pt>
                      <c:pt idx="382">
                        <c:v>100.25855300000001</c:v>
                      </c:pt>
                      <c:pt idx="383">
                        <c:v>82.957465999999997</c:v>
                      </c:pt>
                      <c:pt idx="384">
                        <c:v>41.471169000000003</c:v>
                      </c:pt>
                      <c:pt idx="385">
                        <c:v>48.374203000000001</c:v>
                      </c:pt>
                      <c:pt idx="386">
                        <c:v>62.184058999999998</c:v>
                      </c:pt>
                      <c:pt idx="387">
                        <c:v>55.264637</c:v>
                      </c:pt>
                      <c:pt idx="388">
                        <c:v>31.080687999999999</c:v>
                      </c:pt>
                      <c:pt idx="389">
                        <c:v>62.150036</c:v>
                      </c:pt>
                      <c:pt idx="390">
                        <c:v>65.590843000000007</c:v>
                      </c:pt>
                      <c:pt idx="391">
                        <c:v>75.933434000000005</c:v>
                      </c:pt>
                      <c:pt idx="392">
                        <c:v>55.214241000000001</c:v>
                      </c:pt>
                      <c:pt idx="393">
                        <c:v>55.204166000000001</c:v>
                      </c:pt>
                      <c:pt idx="394">
                        <c:v>48.294829999999997</c:v>
                      </c:pt>
                      <c:pt idx="395">
                        <c:v>68.980025999999995</c:v>
                      </c:pt>
                      <c:pt idx="396">
                        <c:v>37.932087000000003</c:v>
                      </c:pt>
                      <c:pt idx="397">
                        <c:v>51.716132999999999</c:v>
                      </c:pt>
                      <c:pt idx="398">
                        <c:v>58.600918</c:v>
                      </c:pt>
                      <c:pt idx="399">
                        <c:v>51.697254000000001</c:v>
                      </c:pt>
                      <c:pt idx="400">
                        <c:v>68.917090999999999</c:v>
                      </c:pt>
                      <c:pt idx="401">
                        <c:v>99.911536999999996</c:v>
                      </c:pt>
                      <c:pt idx="402">
                        <c:v>55.113540999999998</c:v>
                      </c:pt>
                      <c:pt idx="403">
                        <c:v>55.103476999999998</c:v>
                      </c:pt>
                      <c:pt idx="404">
                        <c:v>51.650078000000001</c:v>
                      </c:pt>
                      <c:pt idx="405">
                        <c:v>30.984386000000001</c:v>
                      </c:pt>
                      <c:pt idx="406">
                        <c:v>72.283698999999999</c:v>
                      </c:pt>
                      <c:pt idx="407">
                        <c:v>41.297427999999996</c:v>
                      </c:pt>
                      <c:pt idx="408">
                        <c:v>17.204118999999999</c:v>
                      </c:pt>
                      <c:pt idx="409">
                        <c:v>20.641171</c:v>
                      </c:pt>
                      <c:pt idx="410">
                        <c:v>48.153934</c:v>
                      </c:pt>
                      <c:pt idx="411">
                        <c:v>34.389384999999997</c:v>
                      </c:pt>
                      <c:pt idx="412">
                        <c:v>55.012962000000002</c:v>
                      </c:pt>
                      <c:pt idx="413">
                        <c:v>75.629005000000006</c:v>
                      </c:pt>
                      <c:pt idx="414">
                        <c:v>61.866970000000002</c:v>
                      </c:pt>
                      <c:pt idx="415">
                        <c:v>-10.309278000000001</c:v>
                      </c:pt>
                      <c:pt idx="416">
                        <c:v>72.151756000000006</c:v>
                      </c:pt>
                      <c:pt idx="417">
                        <c:v>54.962722999999997</c:v>
                      </c:pt>
                      <c:pt idx="418">
                        <c:v>0</c:v>
                      </c:pt>
                      <c:pt idx="419">
                        <c:v>85.847862000000006</c:v>
                      </c:pt>
                      <c:pt idx="420">
                        <c:v>82.398887999999999</c:v>
                      </c:pt>
                      <c:pt idx="421">
                        <c:v>78.951164000000006</c:v>
                      </c:pt>
                      <c:pt idx="422">
                        <c:v>20.592192000000001</c:v>
                      </c:pt>
                      <c:pt idx="423">
                        <c:v>44.608257000000002</c:v>
                      </c:pt>
                      <c:pt idx="424">
                        <c:v>41.169327000000003</c:v>
                      </c:pt>
                      <c:pt idx="425">
                        <c:v>68.602997000000002</c:v>
                      </c:pt>
                      <c:pt idx="426">
                        <c:v>65.160933999999997</c:v>
                      </c:pt>
                      <c:pt idx="427">
                        <c:v>54.862330999999998</c:v>
                      </c:pt>
                      <c:pt idx="428">
                        <c:v>65.137100000000004</c:v>
                      </c:pt>
                      <c:pt idx="429">
                        <c:v>37.704059999999998</c:v>
                      </c:pt>
                      <c:pt idx="430">
                        <c:v>51.40522</c:v>
                      </c:pt>
                      <c:pt idx="431">
                        <c:v>75.380531000000005</c:v>
                      </c:pt>
                      <c:pt idx="432">
                        <c:v>41.109135000000002</c:v>
                      </c:pt>
                      <c:pt idx="433">
                        <c:v>75.352958999999998</c:v>
                      </c:pt>
                      <c:pt idx="434">
                        <c:v>78.763687000000004</c:v>
                      </c:pt>
                      <c:pt idx="435">
                        <c:v>44.510460000000002</c:v>
                      </c:pt>
                      <c:pt idx="436">
                        <c:v>61.618591000000002</c:v>
                      </c:pt>
                      <c:pt idx="437">
                        <c:v>13.690516000000001</c:v>
                      </c:pt>
                      <c:pt idx="438">
                        <c:v>85.550064000000006</c:v>
                      </c:pt>
                      <c:pt idx="439">
                        <c:v>54.742023000000003</c:v>
                      </c:pt>
                      <c:pt idx="440">
                        <c:v>58.152755999999997</c:v>
                      </c:pt>
                      <c:pt idx="441">
                        <c:v>30.781117999999999</c:v>
                      </c:pt>
                      <c:pt idx="442">
                        <c:v>82.067963000000006</c:v>
                      </c:pt>
                      <c:pt idx="443">
                        <c:v>23.932106000000001</c:v>
                      </c:pt>
                      <c:pt idx="444">
                        <c:v>51.273701000000003</c:v>
                      </c:pt>
                      <c:pt idx="445">
                        <c:v>85.440521000000004</c:v>
                      </c:pt>
                      <c:pt idx="446">
                        <c:v>64.922912999999994</c:v>
                      </c:pt>
                      <c:pt idx="447">
                        <c:v>61.494655999999999</c:v>
                      </c:pt>
                      <c:pt idx="448">
                        <c:v>44.404674999999997</c:v>
                      </c:pt>
                      <c:pt idx="449">
                        <c:v>61.472136999999996</c:v>
                      </c:pt>
                      <c:pt idx="450">
                        <c:v>44.388415999999999</c:v>
                      </c:pt>
                      <c:pt idx="451">
                        <c:v>54.621890999999998</c:v>
                      </c:pt>
                      <c:pt idx="452">
                        <c:v>85.331078000000005</c:v>
                      </c:pt>
                      <c:pt idx="453">
                        <c:v>58.014502999999998</c:v>
                      </c:pt>
                      <c:pt idx="454">
                        <c:v>54.591884999999998</c:v>
                      </c:pt>
                      <c:pt idx="455">
                        <c:v>37.525047000000001</c:v>
                      </c:pt>
                      <c:pt idx="456">
                        <c:v>57.982632000000002</c:v>
                      </c:pt>
                      <c:pt idx="457">
                        <c:v>37.511299000000001</c:v>
                      </c:pt>
                      <c:pt idx="458">
                        <c:v>23.866454999999998</c:v>
                      </c:pt>
                      <c:pt idx="459">
                        <c:v>54.541904000000002</c:v>
                      </c:pt>
                      <c:pt idx="460">
                        <c:v>81.797866999999997</c:v>
                      </c:pt>
                      <c:pt idx="461">
                        <c:v>71.560019999999994</c:v>
                      </c:pt>
                      <c:pt idx="462">
                        <c:v>40.883944999999997</c:v>
                      </c:pt>
                      <c:pt idx="463">
                        <c:v>40.876452999999998</c:v>
                      </c:pt>
                      <c:pt idx="464">
                        <c:v>51.086205</c:v>
                      </c:pt>
                      <c:pt idx="465">
                        <c:v>68.102455000000006</c:v>
                      </c:pt>
                      <c:pt idx="466">
                        <c:v>47.662979</c:v>
                      </c:pt>
                      <c:pt idx="467">
                        <c:v>78.289116000000007</c:v>
                      </c:pt>
                      <c:pt idx="468">
                        <c:v>68.065010000000001</c:v>
                      </c:pt>
                      <c:pt idx="469">
                        <c:v>54.442028000000001</c:v>
                      </c:pt>
                      <c:pt idx="470">
                        <c:v>51.030045000000001</c:v>
                      </c:pt>
                      <c:pt idx="471">
                        <c:v>34.01379</c:v>
                      </c:pt>
                      <c:pt idx="472">
                        <c:v>68.015113999999997</c:v>
                      </c:pt>
                      <c:pt idx="473">
                        <c:v>78.203033000000005</c:v>
                      </c:pt>
                      <c:pt idx="474">
                        <c:v>23.796558000000001</c:v>
                      </c:pt>
                      <c:pt idx="475">
                        <c:v>-20.393311000000001</c:v>
                      </c:pt>
                      <c:pt idx="476">
                        <c:v>50.973927000000003</c:v>
                      </c:pt>
                      <c:pt idx="477">
                        <c:v>23.783467999999999</c:v>
                      </c:pt>
                      <c:pt idx="478">
                        <c:v>44.161197999999999</c:v>
                      </c:pt>
                      <c:pt idx="479">
                        <c:v>40.756706000000001</c:v>
                      </c:pt>
                      <c:pt idx="480">
                        <c:v>37.353458000000003</c:v>
                      </c:pt>
                      <c:pt idx="481">
                        <c:v>78.088363999999999</c:v>
                      </c:pt>
                      <c:pt idx="482">
                        <c:v>47.523327000000002</c:v>
                      </c:pt>
                      <c:pt idx="483">
                        <c:v>10.181702</c:v>
                      </c:pt>
                      <c:pt idx="484">
                        <c:v>67.865555000000001</c:v>
                      </c:pt>
                      <c:pt idx="485">
                        <c:v>71.245757999999995</c:v>
                      </c:pt>
                      <c:pt idx="486">
                        <c:v>23.744226000000001</c:v>
                      </c:pt>
                      <c:pt idx="487">
                        <c:v>61.045380000000002</c:v>
                      </c:pt>
                      <c:pt idx="488">
                        <c:v>84.769690999999995</c:v>
                      </c:pt>
                      <c:pt idx="489">
                        <c:v>50.852477999999998</c:v>
                      </c:pt>
                      <c:pt idx="490">
                        <c:v>50.843142999999998</c:v>
                      </c:pt>
                      <c:pt idx="491">
                        <c:v>74.556258999999997</c:v>
                      </c:pt>
                      <c:pt idx="492">
                        <c:v>67.765975999999995</c:v>
                      </c:pt>
                      <c:pt idx="493">
                        <c:v>50.815147000000003</c:v>
                      </c:pt>
                      <c:pt idx="494">
                        <c:v>50.805819999999997</c:v>
                      </c:pt>
                      <c:pt idx="495">
                        <c:v>47.410057000000002</c:v>
                      </c:pt>
                      <c:pt idx="496">
                        <c:v>64.330405999999996</c:v>
                      </c:pt>
                      <c:pt idx="497">
                        <c:v>67.703781000000006</c:v>
                      </c:pt>
                      <c:pt idx="498">
                        <c:v>67.691353000000007</c:v>
                      </c:pt>
                      <c:pt idx="499">
                        <c:v>30.455513</c:v>
                      </c:pt>
                      <c:pt idx="500">
                        <c:v>64.283164999999997</c:v>
                      </c:pt>
                      <c:pt idx="501">
                        <c:v>60.888652999999998</c:v>
                      </c:pt>
                      <c:pt idx="502">
                        <c:v>10.146245</c:v>
                      </c:pt>
                      <c:pt idx="503">
                        <c:v>23.670223</c:v>
                      </c:pt>
                      <c:pt idx="504">
                        <c:v>101.425179</c:v>
                      </c:pt>
                      <c:pt idx="505">
                        <c:v>40.562618000000001</c:v>
                      </c:pt>
                      <c:pt idx="506">
                        <c:v>74.351134999999999</c:v>
                      </c:pt>
                      <c:pt idx="507">
                        <c:v>43.926689000000003</c:v>
                      </c:pt>
                      <c:pt idx="508">
                        <c:v>37.161906999999999</c:v>
                      </c:pt>
                      <c:pt idx="509">
                        <c:v>54.043747000000003</c:v>
                      </c:pt>
                      <c:pt idx="510">
                        <c:v>81.050728000000007</c:v>
                      </c:pt>
                      <c:pt idx="511">
                        <c:v>77.65934</c:v>
                      </c:pt>
                      <c:pt idx="512">
                        <c:v>84.396805000000001</c:v>
                      </c:pt>
                      <c:pt idx="513">
                        <c:v>37.127769000000001</c:v>
                      </c:pt>
                      <c:pt idx="514">
                        <c:v>77.616523999999998</c:v>
                      </c:pt>
                      <c:pt idx="515">
                        <c:v>94.472305000000006</c:v>
                      </c:pt>
                      <c:pt idx="516">
                        <c:v>30.360516000000001</c:v>
                      </c:pt>
                      <c:pt idx="517">
                        <c:v>70.828177999999994</c:v>
                      </c:pt>
                      <c:pt idx="518">
                        <c:v>37.093654999999998</c:v>
                      </c:pt>
                      <c:pt idx="519">
                        <c:v>77.545197000000002</c:v>
                      </c:pt>
                      <c:pt idx="520">
                        <c:v>84.272757999999996</c:v>
                      </c:pt>
                      <c:pt idx="521">
                        <c:v>40.443485000000003</c:v>
                      </c:pt>
                      <c:pt idx="522">
                        <c:v>26.957364999999999</c:v>
                      </c:pt>
                      <c:pt idx="523">
                        <c:v>50.535763000000003</c:v>
                      </c:pt>
                      <c:pt idx="524">
                        <c:v>37.052742000000002</c:v>
                      </c:pt>
                      <c:pt idx="525">
                        <c:v>53.884982999999998</c:v>
                      </c:pt>
                      <c:pt idx="526">
                        <c:v>63.976646000000002</c:v>
                      </c:pt>
                      <c:pt idx="527">
                        <c:v>70.698020999999997</c:v>
                      </c:pt>
                      <c:pt idx="528">
                        <c:v>60.587158000000002</c:v>
                      </c:pt>
                      <c:pt idx="529">
                        <c:v>33.653339000000003</c:v>
                      </c:pt>
                      <c:pt idx="530">
                        <c:v>43.741290999999997</c:v>
                      </c:pt>
                      <c:pt idx="531">
                        <c:v>57.189624999999999</c:v>
                      </c:pt>
                      <c:pt idx="532">
                        <c:v>23.544333999999999</c:v>
                      </c:pt>
                      <c:pt idx="533">
                        <c:v>60.531433</c:v>
                      </c:pt>
                      <c:pt idx="534">
                        <c:v>67.244765999999998</c:v>
                      </c:pt>
                      <c:pt idx="535">
                        <c:v>40.339435999999999</c:v>
                      </c:pt>
                      <c:pt idx="536">
                        <c:v>131.07904099999999</c:v>
                      </c:pt>
                      <c:pt idx="537">
                        <c:v>13.441528999999999</c:v>
                      </c:pt>
                      <c:pt idx="538">
                        <c:v>73.914803000000006</c:v>
                      </c:pt>
                      <c:pt idx="539">
                        <c:v>50.387177000000001</c:v>
                      </c:pt>
                      <c:pt idx="540">
                        <c:v>100.755798</c:v>
                      </c:pt>
                      <c:pt idx="541">
                        <c:v>77.231887999999998</c:v>
                      </c:pt>
                      <c:pt idx="542">
                        <c:v>83.932243</c:v>
                      </c:pt>
                      <c:pt idx="543">
                        <c:v>33.566715000000002</c:v>
                      </c:pt>
                      <c:pt idx="544">
                        <c:v>46.984749000000001</c:v>
                      </c:pt>
                      <c:pt idx="545">
                        <c:v>100.66306299999999</c:v>
                      </c:pt>
                      <c:pt idx="546">
                        <c:v>40.257809000000002</c:v>
                      </c:pt>
                      <c:pt idx="547">
                        <c:v>33.541995999999997</c:v>
                      </c:pt>
                      <c:pt idx="548">
                        <c:v>83.839539000000002</c:v>
                      </c:pt>
                      <c:pt idx="549">
                        <c:v>50.294455999999997</c:v>
                      </c:pt>
                      <c:pt idx="550">
                        <c:v>46.932845999999998</c:v>
                      </c:pt>
                      <c:pt idx="551">
                        <c:v>53.627654999999997</c:v>
                      </c:pt>
                      <c:pt idx="552">
                        <c:v>36.862220999999998</c:v>
                      </c:pt>
                      <c:pt idx="553">
                        <c:v>83.762337000000002</c:v>
                      </c:pt>
                      <c:pt idx="554">
                        <c:v>20.099257000000001</c:v>
                      </c:pt>
                      <c:pt idx="555">
                        <c:v>66.985175999999996</c:v>
                      </c:pt>
                      <c:pt idx="556">
                        <c:v>33.486415999999998</c:v>
                      </c:pt>
                      <c:pt idx="557">
                        <c:v>43.524315000000001</c:v>
                      </c:pt>
                      <c:pt idx="558">
                        <c:v>20.084444000000001</c:v>
                      </c:pt>
                      <c:pt idx="559">
                        <c:v>90.363335000000006</c:v>
                      </c:pt>
                      <c:pt idx="560">
                        <c:v>40.154079000000003</c:v>
                      </c:pt>
                      <c:pt idx="561">
                        <c:v>70.256682999999995</c:v>
                      </c:pt>
                      <c:pt idx="562">
                        <c:v>60.208911999999998</c:v>
                      </c:pt>
                      <c:pt idx="563">
                        <c:v>86.952393000000001</c:v>
                      </c:pt>
                      <c:pt idx="564">
                        <c:v>76.905242999999999</c:v>
                      </c:pt>
                      <c:pt idx="565">
                        <c:v>63.518703000000002</c:v>
                      </c:pt>
                      <c:pt idx="566">
                        <c:v>73.534408999999997</c:v>
                      </c:pt>
                      <c:pt idx="567">
                        <c:v>60.153419</c:v>
                      </c:pt>
                      <c:pt idx="568">
                        <c:v>56.801085999999998</c:v>
                      </c:pt>
                      <c:pt idx="569">
                        <c:v>50.109360000000002</c:v>
                      </c:pt>
                      <c:pt idx="570">
                        <c:v>63.460152000000001</c:v>
                      </c:pt>
                      <c:pt idx="571">
                        <c:v>46.751483999999998</c:v>
                      </c:pt>
                      <c:pt idx="572">
                        <c:v>76.791839999999993</c:v>
                      </c:pt>
                      <c:pt idx="573">
                        <c:v>90.130318000000003</c:v>
                      </c:pt>
                      <c:pt idx="574">
                        <c:v>83.438598999999996</c:v>
                      </c:pt>
                      <c:pt idx="575">
                        <c:v>83.423203000000001</c:v>
                      </c:pt>
                      <c:pt idx="576">
                        <c:v>100.089371</c:v>
                      </c:pt>
                      <c:pt idx="577">
                        <c:v>76.721024</c:v>
                      </c:pt>
                      <c:pt idx="578">
                        <c:v>66.701622</c:v>
                      </c:pt>
                      <c:pt idx="579">
                        <c:v>63.354846999999999</c:v>
                      </c:pt>
                      <c:pt idx="580">
                        <c:v>93.347801000000004</c:v>
                      </c:pt>
                      <c:pt idx="581">
                        <c:v>39.998817000000003</c:v>
                      </c:pt>
                      <c:pt idx="582">
                        <c:v>56.654533000000001</c:v>
                      </c:pt>
                      <c:pt idx="583">
                        <c:v>79.968102000000002</c:v>
                      </c:pt>
                      <c:pt idx="584">
                        <c:v>63.296393999999999</c:v>
                      </c:pt>
                      <c:pt idx="585">
                        <c:v>6.6615479999999998</c:v>
                      </c:pt>
                      <c:pt idx="586">
                        <c:v>76.593658000000005</c:v>
                      </c:pt>
                      <c:pt idx="587">
                        <c:v>6.6590889999999998</c:v>
                      </c:pt>
                      <c:pt idx="588">
                        <c:v>53.262870999999997</c:v>
                      </c:pt>
                      <c:pt idx="589">
                        <c:v>26.626515999999999</c:v>
                      </c:pt>
                      <c:pt idx="590">
                        <c:v>13.3108</c:v>
                      </c:pt>
                      <c:pt idx="591">
                        <c:v>63.214621999999999</c:v>
                      </c:pt>
                      <c:pt idx="592">
                        <c:v>56.550002999999997</c:v>
                      </c:pt>
                      <c:pt idx="593">
                        <c:v>36.584418999999997</c:v>
                      </c:pt>
                      <c:pt idx="594">
                        <c:v>79.805808999999996</c:v>
                      </c:pt>
                      <c:pt idx="595">
                        <c:v>49.869414999999996</c:v>
                      </c:pt>
                      <c:pt idx="596">
                        <c:v>36.564148000000003</c:v>
                      </c:pt>
                      <c:pt idx="597">
                        <c:v>79.761581000000007</c:v>
                      </c:pt>
                      <c:pt idx="598">
                        <c:v>73.101273000000006</c:v>
                      </c:pt>
                      <c:pt idx="599">
                        <c:v>63.121254</c:v>
                      </c:pt>
                      <c:pt idx="600">
                        <c:v>29.894016000000001</c:v>
                      </c:pt>
                      <c:pt idx="601">
                        <c:v>69.739814999999993</c:v>
                      </c:pt>
                      <c:pt idx="602">
                        <c:v>56.445605999999998</c:v>
                      </c:pt>
                      <c:pt idx="603">
                        <c:v>49.795738</c:v>
                      </c:pt>
                      <c:pt idx="604">
                        <c:v>33.191025000000003</c:v>
                      </c:pt>
                      <c:pt idx="605">
                        <c:v>112.828621</c:v>
                      </c:pt>
                      <c:pt idx="606">
                        <c:v>9.9536259999999999</c:v>
                      </c:pt>
                      <c:pt idx="607">
                        <c:v>66.345237999999995</c:v>
                      </c:pt>
                      <c:pt idx="608">
                        <c:v>63.016323</c:v>
                      </c:pt>
                      <c:pt idx="609">
                        <c:v>59.688637</c:v>
                      </c:pt>
                      <c:pt idx="610">
                        <c:v>62.993023000000001</c:v>
                      </c:pt>
                      <c:pt idx="611">
                        <c:v>53.036945000000003</c:v>
                      </c:pt>
                      <c:pt idx="612">
                        <c:v>56.341330999999997</c:v>
                      </c:pt>
                      <c:pt idx="613">
                        <c:v>46.390163000000001</c:v>
                      </c:pt>
                      <c:pt idx="614">
                        <c:v>33.129703999999997</c:v>
                      </c:pt>
                      <c:pt idx="615">
                        <c:v>72.871864000000002</c:v>
                      </c:pt>
                      <c:pt idx="616">
                        <c:v>59.611404</c:v>
                      </c:pt>
                      <c:pt idx="617">
                        <c:v>72.844902000000005</c:v>
                      </c:pt>
                      <c:pt idx="618">
                        <c:v>59.589351999999998</c:v>
                      </c:pt>
                      <c:pt idx="619">
                        <c:v>82.747673000000006</c:v>
                      </c:pt>
                      <c:pt idx="620">
                        <c:v>26.474356</c:v>
                      </c:pt>
                      <c:pt idx="621">
                        <c:v>79.408371000000002</c:v>
                      </c:pt>
                      <c:pt idx="622">
                        <c:v>52.929119</c:v>
                      </c:pt>
                      <c:pt idx="623">
                        <c:v>42.996952</c:v>
                      </c:pt>
                      <c:pt idx="624">
                        <c:v>13.227383</c:v>
                      </c:pt>
                      <c:pt idx="625">
                        <c:v>49.593502000000001</c:v>
                      </c:pt>
                      <c:pt idx="626">
                        <c:v>49.584324000000002</c:v>
                      </c:pt>
                      <c:pt idx="627">
                        <c:v>72.710212999999996</c:v>
                      </c:pt>
                      <c:pt idx="628">
                        <c:v>52.870365</c:v>
                      </c:pt>
                      <c:pt idx="629">
                        <c:v>79.290870999999996</c:v>
                      </c:pt>
                      <c:pt idx="630">
                        <c:v>46.244441999999999</c:v>
                      </c:pt>
                      <c:pt idx="631">
                        <c:v>69.353820999999996</c:v>
                      </c:pt>
                      <c:pt idx="632">
                        <c:v>69.340980999999999</c:v>
                      </c:pt>
                      <c:pt idx="633">
                        <c:v>39.616076999999997</c:v>
                      </c:pt>
                      <c:pt idx="634">
                        <c:v>56.112385000000003</c:v>
                      </c:pt>
                      <c:pt idx="635">
                        <c:v>39.601405999999997</c:v>
                      </c:pt>
                      <c:pt idx="636">
                        <c:v>49.492592000000002</c:v>
                      </c:pt>
                      <c:pt idx="637">
                        <c:v>62.679004999999997</c:v>
                      </c:pt>
                      <c:pt idx="638">
                        <c:v>72.562241</c:v>
                      </c:pt>
                      <c:pt idx="639">
                        <c:v>42.869746999999997</c:v>
                      </c:pt>
                      <c:pt idx="640">
                        <c:v>26.376494999999998</c:v>
                      </c:pt>
                      <c:pt idx="641">
                        <c:v>79.114822000000004</c:v>
                      </c:pt>
                      <c:pt idx="642">
                        <c:v>79.100166000000002</c:v>
                      </c:pt>
                      <c:pt idx="643">
                        <c:v>59.314132999999998</c:v>
                      </c:pt>
                      <c:pt idx="644">
                        <c:v>39.535426999999999</c:v>
                      </c:pt>
                      <c:pt idx="645">
                        <c:v>29.646076000000001</c:v>
                      </c:pt>
                      <c:pt idx="646">
                        <c:v>3.2933979999999998</c:v>
                      </c:pt>
                      <c:pt idx="647">
                        <c:v>79.026900999999995</c:v>
                      </c:pt>
                      <c:pt idx="648">
                        <c:v>16.460885999999999</c:v>
                      </c:pt>
                      <c:pt idx="649">
                        <c:v>52.665073</c:v>
                      </c:pt>
                      <c:pt idx="650">
                        <c:v>69.110091999999995</c:v>
                      </c:pt>
                      <c:pt idx="651">
                        <c:v>82.258667000000003</c:v>
                      </c:pt>
                      <c:pt idx="652">
                        <c:v>59.215260000000001</c:v>
                      </c:pt>
                      <c:pt idx="653">
                        <c:v>42.758648000000001</c:v>
                      </c:pt>
                      <c:pt idx="654">
                        <c:v>65.770340000000004</c:v>
                      </c:pt>
                      <c:pt idx="655">
                        <c:v>72.333954000000006</c:v>
                      </c:pt>
                      <c:pt idx="656">
                        <c:v>69.033241000000004</c:v>
                      </c:pt>
                      <c:pt idx="657">
                        <c:v>65.733756999999997</c:v>
                      </c:pt>
                      <c:pt idx="658">
                        <c:v>23.002545999999999</c:v>
                      </c:pt>
                      <c:pt idx="659">
                        <c:v>36.140155999999998</c:v>
                      </c:pt>
                      <c:pt idx="660">
                        <c:v>59.127464000000003</c:v>
                      </c:pt>
                      <c:pt idx="661">
                        <c:v>68.969245999999998</c:v>
                      </c:pt>
                      <c:pt idx="662">
                        <c:v>39.403686999999998</c:v>
                      </c:pt>
                      <c:pt idx="663">
                        <c:v>16.415157000000001</c:v>
                      </c:pt>
                      <c:pt idx="664">
                        <c:v>52.518757000000001</c:v>
                      </c:pt>
                      <c:pt idx="665">
                        <c:v>39.38176</c:v>
                      </c:pt>
                      <c:pt idx="666">
                        <c:v>68.905288999999996</c:v>
                      </c:pt>
                      <c:pt idx="667">
                        <c:v>13.122381000000001</c:v>
                      </c:pt>
                      <c:pt idx="668">
                        <c:v>78.719673</c:v>
                      </c:pt>
                      <c:pt idx="669">
                        <c:v>49.190666</c:v>
                      </c:pt>
                      <c:pt idx="670">
                        <c:v>52.460304000000001</c:v>
                      </c:pt>
                      <c:pt idx="671">
                        <c:v>62.285049000000001</c:v>
                      </c:pt>
                      <c:pt idx="672">
                        <c:v>81.938796999999994</c:v>
                      </c:pt>
                      <c:pt idx="673">
                        <c:v>68.815810999999997</c:v>
                      </c:pt>
                      <c:pt idx="674">
                        <c:v>3.276335</c:v>
                      </c:pt>
                      <c:pt idx="675">
                        <c:v>68.790260000000004</c:v>
                      </c:pt>
                      <c:pt idx="676">
                        <c:v>78.602844000000005</c:v>
                      </c:pt>
                      <c:pt idx="677">
                        <c:v>58.941189000000001</c:v>
                      </c:pt>
                      <c:pt idx="678">
                        <c:v>62.204143999999999</c:v>
                      </c:pt>
                      <c:pt idx="679">
                        <c:v>58.9193</c:v>
                      </c:pt>
                      <c:pt idx="680">
                        <c:v>58.908355999999998</c:v>
                      </c:pt>
                      <c:pt idx="681">
                        <c:v>42.537022</c:v>
                      </c:pt>
                      <c:pt idx="682">
                        <c:v>49.072063</c:v>
                      </c:pt>
                      <c:pt idx="683">
                        <c:v>45.792084000000003</c:v>
                      </c:pt>
                      <c:pt idx="684">
                        <c:v>39.243065000000001</c:v>
                      </c:pt>
                      <c:pt idx="685">
                        <c:v>55.584015000000001</c:v>
                      </c:pt>
                      <c:pt idx="686">
                        <c:v>62.111767</c:v>
                      </c:pt>
                      <c:pt idx="687">
                        <c:v>78.442390000000003</c:v>
                      </c:pt>
                      <c:pt idx="688">
                        <c:v>65.356514000000004</c:v>
                      </c:pt>
                      <c:pt idx="689">
                        <c:v>32.672184000000001</c:v>
                      </c:pt>
                      <c:pt idx="690">
                        <c:v>52.265777999999997</c:v>
                      </c:pt>
                      <c:pt idx="691">
                        <c:v>55.522067999999997</c:v>
                      </c:pt>
                      <c:pt idx="692">
                        <c:v>45.715556999999997</c:v>
                      </c:pt>
                      <c:pt idx="693">
                        <c:v>35.912692999999997</c:v>
                      </c:pt>
                      <c:pt idx="694">
                        <c:v>45.698566</c:v>
                      </c:pt>
                      <c:pt idx="695">
                        <c:v>75.062256000000005</c:v>
                      </c:pt>
                      <c:pt idx="696">
                        <c:v>75.048302000000007</c:v>
                      </c:pt>
                      <c:pt idx="697">
                        <c:v>88.083800999999994</c:v>
                      </c:pt>
                      <c:pt idx="698">
                        <c:v>88.067420999999996</c:v>
                      </c:pt>
                      <c:pt idx="699">
                        <c:v>71.7453</c:v>
                      </c:pt>
                      <c:pt idx="700">
                        <c:v>84.774131999999994</c:v>
                      </c:pt>
                      <c:pt idx="701">
                        <c:v>71.718613000000005</c:v>
                      </c:pt>
                      <c:pt idx="702">
                        <c:v>52.149292000000003</c:v>
                      </c:pt>
                      <c:pt idx="703">
                        <c:v>71.691940000000002</c:v>
                      </c:pt>
                      <c:pt idx="704">
                        <c:v>35.839302000000004</c:v>
                      </c:pt>
                      <c:pt idx="705">
                        <c:v>61.892735000000002</c:v>
                      </c:pt>
                      <c:pt idx="706">
                        <c:v>29.312156999999999</c:v>
                      </c:pt>
                      <c:pt idx="707">
                        <c:v>45.588206999999997</c:v>
                      </c:pt>
                      <c:pt idx="708">
                        <c:v>74.880973999999995</c:v>
                      </c:pt>
                      <c:pt idx="709">
                        <c:v>48.826332000000001</c:v>
                      </c:pt>
                      <c:pt idx="710">
                        <c:v>52.071731999999997</c:v>
                      </c:pt>
                      <c:pt idx="711">
                        <c:v>13.015511</c:v>
                      </c:pt>
                      <c:pt idx="712">
                        <c:v>84.585068000000007</c:v>
                      </c:pt>
                      <c:pt idx="713">
                        <c:v>22.768664999999999</c:v>
                      </c:pt>
                      <c:pt idx="714">
                        <c:v>45.528854000000003</c:v>
                      </c:pt>
                      <c:pt idx="715">
                        <c:v>81.286392000000006</c:v>
                      </c:pt>
                      <c:pt idx="716">
                        <c:v>97.525513000000004</c:v>
                      </c:pt>
                      <c:pt idx="717">
                        <c:v>45.503433000000001</c:v>
                      </c:pt>
                      <c:pt idx="718">
                        <c:v>55.243884999999999</c:v>
                      </c:pt>
                      <c:pt idx="719">
                        <c:v>38.988422</c:v>
                      </c:pt>
                      <c:pt idx="720">
                        <c:v>32.484302999999997</c:v>
                      </c:pt>
                      <c:pt idx="721">
                        <c:v>42.221729000000003</c:v>
                      </c:pt>
                      <c:pt idx="722">
                        <c:v>45.461086000000002</c:v>
                      </c:pt>
                      <c:pt idx="723">
                        <c:v>64.932320000000004</c:v>
                      </c:pt>
                      <c:pt idx="724">
                        <c:v>0</c:v>
                      </c:pt>
                      <c:pt idx="725">
                        <c:v>87.625977000000006</c:v>
                      </c:pt>
                      <c:pt idx="726">
                        <c:v>42.182426</c:v>
                      </c:pt>
                      <c:pt idx="727">
                        <c:v>84.349136000000001</c:v>
                      </c:pt>
                      <c:pt idx="728">
                        <c:v>51.897491000000002</c:v>
                      </c:pt>
                      <c:pt idx="729">
                        <c:v>35.672877999999997</c:v>
                      </c:pt>
                      <c:pt idx="730">
                        <c:v>29.181463000000001</c:v>
                      </c:pt>
                      <c:pt idx="731">
                        <c:v>81.044517999999997</c:v>
                      </c:pt>
                      <c:pt idx="732">
                        <c:v>48.617649</c:v>
                      </c:pt>
                      <c:pt idx="733">
                        <c:v>64.811454999999995</c:v>
                      </c:pt>
                      <c:pt idx="734">
                        <c:v>55.079467999999999</c:v>
                      </c:pt>
                      <c:pt idx="735">
                        <c:v>42.111744000000002</c:v>
                      </c:pt>
                      <c:pt idx="736">
                        <c:v>19.432566000000001</c:v>
                      </c:pt>
                      <c:pt idx="737">
                        <c:v>22.667100999999999</c:v>
                      </c:pt>
                      <c:pt idx="738">
                        <c:v>61.513522999999999</c:v>
                      </c:pt>
                      <c:pt idx="739">
                        <c:v>64.739006000000003</c:v>
                      </c:pt>
                      <c:pt idx="740">
                        <c:v>84.145020000000002</c:v>
                      </c:pt>
                      <c:pt idx="741">
                        <c:v>45.300407</c:v>
                      </c:pt>
                      <c:pt idx="742">
                        <c:v>54.997379000000002</c:v>
                      </c:pt>
                      <c:pt idx="743">
                        <c:v>22.641757999999999</c:v>
                      </c:pt>
                      <c:pt idx="744">
                        <c:v>58.210804000000003</c:v>
                      </c:pt>
                      <c:pt idx="745">
                        <c:v>51.733288000000002</c:v>
                      </c:pt>
                      <c:pt idx="746">
                        <c:v>38.792727999999997</c:v>
                      </c:pt>
                      <c:pt idx="747">
                        <c:v>61.410366000000003</c:v>
                      </c:pt>
                      <c:pt idx="748">
                        <c:v>45.241301999999997</c:v>
                      </c:pt>
                      <c:pt idx="749">
                        <c:v>106.620323</c:v>
                      </c:pt>
                      <c:pt idx="750">
                        <c:v>41.994109999999999</c:v>
                      </c:pt>
                      <c:pt idx="751">
                        <c:v>109.81025700000001</c:v>
                      </c:pt>
                      <c:pt idx="752">
                        <c:v>29.061997999999999</c:v>
                      </c:pt>
                      <c:pt idx="753">
                        <c:v>77.484200000000001</c:v>
                      </c:pt>
                      <c:pt idx="754">
                        <c:v>48.418590999999999</c:v>
                      </c:pt>
                      <c:pt idx="755">
                        <c:v>54.864162</c:v>
                      </c:pt>
                      <c:pt idx="756">
                        <c:v>41.947116999999999</c:v>
                      </c:pt>
                      <c:pt idx="757">
                        <c:v>38.713188000000002</c:v>
                      </c:pt>
                      <c:pt idx="758">
                        <c:v>48.382454000000003</c:v>
                      </c:pt>
                      <c:pt idx="759">
                        <c:v>51.598315999999997</c:v>
                      </c:pt>
                      <c:pt idx="760">
                        <c:v>64.485855000000001</c:v>
                      </c:pt>
                      <c:pt idx="761">
                        <c:v>99.934417999999994</c:v>
                      </c:pt>
                      <c:pt idx="762">
                        <c:v>93.469582000000003</c:v>
                      </c:pt>
                      <c:pt idx="763">
                        <c:v>29.002386000000001</c:v>
                      </c:pt>
                      <c:pt idx="764">
                        <c:v>61.215828000000002</c:v>
                      </c:pt>
                      <c:pt idx="765">
                        <c:v>74.089530999999994</c:v>
                      </c:pt>
                      <c:pt idx="766">
                        <c:v>48.310237999999998</c:v>
                      </c:pt>
                      <c:pt idx="767">
                        <c:v>70.841781999999995</c:v>
                      </c:pt>
                      <c:pt idx="768">
                        <c:v>99.803871000000001</c:v>
                      </c:pt>
                      <c:pt idx="769">
                        <c:v>160.94390899999999</c:v>
                      </c:pt>
                      <c:pt idx="770">
                        <c:v>17008.59375</c:v>
                      </c:pt>
                      <c:pt idx="771">
                        <c:v>67.571190000000001</c:v>
                      </c:pt>
                      <c:pt idx="772">
                        <c:v>45.039046999999997</c:v>
                      </c:pt>
                      <c:pt idx="773">
                        <c:v>64.329475000000002</c:v>
                      </c:pt>
                      <c:pt idx="774">
                        <c:v>51.453963999999999</c:v>
                      </c:pt>
                      <c:pt idx="775">
                        <c:v>28.937446999999999</c:v>
                      </c:pt>
                      <c:pt idx="776">
                        <c:v>32.146709000000001</c:v>
                      </c:pt>
                      <c:pt idx="777">
                        <c:v>61.067337000000002</c:v>
                      </c:pt>
                      <c:pt idx="778">
                        <c:v>44.988574999999997</c:v>
                      </c:pt>
                      <c:pt idx="779">
                        <c:v>80.321724000000003</c:v>
                      </c:pt>
                      <c:pt idx="780">
                        <c:v>32.122684</c:v>
                      </c:pt>
                      <c:pt idx="781">
                        <c:v>38.540016000000001</c:v>
                      </c:pt>
                      <c:pt idx="782">
                        <c:v>38.532814000000002</c:v>
                      </c:pt>
                      <c:pt idx="783">
                        <c:v>51.367477000000001</c:v>
                      </c:pt>
                      <c:pt idx="784">
                        <c:v>64.197342000000006</c:v>
                      </c:pt>
                      <c:pt idx="785">
                        <c:v>25.674137000000002</c:v>
                      </c:pt>
                      <c:pt idx="786">
                        <c:v>64.173339999999996</c:v>
                      </c:pt>
                      <c:pt idx="787">
                        <c:v>51.329070999999999</c:v>
                      </c:pt>
                      <c:pt idx="788">
                        <c:v>22.452269000000001</c:v>
                      </c:pt>
                      <c:pt idx="789">
                        <c:v>60.930477000000003</c:v>
                      </c:pt>
                      <c:pt idx="790">
                        <c:v>67.331619000000003</c:v>
                      </c:pt>
                      <c:pt idx="791">
                        <c:v>28.851009000000001</c:v>
                      </c:pt>
                      <c:pt idx="792">
                        <c:v>60.896293999999997</c:v>
                      </c:pt>
                      <c:pt idx="793">
                        <c:v>48.067028000000001</c:v>
                      </c:pt>
                      <c:pt idx="794">
                        <c:v>22.427084000000001</c:v>
                      </c:pt>
                      <c:pt idx="795">
                        <c:v>48.049045999999997</c:v>
                      </c:pt>
                      <c:pt idx="796">
                        <c:v>44.837383000000003</c:v>
                      </c:pt>
                      <c:pt idx="797">
                        <c:v>25.616568000000001</c:v>
                      </c:pt>
                      <c:pt idx="798">
                        <c:v>60.827964999999999</c:v>
                      </c:pt>
                      <c:pt idx="799">
                        <c:v>44.812218000000001</c:v>
                      </c:pt>
                      <c:pt idx="800">
                        <c:v>86.407387</c:v>
                      </c:pt>
                      <c:pt idx="801">
                        <c:v>44.795444000000003</c:v>
                      </c:pt>
                      <c:pt idx="802">
                        <c:v>51.185211000000002</c:v>
                      </c:pt>
                      <c:pt idx="803">
                        <c:v>83.160399999999996</c:v>
                      </c:pt>
                      <c:pt idx="804">
                        <c:v>31.978783</c:v>
                      </c:pt>
                      <c:pt idx="805">
                        <c:v>70.340148999999997</c:v>
                      </c:pt>
                      <c:pt idx="806">
                        <c:v>38.360171999999999</c:v>
                      </c:pt>
                      <c:pt idx="807">
                        <c:v>57.529483999999997</c:v>
                      </c:pt>
                      <c:pt idx="808">
                        <c:v>31.954840000000001</c:v>
                      </c:pt>
                      <c:pt idx="809">
                        <c:v>51.118167999999997</c:v>
                      </c:pt>
                      <c:pt idx="810">
                        <c:v>44.720019999999998</c:v>
                      </c:pt>
                      <c:pt idx="811">
                        <c:v>35.130580999999999</c:v>
                      </c:pt>
                      <c:pt idx="812">
                        <c:v>22.351635000000002</c:v>
                      </c:pt>
                      <c:pt idx="813">
                        <c:v>47.887390000000003</c:v>
                      </c:pt>
                      <c:pt idx="814">
                        <c:v>63.837893999999999</c:v>
                      </c:pt>
                      <c:pt idx="815">
                        <c:v>19.147780999999998</c:v>
                      </c:pt>
                      <c:pt idx="816">
                        <c:v>82.958175999999995</c:v>
                      </c:pt>
                      <c:pt idx="817">
                        <c:v>25.520809</c:v>
                      </c:pt>
                      <c:pt idx="818">
                        <c:v>22.326525</c:v>
                      </c:pt>
                      <c:pt idx="819">
                        <c:v>12.755623</c:v>
                      </c:pt>
                      <c:pt idx="820">
                        <c:v>35.071387999999999</c:v>
                      </c:pt>
                      <c:pt idx="821">
                        <c:v>60.566502</c:v>
                      </c:pt>
                      <c:pt idx="822">
                        <c:v>57.368037999999999</c:v>
                      </c:pt>
                      <c:pt idx="823">
                        <c:v>38.238190000000003</c:v>
                      </c:pt>
                      <c:pt idx="824">
                        <c:v>47.788780000000003</c:v>
                      </c:pt>
                      <c:pt idx="825">
                        <c:v>76.447716</c:v>
                      </c:pt>
                      <c:pt idx="826">
                        <c:v>44.58614</c:v>
                      </c:pt>
                      <c:pt idx="827">
                        <c:v>70.050797000000003</c:v>
                      </c:pt>
                      <c:pt idx="828">
                        <c:v>73.221191000000005</c:v>
                      </c:pt>
                      <c:pt idx="829">
                        <c:v>38.195197999999998</c:v>
                      </c:pt>
                      <c:pt idx="830">
                        <c:v>28.641027000000001</c:v>
                      </c:pt>
                      <c:pt idx="831">
                        <c:v>66.816535999999999</c:v>
                      </c:pt>
                      <c:pt idx="832">
                        <c:v>50.898288999999998</c:v>
                      </c:pt>
                      <c:pt idx="833">
                        <c:v>54.069285999999998</c:v>
                      </c:pt>
                      <c:pt idx="834">
                        <c:v>117.658142</c:v>
                      </c:pt>
                      <c:pt idx="835">
                        <c:v>44.510947999999999</c:v>
                      </c:pt>
                      <c:pt idx="836">
                        <c:v>57.217624999999998</c:v>
                      </c:pt>
                      <c:pt idx="837">
                        <c:v>6.3563210000000003</c:v>
                      </c:pt>
                      <c:pt idx="838">
                        <c:v>82.616675999999998</c:v>
                      </c:pt>
                      <c:pt idx="839">
                        <c:v>47.654522</c:v>
                      </c:pt>
                      <c:pt idx="840">
                        <c:v>66.703811999999999</c:v>
                      </c:pt>
                      <c:pt idx="841">
                        <c:v>25.406207999999999</c:v>
                      </c:pt>
                      <c:pt idx="842">
                        <c:v>63.503601000000003</c:v>
                      </c:pt>
                      <c:pt idx="843">
                        <c:v>28.571256999999999</c:v>
                      </c:pt>
                      <c:pt idx="844">
                        <c:v>47.609825000000001</c:v>
                      </c:pt>
                      <c:pt idx="845">
                        <c:v>28.560534000000001</c:v>
                      </c:pt>
                      <c:pt idx="846">
                        <c:v>95.183907000000005</c:v>
                      </c:pt>
                      <c:pt idx="847">
                        <c:v>44.410820000000001</c:v>
                      </c:pt>
                      <c:pt idx="848">
                        <c:v>50.745693000000003</c:v>
                      </c:pt>
                      <c:pt idx="849">
                        <c:v>63.420208000000002</c:v>
                      </c:pt>
                      <c:pt idx="850">
                        <c:v>50.726638999999999</c:v>
                      </c:pt>
                      <c:pt idx="851">
                        <c:v>57.056755000000003</c:v>
                      </c:pt>
                      <c:pt idx="852">
                        <c:v>47.538364000000001</c:v>
                      </c:pt>
                      <c:pt idx="853">
                        <c:v>25.349032999999999</c:v>
                      </c:pt>
                      <c:pt idx="854">
                        <c:v>15.840171</c:v>
                      </c:pt>
                      <c:pt idx="855">
                        <c:v>57.013905000000001</c:v>
                      </c:pt>
                      <c:pt idx="856">
                        <c:v>69.670569999999998</c:v>
                      </c:pt>
                      <c:pt idx="857">
                        <c:v>53.826236999999999</c:v>
                      </c:pt>
                      <c:pt idx="858">
                        <c:v>88.638328999999999</c:v>
                      </c:pt>
                      <c:pt idx="859">
                        <c:v>60.136135000000003</c:v>
                      </c:pt>
                      <c:pt idx="860">
                        <c:v>79.111626000000001</c:v>
                      </c:pt>
                      <c:pt idx="861">
                        <c:v>94.916115000000005</c:v>
                      </c:pt>
                      <c:pt idx="862">
                        <c:v>91.735007999999993</c:v>
                      </c:pt>
                      <c:pt idx="863">
                        <c:v>44.277541999999997</c:v>
                      </c:pt>
                      <c:pt idx="864">
                        <c:v>22.134611</c:v>
                      </c:pt>
                      <c:pt idx="865">
                        <c:v>15.807465000000001</c:v>
                      </c:pt>
                      <c:pt idx="866">
                        <c:v>18.965392999999999</c:v>
                      </c:pt>
                      <c:pt idx="867">
                        <c:v>79.007614000000004</c:v>
                      </c:pt>
                      <c:pt idx="868">
                        <c:v>60.034500000000001</c:v>
                      </c:pt>
                      <c:pt idx="869">
                        <c:v>28.432048999999999</c:v>
                      </c:pt>
                      <c:pt idx="870">
                        <c:v>31.585225999999999</c:v>
                      </c:pt>
                      <c:pt idx="871">
                        <c:v>31.579287999999998</c:v>
                      </c:pt>
                      <c:pt idx="872">
                        <c:v>31.573350999999999</c:v>
                      </c:pt>
                      <c:pt idx="873">
                        <c:v>37.880898000000002</c:v>
                      </c:pt>
                      <c:pt idx="874">
                        <c:v>50.498362999999998</c:v>
                      </c:pt>
                      <c:pt idx="875">
                        <c:v>31.555541999999999</c:v>
                      </c:pt>
                      <c:pt idx="876">
                        <c:v>63.099212999999999</c:v>
                      </c:pt>
                      <c:pt idx="877">
                        <c:v>41.006774999999998</c:v>
                      </c:pt>
                      <c:pt idx="878">
                        <c:v>66.229256000000007</c:v>
                      </c:pt>
                      <c:pt idx="879">
                        <c:v>66.216797</c:v>
                      </c:pt>
                      <c:pt idx="880">
                        <c:v>56.746574000000003</c:v>
                      </c:pt>
                      <c:pt idx="881">
                        <c:v>50.431908</c:v>
                      </c:pt>
                      <c:pt idx="882">
                        <c:v>50.422421</c:v>
                      </c:pt>
                      <c:pt idx="883">
                        <c:v>15.754042</c:v>
                      </c:pt>
                      <c:pt idx="884">
                        <c:v>78.755386000000001</c:v>
                      </c:pt>
                      <c:pt idx="885">
                        <c:v>72.441322</c:v>
                      </c:pt>
                      <c:pt idx="886">
                        <c:v>62.980598000000001</c:v>
                      </c:pt>
                      <c:pt idx="887">
                        <c:v>12.593749000000001</c:v>
                      </c:pt>
                      <c:pt idx="888">
                        <c:v>34.626289</c:v>
                      </c:pt>
                      <c:pt idx="889">
                        <c:v>40.914276000000001</c:v>
                      </c:pt>
                      <c:pt idx="890">
                        <c:v>62.933188999999999</c:v>
                      </c:pt>
                      <c:pt idx="891">
                        <c:v>40.898871999999997</c:v>
                      </c:pt>
                      <c:pt idx="892">
                        <c:v>59.764023000000002</c:v>
                      </c:pt>
                      <c:pt idx="893">
                        <c:v>69.187415999999999</c:v>
                      </c:pt>
                      <c:pt idx="894">
                        <c:v>84.895843999999997</c:v>
                      </c:pt>
                      <c:pt idx="895">
                        <c:v>31.436983000000001</c:v>
                      </c:pt>
                      <c:pt idx="896">
                        <c:v>62.862124999999999</c:v>
                      </c:pt>
                      <c:pt idx="897">
                        <c:v>0</c:v>
                      </c:pt>
                      <c:pt idx="898">
                        <c:v>50.270760000000003</c:v>
                      </c:pt>
                      <c:pt idx="899">
                        <c:v>53.402622000000001</c:v>
                      </c:pt>
                      <c:pt idx="900">
                        <c:v>31.407388999999998</c:v>
                      </c:pt>
                      <c:pt idx="901">
                        <c:v>59.662796</c:v>
                      </c:pt>
                      <c:pt idx="902">
                        <c:v>72.209778</c:v>
                      </c:pt>
                      <c:pt idx="903">
                        <c:v>50.223427000000001</c:v>
                      </c:pt>
                      <c:pt idx="904">
                        <c:v>81.597686999999993</c:v>
                      </c:pt>
                      <c:pt idx="905">
                        <c:v>56.480063999999999</c:v>
                      </c:pt>
                      <c:pt idx="906">
                        <c:v>81.566940000000002</c:v>
                      </c:pt>
                      <c:pt idx="907">
                        <c:v>62.731976000000003</c:v>
                      </c:pt>
                      <c:pt idx="908">
                        <c:v>40.768096999999997</c:v>
                      </c:pt>
                      <c:pt idx="909">
                        <c:v>78.385413999999997</c:v>
                      </c:pt>
                      <c:pt idx="910">
                        <c:v>53.292034000000001</c:v>
                      </c:pt>
                      <c:pt idx="911">
                        <c:v>53.281986000000003</c:v>
                      </c:pt>
                      <c:pt idx="912">
                        <c:v>59.539230000000003</c:v>
                      </c:pt>
                      <c:pt idx="913">
                        <c:v>59.528004000000003</c:v>
                      </c:pt>
                      <c:pt idx="914">
                        <c:v>50.119396000000002</c:v>
                      </c:pt>
                      <c:pt idx="915">
                        <c:v>40.714328999999999</c:v>
                      </c:pt>
                      <c:pt idx="916">
                        <c:v>78.282021</c:v>
                      </c:pt>
                      <c:pt idx="917">
                        <c:v>46.960357999999999</c:v>
                      </c:pt>
                      <c:pt idx="918">
                        <c:v>9.3902999999999999</c:v>
                      </c:pt>
                      <c:pt idx="919">
                        <c:v>71.978722000000005</c:v>
                      </c:pt>
                      <c:pt idx="920">
                        <c:v>59.449466999999999</c:v>
                      </c:pt>
                      <c:pt idx="921">
                        <c:v>18.769976</c:v>
                      </c:pt>
                      <c:pt idx="922">
                        <c:v>62.554779000000003</c:v>
                      </c:pt>
                      <c:pt idx="923">
                        <c:v>68.797279000000003</c:v>
                      </c:pt>
                      <c:pt idx="924">
                        <c:v>56.278061000000001</c:v>
                      </c:pt>
                      <c:pt idx="925">
                        <c:v>25.007750999999999</c:v>
                      </c:pt>
                      <c:pt idx="926">
                        <c:v>65.632964999999999</c:v>
                      </c:pt>
                      <c:pt idx="927">
                        <c:v>53.121417999999998</c:v>
                      </c:pt>
                      <c:pt idx="928">
                        <c:v>43.738796000000001</c:v>
                      </c:pt>
                      <c:pt idx="929">
                        <c:v>21.865271</c:v>
                      </c:pt>
                      <c:pt idx="930">
                        <c:v>74.952492000000007</c:v>
                      </c:pt>
                      <c:pt idx="931">
                        <c:v>28.101879</c:v>
                      </c:pt>
                      <c:pt idx="932">
                        <c:v>56.193150000000003</c:v>
                      </c:pt>
                      <c:pt idx="933">
                        <c:v>53.061287</c:v>
                      </c:pt>
                      <c:pt idx="934">
                        <c:v>31.206629</c:v>
                      </c:pt>
                      <c:pt idx="935">
                        <c:v>49.921180999999997</c:v>
                      </c:pt>
                      <c:pt idx="936">
                        <c:v>77.987114000000005</c:v>
                      </c:pt>
                      <c:pt idx="937">
                        <c:v>46.783431999999998</c:v>
                      </c:pt>
                      <c:pt idx="938">
                        <c:v>-12.473227</c:v>
                      </c:pt>
                      <c:pt idx="939">
                        <c:v>40.530330999999997</c:v>
                      </c:pt>
                      <c:pt idx="940">
                        <c:v>71.693961999999999</c:v>
                      </c:pt>
                      <c:pt idx="941">
                        <c:v>52.981181999999997</c:v>
                      </c:pt>
                      <c:pt idx="942">
                        <c:v>96.594489999999993</c:v>
                      </c:pt>
                      <c:pt idx="943">
                        <c:v>18.692177000000001</c:v>
                      </c:pt>
                      <c:pt idx="944">
                        <c:v>37.377288999999998</c:v>
                      </c:pt>
                      <c:pt idx="945">
                        <c:v>46.712788000000003</c:v>
                      </c:pt>
                      <c:pt idx="946">
                        <c:v>62.271946</c:v>
                      </c:pt>
                      <c:pt idx="947">
                        <c:v>49.808143999999999</c:v>
                      </c:pt>
                      <c:pt idx="948">
                        <c:v>84.035362000000006</c:v>
                      </c:pt>
                      <c:pt idx="949">
                        <c:v>93.354973000000001</c:v>
                      </c:pt>
                      <c:pt idx="950">
                        <c:v>62.224888</c:v>
                      </c:pt>
                      <c:pt idx="951">
                        <c:v>31.106563999999999</c:v>
                      </c:pt>
                      <c:pt idx="952">
                        <c:v>52.871161999999998</c:v>
                      </c:pt>
                      <c:pt idx="953">
                        <c:v>31.094805000000001</c:v>
                      </c:pt>
                      <c:pt idx="954">
                        <c:v>24.871141000000001</c:v>
                      </c:pt>
                      <c:pt idx="955">
                        <c:v>80.815926000000005</c:v>
                      </c:pt>
                      <c:pt idx="956">
                        <c:v>65.262062</c:v>
                      </c:pt>
                      <c:pt idx="957">
                        <c:v>62.142592999999998</c:v>
                      </c:pt>
                      <c:pt idx="958">
                        <c:v>49.704673999999997</c:v>
                      </c:pt>
                      <c:pt idx="959">
                        <c:v>24.847636999999999</c:v>
                      </c:pt>
                      <c:pt idx="960">
                        <c:v>65.212715000000003</c:v>
                      </c:pt>
                      <c:pt idx="961">
                        <c:v>62.095596</c:v>
                      </c:pt>
                      <c:pt idx="962">
                        <c:v>52.771275000000003</c:v>
                      </c:pt>
                      <c:pt idx="963">
                        <c:v>34.139659999999999</c:v>
                      </c:pt>
                      <c:pt idx="964">
                        <c:v>27.927166</c:v>
                      </c:pt>
                      <c:pt idx="965">
                        <c:v>43.434040000000003</c:v>
                      </c:pt>
                      <c:pt idx="966">
                        <c:v>9.3055330000000005</c:v>
                      </c:pt>
                      <c:pt idx="967">
                        <c:v>15.506288</c:v>
                      </c:pt>
                      <c:pt idx="968">
                        <c:v>65.114081999999996</c:v>
                      </c:pt>
                      <c:pt idx="969">
                        <c:v>58.901592000000001</c:v>
                      </c:pt>
                      <c:pt idx="970">
                        <c:v>43.392960000000002</c:v>
                      </c:pt>
                      <c:pt idx="971">
                        <c:v>58.879303</c:v>
                      </c:pt>
                      <c:pt idx="972">
                        <c:v>34.081566000000002</c:v>
                      </c:pt>
                      <c:pt idx="973">
                        <c:v>61.954754000000001</c:v>
                      </c:pt>
                      <c:pt idx="974">
                        <c:v>-12.388605</c:v>
                      </c:pt>
                      <c:pt idx="975">
                        <c:v>52.641604999999998</c:v>
                      </c:pt>
                      <c:pt idx="976">
                        <c:v>74.303489999999996</c:v>
                      </c:pt>
                      <c:pt idx="977">
                        <c:v>37.144711000000001</c:v>
                      </c:pt>
                      <c:pt idx="978">
                        <c:v>77.370163000000005</c:v>
                      </c:pt>
                      <c:pt idx="979">
                        <c:v>95.920829999999995</c:v>
                      </c:pt>
                      <c:pt idx="980">
                        <c:v>52.591785000000002</c:v>
                      </c:pt>
                      <c:pt idx="981">
                        <c:v>49.488776999999999</c:v>
                      </c:pt>
                      <c:pt idx="982">
                        <c:v>52.571865000000003</c:v>
                      </c:pt>
                      <c:pt idx="983">
                        <c:v>64.929419999999993</c:v>
                      </c:pt>
                      <c:pt idx="984">
                        <c:v>55.643245999999998</c:v>
                      </c:pt>
                      <c:pt idx="985">
                        <c:v>43.269882000000003</c:v>
                      </c:pt>
                      <c:pt idx="986">
                        <c:v>58.712283999999997</c:v>
                      </c:pt>
                      <c:pt idx="987">
                        <c:v>46.343021</c:v>
                      </c:pt>
                      <c:pt idx="988">
                        <c:v>-9.2668490000000006</c:v>
                      </c:pt>
                      <c:pt idx="989">
                        <c:v>24.706913</c:v>
                      </c:pt>
                      <c:pt idx="990">
                        <c:v>49.404460999999998</c:v>
                      </c:pt>
                      <c:pt idx="991">
                        <c:v>30.871936999999999</c:v>
                      </c:pt>
                      <c:pt idx="992">
                        <c:v>49.385738000000003</c:v>
                      </c:pt>
                      <c:pt idx="993">
                        <c:v>40.118304999999999</c:v>
                      </c:pt>
                      <c:pt idx="994">
                        <c:v>55.537894999999999</c:v>
                      </c:pt>
                      <c:pt idx="995">
                        <c:v>55.527366999999998</c:v>
                      </c:pt>
                      <c:pt idx="996">
                        <c:v>77.106719999999996</c:v>
                      </c:pt>
                      <c:pt idx="997">
                        <c:v>46.255263999999997</c:v>
                      </c:pt>
                      <c:pt idx="998">
                        <c:v>21.581696999999998</c:v>
                      </c:pt>
                      <c:pt idx="999">
                        <c:v>46.237724</c:v>
                      </c:pt>
                      <c:pt idx="1000">
                        <c:v>24.655443000000002</c:v>
                      </c:pt>
                      <c:pt idx="1001">
                        <c:v>36.976151000000002</c:v>
                      </c:pt>
                      <c:pt idx="1002">
                        <c:v>21.565331</c:v>
                      </c:pt>
                      <c:pt idx="1003">
                        <c:v>58.523369000000002</c:v>
                      </c:pt>
                      <c:pt idx="1004">
                        <c:v>30.795931</c:v>
                      </c:pt>
                      <c:pt idx="1005">
                        <c:v>49.264144999999999</c:v>
                      </c:pt>
                      <c:pt idx="1006">
                        <c:v>46.176372999999998</c:v>
                      </c:pt>
                      <c:pt idx="1007">
                        <c:v>43.089770999999999</c:v>
                      </c:pt>
                      <c:pt idx="1008">
                        <c:v>61.545138999999999</c:v>
                      </c:pt>
                      <c:pt idx="1009">
                        <c:v>49.226768</c:v>
                      </c:pt>
                      <c:pt idx="1010">
                        <c:v>46.141337999999998</c:v>
                      </c:pt>
                      <c:pt idx="1011">
                        <c:v>49.208087999999996</c:v>
                      </c:pt>
                      <c:pt idx="1012">
                        <c:v>58.423515000000002</c:v>
                      </c:pt>
                      <c:pt idx="1013">
                        <c:v>70.709778</c:v>
                      </c:pt>
                      <c:pt idx="1014">
                        <c:v>15.368772999999999</c:v>
                      </c:pt>
                      <c:pt idx="1015">
                        <c:v>33.804886000000003</c:v>
                      </c:pt>
                      <c:pt idx="1016">
                        <c:v>33.798465999999998</c:v>
                      </c:pt>
                      <c:pt idx="1017">
                        <c:v>24.576035999999998</c:v>
                      </c:pt>
                      <c:pt idx="1018">
                        <c:v>52.214165000000001</c:v>
                      </c:pt>
                      <c:pt idx="1019">
                        <c:v>64.487601999999995</c:v>
                      </c:pt>
                      <c:pt idx="1020">
                        <c:v>67.545615999999995</c:v>
                      </c:pt>
                      <c:pt idx="1021">
                        <c:v>39.905738999999997</c:v>
                      </c:pt>
                      <c:pt idx="1022">
                        <c:v>52.174518999999997</c:v>
                      </c:pt>
                      <c:pt idx="1023">
                        <c:v>18.411037</c:v>
                      </c:pt>
                      <c:pt idx="1024">
                        <c:v>76.698089999999993</c:v>
                      </c:pt>
                      <c:pt idx="1025">
                        <c:v>55.212135000000004</c:v>
                      </c:pt>
                      <c:pt idx="1026">
                        <c:v>67.468681000000004</c:v>
                      </c:pt>
                      <c:pt idx="1027">
                        <c:v>64.389686999999995</c:v>
                      </c:pt>
                      <c:pt idx="1028">
                        <c:v>82.771011000000001</c:v>
                      </c:pt>
                      <c:pt idx="1029">
                        <c:v>61.300212999999999</c:v>
                      </c:pt>
                      <c:pt idx="1030">
                        <c:v>49.030853</c:v>
                      </c:pt>
                      <c:pt idx="1031">
                        <c:v>70.468459999999993</c:v>
                      </c:pt>
                      <c:pt idx="1032">
                        <c:v>39.822429999999997</c:v>
                      </c:pt>
                      <c:pt idx="1033">
                        <c:v>64.316315000000003</c:v>
                      </c:pt>
                      <c:pt idx="1034">
                        <c:v>58.17989</c:v>
                      </c:pt>
                      <c:pt idx="1035">
                        <c:v>76.537941000000004</c:v>
                      </c:pt>
                      <c:pt idx="1036">
                        <c:v>36.731228000000002</c:v>
                      </c:pt>
                      <c:pt idx="1037">
                        <c:v>39.784599</c:v>
                      </c:pt>
                      <c:pt idx="1038">
                        <c:v>55.075893000000001</c:v>
                      </c:pt>
                      <c:pt idx="1039">
                        <c:v>45.887852000000002</c:v>
                      </c:pt>
                      <c:pt idx="1040">
                        <c:v>55.054955</c:v>
                      </c:pt>
                      <c:pt idx="1041">
                        <c:v>12.232108</c:v>
                      </c:pt>
                      <c:pt idx="1042">
                        <c:v>21.402118999999999</c:v>
                      </c:pt>
                      <c:pt idx="1043">
                        <c:v>15.284319999999999</c:v>
                      </c:pt>
                      <c:pt idx="1044">
                        <c:v>21.393978000000001</c:v>
                      </c:pt>
                      <c:pt idx="1045">
                        <c:v>33.612717000000004</c:v>
                      </c:pt>
                      <c:pt idx="1046">
                        <c:v>94.708725000000001</c:v>
                      </c:pt>
                      <c:pt idx="1047">
                        <c:v>24.436312000000001</c:v>
                      </c:pt>
                      <c:pt idx="1048">
                        <c:v>42.755409</c:v>
                      </c:pt>
                      <c:pt idx="1049">
                        <c:v>91.601303000000001</c:v>
                      </c:pt>
                      <c:pt idx="1050">
                        <c:v>33.580756999999998</c:v>
                      </c:pt>
                      <c:pt idx="1051">
                        <c:v>57.992088000000003</c:v>
                      </c:pt>
                      <c:pt idx="1052">
                        <c:v>48.826149000000001</c:v>
                      </c:pt>
                      <c:pt idx="1053">
                        <c:v>42.714748</c:v>
                      </c:pt>
                      <c:pt idx="1054">
                        <c:v>73.211348999999998</c:v>
                      </c:pt>
                      <c:pt idx="1055">
                        <c:v>42.698493999999997</c:v>
                      </c:pt>
                      <c:pt idx="1056">
                        <c:v>36.591743000000001</c:v>
                      </c:pt>
                      <c:pt idx="1057">
                        <c:v>21.34112</c:v>
                      </c:pt>
                      <c:pt idx="1058">
                        <c:v>21.337057000000001</c:v>
                      </c:pt>
                      <c:pt idx="1059">
                        <c:v>27.428137</c:v>
                      </c:pt>
                      <c:pt idx="1060">
                        <c:v>54.845829000000002</c:v>
                      </c:pt>
                      <c:pt idx="1061">
                        <c:v>67.021027000000004</c:v>
                      </c:pt>
                      <c:pt idx="1062">
                        <c:v>54.824944000000002</c:v>
                      </c:pt>
                      <c:pt idx="1063">
                        <c:v>33.497753000000003</c:v>
                      </c:pt>
                      <c:pt idx="1064">
                        <c:v>36.536045000000001</c:v>
                      </c:pt>
                      <c:pt idx="1065">
                        <c:v>66.969994</c:v>
                      </c:pt>
                      <c:pt idx="1066">
                        <c:v>57.826701999999997</c:v>
                      </c:pt>
                      <c:pt idx="1067">
                        <c:v>54.772758000000003</c:v>
                      </c:pt>
                      <c:pt idx="1068">
                        <c:v>60.847026999999997</c:v>
                      </c:pt>
                      <c:pt idx="1069">
                        <c:v>42.584805000000003</c:v>
                      </c:pt>
                      <c:pt idx="1070">
                        <c:v>15.205961</c:v>
                      </c:pt>
                      <c:pt idx="1071">
                        <c:v>45.609192</c:v>
                      </c:pt>
                      <c:pt idx="1072">
                        <c:v>60.800666999999997</c:v>
                      </c:pt>
                      <c:pt idx="1073">
                        <c:v>42.552357000000001</c:v>
                      </c:pt>
                      <c:pt idx="1074">
                        <c:v>63.816372000000001</c:v>
                      </c:pt>
                      <c:pt idx="1075">
                        <c:v>57.727618999999997</c:v>
                      </c:pt>
                      <c:pt idx="1076">
                        <c:v>85.056067999999996</c:v>
                      </c:pt>
                      <c:pt idx="1077">
                        <c:v>9.1114130000000007</c:v>
                      </c:pt>
                      <c:pt idx="1078">
                        <c:v>33.402144999999997</c:v>
                      </c:pt>
                      <c:pt idx="1079">
                        <c:v>30.359798000000001</c:v>
                      </c:pt>
                      <c:pt idx="1080">
                        <c:v>84.991225999999997</c:v>
                      </c:pt>
                      <c:pt idx="1081">
                        <c:v>27.313400000000001</c:v>
                      </c:pt>
                      <c:pt idx="1082">
                        <c:v>87.993065000000001</c:v>
                      </c:pt>
                      <c:pt idx="1083">
                        <c:v>54.605967999999997</c:v>
                      </c:pt>
                      <c:pt idx="1084">
                        <c:v>9.099259</c:v>
                      </c:pt>
                      <c:pt idx="1085">
                        <c:v>27.292572</c:v>
                      </c:pt>
                      <c:pt idx="1086">
                        <c:v>54.574733999999999</c:v>
                      </c:pt>
                      <c:pt idx="1087">
                        <c:v>39.407566000000003</c:v>
                      </c:pt>
                      <c:pt idx="1088">
                        <c:v>57.584690000000002</c:v>
                      </c:pt>
                      <c:pt idx="1089">
                        <c:v>57.573703999999999</c:v>
                      </c:pt>
                      <c:pt idx="1090">
                        <c:v>39.385021000000002</c:v>
                      </c:pt>
                      <c:pt idx="1091">
                        <c:v>27.261351000000001</c:v>
                      </c:pt>
                      <c:pt idx="1092">
                        <c:v>66.626137</c:v>
                      </c:pt>
                      <c:pt idx="1093">
                        <c:v>90.836494000000002</c:v>
                      </c:pt>
                      <c:pt idx="1094">
                        <c:v>15.136526</c:v>
                      </c:pt>
                      <c:pt idx="1095">
                        <c:v>72.641457000000003</c:v>
                      </c:pt>
                      <c:pt idx="1096">
                        <c:v>63.549149</c:v>
                      </c:pt>
                      <c:pt idx="1097">
                        <c:v>48.409157</c:v>
                      </c:pt>
                      <c:pt idx="1098">
                        <c:v>60.499893</c:v>
                      </c:pt>
                      <c:pt idx="1099">
                        <c:v>33.268588999999999</c:v>
                      </c:pt>
                      <c:pt idx="1100">
                        <c:v>42.333759000000001</c:v>
                      </c:pt>
                      <c:pt idx="1101">
                        <c:v>39.302413999999999</c:v>
                      </c:pt>
                      <c:pt idx="1102">
                        <c:v>72.544449</c:v>
                      </c:pt>
                      <c:pt idx="1103">
                        <c:v>39.287407000000002</c:v>
                      </c:pt>
                      <c:pt idx="1104">
                        <c:v>78.559807000000006</c:v>
                      </c:pt>
                      <c:pt idx="1105">
                        <c:v>81.565758000000002</c:v>
                      </c:pt>
                      <c:pt idx="1106">
                        <c:v>9.0611309999999996</c:v>
                      </c:pt>
                      <c:pt idx="1107">
                        <c:v>63.415806000000003</c:v>
                      </c:pt>
                      <c:pt idx="1108">
                        <c:v>48.307575</c:v>
                      </c:pt>
                      <c:pt idx="1109">
                        <c:v>39.242404999999998</c:v>
                      </c:pt>
                      <c:pt idx="1110">
                        <c:v>48.289119999999997</c:v>
                      </c:pt>
                      <c:pt idx="1111">
                        <c:v>75.437331999999998</c:v>
                      </c:pt>
                      <c:pt idx="1112">
                        <c:v>60.338337000000003</c:v>
                      </c:pt>
                      <c:pt idx="1113">
                        <c:v>60.326808999999997</c:v>
                      </c:pt>
                      <c:pt idx="1114">
                        <c:v>21.110347999999998</c:v>
                      </c:pt>
                      <c:pt idx="1115">
                        <c:v>45.227817999999999</c:v>
                      </c:pt>
                      <c:pt idx="1116">
                        <c:v>51.248393999999998</c:v>
                      </c:pt>
                      <c:pt idx="1117">
                        <c:v>54.252636000000003</c:v>
                      </c:pt>
                      <c:pt idx="1118">
                        <c:v>42.188426999999997</c:v>
                      </c:pt>
                      <c:pt idx="1119">
                        <c:v>36.154598</c:v>
                      </c:pt>
                      <c:pt idx="1120">
                        <c:v>27.110765000000001</c:v>
                      </c:pt>
                      <c:pt idx="1121">
                        <c:v>48.187702000000002</c:v>
                      </c:pt>
                      <c:pt idx="1122">
                        <c:v>54.200797999999999</c:v>
                      </c:pt>
                      <c:pt idx="1123">
                        <c:v>66.232758000000004</c:v>
                      </c:pt>
                      <c:pt idx="1124">
                        <c:v>0</c:v>
                      </c:pt>
                      <c:pt idx="1125">
                        <c:v>27.084855999999998</c:v>
                      </c:pt>
                      <c:pt idx="1126">
                        <c:v>57.168205</c:v>
                      </c:pt>
                      <c:pt idx="1127">
                        <c:v>33.091053000000002</c:v>
                      </c:pt>
                      <c:pt idx="1128">
                        <c:v>81.207954000000001</c:v>
                      </c:pt>
                      <c:pt idx="1129">
                        <c:v>57.135406000000003</c:v>
                      </c:pt>
                      <c:pt idx="1130">
                        <c:v>36.078617000000001</c:v>
                      </c:pt>
                      <c:pt idx="1131">
                        <c:v>60.119526</c:v>
                      </c:pt>
                      <c:pt idx="1132">
                        <c:v>54.097220999999998</c:v>
                      </c:pt>
                      <c:pt idx="1133">
                        <c:v>78.125480999999994</c:v>
                      </c:pt>
                      <c:pt idx="1134">
                        <c:v>51.072268999999999</c:v>
                      </c:pt>
                      <c:pt idx="1135">
                        <c:v>36.044117</c:v>
                      </c:pt>
                      <c:pt idx="1136">
                        <c:v>24.024811</c:v>
                      </c:pt>
                      <c:pt idx="1137">
                        <c:v>66.055588</c:v>
                      </c:pt>
                      <c:pt idx="1138">
                        <c:v>12.007808000000001</c:v>
                      </c:pt>
                      <c:pt idx="1139">
                        <c:v>45.020659999999999</c:v>
                      </c:pt>
                      <c:pt idx="1140">
                        <c:v>54.014449999999997</c:v>
                      </c:pt>
                      <c:pt idx="1141">
                        <c:v>24.001826999999999</c:v>
                      </c:pt>
                      <c:pt idx="1142">
                        <c:v>53.993771000000002</c:v>
                      </c:pt>
                      <c:pt idx="1143">
                        <c:v>41.987113999999998</c:v>
                      </c:pt>
                      <c:pt idx="1144">
                        <c:v>32.983559</c:v>
                      </c:pt>
                      <c:pt idx="1145">
                        <c:v>80.944145000000006</c:v>
                      </c:pt>
                      <c:pt idx="1146">
                        <c:v>56.949782999999996</c:v>
                      </c:pt>
                      <c:pt idx="1147">
                        <c:v>59.935661000000003</c:v>
                      </c:pt>
                      <c:pt idx="1148">
                        <c:v>89.886268999999999</c:v>
                      </c:pt>
                      <c:pt idx="1149">
                        <c:v>38.943255999999998</c:v>
                      </c:pt>
                      <c:pt idx="1150">
                        <c:v>35.940734999999997</c:v>
                      </c:pt>
                      <c:pt idx="1151">
                        <c:v>53.900776</c:v>
                      </c:pt>
                      <c:pt idx="1152">
                        <c:v>41.914791000000001</c:v>
                      </c:pt>
                      <c:pt idx="1153">
                        <c:v>26.940062000000001</c:v>
                      </c:pt>
                      <c:pt idx="1154">
                        <c:v>35.913200000000003</c:v>
                      </c:pt>
                      <c:pt idx="1155">
                        <c:v>35.906319000000003</c:v>
                      </c:pt>
                      <c:pt idx="1156">
                        <c:v>50.857536000000003</c:v>
                      </c:pt>
                      <c:pt idx="1157">
                        <c:v>47.856743000000002</c:v>
                      </c:pt>
                      <c:pt idx="1158">
                        <c:v>17.942838999999999</c:v>
                      </c:pt>
                      <c:pt idx="1159">
                        <c:v>62.787899000000003</c:v>
                      </c:pt>
                      <c:pt idx="1160">
                        <c:v>62.775860000000002</c:v>
                      </c:pt>
                      <c:pt idx="1161">
                        <c:v>74.718841999999995</c:v>
                      </c:pt>
                      <c:pt idx="1162">
                        <c:v>23.905445</c:v>
                      </c:pt>
                      <c:pt idx="1163">
                        <c:v>80.665413000000001</c:v>
                      </c:pt>
                      <c:pt idx="1164">
                        <c:v>35.844417999999997</c:v>
                      </c:pt>
                      <c:pt idx="1165">
                        <c:v>56.742778999999999</c:v>
                      </c:pt>
                      <c:pt idx="1166">
                        <c:v>41.802452000000002</c:v>
                      </c:pt>
                      <c:pt idx="1167">
                        <c:v>65.676970999999995</c:v>
                      </c:pt>
                      <c:pt idx="1168">
                        <c:v>44.771163999999999</c:v>
                      </c:pt>
                      <c:pt idx="1169">
                        <c:v>38.794231000000003</c:v>
                      </c:pt>
                      <c:pt idx="1170">
                        <c:v>38.786788999999999</c:v>
                      </c:pt>
                      <c:pt idx="1171">
                        <c:v>65.626594999999995</c:v>
                      </c:pt>
                      <c:pt idx="1172">
                        <c:v>68.596457999999998</c:v>
                      </c:pt>
                      <c:pt idx="1173">
                        <c:v>74.547058000000007</c:v>
                      </c:pt>
                      <c:pt idx="1174">
                        <c:v>53.663586000000002</c:v>
                      </c:pt>
                      <c:pt idx="1175">
                        <c:v>53.653286000000001</c:v>
                      </c:pt>
                      <c:pt idx="1176">
                        <c:v>26.821494999999999</c:v>
                      </c:pt>
                      <c:pt idx="1177">
                        <c:v>50.653103000000002</c:v>
                      </c:pt>
                      <c:pt idx="1178">
                        <c:v>68.517516999999998</c:v>
                      </c:pt>
                      <c:pt idx="1179">
                        <c:v>32.762954999999998</c:v>
                      </c:pt>
                      <c:pt idx="1180">
                        <c:v>23.823029999999999</c:v>
                      </c:pt>
                      <c:pt idx="1181">
                        <c:v>47.636913</c:v>
                      </c:pt>
                      <c:pt idx="1182">
                        <c:v>41.674297000000003</c:v>
                      </c:pt>
                      <c:pt idx="1183">
                        <c:v>71.427940000000007</c:v>
                      </c:pt>
                      <c:pt idx="1184">
                        <c:v>41.658295000000003</c:v>
                      </c:pt>
                      <c:pt idx="1185">
                        <c:v>68.425490999999994</c:v>
                      </c:pt>
                      <c:pt idx="1186">
                        <c:v>47.591197999999999</c:v>
                      </c:pt>
                      <c:pt idx="1187">
                        <c:v>32.712665999999999</c:v>
                      </c:pt>
                      <c:pt idx="1188">
                        <c:v>47.572921999999998</c:v>
                      </c:pt>
                      <c:pt idx="1189">
                        <c:v>44.591045000000001</c:v>
                      </c:pt>
                      <c:pt idx="1190">
                        <c:v>56.471142</c:v>
                      </c:pt>
                      <c:pt idx="1191">
                        <c:v>59.431888999999998</c:v>
                      </c:pt>
                      <c:pt idx="1192">
                        <c:v>23.768187999999999</c:v>
                      </c:pt>
                      <c:pt idx="1193">
                        <c:v>59.409053999999998</c:v>
                      </c:pt>
                      <c:pt idx="1194">
                        <c:v>59.397640000000003</c:v>
                      </c:pt>
                      <c:pt idx="1195">
                        <c:v>47.508980000000001</c:v>
                      </c:pt>
                      <c:pt idx="1196">
                        <c:v>59.374813000000003</c:v>
                      </c:pt>
                      <c:pt idx="1197">
                        <c:v>38.586212000000003</c:v>
                      </c:pt>
                      <c:pt idx="1198">
                        <c:v>41.546398000000003</c:v>
                      </c:pt>
                      <c:pt idx="1199">
                        <c:v>115.714142</c:v>
                      </c:pt>
                      <c:pt idx="1200">
                        <c:v>32.631050000000002</c:v>
                      </c:pt>
                      <c:pt idx="1201">
                        <c:v>68.215439000000003</c:v>
                      </c:pt>
                      <c:pt idx="1202">
                        <c:v>71.167648</c:v>
                      </c:pt>
                      <c:pt idx="1203">
                        <c:v>32.612231999999999</c:v>
                      </c:pt>
                      <c:pt idx="1204">
                        <c:v>35.570141</c:v>
                      </c:pt>
                      <c:pt idx="1205">
                        <c:v>44.454127999999997</c:v>
                      </c:pt>
                      <c:pt idx="1206">
                        <c:v>38.519500999999998</c:v>
                      </c:pt>
                      <c:pt idx="1207">
                        <c:v>79.986655999999996</c:v>
                      </c:pt>
                      <c:pt idx="1208">
                        <c:v>62.199879000000003</c:v>
                      </c:pt>
                      <c:pt idx="1209">
                        <c:v>35.53595</c:v>
                      </c:pt>
                      <c:pt idx="1210">
                        <c:v>44.411396000000003</c:v>
                      </c:pt>
                      <c:pt idx="1211">
                        <c:v>68.084372999999999</c:v>
                      </c:pt>
                      <c:pt idx="1212">
                        <c:v>50.313549000000002</c:v>
                      </c:pt>
                      <c:pt idx="1213">
                        <c:v>59.181023000000003</c:v>
                      </c:pt>
                      <c:pt idx="1214">
                        <c:v>38.460265999999997</c:v>
                      </c:pt>
                      <c:pt idx="1215">
                        <c:v>38.452866</c:v>
                      </c:pt>
                      <c:pt idx="1216">
                        <c:v>29.573435</c:v>
                      </c:pt>
                      <c:pt idx="1217">
                        <c:v>44.351616</c:v>
                      </c:pt>
                      <c:pt idx="1218">
                        <c:v>91.642364999999998</c:v>
                      </c:pt>
                      <c:pt idx="1219">
                        <c:v>85.713448</c:v>
                      </c:pt>
                      <c:pt idx="1220">
                        <c:v>38.415874000000002</c:v>
                      </c:pt>
                      <c:pt idx="1221">
                        <c:v>64.998962000000006</c:v>
                      </c:pt>
                      <c:pt idx="1222">
                        <c:v>41.355015000000002</c:v>
                      </c:pt>
                      <c:pt idx="1223">
                        <c:v>41.347054</c:v>
                      </c:pt>
                      <c:pt idx="1224">
                        <c:v>56.103054</c:v>
                      </c:pt>
                      <c:pt idx="1225">
                        <c:v>67.901145999999997</c:v>
                      </c:pt>
                      <c:pt idx="1226">
                        <c:v>56.081451000000001</c:v>
                      </c:pt>
                      <c:pt idx="1227">
                        <c:v>23.608694</c:v>
                      </c:pt>
                      <c:pt idx="1228">
                        <c:v>73.762962000000002</c:v>
                      </c:pt>
                      <c:pt idx="1229">
                        <c:v>35.399403</c:v>
                      </c:pt>
                      <c:pt idx="1230">
                        <c:v>58.987639999999999</c:v>
                      </c:pt>
                      <c:pt idx="1231">
                        <c:v>47.181023000000003</c:v>
                      </c:pt>
                      <c:pt idx="1232">
                        <c:v>58.964916000000002</c:v>
                      </c:pt>
                      <c:pt idx="1233">
                        <c:v>41.267487000000003</c:v>
                      </c:pt>
                      <c:pt idx="1234">
                        <c:v>55.995086999999998</c:v>
                      </c:pt>
                      <c:pt idx="1235">
                        <c:v>35.358500999999997</c:v>
                      </c:pt>
                      <c:pt idx="1236">
                        <c:v>55.973506999999998</c:v>
                      </c:pt>
                      <c:pt idx="1237">
                        <c:v>47.126503</c:v>
                      </c:pt>
                      <c:pt idx="1238">
                        <c:v>53.007095</c:v>
                      </c:pt>
                      <c:pt idx="1239">
                        <c:v>50.052607999999999</c:v>
                      </c:pt>
                      <c:pt idx="1240">
                        <c:v>41.211849000000001</c:v>
                      </c:pt>
                      <c:pt idx="1241">
                        <c:v>38.260769000000003</c:v>
                      </c:pt>
                      <c:pt idx="1242">
                        <c:v>67.679085000000001</c:v>
                      </c:pt>
                      <c:pt idx="1243">
                        <c:v>38.246017000000002</c:v>
                      </c:pt>
                      <c:pt idx="1244">
                        <c:v>47.062945999999997</c:v>
                      </c:pt>
                      <c:pt idx="1245">
                        <c:v>47.053871000000001</c:v>
                      </c:pt>
                      <c:pt idx="1246">
                        <c:v>35.2836</c:v>
                      </c:pt>
                      <c:pt idx="1247">
                        <c:v>38.216526000000002</c:v>
                      </c:pt>
                      <c:pt idx="1248">
                        <c:v>29.391659000000001</c:v>
                      </c:pt>
                      <c:pt idx="1249">
                        <c:v>38.201785999999998</c:v>
                      </c:pt>
                      <c:pt idx="1250">
                        <c:v>44.070484</c:v>
                      </c:pt>
                      <c:pt idx="1251">
                        <c:v>61.686774999999997</c:v>
                      </c:pt>
                      <c:pt idx="1252">
                        <c:v>8.8106969999999993</c:v>
                      </c:pt>
                      <c:pt idx="1253">
                        <c:v>61.662975000000003</c:v>
                      </c:pt>
                      <c:pt idx="1254">
                        <c:v>67.522605999999996</c:v>
                      </c:pt>
                      <c:pt idx="1255">
                        <c:v>79.250373999999994</c:v>
                      </c:pt>
                      <c:pt idx="1256">
                        <c:v>41.084857999999997</c:v>
                      </c:pt>
                      <c:pt idx="1257">
                        <c:v>58.681328000000001</c:v>
                      </c:pt>
                      <c:pt idx="1258">
                        <c:v>41.069000000000003</c:v>
                      </c:pt>
                      <c:pt idx="1259">
                        <c:v>35.195205999999999</c:v>
                      </c:pt>
                      <c:pt idx="1260">
                        <c:v>61.579723000000001</c:v>
                      </c:pt>
                      <c:pt idx="1261">
                        <c:v>67.431442000000004</c:v>
                      </c:pt>
                      <c:pt idx="1262">
                        <c:v>26.381122999999999</c:v>
                      </c:pt>
                      <c:pt idx="1263">
                        <c:v>38.098708999999999</c:v>
                      </c:pt>
                      <c:pt idx="1264">
                        <c:v>26.370934999999999</c:v>
                      </c:pt>
                      <c:pt idx="1265">
                        <c:v>67.379379</c:v>
                      </c:pt>
                      <c:pt idx="1266">
                        <c:v>70.295340999999993</c:v>
                      </c:pt>
                      <c:pt idx="1267">
                        <c:v>84.923798000000005</c:v>
                      </c:pt>
                      <c:pt idx="1268">
                        <c:v>2.9278409999999999</c:v>
                      </c:pt>
                      <c:pt idx="1269">
                        <c:v>14.636379</c:v>
                      </c:pt>
                      <c:pt idx="1270">
                        <c:v>46.827365999999998</c:v>
                      </c:pt>
                      <c:pt idx="1271">
                        <c:v>43.892178000000001</c:v>
                      </c:pt>
                      <c:pt idx="1272">
                        <c:v>40.958117999999999</c:v>
                      </c:pt>
                      <c:pt idx="1273">
                        <c:v>61.425303999999997</c:v>
                      </c:pt>
                      <c:pt idx="1274">
                        <c:v>52.640087000000001</c:v>
                      </c:pt>
                      <c:pt idx="1275">
                        <c:v>46.782150000000001</c:v>
                      </c:pt>
                      <c:pt idx="1276">
                        <c:v>29.233191999999999</c:v>
                      </c:pt>
                      <c:pt idx="1277">
                        <c:v>43.841315999999999</c:v>
                      </c:pt>
                      <c:pt idx="1278">
                        <c:v>46.755032</c:v>
                      </c:pt>
                      <c:pt idx="1279">
                        <c:v>81.805488999999994</c:v>
                      </c:pt>
                      <c:pt idx="1280">
                        <c:v>32.131659999999997</c:v>
                      </c:pt>
                      <c:pt idx="1281">
                        <c:v>46.727924000000002</c:v>
                      </c:pt>
                      <c:pt idx="1282">
                        <c:v>55.478682999999997</c:v>
                      </c:pt>
                      <c:pt idx="1283">
                        <c:v>46.709857999999997</c:v>
                      </c:pt>
                      <c:pt idx="1284">
                        <c:v>43.782024</c:v>
                      </c:pt>
                      <c:pt idx="1285">
                        <c:v>-2.918237</c:v>
                      </c:pt>
                      <c:pt idx="1286">
                        <c:v>37.929749000000001</c:v>
                      </c:pt>
                      <c:pt idx="1287">
                        <c:v>72.927718999999996</c:v>
                      </c:pt>
                      <c:pt idx="1288">
                        <c:v>37.915081000000001</c:v>
                      </c:pt>
                      <c:pt idx="1289">
                        <c:v>37.907744999999998</c:v>
                      </c:pt>
                      <c:pt idx="1290">
                        <c:v>49.562080000000002</c:v>
                      </c:pt>
                      <c:pt idx="1291">
                        <c:v>43.722785999999999</c:v>
                      </c:pt>
                      <c:pt idx="1292">
                        <c:v>72.857215999999994</c:v>
                      </c:pt>
                      <c:pt idx="1293">
                        <c:v>34.964699000000003</c:v>
                      </c:pt>
                      <c:pt idx="1294">
                        <c:v>34.957932</c:v>
                      </c:pt>
                      <c:pt idx="1295">
                        <c:v>34.951168000000003</c:v>
                      </c:pt>
                      <c:pt idx="1296">
                        <c:v>72.800842000000003</c:v>
                      </c:pt>
                      <c:pt idx="1297">
                        <c:v>55.317931999999999</c:v>
                      </c:pt>
                      <c:pt idx="1298">
                        <c:v>49.485413000000001</c:v>
                      </c:pt>
                      <c:pt idx="1299">
                        <c:v>23.282744999999998</c:v>
                      </c:pt>
                      <c:pt idx="1300">
                        <c:v>52.376038000000001</c:v>
                      </c:pt>
                      <c:pt idx="1301">
                        <c:v>37.819817</c:v>
                      </c:pt>
                      <c:pt idx="1302">
                        <c:v>37.812491999999999</c:v>
                      </c:pt>
                      <c:pt idx="1303">
                        <c:v>34.897083000000002</c:v>
                      </c:pt>
                      <c:pt idx="1304">
                        <c:v>37.797854999999998</c:v>
                      </c:pt>
                      <c:pt idx="1305">
                        <c:v>34.883572000000001</c:v>
                      </c:pt>
                      <c:pt idx="1306">
                        <c:v>78.472831999999997</c:v>
                      </c:pt>
                      <c:pt idx="1307">
                        <c:v>37.775897999999998</c:v>
                      </c:pt>
                      <c:pt idx="1308">
                        <c:v>49.389687000000002</c:v>
                      </c:pt>
                      <c:pt idx="1309">
                        <c:v>52.284832000000002</c:v>
                      </c:pt>
                      <c:pt idx="1310">
                        <c:v>55.178856000000003</c:v>
                      </c:pt>
                      <c:pt idx="1311">
                        <c:v>92.914803000000006</c:v>
                      </c:pt>
                      <c:pt idx="1312">
                        <c:v>29.030252000000001</c:v>
                      </c:pt>
                      <c:pt idx="1313">
                        <c:v>84.171417000000005</c:v>
                      </c:pt>
                      <c:pt idx="1314">
                        <c:v>29.019003000000001</c:v>
                      </c:pt>
                      <c:pt idx="1315">
                        <c:v>17.408028000000002</c:v>
                      </c:pt>
                      <c:pt idx="1316">
                        <c:v>34.809311000000001</c:v>
                      </c:pt>
                      <c:pt idx="1317">
                        <c:v>84.106194000000002</c:v>
                      </c:pt>
                      <c:pt idx="1318">
                        <c:v>37.695469000000003</c:v>
                      </c:pt>
                      <c:pt idx="1319">
                        <c:v>69.578147999999999</c:v>
                      </c:pt>
                      <c:pt idx="1320">
                        <c:v>60.869079999999997</c:v>
                      </c:pt>
                      <c:pt idx="1321">
                        <c:v>55.061348000000002</c:v>
                      </c:pt>
                      <c:pt idx="1322">
                        <c:v>31.871442999999999</c:v>
                      </c:pt>
                      <c:pt idx="1323">
                        <c:v>63.730525999999998</c:v>
                      </c:pt>
                      <c:pt idx="1324">
                        <c:v>60.821888000000001</c:v>
                      </c:pt>
                      <c:pt idx="1325">
                        <c:v>34.748626999999999</c:v>
                      </c:pt>
                      <c:pt idx="1326">
                        <c:v>57.903145000000002</c:v>
                      </c:pt>
                      <c:pt idx="1327">
                        <c:v>60.78651</c:v>
                      </c:pt>
                      <c:pt idx="1328">
                        <c:v>43.410514999999997</c:v>
                      </c:pt>
                      <c:pt idx="1329">
                        <c:v>78.123772000000002</c:v>
                      </c:pt>
                      <c:pt idx="1330">
                        <c:v>43.393676999999997</c:v>
                      </c:pt>
                      <c:pt idx="1331">
                        <c:v>54.954661999999999</c:v>
                      </c:pt>
                      <c:pt idx="1332">
                        <c:v>49.160418999999997</c:v>
                      </c:pt>
                      <c:pt idx="1333">
                        <c:v>63.607025</c:v>
                      </c:pt>
                      <c:pt idx="1334">
                        <c:v>49.141345999999999</c:v>
                      </c:pt>
                      <c:pt idx="1335">
                        <c:v>43.351596999999998</c:v>
                      </c:pt>
                      <c:pt idx="1336">
                        <c:v>69.349097999999998</c:v>
                      </c:pt>
                      <c:pt idx="1337">
                        <c:v>17.333909999999999</c:v>
                      </c:pt>
                      <c:pt idx="1338">
                        <c:v>69.322181999999998</c:v>
                      </c:pt>
                      <c:pt idx="1339">
                        <c:v>31.766499</c:v>
                      </c:pt>
                      <c:pt idx="1340">
                        <c:v>69.295272999999995</c:v>
                      </c:pt>
                      <c:pt idx="1341">
                        <c:v>72.168564000000003</c:v>
                      </c:pt>
                      <c:pt idx="1342">
                        <c:v>40.406548000000001</c:v>
                      </c:pt>
                      <c:pt idx="1343">
                        <c:v>51.941189000000001</c:v>
                      </c:pt>
                      <c:pt idx="1344">
                        <c:v>37.505797999999999</c:v>
                      </c:pt>
                      <c:pt idx="1345">
                        <c:v>43.267516999999998</c:v>
                      </c:pt>
                      <c:pt idx="1346">
                        <c:v>34.607292000000001</c:v>
                      </c:pt>
                      <c:pt idx="1347">
                        <c:v>77.851280000000003</c:v>
                      </c:pt>
                      <c:pt idx="1348">
                        <c:v>49.007953999999998</c:v>
                      </c:pt>
                      <c:pt idx="1349">
                        <c:v>43.233913000000001</c:v>
                      </c:pt>
                      <c:pt idx="1350">
                        <c:v>40.343814999999999</c:v>
                      </c:pt>
                      <c:pt idx="1351">
                        <c:v>48.979401000000003</c:v>
                      </c:pt>
                      <c:pt idx="1352">
                        <c:v>57.611629000000001</c:v>
                      </c:pt>
                      <c:pt idx="1353">
                        <c:v>54.720413000000001</c:v>
                      </c:pt>
                      <c:pt idx="1354">
                        <c:v>28.794622</c:v>
                      </c:pt>
                      <c:pt idx="1355">
                        <c:v>5.7578050000000003</c:v>
                      </c:pt>
                      <c:pt idx="1356">
                        <c:v>14.391716000000001</c:v>
                      </c:pt>
                      <c:pt idx="1357">
                        <c:v>34.533405000000002</c:v>
                      </c:pt>
                      <c:pt idx="1358">
                        <c:v>43.158366999999998</c:v>
                      </c:pt>
                      <c:pt idx="1359">
                        <c:v>69.039963</c:v>
                      </c:pt>
                      <c:pt idx="1360">
                        <c:v>57.522120999999999</c:v>
                      </c:pt>
                      <c:pt idx="1361">
                        <c:v>37.382111000000002</c:v>
                      </c:pt>
                      <c:pt idx="1362">
                        <c:v>74.749679999999998</c:v>
                      </c:pt>
                      <c:pt idx="1363">
                        <c:v>37.367576999999997</c:v>
                      </c:pt>
                      <c:pt idx="1364">
                        <c:v>40.234180000000002</c:v>
                      </c:pt>
                      <c:pt idx="1365">
                        <c:v>14.366555</c:v>
                      </c:pt>
                      <c:pt idx="1366">
                        <c:v>28.727523999999999</c:v>
                      </c:pt>
                      <c:pt idx="1367">
                        <c:v>14.360968</c:v>
                      </c:pt>
                      <c:pt idx="1368">
                        <c:v>80.405777</c:v>
                      </c:pt>
                      <c:pt idx="1369">
                        <c:v>60.292603</c:v>
                      </c:pt>
                      <c:pt idx="1370">
                        <c:v>60.280875999999999</c:v>
                      </c:pt>
                      <c:pt idx="1371">
                        <c:v>68.879028000000005</c:v>
                      </c:pt>
                      <c:pt idx="1372">
                        <c:v>65.996223000000001</c:v>
                      </c:pt>
                      <c:pt idx="1373">
                        <c:v>37.294955999999999</c:v>
                      </c:pt>
                      <c:pt idx="1374">
                        <c:v>17.209707000000002</c:v>
                      </c:pt>
                      <c:pt idx="1375">
                        <c:v>20.074085</c:v>
                      </c:pt>
                      <c:pt idx="1376">
                        <c:v>86.015045000000001</c:v>
                      </c:pt>
                      <c:pt idx="1377">
                        <c:v>8.599831</c:v>
                      </c:pt>
                      <c:pt idx="1378">
                        <c:v>57.321044999999998</c:v>
                      </c:pt>
                      <c:pt idx="1379">
                        <c:v>34.385933000000001</c:v>
                      </c:pt>
                      <c:pt idx="1380">
                        <c:v>45.838985000000001</c:v>
                      </c:pt>
                      <c:pt idx="1381">
                        <c:v>48.694439000000003</c:v>
                      </c:pt>
                      <c:pt idx="1382">
                        <c:v>22.91057</c:v>
                      </c:pt>
                      <c:pt idx="1383">
                        <c:v>31.495899000000001</c:v>
                      </c:pt>
                      <c:pt idx="1384">
                        <c:v>42.94059</c:v>
                      </c:pt>
                      <c:pt idx="1385">
                        <c:v>48.656525000000002</c:v>
                      </c:pt>
                      <c:pt idx="1386">
                        <c:v>31.477502999999999</c:v>
                      </c:pt>
                      <c:pt idx="1387">
                        <c:v>34.332405000000001</c:v>
                      </c:pt>
                      <c:pt idx="1388">
                        <c:v>71.511916999999997</c:v>
                      </c:pt>
                      <c:pt idx="1389">
                        <c:v>45.758709000000003</c:v>
                      </c:pt>
                      <c:pt idx="1390">
                        <c:v>57.187244</c:v>
                      </c:pt>
                      <c:pt idx="1391">
                        <c:v>48.599688999999998</c:v>
                      </c:pt>
                      <c:pt idx="1392">
                        <c:v>82.889197999999993</c:v>
                      </c:pt>
                      <c:pt idx="1393">
                        <c:v>65.726898000000006</c:v>
                      </c:pt>
                      <c:pt idx="1394">
                        <c:v>14.285672</c:v>
                      </c:pt>
                      <c:pt idx="1395">
                        <c:v>25.709198000000001</c:v>
                      </c:pt>
                      <c:pt idx="1396">
                        <c:v>51.408374999999999</c:v>
                      </c:pt>
                      <c:pt idx="1397">
                        <c:v>34.265571999999999</c:v>
                      </c:pt>
                      <c:pt idx="1398">
                        <c:v>28.549075999999999</c:v>
                      </c:pt>
                      <c:pt idx="1399">
                        <c:v>88.484886000000003</c:v>
                      </c:pt>
                      <c:pt idx="1400">
                        <c:v>37.099330999999999</c:v>
                      </c:pt>
                      <c:pt idx="1401">
                        <c:v>62.771244000000003</c:v>
                      </c:pt>
                      <c:pt idx="1402">
                        <c:v>79.875099000000006</c:v>
                      </c:pt>
                      <c:pt idx="1403">
                        <c:v>65.598892000000006</c:v>
                      </c:pt>
                      <c:pt idx="1404">
                        <c:v>45.625114000000004</c:v>
                      </c:pt>
                      <c:pt idx="1405">
                        <c:v>31.361149000000001</c:v>
                      </c:pt>
                      <c:pt idx="1406">
                        <c:v>28.504576</c:v>
                      </c:pt>
                      <c:pt idx="1407">
                        <c:v>51.298228999999999</c:v>
                      </c:pt>
                      <c:pt idx="1408">
                        <c:v>5.6986910000000002</c:v>
                      </c:pt>
                      <c:pt idx="1409">
                        <c:v>28.487898000000001</c:v>
                      </c:pt>
                      <c:pt idx="1410">
                        <c:v>34.178809999999999</c:v>
                      </c:pt>
                      <c:pt idx="1411">
                        <c:v>51.258212999999998</c:v>
                      </c:pt>
                      <c:pt idx="1412">
                        <c:v>17.082737000000002</c:v>
                      </c:pt>
                      <c:pt idx="1413">
                        <c:v>31.312241</c:v>
                      </c:pt>
                      <c:pt idx="1414">
                        <c:v>56.920234999999998</c:v>
                      </c:pt>
                      <c:pt idx="1415">
                        <c:v>17.072738999999999</c:v>
                      </c:pt>
                      <c:pt idx="1416">
                        <c:v>85.347031000000001</c:v>
                      </c:pt>
                      <c:pt idx="1417">
                        <c:v>54.042568000000003</c:v>
                      </c:pt>
                      <c:pt idx="1418">
                        <c:v>82.469925000000003</c:v>
                      </c:pt>
                      <c:pt idx="1419">
                        <c:v>34.118823999999996</c:v>
                      </c:pt>
                      <c:pt idx="1420">
                        <c:v>62.538967</c:v>
                      </c:pt>
                      <c:pt idx="1421">
                        <c:v>56.842506</c:v>
                      </c:pt>
                      <c:pt idx="1422">
                        <c:v>31.257275</c:v>
                      </c:pt>
                      <c:pt idx="1423">
                        <c:v>51.138278999999997</c:v>
                      </c:pt>
                      <c:pt idx="1424">
                        <c:v>51.128292000000002</c:v>
                      </c:pt>
                      <c:pt idx="1425">
                        <c:v>85.197181999999998</c:v>
                      </c:pt>
                      <c:pt idx="1426">
                        <c:v>36.911568000000003</c:v>
                      </c:pt>
                      <c:pt idx="1427">
                        <c:v>31.226765</c:v>
                      </c:pt>
                      <c:pt idx="1428">
                        <c:v>34.058906999999998</c:v>
                      </c:pt>
                      <c:pt idx="1429">
                        <c:v>2.837688</c:v>
                      </c:pt>
                      <c:pt idx="1430">
                        <c:v>28.371334000000001</c:v>
                      </c:pt>
                      <c:pt idx="1431">
                        <c:v>51.058422</c:v>
                      </c:pt>
                      <c:pt idx="1432">
                        <c:v>53.884472000000002</c:v>
                      </c:pt>
                      <c:pt idx="1433">
                        <c:v>51.038471000000001</c:v>
                      </c:pt>
                      <c:pt idx="1434">
                        <c:v>82.212577999999993</c:v>
                      </c:pt>
                      <c:pt idx="1435">
                        <c:v>62.355975999999998</c:v>
                      </c:pt>
                      <c:pt idx="1436">
                        <c:v>59.509979000000001</c:v>
                      </c:pt>
                      <c:pt idx="1437">
                        <c:v>76.497871000000004</c:v>
                      </c:pt>
                      <c:pt idx="1438">
                        <c:v>48.155914000000003</c:v>
                      </c:pt>
                      <c:pt idx="1439">
                        <c:v>16.992882000000002</c:v>
                      </c:pt>
                      <c:pt idx="1440">
                        <c:v>42.4739</c:v>
                      </c:pt>
                      <c:pt idx="1441">
                        <c:v>56.620792000000002</c:v>
                      </c:pt>
                      <c:pt idx="1442">
                        <c:v>28.304860999999999</c:v>
                      </c:pt>
                      <c:pt idx="1443">
                        <c:v>67.918380999999997</c:v>
                      </c:pt>
                      <c:pt idx="1444">
                        <c:v>50.928825000000003</c:v>
                      </c:pt>
                      <c:pt idx="1445">
                        <c:v>65.062995999999998</c:v>
                      </c:pt>
                      <c:pt idx="1446">
                        <c:v>53.737178999999998</c:v>
                      </c:pt>
                      <c:pt idx="1447">
                        <c:v>45.243507000000001</c:v>
                      </c:pt>
                      <c:pt idx="1448">
                        <c:v>28.271661999999999</c:v>
                      </c:pt>
                      <c:pt idx="1449">
                        <c:v>33.919356999999998</c:v>
                      </c:pt>
                      <c:pt idx="1450">
                        <c:v>42.390900000000002</c:v>
                      </c:pt>
                      <c:pt idx="1451">
                        <c:v>28.255071999999998</c:v>
                      </c:pt>
                      <c:pt idx="1452">
                        <c:v>33.899451999999997</c:v>
                      </c:pt>
                      <c:pt idx="1453">
                        <c:v>28.244015000000001</c:v>
                      </c:pt>
                      <c:pt idx="1454">
                        <c:v>39.533881999999998</c:v>
                      </c:pt>
                      <c:pt idx="1455">
                        <c:v>67.759101999999999</c:v>
                      </c:pt>
                      <c:pt idx="1456">
                        <c:v>45.163894999999997</c:v>
                      </c:pt>
                      <c:pt idx="1457">
                        <c:v>39.510674000000002</c:v>
                      </c:pt>
                      <c:pt idx="1458">
                        <c:v>28.216383</c:v>
                      </c:pt>
                      <c:pt idx="1459">
                        <c:v>33.853031000000001</c:v>
                      </c:pt>
                      <c:pt idx="1460">
                        <c:v>14.102668</c:v>
                      </c:pt>
                      <c:pt idx="1461">
                        <c:v>42.299720999999998</c:v>
                      </c:pt>
                      <c:pt idx="1462">
                        <c:v>25.374863000000001</c:v>
                      </c:pt>
                      <c:pt idx="1463">
                        <c:v>70.471924000000001</c:v>
                      </c:pt>
                      <c:pt idx="1464">
                        <c:v>42.274875999999999</c:v>
                      </c:pt>
                      <c:pt idx="1465">
                        <c:v>33.813274</c:v>
                      </c:pt>
                      <c:pt idx="1466">
                        <c:v>42.258316000000001</c:v>
                      </c:pt>
                      <c:pt idx="1467">
                        <c:v>25.350023</c:v>
                      </c:pt>
                      <c:pt idx="1468">
                        <c:v>67.586815000000001</c:v>
                      </c:pt>
                      <c:pt idx="1469">
                        <c:v>42.233485999999999</c:v>
                      </c:pt>
                      <c:pt idx="1470">
                        <c:v>19.705099000000001</c:v>
                      </c:pt>
                      <c:pt idx="1471">
                        <c:v>45.031399</c:v>
                      </c:pt>
                      <c:pt idx="1472">
                        <c:v>64.719954999999999</c:v>
                      </c:pt>
                      <c:pt idx="1473">
                        <c:v>36.573672999999999</c:v>
                      </c:pt>
                      <c:pt idx="1474">
                        <c:v>19.689657</c:v>
                      </c:pt>
                      <c:pt idx="1475">
                        <c:v>50.620621</c:v>
                      </c:pt>
                      <c:pt idx="1476">
                        <c:v>39.363875999999998</c:v>
                      </c:pt>
                      <c:pt idx="1477">
                        <c:v>47.789622999999999</c:v>
                      </c:pt>
                      <c:pt idx="1478">
                        <c:v>50.590857999999997</c:v>
                      </c:pt>
                      <c:pt idx="1479">
                        <c:v>42.150784000000002</c:v>
                      </c:pt>
                      <c:pt idx="1480">
                        <c:v>47.761519999999997</c:v>
                      </c:pt>
                      <c:pt idx="1481">
                        <c:v>64.605857999999998</c:v>
                      </c:pt>
                      <c:pt idx="1482">
                        <c:v>70.209991000000002</c:v>
                      </c:pt>
                      <c:pt idx="1483">
                        <c:v>61.772671000000003</c:v>
                      </c:pt>
                      <c:pt idx="1484">
                        <c:v>47.724068000000003</c:v>
                      </c:pt>
                      <c:pt idx="1485">
                        <c:v>61.748443999999999</c:v>
                      </c:pt>
                      <c:pt idx="1486">
                        <c:v>19.643377000000001</c:v>
                      </c:pt>
                      <c:pt idx="1487">
                        <c:v>30.862110000000001</c:v>
                      </c:pt>
                      <c:pt idx="1488">
                        <c:v>47.686630000000001</c:v>
                      </c:pt>
                      <c:pt idx="1489">
                        <c:v>28.045456000000001</c:v>
                      </c:pt>
                      <c:pt idx="1490">
                        <c:v>47.667918999999998</c:v>
                      </c:pt>
                      <c:pt idx="1491">
                        <c:v>56.068900999999997</c:v>
                      </c:pt>
                      <c:pt idx="1492">
                        <c:v>56.057898999999999</c:v>
                      </c:pt>
                      <c:pt idx="1493">
                        <c:v>56.046897999999999</c:v>
                      </c:pt>
                      <c:pt idx="1494">
                        <c:v>22.414358</c:v>
                      </c:pt>
                      <c:pt idx="1495">
                        <c:v>36.416182999999997</c:v>
                      </c:pt>
                      <c:pt idx="1496">
                        <c:v>36.409035000000003</c:v>
                      </c:pt>
                      <c:pt idx="1497">
                        <c:v>58.803046999999999</c:v>
                      </c:pt>
                      <c:pt idx="1498">
                        <c:v>39.194336</c:v>
                      </c:pt>
                      <c:pt idx="1499">
                        <c:v>53.181870000000004</c:v>
                      </c:pt>
                      <c:pt idx="1500">
                        <c:v>78.357887000000005</c:v>
                      </c:pt>
                      <c:pt idx="1501">
                        <c:v>39.171253</c:v>
                      </c:pt>
                      <c:pt idx="1502">
                        <c:v>53.150542999999999</c:v>
                      </c:pt>
                      <c:pt idx="1503">
                        <c:v>50.343257999999999</c:v>
                      </c:pt>
                      <c:pt idx="1504">
                        <c:v>39.148178000000001</c:v>
                      </c:pt>
                      <c:pt idx="1505">
                        <c:v>100.64696499999999</c:v>
                      </c:pt>
                      <c:pt idx="1506">
                        <c:v>16.771197999999998</c:v>
                      </c:pt>
                      <c:pt idx="1507">
                        <c:v>58.687663999999998</c:v>
                      </c:pt>
                      <c:pt idx="1508">
                        <c:v>53.087933</c:v>
                      </c:pt>
                      <c:pt idx="1509">
                        <c:v>44.696841999999997</c:v>
                      </c:pt>
                      <c:pt idx="1510">
                        <c:v>47.481064000000003</c:v>
                      </c:pt>
                      <c:pt idx="1511">
                        <c:v>41.886822000000002</c:v>
                      </c:pt>
                      <c:pt idx="1512">
                        <c:v>36.294777000000003</c:v>
                      </c:pt>
                      <c:pt idx="1513">
                        <c:v>-2.7913570000000001</c:v>
                      </c:pt>
                      <c:pt idx="1514">
                        <c:v>61.397789000000003</c:v>
                      </c:pt>
                      <c:pt idx="1515">
                        <c:v>33.48312</c:v>
                      </c:pt>
                      <c:pt idx="1516">
                        <c:v>33.47654</c:v>
                      </c:pt>
                      <c:pt idx="1517">
                        <c:v>39.048282999999998</c:v>
                      </c:pt>
                      <c:pt idx="1518">
                        <c:v>36.251990999999997</c:v>
                      </c:pt>
                      <c:pt idx="1519">
                        <c:v>33.456795</c:v>
                      </c:pt>
                      <c:pt idx="1520">
                        <c:v>30.662699</c:v>
                      </c:pt>
                      <c:pt idx="1521">
                        <c:v>41.804549999999999</c:v>
                      </c:pt>
                      <c:pt idx="1522">
                        <c:v>44.582748000000002</c:v>
                      </c:pt>
                      <c:pt idx="1523">
                        <c:v>25.072865</c:v>
                      </c:pt>
                      <c:pt idx="1524">
                        <c:v>13.926629</c:v>
                      </c:pt>
                      <c:pt idx="1525">
                        <c:v>30.632556999999998</c:v>
                      </c:pt>
                      <c:pt idx="1526">
                        <c:v>25.058069</c:v>
                      </c:pt>
                      <c:pt idx="1527">
                        <c:v>38.971550000000001</c:v>
                      </c:pt>
                      <c:pt idx="1528">
                        <c:v>64.012092999999993</c:v>
                      </c:pt>
                      <c:pt idx="1529">
                        <c:v>25.043282000000001</c:v>
                      </c:pt>
                      <c:pt idx="1530">
                        <c:v>52.858745999999996</c:v>
                      </c:pt>
                      <c:pt idx="1531">
                        <c:v>38.940883999999997</c:v>
                      </c:pt>
                      <c:pt idx="1532">
                        <c:v>44.495109999999997</c:v>
                      </c:pt>
                      <c:pt idx="1533">
                        <c:v>50.047145999999998</c:v>
                      </c:pt>
                      <c:pt idx="1534">
                        <c:v>63.936543</c:v>
                      </c:pt>
                      <c:pt idx="1535">
                        <c:v>52.806747000000001</c:v>
                      </c:pt>
                      <c:pt idx="1536">
                        <c:v>11.115021</c:v>
                      </c:pt>
                      <c:pt idx="1537">
                        <c:v>33.338496999999997</c:v>
                      </c:pt>
                      <c:pt idx="1538">
                        <c:v>36.109596000000003</c:v>
                      </c:pt>
                      <c:pt idx="1539">
                        <c:v>52.765166999999998</c:v>
                      </c:pt>
                      <c:pt idx="1540">
                        <c:v>30.54224</c:v>
                      </c:pt>
                      <c:pt idx="1541">
                        <c:v>47.192348000000003</c:v>
                      </c:pt>
                      <c:pt idx="1542">
                        <c:v>33.305683000000002</c:v>
                      </c:pt>
                      <c:pt idx="1543">
                        <c:v>36.074050999999997</c:v>
                      </c:pt>
                      <c:pt idx="1544">
                        <c:v>74.908271999999997</c:v>
                      </c:pt>
                      <c:pt idx="1545">
                        <c:v>69.345839999999995</c:v>
                      </c:pt>
                      <c:pt idx="1546">
                        <c:v>47.145882</c:v>
                      </c:pt>
                      <c:pt idx="1547">
                        <c:v>8.3182220000000004</c:v>
                      </c:pt>
                      <c:pt idx="1548">
                        <c:v>47.127304000000002</c:v>
                      </c:pt>
                      <c:pt idx="1549">
                        <c:v>22.173185</c:v>
                      </c:pt>
                      <c:pt idx="1550">
                        <c:v>30.482120999999999</c:v>
                      </c:pt>
                      <c:pt idx="1551">
                        <c:v>60.952229000000003</c:v>
                      </c:pt>
                      <c:pt idx="1552">
                        <c:v>55.400191999999997</c:v>
                      </c:pt>
                      <c:pt idx="1553">
                        <c:v>16.616781</c:v>
                      </c:pt>
                      <c:pt idx="1554">
                        <c:v>74.760779999999997</c:v>
                      </c:pt>
                      <c:pt idx="1555">
                        <c:v>44.293948999999998</c:v>
                      </c:pt>
                      <c:pt idx="1556">
                        <c:v>49.820869000000002</c:v>
                      </c:pt>
                      <c:pt idx="1557">
                        <c:v>55.345604000000002</c:v>
                      </c:pt>
                      <c:pt idx="1558">
                        <c:v>27.667345000000001</c:v>
                      </c:pt>
                      <c:pt idx="1559">
                        <c:v>38.726646000000002</c:v>
                      </c:pt>
                      <c:pt idx="1560">
                        <c:v>63.609797999999998</c:v>
                      </c:pt>
                      <c:pt idx="1561">
                        <c:v>47.006664000000001</c:v>
                      </c:pt>
                      <c:pt idx="1562">
                        <c:v>46.997394999999997</c:v>
                      </c:pt>
                      <c:pt idx="1563">
                        <c:v>46.988121</c:v>
                      </c:pt>
                      <c:pt idx="1564">
                        <c:v>85.667320000000004</c:v>
                      </c:pt>
                      <c:pt idx="1565">
                        <c:v>55.258335000000002</c:v>
                      </c:pt>
                      <c:pt idx="1566">
                        <c:v>30.386087</c:v>
                      </c:pt>
                      <c:pt idx="1567">
                        <c:v>44.189224000000003</c:v>
                      </c:pt>
                      <c:pt idx="1568">
                        <c:v>55.225628</c:v>
                      </c:pt>
                      <c:pt idx="1569">
                        <c:v>41.411048999999998</c:v>
                      </c:pt>
                      <c:pt idx="1570">
                        <c:v>82.805747999999994</c:v>
                      </c:pt>
                      <c:pt idx="1571">
                        <c:v>27.596468000000002</c:v>
                      </c:pt>
                      <c:pt idx="1572">
                        <c:v>52.422939</c:v>
                      </c:pt>
                      <c:pt idx="1573">
                        <c:v>35.861248000000003</c:v>
                      </c:pt>
                      <c:pt idx="1574">
                        <c:v>2.758013</c:v>
                      </c:pt>
                      <c:pt idx="1575">
                        <c:v>27.574681999999999</c:v>
                      </c:pt>
                      <c:pt idx="1576">
                        <c:v>44.110779000000001</c:v>
                      </c:pt>
                      <c:pt idx="1577">
                        <c:v>44.102069999999998</c:v>
                      </c:pt>
                      <c:pt idx="1578">
                        <c:v>79.919219999999996</c:v>
                      </c:pt>
                      <c:pt idx="1579">
                        <c:v>38.574069999999999</c:v>
                      </c:pt>
                      <c:pt idx="1580">
                        <c:v>27.547466</c:v>
                      </c:pt>
                      <c:pt idx="1581">
                        <c:v>60.592452999999999</c:v>
                      </c:pt>
                      <c:pt idx="1582">
                        <c:v>63.334144999999999</c:v>
                      </c:pt>
                      <c:pt idx="1583">
                        <c:v>41.296714999999999</c:v>
                      </c:pt>
                      <c:pt idx="1584">
                        <c:v>46.793697000000002</c:v>
                      </c:pt>
                      <c:pt idx="1585">
                        <c:v>5.5040529999999999</c:v>
                      </c:pt>
                      <c:pt idx="1586">
                        <c:v>41.272243000000003</c:v>
                      </c:pt>
                      <c:pt idx="1587">
                        <c:v>30.26033</c:v>
                      </c:pt>
                      <c:pt idx="1588">
                        <c:v>44.006324999999997</c:v>
                      </c:pt>
                      <c:pt idx="1589">
                        <c:v>35.748074000000003</c:v>
                      </c:pt>
                      <c:pt idx="1590">
                        <c:v>30.242391999999999</c:v>
                      </c:pt>
                      <c:pt idx="1591">
                        <c:v>46.728999999999999</c:v>
                      </c:pt>
                      <c:pt idx="1592">
                        <c:v>30.230436000000001</c:v>
                      </c:pt>
                      <c:pt idx="1593">
                        <c:v>35.719814</c:v>
                      </c:pt>
                      <c:pt idx="1594">
                        <c:v>35.712752999999999</c:v>
                      </c:pt>
                      <c:pt idx="1595">
                        <c:v>43.945464999999999</c:v>
                      </c:pt>
                      <c:pt idx="1596">
                        <c:v>79.635406000000003</c:v>
                      </c:pt>
                      <c:pt idx="1597">
                        <c:v>43.928089</c:v>
                      </c:pt>
                      <c:pt idx="1598">
                        <c:v>60.389175000000002</c:v>
                      </c:pt>
                      <c:pt idx="1599">
                        <c:v>32.933033000000002</c:v>
                      </c:pt>
                      <c:pt idx="1600">
                        <c:v>46.645904999999999</c:v>
                      </c:pt>
                      <c:pt idx="1601">
                        <c:v>24.690003999999998</c:v>
                      </c:pt>
                      <c:pt idx="1602">
                        <c:v>49.370243000000002</c:v>
                      </c:pt>
                      <c:pt idx="1603">
                        <c:v>54.844971000000001</c:v>
                      </c:pt>
                      <c:pt idx="1604">
                        <c:v>21.933647000000001</c:v>
                      </c:pt>
                      <c:pt idx="1605">
                        <c:v>27.411633999999999</c:v>
                      </c:pt>
                      <c:pt idx="1606">
                        <c:v>49.331176999999997</c:v>
                      </c:pt>
                      <c:pt idx="1607">
                        <c:v>54.801571000000003</c:v>
                      </c:pt>
                      <c:pt idx="1608">
                        <c:v>38.353507999999998</c:v>
                      </c:pt>
                      <c:pt idx="1609">
                        <c:v>90.386803</c:v>
                      </c:pt>
                      <c:pt idx="1610">
                        <c:v>35.599873000000002</c:v>
                      </c:pt>
                      <c:pt idx="1611">
                        <c:v>13.689548</c:v>
                      </c:pt>
                      <c:pt idx="1612">
                        <c:v>76.646293999999997</c:v>
                      </c:pt>
                      <c:pt idx="1613">
                        <c:v>60.210166999999998</c:v>
                      </c:pt>
                      <c:pt idx="1614">
                        <c:v>43.780540000000002</c:v>
                      </c:pt>
                      <c:pt idx="1615">
                        <c:v>62.922066000000001</c:v>
                      </c:pt>
                      <c:pt idx="1616">
                        <c:v>43.763202999999997</c:v>
                      </c:pt>
                      <c:pt idx="1617">
                        <c:v>8.2039760000000008</c:v>
                      </c:pt>
                      <c:pt idx="1618">
                        <c:v>76.555267000000001</c:v>
                      </c:pt>
                      <c:pt idx="1619">
                        <c:v>71.072952000000001</c:v>
                      </c:pt>
                      <c:pt idx="1620">
                        <c:v>38.26247</c:v>
                      </c:pt>
                      <c:pt idx="1621">
                        <c:v>43.719875000000002</c:v>
                      </c:pt>
                      <c:pt idx="1622">
                        <c:v>30.051459999999999</c:v>
                      </c:pt>
                      <c:pt idx="1623">
                        <c:v>65.553832999999997</c:v>
                      </c:pt>
                      <c:pt idx="1624">
                        <c:v>43.693893000000003</c:v>
                      </c:pt>
                      <c:pt idx="1625">
                        <c:v>35.494250999999998</c:v>
                      </c:pt>
                      <c:pt idx="1626">
                        <c:v>21.838289</c:v>
                      </c:pt>
                      <c:pt idx="1627">
                        <c:v>40.938675000000003</c:v>
                      </c:pt>
                      <c:pt idx="1628">
                        <c:v>43.659264</c:v>
                      </c:pt>
                      <c:pt idx="1629">
                        <c:v>49.106937000000002</c:v>
                      </c:pt>
                      <c:pt idx="1630">
                        <c:v>27.276222000000001</c:v>
                      </c:pt>
                      <c:pt idx="1631">
                        <c:v>43.633305</c:v>
                      </c:pt>
                      <c:pt idx="1632">
                        <c:v>57.257354999999997</c:v>
                      </c:pt>
                      <c:pt idx="1633">
                        <c:v>46.342002999999998</c:v>
                      </c:pt>
                      <c:pt idx="1634">
                        <c:v>49.058273</c:v>
                      </c:pt>
                      <c:pt idx="1635">
                        <c:v>73.572815000000006</c:v>
                      </c:pt>
                      <c:pt idx="1636">
                        <c:v>43.590057000000002</c:v>
                      </c:pt>
                      <c:pt idx="1637">
                        <c:v>76.267471</c:v>
                      </c:pt>
                      <c:pt idx="1638">
                        <c:v>43.572764999999997</c:v>
                      </c:pt>
                      <c:pt idx="1639">
                        <c:v>35.395851</c:v>
                      </c:pt>
                      <c:pt idx="1640">
                        <c:v>43.555481</c:v>
                      </c:pt>
                      <c:pt idx="1641">
                        <c:v>68.041938999999999</c:v>
                      </c:pt>
                      <c:pt idx="1642">
                        <c:v>51.701611</c:v>
                      </c:pt>
                      <c:pt idx="1643">
                        <c:v>38.088363999999999</c:v>
                      </c:pt>
                      <c:pt idx="1644">
                        <c:v>35.360748000000001</c:v>
                      </c:pt>
                      <c:pt idx="1645">
                        <c:v>57.109870999999998</c:v>
                      </c:pt>
                      <c:pt idx="1646">
                        <c:v>62.536490999999998</c:v>
                      </c:pt>
                      <c:pt idx="1647">
                        <c:v>38.058135999999998</c:v>
                      </c:pt>
                      <c:pt idx="1648">
                        <c:v>24.461086000000002</c:v>
                      </c:pt>
                      <c:pt idx="1649">
                        <c:v>29.890948999999999</c:v>
                      </c:pt>
                      <c:pt idx="1650">
                        <c:v>62.486846999999997</c:v>
                      </c:pt>
                      <c:pt idx="1651">
                        <c:v>57.041882000000001</c:v>
                      </c:pt>
                      <c:pt idx="1652">
                        <c:v>43.451850999999998</c:v>
                      </c:pt>
                      <c:pt idx="1653">
                        <c:v>67.880035000000007</c:v>
                      </c:pt>
                      <c:pt idx="1654">
                        <c:v>59.722569</c:v>
                      </c:pt>
                      <c:pt idx="1655">
                        <c:v>40.711844999999997</c:v>
                      </c:pt>
                      <c:pt idx="1656">
                        <c:v>40.703758000000001</c:v>
                      </c:pt>
                      <c:pt idx="1657">
                        <c:v>27.130448999999999</c:v>
                      </c:pt>
                      <c:pt idx="1658">
                        <c:v>29.837564</c:v>
                      </c:pt>
                      <c:pt idx="1659">
                        <c:v>59.663272999999997</c:v>
                      </c:pt>
                      <c:pt idx="1660">
                        <c:v>51.517136000000001</c:v>
                      </c:pt>
                      <c:pt idx="1661">
                        <c:v>67.772232000000002</c:v>
                      </c:pt>
                      <c:pt idx="1662">
                        <c:v>46.075961999999997</c:v>
                      </c:pt>
                      <c:pt idx="1663">
                        <c:v>10.839248</c:v>
                      </c:pt>
                      <c:pt idx="1664">
                        <c:v>16.25564</c:v>
                      </c:pt>
                      <c:pt idx="1665">
                        <c:v>48.757229000000002</c:v>
                      </c:pt>
                      <c:pt idx="1666">
                        <c:v>13.540982</c:v>
                      </c:pt>
                      <c:pt idx="1667">
                        <c:v>46.030189999999997</c:v>
                      </c:pt>
                      <c:pt idx="1668">
                        <c:v>43.313918999999999</c:v>
                      </c:pt>
                      <c:pt idx="1669">
                        <c:v>54.131633999999998</c:v>
                      </c:pt>
                      <c:pt idx="1670">
                        <c:v>37.884608999999998</c:v>
                      </c:pt>
                      <c:pt idx="1671">
                        <c:v>45.993591000000002</c:v>
                      </c:pt>
                      <c:pt idx="1672">
                        <c:v>48.689411</c:v>
                      </c:pt>
                      <c:pt idx="1673">
                        <c:v>35.157581</c:v>
                      </c:pt>
                      <c:pt idx="1674">
                        <c:v>45.966155999999998</c:v>
                      </c:pt>
                      <c:pt idx="1675">
                        <c:v>10.813415000000001</c:v>
                      </c:pt>
                      <c:pt idx="1676">
                        <c:v>62.164763999999998</c:v>
                      </c:pt>
                      <c:pt idx="1677">
                        <c:v>83.770622000000003</c:v>
                      </c:pt>
                      <c:pt idx="1678">
                        <c:v>45.929588000000003</c:v>
                      </c:pt>
                      <c:pt idx="1679">
                        <c:v>32.414436000000002</c:v>
                      </c:pt>
                      <c:pt idx="1680">
                        <c:v>56.713974</c:v>
                      </c:pt>
                      <c:pt idx="1681">
                        <c:v>35.101664999999997</c:v>
                      </c:pt>
                      <c:pt idx="1682">
                        <c:v>48.592632000000002</c:v>
                      </c:pt>
                      <c:pt idx="1683">
                        <c:v>43.184852999999997</c:v>
                      </c:pt>
                      <c:pt idx="1684">
                        <c:v>35.080711000000001</c:v>
                      </c:pt>
                      <c:pt idx="1685">
                        <c:v>83.637343999999999</c:v>
                      </c:pt>
                      <c:pt idx="1686">
                        <c:v>29.671859999999999</c:v>
                      </c:pt>
                      <c:pt idx="1687">
                        <c:v>26.969048000000001</c:v>
                      </c:pt>
                      <c:pt idx="1688">
                        <c:v>40.445518</c:v>
                      </c:pt>
                      <c:pt idx="1689">
                        <c:v>51.220787000000001</c:v>
                      </c:pt>
                      <c:pt idx="1690">
                        <c:v>61.991764000000003</c:v>
                      </c:pt>
                      <c:pt idx="1691">
                        <c:v>35.031844999999997</c:v>
                      </c:pt>
                      <c:pt idx="1692">
                        <c:v>18.859545000000001</c:v>
                      </c:pt>
                      <c:pt idx="1693">
                        <c:v>35.017890999999999</c:v>
                      </c:pt>
                      <c:pt idx="1694">
                        <c:v>37.704062999999998</c:v>
                      </c:pt>
                      <c:pt idx="1695">
                        <c:v>70.007889000000006</c:v>
                      </c:pt>
                      <c:pt idx="1696">
                        <c:v>21.536595999999999</c:v>
                      </c:pt>
                      <c:pt idx="1697">
                        <c:v>56.522300999999999</c:v>
                      </c:pt>
                      <c:pt idx="1698">
                        <c:v>43.05603</c:v>
                      </c:pt>
                      <c:pt idx="1699">
                        <c:v>10.761863</c:v>
                      </c:pt>
                      <c:pt idx="1700">
                        <c:v>83.387810000000002</c:v>
                      </c:pt>
                      <c:pt idx="1701">
                        <c:v>45.719687999999998</c:v>
                      </c:pt>
                      <c:pt idx="1702">
                        <c:v>37.644001000000003</c:v>
                      </c:pt>
                      <c:pt idx="1703">
                        <c:v>45.701461999999999</c:v>
                      </c:pt>
                      <c:pt idx="1704">
                        <c:v>59.131278999999999</c:v>
                      </c:pt>
                      <c:pt idx="1705">
                        <c:v>29.559746000000001</c:v>
                      </c:pt>
                      <c:pt idx="1706">
                        <c:v>45.674137000000002</c:v>
                      </c:pt>
                      <c:pt idx="1707">
                        <c:v>29.54796</c:v>
                      </c:pt>
                      <c:pt idx="1708">
                        <c:v>59.084136999999998</c:v>
                      </c:pt>
                      <c:pt idx="1709">
                        <c:v>48.331924000000001</c:v>
                      </c:pt>
                      <c:pt idx="1710">
                        <c:v>75.167998999999995</c:v>
                      </c:pt>
                      <c:pt idx="1711">
                        <c:v>59.048794000000001</c:v>
                      </c:pt>
                      <c:pt idx="1712">
                        <c:v>53.670012999999997</c:v>
                      </c:pt>
                      <c:pt idx="1713">
                        <c:v>21.463722000000001</c:v>
                      </c:pt>
                      <c:pt idx="1714">
                        <c:v>29.506730999999998</c:v>
                      </c:pt>
                      <c:pt idx="1715">
                        <c:v>61.683582000000001</c:v>
                      </c:pt>
                      <c:pt idx="1716">
                        <c:v>50.945835000000002</c:v>
                      </c:pt>
                      <c:pt idx="1717">
                        <c:v>45.574019999999997</c:v>
                      </c:pt>
                      <c:pt idx="1718">
                        <c:v>75.048111000000006</c:v>
                      </c:pt>
                      <c:pt idx="1719">
                        <c:v>34.836815000000001</c:v>
                      </c:pt>
                      <c:pt idx="1720">
                        <c:v>53.584400000000002</c:v>
                      </c:pt>
                      <c:pt idx="1721">
                        <c:v>32.144221999999999</c:v>
                      </c:pt>
                      <c:pt idx="1722">
                        <c:v>72.310066000000006</c:v>
                      </c:pt>
                      <c:pt idx="1723">
                        <c:v>45.519469999999998</c:v>
                      </c:pt>
                      <c:pt idx="1724">
                        <c:v>50.864547999999999</c:v>
                      </c:pt>
                      <c:pt idx="1725">
                        <c:v>16.059280000000001</c:v>
                      </c:pt>
                      <c:pt idx="1726">
                        <c:v>24.084112000000001</c:v>
                      </c:pt>
                      <c:pt idx="1727">
                        <c:v>64.211472000000001</c:v>
                      </c:pt>
                      <c:pt idx="1728">
                        <c:v>72.223479999999995</c:v>
                      </c:pt>
                      <c:pt idx="1729">
                        <c:v>53.488190000000003</c:v>
                      </c:pt>
                      <c:pt idx="1730">
                        <c:v>45.455879000000003</c:v>
                      </c:pt>
                      <c:pt idx="1731">
                        <c:v>64.160186999999993</c:v>
                      </c:pt>
                      <c:pt idx="1732">
                        <c:v>21.382458</c:v>
                      </c:pt>
                      <c:pt idx="1733">
                        <c:v>45.428646000000001</c:v>
                      </c:pt>
                      <c:pt idx="1734">
                        <c:v>32.060870999999999</c:v>
                      </c:pt>
                      <c:pt idx="1735">
                        <c:v>21.369644000000001</c:v>
                      </c:pt>
                      <c:pt idx="1736">
                        <c:v>53.413432999999998</c:v>
                      </c:pt>
                      <c:pt idx="1737">
                        <c:v>21.361103</c:v>
                      </c:pt>
                      <c:pt idx="1738">
                        <c:v>48.052878999999997</c:v>
                      </c:pt>
                      <c:pt idx="1739">
                        <c:v>53.381416000000002</c:v>
                      </c:pt>
                      <c:pt idx="1740">
                        <c:v>69.381966000000006</c:v>
                      </c:pt>
                      <c:pt idx="1741">
                        <c:v>42.688060999999998</c:v>
                      </c:pt>
                      <c:pt idx="1742">
                        <c:v>26.674703999999998</c:v>
                      </c:pt>
                      <c:pt idx="1743">
                        <c:v>50.671805999999997</c:v>
                      </c:pt>
                      <c:pt idx="1744">
                        <c:v>50.661673999999998</c:v>
                      </c:pt>
                      <c:pt idx="1745">
                        <c:v>58.649155</c:v>
                      </c:pt>
                      <c:pt idx="1746">
                        <c:v>55.972087999999999</c:v>
                      </c:pt>
                      <c:pt idx="1747">
                        <c:v>31.977654000000001</c:v>
                      </c:pt>
                      <c:pt idx="1748">
                        <c:v>58.613971999999997</c:v>
                      </c:pt>
                      <c:pt idx="1749">
                        <c:v>55.938510999999998</c:v>
                      </c:pt>
                      <c:pt idx="1750">
                        <c:v>7.989617</c:v>
                      </c:pt>
                      <c:pt idx="1751">
                        <c:v>50.590786000000001</c:v>
                      </c:pt>
                      <c:pt idx="1752">
                        <c:v>47.918526</c:v>
                      </c:pt>
                      <c:pt idx="1753">
                        <c:v>18.631252</c:v>
                      </c:pt>
                      <c:pt idx="1754">
                        <c:v>47.899349000000001</c:v>
                      </c:pt>
                      <c:pt idx="1755">
                        <c:v>66.513565</c:v>
                      </c:pt>
                      <c:pt idx="1756">
                        <c:v>42.560161999999998</c:v>
                      </c:pt>
                      <c:pt idx="1757">
                        <c:v>58.508507000000002</c:v>
                      </c:pt>
                      <c:pt idx="1758">
                        <c:v>58.496796000000003</c:v>
                      </c:pt>
                      <c:pt idx="1759">
                        <c:v>23.925718</c:v>
                      </c:pt>
                      <c:pt idx="1760">
                        <c:v>53.157618999999997</c:v>
                      </c:pt>
                      <c:pt idx="1761">
                        <c:v>47.832279</c:v>
                      </c:pt>
                      <c:pt idx="1762">
                        <c:v>63.763598999999999</c:v>
                      </c:pt>
                      <c:pt idx="1763">
                        <c:v>53.125694000000003</c:v>
                      </c:pt>
                      <c:pt idx="1764">
                        <c:v>47.803550999999999</c:v>
                      </c:pt>
                      <c:pt idx="1765">
                        <c:v>26.552209999999999</c:v>
                      </c:pt>
                      <c:pt idx="1766">
                        <c:v>47.784405</c:v>
                      </c:pt>
                      <c:pt idx="1767">
                        <c:v>74.316406000000001</c:v>
                      </c:pt>
                      <c:pt idx="1768">
                        <c:v>37.150761000000003</c:v>
                      </c:pt>
                      <c:pt idx="1769">
                        <c:v>63.674258999999999</c:v>
                      </c:pt>
                      <c:pt idx="1770">
                        <c:v>-7.9576880000000001</c:v>
                      </c:pt>
                      <c:pt idx="1771">
                        <c:v>15.912188</c:v>
                      </c:pt>
                      <c:pt idx="1772">
                        <c:v>45.075496999999999</c:v>
                      </c:pt>
                      <c:pt idx="1773">
                        <c:v>60.972275000000003</c:v>
                      </c:pt>
                      <c:pt idx="1774">
                        <c:v>2.6504370000000002</c:v>
                      </c:pt>
                      <c:pt idx="1775">
                        <c:v>37.098681999999997</c:v>
                      </c:pt>
                      <c:pt idx="1776">
                        <c:v>71.533118999999999</c:v>
                      </c:pt>
                      <c:pt idx="1777">
                        <c:v>74.167625000000001</c:v>
                      </c:pt>
                      <c:pt idx="1778">
                        <c:v>15.889877</c:v>
                      </c:pt>
                      <c:pt idx="1779">
                        <c:v>45.012290999999998</c:v>
                      </c:pt>
                      <c:pt idx="1780">
                        <c:v>52.945019000000002</c:v>
                      </c:pt>
                      <c:pt idx="1781">
                        <c:v>84.695044999999993</c:v>
                      </c:pt>
                      <c:pt idx="1782">
                        <c:v>21.169516000000002</c:v>
                      </c:pt>
                      <c:pt idx="1783">
                        <c:v>31.747906</c:v>
                      </c:pt>
                      <c:pt idx="1784">
                        <c:v>66.128203999999997</c:v>
                      </c:pt>
                      <c:pt idx="1785">
                        <c:v>55.536552</c:v>
                      </c:pt>
                      <c:pt idx="1786">
                        <c:v>74.033882000000006</c:v>
                      </c:pt>
                      <c:pt idx="1787">
                        <c:v>44.940125000000002</c:v>
                      </c:pt>
                      <c:pt idx="1788">
                        <c:v>50.217120999999999</c:v>
                      </c:pt>
                      <c:pt idx="1789">
                        <c:v>71.346855000000005</c:v>
                      </c:pt>
                      <c:pt idx="1790">
                        <c:v>55.480865000000001</c:v>
                      </c:pt>
                      <c:pt idx="1791">
                        <c:v>42.262653</c:v>
                      </c:pt>
                      <c:pt idx="1792">
                        <c:v>84.508347000000001</c:v>
                      </c:pt>
                      <c:pt idx="1793">
                        <c:v>71.289603999999997</c:v>
                      </c:pt>
                      <c:pt idx="1794">
                        <c:v>39.597385000000003</c:v>
                      </c:pt>
                      <c:pt idx="1795">
                        <c:v>55.425212999999999</c:v>
                      </c:pt>
                      <c:pt idx="1796">
                        <c:v>55.414088999999997</c:v>
                      </c:pt>
                      <c:pt idx="1797">
                        <c:v>23.744126999999999</c:v>
                      </c:pt>
                      <c:pt idx="1798">
                        <c:v>21.101654</c:v>
                      </c:pt>
                      <c:pt idx="1799">
                        <c:v>55.380718000000002</c:v>
                      </c:pt>
                      <c:pt idx="1800">
                        <c:v>36.913066999999998</c:v>
                      </c:pt>
                      <c:pt idx="1801">
                        <c:v>34.269534999999998</c:v>
                      </c:pt>
                      <c:pt idx="1802">
                        <c:v>34.262653</c:v>
                      </c:pt>
                      <c:pt idx="1803">
                        <c:v>86.956954999999994</c:v>
                      </c:pt>
                      <c:pt idx="1804">
                        <c:v>28.97983</c:v>
                      </c:pt>
                      <c:pt idx="1805">
                        <c:v>15.804005</c:v>
                      </c:pt>
                      <c:pt idx="1806">
                        <c:v>55.302902000000003</c:v>
                      </c:pt>
                      <c:pt idx="1807">
                        <c:v>50.025908999999999</c:v>
                      </c:pt>
                      <c:pt idx="1808">
                        <c:v>10.529655</c:v>
                      </c:pt>
                      <c:pt idx="1809">
                        <c:v>47.373919999999998</c:v>
                      </c:pt>
                      <c:pt idx="1810">
                        <c:v>36.838977999999997</c:v>
                      </c:pt>
                      <c:pt idx="1811">
                        <c:v>55.247363999999997</c:v>
                      </c:pt>
                      <c:pt idx="1812">
                        <c:v>47.345367000000003</c:v>
                      </c:pt>
                      <c:pt idx="1813">
                        <c:v>39.446541000000003</c:v>
                      </c:pt>
                      <c:pt idx="1814">
                        <c:v>84.135704000000004</c:v>
                      </c:pt>
                      <c:pt idx="1815">
                        <c:v>36.801971000000002</c:v>
                      </c:pt>
                      <c:pt idx="1816">
                        <c:v>49.935490000000001</c:v>
                      </c:pt>
                      <c:pt idx="1817">
                        <c:v>34.159519000000003</c:v>
                      </c:pt>
                      <c:pt idx="1818">
                        <c:v>47.288283999999997</c:v>
                      </c:pt>
                      <c:pt idx="1819">
                        <c:v>7.8797959999999998</c:v>
                      </c:pt>
                      <c:pt idx="1820">
                        <c:v>39.391055999999999</c:v>
                      </c:pt>
                      <c:pt idx="1821">
                        <c:v>63.013012000000003</c:v>
                      </c:pt>
                      <c:pt idx="1822">
                        <c:v>-2.6250140000000002</c:v>
                      </c:pt>
                      <c:pt idx="1823">
                        <c:v>55.114207999999998</c:v>
                      </c:pt>
                      <c:pt idx="1824">
                        <c:v>23.615622999999999</c:v>
                      </c:pt>
                      <c:pt idx="1825">
                        <c:v>60.338894000000003</c:v>
                      </c:pt>
                      <c:pt idx="1826">
                        <c:v>44.58934</c:v>
                      </c:pt>
                      <c:pt idx="1827">
                        <c:v>26.223745000000001</c:v>
                      </c:pt>
                      <c:pt idx="1828">
                        <c:v>57.680633999999998</c:v>
                      </c:pt>
                      <c:pt idx="1829">
                        <c:v>73.396941999999996</c:v>
                      </c:pt>
                      <c:pt idx="1830">
                        <c:v>60.278210000000001</c:v>
                      </c:pt>
                      <c:pt idx="1831">
                        <c:v>41.924225</c:v>
                      </c:pt>
                      <c:pt idx="1832">
                        <c:v>31.43684</c:v>
                      </c:pt>
                      <c:pt idx="1833">
                        <c:v>26.192093</c:v>
                      </c:pt>
                      <c:pt idx="1834">
                        <c:v>44.517592999999998</c:v>
                      </c:pt>
                      <c:pt idx="1835">
                        <c:v>2.6181549999999998</c:v>
                      </c:pt>
                      <c:pt idx="1836">
                        <c:v>39.264415999999997</c:v>
                      </c:pt>
                      <c:pt idx="1837">
                        <c:v>13.085502999999999</c:v>
                      </c:pt>
                      <c:pt idx="1838">
                        <c:v>41.865172999999999</c:v>
                      </c:pt>
                      <c:pt idx="1839">
                        <c:v>73.249297999999996</c:v>
                      </c:pt>
                      <c:pt idx="1840">
                        <c:v>39.232792000000003</c:v>
                      </c:pt>
                      <c:pt idx="1841">
                        <c:v>54.914845</c:v>
                      </c:pt>
                      <c:pt idx="1842">
                        <c:v>52.289318000000002</c:v>
                      </c:pt>
                      <c:pt idx="1843">
                        <c:v>49.664845</c:v>
                      </c:pt>
                      <c:pt idx="1844">
                        <c:v>39.201186999999997</c:v>
                      </c:pt>
                      <c:pt idx="1845">
                        <c:v>31.354631000000001</c:v>
                      </c:pt>
                      <c:pt idx="1846">
                        <c:v>60.084266999999997</c:v>
                      </c:pt>
                      <c:pt idx="1847">
                        <c:v>65.295822000000001</c:v>
                      </c:pt>
                      <c:pt idx="1848">
                        <c:v>54.837437000000001</c:v>
                      </c:pt>
                      <c:pt idx="1849">
                        <c:v>33.940143999999997</c:v>
                      </c:pt>
                      <c:pt idx="1850">
                        <c:v>49.594825999999998</c:v>
                      </c:pt>
                      <c:pt idx="1851">
                        <c:v>52.194552999999999</c:v>
                      </c:pt>
                      <c:pt idx="1852">
                        <c:v>26.092016000000001</c:v>
                      </c:pt>
                      <c:pt idx="1853">
                        <c:v>59.999538000000001</c:v>
                      </c:pt>
                      <c:pt idx="1854">
                        <c:v>13.040748000000001</c:v>
                      </c:pt>
                      <c:pt idx="1855">
                        <c:v>44.329600999999997</c:v>
                      </c:pt>
                      <c:pt idx="1856">
                        <c:v>41.713566</c:v>
                      </c:pt>
                      <c:pt idx="1857">
                        <c:v>10.426288</c:v>
                      </c:pt>
                      <c:pt idx="1858">
                        <c:v>44.302784000000003</c:v>
                      </c:pt>
                      <c:pt idx="1859">
                        <c:v>80.771133000000006</c:v>
                      </c:pt>
                      <c:pt idx="1860">
                        <c:v>36.469929</c:v>
                      </c:pt>
                      <c:pt idx="1861">
                        <c:v>26.044692999999999</c:v>
                      </c:pt>
                      <c:pt idx="1862">
                        <c:v>39.059157999999996</c:v>
                      </c:pt>
                      <c:pt idx="1863">
                        <c:v>65.085464000000002</c:v>
                      </c:pt>
                      <c:pt idx="1864">
                        <c:v>26.028931</c:v>
                      </c:pt>
                      <c:pt idx="1865">
                        <c:v>62.456828999999999</c:v>
                      </c:pt>
                      <c:pt idx="1866">
                        <c:v>39.027641000000003</c:v>
                      </c:pt>
                      <c:pt idx="1867">
                        <c:v>44.222397000000001</c:v>
                      </c:pt>
                      <c:pt idx="1868">
                        <c:v>49.415053999999998</c:v>
                      </c:pt>
                      <c:pt idx="1869">
                        <c:v>7.800802</c:v>
                      </c:pt>
                      <c:pt idx="1870">
                        <c:v>44.195621000000003</c:v>
                      </c:pt>
                      <c:pt idx="1871">
                        <c:v>7.7976530000000004</c:v>
                      </c:pt>
                      <c:pt idx="1872">
                        <c:v>33.783005000000003</c:v>
                      </c:pt>
                      <c:pt idx="1873">
                        <c:v>75.346869999999996</c:v>
                      </c:pt>
                      <c:pt idx="1874">
                        <c:v>38.964649000000001</c:v>
                      </c:pt>
                      <c:pt idx="1875">
                        <c:v>38.956778999999997</c:v>
                      </c:pt>
                      <c:pt idx="1876">
                        <c:v>75.301231000000001</c:v>
                      </c:pt>
                      <c:pt idx="1877">
                        <c:v>59.709601999999997</c:v>
                      </c:pt>
                      <c:pt idx="1878">
                        <c:v>28.550996999999999</c:v>
                      </c:pt>
                      <c:pt idx="1879">
                        <c:v>46.710372999999997</c:v>
                      </c:pt>
                      <c:pt idx="1880">
                        <c:v>54.484428000000001</c:v>
                      </c:pt>
                      <c:pt idx="1881">
                        <c:v>83.007110999999995</c:v>
                      </c:pt>
                      <c:pt idx="1882">
                        <c:v>28.527929</c:v>
                      </c:pt>
                      <c:pt idx="1883">
                        <c:v>36.300938000000002</c:v>
                      </c:pt>
                      <c:pt idx="1884">
                        <c:v>54.440398999999999</c:v>
                      </c:pt>
                      <c:pt idx="1885">
                        <c:v>41.470016000000001</c:v>
                      </c:pt>
                      <c:pt idx="1886">
                        <c:v>41.461632000000002</c:v>
                      </c:pt>
                      <c:pt idx="1887">
                        <c:v>44.044079000000004</c:v>
                      </c:pt>
                      <c:pt idx="1888">
                        <c:v>69.938216999999995</c:v>
                      </c:pt>
                      <c:pt idx="1889">
                        <c:v>46.616055000000003</c:v>
                      </c:pt>
                      <c:pt idx="1890">
                        <c:v>38.838856</c:v>
                      </c:pt>
                      <c:pt idx="1891">
                        <c:v>46.597202000000003</c:v>
                      </c:pt>
                      <c:pt idx="1892">
                        <c:v>64.705253999999996</c:v>
                      </c:pt>
                      <c:pt idx="1893">
                        <c:v>31.052237999999999</c:v>
                      </c:pt>
                      <c:pt idx="1894">
                        <c:v>46.568935000000003</c:v>
                      </c:pt>
                      <c:pt idx="1895">
                        <c:v>36.212958999999998</c:v>
                      </c:pt>
                      <c:pt idx="1896">
                        <c:v>43.963982000000001</c:v>
                      </c:pt>
                      <c:pt idx="1897">
                        <c:v>49.126274000000002</c:v>
                      </c:pt>
                      <c:pt idx="1898">
                        <c:v>67.211830000000006</c:v>
                      </c:pt>
                      <c:pt idx="1899">
                        <c:v>31.014565999999999</c:v>
                      </c:pt>
                      <c:pt idx="1900">
                        <c:v>28.424267</c:v>
                      </c:pt>
                      <c:pt idx="1901">
                        <c:v>43.919521000000003</c:v>
                      </c:pt>
                      <c:pt idx="1902">
                        <c:v>41.327655999999998</c:v>
                      </c:pt>
                      <c:pt idx="1903">
                        <c:v>49.066657999999997</c:v>
                      </c:pt>
                      <c:pt idx="1904">
                        <c:v>23.237396</c:v>
                      </c:pt>
                      <c:pt idx="1905">
                        <c:v>77.442307</c:v>
                      </c:pt>
                      <c:pt idx="1906">
                        <c:v>7.7426630000000003</c:v>
                      </c:pt>
                      <c:pt idx="1907">
                        <c:v>23.223286000000002</c:v>
                      </c:pt>
                      <c:pt idx="1908">
                        <c:v>92.874336</c:v>
                      </c:pt>
                      <c:pt idx="1909">
                        <c:v>67.062325000000001</c:v>
                      </c:pt>
                      <c:pt idx="1910">
                        <c:v>46.418362000000002</c:v>
                      </c:pt>
                      <c:pt idx="1911">
                        <c:v>77.348267000000007</c:v>
                      </c:pt>
                      <c:pt idx="1912">
                        <c:v>48.977314</c:v>
                      </c:pt>
                      <c:pt idx="1913">
                        <c:v>36.081237999999999</c:v>
                      </c:pt>
                      <c:pt idx="1914">
                        <c:v>25.767092000000002</c:v>
                      </c:pt>
                      <c:pt idx="1915">
                        <c:v>28.338058</c:v>
                      </c:pt>
                      <c:pt idx="1916">
                        <c:v>41.210644000000002</c:v>
                      </c:pt>
                      <c:pt idx="1917">
                        <c:v>36.052005999999999</c:v>
                      </c:pt>
                      <c:pt idx="1918">
                        <c:v>33.470078000000001</c:v>
                      </c:pt>
                      <c:pt idx="1919">
                        <c:v>48.907893999999999</c:v>
                      </c:pt>
                      <c:pt idx="1920">
                        <c:v>28.309359000000001</c:v>
                      </c:pt>
                      <c:pt idx="1921">
                        <c:v>66.899467000000001</c:v>
                      </c:pt>
                      <c:pt idx="1922">
                        <c:v>33.442951000000001</c:v>
                      </c:pt>
                      <c:pt idx="1923">
                        <c:v>25.720133000000001</c:v>
                      </c:pt>
                      <c:pt idx="1924">
                        <c:v>36.000884999999997</c:v>
                      </c:pt>
                      <c:pt idx="1925">
                        <c:v>23.138735</c:v>
                      </c:pt>
                      <c:pt idx="1926">
                        <c:v>33.415840000000003</c:v>
                      </c:pt>
                      <c:pt idx="1927">
                        <c:v>51.398560000000003</c:v>
                      </c:pt>
                      <c:pt idx="1928">
                        <c:v>43.679915999999999</c:v>
                      </c:pt>
                      <c:pt idx="1929">
                        <c:v>38.533287000000001</c:v>
                      </c:pt>
                      <c:pt idx="1930">
                        <c:v>41.093834000000001</c:v>
                      </c:pt>
                      <c:pt idx="1931">
                        <c:v>51.356873</c:v>
                      </c:pt>
                      <c:pt idx="1932">
                        <c:v>33.375197999999997</c:v>
                      </c:pt>
                      <c:pt idx="1933">
                        <c:v>56.469642999999998</c:v>
                      </c:pt>
                      <c:pt idx="1934">
                        <c:v>20.530249000000001</c:v>
                      </c:pt>
                      <c:pt idx="1935">
                        <c:v>59.012489000000002</c:v>
                      </c:pt>
                      <c:pt idx="1936">
                        <c:v>30.782876999999999</c:v>
                      </c:pt>
                      <c:pt idx="1937">
                        <c:v>43.600226999999997</c:v>
                      </c:pt>
                      <c:pt idx="1938">
                        <c:v>23.077788999999999</c:v>
                      </c:pt>
                      <c:pt idx="1939">
                        <c:v>48.709887999999999</c:v>
                      </c:pt>
                      <c:pt idx="1940">
                        <c:v>35.884208999999998</c:v>
                      </c:pt>
                      <c:pt idx="1941">
                        <c:v>38.439563999999997</c:v>
                      </c:pt>
                      <c:pt idx="1942">
                        <c:v>46.118110999999999</c:v>
                      </c:pt>
                      <c:pt idx="1943">
                        <c:v>28.177568000000001</c:v>
                      </c:pt>
                      <c:pt idx="1944">
                        <c:v>84.515540999999999</c:v>
                      </c:pt>
                      <c:pt idx="1945">
                        <c:v>35.847797</c:v>
                      </c:pt>
                      <c:pt idx="1946">
                        <c:v>33.280479</c:v>
                      </c:pt>
                      <c:pt idx="1947">
                        <c:v>46.071303999999998</c:v>
                      </c:pt>
                      <c:pt idx="1948">
                        <c:v>23.030972999999999</c:v>
                      </c:pt>
                      <c:pt idx="1949">
                        <c:v>17.909341999999999</c:v>
                      </c:pt>
                      <c:pt idx="1950">
                        <c:v>35.811405000000001</c:v>
                      </c:pt>
                      <c:pt idx="1951">
                        <c:v>20.459503000000002</c:v>
                      </c:pt>
                      <c:pt idx="1952">
                        <c:v>38.353774999999999</c:v>
                      </c:pt>
                      <c:pt idx="1953">
                        <c:v>51.127974999999999</c:v>
                      </c:pt>
                      <c:pt idx="1954">
                        <c:v>51.117584000000001</c:v>
                      </c:pt>
                      <c:pt idx="1955">
                        <c:v>35.775036</c:v>
                      </c:pt>
                      <c:pt idx="1956">
                        <c:v>40.877445000000002</c:v>
                      </c:pt>
                      <c:pt idx="1957">
                        <c:v>17.880248999999999</c:v>
                      </c:pt>
                      <c:pt idx="1958">
                        <c:v>25.538018999999998</c:v>
                      </c:pt>
                      <c:pt idx="1959">
                        <c:v>45.959091000000001</c:v>
                      </c:pt>
                      <c:pt idx="1960">
                        <c:v>43.396984000000003</c:v>
                      </c:pt>
                      <c:pt idx="1961">
                        <c:v>28.074691999999999</c:v>
                      </c:pt>
                      <c:pt idx="1962">
                        <c:v>30.620708</c:v>
                      </c:pt>
                      <c:pt idx="1963">
                        <c:v>28.063274</c:v>
                      </c:pt>
                      <c:pt idx="1964">
                        <c:v>58.665824999999998</c:v>
                      </c:pt>
                      <c:pt idx="1965">
                        <c:v>25.501691999999998</c:v>
                      </c:pt>
                      <c:pt idx="1966">
                        <c:v>20.397203000000001</c:v>
                      </c:pt>
                      <c:pt idx="1967">
                        <c:v>20.393055</c:v>
                      </c:pt>
                      <c:pt idx="1968">
                        <c:v>22.937519000000002</c:v>
                      </c:pt>
                      <c:pt idx="1969">
                        <c:v>45.865707</c:v>
                      </c:pt>
                      <c:pt idx="1970">
                        <c:v>35.666069</c:v>
                      </c:pt>
                      <c:pt idx="1971">
                        <c:v>53.488216000000001</c:v>
                      </c:pt>
                      <c:pt idx="1972">
                        <c:v>33.105015000000002</c:v>
                      </c:pt>
                      <c:pt idx="1973">
                        <c:v>48.374405000000003</c:v>
                      </c:pt>
                      <c:pt idx="1974">
                        <c:v>53.455565999999997</c:v>
                      </c:pt>
                      <c:pt idx="1975">
                        <c:v>25.449850000000001</c:v>
                      </c:pt>
                      <c:pt idx="1976">
                        <c:v>33.078071999999999</c:v>
                      </c:pt>
                      <c:pt idx="1977">
                        <c:v>12.719745</c:v>
                      </c:pt>
                      <c:pt idx="1978">
                        <c:v>43.238326999999998</c:v>
                      </c:pt>
                      <c:pt idx="1979">
                        <c:v>45.772438000000001</c:v>
                      </c:pt>
                      <c:pt idx="1980">
                        <c:v>27.966351</c:v>
                      </c:pt>
                      <c:pt idx="1981">
                        <c:v>35.586288000000003</c:v>
                      </c:pt>
                      <c:pt idx="1982">
                        <c:v>58.451282999999997</c:v>
                      </c:pt>
                      <c:pt idx="1983">
                        <c:v>35.571793</c:v>
                      </c:pt>
                      <c:pt idx="1984">
                        <c:v>58.427470999999997</c:v>
                      </c:pt>
                      <c:pt idx="1985">
                        <c:v>58.415568999999998</c:v>
                      </c:pt>
                      <c:pt idx="1986">
                        <c:v>25.392900000000001</c:v>
                      </c:pt>
                      <c:pt idx="1987">
                        <c:v>38.081589000000001</c:v>
                      </c:pt>
                      <c:pt idx="1988">
                        <c:v>32.997318</c:v>
                      </c:pt>
                      <c:pt idx="1989">
                        <c:v>35.528336000000003</c:v>
                      </c:pt>
                      <c:pt idx="1990">
                        <c:v>58.356082999999998</c:v>
                      </c:pt>
                      <c:pt idx="1991">
                        <c:v>-2.5367039999999998</c:v>
                      </c:pt>
                      <c:pt idx="1992">
                        <c:v>55.796112000000001</c:v>
                      </c:pt>
                      <c:pt idx="1993">
                        <c:v>38.035049000000001</c:v>
                      </c:pt>
                      <c:pt idx="1994">
                        <c:v>32.956989</c:v>
                      </c:pt>
                      <c:pt idx="1995">
                        <c:v>78.573723000000001</c:v>
                      </c:pt>
                      <c:pt idx="1996">
                        <c:v>63.352984999999997</c:v>
                      </c:pt>
                      <c:pt idx="1997">
                        <c:v>35.470440000000004</c:v>
                      </c:pt>
                      <c:pt idx="1998">
                        <c:v>30.397034000000001</c:v>
                      </c:pt>
                      <c:pt idx="1999">
                        <c:v>50.651389999999999</c:v>
                      </c:pt>
                      <c:pt idx="2000">
                        <c:v>96.218018000000001</c:v>
                      </c:pt>
                      <c:pt idx="2001">
                        <c:v>37.973049000000003</c:v>
                      </c:pt>
                      <c:pt idx="2002">
                        <c:v>50.620403000000003</c:v>
                      </c:pt>
                      <c:pt idx="2003">
                        <c:v>53.140582999999999</c:v>
                      </c:pt>
                      <c:pt idx="2004">
                        <c:v>35.419826999999998</c:v>
                      </c:pt>
                      <c:pt idx="2005">
                        <c:v>73.354675</c:v>
                      </c:pt>
                      <c:pt idx="2006">
                        <c:v>53.108063000000001</c:v>
                      </c:pt>
                      <c:pt idx="2007">
                        <c:v>37.926589999999997</c:v>
                      </c:pt>
                      <c:pt idx="2008">
                        <c:v>30.335080999999999</c:v>
                      </c:pt>
                      <c:pt idx="2009">
                        <c:v>42.965927000000001</c:v>
                      </c:pt>
                      <c:pt idx="2010">
                        <c:v>50.53783</c:v>
                      </c:pt>
                      <c:pt idx="2011">
                        <c:v>40.422012000000002</c:v>
                      </c:pt>
                      <c:pt idx="2012">
                        <c:v>32.836182000000001</c:v>
                      </c:pt>
                      <c:pt idx="2013">
                        <c:v>42.930855000000001</c:v>
                      </c:pt>
                      <c:pt idx="2014">
                        <c:v>60.595889999999997</c:v>
                      </c:pt>
                      <c:pt idx="2015">
                        <c:v>37.864699999999999</c:v>
                      </c:pt>
                      <c:pt idx="2016">
                        <c:v>10.095191</c:v>
                      </c:pt>
                      <c:pt idx="2017">
                        <c:v>35.325954000000003</c:v>
                      </c:pt>
                      <c:pt idx="2018">
                        <c:v>7.5683009999999999</c:v>
                      </c:pt>
                      <c:pt idx="2019">
                        <c:v>58.011791000000002</c:v>
                      </c:pt>
                      <c:pt idx="2020">
                        <c:v>35.304310000000001</c:v>
                      </c:pt>
                      <c:pt idx="2021">
                        <c:v>45.381985</c:v>
                      </c:pt>
                      <c:pt idx="2022">
                        <c:v>55.455539999999999</c:v>
                      </c:pt>
                      <c:pt idx="2023">
                        <c:v>30.242296</c:v>
                      </c:pt>
                      <c:pt idx="2024">
                        <c:v>42.834499000000001</c:v>
                      </c:pt>
                      <c:pt idx="2025">
                        <c:v>30.229937</c:v>
                      </c:pt>
                      <c:pt idx="2026">
                        <c:v>30.223759000000001</c:v>
                      </c:pt>
                      <c:pt idx="2027">
                        <c:v>50.362636999999999</c:v>
                      </c:pt>
                      <c:pt idx="2028">
                        <c:v>35.246639000000002</c:v>
                      </c:pt>
                      <c:pt idx="2029">
                        <c:v>22.653922999999999</c:v>
                      </c:pt>
                      <c:pt idx="2030">
                        <c:v>67.947875999999994</c:v>
                      </c:pt>
                      <c:pt idx="2031">
                        <c:v>52.837542999999997</c:v>
                      </c:pt>
                      <c:pt idx="2032">
                        <c:v>57.857857000000003</c:v>
                      </c:pt>
                      <c:pt idx="2033">
                        <c:v>30.180536</c:v>
                      </c:pt>
                      <c:pt idx="2034">
                        <c:v>27.659834</c:v>
                      </c:pt>
                      <c:pt idx="2035">
                        <c:v>57.822369000000002</c:v>
                      </c:pt>
                      <c:pt idx="2036">
                        <c:v>20.108015000000002</c:v>
                      </c:pt>
                      <c:pt idx="2037">
                        <c:v>20.103902999999999</c:v>
                      </c:pt>
                      <c:pt idx="2038">
                        <c:v>30.149685000000002</c:v>
                      </c:pt>
                      <c:pt idx="2039">
                        <c:v>32.655476</c:v>
                      </c:pt>
                      <c:pt idx="2040">
                        <c:v>50.228915999999998</c:v>
                      </c:pt>
                      <c:pt idx="2041">
                        <c:v>47.707706000000002</c:v>
                      </c:pt>
                      <c:pt idx="2042">
                        <c:v>45.187527000000003</c:v>
                      </c:pt>
                      <c:pt idx="2043">
                        <c:v>37.648567</c:v>
                      </c:pt>
                      <c:pt idx="2044">
                        <c:v>60.225375999999997</c:v>
                      </c:pt>
                      <c:pt idx="2045">
                        <c:v>17.562139999999999</c:v>
                      </c:pt>
                      <c:pt idx="2046">
                        <c:v>82.776000999999994</c:v>
                      </c:pt>
                      <c:pt idx="2047">
                        <c:v>57.680553000000003</c:v>
                      </c:pt>
                      <c:pt idx="2048">
                        <c:v>50.146732</c:v>
                      </c:pt>
                      <c:pt idx="2049">
                        <c:v>27.575056</c:v>
                      </c:pt>
                      <c:pt idx="2050">
                        <c:v>17.544170000000001</c:v>
                      </c:pt>
                      <c:pt idx="2051">
                        <c:v>60.139125999999997</c:v>
                      </c:pt>
                      <c:pt idx="2052">
                        <c:v>47.600391000000002</c:v>
                      </c:pt>
                      <c:pt idx="2053">
                        <c:v>37.571559999999998</c:v>
                      </c:pt>
                      <c:pt idx="2054">
                        <c:v>42.572380000000003</c:v>
                      </c:pt>
                      <c:pt idx="2055">
                        <c:v>40.059913999999999</c:v>
                      </c:pt>
                      <c:pt idx="2056">
                        <c:v>50.064636</c:v>
                      </c:pt>
                      <c:pt idx="2057">
                        <c:v>22.524469</c:v>
                      </c:pt>
                      <c:pt idx="2058">
                        <c:v>40.035297</c:v>
                      </c:pt>
                      <c:pt idx="2059">
                        <c:v>42.528790000000001</c:v>
                      </c:pt>
                      <c:pt idx="2060">
                        <c:v>62.529518000000003</c:v>
                      </c:pt>
                      <c:pt idx="2061">
                        <c:v>55.014702</c:v>
                      </c:pt>
                      <c:pt idx="2062">
                        <c:v>67.504204000000001</c:v>
                      </c:pt>
                      <c:pt idx="2063">
                        <c:v>37.494647999999998</c:v>
                      </c:pt>
                      <c:pt idx="2064">
                        <c:v>47.483485999999999</c:v>
                      </c:pt>
                      <c:pt idx="2065">
                        <c:v>37.479278999999998</c:v>
                      </c:pt>
                      <c:pt idx="2066">
                        <c:v>54.95834</c:v>
                      </c:pt>
                      <c:pt idx="2067">
                        <c:v>62.439853999999997</c:v>
                      </c:pt>
                      <c:pt idx="2068">
                        <c:v>42.450394000000003</c:v>
                      </c:pt>
                      <c:pt idx="2069">
                        <c:v>27.462268999999999</c:v>
                      </c:pt>
                      <c:pt idx="2070">
                        <c:v>22.464521000000001</c:v>
                      </c:pt>
                      <c:pt idx="2071">
                        <c:v>32.442096999999997</c:v>
                      </c:pt>
                      <c:pt idx="2072">
                        <c:v>22.455307000000001</c:v>
                      </c:pt>
                      <c:pt idx="2073">
                        <c:v>62.363056</c:v>
                      </c:pt>
                      <c:pt idx="2074">
                        <c:v>54.868232999999996</c:v>
                      </c:pt>
                      <c:pt idx="2075">
                        <c:v>42.389481000000004</c:v>
                      </c:pt>
                      <c:pt idx="2076">
                        <c:v>27.422858999999999</c:v>
                      </c:pt>
                      <c:pt idx="2077">
                        <c:v>37.387135000000001</c:v>
                      </c:pt>
                      <c:pt idx="2078">
                        <c:v>22.427679000000001</c:v>
                      </c:pt>
                      <c:pt idx="2079">
                        <c:v>24.914528000000001</c:v>
                      </c:pt>
                      <c:pt idx="2080">
                        <c:v>22.418472000000001</c:v>
                      </c:pt>
                      <c:pt idx="2081">
                        <c:v>24.904302999999999</c:v>
                      </c:pt>
                      <c:pt idx="2082">
                        <c:v>14.939513</c:v>
                      </c:pt>
                      <c:pt idx="2083">
                        <c:v>54.766972000000003</c:v>
                      </c:pt>
                      <c:pt idx="2084">
                        <c:v>52.266829999999999</c:v>
                      </c:pt>
                      <c:pt idx="2085">
                        <c:v>44.790942999999999</c:v>
                      </c:pt>
                      <c:pt idx="2086">
                        <c:v>34.830246000000002</c:v>
                      </c:pt>
                      <c:pt idx="2087">
                        <c:v>44.772548999999998</c:v>
                      </c:pt>
                      <c:pt idx="2088">
                        <c:v>39.789645999999998</c:v>
                      </c:pt>
                      <c:pt idx="2089">
                        <c:v>27.349764</c:v>
                      </c:pt>
                      <c:pt idx="2090">
                        <c:v>52.202461</c:v>
                      </c:pt>
                      <c:pt idx="2091">
                        <c:v>34.794491000000001</c:v>
                      </c:pt>
                      <c:pt idx="2092">
                        <c:v>47.211395000000003</c:v>
                      </c:pt>
                      <c:pt idx="2093">
                        <c:v>27.327294999999999</c:v>
                      </c:pt>
                      <c:pt idx="2094">
                        <c:v>19.870314</c:v>
                      </c:pt>
                      <c:pt idx="2095">
                        <c:v>34.765903000000002</c:v>
                      </c:pt>
                      <c:pt idx="2096">
                        <c:v>0</c:v>
                      </c:pt>
                      <c:pt idx="2097">
                        <c:v>39.716132999999999</c:v>
                      </c:pt>
                      <c:pt idx="2098">
                        <c:v>47.153213999999998</c:v>
                      </c:pt>
                      <c:pt idx="2099">
                        <c:v>37.218567</c:v>
                      </c:pt>
                      <c:pt idx="2100">
                        <c:v>32.249462000000001</c:v>
                      </c:pt>
                      <c:pt idx="2101">
                        <c:v>66.965880999999996</c:v>
                      </c:pt>
                      <c:pt idx="2102">
                        <c:v>54.553573999999998</c:v>
                      </c:pt>
                      <c:pt idx="2103">
                        <c:v>27.271177000000002</c:v>
                      </c:pt>
                      <c:pt idx="2104">
                        <c:v>37.180320999999999</c:v>
                      </c:pt>
                      <c:pt idx="2105">
                        <c:v>42.129032000000002</c:v>
                      </c:pt>
                      <c:pt idx="2106">
                        <c:v>42.120368999999997</c:v>
                      </c:pt>
                      <c:pt idx="2107">
                        <c:v>32.203068000000002</c:v>
                      </c:pt>
                      <c:pt idx="2108">
                        <c:v>34.673091999999997</c:v>
                      </c:pt>
                      <c:pt idx="2109">
                        <c:v>17.332979000000002</c:v>
                      </c:pt>
                      <c:pt idx="2110">
                        <c:v>22.280674000000001</c:v>
                      </c:pt>
                      <c:pt idx="2111">
                        <c:v>51.977542999999997</c:v>
                      </c:pt>
                      <c:pt idx="2112">
                        <c:v>14.847671999999999</c:v>
                      </c:pt>
                      <c:pt idx="2113">
                        <c:v>59.378464000000001</c:v>
                      </c:pt>
                      <c:pt idx="2114">
                        <c:v>14.841559999999999</c:v>
                      </c:pt>
                      <c:pt idx="2115">
                        <c:v>46.988602</c:v>
                      </c:pt>
                      <c:pt idx="2116">
                        <c:v>34.616055000000003</c:v>
                      </c:pt>
                      <c:pt idx="2117">
                        <c:v>24.720662999999998</c:v>
                      </c:pt>
                      <c:pt idx="2118">
                        <c:v>34.601802999999997</c:v>
                      </c:pt>
                      <c:pt idx="2119">
                        <c:v>24.710484999999998</c:v>
                      </c:pt>
                      <c:pt idx="2120">
                        <c:v>46.940254000000003</c:v>
                      </c:pt>
                      <c:pt idx="2121">
                        <c:v>34.580432999999999</c:v>
                      </c:pt>
                      <c:pt idx="2122">
                        <c:v>59.268535999999997</c:v>
                      </c:pt>
                      <c:pt idx="2123">
                        <c:v>27.159151000000001</c:v>
                      </c:pt>
                      <c:pt idx="2124">
                        <c:v>37.027576000000003</c:v>
                      </c:pt>
                      <c:pt idx="2125">
                        <c:v>9.8719859999999997</c:v>
                      </c:pt>
                      <c:pt idx="2126">
                        <c:v>19.739906000000001</c:v>
                      </c:pt>
                      <c:pt idx="2127">
                        <c:v>34.53772</c:v>
                      </c:pt>
                      <c:pt idx="2128">
                        <c:v>22.198243999999999</c:v>
                      </c:pt>
                      <c:pt idx="2129">
                        <c:v>51.785232999999998</c:v>
                      </c:pt>
                      <c:pt idx="2130">
                        <c:v>49.309105000000002</c:v>
                      </c:pt>
                      <c:pt idx="2131">
                        <c:v>54.228836000000001</c:v>
                      </c:pt>
                      <c:pt idx="2132">
                        <c:v>46.824340999999997</c:v>
                      </c:pt>
                      <c:pt idx="2133">
                        <c:v>19.711449000000002</c:v>
                      </c:pt>
                      <c:pt idx="2134">
                        <c:v>29.561078999999999</c:v>
                      </c:pt>
                      <c:pt idx="2135">
                        <c:v>49.258308</c:v>
                      </c:pt>
                      <c:pt idx="2136">
                        <c:v>24.624077</c:v>
                      </c:pt>
                      <c:pt idx="2137">
                        <c:v>29.542798999999999</c:v>
                      </c:pt>
                      <c:pt idx="2138">
                        <c:v>39.382275</c:v>
                      </c:pt>
                      <c:pt idx="2139">
                        <c:v>29.530615000000001</c:v>
                      </c:pt>
                      <c:pt idx="2140">
                        <c:v>46.747166</c:v>
                      </c:pt>
                      <c:pt idx="2141">
                        <c:v>51.657265000000002</c:v>
                      </c:pt>
                      <c:pt idx="2142">
                        <c:v>19.674897999999999</c:v>
                      </c:pt>
                      <c:pt idx="2143">
                        <c:v>36.882823999999999</c:v>
                      </c:pt>
                      <c:pt idx="2144">
                        <c:v>24.583476999999998</c:v>
                      </c:pt>
                      <c:pt idx="2145">
                        <c:v>34.409767000000002</c:v>
                      </c:pt>
                      <c:pt idx="2146">
                        <c:v>4.9146669999999997</c:v>
                      </c:pt>
                      <c:pt idx="2147">
                        <c:v>51.593353</c:v>
                      </c:pt>
                      <c:pt idx="2148">
                        <c:v>34.388469999999998</c:v>
                      </c:pt>
                      <c:pt idx="2149">
                        <c:v>17.190684999999998</c:v>
                      </c:pt>
                      <c:pt idx="2150">
                        <c:v>54.016719999999999</c:v>
                      </c:pt>
                      <c:pt idx="2151">
                        <c:v>46.641173999999999</c:v>
                      </c:pt>
                      <c:pt idx="2152">
                        <c:v>41.722960999999998</c:v>
                      </c:pt>
                      <c:pt idx="2153">
                        <c:v>44.168132999999997</c:v>
                      </c:pt>
                      <c:pt idx="2154">
                        <c:v>34.345897999999998</c:v>
                      </c:pt>
                      <c:pt idx="2155">
                        <c:v>66.224845999999999</c:v>
                      </c:pt>
                      <c:pt idx="2156">
                        <c:v>61.306637000000002</c:v>
                      </c:pt>
                      <c:pt idx="2157">
                        <c:v>17.162313000000001</c:v>
                      </c:pt>
                      <c:pt idx="2158">
                        <c:v>14.707516</c:v>
                      </c:pt>
                      <c:pt idx="2159">
                        <c:v>41.662689</c:v>
                      </c:pt>
                      <c:pt idx="2160">
                        <c:v>29.402882000000002</c:v>
                      </c:pt>
                      <c:pt idx="2161">
                        <c:v>53.894145999999999</c:v>
                      </c:pt>
                      <c:pt idx="2162">
                        <c:v>51.433784000000003</c:v>
                      </c:pt>
                      <c:pt idx="2163">
                        <c:v>58.769320999999998</c:v>
                      </c:pt>
                      <c:pt idx="2164">
                        <c:v>41.619667</c:v>
                      </c:pt>
                      <c:pt idx="2165">
                        <c:v>34.267937000000003</c:v>
                      </c:pt>
                      <c:pt idx="2166">
                        <c:v>41.602466999999997</c:v>
                      </c:pt>
                      <c:pt idx="2167">
                        <c:v>19.573585999999999</c:v>
                      </c:pt>
                      <c:pt idx="2168">
                        <c:v>24.461924</c:v>
                      </c:pt>
                      <c:pt idx="2169">
                        <c:v>36.685299000000001</c:v>
                      </c:pt>
                      <c:pt idx="2170">
                        <c:v>46.458438999999998</c:v>
                      </c:pt>
                      <c:pt idx="2171">
                        <c:v>56.227539</c:v>
                      </c:pt>
                      <c:pt idx="2172">
                        <c:v>21.997530000000001</c:v>
                      </c:pt>
                      <c:pt idx="2173">
                        <c:v>48.873291000000002</c:v>
                      </c:pt>
                      <c:pt idx="2174">
                        <c:v>39.090549000000003</c:v>
                      </c:pt>
                      <c:pt idx="2175">
                        <c:v>34.197155000000002</c:v>
                      </c:pt>
                      <c:pt idx="2176">
                        <c:v>80.590912000000003</c:v>
                      </c:pt>
                      <c:pt idx="2177">
                        <c:v>19.533148000000001</c:v>
                      </c:pt>
                      <c:pt idx="2178">
                        <c:v>63.469600999999997</c:v>
                      </c:pt>
                      <c:pt idx="2179">
                        <c:v>41.490768000000003</c:v>
                      </c:pt>
                      <c:pt idx="2180">
                        <c:v>41.482185000000001</c:v>
                      </c:pt>
                      <c:pt idx="2181">
                        <c:v>65.869834999999995</c:v>
                      </c:pt>
                      <c:pt idx="2182">
                        <c:v>46.343254000000002</c:v>
                      </c:pt>
                      <c:pt idx="2183">
                        <c:v>82.912871999999993</c:v>
                      </c:pt>
                      <c:pt idx="2184">
                        <c:v>39.009746999999997</c:v>
                      </c:pt>
                      <c:pt idx="2185">
                        <c:v>36.564067999999999</c:v>
                      </c:pt>
                      <c:pt idx="2186">
                        <c:v>34.119399999999999</c:v>
                      </c:pt>
                      <c:pt idx="2187">
                        <c:v>26.802548999999999</c:v>
                      </c:pt>
                      <c:pt idx="2188">
                        <c:v>46.285727999999999</c:v>
                      </c:pt>
                      <c:pt idx="2189">
                        <c:v>43.840556999999997</c:v>
                      </c:pt>
                      <c:pt idx="2190">
                        <c:v>48.701644999999999</c:v>
                      </c:pt>
                      <c:pt idx="2191">
                        <c:v>55.995292999999997</c:v>
                      </c:pt>
                      <c:pt idx="2192">
                        <c:v>43.813327999999998</c:v>
                      </c:pt>
                      <c:pt idx="2193">
                        <c:v>53.538527999999999</c:v>
                      </c:pt>
                      <c:pt idx="2194">
                        <c:v>34.062916000000001</c:v>
                      </c:pt>
                      <c:pt idx="2195">
                        <c:v>36.488422</c:v>
                      </c:pt>
                      <c:pt idx="2196">
                        <c:v>41.344977999999998</c:v>
                      </c:pt>
                      <c:pt idx="2197">
                        <c:v>55.925732000000004</c:v>
                      </c:pt>
                      <c:pt idx="2198">
                        <c:v>60.776240999999999</c:v>
                      </c:pt>
                      <c:pt idx="2199">
                        <c:v>51.041466</c:v>
                      </c:pt>
                      <c:pt idx="2200">
                        <c:v>60.751057000000003</c:v>
                      </c:pt>
                      <c:pt idx="2201">
                        <c:v>48.590770999999997</c:v>
                      </c:pt>
                      <c:pt idx="2202">
                        <c:v>24.29035</c:v>
                      </c:pt>
                      <c:pt idx="2203">
                        <c:v>31.570910000000001</c:v>
                      </c:pt>
                      <c:pt idx="2204">
                        <c:v>46.132534</c:v>
                      </c:pt>
                      <c:pt idx="2205">
                        <c:v>31.557818999999999</c:v>
                      </c:pt>
                      <c:pt idx="2206">
                        <c:v>63.102553999999998</c:v>
                      </c:pt>
                      <c:pt idx="2207">
                        <c:v>55.809913999999999</c:v>
                      </c:pt>
                      <c:pt idx="2208">
                        <c:v>12.130075</c:v>
                      </c:pt>
                      <c:pt idx="2209">
                        <c:v>33.957165000000003</c:v>
                      </c:pt>
                      <c:pt idx="2210">
                        <c:v>53.350189</c:v>
                      </c:pt>
                      <c:pt idx="2211">
                        <c:v>50.914619000000002</c:v>
                      </c:pt>
                      <c:pt idx="2212">
                        <c:v>31.512035000000001</c:v>
                      </c:pt>
                      <c:pt idx="2213">
                        <c:v>16.964499</c:v>
                      </c:pt>
                      <c:pt idx="2214">
                        <c:v>53.305934999999998</c:v>
                      </c:pt>
                      <c:pt idx="2215">
                        <c:v>26.647435999999999</c:v>
                      </c:pt>
                      <c:pt idx="2216">
                        <c:v>26.641907</c:v>
                      </c:pt>
                      <c:pt idx="2217">
                        <c:v>43.586799999999997</c:v>
                      </c:pt>
                      <c:pt idx="2218">
                        <c:v>9.6839460000000006</c:v>
                      </c:pt>
                      <c:pt idx="2219">
                        <c:v>31.466290000000001</c:v>
                      </c:pt>
                      <c:pt idx="2220">
                        <c:v>60.499535000000002</c:v>
                      </c:pt>
                      <c:pt idx="2221">
                        <c:v>45.970100000000002</c:v>
                      </c:pt>
                      <c:pt idx="2222">
                        <c:v>24.189765999999999</c:v>
                      </c:pt>
                      <c:pt idx="2223">
                        <c:v>12.092371999999999</c:v>
                      </c:pt>
                      <c:pt idx="2224">
                        <c:v>62.867279000000003</c:v>
                      </c:pt>
                      <c:pt idx="2225">
                        <c:v>33.844582000000003</c:v>
                      </c:pt>
                      <c:pt idx="2226">
                        <c:v>41.088455000000003</c:v>
                      </c:pt>
                      <c:pt idx="2227">
                        <c:v>28.997592999999998</c:v>
                      </c:pt>
                      <c:pt idx="2228">
                        <c:v>45.903315999999997</c:v>
                      </c:pt>
                      <c:pt idx="2229">
                        <c:v>38.647396000000001</c:v>
                      </c:pt>
                      <c:pt idx="2230">
                        <c:v>26.564564000000001</c:v>
                      </c:pt>
                      <c:pt idx="2231">
                        <c:v>48.289172999999998</c:v>
                      </c:pt>
                      <c:pt idx="2232">
                        <c:v>21.725612999999999</c:v>
                      </c:pt>
                      <c:pt idx="2233">
                        <c:v>31.374919999999999</c:v>
                      </c:pt>
                      <c:pt idx="2234">
                        <c:v>38.607261999999999</c:v>
                      </c:pt>
                      <c:pt idx="2235">
                        <c:v>16.887167000000002</c:v>
                      </c:pt>
                      <c:pt idx="2236">
                        <c:v>36.179264000000003</c:v>
                      </c:pt>
                      <c:pt idx="2237">
                        <c:v>33.760292</c:v>
                      </c:pt>
                      <c:pt idx="2238">
                        <c:v>36.164223</c:v>
                      </c:pt>
                      <c:pt idx="2239">
                        <c:v>69.902962000000002</c:v>
                      </c:pt>
                      <c:pt idx="2240">
                        <c:v>62.658591999999999</c:v>
                      </c:pt>
                      <c:pt idx="2241">
                        <c:v>62.645561000000001</c:v>
                      </c:pt>
                      <c:pt idx="2242">
                        <c:v>38.543098000000001</c:v>
                      </c:pt>
                      <c:pt idx="2243">
                        <c:v>16.859097999999999</c:v>
                      </c:pt>
                      <c:pt idx="2244">
                        <c:v>26.487358</c:v>
                      </c:pt>
                      <c:pt idx="2245">
                        <c:v>45.741374999999998</c:v>
                      </c:pt>
                      <c:pt idx="2246">
                        <c:v>60.173499999999997</c:v>
                      </c:pt>
                      <c:pt idx="2247">
                        <c:v>55.348103000000002</c:v>
                      </c:pt>
                      <c:pt idx="2248">
                        <c:v>38.495018000000002</c:v>
                      </c:pt>
                      <c:pt idx="2249">
                        <c:v>14.432629</c:v>
                      </c:pt>
                      <c:pt idx="2250">
                        <c:v>60.123435999999998</c:v>
                      </c:pt>
                      <c:pt idx="2251">
                        <c:v>19.235496999999999</c:v>
                      </c:pt>
                      <c:pt idx="2252">
                        <c:v>26.443301999999999</c:v>
                      </c:pt>
                      <c:pt idx="2253">
                        <c:v>24.034362999999999</c:v>
                      </c:pt>
                      <c:pt idx="2254">
                        <c:v>38.446975999999999</c:v>
                      </c:pt>
                      <c:pt idx="2255">
                        <c:v>57.658459000000001</c:v>
                      </c:pt>
                      <c:pt idx="2256">
                        <c:v>57.646453999999999</c:v>
                      </c:pt>
                      <c:pt idx="2257">
                        <c:v>26.415790999999999</c:v>
                      </c:pt>
                      <c:pt idx="2258">
                        <c:v>57.622447999999999</c:v>
                      </c:pt>
                      <c:pt idx="2259">
                        <c:v>26.404789000000001</c:v>
                      </c:pt>
                      <c:pt idx="2260">
                        <c:v>71.998062000000004</c:v>
                      </c:pt>
                      <c:pt idx="2261">
                        <c:v>40.790405</c:v>
                      </c:pt>
                      <c:pt idx="2262">
                        <c:v>16.792551</c:v>
                      </c:pt>
                      <c:pt idx="2263">
                        <c:v>43.171847999999997</c:v>
                      </c:pt>
                      <c:pt idx="2264">
                        <c:v>45.560791000000002</c:v>
                      </c:pt>
                      <c:pt idx="2265">
                        <c:v>35.961551999999998</c:v>
                      </c:pt>
                      <c:pt idx="2266">
                        <c:v>45.541809000000001</c:v>
                      </c:pt>
                      <c:pt idx="2267">
                        <c:v>47.928756999999997</c:v>
                      </c:pt>
                      <c:pt idx="2268">
                        <c:v>52.710644000000002</c:v>
                      </c:pt>
                      <c:pt idx="2269">
                        <c:v>43.117905</c:v>
                      </c:pt>
                      <c:pt idx="2270">
                        <c:v>38.319037999999999</c:v>
                      </c:pt>
                      <c:pt idx="2271">
                        <c:v>35.916606999999999</c:v>
                      </c:pt>
                      <c:pt idx="2272">
                        <c:v>-2.3939409999999999</c:v>
                      </c:pt>
                      <c:pt idx="2273">
                        <c:v>57.442616000000001</c:v>
                      </c:pt>
                      <c:pt idx="2274">
                        <c:v>28.715319000000001</c:v>
                      </c:pt>
                      <c:pt idx="2275">
                        <c:v>64.595993000000007</c:v>
                      </c:pt>
                      <c:pt idx="2276">
                        <c:v>33.487236000000003</c:v>
                      </c:pt>
                      <c:pt idx="2277">
                        <c:v>11.957231999999999</c:v>
                      </c:pt>
                      <c:pt idx="2278">
                        <c:v>40.646110999999998</c:v>
                      </c:pt>
                      <c:pt idx="2279">
                        <c:v>62.151676000000002</c:v>
                      </c:pt>
                      <c:pt idx="2280">
                        <c:v>83.648262000000003</c:v>
                      </c:pt>
                      <c:pt idx="2281">
                        <c:v>16.726161999999999</c:v>
                      </c:pt>
                      <c:pt idx="2282">
                        <c:v>47.779063999999998</c:v>
                      </c:pt>
                      <c:pt idx="2283">
                        <c:v>38.215279000000002</c:v>
                      </c:pt>
                      <c:pt idx="2284">
                        <c:v>26.267520999999999</c:v>
                      </c:pt>
                      <c:pt idx="2285">
                        <c:v>23.874580000000002</c:v>
                      </c:pt>
                      <c:pt idx="2286">
                        <c:v>11.934799</c:v>
                      </c:pt>
                      <c:pt idx="2287">
                        <c:v>19.091691999999998</c:v>
                      </c:pt>
                      <c:pt idx="2288">
                        <c:v>64.421013000000002</c:v>
                      </c:pt>
                      <c:pt idx="2289">
                        <c:v>40.552909999999997</c:v>
                      </c:pt>
                      <c:pt idx="2290">
                        <c:v>19.079739</c:v>
                      </c:pt>
                      <c:pt idx="2291">
                        <c:v>50.073855999999999</c:v>
                      </c:pt>
                      <c:pt idx="2292">
                        <c:v>47.679428000000001</c:v>
                      </c:pt>
                      <c:pt idx="2293">
                        <c:v>9.5338949999999993</c:v>
                      </c:pt>
                      <c:pt idx="2294">
                        <c:v>40.510590000000001</c:v>
                      </c:pt>
                      <c:pt idx="2295">
                        <c:v>54.796996999999998</c:v>
                      </c:pt>
                      <c:pt idx="2296">
                        <c:v>38.111687000000003</c:v>
                      </c:pt>
                      <c:pt idx="2297">
                        <c:v>11.907413999999999</c:v>
                      </c:pt>
                      <c:pt idx="2298">
                        <c:v>19.047882000000001</c:v>
                      </c:pt>
                      <c:pt idx="2299">
                        <c:v>26.185365999999998</c:v>
                      </c:pt>
                      <c:pt idx="2300">
                        <c:v>7.1399710000000001</c:v>
                      </c:pt>
                      <c:pt idx="2301">
                        <c:v>35.692397999999997</c:v>
                      </c:pt>
                      <c:pt idx="2302">
                        <c:v>26.168955</c:v>
                      </c:pt>
                      <c:pt idx="2303">
                        <c:v>7.1354959999999998</c:v>
                      </c:pt>
                      <c:pt idx="2304">
                        <c:v>21.402014000000001</c:v>
                      </c:pt>
                      <c:pt idx="2305">
                        <c:v>42.795077999999997</c:v>
                      </c:pt>
                      <c:pt idx="2306">
                        <c:v>47.540149999999997</c:v>
                      </c:pt>
                      <c:pt idx="2307">
                        <c:v>38.024166000000001</c:v>
                      </c:pt>
                      <c:pt idx="2308">
                        <c:v>21.384121</c:v>
                      </c:pt>
                      <c:pt idx="2309">
                        <c:v>33.257232999999999</c:v>
                      </c:pt>
                      <c:pt idx="2310">
                        <c:v>42.750359000000003</c:v>
                      </c:pt>
                      <c:pt idx="2311">
                        <c:v>40.366894000000002</c:v>
                      </c:pt>
                      <c:pt idx="2312">
                        <c:v>35.610396999999999</c:v>
                      </c:pt>
                      <c:pt idx="2313">
                        <c:v>23.735299999999999</c:v>
                      </c:pt>
                      <c:pt idx="2314">
                        <c:v>52.206738000000001</c:v>
                      </c:pt>
                      <c:pt idx="2315">
                        <c:v>30.842981000000002</c:v>
                      </c:pt>
                      <c:pt idx="2316">
                        <c:v>54.556933999999998</c:v>
                      </c:pt>
                      <c:pt idx="2317">
                        <c:v>54.545516999999997</c:v>
                      </c:pt>
                      <c:pt idx="2318">
                        <c:v>28.452576000000001</c:v>
                      </c:pt>
                      <c:pt idx="2319">
                        <c:v>54.522689999999997</c:v>
                      </c:pt>
                      <c:pt idx="2320">
                        <c:v>56.881335999999997</c:v>
                      </c:pt>
                      <c:pt idx="2321">
                        <c:v>40.282513000000002</c:v>
                      </c:pt>
                      <c:pt idx="2322">
                        <c:v>47.381270999999998</c:v>
                      </c:pt>
                      <c:pt idx="2323">
                        <c:v>40.265647999999999</c:v>
                      </c:pt>
                      <c:pt idx="2324">
                        <c:v>35.521076000000001</c:v>
                      </c:pt>
                      <c:pt idx="2325">
                        <c:v>42.616366999999997</c:v>
                      </c:pt>
                      <c:pt idx="2326">
                        <c:v>44.974522</c:v>
                      </c:pt>
                      <c:pt idx="2327">
                        <c:v>40.231934000000003</c:v>
                      </c:pt>
                      <c:pt idx="2328">
                        <c:v>52.053950999999998</c:v>
                      </c:pt>
                      <c:pt idx="2329">
                        <c:v>21.290338999999999</c:v>
                      </c:pt>
                      <c:pt idx="2330">
                        <c:v>44.936855000000001</c:v>
                      </c:pt>
                      <c:pt idx="2331">
                        <c:v>18.916817000000002</c:v>
                      </c:pt>
                      <c:pt idx="2332">
                        <c:v>63.830883</c:v>
                      </c:pt>
                      <c:pt idx="2333">
                        <c:v>37.817782999999999</c:v>
                      </c:pt>
                      <c:pt idx="2334">
                        <c:v>51.988556000000003</c:v>
                      </c:pt>
                      <c:pt idx="2335">
                        <c:v>42.527180000000001</c:v>
                      </c:pt>
                      <c:pt idx="2336">
                        <c:v>30.707636000000001</c:v>
                      </c:pt>
                      <c:pt idx="2337">
                        <c:v>33.062832</c:v>
                      </c:pt>
                      <c:pt idx="2338">
                        <c:v>47.222717000000003</c:v>
                      </c:pt>
                      <c:pt idx="2339">
                        <c:v>25.967048999999999</c:v>
                      </c:pt>
                      <c:pt idx="2340">
                        <c:v>30.681895999999998</c:v>
                      </c:pt>
                      <c:pt idx="2341">
                        <c:v>37.754416999999997</c:v>
                      </c:pt>
                      <c:pt idx="2342">
                        <c:v>14.154938</c:v>
                      </c:pt>
                      <c:pt idx="2343">
                        <c:v>21.227955000000001</c:v>
                      </c:pt>
                      <c:pt idx="2344">
                        <c:v>58.954174000000002</c:v>
                      </c:pt>
                      <c:pt idx="2345">
                        <c:v>49.511119999999998</c:v>
                      </c:pt>
                      <c:pt idx="2346">
                        <c:v>7.0715339999999998</c:v>
                      </c:pt>
                      <c:pt idx="2347">
                        <c:v>42.420302999999997</c:v>
                      </c:pt>
                      <c:pt idx="2348">
                        <c:v>30.630457</c:v>
                      </c:pt>
                      <c:pt idx="2349">
                        <c:v>37.691116000000001</c:v>
                      </c:pt>
                      <c:pt idx="2350">
                        <c:v>25.907205999999999</c:v>
                      </c:pt>
                      <c:pt idx="2351">
                        <c:v>21.192356</c:v>
                      </c:pt>
                      <c:pt idx="2352">
                        <c:v>63.563727999999998</c:v>
                      </c:pt>
                      <c:pt idx="2353">
                        <c:v>32.952052999999999</c:v>
                      </c:pt>
                      <c:pt idx="2354">
                        <c:v>21.179016000000001</c:v>
                      </c:pt>
                      <c:pt idx="2355">
                        <c:v>9.4109200000000008</c:v>
                      </c:pt>
                      <c:pt idx="2356">
                        <c:v>51.749195</c:v>
                      </c:pt>
                      <c:pt idx="2357">
                        <c:v>35.276133999999999</c:v>
                      </c:pt>
                      <c:pt idx="2358">
                        <c:v>44.673721</c:v>
                      </c:pt>
                      <c:pt idx="2359">
                        <c:v>39.962833000000003</c:v>
                      </c:pt>
                      <c:pt idx="2360">
                        <c:v>37.604179000000002</c:v>
                      </c:pt>
                      <c:pt idx="2361">
                        <c:v>44.645583999999999</c:v>
                      </c:pt>
                      <c:pt idx="2362">
                        <c:v>28.191289999999999</c:v>
                      </c:pt>
                      <c:pt idx="2363">
                        <c:v>39.929271999999997</c:v>
                      </c:pt>
                      <c:pt idx="2364">
                        <c:v>44.617457999999999</c:v>
                      </c:pt>
                      <c:pt idx="2365">
                        <c:v>11.73897</c:v>
                      </c:pt>
                      <c:pt idx="2366">
                        <c:v>23.473006999999999</c:v>
                      </c:pt>
                      <c:pt idx="2367">
                        <c:v>53.976570000000002</c:v>
                      </c:pt>
                      <c:pt idx="2368">
                        <c:v>58.657859999999999</c:v>
                      </c:pt>
                      <c:pt idx="2369">
                        <c:v>25.804033</c:v>
                      </c:pt>
                      <c:pt idx="2370">
                        <c:v>53.942551000000002</c:v>
                      </c:pt>
                      <c:pt idx="2371">
                        <c:v>23.448353000000001</c:v>
                      </c:pt>
                      <c:pt idx="2372">
                        <c:v>37.509480000000003</c:v>
                      </c:pt>
                      <c:pt idx="2373">
                        <c:v>32.813892000000003</c:v>
                      </c:pt>
                      <c:pt idx="2374">
                        <c:v>53.897205</c:v>
                      </c:pt>
                      <c:pt idx="2375">
                        <c:v>35.142960000000002</c:v>
                      </c:pt>
                      <c:pt idx="2376">
                        <c:v>32.793201000000003</c:v>
                      </c:pt>
                      <c:pt idx="2377">
                        <c:v>39.811939000000002</c:v>
                      </c:pt>
                      <c:pt idx="2378">
                        <c:v>21.072476999999999</c:v>
                      </c:pt>
                      <c:pt idx="2379">
                        <c:v>18.727152</c:v>
                      </c:pt>
                      <c:pt idx="2380">
                        <c:v>72.552443999999994</c:v>
                      </c:pt>
                      <c:pt idx="2381">
                        <c:v>46.798183000000002</c:v>
                      </c:pt>
                      <c:pt idx="2382">
                        <c:v>16.375917000000001</c:v>
                      </c:pt>
                      <c:pt idx="2383">
                        <c:v>35.083869999999997</c:v>
                      </c:pt>
                      <c:pt idx="2384">
                        <c:v>49.107081999999998</c:v>
                      </c:pt>
                      <c:pt idx="2385">
                        <c:v>46.758808000000002</c:v>
                      </c:pt>
                      <c:pt idx="2386">
                        <c:v>37.399174000000002</c:v>
                      </c:pt>
                      <c:pt idx="2387">
                        <c:v>53.75</c:v>
                      </c:pt>
                      <c:pt idx="2388">
                        <c:v>39.719898000000001</c:v>
                      </c:pt>
                      <c:pt idx="2389">
                        <c:v>25.695699999999999</c:v>
                      </c:pt>
                      <c:pt idx="2390">
                        <c:v>60.722507</c:v>
                      </c:pt>
                      <c:pt idx="2391">
                        <c:v>44.364795999999998</c:v>
                      </c:pt>
                      <c:pt idx="2392">
                        <c:v>23.344975999999999</c:v>
                      </c:pt>
                      <c:pt idx="2393">
                        <c:v>30.342078999999998</c:v>
                      </c:pt>
                      <c:pt idx="2394">
                        <c:v>46.670292000000003</c:v>
                      </c:pt>
                      <c:pt idx="2395">
                        <c:v>44.327438000000001</c:v>
                      </c:pt>
                      <c:pt idx="2396">
                        <c:v>41.985568999999998</c:v>
                      </c:pt>
                      <c:pt idx="2397">
                        <c:v>23.320404</c:v>
                      </c:pt>
                      <c:pt idx="2398">
                        <c:v>9.3261970000000005</c:v>
                      </c:pt>
                      <c:pt idx="2399">
                        <c:v>41.959041999999997</c:v>
                      </c:pt>
                      <c:pt idx="2400">
                        <c:v>20.975100000000001</c:v>
                      </c:pt>
                      <c:pt idx="2401">
                        <c:v>27.960906999999999</c:v>
                      </c:pt>
                      <c:pt idx="2402">
                        <c:v>44.262107999999998</c:v>
                      </c:pt>
                      <c:pt idx="2403">
                        <c:v>55.898246999999998</c:v>
                      </c:pt>
                      <c:pt idx="2404">
                        <c:v>41.914847999999999</c:v>
                      </c:pt>
                      <c:pt idx="2405">
                        <c:v>39.577903999999997</c:v>
                      </c:pt>
                      <c:pt idx="2406">
                        <c:v>51.207664000000001</c:v>
                      </c:pt>
                      <c:pt idx="2407">
                        <c:v>18.617042999999999</c:v>
                      </c:pt>
                      <c:pt idx="2408">
                        <c:v>37.226238000000002</c:v>
                      </c:pt>
                      <c:pt idx="2409">
                        <c:v>60.479877000000002</c:v>
                      </c:pt>
                      <c:pt idx="2410">
                        <c:v>53.49015</c:v>
                      </c:pt>
                      <c:pt idx="2411">
                        <c:v>65.104705999999993</c:v>
                      </c:pt>
                      <c:pt idx="2412">
                        <c:v>48.818232999999999</c:v>
                      </c:pt>
                      <c:pt idx="2413">
                        <c:v>23.241875</c:v>
                      </c:pt>
                      <c:pt idx="2414">
                        <c:v>27.884367000000001</c:v>
                      </c:pt>
                      <c:pt idx="2415">
                        <c:v>27.878482999999999</c:v>
                      </c:pt>
                      <c:pt idx="2416">
                        <c:v>18.581734000000001</c:v>
                      </c:pt>
                      <c:pt idx="2417">
                        <c:v>58.055667999999997</c:v>
                      </c:pt>
                      <c:pt idx="2418">
                        <c:v>20.895630000000001</c:v>
                      </c:pt>
                      <c:pt idx="2419">
                        <c:v>30.176207000000002</c:v>
                      </c:pt>
                      <c:pt idx="2420">
                        <c:v>62.660435</c:v>
                      </c:pt>
                      <c:pt idx="2421">
                        <c:v>41.764805000000003</c:v>
                      </c:pt>
                      <c:pt idx="2422">
                        <c:v>27.837326000000001</c:v>
                      </c:pt>
                      <c:pt idx="2423">
                        <c:v>32.470024000000002</c:v>
                      </c:pt>
                      <c:pt idx="2424">
                        <c:v>18.550383</c:v>
                      </c:pt>
                      <c:pt idx="2425">
                        <c:v>53.321091000000003</c:v>
                      </c:pt>
                      <c:pt idx="2426">
                        <c:v>30.131643</c:v>
                      </c:pt>
                      <c:pt idx="2427">
                        <c:v>34.759937000000001</c:v>
                      </c:pt>
                      <c:pt idx="2428">
                        <c:v>48.653637000000003</c:v>
                      </c:pt>
                      <c:pt idx="2429">
                        <c:v>69.490516999999997</c:v>
                      </c:pt>
                      <c:pt idx="2430">
                        <c:v>37.053780000000003</c:v>
                      </c:pt>
                      <c:pt idx="2431">
                        <c:v>6.946116</c:v>
                      </c:pt>
                      <c:pt idx="2432">
                        <c:v>48.612541</c:v>
                      </c:pt>
                      <c:pt idx="2433">
                        <c:v>43.973480000000002</c:v>
                      </c:pt>
                      <c:pt idx="2434">
                        <c:v>27.766857000000002</c:v>
                      </c:pt>
                      <c:pt idx="2435">
                        <c:v>9.2536629999999995</c:v>
                      </c:pt>
                      <c:pt idx="2436">
                        <c:v>43.945610000000002</c:v>
                      </c:pt>
                      <c:pt idx="2437">
                        <c:v>62.435825000000001</c:v>
                      </c:pt>
                      <c:pt idx="2438">
                        <c:v>50.862881000000002</c:v>
                      </c:pt>
                      <c:pt idx="2439">
                        <c:v>39.294826999999998</c:v>
                      </c:pt>
                      <c:pt idx="2440">
                        <c:v>20.798746000000001</c:v>
                      </c:pt>
                      <c:pt idx="2441">
                        <c:v>48.520144999999999</c:v>
                      </c:pt>
                      <c:pt idx="2442">
                        <c:v>60.05986</c:v>
                      </c:pt>
                      <c:pt idx="2443">
                        <c:v>36.952098999999997</c:v>
                      </c:pt>
                      <c:pt idx="2444">
                        <c:v>39.253304</c:v>
                      </c:pt>
                      <c:pt idx="2445">
                        <c:v>27.702352999999999</c:v>
                      </c:pt>
                      <c:pt idx="2446">
                        <c:v>27.696493</c:v>
                      </c:pt>
                      <c:pt idx="2447">
                        <c:v>53.073715</c:v>
                      </c:pt>
                      <c:pt idx="2448">
                        <c:v>36.913035999999998</c:v>
                      </c:pt>
                      <c:pt idx="2449">
                        <c:v>41.518379000000003</c:v>
                      </c:pt>
                      <c:pt idx="2450">
                        <c:v>11.530443</c:v>
                      </c:pt>
                      <c:pt idx="2451">
                        <c:v>29.972807</c:v>
                      </c:pt>
                      <c:pt idx="2452">
                        <c:v>46.102252999999997</c:v>
                      </c:pt>
                      <c:pt idx="2453">
                        <c:v>32.264747999999997</c:v>
                      </c:pt>
                      <c:pt idx="2454">
                        <c:v>50.691012999999998</c:v>
                      </c:pt>
                      <c:pt idx="2455">
                        <c:v>25.340143000000001</c:v>
                      </c:pt>
                      <c:pt idx="2456">
                        <c:v>32.244262999999997</c:v>
                      </c:pt>
                      <c:pt idx="2457">
                        <c:v>57.566848999999998</c:v>
                      </c:pt>
                      <c:pt idx="2458">
                        <c:v>29.928425000000001</c:v>
                      </c:pt>
                      <c:pt idx="2459">
                        <c:v>34.525486000000001</c:v>
                      </c:pt>
                      <c:pt idx="2460">
                        <c:v>39.120598000000001</c:v>
                      </c:pt>
                      <c:pt idx="2461">
                        <c:v>57.518104999999998</c:v>
                      </c:pt>
                      <c:pt idx="2462">
                        <c:v>50.605212999999999</c:v>
                      </c:pt>
                      <c:pt idx="2463">
                        <c:v>25.297246999999999</c:v>
                      </c:pt>
                      <c:pt idx="2464">
                        <c:v>32.189673999999997</c:v>
                      </c:pt>
                      <c:pt idx="2465">
                        <c:v>45.975506000000003</c:v>
                      </c:pt>
                      <c:pt idx="2466">
                        <c:v>34.474322999999998</c:v>
                      </c:pt>
                      <c:pt idx="2467">
                        <c:v>39.062621999999998</c:v>
                      </c:pt>
                      <c:pt idx="2468">
                        <c:v>64.324805999999995</c:v>
                      </c:pt>
                      <c:pt idx="2469">
                        <c:v>32.155586</c:v>
                      </c:pt>
                      <c:pt idx="2470">
                        <c:v>20.667066999999999</c:v>
                      </c:pt>
                      <c:pt idx="2471">
                        <c:v>43.621226999999998</c:v>
                      </c:pt>
                      <c:pt idx="2472">
                        <c:v>45.907344999999999</c:v>
                      </c:pt>
                      <c:pt idx="2473">
                        <c:v>48.192492999999999</c:v>
                      </c:pt>
                      <c:pt idx="2474">
                        <c:v>18.355153999999999</c:v>
                      </c:pt>
                      <c:pt idx="2475">
                        <c:v>20.645168000000002</c:v>
                      </c:pt>
                      <c:pt idx="2476">
                        <c:v>52.748688000000001</c:v>
                      </c:pt>
                      <c:pt idx="2477">
                        <c:v>55.030436999999999</c:v>
                      </c:pt>
                      <c:pt idx="2478">
                        <c:v>34.386726000000003</c:v>
                      </c:pt>
                      <c:pt idx="2479">
                        <c:v>36.671398000000003</c:v>
                      </c:pt>
                      <c:pt idx="2480">
                        <c:v>64.161331000000004</c:v>
                      </c:pt>
                      <c:pt idx="2481">
                        <c:v>50.401778999999998</c:v>
                      </c:pt>
                      <c:pt idx="2482">
                        <c:v>18.324031999999999</c:v>
                      </c:pt>
                      <c:pt idx="2483">
                        <c:v>57.250445999999997</c:v>
                      </c:pt>
                      <c:pt idx="2484">
                        <c:v>20.605786999999999</c:v>
                      </c:pt>
                      <c:pt idx="2485">
                        <c:v>52.648060000000001</c:v>
                      </c:pt>
                      <c:pt idx="2486">
                        <c:v>36.616965999999998</c:v>
                      </c:pt>
                      <c:pt idx="2487">
                        <c:v>11.440372</c:v>
                      </c:pt>
                      <c:pt idx="2488">
                        <c:v>38.889011000000004</c:v>
                      </c:pt>
                      <c:pt idx="2489">
                        <c:v>18.296824999999998</c:v>
                      </c:pt>
                      <c:pt idx="2490">
                        <c:v>68.598526000000007</c:v>
                      </c:pt>
                      <c:pt idx="2491">
                        <c:v>54.867171999999997</c:v>
                      </c:pt>
                      <c:pt idx="2492">
                        <c:v>25.142112999999998</c:v>
                      </c:pt>
                      <c:pt idx="2493">
                        <c:v>15.996129</c:v>
                      </c:pt>
                      <c:pt idx="2494">
                        <c:v>52.547545999999997</c:v>
                      </c:pt>
                      <c:pt idx="2495">
                        <c:v>31.978670000000001</c:v>
                      </c:pt>
                      <c:pt idx="2496">
                        <c:v>6.8511170000000003</c:v>
                      </c:pt>
                      <c:pt idx="2497">
                        <c:v>43.381186999999997</c:v>
                      </c:pt>
                      <c:pt idx="2498">
                        <c:v>27.392824000000001</c:v>
                      </c:pt>
                      <c:pt idx="2499">
                        <c:v>34.233753</c:v>
                      </c:pt>
                      <c:pt idx="2500">
                        <c:v>29.662949000000001</c:v>
                      </c:pt>
                      <c:pt idx="2501">
                        <c:v>18.250243999999999</c:v>
                      </c:pt>
                      <c:pt idx="2502">
                        <c:v>36.492728999999997</c:v>
                      </c:pt>
                      <c:pt idx="2503">
                        <c:v>22.803108000000002</c:v>
                      </c:pt>
                      <c:pt idx="2504">
                        <c:v>47.876350000000002</c:v>
                      </c:pt>
                      <c:pt idx="2505">
                        <c:v>22.793415</c:v>
                      </c:pt>
                      <c:pt idx="2506">
                        <c:v>15.951999000000001</c:v>
                      </c:pt>
                      <c:pt idx="2507">
                        <c:v>43.289078000000003</c:v>
                      </c:pt>
                      <c:pt idx="2508">
                        <c:v>20.500992</c:v>
                      </c:pt>
                      <c:pt idx="2509">
                        <c:v>47.825474</c:v>
                      </c:pt>
                      <c:pt idx="2510">
                        <c:v>66.030654999999996</c:v>
                      </c:pt>
                      <c:pt idx="2511">
                        <c:v>43.252265999999999</c:v>
                      </c:pt>
                      <c:pt idx="2512">
                        <c:v>40.967112999999998</c:v>
                      </c:pt>
                      <c:pt idx="2513">
                        <c:v>25.030131999999998</c:v>
                      </c:pt>
                      <c:pt idx="2514">
                        <c:v>36.399718999999997</c:v>
                      </c:pt>
                      <c:pt idx="2515">
                        <c:v>31.842979</c:v>
                      </c:pt>
                      <c:pt idx="2516">
                        <c:v>13.644087000000001</c:v>
                      </c:pt>
                      <c:pt idx="2517">
                        <c:v>54.564734999999999</c:v>
                      </c:pt>
                      <c:pt idx="2518">
                        <c:v>20.457419999999999</c:v>
                      </c:pt>
                      <c:pt idx="2519">
                        <c:v>15.907940999999999</c:v>
                      </c:pt>
                      <c:pt idx="2520">
                        <c:v>29.537030999999999</c:v>
                      </c:pt>
                      <c:pt idx="2521">
                        <c:v>40.888720999999997</c:v>
                      </c:pt>
                      <c:pt idx="2522">
                        <c:v>59.048912000000001</c:v>
                      </c:pt>
                      <c:pt idx="2523">
                        <c:v>27.247540999999998</c:v>
                      </c:pt>
                      <c:pt idx="2524">
                        <c:v>6.810435</c:v>
                      </c:pt>
                      <c:pt idx="2525">
                        <c:v>34.044925999999997</c:v>
                      </c:pt>
                      <c:pt idx="2526">
                        <c:v>34.037674000000003</c:v>
                      </c:pt>
                      <c:pt idx="2527">
                        <c:v>43.105206000000003</c:v>
                      </c:pt>
                      <c:pt idx="2528">
                        <c:v>56.705295999999997</c:v>
                      </c:pt>
                      <c:pt idx="2529">
                        <c:v>49.890030000000003</c:v>
                      </c:pt>
                      <c:pt idx="2530">
                        <c:v>43.077663000000001</c:v>
                      </c:pt>
                      <c:pt idx="2531">
                        <c:v>49.868774000000002</c:v>
                      </c:pt>
                      <c:pt idx="2532">
                        <c:v>31.727913000000001</c:v>
                      </c:pt>
                      <c:pt idx="2533">
                        <c:v>54.379116000000003</c:v>
                      </c:pt>
                      <c:pt idx="2534">
                        <c:v>56.632843000000001</c:v>
                      </c:pt>
                      <c:pt idx="2535">
                        <c:v>33.972462</c:v>
                      </c:pt>
                      <c:pt idx="2536">
                        <c:v>47.551310999999998</c:v>
                      </c:pt>
                      <c:pt idx="2537">
                        <c:v>20.374790000000001</c:v>
                      </c:pt>
                      <c:pt idx="2538">
                        <c:v>33.950744999999998</c:v>
                      </c:pt>
                      <c:pt idx="2539">
                        <c:v>0</c:v>
                      </c:pt>
                      <c:pt idx="2540">
                        <c:v>47.510776999999997</c:v>
                      </c:pt>
                      <c:pt idx="2541">
                        <c:v>49.762580999999997</c:v>
                      </c:pt>
                      <c:pt idx="2542">
                        <c:v>45.229061000000002</c:v>
                      </c:pt>
                      <c:pt idx="2543">
                        <c:v>29.392620000000001</c:v>
                      </c:pt>
                      <c:pt idx="2544">
                        <c:v>42.949280000000002</c:v>
                      </c:pt>
                      <c:pt idx="2545">
                        <c:v>22.600062999999999</c:v>
                      </c:pt>
                      <c:pt idx="2546">
                        <c:v>49.709533999999998</c:v>
                      </c:pt>
                      <c:pt idx="2547">
                        <c:v>36.144675999999997</c:v>
                      </c:pt>
                      <c:pt idx="2548">
                        <c:v>65.498244999999997</c:v>
                      </c:pt>
                      <c:pt idx="2549">
                        <c:v>31.613094</c:v>
                      </c:pt>
                      <c:pt idx="2550">
                        <c:v>47.409523</c:v>
                      </c:pt>
                      <c:pt idx="2551">
                        <c:v>42.885178000000003</c:v>
                      </c:pt>
                      <c:pt idx="2552">
                        <c:v>36.106124999999999</c:v>
                      </c:pt>
                      <c:pt idx="2553">
                        <c:v>29.329964</c:v>
                      </c:pt>
                      <c:pt idx="2554">
                        <c:v>49.624729000000002</c:v>
                      </c:pt>
                      <c:pt idx="2555">
                        <c:v>51.869320000000002</c:v>
                      </c:pt>
                      <c:pt idx="2556">
                        <c:v>36.075302000000001</c:v>
                      </c:pt>
                      <c:pt idx="2557">
                        <c:v>27.050699000000002</c:v>
                      </c:pt>
                      <c:pt idx="2558">
                        <c:v>24.791180000000001</c:v>
                      </c:pt>
                      <c:pt idx="2559">
                        <c:v>29.29241</c:v>
                      </c:pt>
                      <c:pt idx="2560">
                        <c:v>42.802836999999997</c:v>
                      </c:pt>
                      <c:pt idx="2561">
                        <c:v>47.298293999999999</c:v>
                      </c:pt>
                      <c:pt idx="2562">
                        <c:v>42.784554</c:v>
                      </c:pt>
                      <c:pt idx="2563">
                        <c:v>65.288787999999997</c:v>
                      </c:pt>
                      <c:pt idx="2564">
                        <c:v>49.518844999999999</c:v>
                      </c:pt>
                      <c:pt idx="2565">
                        <c:v>9.0015020000000003</c:v>
                      </c:pt>
                      <c:pt idx="2566">
                        <c:v>26.998736999999998</c:v>
                      </c:pt>
                      <c:pt idx="2567">
                        <c:v>33.741207000000003</c:v>
                      </c:pt>
                      <c:pt idx="2568">
                        <c:v>35.982928999999999</c:v>
                      </c:pt>
                      <c:pt idx="2569">
                        <c:v>42.720596</c:v>
                      </c:pt>
                      <c:pt idx="2570">
                        <c:v>47.207408999999998</c:v>
                      </c:pt>
                      <c:pt idx="2571">
                        <c:v>44.949824999999997</c:v>
                      </c:pt>
                      <c:pt idx="2572">
                        <c:v>62.916297999999998</c:v>
                      </c:pt>
                      <c:pt idx="2573">
                        <c:v>33.697952000000001</c:v>
                      </c:pt>
                      <c:pt idx="2574">
                        <c:v>29.198647999999999</c:v>
                      </c:pt>
                      <c:pt idx="2575">
                        <c:v>22.455694000000001</c:v>
                      </c:pt>
                      <c:pt idx="2576">
                        <c:v>35.921429000000003</c:v>
                      </c:pt>
                      <c:pt idx="2577">
                        <c:v>33.669136000000002</c:v>
                      </c:pt>
                      <c:pt idx="2578">
                        <c:v>33.661934000000002</c:v>
                      </c:pt>
                      <c:pt idx="2579">
                        <c:v>8.9745950000000008</c:v>
                      </c:pt>
                      <c:pt idx="2580">
                        <c:v>62.808723000000001</c:v>
                      </c:pt>
                      <c:pt idx="2581">
                        <c:v>11.213444000000001</c:v>
                      </c:pt>
                      <c:pt idx="2582">
                        <c:v>26.906506</c:v>
                      </c:pt>
                      <c:pt idx="2583">
                        <c:v>40.351120000000002</c:v>
                      </c:pt>
                      <c:pt idx="2584">
                        <c:v>47.066234999999999</c:v>
                      </c:pt>
                      <c:pt idx="2585">
                        <c:v>51.537697000000001</c:v>
                      </c:pt>
                      <c:pt idx="2586">
                        <c:v>33.604346999999997</c:v>
                      </c:pt>
                      <c:pt idx="2587">
                        <c:v>29.117533000000002</c:v>
                      </c:pt>
                      <c:pt idx="2588">
                        <c:v>22.393307</c:v>
                      </c:pt>
                      <c:pt idx="2589">
                        <c:v>69.404387999999997</c:v>
                      </c:pt>
                      <c:pt idx="2590">
                        <c:v>26.86046</c:v>
                      </c:pt>
                      <c:pt idx="2591">
                        <c:v>42.519955000000003</c:v>
                      </c:pt>
                      <c:pt idx="2592">
                        <c:v>46.985675999999998</c:v>
                      </c:pt>
                      <c:pt idx="2593">
                        <c:v>62.634148000000003</c:v>
                      </c:pt>
                      <c:pt idx="2594">
                        <c:v>58.147823000000002</c:v>
                      </c:pt>
                      <c:pt idx="2595">
                        <c:v>29.067682000000001</c:v>
                      </c:pt>
                      <c:pt idx="2596">
                        <c:v>60.358406000000002</c:v>
                      </c:pt>
                      <c:pt idx="2597">
                        <c:v>17.880140000000001</c:v>
                      </c:pt>
                      <c:pt idx="2598">
                        <c:v>-15.641769999999999</c:v>
                      </c:pt>
                      <c:pt idx="2599">
                        <c:v>31.276835999999999</c:v>
                      </c:pt>
                      <c:pt idx="2600">
                        <c:v>33.503712</c:v>
                      </c:pt>
                      <c:pt idx="2601">
                        <c:v>51.361350999999999</c:v>
                      </c:pt>
                      <c:pt idx="2602">
                        <c:v>33.489353000000001</c:v>
                      </c:pt>
                      <c:pt idx="2603">
                        <c:v>15.625014</c:v>
                      </c:pt>
                      <c:pt idx="2604">
                        <c:v>46.864989999999999</c:v>
                      </c:pt>
                      <c:pt idx="2605">
                        <c:v>42.392567</c:v>
                      </c:pt>
                      <c:pt idx="2606">
                        <c:v>11.153546</c:v>
                      </c:pt>
                      <c:pt idx="2607">
                        <c:v>46.834850000000003</c:v>
                      </c:pt>
                      <c:pt idx="2608">
                        <c:v>26.757031999999999</c:v>
                      </c:pt>
                      <c:pt idx="2609">
                        <c:v>49.044037000000003</c:v>
                      </c:pt>
                      <c:pt idx="2610">
                        <c:v>20.059166000000001</c:v>
                      </c:pt>
                      <c:pt idx="2611">
                        <c:v>51.251316000000003</c:v>
                      </c:pt>
                      <c:pt idx="2612">
                        <c:v>22.278400000000001</c:v>
                      </c:pt>
                      <c:pt idx="2613">
                        <c:v>8.9094479999999994</c:v>
                      </c:pt>
                      <c:pt idx="2614">
                        <c:v>31.176376000000001</c:v>
                      </c:pt>
                      <c:pt idx="2615">
                        <c:v>48.980933999999998</c:v>
                      </c:pt>
                      <c:pt idx="2616">
                        <c:v>26.71114</c:v>
                      </c:pt>
                      <c:pt idx="2617">
                        <c:v>37.832656999999998</c:v>
                      </c:pt>
                      <c:pt idx="2618">
                        <c:v>31.149619999999999</c:v>
                      </c:pt>
                      <c:pt idx="2619">
                        <c:v>20.020455999999999</c:v>
                      </c:pt>
                      <c:pt idx="2620">
                        <c:v>40.032317999999997</c:v>
                      </c:pt>
                      <c:pt idx="2621">
                        <c:v>11.117701</c:v>
                      </c:pt>
                      <c:pt idx="2622">
                        <c:v>55.576565000000002</c:v>
                      </c:pt>
                      <c:pt idx="2623">
                        <c:v>11.112926</c:v>
                      </c:pt>
                      <c:pt idx="2624">
                        <c:v>37.775832999999999</c:v>
                      </c:pt>
                      <c:pt idx="2625">
                        <c:v>42.210979000000002</c:v>
                      </c:pt>
                      <c:pt idx="2626">
                        <c:v>42.201912</c:v>
                      </c:pt>
                      <c:pt idx="2627">
                        <c:v>19.986086</c:v>
                      </c:pt>
                      <c:pt idx="2628">
                        <c:v>31.082787</c:v>
                      </c:pt>
                      <c:pt idx="2629">
                        <c:v>31.076108999999999</c:v>
                      </c:pt>
                      <c:pt idx="2630">
                        <c:v>48.823391000000001</c:v>
                      </c:pt>
                      <c:pt idx="2631">
                        <c:v>48.812900999999997</c:v>
                      </c:pt>
                      <c:pt idx="2632">
                        <c:v>53.238990999999999</c:v>
                      </c:pt>
                      <c:pt idx="2633">
                        <c:v>28.831589000000001</c:v>
                      </c:pt>
                      <c:pt idx="2634">
                        <c:v>19.956039000000001</c:v>
                      </c:pt>
                      <c:pt idx="2635">
                        <c:v>39.903500000000001</c:v>
                      </c:pt>
                      <c:pt idx="2636">
                        <c:v>26.596615</c:v>
                      </c:pt>
                      <c:pt idx="2637">
                        <c:v>28.806802999999999</c:v>
                      </c:pt>
                      <c:pt idx="2638">
                        <c:v>35.446902999999999</c:v>
                      </c:pt>
                      <c:pt idx="2639">
                        <c:v>31.009371000000002</c:v>
                      </c:pt>
                      <c:pt idx="2640">
                        <c:v>59.790923999999997</c:v>
                      </c:pt>
                      <c:pt idx="2641">
                        <c:v>22.140024</c:v>
                      </c:pt>
                      <c:pt idx="2642">
                        <c:v>46.484046999999997</c:v>
                      </c:pt>
                      <c:pt idx="2643">
                        <c:v>44.260998000000001</c:v>
                      </c:pt>
                      <c:pt idx="2644">
                        <c:v>48.676623999999997</c:v>
                      </c:pt>
                      <c:pt idx="2645">
                        <c:v>39.81776</c:v>
                      </c:pt>
                      <c:pt idx="2646">
                        <c:v>33.174328000000003</c:v>
                      </c:pt>
                      <c:pt idx="2647">
                        <c:v>19.900312</c:v>
                      </c:pt>
                      <c:pt idx="2648">
                        <c:v>13.26402</c:v>
                      </c:pt>
                      <c:pt idx="2649">
                        <c:v>50.834465000000002</c:v>
                      </c:pt>
                      <c:pt idx="2650">
                        <c:v>57.452679000000003</c:v>
                      </c:pt>
                      <c:pt idx="2651">
                        <c:v>30.929397999999999</c:v>
                      </c:pt>
                      <c:pt idx="2652">
                        <c:v>44.175339000000001</c:v>
                      </c:pt>
                      <c:pt idx="2653">
                        <c:v>22.082913999999999</c:v>
                      </c:pt>
                      <c:pt idx="2654">
                        <c:v>28.701606999999999</c:v>
                      </c:pt>
                      <c:pt idx="2655">
                        <c:v>44.146808999999998</c:v>
                      </c:pt>
                      <c:pt idx="2656">
                        <c:v>30.896111000000001</c:v>
                      </c:pt>
                      <c:pt idx="2657">
                        <c:v>37.508625000000002</c:v>
                      </c:pt>
                      <c:pt idx="2658">
                        <c:v>44.118290000000002</c:v>
                      </c:pt>
                      <c:pt idx="2659">
                        <c:v>41.903346999999997</c:v>
                      </c:pt>
                      <c:pt idx="2660">
                        <c:v>33.074463000000002</c:v>
                      </c:pt>
                      <c:pt idx="2661">
                        <c:v>28.658358</c:v>
                      </c:pt>
                      <c:pt idx="2662">
                        <c:v>46.284294000000003</c:v>
                      </c:pt>
                      <c:pt idx="2663">
                        <c:v>59.495556000000001</c:v>
                      </c:pt>
                      <c:pt idx="2664">
                        <c:v>28.639832999999999</c:v>
                      </c:pt>
                      <c:pt idx="2665">
                        <c:v>24.228483000000001</c:v>
                      </c:pt>
                      <c:pt idx="2666">
                        <c:v>44.042290000000001</c:v>
                      </c:pt>
                      <c:pt idx="2667">
                        <c:v>35.226238000000002</c:v>
                      </c:pt>
                      <c:pt idx="2668">
                        <c:v>35.218643</c:v>
                      </c:pt>
                      <c:pt idx="2669">
                        <c:v>28.608975999999998</c:v>
                      </c:pt>
                      <c:pt idx="2670">
                        <c:v>28.602808</c:v>
                      </c:pt>
                      <c:pt idx="2671">
                        <c:v>57.193278999999997</c:v>
                      </c:pt>
                      <c:pt idx="2672">
                        <c:v>41.786076000000001</c:v>
                      </c:pt>
                      <c:pt idx="2673">
                        <c:v>57.168610000000001</c:v>
                      </c:pt>
                      <c:pt idx="2674">
                        <c:v>37.371414000000001</c:v>
                      </c:pt>
                      <c:pt idx="2675">
                        <c:v>48.352573</c:v>
                      </c:pt>
                      <c:pt idx="2676">
                        <c:v>48.342140000000001</c:v>
                      </c:pt>
                      <c:pt idx="2677">
                        <c:v>26.362750999999999</c:v>
                      </c:pt>
                      <c:pt idx="2678">
                        <c:v>30.749907</c:v>
                      </c:pt>
                      <c:pt idx="2679">
                        <c:v>30.743271</c:v>
                      </c:pt>
                      <c:pt idx="2680">
                        <c:v>19.759266</c:v>
                      </c:pt>
                      <c:pt idx="2681">
                        <c:v>39.510002</c:v>
                      </c:pt>
                      <c:pt idx="2682">
                        <c:v>41.695999</c:v>
                      </c:pt>
                      <c:pt idx="2683">
                        <c:v>43.881050000000002</c:v>
                      </c:pt>
                      <c:pt idx="2684">
                        <c:v>28.516525000000001</c:v>
                      </c:pt>
                      <c:pt idx="2685">
                        <c:v>19.737946999999998</c:v>
                      </c:pt>
                      <c:pt idx="2686">
                        <c:v>39.467368999999998</c:v>
                      </c:pt>
                      <c:pt idx="2687">
                        <c:v>46.035319999999999</c:v>
                      </c:pt>
                      <c:pt idx="2688">
                        <c:v>43.833694000000001</c:v>
                      </c:pt>
                      <c:pt idx="2689">
                        <c:v>32.868167999999997</c:v>
                      </c:pt>
                      <c:pt idx="2690">
                        <c:v>28.479593000000001</c:v>
                      </c:pt>
                      <c:pt idx="2691">
                        <c:v>43.805294000000004</c:v>
                      </c:pt>
                      <c:pt idx="2692">
                        <c:v>43.795830000000002</c:v>
                      </c:pt>
                      <c:pt idx="2693">
                        <c:v>43.786366000000001</c:v>
                      </c:pt>
                      <c:pt idx="2694">
                        <c:v>43.776904999999999</c:v>
                      </c:pt>
                      <c:pt idx="2695">
                        <c:v>32.825583999999999</c:v>
                      </c:pt>
                      <c:pt idx="2696">
                        <c:v>35.006390000000003</c:v>
                      </c:pt>
                      <c:pt idx="2697">
                        <c:v>65.622794999999996</c:v>
                      </c:pt>
                      <c:pt idx="2698">
                        <c:v>37.178210999999997</c:v>
                      </c:pt>
                      <c:pt idx="2699">
                        <c:v>21.864806999999999</c:v>
                      </c:pt>
                      <c:pt idx="2700">
                        <c:v>30.604113000000002</c:v>
                      </c:pt>
                      <c:pt idx="2701">
                        <c:v>45.896244000000003</c:v>
                      </c:pt>
                      <c:pt idx="2702">
                        <c:v>26.220752999999998</c:v>
                      </c:pt>
                      <c:pt idx="2703">
                        <c:v>43.691806999999997</c:v>
                      </c:pt>
                      <c:pt idx="2704">
                        <c:v>37.130001</c:v>
                      </c:pt>
                      <c:pt idx="2705">
                        <c:v>30.571034999999998</c:v>
                      </c:pt>
                      <c:pt idx="2706">
                        <c:v>21.83173</c:v>
                      </c:pt>
                      <c:pt idx="2707">
                        <c:v>56.750216999999999</c:v>
                      </c:pt>
                      <c:pt idx="2708">
                        <c:v>37.097884999999998</c:v>
                      </c:pt>
                      <c:pt idx="2709">
                        <c:v>32.726345000000002</c:v>
                      </c:pt>
                      <c:pt idx="2710">
                        <c:v>28.356694999999998</c:v>
                      </c:pt>
                      <c:pt idx="2711">
                        <c:v>43.616241000000002</c:v>
                      </c:pt>
                      <c:pt idx="2712">
                        <c:v>54.508502999999997</c:v>
                      </c:pt>
                      <c:pt idx="2713">
                        <c:v>61.036312000000002</c:v>
                      </c:pt>
                      <c:pt idx="2714">
                        <c:v>28.332153000000002</c:v>
                      </c:pt>
                      <c:pt idx="2715">
                        <c:v>21.789245999999999</c:v>
                      </c:pt>
                      <c:pt idx="2716">
                        <c:v>43.569057000000001</c:v>
                      </c:pt>
                      <c:pt idx="2717">
                        <c:v>41.381641000000002</c:v>
                      </c:pt>
                      <c:pt idx="2718">
                        <c:v>39.195171000000002</c:v>
                      </c:pt>
                      <c:pt idx="2719">
                        <c:v>45.717796</c:v>
                      </c:pt>
                      <c:pt idx="2720">
                        <c:v>21.765664999999998</c:v>
                      </c:pt>
                      <c:pt idx="2721">
                        <c:v>36.993614000000001</c:v>
                      </c:pt>
                      <c:pt idx="2722">
                        <c:v>52.214965999999997</c:v>
                      </c:pt>
                      <c:pt idx="2723">
                        <c:v>36.977589000000002</c:v>
                      </c:pt>
                      <c:pt idx="2724">
                        <c:v>39.144257000000003</c:v>
                      </c:pt>
                      <c:pt idx="2725">
                        <c:v>17.393678999999999</c:v>
                      </c:pt>
                      <c:pt idx="2726">
                        <c:v>17.38991</c:v>
                      </c:pt>
                      <c:pt idx="2727">
                        <c:v>47.811886000000001</c:v>
                      </c:pt>
                      <c:pt idx="2728">
                        <c:v>28.246355000000001</c:v>
                      </c:pt>
                      <c:pt idx="2729">
                        <c:v>36.929535000000001</c:v>
                      </c:pt>
                      <c:pt idx="2730">
                        <c:v>28.234112</c:v>
                      </c:pt>
                      <c:pt idx="2731">
                        <c:v>28.227989000000001</c:v>
                      </c:pt>
                      <c:pt idx="2732">
                        <c:v>56.443741000000003</c:v>
                      </c:pt>
                      <c:pt idx="2733">
                        <c:v>28.21575</c:v>
                      </c:pt>
                      <c:pt idx="2734">
                        <c:v>56.419262000000003</c:v>
                      </c:pt>
                      <c:pt idx="2735">
                        <c:v>43.390022000000002</c:v>
                      </c:pt>
                      <c:pt idx="2736">
                        <c:v>52.056731999999997</c:v>
                      </c:pt>
                      <c:pt idx="2737">
                        <c:v>21.685600000000001</c:v>
                      </c:pt>
                      <c:pt idx="2738">
                        <c:v>30.353254</c:v>
                      </c:pt>
                      <c:pt idx="2739">
                        <c:v>34.681908</c:v>
                      </c:pt>
                      <c:pt idx="2740">
                        <c:v>54.178725999999997</c:v>
                      </c:pt>
                      <c:pt idx="2741">
                        <c:v>67.167038000000005</c:v>
                      </c:pt>
                      <c:pt idx="2742">
                        <c:v>28.160710999999999</c:v>
                      </c:pt>
                      <c:pt idx="2743">
                        <c:v>36.817554000000001</c:v>
                      </c:pt>
                      <c:pt idx="2744">
                        <c:v>51.966442000000001</c:v>
                      </c:pt>
                      <c:pt idx="2745">
                        <c:v>54.119961000000004</c:v>
                      </c:pt>
                      <c:pt idx="2746">
                        <c:v>60.601196000000002</c:v>
                      </c:pt>
                      <c:pt idx="2747">
                        <c:v>56.260323</c:v>
                      </c:pt>
                      <c:pt idx="2748">
                        <c:v>19.470499</c:v>
                      </c:pt>
                      <c:pt idx="2749">
                        <c:v>45.421298999999998</c:v>
                      </c:pt>
                      <c:pt idx="2750">
                        <c:v>49.736336000000001</c:v>
                      </c:pt>
                      <c:pt idx="2751">
                        <c:v>36.753653999999997</c:v>
                      </c:pt>
                      <c:pt idx="2752">
                        <c:v>25.938122</c:v>
                      </c:pt>
                      <c:pt idx="2753">
                        <c:v>49.703933999999997</c:v>
                      </c:pt>
                      <c:pt idx="2754">
                        <c:v>38.890281999999999</c:v>
                      </c:pt>
                      <c:pt idx="2755">
                        <c:v>51.842441999999998</c:v>
                      </c:pt>
                      <c:pt idx="2756">
                        <c:v>41.033016000000003</c:v>
                      </c:pt>
                      <c:pt idx="2757">
                        <c:v>41.024101000000002</c:v>
                      </c:pt>
                      <c:pt idx="2758">
                        <c:v>49.649963</c:v>
                      </c:pt>
                      <c:pt idx="2759">
                        <c:v>25.898699000000001</c:v>
                      </c:pt>
                      <c:pt idx="2760">
                        <c:v>45.312869999999997</c:v>
                      </c:pt>
                      <c:pt idx="2761">
                        <c:v>58.246741999999998</c:v>
                      </c:pt>
                      <c:pt idx="2762">
                        <c:v>15.097723999999999</c:v>
                      </c:pt>
                      <c:pt idx="2763">
                        <c:v>40.970627</c:v>
                      </c:pt>
                      <c:pt idx="2764">
                        <c:v>17.247039999999998</c:v>
                      </c:pt>
                      <c:pt idx="2765">
                        <c:v>40.952812000000002</c:v>
                      </c:pt>
                      <c:pt idx="2766">
                        <c:v>36.634022000000002</c:v>
                      </c:pt>
                      <c:pt idx="2767">
                        <c:v>40.935001</c:v>
                      </c:pt>
                      <c:pt idx="2768">
                        <c:v>23.694057000000001</c:v>
                      </c:pt>
                      <c:pt idx="2769">
                        <c:v>49.531345000000002</c:v>
                      </c:pt>
                      <c:pt idx="2770">
                        <c:v>71.051247000000004</c:v>
                      </c:pt>
                      <c:pt idx="2771">
                        <c:v>27.983796999999999</c:v>
                      </c:pt>
                      <c:pt idx="2772">
                        <c:v>40.890495000000001</c:v>
                      </c:pt>
                      <c:pt idx="2773">
                        <c:v>15.061642000000001</c:v>
                      </c:pt>
                      <c:pt idx="2774">
                        <c:v>38.721508</c:v>
                      </c:pt>
                      <c:pt idx="2775">
                        <c:v>12.90436</c:v>
                      </c:pt>
                      <c:pt idx="2776">
                        <c:v>8.6010340000000003</c:v>
                      </c:pt>
                      <c:pt idx="2777">
                        <c:v>36.546436</c:v>
                      </c:pt>
                      <c:pt idx="2778">
                        <c:v>25.791869999999999</c:v>
                      </c:pt>
                      <c:pt idx="2779">
                        <c:v>25.786255000000001</c:v>
                      </c:pt>
                      <c:pt idx="2780">
                        <c:v>10.741933</c:v>
                      </c:pt>
                      <c:pt idx="2781">
                        <c:v>57.993808999999999</c:v>
                      </c:pt>
                      <c:pt idx="2782">
                        <c:v>27.916864</c:v>
                      </c:pt>
                      <c:pt idx="2783">
                        <c:v>40.792682999999997</c:v>
                      </c:pt>
                      <c:pt idx="2784">
                        <c:v>51.516376000000001</c:v>
                      </c:pt>
                      <c:pt idx="2785">
                        <c:v>12.876288000000001</c:v>
                      </c:pt>
                      <c:pt idx="2786">
                        <c:v>60.076256000000001</c:v>
                      </c:pt>
                      <c:pt idx="2787">
                        <c:v>66.498504999999994</c:v>
                      </c:pt>
                      <c:pt idx="2788">
                        <c:v>40.748268000000003</c:v>
                      </c:pt>
                      <c:pt idx="2789">
                        <c:v>27.874319</c:v>
                      </c:pt>
                      <c:pt idx="2790">
                        <c:v>32.155665999999997</c:v>
                      </c:pt>
                      <c:pt idx="2791">
                        <c:v>42.864879999999999</c:v>
                      </c:pt>
                      <c:pt idx="2792">
                        <c:v>10.713882999999999</c:v>
                      </c:pt>
                      <c:pt idx="2793">
                        <c:v>12.853858000000001</c:v>
                      </c:pt>
                      <c:pt idx="2794">
                        <c:v>49.262379000000003</c:v>
                      </c:pt>
                      <c:pt idx="2795">
                        <c:v>42.827511000000001</c:v>
                      </c:pt>
                      <c:pt idx="2796">
                        <c:v>34.254539000000001</c:v>
                      </c:pt>
                      <c:pt idx="2797">
                        <c:v>25.685303000000001</c:v>
                      </c:pt>
                      <c:pt idx="2798">
                        <c:v>29.95965</c:v>
                      </c:pt>
                      <c:pt idx="2799">
                        <c:v>62.045741999999997</c:v>
                      </c:pt>
                      <c:pt idx="2800">
                        <c:v>25.668499000000001</c:v>
                      </c:pt>
                      <c:pt idx="2801">
                        <c:v>23.524324</c:v>
                      </c:pt>
                      <c:pt idx="2802">
                        <c:v>38.485950000000003</c:v>
                      </c:pt>
                      <c:pt idx="2803">
                        <c:v>47.028122000000003</c:v>
                      </c:pt>
                      <c:pt idx="2804">
                        <c:v>25.646107000000001</c:v>
                      </c:pt>
                      <c:pt idx="2805">
                        <c:v>34.187347000000003</c:v>
                      </c:pt>
                      <c:pt idx="2806">
                        <c:v>29.907399999999999</c:v>
                      </c:pt>
                      <c:pt idx="2807">
                        <c:v>38.443976999999997</c:v>
                      </c:pt>
                      <c:pt idx="2808">
                        <c:v>44.841518000000001</c:v>
                      </c:pt>
                      <c:pt idx="2809">
                        <c:v>10.674220999999999</c:v>
                      </c:pt>
                      <c:pt idx="2810">
                        <c:v>27.746915999999999</c:v>
                      </c:pt>
                      <c:pt idx="2811">
                        <c:v>59.749538000000001</c:v>
                      </c:pt>
                      <c:pt idx="2812">
                        <c:v>27.7348</c:v>
                      </c:pt>
                      <c:pt idx="2813">
                        <c:v>46.925567999999998</c:v>
                      </c:pt>
                      <c:pt idx="2814">
                        <c:v>10.662572000000001</c:v>
                      </c:pt>
                      <c:pt idx="2815">
                        <c:v>74.621703999999994</c:v>
                      </c:pt>
                      <c:pt idx="2816">
                        <c:v>36.236911999999997</c:v>
                      </c:pt>
                      <c:pt idx="2817">
                        <c:v>8.5244689999999999</c:v>
                      </c:pt>
                      <c:pt idx="2818">
                        <c:v>38.351730000000003</c:v>
                      </c:pt>
                      <c:pt idx="2819">
                        <c:v>36.213164999999996</c:v>
                      </c:pt>
                      <c:pt idx="2820">
                        <c:v>36.205249999999999</c:v>
                      </c:pt>
                      <c:pt idx="2821">
                        <c:v>8.5170209999999997</c:v>
                      </c:pt>
                      <c:pt idx="2822">
                        <c:v>46.833378000000003</c:v>
                      </c:pt>
                      <c:pt idx="2823">
                        <c:v>27.668220999999999</c:v>
                      </c:pt>
                      <c:pt idx="2824">
                        <c:v>25.534313000000001</c:v>
                      </c:pt>
                      <c:pt idx="2825">
                        <c:v>31.910913000000001</c:v>
                      </c:pt>
                      <c:pt idx="2826">
                        <c:v>57.427086000000003</c:v>
                      </c:pt>
                      <c:pt idx="2827">
                        <c:v>51.035136999999999</c:v>
                      </c:pt>
                      <c:pt idx="2828">
                        <c:v>38.267982000000003</c:v>
                      </c:pt>
                      <c:pt idx="2829">
                        <c:v>36.134079</c:v>
                      </c:pt>
                      <c:pt idx="2830">
                        <c:v>14.875484</c:v>
                      </c:pt>
                      <c:pt idx="2831">
                        <c:v>16.996835999999998</c:v>
                      </c:pt>
                      <c:pt idx="2832">
                        <c:v>44.606934000000003</c:v>
                      </c:pt>
                      <c:pt idx="2833">
                        <c:v>48.844524</c:v>
                      </c:pt>
                      <c:pt idx="2834">
                        <c:v>-6.369631</c:v>
                      </c:pt>
                      <c:pt idx="2835">
                        <c:v>23.350203</c:v>
                      </c:pt>
                      <c:pt idx="2836">
                        <c:v>50.934750000000001</c:v>
                      </c:pt>
                      <c:pt idx="2837">
                        <c:v>40.314518</c:v>
                      </c:pt>
                      <c:pt idx="2838">
                        <c:v>42.427047999999999</c:v>
                      </c:pt>
                      <c:pt idx="2839">
                        <c:v>55.143089000000003</c:v>
                      </c:pt>
                      <c:pt idx="2840">
                        <c:v>38.167625000000001</c:v>
                      </c:pt>
                      <c:pt idx="2841">
                        <c:v>10.599797000000001</c:v>
                      </c:pt>
                      <c:pt idx="2842">
                        <c:v>46.628898999999997</c:v>
                      </c:pt>
                      <c:pt idx="2843">
                        <c:v>36.023533</c:v>
                      </c:pt>
                      <c:pt idx="2844">
                        <c:v>21.185673000000001</c:v>
                      </c:pt>
                      <c:pt idx="2845">
                        <c:v>19.062929</c:v>
                      </c:pt>
                      <c:pt idx="2846">
                        <c:v>50.823345000000003</c:v>
                      </c:pt>
                      <c:pt idx="2847">
                        <c:v>35.991982</c:v>
                      </c:pt>
                      <c:pt idx="2848">
                        <c:v>27.517251999999999</c:v>
                      </c:pt>
                      <c:pt idx="2849">
                        <c:v>38.092464</c:v>
                      </c:pt>
                      <c:pt idx="2850">
                        <c:v>31.736763</c:v>
                      </c:pt>
                      <c:pt idx="2851">
                        <c:v>25.383848</c:v>
                      </c:pt>
                      <c:pt idx="2852">
                        <c:v>42.297142000000001</c:v>
                      </c:pt>
                      <c:pt idx="2853">
                        <c:v>19.029543</c:v>
                      </c:pt>
                      <c:pt idx="2854">
                        <c:v>42.278602999999997</c:v>
                      </c:pt>
                      <c:pt idx="2855">
                        <c:v>27.475066999999999</c:v>
                      </c:pt>
                      <c:pt idx="2856">
                        <c:v>35.921059</c:v>
                      </c:pt>
                      <c:pt idx="2857">
                        <c:v>38.025722999999999</c:v>
                      </c:pt>
                      <c:pt idx="2858">
                        <c:v>38.017386999999999</c:v>
                      </c:pt>
                      <c:pt idx="2859">
                        <c:v>29.562593</c:v>
                      </c:pt>
                      <c:pt idx="2860">
                        <c:v>27.444959999999998</c:v>
                      </c:pt>
                      <c:pt idx="2861">
                        <c:v>33.771003999999998</c:v>
                      </c:pt>
                      <c:pt idx="2862">
                        <c:v>23.212472999999999</c:v>
                      </c:pt>
                      <c:pt idx="2863">
                        <c:v>33.756191000000001</c:v>
                      </c:pt>
                      <c:pt idx="2864">
                        <c:v>21.092991000000001</c:v>
                      </c:pt>
                      <c:pt idx="2865">
                        <c:v>46.394398000000002</c:v>
                      </c:pt>
                      <c:pt idx="2866">
                        <c:v>44.275844999999997</c:v>
                      </c:pt>
                      <c:pt idx="2867">
                        <c:v>29.510752</c:v>
                      </c:pt>
                      <c:pt idx="2868">
                        <c:v>23.181930999999999</c:v>
                      </c:pt>
                      <c:pt idx="2869">
                        <c:v>4.2139720000000001</c:v>
                      </c:pt>
                      <c:pt idx="2870">
                        <c:v>35.810893999999998</c:v>
                      </c:pt>
                      <c:pt idx="2871">
                        <c:v>37.909095999999998</c:v>
                      </c:pt>
                      <c:pt idx="2872">
                        <c:v>8.4223940000000006</c:v>
                      </c:pt>
                      <c:pt idx="2873">
                        <c:v>25.261634999999998</c:v>
                      </c:pt>
                      <c:pt idx="2874">
                        <c:v>35.779457000000001</c:v>
                      </c:pt>
                      <c:pt idx="2875">
                        <c:v>21.042117999999999</c:v>
                      </c:pt>
                      <c:pt idx="2876">
                        <c:v>25.244994999999999</c:v>
                      </c:pt>
                      <c:pt idx="2877">
                        <c:v>33.652599000000002</c:v>
                      </c:pt>
                      <c:pt idx="2878">
                        <c:v>18.925429999999999</c:v>
                      </c:pt>
                      <c:pt idx="2879">
                        <c:v>35.740181</c:v>
                      </c:pt>
                      <c:pt idx="2880">
                        <c:v>29.426624</c:v>
                      </c:pt>
                      <c:pt idx="2881">
                        <c:v>48.333117999999999</c:v>
                      </c:pt>
                      <c:pt idx="2882">
                        <c:v>27.312716000000002</c:v>
                      </c:pt>
                      <c:pt idx="2883">
                        <c:v>37.809296000000003</c:v>
                      </c:pt>
                      <c:pt idx="2884">
                        <c:v>21.000547000000001</c:v>
                      </c:pt>
                      <c:pt idx="2885">
                        <c:v>37.792679</c:v>
                      </c:pt>
                      <c:pt idx="2886">
                        <c:v>18.892185000000001</c:v>
                      </c:pt>
                      <c:pt idx="2887">
                        <c:v>35.677394999999997</c:v>
                      </c:pt>
                      <c:pt idx="2888">
                        <c:v>56.651637999999998</c:v>
                      </c:pt>
                      <c:pt idx="2889">
                        <c:v>44.052695999999997</c:v>
                      </c:pt>
                      <c:pt idx="2890">
                        <c:v>56.626728</c:v>
                      </c:pt>
                      <c:pt idx="2891">
                        <c:v>41.936501</c:v>
                      </c:pt>
                      <c:pt idx="2892">
                        <c:v>37.734546999999999</c:v>
                      </c:pt>
                      <c:pt idx="2893">
                        <c:v>35.630344000000001</c:v>
                      </c:pt>
                      <c:pt idx="2894">
                        <c:v>20.954415999999998</c:v>
                      </c:pt>
                      <c:pt idx="2895">
                        <c:v>20.949805999999999</c:v>
                      </c:pt>
                      <c:pt idx="2896">
                        <c:v>54.457512000000001</c:v>
                      </c:pt>
                      <c:pt idx="2897">
                        <c:v>46.069293999999999</c:v>
                      </c:pt>
                      <c:pt idx="2898">
                        <c:v>23.029578999999998</c:v>
                      </c:pt>
                      <c:pt idx="2899">
                        <c:v>48.142158999999999</c:v>
                      </c:pt>
                      <c:pt idx="2900">
                        <c:v>27.204796000000002</c:v>
                      </c:pt>
                      <c:pt idx="2901">
                        <c:v>31.383240000000001</c:v>
                      </c:pt>
                      <c:pt idx="2902">
                        <c:v>14.642288000000001</c:v>
                      </c:pt>
                      <c:pt idx="2903">
                        <c:v>37.643307</c:v>
                      </c:pt>
                      <c:pt idx="2904">
                        <c:v>18.817511</c:v>
                      </c:pt>
                      <c:pt idx="2905">
                        <c:v>33.445984000000003</c:v>
                      </c:pt>
                      <c:pt idx="2906">
                        <c:v>43.888187000000002</c:v>
                      </c:pt>
                      <c:pt idx="2907">
                        <c:v>20.894535000000001</c:v>
                      </c:pt>
                      <c:pt idx="2908">
                        <c:v>27.156911999999998</c:v>
                      </c:pt>
                      <c:pt idx="2909">
                        <c:v>33.416530999999999</c:v>
                      </c:pt>
                      <c:pt idx="2910">
                        <c:v>25.056875000000002</c:v>
                      </c:pt>
                      <c:pt idx="2911">
                        <c:v>33.401806000000001</c:v>
                      </c:pt>
                      <c:pt idx="2912">
                        <c:v>22.958683000000001</c:v>
                      </c:pt>
                      <c:pt idx="2913">
                        <c:v>39.647167000000003</c:v>
                      </c:pt>
                      <c:pt idx="2914">
                        <c:v>39.638432000000002</c:v>
                      </c:pt>
                      <c:pt idx="2915">
                        <c:v>35.458148999999999</c:v>
                      </c:pt>
                      <c:pt idx="2916">
                        <c:v>39.620959999999997</c:v>
                      </c:pt>
                      <c:pt idx="2917">
                        <c:v>35.442515999999998</c:v>
                      </c:pt>
                      <c:pt idx="2918">
                        <c:v>33.350310999999998</c:v>
                      </c:pt>
                      <c:pt idx="2919">
                        <c:v>29.175087000000001</c:v>
                      </c:pt>
                      <c:pt idx="2920">
                        <c:v>35.419079000000004</c:v>
                      </c:pt>
                      <c:pt idx="2921">
                        <c:v>31.245239000000002</c:v>
                      </c:pt>
                      <c:pt idx="2922">
                        <c:v>31.238347999999998</c:v>
                      </c:pt>
                      <c:pt idx="2923">
                        <c:v>20.820972000000001</c:v>
                      </c:pt>
                      <c:pt idx="2924">
                        <c:v>4.1632759999999998</c:v>
                      </c:pt>
                      <c:pt idx="2925">
                        <c:v>47.867111000000001</c:v>
                      </c:pt>
                      <c:pt idx="2926">
                        <c:v>47.856552000000001</c:v>
                      </c:pt>
                      <c:pt idx="2927">
                        <c:v>24.963125000000002</c:v>
                      </c:pt>
                      <c:pt idx="2928">
                        <c:v>60.314242999999998</c:v>
                      </c:pt>
                      <c:pt idx="2929">
                        <c:v>37.428165</c:v>
                      </c:pt>
                      <c:pt idx="2930">
                        <c:v>39.498790999999997</c:v>
                      </c:pt>
                      <c:pt idx="2931">
                        <c:v>37.411648</c:v>
                      </c:pt>
                      <c:pt idx="2932">
                        <c:v>27.013556999999999</c:v>
                      </c:pt>
                      <c:pt idx="2933">
                        <c:v>29.085101999999999</c:v>
                      </c:pt>
                      <c:pt idx="2934">
                        <c:v>39.463923999999999</c:v>
                      </c:pt>
                      <c:pt idx="2935">
                        <c:v>16.612719999999999</c:v>
                      </c:pt>
                      <c:pt idx="2936">
                        <c:v>41.522629000000002</c:v>
                      </c:pt>
                      <c:pt idx="2937">
                        <c:v>18.681056999999999</c:v>
                      </c:pt>
                      <c:pt idx="2938">
                        <c:v>26.977789000000001</c:v>
                      </c:pt>
                      <c:pt idx="2939">
                        <c:v>26.971830000000001</c:v>
                      </c:pt>
                      <c:pt idx="2940">
                        <c:v>29.040171000000001</c:v>
                      </c:pt>
                      <c:pt idx="2941">
                        <c:v>26.959914999999999</c:v>
                      </c:pt>
                      <c:pt idx="2942">
                        <c:v>18.660433000000001</c:v>
                      </c:pt>
                      <c:pt idx="2943">
                        <c:v>29.020925999999999</c:v>
                      </c:pt>
                      <c:pt idx="2944">
                        <c:v>29.014513000000001</c:v>
                      </c:pt>
                      <c:pt idx="2945">
                        <c:v>60.088211000000001</c:v>
                      </c:pt>
                      <c:pt idx="2946">
                        <c:v>35.216338999999998</c:v>
                      </c:pt>
                      <c:pt idx="2947">
                        <c:v>24.853096000000001</c:v>
                      </c:pt>
                      <c:pt idx="2948">
                        <c:v>41.412669999999999</c:v>
                      </c:pt>
                      <c:pt idx="2949">
                        <c:v>41.403514999999999</c:v>
                      </c:pt>
                      <c:pt idx="2950">
                        <c:v>39.324641999999997</c:v>
                      </c:pt>
                      <c:pt idx="2951">
                        <c:v>33.108165999999997</c:v>
                      </c:pt>
                      <c:pt idx="2952">
                        <c:v>39.307254999999998</c:v>
                      </c:pt>
                      <c:pt idx="2953">
                        <c:v>47.571941000000002</c:v>
                      </c:pt>
                      <c:pt idx="2954">
                        <c:v>22.746765</c:v>
                      </c:pt>
                      <c:pt idx="2955">
                        <c:v>26.876594999999998</c:v>
                      </c:pt>
                      <c:pt idx="2956">
                        <c:v>53.741298999999998</c:v>
                      </c:pt>
                      <c:pt idx="2957">
                        <c:v>49.596378000000001</c:v>
                      </c:pt>
                      <c:pt idx="2958">
                        <c:v>43.387230000000002</c:v>
                      </c:pt>
                      <c:pt idx="2959">
                        <c:v>37.180824000000001</c:v>
                      </c:pt>
                      <c:pt idx="2960">
                        <c:v>37.172595999999999</c:v>
                      </c:pt>
                      <c:pt idx="2961">
                        <c:v>16.517498</c:v>
                      </c:pt>
                      <c:pt idx="2962">
                        <c:v>37.156143</c:v>
                      </c:pt>
                      <c:pt idx="2963">
                        <c:v>37.147919000000002</c:v>
                      </c:pt>
                      <c:pt idx="2964">
                        <c:v>18.569846999999999</c:v>
                      </c:pt>
                      <c:pt idx="2965">
                        <c:v>8.2514380000000003</c:v>
                      </c:pt>
                      <c:pt idx="2966">
                        <c:v>41.248055000000001</c:v>
                      </c:pt>
                      <c:pt idx="2967">
                        <c:v>51.548653000000002</c:v>
                      </c:pt>
                      <c:pt idx="2968">
                        <c:v>4.1229789999999999</c:v>
                      </c:pt>
                      <c:pt idx="2969">
                        <c:v>30.915493000000001</c:v>
                      </c:pt>
                      <c:pt idx="2970">
                        <c:v>57.696136000000003</c:v>
                      </c:pt>
                      <c:pt idx="2971">
                        <c:v>32.961917999999997</c:v>
                      </c:pt>
                      <c:pt idx="2972">
                        <c:v>37.07394</c:v>
                      </c:pt>
                      <c:pt idx="2973">
                        <c:v>28.828899</c:v>
                      </c:pt>
                      <c:pt idx="2974">
                        <c:v>45.292518999999999</c:v>
                      </c:pt>
                      <c:pt idx="2975">
                        <c:v>37.049301</c:v>
                      </c:pt>
                      <c:pt idx="2976">
                        <c:v>34.983252999999998</c:v>
                      </c:pt>
                      <c:pt idx="2977">
                        <c:v>41.147644</c:v>
                      </c:pt>
                      <c:pt idx="2978">
                        <c:v>32.910820000000001</c:v>
                      </c:pt>
                      <c:pt idx="2979">
                        <c:v>14.395291</c:v>
                      </c:pt>
                      <c:pt idx="2980">
                        <c:v>8.2240570000000002</c:v>
                      </c:pt>
                      <c:pt idx="2981">
                        <c:v>6.1666749999999997</c:v>
                      </c:pt>
                      <c:pt idx="2982">
                        <c:v>47.267361000000001</c:v>
                      </c:pt>
                      <c:pt idx="2983">
                        <c:v>39.038288000000001</c:v>
                      </c:pt>
                      <c:pt idx="2984">
                        <c:v>39.029632999999997</c:v>
                      </c:pt>
                      <c:pt idx="2985">
                        <c:v>49.289653999999999</c:v>
                      </c:pt>
                      <c:pt idx="2986">
                        <c:v>26.692637999999999</c:v>
                      </c:pt>
                      <c:pt idx="2987">
                        <c:v>26.686717999999999</c:v>
                      </c:pt>
                      <c:pt idx="2988">
                        <c:v>28.733166000000001</c:v>
                      </c:pt>
                      <c:pt idx="2989">
                        <c:v>43.090183000000003</c:v>
                      </c:pt>
                      <c:pt idx="2990">
                        <c:v>20.514582000000001</c:v>
                      </c:pt>
                      <c:pt idx="2991">
                        <c:v>51.275073999999996</c:v>
                      </c:pt>
                      <c:pt idx="2992">
                        <c:v>41.010956</c:v>
                      </c:pt>
                      <c:pt idx="2993">
                        <c:v>49.202221000000002</c:v>
                      </c:pt>
                      <c:pt idx="2994">
                        <c:v>40.992747999999999</c:v>
                      </c:pt>
                      <c:pt idx="2995">
                        <c:v>12.295094000000001</c:v>
                      </c:pt>
                      <c:pt idx="2996">
                        <c:v>26.633457</c:v>
                      </c:pt>
                      <c:pt idx="2997">
                        <c:v>30.724087000000001</c:v>
                      </c:pt>
                      <c:pt idx="2998">
                        <c:v>34.812900999999997</c:v>
                      </c:pt>
                      <c:pt idx="2999">
                        <c:v>32.757804999999998</c:v>
                      </c:pt>
                      <c:pt idx="3000">
                        <c:v>34.797435999999998</c:v>
                      </c:pt>
                      <c:pt idx="3001">
                        <c:v>34.789707</c:v>
                      </c:pt>
                      <c:pt idx="3002">
                        <c:v>32.735981000000002</c:v>
                      </c:pt>
                      <c:pt idx="3003">
                        <c:v>20.455442000000001</c:v>
                      </c:pt>
                      <c:pt idx="3004">
                        <c:v>26.586165999999999</c:v>
                      </c:pt>
                      <c:pt idx="3005">
                        <c:v>22.490988000000002</c:v>
                      </c:pt>
                      <c:pt idx="3006">
                        <c:v>55.192883000000002</c:v>
                      </c:pt>
                      <c:pt idx="3007">
                        <c:v>28.612171</c:v>
                      </c:pt>
                      <c:pt idx="3008">
                        <c:v>12.259632999999999</c:v>
                      </c:pt>
                      <c:pt idx="3009">
                        <c:v>42.899177999999999</c:v>
                      </c:pt>
                      <c:pt idx="3010">
                        <c:v>26.550730000000001</c:v>
                      </c:pt>
                      <c:pt idx="3011">
                        <c:v>49.005833000000003</c:v>
                      </c:pt>
                      <c:pt idx="3012">
                        <c:v>6.1243670000000003</c:v>
                      </c:pt>
                      <c:pt idx="3013">
                        <c:v>38.779034000000003</c:v>
                      </c:pt>
                      <c:pt idx="3014">
                        <c:v>20.405477999999999</c:v>
                      </c:pt>
                      <c:pt idx="3015">
                        <c:v>20.400939999999999</c:v>
                      </c:pt>
                      <c:pt idx="3016">
                        <c:v>38.753162000000003</c:v>
                      </c:pt>
                      <c:pt idx="3017">
                        <c:v>40.783729999999998</c:v>
                      </c:pt>
                      <c:pt idx="3018">
                        <c:v>24.464791999999999</c:v>
                      </c:pt>
                      <c:pt idx="3019">
                        <c:v>36.689022000000001</c:v>
                      </c:pt>
                      <c:pt idx="3020">
                        <c:v>30.567383</c:v>
                      </c:pt>
                      <c:pt idx="3021">
                        <c:v>44.822186000000002</c:v>
                      </c:pt>
                      <c:pt idx="3022">
                        <c:v>18.332267999999999</c:v>
                      </c:pt>
                      <c:pt idx="3023">
                        <c:v>34.619906999999998</c:v>
                      </c:pt>
                      <c:pt idx="3024">
                        <c:v>59.044342</c:v>
                      </c:pt>
                      <c:pt idx="3025">
                        <c:v>30.533379</c:v>
                      </c:pt>
                      <c:pt idx="3026">
                        <c:v>12.210632</c:v>
                      </c:pt>
                      <c:pt idx="3027">
                        <c:v>44.762348000000003</c:v>
                      </c:pt>
                      <c:pt idx="3028">
                        <c:v>58.991776000000002</c:v>
                      </c:pt>
                      <c:pt idx="3029">
                        <c:v>26.438700000000001</c:v>
                      </c:pt>
                      <c:pt idx="3030">
                        <c:v>30.499396999999998</c:v>
                      </c:pt>
                      <c:pt idx="3031">
                        <c:v>44.722484999999999</c:v>
                      </c:pt>
                      <c:pt idx="3032">
                        <c:v>34.550583000000003</c:v>
                      </c:pt>
                      <c:pt idx="3033">
                        <c:v>34.542889000000002</c:v>
                      </c:pt>
                      <c:pt idx="3034">
                        <c:v>62.975937000000002</c:v>
                      </c:pt>
                      <c:pt idx="3035">
                        <c:v>34.527495999999999</c:v>
                      </c:pt>
                      <c:pt idx="3036">
                        <c:v>26.397494999999999</c:v>
                      </c:pt>
                      <c:pt idx="3037">
                        <c:v>48.722973000000003</c:v>
                      </c:pt>
                      <c:pt idx="3038">
                        <c:v>26.385729000000001</c:v>
                      </c:pt>
                      <c:pt idx="3039">
                        <c:v>26.379847000000002</c:v>
                      </c:pt>
                      <c:pt idx="3040">
                        <c:v>12.172599999999999</c:v>
                      </c:pt>
                      <c:pt idx="3041">
                        <c:v>10.141571000000001</c:v>
                      </c:pt>
                      <c:pt idx="3042">
                        <c:v>58.807999000000002</c:v>
                      </c:pt>
                      <c:pt idx="3043">
                        <c:v>8.1096389999999996</c:v>
                      </c:pt>
                      <c:pt idx="3044">
                        <c:v>44.593066999999998</c:v>
                      </c:pt>
                      <c:pt idx="3045">
                        <c:v>36.4771</c:v>
                      </c:pt>
                      <c:pt idx="3046">
                        <c:v>58.755549999999999</c:v>
                      </c:pt>
                      <c:pt idx="3047">
                        <c:v>40.512031999999998</c:v>
                      </c:pt>
                      <c:pt idx="3048">
                        <c:v>32.402393000000004</c:v>
                      </c:pt>
                      <c:pt idx="3049">
                        <c:v>16.197582000000001</c:v>
                      </c:pt>
                      <c:pt idx="3050">
                        <c:v>32.387936000000003</c:v>
                      </c:pt>
                      <c:pt idx="3051">
                        <c:v>48.571064</c:v>
                      </c:pt>
                      <c:pt idx="3052">
                        <c:v>28.326796000000002</c:v>
                      </c:pt>
                      <c:pt idx="3053">
                        <c:v>16.183128</c:v>
                      </c:pt>
                      <c:pt idx="3054">
                        <c:v>48.538544000000002</c:v>
                      </c:pt>
                      <c:pt idx="3055">
                        <c:v>46.505721999999999</c:v>
                      </c:pt>
                      <c:pt idx="3056">
                        <c:v>14.150755</c:v>
                      </c:pt>
                      <c:pt idx="3057">
                        <c:v>32.337359999999997</c:v>
                      </c:pt>
                      <c:pt idx="3058">
                        <c:v>38.392040000000001</c:v>
                      </c:pt>
                      <c:pt idx="3059">
                        <c:v>34.343102000000002</c:v>
                      </c:pt>
                      <c:pt idx="3060">
                        <c:v>38.374893</c:v>
                      </c:pt>
                      <c:pt idx="3061">
                        <c:v>30.289202</c:v>
                      </c:pt>
                      <c:pt idx="3062">
                        <c:v>10.094144999999999</c:v>
                      </c:pt>
                      <c:pt idx="3063">
                        <c:v>46.422694999999997</c:v>
                      </c:pt>
                      <c:pt idx="3064">
                        <c:v>40.358539999999998</c:v>
                      </c:pt>
                      <c:pt idx="3065">
                        <c:v>14.122332999999999</c:v>
                      </c:pt>
                      <c:pt idx="3066">
                        <c:v>42.357532999999997</c:v>
                      </c:pt>
                      <c:pt idx="3067">
                        <c:v>50.414363999999999</c:v>
                      </c:pt>
                      <c:pt idx="3068">
                        <c:v>38.306350999999999</c:v>
                      </c:pt>
                      <c:pt idx="3069">
                        <c:v>34.266441</c:v>
                      </c:pt>
                      <c:pt idx="3070">
                        <c:v>26.197890999999998</c:v>
                      </c:pt>
                      <c:pt idx="3071">
                        <c:v>32.236350999999999</c:v>
                      </c:pt>
                      <c:pt idx="3072">
                        <c:v>54.386676999999999</c:v>
                      </c:pt>
                      <c:pt idx="3073">
                        <c:v>14.097096000000001</c:v>
                      </c:pt>
                      <c:pt idx="3074">
                        <c:v>48.322094</c:v>
                      </c:pt>
                      <c:pt idx="3075">
                        <c:v>14.090792</c:v>
                      </c:pt>
                      <c:pt idx="3076">
                        <c:v>38.237881000000002</c:v>
                      </c:pt>
                      <c:pt idx="3077">
                        <c:v>32.193114999999999</c:v>
                      </c:pt>
                      <c:pt idx="3078">
                        <c:v>26.151053999999998</c:v>
                      </c:pt>
                      <c:pt idx="3079">
                        <c:v>40.223391999999997</c:v>
                      </c:pt>
                      <c:pt idx="3080">
                        <c:v>14.075037</c:v>
                      </c:pt>
                      <c:pt idx="3081">
                        <c:v>26.133505</c:v>
                      </c:pt>
                      <c:pt idx="3082">
                        <c:v>22.108015000000002</c:v>
                      </c:pt>
                      <c:pt idx="3083">
                        <c:v>36.168655000000001</c:v>
                      </c:pt>
                      <c:pt idx="3084">
                        <c:v>48.214081</c:v>
                      </c:pt>
                      <c:pt idx="3085">
                        <c:v>22.093171999999999</c:v>
                      </c:pt>
                      <c:pt idx="3086">
                        <c:v>24.096247000000002</c:v>
                      </c:pt>
                      <c:pt idx="3087">
                        <c:v>26.098423</c:v>
                      </c:pt>
                      <c:pt idx="3088">
                        <c:v>26.092579000000001</c:v>
                      </c:pt>
                      <c:pt idx="3089">
                        <c:v>36.120094000000002</c:v>
                      </c:pt>
                      <c:pt idx="3090">
                        <c:v>50.155560000000001</c:v>
                      </c:pt>
                      <c:pt idx="3091">
                        <c:v>14.040411000000001</c:v>
                      </c:pt>
                      <c:pt idx="3092">
                        <c:v>24.063884999999999</c:v>
                      </c:pt>
                      <c:pt idx="3093">
                        <c:v>44.107239</c:v>
                      </c:pt>
                      <c:pt idx="3094">
                        <c:v>42.092930000000003</c:v>
                      </c:pt>
                      <c:pt idx="3095">
                        <c:v>32.063617999999998</c:v>
                      </c:pt>
                      <c:pt idx="3096">
                        <c:v>16.028214999999999</c:v>
                      </c:pt>
                      <c:pt idx="3097">
                        <c:v>32.049247999999999</c:v>
                      </c:pt>
                      <c:pt idx="3098">
                        <c:v>26.034178000000001</c:v>
                      </c:pt>
                      <c:pt idx="3099">
                        <c:v>36.039242000000002</c:v>
                      </c:pt>
                      <c:pt idx="3100">
                        <c:v>26.022507000000001</c:v>
                      </c:pt>
                      <c:pt idx="3101">
                        <c:v>30.019238000000001</c:v>
                      </c:pt>
                      <c:pt idx="3102">
                        <c:v>24.010003999999999</c:v>
                      </c:pt>
                      <c:pt idx="3103">
                        <c:v>42.008087000000003</c:v>
                      </c:pt>
                      <c:pt idx="3104">
                        <c:v>45.998539000000001</c:v>
                      </c:pt>
                      <c:pt idx="3105">
                        <c:v>37.990268999999998</c:v>
                      </c:pt>
                      <c:pt idx="3106">
                        <c:v>39.980789000000001</c:v>
                      </c:pt>
                      <c:pt idx="3107">
                        <c:v>29.978864999999999</c:v>
                      </c:pt>
                      <c:pt idx="3108">
                        <c:v>33.968421999999997</c:v>
                      </c:pt>
                      <c:pt idx="3109">
                        <c:v>7.9907769999999996</c:v>
                      </c:pt>
                      <c:pt idx="3110">
                        <c:v>31.955935</c:v>
                      </c:pt>
                      <c:pt idx="3111">
                        <c:v>31.948763</c:v>
                      </c:pt>
                      <c:pt idx="3112">
                        <c:v>25.952545000000001</c:v>
                      </c:pt>
                      <c:pt idx="3113">
                        <c:v>25.946719999999999</c:v>
                      </c:pt>
                      <c:pt idx="3114">
                        <c:v>47.890884</c:v>
                      </c:pt>
                      <c:pt idx="3115">
                        <c:v>21.945060999999999</c:v>
                      </c:pt>
                      <c:pt idx="3116">
                        <c:v>33.907477999999998</c:v>
                      </c:pt>
                      <c:pt idx="3117">
                        <c:v>43.870415000000001</c:v>
                      </c:pt>
                      <c:pt idx="3118">
                        <c:v>39.873238000000001</c:v>
                      </c:pt>
                      <c:pt idx="3119">
                        <c:v>31.891425999999999</c:v>
                      </c:pt>
                      <c:pt idx="3120">
                        <c:v>21.920431000000001</c:v>
                      </c:pt>
                      <c:pt idx="3121">
                        <c:v>25.900144999999998</c:v>
                      </c:pt>
                      <c:pt idx="3122">
                        <c:v>25.894327000000001</c:v>
                      </c:pt>
                      <c:pt idx="3123">
                        <c:v>25.88851</c:v>
                      </c:pt>
                      <c:pt idx="3124">
                        <c:v>33.846600000000002</c:v>
                      </c:pt>
                      <c:pt idx="3125">
                        <c:v>33.838993000000002</c:v>
                      </c:pt>
                      <c:pt idx="3126">
                        <c:v>37.811549999999997</c:v>
                      </c:pt>
                      <c:pt idx="3127">
                        <c:v>71.626839000000004</c:v>
                      </c:pt>
                      <c:pt idx="3128">
                        <c:v>31.826993999999999</c:v>
                      </c:pt>
                      <c:pt idx="3129">
                        <c:v>17.898661000000001</c:v>
                      </c:pt>
                      <c:pt idx="3130">
                        <c:v>31.812687</c:v>
                      </c:pt>
                      <c:pt idx="3131">
                        <c:v>15.902767000000001</c:v>
                      </c:pt>
                      <c:pt idx="3132">
                        <c:v>19.873989000000002</c:v>
                      </c:pt>
                      <c:pt idx="3133">
                        <c:v>21.856472</c:v>
                      </c:pt>
                      <c:pt idx="3134">
                        <c:v>31.784082000000001</c:v>
                      </c:pt>
                      <c:pt idx="3135">
                        <c:v>33.762993000000002</c:v>
                      </c:pt>
                      <c:pt idx="3136">
                        <c:v>53.611511</c:v>
                      </c:pt>
                      <c:pt idx="3137">
                        <c:v>35.732967000000002</c:v>
                      </c:pt>
                      <c:pt idx="3138">
                        <c:v>49.617958000000002</c:v>
                      </c:pt>
                      <c:pt idx="3139">
                        <c:v>39.685431999999999</c:v>
                      </c:pt>
                      <c:pt idx="3140">
                        <c:v>37.692677000000003</c:v>
                      </c:pt>
                      <c:pt idx="3141">
                        <c:v>15.86703</c:v>
                      </c:pt>
                      <c:pt idx="3142">
                        <c:v>19.829322999999999</c:v>
                      </c:pt>
                      <c:pt idx="3143">
                        <c:v>43.614693000000003</c:v>
                      </c:pt>
                      <c:pt idx="3144">
                        <c:v>31.712634999999999</c:v>
                      </c:pt>
                      <c:pt idx="3145">
                        <c:v>33.687088000000003</c:v>
                      </c:pt>
                      <c:pt idx="3146">
                        <c:v>27.736063000000001</c:v>
                      </c:pt>
                      <c:pt idx="3147">
                        <c:v>9.9035060000000001</c:v>
                      </c:pt>
                      <c:pt idx="3148">
                        <c:v>15.842041999999999</c:v>
                      </c:pt>
                      <c:pt idx="3149">
                        <c:v>57.414467000000002</c:v>
                      </c:pt>
                      <c:pt idx="3150">
                        <c:v>31.669813000000001</c:v>
                      </c:pt>
                      <c:pt idx="3151">
                        <c:v>53.430771</c:v>
                      </c:pt>
                      <c:pt idx="3152">
                        <c:v>31.655546000000001</c:v>
                      </c:pt>
                      <c:pt idx="3153">
                        <c:v>35.604464999999998</c:v>
                      </c:pt>
                      <c:pt idx="3154">
                        <c:v>35.596443000000001</c:v>
                      </c:pt>
                      <c:pt idx="3155">
                        <c:v>21.748480000000001</c:v>
                      </c:pt>
                      <c:pt idx="3156">
                        <c:v>33.603713999999997</c:v>
                      </c:pt>
                      <c:pt idx="3157">
                        <c:v>37.548625999999999</c:v>
                      </c:pt>
                      <c:pt idx="3158">
                        <c:v>25.685372999999998</c:v>
                      </c:pt>
                      <c:pt idx="3159">
                        <c:v>21.728878000000002</c:v>
                      </c:pt>
                      <c:pt idx="3160">
                        <c:v>21.723980000000001</c:v>
                      </c:pt>
                      <c:pt idx="3161">
                        <c:v>21.719082</c:v>
                      </c:pt>
                      <c:pt idx="3162">
                        <c:v>19.740168000000001</c:v>
                      </c:pt>
                      <c:pt idx="3163">
                        <c:v>41.445003999999997</c:v>
                      </c:pt>
                      <c:pt idx="3164">
                        <c:v>53.274414</c:v>
                      </c:pt>
                      <c:pt idx="3165">
                        <c:v>41.426310999999998</c:v>
                      </c:pt>
                      <c:pt idx="3166">
                        <c:v>45.361438999999997</c:v>
                      </c:pt>
                      <c:pt idx="3167">
                        <c:v>53.238373000000003</c:v>
                      </c:pt>
                      <c:pt idx="3168">
                        <c:v>13.799427</c:v>
                      </c:pt>
                      <c:pt idx="3169">
                        <c:v>27.592627</c:v>
                      </c:pt>
                      <c:pt idx="3170">
                        <c:v>39.409142000000003</c:v>
                      </c:pt>
                      <c:pt idx="3171">
                        <c:v>43.340271000000001</c:v>
                      </c:pt>
                      <c:pt idx="3172">
                        <c:v>25.604382000000001</c:v>
                      </c:pt>
                      <c:pt idx="3173">
                        <c:v>9.8456150000000004</c:v>
                      </c:pt>
                      <c:pt idx="3174">
                        <c:v>33.467537</c:v>
                      </c:pt>
                      <c:pt idx="3175">
                        <c:v>29.523512</c:v>
                      </c:pt>
                      <c:pt idx="3176">
                        <c:v>57.065902999999999</c:v>
                      </c:pt>
                      <c:pt idx="3177">
                        <c:v>33.444873999999999</c:v>
                      </c:pt>
                      <c:pt idx="3178">
                        <c:v>25.569714999999999</c:v>
                      </c:pt>
                      <c:pt idx="3179">
                        <c:v>33.429768000000003</c:v>
                      </c:pt>
                      <c:pt idx="3180">
                        <c:v>17.694115</c:v>
                      </c:pt>
                      <c:pt idx="3181">
                        <c:v>35.380234000000002</c:v>
                      </c:pt>
                      <c:pt idx="3182">
                        <c:v>23.581495</c:v>
                      </c:pt>
                      <c:pt idx="3183">
                        <c:v>29.470209000000001</c:v>
                      </c:pt>
                      <c:pt idx="3184">
                        <c:v>45.177441000000002</c:v>
                      </c:pt>
                      <c:pt idx="3185">
                        <c:v>21.601721000000001</c:v>
                      </c:pt>
                      <c:pt idx="3186">
                        <c:v>35.340282000000002</c:v>
                      </c:pt>
                      <c:pt idx="3187">
                        <c:v>17.666146999999999</c:v>
                      </c:pt>
                      <c:pt idx="3188">
                        <c:v>29.436921999999999</c:v>
                      </c:pt>
                      <c:pt idx="3189">
                        <c:v>25.506231</c:v>
                      </c:pt>
                      <c:pt idx="3190">
                        <c:v>41.193058000000001</c:v>
                      </c:pt>
                      <c:pt idx="3191">
                        <c:v>27.455829999999999</c:v>
                      </c:pt>
                      <c:pt idx="3192">
                        <c:v>41.174430999999998</c:v>
                      </c:pt>
                      <c:pt idx="3193">
                        <c:v>9.8012189999999997</c:v>
                      </c:pt>
                      <c:pt idx="3194">
                        <c:v>39.196010999999999</c:v>
                      </c:pt>
                      <c:pt idx="3195">
                        <c:v>48.983929000000003</c:v>
                      </c:pt>
                      <c:pt idx="3196">
                        <c:v>31.342623</c:v>
                      </c:pt>
                      <c:pt idx="3197">
                        <c:v>35.252471999999997</c:v>
                      </c:pt>
                      <c:pt idx="3198">
                        <c:v>46.992663999999998</c:v>
                      </c:pt>
                      <c:pt idx="3199">
                        <c:v>7.8303380000000002</c:v>
                      </c:pt>
                      <c:pt idx="3200">
                        <c:v>23.485699</c:v>
                      </c:pt>
                      <c:pt idx="3201">
                        <c:v>43.047370999999998</c:v>
                      </c:pt>
                      <c:pt idx="3202">
                        <c:v>39.125114000000004</c:v>
                      </c:pt>
                      <c:pt idx="3203">
                        <c:v>17.602315999999998</c:v>
                      </c:pt>
                      <c:pt idx="3204">
                        <c:v>21.509070999999999</c:v>
                      </c:pt>
                      <c:pt idx="3205">
                        <c:v>41.053474000000001</c:v>
                      </c:pt>
                      <c:pt idx="3206">
                        <c:v>48.862118000000002</c:v>
                      </c:pt>
                      <c:pt idx="3207">
                        <c:v>29.310632999999999</c:v>
                      </c:pt>
                      <c:pt idx="3208">
                        <c:v>25.396795000000001</c:v>
                      </c:pt>
                      <c:pt idx="3209">
                        <c:v>33.203671</c:v>
                      </c:pt>
                      <c:pt idx="3210">
                        <c:v>29.29072</c:v>
                      </c:pt>
                      <c:pt idx="3211">
                        <c:v>25.379539000000001</c:v>
                      </c:pt>
                      <c:pt idx="3212">
                        <c:v>37.084769999999999</c:v>
                      </c:pt>
                      <c:pt idx="3213">
                        <c:v>35.124980999999998</c:v>
                      </c:pt>
                      <c:pt idx="3214">
                        <c:v>31.215129999999998</c:v>
                      </c:pt>
                      <c:pt idx="3215">
                        <c:v>9.7525169999999992</c:v>
                      </c:pt>
                      <c:pt idx="3216">
                        <c:v>23.400735999999998</c:v>
                      </c:pt>
                      <c:pt idx="3217">
                        <c:v>13.647335</c:v>
                      </c:pt>
                      <c:pt idx="3218">
                        <c:v>25.339306000000001</c:v>
                      </c:pt>
                      <c:pt idx="3219">
                        <c:v>33.128501999999997</c:v>
                      </c:pt>
                      <c:pt idx="3220">
                        <c:v>33.120990999999997</c:v>
                      </c:pt>
                      <c:pt idx="3221">
                        <c:v>17.530666</c:v>
                      </c:pt>
                      <c:pt idx="3222">
                        <c:v>23.368921</c:v>
                      </c:pt>
                      <c:pt idx="3223">
                        <c:v>27.257559000000001</c:v>
                      </c:pt>
                      <c:pt idx="3224">
                        <c:v>44.770119000000001</c:v>
                      </c:pt>
                      <c:pt idx="3225">
                        <c:v>35.029536999999998</c:v>
                      </c:pt>
                      <c:pt idx="3226">
                        <c:v>7.7825749999999996</c:v>
                      </c:pt>
                      <c:pt idx="3227">
                        <c:v>58.356071</c:v>
                      </c:pt>
                      <c:pt idx="3228">
                        <c:v>36.950459000000002</c:v>
                      </c:pt>
                      <c:pt idx="3229">
                        <c:v>21.387516000000002</c:v>
                      </c:pt>
                      <c:pt idx="3230">
                        <c:v>17.494904999999999</c:v>
                      </c:pt>
                      <c:pt idx="3231">
                        <c:v>3.8868740000000002</c:v>
                      </c:pt>
                      <c:pt idx="3232">
                        <c:v>19.429960000000001</c:v>
                      </c:pt>
                      <c:pt idx="3233">
                        <c:v>9.7127750000000006</c:v>
                      </c:pt>
                      <c:pt idx="3234">
                        <c:v>5.8263420000000004</c:v>
                      </c:pt>
                      <c:pt idx="3235">
                        <c:v>34.950114999999997</c:v>
                      </c:pt>
                      <c:pt idx="3236">
                        <c:v>11.647392</c:v>
                      </c:pt>
                      <c:pt idx="3237">
                        <c:v>32.993450000000003</c:v>
                      </c:pt>
                      <c:pt idx="3238">
                        <c:v>58.210514000000003</c:v>
                      </c:pt>
                      <c:pt idx="3239">
                        <c:v>31.038554999999999</c:v>
                      </c:pt>
                      <c:pt idx="3240">
                        <c:v>23.273627999999999</c:v>
                      </c:pt>
                      <c:pt idx="3241">
                        <c:v>34.902512000000002</c:v>
                      </c:pt>
                      <c:pt idx="3242">
                        <c:v>23.263054</c:v>
                      </c:pt>
                      <c:pt idx="3243">
                        <c:v>19.381474000000001</c:v>
                      </c:pt>
                      <c:pt idx="3244">
                        <c:v>23.252483000000002</c:v>
                      </c:pt>
                      <c:pt idx="3245">
                        <c:v>23.247198000000001</c:v>
                      </c:pt>
                      <c:pt idx="3246">
                        <c:v>52.294308000000001</c:v>
                      </c:pt>
                      <c:pt idx="3247">
                        <c:v>15.491087</c:v>
                      </c:pt>
                      <c:pt idx="3248">
                        <c:v>23.231348000000001</c:v>
                      </c:pt>
                      <c:pt idx="3249">
                        <c:v>30.968088000000002</c:v>
                      </c:pt>
                      <c:pt idx="3250">
                        <c:v>38.701309000000002</c:v>
                      </c:pt>
                      <c:pt idx="3251">
                        <c:v>46.431007000000001</c:v>
                      </c:pt>
                      <c:pt idx="3252">
                        <c:v>11.605112</c:v>
                      </c:pt>
                      <c:pt idx="3253">
                        <c:v>36.741165000000002</c:v>
                      </c:pt>
                      <c:pt idx="3254">
                        <c:v>15.466445</c:v>
                      </c:pt>
                      <c:pt idx="3255">
                        <c:v>27.060122</c:v>
                      </c:pt>
                      <c:pt idx="3256">
                        <c:v>40.580947999999999</c:v>
                      </c:pt>
                      <c:pt idx="3257">
                        <c:v>34.775753000000002</c:v>
                      </c:pt>
                      <c:pt idx="3258">
                        <c:v>30.904747</c:v>
                      </c:pt>
                      <c:pt idx="3259">
                        <c:v>28.966608000000001</c:v>
                      </c:pt>
                      <c:pt idx="3260">
                        <c:v>1.9306680000000001</c:v>
                      </c:pt>
                      <c:pt idx="3261">
                        <c:v>54.046391</c:v>
                      </c:pt>
                      <c:pt idx="3262">
                        <c:v>27.017042</c:v>
                      </c:pt>
                      <c:pt idx="3263">
                        <c:v>38.58699</c:v>
                      </c:pt>
                      <c:pt idx="3264">
                        <c:v>48.222752</c:v>
                      </c:pt>
                      <c:pt idx="3265">
                        <c:v>25.070122000000001</c:v>
                      </c:pt>
                      <c:pt idx="3266">
                        <c:v>26.992445</c:v>
                      </c:pt>
                      <c:pt idx="3267">
                        <c:v>32.769072999999999</c:v>
                      </c:pt>
                      <c:pt idx="3268">
                        <c:v>21.198689000000002</c:v>
                      </c:pt>
                      <c:pt idx="3269">
                        <c:v>28.900718999999999</c:v>
                      </c:pt>
                      <c:pt idx="3270">
                        <c:v>26.967859000000001</c:v>
                      </c:pt>
                      <c:pt idx="3271">
                        <c:v>38.516734999999997</c:v>
                      </c:pt>
                      <c:pt idx="3272">
                        <c:v>32.731766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2F09-4E29-A3CE-0766CE31F99B}"/>
                  </c:ext>
                </c:extLst>
              </c15:ser>
            </c15:filteredScatterSeries>
            <c15:filteredScatterSeries>
              <c15:ser>
                <c:idx val="3"/>
                <c:order val="3"/>
                <c:tx>
                  <c:v>BrPVk_0-3200_785_1200_10sec (2)+'BrPVkTEAI_0-3200_785_1200_30sec'!</c:v>
                </c:tx>
                <c:spPr>
                  <a:ln w="19050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'BrPVk_0-3200_785_1200_10sec (2)'!$A$2:$A$3274</c15:sqref>
                        </c15:formulaRef>
                      </c:ext>
                    </c:extLst>
                    <c:numCache>
                      <c:formatCode>General</c:formatCode>
                      <c:ptCount val="3273"/>
                      <c:pt idx="0">
                        <c:v>3201.5791020000001</c:v>
                      </c:pt>
                      <c:pt idx="1">
                        <c:v>3200.876953</c:v>
                      </c:pt>
                      <c:pt idx="2">
                        <c:v>3200.1748050000001</c:v>
                      </c:pt>
                      <c:pt idx="3">
                        <c:v>3199.4726559999999</c:v>
                      </c:pt>
                      <c:pt idx="4">
                        <c:v>3198.7695309999999</c:v>
                      </c:pt>
                      <c:pt idx="5">
                        <c:v>3198.0673830000001</c:v>
                      </c:pt>
                      <c:pt idx="6">
                        <c:v>3197.3642580000001</c:v>
                      </c:pt>
                      <c:pt idx="7">
                        <c:v>3196.6621089999999</c:v>
                      </c:pt>
                      <c:pt idx="8">
                        <c:v>3195.9589839999999</c:v>
                      </c:pt>
                      <c:pt idx="9">
                        <c:v>3195.2558589999999</c:v>
                      </c:pt>
                      <c:pt idx="10">
                        <c:v>3194.5527339999999</c:v>
                      </c:pt>
                      <c:pt idx="11">
                        <c:v>3193.8486330000001</c:v>
                      </c:pt>
                      <c:pt idx="12">
                        <c:v>3193.1455080000001</c:v>
                      </c:pt>
                      <c:pt idx="13">
                        <c:v>3192.4423830000001</c:v>
                      </c:pt>
                      <c:pt idx="14">
                        <c:v>3191.7382809999999</c:v>
                      </c:pt>
                      <c:pt idx="15">
                        <c:v>3191.0341800000001</c:v>
                      </c:pt>
                      <c:pt idx="16">
                        <c:v>3190.330078</c:v>
                      </c:pt>
                      <c:pt idx="17">
                        <c:v>3189.6259770000001</c:v>
                      </c:pt>
                      <c:pt idx="18">
                        <c:v>3188.921875</c:v>
                      </c:pt>
                      <c:pt idx="19">
                        <c:v>3188.2177729999999</c:v>
                      </c:pt>
                      <c:pt idx="20">
                        <c:v>3187.513672</c:v>
                      </c:pt>
                      <c:pt idx="21">
                        <c:v>3186.8085940000001</c:v>
                      </c:pt>
                      <c:pt idx="22">
                        <c:v>3186.1035160000001</c:v>
                      </c:pt>
                      <c:pt idx="23">
                        <c:v>3185.399414</c:v>
                      </c:pt>
                      <c:pt idx="24">
                        <c:v>3184.694336</c:v>
                      </c:pt>
                      <c:pt idx="25">
                        <c:v>3183.9892580000001</c:v>
                      </c:pt>
                      <c:pt idx="26">
                        <c:v>3183.283203</c:v>
                      </c:pt>
                      <c:pt idx="27">
                        <c:v>3182.578125</c:v>
                      </c:pt>
                      <c:pt idx="28">
                        <c:v>3181.873047</c:v>
                      </c:pt>
                      <c:pt idx="29">
                        <c:v>3181.1669919999999</c:v>
                      </c:pt>
                      <c:pt idx="30">
                        <c:v>3180.4609380000002</c:v>
                      </c:pt>
                      <c:pt idx="31">
                        <c:v>3179.7558589999999</c:v>
                      </c:pt>
                      <c:pt idx="32">
                        <c:v>3179.0498050000001</c:v>
                      </c:pt>
                      <c:pt idx="33">
                        <c:v>3178.34375</c:v>
                      </c:pt>
                      <c:pt idx="34">
                        <c:v>3177.6367190000001</c:v>
                      </c:pt>
                      <c:pt idx="35">
                        <c:v>3176.930664</c:v>
                      </c:pt>
                      <c:pt idx="36">
                        <c:v>3176.2246089999999</c:v>
                      </c:pt>
                      <c:pt idx="37">
                        <c:v>3175.517578</c:v>
                      </c:pt>
                      <c:pt idx="38">
                        <c:v>3174.810547</c:v>
                      </c:pt>
                      <c:pt idx="39">
                        <c:v>3174.1035160000001</c:v>
                      </c:pt>
                      <c:pt idx="40">
                        <c:v>3173.3964839999999</c:v>
                      </c:pt>
                      <c:pt idx="41">
                        <c:v>3172.689453</c:v>
                      </c:pt>
                      <c:pt idx="42">
                        <c:v>3171.982422</c:v>
                      </c:pt>
                      <c:pt idx="43">
                        <c:v>3171.2753910000001</c:v>
                      </c:pt>
                      <c:pt idx="44">
                        <c:v>3170.5673830000001</c:v>
                      </c:pt>
                      <c:pt idx="45">
                        <c:v>3169.8603520000001</c:v>
                      </c:pt>
                      <c:pt idx="46">
                        <c:v>3169.1523440000001</c:v>
                      </c:pt>
                      <c:pt idx="47">
                        <c:v>3168.444336</c:v>
                      </c:pt>
                      <c:pt idx="48">
                        <c:v>3167.736328</c:v>
                      </c:pt>
                      <c:pt idx="49">
                        <c:v>3167.0283199999999</c:v>
                      </c:pt>
                      <c:pt idx="50">
                        <c:v>3166.319336</c:v>
                      </c:pt>
                      <c:pt idx="51">
                        <c:v>3165.611328</c:v>
                      </c:pt>
                      <c:pt idx="52">
                        <c:v>3164.9033199999999</c:v>
                      </c:pt>
                      <c:pt idx="53">
                        <c:v>3164.194336</c:v>
                      </c:pt>
                      <c:pt idx="54">
                        <c:v>3163.4853520000001</c:v>
                      </c:pt>
                      <c:pt idx="55">
                        <c:v>3162.7763669999999</c:v>
                      </c:pt>
                      <c:pt idx="56">
                        <c:v>3162.0673830000001</c:v>
                      </c:pt>
                      <c:pt idx="57">
                        <c:v>3161.3583979999999</c:v>
                      </c:pt>
                      <c:pt idx="58">
                        <c:v>3160.649414</c:v>
                      </c:pt>
                      <c:pt idx="59">
                        <c:v>3159.939453</c:v>
                      </c:pt>
                      <c:pt idx="60">
                        <c:v>3159.2304690000001</c:v>
                      </c:pt>
                      <c:pt idx="61">
                        <c:v>3158.5205080000001</c:v>
                      </c:pt>
                      <c:pt idx="62">
                        <c:v>3157.810547</c:v>
                      </c:pt>
                      <c:pt idx="63">
                        <c:v>3157.100586</c:v>
                      </c:pt>
                      <c:pt idx="64">
                        <c:v>3156.390625</c:v>
                      </c:pt>
                      <c:pt idx="65">
                        <c:v>3155.680664</c:v>
                      </c:pt>
                      <c:pt idx="66">
                        <c:v>3154.9697270000001</c:v>
                      </c:pt>
                      <c:pt idx="67">
                        <c:v>3154.2597660000001</c:v>
                      </c:pt>
                      <c:pt idx="68">
                        <c:v>3153.548828</c:v>
                      </c:pt>
                      <c:pt idx="69">
                        <c:v>3152.8378910000001</c:v>
                      </c:pt>
                      <c:pt idx="70">
                        <c:v>3152.1279300000001</c:v>
                      </c:pt>
                      <c:pt idx="71">
                        <c:v>3151.4169919999999</c:v>
                      </c:pt>
                      <c:pt idx="72">
                        <c:v>3150.705078</c:v>
                      </c:pt>
                      <c:pt idx="73">
                        <c:v>3149.9941410000001</c:v>
                      </c:pt>
                      <c:pt idx="74">
                        <c:v>3149.283203</c:v>
                      </c:pt>
                      <c:pt idx="75">
                        <c:v>3148.571289</c:v>
                      </c:pt>
                      <c:pt idx="76">
                        <c:v>3147.8603520000001</c:v>
                      </c:pt>
                      <c:pt idx="77">
                        <c:v>3147.1484380000002</c:v>
                      </c:pt>
                      <c:pt idx="78">
                        <c:v>3146.4365229999999</c:v>
                      </c:pt>
                      <c:pt idx="79">
                        <c:v>3145.7246089999999</c:v>
                      </c:pt>
                      <c:pt idx="80">
                        <c:v>3145.0126949999999</c:v>
                      </c:pt>
                      <c:pt idx="81">
                        <c:v>3144.2998050000001</c:v>
                      </c:pt>
                      <c:pt idx="82">
                        <c:v>3143.5878910000001</c:v>
                      </c:pt>
                      <c:pt idx="83">
                        <c:v>3142.875</c:v>
                      </c:pt>
                      <c:pt idx="84">
                        <c:v>3142.163086</c:v>
                      </c:pt>
                      <c:pt idx="85">
                        <c:v>3141.4501949999999</c:v>
                      </c:pt>
                      <c:pt idx="86">
                        <c:v>3140.7373050000001</c:v>
                      </c:pt>
                      <c:pt idx="87">
                        <c:v>3140.024414</c:v>
                      </c:pt>
                      <c:pt idx="88">
                        <c:v>3139.310547</c:v>
                      </c:pt>
                      <c:pt idx="89">
                        <c:v>3138.5976559999999</c:v>
                      </c:pt>
                      <c:pt idx="90">
                        <c:v>3137.8847660000001</c:v>
                      </c:pt>
                      <c:pt idx="91">
                        <c:v>3137.1708979999999</c:v>
                      </c:pt>
                      <c:pt idx="92">
                        <c:v>3136.4570309999999</c:v>
                      </c:pt>
                      <c:pt idx="93">
                        <c:v>3135.743164</c:v>
                      </c:pt>
                      <c:pt idx="94">
                        <c:v>3135.029297</c:v>
                      </c:pt>
                      <c:pt idx="95">
                        <c:v>3134.3154300000001</c:v>
                      </c:pt>
                      <c:pt idx="96">
                        <c:v>3133.6015630000002</c:v>
                      </c:pt>
                      <c:pt idx="97">
                        <c:v>3132.8867190000001</c:v>
                      </c:pt>
                      <c:pt idx="98">
                        <c:v>3132.1728520000001</c:v>
                      </c:pt>
                      <c:pt idx="99">
                        <c:v>3131.4580080000001</c:v>
                      </c:pt>
                      <c:pt idx="100">
                        <c:v>3130.743164</c:v>
                      </c:pt>
                      <c:pt idx="101">
                        <c:v>3130.0283199999999</c:v>
                      </c:pt>
                      <c:pt idx="102">
                        <c:v>3129.3134770000001</c:v>
                      </c:pt>
                      <c:pt idx="103">
                        <c:v>3128.5986330000001</c:v>
                      </c:pt>
                      <c:pt idx="104">
                        <c:v>3127.883789</c:v>
                      </c:pt>
                      <c:pt idx="105">
                        <c:v>3127.1679690000001</c:v>
                      </c:pt>
                      <c:pt idx="106">
                        <c:v>3126.453125</c:v>
                      </c:pt>
                      <c:pt idx="107">
                        <c:v>3125.7373050000001</c:v>
                      </c:pt>
                      <c:pt idx="108">
                        <c:v>3125.0214839999999</c:v>
                      </c:pt>
                      <c:pt idx="109">
                        <c:v>3124.305664</c:v>
                      </c:pt>
                      <c:pt idx="110">
                        <c:v>3123.5898440000001</c:v>
                      </c:pt>
                      <c:pt idx="111">
                        <c:v>3122.8740229999999</c:v>
                      </c:pt>
                      <c:pt idx="112">
                        <c:v>3122.1572270000001</c:v>
                      </c:pt>
                      <c:pt idx="113">
                        <c:v>3121.4414059999999</c:v>
                      </c:pt>
                      <c:pt idx="114">
                        <c:v>3120.7246089999999</c:v>
                      </c:pt>
                      <c:pt idx="115">
                        <c:v>3120.008789</c:v>
                      </c:pt>
                      <c:pt idx="116">
                        <c:v>3119.2919919999999</c:v>
                      </c:pt>
                      <c:pt idx="117">
                        <c:v>3118.5751949999999</c:v>
                      </c:pt>
                      <c:pt idx="118">
                        <c:v>3117.857422</c:v>
                      </c:pt>
                      <c:pt idx="119">
                        <c:v>3117.140625</c:v>
                      </c:pt>
                      <c:pt idx="120">
                        <c:v>3116.423828</c:v>
                      </c:pt>
                      <c:pt idx="121">
                        <c:v>3115.7060550000001</c:v>
                      </c:pt>
                      <c:pt idx="122">
                        <c:v>3114.9882809999999</c:v>
                      </c:pt>
                      <c:pt idx="123">
                        <c:v>3114.2714839999999</c:v>
                      </c:pt>
                      <c:pt idx="124">
                        <c:v>3113.553711</c:v>
                      </c:pt>
                      <c:pt idx="125">
                        <c:v>3112.834961</c:v>
                      </c:pt>
                      <c:pt idx="126">
                        <c:v>3112.1171880000002</c:v>
                      </c:pt>
                      <c:pt idx="127">
                        <c:v>3111.399414</c:v>
                      </c:pt>
                      <c:pt idx="128">
                        <c:v>3110.680664</c:v>
                      </c:pt>
                      <c:pt idx="129">
                        <c:v>3109.9628910000001</c:v>
                      </c:pt>
                      <c:pt idx="130">
                        <c:v>3109.2441410000001</c:v>
                      </c:pt>
                      <c:pt idx="131">
                        <c:v>3108.5253910000001</c:v>
                      </c:pt>
                      <c:pt idx="132">
                        <c:v>3107.8066410000001</c:v>
                      </c:pt>
                      <c:pt idx="133">
                        <c:v>3107.0878910000001</c:v>
                      </c:pt>
                      <c:pt idx="134">
                        <c:v>3106.3691410000001</c:v>
                      </c:pt>
                      <c:pt idx="135">
                        <c:v>3105.649414</c:v>
                      </c:pt>
                      <c:pt idx="136">
                        <c:v>3104.930664</c:v>
                      </c:pt>
                      <c:pt idx="137">
                        <c:v>3104.2109380000002</c:v>
                      </c:pt>
                      <c:pt idx="138">
                        <c:v>3103.491211</c:v>
                      </c:pt>
                      <c:pt idx="139">
                        <c:v>3102.7714839999999</c:v>
                      </c:pt>
                      <c:pt idx="140">
                        <c:v>3102.0517580000001</c:v>
                      </c:pt>
                      <c:pt idx="141">
                        <c:v>3101.3320309999999</c:v>
                      </c:pt>
                      <c:pt idx="142">
                        <c:v>3100.6123050000001</c:v>
                      </c:pt>
                      <c:pt idx="143">
                        <c:v>3099.8916020000001</c:v>
                      </c:pt>
                      <c:pt idx="144">
                        <c:v>3099.1708979999999</c:v>
                      </c:pt>
                      <c:pt idx="145">
                        <c:v>3098.451172</c:v>
                      </c:pt>
                      <c:pt idx="146">
                        <c:v>3097.7304690000001</c:v>
                      </c:pt>
                      <c:pt idx="147">
                        <c:v>3097.0097660000001</c:v>
                      </c:pt>
                      <c:pt idx="148">
                        <c:v>3096.2890630000002</c:v>
                      </c:pt>
                      <c:pt idx="149">
                        <c:v>3095.5673830000001</c:v>
                      </c:pt>
                      <c:pt idx="150">
                        <c:v>3094.8466800000001</c:v>
                      </c:pt>
                      <c:pt idx="151">
                        <c:v>3094.125</c:v>
                      </c:pt>
                      <c:pt idx="152">
                        <c:v>3093.404297</c:v>
                      </c:pt>
                      <c:pt idx="153">
                        <c:v>3092.6826169999999</c:v>
                      </c:pt>
                      <c:pt idx="154">
                        <c:v>3091.9609380000002</c:v>
                      </c:pt>
                      <c:pt idx="155">
                        <c:v>3091.2392580000001</c:v>
                      </c:pt>
                      <c:pt idx="156">
                        <c:v>3090.517578</c:v>
                      </c:pt>
                      <c:pt idx="157">
                        <c:v>3089.794922</c:v>
                      </c:pt>
                      <c:pt idx="158">
                        <c:v>3089.0732419999999</c:v>
                      </c:pt>
                      <c:pt idx="159">
                        <c:v>3088.350586</c:v>
                      </c:pt>
                      <c:pt idx="160">
                        <c:v>3087.6289059999999</c:v>
                      </c:pt>
                      <c:pt idx="161">
                        <c:v>3086.90625</c:v>
                      </c:pt>
                      <c:pt idx="162">
                        <c:v>3086.1835940000001</c:v>
                      </c:pt>
                      <c:pt idx="163">
                        <c:v>3085.4609380000002</c:v>
                      </c:pt>
                      <c:pt idx="164">
                        <c:v>3084.7373050000001</c:v>
                      </c:pt>
                      <c:pt idx="165">
                        <c:v>3084.0146479999999</c:v>
                      </c:pt>
                      <c:pt idx="166">
                        <c:v>3083.2910160000001</c:v>
                      </c:pt>
                      <c:pt idx="167">
                        <c:v>3082.5683589999999</c:v>
                      </c:pt>
                      <c:pt idx="168">
                        <c:v>3081.8447270000001</c:v>
                      </c:pt>
                      <c:pt idx="169">
                        <c:v>3081.1210940000001</c:v>
                      </c:pt>
                      <c:pt idx="170">
                        <c:v>3080.397461</c:v>
                      </c:pt>
                      <c:pt idx="171">
                        <c:v>3079.673828</c:v>
                      </c:pt>
                      <c:pt idx="172">
                        <c:v>3078.9492190000001</c:v>
                      </c:pt>
                      <c:pt idx="173">
                        <c:v>3078.225586</c:v>
                      </c:pt>
                      <c:pt idx="174">
                        <c:v>3077.5009770000001</c:v>
                      </c:pt>
                      <c:pt idx="175">
                        <c:v>3076.7763669999999</c:v>
                      </c:pt>
                      <c:pt idx="176">
                        <c:v>3076.0527339999999</c:v>
                      </c:pt>
                      <c:pt idx="177">
                        <c:v>3075.328125</c:v>
                      </c:pt>
                      <c:pt idx="178">
                        <c:v>3074.602539</c:v>
                      </c:pt>
                      <c:pt idx="179">
                        <c:v>3073.8779300000001</c:v>
                      </c:pt>
                      <c:pt idx="180">
                        <c:v>3073.1533199999999</c:v>
                      </c:pt>
                      <c:pt idx="181">
                        <c:v>3072.4277339999999</c:v>
                      </c:pt>
                      <c:pt idx="182">
                        <c:v>3071.703125</c:v>
                      </c:pt>
                      <c:pt idx="183">
                        <c:v>3070.977539</c:v>
                      </c:pt>
                      <c:pt idx="184">
                        <c:v>3070.251953</c:v>
                      </c:pt>
                      <c:pt idx="185">
                        <c:v>3069.5263669999999</c:v>
                      </c:pt>
                      <c:pt idx="186">
                        <c:v>3068.7998050000001</c:v>
                      </c:pt>
                      <c:pt idx="187">
                        <c:v>3068.0742190000001</c:v>
                      </c:pt>
                      <c:pt idx="188">
                        <c:v>3067.3486330000001</c:v>
                      </c:pt>
                      <c:pt idx="189">
                        <c:v>3066.6220699999999</c:v>
                      </c:pt>
                      <c:pt idx="190">
                        <c:v>3065.8955080000001</c:v>
                      </c:pt>
                      <c:pt idx="191">
                        <c:v>3065.1689449999999</c:v>
                      </c:pt>
                      <c:pt idx="192">
                        <c:v>3064.4423830000001</c:v>
                      </c:pt>
                      <c:pt idx="193">
                        <c:v>3063.7158199999999</c:v>
                      </c:pt>
                      <c:pt idx="194">
                        <c:v>3062.9892580000001</c:v>
                      </c:pt>
                      <c:pt idx="195">
                        <c:v>3062.2626949999999</c:v>
                      </c:pt>
                      <c:pt idx="196">
                        <c:v>3061.5351559999999</c:v>
                      </c:pt>
                      <c:pt idx="197">
                        <c:v>3060.8076169999999</c:v>
                      </c:pt>
                      <c:pt idx="198">
                        <c:v>3060.080078</c:v>
                      </c:pt>
                      <c:pt idx="199">
                        <c:v>3059.352539</c:v>
                      </c:pt>
                      <c:pt idx="200">
                        <c:v>3058.625</c:v>
                      </c:pt>
                      <c:pt idx="201">
                        <c:v>3057.897461</c:v>
                      </c:pt>
                      <c:pt idx="202">
                        <c:v>3057.169922</c:v>
                      </c:pt>
                      <c:pt idx="203">
                        <c:v>3056.4414059999999</c:v>
                      </c:pt>
                      <c:pt idx="204">
                        <c:v>3055.7138669999999</c:v>
                      </c:pt>
                      <c:pt idx="205">
                        <c:v>3054.9853520000001</c:v>
                      </c:pt>
                      <c:pt idx="206">
                        <c:v>3054.256836</c:v>
                      </c:pt>
                      <c:pt idx="207">
                        <c:v>3053.5283199999999</c:v>
                      </c:pt>
                      <c:pt idx="208">
                        <c:v>3052.7998050000001</c:v>
                      </c:pt>
                      <c:pt idx="209">
                        <c:v>3052.0703130000002</c:v>
                      </c:pt>
                      <c:pt idx="210">
                        <c:v>3051.341797</c:v>
                      </c:pt>
                      <c:pt idx="211">
                        <c:v>3050.6123050000001</c:v>
                      </c:pt>
                      <c:pt idx="212">
                        <c:v>3049.883789</c:v>
                      </c:pt>
                      <c:pt idx="213">
                        <c:v>3049.154297</c:v>
                      </c:pt>
                      <c:pt idx="214">
                        <c:v>3048.4248050000001</c:v>
                      </c:pt>
                      <c:pt idx="215">
                        <c:v>3047.6953130000002</c:v>
                      </c:pt>
                      <c:pt idx="216">
                        <c:v>3046.9658199999999</c:v>
                      </c:pt>
                      <c:pt idx="217">
                        <c:v>3046.2353520000001</c:v>
                      </c:pt>
                      <c:pt idx="218">
                        <c:v>3045.5058589999999</c:v>
                      </c:pt>
                      <c:pt idx="219">
                        <c:v>3044.7753910000001</c:v>
                      </c:pt>
                      <c:pt idx="220">
                        <c:v>3044.044922</c:v>
                      </c:pt>
                      <c:pt idx="221">
                        <c:v>3043.314453</c:v>
                      </c:pt>
                      <c:pt idx="222">
                        <c:v>3042.5839839999999</c:v>
                      </c:pt>
                      <c:pt idx="223">
                        <c:v>3041.8535160000001</c:v>
                      </c:pt>
                      <c:pt idx="224">
                        <c:v>3041.123047</c:v>
                      </c:pt>
                      <c:pt idx="225">
                        <c:v>3040.3916020000001</c:v>
                      </c:pt>
                      <c:pt idx="226">
                        <c:v>3039.6611330000001</c:v>
                      </c:pt>
                      <c:pt idx="227">
                        <c:v>3038.9296880000002</c:v>
                      </c:pt>
                      <c:pt idx="228">
                        <c:v>3038.1982419999999</c:v>
                      </c:pt>
                      <c:pt idx="229">
                        <c:v>3037.466797</c:v>
                      </c:pt>
                      <c:pt idx="230">
                        <c:v>3036.7353520000001</c:v>
                      </c:pt>
                      <c:pt idx="231">
                        <c:v>3036.0039059999999</c:v>
                      </c:pt>
                      <c:pt idx="232">
                        <c:v>3035.2714839999999</c:v>
                      </c:pt>
                      <c:pt idx="233">
                        <c:v>3034.540039</c:v>
                      </c:pt>
                      <c:pt idx="234">
                        <c:v>3033.8076169999999</c:v>
                      </c:pt>
                      <c:pt idx="235">
                        <c:v>3033.0751949999999</c:v>
                      </c:pt>
                      <c:pt idx="236">
                        <c:v>3032.3427729999999</c:v>
                      </c:pt>
                      <c:pt idx="237">
                        <c:v>3031.6103520000001</c:v>
                      </c:pt>
                      <c:pt idx="238">
                        <c:v>3030.8779300000001</c:v>
                      </c:pt>
                      <c:pt idx="239">
                        <c:v>3030.1455080000001</c:v>
                      </c:pt>
                      <c:pt idx="240">
                        <c:v>3029.4121089999999</c:v>
                      </c:pt>
                      <c:pt idx="241">
                        <c:v>3028.678711</c:v>
                      </c:pt>
                      <c:pt idx="242">
                        <c:v>3027.946289</c:v>
                      </c:pt>
                      <c:pt idx="243">
                        <c:v>3027.2128910000001</c:v>
                      </c:pt>
                      <c:pt idx="244">
                        <c:v>3026.4794919999999</c:v>
                      </c:pt>
                      <c:pt idx="245">
                        <c:v>3025.7460940000001</c:v>
                      </c:pt>
                      <c:pt idx="246">
                        <c:v>3025.0117190000001</c:v>
                      </c:pt>
                      <c:pt idx="247">
                        <c:v>3024.2783199999999</c:v>
                      </c:pt>
                      <c:pt idx="248">
                        <c:v>3023.5439449999999</c:v>
                      </c:pt>
                      <c:pt idx="249">
                        <c:v>3022.8095699999999</c:v>
                      </c:pt>
                      <c:pt idx="250">
                        <c:v>3022.076172</c:v>
                      </c:pt>
                      <c:pt idx="251">
                        <c:v>3021.341797</c:v>
                      </c:pt>
                      <c:pt idx="252">
                        <c:v>3020.6064449999999</c:v>
                      </c:pt>
                      <c:pt idx="253">
                        <c:v>3019.8720699999999</c:v>
                      </c:pt>
                      <c:pt idx="254">
                        <c:v>3019.1376949999999</c:v>
                      </c:pt>
                      <c:pt idx="255">
                        <c:v>3018.4023440000001</c:v>
                      </c:pt>
                      <c:pt idx="256">
                        <c:v>3017.6679690000001</c:v>
                      </c:pt>
                      <c:pt idx="257">
                        <c:v>3016.9326169999999</c:v>
                      </c:pt>
                      <c:pt idx="258">
                        <c:v>3016.1972660000001</c:v>
                      </c:pt>
                      <c:pt idx="259">
                        <c:v>3015.461914</c:v>
                      </c:pt>
                      <c:pt idx="260">
                        <c:v>3014.7265630000002</c:v>
                      </c:pt>
                      <c:pt idx="261">
                        <c:v>3013.9902339999999</c:v>
                      </c:pt>
                      <c:pt idx="262">
                        <c:v>3013.2548830000001</c:v>
                      </c:pt>
                      <c:pt idx="263">
                        <c:v>3012.5185550000001</c:v>
                      </c:pt>
                      <c:pt idx="264">
                        <c:v>3011.7822270000001</c:v>
                      </c:pt>
                      <c:pt idx="265">
                        <c:v>3011.0458979999999</c:v>
                      </c:pt>
                      <c:pt idx="266">
                        <c:v>3010.3095699999999</c:v>
                      </c:pt>
                      <c:pt idx="267">
                        <c:v>3009.5732419999999</c:v>
                      </c:pt>
                      <c:pt idx="268">
                        <c:v>3008.836914</c:v>
                      </c:pt>
                      <c:pt idx="269">
                        <c:v>3008.0996089999999</c:v>
                      </c:pt>
                      <c:pt idx="270">
                        <c:v>3007.3632809999999</c:v>
                      </c:pt>
                      <c:pt idx="271">
                        <c:v>3006.6259770000001</c:v>
                      </c:pt>
                      <c:pt idx="272">
                        <c:v>3005.888672</c:v>
                      </c:pt>
                      <c:pt idx="273">
                        <c:v>3005.1513669999999</c:v>
                      </c:pt>
                      <c:pt idx="274">
                        <c:v>3004.4140630000002</c:v>
                      </c:pt>
                      <c:pt idx="275">
                        <c:v>3003.6767580000001</c:v>
                      </c:pt>
                      <c:pt idx="276">
                        <c:v>3002.9384770000001</c:v>
                      </c:pt>
                      <c:pt idx="277">
                        <c:v>3002.201172</c:v>
                      </c:pt>
                      <c:pt idx="278">
                        <c:v>3001.4628910000001</c:v>
                      </c:pt>
                      <c:pt idx="279">
                        <c:v>3000.7246089999999</c:v>
                      </c:pt>
                      <c:pt idx="280">
                        <c:v>2999.986328</c:v>
                      </c:pt>
                      <c:pt idx="281">
                        <c:v>2999.248047</c:v>
                      </c:pt>
                      <c:pt idx="282">
                        <c:v>2998.5097660000001</c:v>
                      </c:pt>
                      <c:pt idx="283">
                        <c:v>2997.7714839999999</c:v>
                      </c:pt>
                      <c:pt idx="284">
                        <c:v>2997.0322270000001</c:v>
                      </c:pt>
                      <c:pt idx="285">
                        <c:v>2996.2939449999999</c:v>
                      </c:pt>
                      <c:pt idx="286">
                        <c:v>2995.5546880000002</c:v>
                      </c:pt>
                      <c:pt idx="287">
                        <c:v>2994.8154300000001</c:v>
                      </c:pt>
                      <c:pt idx="288">
                        <c:v>2994.076172</c:v>
                      </c:pt>
                      <c:pt idx="289">
                        <c:v>2993.336914</c:v>
                      </c:pt>
                      <c:pt idx="290">
                        <c:v>2992.5966800000001</c:v>
                      </c:pt>
                      <c:pt idx="291">
                        <c:v>2991.857422</c:v>
                      </c:pt>
                      <c:pt idx="292">
                        <c:v>2991.1171880000002</c:v>
                      </c:pt>
                      <c:pt idx="293">
                        <c:v>2990.3779300000001</c:v>
                      </c:pt>
                      <c:pt idx="294">
                        <c:v>2989.6376949999999</c:v>
                      </c:pt>
                      <c:pt idx="295">
                        <c:v>2988.897461</c:v>
                      </c:pt>
                      <c:pt idx="296">
                        <c:v>2988.1572270000001</c:v>
                      </c:pt>
                      <c:pt idx="297">
                        <c:v>2987.4160160000001</c:v>
                      </c:pt>
                      <c:pt idx="298">
                        <c:v>2986.6757809999999</c:v>
                      </c:pt>
                      <c:pt idx="299">
                        <c:v>2985.9345699999999</c:v>
                      </c:pt>
                      <c:pt idx="300">
                        <c:v>2985.194336</c:v>
                      </c:pt>
                      <c:pt idx="301">
                        <c:v>2984.453125</c:v>
                      </c:pt>
                      <c:pt idx="302">
                        <c:v>2983.711914</c:v>
                      </c:pt>
                      <c:pt idx="303">
                        <c:v>2982.970703</c:v>
                      </c:pt>
                      <c:pt idx="304">
                        <c:v>2982.2285160000001</c:v>
                      </c:pt>
                      <c:pt idx="305">
                        <c:v>2981.4873050000001</c:v>
                      </c:pt>
                      <c:pt idx="306">
                        <c:v>2980.7451169999999</c:v>
                      </c:pt>
                      <c:pt idx="307">
                        <c:v>2980.0039059999999</c:v>
                      </c:pt>
                      <c:pt idx="308">
                        <c:v>2979.2617190000001</c:v>
                      </c:pt>
                      <c:pt idx="309">
                        <c:v>2978.5195309999999</c:v>
                      </c:pt>
                      <c:pt idx="310">
                        <c:v>2977.7773440000001</c:v>
                      </c:pt>
                      <c:pt idx="311">
                        <c:v>2977.0351559999999</c:v>
                      </c:pt>
                      <c:pt idx="312">
                        <c:v>2976.2919919999999</c:v>
                      </c:pt>
                      <c:pt idx="313">
                        <c:v>2975.5498050000001</c:v>
                      </c:pt>
                      <c:pt idx="314">
                        <c:v>2974.8066410000001</c:v>
                      </c:pt>
                      <c:pt idx="315">
                        <c:v>2974.064453</c:v>
                      </c:pt>
                      <c:pt idx="316">
                        <c:v>2973.321289</c:v>
                      </c:pt>
                      <c:pt idx="317">
                        <c:v>2972.578125</c:v>
                      </c:pt>
                      <c:pt idx="318">
                        <c:v>2971.8339839999999</c:v>
                      </c:pt>
                      <c:pt idx="319">
                        <c:v>2971.0908199999999</c:v>
                      </c:pt>
                      <c:pt idx="320">
                        <c:v>2970.3476559999999</c:v>
                      </c:pt>
                      <c:pt idx="321">
                        <c:v>2969.6035160000001</c:v>
                      </c:pt>
                      <c:pt idx="322">
                        <c:v>2968.859375</c:v>
                      </c:pt>
                      <c:pt idx="323">
                        <c:v>2968.1152339999999</c:v>
                      </c:pt>
                      <c:pt idx="324">
                        <c:v>2967.3710940000001</c:v>
                      </c:pt>
                      <c:pt idx="325">
                        <c:v>2966.626953</c:v>
                      </c:pt>
                      <c:pt idx="326">
                        <c:v>2965.8828130000002</c:v>
                      </c:pt>
                      <c:pt idx="327">
                        <c:v>2965.1376949999999</c:v>
                      </c:pt>
                      <c:pt idx="328">
                        <c:v>2964.3935550000001</c:v>
                      </c:pt>
                      <c:pt idx="329">
                        <c:v>2963.6484380000002</c:v>
                      </c:pt>
                      <c:pt idx="330">
                        <c:v>2962.9033199999999</c:v>
                      </c:pt>
                      <c:pt idx="331">
                        <c:v>2962.158203</c:v>
                      </c:pt>
                      <c:pt idx="332">
                        <c:v>2961.413086</c:v>
                      </c:pt>
                      <c:pt idx="333">
                        <c:v>2960.6679690000001</c:v>
                      </c:pt>
                      <c:pt idx="334">
                        <c:v>2959.9228520000001</c:v>
                      </c:pt>
                      <c:pt idx="335">
                        <c:v>2959.1767580000001</c:v>
                      </c:pt>
                      <c:pt idx="336">
                        <c:v>2958.430664</c:v>
                      </c:pt>
                      <c:pt idx="337">
                        <c:v>2957.685547</c:v>
                      </c:pt>
                      <c:pt idx="338">
                        <c:v>2956.939453</c:v>
                      </c:pt>
                      <c:pt idx="339">
                        <c:v>2956.1923830000001</c:v>
                      </c:pt>
                      <c:pt idx="340">
                        <c:v>2955.446289</c:v>
                      </c:pt>
                      <c:pt idx="341">
                        <c:v>2954.7001949999999</c:v>
                      </c:pt>
                      <c:pt idx="342">
                        <c:v>2953.953125</c:v>
                      </c:pt>
                      <c:pt idx="343">
                        <c:v>2953.2070309999999</c:v>
                      </c:pt>
                      <c:pt idx="344">
                        <c:v>2952.459961</c:v>
                      </c:pt>
                      <c:pt idx="345">
                        <c:v>2951.7128910000001</c:v>
                      </c:pt>
                      <c:pt idx="346">
                        <c:v>2950.9658199999999</c:v>
                      </c:pt>
                      <c:pt idx="347">
                        <c:v>2950.21875</c:v>
                      </c:pt>
                      <c:pt idx="348">
                        <c:v>2949.470703</c:v>
                      </c:pt>
                      <c:pt idx="349">
                        <c:v>2948.7236330000001</c:v>
                      </c:pt>
                      <c:pt idx="350">
                        <c:v>2947.975586</c:v>
                      </c:pt>
                      <c:pt idx="351">
                        <c:v>2947.227539</c:v>
                      </c:pt>
                      <c:pt idx="352">
                        <c:v>2946.4804690000001</c:v>
                      </c:pt>
                      <c:pt idx="353">
                        <c:v>2945.732422</c:v>
                      </c:pt>
                      <c:pt idx="354">
                        <c:v>2944.9833979999999</c:v>
                      </c:pt>
                      <c:pt idx="355">
                        <c:v>2944.2353520000001</c:v>
                      </c:pt>
                      <c:pt idx="356">
                        <c:v>2943.4873050000001</c:v>
                      </c:pt>
                      <c:pt idx="357">
                        <c:v>2942.7382809999999</c:v>
                      </c:pt>
                      <c:pt idx="358">
                        <c:v>2941.9892580000001</c:v>
                      </c:pt>
                      <c:pt idx="359">
                        <c:v>2941.2402339999999</c:v>
                      </c:pt>
                      <c:pt idx="360">
                        <c:v>2940.491211</c:v>
                      </c:pt>
                      <c:pt idx="361">
                        <c:v>2939.7421880000002</c:v>
                      </c:pt>
                      <c:pt idx="362">
                        <c:v>2938.993164</c:v>
                      </c:pt>
                      <c:pt idx="363">
                        <c:v>2938.243164</c:v>
                      </c:pt>
                      <c:pt idx="364">
                        <c:v>2937.4941410000001</c:v>
                      </c:pt>
                      <c:pt idx="365">
                        <c:v>2936.7441410000001</c:v>
                      </c:pt>
                      <c:pt idx="366">
                        <c:v>2935.9941410000001</c:v>
                      </c:pt>
                      <c:pt idx="367">
                        <c:v>2935.2441410000001</c:v>
                      </c:pt>
                      <c:pt idx="368">
                        <c:v>2934.4941410000001</c:v>
                      </c:pt>
                      <c:pt idx="369">
                        <c:v>2933.7441410000001</c:v>
                      </c:pt>
                      <c:pt idx="370">
                        <c:v>2932.993164</c:v>
                      </c:pt>
                      <c:pt idx="371">
                        <c:v>2932.243164</c:v>
                      </c:pt>
                      <c:pt idx="372">
                        <c:v>2931.4921880000002</c:v>
                      </c:pt>
                      <c:pt idx="373">
                        <c:v>2930.741211</c:v>
                      </c:pt>
                      <c:pt idx="374">
                        <c:v>2929.9902339999999</c:v>
                      </c:pt>
                      <c:pt idx="375">
                        <c:v>2929.2392580000001</c:v>
                      </c:pt>
                      <c:pt idx="376">
                        <c:v>2928.4882809999999</c:v>
                      </c:pt>
                      <c:pt idx="377">
                        <c:v>2927.7373050000001</c:v>
                      </c:pt>
                      <c:pt idx="378">
                        <c:v>2926.9853520000001</c:v>
                      </c:pt>
                      <c:pt idx="379">
                        <c:v>2926.2333979999999</c:v>
                      </c:pt>
                      <c:pt idx="380">
                        <c:v>2925.4814449999999</c:v>
                      </c:pt>
                      <c:pt idx="381">
                        <c:v>2924.7294919999999</c:v>
                      </c:pt>
                      <c:pt idx="382">
                        <c:v>2923.977539</c:v>
                      </c:pt>
                      <c:pt idx="383">
                        <c:v>2923.225586</c:v>
                      </c:pt>
                      <c:pt idx="384">
                        <c:v>2922.4736330000001</c:v>
                      </c:pt>
                      <c:pt idx="385">
                        <c:v>2921.720703</c:v>
                      </c:pt>
                      <c:pt idx="386">
                        <c:v>2920.96875</c:v>
                      </c:pt>
                      <c:pt idx="387">
                        <c:v>2920.2158199999999</c:v>
                      </c:pt>
                      <c:pt idx="388">
                        <c:v>2919.4628910000001</c:v>
                      </c:pt>
                      <c:pt idx="389">
                        <c:v>2918.709961</c:v>
                      </c:pt>
                      <c:pt idx="390">
                        <c:v>2917.9560550000001</c:v>
                      </c:pt>
                      <c:pt idx="391">
                        <c:v>2917.203125</c:v>
                      </c:pt>
                      <c:pt idx="392">
                        <c:v>2916.4501949999999</c:v>
                      </c:pt>
                      <c:pt idx="393">
                        <c:v>2915.696289</c:v>
                      </c:pt>
                      <c:pt idx="394">
                        <c:v>2914.9423830000001</c:v>
                      </c:pt>
                      <c:pt idx="395">
                        <c:v>2914.1884770000001</c:v>
                      </c:pt>
                      <c:pt idx="396">
                        <c:v>2913.4345699999999</c:v>
                      </c:pt>
                      <c:pt idx="397">
                        <c:v>2912.680664</c:v>
                      </c:pt>
                      <c:pt idx="398">
                        <c:v>2911.9267580000001</c:v>
                      </c:pt>
                      <c:pt idx="399">
                        <c:v>2911.171875</c:v>
                      </c:pt>
                      <c:pt idx="400">
                        <c:v>2910.4169919999999</c:v>
                      </c:pt>
                      <c:pt idx="401">
                        <c:v>2909.663086</c:v>
                      </c:pt>
                      <c:pt idx="402">
                        <c:v>2908.908203</c:v>
                      </c:pt>
                      <c:pt idx="403">
                        <c:v>2908.1533199999999</c:v>
                      </c:pt>
                      <c:pt idx="404">
                        <c:v>2907.397461</c:v>
                      </c:pt>
                      <c:pt idx="405">
                        <c:v>2906.642578</c:v>
                      </c:pt>
                      <c:pt idx="406">
                        <c:v>2905.8876949999999</c:v>
                      </c:pt>
                      <c:pt idx="407">
                        <c:v>2905.131836</c:v>
                      </c:pt>
                      <c:pt idx="408">
                        <c:v>2904.3759770000001</c:v>
                      </c:pt>
                      <c:pt idx="409">
                        <c:v>2903.6201169999999</c:v>
                      </c:pt>
                      <c:pt idx="410">
                        <c:v>2902.8642580000001</c:v>
                      </c:pt>
                      <c:pt idx="411">
                        <c:v>2902.1083979999999</c:v>
                      </c:pt>
                      <c:pt idx="412">
                        <c:v>2901.352539</c:v>
                      </c:pt>
                      <c:pt idx="413">
                        <c:v>2900.595703</c:v>
                      </c:pt>
                      <c:pt idx="414">
                        <c:v>2899.8398440000001</c:v>
                      </c:pt>
                      <c:pt idx="415">
                        <c:v>2899.0830080000001</c:v>
                      </c:pt>
                      <c:pt idx="416">
                        <c:v>2898.326172</c:v>
                      </c:pt>
                      <c:pt idx="417">
                        <c:v>2897.569336</c:v>
                      </c:pt>
                      <c:pt idx="418">
                        <c:v>2896.8125</c:v>
                      </c:pt>
                      <c:pt idx="419">
                        <c:v>2896.0546880000002</c:v>
                      </c:pt>
                      <c:pt idx="420">
                        <c:v>2895.2978520000001</c:v>
                      </c:pt>
                      <c:pt idx="421">
                        <c:v>2894.540039</c:v>
                      </c:pt>
                      <c:pt idx="422">
                        <c:v>2893.783203</c:v>
                      </c:pt>
                      <c:pt idx="423">
                        <c:v>2893.0253910000001</c:v>
                      </c:pt>
                      <c:pt idx="424">
                        <c:v>2892.267578</c:v>
                      </c:pt>
                      <c:pt idx="425">
                        <c:v>2891.5097660000001</c:v>
                      </c:pt>
                      <c:pt idx="426">
                        <c:v>2890.7509770000001</c:v>
                      </c:pt>
                      <c:pt idx="427">
                        <c:v>2889.993164</c:v>
                      </c:pt>
                      <c:pt idx="428">
                        <c:v>2889.234375</c:v>
                      </c:pt>
                      <c:pt idx="429">
                        <c:v>2888.475586</c:v>
                      </c:pt>
                      <c:pt idx="430">
                        <c:v>2887.7177729999999</c:v>
                      </c:pt>
                      <c:pt idx="431">
                        <c:v>2886.9589839999999</c:v>
                      </c:pt>
                      <c:pt idx="432">
                        <c:v>2886.1992190000001</c:v>
                      </c:pt>
                      <c:pt idx="433">
                        <c:v>2885.4404300000001</c:v>
                      </c:pt>
                      <c:pt idx="434">
                        <c:v>2884.6816410000001</c:v>
                      </c:pt>
                      <c:pt idx="435">
                        <c:v>2883.921875</c:v>
                      </c:pt>
                      <c:pt idx="436">
                        <c:v>2883.1621089999999</c:v>
                      </c:pt>
                      <c:pt idx="437">
                        <c:v>2882.4023440000001</c:v>
                      </c:pt>
                      <c:pt idx="438">
                        <c:v>2881.642578</c:v>
                      </c:pt>
                      <c:pt idx="439">
                        <c:v>2880.8828130000002</c:v>
                      </c:pt>
                      <c:pt idx="440">
                        <c:v>2880.123047</c:v>
                      </c:pt>
                      <c:pt idx="441">
                        <c:v>2879.3623050000001</c:v>
                      </c:pt>
                      <c:pt idx="442">
                        <c:v>2878.602539</c:v>
                      </c:pt>
                      <c:pt idx="443">
                        <c:v>2877.841797</c:v>
                      </c:pt>
                      <c:pt idx="444">
                        <c:v>2877.0810550000001</c:v>
                      </c:pt>
                      <c:pt idx="445">
                        <c:v>2876.3203130000002</c:v>
                      </c:pt>
                      <c:pt idx="446">
                        <c:v>2875.5595699999999</c:v>
                      </c:pt>
                      <c:pt idx="447">
                        <c:v>2874.798828</c:v>
                      </c:pt>
                      <c:pt idx="448">
                        <c:v>2874.0371089999999</c:v>
                      </c:pt>
                      <c:pt idx="449">
                        <c:v>2873.2763669999999</c:v>
                      </c:pt>
                      <c:pt idx="450">
                        <c:v>2872.5146479999999</c:v>
                      </c:pt>
                      <c:pt idx="451">
                        <c:v>2871.7529300000001</c:v>
                      </c:pt>
                      <c:pt idx="452">
                        <c:v>2870.991211</c:v>
                      </c:pt>
                      <c:pt idx="453">
                        <c:v>2870.2294919999999</c:v>
                      </c:pt>
                      <c:pt idx="454">
                        <c:v>2869.4677729999999</c:v>
                      </c:pt>
                      <c:pt idx="455">
                        <c:v>2868.705078</c:v>
                      </c:pt>
                      <c:pt idx="456">
                        <c:v>2867.9433589999999</c:v>
                      </c:pt>
                      <c:pt idx="457">
                        <c:v>2867.180664</c:v>
                      </c:pt>
                      <c:pt idx="458">
                        <c:v>2866.4179690000001</c:v>
                      </c:pt>
                      <c:pt idx="459">
                        <c:v>2865.6552729999999</c:v>
                      </c:pt>
                      <c:pt idx="460">
                        <c:v>2864.892578</c:v>
                      </c:pt>
                      <c:pt idx="461">
                        <c:v>2864.1289059999999</c:v>
                      </c:pt>
                      <c:pt idx="462">
                        <c:v>2863.366211</c:v>
                      </c:pt>
                      <c:pt idx="463">
                        <c:v>2862.602539</c:v>
                      </c:pt>
                      <c:pt idx="464">
                        <c:v>2861.8398440000001</c:v>
                      </c:pt>
                      <c:pt idx="465">
                        <c:v>2861.076172</c:v>
                      </c:pt>
                      <c:pt idx="466">
                        <c:v>2860.3125</c:v>
                      </c:pt>
                      <c:pt idx="467">
                        <c:v>2859.548828</c:v>
                      </c:pt>
                      <c:pt idx="468">
                        <c:v>2858.7841800000001</c:v>
                      </c:pt>
                      <c:pt idx="469">
                        <c:v>2858.0205080000001</c:v>
                      </c:pt>
                      <c:pt idx="470">
                        <c:v>2857.2558589999999</c:v>
                      </c:pt>
                      <c:pt idx="471">
                        <c:v>2856.491211</c:v>
                      </c:pt>
                      <c:pt idx="472">
                        <c:v>2855.727539</c:v>
                      </c:pt>
                      <c:pt idx="473">
                        <c:v>2854.9628910000001</c:v>
                      </c:pt>
                      <c:pt idx="474">
                        <c:v>2854.1972660000001</c:v>
                      </c:pt>
                      <c:pt idx="475">
                        <c:v>2853.4326169999999</c:v>
                      </c:pt>
                      <c:pt idx="476">
                        <c:v>2852.6679690000001</c:v>
                      </c:pt>
                      <c:pt idx="477">
                        <c:v>2851.9023440000001</c:v>
                      </c:pt>
                      <c:pt idx="478">
                        <c:v>2851.1367190000001</c:v>
                      </c:pt>
                      <c:pt idx="479">
                        <c:v>2850.3710940000001</c:v>
                      </c:pt>
                      <c:pt idx="480">
                        <c:v>2849.6054690000001</c:v>
                      </c:pt>
                      <c:pt idx="481">
                        <c:v>2848.8398440000001</c:v>
                      </c:pt>
                      <c:pt idx="482">
                        <c:v>2848.0742190000001</c:v>
                      </c:pt>
                      <c:pt idx="483">
                        <c:v>2847.3076169999999</c:v>
                      </c:pt>
                      <c:pt idx="484">
                        <c:v>2846.5419919999999</c:v>
                      </c:pt>
                      <c:pt idx="485">
                        <c:v>2845.7753910000001</c:v>
                      </c:pt>
                      <c:pt idx="486">
                        <c:v>2845.008789</c:v>
                      </c:pt>
                      <c:pt idx="487">
                        <c:v>2844.2421880000002</c:v>
                      </c:pt>
                      <c:pt idx="488">
                        <c:v>2843.475586</c:v>
                      </c:pt>
                      <c:pt idx="489">
                        <c:v>2842.7089839999999</c:v>
                      </c:pt>
                      <c:pt idx="490">
                        <c:v>2841.9414059999999</c:v>
                      </c:pt>
                      <c:pt idx="491">
                        <c:v>2841.173828</c:v>
                      </c:pt>
                      <c:pt idx="492">
                        <c:v>2840.4072270000001</c:v>
                      </c:pt>
                      <c:pt idx="493">
                        <c:v>2839.6396479999999</c:v>
                      </c:pt>
                      <c:pt idx="494">
                        <c:v>2838.8720699999999</c:v>
                      </c:pt>
                      <c:pt idx="495">
                        <c:v>2838.1044919999999</c:v>
                      </c:pt>
                      <c:pt idx="496">
                        <c:v>2837.3359380000002</c:v>
                      </c:pt>
                      <c:pt idx="497">
                        <c:v>2836.5683589999999</c:v>
                      </c:pt>
                      <c:pt idx="498">
                        <c:v>2835.7998050000001</c:v>
                      </c:pt>
                      <c:pt idx="499">
                        <c:v>2835.03125</c:v>
                      </c:pt>
                      <c:pt idx="500">
                        <c:v>2834.2626949999999</c:v>
                      </c:pt>
                      <c:pt idx="501">
                        <c:v>2833.4941410000001</c:v>
                      </c:pt>
                      <c:pt idx="502">
                        <c:v>2832.725586</c:v>
                      </c:pt>
                      <c:pt idx="503">
                        <c:v>2831.9570309999999</c:v>
                      </c:pt>
                      <c:pt idx="504">
                        <c:v>2831.1875</c:v>
                      </c:pt>
                      <c:pt idx="505">
                        <c:v>2830.4189449999999</c:v>
                      </c:pt>
                      <c:pt idx="506">
                        <c:v>2829.649414</c:v>
                      </c:pt>
                      <c:pt idx="507">
                        <c:v>2828.8798830000001</c:v>
                      </c:pt>
                      <c:pt idx="508">
                        <c:v>2828.1103520000001</c:v>
                      </c:pt>
                      <c:pt idx="509">
                        <c:v>2827.3408199999999</c:v>
                      </c:pt>
                      <c:pt idx="510">
                        <c:v>2826.5703130000002</c:v>
                      </c:pt>
                      <c:pt idx="511">
                        <c:v>2825.8007809999999</c:v>
                      </c:pt>
                      <c:pt idx="512">
                        <c:v>2825.0302729999999</c:v>
                      </c:pt>
                      <c:pt idx="513">
                        <c:v>2824.2597660000001</c:v>
                      </c:pt>
                      <c:pt idx="514">
                        <c:v>2823.4892580000001</c:v>
                      </c:pt>
                      <c:pt idx="515">
                        <c:v>2822.71875</c:v>
                      </c:pt>
                      <c:pt idx="516">
                        <c:v>2821.9482419999999</c:v>
                      </c:pt>
                      <c:pt idx="517">
                        <c:v>2821.1777339999999</c:v>
                      </c:pt>
                      <c:pt idx="518">
                        <c:v>2820.40625</c:v>
                      </c:pt>
                      <c:pt idx="519">
                        <c:v>2819.6347660000001</c:v>
                      </c:pt>
                      <c:pt idx="520">
                        <c:v>2818.8642580000001</c:v>
                      </c:pt>
                      <c:pt idx="521">
                        <c:v>2818.0927729999999</c:v>
                      </c:pt>
                      <c:pt idx="522">
                        <c:v>2817.321289</c:v>
                      </c:pt>
                      <c:pt idx="523">
                        <c:v>2816.548828</c:v>
                      </c:pt>
                      <c:pt idx="524">
                        <c:v>2815.7773440000001</c:v>
                      </c:pt>
                      <c:pt idx="525">
                        <c:v>2815.0048830000001</c:v>
                      </c:pt>
                      <c:pt idx="526">
                        <c:v>2814.2333979999999</c:v>
                      </c:pt>
                      <c:pt idx="527">
                        <c:v>2813.4609380000002</c:v>
                      </c:pt>
                      <c:pt idx="528">
                        <c:v>2812.6884770000001</c:v>
                      </c:pt>
                      <c:pt idx="529">
                        <c:v>2811.9160160000001</c:v>
                      </c:pt>
                      <c:pt idx="530">
                        <c:v>2811.142578</c:v>
                      </c:pt>
                      <c:pt idx="531">
                        <c:v>2810.3701169999999</c:v>
                      </c:pt>
                      <c:pt idx="532">
                        <c:v>2809.5966800000001</c:v>
                      </c:pt>
                      <c:pt idx="533">
                        <c:v>2808.8242190000001</c:v>
                      </c:pt>
                      <c:pt idx="534">
                        <c:v>2808.0507809999999</c:v>
                      </c:pt>
                      <c:pt idx="535">
                        <c:v>2807.2773440000001</c:v>
                      </c:pt>
                      <c:pt idx="536">
                        <c:v>2806.5039059999999</c:v>
                      </c:pt>
                      <c:pt idx="537">
                        <c:v>2805.7294919999999</c:v>
                      </c:pt>
                      <c:pt idx="538">
                        <c:v>2804.9560550000001</c:v>
                      </c:pt>
                      <c:pt idx="539">
                        <c:v>2804.1816410000001</c:v>
                      </c:pt>
                      <c:pt idx="540">
                        <c:v>2803.408203</c:v>
                      </c:pt>
                      <c:pt idx="541">
                        <c:v>2802.633789</c:v>
                      </c:pt>
                      <c:pt idx="542">
                        <c:v>2801.859375</c:v>
                      </c:pt>
                      <c:pt idx="543">
                        <c:v>2801.084961</c:v>
                      </c:pt>
                      <c:pt idx="544">
                        <c:v>2800.3095699999999</c:v>
                      </c:pt>
                      <c:pt idx="545">
                        <c:v>2799.5351559999999</c:v>
                      </c:pt>
                      <c:pt idx="546">
                        <c:v>2798.7597660000001</c:v>
                      </c:pt>
                      <c:pt idx="547">
                        <c:v>2797.9853520000001</c:v>
                      </c:pt>
                      <c:pt idx="548">
                        <c:v>2797.209961</c:v>
                      </c:pt>
                      <c:pt idx="549">
                        <c:v>2796.4345699999999</c:v>
                      </c:pt>
                      <c:pt idx="550">
                        <c:v>2795.658203</c:v>
                      </c:pt>
                      <c:pt idx="551">
                        <c:v>2794.8828130000002</c:v>
                      </c:pt>
                      <c:pt idx="552">
                        <c:v>2794.107422</c:v>
                      </c:pt>
                      <c:pt idx="553">
                        <c:v>2793.3310550000001</c:v>
                      </c:pt>
                      <c:pt idx="554">
                        <c:v>2792.5546880000002</c:v>
                      </c:pt>
                      <c:pt idx="555">
                        <c:v>2791.7783199999999</c:v>
                      </c:pt>
                      <c:pt idx="556">
                        <c:v>2791.001953</c:v>
                      </c:pt>
                      <c:pt idx="557">
                        <c:v>2790.225586</c:v>
                      </c:pt>
                      <c:pt idx="558">
                        <c:v>2789.4492190000001</c:v>
                      </c:pt>
                      <c:pt idx="559">
                        <c:v>2788.671875</c:v>
                      </c:pt>
                      <c:pt idx="560">
                        <c:v>2787.8945309999999</c:v>
                      </c:pt>
                      <c:pt idx="561">
                        <c:v>2787.118164</c:v>
                      </c:pt>
                      <c:pt idx="562">
                        <c:v>2786.3408199999999</c:v>
                      </c:pt>
                      <c:pt idx="563">
                        <c:v>2785.5634770000001</c:v>
                      </c:pt>
                      <c:pt idx="564">
                        <c:v>2784.7851559999999</c:v>
                      </c:pt>
                      <c:pt idx="565">
                        <c:v>2784.0078130000002</c:v>
                      </c:pt>
                      <c:pt idx="566">
                        <c:v>2783.2294919999999</c:v>
                      </c:pt>
                      <c:pt idx="567">
                        <c:v>2782.4521479999999</c:v>
                      </c:pt>
                      <c:pt idx="568">
                        <c:v>2781.673828</c:v>
                      </c:pt>
                      <c:pt idx="569">
                        <c:v>2780.8955080000001</c:v>
                      </c:pt>
                      <c:pt idx="570">
                        <c:v>2780.1171880000002</c:v>
                      </c:pt>
                      <c:pt idx="571">
                        <c:v>2779.3388669999999</c:v>
                      </c:pt>
                      <c:pt idx="572">
                        <c:v>2778.5595699999999</c:v>
                      </c:pt>
                      <c:pt idx="573">
                        <c:v>2777.78125</c:v>
                      </c:pt>
                      <c:pt idx="574">
                        <c:v>2777.001953</c:v>
                      </c:pt>
                      <c:pt idx="575">
                        <c:v>2776.2226559999999</c:v>
                      </c:pt>
                      <c:pt idx="576">
                        <c:v>2775.4433589999999</c:v>
                      </c:pt>
                      <c:pt idx="577">
                        <c:v>2774.6640630000002</c:v>
                      </c:pt>
                      <c:pt idx="578">
                        <c:v>2773.8847660000001</c:v>
                      </c:pt>
                      <c:pt idx="579">
                        <c:v>2773.1044919999999</c:v>
                      </c:pt>
                      <c:pt idx="580">
                        <c:v>2772.3242190000001</c:v>
                      </c:pt>
                      <c:pt idx="581">
                        <c:v>2771.544922</c:v>
                      </c:pt>
                      <c:pt idx="582">
                        <c:v>2770.7646479999999</c:v>
                      </c:pt>
                      <c:pt idx="583">
                        <c:v>2769.984375</c:v>
                      </c:pt>
                      <c:pt idx="584">
                        <c:v>2769.2041020000001</c:v>
                      </c:pt>
                      <c:pt idx="585">
                        <c:v>2768.4228520000001</c:v>
                      </c:pt>
                      <c:pt idx="586">
                        <c:v>2767.642578</c:v>
                      </c:pt>
                      <c:pt idx="587">
                        <c:v>2766.861328</c:v>
                      </c:pt>
                      <c:pt idx="588">
                        <c:v>2766.080078</c:v>
                      </c:pt>
                      <c:pt idx="589">
                        <c:v>2765.298828</c:v>
                      </c:pt>
                      <c:pt idx="590">
                        <c:v>2764.517578</c:v>
                      </c:pt>
                      <c:pt idx="591">
                        <c:v>2763.736328</c:v>
                      </c:pt>
                      <c:pt idx="592">
                        <c:v>2762.955078</c:v>
                      </c:pt>
                      <c:pt idx="593">
                        <c:v>2762.1728520000001</c:v>
                      </c:pt>
                      <c:pt idx="594">
                        <c:v>2761.3916020000001</c:v>
                      </c:pt>
                      <c:pt idx="595">
                        <c:v>2760.609375</c:v>
                      </c:pt>
                      <c:pt idx="596">
                        <c:v>2759.8271479999999</c:v>
                      </c:pt>
                      <c:pt idx="597">
                        <c:v>2759.044922</c:v>
                      </c:pt>
                      <c:pt idx="598">
                        <c:v>2758.2617190000001</c:v>
                      </c:pt>
                      <c:pt idx="599">
                        <c:v>2757.4794919999999</c:v>
                      </c:pt>
                      <c:pt idx="600">
                        <c:v>2756.6972660000001</c:v>
                      </c:pt>
                      <c:pt idx="601">
                        <c:v>2755.9140630000002</c:v>
                      </c:pt>
                      <c:pt idx="602">
                        <c:v>2755.1308589999999</c:v>
                      </c:pt>
                      <c:pt idx="603">
                        <c:v>2754.3476559999999</c:v>
                      </c:pt>
                      <c:pt idx="604">
                        <c:v>2753.564453</c:v>
                      </c:pt>
                      <c:pt idx="605">
                        <c:v>2752.78125</c:v>
                      </c:pt>
                      <c:pt idx="606">
                        <c:v>2751.9970699999999</c:v>
                      </c:pt>
                      <c:pt idx="607">
                        <c:v>2751.2138669999999</c:v>
                      </c:pt>
                      <c:pt idx="608">
                        <c:v>2750.4296880000002</c:v>
                      </c:pt>
                      <c:pt idx="609">
                        <c:v>2749.6455080000001</c:v>
                      </c:pt>
                      <c:pt idx="610">
                        <c:v>2748.861328</c:v>
                      </c:pt>
                      <c:pt idx="611">
                        <c:v>2748.0771479999999</c:v>
                      </c:pt>
                      <c:pt idx="612">
                        <c:v>2747.2919919999999</c:v>
                      </c:pt>
                      <c:pt idx="613">
                        <c:v>2746.5078130000002</c:v>
                      </c:pt>
                      <c:pt idx="614">
                        <c:v>2745.7226559999999</c:v>
                      </c:pt>
                      <c:pt idx="615">
                        <c:v>2744.9375</c:v>
                      </c:pt>
                      <c:pt idx="616">
                        <c:v>2744.1533199999999</c:v>
                      </c:pt>
                      <c:pt idx="617">
                        <c:v>2743.3671880000002</c:v>
                      </c:pt>
                      <c:pt idx="618">
                        <c:v>2742.5820309999999</c:v>
                      </c:pt>
                      <c:pt idx="619">
                        <c:v>2741.796875</c:v>
                      </c:pt>
                      <c:pt idx="620">
                        <c:v>2741.0107419999999</c:v>
                      </c:pt>
                      <c:pt idx="621">
                        <c:v>2740.225586</c:v>
                      </c:pt>
                      <c:pt idx="622">
                        <c:v>2739.439453</c:v>
                      </c:pt>
                      <c:pt idx="623">
                        <c:v>2738.6533199999999</c:v>
                      </c:pt>
                      <c:pt idx="624">
                        <c:v>2737.8671880000002</c:v>
                      </c:pt>
                      <c:pt idx="625">
                        <c:v>2737.080078</c:v>
                      </c:pt>
                      <c:pt idx="626">
                        <c:v>2736.2939449999999</c:v>
                      </c:pt>
                      <c:pt idx="627">
                        <c:v>2735.5078130000002</c:v>
                      </c:pt>
                      <c:pt idx="628">
                        <c:v>2734.720703</c:v>
                      </c:pt>
                      <c:pt idx="629">
                        <c:v>2733.9335940000001</c:v>
                      </c:pt>
                      <c:pt idx="630">
                        <c:v>2733.1464839999999</c:v>
                      </c:pt>
                      <c:pt idx="631">
                        <c:v>2732.359375</c:v>
                      </c:pt>
                      <c:pt idx="632">
                        <c:v>2731.571289</c:v>
                      </c:pt>
                      <c:pt idx="633">
                        <c:v>2730.7841800000001</c:v>
                      </c:pt>
                      <c:pt idx="634">
                        <c:v>2729.9960940000001</c:v>
                      </c:pt>
                      <c:pt idx="635">
                        <c:v>2729.2089839999999</c:v>
                      </c:pt>
                      <c:pt idx="636">
                        <c:v>2728.4208979999999</c:v>
                      </c:pt>
                      <c:pt idx="637">
                        <c:v>2727.6328130000002</c:v>
                      </c:pt>
                      <c:pt idx="638">
                        <c:v>2726.84375</c:v>
                      </c:pt>
                      <c:pt idx="639">
                        <c:v>2726.055664</c:v>
                      </c:pt>
                      <c:pt idx="640">
                        <c:v>2725.267578</c:v>
                      </c:pt>
                      <c:pt idx="641">
                        <c:v>2724.4785160000001</c:v>
                      </c:pt>
                      <c:pt idx="642">
                        <c:v>2723.689453</c:v>
                      </c:pt>
                      <c:pt idx="643">
                        <c:v>2722.9003910000001</c:v>
                      </c:pt>
                      <c:pt idx="644">
                        <c:v>2722.111328</c:v>
                      </c:pt>
                      <c:pt idx="645">
                        <c:v>2721.3222660000001</c:v>
                      </c:pt>
                      <c:pt idx="646">
                        <c:v>2720.5322270000001</c:v>
                      </c:pt>
                      <c:pt idx="647">
                        <c:v>2719.743164</c:v>
                      </c:pt>
                      <c:pt idx="648">
                        <c:v>2718.953125</c:v>
                      </c:pt>
                      <c:pt idx="649">
                        <c:v>2718.163086</c:v>
                      </c:pt>
                      <c:pt idx="650">
                        <c:v>2717.373047</c:v>
                      </c:pt>
                      <c:pt idx="651">
                        <c:v>2716.5830080000001</c:v>
                      </c:pt>
                      <c:pt idx="652">
                        <c:v>2715.7929690000001</c:v>
                      </c:pt>
                      <c:pt idx="653">
                        <c:v>2715.001953</c:v>
                      </c:pt>
                      <c:pt idx="654">
                        <c:v>2714.211914</c:v>
                      </c:pt>
                      <c:pt idx="655">
                        <c:v>2713.4208979999999</c:v>
                      </c:pt>
                      <c:pt idx="656">
                        <c:v>2712.6298830000001</c:v>
                      </c:pt>
                      <c:pt idx="657">
                        <c:v>2711.8388669999999</c:v>
                      </c:pt>
                      <c:pt idx="658">
                        <c:v>2711.0478520000001</c:v>
                      </c:pt>
                      <c:pt idx="659">
                        <c:v>2710.2558589999999</c:v>
                      </c:pt>
                      <c:pt idx="660">
                        <c:v>2709.4648440000001</c:v>
                      </c:pt>
                      <c:pt idx="661">
                        <c:v>2708.6728520000001</c:v>
                      </c:pt>
                      <c:pt idx="662">
                        <c:v>2707.881836</c:v>
                      </c:pt>
                      <c:pt idx="663">
                        <c:v>2707.0898440000001</c:v>
                      </c:pt>
                      <c:pt idx="664">
                        <c:v>2706.296875</c:v>
                      </c:pt>
                      <c:pt idx="665">
                        <c:v>2705.5048830000001</c:v>
                      </c:pt>
                      <c:pt idx="666">
                        <c:v>2704.7128910000001</c:v>
                      </c:pt>
                      <c:pt idx="667">
                        <c:v>2703.919922</c:v>
                      </c:pt>
                      <c:pt idx="668">
                        <c:v>2703.1279300000001</c:v>
                      </c:pt>
                      <c:pt idx="669">
                        <c:v>2702.334961</c:v>
                      </c:pt>
                      <c:pt idx="670">
                        <c:v>2701.5419919999999</c:v>
                      </c:pt>
                      <c:pt idx="671">
                        <c:v>2700.748047</c:v>
                      </c:pt>
                      <c:pt idx="672">
                        <c:v>2699.955078</c:v>
                      </c:pt>
                      <c:pt idx="673">
                        <c:v>2699.1621089999999</c:v>
                      </c:pt>
                      <c:pt idx="674">
                        <c:v>2698.368164</c:v>
                      </c:pt>
                      <c:pt idx="675">
                        <c:v>2697.5742190000001</c:v>
                      </c:pt>
                      <c:pt idx="676">
                        <c:v>2696.7802729999999</c:v>
                      </c:pt>
                      <c:pt idx="677">
                        <c:v>2695.986328</c:v>
                      </c:pt>
                      <c:pt idx="678">
                        <c:v>2695.1923830000001</c:v>
                      </c:pt>
                      <c:pt idx="679">
                        <c:v>2694.3984380000002</c:v>
                      </c:pt>
                      <c:pt idx="680">
                        <c:v>2693.6035160000001</c:v>
                      </c:pt>
                      <c:pt idx="681">
                        <c:v>2692.8095699999999</c:v>
                      </c:pt>
                      <c:pt idx="682">
                        <c:v>2692.0146479999999</c:v>
                      </c:pt>
                      <c:pt idx="683">
                        <c:v>2691.2197270000001</c:v>
                      </c:pt>
                      <c:pt idx="684">
                        <c:v>2690.4248050000001</c:v>
                      </c:pt>
                      <c:pt idx="685">
                        <c:v>2689.6289059999999</c:v>
                      </c:pt>
                      <c:pt idx="686">
                        <c:v>2688.8339839999999</c:v>
                      </c:pt>
                      <c:pt idx="687">
                        <c:v>2688.038086</c:v>
                      </c:pt>
                      <c:pt idx="688">
                        <c:v>2687.243164</c:v>
                      </c:pt>
                      <c:pt idx="689">
                        <c:v>2686.4472660000001</c:v>
                      </c:pt>
                      <c:pt idx="690">
                        <c:v>2685.6513669999999</c:v>
                      </c:pt>
                      <c:pt idx="691">
                        <c:v>2684.8544919999999</c:v>
                      </c:pt>
                      <c:pt idx="692">
                        <c:v>2684.0585940000001</c:v>
                      </c:pt>
                      <c:pt idx="693">
                        <c:v>2683.2626949999999</c:v>
                      </c:pt>
                      <c:pt idx="694">
                        <c:v>2682.4658199999999</c:v>
                      </c:pt>
                      <c:pt idx="695">
                        <c:v>2681.6689449999999</c:v>
                      </c:pt>
                      <c:pt idx="696">
                        <c:v>2680.8720699999999</c:v>
                      </c:pt>
                      <c:pt idx="697">
                        <c:v>2680.0751949999999</c:v>
                      </c:pt>
                      <c:pt idx="698">
                        <c:v>2679.2783199999999</c:v>
                      </c:pt>
                      <c:pt idx="699">
                        <c:v>2678.4814449999999</c:v>
                      </c:pt>
                      <c:pt idx="700">
                        <c:v>2677.6835940000001</c:v>
                      </c:pt>
                      <c:pt idx="701">
                        <c:v>2676.8857419999999</c:v>
                      </c:pt>
                      <c:pt idx="702">
                        <c:v>2676.0878910000001</c:v>
                      </c:pt>
                      <c:pt idx="703">
                        <c:v>2675.290039</c:v>
                      </c:pt>
                      <c:pt idx="704">
                        <c:v>2674.4921880000002</c:v>
                      </c:pt>
                      <c:pt idx="705">
                        <c:v>2673.694336</c:v>
                      </c:pt>
                      <c:pt idx="706">
                        <c:v>2672.8964839999999</c:v>
                      </c:pt>
                      <c:pt idx="707">
                        <c:v>2672.0976559999999</c:v>
                      </c:pt>
                      <c:pt idx="708">
                        <c:v>2671.298828</c:v>
                      </c:pt>
                      <c:pt idx="709">
                        <c:v>2670.5</c:v>
                      </c:pt>
                      <c:pt idx="710">
                        <c:v>2669.701172</c:v>
                      </c:pt>
                      <c:pt idx="711">
                        <c:v>2668.9023440000001</c:v>
                      </c:pt>
                      <c:pt idx="712">
                        <c:v>2668.1035160000001</c:v>
                      </c:pt>
                      <c:pt idx="713">
                        <c:v>2667.303711</c:v>
                      </c:pt>
                      <c:pt idx="714">
                        <c:v>2666.5039059999999</c:v>
                      </c:pt>
                      <c:pt idx="715">
                        <c:v>2665.7041020000001</c:v>
                      </c:pt>
                      <c:pt idx="716">
                        <c:v>2664.9052729999999</c:v>
                      </c:pt>
                      <c:pt idx="717">
                        <c:v>2664.1044919999999</c:v>
                      </c:pt>
                      <c:pt idx="718">
                        <c:v>2663.3046880000002</c:v>
                      </c:pt>
                      <c:pt idx="719">
                        <c:v>2662.5048830000001</c:v>
                      </c:pt>
                      <c:pt idx="720">
                        <c:v>2661.7041020000001</c:v>
                      </c:pt>
                      <c:pt idx="721">
                        <c:v>2660.9033199999999</c:v>
                      </c:pt>
                      <c:pt idx="722">
                        <c:v>2660.102539</c:v>
                      </c:pt>
                      <c:pt idx="723">
                        <c:v>2659.3017580000001</c:v>
                      </c:pt>
                      <c:pt idx="724">
                        <c:v>2658.5009770000001</c:v>
                      </c:pt>
                      <c:pt idx="725">
                        <c:v>2657.7001949999999</c:v>
                      </c:pt>
                      <c:pt idx="726">
                        <c:v>2656.8984380000002</c:v>
                      </c:pt>
                      <c:pt idx="727">
                        <c:v>2656.0976559999999</c:v>
                      </c:pt>
                      <c:pt idx="728">
                        <c:v>2655.2958979999999</c:v>
                      </c:pt>
                      <c:pt idx="729">
                        <c:v>2654.4941410000001</c:v>
                      </c:pt>
                      <c:pt idx="730">
                        <c:v>2653.6923830000001</c:v>
                      </c:pt>
                      <c:pt idx="731">
                        <c:v>2652.8896479999999</c:v>
                      </c:pt>
                      <c:pt idx="732">
                        <c:v>2652.0878910000001</c:v>
                      </c:pt>
                      <c:pt idx="733">
                        <c:v>2651.2851559999999</c:v>
                      </c:pt>
                      <c:pt idx="734">
                        <c:v>2650.4833979999999</c:v>
                      </c:pt>
                      <c:pt idx="735">
                        <c:v>2649.680664</c:v>
                      </c:pt>
                      <c:pt idx="736">
                        <c:v>2648.8779300000001</c:v>
                      </c:pt>
                      <c:pt idx="737">
                        <c:v>2648.0751949999999</c:v>
                      </c:pt>
                      <c:pt idx="738">
                        <c:v>2647.2714839999999</c:v>
                      </c:pt>
                      <c:pt idx="739">
                        <c:v>2646.46875</c:v>
                      </c:pt>
                      <c:pt idx="740">
                        <c:v>2645.665039</c:v>
                      </c:pt>
                      <c:pt idx="741">
                        <c:v>2644.861328</c:v>
                      </c:pt>
                      <c:pt idx="742">
                        <c:v>2644.0576169999999</c:v>
                      </c:pt>
                      <c:pt idx="743">
                        <c:v>2643.2539059999999</c:v>
                      </c:pt>
                      <c:pt idx="744">
                        <c:v>2642.4501949999999</c:v>
                      </c:pt>
                      <c:pt idx="745">
                        <c:v>2641.6455080000001</c:v>
                      </c:pt>
                      <c:pt idx="746">
                        <c:v>2640.841797</c:v>
                      </c:pt>
                      <c:pt idx="747">
                        <c:v>2640.0371089999999</c:v>
                      </c:pt>
                      <c:pt idx="748">
                        <c:v>2639.232422</c:v>
                      </c:pt>
                      <c:pt idx="749">
                        <c:v>2638.4277339999999</c:v>
                      </c:pt>
                      <c:pt idx="750">
                        <c:v>2637.623047</c:v>
                      </c:pt>
                      <c:pt idx="751">
                        <c:v>2636.8183589999999</c:v>
                      </c:pt>
                      <c:pt idx="752">
                        <c:v>2636.0126949999999</c:v>
                      </c:pt>
                      <c:pt idx="753">
                        <c:v>2635.2080080000001</c:v>
                      </c:pt>
                      <c:pt idx="754">
                        <c:v>2634.4023440000001</c:v>
                      </c:pt>
                      <c:pt idx="755">
                        <c:v>2633.5966800000001</c:v>
                      </c:pt>
                      <c:pt idx="756">
                        <c:v>2632.7910160000001</c:v>
                      </c:pt>
                      <c:pt idx="757">
                        <c:v>2631.984375</c:v>
                      </c:pt>
                      <c:pt idx="758">
                        <c:v>2631.178711</c:v>
                      </c:pt>
                      <c:pt idx="759">
                        <c:v>2630.3720699999999</c:v>
                      </c:pt>
                      <c:pt idx="760">
                        <c:v>2629.5664059999999</c:v>
                      </c:pt>
                      <c:pt idx="761">
                        <c:v>2628.7597660000001</c:v>
                      </c:pt>
                      <c:pt idx="762">
                        <c:v>2627.953125</c:v>
                      </c:pt>
                      <c:pt idx="763">
                        <c:v>2627.1464839999999</c:v>
                      </c:pt>
                      <c:pt idx="764">
                        <c:v>2626.3388669999999</c:v>
                      </c:pt>
                      <c:pt idx="765">
                        <c:v>2625.5322270000001</c:v>
                      </c:pt>
                      <c:pt idx="766">
                        <c:v>2624.7246089999999</c:v>
                      </c:pt>
                      <c:pt idx="767">
                        <c:v>2623.9169919999999</c:v>
                      </c:pt>
                      <c:pt idx="768">
                        <c:v>2623.109375</c:v>
                      </c:pt>
                      <c:pt idx="769">
                        <c:v>2622.3017580000001</c:v>
                      </c:pt>
                      <c:pt idx="770">
                        <c:v>2621.4941410000001</c:v>
                      </c:pt>
                      <c:pt idx="771">
                        <c:v>2620.685547</c:v>
                      </c:pt>
                      <c:pt idx="772">
                        <c:v>2619.8779300000001</c:v>
                      </c:pt>
                      <c:pt idx="773">
                        <c:v>2619.069336</c:v>
                      </c:pt>
                      <c:pt idx="774">
                        <c:v>2618.2607419999999</c:v>
                      </c:pt>
                      <c:pt idx="775">
                        <c:v>2617.4521479999999</c:v>
                      </c:pt>
                      <c:pt idx="776">
                        <c:v>2616.6435550000001</c:v>
                      </c:pt>
                      <c:pt idx="777">
                        <c:v>2615.834961</c:v>
                      </c:pt>
                      <c:pt idx="778">
                        <c:v>2615.0253910000001</c:v>
                      </c:pt>
                      <c:pt idx="779">
                        <c:v>2614.2158199999999</c:v>
                      </c:pt>
                      <c:pt idx="780">
                        <c:v>2613.4072270000001</c:v>
                      </c:pt>
                      <c:pt idx="781">
                        <c:v>2612.5976559999999</c:v>
                      </c:pt>
                      <c:pt idx="782">
                        <c:v>2611.7871089999999</c:v>
                      </c:pt>
                      <c:pt idx="783">
                        <c:v>2610.977539</c:v>
                      </c:pt>
                      <c:pt idx="784">
                        <c:v>2610.1679690000001</c:v>
                      </c:pt>
                      <c:pt idx="785">
                        <c:v>2609.357422</c:v>
                      </c:pt>
                      <c:pt idx="786">
                        <c:v>2608.546875</c:v>
                      </c:pt>
                      <c:pt idx="787">
                        <c:v>2607.736328</c:v>
                      </c:pt>
                      <c:pt idx="788">
                        <c:v>2606.9257809999999</c:v>
                      </c:pt>
                      <c:pt idx="789">
                        <c:v>2606.1152339999999</c:v>
                      </c:pt>
                      <c:pt idx="790">
                        <c:v>2605.3046880000002</c:v>
                      </c:pt>
                      <c:pt idx="791">
                        <c:v>2604.493164</c:v>
                      </c:pt>
                      <c:pt idx="792">
                        <c:v>2603.6826169999999</c:v>
                      </c:pt>
                      <c:pt idx="793">
                        <c:v>2602.8710940000001</c:v>
                      </c:pt>
                      <c:pt idx="794">
                        <c:v>2602.0595699999999</c:v>
                      </c:pt>
                      <c:pt idx="795">
                        <c:v>2601.248047</c:v>
                      </c:pt>
                      <c:pt idx="796">
                        <c:v>2600.435547</c:v>
                      </c:pt>
                      <c:pt idx="797">
                        <c:v>2599.6240229999999</c:v>
                      </c:pt>
                      <c:pt idx="798">
                        <c:v>2598.8115229999999</c:v>
                      </c:pt>
                      <c:pt idx="799">
                        <c:v>2597.9990229999999</c:v>
                      </c:pt>
                      <c:pt idx="800">
                        <c:v>2597.1875</c:v>
                      </c:pt>
                      <c:pt idx="801">
                        <c:v>2596.3740229999999</c:v>
                      </c:pt>
                      <c:pt idx="802">
                        <c:v>2595.5615229999999</c:v>
                      </c:pt>
                      <c:pt idx="803">
                        <c:v>2594.7490229999999</c:v>
                      </c:pt>
                      <c:pt idx="804">
                        <c:v>2593.935547</c:v>
                      </c:pt>
                      <c:pt idx="805">
                        <c:v>2593.123047</c:v>
                      </c:pt>
                      <c:pt idx="806">
                        <c:v>2592.3095699999999</c:v>
                      </c:pt>
                      <c:pt idx="807">
                        <c:v>2591.4960940000001</c:v>
                      </c:pt>
                      <c:pt idx="808">
                        <c:v>2590.6816410000001</c:v>
                      </c:pt>
                      <c:pt idx="809">
                        <c:v>2589.868164</c:v>
                      </c:pt>
                      <c:pt idx="810">
                        <c:v>2589.0546880000002</c:v>
                      </c:pt>
                      <c:pt idx="811">
                        <c:v>2588.2402339999999</c:v>
                      </c:pt>
                      <c:pt idx="812">
                        <c:v>2587.4257809999999</c:v>
                      </c:pt>
                      <c:pt idx="813">
                        <c:v>2586.611328</c:v>
                      </c:pt>
                      <c:pt idx="814">
                        <c:v>2585.796875</c:v>
                      </c:pt>
                      <c:pt idx="815">
                        <c:v>2584.982422</c:v>
                      </c:pt>
                      <c:pt idx="816">
                        <c:v>2584.1669919999999</c:v>
                      </c:pt>
                      <c:pt idx="817">
                        <c:v>2583.352539</c:v>
                      </c:pt>
                      <c:pt idx="818">
                        <c:v>2582.5371089999999</c:v>
                      </c:pt>
                      <c:pt idx="819">
                        <c:v>2581.7216800000001</c:v>
                      </c:pt>
                      <c:pt idx="820">
                        <c:v>2580.90625</c:v>
                      </c:pt>
                      <c:pt idx="821">
                        <c:v>2580.0908199999999</c:v>
                      </c:pt>
                      <c:pt idx="822">
                        <c:v>2579.2753910000001</c:v>
                      </c:pt>
                      <c:pt idx="823">
                        <c:v>2578.4589839999999</c:v>
                      </c:pt>
                      <c:pt idx="824">
                        <c:v>2577.642578</c:v>
                      </c:pt>
                      <c:pt idx="825">
                        <c:v>2576.8271479999999</c:v>
                      </c:pt>
                      <c:pt idx="826">
                        <c:v>2576.0107419999999</c:v>
                      </c:pt>
                      <c:pt idx="827">
                        <c:v>2575.1933589999999</c:v>
                      </c:pt>
                      <c:pt idx="828">
                        <c:v>2574.376953</c:v>
                      </c:pt>
                      <c:pt idx="829">
                        <c:v>2573.560547</c:v>
                      </c:pt>
                      <c:pt idx="830">
                        <c:v>2572.743164</c:v>
                      </c:pt>
                      <c:pt idx="831">
                        <c:v>2571.9257809999999</c:v>
                      </c:pt>
                      <c:pt idx="832">
                        <c:v>2571.1083979999999</c:v>
                      </c:pt>
                      <c:pt idx="833">
                        <c:v>2570.2910160000001</c:v>
                      </c:pt>
                      <c:pt idx="834">
                        <c:v>2569.4736330000001</c:v>
                      </c:pt>
                      <c:pt idx="835">
                        <c:v>2568.65625</c:v>
                      </c:pt>
                      <c:pt idx="836">
                        <c:v>2567.8378910000001</c:v>
                      </c:pt>
                      <c:pt idx="837">
                        <c:v>2567.0195309999999</c:v>
                      </c:pt>
                      <c:pt idx="838">
                        <c:v>2566.201172</c:v>
                      </c:pt>
                      <c:pt idx="839">
                        <c:v>2565.3828130000002</c:v>
                      </c:pt>
                      <c:pt idx="840">
                        <c:v>2564.564453</c:v>
                      </c:pt>
                      <c:pt idx="841">
                        <c:v>2563.7460940000001</c:v>
                      </c:pt>
                      <c:pt idx="842">
                        <c:v>2562.9267580000001</c:v>
                      </c:pt>
                      <c:pt idx="843">
                        <c:v>2562.1083979999999</c:v>
                      </c:pt>
                      <c:pt idx="844">
                        <c:v>2561.2890630000002</c:v>
                      </c:pt>
                      <c:pt idx="845">
                        <c:v>2560.4697270000001</c:v>
                      </c:pt>
                      <c:pt idx="846">
                        <c:v>2559.6503910000001</c:v>
                      </c:pt>
                      <c:pt idx="847">
                        <c:v>2558.8310550000001</c:v>
                      </c:pt>
                      <c:pt idx="848">
                        <c:v>2558.0107419999999</c:v>
                      </c:pt>
                      <c:pt idx="849">
                        <c:v>2557.1904300000001</c:v>
                      </c:pt>
                      <c:pt idx="850">
                        <c:v>2556.3710940000001</c:v>
                      </c:pt>
                      <c:pt idx="851">
                        <c:v>2555.5507809999999</c:v>
                      </c:pt>
                      <c:pt idx="852">
                        <c:v>2554.7304690000001</c:v>
                      </c:pt>
                      <c:pt idx="853">
                        <c:v>2553.9091800000001</c:v>
                      </c:pt>
                      <c:pt idx="854">
                        <c:v>2553.0888669999999</c:v>
                      </c:pt>
                      <c:pt idx="855">
                        <c:v>2552.2685550000001</c:v>
                      </c:pt>
                      <c:pt idx="856">
                        <c:v>2551.4472660000001</c:v>
                      </c:pt>
                      <c:pt idx="857">
                        <c:v>2550.6259770000001</c:v>
                      </c:pt>
                      <c:pt idx="858">
                        <c:v>2549.8046880000002</c:v>
                      </c:pt>
                      <c:pt idx="859">
                        <c:v>2548.9833979999999</c:v>
                      </c:pt>
                      <c:pt idx="860">
                        <c:v>2548.1611330000001</c:v>
                      </c:pt>
                      <c:pt idx="861">
                        <c:v>2547.3398440000001</c:v>
                      </c:pt>
                      <c:pt idx="862">
                        <c:v>2546.517578</c:v>
                      </c:pt>
                      <c:pt idx="863">
                        <c:v>2545.6953130000002</c:v>
                      </c:pt>
                      <c:pt idx="864">
                        <c:v>2544.873047</c:v>
                      </c:pt>
                      <c:pt idx="865">
                        <c:v>2544.0507809999999</c:v>
                      </c:pt>
                      <c:pt idx="866">
                        <c:v>2543.2285160000001</c:v>
                      </c:pt>
                      <c:pt idx="867">
                        <c:v>2542.40625</c:v>
                      </c:pt>
                      <c:pt idx="868">
                        <c:v>2541.5830080000001</c:v>
                      </c:pt>
                      <c:pt idx="869">
                        <c:v>2540.7597660000001</c:v>
                      </c:pt>
                      <c:pt idx="870">
                        <c:v>2539.9365229999999</c:v>
                      </c:pt>
                      <c:pt idx="871">
                        <c:v>2539.1132809999999</c:v>
                      </c:pt>
                      <c:pt idx="872">
                        <c:v>2538.290039</c:v>
                      </c:pt>
                      <c:pt idx="873">
                        <c:v>2537.466797</c:v>
                      </c:pt>
                      <c:pt idx="874">
                        <c:v>2536.642578</c:v>
                      </c:pt>
                      <c:pt idx="875">
                        <c:v>2535.8183589999999</c:v>
                      </c:pt>
                      <c:pt idx="876">
                        <c:v>2534.9941410000001</c:v>
                      </c:pt>
                      <c:pt idx="877">
                        <c:v>2534.169922</c:v>
                      </c:pt>
                      <c:pt idx="878">
                        <c:v>2533.345703</c:v>
                      </c:pt>
                      <c:pt idx="879">
                        <c:v>2532.5214839999999</c:v>
                      </c:pt>
                      <c:pt idx="880">
                        <c:v>2531.696289</c:v>
                      </c:pt>
                      <c:pt idx="881">
                        <c:v>2530.8720699999999</c:v>
                      </c:pt>
                      <c:pt idx="882">
                        <c:v>2530.046875</c:v>
                      </c:pt>
                      <c:pt idx="883">
                        <c:v>2529.2216800000001</c:v>
                      </c:pt>
                      <c:pt idx="884">
                        <c:v>2528.3964839999999</c:v>
                      </c:pt>
                      <c:pt idx="885">
                        <c:v>2527.5703130000002</c:v>
                      </c:pt>
                      <c:pt idx="886">
                        <c:v>2526.7451169999999</c:v>
                      </c:pt>
                      <c:pt idx="887">
                        <c:v>2525.9189449999999</c:v>
                      </c:pt>
                      <c:pt idx="888">
                        <c:v>2525.0927729999999</c:v>
                      </c:pt>
                      <c:pt idx="889">
                        <c:v>2524.267578</c:v>
                      </c:pt>
                      <c:pt idx="890">
                        <c:v>2523.4404300000001</c:v>
                      </c:pt>
                      <c:pt idx="891">
                        <c:v>2522.6142580000001</c:v>
                      </c:pt>
                      <c:pt idx="892">
                        <c:v>2521.788086</c:v>
                      </c:pt>
                      <c:pt idx="893">
                        <c:v>2520.9609380000002</c:v>
                      </c:pt>
                      <c:pt idx="894">
                        <c:v>2520.133789</c:v>
                      </c:pt>
                      <c:pt idx="895">
                        <c:v>2519.3066410000001</c:v>
                      </c:pt>
                      <c:pt idx="896">
                        <c:v>2518.4794919999999</c:v>
                      </c:pt>
                      <c:pt idx="897">
                        <c:v>2517.6523440000001</c:v>
                      </c:pt>
                      <c:pt idx="898">
                        <c:v>2516.8251949999999</c:v>
                      </c:pt>
                      <c:pt idx="899">
                        <c:v>2515.9970699999999</c:v>
                      </c:pt>
                      <c:pt idx="900">
                        <c:v>2515.169922</c:v>
                      </c:pt>
                      <c:pt idx="901">
                        <c:v>2514.341797</c:v>
                      </c:pt>
                      <c:pt idx="902">
                        <c:v>2513.513672</c:v>
                      </c:pt>
                      <c:pt idx="903">
                        <c:v>2512.685547</c:v>
                      </c:pt>
                      <c:pt idx="904">
                        <c:v>2511.8564449999999</c:v>
                      </c:pt>
                      <c:pt idx="905">
                        <c:v>2511.0283199999999</c:v>
                      </c:pt>
                      <c:pt idx="906">
                        <c:v>2510.1992190000001</c:v>
                      </c:pt>
                      <c:pt idx="907">
                        <c:v>2509.3701169999999</c:v>
                      </c:pt>
                      <c:pt idx="908">
                        <c:v>2508.5410160000001</c:v>
                      </c:pt>
                      <c:pt idx="909">
                        <c:v>2507.711914</c:v>
                      </c:pt>
                      <c:pt idx="910">
                        <c:v>2506.8828130000002</c:v>
                      </c:pt>
                      <c:pt idx="911">
                        <c:v>2506.0527339999999</c:v>
                      </c:pt>
                      <c:pt idx="912">
                        <c:v>2505.2236330000001</c:v>
                      </c:pt>
                      <c:pt idx="913">
                        <c:v>2504.3935550000001</c:v>
                      </c:pt>
                      <c:pt idx="914">
                        <c:v>2503.5634770000001</c:v>
                      </c:pt>
                      <c:pt idx="915">
                        <c:v>2502.7333979999999</c:v>
                      </c:pt>
                      <c:pt idx="916">
                        <c:v>2501.9033199999999</c:v>
                      </c:pt>
                      <c:pt idx="917">
                        <c:v>2501.0722660000001</c:v>
                      </c:pt>
                      <c:pt idx="918">
                        <c:v>2500.2421880000002</c:v>
                      </c:pt>
                      <c:pt idx="919">
                        <c:v>2499.4111330000001</c:v>
                      </c:pt>
                      <c:pt idx="920">
                        <c:v>2498.580078</c:v>
                      </c:pt>
                      <c:pt idx="921">
                        <c:v>2497.7490229999999</c:v>
                      </c:pt>
                      <c:pt idx="922">
                        <c:v>2496.9179690000001</c:v>
                      </c:pt>
                      <c:pt idx="923">
                        <c:v>2496.0859380000002</c:v>
                      </c:pt>
                      <c:pt idx="924">
                        <c:v>2495.2548830000001</c:v>
                      </c:pt>
                      <c:pt idx="925">
                        <c:v>2494.4228520000001</c:v>
                      </c:pt>
                      <c:pt idx="926">
                        <c:v>2493.5908199999999</c:v>
                      </c:pt>
                      <c:pt idx="927">
                        <c:v>2492.758789</c:v>
                      </c:pt>
                      <c:pt idx="928">
                        <c:v>2491.9267580000001</c:v>
                      </c:pt>
                      <c:pt idx="929">
                        <c:v>2491.0947270000001</c:v>
                      </c:pt>
                      <c:pt idx="930">
                        <c:v>2490.2617190000001</c:v>
                      </c:pt>
                      <c:pt idx="931">
                        <c:v>2489.4296880000002</c:v>
                      </c:pt>
                      <c:pt idx="932">
                        <c:v>2488.5966800000001</c:v>
                      </c:pt>
                      <c:pt idx="933">
                        <c:v>2487.763672</c:v>
                      </c:pt>
                      <c:pt idx="934">
                        <c:v>2486.930664</c:v>
                      </c:pt>
                      <c:pt idx="935">
                        <c:v>2486.0966800000001</c:v>
                      </c:pt>
                      <c:pt idx="936">
                        <c:v>2485.263672</c:v>
                      </c:pt>
                      <c:pt idx="937">
                        <c:v>2484.4296880000002</c:v>
                      </c:pt>
                      <c:pt idx="938">
                        <c:v>2483.595703</c:v>
                      </c:pt>
                      <c:pt idx="939">
                        <c:v>2482.7617190000001</c:v>
                      </c:pt>
                      <c:pt idx="940">
                        <c:v>2481.9277339999999</c:v>
                      </c:pt>
                      <c:pt idx="941">
                        <c:v>2481.09375</c:v>
                      </c:pt>
                      <c:pt idx="942">
                        <c:v>2480.2597660000001</c:v>
                      </c:pt>
                      <c:pt idx="943">
                        <c:v>2479.4248050000001</c:v>
                      </c:pt>
                      <c:pt idx="944">
                        <c:v>2478.5898440000001</c:v>
                      </c:pt>
                      <c:pt idx="945">
                        <c:v>2477.7548830000001</c:v>
                      </c:pt>
                      <c:pt idx="946">
                        <c:v>2476.919922</c:v>
                      </c:pt>
                      <c:pt idx="947">
                        <c:v>2476.084961</c:v>
                      </c:pt>
                      <c:pt idx="948">
                        <c:v>2475.2490229999999</c:v>
                      </c:pt>
                      <c:pt idx="949">
                        <c:v>2474.4140630000002</c:v>
                      </c:pt>
                      <c:pt idx="950">
                        <c:v>2473.578125</c:v>
                      </c:pt>
                      <c:pt idx="951">
                        <c:v>2472.7421880000002</c:v>
                      </c:pt>
                      <c:pt idx="952">
                        <c:v>2471.90625</c:v>
                      </c:pt>
                      <c:pt idx="953">
                        <c:v>2471.0703130000002</c:v>
                      </c:pt>
                      <c:pt idx="954">
                        <c:v>2470.234375</c:v>
                      </c:pt>
                      <c:pt idx="955">
                        <c:v>2469.397461</c:v>
                      </c:pt>
                      <c:pt idx="956">
                        <c:v>2468.560547</c:v>
                      </c:pt>
                      <c:pt idx="957">
                        <c:v>2467.7236330000001</c:v>
                      </c:pt>
                      <c:pt idx="958">
                        <c:v>2466.8867190000001</c:v>
                      </c:pt>
                      <c:pt idx="959">
                        <c:v>2466.0498050000001</c:v>
                      </c:pt>
                      <c:pt idx="960">
                        <c:v>2465.2128910000001</c:v>
                      </c:pt>
                      <c:pt idx="961">
                        <c:v>2464.375</c:v>
                      </c:pt>
                      <c:pt idx="962">
                        <c:v>2463.538086</c:v>
                      </c:pt>
                      <c:pt idx="963">
                        <c:v>2462.7001949999999</c:v>
                      </c:pt>
                      <c:pt idx="964">
                        <c:v>2461.8623050000001</c:v>
                      </c:pt>
                      <c:pt idx="965">
                        <c:v>2461.024414</c:v>
                      </c:pt>
                      <c:pt idx="966">
                        <c:v>2460.185547</c:v>
                      </c:pt>
                      <c:pt idx="967">
                        <c:v>2459.3476559999999</c:v>
                      </c:pt>
                      <c:pt idx="968">
                        <c:v>2458.508789</c:v>
                      </c:pt>
                      <c:pt idx="969">
                        <c:v>2457.669922</c:v>
                      </c:pt>
                      <c:pt idx="970">
                        <c:v>2456.8310550000001</c:v>
                      </c:pt>
                      <c:pt idx="971">
                        <c:v>2455.9921880000002</c:v>
                      </c:pt>
                      <c:pt idx="972">
                        <c:v>2455.1533199999999</c:v>
                      </c:pt>
                      <c:pt idx="973">
                        <c:v>2454.314453</c:v>
                      </c:pt>
                      <c:pt idx="974">
                        <c:v>2453.4746089999999</c:v>
                      </c:pt>
                      <c:pt idx="975">
                        <c:v>2452.6347660000001</c:v>
                      </c:pt>
                      <c:pt idx="976">
                        <c:v>2451.794922</c:v>
                      </c:pt>
                      <c:pt idx="977">
                        <c:v>2450.955078</c:v>
                      </c:pt>
                      <c:pt idx="978">
                        <c:v>2450.1152339999999</c:v>
                      </c:pt>
                      <c:pt idx="979">
                        <c:v>2449.274414</c:v>
                      </c:pt>
                      <c:pt idx="980">
                        <c:v>2448.4345699999999</c:v>
                      </c:pt>
                      <c:pt idx="981">
                        <c:v>2447.59375</c:v>
                      </c:pt>
                      <c:pt idx="982">
                        <c:v>2446.7529300000001</c:v>
                      </c:pt>
                      <c:pt idx="983">
                        <c:v>2445.9121089999999</c:v>
                      </c:pt>
                      <c:pt idx="984">
                        <c:v>2445.071289</c:v>
                      </c:pt>
                      <c:pt idx="985">
                        <c:v>2444.2294919999999</c:v>
                      </c:pt>
                      <c:pt idx="986">
                        <c:v>2443.388672</c:v>
                      </c:pt>
                      <c:pt idx="987">
                        <c:v>2442.546875</c:v>
                      </c:pt>
                      <c:pt idx="988">
                        <c:v>2441.705078</c:v>
                      </c:pt>
                      <c:pt idx="989">
                        <c:v>2440.8632809999999</c:v>
                      </c:pt>
                      <c:pt idx="990">
                        <c:v>2440.0214839999999</c:v>
                      </c:pt>
                      <c:pt idx="991">
                        <c:v>2439.178711</c:v>
                      </c:pt>
                      <c:pt idx="992">
                        <c:v>2438.336914</c:v>
                      </c:pt>
                      <c:pt idx="993">
                        <c:v>2437.4941410000001</c:v>
                      </c:pt>
                      <c:pt idx="994">
                        <c:v>2436.6513669999999</c:v>
                      </c:pt>
                      <c:pt idx="995">
                        <c:v>2435.8085940000001</c:v>
                      </c:pt>
                      <c:pt idx="996">
                        <c:v>2434.9658199999999</c:v>
                      </c:pt>
                      <c:pt idx="997">
                        <c:v>2434.1220699999999</c:v>
                      </c:pt>
                      <c:pt idx="998">
                        <c:v>2433.279297</c:v>
                      </c:pt>
                      <c:pt idx="999">
                        <c:v>2432.435547</c:v>
                      </c:pt>
                      <c:pt idx="1000">
                        <c:v>2431.591797</c:v>
                      </c:pt>
                      <c:pt idx="1001">
                        <c:v>2430.748047</c:v>
                      </c:pt>
                      <c:pt idx="1002">
                        <c:v>2429.904297</c:v>
                      </c:pt>
                      <c:pt idx="1003">
                        <c:v>2429.060547</c:v>
                      </c:pt>
                      <c:pt idx="1004">
                        <c:v>2428.2158199999999</c:v>
                      </c:pt>
                      <c:pt idx="1005">
                        <c:v>2427.3710940000001</c:v>
                      </c:pt>
                      <c:pt idx="1006">
                        <c:v>2426.5273440000001</c:v>
                      </c:pt>
                      <c:pt idx="1007">
                        <c:v>2425.6826169999999</c:v>
                      </c:pt>
                      <c:pt idx="1008">
                        <c:v>2424.836914</c:v>
                      </c:pt>
                      <c:pt idx="1009">
                        <c:v>2423.9921880000002</c:v>
                      </c:pt>
                      <c:pt idx="1010">
                        <c:v>2423.147461</c:v>
                      </c:pt>
                      <c:pt idx="1011">
                        <c:v>2422.3017580000001</c:v>
                      </c:pt>
                      <c:pt idx="1012">
                        <c:v>2421.4560550000001</c:v>
                      </c:pt>
                      <c:pt idx="1013">
                        <c:v>2420.6103520000001</c:v>
                      </c:pt>
                      <c:pt idx="1014">
                        <c:v>2419.7646479999999</c:v>
                      </c:pt>
                      <c:pt idx="1015">
                        <c:v>2418.9189449999999</c:v>
                      </c:pt>
                      <c:pt idx="1016">
                        <c:v>2418.0722660000001</c:v>
                      </c:pt>
                      <c:pt idx="1017">
                        <c:v>2417.225586</c:v>
                      </c:pt>
                      <c:pt idx="1018">
                        <c:v>2416.3798830000001</c:v>
                      </c:pt>
                      <c:pt idx="1019">
                        <c:v>2415.533203</c:v>
                      </c:pt>
                      <c:pt idx="1020">
                        <c:v>2414.685547</c:v>
                      </c:pt>
                      <c:pt idx="1021">
                        <c:v>2413.8388669999999</c:v>
                      </c:pt>
                      <c:pt idx="1022">
                        <c:v>2412.9921880000002</c:v>
                      </c:pt>
                      <c:pt idx="1023">
                        <c:v>2412.1445309999999</c:v>
                      </c:pt>
                      <c:pt idx="1024">
                        <c:v>2411.296875</c:v>
                      </c:pt>
                      <c:pt idx="1025">
                        <c:v>2410.4492190000001</c:v>
                      </c:pt>
                      <c:pt idx="1026">
                        <c:v>2409.6015630000002</c:v>
                      </c:pt>
                      <c:pt idx="1027">
                        <c:v>2408.7539059999999</c:v>
                      </c:pt>
                      <c:pt idx="1028">
                        <c:v>2407.9052729999999</c:v>
                      </c:pt>
                      <c:pt idx="1029">
                        <c:v>2407.0576169999999</c:v>
                      </c:pt>
                      <c:pt idx="1030">
                        <c:v>2406.2089839999999</c:v>
                      </c:pt>
                      <c:pt idx="1031">
                        <c:v>2405.3603520000001</c:v>
                      </c:pt>
                      <c:pt idx="1032">
                        <c:v>2404.5117190000001</c:v>
                      </c:pt>
                      <c:pt idx="1033">
                        <c:v>2403.6621089999999</c:v>
                      </c:pt>
                      <c:pt idx="1034">
                        <c:v>2402.8134770000001</c:v>
                      </c:pt>
                      <c:pt idx="1035">
                        <c:v>2401.9638669999999</c:v>
                      </c:pt>
                      <c:pt idx="1036">
                        <c:v>2401.1142580000001</c:v>
                      </c:pt>
                      <c:pt idx="1037">
                        <c:v>2400.2646479999999</c:v>
                      </c:pt>
                      <c:pt idx="1038">
                        <c:v>2399.415039</c:v>
                      </c:pt>
                      <c:pt idx="1039">
                        <c:v>2398.5654300000001</c:v>
                      </c:pt>
                      <c:pt idx="1040">
                        <c:v>2397.7158199999999</c:v>
                      </c:pt>
                      <c:pt idx="1041">
                        <c:v>2396.8652339999999</c:v>
                      </c:pt>
                      <c:pt idx="1042">
                        <c:v>2396.0146479999999</c:v>
                      </c:pt>
                      <c:pt idx="1043">
                        <c:v>2395.1640630000002</c:v>
                      </c:pt>
                      <c:pt idx="1044">
                        <c:v>2394.3134770000001</c:v>
                      </c:pt>
                      <c:pt idx="1045">
                        <c:v>2393.4628910000001</c:v>
                      </c:pt>
                      <c:pt idx="1046">
                        <c:v>2392.611328</c:v>
                      </c:pt>
                      <c:pt idx="1047">
                        <c:v>2391.7607419999999</c:v>
                      </c:pt>
                      <c:pt idx="1048">
                        <c:v>2390.9091800000001</c:v>
                      </c:pt>
                      <c:pt idx="1049">
                        <c:v>2390.0576169999999</c:v>
                      </c:pt>
                      <c:pt idx="1050">
                        <c:v>2389.2060550000001</c:v>
                      </c:pt>
                      <c:pt idx="1051">
                        <c:v>2388.3544919999999</c:v>
                      </c:pt>
                      <c:pt idx="1052">
                        <c:v>2387.501953</c:v>
                      </c:pt>
                      <c:pt idx="1053">
                        <c:v>2386.649414</c:v>
                      </c:pt>
                      <c:pt idx="1054">
                        <c:v>2385.7978520000001</c:v>
                      </c:pt>
                      <c:pt idx="1055">
                        <c:v>2384.9453130000002</c:v>
                      </c:pt>
                      <c:pt idx="1056">
                        <c:v>2384.0927729999999</c:v>
                      </c:pt>
                      <c:pt idx="1057">
                        <c:v>2383.2392580000001</c:v>
                      </c:pt>
                      <c:pt idx="1058">
                        <c:v>2382.3867190000001</c:v>
                      </c:pt>
                      <c:pt idx="1059">
                        <c:v>2381.533203</c:v>
                      </c:pt>
                      <c:pt idx="1060">
                        <c:v>2380.6796880000002</c:v>
                      </c:pt>
                      <c:pt idx="1061">
                        <c:v>2379.8271479999999</c:v>
                      </c:pt>
                      <c:pt idx="1062">
                        <c:v>2378.9726559999999</c:v>
                      </c:pt>
                      <c:pt idx="1063">
                        <c:v>2378.1191410000001</c:v>
                      </c:pt>
                      <c:pt idx="1064">
                        <c:v>2377.265625</c:v>
                      </c:pt>
                      <c:pt idx="1065">
                        <c:v>2376.4111330000001</c:v>
                      </c:pt>
                      <c:pt idx="1066">
                        <c:v>2375.5566410000001</c:v>
                      </c:pt>
                      <c:pt idx="1067">
                        <c:v>2374.7021479999999</c:v>
                      </c:pt>
                      <c:pt idx="1068">
                        <c:v>2373.8476559999999</c:v>
                      </c:pt>
                      <c:pt idx="1069">
                        <c:v>2372.993164</c:v>
                      </c:pt>
                      <c:pt idx="1070">
                        <c:v>2372.138672</c:v>
                      </c:pt>
                      <c:pt idx="1071">
                        <c:v>2371.283203</c:v>
                      </c:pt>
                      <c:pt idx="1072">
                        <c:v>2370.4277339999999</c:v>
                      </c:pt>
                      <c:pt idx="1073">
                        <c:v>2369.5722660000001</c:v>
                      </c:pt>
                      <c:pt idx="1074">
                        <c:v>2368.716797</c:v>
                      </c:pt>
                      <c:pt idx="1075">
                        <c:v>2367.861328</c:v>
                      </c:pt>
                      <c:pt idx="1076">
                        <c:v>2367.0048830000001</c:v>
                      </c:pt>
                      <c:pt idx="1077">
                        <c:v>2366.149414</c:v>
                      </c:pt>
                      <c:pt idx="1078">
                        <c:v>2365.2929690000001</c:v>
                      </c:pt>
                      <c:pt idx="1079">
                        <c:v>2364.4365229999999</c:v>
                      </c:pt>
                      <c:pt idx="1080">
                        <c:v>2363.580078</c:v>
                      </c:pt>
                      <c:pt idx="1081">
                        <c:v>2362.7236330000001</c:v>
                      </c:pt>
                      <c:pt idx="1082">
                        <c:v>2361.866211</c:v>
                      </c:pt>
                      <c:pt idx="1083">
                        <c:v>2361.0097660000001</c:v>
                      </c:pt>
                      <c:pt idx="1084">
                        <c:v>2360.1523440000001</c:v>
                      </c:pt>
                      <c:pt idx="1085">
                        <c:v>2359.294922</c:v>
                      </c:pt>
                      <c:pt idx="1086">
                        <c:v>2358.4375</c:v>
                      </c:pt>
                      <c:pt idx="1087">
                        <c:v>2357.5791020000001</c:v>
                      </c:pt>
                      <c:pt idx="1088">
                        <c:v>2356.7216800000001</c:v>
                      </c:pt>
                      <c:pt idx="1089">
                        <c:v>2355.8632809999999</c:v>
                      </c:pt>
                      <c:pt idx="1090">
                        <c:v>2355.0058589999999</c:v>
                      </c:pt>
                      <c:pt idx="1091">
                        <c:v>2354.147461</c:v>
                      </c:pt>
                      <c:pt idx="1092">
                        <c:v>2353.288086</c:v>
                      </c:pt>
                      <c:pt idx="1093">
                        <c:v>2352.4296880000002</c:v>
                      </c:pt>
                      <c:pt idx="1094">
                        <c:v>2351.571289</c:v>
                      </c:pt>
                      <c:pt idx="1095">
                        <c:v>2350.711914</c:v>
                      </c:pt>
                      <c:pt idx="1096">
                        <c:v>2349.852539</c:v>
                      </c:pt>
                      <c:pt idx="1097">
                        <c:v>2348.993164</c:v>
                      </c:pt>
                      <c:pt idx="1098">
                        <c:v>2348.133789</c:v>
                      </c:pt>
                      <c:pt idx="1099">
                        <c:v>2347.274414</c:v>
                      </c:pt>
                      <c:pt idx="1100">
                        <c:v>2346.4140630000002</c:v>
                      </c:pt>
                      <c:pt idx="1101">
                        <c:v>2345.5546880000002</c:v>
                      </c:pt>
                      <c:pt idx="1102">
                        <c:v>2344.694336</c:v>
                      </c:pt>
                      <c:pt idx="1103">
                        <c:v>2343.8339839999999</c:v>
                      </c:pt>
                      <c:pt idx="1104">
                        <c:v>2342.9736330000001</c:v>
                      </c:pt>
                      <c:pt idx="1105">
                        <c:v>2342.1132809999999</c:v>
                      </c:pt>
                      <c:pt idx="1106">
                        <c:v>2341.251953</c:v>
                      </c:pt>
                      <c:pt idx="1107">
                        <c:v>2340.390625</c:v>
                      </c:pt>
                      <c:pt idx="1108">
                        <c:v>2339.5302729999999</c:v>
                      </c:pt>
                      <c:pt idx="1109">
                        <c:v>2338.6689449999999</c:v>
                      </c:pt>
                      <c:pt idx="1110">
                        <c:v>2337.8066410000001</c:v>
                      </c:pt>
                      <c:pt idx="1111">
                        <c:v>2336.9453130000002</c:v>
                      </c:pt>
                      <c:pt idx="1112">
                        <c:v>2336.0839839999999</c:v>
                      </c:pt>
                      <c:pt idx="1113">
                        <c:v>2335.2216800000001</c:v>
                      </c:pt>
                      <c:pt idx="1114">
                        <c:v>2334.359375</c:v>
                      </c:pt>
                      <c:pt idx="1115">
                        <c:v>2333.4970699999999</c:v>
                      </c:pt>
                      <c:pt idx="1116">
                        <c:v>2332.6347660000001</c:v>
                      </c:pt>
                      <c:pt idx="1117">
                        <c:v>2331.772461</c:v>
                      </c:pt>
                      <c:pt idx="1118">
                        <c:v>2330.9091800000001</c:v>
                      </c:pt>
                      <c:pt idx="1119">
                        <c:v>2330.0458979999999</c:v>
                      </c:pt>
                      <c:pt idx="1120">
                        <c:v>2329.1835940000001</c:v>
                      </c:pt>
                      <c:pt idx="1121">
                        <c:v>2328.3203130000002</c:v>
                      </c:pt>
                      <c:pt idx="1122">
                        <c:v>2327.4560550000001</c:v>
                      </c:pt>
                      <c:pt idx="1123">
                        <c:v>2326.5927729999999</c:v>
                      </c:pt>
                      <c:pt idx="1124">
                        <c:v>2325.7294919999999</c:v>
                      </c:pt>
                      <c:pt idx="1125">
                        <c:v>2324.8652339999999</c:v>
                      </c:pt>
                      <c:pt idx="1126">
                        <c:v>2324.0009770000001</c:v>
                      </c:pt>
                      <c:pt idx="1127">
                        <c:v>2323.1367190000001</c:v>
                      </c:pt>
                      <c:pt idx="1128">
                        <c:v>2322.272461</c:v>
                      </c:pt>
                      <c:pt idx="1129">
                        <c:v>2321.4072270000001</c:v>
                      </c:pt>
                      <c:pt idx="1130">
                        <c:v>2320.5429690000001</c:v>
                      </c:pt>
                      <c:pt idx="1131">
                        <c:v>2319.6777339999999</c:v>
                      </c:pt>
                      <c:pt idx="1132">
                        <c:v>2318.8125</c:v>
                      </c:pt>
                      <c:pt idx="1133">
                        <c:v>2317.9472660000001</c:v>
                      </c:pt>
                      <c:pt idx="1134">
                        <c:v>2317.0820309999999</c:v>
                      </c:pt>
                      <c:pt idx="1135">
                        <c:v>2316.216797</c:v>
                      </c:pt>
                      <c:pt idx="1136">
                        <c:v>2315.350586</c:v>
                      </c:pt>
                      <c:pt idx="1137">
                        <c:v>2314.484375</c:v>
                      </c:pt>
                      <c:pt idx="1138">
                        <c:v>2313.6191410000001</c:v>
                      </c:pt>
                      <c:pt idx="1139">
                        <c:v>2312.751953</c:v>
                      </c:pt>
                      <c:pt idx="1140">
                        <c:v>2311.8857419999999</c:v>
                      </c:pt>
                      <c:pt idx="1141">
                        <c:v>2311.0195309999999</c:v>
                      </c:pt>
                      <c:pt idx="1142">
                        <c:v>2310.1523440000001</c:v>
                      </c:pt>
                      <c:pt idx="1143">
                        <c:v>2309.2861330000001</c:v>
                      </c:pt>
                      <c:pt idx="1144">
                        <c:v>2308.4189449999999</c:v>
                      </c:pt>
                      <c:pt idx="1145">
                        <c:v>2307.5517580000001</c:v>
                      </c:pt>
                      <c:pt idx="1146">
                        <c:v>2306.6835940000001</c:v>
                      </c:pt>
                      <c:pt idx="1147">
                        <c:v>2305.8164059999999</c:v>
                      </c:pt>
                      <c:pt idx="1148">
                        <c:v>2304.9482419999999</c:v>
                      </c:pt>
                      <c:pt idx="1149">
                        <c:v>2304.0810550000001</c:v>
                      </c:pt>
                      <c:pt idx="1150">
                        <c:v>2303.2128910000001</c:v>
                      </c:pt>
                      <c:pt idx="1151">
                        <c:v>2302.3447270000001</c:v>
                      </c:pt>
                      <c:pt idx="1152">
                        <c:v>2301.475586</c:v>
                      </c:pt>
                      <c:pt idx="1153">
                        <c:v>2300.607422</c:v>
                      </c:pt>
                      <c:pt idx="1154">
                        <c:v>2299.7382809999999</c:v>
                      </c:pt>
                      <c:pt idx="1155">
                        <c:v>2298.8691410000001</c:v>
                      </c:pt>
                      <c:pt idx="1156">
                        <c:v>2298</c:v>
                      </c:pt>
                      <c:pt idx="1157">
                        <c:v>2297.1308589999999</c:v>
                      </c:pt>
                      <c:pt idx="1158">
                        <c:v>2296.2617190000001</c:v>
                      </c:pt>
                      <c:pt idx="1159">
                        <c:v>2295.392578</c:v>
                      </c:pt>
                      <c:pt idx="1160">
                        <c:v>2294.522461</c:v>
                      </c:pt>
                      <c:pt idx="1161">
                        <c:v>2293.6523440000001</c:v>
                      </c:pt>
                      <c:pt idx="1162">
                        <c:v>2292.7822270000001</c:v>
                      </c:pt>
                      <c:pt idx="1163">
                        <c:v>2291.9121089999999</c:v>
                      </c:pt>
                      <c:pt idx="1164">
                        <c:v>2291.0419919999999</c:v>
                      </c:pt>
                      <c:pt idx="1165">
                        <c:v>2290.1708979999999</c:v>
                      </c:pt>
                      <c:pt idx="1166">
                        <c:v>2289.3007809999999</c:v>
                      </c:pt>
                      <c:pt idx="1167">
                        <c:v>2288.4296880000002</c:v>
                      </c:pt>
                      <c:pt idx="1168">
                        <c:v>2287.5585940000001</c:v>
                      </c:pt>
                      <c:pt idx="1169">
                        <c:v>2286.6875</c:v>
                      </c:pt>
                      <c:pt idx="1170">
                        <c:v>2285.8154300000001</c:v>
                      </c:pt>
                      <c:pt idx="1171">
                        <c:v>2284.944336</c:v>
                      </c:pt>
                      <c:pt idx="1172">
                        <c:v>2284.0722660000001</c:v>
                      </c:pt>
                      <c:pt idx="1173">
                        <c:v>2283.2001949999999</c:v>
                      </c:pt>
                      <c:pt idx="1174">
                        <c:v>2282.328125</c:v>
                      </c:pt>
                      <c:pt idx="1175">
                        <c:v>2281.4560550000001</c:v>
                      </c:pt>
                      <c:pt idx="1176">
                        <c:v>2280.5839839999999</c:v>
                      </c:pt>
                      <c:pt idx="1177">
                        <c:v>2279.7109380000002</c:v>
                      </c:pt>
                      <c:pt idx="1178">
                        <c:v>2278.8378910000001</c:v>
                      </c:pt>
                      <c:pt idx="1179">
                        <c:v>2277.9648440000001</c:v>
                      </c:pt>
                      <c:pt idx="1180">
                        <c:v>2277.091797</c:v>
                      </c:pt>
                      <c:pt idx="1181">
                        <c:v>2276.21875</c:v>
                      </c:pt>
                      <c:pt idx="1182">
                        <c:v>2275.345703</c:v>
                      </c:pt>
                      <c:pt idx="1183">
                        <c:v>2274.4716800000001</c:v>
                      </c:pt>
                      <c:pt idx="1184">
                        <c:v>2273.5976559999999</c:v>
                      </c:pt>
                      <c:pt idx="1185">
                        <c:v>2272.7236330000001</c:v>
                      </c:pt>
                      <c:pt idx="1186">
                        <c:v>2271.8496089999999</c:v>
                      </c:pt>
                      <c:pt idx="1187">
                        <c:v>2270.975586</c:v>
                      </c:pt>
                      <c:pt idx="1188">
                        <c:v>2270.1015630000002</c:v>
                      </c:pt>
                      <c:pt idx="1189">
                        <c:v>2269.2265630000002</c:v>
                      </c:pt>
                      <c:pt idx="1190">
                        <c:v>2268.3515630000002</c:v>
                      </c:pt>
                      <c:pt idx="1191">
                        <c:v>2267.4765630000002</c:v>
                      </c:pt>
                      <c:pt idx="1192">
                        <c:v>2266.6015630000002</c:v>
                      </c:pt>
                      <c:pt idx="1193">
                        <c:v>2265.7265630000002</c:v>
                      </c:pt>
                      <c:pt idx="1194">
                        <c:v>2264.850586</c:v>
                      </c:pt>
                      <c:pt idx="1195">
                        <c:v>2263.975586</c:v>
                      </c:pt>
                      <c:pt idx="1196">
                        <c:v>2263.0996089999999</c:v>
                      </c:pt>
                      <c:pt idx="1197">
                        <c:v>2262.2236330000001</c:v>
                      </c:pt>
                      <c:pt idx="1198">
                        <c:v>2261.3476559999999</c:v>
                      </c:pt>
                      <c:pt idx="1199">
                        <c:v>2260.4716800000001</c:v>
                      </c:pt>
                      <c:pt idx="1200">
                        <c:v>2259.5947270000001</c:v>
                      </c:pt>
                      <c:pt idx="1201">
                        <c:v>2258.7177729999999</c:v>
                      </c:pt>
                      <c:pt idx="1202">
                        <c:v>2257.8408199999999</c:v>
                      </c:pt>
                      <c:pt idx="1203">
                        <c:v>2256.9638669999999</c:v>
                      </c:pt>
                      <c:pt idx="1204">
                        <c:v>2256.086914</c:v>
                      </c:pt>
                      <c:pt idx="1205">
                        <c:v>2255.209961</c:v>
                      </c:pt>
                      <c:pt idx="1206">
                        <c:v>2254.3320309999999</c:v>
                      </c:pt>
                      <c:pt idx="1207">
                        <c:v>2253.455078</c:v>
                      </c:pt>
                      <c:pt idx="1208">
                        <c:v>2252.5771479999999</c:v>
                      </c:pt>
                      <c:pt idx="1209">
                        <c:v>2251.6992190000001</c:v>
                      </c:pt>
                      <c:pt idx="1210">
                        <c:v>2250.8203130000002</c:v>
                      </c:pt>
                      <c:pt idx="1211">
                        <c:v>2249.9423830000001</c:v>
                      </c:pt>
                      <c:pt idx="1212">
                        <c:v>2249.064453</c:v>
                      </c:pt>
                      <c:pt idx="1213">
                        <c:v>2248.185547</c:v>
                      </c:pt>
                      <c:pt idx="1214">
                        <c:v>2247.3066410000001</c:v>
                      </c:pt>
                      <c:pt idx="1215">
                        <c:v>2246.4277339999999</c:v>
                      </c:pt>
                      <c:pt idx="1216">
                        <c:v>2245.5478520000001</c:v>
                      </c:pt>
                      <c:pt idx="1217">
                        <c:v>2244.6689449999999</c:v>
                      </c:pt>
                      <c:pt idx="1218">
                        <c:v>2243.7890630000002</c:v>
                      </c:pt>
                      <c:pt idx="1219">
                        <c:v>2242.9101559999999</c:v>
                      </c:pt>
                      <c:pt idx="1220">
                        <c:v>2242.0302729999999</c:v>
                      </c:pt>
                      <c:pt idx="1221">
                        <c:v>2241.1503910000001</c:v>
                      </c:pt>
                      <c:pt idx="1222">
                        <c:v>2240.2695309999999</c:v>
                      </c:pt>
                      <c:pt idx="1223">
                        <c:v>2239.3896479999999</c:v>
                      </c:pt>
                      <c:pt idx="1224">
                        <c:v>2238.508789</c:v>
                      </c:pt>
                      <c:pt idx="1225">
                        <c:v>2237.6279300000001</c:v>
                      </c:pt>
                      <c:pt idx="1226">
                        <c:v>2236.7470699999999</c:v>
                      </c:pt>
                      <c:pt idx="1227">
                        <c:v>2235.866211</c:v>
                      </c:pt>
                      <c:pt idx="1228">
                        <c:v>2234.9853520000001</c:v>
                      </c:pt>
                      <c:pt idx="1229">
                        <c:v>2234.1035160000001</c:v>
                      </c:pt>
                      <c:pt idx="1230">
                        <c:v>2233.2226559999999</c:v>
                      </c:pt>
                      <c:pt idx="1231">
                        <c:v>2232.3408199999999</c:v>
                      </c:pt>
                      <c:pt idx="1232">
                        <c:v>2231.4589839999999</c:v>
                      </c:pt>
                      <c:pt idx="1233">
                        <c:v>2230.576172</c:v>
                      </c:pt>
                      <c:pt idx="1234">
                        <c:v>2229.694336</c:v>
                      </c:pt>
                      <c:pt idx="1235">
                        <c:v>2228.8115229999999</c:v>
                      </c:pt>
                      <c:pt idx="1236">
                        <c:v>2227.9296880000002</c:v>
                      </c:pt>
                      <c:pt idx="1237">
                        <c:v>2227.046875</c:v>
                      </c:pt>
                      <c:pt idx="1238">
                        <c:v>2226.1640630000002</c:v>
                      </c:pt>
                      <c:pt idx="1239">
                        <c:v>2225.2802729999999</c:v>
                      </c:pt>
                      <c:pt idx="1240">
                        <c:v>2224.397461</c:v>
                      </c:pt>
                      <c:pt idx="1241">
                        <c:v>2223.513672</c:v>
                      </c:pt>
                      <c:pt idx="1242">
                        <c:v>2222.6308589999999</c:v>
                      </c:pt>
                      <c:pt idx="1243">
                        <c:v>2221.7470699999999</c:v>
                      </c:pt>
                      <c:pt idx="1244">
                        <c:v>2220.8623050000001</c:v>
                      </c:pt>
                      <c:pt idx="1245">
                        <c:v>2219.9785160000001</c:v>
                      </c:pt>
                      <c:pt idx="1246">
                        <c:v>2219.0947270000001</c:v>
                      </c:pt>
                      <c:pt idx="1247">
                        <c:v>2218.209961</c:v>
                      </c:pt>
                      <c:pt idx="1248">
                        <c:v>2217.3251949999999</c:v>
                      </c:pt>
                      <c:pt idx="1249">
                        <c:v>2216.4404300000001</c:v>
                      </c:pt>
                      <c:pt idx="1250">
                        <c:v>2215.555664</c:v>
                      </c:pt>
                      <c:pt idx="1251">
                        <c:v>2214.6708979999999</c:v>
                      </c:pt>
                      <c:pt idx="1252">
                        <c:v>2213.7851559999999</c:v>
                      </c:pt>
                      <c:pt idx="1253">
                        <c:v>2212.899414</c:v>
                      </c:pt>
                      <c:pt idx="1254">
                        <c:v>2212.0146479999999</c:v>
                      </c:pt>
                      <c:pt idx="1255">
                        <c:v>2211.1279300000001</c:v>
                      </c:pt>
                      <c:pt idx="1256">
                        <c:v>2210.2421880000002</c:v>
                      </c:pt>
                      <c:pt idx="1257">
                        <c:v>2209.3564449999999</c:v>
                      </c:pt>
                      <c:pt idx="1258">
                        <c:v>2208.4697270000001</c:v>
                      </c:pt>
                      <c:pt idx="1259">
                        <c:v>2207.5830080000001</c:v>
                      </c:pt>
                      <c:pt idx="1260">
                        <c:v>2206.6972660000001</c:v>
                      </c:pt>
                      <c:pt idx="1261">
                        <c:v>2205.8095699999999</c:v>
                      </c:pt>
                      <c:pt idx="1262">
                        <c:v>2204.9228520000001</c:v>
                      </c:pt>
                      <c:pt idx="1263">
                        <c:v>2204.0361330000001</c:v>
                      </c:pt>
                      <c:pt idx="1264">
                        <c:v>2203.1484380000002</c:v>
                      </c:pt>
                      <c:pt idx="1265">
                        <c:v>2202.2607419999999</c:v>
                      </c:pt>
                      <c:pt idx="1266">
                        <c:v>2201.373047</c:v>
                      </c:pt>
                      <c:pt idx="1267">
                        <c:v>2200.4853520000001</c:v>
                      </c:pt>
                      <c:pt idx="1268">
                        <c:v>2199.5976559999999</c:v>
                      </c:pt>
                      <c:pt idx="1269">
                        <c:v>2198.7089839999999</c:v>
                      </c:pt>
                      <c:pt idx="1270">
                        <c:v>2197.821289</c:v>
                      </c:pt>
                      <c:pt idx="1271">
                        <c:v>2196.9326169999999</c:v>
                      </c:pt>
                      <c:pt idx="1272">
                        <c:v>2196.0439449999999</c:v>
                      </c:pt>
                      <c:pt idx="1273">
                        <c:v>2195.154297</c:v>
                      </c:pt>
                      <c:pt idx="1274">
                        <c:v>2194.265625</c:v>
                      </c:pt>
                      <c:pt idx="1275">
                        <c:v>2193.3759770000001</c:v>
                      </c:pt>
                      <c:pt idx="1276">
                        <c:v>2192.4873050000001</c:v>
                      </c:pt>
                      <c:pt idx="1277">
                        <c:v>2191.5976559999999</c:v>
                      </c:pt>
                      <c:pt idx="1278">
                        <c:v>2190.7080080000001</c:v>
                      </c:pt>
                      <c:pt idx="1279">
                        <c:v>2189.8173830000001</c:v>
                      </c:pt>
                      <c:pt idx="1280">
                        <c:v>2188.9277339999999</c:v>
                      </c:pt>
                      <c:pt idx="1281">
                        <c:v>2188.0371089999999</c:v>
                      </c:pt>
                      <c:pt idx="1282">
                        <c:v>2187.147461</c:v>
                      </c:pt>
                      <c:pt idx="1283">
                        <c:v>2186.256836</c:v>
                      </c:pt>
                      <c:pt idx="1284">
                        <c:v>2185.3652339999999</c:v>
                      </c:pt>
                      <c:pt idx="1285">
                        <c:v>2184.4746089999999</c:v>
                      </c:pt>
                      <c:pt idx="1286">
                        <c:v>2183.5839839999999</c:v>
                      </c:pt>
                      <c:pt idx="1287">
                        <c:v>2182.6923830000001</c:v>
                      </c:pt>
                      <c:pt idx="1288">
                        <c:v>2181.8007809999999</c:v>
                      </c:pt>
                      <c:pt idx="1289">
                        <c:v>2180.9091800000001</c:v>
                      </c:pt>
                      <c:pt idx="1290">
                        <c:v>2180.017578</c:v>
                      </c:pt>
                      <c:pt idx="1291">
                        <c:v>2179.125</c:v>
                      </c:pt>
                      <c:pt idx="1292">
                        <c:v>2178.2333979999999</c:v>
                      </c:pt>
                      <c:pt idx="1293">
                        <c:v>2177.3408199999999</c:v>
                      </c:pt>
                      <c:pt idx="1294">
                        <c:v>2176.4482419999999</c:v>
                      </c:pt>
                      <c:pt idx="1295">
                        <c:v>2175.555664</c:v>
                      </c:pt>
                      <c:pt idx="1296">
                        <c:v>2174.663086</c:v>
                      </c:pt>
                      <c:pt idx="1297">
                        <c:v>2173.7695309999999</c:v>
                      </c:pt>
                      <c:pt idx="1298">
                        <c:v>2172.876953</c:v>
                      </c:pt>
                      <c:pt idx="1299">
                        <c:v>2171.9833979999999</c:v>
                      </c:pt>
                      <c:pt idx="1300">
                        <c:v>2171.0898440000001</c:v>
                      </c:pt>
                      <c:pt idx="1301">
                        <c:v>2170.196289</c:v>
                      </c:pt>
                      <c:pt idx="1302">
                        <c:v>2169.3017580000001</c:v>
                      </c:pt>
                      <c:pt idx="1303">
                        <c:v>2168.408203</c:v>
                      </c:pt>
                      <c:pt idx="1304">
                        <c:v>2167.513672</c:v>
                      </c:pt>
                      <c:pt idx="1305">
                        <c:v>2166.6191410000001</c:v>
                      </c:pt>
                      <c:pt idx="1306">
                        <c:v>2165.7246089999999</c:v>
                      </c:pt>
                      <c:pt idx="1307">
                        <c:v>2164.830078</c:v>
                      </c:pt>
                      <c:pt idx="1308">
                        <c:v>2163.935547</c:v>
                      </c:pt>
                      <c:pt idx="1309">
                        <c:v>2163.040039</c:v>
                      </c:pt>
                      <c:pt idx="1310">
                        <c:v>2162.1445309999999</c:v>
                      </c:pt>
                      <c:pt idx="1311">
                        <c:v>2161.2490229999999</c:v>
                      </c:pt>
                      <c:pt idx="1312">
                        <c:v>2160.3535160000001</c:v>
                      </c:pt>
                      <c:pt idx="1313">
                        <c:v>2159.4580080000001</c:v>
                      </c:pt>
                      <c:pt idx="1314">
                        <c:v>2158.5615229999999</c:v>
                      </c:pt>
                      <c:pt idx="1315">
                        <c:v>2157.6660160000001</c:v>
                      </c:pt>
                      <c:pt idx="1316">
                        <c:v>2156.7695309999999</c:v>
                      </c:pt>
                      <c:pt idx="1317">
                        <c:v>2155.873047</c:v>
                      </c:pt>
                      <c:pt idx="1318">
                        <c:v>2154.9765630000002</c:v>
                      </c:pt>
                      <c:pt idx="1319">
                        <c:v>2154.0791020000001</c:v>
                      </c:pt>
                      <c:pt idx="1320">
                        <c:v>2153.1826169999999</c:v>
                      </c:pt>
                      <c:pt idx="1321">
                        <c:v>2152.2851559999999</c:v>
                      </c:pt>
                      <c:pt idx="1322">
                        <c:v>2151.3876949999999</c:v>
                      </c:pt>
                      <c:pt idx="1323">
                        <c:v>2150.4902339999999</c:v>
                      </c:pt>
                      <c:pt idx="1324">
                        <c:v>2149.5927729999999</c:v>
                      </c:pt>
                      <c:pt idx="1325">
                        <c:v>2148.6953130000002</c:v>
                      </c:pt>
                      <c:pt idx="1326">
                        <c:v>2147.796875</c:v>
                      </c:pt>
                      <c:pt idx="1327">
                        <c:v>2146.8984380000002</c:v>
                      </c:pt>
                      <c:pt idx="1328">
                        <c:v>2146</c:v>
                      </c:pt>
                      <c:pt idx="1329">
                        <c:v>2145.1015630000002</c:v>
                      </c:pt>
                      <c:pt idx="1330">
                        <c:v>2144.203125</c:v>
                      </c:pt>
                      <c:pt idx="1331">
                        <c:v>2143.303711</c:v>
                      </c:pt>
                      <c:pt idx="1332">
                        <c:v>2142.4052729999999</c:v>
                      </c:pt>
                      <c:pt idx="1333">
                        <c:v>2141.5058589999999</c:v>
                      </c:pt>
                      <c:pt idx="1334">
                        <c:v>2140.6064449999999</c:v>
                      </c:pt>
                      <c:pt idx="1335">
                        <c:v>2139.7070309999999</c:v>
                      </c:pt>
                      <c:pt idx="1336">
                        <c:v>2138.8066410000001</c:v>
                      </c:pt>
                      <c:pt idx="1337">
                        <c:v>2137.9072270000001</c:v>
                      </c:pt>
                      <c:pt idx="1338">
                        <c:v>2137.006836</c:v>
                      </c:pt>
                      <c:pt idx="1339">
                        <c:v>2136.1064449999999</c:v>
                      </c:pt>
                      <c:pt idx="1340">
                        <c:v>2135.2060550000001</c:v>
                      </c:pt>
                      <c:pt idx="1341">
                        <c:v>2134.3046880000002</c:v>
                      </c:pt>
                      <c:pt idx="1342">
                        <c:v>2133.404297</c:v>
                      </c:pt>
                      <c:pt idx="1343">
                        <c:v>2132.5029300000001</c:v>
                      </c:pt>
                      <c:pt idx="1344">
                        <c:v>2131.602539</c:v>
                      </c:pt>
                      <c:pt idx="1345">
                        <c:v>2130.701172</c:v>
                      </c:pt>
                      <c:pt idx="1346">
                        <c:v>2129.798828</c:v>
                      </c:pt>
                      <c:pt idx="1347">
                        <c:v>2128.897461</c:v>
                      </c:pt>
                      <c:pt idx="1348">
                        <c:v>2127.9951169999999</c:v>
                      </c:pt>
                      <c:pt idx="1349">
                        <c:v>2127.09375</c:v>
                      </c:pt>
                      <c:pt idx="1350">
                        <c:v>2126.1914059999999</c:v>
                      </c:pt>
                      <c:pt idx="1351">
                        <c:v>2125.2890630000002</c:v>
                      </c:pt>
                      <c:pt idx="1352">
                        <c:v>2124.3867190000001</c:v>
                      </c:pt>
                      <c:pt idx="1353">
                        <c:v>2123.4833979999999</c:v>
                      </c:pt>
                      <c:pt idx="1354">
                        <c:v>2122.580078</c:v>
                      </c:pt>
                      <c:pt idx="1355">
                        <c:v>2121.6777339999999</c:v>
                      </c:pt>
                      <c:pt idx="1356">
                        <c:v>2120.774414</c:v>
                      </c:pt>
                      <c:pt idx="1357">
                        <c:v>2119.8710940000001</c:v>
                      </c:pt>
                      <c:pt idx="1358">
                        <c:v>2118.966797</c:v>
                      </c:pt>
                      <c:pt idx="1359">
                        <c:v>2118.0634770000001</c:v>
                      </c:pt>
                      <c:pt idx="1360">
                        <c:v>2117.1591800000001</c:v>
                      </c:pt>
                      <c:pt idx="1361">
                        <c:v>2116.2548830000001</c:v>
                      </c:pt>
                      <c:pt idx="1362">
                        <c:v>2115.350586</c:v>
                      </c:pt>
                      <c:pt idx="1363">
                        <c:v>2114.446289</c:v>
                      </c:pt>
                      <c:pt idx="1364">
                        <c:v>2113.5410160000001</c:v>
                      </c:pt>
                      <c:pt idx="1365">
                        <c:v>2112.6367190000001</c:v>
                      </c:pt>
                      <c:pt idx="1366">
                        <c:v>2111.7314449999999</c:v>
                      </c:pt>
                      <c:pt idx="1367">
                        <c:v>2110.826172</c:v>
                      </c:pt>
                      <c:pt idx="1368">
                        <c:v>2109.9208979999999</c:v>
                      </c:pt>
                      <c:pt idx="1369">
                        <c:v>2109.015625</c:v>
                      </c:pt>
                      <c:pt idx="1370">
                        <c:v>2108.109375</c:v>
                      </c:pt>
                      <c:pt idx="1371">
                        <c:v>2107.203125</c:v>
                      </c:pt>
                      <c:pt idx="1372">
                        <c:v>2106.2978520000001</c:v>
                      </c:pt>
                      <c:pt idx="1373">
                        <c:v>2105.3916020000001</c:v>
                      </c:pt>
                      <c:pt idx="1374">
                        <c:v>2104.484375</c:v>
                      </c:pt>
                      <c:pt idx="1375">
                        <c:v>2103.578125</c:v>
                      </c:pt>
                      <c:pt idx="1376">
                        <c:v>2102.6708979999999</c:v>
                      </c:pt>
                      <c:pt idx="1377">
                        <c:v>2101.7646479999999</c:v>
                      </c:pt>
                      <c:pt idx="1378">
                        <c:v>2100.857422</c:v>
                      </c:pt>
                      <c:pt idx="1379">
                        <c:v>2099.9501949999999</c:v>
                      </c:pt>
                      <c:pt idx="1380">
                        <c:v>2099.0419919999999</c:v>
                      </c:pt>
                      <c:pt idx="1381">
                        <c:v>2098.1347660000001</c:v>
                      </c:pt>
                      <c:pt idx="1382">
                        <c:v>2097.2265630000002</c:v>
                      </c:pt>
                      <c:pt idx="1383">
                        <c:v>2096.3183589999999</c:v>
                      </c:pt>
                      <c:pt idx="1384">
                        <c:v>2095.4101559999999</c:v>
                      </c:pt>
                      <c:pt idx="1385">
                        <c:v>2094.501953</c:v>
                      </c:pt>
                      <c:pt idx="1386">
                        <c:v>2093.59375</c:v>
                      </c:pt>
                      <c:pt idx="1387">
                        <c:v>2092.6845699999999</c:v>
                      </c:pt>
                      <c:pt idx="1388">
                        <c:v>2091.7753910000001</c:v>
                      </c:pt>
                      <c:pt idx="1389">
                        <c:v>2090.866211</c:v>
                      </c:pt>
                      <c:pt idx="1390">
                        <c:v>2089.9570309999999</c:v>
                      </c:pt>
                      <c:pt idx="1391">
                        <c:v>2089.0478520000001</c:v>
                      </c:pt>
                      <c:pt idx="1392">
                        <c:v>2088.1376949999999</c:v>
                      </c:pt>
                      <c:pt idx="1393">
                        <c:v>2087.2285160000001</c:v>
                      </c:pt>
                      <c:pt idx="1394">
                        <c:v>2086.3183589999999</c:v>
                      </c:pt>
                      <c:pt idx="1395">
                        <c:v>2085.408203</c:v>
                      </c:pt>
                      <c:pt idx="1396">
                        <c:v>2084.498047</c:v>
                      </c:pt>
                      <c:pt idx="1397">
                        <c:v>2083.586914</c:v>
                      </c:pt>
                      <c:pt idx="1398">
                        <c:v>2082.6767580000001</c:v>
                      </c:pt>
                      <c:pt idx="1399">
                        <c:v>2081.765625</c:v>
                      </c:pt>
                      <c:pt idx="1400">
                        <c:v>2080.8544919999999</c:v>
                      </c:pt>
                      <c:pt idx="1401">
                        <c:v>2079.9433589999999</c:v>
                      </c:pt>
                      <c:pt idx="1402">
                        <c:v>2079.0322270000001</c:v>
                      </c:pt>
                      <c:pt idx="1403">
                        <c:v>2078.1201169999999</c:v>
                      </c:pt>
                      <c:pt idx="1404">
                        <c:v>2077.2080080000001</c:v>
                      </c:pt>
                      <c:pt idx="1405">
                        <c:v>2076.296875</c:v>
                      </c:pt>
                      <c:pt idx="1406">
                        <c:v>2075.3847660000001</c:v>
                      </c:pt>
                      <c:pt idx="1407">
                        <c:v>2074.4716800000001</c:v>
                      </c:pt>
                      <c:pt idx="1408">
                        <c:v>2073.5595699999999</c:v>
                      </c:pt>
                      <c:pt idx="1409">
                        <c:v>2072.6464839999999</c:v>
                      </c:pt>
                      <c:pt idx="1410">
                        <c:v>2071.734375</c:v>
                      </c:pt>
                      <c:pt idx="1411">
                        <c:v>2070.821289</c:v>
                      </c:pt>
                      <c:pt idx="1412">
                        <c:v>2069.908203</c:v>
                      </c:pt>
                      <c:pt idx="1413">
                        <c:v>2068.9941410000001</c:v>
                      </c:pt>
                      <c:pt idx="1414">
                        <c:v>2068.0810550000001</c:v>
                      </c:pt>
                      <c:pt idx="1415">
                        <c:v>2067.1669919999999</c:v>
                      </c:pt>
                      <c:pt idx="1416">
                        <c:v>2066.2529300000001</c:v>
                      </c:pt>
                      <c:pt idx="1417">
                        <c:v>2065.3388669999999</c:v>
                      </c:pt>
                      <c:pt idx="1418">
                        <c:v>2064.4248050000001</c:v>
                      </c:pt>
                      <c:pt idx="1419">
                        <c:v>2063.5107419999999</c:v>
                      </c:pt>
                      <c:pt idx="1420">
                        <c:v>2062.595703</c:v>
                      </c:pt>
                      <c:pt idx="1421">
                        <c:v>2061.680664</c:v>
                      </c:pt>
                      <c:pt idx="1422">
                        <c:v>2060.765625</c:v>
                      </c:pt>
                      <c:pt idx="1423">
                        <c:v>2059.850586</c:v>
                      </c:pt>
                      <c:pt idx="1424">
                        <c:v>2058.935547</c:v>
                      </c:pt>
                      <c:pt idx="1425">
                        <c:v>2058.0195309999999</c:v>
                      </c:pt>
                      <c:pt idx="1426">
                        <c:v>2057.1044919999999</c:v>
                      </c:pt>
                      <c:pt idx="1427">
                        <c:v>2056.1884770000001</c:v>
                      </c:pt>
                      <c:pt idx="1428">
                        <c:v>2055.272461</c:v>
                      </c:pt>
                      <c:pt idx="1429">
                        <c:v>2054.3564449999999</c:v>
                      </c:pt>
                      <c:pt idx="1430">
                        <c:v>2053.439453</c:v>
                      </c:pt>
                      <c:pt idx="1431">
                        <c:v>2052.5234380000002</c:v>
                      </c:pt>
                      <c:pt idx="1432">
                        <c:v>2051.6064449999999</c:v>
                      </c:pt>
                      <c:pt idx="1433">
                        <c:v>2050.689453</c:v>
                      </c:pt>
                      <c:pt idx="1434">
                        <c:v>2049.772461</c:v>
                      </c:pt>
                      <c:pt idx="1435">
                        <c:v>2048.8544919999999</c:v>
                      </c:pt>
                      <c:pt idx="1436">
                        <c:v>2047.9375</c:v>
                      </c:pt>
                      <c:pt idx="1437">
                        <c:v>2047.0195309999999</c:v>
                      </c:pt>
                      <c:pt idx="1438">
                        <c:v>2046.1015629999999</c:v>
                      </c:pt>
                      <c:pt idx="1439">
                        <c:v>2045.1835940000001</c:v>
                      </c:pt>
                      <c:pt idx="1440">
                        <c:v>2044.265625</c:v>
                      </c:pt>
                      <c:pt idx="1441">
                        <c:v>2043.3476559999999</c:v>
                      </c:pt>
                      <c:pt idx="1442">
                        <c:v>2042.428711</c:v>
                      </c:pt>
                      <c:pt idx="1443">
                        <c:v>2041.5097659999999</c:v>
                      </c:pt>
                      <c:pt idx="1444">
                        <c:v>2040.5908199999999</c:v>
                      </c:pt>
                      <c:pt idx="1445">
                        <c:v>2039.671875</c:v>
                      </c:pt>
                      <c:pt idx="1446">
                        <c:v>2038.7529300000001</c:v>
                      </c:pt>
                      <c:pt idx="1447">
                        <c:v>2037.8330080000001</c:v>
                      </c:pt>
                      <c:pt idx="1448">
                        <c:v>2036.913086</c:v>
                      </c:pt>
                      <c:pt idx="1449">
                        <c:v>2035.9941409999999</c:v>
                      </c:pt>
                      <c:pt idx="1450">
                        <c:v>2035.0732419999999</c:v>
                      </c:pt>
                      <c:pt idx="1451">
                        <c:v>2034.1533199999999</c:v>
                      </c:pt>
                      <c:pt idx="1452">
                        <c:v>2033.2333980000001</c:v>
                      </c:pt>
                      <c:pt idx="1453">
                        <c:v>2032.3125</c:v>
                      </c:pt>
                      <c:pt idx="1454">
                        <c:v>2031.3916019999999</c:v>
                      </c:pt>
                      <c:pt idx="1455">
                        <c:v>2030.470703</c:v>
                      </c:pt>
                      <c:pt idx="1456">
                        <c:v>2029.5498050000001</c:v>
                      </c:pt>
                      <c:pt idx="1457">
                        <c:v>2028.6289059999999</c:v>
                      </c:pt>
                      <c:pt idx="1458">
                        <c:v>2027.7070309999999</c:v>
                      </c:pt>
                      <c:pt idx="1459">
                        <c:v>2026.7851559999999</c:v>
                      </c:pt>
                      <c:pt idx="1460">
                        <c:v>2025.8632809999999</c:v>
                      </c:pt>
                      <c:pt idx="1461">
                        <c:v>2024.9414059999999</c:v>
                      </c:pt>
                      <c:pt idx="1462">
                        <c:v>2024.0195309999999</c:v>
                      </c:pt>
                      <c:pt idx="1463">
                        <c:v>2023.0966800000001</c:v>
                      </c:pt>
                      <c:pt idx="1464">
                        <c:v>2022.1748050000001</c:v>
                      </c:pt>
                      <c:pt idx="1465">
                        <c:v>2021.251953</c:v>
                      </c:pt>
                      <c:pt idx="1466">
                        <c:v>2020.3291019999999</c:v>
                      </c:pt>
                      <c:pt idx="1467">
                        <c:v>2019.40625</c:v>
                      </c:pt>
                      <c:pt idx="1468">
                        <c:v>2018.482422</c:v>
                      </c:pt>
                      <c:pt idx="1469">
                        <c:v>2017.5595699999999</c:v>
                      </c:pt>
                      <c:pt idx="1470">
                        <c:v>2016.6357419999999</c:v>
                      </c:pt>
                      <c:pt idx="1471">
                        <c:v>2015.711914</c:v>
                      </c:pt>
                      <c:pt idx="1472">
                        <c:v>2014.788086</c:v>
                      </c:pt>
                      <c:pt idx="1473">
                        <c:v>2013.8632809999999</c:v>
                      </c:pt>
                      <c:pt idx="1474">
                        <c:v>2012.939453</c:v>
                      </c:pt>
                      <c:pt idx="1475">
                        <c:v>2012.0146480000001</c:v>
                      </c:pt>
                      <c:pt idx="1476">
                        <c:v>2011.0898440000001</c:v>
                      </c:pt>
                      <c:pt idx="1477">
                        <c:v>2010.165039</c:v>
                      </c:pt>
                      <c:pt idx="1478">
                        <c:v>2009.2402340000001</c:v>
                      </c:pt>
                      <c:pt idx="1479">
                        <c:v>2008.314453</c:v>
                      </c:pt>
                      <c:pt idx="1480">
                        <c:v>2007.3896480000001</c:v>
                      </c:pt>
                      <c:pt idx="1481">
                        <c:v>2006.4638669999999</c:v>
                      </c:pt>
                      <c:pt idx="1482">
                        <c:v>2005.538086</c:v>
                      </c:pt>
                      <c:pt idx="1483">
                        <c:v>2004.6123050000001</c:v>
                      </c:pt>
                      <c:pt idx="1484">
                        <c:v>2003.685547</c:v>
                      </c:pt>
                      <c:pt idx="1485">
                        <c:v>2002.7597659999999</c:v>
                      </c:pt>
                      <c:pt idx="1486">
                        <c:v>2001.8330080000001</c:v>
                      </c:pt>
                      <c:pt idx="1487">
                        <c:v>2000.90625</c:v>
                      </c:pt>
                      <c:pt idx="1488">
                        <c:v>1999.9794919999999</c:v>
                      </c:pt>
                      <c:pt idx="1489">
                        <c:v>1999.0527340000001</c:v>
                      </c:pt>
                      <c:pt idx="1490">
                        <c:v>1998.125</c:v>
                      </c:pt>
                      <c:pt idx="1491">
                        <c:v>1997.1972659999999</c:v>
                      </c:pt>
                      <c:pt idx="1492">
                        <c:v>1996.2705080000001</c:v>
                      </c:pt>
                      <c:pt idx="1493">
                        <c:v>1995.3427730000001</c:v>
                      </c:pt>
                      <c:pt idx="1494">
                        <c:v>1994.4140629999999</c:v>
                      </c:pt>
                      <c:pt idx="1495">
                        <c:v>1993.486328</c:v>
                      </c:pt>
                      <c:pt idx="1496">
                        <c:v>1992.5576169999999</c:v>
                      </c:pt>
                      <c:pt idx="1497">
                        <c:v>1991.6289059999999</c:v>
                      </c:pt>
                      <c:pt idx="1498">
                        <c:v>1990.7001949999999</c:v>
                      </c:pt>
                      <c:pt idx="1499">
                        <c:v>1989.7714840000001</c:v>
                      </c:pt>
                      <c:pt idx="1500">
                        <c:v>1988.8427730000001</c:v>
                      </c:pt>
                      <c:pt idx="1501">
                        <c:v>1987.913086</c:v>
                      </c:pt>
                      <c:pt idx="1502">
                        <c:v>1986.984375</c:v>
                      </c:pt>
                      <c:pt idx="1503">
                        <c:v>1986.0546879999999</c:v>
                      </c:pt>
                      <c:pt idx="1504">
                        <c:v>1985.125</c:v>
                      </c:pt>
                      <c:pt idx="1505">
                        <c:v>1984.194336</c:v>
                      </c:pt>
                      <c:pt idx="1506">
                        <c:v>1983.2646480000001</c:v>
                      </c:pt>
                      <c:pt idx="1507">
                        <c:v>1982.3339840000001</c:v>
                      </c:pt>
                      <c:pt idx="1508">
                        <c:v>1981.4033199999999</c:v>
                      </c:pt>
                      <c:pt idx="1509">
                        <c:v>1980.4726559999999</c:v>
                      </c:pt>
                      <c:pt idx="1510">
                        <c:v>1979.5419919999999</c:v>
                      </c:pt>
                      <c:pt idx="1511">
                        <c:v>1978.6103519999999</c:v>
                      </c:pt>
                      <c:pt idx="1512">
                        <c:v>1977.6796879999999</c:v>
                      </c:pt>
                      <c:pt idx="1513">
                        <c:v>1976.748047</c:v>
                      </c:pt>
                      <c:pt idx="1514">
                        <c:v>1975.8164059999999</c:v>
                      </c:pt>
                      <c:pt idx="1515">
                        <c:v>1974.8847659999999</c:v>
                      </c:pt>
                      <c:pt idx="1516">
                        <c:v>1973.953125</c:v>
                      </c:pt>
                      <c:pt idx="1517">
                        <c:v>1973.0205080000001</c:v>
                      </c:pt>
                      <c:pt idx="1518">
                        <c:v>1972.0878909999999</c:v>
                      </c:pt>
                      <c:pt idx="1519">
                        <c:v>1971.1552730000001</c:v>
                      </c:pt>
                      <c:pt idx="1520">
                        <c:v>1970.2226559999999</c:v>
                      </c:pt>
                      <c:pt idx="1521">
                        <c:v>1969.290039</c:v>
                      </c:pt>
                      <c:pt idx="1522">
                        <c:v>1968.3564449999999</c:v>
                      </c:pt>
                      <c:pt idx="1523">
                        <c:v>1967.423828</c:v>
                      </c:pt>
                      <c:pt idx="1524">
                        <c:v>1966.4902340000001</c:v>
                      </c:pt>
                      <c:pt idx="1525">
                        <c:v>1965.5566409999999</c:v>
                      </c:pt>
                      <c:pt idx="1526">
                        <c:v>1964.623047</c:v>
                      </c:pt>
                      <c:pt idx="1527">
                        <c:v>1963.6884769999999</c:v>
                      </c:pt>
                      <c:pt idx="1528">
                        <c:v>1962.7548830000001</c:v>
                      </c:pt>
                      <c:pt idx="1529">
                        <c:v>1961.8203129999999</c:v>
                      </c:pt>
                      <c:pt idx="1530">
                        <c:v>1960.8857419999999</c:v>
                      </c:pt>
                      <c:pt idx="1531">
                        <c:v>1959.951172</c:v>
                      </c:pt>
                      <c:pt idx="1532">
                        <c:v>1959.015625</c:v>
                      </c:pt>
                      <c:pt idx="1533">
                        <c:v>1958.0810550000001</c:v>
                      </c:pt>
                      <c:pt idx="1534">
                        <c:v>1957.1455080000001</c:v>
                      </c:pt>
                      <c:pt idx="1535">
                        <c:v>1956.209961</c:v>
                      </c:pt>
                      <c:pt idx="1536">
                        <c:v>1955.274414</c:v>
                      </c:pt>
                      <c:pt idx="1537">
                        <c:v>1954.3378909999999</c:v>
                      </c:pt>
                      <c:pt idx="1538">
                        <c:v>1953.4023440000001</c:v>
                      </c:pt>
                      <c:pt idx="1539">
                        <c:v>1952.4658199999999</c:v>
                      </c:pt>
                      <c:pt idx="1540">
                        <c:v>1951.529297</c:v>
                      </c:pt>
                      <c:pt idx="1541">
                        <c:v>1950.5927730000001</c:v>
                      </c:pt>
                      <c:pt idx="1542">
                        <c:v>1949.65625</c:v>
                      </c:pt>
                      <c:pt idx="1543">
                        <c:v>1948.7197269999999</c:v>
                      </c:pt>
                      <c:pt idx="1544">
                        <c:v>1947.7822269999999</c:v>
                      </c:pt>
                      <c:pt idx="1545">
                        <c:v>1946.8447269999999</c:v>
                      </c:pt>
                      <c:pt idx="1546">
                        <c:v>1945.9072269999999</c:v>
                      </c:pt>
                      <c:pt idx="1547">
                        <c:v>1944.9697269999999</c:v>
                      </c:pt>
                      <c:pt idx="1548">
                        <c:v>1944.0322269999999</c:v>
                      </c:pt>
                      <c:pt idx="1549">
                        <c:v>1943.09375</c:v>
                      </c:pt>
                      <c:pt idx="1550">
                        <c:v>1942.1552730000001</c:v>
                      </c:pt>
                      <c:pt idx="1551">
                        <c:v>1941.216797</c:v>
                      </c:pt>
                      <c:pt idx="1552">
                        <c:v>1940.2783199999999</c:v>
                      </c:pt>
                      <c:pt idx="1553">
                        <c:v>1939.3398440000001</c:v>
                      </c:pt>
                      <c:pt idx="1554">
                        <c:v>1938.4003909999999</c:v>
                      </c:pt>
                      <c:pt idx="1555">
                        <c:v>1937.4609379999999</c:v>
                      </c:pt>
                      <c:pt idx="1556">
                        <c:v>1936.522461</c:v>
                      </c:pt>
                      <c:pt idx="1557">
                        <c:v>1935.5820309999999</c:v>
                      </c:pt>
                      <c:pt idx="1558">
                        <c:v>1934.642578</c:v>
                      </c:pt>
                      <c:pt idx="1559">
                        <c:v>1933.703125</c:v>
                      </c:pt>
                      <c:pt idx="1560">
                        <c:v>1932.7626949999999</c:v>
                      </c:pt>
                      <c:pt idx="1561">
                        <c:v>1931.8222659999999</c:v>
                      </c:pt>
                      <c:pt idx="1562">
                        <c:v>1930.881836</c:v>
                      </c:pt>
                      <c:pt idx="1563">
                        <c:v>1929.9414059999999</c:v>
                      </c:pt>
                      <c:pt idx="1564">
                        <c:v>1929</c:v>
                      </c:pt>
                      <c:pt idx="1565">
                        <c:v>1928.0595699999999</c:v>
                      </c:pt>
                      <c:pt idx="1566">
                        <c:v>1927.118164</c:v>
                      </c:pt>
                      <c:pt idx="1567">
                        <c:v>1926.1767580000001</c:v>
                      </c:pt>
                      <c:pt idx="1568">
                        <c:v>1925.2353519999999</c:v>
                      </c:pt>
                      <c:pt idx="1569">
                        <c:v>1924.2929690000001</c:v>
                      </c:pt>
                      <c:pt idx="1570">
                        <c:v>1923.3515629999999</c:v>
                      </c:pt>
                      <c:pt idx="1571">
                        <c:v>1922.4091800000001</c:v>
                      </c:pt>
                      <c:pt idx="1572">
                        <c:v>1921.466797</c:v>
                      </c:pt>
                      <c:pt idx="1573">
                        <c:v>1920.524414</c:v>
                      </c:pt>
                      <c:pt idx="1574">
                        <c:v>1919.5820309999999</c:v>
                      </c:pt>
                      <c:pt idx="1575">
                        <c:v>1918.638672</c:v>
                      </c:pt>
                      <c:pt idx="1576">
                        <c:v>1917.6953129999999</c:v>
                      </c:pt>
                      <c:pt idx="1577">
                        <c:v>1916.7529300000001</c:v>
                      </c:pt>
                      <c:pt idx="1578">
                        <c:v>1915.8085940000001</c:v>
                      </c:pt>
                      <c:pt idx="1579">
                        <c:v>1914.8652340000001</c:v>
                      </c:pt>
                      <c:pt idx="1580">
                        <c:v>1913.921875</c:v>
                      </c:pt>
                      <c:pt idx="1581">
                        <c:v>1912.977539</c:v>
                      </c:pt>
                      <c:pt idx="1582">
                        <c:v>1912.033203</c:v>
                      </c:pt>
                      <c:pt idx="1583">
                        <c:v>1911.0888669999999</c:v>
                      </c:pt>
                      <c:pt idx="1584">
                        <c:v>1910.1445309999999</c:v>
                      </c:pt>
                      <c:pt idx="1585">
                        <c:v>1909.1992190000001</c:v>
                      </c:pt>
                      <c:pt idx="1586">
                        <c:v>1908.2548830000001</c:v>
                      </c:pt>
                      <c:pt idx="1587">
                        <c:v>1907.3095699999999</c:v>
                      </c:pt>
                      <c:pt idx="1588">
                        <c:v>1906.3642580000001</c:v>
                      </c:pt>
                      <c:pt idx="1589">
                        <c:v>1905.4189449999999</c:v>
                      </c:pt>
                      <c:pt idx="1590">
                        <c:v>1904.4726559999999</c:v>
                      </c:pt>
                      <c:pt idx="1591">
                        <c:v>1903.5273440000001</c:v>
                      </c:pt>
                      <c:pt idx="1592">
                        <c:v>1902.5810550000001</c:v>
                      </c:pt>
                      <c:pt idx="1593">
                        <c:v>1901.6347659999999</c:v>
                      </c:pt>
                      <c:pt idx="1594">
                        <c:v>1900.6884769999999</c:v>
                      </c:pt>
                      <c:pt idx="1595">
                        <c:v>1899.7421879999999</c:v>
                      </c:pt>
                      <c:pt idx="1596">
                        <c:v>1898.794922</c:v>
                      </c:pt>
                      <c:pt idx="1597">
                        <c:v>1897.8476559999999</c:v>
                      </c:pt>
                      <c:pt idx="1598">
                        <c:v>1896.9003909999999</c:v>
                      </c:pt>
                      <c:pt idx="1599">
                        <c:v>1895.953125</c:v>
                      </c:pt>
                      <c:pt idx="1600">
                        <c:v>1895.0058590000001</c:v>
                      </c:pt>
                      <c:pt idx="1601">
                        <c:v>1894.0576169999999</c:v>
                      </c:pt>
                      <c:pt idx="1602">
                        <c:v>1893.1103519999999</c:v>
                      </c:pt>
                      <c:pt idx="1603">
                        <c:v>1892.1621090000001</c:v>
                      </c:pt>
                      <c:pt idx="1604">
                        <c:v>1891.2138669999999</c:v>
                      </c:pt>
                      <c:pt idx="1605">
                        <c:v>1890.265625</c:v>
                      </c:pt>
                      <c:pt idx="1606">
                        <c:v>1889.3164059999999</c:v>
                      </c:pt>
                      <c:pt idx="1607">
                        <c:v>1888.3671879999999</c:v>
                      </c:pt>
                      <c:pt idx="1608">
                        <c:v>1887.4189449999999</c:v>
                      </c:pt>
                      <c:pt idx="1609">
                        <c:v>1886.4697269999999</c:v>
                      </c:pt>
                      <c:pt idx="1610">
                        <c:v>1885.5195309999999</c:v>
                      </c:pt>
                      <c:pt idx="1611">
                        <c:v>1884.5703129999999</c:v>
                      </c:pt>
                      <c:pt idx="1612">
                        <c:v>1883.6201169999999</c:v>
                      </c:pt>
                      <c:pt idx="1613">
                        <c:v>1882.669922</c:v>
                      </c:pt>
                      <c:pt idx="1614">
                        <c:v>1881.7197269999999</c:v>
                      </c:pt>
                      <c:pt idx="1615">
                        <c:v>1880.7695309999999</c:v>
                      </c:pt>
                      <c:pt idx="1616">
                        <c:v>1879.819336</c:v>
                      </c:pt>
                      <c:pt idx="1617">
                        <c:v>1878.868164</c:v>
                      </c:pt>
                      <c:pt idx="1618">
                        <c:v>1877.9179690000001</c:v>
                      </c:pt>
                      <c:pt idx="1619">
                        <c:v>1876.966797</c:v>
                      </c:pt>
                      <c:pt idx="1620">
                        <c:v>1876.0146480000001</c:v>
                      </c:pt>
                      <c:pt idx="1621">
                        <c:v>1875.0634769999999</c:v>
                      </c:pt>
                      <c:pt idx="1622">
                        <c:v>1874.1123050000001</c:v>
                      </c:pt>
                      <c:pt idx="1623">
                        <c:v>1873.1601559999999</c:v>
                      </c:pt>
                      <c:pt idx="1624">
                        <c:v>1872.2080080000001</c:v>
                      </c:pt>
                      <c:pt idx="1625">
                        <c:v>1871.2558590000001</c:v>
                      </c:pt>
                      <c:pt idx="1626">
                        <c:v>1870.3027340000001</c:v>
                      </c:pt>
                      <c:pt idx="1627">
                        <c:v>1869.350586</c:v>
                      </c:pt>
                      <c:pt idx="1628">
                        <c:v>1868.397461</c:v>
                      </c:pt>
                      <c:pt idx="1629">
                        <c:v>1867.444336</c:v>
                      </c:pt>
                      <c:pt idx="1630">
                        <c:v>1866.491211</c:v>
                      </c:pt>
                      <c:pt idx="1631">
                        <c:v>1865.538086</c:v>
                      </c:pt>
                      <c:pt idx="1632">
                        <c:v>1864.584961</c:v>
                      </c:pt>
                      <c:pt idx="1633">
                        <c:v>1863.6308590000001</c:v>
                      </c:pt>
                      <c:pt idx="1634">
                        <c:v>1862.6767580000001</c:v>
                      </c:pt>
                      <c:pt idx="1635">
                        <c:v>1861.7226559999999</c:v>
                      </c:pt>
                      <c:pt idx="1636">
                        <c:v>1860.7685550000001</c:v>
                      </c:pt>
                      <c:pt idx="1637">
                        <c:v>1859.8134769999999</c:v>
                      </c:pt>
                      <c:pt idx="1638">
                        <c:v>1858.859375</c:v>
                      </c:pt>
                      <c:pt idx="1639">
                        <c:v>1857.904297</c:v>
                      </c:pt>
                      <c:pt idx="1640">
                        <c:v>1856.9492190000001</c:v>
                      </c:pt>
                      <c:pt idx="1641">
                        <c:v>1855.9941409999999</c:v>
                      </c:pt>
                      <c:pt idx="1642">
                        <c:v>1855.038086</c:v>
                      </c:pt>
                      <c:pt idx="1643">
                        <c:v>1854.0820309999999</c:v>
                      </c:pt>
                      <c:pt idx="1644">
                        <c:v>1853.126953</c:v>
                      </c:pt>
                      <c:pt idx="1645">
                        <c:v>1852.1708980000001</c:v>
                      </c:pt>
                      <c:pt idx="1646">
                        <c:v>1851.2148440000001</c:v>
                      </c:pt>
                      <c:pt idx="1647">
                        <c:v>1850.2578129999999</c:v>
                      </c:pt>
                      <c:pt idx="1648">
                        <c:v>1849.3017580000001</c:v>
                      </c:pt>
                      <c:pt idx="1649">
                        <c:v>1848.3447269999999</c:v>
                      </c:pt>
                      <c:pt idx="1650">
                        <c:v>1847.3876949999999</c:v>
                      </c:pt>
                      <c:pt idx="1651">
                        <c:v>1846.430664</c:v>
                      </c:pt>
                      <c:pt idx="1652">
                        <c:v>1845.4726559999999</c:v>
                      </c:pt>
                      <c:pt idx="1653">
                        <c:v>1844.515625</c:v>
                      </c:pt>
                      <c:pt idx="1654">
                        <c:v>1843.5576169999999</c:v>
                      </c:pt>
                      <c:pt idx="1655">
                        <c:v>1842.5996090000001</c:v>
                      </c:pt>
                      <c:pt idx="1656">
                        <c:v>1841.6416019999999</c:v>
                      </c:pt>
                      <c:pt idx="1657">
                        <c:v>1840.6835940000001</c:v>
                      </c:pt>
                      <c:pt idx="1658">
                        <c:v>1839.7246090000001</c:v>
                      </c:pt>
                      <c:pt idx="1659">
                        <c:v>1838.765625</c:v>
                      </c:pt>
                      <c:pt idx="1660">
                        <c:v>1837.8066409999999</c:v>
                      </c:pt>
                      <c:pt idx="1661">
                        <c:v>1836.8476559999999</c:v>
                      </c:pt>
                      <c:pt idx="1662">
                        <c:v>1835.888672</c:v>
                      </c:pt>
                      <c:pt idx="1663">
                        <c:v>1834.928711</c:v>
                      </c:pt>
                      <c:pt idx="1664">
                        <c:v>1833.9697269999999</c:v>
                      </c:pt>
                      <c:pt idx="1665">
                        <c:v>1833.0097659999999</c:v>
                      </c:pt>
                      <c:pt idx="1666">
                        <c:v>1832.0498050000001</c:v>
                      </c:pt>
                      <c:pt idx="1667">
                        <c:v>1831.0888669999999</c:v>
                      </c:pt>
                      <c:pt idx="1668">
                        <c:v>1830.1289059999999</c:v>
                      </c:pt>
                      <c:pt idx="1669">
                        <c:v>1829.1679690000001</c:v>
                      </c:pt>
                      <c:pt idx="1670">
                        <c:v>1828.2070309999999</c:v>
                      </c:pt>
                      <c:pt idx="1671">
                        <c:v>1827.2460940000001</c:v>
                      </c:pt>
                      <c:pt idx="1672">
                        <c:v>1826.2851559999999</c:v>
                      </c:pt>
                      <c:pt idx="1673">
                        <c:v>1825.3242190000001</c:v>
                      </c:pt>
                      <c:pt idx="1674">
                        <c:v>1824.3623050000001</c:v>
                      </c:pt>
                      <c:pt idx="1675">
                        <c:v>1823.4003909999999</c:v>
                      </c:pt>
                      <c:pt idx="1676">
                        <c:v>1822.4384769999999</c:v>
                      </c:pt>
                      <c:pt idx="1677">
                        <c:v>1821.4765629999999</c:v>
                      </c:pt>
                      <c:pt idx="1678">
                        <c:v>1820.513672</c:v>
                      </c:pt>
                      <c:pt idx="1679">
                        <c:v>1819.5517580000001</c:v>
                      </c:pt>
                      <c:pt idx="1680">
                        <c:v>1818.5888669999999</c:v>
                      </c:pt>
                      <c:pt idx="1681">
                        <c:v>1817.6259769999999</c:v>
                      </c:pt>
                      <c:pt idx="1682">
                        <c:v>1816.663086</c:v>
                      </c:pt>
                      <c:pt idx="1683">
                        <c:v>1815.6992190000001</c:v>
                      </c:pt>
                      <c:pt idx="1684">
                        <c:v>1814.736328</c:v>
                      </c:pt>
                      <c:pt idx="1685">
                        <c:v>1813.772461</c:v>
                      </c:pt>
                      <c:pt idx="1686">
                        <c:v>1812.8085940000001</c:v>
                      </c:pt>
                      <c:pt idx="1687">
                        <c:v>1811.8447269999999</c:v>
                      </c:pt>
                      <c:pt idx="1688">
                        <c:v>1810.8798830000001</c:v>
                      </c:pt>
                      <c:pt idx="1689">
                        <c:v>1809.9160159999999</c:v>
                      </c:pt>
                      <c:pt idx="1690">
                        <c:v>1808.951172</c:v>
                      </c:pt>
                      <c:pt idx="1691">
                        <c:v>1807.986328</c:v>
                      </c:pt>
                      <c:pt idx="1692">
                        <c:v>1807.0214840000001</c:v>
                      </c:pt>
                      <c:pt idx="1693">
                        <c:v>1806.055664</c:v>
                      </c:pt>
                      <c:pt idx="1694">
                        <c:v>1805.0908199999999</c:v>
                      </c:pt>
                      <c:pt idx="1695">
                        <c:v>1804.125</c:v>
                      </c:pt>
                      <c:pt idx="1696">
                        <c:v>1803.1591800000001</c:v>
                      </c:pt>
                      <c:pt idx="1697">
                        <c:v>1802.1933590000001</c:v>
                      </c:pt>
                      <c:pt idx="1698">
                        <c:v>1801.2265629999999</c:v>
                      </c:pt>
                      <c:pt idx="1699">
                        <c:v>1800.2607419999999</c:v>
                      </c:pt>
                      <c:pt idx="1700">
                        <c:v>1799.2939449999999</c:v>
                      </c:pt>
                      <c:pt idx="1701">
                        <c:v>1798.3271480000001</c:v>
                      </c:pt>
                      <c:pt idx="1702">
                        <c:v>1797.3603519999999</c:v>
                      </c:pt>
                      <c:pt idx="1703">
                        <c:v>1796.3935550000001</c:v>
                      </c:pt>
                      <c:pt idx="1704">
                        <c:v>1795.4257809999999</c:v>
                      </c:pt>
                      <c:pt idx="1705">
                        <c:v>1794.4580080000001</c:v>
                      </c:pt>
                      <c:pt idx="1706">
                        <c:v>1793.4902340000001</c:v>
                      </c:pt>
                      <c:pt idx="1707">
                        <c:v>1792.522461</c:v>
                      </c:pt>
                      <c:pt idx="1708">
                        <c:v>1791.5546879999999</c:v>
                      </c:pt>
                      <c:pt idx="1709">
                        <c:v>1790.5859379999999</c:v>
                      </c:pt>
                      <c:pt idx="1710">
                        <c:v>1789.618164</c:v>
                      </c:pt>
                      <c:pt idx="1711">
                        <c:v>1788.649414</c:v>
                      </c:pt>
                      <c:pt idx="1712">
                        <c:v>1787.6796879999999</c:v>
                      </c:pt>
                      <c:pt idx="1713">
                        <c:v>1786.7109379999999</c:v>
                      </c:pt>
                      <c:pt idx="1714">
                        <c:v>1785.7421879999999</c:v>
                      </c:pt>
                      <c:pt idx="1715">
                        <c:v>1784.772461</c:v>
                      </c:pt>
                      <c:pt idx="1716">
                        <c:v>1783.8027340000001</c:v>
                      </c:pt>
                      <c:pt idx="1717">
                        <c:v>1782.8330080000001</c:v>
                      </c:pt>
                      <c:pt idx="1718">
                        <c:v>1781.8632809999999</c:v>
                      </c:pt>
                      <c:pt idx="1719">
                        <c:v>1780.892578</c:v>
                      </c:pt>
                      <c:pt idx="1720">
                        <c:v>1779.921875</c:v>
                      </c:pt>
                      <c:pt idx="1721">
                        <c:v>1778.951172</c:v>
                      </c:pt>
                      <c:pt idx="1722">
                        <c:v>1777.9804690000001</c:v>
                      </c:pt>
                      <c:pt idx="1723">
                        <c:v>1777.0097659999999</c:v>
                      </c:pt>
                      <c:pt idx="1724">
                        <c:v>1776.038086</c:v>
                      </c:pt>
                      <c:pt idx="1725">
                        <c:v>1775.0673830000001</c:v>
                      </c:pt>
                      <c:pt idx="1726">
                        <c:v>1774.095703</c:v>
                      </c:pt>
                      <c:pt idx="1727">
                        <c:v>1773.1240230000001</c:v>
                      </c:pt>
                      <c:pt idx="1728">
                        <c:v>1772.1513669999999</c:v>
                      </c:pt>
                      <c:pt idx="1729">
                        <c:v>1771.1796879999999</c:v>
                      </c:pt>
                      <c:pt idx="1730">
                        <c:v>1770.2070309999999</c:v>
                      </c:pt>
                      <c:pt idx="1731">
                        <c:v>1769.234375</c:v>
                      </c:pt>
                      <c:pt idx="1732">
                        <c:v>1768.2617190000001</c:v>
                      </c:pt>
                      <c:pt idx="1733">
                        <c:v>1767.2890629999999</c:v>
                      </c:pt>
                      <c:pt idx="1734">
                        <c:v>1766.3154300000001</c:v>
                      </c:pt>
                      <c:pt idx="1735">
                        <c:v>1765.3427730000001</c:v>
                      </c:pt>
                      <c:pt idx="1736">
                        <c:v>1764.3691409999999</c:v>
                      </c:pt>
                      <c:pt idx="1737">
                        <c:v>1763.3955080000001</c:v>
                      </c:pt>
                      <c:pt idx="1738">
                        <c:v>1762.4208980000001</c:v>
                      </c:pt>
                      <c:pt idx="1739">
                        <c:v>1761.4472659999999</c:v>
                      </c:pt>
                      <c:pt idx="1740">
                        <c:v>1760.4726559999999</c:v>
                      </c:pt>
                      <c:pt idx="1741">
                        <c:v>1759.498047</c:v>
                      </c:pt>
                      <c:pt idx="1742">
                        <c:v>1758.5234379999999</c:v>
                      </c:pt>
                      <c:pt idx="1743">
                        <c:v>1757.548828</c:v>
                      </c:pt>
                      <c:pt idx="1744">
                        <c:v>1756.5732419999999</c:v>
                      </c:pt>
                      <c:pt idx="1745">
                        <c:v>1755.5986330000001</c:v>
                      </c:pt>
                      <c:pt idx="1746">
                        <c:v>1754.623047</c:v>
                      </c:pt>
                      <c:pt idx="1747">
                        <c:v>1753.647461</c:v>
                      </c:pt>
                      <c:pt idx="1748">
                        <c:v>1752.6708980000001</c:v>
                      </c:pt>
                      <c:pt idx="1749">
                        <c:v>1751.6953129999999</c:v>
                      </c:pt>
                      <c:pt idx="1750">
                        <c:v>1750.71875</c:v>
                      </c:pt>
                      <c:pt idx="1751">
                        <c:v>1749.7421879999999</c:v>
                      </c:pt>
                      <c:pt idx="1752">
                        <c:v>1748.765625</c:v>
                      </c:pt>
                      <c:pt idx="1753">
                        <c:v>1747.7890629999999</c:v>
                      </c:pt>
                      <c:pt idx="1754">
                        <c:v>1746.8115230000001</c:v>
                      </c:pt>
                      <c:pt idx="1755">
                        <c:v>1745.834961</c:v>
                      </c:pt>
                      <c:pt idx="1756">
                        <c:v>1744.857422</c:v>
                      </c:pt>
                      <c:pt idx="1757">
                        <c:v>1743.8798830000001</c:v>
                      </c:pt>
                      <c:pt idx="1758">
                        <c:v>1742.9013669999999</c:v>
                      </c:pt>
                      <c:pt idx="1759">
                        <c:v>1741.923828</c:v>
                      </c:pt>
                      <c:pt idx="1760">
                        <c:v>1740.9453129999999</c:v>
                      </c:pt>
                      <c:pt idx="1761">
                        <c:v>1739.966797</c:v>
                      </c:pt>
                      <c:pt idx="1762">
                        <c:v>1738.9882809999999</c:v>
                      </c:pt>
                      <c:pt idx="1763">
                        <c:v>1738.0097659999999</c:v>
                      </c:pt>
                      <c:pt idx="1764">
                        <c:v>1737.0302730000001</c:v>
                      </c:pt>
                      <c:pt idx="1765">
                        <c:v>1736.0517580000001</c:v>
                      </c:pt>
                      <c:pt idx="1766">
                        <c:v>1735.0722659999999</c:v>
                      </c:pt>
                      <c:pt idx="1767">
                        <c:v>1734.0927730000001</c:v>
                      </c:pt>
                      <c:pt idx="1768">
                        <c:v>1733.1123050000001</c:v>
                      </c:pt>
                      <c:pt idx="1769">
                        <c:v>1732.1328129999999</c:v>
                      </c:pt>
                      <c:pt idx="1770">
                        <c:v>1731.1523440000001</c:v>
                      </c:pt>
                      <c:pt idx="1771">
                        <c:v>1730.171875</c:v>
                      </c:pt>
                      <c:pt idx="1772">
                        <c:v>1729.1914059999999</c:v>
                      </c:pt>
                      <c:pt idx="1773">
                        <c:v>1728.2109379999999</c:v>
                      </c:pt>
                      <c:pt idx="1774">
                        <c:v>1727.2294919999999</c:v>
                      </c:pt>
                      <c:pt idx="1775">
                        <c:v>1726.2490230000001</c:v>
                      </c:pt>
                      <c:pt idx="1776">
                        <c:v>1725.267578</c:v>
                      </c:pt>
                      <c:pt idx="1777">
                        <c:v>1724.2851559999999</c:v>
                      </c:pt>
                      <c:pt idx="1778">
                        <c:v>1723.303711</c:v>
                      </c:pt>
                      <c:pt idx="1779">
                        <c:v>1722.3222659999999</c:v>
                      </c:pt>
                      <c:pt idx="1780">
                        <c:v>1721.3398440000001</c:v>
                      </c:pt>
                      <c:pt idx="1781">
                        <c:v>1720.357422</c:v>
                      </c:pt>
                      <c:pt idx="1782">
                        <c:v>1719.375</c:v>
                      </c:pt>
                      <c:pt idx="1783">
                        <c:v>1718.392578</c:v>
                      </c:pt>
                      <c:pt idx="1784">
                        <c:v>1717.4091800000001</c:v>
                      </c:pt>
                      <c:pt idx="1785">
                        <c:v>1716.4257809999999</c:v>
                      </c:pt>
                      <c:pt idx="1786">
                        <c:v>1715.4423830000001</c:v>
                      </c:pt>
                      <c:pt idx="1787">
                        <c:v>1714.4589840000001</c:v>
                      </c:pt>
                      <c:pt idx="1788">
                        <c:v>1713.475586</c:v>
                      </c:pt>
                      <c:pt idx="1789">
                        <c:v>1712.491211</c:v>
                      </c:pt>
                      <c:pt idx="1790">
                        <c:v>1711.5078129999999</c:v>
                      </c:pt>
                      <c:pt idx="1791">
                        <c:v>1710.5234379999999</c:v>
                      </c:pt>
                      <c:pt idx="1792">
                        <c:v>1709.538086</c:v>
                      </c:pt>
                      <c:pt idx="1793">
                        <c:v>1708.553711</c:v>
                      </c:pt>
                      <c:pt idx="1794">
                        <c:v>1707.569336</c:v>
                      </c:pt>
                      <c:pt idx="1795">
                        <c:v>1706.5839840000001</c:v>
                      </c:pt>
                      <c:pt idx="1796">
                        <c:v>1705.5986330000001</c:v>
                      </c:pt>
                      <c:pt idx="1797">
                        <c:v>1704.6132809999999</c:v>
                      </c:pt>
                      <c:pt idx="1798">
                        <c:v>1703.626953</c:v>
                      </c:pt>
                      <c:pt idx="1799">
                        <c:v>1702.6416019999999</c:v>
                      </c:pt>
                      <c:pt idx="1800">
                        <c:v>1701.6552730000001</c:v>
                      </c:pt>
                      <c:pt idx="1801">
                        <c:v>1700.6689449999999</c:v>
                      </c:pt>
                      <c:pt idx="1802">
                        <c:v>1699.6826169999999</c:v>
                      </c:pt>
                      <c:pt idx="1803">
                        <c:v>1698.696289</c:v>
                      </c:pt>
                      <c:pt idx="1804">
                        <c:v>1697.7089840000001</c:v>
                      </c:pt>
                      <c:pt idx="1805">
                        <c:v>1696.7216800000001</c:v>
                      </c:pt>
                      <c:pt idx="1806">
                        <c:v>1695.734375</c:v>
                      </c:pt>
                      <c:pt idx="1807">
                        <c:v>1694.7470699999999</c:v>
                      </c:pt>
                      <c:pt idx="1808">
                        <c:v>1693.7597659999999</c:v>
                      </c:pt>
                      <c:pt idx="1809">
                        <c:v>1692.7714840000001</c:v>
                      </c:pt>
                      <c:pt idx="1810">
                        <c:v>1691.783203</c:v>
                      </c:pt>
                      <c:pt idx="1811">
                        <c:v>1690.794922</c:v>
                      </c:pt>
                      <c:pt idx="1812">
                        <c:v>1689.8066409999999</c:v>
                      </c:pt>
                      <c:pt idx="1813">
                        <c:v>1688.8183590000001</c:v>
                      </c:pt>
                      <c:pt idx="1814">
                        <c:v>1687.8291019999999</c:v>
                      </c:pt>
                      <c:pt idx="1815">
                        <c:v>1686.8398440000001</c:v>
                      </c:pt>
                      <c:pt idx="1816">
                        <c:v>1685.850586</c:v>
                      </c:pt>
                      <c:pt idx="1817">
                        <c:v>1684.861328</c:v>
                      </c:pt>
                      <c:pt idx="1818">
                        <c:v>1683.8710940000001</c:v>
                      </c:pt>
                      <c:pt idx="1819">
                        <c:v>1682.881836</c:v>
                      </c:pt>
                      <c:pt idx="1820">
                        <c:v>1681.8916019999999</c:v>
                      </c:pt>
                      <c:pt idx="1821">
                        <c:v>1680.9013669999999</c:v>
                      </c:pt>
                      <c:pt idx="1822">
                        <c:v>1679.9111330000001</c:v>
                      </c:pt>
                      <c:pt idx="1823">
                        <c:v>1678.919922</c:v>
                      </c:pt>
                      <c:pt idx="1824">
                        <c:v>1677.9296879999999</c:v>
                      </c:pt>
                      <c:pt idx="1825">
                        <c:v>1676.9384769999999</c:v>
                      </c:pt>
                      <c:pt idx="1826">
                        <c:v>1675.9472659999999</c:v>
                      </c:pt>
                      <c:pt idx="1827">
                        <c:v>1674.955078</c:v>
                      </c:pt>
                      <c:pt idx="1828">
                        <c:v>1673.9638669999999</c:v>
                      </c:pt>
                      <c:pt idx="1829">
                        <c:v>1672.9716800000001</c:v>
                      </c:pt>
                      <c:pt idx="1830">
                        <c:v>1671.9794919999999</c:v>
                      </c:pt>
                      <c:pt idx="1831">
                        <c:v>1670.9873050000001</c:v>
                      </c:pt>
                      <c:pt idx="1832">
                        <c:v>1669.9951169999999</c:v>
                      </c:pt>
                      <c:pt idx="1833">
                        <c:v>1669.0029300000001</c:v>
                      </c:pt>
                      <c:pt idx="1834">
                        <c:v>1668.0097659999999</c:v>
                      </c:pt>
                      <c:pt idx="1835">
                        <c:v>1667.0166019999999</c:v>
                      </c:pt>
                      <c:pt idx="1836">
                        <c:v>1666.0234379999999</c:v>
                      </c:pt>
                      <c:pt idx="1837">
                        <c:v>1665.0302730000001</c:v>
                      </c:pt>
                      <c:pt idx="1838">
                        <c:v>1664.0361330000001</c:v>
                      </c:pt>
                      <c:pt idx="1839">
                        <c:v>1663.0419919999999</c:v>
                      </c:pt>
                      <c:pt idx="1840">
                        <c:v>1662.0478519999999</c:v>
                      </c:pt>
                      <c:pt idx="1841">
                        <c:v>1661.053711</c:v>
                      </c:pt>
                      <c:pt idx="1842">
                        <c:v>1660.0595699999999</c:v>
                      </c:pt>
                      <c:pt idx="1843">
                        <c:v>1659.064453</c:v>
                      </c:pt>
                      <c:pt idx="1844">
                        <c:v>1658.0703129999999</c:v>
                      </c:pt>
                      <c:pt idx="1845">
                        <c:v>1657.0751949999999</c:v>
                      </c:pt>
                      <c:pt idx="1846">
                        <c:v>1656.080078</c:v>
                      </c:pt>
                      <c:pt idx="1847">
                        <c:v>1655.0839840000001</c:v>
                      </c:pt>
                      <c:pt idx="1848">
                        <c:v>1654.0888669999999</c:v>
                      </c:pt>
                      <c:pt idx="1849">
                        <c:v>1653.0927730000001</c:v>
                      </c:pt>
                      <c:pt idx="1850">
                        <c:v>1652.0966800000001</c:v>
                      </c:pt>
                      <c:pt idx="1851">
                        <c:v>1651.100586</c:v>
                      </c:pt>
                      <c:pt idx="1852">
                        <c:v>1650.1035159999999</c:v>
                      </c:pt>
                      <c:pt idx="1853">
                        <c:v>1649.107422</c:v>
                      </c:pt>
                      <c:pt idx="1854">
                        <c:v>1648.1103519999999</c:v>
                      </c:pt>
                      <c:pt idx="1855">
                        <c:v>1647.1132809999999</c:v>
                      </c:pt>
                      <c:pt idx="1856">
                        <c:v>1646.116211</c:v>
                      </c:pt>
                      <c:pt idx="1857">
                        <c:v>1645.118164</c:v>
                      </c:pt>
                      <c:pt idx="1858">
                        <c:v>1644.1210940000001</c:v>
                      </c:pt>
                      <c:pt idx="1859">
                        <c:v>1643.123047</c:v>
                      </c:pt>
                      <c:pt idx="1860">
                        <c:v>1642.125</c:v>
                      </c:pt>
                      <c:pt idx="1861">
                        <c:v>1641.126953</c:v>
                      </c:pt>
                      <c:pt idx="1862">
                        <c:v>1640.1279300000001</c:v>
                      </c:pt>
                      <c:pt idx="1863">
                        <c:v>1639.1289059999999</c:v>
                      </c:pt>
                      <c:pt idx="1864">
                        <c:v>1638.1308590000001</c:v>
                      </c:pt>
                      <c:pt idx="1865">
                        <c:v>1637.131836</c:v>
                      </c:pt>
                      <c:pt idx="1866">
                        <c:v>1636.131836</c:v>
                      </c:pt>
                      <c:pt idx="1867">
                        <c:v>1635.1328129999999</c:v>
                      </c:pt>
                      <c:pt idx="1868">
                        <c:v>1634.1328129999999</c:v>
                      </c:pt>
                      <c:pt idx="1869">
                        <c:v>1633.1328129999999</c:v>
                      </c:pt>
                      <c:pt idx="1870">
                        <c:v>1632.1328129999999</c:v>
                      </c:pt>
                      <c:pt idx="1871">
                        <c:v>1631.1328129999999</c:v>
                      </c:pt>
                      <c:pt idx="1872">
                        <c:v>1630.131836</c:v>
                      </c:pt>
                      <c:pt idx="1873">
                        <c:v>1629.131836</c:v>
                      </c:pt>
                      <c:pt idx="1874">
                        <c:v>1628.1308590000001</c:v>
                      </c:pt>
                      <c:pt idx="1875">
                        <c:v>1627.1289059999999</c:v>
                      </c:pt>
                      <c:pt idx="1876">
                        <c:v>1626.1279300000001</c:v>
                      </c:pt>
                      <c:pt idx="1877">
                        <c:v>1625.126953</c:v>
                      </c:pt>
                      <c:pt idx="1878">
                        <c:v>1624.125</c:v>
                      </c:pt>
                      <c:pt idx="1879">
                        <c:v>1623.123047</c:v>
                      </c:pt>
                      <c:pt idx="1880">
                        <c:v>1622.1210940000001</c:v>
                      </c:pt>
                      <c:pt idx="1881">
                        <c:v>1621.118164</c:v>
                      </c:pt>
                      <c:pt idx="1882">
                        <c:v>1620.116211</c:v>
                      </c:pt>
                      <c:pt idx="1883">
                        <c:v>1619.1132809999999</c:v>
                      </c:pt>
                      <c:pt idx="1884">
                        <c:v>1618.1103519999999</c:v>
                      </c:pt>
                      <c:pt idx="1885">
                        <c:v>1617.107422</c:v>
                      </c:pt>
                      <c:pt idx="1886">
                        <c:v>1616.1035159999999</c:v>
                      </c:pt>
                      <c:pt idx="1887">
                        <c:v>1615.100586</c:v>
                      </c:pt>
                      <c:pt idx="1888">
                        <c:v>1614.0966800000001</c:v>
                      </c:pt>
                      <c:pt idx="1889">
                        <c:v>1613.0927730000001</c:v>
                      </c:pt>
                      <c:pt idx="1890">
                        <c:v>1612.0888669999999</c:v>
                      </c:pt>
                      <c:pt idx="1891">
                        <c:v>1611.0839840000001</c:v>
                      </c:pt>
                      <c:pt idx="1892">
                        <c:v>1610.0791019999999</c:v>
                      </c:pt>
                      <c:pt idx="1893">
                        <c:v>1609.0751949999999</c:v>
                      </c:pt>
                      <c:pt idx="1894">
                        <c:v>1608.069336</c:v>
                      </c:pt>
                      <c:pt idx="1895">
                        <c:v>1607.064453</c:v>
                      </c:pt>
                      <c:pt idx="1896">
                        <c:v>1606.0595699999999</c:v>
                      </c:pt>
                      <c:pt idx="1897">
                        <c:v>1605.053711</c:v>
                      </c:pt>
                      <c:pt idx="1898">
                        <c:v>1604.0478519999999</c:v>
                      </c:pt>
                      <c:pt idx="1899">
                        <c:v>1603.0419919999999</c:v>
                      </c:pt>
                      <c:pt idx="1900">
                        <c:v>1602.0361330000001</c:v>
                      </c:pt>
                      <c:pt idx="1901">
                        <c:v>1601.029297</c:v>
                      </c:pt>
                      <c:pt idx="1902">
                        <c:v>1600.022461</c:v>
                      </c:pt>
                      <c:pt idx="1903">
                        <c:v>1599.015625</c:v>
                      </c:pt>
                      <c:pt idx="1904">
                        <c:v>1598.008789</c:v>
                      </c:pt>
                      <c:pt idx="1905">
                        <c:v>1597.001953</c:v>
                      </c:pt>
                      <c:pt idx="1906">
                        <c:v>1595.9941409999999</c:v>
                      </c:pt>
                      <c:pt idx="1907">
                        <c:v>1594.986328</c:v>
                      </c:pt>
                      <c:pt idx="1908">
                        <c:v>1593.9785159999999</c:v>
                      </c:pt>
                      <c:pt idx="1909">
                        <c:v>1592.970703</c:v>
                      </c:pt>
                      <c:pt idx="1910">
                        <c:v>1591.9628909999999</c:v>
                      </c:pt>
                      <c:pt idx="1911">
                        <c:v>1590.9541019999999</c:v>
                      </c:pt>
                      <c:pt idx="1912">
                        <c:v>1589.9453129999999</c:v>
                      </c:pt>
                      <c:pt idx="1913">
                        <c:v>1588.9365230000001</c:v>
                      </c:pt>
                      <c:pt idx="1914">
                        <c:v>1587.9277340000001</c:v>
                      </c:pt>
                      <c:pt idx="1915">
                        <c:v>1586.9189449999999</c:v>
                      </c:pt>
                      <c:pt idx="1916">
                        <c:v>1585.9091800000001</c:v>
                      </c:pt>
                      <c:pt idx="1917">
                        <c:v>1584.899414</c:v>
                      </c:pt>
                      <c:pt idx="1918">
                        <c:v>1583.8896480000001</c:v>
                      </c:pt>
                      <c:pt idx="1919">
                        <c:v>1582.8798830000001</c:v>
                      </c:pt>
                      <c:pt idx="1920">
                        <c:v>1581.8691409999999</c:v>
                      </c:pt>
                      <c:pt idx="1921">
                        <c:v>1580.8583980000001</c:v>
                      </c:pt>
                      <c:pt idx="1922">
                        <c:v>1579.8476559999999</c:v>
                      </c:pt>
                      <c:pt idx="1923">
                        <c:v>1578.836914</c:v>
                      </c:pt>
                      <c:pt idx="1924">
                        <c:v>1577.826172</c:v>
                      </c:pt>
                      <c:pt idx="1925">
                        <c:v>1576.814453</c:v>
                      </c:pt>
                      <c:pt idx="1926">
                        <c:v>1575.803711</c:v>
                      </c:pt>
                      <c:pt idx="1927">
                        <c:v>1574.7919919999999</c:v>
                      </c:pt>
                      <c:pt idx="1928">
                        <c:v>1573.779297</c:v>
                      </c:pt>
                      <c:pt idx="1929">
                        <c:v>1572.767578</c:v>
                      </c:pt>
                      <c:pt idx="1930">
                        <c:v>1571.7548830000001</c:v>
                      </c:pt>
                      <c:pt idx="1931">
                        <c:v>1570.743164</c:v>
                      </c:pt>
                      <c:pt idx="1932">
                        <c:v>1569.7304690000001</c:v>
                      </c:pt>
                      <c:pt idx="1933">
                        <c:v>1568.716797</c:v>
                      </c:pt>
                      <c:pt idx="1934">
                        <c:v>1567.7041019999999</c:v>
                      </c:pt>
                      <c:pt idx="1935">
                        <c:v>1566.6904300000001</c:v>
                      </c:pt>
                      <c:pt idx="1936">
                        <c:v>1565.6767580000001</c:v>
                      </c:pt>
                      <c:pt idx="1937">
                        <c:v>1564.663086</c:v>
                      </c:pt>
                      <c:pt idx="1938">
                        <c:v>1563.649414</c:v>
                      </c:pt>
                      <c:pt idx="1939">
                        <c:v>1562.6347659999999</c:v>
                      </c:pt>
                      <c:pt idx="1940">
                        <c:v>1561.6210940000001</c:v>
                      </c:pt>
                      <c:pt idx="1941">
                        <c:v>1560.6064449999999</c:v>
                      </c:pt>
                      <c:pt idx="1942">
                        <c:v>1559.591797</c:v>
                      </c:pt>
                      <c:pt idx="1943">
                        <c:v>1558.576172</c:v>
                      </c:pt>
                      <c:pt idx="1944">
                        <c:v>1557.5615230000001</c:v>
                      </c:pt>
                      <c:pt idx="1945">
                        <c:v>1556.5458980000001</c:v>
                      </c:pt>
                      <c:pt idx="1946">
                        <c:v>1555.5302730000001</c:v>
                      </c:pt>
                      <c:pt idx="1947">
                        <c:v>1554.5146480000001</c:v>
                      </c:pt>
                      <c:pt idx="1948">
                        <c:v>1553.498047</c:v>
                      </c:pt>
                      <c:pt idx="1949">
                        <c:v>1552.482422</c:v>
                      </c:pt>
                      <c:pt idx="1950">
                        <c:v>1551.4658199999999</c:v>
                      </c:pt>
                      <c:pt idx="1951">
                        <c:v>1550.4492190000001</c:v>
                      </c:pt>
                      <c:pt idx="1952">
                        <c:v>1549.4326169999999</c:v>
                      </c:pt>
                      <c:pt idx="1953">
                        <c:v>1548.415039</c:v>
                      </c:pt>
                      <c:pt idx="1954">
                        <c:v>1547.3984379999999</c:v>
                      </c:pt>
                      <c:pt idx="1955">
                        <c:v>1546.3808590000001</c:v>
                      </c:pt>
                      <c:pt idx="1956">
                        <c:v>1545.3632809999999</c:v>
                      </c:pt>
                      <c:pt idx="1957">
                        <c:v>1544.3447269999999</c:v>
                      </c:pt>
                      <c:pt idx="1958">
                        <c:v>1543.3271480000001</c:v>
                      </c:pt>
                      <c:pt idx="1959">
                        <c:v>1542.3085940000001</c:v>
                      </c:pt>
                      <c:pt idx="1960">
                        <c:v>1541.290039</c:v>
                      </c:pt>
                      <c:pt idx="1961">
                        <c:v>1540.2714840000001</c:v>
                      </c:pt>
                      <c:pt idx="1962">
                        <c:v>1539.251953</c:v>
                      </c:pt>
                      <c:pt idx="1963">
                        <c:v>1538.2333980000001</c:v>
                      </c:pt>
                      <c:pt idx="1964">
                        <c:v>1537.2138669999999</c:v>
                      </c:pt>
                      <c:pt idx="1965">
                        <c:v>1536.194336</c:v>
                      </c:pt>
                      <c:pt idx="1966">
                        <c:v>1535.1748050000001</c:v>
                      </c:pt>
                      <c:pt idx="1967">
                        <c:v>1534.154297</c:v>
                      </c:pt>
                      <c:pt idx="1968">
                        <c:v>1533.1347659999999</c:v>
                      </c:pt>
                      <c:pt idx="1969">
                        <c:v>1532.1142580000001</c:v>
                      </c:pt>
                      <c:pt idx="1970">
                        <c:v>1531.09375</c:v>
                      </c:pt>
                      <c:pt idx="1971">
                        <c:v>1530.0732419999999</c:v>
                      </c:pt>
                      <c:pt idx="1972">
                        <c:v>1529.0517580000001</c:v>
                      </c:pt>
                      <c:pt idx="1973">
                        <c:v>1528.0302730000001</c:v>
                      </c:pt>
                      <c:pt idx="1974">
                        <c:v>1527.008789</c:v>
                      </c:pt>
                      <c:pt idx="1975">
                        <c:v>1525.9873050000001</c:v>
                      </c:pt>
                      <c:pt idx="1976">
                        <c:v>1524.9658199999999</c:v>
                      </c:pt>
                      <c:pt idx="1977">
                        <c:v>1523.9433590000001</c:v>
                      </c:pt>
                      <c:pt idx="1978">
                        <c:v>1522.921875</c:v>
                      </c:pt>
                      <c:pt idx="1979">
                        <c:v>1521.899414</c:v>
                      </c:pt>
                      <c:pt idx="1980">
                        <c:v>1520.8759769999999</c:v>
                      </c:pt>
                      <c:pt idx="1981">
                        <c:v>1519.8535159999999</c:v>
                      </c:pt>
                      <c:pt idx="1982">
                        <c:v>1518.830078</c:v>
                      </c:pt>
                      <c:pt idx="1983">
                        <c:v>1517.8076169999999</c:v>
                      </c:pt>
                      <c:pt idx="1984">
                        <c:v>1516.783203</c:v>
                      </c:pt>
                      <c:pt idx="1985">
                        <c:v>1515.7597659999999</c:v>
                      </c:pt>
                      <c:pt idx="1986">
                        <c:v>1514.736328</c:v>
                      </c:pt>
                      <c:pt idx="1987">
                        <c:v>1513.711914</c:v>
                      </c:pt>
                      <c:pt idx="1988">
                        <c:v>1512.6875</c:v>
                      </c:pt>
                      <c:pt idx="1989">
                        <c:v>1511.663086</c:v>
                      </c:pt>
                      <c:pt idx="1990">
                        <c:v>1510.638672</c:v>
                      </c:pt>
                      <c:pt idx="1991">
                        <c:v>1509.6132809999999</c:v>
                      </c:pt>
                      <c:pt idx="1992">
                        <c:v>1508.5878909999999</c:v>
                      </c:pt>
                      <c:pt idx="1993">
                        <c:v>1507.5625</c:v>
                      </c:pt>
                      <c:pt idx="1994">
                        <c:v>1506.5371090000001</c:v>
                      </c:pt>
                      <c:pt idx="1995">
                        <c:v>1505.5117190000001</c:v>
                      </c:pt>
                      <c:pt idx="1996">
                        <c:v>1504.4853519999999</c:v>
                      </c:pt>
                      <c:pt idx="1997">
                        <c:v>1503.4589840000001</c:v>
                      </c:pt>
                      <c:pt idx="1998">
                        <c:v>1502.4326169999999</c:v>
                      </c:pt>
                      <c:pt idx="1999">
                        <c:v>1501.40625</c:v>
                      </c:pt>
                      <c:pt idx="2000">
                        <c:v>1500.3798830000001</c:v>
                      </c:pt>
                      <c:pt idx="2001">
                        <c:v>1499.352539</c:v>
                      </c:pt>
                      <c:pt idx="2002">
                        <c:v>1498.3251949999999</c:v>
                      </c:pt>
                      <c:pt idx="2003">
                        <c:v>1497.2978519999999</c:v>
                      </c:pt>
                      <c:pt idx="2004">
                        <c:v>1496.2695309999999</c:v>
                      </c:pt>
                      <c:pt idx="2005">
                        <c:v>1495.2421879999999</c:v>
                      </c:pt>
                      <c:pt idx="2006">
                        <c:v>1494.2138669999999</c:v>
                      </c:pt>
                      <c:pt idx="2007">
                        <c:v>1493.185547</c:v>
                      </c:pt>
                      <c:pt idx="2008">
                        <c:v>1492.1572269999999</c:v>
                      </c:pt>
                      <c:pt idx="2009">
                        <c:v>1491.1289059999999</c:v>
                      </c:pt>
                      <c:pt idx="2010">
                        <c:v>1490.0996090000001</c:v>
                      </c:pt>
                      <c:pt idx="2011">
                        <c:v>1489.0703129999999</c:v>
                      </c:pt>
                      <c:pt idx="2012">
                        <c:v>1488.0410159999999</c:v>
                      </c:pt>
                      <c:pt idx="2013">
                        <c:v>1487.0117190000001</c:v>
                      </c:pt>
                      <c:pt idx="2014">
                        <c:v>1485.9814449999999</c:v>
                      </c:pt>
                      <c:pt idx="2015">
                        <c:v>1484.9521480000001</c:v>
                      </c:pt>
                      <c:pt idx="2016">
                        <c:v>1483.921875</c:v>
                      </c:pt>
                      <c:pt idx="2017">
                        <c:v>1482.8916019999999</c:v>
                      </c:pt>
                      <c:pt idx="2018">
                        <c:v>1481.8603519999999</c:v>
                      </c:pt>
                      <c:pt idx="2019">
                        <c:v>1480.830078</c:v>
                      </c:pt>
                      <c:pt idx="2020">
                        <c:v>1479.798828</c:v>
                      </c:pt>
                      <c:pt idx="2021">
                        <c:v>1478.767578</c:v>
                      </c:pt>
                      <c:pt idx="2022">
                        <c:v>1477.736328</c:v>
                      </c:pt>
                      <c:pt idx="2023">
                        <c:v>1476.7041019999999</c:v>
                      </c:pt>
                      <c:pt idx="2024">
                        <c:v>1475.6728519999999</c:v>
                      </c:pt>
                      <c:pt idx="2025">
                        <c:v>1474.640625</c:v>
                      </c:pt>
                      <c:pt idx="2026">
                        <c:v>1473.6083980000001</c:v>
                      </c:pt>
                      <c:pt idx="2027">
                        <c:v>1472.5751949999999</c:v>
                      </c:pt>
                      <c:pt idx="2028">
                        <c:v>1471.5429690000001</c:v>
                      </c:pt>
                      <c:pt idx="2029">
                        <c:v>1470.5097659999999</c:v>
                      </c:pt>
                      <c:pt idx="2030">
                        <c:v>1469.4765629999999</c:v>
                      </c:pt>
                      <c:pt idx="2031">
                        <c:v>1468.4433590000001</c:v>
                      </c:pt>
                      <c:pt idx="2032">
                        <c:v>1467.4101559999999</c:v>
                      </c:pt>
                      <c:pt idx="2033">
                        <c:v>1466.3759769999999</c:v>
                      </c:pt>
                      <c:pt idx="2034">
                        <c:v>1465.341797</c:v>
                      </c:pt>
                      <c:pt idx="2035">
                        <c:v>1464.3076169999999</c:v>
                      </c:pt>
                      <c:pt idx="2036">
                        <c:v>1463.2734379999999</c:v>
                      </c:pt>
                      <c:pt idx="2037">
                        <c:v>1462.2392580000001</c:v>
                      </c:pt>
                      <c:pt idx="2038">
                        <c:v>1461.2041019999999</c:v>
                      </c:pt>
                      <c:pt idx="2039">
                        <c:v>1460.1689449999999</c:v>
                      </c:pt>
                      <c:pt idx="2040">
                        <c:v>1459.133789</c:v>
                      </c:pt>
                      <c:pt idx="2041">
                        <c:v>1458.0986330000001</c:v>
                      </c:pt>
                      <c:pt idx="2042">
                        <c:v>1457.0625</c:v>
                      </c:pt>
                      <c:pt idx="2043">
                        <c:v>1456.0263669999999</c:v>
                      </c:pt>
                      <c:pt idx="2044">
                        <c:v>1454.9902340000001</c:v>
                      </c:pt>
                      <c:pt idx="2045">
                        <c:v>1453.9541019999999</c:v>
                      </c:pt>
                      <c:pt idx="2046">
                        <c:v>1452.9179690000001</c:v>
                      </c:pt>
                      <c:pt idx="2047">
                        <c:v>1451.8808590000001</c:v>
                      </c:pt>
                      <c:pt idx="2048">
                        <c:v>1450.84375</c:v>
                      </c:pt>
                      <c:pt idx="2049">
                        <c:v>1449.8066409999999</c:v>
                      </c:pt>
                      <c:pt idx="2050">
                        <c:v>1448.7695309999999</c:v>
                      </c:pt>
                      <c:pt idx="2051">
                        <c:v>1447.7314449999999</c:v>
                      </c:pt>
                      <c:pt idx="2052">
                        <c:v>1446.694336</c:v>
                      </c:pt>
                      <c:pt idx="2053">
                        <c:v>1445.65625</c:v>
                      </c:pt>
                      <c:pt idx="2054">
                        <c:v>1444.618164</c:v>
                      </c:pt>
                      <c:pt idx="2055">
                        <c:v>1443.5791019999999</c:v>
                      </c:pt>
                      <c:pt idx="2056">
                        <c:v>1442.5410159999999</c:v>
                      </c:pt>
                      <c:pt idx="2057">
                        <c:v>1441.501953</c:v>
                      </c:pt>
                      <c:pt idx="2058">
                        <c:v>1440.4628909999999</c:v>
                      </c:pt>
                      <c:pt idx="2059">
                        <c:v>1439.423828</c:v>
                      </c:pt>
                      <c:pt idx="2060">
                        <c:v>1438.383789</c:v>
                      </c:pt>
                      <c:pt idx="2061">
                        <c:v>1437.34375</c:v>
                      </c:pt>
                      <c:pt idx="2062">
                        <c:v>1436.303711</c:v>
                      </c:pt>
                      <c:pt idx="2063">
                        <c:v>1435.263672</c:v>
                      </c:pt>
                      <c:pt idx="2064">
                        <c:v>1434.2236330000001</c:v>
                      </c:pt>
                      <c:pt idx="2065">
                        <c:v>1433.1835940000001</c:v>
                      </c:pt>
                      <c:pt idx="2066">
                        <c:v>1432.142578</c:v>
                      </c:pt>
                      <c:pt idx="2067">
                        <c:v>1431.1015629999999</c:v>
                      </c:pt>
                      <c:pt idx="2068">
                        <c:v>1430.060547</c:v>
                      </c:pt>
                      <c:pt idx="2069">
                        <c:v>1429.0185550000001</c:v>
                      </c:pt>
                      <c:pt idx="2070">
                        <c:v>1427.9765629999999</c:v>
                      </c:pt>
                      <c:pt idx="2071">
                        <c:v>1426.935547</c:v>
                      </c:pt>
                      <c:pt idx="2072">
                        <c:v>1425.8935550000001</c:v>
                      </c:pt>
                      <c:pt idx="2073">
                        <c:v>1424.850586</c:v>
                      </c:pt>
                      <c:pt idx="2074">
                        <c:v>1423.8085940000001</c:v>
                      </c:pt>
                      <c:pt idx="2075">
                        <c:v>1422.765625</c:v>
                      </c:pt>
                      <c:pt idx="2076">
                        <c:v>1421.7226559999999</c:v>
                      </c:pt>
                      <c:pt idx="2077">
                        <c:v>1420.6796879999999</c:v>
                      </c:pt>
                      <c:pt idx="2078">
                        <c:v>1419.6357419999999</c:v>
                      </c:pt>
                      <c:pt idx="2079">
                        <c:v>1418.5927730000001</c:v>
                      </c:pt>
                      <c:pt idx="2080">
                        <c:v>1417.548828</c:v>
                      </c:pt>
                      <c:pt idx="2081">
                        <c:v>1416.5048830000001</c:v>
                      </c:pt>
                      <c:pt idx="2082">
                        <c:v>1415.4609379999999</c:v>
                      </c:pt>
                      <c:pt idx="2083">
                        <c:v>1414.4160159999999</c:v>
                      </c:pt>
                      <c:pt idx="2084">
                        <c:v>1413.3710940000001</c:v>
                      </c:pt>
                      <c:pt idx="2085">
                        <c:v>1412.3271480000001</c:v>
                      </c:pt>
                      <c:pt idx="2086">
                        <c:v>1411.28125</c:v>
                      </c:pt>
                      <c:pt idx="2087">
                        <c:v>1410.236328</c:v>
                      </c:pt>
                      <c:pt idx="2088">
                        <c:v>1409.1904300000001</c:v>
                      </c:pt>
                      <c:pt idx="2089">
                        <c:v>1408.1455080000001</c:v>
                      </c:pt>
                      <c:pt idx="2090">
                        <c:v>1407.0996090000001</c:v>
                      </c:pt>
                      <c:pt idx="2091">
                        <c:v>1406.0527340000001</c:v>
                      </c:pt>
                      <c:pt idx="2092">
                        <c:v>1405.006836</c:v>
                      </c:pt>
                      <c:pt idx="2093">
                        <c:v>1403.959961</c:v>
                      </c:pt>
                      <c:pt idx="2094">
                        <c:v>1402.913086</c:v>
                      </c:pt>
                      <c:pt idx="2095">
                        <c:v>1401.866211</c:v>
                      </c:pt>
                      <c:pt idx="2096">
                        <c:v>1400.819336</c:v>
                      </c:pt>
                      <c:pt idx="2097">
                        <c:v>1399.7714840000001</c:v>
                      </c:pt>
                      <c:pt idx="2098">
                        <c:v>1398.7236330000001</c:v>
                      </c:pt>
                      <c:pt idx="2099">
                        <c:v>1397.6757809999999</c:v>
                      </c:pt>
                      <c:pt idx="2100">
                        <c:v>1396.6279300000001</c:v>
                      </c:pt>
                      <c:pt idx="2101">
                        <c:v>1395.580078</c:v>
                      </c:pt>
                      <c:pt idx="2102">
                        <c:v>1394.53125</c:v>
                      </c:pt>
                      <c:pt idx="2103">
                        <c:v>1393.482422</c:v>
                      </c:pt>
                      <c:pt idx="2104">
                        <c:v>1392.4335940000001</c:v>
                      </c:pt>
                      <c:pt idx="2105">
                        <c:v>1391.3847659999999</c:v>
                      </c:pt>
                      <c:pt idx="2106">
                        <c:v>1390.334961</c:v>
                      </c:pt>
                      <c:pt idx="2107">
                        <c:v>1389.2851559999999</c:v>
                      </c:pt>
                      <c:pt idx="2108">
                        <c:v>1388.2353519999999</c:v>
                      </c:pt>
                      <c:pt idx="2109">
                        <c:v>1387.185547</c:v>
                      </c:pt>
                      <c:pt idx="2110">
                        <c:v>1386.1357419999999</c:v>
                      </c:pt>
                      <c:pt idx="2111">
                        <c:v>1385.084961</c:v>
                      </c:pt>
                      <c:pt idx="2112">
                        <c:v>1384.0341800000001</c:v>
                      </c:pt>
                      <c:pt idx="2113">
                        <c:v>1382.9833980000001</c:v>
                      </c:pt>
                      <c:pt idx="2114">
                        <c:v>1381.9326169999999</c:v>
                      </c:pt>
                      <c:pt idx="2115">
                        <c:v>1380.8808590000001</c:v>
                      </c:pt>
                      <c:pt idx="2116">
                        <c:v>1379.8291019999999</c:v>
                      </c:pt>
                      <c:pt idx="2117">
                        <c:v>1378.7773440000001</c:v>
                      </c:pt>
                      <c:pt idx="2118">
                        <c:v>1377.725586</c:v>
                      </c:pt>
                      <c:pt idx="2119">
                        <c:v>1376.673828</c:v>
                      </c:pt>
                      <c:pt idx="2120">
                        <c:v>1375.6210940000001</c:v>
                      </c:pt>
                      <c:pt idx="2121">
                        <c:v>1374.5683590000001</c:v>
                      </c:pt>
                      <c:pt idx="2122">
                        <c:v>1373.515625</c:v>
                      </c:pt>
                      <c:pt idx="2123">
                        <c:v>1372.4628909999999</c:v>
                      </c:pt>
                      <c:pt idx="2124">
                        <c:v>1371.4091800000001</c:v>
                      </c:pt>
                      <c:pt idx="2125">
                        <c:v>1370.3554690000001</c:v>
                      </c:pt>
                      <c:pt idx="2126">
                        <c:v>1369.3017580000001</c:v>
                      </c:pt>
                      <c:pt idx="2127">
                        <c:v>1368.248047</c:v>
                      </c:pt>
                      <c:pt idx="2128">
                        <c:v>1367.194336</c:v>
                      </c:pt>
                      <c:pt idx="2129">
                        <c:v>1366.1396480000001</c:v>
                      </c:pt>
                      <c:pt idx="2130">
                        <c:v>1365.084961</c:v>
                      </c:pt>
                      <c:pt idx="2131">
                        <c:v>1364.0302730000001</c:v>
                      </c:pt>
                      <c:pt idx="2132">
                        <c:v>1362.975586</c:v>
                      </c:pt>
                      <c:pt idx="2133">
                        <c:v>1361.919922</c:v>
                      </c:pt>
                      <c:pt idx="2134">
                        <c:v>1360.8652340000001</c:v>
                      </c:pt>
                      <c:pt idx="2135">
                        <c:v>1359.8095699999999</c:v>
                      </c:pt>
                      <c:pt idx="2136">
                        <c:v>1358.7529300000001</c:v>
                      </c:pt>
                      <c:pt idx="2137">
                        <c:v>1357.6972659999999</c:v>
                      </c:pt>
                      <c:pt idx="2138">
                        <c:v>1356.640625</c:v>
                      </c:pt>
                      <c:pt idx="2139">
                        <c:v>1355.5839840000001</c:v>
                      </c:pt>
                      <c:pt idx="2140">
                        <c:v>1354.5273440000001</c:v>
                      </c:pt>
                      <c:pt idx="2141">
                        <c:v>1353.470703</c:v>
                      </c:pt>
                      <c:pt idx="2142">
                        <c:v>1352.413086</c:v>
                      </c:pt>
                      <c:pt idx="2143">
                        <c:v>1351.3564449999999</c:v>
                      </c:pt>
                      <c:pt idx="2144">
                        <c:v>1350.298828</c:v>
                      </c:pt>
                      <c:pt idx="2145">
                        <c:v>1349.2402340000001</c:v>
                      </c:pt>
                      <c:pt idx="2146">
                        <c:v>1348.1826169999999</c:v>
                      </c:pt>
                      <c:pt idx="2147">
                        <c:v>1347.1240230000001</c:v>
                      </c:pt>
                      <c:pt idx="2148">
                        <c:v>1346.0654300000001</c:v>
                      </c:pt>
                      <c:pt idx="2149">
                        <c:v>1345.006836</c:v>
                      </c:pt>
                      <c:pt idx="2150">
                        <c:v>1343.9482419999999</c:v>
                      </c:pt>
                      <c:pt idx="2151">
                        <c:v>1342.888672</c:v>
                      </c:pt>
                      <c:pt idx="2152">
                        <c:v>1341.8291019999999</c:v>
                      </c:pt>
                      <c:pt idx="2153">
                        <c:v>1340.7695309999999</c:v>
                      </c:pt>
                      <c:pt idx="2154">
                        <c:v>1339.709961</c:v>
                      </c:pt>
                      <c:pt idx="2155">
                        <c:v>1338.6503909999999</c:v>
                      </c:pt>
                      <c:pt idx="2156">
                        <c:v>1337.5898440000001</c:v>
                      </c:pt>
                      <c:pt idx="2157">
                        <c:v>1336.529297</c:v>
                      </c:pt>
                      <c:pt idx="2158">
                        <c:v>1335.46875</c:v>
                      </c:pt>
                      <c:pt idx="2159">
                        <c:v>1334.408203</c:v>
                      </c:pt>
                      <c:pt idx="2160">
                        <c:v>1333.3466800000001</c:v>
                      </c:pt>
                      <c:pt idx="2161">
                        <c:v>1332.2851559999999</c:v>
                      </c:pt>
                      <c:pt idx="2162">
                        <c:v>1331.2236330000001</c:v>
                      </c:pt>
                      <c:pt idx="2163">
                        <c:v>1330.1621090000001</c:v>
                      </c:pt>
                      <c:pt idx="2164">
                        <c:v>1329.0996090000001</c:v>
                      </c:pt>
                      <c:pt idx="2165">
                        <c:v>1328.038086</c:v>
                      </c:pt>
                      <c:pt idx="2166">
                        <c:v>1326.975586</c:v>
                      </c:pt>
                      <c:pt idx="2167">
                        <c:v>1325.913086</c:v>
                      </c:pt>
                      <c:pt idx="2168">
                        <c:v>1324.8496090000001</c:v>
                      </c:pt>
                      <c:pt idx="2169">
                        <c:v>1323.7871090000001</c:v>
                      </c:pt>
                      <c:pt idx="2170">
                        <c:v>1322.7236330000001</c:v>
                      </c:pt>
                      <c:pt idx="2171">
                        <c:v>1321.6601559999999</c:v>
                      </c:pt>
                      <c:pt idx="2172">
                        <c:v>1320.595703</c:v>
                      </c:pt>
                      <c:pt idx="2173">
                        <c:v>1319.5322269999999</c:v>
                      </c:pt>
                      <c:pt idx="2174">
                        <c:v>1318.4677730000001</c:v>
                      </c:pt>
                      <c:pt idx="2175">
                        <c:v>1317.4033199999999</c:v>
                      </c:pt>
                      <c:pt idx="2176">
                        <c:v>1316.3388669999999</c:v>
                      </c:pt>
                      <c:pt idx="2177">
                        <c:v>1315.274414</c:v>
                      </c:pt>
                      <c:pt idx="2178">
                        <c:v>1314.2089840000001</c:v>
                      </c:pt>
                      <c:pt idx="2179">
                        <c:v>1313.1435550000001</c:v>
                      </c:pt>
                      <c:pt idx="2180">
                        <c:v>1312.078125</c:v>
                      </c:pt>
                      <c:pt idx="2181">
                        <c:v>1311.0126949999999</c:v>
                      </c:pt>
                      <c:pt idx="2182">
                        <c:v>1309.946289</c:v>
                      </c:pt>
                      <c:pt idx="2183">
                        <c:v>1308.8798830000001</c:v>
                      </c:pt>
                      <c:pt idx="2184">
                        <c:v>1307.8134769999999</c:v>
                      </c:pt>
                      <c:pt idx="2185">
                        <c:v>1306.7470699999999</c:v>
                      </c:pt>
                      <c:pt idx="2186">
                        <c:v>1305.680664</c:v>
                      </c:pt>
                      <c:pt idx="2187">
                        <c:v>1304.6132809999999</c:v>
                      </c:pt>
                      <c:pt idx="2188">
                        <c:v>1303.5458980000001</c:v>
                      </c:pt>
                      <c:pt idx="2189">
                        <c:v>1302.4785159999999</c:v>
                      </c:pt>
                      <c:pt idx="2190">
                        <c:v>1301.4111330000001</c:v>
                      </c:pt>
                      <c:pt idx="2191">
                        <c:v>1300.3427730000001</c:v>
                      </c:pt>
                      <c:pt idx="2192">
                        <c:v>1299.274414</c:v>
                      </c:pt>
                      <c:pt idx="2193">
                        <c:v>1298.2060550000001</c:v>
                      </c:pt>
                      <c:pt idx="2194">
                        <c:v>1297.1376949999999</c:v>
                      </c:pt>
                      <c:pt idx="2195">
                        <c:v>1296.069336</c:v>
                      </c:pt>
                      <c:pt idx="2196">
                        <c:v>1295</c:v>
                      </c:pt>
                      <c:pt idx="2197">
                        <c:v>1293.930664</c:v>
                      </c:pt>
                      <c:pt idx="2198">
                        <c:v>1292.861328</c:v>
                      </c:pt>
                      <c:pt idx="2199">
                        <c:v>1291.7910159999999</c:v>
                      </c:pt>
                      <c:pt idx="2200">
                        <c:v>1290.7216800000001</c:v>
                      </c:pt>
                      <c:pt idx="2201">
                        <c:v>1289.6513669999999</c:v>
                      </c:pt>
                      <c:pt idx="2202">
                        <c:v>1288.5810550000001</c:v>
                      </c:pt>
                      <c:pt idx="2203">
                        <c:v>1287.5107419999999</c:v>
                      </c:pt>
                      <c:pt idx="2204">
                        <c:v>1286.439453</c:v>
                      </c:pt>
                      <c:pt idx="2205">
                        <c:v>1285.368164</c:v>
                      </c:pt>
                      <c:pt idx="2206">
                        <c:v>1284.296875</c:v>
                      </c:pt>
                      <c:pt idx="2207">
                        <c:v>1283.225586</c:v>
                      </c:pt>
                      <c:pt idx="2208">
                        <c:v>1282.154297</c:v>
                      </c:pt>
                      <c:pt idx="2209">
                        <c:v>1281.0820309999999</c:v>
                      </c:pt>
                      <c:pt idx="2210">
                        <c:v>1280.0097659999999</c:v>
                      </c:pt>
                      <c:pt idx="2211">
                        <c:v>1278.9375</c:v>
                      </c:pt>
                      <c:pt idx="2212">
                        <c:v>1277.8652340000001</c:v>
                      </c:pt>
                      <c:pt idx="2213">
                        <c:v>1276.7919919999999</c:v>
                      </c:pt>
                      <c:pt idx="2214">
                        <c:v>1275.71875</c:v>
                      </c:pt>
                      <c:pt idx="2215">
                        <c:v>1274.6455080000001</c:v>
                      </c:pt>
                      <c:pt idx="2216">
                        <c:v>1273.5722659999999</c:v>
                      </c:pt>
                      <c:pt idx="2217">
                        <c:v>1272.498047</c:v>
                      </c:pt>
                      <c:pt idx="2218">
                        <c:v>1271.4248050000001</c:v>
                      </c:pt>
                      <c:pt idx="2219">
                        <c:v>1270.350586</c:v>
                      </c:pt>
                      <c:pt idx="2220">
                        <c:v>1269.2763669999999</c:v>
                      </c:pt>
                      <c:pt idx="2221">
                        <c:v>1268.201172</c:v>
                      </c:pt>
                      <c:pt idx="2222">
                        <c:v>1267.126953</c:v>
                      </c:pt>
                      <c:pt idx="2223">
                        <c:v>1266.0517580000001</c:v>
                      </c:pt>
                      <c:pt idx="2224">
                        <c:v>1264.9765629999999</c:v>
                      </c:pt>
                      <c:pt idx="2225">
                        <c:v>1263.9003909999999</c:v>
                      </c:pt>
                      <c:pt idx="2226">
                        <c:v>1262.8251949999999</c:v>
                      </c:pt>
                      <c:pt idx="2227">
                        <c:v>1261.7490230000001</c:v>
                      </c:pt>
                      <c:pt idx="2228">
                        <c:v>1260.6728519999999</c:v>
                      </c:pt>
                      <c:pt idx="2229">
                        <c:v>1259.5966800000001</c:v>
                      </c:pt>
                      <c:pt idx="2230">
                        <c:v>1258.5195309999999</c:v>
                      </c:pt>
                      <c:pt idx="2231">
                        <c:v>1257.4433590000001</c:v>
                      </c:pt>
                      <c:pt idx="2232">
                        <c:v>1256.366211</c:v>
                      </c:pt>
                      <c:pt idx="2233">
                        <c:v>1255.2890629999999</c:v>
                      </c:pt>
                      <c:pt idx="2234">
                        <c:v>1254.2109379999999</c:v>
                      </c:pt>
                      <c:pt idx="2235">
                        <c:v>1253.133789</c:v>
                      </c:pt>
                      <c:pt idx="2236">
                        <c:v>1252.055664</c:v>
                      </c:pt>
                      <c:pt idx="2237">
                        <c:v>1250.977539</c:v>
                      </c:pt>
                      <c:pt idx="2238">
                        <c:v>1249.8984379999999</c:v>
                      </c:pt>
                      <c:pt idx="2239">
                        <c:v>1248.8203129999999</c:v>
                      </c:pt>
                      <c:pt idx="2240">
                        <c:v>1247.741211</c:v>
                      </c:pt>
                      <c:pt idx="2241">
                        <c:v>1246.6621090000001</c:v>
                      </c:pt>
                      <c:pt idx="2242">
                        <c:v>1245.5830080000001</c:v>
                      </c:pt>
                      <c:pt idx="2243">
                        <c:v>1244.5029300000001</c:v>
                      </c:pt>
                      <c:pt idx="2244">
                        <c:v>1243.423828</c:v>
                      </c:pt>
                      <c:pt idx="2245">
                        <c:v>1242.34375</c:v>
                      </c:pt>
                      <c:pt idx="2246">
                        <c:v>1241.263672</c:v>
                      </c:pt>
                      <c:pt idx="2247">
                        <c:v>1240.1826169999999</c:v>
                      </c:pt>
                      <c:pt idx="2248">
                        <c:v>1239.102539</c:v>
                      </c:pt>
                      <c:pt idx="2249">
                        <c:v>1238.0214840000001</c:v>
                      </c:pt>
                      <c:pt idx="2250">
                        <c:v>1236.9404300000001</c:v>
                      </c:pt>
                      <c:pt idx="2251">
                        <c:v>1235.859375</c:v>
                      </c:pt>
                      <c:pt idx="2252">
                        <c:v>1234.7773440000001</c:v>
                      </c:pt>
                      <c:pt idx="2253">
                        <c:v>1233.6953129999999</c:v>
                      </c:pt>
                      <c:pt idx="2254">
                        <c:v>1232.6132809999999</c:v>
                      </c:pt>
                      <c:pt idx="2255">
                        <c:v>1231.53125</c:v>
                      </c:pt>
                      <c:pt idx="2256">
                        <c:v>1230.4492190000001</c:v>
                      </c:pt>
                      <c:pt idx="2257">
                        <c:v>1229.366211</c:v>
                      </c:pt>
                      <c:pt idx="2258">
                        <c:v>1228.283203</c:v>
                      </c:pt>
                      <c:pt idx="2259">
                        <c:v>1227.2001949999999</c:v>
                      </c:pt>
                      <c:pt idx="2260">
                        <c:v>1226.1171879999999</c:v>
                      </c:pt>
                      <c:pt idx="2261">
                        <c:v>1225.033203</c:v>
                      </c:pt>
                      <c:pt idx="2262">
                        <c:v>1223.9492190000001</c:v>
                      </c:pt>
                      <c:pt idx="2263">
                        <c:v>1222.8652340000001</c:v>
                      </c:pt>
                      <c:pt idx="2264">
                        <c:v>1221.78125</c:v>
                      </c:pt>
                      <c:pt idx="2265">
                        <c:v>1220.696289</c:v>
                      </c:pt>
                      <c:pt idx="2266">
                        <c:v>1219.6123050000001</c:v>
                      </c:pt>
                      <c:pt idx="2267">
                        <c:v>1218.5273440000001</c:v>
                      </c:pt>
                      <c:pt idx="2268">
                        <c:v>1217.4414059999999</c:v>
                      </c:pt>
                      <c:pt idx="2269">
                        <c:v>1216.3564449999999</c:v>
                      </c:pt>
                      <c:pt idx="2270">
                        <c:v>1215.2705080000001</c:v>
                      </c:pt>
                      <c:pt idx="2271">
                        <c:v>1214.1845699999999</c:v>
                      </c:pt>
                      <c:pt idx="2272">
                        <c:v>1213.0986330000001</c:v>
                      </c:pt>
                      <c:pt idx="2273">
                        <c:v>1212.0126949999999</c:v>
                      </c:pt>
                      <c:pt idx="2274">
                        <c:v>1210.9257809999999</c:v>
                      </c:pt>
                      <c:pt idx="2275">
                        <c:v>1209.8388669999999</c:v>
                      </c:pt>
                      <c:pt idx="2276">
                        <c:v>1208.751953</c:v>
                      </c:pt>
                      <c:pt idx="2277">
                        <c:v>1207.665039</c:v>
                      </c:pt>
                      <c:pt idx="2278">
                        <c:v>1206.5771480000001</c:v>
                      </c:pt>
                      <c:pt idx="2279">
                        <c:v>1205.4902340000001</c:v>
                      </c:pt>
                      <c:pt idx="2280">
                        <c:v>1204.4023440000001</c:v>
                      </c:pt>
                      <c:pt idx="2281">
                        <c:v>1203.3134769999999</c:v>
                      </c:pt>
                      <c:pt idx="2282">
                        <c:v>1202.225586</c:v>
                      </c:pt>
                      <c:pt idx="2283">
                        <c:v>1201.1367190000001</c:v>
                      </c:pt>
                      <c:pt idx="2284">
                        <c:v>1200.0478519999999</c:v>
                      </c:pt>
                      <c:pt idx="2285">
                        <c:v>1198.9589840000001</c:v>
                      </c:pt>
                      <c:pt idx="2286">
                        <c:v>1197.8701169999999</c:v>
                      </c:pt>
                      <c:pt idx="2287">
                        <c:v>1196.7802730000001</c:v>
                      </c:pt>
                      <c:pt idx="2288">
                        <c:v>1195.6904300000001</c:v>
                      </c:pt>
                      <c:pt idx="2289">
                        <c:v>1194.600586</c:v>
                      </c:pt>
                      <c:pt idx="2290">
                        <c:v>1193.5107419999999</c:v>
                      </c:pt>
                      <c:pt idx="2291">
                        <c:v>1192.419922</c:v>
                      </c:pt>
                      <c:pt idx="2292">
                        <c:v>1191.330078</c:v>
                      </c:pt>
                      <c:pt idx="2293">
                        <c:v>1190.2392580000001</c:v>
                      </c:pt>
                      <c:pt idx="2294">
                        <c:v>1189.147461</c:v>
                      </c:pt>
                      <c:pt idx="2295">
                        <c:v>1188.0566409999999</c:v>
                      </c:pt>
                      <c:pt idx="2296">
                        <c:v>1186.9648440000001</c:v>
                      </c:pt>
                      <c:pt idx="2297">
                        <c:v>1185.873047</c:v>
                      </c:pt>
                      <c:pt idx="2298">
                        <c:v>1184.78125</c:v>
                      </c:pt>
                      <c:pt idx="2299">
                        <c:v>1183.689453</c:v>
                      </c:pt>
                      <c:pt idx="2300">
                        <c:v>1182.5966800000001</c:v>
                      </c:pt>
                      <c:pt idx="2301">
                        <c:v>1181.5039059999999</c:v>
                      </c:pt>
                      <c:pt idx="2302">
                        <c:v>1180.4111330000001</c:v>
                      </c:pt>
                      <c:pt idx="2303">
                        <c:v>1179.3173830000001</c:v>
                      </c:pt>
                      <c:pt idx="2304">
                        <c:v>1178.2246090000001</c:v>
                      </c:pt>
                      <c:pt idx="2305">
                        <c:v>1177.1308590000001</c:v>
                      </c:pt>
                      <c:pt idx="2306">
                        <c:v>1176.0371090000001</c:v>
                      </c:pt>
                      <c:pt idx="2307">
                        <c:v>1174.9433590000001</c:v>
                      </c:pt>
                      <c:pt idx="2308">
                        <c:v>1173.8486330000001</c:v>
                      </c:pt>
                      <c:pt idx="2309">
                        <c:v>1172.7539059999999</c:v>
                      </c:pt>
                      <c:pt idx="2310">
                        <c:v>1171.6591800000001</c:v>
                      </c:pt>
                      <c:pt idx="2311">
                        <c:v>1170.564453</c:v>
                      </c:pt>
                      <c:pt idx="2312">
                        <c:v>1169.4697269999999</c:v>
                      </c:pt>
                      <c:pt idx="2313">
                        <c:v>1168.3740230000001</c:v>
                      </c:pt>
                      <c:pt idx="2314">
                        <c:v>1167.2783199999999</c:v>
                      </c:pt>
                      <c:pt idx="2315">
                        <c:v>1166.1826169999999</c:v>
                      </c:pt>
                      <c:pt idx="2316">
                        <c:v>1165.0859379999999</c:v>
                      </c:pt>
                      <c:pt idx="2317">
                        <c:v>1163.9902340000001</c:v>
                      </c:pt>
                      <c:pt idx="2318">
                        <c:v>1162.8935550000001</c:v>
                      </c:pt>
                      <c:pt idx="2319">
                        <c:v>1161.796875</c:v>
                      </c:pt>
                      <c:pt idx="2320">
                        <c:v>1160.6992190000001</c:v>
                      </c:pt>
                      <c:pt idx="2321">
                        <c:v>1159.602539</c:v>
                      </c:pt>
                      <c:pt idx="2322">
                        <c:v>1158.5048830000001</c:v>
                      </c:pt>
                      <c:pt idx="2323">
                        <c:v>1157.4072269999999</c:v>
                      </c:pt>
                      <c:pt idx="2324">
                        <c:v>1156.3095699999999</c:v>
                      </c:pt>
                      <c:pt idx="2325">
                        <c:v>1155.2109379999999</c:v>
                      </c:pt>
                      <c:pt idx="2326">
                        <c:v>1154.1123050000001</c:v>
                      </c:pt>
                      <c:pt idx="2327">
                        <c:v>1153.013672</c:v>
                      </c:pt>
                      <c:pt idx="2328">
                        <c:v>1151.915039</c:v>
                      </c:pt>
                      <c:pt idx="2329">
                        <c:v>1150.8164059999999</c:v>
                      </c:pt>
                      <c:pt idx="2330">
                        <c:v>1149.716797</c:v>
                      </c:pt>
                      <c:pt idx="2331">
                        <c:v>1148.6171879999999</c:v>
                      </c:pt>
                      <c:pt idx="2332">
                        <c:v>1147.517578</c:v>
                      </c:pt>
                      <c:pt idx="2333">
                        <c:v>1146.4179690000001</c:v>
                      </c:pt>
                      <c:pt idx="2334">
                        <c:v>1145.3173830000001</c:v>
                      </c:pt>
                      <c:pt idx="2335">
                        <c:v>1144.216797</c:v>
                      </c:pt>
                      <c:pt idx="2336">
                        <c:v>1143.116211</c:v>
                      </c:pt>
                      <c:pt idx="2337">
                        <c:v>1142.0146480000001</c:v>
                      </c:pt>
                      <c:pt idx="2338">
                        <c:v>1140.9140629999999</c:v>
                      </c:pt>
                      <c:pt idx="2339">
                        <c:v>1139.8125</c:v>
                      </c:pt>
                      <c:pt idx="2340">
                        <c:v>1138.7109379999999</c:v>
                      </c:pt>
                      <c:pt idx="2341">
                        <c:v>1137.609375</c:v>
                      </c:pt>
                      <c:pt idx="2342">
                        <c:v>1136.506836</c:v>
                      </c:pt>
                      <c:pt idx="2343">
                        <c:v>1135.404297</c:v>
                      </c:pt>
                      <c:pt idx="2344">
                        <c:v>1134.3017580000001</c:v>
                      </c:pt>
                      <c:pt idx="2345">
                        <c:v>1133.1992190000001</c:v>
                      </c:pt>
                      <c:pt idx="2346">
                        <c:v>1132.0966800000001</c:v>
                      </c:pt>
                      <c:pt idx="2347">
                        <c:v>1130.993164</c:v>
                      </c:pt>
                      <c:pt idx="2348">
                        <c:v>1129.8896480000001</c:v>
                      </c:pt>
                      <c:pt idx="2349">
                        <c:v>1128.7861330000001</c:v>
                      </c:pt>
                      <c:pt idx="2350">
                        <c:v>1127.6816409999999</c:v>
                      </c:pt>
                      <c:pt idx="2351">
                        <c:v>1126.578125</c:v>
                      </c:pt>
                      <c:pt idx="2352">
                        <c:v>1125.4736330000001</c:v>
                      </c:pt>
                      <c:pt idx="2353">
                        <c:v>1124.3691409999999</c:v>
                      </c:pt>
                      <c:pt idx="2354">
                        <c:v>1123.263672</c:v>
                      </c:pt>
                      <c:pt idx="2355">
                        <c:v>1122.1591800000001</c:v>
                      </c:pt>
                      <c:pt idx="2356">
                        <c:v>1121.053711</c:v>
                      </c:pt>
                      <c:pt idx="2357">
                        <c:v>1119.9482419999999</c:v>
                      </c:pt>
                      <c:pt idx="2358">
                        <c:v>1118.841797</c:v>
                      </c:pt>
                      <c:pt idx="2359">
                        <c:v>1117.736328</c:v>
                      </c:pt>
                      <c:pt idx="2360">
                        <c:v>1116.6298830000001</c:v>
                      </c:pt>
                      <c:pt idx="2361">
                        <c:v>1115.5234379999999</c:v>
                      </c:pt>
                      <c:pt idx="2362">
                        <c:v>1114.4169919999999</c:v>
                      </c:pt>
                      <c:pt idx="2363">
                        <c:v>1113.3095699999999</c:v>
                      </c:pt>
                      <c:pt idx="2364">
                        <c:v>1112.2021480000001</c:v>
                      </c:pt>
                      <c:pt idx="2365">
                        <c:v>1111.0947269999999</c:v>
                      </c:pt>
                      <c:pt idx="2366">
                        <c:v>1109.9873050000001</c:v>
                      </c:pt>
                      <c:pt idx="2367">
                        <c:v>1108.8798830000001</c:v>
                      </c:pt>
                      <c:pt idx="2368">
                        <c:v>1107.7714840000001</c:v>
                      </c:pt>
                      <c:pt idx="2369">
                        <c:v>1106.663086</c:v>
                      </c:pt>
                      <c:pt idx="2370">
                        <c:v>1105.5546879999999</c:v>
                      </c:pt>
                      <c:pt idx="2371">
                        <c:v>1104.4453129999999</c:v>
                      </c:pt>
                      <c:pt idx="2372">
                        <c:v>1103.336914</c:v>
                      </c:pt>
                      <c:pt idx="2373">
                        <c:v>1102.227539</c:v>
                      </c:pt>
                      <c:pt idx="2374">
                        <c:v>1101.118164</c:v>
                      </c:pt>
                      <c:pt idx="2375">
                        <c:v>1100.0078129999999</c:v>
                      </c:pt>
                      <c:pt idx="2376">
                        <c:v>1098.8984379999999</c:v>
                      </c:pt>
                      <c:pt idx="2377">
                        <c:v>1097.788086</c:v>
                      </c:pt>
                      <c:pt idx="2378">
                        <c:v>1096.6777340000001</c:v>
                      </c:pt>
                      <c:pt idx="2379">
                        <c:v>1095.5664059999999</c:v>
                      </c:pt>
                      <c:pt idx="2380">
                        <c:v>1094.4560550000001</c:v>
                      </c:pt>
                      <c:pt idx="2381">
                        <c:v>1093.3447269999999</c:v>
                      </c:pt>
                      <c:pt idx="2382">
                        <c:v>1092.2333980000001</c:v>
                      </c:pt>
                      <c:pt idx="2383">
                        <c:v>1091.1210940000001</c:v>
                      </c:pt>
                      <c:pt idx="2384">
                        <c:v>1090.0097659999999</c:v>
                      </c:pt>
                      <c:pt idx="2385">
                        <c:v>1088.897461</c:v>
                      </c:pt>
                      <c:pt idx="2386">
                        <c:v>1087.7851559999999</c:v>
                      </c:pt>
                      <c:pt idx="2387">
                        <c:v>1086.6728519999999</c:v>
                      </c:pt>
                      <c:pt idx="2388">
                        <c:v>1085.5595699999999</c:v>
                      </c:pt>
                      <c:pt idx="2389">
                        <c:v>1084.4472659999999</c:v>
                      </c:pt>
                      <c:pt idx="2390">
                        <c:v>1083.3339840000001</c:v>
                      </c:pt>
                      <c:pt idx="2391">
                        <c:v>1082.2197269999999</c:v>
                      </c:pt>
                      <c:pt idx="2392">
                        <c:v>1081.1064449999999</c:v>
                      </c:pt>
                      <c:pt idx="2393">
                        <c:v>1079.9921879999999</c:v>
                      </c:pt>
                      <c:pt idx="2394">
                        <c:v>1078.8779300000001</c:v>
                      </c:pt>
                      <c:pt idx="2395">
                        <c:v>1077.763672</c:v>
                      </c:pt>
                      <c:pt idx="2396">
                        <c:v>1076.649414</c:v>
                      </c:pt>
                      <c:pt idx="2397">
                        <c:v>1075.5341800000001</c:v>
                      </c:pt>
                      <c:pt idx="2398">
                        <c:v>1074.4189449999999</c:v>
                      </c:pt>
                      <c:pt idx="2399">
                        <c:v>1073.303711</c:v>
                      </c:pt>
                      <c:pt idx="2400">
                        <c:v>1072.1884769999999</c:v>
                      </c:pt>
                      <c:pt idx="2401">
                        <c:v>1071.0722659999999</c:v>
                      </c:pt>
                      <c:pt idx="2402">
                        <c:v>1069.9560550000001</c:v>
                      </c:pt>
                      <c:pt idx="2403">
                        <c:v>1068.8398440000001</c:v>
                      </c:pt>
                      <c:pt idx="2404">
                        <c:v>1067.7236330000001</c:v>
                      </c:pt>
                      <c:pt idx="2405">
                        <c:v>1066.6064449999999</c:v>
                      </c:pt>
                      <c:pt idx="2406">
                        <c:v>1065.4892580000001</c:v>
                      </c:pt>
                      <c:pt idx="2407">
                        <c:v>1064.3720699999999</c:v>
                      </c:pt>
                      <c:pt idx="2408">
                        <c:v>1063.2548830000001</c:v>
                      </c:pt>
                      <c:pt idx="2409">
                        <c:v>1062.1367190000001</c:v>
                      </c:pt>
                      <c:pt idx="2410">
                        <c:v>1061.0195309999999</c:v>
                      </c:pt>
                      <c:pt idx="2411">
                        <c:v>1059.9013669999999</c:v>
                      </c:pt>
                      <c:pt idx="2412">
                        <c:v>1058.7822269999999</c:v>
                      </c:pt>
                      <c:pt idx="2413">
                        <c:v>1057.6640629999999</c:v>
                      </c:pt>
                      <c:pt idx="2414">
                        <c:v>1056.544922</c:v>
                      </c:pt>
                      <c:pt idx="2415">
                        <c:v>1055.4257809999999</c:v>
                      </c:pt>
                      <c:pt idx="2416">
                        <c:v>1054.3066409999999</c:v>
                      </c:pt>
                      <c:pt idx="2417">
                        <c:v>1053.1865230000001</c:v>
                      </c:pt>
                      <c:pt idx="2418">
                        <c:v>1052.0673830000001</c:v>
                      </c:pt>
                      <c:pt idx="2419">
                        <c:v>1050.9472659999999</c:v>
                      </c:pt>
                      <c:pt idx="2420">
                        <c:v>1049.826172</c:v>
                      </c:pt>
                      <c:pt idx="2421">
                        <c:v>1048.7060550000001</c:v>
                      </c:pt>
                      <c:pt idx="2422">
                        <c:v>1047.584961</c:v>
                      </c:pt>
                      <c:pt idx="2423">
                        <c:v>1046.4638669999999</c:v>
                      </c:pt>
                      <c:pt idx="2424">
                        <c:v>1045.3427730000001</c:v>
                      </c:pt>
                      <c:pt idx="2425">
                        <c:v>1044.2216800000001</c:v>
                      </c:pt>
                      <c:pt idx="2426">
                        <c:v>1043.0996090000001</c:v>
                      </c:pt>
                      <c:pt idx="2427">
                        <c:v>1041.977539</c:v>
                      </c:pt>
                      <c:pt idx="2428">
                        <c:v>1040.8554690000001</c:v>
                      </c:pt>
                      <c:pt idx="2429">
                        <c:v>1039.7333980000001</c:v>
                      </c:pt>
                      <c:pt idx="2430">
                        <c:v>1038.6103519999999</c:v>
                      </c:pt>
                      <c:pt idx="2431">
                        <c:v>1037.4873050000001</c:v>
                      </c:pt>
                      <c:pt idx="2432">
                        <c:v>1036.3642580000001</c:v>
                      </c:pt>
                      <c:pt idx="2433">
                        <c:v>1035.241211</c:v>
                      </c:pt>
                      <c:pt idx="2434">
                        <c:v>1034.1171879999999</c:v>
                      </c:pt>
                      <c:pt idx="2435">
                        <c:v>1032.993164</c:v>
                      </c:pt>
                      <c:pt idx="2436">
                        <c:v>1031.8691409999999</c:v>
                      </c:pt>
                      <c:pt idx="2437">
                        <c:v>1030.7451169999999</c:v>
                      </c:pt>
                      <c:pt idx="2438">
                        <c:v>1029.6201169999999</c:v>
                      </c:pt>
                      <c:pt idx="2439">
                        <c:v>1028.4951169999999</c:v>
                      </c:pt>
                      <c:pt idx="2440">
                        <c:v>1027.3701169999999</c:v>
                      </c:pt>
                      <c:pt idx="2441">
                        <c:v>1026.2451169999999</c:v>
                      </c:pt>
                      <c:pt idx="2442">
                        <c:v>1025.1191409999999</c:v>
                      </c:pt>
                      <c:pt idx="2443">
                        <c:v>1023.993164</c:v>
                      </c:pt>
                      <c:pt idx="2444">
                        <c:v>1022.8671880000001</c:v>
                      </c:pt>
                      <c:pt idx="2445">
                        <c:v>1021.741211</c:v>
                      </c:pt>
                      <c:pt idx="2446">
                        <c:v>1020.615234</c:v>
                      </c:pt>
                      <c:pt idx="2447">
                        <c:v>1019.488281</c:v>
                      </c:pt>
                      <c:pt idx="2448">
                        <c:v>1018.361328</c:v>
                      </c:pt>
                      <c:pt idx="2449">
                        <c:v>1017.234375</c:v>
                      </c:pt>
                      <c:pt idx="2450">
                        <c:v>1016.106445</c:v>
                      </c:pt>
                      <c:pt idx="2451">
                        <c:v>1014.978516</c:v>
                      </c:pt>
                      <c:pt idx="2452">
                        <c:v>1013.850586</c:v>
                      </c:pt>
                      <c:pt idx="2453">
                        <c:v>1012.722656</c:v>
                      </c:pt>
                      <c:pt idx="2454">
                        <c:v>1011.594727</c:v>
                      </c:pt>
                      <c:pt idx="2455">
                        <c:v>1010.46582</c:v>
                      </c:pt>
                      <c:pt idx="2456">
                        <c:v>1009.336914</c:v>
                      </c:pt>
                      <c:pt idx="2457">
                        <c:v>1008.2080079999999</c:v>
                      </c:pt>
                      <c:pt idx="2458">
                        <c:v>1007.078125</c:v>
                      </c:pt>
                      <c:pt idx="2459">
                        <c:v>1005.9482420000001</c:v>
                      </c:pt>
                      <c:pt idx="2460">
                        <c:v>1004.818359</c:v>
                      </c:pt>
                      <c:pt idx="2461">
                        <c:v>1003.688477</c:v>
                      </c:pt>
                      <c:pt idx="2462">
                        <c:v>1002.558594</c:v>
                      </c:pt>
                      <c:pt idx="2463">
                        <c:v>1001.427734</c:v>
                      </c:pt>
                      <c:pt idx="2464">
                        <c:v>1000.296875</c:v>
                      </c:pt>
                      <c:pt idx="2465">
                        <c:v>999.16601600000001</c:v>
                      </c:pt>
                      <c:pt idx="2466">
                        <c:v>998.03515600000003</c:v>
                      </c:pt>
                      <c:pt idx="2467">
                        <c:v>996.90332000000001</c:v>
                      </c:pt>
                      <c:pt idx="2468">
                        <c:v>995.77148399999999</c:v>
                      </c:pt>
                      <c:pt idx="2469">
                        <c:v>994.63964799999997</c:v>
                      </c:pt>
                      <c:pt idx="2470">
                        <c:v>993.50683600000002</c:v>
                      </c:pt>
                      <c:pt idx="2471">
                        <c:v>992.375</c:v>
                      </c:pt>
                      <c:pt idx="2472">
                        <c:v>991.24218800000006</c:v>
                      </c:pt>
                      <c:pt idx="2473">
                        <c:v>990.109375</c:v>
                      </c:pt>
                      <c:pt idx="2474">
                        <c:v>988.97558600000002</c:v>
                      </c:pt>
                      <c:pt idx="2475">
                        <c:v>987.84277299999997</c:v>
                      </c:pt>
                      <c:pt idx="2476">
                        <c:v>986.70898399999999</c:v>
                      </c:pt>
                      <c:pt idx="2477">
                        <c:v>985.57519500000001</c:v>
                      </c:pt>
                      <c:pt idx="2478">
                        <c:v>984.44042999999999</c:v>
                      </c:pt>
                      <c:pt idx="2479">
                        <c:v>983.30664100000001</c:v>
                      </c:pt>
                      <c:pt idx="2480">
                        <c:v>982.171875</c:v>
                      </c:pt>
                      <c:pt idx="2481">
                        <c:v>981.03710899999999</c:v>
                      </c:pt>
                      <c:pt idx="2482">
                        <c:v>979.90136700000005</c:v>
                      </c:pt>
                      <c:pt idx="2483">
                        <c:v>978.76660200000003</c:v>
                      </c:pt>
                      <c:pt idx="2484">
                        <c:v>977.63085899999999</c:v>
                      </c:pt>
                      <c:pt idx="2485">
                        <c:v>976.49511700000005</c:v>
                      </c:pt>
                      <c:pt idx="2486">
                        <c:v>975.35839799999997</c:v>
                      </c:pt>
                      <c:pt idx="2487">
                        <c:v>974.22265600000003</c:v>
                      </c:pt>
                      <c:pt idx="2488">
                        <c:v>973.08593800000006</c:v>
                      </c:pt>
                      <c:pt idx="2489">
                        <c:v>971.94921899999997</c:v>
                      </c:pt>
                      <c:pt idx="2490">
                        <c:v>970.8125</c:v>
                      </c:pt>
                      <c:pt idx="2491">
                        <c:v>969.67480499999999</c:v>
                      </c:pt>
                      <c:pt idx="2492">
                        <c:v>968.53710899999999</c:v>
                      </c:pt>
                      <c:pt idx="2493">
                        <c:v>967.39941399999998</c:v>
                      </c:pt>
                      <c:pt idx="2494">
                        <c:v>966.26171899999997</c:v>
                      </c:pt>
                      <c:pt idx="2495">
                        <c:v>965.12304700000004</c:v>
                      </c:pt>
                      <c:pt idx="2496">
                        <c:v>963.984375</c:v>
                      </c:pt>
                      <c:pt idx="2497">
                        <c:v>962.84570299999996</c:v>
                      </c:pt>
                      <c:pt idx="2498">
                        <c:v>961.70703100000003</c:v>
                      </c:pt>
                      <c:pt idx="2499">
                        <c:v>960.56738299999995</c:v>
                      </c:pt>
                      <c:pt idx="2500">
                        <c:v>959.42871100000002</c:v>
                      </c:pt>
                      <c:pt idx="2501">
                        <c:v>958.28808600000002</c:v>
                      </c:pt>
                      <c:pt idx="2502">
                        <c:v>957.14843800000006</c:v>
                      </c:pt>
                      <c:pt idx="2503">
                        <c:v>956.00878899999998</c:v>
                      </c:pt>
                      <c:pt idx="2504">
                        <c:v>954.86816399999998</c:v>
                      </c:pt>
                      <c:pt idx="2505">
                        <c:v>953.72753899999998</c:v>
                      </c:pt>
                      <c:pt idx="2506">
                        <c:v>952.58593800000006</c:v>
                      </c:pt>
                      <c:pt idx="2507">
                        <c:v>951.44531300000006</c:v>
                      </c:pt>
                      <c:pt idx="2508">
                        <c:v>950.30371100000002</c:v>
                      </c:pt>
                      <c:pt idx="2509">
                        <c:v>949.16210899999999</c:v>
                      </c:pt>
                      <c:pt idx="2510">
                        <c:v>948.02050799999995</c:v>
                      </c:pt>
                      <c:pt idx="2511">
                        <c:v>946.87792999999999</c:v>
                      </c:pt>
                      <c:pt idx="2512">
                        <c:v>945.73535200000003</c:v>
                      </c:pt>
                      <c:pt idx="2513">
                        <c:v>944.59277299999997</c:v>
                      </c:pt>
                      <c:pt idx="2514">
                        <c:v>943.45019500000001</c:v>
                      </c:pt>
                      <c:pt idx="2515">
                        <c:v>942.30664100000001</c:v>
                      </c:pt>
                      <c:pt idx="2516">
                        <c:v>941.16406300000006</c:v>
                      </c:pt>
                      <c:pt idx="2517">
                        <c:v>940.02050799999995</c:v>
                      </c:pt>
                      <c:pt idx="2518">
                        <c:v>938.87597700000003</c:v>
                      </c:pt>
                      <c:pt idx="2519">
                        <c:v>937.73242200000004</c:v>
                      </c:pt>
                      <c:pt idx="2520">
                        <c:v>936.58789100000001</c:v>
                      </c:pt>
                      <c:pt idx="2521">
                        <c:v>935.44335899999999</c:v>
                      </c:pt>
                      <c:pt idx="2522">
                        <c:v>934.29882799999996</c:v>
                      </c:pt>
                      <c:pt idx="2523">
                        <c:v>933.15332000000001</c:v>
                      </c:pt>
                      <c:pt idx="2524">
                        <c:v>932.00781300000006</c:v>
                      </c:pt>
                      <c:pt idx="2525">
                        <c:v>930.86230499999999</c:v>
                      </c:pt>
                      <c:pt idx="2526">
                        <c:v>929.71679700000004</c:v>
                      </c:pt>
                      <c:pt idx="2527">
                        <c:v>928.57031300000006</c:v>
                      </c:pt>
                      <c:pt idx="2528">
                        <c:v>927.42480499999999</c:v>
                      </c:pt>
                      <c:pt idx="2529">
                        <c:v>926.27832000000001</c:v>
                      </c:pt>
                      <c:pt idx="2530">
                        <c:v>925.13085899999999</c:v>
                      </c:pt>
                      <c:pt idx="2531">
                        <c:v>923.984375</c:v>
                      </c:pt>
                      <c:pt idx="2532">
                        <c:v>922.83691399999998</c:v>
                      </c:pt>
                      <c:pt idx="2533">
                        <c:v>921.68945299999996</c:v>
                      </c:pt>
                      <c:pt idx="2534">
                        <c:v>920.54199200000005</c:v>
                      </c:pt>
                      <c:pt idx="2535">
                        <c:v>919.39355499999999</c:v>
                      </c:pt>
                      <c:pt idx="2536">
                        <c:v>918.24511700000005</c:v>
                      </c:pt>
                      <c:pt idx="2537">
                        <c:v>917.09667999999999</c:v>
                      </c:pt>
                      <c:pt idx="2538">
                        <c:v>915.94824200000005</c:v>
                      </c:pt>
                      <c:pt idx="2539">
                        <c:v>914.79980499999999</c:v>
                      </c:pt>
                      <c:pt idx="2540">
                        <c:v>913.65039100000001</c:v>
                      </c:pt>
                      <c:pt idx="2541">
                        <c:v>912.50097700000003</c:v>
                      </c:pt>
                      <c:pt idx="2542">
                        <c:v>911.35058600000002</c:v>
                      </c:pt>
                      <c:pt idx="2543">
                        <c:v>910.20117200000004</c:v>
                      </c:pt>
                      <c:pt idx="2544">
                        <c:v>909.05078100000003</c:v>
                      </c:pt>
                      <c:pt idx="2545">
                        <c:v>907.90039100000001</c:v>
                      </c:pt>
                      <c:pt idx="2546">
                        <c:v>906.75</c:v>
                      </c:pt>
                      <c:pt idx="2547">
                        <c:v>905.59863299999995</c:v>
                      </c:pt>
                      <c:pt idx="2548">
                        <c:v>904.44726600000001</c:v>
                      </c:pt>
                      <c:pt idx="2549">
                        <c:v>903.29589799999997</c:v>
                      </c:pt>
                      <c:pt idx="2550">
                        <c:v>902.14453100000003</c:v>
                      </c:pt>
                      <c:pt idx="2551">
                        <c:v>900.99218800000006</c:v>
                      </c:pt>
                      <c:pt idx="2552">
                        <c:v>899.84082000000001</c:v>
                      </c:pt>
                      <c:pt idx="2553">
                        <c:v>898.68847700000003</c:v>
                      </c:pt>
                      <c:pt idx="2554">
                        <c:v>897.53515600000003</c:v>
                      </c:pt>
                      <c:pt idx="2555">
                        <c:v>896.38281300000006</c:v>
                      </c:pt>
                      <c:pt idx="2556">
                        <c:v>895.22949200000005</c:v>
                      </c:pt>
                      <c:pt idx="2557">
                        <c:v>894.07617200000004</c:v>
                      </c:pt>
                      <c:pt idx="2558">
                        <c:v>892.921875</c:v>
                      </c:pt>
                      <c:pt idx="2559">
                        <c:v>891.76855499999999</c:v>
                      </c:pt>
                      <c:pt idx="2560">
                        <c:v>890.61425799999995</c:v>
                      </c:pt>
                      <c:pt idx="2561">
                        <c:v>889.45996100000002</c:v>
                      </c:pt>
                      <c:pt idx="2562">
                        <c:v>888.30566399999998</c:v>
                      </c:pt>
                      <c:pt idx="2563">
                        <c:v>887.15039100000001</c:v>
                      </c:pt>
                      <c:pt idx="2564">
                        <c:v>885.99511700000005</c:v>
                      </c:pt>
                      <c:pt idx="2565">
                        <c:v>884.83984399999997</c:v>
                      </c:pt>
                      <c:pt idx="2566">
                        <c:v>883.68457000000001</c:v>
                      </c:pt>
                      <c:pt idx="2567">
                        <c:v>882.52832000000001</c:v>
                      </c:pt>
                      <c:pt idx="2568">
                        <c:v>881.37207000000001</c:v>
                      </c:pt>
                      <c:pt idx="2569">
                        <c:v>880.21582000000001</c:v>
                      </c:pt>
                      <c:pt idx="2570">
                        <c:v>879.05957000000001</c:v>
                      </c:pt>
                      <c:pt idx="2571">
                        <c:v>877.90234399999997</c:v>
                      </c:pt>
                      <c:pt idx="2572">
                        <c:v>876.74511700000005</c:v>
                      </c:pt>
                      <c:pt idx="2573">
                        <c:v>875.58789100000001</c:v>
                      </c:pt>
                      <c:pt idx="2574">
                        <c:v>874.43066399999998</c:v>
                      </c:pt>
                      <c:pt idx="2575">
                        <c:v>873.27246100000002</c:v>
                      </c:pt>
                      <c:pt idx="2576">
                        <c:v>872.11425799999995</c:v>
                      </c:pt>
                      <c:pt idx="2577">
                        <c:v>870.95605499999999</c:v>
                      </c:pt>
                      <c:pt idx="2578">
                        <c:v>869.79785200000003</c:v>
                      </c:pt>
                      <c:pt idx="2579">
                        <c:v>868.63867200000004</c:v>
                      </c:pt>
                      <c:pt idx="2580">
                        <c:v>867.47949200000005</c:v>
                      </c:pt>
                      <c:pt idx="2581">
                        <c:v>866.32031300000006</c:v>
                      </c:pt>
                      <c:pt idx="2582">
                        <c:v>865.16113299999995</c:v>
                      </c:pt>
                      <c:pt idx="2583">
                        <c:v>864.00097700000003</c:v>
                      </c:pt>
                      <c:pt idx="2584">
                        <c:v>862.84082000000001</c:v>
                      </c:pt>
                      <c:pt idx="2585">
                        <c:v>861.68066399999998</c:v>
                      </c:pt>
                      <c:pt idx="2586">
                        <c:v>860.52050799999995</c:v>
                      </c:pt>
                      <c:pt idx="2587">
                        <c:v>859.359375</c:v>
                      </c:pt>
                      <c:pt idx="2588">
                        <c:v>858.19824200000005</c:v>
                      </c:pt>
                      <c:pt idx="2589">
                        <c:v>857.03710899999999</c:v>
                      </c:pt>
                      <c:pt idx="2590">
                        <c:v>855.875</c:v>
                      </c:pt>
                      <c:pt idx="2591">
                        <c:v>854.71386700000005</c:v>
                      </c:pt>
                      <c:pt idx="2592">
                        <c:v>853.55175799999995</c:v>
                      </c:pt>
                      <c:pt idx="2593">
                        <c:v>852.38964799999997</c:v>
                      </c:pt>
                      <c:pt idx="2594">
                        <c:v>851.22656300000006</c:v>
                      </c:pt>
                      <c:pt idx="2595">
                        <c:v>850.06347700000003</c:v>
                      </c:pt>
                      <c:pt idx="2596">
                        <c:v>848.90039100000001</c:v>
                      </c:pt>
                      <c:pt idx="2597">
                        <c:v>847.73730499999999</c:v>
                      </c:pt>
                      <c:pt idx="2598">
                        <c:v>846.57421899999997</c:v>
                      </c:pt>
                      <c:pt idx="2599">
                        <c:v>845.41015600000003</c:v>
                      </c:pt>
                      <c:pt idx="2600">
                        <c:v>844.24609399999997</c:v>
                      </c:pt>
                      <c:pt idx="2601">
                        <c:v>843.08203100000003</c:v>
                      </c:pt>
                      <c:pt idx="2602">
                        <c:v>841.91699200000005</c:v>
                      </c:pt>
                      <c:pt idx="2603">
                        <c:v>840.75292999999999</c:v>
                      </c:pt>
                      <c:pt idx="2604">
                        <c:v>839.58789100000001</c:v>
                      </c:pt>
                      <c:pt idx="2605">
                        <c:v>838.421875</c:v>
                      </c:pt>
                      <c:pt idx="2606">
                        <c:v>837.25683600000002</c:v>
                      </c:pt>
                      <c:pt idx="2607">
                        <c:v>836.09082000000001</c:v>
                      </c:pt>
                      <c:pt idx="2608">
                        <c:v>834.92480499999999</c:v>
                      </c:pt>
                      <c:pt idx="2609">
                        <c:v>833.75878899999998</c:v>
                      </c:pt>
                      <c:pt idx="2610">
                        <c:v>832.59179700000004</c:v>
                      </c:pt>
                      <c:pt idx="2611">
                        <c:v>831.42480499999999</c:v>
                      </c:pt>
                      <c:pt idx="2612">
                        <c:v>830.25781300000006</c:v>
                      </c:pt>
                      <c:pt idx="2613">
                        <c:v>829.09082000000001</c:v>
                      </c:pt>
                      <c:pt idx="2614">
                        <c:v>827.92285200000003</c:v>
                      </c:pt>
                      <c:pt idx="2615">
                        <c:v>826.75585899999999</c:v>
                      </c:pt>
                      <c:pt idx="2616">
                        <c:v>825.58691399999998</c:v>
                      </c:pt>
                      <c:pt idx="2617">
                        <c:v>824.41894500000001</c:v>
                      </c:pt>
                      <c:pt idx="2618">
                        <c:v>823.25097700000003</c:v>
                      </c:pt>
                      <c:pt idx="2619">
                        <c:v>822.08203100000003</c:v>
                      </c:pt>
                      <c:pt idx="2620">
                        <c:v>820.91308600000002</c:v>
                      </c:pt>
                      <c:pt idx="2621">
                        <c:v>819.74316399999998</c:v>
                      </c:pt>
                      <c:pt idx="2622">
                        <c:v>818.57421899999997</c:v>
                      </c:pt>
                      <c:pt idx="2623">
                        <c:v>817.40429700000004</c:v>
                      </c:pt>
                      <c:pt idx="2624">
                        <c:v>816.234375</c:v>
                      </c:pt>
                      <c:pt idx="2625">
                        <c:v>815.06347700000003</c:v>
                      </c:pt>
                      <c:pt idx="2626">
                        <c:v>813.89257799999996</c:v>
                      </c:pt>
                      <c:pt idx="2627">
                        <c:v>812.72265600000003</c:v>
                      </c:pt>
                      <c:pt idx="2628">
                        <c:v>811.55078100000003</c:v>
                      </c:pt>
                      <c:pt idx="2629">
                        <c:v>810.37988299999995</c:v>
                      </c:pt>
                      <c:pt idx="2630">
                        <c:v>809.20800799999995</c:v>
                      </c:pt>
                      <c:pt idx="2631">
                        <c:v>808.03613299999995</c:v>
                      </c:pt>
                      <c:pt idx="2632">
                        <c:v>806.86425799999995</c:v>
                      </c:pt>
                      <c:pt idx="2633">
                        <c:v>805.69238299999995</c:v>
                      </c:pt>
                      <c:pt idx="2634">
                        <c:v>804.51953100000003</c:v>
                      </c:pt>
                      <c:pt idx="2635">
                        <c:v>803.34667999999999</c:v>
                      </c:pt>
                      <c:pt idx="2636">
                        <c:v>802.17382799999996</c:v>
                      </c:pt>
                      <c:pt idx="2637">
                        <c:v>801</c:v>
                      </c:pt>
                      <c:pt idx="2638">
                        <c:v>799.82617200000004</c:v>
                      </c:pt>
                      <c:pt idx="2639">
                        <c:v>798.65234399999997</c:v>
                      </c:pt>
                      <c:pt idx="2640">
                        <c:v>797.47851600000001</c:v>
                      </c:pt>
                      <c:pt idx="2641">
                        <c:v>796.30468800000006</c:v>
                      </c:pt>
                      <c:pt idx="2642">
                        <c:v>795.12988299999995</c:v>
                      </c:pt>
                      <c:pt idx="2643">
                        <c:v>793.95507799999996</c:v>
                      </c:pt>
                      <c:pt idx="2644">
                        <c:v>792.78027299999997</c:v>
                      </c:pt>
                      <c:pt idx="2645">
                        <c:v>791.60449200000005</c:v>
                      </c:pt>
                      <c:pt idx="2646">
                        <c:v>790.42871100000002</c:v>
                      </c:pt>
                      <c:pt idx="2647">
                        <c:v>789.25292999999999</c:v>
                      </c:pt>
                      <c:pt idx="2648">
                        <c:v>788.07714799999997</c:v>
                      </c:pt>
                      <c:pt idx="2649">
                        <c:v>786.90039100000001</c:v>
                      </c:pt>
                      <c:pt idx="2650">
                        <c:v>785.72363299999995</c:v>
                      </c:pt>
                      <c:pt idx="2651">
                        <c:v>784.546875</c:v>
                      </c:pt>
                      <c:pt idx="2652">
                        <c:v>783.37011700000005</c:v>
                      </c:pt>
                      <c:pt idx="2653">
                        <c:v>782.19238299999995</c:v>
                      </c:pt>
                      <c:pt idx="2654">
                        <c:v>781.01464799999997</c:v>
                      </c:pt>
                      <c:pt idx="2655">
                        <c:v>779.83691399999998</c:v>
                      </c:pt>
                      <c:pt idx="2656">
                        <c:v>778.65917999999999</c:v>
                      </c:pt>
                      <c:pt idx="2657">
                        <c:v>777.48046899999997</c:v>
                      </c:pt>
                      <c:pt idx="2658">
                        <c:v>776.30175799999995</c:v>
                      </c:pt>
                      <c:pt idx="2659">
                        <c:v>775.12304700000004</c:v>
                      </c:pt>
                      <c:pt idx="2660">
                        <c:v>773.94335899999999</c:v>
                      </c:pt>
                      <c:pt idx="2661">
                        <c:v>772.76464799999997</c:v>
                      </c:pt>
                      <c:pt idx="2662">
                        <c:v>771.58496100000002</c:v>
                      </c:pt>
                      <c:pt idx="2663">
                        <c:v>770.40429700000004</c:v>
                      </c:pt>
                      <c:pt idx="2664">
                        <c:v>769.22460899999999</c:v>
                      </c:pt>
                      <c:pt idx="2665">
                        <c:v>768.04394500000001</c:v>
                      </c:pt>
                      <c:pt idx="2666">
                        <c:v>766.86328100000003</c:v>
                      </c:pt>
                      <c:pt idx="2667">
                        <c:v>765.68261700000005</c:v>
                      </c:pt>
                      <c:pt idx="2668">
                        <c:v>764.50097700000003</c:v>
                      </c:pt>
                      <c:pt idx="2669">
                        <c:v>763.32031300000006</c:v>
                      </c:pt>
                      <c:pt idx="2670">
                        <c:v>762.13769500000001</c:v>
                      </c:pt>
                      <c:pt idx="2671">
                        <c:v>760.95605499999999</c:v>
                      </c:pt>
                      <c:pt idx="2672">
                        <c:v>759.77441399999998</c:v>
                      </c:pt>
                      <c:pt idx="2673">
                        <c:v>758.59179700000004</c:v>
                      </c:pt>
                      <c:pt idx="2674">
                        <c:v>757.40917999999999</c:v>
                      </c:pt>
                      <c:pt idx="2675">
                        <c:v>756.22558600000002</c:v>
                      </c:pt>
                      <c:pt idx="2676">
                        <c:v>755.04296899999997</c:v>
                      </c:pt>
                      <c:pt idx="2677">
                        <c:v>753.859375</c:v>
                      </c:pt>
                      <c:pt idx="2678">
                        <c:v>752.67578100000003</c:v>
                      </c:pt>
                      <c:pt idx="2679">
                        <c:v>751.49121100000002</c:v>
                      </c:pt>
                      <c:pt idx="2680">
                        <c:v>750.30664100000001</c:v>
                      </c:pt>
                      <c:pt idx="2681">
                        <c:v>749.12304700000004</c:v>
                      </c:pt>
                      <c:pt idx="2682">
                        <c:v>747.9375</c:v>
                      </c:pt>
                      <c:pt idx="2683">
                        <c:v>746.75292999999999</c:v>
                      </c:pt>
                      <c:pt idx="2684">
                        <c:v>745.56738299999995</c:v>
                      </c:pt>
                      <c:pt idx="2685">
                        <c:v>744.38183600000002</c:v>
                      </c:pt>
                      <c:pt idx="2686">
                        <c:v>743.19628899999998</c:v>
                      </c:pt>
                      <c:pt idx="2687">
                        <c:v>742.00976600000001</c:v>
                      </c:pt>
                      <c:pt idx="2688">
                        <c:v>740.82421899999997</c:v>
                      </c:pt>
                      <c:pt idx="2689">
                        <c:v>739.63769500000001</c:v>
                      </c:pt>
                      <c:pt idx="2690">
                        <c:v>738.45019500000001</c:v>
                      </c:pt>
                      <c:pt idx="2691">
                        <c:v>737.26367200000004</c:v>
                      </c:pt>
                      <c:pt idx="2692">
                        <c:v>736.07617200000004</c:v>
                      </c:pt>
                      <c:pt idx="2693">
                        <c:v>734.88867200000004</c:v>
                      </c:pt>
                      <c:pt idx="2694">
                        <c:v>733.70019500000001</c:v>
                      </c:pt>
                      <c:pt idx="2695">
                        <c:v>732.51269500000001</c:v>
                      </c:pt>
                      <c:pt idx="2696">
                        <c:v>731.32421899999997</c:v>
                      </c:pt>
                      <c:pt idx="2697">
                        <c:v>730.13574200000005</c:v>
                      </c:pt>
                      <c:pt idx="2698">
                        <c:v>728.94628899999998</c:v>
                      </c:pt>
                      <c:pt idx="2699">
                        <c:v>727.75781300000006</c:v>
                      </c:pt>
                      <c:pt idx="2700">
                        <c:v>726.56835899999999</c:v>
                      </c:pt>
                      <c:pt idx="2701">
                        <c:v>725.37890600000003</c:v>
                      </c:pt>
                      <c:pt idx="2702">
                        <c:v>724.18847700000003</c:v>
                      </c:pt>
                      <c:pt idx="2703">
                        <c:v>722.99804700000004</c:v>
                      </c:pt>
                      <c:pt idx="2704">
                        <c:v>721.80859399999997</c:v>
                      </c:pt>
                      <c:pt idx="2705">
                        <c:v>720.61718800000006</c:v>
                      </c:pt>
                      <c:pt idx="2706">
                        <c:v>719.42675799999995</c:v>
                      </c:pt>
                      <c:pt idx="2707">
                        <c:v>718.23535200000003</c:v>
                      </c:pt>
                      <c:pt idx="2708">
                        <c:v>717.04394500000001</c:v>
                      </c:pt>
                      <c:pt idx="2709">
                        <c:v>715.85253899999998</c:v>
                      </c:pt>
                      <c:pt idx="2710">
                        <c:v>714.66015600000003</c:v>
                      </c:pt>
                      <c:pt idx="2711">
                        <c:v>713.46777299999997</c:v>
                      </c:pt>
                      <c:pt idx="2712">
                        <c:v>712.27539100000001</c:v>
                      </c:pt>
                      <c:pt idx="2713">
                        <c:v>711.08300799999995</c:v>
                      </c:pt>
                      <c:pt idx="2714">
                        <c:v>709.88964799999997</c:v>
                      </c:pt>
                      <c:pt idx="2715">
                        <c:v>708.69628899999998</c:v>
                      </c:pt>
                      <c:pt idx="2716">
                        <c:v>707.50292999999999</c:v>
                      </c:pt>
                      <c:pt idx="2717">
                        <c:v>706.30957000000001</c:v>
                      </c:pt>
                      <c:pt idx="2718">
                        <c:v>705.11523399999999</c:v>
                      </c:pt>
                      <c:pt idx="2719">
                        <c:v>703.92089799999997</c:v>
                      </c:pt>
                      <c:pt idx="2720">
                        <c:v>702.72656300000006</c:v>
                      </c:pt>
                      <c:pt idx="2721">
                        <c:v>701.53125</c:v>
                      </c:pt>
                      <c:pt idx="2722">
                        <c:v>700.33691399999998</c:v>
                      </c:pt>
                      <c:pt idx="2723">
                        <c:v>699.14160200000003</c:v>
                      </c:pt>
                      <c:pt idx="2724">
                        <c:v>697.94531300000006</c:v>
                      </c:pt>
                      <c:pt idx="2725">
                        <c:v>696.75</c:v>
                      </c:pt>
                      <c:pt idx="2726">
                        <c:v>695.55371100000002</c:v>
                      </c:pt>
                      <c:pt idx="2727">
                        <c:v>694.35742200000004</c:v>
                      </c:pt>
                      <c:pt idx="2728">
                        <c:v>693.16113299999995</c:v>
                      </c:pt>
                      <c:pt idx="2729">
                        <c:v>691.96386700000005</c:v>
                      </c:pt>
                      <c:pt idx="2730">
                        <c:v>690.76660200000003</c:v>
                      </c:pt>
                      <c:pt idx="2731">
                        <c:v>689.56933600000002</c:v>
                      </c:pt>
                      <c:pt idx="2732">
                        <c:v>688.37207000000001</c:v>
                      </c:pt>
                      <c:pt idx="2733">
                        <c:v>687.17382799999996</c:v>
                      </c:pt>
                      <c:pt idx="2734">
                        <c:v>685.97558600000002</c:v>
                      </c:pt>
                      <c:pt idx="2735">
                        <c:v>684.77734399999997</c:v>
                      </c:pt>
                      <c:pt idx="2736">
                        <c:v>683.578125</c:v>
                      </c:pt>
                      <c:pt idx="2737">
                        <c:v>682.37988299999995</c:v>
                      </c:pt>
                      <c:pt idx="2738">
                        <c:v>681.18066399999998</c:v>
                      </c:pt>
                      <c:pt idx="2739">
                        <c:v>679.98046899999997</c:v>
                      </c:pt>
                      <c:pt idx="2740">
                        <c:v>678.78125</c:v>
                      </c:pt>
                      <c:pt idx="2741">
                        <c:v>677.58105499999999</c:v>
                      </c:pt>
                      <c:pt idx="2742">
                        <c:v>676.38085899999999</c:v>
                      </c:pt>
                      <c:pt idx="2743">
                        <c:v>675.18066399999998</c:v>
                      </c:pt>
                      <c:pt idx="2744">
                        <c:v>673.97949200000005</c:v>
                      </c:pt>
                      <c:pt idx="2745">
                        <c:v>672.77832000000001</c:v>
                      </c:pt>
                      <c:pt idx="2746">
                        <c:v>671.57714799999997</c:v>
                      </c:pt>
                      <c:pt idx="2747">
                        <c:v>670.37597700000003</c:v>
                      </c:pt>
                      <c:pt idx="2748">
                        <c:v>669.17382799999996</c:v>
                      </c:pt>
                      <c:pt idx="2749">
                        <c:v>667.97167999999999</c:v>
                      </c:pt>
                      <c:pt idx="2750">
                        <c:v>666.76953100000003</c:v>
                      </c:pt>
                      <c:pt idx="2751">
                        <c:v>665.56738299999995</c:v>
                      </c:pt>
                      <c:pt idx="2752">
                        <c:v>664.36425799999995</c:v>
                      </c:pt>
                      <c:pt idx="2753">
                        <c:v>663.16113299999995</c:v>
                      </c:pt>
                      <c:pt idx="2754">
                        <c:v>661.95800799999995</c:v>
                      </c:pt>
                      <c:pt idx="2755">
                        <c:v>660.75390600000003</c:v>
                      </c:pt>
                      <c:pt idx="2756">
                        <c:v>659.54980499999999</c:v>
                      </c:pt>
                      <c:pt idx="2757">
                        <c:v>658.34570299999996</c:v>
                      </c:pt>
                      <c:pt idx="2758">
                        <c:v>657.14160200000003</c:v>
                      </c:pt>
                      <c:pt idx="2759">
                        <c:v>655.93652299999997</c:v>
                      </c:pt>
                      <c:pt idx="2760">
                        <c:v>654.73144500000001</c:v>
                      </c:pt>
                      <c:pt idx="2761">
                        <c:v>653.52636700000005</c:v>
                      </c:pt>
                      <c:pt idx="2762">
                        <c:v>652.32128899999998</c:v>
                      </c:pt>
                      <c:pt idx="2763">
                        <c:v>651.11523399999999</c:v>
                      </c:pt>
                      <c:pt idx="2764">
                        <c:v>649.90917999999999</c:v>
                      </c:pt>
                      <c:pt idx="2765">
                        <c:v>648.703125</c:v>
                      </c:pt>
                      <c:pt idx="2766">
                        <c:v>647.49609399999997</c:v>
                      </c:pt>
                      <c:pt idx="2767">
                        <c:v>646.29003899999998</c:v>
                      </c:pt>
                      <c:pt idx="2768">
                        <c:v>645.08300799999995</c:v>
                      </c:pt>
                      <c:pt idx="2769">
                        <c:v>643.875</c:v>
                      </c:pt>
                      <c:pt idx="2770">
                        <c:v>642.66796899999997</c:v>
                      </c:pt>
                      <c:pt idx="2771">
                        <c:v>641.45996100000002</c:v>
                      </c:pt>
                      <c:pt idx="2772">
                        <c:v>640.25195299999996</c:v>
                      </c:pt>
                      <c:pt idx="2773">
                        <c:v>639.04296899999997</c:v>
                      </c:pt>
                      <c:pt idx="2774">
                        <c:v>637.83496100000002</c:v>
                      </c:pt>
                      <c:pt idx="2775">
                        <c:v>636.62597700000003</c:v>
                      </c:pt>
                      <c:pt idx="2776">
                        <c:v>635.41699200000005</c:v>
                      </c:pt>
                      <c:pt idx="2777">
                        <c:v>634.20703100000003</c:v>
                      </c:pt>
                      <c:pt idx="2778">
                        <c:v>632.99804700000004</c:v>
                      </c:pt>
                      <c:pt idx="2779">
                        <c:v>631.78808600000002</c:v>
                      </c:pt>
                      <c:pt idx="2780">
                        <c:v>630.57714799999997</c:v>
                      </c:pt>
                      <c:pt idx="2781">
                        <c:v>629.36718800000006</c:v>
                      </c:pt>
                      <c:pt idx="2782">
                        <c:v>628.15625</c:v>
                      </c:pt>
                      <c:pt idx="2783">
                        <c:v>626.94531300000006</c:v>
                      </c:pt>
                      <c:pt idx="2784">
                        <c:v>625.734375</c:v>
                      </c:pt>
                      <c:pt idx="2785">
                        <c:v>624.52246100000002</c:v>
                      </c:pt>
                      <c:pt idx="2786">
                        <c:v>623.31054700000004</c:v>
                      </c:pt>
                      <c:pt idx="2787">
                        <c:v>622.09863299999995</c:v>
                      </c:pt>
                      <c:pt idx="2788">
                        <c:v>620.88671899999997</c:v>
                      </c:pt>
                      <c:pt idx="2789">
                        <c:v>619.67382799999996</c:v>
                      </c:pt>
                      <c:pt idx="2790">
                        <c:v>618.46093800000006</c:v>
                      </c:pt>
                      <c:pt idx="2791">
                        <c:v>617.24804700000004</c:v>
                      </c:pt>
                      <c:pt idx="2792">
                        <c:v>616.03417999999999</c:v>
                      </c:pt>
                      <c:pt idx="2793">
                        <c:v>614.82031300000006</c:v>
                      </c:pt>
                      <c:pt idx="2794">
                        <c:v>613.60644500000001</c:v>
                      </c:pt>
                      <c:pt idx="2795">
                        <c:v>612.39257799999996</c:v>
                      </c:pt>
                      <c:pt idx="2796">
                        <c:v>611.17773399999999</c:v>
                      </c:pt>
                      <c:pt idx="2797">
                        <c:v>609.96386700000005</c:v>
                      </c:pt>
                      <c:pt idx="2798">
                        <c:v>608.74902299999997</c:v>
                      </c:pt>
                      <c:pt idx="2799">
                        <c:v>607.53320299999996</c:v>
                      </c:pt>
                      <c:pt idx="2800">
                        <c:v>606.31738299999995</c:v>
                      </c:pt>
                      <c:pt idx="2801">
                        <c:v>605.10156300000006</c:v>
                      </c:pt>
                      <c:pt idx="2802">
                        <c:v>603.88574200000005</c:v>
                      </c:pt>
                      <c:pt idx="2803">
                        <c:v>602.66992200000004</c:v>
                      </c:pt>
                      <c:pt idx="2804">
                        <c:v>601.453125</c:v>
                      </c:pt>
                      <c:pt idx="2805">
                        <c:v>600.23632799999996</c:v>
                      </c:pt>
                      <c:pt idx="2806">
                        <c:v>599.01953100000003</c:v>
                      </c:pt>
                      <c:pt idx="2807">
                        <c:v>597.80175799999995</c:v>
                      </c:pt>
                      <c:pt idx="2808">
                        <c:v>596.58398399999999</c:v>
                      </c:pt>
                      <c:pt idx="2809">
                        <c:v>595.36621100000002</c:v>
                      </c:pt>
                      <c:pt idx="2810">
                        <c:v>594.14843800000006</c:v>
                      </c:pt>
                      <c:pt idx="2811">
                        <c:v>592.92968800000006</c:v>
                      </c:pt>
                      <c:pt idx="2812">
                        <c:v>591.71093800000006</c:v>
                      </c:pt>
                      <c:pt idx="2813">
                        <c:v>590.49218800000006</c:v>
                      </c:pt>
                      <c:pt idx="2814">
                        <c:v>589.27343800000006</c:v>
                      </c:pt>
                      <c:pt idx="2815">
                        <c:v>588.05371100000002</c:v>
                      </c:pt>
                      <c:pt idx="2816">
                        <c:v>586.83398399999999</c:v>
                      </c:pt>
                      <c:pt idx="2817">
                        <c:v>585.61328100000003</c:v>
                      </c:pt>
                      <c:pt idx="2818">
                        <c:v>584.39355499999999</c:v>
                      </c:pt>
                      <c:pt idx="2819">
                        <c:v>583.17285200000003</c:v>
                      </c:pt>
                      <c:pt idx="2820">
                        <c:v>581.95214799999997</c:v>
                      </c:pt>
                      <c:pt idx="2821">
                        <c:v>580.73144500000001</c:v>
                      </c:pt>
                      <c:pt idx="2822">
                        <c:v>579.50976600000001</c:v>
                      </c:pt>
                      <c:pt idx="2823">
                        <c:v>578.28808600000002</c:v>
                      </c:pt>
                      <c:pt idx="2824">
                        <c:v>577.06640600000003</c:v>
                      </c:pt>
                      <c:pt idx="2825">
                        <c:v>575.84375</c:v>
                      </c:pt>
                      <c:pt idx="2826">
                        <c:v>574.62109399999997</c:v>
                      </c:pt>
                      <c:pt idx="2827">
                        <c:v>573.39843800000006</c:v>
                      </c:pt>
                      <c:pt idx="2828">
                        <c:v>572.17578100000003</c:v>
                      </c:pt>
                      <c:pt idx="2829">
                        <c:v>570.953125</c:v>
                      </c:pt>
                      <c:pt idx="2830">
                        <c:v>569.72949200000005</c:v>
                      </c:pt>
                      <c:pt idx="2831">
                        <c:v>568.50585899999999</c:v>
                      </c:pt>
                      <c:pt idx="2832">
                        <c:v>567.28125</c:v>
                      </c:pt>
                      <c:pt idx="2833">
                        <c:v>566.05664100000001</c:v>
                      </c:pt>
                      <c:pt idx="2834">
                        <c:v>564.83300799999995</c:v>
                      </c:pt>
                      <c:pt idx="2835">
                        <c:v>563.60742200000004</c:v>
                      </c:pt>
                      <c:pt idx="2836">
                        <c:v>562.38281300000006</c:v>
                      </c:pt>
                      <c:pt idx="2837">
                        <c:v>561.15722700000003</c:v>
                      </c:pt>
                      <c:pt idx="2838">
                        <c:v>559.93164100000001</c:v>
                      </c:pt>
                      <c:pt idx="2839">
                        <c:v>558.70605499999999</c:v>
                      </c:pt>
                      <c:pt idx="2840">
                        <c:v>557.47949200000005</c:v>
                      </c:pt>
                      <c:pt idx="2841">
                        <c:v>556.25292999999999</c:v>
                      </c:pt>
                      <c:pt idx="2842">
                        <c:v>555.02636700000005</c:v>
                      </c:pt>
                      <c:pt idx="2843">
                        <c:v>553.79980499999999</c:v>
                      </c:pt>
                      <c:pt idx="2844">
                        <c:v>552.57226600000001</c:v>
                      </c:pt>
                      <c:pt idx="2845">
                        <c:v>551.34472700000003</c:v>
                      </c:pt>
                      <c:pt idx="2846">
                        <c:v>550.11718800000006</c:v>
                      </c:pt>
                      <c:pt idx="2847">
                        <c:v>548.88867200000004</c:v>
                      </c:pt>
                      <c:pt idx="2848">
                        <c:v>547.66015600000003</c:v>
                      </c:pt>
                      <c:pt idx="2849">
                        <c:v>546.43164100000001</c:v>
                      </c:pt>
                      <c:pt idx="2850">
                        <c:v>545.203125</c:v>
                      </c:pt>
                      <c:pt idx="2851">
                        <c:v>543.97363299999995</c:v>
                      </c:pt>
                      <c:pt idx="2852">
                        <c:v>542.74414100000001</c:v>
                      </c:pt>
                      <c:pt idx="2853">
                        <c:v>541.51464799999997</c:v>
                      </c:pt>
                      <c:pt idx="2854">
                        <c:v>540.28515600000003</c:v>
                      </c:pt>
                      <c:pt idx="2855">
                        <c:v>539.05468800000006</c:v>
                      </c:pt>
                      <c:pt idx="2856">
                        <c:v>537.82421899999997</c:v>
                      </c:pt>
                      <c:pt idx="2857">
                        <c:v>536.59375</c:v>
                      </c:pt>
                      <c:pt idx="2858">
                        <c:v>535.36230499999999</c:v>
                      </c:pt>
                      <c:pt idx="2859">
                        <c:v>534.13085899999999</c:v>
                      </c:pt>
                      <c:pt idx="2860">
                        <c:v>532.89941399999998</c:v>
                      </c:pt>
                      <c:pt idx="2861">
                        <c:v>531.66796899999997</c:v>
                      </c:pt>
                      <c:pt idx="2862">
                        <c:v>530.43554700000004</c:v>
                      </c:pt>
                      <c:pt idx="2863">
                        <c:v>529.203125</c:v>
                      </c:pt>
                      <c:pt idx="2864">
                        <c:v>527.97070299999996</c:v>
                      </c:pt>
                      <c:pt idx="2865">
                        <c:v>526.73828100000003</c:v>
                      </c:pt>
                      <c:pt idx="2866">
                        <c:v>525.50488299999995</c:v>
                      </c:pt>
                      <c:pt idx="2867">
                        <c:v>524.27148399999999</c:v>
                      </c:pt>
                      <c:pt idx="2868">
                        <c:v>523.03710899999999</c:v>
                      </c:pt>
                      <c:pt idx="2869">
                        <c:v>521.80371100000002</c:v>
                      </c:pt>
                      <c:pt idx="2870">
                        <c:v>520.56933600000002</c:v>
                      </c:pt>
                      <c:pt idx="2871">
                        <c:v>519.33496100000002</c:v>
                      </c:pt>
                      <c:pt idx="2872">
                        <c:v>518.09960899999999</c:v>
                      </c:pt>
                      <c:pt idx="2873">
                        <c:v>516.86523399999999</c:v>
                      </c:pt>
                      <c:pt idx="2874">
                        <c:v>515.62988299999995</c:v>
                      </c:pt>
                      <c:pt idx="2875">
                        <c:v>514.39355499999999</c:v>
                      </c:pt>
                      <c:pt idx="2876">
                        <c:v>513.15820299999996</c:v>
                      </c:pt>
                      <c:pt idx="2877">
                        <c:v>511.921875</c:v>
                      </c:pt>
                      <c:pt idx="2878">
                        <c:v>510.68554699999999</c:v>
                      </c:pt>
                      <c:pt idx="2879">
                        <c:v>509.44824199999999</c:v>
                      </c:pt>
                      <c:pt idx="2880">
                        <c:v>508.21191399999998</c:v>
                      </c:pt>
                      <c:pt idx="2881">
                        <c:v>506.97460899999999</c:v>
                      </c:pt>
                      <c:pt idx="2882">
                        <c:v>505.73730499999999</c:v>
                      </c:pt>
                      <c:pt idx="2883">
                        <c:v>504.49902300000002</c:v>
                      </c:pt>
                      <c:pt idx="2884">
                        <c:v>503.26074199999999</c:v>
                      </c:pt>
                      <c:pt idx="2885">
                        <c:v>502.02246100000002</c:v>
                      </c:pt>
                      <c:pt idx="2886">
                        <c:v>500.78417999999999</c:v>
                      </c:pt>
                      <c:pt idx="2887">
                        <c:v>499.54492199999999</c:v>
                      </c:pt>
                      <c:pt idx="2888">
                        <c:v>498.30566399999998</c:v>
                      </c:pt>
                      <c:pt idx="2889">
                        <c:v>497.06640599999997</c:v>
                      </c:pt>
                      <c:pt idx="2890">
                        <c:v>495.82714800000002</c:v>
                      </c:pt>
                      <c:pt idx="2891">
                        <c:v>494.58691399999998</c:v>
                      </c:pt>
                      <c:pt idx="2892">
                        <c:v>493.34667999999999</c:v>
                      </c:pt>
                      <c:pt idx="2893">
                        <c:v>492.10644500000001</c:v>
                      </c:pt>
                      <c:pt idx="2894">
                        <c:v>490.86523399999999</c:v>
                      </c:pt>
                      <c:pt idx="2895">
                        <c:v>489.62402300000002</c:v>
                      </c:pt>
                      <c:pt idx="2896">
                        <c:v>488.382813</c:v>
                      </c:pt>
                      <c:pt idx="2897">
                        <c:v>487.14160199999998</c:v>
                      </c:pt>
                      <c:pt idx="2898">
                        <c:v>485.89941399999998</c:v>
                      </c:pt>
                      <c:pt idx="2899">
                        <c:v>484.65722699999998</c:v>
                      </c:pt>
                      <c:pt idx="2900">
                        <c:v>483.41503899999998</c:v>
                      </c:pt>
                      <c:pt idx="2901">
                        <c:v>482.171875</c:v>
                      </c:pt>
                      <c:pt idx="2902">
                        <c:v>480.929688</c:v>
                      </c:pt>
                      <c:pt idx="2903">
                        <c:v>479.68652300000002</c:v>
                      </c:pt>
                      <c:pt idx="2904">
                        <c:v>478.44238300000001</c:v>
                      </c:pt>
                      <c:pt idx="2905">
                        <c:v>477.19921900000003</c:v>
                      </c:pt>
                      <c:pt idx="2906">
                        <c:v>475.95507800000001</c:v>
                      </c:pt>
                      <c:pt idx="2907">
                        <c:v>474.70996100000002</c:v>
                      </c:pt>
                      <c:pt idx="2908">
                        <c:v>473.46582000000001</c:v>
                      </c:pt>
                      <c:pt idx="2909">
                        <c:v>472.22070300000001</c:v>
                      </c:pt>
                      <c:pt idx="2910">
                        <c:v>470.97558600000002</c:v>
                      </c:pt>
                      <c:pt idx="2911">
                        <c:v>469.73046900000003</c:v>
                      </c:pt>
                      <c:pt idx="2912">
                        <c:v>468.484375</c:v>
                      </c:pt>
                      <c:pt idx="2913">
                        <c:v>467.23828099999997</c:v>
                      </c:pt>
                      <c:pt idx="2914">
                        <c:v>465.992188</c:v>
                      </c:pt>
                      <c:pt idx="2915">
                        <c:v>464.74609400000003</c:v>
                      </c:pt>
                      <c:pt idx="2916">
                        <c:v>463.49902300000002</c:v>
                      </c:pt>
                      <c:pt idx="2917">
                        <c:v>462.25195300000001</c:v>
                      </c:pt>
                      <c:pt idx="2918">
                        <c:v>461.00488300000001</c:v>
                      </c:pt>
                      <c:pt idx="2919">
                        <c:v>459.75683600000002</c:v>
                      </c:pt>
                      <c:pt idx="2920">
                        <c:v>458.50878899999998</c:v>
                      </c:pt>
                      <c:pt idx="2921">
                        <c:v>457.26074199999999</c:v>
                      </c:pt>
                      <c:pt idx="2922">
                        <c:v>456.01269500000001</c:v>
                      </c:pt>
                      <c:pt idx="2923">
                        <c:v>454.76367199999999</c:v>
                      </c:pt>
                      <c:pt idx="2924">
                        <c:v>453.51464800000002</c:v>
                      </c:pt>
                      <c:pt idx="2925">
                        <c:v>452.265625</c:v>
                      </c:pt>
                      <c:pt idx="2926">
                        <c:v>451.015625</c:v>
                      </c:pt>
                      <c:pt idx="2927">
                        <c:v>449.765625</c:v>
                      </c:pt>
                      <c:pt idx="2928">
                        <c:v>448.515625</c:v>
                      </c:pt>
                      <c:pt idx="2929">
                        <c:v>447.265625</c:v>
                      </c:pt>
                      <c:pt idx="2930">
                        <c:v>446.01464800000002</c:v>
                      </c:pt>
                      <c:pt idx="2931">
                        <c:v>444.76367199999999</c:v>
                      </c:pt>
                      <c:pt idx="2932">
                        <c:v>443.51269500000001</c:v>
                      </c:pt>
                      <c:pt idx="2933">
                        <c:v>442.26074199999999</c:v>
                      </c:pt>
                      <c:pt idx="2934">
                        <c:v>441.00878899999998</c:v>
                      </c:pt>
                      <c:pt idx="2935">
                        <c:v>439.75683600000002</c:v>
                      </c:pt>
                      <c:pt idx="2936">
                        <c:v>438.50488300000001</c:v>
                      </c:pt>
                      <c:pt idx="2937">
                        <c:v>437.25195300000001</c:v>
                      </c:pt>
                      <c:pt idx="2938">
                        <c:v>435.99902300000002</c:v>
                      </c:pt>
                      <c:pt idx="2939">
                        <c:v>434.74609400000003</c:v>
                      </c:pt>
                      <c:pt idx="2940">
                        <c:v>433.492188</c:v>
                      </c:pt>
                      <c:pt idx="2941">
                        <c:v>432.23925800000001</c:v>
                      </c:pt>
                      <c:pt idx="2942">
                        <c:v>430.98535199999998</c:v>
                      </c:pt>
                      <c:pt idx="2943">
                        <c:v>429.73046900000003</c:v>
                      </c:pt>
                      <c:pt idx="2944">
                        <c:v>428.476563</c:v>
                      </c:pt>
                      <c:pt idx="2945">
                        <c:v>427.22167999999999</c:v>
                      </c:pt>
                      <c:pt idx="2946">
                        <c:v>425.96582000000001</c:v>
                      </c:pt>
                      <c:pt idx="2947">
                        <c:v>424.710938</c:v>
                      </c:pt>
                      <c:pt idx="2948">
                        <c:v>423.45507800000001</c:v>
                      </c:pt>
                      <c:pt idx="2949">
                        <c:v>422.19921900000003</c:v>
                      </c:pt>
                      <c:pt idx="2950">
                        <c:v>420.94335899999999</c:v>
                      </c:pt>
                      <c:pt idx="2951">
                        <c:v>419.68652300000002</c:v>
                      </c:pt>
                      <c:pt idx="2952">
                        <c:v>418.429688</c:v>
                      </c:pt>
                      <c:pt idx="2953">
                        <c:v>417.17285199999998</c:v>
                      </c:pt>
                      <c:pt idx="2954">
                        <c:v>415.91503899999998</c:v>
                      </c:pt>
                      <c:pt idx="2955">
                        <c:v>414.65820300000001</c:v>
                      </c:pt>
                      <c:pt idx="2956">
                        <c:v>413.40039100000001</c:v>
                      </c:pt>
                      <c:pt idx="2957">
                        <c:v>412.14160199999998</c:v>
                      </c:pt>
                      <c:pt idx="2958">
                        <c:v>410.88378899999998</c:v>
                      </c:pt>
                      <c:pt idx="2959">
                        <c:v>409.625</c:v>
                      </c:pt>
                      <c:pt idx="2960">
                        <c:v>408.36523399999999</c:v>
                      </c:pt>
                      <c:pt idx="2961">
                        <c:v>407.10644500000001</c:v>
                      </c:pt>
                      <c:pt idx="2962">
                        <c:v>405.84667999999999</c:v>
                      </c:pt>
                      <c:pt idx="2963">
                        <c:v>404.58691399999998</c:v>
                      </c:pt>
                      <c:pt idx="2964">
                        <c:v>403.32714800000002</c:v>
                      </c:pt>
                      <c:pt idx="2965">
                        <c:v>402.06640599999997</c:v>
                      </c:pt>
                      <c:pt idx="2966">
                        <c:v>400.80566399999998</c:v>
                      </c:pt>
                      <c:pt idx="2967">
                        <c:v>399.54492199999999</c:v>
                      </c:pt>
                      <c:pt idx="2968">
                        <c:v>398.28417999999999</c:v>
                      </c:pt>
                      <c:pt idx="2969">
                        <c:v>397.02246100000002</c:v>
                      </c:pt>
                      <c:pt idx="2970">
                        <c:v>395.76074199999999</c:v>
                      </c:pt>
                      <c:pt idx="2971">
                        <c:v>394.49804699999999</c:v>
                      </c:pt>
                      <c:pt idx="2972">
                        <c:v>393.23632800000001</c:v>
                      </c:pt>
                      <c:pt idx="2973">
                        <c:v>391.97363300000001</c:v>
                      </c:pt>
                      <c:pt idx="2974">
                        <c:v>390.710938</c:v>
                      </c:pt>
                      <c:pt idx="2975">
                        <c:v>389.44726600000001</c:v>
                      </c:pt>
                      <c:pt idx="2976">
                        <c:v>388.18359400000003</c:v>
                      </c:pt>
                      <c:pt idx="2977">
                        <c:v>386.91992199999999</c:v>
                      </c:pt>
                      <c:pt idx="2978">
                        <c:v>385.65625</c:v>
                      </c:pt>
                      <c:pt idx="2979">
                        <c:v>384.39160199999998</c:v>
                      </c:pt>
                      <c:pt idx="2980">
                        <c:v>383.12695300000001</c:v>
                      </c:pt>
                      <c:pt idx="2981">
                        <c:v>381.86230499999999</c:v>
                      </c:pt>
                      <c:pt idx="2982">
                        <c:v>380.59765599999997</c:v>
                      </c:pt>
                      <c:pt idx="2983">
                        <c:v>379.33203099999997</c:v>
                      </c:pt>
                      <c:pt idx="2984">
                        <c:v>378.06640599999997</c:v>
                      </c:pt>
                      <c:pt idx="2985">
                        <c:v>376.79980499999999</c:v>
                      </c:pt>
                      <c:pt idx="2986">
                        <c:v>375.53417999999999</c:v>
                      </c:pt>
                      <c:pt idx="2987">
                        <c:v>374.26757800000001</c:v>
                      </c:pt>
                      <c:pt idx="2988">
                        <c:v>373</c:v>
                      </c:pt>
                      <c:pt idx="2989">
                        <c:v>371.73339800000002</c:v>
                      </c:pt>
                      <c:pt idx="2990">
                        <c:v>370.46582000000001</c:v>
                      </c:pt>
                      <c:pt idx="2991">
                        <c:v>369.19824199999999</c:v>
                      </c:pt>
                      <c:pt idx="2992">
                        <c:v>367.93066399999998</c:v>
                      </c:pt>
                      <c:pt idx="2993">
                        <c:v>366.66210899999999</c:v>
                      </c:pt>
                      <c:pt idx="2994">
                        <c:v>365.39355499999999</c:v>
                      </c:pt>
                      <c:pt idx="2995">
                        <c:v>364.125</c:v>
                      </c:pt>
                      <c:pt idx="2996">
                        <c:v>362.85546900000003</c:v>
                      </c:pt>
                      <c:pt idx="2997">
                        <c:v>361.585938</c:v>
                      </c:pt>
                      <c:pt idx="2998">
                        <c:v>360.31640599999997</c:v>
                      </c:pt>
                      <c:pt idx="2999">
                        <c:v>359.046875</c:v>
                      </c:pt>
                      <c:pt idx="3000">
                        <c:v>357.77636699999999</c:v>
                      </c:pt>
                      <c:pt idx="3001">
                        <c:v>356.50585899999999</c:v>
                      </c:pt>
                      <c:pt idx="3002">
                        <c:v>355.23535199999998</c:v>
                      </c:pt>
                      <c:pt idx="3003">
                        <c:v>353.96386699999999</c:v>
                      </c:pt>
                      <c:pt idx="3004">
                        <c:v>352.69238300000001</c:v>
                      </c:pt>
                      <c:pt idx="3005">
                        <c:v>351.42089800000002</c:v>
                      </c:pt>
                      <c:pt idx="3006">
                        <c:v>350.14941399999998</c:v>
                      </c:pt>
                      <c:pt idx="3007">
                        <c:v>348.87695300000001</c:v>
                      </c:pt>
                      <c:pt idx="3008">
                        <c:v>347.60449199999999</c:v>
                      </c:pt>
                      <c:pt idx="3009">
                        <c:v>346.33203099999997</c:v>
                      </c:pt>
                      <c:pt idx="3010">
                        <c:v>345.05859400000003</c:v>
                      </c:pt>
                      <c:pt idx="3011">
                        <c:v>343.78515599999997</c:v>
                      </c:pt>
                      <c:pt idx="3012">
                        <c:v>342.51171900000003</c:v>
                      </c:pt>
                      <c:pt idx="3013">
                        <c:v>341.23828099999997</c:v>
                      </c:pt>
                      <c:pt idx="3014">
                        <c:v>339.96386699999999</c:v>
                      </c:pt>
                      <c:pt idx="3015">
                        <c:v>338.68945300000001</c:v>
                      </c:pt>
                      <c:pt idx="3016">
                        <c:v>337.41503899999998</c:v>
                      </c:pt>
                      <c:pt idx="3017">
                        <c:v>336.13964800000002</c:v>
                      </c:pt>
                      <c:pt idx="3018">
                        <c:v>334.86425800000001</c:v>
                      </c:pt>
                      <c:pt idx="3019">
                        <c:v>333.58886699999999</c:v>
                      </c:pt>
                      <c:pt idx="3020">
                        <c:v>332.3125</c:v>
                      </c:pt>
                      <c:pt idx="3021">
                        <c:v>331.03710899999999</c:v>
                      </c:pt>
                      <c:pt idx="3022">
                        <c:v>329.76074199999999</c:v>
                      </c:pt>
                      <c:pt idx="3023">
                        <c:v>328.48339800000002</c:v>
                      </c:pt>
                      <c:pt idx="3024">
                        <c:v>327.20703099999997</c:v>
                      </c:pt>
                      <c:pt idx="3025">
                        <c:v>325.929688</c:v>
                      </c:pt>
                      <c:pt idx="3026">
                        <c:v>324.65136699999999</c:v>
                      </c:pt>
                      <c:pt idx="3027">
                        <c:v>323.37402300000002</c:v>
                      </c:pt>
                      <c:pt idx="3028">
                        <c:v>322.09570300000001</c:v>
                      </c:pt>
                      <c:pt idx="3029">
                        <c:v>320.81738300000001</c:v>
                      </c:pt>
                      <c:pt idx="3030">
                        <c:v>319.539063</c:v>
                      </c:pt>
                      <c:pt idx="3031">
                        <c:v>318.25976600000001</c:v>
                      </c:pt>
                      <c:pt idx="3032">
                        <c:v>316.98046900000003</c:v>
                      </c:pt>
                      <c:pt idx="3033">
                        <c:v>315.70117199999999</c:v>
                      </c:pt>
                      <c:pt idx="3034">
                        <c:v>314.42089800000002</c:v>
                      </c:pt>
                      <c:pt idx="3035">
                        <c:v>313.140625</c:v>
                      </c:pt>
                      <c:pt idx="3036">
                        <c:v>311.86035199999998</c:v>
                      </c:pt>
                      <c:pt idx="3037">
                        <c:v>310.58007800000001</c:v>
                      </c:pt>
                      <c:pt idx="3038">
                        <c:v>309.29882800000001</c:v>
                      </c:pt>
                      <c:pt idx="3039">
                        <c:v>308.01757800000001</c:v>
                      </c:pt>
                      <c:pt idx="3040">
                        <c:v>306.73535199999998</c:v>
                      </c:pt>
                      <c:pt idx="3041">
                        <c:v>305.45410199999998</c:v>
                      </c:pt>
                      <c:pt idx="3042">
                        <c:v>304.171875</c:v>
                      </c:pt>
                      <c:pt idx="3043">
                        <c:v>302.88964800000002</c:v>
                      </c:pt>
                      <c:pt idx="3044">
                        <c:v>301.60644500000001</c:v>
                      </c:pt>
                      <c:pt idx="3045">
                        <c:v>300.32324199999999</c:v>
                      </c:pt>
                      <c:pt idx="3046">
                        <c:v>299.04003899999998</c:v>
                      </c:pt>
                      <c:pt idx="3047">
                        <c:v>297.75683600000002</c:v>
                      </c:pt>
                      <c:pt idx="3048">
                        <c:v>296.47265599999997</c:v>
                      </c:pt>
                      <c:pt idx="3049">
                        <c:v>295.18847699999998</c:v>
                      </c:pt>
                      <c:pt idx="3050">
                        <c:v>293.90429699999999</c:v>
                      </c:pt>
                      <c:pt idx="3051">
                        <c:v>292.62011699999999</c:v>
                      </c:pt>
                      <c:pt idx="3052">
                        <c:v>291.33496100000002</c:v>
                      </c:pt>
                      <c:pt idx="3053">
                        <c:v>290.04980499999999</c:v>
                      </c:pt>
                      <c:pt idx="3054">
                        <c:v>288.76367199999999</c:v>
                      </c:pt>
                      <c:pt idx="3055">
                        <c:v>287.47753899999998</c:v>
                      </c:pt>
                      <c:pt idx="3056">
                        <c:v>286.19140599999997</c:v>
                      </c:pt>
                      <c:pt idx="3057">
                        <c:v>284.90527300000002</c:v>
                      </c:pt>
                      <c:pt idx="3058">
                        <c:v>283.61816399999998</c:v>
                      </c:pt>
                      <c:pt idx="3059">
                        <c:v>282.33203099999997</c:v>
                      </c:pt>
                      <c:pt idx="3060">
                        <c:v>281.04394500000001</c:v>
                      </c:pt>
                      <c:pt idx="3061">
                        <c:v>279.75683600000002</c:v>
                      </c:pt>
                      <c:pt idx="3062">
                        <c:v>278.46875</c:v>
                      </c:pt>
                      <c:pt idx="3063">
                        <c:v>277.18066399999998</c:v>
                      </c:pt>
                      <c:pt idx="3064">
                        <c:v>275.89257800000001</c:v>
                      </c:pt>
                      <c:pt idx="3065">
                        <c:v>274.60351600000001</c:v>
                      </c:pt>
                      <c:pt idx="3066">
                        <c:v>273.31445300000001</c:v>
                      </c:pt>
                      <c:pt idx="3067">
                        <c:v>272.02539100000001</c:v>
                      </c:pt>
                      <c:pt idx="3068">
                        <c:v>270.73535199999998</c:v>
                      </c:pt>
                      <c:pt idx="3069">
                        <c:v>269.445313</c:v>
                      </c:pt>
                      <c:pt idx="3070">
                        <c:v>268.15527300000002</c:v>
                      </c:pt>
                      <c:pt idx="3071">
                        <c:v>266.86523399999999</c:v>
                      </c:pt>
                      <c:pt idx="3072">
                        <c:v>265.57421900000003</c:v>
                      </c:pt>
                      <c:pt idx="3073">
                        <c:v>264.28320300000001</c:v>
                      </c:pt>
                      <c:pt idx="3074">
                        <c:v>262.992188</c:v>
                      </c:pt>
                      <c:pt idx="3075">
                        <c:v>261.70019500000001</c:v>
                      </c:pt>
                      <c:pt idx="3076">
                        <c:v>260.40820300000001</c:v>
                      </c:pt>
                      <c:pt idx="3077">
                        <c:v>259.11621100000002</c:v>
                      </c:pt>
                      <c:pt idx="3078">
                        <c:v>257.82324199999999</c:v>
                      </c:pt>
                      <c:pt idx="3079">
                        <c:v>256.53125</c:v>
                      </c:pt>
                      <c:pt idx="3080">
                        <c:v>255.238281</c:v>
                      </c:pt>
                      <c:pt idx="3081">
                        <c:v>253.94433599999999</c:v>
                      </c:pt>
                      <c:pt idx="3082">
                        <c:v>252.65039100000001</c:v>
                      </c:pt>
                      <c:pt idx="3083">
                        <c:v>251.35644500000001</c:v>
                      </c:pt>
                      <c:pt idx="3084">
                        <c:v>250.0625</c:v>
                      </c:pt>
                      <c:pt idx="3085">
                        <c:v>248.76855499999999</c:v>
                      </c:pt>
                      <c:pt idx="3086">
                        <c:v>247.47363300000001</c:v>
                      </c:pt>
                      <c:pt idx="3087">
                        <c:v>246.17773399999999</c:v>
                      </c:pt>
                      <c:pt idx="3088">
                        <c:v>244.882813</c:v>
                      </c:pt>
                      <c:pt idx="3089">
                        <c:v>243.58691400000001</c:v>
                      </c:pt>
                      <c:pt idx="3090">
                        <c:v>242.29101600000001</c:v>
                      </c:pt>
                      <c:pt idx="3091">
                        <c:v>240.99511699999999</c:v>
                      </c:pt>
                      <c:pt idx="3092">
                        <c:v>239.69824199999999</c:v>
                      </c:pt>
                      <c:pt idx="3093">
                        <c:v>238.40136699999999</c:v>
                      </c:pt>
                      <c:pt idx="3094">
                        <c:v>237.10449199999999</c:v>
                      </c:pt>
                      <c:pt idx="3095">
                        <c:v>235.80664100000001</c:v>
                      </c:pt>
                      <c:pt idx="3096">
                        <c:v>234.50976600000001</c:v>
                      </c:pt>
                      <c:pt idx="3097">
                        <c:v>233.210938</c:v>
                      </c:pt>
                      <c:pt idx="3098">
                        <c:v>231.91308599999999</c:v>
                      </c:pt>
                      <c:pt idx="3099">
                        <c:v>230.61425800000001</c:v>
                      </c:pt>
                      <c:pt idx="3100">
                        <c:v>229.31542999999999</c:v>
                      </c:pt>
                      <c:pt idx="3101">
                        <c:v>228.01660200000001</c:v>
                      </c:pt>
                      <c:pt idx="3102">
                        <c:v>226.71679700000001</c:v>
                      </c:pt>
                      <c:pt idx="3103">
                        <c:v>225.41699199999999</c:v>
                      </c:pt>
                      <c:pt idx="3104">
                        <c:v>224.117188</c:v>
                      </c:pt>
                      <c:pt idx="3105">
                        <c:v>222.816406</c:v>
                      </c:pt>
                      <c:pt idx="3106">
                        <c:v>221.51660200000001</c:v>
                      </c:pt>
                      <c:pt idx="3107">
                        <c:v>220.214844</c:v>
                      </c:pt>
                      <c:pt idx="3108">
                        <c:v>218.914063</c:v>
                      </c:pt>
                      <c:pt idx="3109">
                        <c:v>217.61230499999999</c:v>
                      </c:pt>
                      <c:pt idx="3110">
                        <c:v>216.31054700000001</c:v>
                      </c:pt>
                      <c:pt idx="3111">
                        <c:v>215.00878900000001</c:v>
                      </c:pt>
                      <c:pt idx="3112">
                        <c:v>213.70605499999999</c:v>
                      </c:pt>
                      <c:pt idx="3113">
                        <c:v>212.40332000000001</c:v>
                      </c:pt>
                      <c:pt idx="3114">
                        <c:v>211.10058599999999</c:v>
                      </c:pt>
                      <c:pt idx="3115">
                        <c:v>209.79785200000001</c:v>
                      </c:pt>
                      <c:pt idx="3116">
                        <c:v>208.49414100000001</c:v>
                      </c:pt>
                      <c:pt idx="3117">
                        <c:v>207.19042999999999</c:v>
                      </c:pt>
                      <c:pt idx="3118">
                        <c:v>205.88574199999999</c:v>
                      </c:pt>
                      <c:pt idx="3119">
                        <c:v>204.58105499999999</c:v>
                      </c:pt>
                      <c:pt idx="3120">
                        <c:v>203.27636699999999</c:v>
                      </c:pt>
                      <c:pt idx="3121">
                        <c:v>201.97167999999999</c:v>
                      </c:pt>
                      <c:pt idx="3122">
                        <c:v>200.66601600000001</c:v>
                      </c:pt>
                      <c:pt idx="3123">
                        <c:v>199.36035200000001</c:v>
                      </c:pt>
                      <c:pt idx="3124">
                        <c:v>198.054688</c:v>
                      </c:pt>
                      <c:pt idx="3125">
                        <c:v>196.74902299999999</c:v>
                      </c:pt>
                      <c:pt idx="3126">
                        <c:v>195.44238300000001</c:v>
                      </c:pt>
                      <c:pt idx="3127">
                        <c:v>194.13574199999999</c:v>
                      </c:pt>
                      <c:pt idx="3128">
                        <c:v>192.828125</c:v>
                      </c:pt>
                      <c:pt idx="3129">
                        <c:v>191.52148399999999</c:v>
                      </c:pt>
                      <c:pt idx="3130">
                        <c:v>190.21386699999999</c:v>
                      </c:pt>
                      <c:pt idx="3131">
                        <c:v>188.90527299999999</c:v>
                      </c:pt>
                      <c:pt idx="3132">
                        <c:v>187.597656</c:v>
                      </c:pt>
                      <c:pt idx="3133">
                        <c:v>186.289063</c:v>
                      </c:pt>
                      <c:pt idx="3134">
                        <c:v>184.97949199999999</c:v>
                      </c:pt>
                      <c:pt idx="3135">
                        <c:v>183.67089799999999</c:v>
                      </c:pt>
                      <c:pt idx="3136">
                        <c:v>182.36132799999999</c:v>
                      </c:pt>
                      <c:pt idx="3137">
                        <c:v>181.05175800000001</c:v>
                      </c:pt>
                      <c:pt idx="3138">
                        <c:v>179.74121099999999</c:v>
                      </c:pt>
                      <c:pt idx="3139">
                        <c:v>178.43164100000001</c:v>
                      </c:pt>
                      <c:pt idx="3140">
                        <c:v>177.121094</c:v>
                      </c:pt>
                      <c:pt idx="3141">
                        <c:v>175.80957000000001</c:v>
                      </c:pt>
                      <c:pt idx="3142">
                        <c:v>174.49902299999999</c:v>
                      </c:pt>
                      <c:pt idx="3143">
                        <c:v>173.1875</c:v>
                      </c:pt>
                      <c:pt idx="3144">
                        <c:v>171.875</c:v>
                      </c:pt>
                      <c:pt idx="3145">
                        <c:v>170.56347700000001</c:v>
                      </c:pt>
                      <c:pt idx="3146">
                        <c:v>169.25097700000001</c:v>
                      </c:pt>
                      <c:pt idx="3147">
                        <c:v>167.93847700000001</c:v>
                      </c:pt>
                      <c:pt idx="3148">
                        <c:v>166.625</c:v>
                      </c:pt>
                      <c:pt idx="3149">
                        <c:v>165.31152299999999</c:v>
                      </c:pt>
                      <c:pt idx="3150">
                        <c:v>163.99804700000001</c:v>
                      </c:pt>
                      <c:pt idx="3151">
                        <c:v>162.68457000000001</c:v>
                      </c:pt>
                      <c:pt idx="3152">
                        <c:v>161.37011699999999</c:v>
                      </c:pt>
                      <c:pt idx="3153">
                        <c:v>160.05566400000001</c:v>
                      </c:pt>
                      <c:pt idx="3154">
                        <c:v>158.74121099999999</c:v>
                      </c:pt>
                      <c:pt idx="3155">
                        <c:v>157.425781</c:v>
                      </c:pt>
                      <c:pt idx="3156">
                        <c:v>156.11132799999999</c:v>
                      </c:pt>
                      <c:pt idx="3157">
                        <c:v>154.79492200000001</c:v>
                      </c:pt>
                      <c:pt idx="3158">
                        <c:v>153.47949199999999</c:v>
                      </c:pt>
                      <c:pt idx="3159">
                        <c:v>152.16308599999999</c:v>
                      </c:pt>
                      <c:pt idx="3160">
                        <c:v>150.84667999999999</c:v>
                      </c:pt>
                      <c:pt idx="3161">
                        <c:v>149.52929700000001</c:v>
                      </c:pt>
                      <c:pt idx="3162">
                        <c:v>148.21289100000001</c:v>
                      </c:pt>
                      <c:pt idx="3163">
                        <c:v>146.89550800000001</c:v>
                      </c:pt>
                      <c:pt idx="3164">
                        <c:v>145.57714799999999</c:v>
                      </c:pt>
                      <c:pt idx="3165">
                        <c:v>144.25976600000001</c:v>
                      </c:pt>
                      <c:pt idx="3166">
                        <c:v>142.941406</c:v>
                      </c:pt>
                      <c:pt idx="3167">
                        <c:v>141.62304700000001</c:v>
                      </c:pt>
                      <c:pt idx="3168">
                        <c:v>140.30371099999999</c:v>
                      </c:pt>
                      <c:pt idx="3169">
                        <c:v>138.984375</c:v>
                      </c:pt>
                      <c:pt idx="3170">
                        <c:v>137.66503900000001</c:v>
                      </c:pt>
                      <c:pt idx="3171">
                        <c:v>136.34570299999999</c:v>
                      </c:pt>
                      <c:pt idx="3172">
                        <c:v>135.02539100000001</c:v>
                      </c:pt>
                      <c:pt idx="3173">
                        <c:v>133.70507799999999</c:v>
                      </c:pt>
                      <c:pt idx="3174">
                        <c:v>132.38378900000001</c:v>
                      </c:pt>
                      <c:pt idx="3175">
                        <c:v>131.06347700000001</c:v>
                      </c:pt>
                      <c:pt idx="3176">
                        <c:v>129.742188</c:v>
                      </c:pt>
                      <c:pt idx="3177">
                        <c:v>128.41992200000001</c:v>
                      </c:pt>
                      <c:pt idx="3178">
                        <c:v>127.09863300000001</c:v>
                      </c:pt>
                      <c:pt idx="3179">
                        <c:v>125.77636699999999</c:v>
                      </c:pt>
                      <c:pt idx="3180">
                        <c:v>124.45410200000001</c:v>
                      </c:pt>
                      <c:pt idx="3181">
                        <c:v>123.130859</c:v>
                      </c:pt>
                      <c:pt idx="3182">
                        <c:v>121.80761699999999</c:v>
                      </c:pt>
                      <c:pt idx="3183">
                        <c:v>120.484375</c:v>
                      </c:pt>
                      <c:pt idx="3184">
                        <c:v>119.16113300000001</c:v>
                      </c:pt>
                      <c:pt idx="3185">
                        <c:v>117.83691399999999</c:v>
                      </c:pt>
                      <c:pt idx="3186">
                        <c:v>116.51269499999999</c:v>
                      </c:pt>
                      <c:pt idx="3187">
                        <c:v>115.18847700000001</c:v>
                      </c:pt>
                      <c:pt idx="3188">
                        <c:v>113.863281</c:v>
                      </c:pt>
                      <c:pt idx="3189">
                        <c:v>112.53808600000001</c:v>
                      </c:pt>
                      <c:pt idx="3190">
                        <c:v>111.212891</c:v>
                      </c:pt>
                      <c:pt idx="3191">
                        <c:v>109.886719</c:v>
                      </c:pt>
                      <c:pt idx="3192">
                        <c:v>108.560547</c:v>
                      </c:pt>
                      <c:pt idx="3193">
                        <c:v>107.234375</c:v>
                      </c:pt>
                      <c:pt idx="3194">
                        <c:v>105.908203</c:v>
                      </c:pt>
                      <c:pt idx="3195">
                        <c:v>104.58105500000001</c:v>
                      </c:pt>
                      <c:pt idx="3196">
                        <c:v>103.253906</c:v>
                      </c:pt>
                      <c:pt idx="3197">
                        <c:v>101.925781</c:v>
                      </c:pt>
                      <c:pt idx="3198">
                        <c:v>100.597656</c:v>
                      </c:pt>
                      <c:pt idx="3199">
                        <c:v>99.269531000000001</c:v>
                      </c:pt>
                      <c:pt idx="3200">
                        <c:v>97.941406000000001</c:v>
                      </c:pt>
                      <c:pt idx="3201">
                        <c:v>96.612305000000006</c:v>
                      </c:pt>
                      <c:pt idx="3202">
                        <c:v>95.283203</c:v>
                      </c:pt>
                      <c:pt idx="3203">
                        <c:v>93.954102000000006</c:v>
                      </c:pt>
                      <c:pt idx="3204">
                        <c:v>92.625</c:v>
                      </c:pt>
                      <c:pt idx="3205">
                        <c:v>91.294922</c:v>
                      </c:pt>
                      <c:pt idx="3206">
                        <c:v>89.963866999999993</c:v>
                      </c:pt>
                      <c:pt idx="3207">
                        <c:v>88.633788999999993</c:v>
                      </c:pt>
                      <c:pt idx="3208">
                        <c:v>87.302734000000001</c:v>
                      </c:pt>
                      <c:pt idx="3209">
                        <c:v>85.971680000000006</c:v>
                      </c:pt>
                      <c:pt idx="3210">
                        <c:v>84.640625</c:v>
                      </c:pt>
                      <c:pt idx="3211">
                        <c:v>83.308593999999999</c:v>
                      </c:pt>
                      <c:pt idx="3212">
                        <c:v>81.976562999999999</c:v>
                      </c:pt>
                      <c:pt idx="3213">
                        <c:v>80.643555000000006</c:v>
                      </c:pt>
                      <c:pt idx="3214">
                        <c:v>79.311522999999994</c:v>
                      </c:pt>
                      <c:pt idx="3215">
                        <c:v>77.978515999999999</c:v>
                      </c:pt>
                      <c:pt idx="3216">
                        <c:v>76.644531000000001</c:v>
                      </c:pt>
                      <c:pt idx="3217">
                        <c:v>75.311522999999994</c:v>
                      </c:pt>
                      <c:pt idx="3218">
                        <c:v>73.977538999999993</c:v>
                      </c:pt>
                      <c:pt idx="3219">
                        <c:v>72.643555000000006</c:v>
                      </c:pt>
                      <c:pt idx="3220">
                        <c:v>71.308593999999999</c:v>
                      </c:pt>
                      <c:pt idx="3221">
                        <c:v>69.973633000000007</c:v>
                      </c:pt>
                      <c:pt idx="3222">
                        <c:v>68.638672</c:v>
                      </c:pt>
                      <c:pt idx="3223">
                        <c:v>67.303711000000007</c:v>
                      </c:pt>
                      <c:pt idx="3224">
                        <c:v>65.967772999999994</c:v>
                      </c:pt>
                      <c:pt idx="3225">
                        <c:v>64.631836000000007</c:v>
                      </c:pt>
                      <c:pt idx="3226">
                        <c:v>63.294922</c:v>
                      </c:pt>
                      <c:pt idx="3227">
                        <c:v>61.958984000000001</c:v>
                      </c:pt>
                      <c:pt idx="3228">
                        <c:v>60.622070000000001</c:v>
                      </c:pt>
                      <c:pt idx="3229">
                        <c:v>59.284179999999999</c:v>
                      </c:pt>
                      <c:pt idx="3230">
                        <c:v>57.947265999999999</c:v>
                      </c:pt>
                      <c:pt idx="3231">
                        <c:v>56.609375</c:v>
                      </c:pt>
                      <c:pt idx="3232">
                        <c:v>55.271484000000001</c:v>
                      </c:pt>
                      <c:pt idx="3233">
                        <c:v>53.932617</c:v>
                      </c:pt>
                      <c:pt idx="3234">
                        <c:v>52.59375</c:v>
                      </c:pt>
                      <c:pt idx="3235">
                        <c:v>51.254883</c:v>
                      </c:pt>
                      <c:pt idx="3236">
                        <c:v>49.916015999999999</c:v>
                      </c:pt>
                      <c:pt idx="3237">
                        <c:v>48.576172</c:v>
                      </c:pt>
                      <c:pt idx="3238">
                        <c:v>47.236328</c:v>
                      </c:pt>
                      <c:pt idx="3239">
                        <c:v>45.895508</c:v>
                      </c:pt>
                      <c:pt idx="3240">
                        <c:v>44.554687999999999</c:v>
                      </c:pt>
                      <c:pt idx="3241">
                        <c:v>43.213867</c:v>
                      </c:pt>
                      <c:pt idx="3242">
                        <c:v>41.873047</c:v>
                      </c:pt>
                      <c:pt idx="3243">
                        <c:v>40.53125</c:v>
                      </c:pt>
                      <c:pt idx="3244">
                        <c:v>39.189453</c:v>
                      </c:pt>
                      <c:pt idx="3245">
                        <c:v>37.847656000000001</c:v>
                      </c:pt>
                      <c:pt idx="3246">
                        <c:v>36.504883</c:v>
                      </c:pt>
                      <c:pt idx="3247">
                        <c:v>35.162109000000001</c:v>
                      </c:pt>
                      <c:pt idx="3248">
                        <c:v>33.819336</c:v>
                      </c:pt>
                      <c:pt idx="3249">
                        <c:v>32.476562999999999</c:v>
                      </c:pt>
                      <c:pt idx="3250">
                        <c:v>31.132812999999999</c:v>
                      </c:pt>
                      <c:pt idx="3251">
                        <c:v>29.789062999999999</c:v>
                      </c:pt>
                      <c:pt idx="3252">
                        <c:v>28.444336</c:v>
                      </c:pt>
                      <c:pt idx="3253">
                        <c:v>27.099609000000001</c:v>
                      </c:pt>
                      <c:pt idx="3254">
                        <c:v>25.754883</c:v>
                      </c:pt>
                      <c:pt idx="3255">
                        <c:v>24.410156000000001</c:v>
                      </c:pt>
                      <c:pt idx="3256">
                        <c:v>23.064453</c:v>
                      </c:pt>
                      <c:pt idx="3257">
                        <c:v>21.71875</c:v>
                      </c:pt>
                      <c:pt idx="3258">
                        <c:v>20.373047</c:v>
                      </c:pt>
                      <c:pt idx="3259">
                        <c:v>19.026367</c:v>
                      </c:pt>
                      <c:pt idx="3260">
                        <c:v>17.679687999999999</c:v>
                      </c:pt>
                      <c:pt idx="3261">
                        <c:v>16.332031000000001</c:v>
                      </c:pt>
                      <c:pt idx="3262">
                        <c:v>14.985352000000001</c:v>
                      </c:pt>
                      <c:pt idx="3263">
                        <c:v>13.637695000000001</c:v>
                      </c:pt>
                      <c:pt idx="3264">
                        <c:v>12.290039</c:v>
                      </c:pt>
                      <c:pt idx="3265">
                        <c:v>10.941406000000001</c:v>
                      </c:pt>
                      <c:pt idx="3266">
                        <c:v>9.5927729999999993</c:v>
                      </c:pt>
                      <c:pt idx="3267">
                        <c:v>8.2441410000000008</c:v>
                      </c:pt>
                      <c:pt idx="3268">
                        <c:v>6.8945309999999997</c:v>
                      </c:pt>
                      <c:pt idx="3269">
                        <c:v>5.5458980000000002</c:v>
                      </c:pt>
                      <c:pt idx="3270">
                        <c:v>4.1953129999999996</c:v>
                      </c:pt>
                      <c:pt idx="3271">
                        <c:v>2.8457029999999999</c:v>
                      </c:pt>
                      <c:pt idx="3272">
                        <c:v>1.495117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'BrPVk_0-3200_785_1200_10sec (2)'!$B$2:$B$3274</c15:sqref>
                        </c15:formulaRef>
                      </c:ext>
                    </c:extLst>
                    <c:numCache>
                      <c:formatCode>General</c:formatCode>
                      <c:ptCount val="3273"/>
                      <c:pt idx="0">
                        <c:v>99.984893999999997</c:v>
                      </c:pt>
                      <c:pt idx="1">
                        <c:v>85.172318000000004</c:v>
                      </c:pt>
                      <c:pt idx="2">
                        <c:v>88.859604000000004</c:v>
                      </c:pt>
                      <c:pt idx="3">
                        <c:v>103.651039</c:v>
                      </c:pt>
                      <c:pt idx="4">
                        <c:v>107.333702</c:v>
                      </c:pt>
                      <c:pt idx="5">
                        <c:v>77.710532999999998</c:v>
                      </c:pt>
                      <c:pt idx="6">
                        <c:v>73.996825999999999</c:v>
                      </c:pt>
                      <c:pt idx="7">
                        <c:v>48.089351999999998</c:v>
                      </c:pt>
                      <c:pt idx="8">
                        <c:v>66.573372000000006</c:v>
                      </c:pt>
                      <c:pt idx="9">
                        <c:v>77.655067000000003</c:v>
                      </c:pt>
                      <c:pt idx="10">
                        <c:v>48.063602000000003</c:v>
                      </c:pt>
                      <c:pt idx="11">
                        <c:v>36.965401</c:v>
                      </c:pt>
                      <c:pt idx="12">
                        <c:v>73.917603</c:v>
                      </c:pt>
                      <c:pt idx="13">
                        <c:v>11.085661</c:v>
                      </c:pt>
                      <c:pt idx="14">
                        <c:v>66.502089999999995</c:v>
                      </c:pt>
                      <c:pt idx="15">
                        <c:v>77.571915000000004</c:v>
                      </c:pt>
                      <c:pt idx="16">
                        <c:v>96.024269000000004</c:v>
                      </c:pt>
                      <c:pt idx="17">
                        <c:v>92.314544999999995</c:v>
                      </c:pt>
                      <c:pt idx="18">
                        <c:v>47.994987000000002</c:v>
                      </c:pt>
                      <c:pt idx="19">
                        <c:v>59.060206999999998</c:v>
                      </c:pt>
                      <c:pt idx="20">
                        <c:v>73.812072999999998</c:v>
                      </c:pt>
                      <c:pt idx="21">
                        <c:v>70.108940000000004</c:v>
                      </c:pt>
                      <c:pt idx="22">
                        <c:v>88.542846999999995</c:v>
                      </c:pt>
                      <c:pt idx="23">
                        <c:v>55.329391000000001</c:v>
                      </c:pt>
                      <c:pt idx="24">
                        <c:v>84.823241999999993</c:v>
                      </c:pt>
                      <c:pt idx="25">
                        <c:v>81.120780999999994</c:v>
                      </c:pt>
                      <c:pt idx="26">
                        <c:v>66.359688000000006</c:v>
                      </c:pt>
                      <c:pt idx="27">
                        <c:v>51.603870000000001</c:v>
                      </c:pt>
                      <c:pt idx="28">
                        <c:v>25.797325000000001</c:v>
                      </c:pt>
                      <c:pt idx="29">
                        <c:v>44.216079999999998</c:v>
                      </c:pt>
                      <c:pt idx="30">
                        <c:v>88.416359</c:v>
                      </c:pt>
                      <c:pt idx="31">
                        <c:v>103.133987</c:v>
                      </c:pt>
                      <c:pt idx="32">
                        <c:v>55.240475000000004</c:v>
                      </c:pt>
                      <c:pt idx="33">
                        <c:v>58.912640000000003</c:v>
                      </c:pt>
                      <c:pt idx="34">
                        <c:v>47.857964000000003</c:v>
                      </c:pt>
                      <c:pt idx="35">
                        <c:v>40.487960999999999</c:v>
                      </c:pt>
                      <c:pt idx="36">
                        <c:v>73.601318000000006</c:v>
                      </c:pt>
                      <c:pt idx="37">
                        <c:v>47.832301999999999</c:v>
                      </c:pt>
                      <c:pt idx="38">
                        <c:v>99.326248000000007</c:v>
                      </c:pt>
                      <c:pt idx="39">
                        <c:v>91.952309</c:v>
                      </c:pt>
                      <c:pt idx="40">
                        <c:v>58.838951000000002</c:v>
                      </c:pt>
                      <c:pt idx="41">
                        <c:v>84.565871999999999</c:v>
                      </c:pt>
                      <c:pt idx="42">
                        <c:v>84.550742999999997</c:v>
                      </c:pt>
                      <c:pt idx="43">
                        <c:v>102.912933</c:v>
                      </c:pt>
                      <c:pt idx="44">
                        <c:v>58.796875</c:v>
                      </c:pt>
                      <c:pt idx="45">
                        <c:v>51.438065000000002</c:v>
                      </c:pt>
                      <c:pt idx="46">
                        <c:v>66.122826000000003</c:v>
                      </c:pt>
                      <c:pt idx="47">
                        <c:v>47.746830000000003</c:v>
                      </c:pt>
                      <c:pt idx="48">
                        <c:v>62.426991000000001</c:v>
                      </c:pt>
                      <c:pt idx="49">
                        <c:v>55.072783999999999</c:v>
                      </c:pt>
                      <c:pt idx="50">
                        <c:v>69.746384000000006</c:v>
                      </c:pt>
                      <c:pt idx="51">
                        <c:v>77.074309999999997</c:v>
                      </c:pt>
                      <c:pt idx="52">
                        <c:v>62.382328000000001</c:v>
                      </c:pt>
                      <c:pt idx="53">
                        <c:v>73.377837999999997</c:v>
                      </c:pt>
                      <c:pt idx="54">
                        <c:v>102.710594</c:v>
                      </c:pt>
                      <c:pt idx="55">
                        <c:v>47.678528</c:v>
                      </c:pt>
                      <c:pt idx="56">
                        <c:v>69.671531999999999</c:v>
                      </c:pt>
                      <c:pt idx="57">
                        <c:v>54.993996000000003</c:v>
                      </c:pt>
                      <c:pt idx="58">
                        <c:v>32.990490000000001</c:v>
                      </c:pt>
                      <c:pt idx="59">
                        <c:v>76.964034999999996</c:v>
                      </c:pt>
                      <c:pt idx="60">
                        <c:v>47.635871999999999</c:v>
                      </c:pt>
                      <c:pt idx="61">
                        <c:v>69.609200000000001</c:v>
                      </c:pt>
                      <c:pt idx="62">
                        <c:v>95.237639999999999</c:v>
                      </c:pt>
                      <c:pt idx="63">
                        <c:v>65.921943999999996</c:v>
                      </c:pt>
                      <c:pt idx="64">
                        <c:v>65.910140999999996</c:v>
                      </c:pt>
                      <c:pt idx="65">
                        <c:v>62.237319999999997</c:v>
                      </c:pt>
                      <c:pt idx="66">
                        <c:v>62.226177</c:v>
                      </c:pt>
                      <c:pt idx="67">
                        <c:v>43.916491999999998</c:v>
                      </c:pt>
                      <c:pt idx="68">
                        <c:v>76.840102999999999</c:v>
                      </c:pt>
                      <c:pt idx="69">
                        <c:v>65.851151000000002</c:v>
                      </c:pt>
                      <c:pt idx="70">
                        <c:v>95.101287999999997</c:v>
                      </c:pt>
                      <c:pt idx="71">
                        <c:v>76.798820000000006</c:v>
                      </c:pt>
                      <c:pt idx="72">
                        <c:v>73.128631999999996</c:v>
                      </c:pt>
                      <c:pt idx="73">
                        <c:v>124.296402</c:v>
                      </c:pt>
                      <c:pt idx="74">
                        <c:v>65.792191000000003</c:v>
                      </c:pt>
                      <c:pt idx="75">
                        <c:v>109.63400300000001</c:v>
                      </c:pt>
                      <c:pt idx="76">
                        <c:v>98.652923999999999</c:v>
                      </c:pt>
                      <c:pt idx="77">
                        <c:v>98.635245999999995</c:v>
                      </c:pt>
                      <c:pt idx="78">
                        <c:v>94.965073000000004</c:v>
                      </c:pt>
                      <c:pt idx="79">
                        <c:v>80.34066</c:v>
                      </c:pt>
                      <c:pt idx="80">
                        <c:v>47.465519</c:v>
                      </c:pt>
                      <c:pt idx="81">
                        <c:v>94.914023999999998</c:v>
                      </c:pt>
                      <c:pt idx="82">
                        <c:v>80.297470000000004</c:v>
                      </c:pt>
                      <c:pt idx="83">
                        <c:v>32.843079000000003</c:v>
                      </c:pt>
                      <c:pt idx="84">
                        <c:v>91.214416999999997</c:v>
                      </c:pt>
                      <c:pt idx="85">
                        <c:v>87.550147999999993</c:v>
                      </c:pt>
                      <c:pt idx="86">
                        <c:v>83.887184000000005</c:v>
                      </c:pt>
                      <c:pt idx="87">
                        <c:v>36.466147999999997</c:v>
                      </c:pt>
                      <c:pt idx="88">
                        <c:v>120.31671900000001</c:v>
                      </c:pt>
                      <c:pt idx="89">
                        <c:v>102.06860399999999</c:v>
                      </c:pt>
                      <c:pt idx="90">
                        <c:v>36.446536999999999</c:v>
                      </c:pt>
                      <c:pt idx="91">
                        <c:v>61.948002000000002</c:v>
                      </c:pt>
                      <c:pt idx="92">
                        <c:v>58.293548999999999</c:v>
                      </c:pt>
                      <c:pt idx="93">
                        <c:v>72.853866999999994</c:v>
                      </c:pt>
                      <c:pt idx="94">
                        <c:v>25.49428</c:v>
                      </c:pt>
                      <c:pt idx="95">
                        <c:v>69.186347999999995</c:v>
                      </c:pt>
                      <c:pt idx="96">
                        <c:v>87.377609000000007</c:v>
                      </c:pt>
                      <c:pt idx="97">
                        <c:v>98.282173</c:v>
                      </c:pt>
                      <c:pt idx="98">
                        <c:v>127.37996699999999</c:v>
                      </c:pt>
                      <c:pt idx="99">
                        <c:v>90.969368000000003</c:v>
                      </c:pt>
                      <c:pt idx="100">
                        <c:v>90.953040999999999</c:v>
                      </c:pt>
                      <c:pt idx="101">
                        <c:v>65.474441999999996</c:v>
                      </c:pt>
                      <c:pt idx="102">
                        <c:v>76.373146000000006</c:v>
                      </c:pt>
                      <c:pt idx="103">
                        <c:v>109.084915</c:v>
                      </c:pt>
                      <c:pt idx="104">
                        <c:v>58.168179000000002</c:v>
                      </c:pt>
                      <c:pt idx="105">
                        <c:v>87.236609999999999</c:v>
                      </c:pt>
                      <c:pt idx="106">
                        <c:v>61.781509</c:v>
                      </c:pt>
                      <c:pt idx="107">
                        <c:v>61.770420000000001</c:v>
                      </c:pt>
                      <c:pt idx="108">
                        <c:v>61.759335</c:v>
                      </c:pt>
                      <c:pt idx="109">
                        <c:v>83.541747999999998</c:v>
                      </c:pt>
                      <c:pt idx="110">
                        <c:v>39.947575000000001</c:v>
                      </c:pt>
                      <c:pt idx="111">
                        <c:v>83.511757000000003</c:v>
                      </c:pt>
                      <c:pt idx="112">
                        <c:v>32.672646</c:v>
                      </c:pt>
                      <c:pt idx="113">
                        <c:v>127.037476</c:v>
                      </c:pt>
                      <c:pt idx="114">
                        <c:v>72.579811000000007</c:v>
                      </c:pt>
                      <c:pt idx="115">
                        <c:v>90.708472999999998</c:v>
                      </c:pt>
                      <c:pt idx="116">
                        <c:v>94.319869999999995</c:v>
                      </c:pt>
                      <c:pt idx="117">
                        <c:v>72.540717999999998</c:v>
                      </c:pt>
                      <c:pt idx="118">
                        <c:v>123.297073</c:v>
                      </c:pt>
                      <c:pt idx="119">
                        <c:v>36.257331999999998</c:v>
                      </c:pt>
                      <c:pt idx="120">
                        <c:v>54.376227999999998</c:v>
                      </c:pt>
                      <c:pt idx="121">
                        <c:v>72.488617000000005</c:v>
                      </c:pt>
                      <c:pt idx="122">
                        <c:v>72.475594000000001</c:v>
                      </c:pt>
                      <c:pt idx="123">
                        <c:v>50.723804000000001</c:v>
                      </c:pt>
                      <c:pt idx="124">
                        <c:v>43.469734000000003</c:v>
                      </c:pt>
                      <c:pt idx="125">
                        <c:v>72.436538999999996</c:v>
                      </c:pt>
                      <c:pt idx="126">
                        <c:v>68.802352999999997</c:v>
                      </c:pt>
                      <c:pt idx="127">
                        <c:v>57.92841</c:v>
                      </c:pt>
                      <c:pt idx="128">
                        <c:v>101.356499</c:v>
                      </c:pt>
                      <c:pt idx="129">
                        <c:v>28.953796000000001</c:v>
                      </c:pt>
                      <c:pt idx="130">
                        <c:v>54.27861</c:v>
                      </c:pt>
                      <c:pt idx="131">
                        <c:v>32.561314000000003</c:v>
                      </c:pt>
                      <c:pt idx="132">
                        <c:v>54.259101999999999</c:v>
                      </c:pt>
                      <c:pt idx="133">
                        <c:v>83.182334999999995</c:v>
                      </c:pt>
                      <c:pt idx="134">
                        <c:v>86.783355999999998</c:v>
                      </c:pt>
                      <c:pt idx="135">
                        <c:v>61.460495000000002</c:v>
                      </c:pt>
                      <c:pt idx="136">
                        <c:v>18.073366</c:v>
                      </c:pt>
                      <c:pt idx="137">
                        <c:v>97.578629000000006</c:v>
                      </c:pt>
                      <c:pt idx="138">
                        <c:v>72.267471</c:v>
                      </c:pt>
                      <c:pt idx="139">
                        <c:v>101.156265</c:v>
                      </c:pt>
                      <c:pt idx="140">
                        <c:v>75.853560999999999</c:v>
                      </c:pt>
                      <c:pt idx="141">
                        <c:v>68.617073000000005</c:v>
                      </c:pt>
                      <c:pt idx="142">
                        <c:v>72.215508</c:v>
                      </c:pt>
                      <c:pt idx="143">
                        <c:v>97.473395999999994</c:v>
                      </c:pt>
                      <c:pt idx="144">
                        <c:v>57.751624999999997</c:v>
                      </c:pt>
                      <c:pt idx="145">
                        <c:v>93.829514000000003</c:v>
                      </c:pt>
                      <c:pt idx="146">
                        <c:v>97.420815000000005</c:v>
                      </c:pt>
                      <c:pt idx="147">
                        <c:v>75.758110000000002</c:v>
                      </c:pt>
                      <c:pt idx="148">
                        <c:v>108.206406</c:v>
                      </c:pt>
                      <c:pt idx="149">
                        <c:v>97.36824</c:v>
                      </c:pt>
                      <c:pt idx="150">
                        <c:v>79.322815000000006</c:v>
                      </c:pt>
                      <c:pt idx="151">
                        <c:v>57.678939999999997</c:v>
                      </c:pt>
                      <c:pt idx="152">
                        <c:v>57.668559999999999</c:v>
                      </c:pt>
                      <c:pt idx="153">
                        <c:v>68.469093000000001</c:v>
                      </c:pt>
                      <c:pt idx="154">
                        <c:v>97.280670000000001</c:v>
                      </c:pt>
                      <c:pt idx="155">
                        <c:v>86.456146000000004</c:v>
                      </c:pt>
                      <c:pt idx="156">
                        <c:v>82.838898</c:v>
                      </c:pt>
                      <c:pt idx="157">
                        <c:v>82.823989999999995</c:v>
                      </c:pt>
                      <c:pt idx="158">
                        <c:v>79.208686999999998</c:v>
                      </c:pt>
                      <c:pt idx="159">
                        <c:v>57.595942999999998</c:v>
                      </c:pt>
                      <c:pt idx="160">
                        <c:v>118.770248</c:v>
                      </c:pt>
                      <c:pt idx="161">
                        <c:v>93.559714999999997</c:v>
                      </c:pt>
                      <c:pt idx="162">
                        <c:v>136.71650700000001</c:v>
                      </c:pt>
                      <c:pt idx="163">
                        <c:v>57.554478000000003</c:v>
                      </c:pt>
                      <c:pt idx="164">
                        <c:v>104.298714</c:v>
                      </c:pt>
                      <c:pt idx="165">
                        <c:v>75.513053999999997</c:v>
                      </c:pt>
                      <c:pt idx="166">
                        <c:v>50.332970000000003</c:v>
                      </c:pt>
                      <c:pt idx="167">
                        <c:v>43.134773000000003</c:v>
                      </c:pt>
                      <c:pt idx="168">
                        <c:v>53.908755999999997</c:v>
                      </c:pt>
                      <c:pt idx="169">
                        <c:v>68.272125000000003</c:v>
                      </c:pt>
                      <c:pt idx="170">
                        <c:v>61.074584999999999</c:v>
                      </c:pt>
                      <c:pt idx="171">
                        <c:v>75.431488000000002</c:v>
                      </c:pt>
                      <c:pt idx="172">
                        <c:v>25.139299000000001</c:v>
                      </c:pt>
                      <c:pt idx="173">
                        <c:v>86.176353000000006</c:v>
                      </c:pt>
                      <c:pt idx="174">
                        <c:v>53.850517000000004</c:v>
                      </c:pt>
                      <c:pt idx="175">
                        <c:v>107.68163300000001</c:v>
                      </c:pt>
                      <c:pt idx="176">
                        <c:v>68.186081000000001</c:v>
                      </c:pt>
                      <c:pt idx="177">
                        <c:v>78.938072000000005</c:v>
                      </c:pt>
                      <c:pt idx="178">
                        <c:v>75.336403000000004</c:v>
                      </c:pt>
                      <c:pt idx="179">
                        <c:v>50.215218</c:v>
                      </c:pt>
                      <c:pt idx="180">
                        <c:v>64.550788999999995</c:v>
                      </c:pt>
                      <c:pt idx="181">
                        <c:v>103.979744</c:v>
                      </c:pt>
                      <c:pt idx="182">
                        <c:v>25.094034000000001</c:v>
                      </c:pt>
                      <c:pt idx="183">
                        <c:v>78.852753000000007</c:v>
                      </c:pt>
                      <c:pt idx="184">
                        <c:v>68.087829999999997</c:v>
                      </c:pt>
                      <c:pt idx="185">
                        <c:v>68.075553999999997</c:v>
                      </c:pt>
                      <c:pt idx="186">
                        <c:v>39.405056000000002</c:v>
                      </c:pt>
                      <c:pt idx="187">
                        <c:v>71.632637000000003</c:v>
                      </c:pt>
                      <c:pt idx="188">
                        <c:v>64.457747999999995</c:v>
                      </c:pt>
                      <c:pt idx="189">
                        <c:v>75.187149000000005</c:v>
                      </c:pt>
                      <c:pt idx="190">
                        <c:v>100.231453</c:v>
                      </c:pt>
                      <c:pt idx="191">
                        <c:v>107.371475</c:v>
                      </c:pt>
                      <c:pt idx="192">
                        <c:v>103.77370500000001</c:v>
                      </c:pt>
                      <c:pt idx="193">
                        <c:v>50.088614999999997</c:v>
                      </c:pt>
                      <c:pt idx="194">
                        <c:v>93.004936000000001</c:v>
                      </c:pt>
                      <c:pt idx="195">
                        <c:v>67.952888000000002</c:v>
                      </c:pt>
                      <c:pt idx="196">
                        <c:v>85.819739999999996</c:v>
                      </c:pt>
                      <c:pt idx="197">
                        <c:v>78.653908000000001</c:v>
                      </c:pt>
                      <c:pt idx="198">
                        <c:v>60.767052</c:v>
                      </c:pt>
                      <c:pt idx="199">
                        <c:v>82.199416999999997</c:v>
                      </c:pt>
                      <c:pt idx="200">
                        <c:v>71.464850999999996</c:v>
                      </c:pt>
                      <c:pt idx="201">
                        <c:v>71.451958000000005</c:v>
                      </c:pt>
                      <c:pt idx="202">
                        <c:v>67.867110999999994</c:v>
                      </c:pt>
                      <c:pt idx="203">
                        <c:v>39.284396999999998</c:v>
                      </c:pt>
                      <c:pt idx="204">
                        <c:v>60.70129</c:v>
                      </c:pt>
                      <c:pt idx="205">
                        <c:v>64.260352999999995</c:v>
                      </c:pt>
                      <c:pt idx="206">
                        <c:v>96.373131000000001</c:v>
                      </c:pt>
                      <c:pt idx="207">
                        <c:v>89.218277</c:v>
                      </c:pt>
                      <c:pt idx="208">
                        <c:v>78.497910000000005</c:v>
                      </c:pt>
                      <c:pt idx="209">
                        <c:v>35.674427000000001</c:v>
                      </c:pt>
                      <c:pt idx="210">
                        <c:v>64.202376999999998</c:v>
                      </c:pt>
                      <c:pt idx="211">
                        <c:v>96.286179000000004</c:v>
                      </c:pt>
                      <c:pt idx="212">
                        <c:v>49.917152000000002</c:v>
                      </c:pt>
                      <c:pt idx="213">
                        <c:v>74.862206</c:v>
                      </c:pt>
                      <c:pt idx="214">
                        <c:v>64.156020999999996</c:v>
                      </c:pt>
                      <c:pt idx="215">
                        <c:v>53.453693000000001</c:v>
                      </c:pt>
                      <c:pt idx="216">
                        <c:v>71.258719999999997</c:v>
                      </c:pt>
                      <c:pt idx="217">
                        <c:v>85.495018000000002</c:v>
                      </c:pt>
                      <c:pt idx="218">
                        <c:v>46.301437</c:v>
                      </c:pt>
                      <c:pt idx="219">
                        <c:v>81.903130000000004</c:v>
                      </c:pt>
                      <c:pt idx="220">
                        <c:v>78.327972000000003</c:v>
                      </c:pt>
                      <c:pt idx="221">
                        <c:v>106.79158</c:v>
                      </c:pt>
                      <c:pt idx="222">
                        <c:v>124.56766500000001</c:v>
                      </c:pt>
                      <c:pt idx="223">
                        <c:v>49.818066000000002</c:v>
                      </c:pt>
                      <c:pt idx="224">
                        <c:v>28.462322</c:v>
                      </c:pt>
                      <c:pt idx="225">
                        <c:v>53.357211999999997</c:v>
                      </c:pt>
                      <c:pt idx="226">
                        <c:v>99.582130000000006</c:v>
                      </c:pt>
                      <c:pt idx="227">
                        <c:v>78.228958000000006</c:v>
                      </c:pt>
                      <c:pt idx="228">
                        <c:v>17.776095999999999</c:v>
                      </c:pt>
                      <c:pt idx="229">
                        <c:v>85.309837000000002</c:v>
                      </c:pt>
                      <c:pt idx="230">
                        <c:v>99.510161999999994</c:v>
                      </c:pt>
                      <c:pt idx="231">
                        <c:v>46.192794999999997</c:v>
                      </c:pt>
                      <c:pt idx="232">
                        <c:v>67.500343000000001</c:v>
                      </c:pt>
                      <c:pt idx="233">
                        <c:v>56.832115000000002</c:v>
                      </c:pt>
                      <c:pt idx="234">
                        <c:v>88.784126000000001</c:v>
                      </c:pt>
                      <c:pt idx="235">
                        <c:v>85.217354</c:v>
                      </c:pt>
                      <c:pt idx="236">
                        <c:v>53.251216999999997</c:v>
                      </c:pt>
                      <c:pt idx="237">
                        <c:v>88.735977000000005</c:v>
                      </c:pt>
                      <c:pt idx="238">
                        <c:v>74.524742000000003</c:v>
                      </c:pt>
                      <c:pt idx="239">
                        <c:v>102.89651499999999</c:v>
                      </c:pt>
                      <c:pt idx="240">
                        <c:v>56.760223000000003</c:v>
                      </c:pt>
                      <c:pt idx="241">
                        <c:v>53.203082999999999</c:v>
                      </c:pt>
                      <c:pt idx="242">
                        <c:v>31.916077000000001</c:v>
                      </c:pt>
                      <c:pt idx="243">
                        <c:v>78.002967999999996</c:v>
                      </c:pt>
                      <c:pt idx="244">
                        <c:v>127.618126</c:v>
                      </c:pt>
                      <c:pt idx="245">
                        <c:v>77.974746999999994</c:v>
                      </c:pt>
                      <c:pt idx="246">
                        <c:v>63.785980000000002</c:v>
                      </c:pt>
                      <c:pt idx="247">
                        <c:v>56.688389000000001</c:v>
                      </c:pt>
                      <c:pt idx="248">
                        <c:v>67.305283000000003</c:v>
                      </c:pt>
                      <c:pt idx="249">
                        <c:v>85.001816000000005</c:v>
                      </c:pt>
                      <c:pt idx="250">
                        <c:v>67.280929999999998</c:v>
                      </c:pt>
                      <c:pt idx="251">
                        <c:v>95.592438000000001</c:v>
                      </c:pt>
                      <c:pt idx="252">
                        <c:v>92.035315999999995</c:v>
                      </c:pt>
                      <c:pt idx="253">
                        <c:v>99.097014999999999</c:v>
                      </c:pt>
                      <c:pt idx="254">
                        <c:v>67.232230999999999</c:v>
                      </c:pt>
                      <c:pt idx="255">
                        <c:v>70.757964999999999</c:v>
                      </c:pt>
                      <c:pt idx="256">
                        <c:v>77.819671999999997</c:v>
                      </c:pt>
                      <c:pt idx="257">
                        <c:v>91.952049000000002</c:v>
                      </c:pt>
                      <c:pt idx="258">
                        <c:v>53.039658000000003</c:v>
                      </c:pt>
                      <c:pt idx="259">
                        <c:v>10.606009999999999</c:v>
                      </c:pt>
                      <c:pt idx="260">
                        <c:v>67.159240999999994</c:v>
                      </c:pt>
                      <c:pt idx="261">
                        <c:v>63.613022000000001</c:v>
                      </c:pt>
                      <c:pt idx="262">
                        <c:v>24.733917000000002</c:v>
                      </c:pt>
                      <c:pt idx="263">
                        <c:v>52.991652999999999</c:v>
                      </c:pt>
                      <c:pt idx="264">
                        <c:v>84.771293999999997</c:v>
                      </c:pt>
                      <c:pt idx="265">
                        <c:v>123.60240899999999</c:v>
                      </c:pt>
                      <c:pt idx="266">
                        <c:v>88.271445999999997</c:v>
                      </c:pt>
                      <c:pt idx="267">
                        <c:v>74.134583000000006</c:v>
                      </c:pt>
                      <c:pt idx="268">
                        <c:v>95.298630000000003</c:v>
                      </c:pt>
                      <c:pt idx="269">
                        <c:v>49.405150999999996</c:v>
                      </c:pt>
                      <c:pt idx="270">
                        <c:v>102.320702</c:v>
                      </c:pt>
                      <c:pt idx="271">
                        <c:v>109.357491</c:v>
                      </c:pt>
                      <c:pt idx="272">
                        <c:v>84.648521000000002</c:v>
                      </c:pt>
                      <c:pt idx="273">
                        <c:v>95.212333999999998</c:v>
                      </c:pt>
                      <c:pt idx="274">
                        <c:v>66.989127999999994</c:v>
                      </c:pt>
                      <c:pt idx="275">
                        <c:v>24.675733999999999</c:v>
                      </c:pt>
                      <c:pt idx="276">
                        <c:v>74.013785999999996</c:v>
                      </c:pt>
                      <c:pt idx="277">
                        <c:v>84.571854000000002</c:v>
                      </c:pt>
                      <c:pt idx="278">
                        <c:v>105.695656</c:v>
                      </c:pt>
                      <c:pt idx="279">
                        <c:v>102.153946</c:v>
                      </c:pt>
                      <c:pt idx="280">
                        <c:v>88.047782999999995</c:v>
                      </c:pt>
                      <c:pt idx="281">
                        <c:v>95.074364000000003</c:v>
                      </c:pt>
                      <c:pt idx="282">
                        <c:v>88.015861999999998</c:v>
                      </c:pt>
                      <c:pt idx="283">
                        <c:v>38.719959000000003</c:v>
                      </c:pt>
                      <c:pt idx="284">
                        <c:v>45.751652</c:v>
                      </c:pt>
                      <c:pt idx="285">
                        <c:v>63.336956000000001</c:v>
                      </c:pt>
                      <c:pt idx="286">
                        <c:v>66.843552000000003</c:v>
                      </c:pt>
                      <c:pt idx="287">
                        <c:v>59.796543</c:v>
                      </c:pt>
                      <c:pt idx="288">
                        <c:v>42.201672000000002</c:v>
                      </c:pt>
                      <c:pt idx="289">
                        <c:v>77.355698000000004</c:v>
                      </c:pt>
                      <c:pt idx="290">
                        <c:v>66.795074</c:v>
                      </c:pt>
                      <c:pt idx="291">
                        <c:v>56.238281000000001</c:v>
                      </c:pt>
                      <c:pt idx="292">
                        <c:v>38.656807000000001</c:v>
                      </c:pt>
                      <c:pt idx="293">
                        <c:v>59.731498999999999</c:v>
                      </c:pt>
                      <c:pt idx="294">
                        <c:v>80.798546000000002</c:v>
                      </c:pt>
                      <c:pt idx="295">
                        <c:v>98.345596</c:v>
                      </c:pt>
                      <c:pt idx="296">
                        <c:v>45.652172</c:v>
                      </c:pt>
                      <c:pt idx="297">
                        <c:v>98.309914000000006</c:v>
                      </c:pt>
                      <c:pt idx="298">
                        <c:v>52.656466999999999</c:v>
                      </c:pt>
                      <c:pt idx="299">
                        <c:v>91.254645999999994</c:v>
                      </c:pt>
                      <c:pt idx="300">
                        <c:v>84.219772000000006</c:v>
                      </c:pt>
                      <c:pt idx="301">
                        <c:v>49.119281999999998</c:v>
                      </c:pt>
                      <c:pt idx="302">
                        <c:v>59.634017999999998</c:v>
                      </c:pt>
                      <c:pt idx="303">
                        <c:v>45.594208000000002</c:v>
                      </c:pt>
                      <c:pt idx="304">
                        <c:v>63.118980000000001</c:v>
                      </c:pt>
                      <c:pt idx="305">
                        <c:v>77.131416000000002</c:v>
                      </c:pt>
                      <c:pt idx="306">
                        <c:v>59.590729000000003</c:v>
                      </c:pt>
                      <c:pt idx="307">
                        <c:v>45.561107999999997</c:v>
                      </c:pt>
                      <c:pt idx="308">
                        <c:v>45.552833999999997</c:v>
                      </c:pt>
                      <c:pt idx="309">
                        <c:v>42.041137999999997</c:v>
                      </c:pt>
                      <c:pt idx="310">
                        <c:v>24.519542999999999</c:v>
                      </c:pt>
                      <c:pt idx="311">
                        <c:v>77.047424000000007</c:v>
                      </c:pt>
                      <c:pt idx="312">
                        <c:v>80.534949999999995</c:v>
                      </c:pt>
                      <c:pt idx="313">
                        <c:v>63.015906999999999</c:v>
                      </c:pt>
                      <c:pt idx="314">
                        <c:v>91.006446999999994</c:v>
                      </c:pt>
                      <c:pt idx="315">
                        <c:v>66.492630000000005</c:v>
                      </c:pt>
                      <c:pt idx="316">
                        <c:v>62.981574999999999</c:v>
                      </c:pt>
                      <c:pt idx="317">
                        <c:v>59.471794000000003</c:v>
                      </c:pt>
                      <c:pt idx="318">
                        <c:v>87.442627000000002</c:v>
                      </c:pt>
                      <c:pt idx="319">
                        <c:v>69.941390999999996</c:v>
                      </c:pt>
                      <c:pt idx="320">
                        <c:v>80.417991999999998</c:v>
                      </c:pt>
                      <c:pt idx="321">
                        <c:v>101.378174</c:v>
                      </c:pt>
                      <c:pt idx="322">
                        <c:v>73.398437999999999</c:v>
                      </c:pt>
                      <c:pt idx="323">
                        <c:v>90.857742000000002</c:v>
                      </c:pt>
                      <c:pt idx="324">
                        <c:v>48.914509000000002</c:v>
                      </c:pt>
                      <c:pt idx="325">
                        <c:v>52.398876000000001</c:v>
                      </c:pt>
                      <c:pt idx="326">
                        <c:v>27.940988999999998</c:v>
                      </c:pt>
                      <c:pt idx="327">
                        <c:v>69.839775000000003</c:v>
                      </c:pt>
                      <c:pt idx="328">
                        <c:v>76.809783999999993</c:v>
                      </c:pt>
                      <c:pt idx="329">
                        <c:v>73.305107000000007</c:v>
                      </c:pt>
                      <c:pt idx="330">
                        <c:v>97.722365999999994</c:v>
                      </c:pt>
                      <c:pt idx="331">
                        <c:v>73.278450000000007</c:v>
                      </c:pt>
                      <c:pt idx="332">
                        <c:v>55.821049000000002</c:v>
                      </c:pt>
                      <c:pt idx="333">
                        <c:v>17.440906999999999</c:v>
                      </c:pt>
                      <c:pt idx="334">
                        <c:v>87.188675000000003</c:v>
                      </c:pt>
                      <c:pt idx="335">
                        <c:v>87.172813000000005</c:v>
                      </c:pt>
                      <c:pt idx="336">
                        <c:v>76.698127999999997</c:v>
                      </c:pt>
                      <c:pt idx="337">
                        <c:v>52.284668000000003</c:v>
                      </c:pt>
                      <c:pt idx="338">
                        <c:v>90.610268000000005</c:v>
                      </c:pt>
                      <c:pt idx="339">
                        <c:v>66.203156000000007</c:v>
                      </c:pt>
                      <c:pt idx="340">
                        <c:v>111.479767</c:v>
                      </c:pt>
                      <c:pt idx="341">
                        <c:v>73.145286999999996</c:v>
                      </c:pt>
                      <c:pt idx="342">
                        <c:v>62.684555000000003</c:v>
                      </c:pt>
                      <c:pt idx="343">
                        <c:v>62.673149000000002</c:v>
                      </c:pt>
                      <c:pt idx="344">
                        <c:v>83.548996000000002</c:v>
                      </c:pt>
                      <c:pt idx="345">
                        <c:v>83.533790999999994</c:v>
                      </c:pt>
                      <c:pt idx="346">
                        <c:v>41.759295999999999</c:v>
                      </c:pt>
                      <c:pt idx="347">
                        <c:v>38.272387999999999</c:v>
                      </c:pt>
                      <c:pt idx="348">
                        <c:v>76.530845999999997</c:v>
                      </c:pt>
                      <c:pt idx="349">
                        <c:v>59.126708999999998</c:v>
                      </c:pt>
                      <c:pt idx="350">
                        <c:v>38.251494999999998</c:v>
                      </c:pt>
                      <c:pt idx="351">
                        <c:v>73.012282999999996</c:v>
                      </c:pt>
                      <c:pt idx="352">
                        <c:v>17.380713</c:v>
                      </c:pt>
                      <c:pt idx="353">
                        <c:v>69.510200999999995</c:v>
                      </c:pt>
                      <c:pt idx="354">
                        <c:v>38.223647999999997</c:v>
                      </c:pt>
                      <c:pt idx="355">
                        <c:v>62.5364</c:v>
                      </c:pt>
                      <c:pt idx="356">
                        <c:v>59.051399000000004</c:v>
                      </c:pt>
                      <c:pt idx="357">
                        <c:v>76.405547999999996</c:v>
                      </c:pt>
                      <c:pt idx="358">
                        <c:v>72.919280999999998</c:v>
                      </c:pt>
                      <c:pt idx="359">
                        <c:v>138.86857599999999</c:v>
                      </c:pt>
                      <c:pt idx="360">
                        <c:v>76.363808000000006</c:v>
                      </c:pt>
                      <c:pt idx="361">
                        <c:v>76.349898999999994</c:v>
                      </c:pt>
                      <c:pt idx="362">
                        <c:v>104.09453600000001</c:v>
                      </c:pt>
                      <c:pt idx="363">
                        <c:v>20.815114999999999</c:v>
                      </c:pt>
                      <c:pt idx="364">
                        <c:v>79.776741000000001</c:v>
                      </c:pt>
                      <c:pt idx="365">
                        <c:v>69.358436999999995</c:v>
                      </c:pt>
                      <c:pt idx="366">
                        <c:v>41.607483000000002</c:v>
                      </c:pt>
                      <c:pt idx="367">
                        <c:v>55.466534000000003</c:v>
                      </c:pt>
                      <c:pt idx="368">
                        <c:v>76.252585999999994</c:v>
                      </c:pt>
                      <c:pt idx="369">
                        <c:v>48.515532999999998</c:v>
                      </c:pt>
                      <c:pt idx="370">
                        <c:v>79.689567999999994</c:v>
                      </c:pt>
                      <c:pt idx="371">
                        <c:v>55.426116999999998</c:v>
                      </c:pt>
                      <c:pt idx="372">
                        <c:v>76.197021000000007</c:v>
                      </c:pt>
                      <c:pt idx="373">
                        <c:v>69.257392999999993</c:v>
                      </c:pt>
                      <c:pt idx="374">
                        <c:v>93.480438000000007</c:v>
                      </c:pt>
                      <c:pt idx="375">
                        <c:v>69.232146999999998</c:v>
                      </c:pt>
                      <c:pt idx="376">
                        <c:v>79.602455000000006</c:v>
                      </c:pt>
                      <c:pt idx="377">
                        <c:v>13.841381</c:v>
                      </c:pt>
                      <c:pt idx="378">
                        <c:v>69.194289999999995</c:v>
                      </c:pt>
                      <c:pt idx="379">
                        <c:v>107.23159</c:v>
                      </c:pt>
                      <c:pt idx="380">
                        <c:v>44.959887999999999</c:v>
                      </c:pt>
                      <c:pt idx="381">
                        <c:v>27.662576999999999</c:v>
                      </c:pt>
                      <c:pt idx="382">
                        <c:v>96.801361</c:v>
                      </c:pt>
                      <c:pt idx="383">
                        <c:v>100.240273</c:v>
                      </c:pt>
                      <c:pt idx="384">
                        <c:v>55.294891</c:v>
                      </c:pt>
                      <c:pt idx="385">
                        <c:v>62.195404000000003</c:v>
                      </c:pt>
                      <c:pt idx="386">
                        <c:v>20.728020000000001</c:v>
                      </c:pt>
                      <c:pt idx="387">
                        <c:v>79.442916999999994</c:v>
                      </c:pt>
                      <c:pt idx="388">
                        <c:v>82.881836000000007</c:v>
                      </c:pt>
                      <c:pt idx="389">
                        <c:v>62.150036</c:v>
                      </c:pt>
                      <c:pt idx="390">
                        <c:v>62.138694999999998</c:v>
                      </c:pt>
                      <c:pt idx="391">
                        <c:v>75.933434000000005</c:v>
                      </c:pt>
                      <c:pt idx="392">
                        <c:v>72.468688999999998</c:v>
                      </c:pt>
                      <c:pt idx="393">
                        <c:v>82.806252000000001</c:v>
                      </c:pt>
                      <c:pt idx="394">
                        <c:v>17.248154</c:v>
                      </c:pt>
                      <c:pt idx="395">
                        <c:v>44.837012999999999</c:v>
                      </c:pt>
                      <c:pt idx="396">
                        <c:v>89.657661000000004</c:v>
                      </c:pt>
                      <c:pt idx="397">
                        <c:v>72.402587999999994</c:v>
                      </c:pt>
                      <c:pt idx="398">
                        <c:v>48.259579000000002</c:v>
                      </c:pt>
                      <c:pt idx="399">
                        <c:v>58.590221</c:v>
                      </c:pt>
                      <c:pt idx="400">
                        <c:v>82.700507999999999</c:v>
                      </c:pt>
                      <c:pt idx="401">
                        <c:v>48.233153999999999</c:v>
                      </c:pt>
                      <c:pt idx="402">
                        <c:v>65.447327000000001</c:v>
                      </c:pt>
                      <c:pt idx="403">
                        <c:v>106.762985</c:v>
                      </c:pt>
                      <c:pt idx="404">
                        <c:v>61.980091000000002</c:v>
                      </c:pt>
                      <c:pt idx="405">
                        <c:v>92.953163000000004</c:v>
                      </c:pt>
                      <c:pt idx="406">
                        <c:v>82.609939999999995</c:v>
                      </c:pt>
                      <c:pt idx="407">
                        <c:v>75.711951999999997</c:v>
                      </c:pt>
                      <c:pt idx="408">
                        <c:v>65.375647999999998</c:v>
                      </c:pt>
                      <c:pt idx="409">
                        <c:v>61.923515000000002</c:v>
                      </c:pt>
                      <c:pt idx="410">
                        <c:v>99.747437000000005</c:v>
                      </c:pt>
                      <c:pt idx="411">
                        <c:v>82.534522999999993</c:v>
                      </c:pt>
                      <c:pt idx="412">
                        <c:v>61.889583999999999</c:v>
                      </c:pt>
                      <c:pt idx="413">
                        <c:v>85.942054999999996</c:v>
                      </c:pt>
                      <c:pt idx="414">
                        <c:v>61.866970000000002</c:v>
                      </c:pt>
                      <c:pt idx="415">
                        <c:v>61.855666999999997</c:v>
                      </c:pt>
                      <c:pt idx="416">
                        <c:v>96.202338999999995</c:v>
                      </c:pt>
                      <c:pt idx="417">
                        <c:v>51.527549999999998</c:v>
                      </c:pt>
                      <c:pt idx="418">
                        <c:v>34.345424999999999</c:v>
                      </c:pt>
                      <c:pt idx="419">
                        <c:v>99.583518999999995</c:v>
                      </c:pt>
                      <c:pt idx="420">
                        <c:v>75.532309999999995</c:v>
                      </c:pt>
                      <c:pt idx="421">
                        <c:v>78.951164000000006</c:v>
                      </c:pt>
                      <c:pt idx="422">
                        <c:v>102.960953</c:v>
                      </c:pt>
                      <c:pt idx="423">
                        <c:v>106.373535</c:v>
                      </c:pt>
                      <c:pt idx="424">
                        <c:v>17.153884999999999</c:v>
                      </c:pt>
                      <c:pt idx="425">
                        <c:v>72.033150000000006</c:v>
                      </c:pt>
                      <c:pt idx="426">
                        <c:v>58.301887999999998</c:v>
                      </c:pt>
                      <c:pt idx="427">
                        <c:v>102.866867</c:v>
                      </c:pt>
                      <c:pt idx="428">
                        <c:v>102.848061</c:v>
                      </c:pt>
                      <c:pt idx="429">
                        <c:v>85.691040000000001</c:v>
                      </c:pt>
                      <c:pt idx="430">
                        <c:v>58.259250999999999</c:v>
                      </c:pt>
                      <c:pt idx="431">
                        <c:v>68.527755999999997</c:v>
                      </c:pt>
                      <c:pt idx="432">
                        <c:v>58.237941999999997</c:v>
                      </c:pt>
                      <c:pt idx="433">
                        <c:v>37.676479</c:v>
                      </c:pt>
                      <c:pt idx="434">
                        <c:v>13.698032</c:v>
                      </c:pt>
                      <c:pt idx="435">
                        <c:v>99.292563999999999</c:v>
                      </c:pt>
                      <c:pt idx="436">
                        <c:v>116.390671</c:v>
                      </c:pt>
                      <c:pt idx="437">
                        <c:v>34.226287999999997</c:v>
                      </c:pt>
                      <c:pt idx="438">
                        <c:v>47.908034999999998</c:v>
                      </c:pt>
                      <c:pt idx="439">
                        <c:v>88.955787999999998</c:v>
                      </c:pt>
                      <c:pt idx="440">
                        <c:v>82.098006999999996</c:v>
                      </c:pt>
                      <c:pt idx="441">
                        <c:v>34.201241000000003</c:v>
                      </c:pt>
                      <c:pt idx="442">
                        <c:v>78.64846</c:v>
                      </c:pt>
                      <c:pt idx="443">
                        <c:v>85.471808999999993</c:v>
                      </c:pt>
                      <c:pt idx="444">
                        <c:v>71.783180000000002</c:v>
                      </c:pt>
                      <c:pt idx="445">
                        <c:v>75.187659999999994</c:v>
                      </c:pt>
                      <c:pt idx="446">
                        <c:v>99.092865000000003</c:v>
                      </c:pt>
                      <c:pt idx="447">
                        <c:v>30.747328</c:v>
                      </c:pt>
                      <c:pt idx="448">
                        <c:v>30.741696999999998</c:v>
                      </c:pt>
                      <c:pt idx="449">
                        <c:v>88.793091000000004</c:v>
                      </c:pt>
                      <c:pt idx="450">
                        <c:v>54.631897000000002</c:v>
                      </c:pt>
                      <c:pt idx="451">
                        <c:v>61.449627</c:v>
                      </c:pt>
                      <c:pt idx="452">
                        <c:v>133.11648600000001</c:v>
                      </c:pt>
                      <c:pt idx="453">
                        <c:v>54.601886999999998</c:v>
                      </c:pt>
                      <c:pt idx="454">
                        <c:v>95.535804999999996</c:v>
                      </c:pt>
                      <c:pt idx="455">
                        <c:v>61.404620999999999</c:v>
                      </c:pt>
                      <c:pt idx="456">
                        <c:v>92.090064999999996</c:v>
                      </c:pt>
                      <c:pt idx="457">
                        <c:v>13.640473</c:v>
                      </c:pt>
                      <c:pt idx="458">
                        <c:v>64.780379999999994</c:v>
                      </c:pt>
                      <c:pt idx="459">
                        <c:v>74.995116999999993</c:v>
                      </c:pt>
                      <c:pt idx="460">
                        <c:v>112.472061</c:v>
                      </c:pt>
                      <c:pt idx="461">
                        <c:v>78.375259</c:v>
                      </c:pt>
                      <c:pt idx="462">
                        <c:v>88.581879000000001</c:v>
                      </c:pt>
                      <c:pt idx="463">
                        <c:v>85.159278999999998</c:v>
                      </c:pt>
                      <c:pt idx="464">
                        <c:v>68.114936999999998</c:v>
                      </c:pt>
                      <c:pt idx="465">
                        <c:v>64.697333999999998</c:v>
                      </c:pt>
                      <c:pt idx="466">
                        <c:v>64.685471000000007</c:v>
                      </c:pt>
                      <c:pt idx="467">
                        <c:v>51.058117000000003</c:v>
                      </c:pt>
                      <c:pt idx="468">
                        <c:v>34.032505</c:v>
                      </c:pt>
                      <c:pt idx="469">
                        <c:v>85.065665999999993</c:v>
                      </c:pt>
                      <c:pt idx="470">
                        <c:v>78.246063000000007</c:v>
                      </c:pt>
                      <c:pt idx="471">
                        <c:v>40.816550999999997</c:v>
                      </c:pt>
                      <c:pt idx="472">
                        <c:v>91.820396000000002</c:v>
                      </c:pt>
                      <c:pt idx="473">
                        <c:v>74.802902000000003</c:v>
                      </c:pt>
                      <c:pt idx="474">
                        <c:v>108.784271</c:v>
                      </c:pt>
                      <c:pt idx="475">
                        <c:v>78.174355000000006</c:v>
                      </c:pt>
                      <c:pt idx="476">
                        <c:v>122.337418</c:v>
                      </c:pt>
                      <c:pt idx="477">
                        <c:v>47.566935999999998</c:v>
                      </c:pt>
                      <c:pt idx="478">
                        <c:v>74.734336999999996</c:v>
                      </c:pt>
                      <c:pt idx="479">
                        <c:v>112.08094</c:v>
                      </c:pt>
                      <c:pt idx="480">
                        <c:v>20.374614999999999</c:v>
                      </c:pt>
                      <c:pt idx="481">
                        <c:v>74.693213999999998</c:v>
                      </c:pt>
                      <c:pt idx="482">
                        <c:v>23.761662999999999</c:v>
                      </c:pt>
                      <c:pt idx="483">
                        <c:v>67.878005999999999</c:v>
                      </c:pt>
                      <c:pt idx="484">
                        <c:v>37.326053999999999</c:v>
                      </c:pt>
                      <c:pt idx="485">
                        <c:v>94.994338999999997</c:v>
                      </c:pt>
                      <c:pt idx="486">
                        <c:v>50.880485999999998</c:v>
                      </c:pt>
                      <c:pt idx="487">
                        <c:v>74.611023000000003</c:v>
                      </c:pt>
                      <c:pt idx="488">
                        <c:v>64.424965</c:v>
                      </c:pt>
                      <c:pt idx="489">
                        <c:v>84.754127999999994</c:v>
                      </c:pt>
                      <c:pt idx="490">
                        <c:v>61.011772000000001</c:v>
                      </c:pt>
                      <c:pt idx="491">
                        <c:v>71.167336000000006</c:v>
                      </c:pt>
                      <c:pt idx="492">
                        <c:v>81.319168000000005</c:v>
                      </c:pt>
                      <c:pt idx="493">
                        <c:v>84.691917000000004</c:v>
                      </c:pt>
                      <c:pt idx="494">
                        <c:v>64.354033999999999</c:v>
                      </c:pt>
                      <c:pt idx="495">
                        <c:v>40.637191999999999</c:v>
                      </c:pt>
                      <c:pt idx="496">
                        <c:v>44.015540999999999</c:v>
                      </c:pt>
                      <c:pt idx="497">
                        <c:v>77.859352000000001</c:v>
                      </c:pt>
                      <c:pt idx="498">
                        <c:v>47.383944999999997</c:v>
                      </c:pt>
                      <c:pt idx="499">
                        <c:v>81.214706000000007</c:v>
                      </c:pt>
                      <c:pt idx="500">
                        <c:v>47.366543</c:v>
                      </c:pt>
                      <c:pt idx="501">
                        <c:v>81.184875000000005</c:v>
                      </c:pt>
                      <c:pt idx="502">
                        <c:v>74.405799999999999</c:v>
                      </c:pt>
                      <c:pt idx="503">
                        <c:v>71.010666000000001</c:v>
                      </c:pt>
                      <c:pt idx="504">
                        <c:v>64.235946999999996</c:v>
                      </c:pt>
                      <c:pt idx="505">
                        <c:v>30.421963000000002</c:v>
                      </c:pt>
                      <c:pt idx="506">
                        <c:v>33.795971000000002</c:v>
                      </c:pt>
                      <c:pt idx="507">
                        <c:v>77.716446000000005</c:v>
                      </c:pt>
                      <c:pt idx="508">
                        <c:v>57.432037000000001</c:v>
                      </c:pt>
                      <c:pt idx="509">
                        <c:v>43.910544999999999</c:v>
                      </c:pt>
                      <c:pt idx="510">
                        <c:v>40.525364000000003</c:v>
                      </c:pt>
                      <c:pt idx="511">
                        <c:v>81.035827999999995</c:v>
                      </c:pt>
                      <c:pt idx="512">
                        <c:v>54.013958000000002</c:v>
                      </c:pt>
                      <c:pt idx="513">
                        <c:v>67.505035000000007</c:v>
                      </c:pt>
                      <c:pt idx="514">
                        <c:v>26.997050999999999</c:v>
                      </c:pt>
                      <c:pt idx="515">
                        <c:v>50.610165000000002</c:v>
                      </c:pt>
                      <c:pt idx="516">
                        <c:v>50.600861000000002</c:v>
                      </c:pt>
                      <c:pt idx="517">
                        <c:v>97.810340999999994</c:v>
                      </c:pt>
                      <c:pt idx="518">
                        <c:v>84.303757000000004</c:v>
                      </c:pt>
                      <c:pt idx="519">
                        <c:v>84.288253999999995</c:v>
                      </c:pt>
                      <c:pt idx="520">
                        <c:v>60.676383999999999</c:v>
                      </c:pt>
                      <c:pt idx="521">
                        <c:v>47.184066999999999</c:v>
                      </c:pt>
                      <c:pt idx="522">
                        <c:v>60.654071999999999</c:v>
                      </c:pt>
                      <c:pt idx="523">
                        <c:v>70.750068999999996</c:v>
                      </c:pt>
                      <c:pt idx="524">
                        <c:v>20.210587</c:v>
                      </c:pt>
                      <c:pt idx="525">
                        <c:v>60.620604999999998</c:v>
                      </c:pt>
                      <c:pt idx="526">
                        <c:v>57.242263999999999</c:v>
                      </c:pt>
                      <c:pt idx="527">
                        <c:v>90.897461000000007</c:v>
                      </c:pt>
                      <c:pt idx="528">
                        <c:v>80.782875000000004</c:v>
                      </c:pt>
                      <c:pt idx="529">
                        <c:v>100.960014</c:v>
                      </c:pt>
                      <c:pt idx="530">
                        <c:v>16.823574000000001</c:v>
                      </c:pt>
                      <c:pt idx="531">
                        <c:v>43.733241999999997</c:v>
                      </c:pt>
                      <c:pt idx="532">
                        <c:v>60.542575999999997</c:v>
                      </c:pt>
                      <c:pt idx="533">
                        <c:v>-20.177144999999999</c:v>
                      </c:pt>
                      <c:pt idx="534">
                        <c:v>94.142677000000006</c:v>
                      </c:pt>
                      <c:pt idx="535">
                        <c:v>70.594009</c:v>
                      </c:pt>
                      <c:pt idx="536">
                        <c:v>50.415011999999997</c:v>
                      </c:pt>
                      <c:pt idx="537">
                        <c:v>104.17184399999999</c:v>
                      </c:pt>
                      <c:pt idx="538">
                        <c:v>107.51243599999999</c:v>
                      </c:pt>
                      <c:pt idx="539">
                        <c:v>40.309742</c:v>
                      </c:pt>
                      <c:pt idx="540">
                        <c:v>67.170531999999994</c:v>
                      </c:pt>
                      <c:pt idx="541">
                        <c:v>77.231887999999998</c:v>
                      </c:pt>
                      <c:pt idx="542">
                        <c:v>26.858318000000001</c:v>
                      </c:pt>
                      <c:pt idx="543">
                        <c:v>63.776760000000003</c:v>
                      </c:pt>
                      <c:pt idx="544">
                        <c:v>67.121071000000001</c:v>
                      </c:pt>
                      <c:pt idx="545">
                        <c:v>93.952194000000006</c:v>
                      </c:pt>
                      <c:pt idx="546">
                        <c:v>97.289703000000003</c:v>
                      </c:pt>
                      <c:pt idx="547">
                        <c:v>50.312992000000001</c:v>
                      </c:pt>
                      <c:pt idx="548">
                        <c:v>60.364468000000002</c:v>
                      </c:pt>
                      <c:pt idx="549">
                        <c:v>80.471130000000002</c:v>
                      </c:pt>
                      <c:pt idx="550">
                        <c:v>80.456305999999998</c:v>
                      </c:pt>
                      <c:pt idx="551">
                        <c:v>83.793212999999994</c:v>
                      </c:pt>
                      <c:pt idx="552">
                        <c:v>103.884438</c:v>
                      </c:pt>
                      <c:pt idx="553">
                        <c:v>90.463325999999995</c:v>
                      </c:pt>
                      <c:pt idx="554">
                        <c:v>53.598019000000001</c:v>
                      </c:pt>
                      <c:pt idx="555">
                        <c:v>103.82701900000001</c:v>
                      </c:pt>
                      <c:pt idx="556">
                        <c:v>73.670113000000001</c:v>
                      </c:pt>
                      <c:pt idx="557">
                        <c:v>80.352585000000005</c:v>
                      </c:pt>
                      <c:pt idx="558">
                        <c:v>43.516292999999997</c:v>
                      </c:pt>
                      <c:pt idx="559">
                        <c:v>53.548641000000003</c:v>
                      </c:pt>
                      <c:pt idx="560">
                        <c:v>50.192599999999999</c:v>
                      </c:pt>
                      <c:pt idx="561">
                        <c:v>53.5289</c:v>
                      </c:pt>
                      <c:pt idx="562">
                        <c:v>110.383003</c:v>
                      </c:pt>
                      <c:pt idx="563">
                        <c:v>66.886459000000002</c:v>
                      </c:pt>
                      <c:pt idx="564">
                        <c:v>73.561538999999996</c:v>
                      </c:pt>
                      <c:pt idx="565">
                        <c:v>83.577240000000003</c:v>
                      </c:pt>
                      <c:pt idx="566">
                        <c:v>100.274193</c:v>
                      </c:pt>
                      <c:pt idx="567">
                        <c:v>60.153419</c:v>
                      </c:pt>
                      <c:pt idx="568">
                        <c:v>73.507285999999993</c:v>
                      </c:pt>
                      <c:pt idx="569">
                        <c:v>83.515602000000001</c:v>
                      </c:pt>
                      <c:pt idx="570">
                        <c:v>36.740085999999998</c:v>
                      </c:pt>
                      <c:pt idx="571">
                        <c:v>76.806015000000002</c:v>
                      </c:pt>
                      <c:pt idx="572">
                        <c:v>23.371428999999999</c:v>
                      </c:pt>
                      <c:pt idx="573">
                        <c:v>30.043437999999998</c:v>
                      </c:pt>
                      <c:pt idx="574">
                        <c:v>56.738247000000001</c:v>
                      </c:pt>
                      <c:pt idx="575">
                        <c:v>93.433982999999998</c:v>
                      </c:pt>
                      <c:pt idx="576">
                        <c:v>53.380997000000001</c:v>
                      </c:pt>
                      <c:pt idx="577">
                        <c:v>86.728110999999998</c:v>
                      </c:pt>
                      <c:pt idx="578">
                        <c:v>73.371787999999995</c:v>
                      </c:pt>
                      <c:pt idx="579">
                        <c:v>50.016983000000003</c:v>
                      </c:pt>
                      <c:pt idx="580">
                        <c:v>46.673901000000001</c:v>
                      </c:pt>
                      <c:pt idx="581">
                        <c:v>56.664993000000003</c:v>
                      </c:pt>
                      <c:pt idx="582">
                        <c:v>46.656672999999998</c:v>
                      </c:pt>
                      <c:pt idx="583">
                        <c:v>79.968102000000002</c:v>
                      </c:pt>
                      <c:pt idx="584">
                        <c:v>29.982502</c:v>
                      </c:pt>
                      <c:pt idx="585">
                        <c:v>69.946258999999998</c:v>
                      </c:pt>
                      <c:pt idx="586">
                        <c:v>49.952388999999997</c:v>
                      </c:pt>
                      <c:pt idx="587">
                        <c:v>26.636354000000001</c:v>
                      </c:pt>
                      <c:pt idx="588">
                        <c:v>36.618225000000002</c:v>
                      </c:pt>
                      <c:pt idx="589">
                        <c:v>73.222922999999994</c:v>
                      </c:pt>
                      <c:pt idx="590">
                        <c:v>43.260100999999999</c:v>
                      </c:pt>
                      <c:pt idx="591">
                        <c:v>76.522964000000002</c:v>
                      </c:pt>
                      <c:pt idx="592">
                        <c:v>59.876475999999997</c:v>
                      </c:pt>
                      <c:pt idx="593">
                        <c:v>66.517128</c:v>
                      </c:pt>
                      <c:pt idx="594">
                        <c:v>69.830078</c:v>
                      </c:pt>
                      <c:pt idx="595">
                        <c:v>46.544787999999997</c:v>
                      </c:pt>
                      <c:pt idx="596">
                        <c:v>53.184215999999999</c:v>
                      </c:pt>
                      <c:pt idx="597">
                        <c:v>66.467986999999994</c:v>
                      </c:pt>
                      <c:pt idx="598">
                        <c:v>76.424057000000005</c:v>
                      </c:pt>
                      <c:pt idx="599">
                        <c:v>63.121254</c:v>
                      </c:pt>
                      <c:pt idx="600">
                        <c:v>83.038933</c:v>
                      </c:pt>
                      <c:pt idx="601">
                        <c:v>66.418869000000001</c:v>
                      </c:pt>
                      <c:pt idx="602">
                        <c:v>46.484614999999998</c:v>
                      </c:pt>
                      <c:pt idx="603">
                        <c:v>79.673180000000002</c:v>
                      </c:pt>
                      <c:pt idx="604">
                        <c:v>59.743842999999998</c:v>
                      </c:pt>
                      <c:pt idx="605">
                        <c:v>66.369774000000007</c:v>
                      </c:pt>
                      <c:pt idx="606">
                        <c:v>46.450256000000003</c:v>
                      </c:pt>
                      <c:pt idx="607">
                        <c:v>92.883330999999998</c:v>
                      </c:pt>
                      <c:pt idx="608">
                        <c:v>39.799782</c:v>
                      </c:pt>
                      <c:pt idx="609">
                        <c:v>79.584845999999999</c:v>
                      </c:pt>
                      <c:pt idx="610">
                        <c:v>86.200974000000002</c:v>
                      </c:pt>
                      <c:pt idx="611">
                        <c:v>59.666564999999999</c:v>
                      </c:pt>
                      <c:pt idx="612">
                        <c:v>53.027138000000001</c:v>
                      </c:pt>
                      <c:pt idx="613">
                        <c:v>92.780327</c:v>
                      </c:pt>
                      <c:pt idx="614">
                        <c:v>86.137221999999994</c:v>
                      </c:pt>
                      <c:pt idx="615">
                        <c:v>56.310077999999997</c:v>
                      </c:pt>
                      <c:pt idx="616">
                        <c:v>105.97583</c:v>
                      </c:pt>
                      <c:pt idx="617">
                        <c:v>66.222640999999996</c:v>
                      </c:pt>
                      <c:pt idx="618">
                        <c:v>39.726233999999998</c:v>
                      </c:pt>
                      <c:pt idx="619">
                        <c:v>36.408977999999998</c:v>
                      </c:pt>
                      <c:pt idx="620">
                        <c:v>23.165061999999999</c:v>
                      </c:pt>
                      <c:pt idx="621">
                        <c:v>69.482330000000005</c:v>
                      </c:pt>
                      <c:pt idx="622">
                        <c:v>36.388770999999998</c:v>
                      </c:pt>
                      <c:pt idx="623">
                        <c:v>105.838646</c:v>
                      </c:pt>
                      <c:pt idx="624">
                        <c:v>56.216377000000001</c:v>
                      </c:pt>
                      <c:pt idx="625">
                        <c:v>46.287269999999999</c:v>
                      </c:pt>
                      <c:pt idx="626">
                        <c:v>69.418053</c:v>
                      </c:pt>
                      <c:pt idx="627">
                        <c:v>76.015220999999997</c:v>
                      </c:pt>
                      <c:pt idx="628">
                        <c:v>46.261569999999999</c:v>
                      </c:pt>
                      <c:pt idx="629">
                        <c:v>79.290870999999996</c:v>
                      </c:pt>
                      <c:pt idx="630">
                        <c:v>42.941268999999998</c:v>
                      </c:pt>
                      <c:pt idx="631">
                        <c:v>89.169196999999997</c:v>
                      </c:pt>
                      <c:pt idx="632">
                        <c:v>49.529269999999997</c:v>
                      </c:pt>
                      <c:pt idx="633">
                        <c:v>66.026802000000004</c:v>
                      </c:pt>
                      <c:pt idx="634">
                        <c:v>69.315299999999993</c:v>
                      </c:pt>
                      <c:pt idx="635">
                        <c:v>75.902694999999994</c:v>
                      </c:pt>
                      <c:pt idx="636">
                        <c:v>82.487647999999993</c:v>
                      </c:pt>
                      <c:pt idx="637">
                        <c:v>26.391158999999998</c:v>
                      </c:pt>
                      <c:pt idx="638">
                        <c:v>59.369109999999999</c:v>
                      </c:pt>
                      <c:pt idx="639">
                        <c:v>82.441817999999998</c:v>
                      </c:pt>
                      <c:pt idx="640">
                        <c:v>56.050052999999998</c:v>
                      </c:pt>
                      <c:pt idx="641">
                        <c:v>72.521927000000005</c:v>
                      </c:pt>
                      <c:pt idx="642">
                        <c:v>79.100166000000002</c:v>
                      </c:pt>
                      <c:pt idx="643">
                        <c:v>69.199821</c:v>
                      </c:pt>
                      <c:pt idx="644">
                        <c:v>49.419285000000002</c:v>
                      </c:pt>
                      <c:pt idx="645">
                        <c:v>49.410125999999998</c:v>
                      </c:pt>
                      <c:pt idx="646">
                        <c:v>98.801940999999999</c:v>
                      </c:pt>
                      <c:pt idx="647">
                        <c:v>42.806235999999998</c:v>
                      </c:pt>
                      <c:pt idx="648">
                        <c:v>75.720078000000001</c:v>
                      </c:pt>
                      <c:pt idx="649">
                        <c:v>98.747009000000006</c:v>
                      </c:pt>
                      <c:pt idx="650">
                        <c:v>98.728706000000003</c:v>
                      </c:pt>
                      <c:pt idx="651">
                        <c:v>75.677970999999999</c:v>
                      </c:pt>
                      <c:pt idx="652">
                        <c:v>55.925522000000001</c:v>
                      </c:pt>
                      <c:pt idx="653">
                        <c:v>42.758648000000001</c:v>
                      </c:pt>
                      <c:pt idx="654">
                        <c:v>105.232536</c:v>
                      </c:pt>
                      <c:pt idx="655">
                        <c:v>62.470233999999998</c:v>
                      </c:pt>
                      <c:pt idx="656">
                        <c:v>39.447566999999999</c:v>
                      </c:pt>
                      <c:pt idx="657">
                        <c:v>82.167191000000003</c:v>
                      </c:pt>
                      <c:pt idx="658">
                        <c:v>52.577250999999997</c:v>
                      </c:pt>
                      <c:pt idx="659">
                        <c:v>72.280311999999995</c:v>
                      </c:pt>
                      <c:pt idx="660">
                        <c:v>78.836624</c:v>
                      </c:pt>
                      <c:pt idx="661">
                        <c:v>85.390495000000001</c:v>
                      </c:pt>
                      <c:pt idx="662">
                        <c:v>32.836407000000001</c:v>
                      </c:pt>
                      <c:pt idx="663">
                        <c:v>68.943657000000002</c:v>
                      </c:pt>
                      <c:pt idx="664">
                        <c:v>65.648444999999995</c:v>
                      </c:pt>
                      <c:pt idx="665">
                        <c:v>29.53632</c:v>
                      </c:pt>
                      <c:pt idx="666">
                        <c:v>82.030106000000004</c:v>
                      </c:pt>
                      <c:pt idx="667">
                        <c:v>45.928333000000002</c:v>
                      </c:pt>
                      <c:pt idx="668">
                        <c:v>52.479785999999997</c:v>
                      </c:pt>
                      <c:pt idx="669">
                        <c:v>72.146309000000002</c:v>
                      </c:pt>
                      <c:pt idx="670">
                        <c:v>95.084305000000001</c:v>
                      </c:pt>
                      <c:pt idx="671">
                        <c:v>45.894244999999998</c:v>
                      </c:pt>
                      <c:pt idx="672">
                        <c:v>81.938796999999994</c:v>
                      </c:pt>
                      <c:pt idx="673">
                        <c:v>62.261924999999998</c:v>
                      </c:pt>
                      <c:pt idx="674">
                        <c:v>95.013717999999997</c:v>
                      </c:pt>
                      <c:pt idx="675">
                        <c:v>65.514533999999998</c:v>
                      </c:pt>
                      <c:pt idx="676">
                        <c:v>65.502373000000006</c:v>
                      </c:pt>
                      <c:pt idx="677">
                        <c:v>85.137268000000006</c:v>
                      </c:pt>
                      <c:pt idx="678">
                        <c:v>55.656342000000002</c:v>
                      </c:pt>
                      <c:pt idx="679">
                        <c:v>32.732944000000003</c:v>
                      </c:pt>
                      <c:pt idx="680">
                        <c:v>91.635222999999996</c:v>
                      </c:pt>
                      <c:pt idx="681">
                        <c:v>62.169491000000001</c:v>
                      </c:pt>
                      <c:pt idx="682">
                        <c:v>32.714706</c:v>
                      </c:pt>
                      <c:pt idx="683">
                        <c:v>98.125893000000005</c:v>
                      </c:pt>
                      <c:pt idx="684">
                        <c:v>49.053832999999997</c:v>
                      </c:pt>
                      <c:pt idx="685">
                        <c:v>45.775069999999999</c:v>
                      </c:pt>
                      <c:pt idx="686">
                        <c:v>58.842728000000001</c:v>
                      </c:pt>
                      <c:pt idx="687">
                        <c:v>49.026493000000002</c:v>
                      </c:pt>
                      <c:pt idx="688">
                        <c:v>29.410430999999999</c:v>
                      </c:pt>
                      <c:pt idx="689">
                        <c:v>58.809933000000001</c:v>
                      </c:pt>
                      <c:pt idx="690">
                        <c:v>35.932724</c:v>
                      </c:pt>
                      <c:pt idx="691">
                        <c:v>55.522067999999997</c:v>
                      </c:pt>
                      <c:pt idx="692">
                        <c:v>58.777144999999997</c:v>
                      </c:pt>
                      <c:pt idx="693">
                        <c:v>78.354965000000007</c:v>
                      </c:pt>
                      <c:pt idx="694">
                        <c:v>52.226933000000002</c:v>
                      </c:pt>
                      <c:pt idx="695">
                        <c:v>22.845036</c:v>
                      </c:pt>
                      <c:pt idx="696">
                        <c:v>52.207515999999998</c:v>
                      </c:pt>
                      <c:pt idx="697">
                        <c:v>61.984898000000001</c:v>
                      </c:pt>
                      <c:pt idx="698">
                        <c:v>58.711616999999997</c:v>
                      </c:pt>
                      <c:pt idx="699">
                        <c:v>32.611499999999999</c:v>
                      </c:pt>
                      <c:pt idx="700">
                        <c:v>22.823805</c:v>
                      </c:pt>
                      <c:pt idx="701">
                        <c:v>45.639118000000003</c:v>
                      </c:pt>
                      <c:pt idx="702">
                        <c:v>48.889961</c:v>
                      </c:pt>
                      <c:pt idx="703">
                        <c:v>84.726837000000003</c:v>
                      </c:pt>
                      <c:pt idx="704">
                        <c:v>48.871777000000002</c:v>
                      </c:pt>
                      <c:pt idx="705">
                        <c:v>68.407760999999994</c:v>
                      </c:pt>
                      <c:pt idx="706">
                        <c:v>32.569065000000002</c:v>
                      </c:pt>
                      <c:pt idx="707">
                        <c:v>52.100807000000003</c:v>
                      </c:pt>
                      <c:pt idx="708">
                        <c:v>68.369591</c:v>
                      </c:pt>
                      <c:pt idx="709">
                        <c:v>68.356864999999999</c:v>
                      </c:pt>
                      <c:pt idx="710">
                        <c:v>71.598633000000007</c:v>
                      </c:pt>
                      <c:pt idx="711">
                        <c:v>65.077552999999995</c:v>
                      </c:pt>
                      <c:pt idx="712">
                        <c:v>78.078529000000003</c:v>
                      </c:pt>
                      <c:pt idx="713">
                        <c:v>55.29533</c:v>
                      </c:pt>
                      <c:pt idx="714">
                        <c:v>35.772671000000003</c:v>
                      </c:pt>
                      <c:pt idx="715">
                        <c:v>45.520381999999998</c:v>
                      </c:pt>
                      <c:pt idx="716">
                        <c:v>61.766159000000002</c:v>
                      </c:pt>
                      <c:pt idx="717">
                        <c:v>81.256134000000003</c:v>
                      </c:pt>
                      <c:pt idx="718">
                        <c:v>42.245322999999999</c:v>
                      </c:pt>
                      <c:pt idx="719">
                        <c:v>71.478774999999999</c:v>
                      </c:pt>
                      <c:pt idx="720">
                        <c:v>64.968604999999997</c:v>
                      </c:pt>
                      <c:pt idx="721">
                        <c:v>84.443459000000004</c:v>
                      </c:pt>
                      <c:pt idx="722">
                        <c:v>90.922173000000001</c:v>
                      </c:pt>
                      <c:pt idx="723">
                        <c:v>42.206004999999998</c:v>
                      </c:pt>
                      <c:pt idx="724">
                        <c:v>77.904266000000007</c:v>
                      </c:pt>
                      <c:pt idx="725">
                        <c:v>58.417319999999997</c:v>
                      </c:pt>
                      <c:pt idx="726">
                        <c:v>51.916831999999999</c:v>
                      </c:pt>
                      <c:pt idx="727">
                        <c:v>35.686171999999999</c:v>
                      </c:pt>
                      <c:pt idx="728">
                        <c:v>38.923119</c:v>
                      </c:pt>
                      <c:pt idx="729">
                        <c:v>74.588745000000003</c:v>
                      </c:pt>
                      <c:pt idx="730">
                        <c:v>42.151001000000001</c:v>
                      </c:pt>
                      <c:pt idx="731">
                        <c:v>58.352051000000003</c:v>
                      </c:pt>
                      <c:pt idx="732">
                        <c:v>84.270591999999994</c:v>
                      </c:pt>
                      <c:pt idx="733">
                        <c:v>71.292595000000006</c:v>
                      </c:pt>
                      <c:pt idx="734">
                        <c:v>68.039344999999997</c:v>
                      </c:pt>
                      <c:pt idx="735">
                        <c:v>103.659676</c:v>
                      </c:pt>
                      <c:pt idx="736">
                        <c:v>74.491507999999996</c:v>
                      </c:pt>
                      <c:pt idx="737">
                        <c:v>38.857886999999998</c:v>
                      </c:pt>
                      <c:pt idx="738">
                        <c:v>67.988631999999996</c:v>
                      </c:pt>
                      <c:pt idx="739">
                        <c:v>51.791203000000003</c:v>
                      </c:pt>
                      <c:pt idx="740">
                        <c:v>45.308852999999999</c:v>
                      </c:pt>
                      <c:pt idx="741">
                        <c:v>64.714866999999998</c:v>
                      </c:pt>
                      <c:pt idx="742">
                        <c:v>45.291961999999998</c:v>
                      </c:pt>
                      <c:pt idx="743">
                        <c:v>42.048977000000001</c:v>
                      </c:pt>
                      <c:pt idx="744">
                        <c:v>93.784073000000006</c:v>
                      </c:pt>
                      <c:pt idx="745">
                        <c:v>64.666611000000003</c:v>
                      </c:pt>
                      <c:pt idx="746">
                        <c:v>84.050910999999999</c:v>
                      </c:pt>
                      <c:pt idx="747">
                        <c:v>48.481869000000003</c:v>
                      </c:pt>
                      <c:pt idx="748">
                        <c:v>74.324996999999996</c:v>
                      </c:pt>
                      <c:pt idx="749">
                        <c:v>113.082161</c:v>
                      </c:pt>
                      <c:pt idx="750">
                        <c:v>67.836639000000005</c:v>
                      </c:pt>
                      <c:pt idx="751">
                        <c:v>54.905127999999998</c:v>
                      </c:pt>
                      <c:pt idx="752">
                        <c:v>58.123997000000003</c:v>
                      </c:pt>
                      <c:pt idx="753">
                        <c:v>90.398231999999993</c:v>
                      </c:pt>
                      <c:pt idx="754">
                        <c:v>77.469741999999997</c:v>
                      </c:pt>
                      <c:pt idx="755">
                        <c:v>80.682586999999998</c:v>
                      </c:pt>
                      <c:pt idx="756">
                        <c:v>74.214127000000005</c:v>
                      </c:pt>
                      <c:pt idx="757">
                        <c:v>41.939289000000002</c:v>
                      </c:pt>
                      <c:pt idx="758">
                        <c:v>61.284443000000003</c:v>
                      </c:pt>
                      <c:pt idx="759">
                        <c:v>38.698737999999999</c:v>
                      </c:pt>
                      <c:pt idx="760">
                        <c:v>93.504493999999994</c:v>
                      </c:pt>
                      <c:pt idx="761">
                        <c:v>64.473815999999999</c:v>
                      </c:pt>
                      <c:pt idx="762">
                        <c:v>93.469582000000003</c:v>
                      </c:pt>
                      <c:pt idx="763">
                        <c:v>41.892333999999998</c:v>
                      </c:pt>
                      <c:pt idx="764">
                        <c:v>83.769028000000006</c:v>
                      </c:pt>
                      <c:pt idx="765">
                        <c:v>67.646964999999994</c:v>
                      </c:pt>
                      <c:pt idx="766">
                        <c:v>51.530918</c:v>
                      </c:pt>
                      <c:pt idx="767">
                        <c:v>25.760649000000001</c:v>
                      </c:pt>
                      <c:pt idx="768">
                        <c:v>70.828552000000002</c:v>
                      </c:pt>
                      <c:pt idx="769">
                        <c:v>77.253074999999995</c:v>
                      </c:pt>
                      <c:pt idx="770">
                        <c:v>83.675201000000001</c:v>
                      </c:pt>
                      <c:pt idx="771">
                        <c:v>54.700488999999997</c:v>
                      </c:pt>
                      <c:pt idx="772">
                        <c:v>41.821972000000002</c:v>
                      </c:pt>
                      <c:pt idx="773">
                        <c:v>70.762421000000003</c:v>
                      </c:pt>
                      <c:pt idx="774">
                        <c:v>99.692054999999996</c:v>
                      </c:pt>
                      <c:pt idx="775">
                        <c:v>51.444350999999997</c:v>
                      </c:pt>
                      <c:pt idx="776">
                        <c:v>51.434738000000003</c:v>
                      </c:pt>
                      <c:pt idx="777">
                        <c:v>38.568843999999999</c:v>
                      </c:pt>
                      <c:pt idx="778">
                        <c:v>64.269394000000005</c:v>
                      </c:pt>
                      <c:pt idx="779">
                        <c:v>67.470253</c:v>
                      </c:pt>
                      <c:pt idx="780">
                        <c:v>73.882178999999994</c:v>
                      </c:pt>
                      <c:pt idx="781">
                        <c:v>51.386687999999999</c:v>
                      </c:pt>
                      <c:pt idx="782">
                        <c:v>64.221351999999996</c:v>
                      </c:pt>
                      <c:pt idx="783">
                        <c:v>28.894207000000002</c:v>
                      </c:pt>
                      <c:pt idx="784">
                        <c:v>80.246680999999995</c:v>
                      </c:pt>
                      <c:pt idx="785">
                        <c:v>38.511203999999999</c:v>
                      </c:pt>
                      <c:pt idx="786">
                        <c:v>67.382003999999995</c:v>
                      </c:pt>
                      <c:pt idx="787">
                        <c:v>51.329070999999999</c:v>
                      </c:pt>
                      <c:pt idx="788">
                        <c:v>38.489604999999997</c:v>
                      </c:pt>
                      <c:pt idx="789">
                        <c:v>73.757942</c:v>
                      </c:pt>
                      <c:pt idx="790">
                        <c:v>60.919083000000001</c:v>
                      </c:pt>
                      <c:pt idx="791">
                        <c:v>89.758697999999995</c:v>
                      </c:pt>
                      <c:pt idx="792">
                        <c:v>76.921631000000005</c:v>
                      </c:pt>
                      <c:pt idx="793">
                        <c:v>48.067028000000001</c:v>
                      </c:pt>
                      <c:pt idx="794">
                        <c:v>60.873511999999998</c:v>
                      </c:pt>
                      <c:pt idx="795">
                        <c:v>67.268660999999994</c:v>
                      </c:pt>
                      <c:pt idx="796">
                        <c:v>86.472099</c:v>
                      </c:pt>
                      <c:pt idx="797">
                        <c:v>70.445564000000005</c:v>
                      </c:pt>
                      <c:pt idx="798">
                        <c:v>99.245627999999996</c:v>
                      </c:pt>
                      <c:pt idx="799">
                        <c:v>44.812218000000001</c:v>
                      </c:pt>
                      <c:pt idx="800">
                        <c:v>89.607665999999995</c:v>
                      </c:pt>
                      <c:pt idx="801">
                        <c:v>102.38958700000001</c:v>
                      </c:pt>
                      <c:pt idx="802">
                        <c:v>28.791681000000001</c:v>
                      </c:pt>
                      <c:pt idx="803">
                        <c:v>57.572586000000001</c:v>
                      </c:pt>
                      <c:pt idx="804">
                        <c:v>73.551201000000006</c:v>
                      </c:pt>
                      <c:pt idx="805">
                        <c:v>28.775517000000001</c:v>
                      </c:pt>
                      <c:pt idx="806">
                        <c:v>25.573447999999999</c:v>
                      </c:pt>
                      <c:pt idx="807">
                        <c:v>31.960823000000001</c:v>
                      </c:pt>
                      <c:pt idx="808">
                        <c:v>73.496132000000003</c:v>
                      </c:pt>
                      <c:pt idx="809">
                        <c:v>51.118167999999997</c:v>
                      </c:pt>
                      <c:pt idx="810">
                        <c:v>105.41147599999999</c:v>
                      </c:pt>
                      <c:pt idx="811">
                        <c:v>83.035911999999996</c:v>
                      </c:pt>
                      <c:pt idx="812">
                        <c:v>38.317089000000003</c:v>
                      </c:pt>
                      <c:pt idx="813">
                        <c:v>83.004813999999996</c:v>
                      </c:pt>
                      <c:pt idx="814">
                        <c:v>67.029792999999998</c:v>
                      </c:pt>
                      <c:pt idx="815">
                        <c:v>31.912967999999999</c:v>
                      </c:pt>
                      <c:pt idx="816">
                        <c:v>35.097687000000001</c:v>
                      </c:pt>
                      <c:pt idx="817">
                        <c:v>63.802021000000003</c:v>
                      </c:pt>
                      <c:pt idx="818">
                        <c:v>54.221558000000002</c:v>
                      </c:pt>
                      <c:pt idx="819">
                        <c:v>38.266869</c:v>
                      </c:pt>
                      <c:pt idx="820">
                        <c:v>60.577854000000002</c:v>
                      </c:pt>
                      <c:pt idx="821">
                        <c:v>86.068191999999996</c:v>
                      </c:pt>
                      <c:pt idx="822">
                        <c:v>28.684018999999999</c:v>
                      </c:pt>
                      <c:pt idx="823">
                        <c:v>79.662895000000006</c:v>
                      </c:pt>
                      <c:pt idx="824">
                        <c:v>31.859186000000001</c:v>
                      </c:pt>
                      <c:pt idx="825">
                        <c:v>38.223858</c:v>
                      </c:pt>
                      <c:pt idx="826">
                        <c:v>54.140312000000002</c:v>
                      </c:pt>
                      <c:pt idx="827">
                        <c:v>63.682544999999998</c:v>
                      </c:pt>
                      <c:pt idx="828">
                        <c:v>66.854134000000002</c:v>
                      </c:pt>
                      <c:pt idx="829">
                        <c:v>73.207465999999997</c:v>
                      </c:pt>
                      <c:pt idx="830">
                        <c:v>41.370373000000001</c:v>
                      </c:pt>
                      <c:pt idx="831">
                        <c:v>82.725234999999998</c:v>
                      </c:pt>
                      <c:pt idx="832">
                        <c:v>41.354858</c:v>
                      </c:pt>
                      <c:pt idx="833">
                        <c:v>54.069285999999998</c:v>
                      </c:pt>
                      <c:pt idx="834">
                        <c:v>54.059147000000003</c:v>
                      </c:pt>
                      <c:pt idx="835">
                        <c:v>66.766418000000002</c:v>
                      </c:pt>
                      <c:pt idx="836">
                        <c:v>57.217624999999998</c:v>
                      </c:pt>
                      <c:pt idx="837">
                        <c:v>54.028728000000001</c:v>
                      </c:pt>
                      <c:pt idx="838">
                        <c:v>79.439109999999999</c:v>
                      </c:pt>
                      <c:pt idx="839">
                        <c:v>82.601173000000003</c:v>
                      </c:pt>
                      <c:pt idx="840">
                        <c:v>63.527439000000001</c:v>
                      </c:pt>
                      <c:pt idx="841">
                        <c:v>63.515518</c:v>
                      </c:pt>
                      <c:pt idx="842">
                        <c:v>85.729857999999993</c:v>
                      </c:pt>
                      <c:pt idx="843">
                        <c:v>69.840851000000001</c:v>
                      </c:pt>
                      <c:pt idx="844">
                        <c:v>50.783813000000002</c:v>
                      </c:pt>
                      <c:pt idx="845">
                        <c:v>50.774281000000002</c:v>
                      </c:pt>
                      <c:pt idx="846">
                        <c:v>72.974327000000002</c:v>
                      </c:pt>
                      <c:pt idx="847">
                        <c:v>66.616225999999997</c:v>
                      </c:pt>
                      <c:pt idx="848">
                        <c:v>88.804962000000003</c:v>
                      </c:pt>
                      <c:pt idx="849">
                        <c:v>63.420208000000002</c:v>
                      </c:pt>
                      <c:pt idx="850">
                        <c:v>76.089957999999996</c:v>
                      </c:pt>
                      <c:pt idx="851">
                        <c:v>57.056755000000003</c:v>
                      </c:pt>
                      <c:pt idx="852">
                        <c:v>69.722938999999997</c:v>
                      </c:pt>
                      <c:pt idx="853">
                        <c:v>50.698067000000002</c:v>
                      </c:pt>
                      <c:pt idx="854">
                        <c:v>69.696753999999999</c:v>
                      </c:pt>
                      <c:pt idx="855">
                        <c:v>53.846465999999999</c:v>
                      </c:pt>
                      <c:pt idx="856">
                        <c:v>79.171104</c:v>
                      </c:pt>
                      <c:pt idx="857">
                        <c:v>60.158737000000002</c:v>
                      </c:pt>
                      <c:pt idx="858">
                        <c:v>66.478745000000004</c:v>
                      </c:pt>
                      <c:pt idx="859">
                        <c:v>79.126495000000006</c:v>
                      </c:pt>
                      <c:pt idx="860">
                        <c:v>37.973582999999998</c:v>
                      </c:pt>
                      <c:pt idx="861">
                        <c:v>75.932891999999995</c:v>
                      </c:pt>
                      <c:pt idx="862">
                        <c:v>44.285865999999999</c:v>
                      </c:pt>
                      <c:pt idx="863">
                        <c:v>50.602905</c:v>
                      </c:pt>
                      <c:pt idx="864">
                        <c:v>56.917572</c:v>
                      </c:pt>
                      <c:pt idx="865">
                        <c:v>94.844787999999994</c:v>
                      </c:pt>
                      <c:pt idx="866">
                        <c:v>44.252583000000001</c:v>
                      </c:pt>
                      <c:pt idx="867">
                        <c:v>31.603045999999999</c:v>
                      </c:pt>
                      <c:pt idx="868">
                        <c:v>63.194209999999998</c:v>
                      </c:pt>
                      <c:pt idx="869">
                        <c:v>85.296149999999997</c:v>
                      </c:pt>
                      <c:pt idx="870">
                        <c:v>66.328979000000004</c:v>
                      </c:pt>
                      <c:pt idx="871">
                        <c:v>75.790290999999996</c:v>
                      </c:pt>
                      <c:pt idx="872">
                        <c:v>44.202689999999997</c:v>
                      </c:pt>
                      <c:pt idx="873">
                        <c:v>91.545501999999999</c:v>
                      </c:pt>
                      <c:pt idx="874">
                        <c:v>50.498362999999998</c:v>
                      </c:pt>
                      <c:pt idx="875">
                        <c:v>91.511070000000004</c:v>
                      </c:pt>
                      <c:pt idx="876">
                        <c:v>53.634331000000003</c:v>
                      </c:pt>
                      <c:pt idx="877">
                        <c:v>88.322281000000004</c:v>
                      </c:pt>
                      <c:pt idx="878">
                        <c:v>50.460383999999998</c:v>
                      </c:pt>
                      <c:pt idx="879">
                        <c:v>56.757252000000001</c:v>
                      </c:pt>
                      <c:pt idx="880">
                        <c:v>85.119857999999994</c:v>
                      </c:pt>
                      <c:pt idx="881">
                        <c:v>107.16780900000001</c:v>
                      </c:pt>
                      <c:pt idx="882">
                        <c:v>103.996246</c:v>
                      </c:pt>
                      <c:pt idx="883">
                        <c:v>103.976677</c:v>
                      </c:pt>
                      <c:pt idx="884">
                        <c:v>63.004306999999997</c:v>
                      </c:pt>
                      <c:pt idx="885">
                        <c:v>12.598490999999999</c:v>
                      </c:pt>
                      <c:pt idx="886">
                        <c:v>50.384475999999999</c:v>
                      </c:pt>
                      <c:pt idx="887">
                        <c:v>40.929684000000002</c:v>
                      </c:pt>
                      <c:pt idx="888">
                        <c:v>66.104736000000003</c:v>
                      </c:pt>
                      <c:pt idx="889">
                        <c:v>62.945042000000001</c:v>
                      </c:pt>
                      <c:pt idx="890">
                        <c:v>25.173276999999999</c:v>
                      </c:pt>
                      <c:pt idx="891">
                        <c:v>66.067413000000002</c:v>
                      </c:pt>
                      <c:pt idx="892">
                        <c:v>81.782348999999996</c:v>
                      </c:pt>
                      <c:pt idx="893">
                        <c:v>37.738590000000002</c:v>
                      </c:pt>
                      <c:pt idx="894">
                        <c:v>69.174392999999995</c:v>
                      </c:pt>
                      <c:pt idx="895">
                        <c:v>50.299171000000001</c:v>
                      </c:pt>
                      <c:pt idx="896">
                        <c:v>72.291443000000001</c:v>
                      </c:pt>
                      <c:pt idx="897">
                        <c:v>69.135315000000006</c:v>
                      </c:pt>
                      <c:pt idx="898">
                        <c:v>53.412681999999997</c:v>
                      </c:pt>
                      <c:pt idx="899">
                        <c:v>62.826613999999999</c:v>
                      </c:pt>
                      <c:pt idx="900">
                        <c:v>78.518471000000005</c:v>
                      </c:pt>
                      <c:pt idx="901">
                        <c:v>113.045303</c:v>
                      </c:pt>
                      <c:pt idx="902">
                        <c:v>84.768005000000002</c:v>
                      </c:pt>
                      <c:pt idx="903">
                        <c:v>100.446854</c:v>
                      </c:pt>
                      <c:pt idx="904">
                        <c:v>62.767451999999999</c:v>
                      </c:pt>
                      <c:pt idx="905">
                        <c:v>50.204501999999998</c:v>
                      </c:pt>
                      <c:pt idx="906">
                        <c:v>72.155372999999997</c:v>
                      </c:pt>
                      <c:pt idx="907">
                        <c:v>72.141768999999996</c:v>
                      </c:pt>
                      <c:pt idx="908">
                        <c:v>37.632092</c:v>
                      </c:pt>
                      <c:pt idx="909">
                        <c:v>43.895831999999999</c:v>
                      </c:pt>
                      <c:pt idx="910">
                        <c:v>40.752730999999997</c:v>
                      </c:pt>
                      <c:pt idx="911">
                        <c:v>59.550457000000002</c:v>
                      </c:pt>
                      <c:pt idx="912">
                        <c:v>65.806518999999994</c:v>
                      </c:pt>
                      <c:pt idx="913">
                        <c:v>43.862740000000002</c:v>
                      </c:pt>
                      <c:pt idx="914">
                        <c:v>68.914169000000001</c:v>
                      </c:pt>
                      <c:pt idx="915">
                        <c:v>40.714328999999999</c:v>
                      </c:pt>
                      <c:pt idx="916">
                        <c:v>62.625618000000003</c:v>
                      </c:pt>
                      <c:pt idx="917">
                        <c:v>46.960357999999999</c:v>
                      </c:pt>
                      <c:pt idx="918">
                        <c:v>62.602001000000001</c:v>
                      </c:pt>
                      <c:pt idx="919">
                        <c:v>81.367249000000001</c:v>
                      </c:pt>
                      <c:pt idx="920">
                        <c:v>46.933791999999997</c:v>
                      </c:pt>
                      <c:pt idx="921">
                        <c:v>6.2566579999999998</c:v>
                      </c:pt>
                      <c:pt idx="922">
                        <c:v>62.554779000000003</c:v>
                      </c:pt>
                      <c:pt idx="923">
                        <c:v>28.144341000000001</c:v>
                      </c:pt>
                      <c:pt idx="924">
                        <c:v>71.910858000000005</c:v>
                      </c:pt>
                      <c:pt idx="925">
                        <c:v>78.149223000000006</c:v>
                      </c:pt>
                      <c:pt idx="926">
                        <c:v>50.006065</c:v>
                      </c:pt>
                      <c:pt idx="927">
                        <c:v>68.745368999999997</c:v>
                      </c:pt>
                      <c:pt idx="928">
                        <c:v>81.229195000000004</c:v>
                      </c:pt>
                      <c:pt idx="929">
                        <c:v>43.730541000000002</c:v>
                      </c:pt>
                      <c:pt idx="930">
                        <c:v>71.829468000000006</c:v>
                      </c:pt>
                      <c:pt idx="931">
                        <c:v>71.815910000000002</c:v>
                      </c:pt>
                      <c:pt idx="932">
                        <c:v>46.827624999999998</c:v>
                      </c:pt>
                      <c:pt idx="933">
                        <c:v>59.303790999999997</c:v>
                      </c:pt>
                      <c:pt idx="934">
                        <c:v>53.051270000000002</c:v>
                      </c:pt>
                      <c:pt idx="935">
                        <c:v>34.320811999999997</c:v>
                      </c:pt>
                      <c:pt idx="936">
                        <c:v>56.150722999999999</c:v>
                      </c:pt>
                      <c:pt idx="937">
                        <c:v>28.070060999999999</c:v>
                      </c:pt>
                      <c:pt idx="938">
                        <c:v>49.892906000000004</c:v>
                      </c:pt>
                      <c:pt idx="939">
                        <c:v>34.294894999999997</c:v>
                      </c:pt>
                      <c:pt idx="940">
                        <c:v>68.576836</c:v>
                      </c:pt>
                      <c:pt idx="941">
                        <c:v>37.398479000000002</c:v>
                      </c:pt>
                      <c:pt idx="942">
                        <c:v>49.855221</c:v>
                      </c:pt>
                      <c:pt idx="943">
                        <c:v>68.537979000000007</c:v>
                      </c:pt>
                      <c:pt idx="944">
                        <c:v>31.147741</c:v>
                      </c:pt>
                      <c:pt idx="945">
                        <c:v>37.370227999999997</c:v>
                      </c:pt>
                      <c:pt idx="946">
                        <c:v>40.476765</c:v>
                      </c:pt>
                      <c:pt idx="947">
                        <c:v>56.034160999999997</c:v>
                      </c:pt>
                      <c:pt idx="948">
                        <c:v>74.698097000000004</c:v>
                      </c:pt>
                      <c:pt idx="949">
                        <c:v>71.572151000000005</c:v>
                      </c:pt>
                      <c:pt idx="950">
                        <c:v>46.668666999999999</c:v>
                      </c:pt>
                      <c:pt idx="951">
                        <c:v>74.655754000000002</c:v>
                      </c:pt>
                      <c:pt idx="952">
                        <c:v>52.871161999999998</c:v>
                      </c:pt>
                      <c:pt idx="953">
                        <c:v>74.627533</c:v>
                      </c:pt>
                      <c:pt idx="954">
                        <c:v>74.613426000000004</c:v>
                      </c:pt>
                      <c:pt idx="955">
                        <c:v>74.599318999999994</c:v>
                      </c:pt>
                      <c:pt idx="956">
                        <c:v>62.154342999999997</c:v>
                      </c:pt>
                      <c:pt idx="957">
                        <c:v>55.928333000000002</c:v>
                      </c:pt>
                      <c:pt idx="958">
                        <c:v>49.704673999999997</c:v>
                      </c:pt>
                      <c:pt idx="959">
                        <c:v>99.390548999999993</c:v>
                      </c:pt>
                      <c:pt idx="960">
                        <c:v>49.685875000000003</c:v>
                      </c:pt>
                      <c:pt idx="961">
                        <c:v>52.781258000000001</c:v>
                      </c:pt>
                      <c:pt idx="962">
                        <c:v>58.979660000000003</c:v>
                      </c:pt>
                      <c:pt idx="963">
                        <c:v>52.761291999999997</c:v>
                      </c:pt>
                      <c:pt idx="964">
                        <c:v>65.163382999999996</c:v>
                      </c:pt>
                      <c:pt idx="965">
                        <c:v>43.434040000000003</c:v>
                      </c:pt>
                      <c:pt idx="966">
                        <c:v>55.833199</c:v>
                      </c:pt>
                      <c:pt idx="967">
                        <c:v>74.430176000000003</c:v>
                      </c:pt>
                      <c:pt idx="968">
                        <c:v>46.510058999999998</c:v>
                      </c:pt>
                      <c:pt idx="969">
                        <c:v>58.901592000000001</c:v>
                      </c:pt>
                      <c:pt idx="970">
                        <c:v>55.790951</c:v>
                      </c:pt>
                      <c:pt idx="971">
                        <c:v>18.593464000000001</c:v>
                      </c:pt>
                      <c:pt idx="972">
                        <c:v>114.63799299999999</c:v>
                      </c:pt>
                      <c:pt idx="973">
                        <c:v>61.954754000000001</c:v>
                      </c:pt>
                      <c:pt idx="974">
                        <c:v>40.262965999999999</c:v>
                      </c:pt>
                      <c:pt idx="975">
                        <c:v>58.834732000000002</c:v>
                      </c:pt>
                      <c:pt idx="976">
                        <c:v>65.015556000000004</c:v>
                      </c:pt>
                      <c:pt idx="977">
                        <c:v>86.670990000000003</c:v>
                      </c:pt>
                      <c:pt idx="978">
                        <c:v>46.422096000000003</c:v>
                      </c:pt>
                      <c:pt idx="979">
                        <c:v>71.167068</c:v>
                      </c:pt>
                      <c:pt idx="980">
                        <c:v>71.153594999999996</c:v>
                      </c:pt>
                      <c:pt idx="981">
                        <c:v>95.884506000000002</c:v>
                      </c:pt>
                      <c:pt idx="982">
                        <c:v>46.386940000000003</c:v>
                      </c:pt>
                      <c:pt idx="983">
                        <c:v>58.745663</c:v>
                      </c:pt>
                      <c:pt idx="984">
                        <c:v>18.547749</c:v>
                      </c:pt>
                      <c:pt idx="985">
                        <c:v>101.993286</c:v>
                      </c:pt>
                      <c:pt idx="986">
                        <c:v>40.171562000000002</c:v>
                      </c:pt>
                      <c:pt idx="987">
                        <c:v>55.611626000000001</c:v>
                      </c:pt>
                      <c:pt idx="988">
                        <c:v>74.134788999999998</c:v>
                      </c:pt>
                      <c:pt idx="989">
                        <c:v>80.297470000000004</c:v>
                      </c:pt>
                      <c:pt idx="990">
                        <c:v>74.106689000000003</c:v>
                      </c:pt>
                      <c:pt idx="991">
                        <c:v>61.743873999999998</c:v>
                      </c:pt>
                      <c:pt idx="992">
                        <c:v>43.212521000000002</c:v>
                      </c:pt>
                      <c:pt idx="993">
                        <c:v>24.688189000000001</c:v>
                      </c:pt>
                      <c:pt idx="994">
                        <c:v>61.708770999999999</c:v>
                      </c:pt>
                      <c:pt idx="995">
                        <c:v>83.291054000000003</c:v>
                      </c:pt>
                      <c:pt idx="996">
                        <c:v>61.685378999999998</c:v>
                      </c:pt>
                      <c:pt idx="997">
                        <c:v>30.836842000000001</c:v>
                      </c:pt>
                      <c:pt idx="998">
                        <c:v>80.160590999999997</c:v>
                      </c:pt>
                      <c:pt idx="999">
                        <c:v>89.392937000000003</c:v>
                      </c:pt>
                      <c:pt idx="1000">
                        <c:v>49.310886000000004</c:v>
                      </c:pt>
                      <c:pt idx="1001">
                        <c:v>27.732115</c:v>
                      </c:pt>
                      <c:pt idx="1002">
                        <c:v>52.372948000000001</c:v>
                      </c:pt>
                      <c:pt idx="1003">
                        <c:v>61.603546000000001</c:v>
                      </c:pt>
                      <c:pt idx="1004">
                        <c:v>15.397964999999999</c:v>
                      </c:pt>
                      <c:pt idx="1005">
                        <c:v>61.580176999999999</c:v>
                      </c:pt>
                      <c:pt idx="1006">
                        <c:v>46.176372999999998</c:v>
                      </c:pt>
                      <c:pt idx="1007">
                        <c:v>58.478977</c:v>
                      </c:pt>
                      <c:pt idx="1008">
                        <c:v>46.158852000000003</c:v>
                      </c:pt>
                      <c:pt idx="1009">
                        <c:v>30.766729000000002</c:v>
                      </c:pt>
                      <c:pt idx="1010">
                        <c:v>70.750052999999994</c:v>
                      </c:pt>
                      <c:pt idx="1011">
                        <c:v>73.812134</c:v>
                      </c:pt>
                      <c:pt idx="1012">
                        <c:v>43.048904</c:v>
                      </c:pt>
                      <c:pt idx="1013">
                        <c:v>43.040737</c:v>
                      </c:pt>
                      <c:pt idx="1014">
                        <c:v>46.106318999999999</c:v>
                      </c:pt>
                      <c:pt idx="1015">
                        <c:v>52.243912000000002</c:v>
                      </c:pt>
                      <c:pt idx="1016">
                        <c:v>89.105048999999994</c:v>
                      </c:pt>
                      <c:pt idx="1017">
                        <c:v>58.368088</c:v>
                      </c:pt>
                      <c:pt idx="1018">
                        <c:v>76.785538000000003</c:v>
                      </c:pt>
                      <c:pt idx="1019">
                        <c:v>49.133411000000002</c:v>
                      </c:pt>
                      <c:pt idx="1020">
                        <c:v>58.334845999999999</c:v>
                      </c:pt>
                      <c:pt idx="1021">
                        <c:v>70.602463</c:v>
                      </c:pt>
                      <c:pt idx="1022">
                        <c:v>58.312694999999998</c:v>
                      </c:pt>
                      <c:pt idx="1023">
                        <c:v>46.027596000000003</c:v>
                      </c:pt>
                      <c:pt idx="1024">
                        <c:v>36.815083000000001</c:v>
                      </c:pt>
                      <c:pt idx="1025">
                        <c:v>21.471385999999999</c:v>
                      </c:pt>
                      <c:pt idx="1026">
                        <c:v>76.668953000000002</c:v>
                      </c:pt>
                      <c:pt idx="1027">
                        <c:v>55.191161999999998</c:v>
                      </c:pt>
                      <c:pt idx="1028">
                        <c:v>52.115082000000001</c:v>
                      </c:pt>
                      <c:pt idx="1029">
                        <c:v>42.910148999999997</c:v>
                      </c:pt>
                      <c:pt idx="1030">
                        <c:v>36.773139999999998</c:v>
                      </c:pt>
                      <c:pt idx="1031">
                        <c:v>52.085380999999998</c:v>
                      </c:pt>
                      <c:pt idx="1032">
                        <c:v>30.632636999999999</c:v>
                      </c:pt>
                      <c:pt idx="1033">
                        <c:v>58.190952000000003</c:v>
                      </c:pt>
                      <c:pt idx="1034">
                        <c:v>67.366187999999994</c:v>
                      </c:pt>
                      <c:pt idx="1035">
                        <c:v>73.476417999999995</c:v>
                      </c:pt>
                      <c:pt idx="1036">
                        <c:v>70.401520000000005</c:v>
                      </c:pt>
                      <c:pt idx="1037">
                        <c:v>76.508842000000001</c:v>
                      </c:pt>
                      <c:pt idx="1038">
                        <c:v>42.836807</c:v>
                      </c:pt>
                      <c:pt idx="1039">
                        <c:v>55.065421999999998</c:v>
                      </c:pt>
                      <c:pt idx="1040">
                        <c:v>58.113563999999997</c:v>
                      </c:pt>
                      <c:pt idx="1041">
                        <c:v>58.102511999999997</c:v>
                      </c:pt>
                      <c:pt idx="1042">
                        <c:v>39.746791999999999</c:v>
                      </c:pt>
                      <c:pt idx="1043">
                        <c:v>48.909824</c:v>
                      </c:pt>
                      <c:pt idx="1044">
                        <c:v>61.125652000000002</c:v>
                      </c:pt>
                      <c:pt idx="1045">
                        <c:v>48.891219999999997</c:v>
                      </c:pt>
                      <c:pt idx="1046">
                        <c:v>61.102401999999998</c:v>
                      </c:pt>
                      <c:pt idx="1047">
                        <c:v>39.709007</c:v>
                      </c:pt>
                      <c:pt idx="1048">
                        <c:v>42.755409</c:v>
                      </c:pt>
                      <c:pt idx="1049">
                        <c:v>33.587147000000002</c:v>
                      </c:pt>
                      <c:pt idx="1050">
                        <c:v>54.950329000000004</c:v>
                      </c:pt>
                      <c:pt idx="1051">
                        <c:v>30.52215</c:v>
                      </c:pt>
                      <c:pt idx="1052">
                        <c:v>61.032684000000003</c:v>
                      </c:pt>
                      <c:pt idx="1053">
                        <c:v>70.174232000000003</c:v>
                      </c:pt>
                      <c:pt idx="1054">
                        <c:v>51.858040000000003</c:v>
                      </c:pt>
                      <c:pt idx="1055">
                        <c:v>39.648601999999997</c:v>
                      </c:pt>
                      <c:pt idx="1056">
                        <c:v>54.887611</c:v>
                      </c:pt>
                      <c:pt idx="1057">
                        <c:v>36.584778</c:v>
                      </c:pt>
                      <c:pt idx="1058">
                        <c:v>91.444534000000004</c:v>
                      </c:pt>
                      <c:pt idx="1059">
                        <c:v>63.998984999999998</c:v>
                      </c:pt>
                      <c:pt idx="1060">
                        <c:v>57.892817999999998</c:v>
                      </c:pt>
                      <c:pt idx="1061">
                        <c:v>76.160255000000006</c:v>
                      </c:pt>
                      <c:pt idx="1062">
                        <c:v>63.962437000000001</c:v>
                      </c:pt>
                      <c:pt idx="1063">
                        <c:v>63.950256000000003</c:v>
                      </c:pt>
                      <c:pt idx="1064">
                        <c:v>73.072090000000003</c:v>
                      </c:pt>
                      <c:pt idx="1065">
                        <c:v>51.749538000000001</c:v>
                      </c:pt>
                      <c:pt idx="1066">
                        <c:v>36.522129</c:v>
                      </c:pt>
                      <c:pt idx="1067">
                        <c:v>42.601031999999996</c:v>
                      </c:pt>
                      <c:pt idx="1068">
                        <c:v>66.931725</c:v>
                      </c:pt>
                      <c:pt idx="1069">
                        <c:v>69.960746999999998</c:v>
                      </c:pt>
                      <c:pt idx="1070">
                        <c:v>82.112189999999998</c:v>
                      </c:pt>
                      <c:pt idx="1071">
                        <c:v>66.893478000000002</c:v>
                      </c:pt>
                      <c:pt idx="1072">
                        <c:v>57.760635000000001</c:v>
                      </c:pt>
                      <c:pt idx="1073">
                        <c:v>33.433993999999998</c:v>
                      </c:pt>
                      <c:pt idx="1074">
                        <c:v>66.855247000000006</c:v>
                      </c:pt>
                      <c:pt idx="1075">
                        <c:v>30.382957000000001</c:v>
                      </c:pt>
                      <c:pt idx="1076">
                        <c:v>39.490313999999998</c:v>
                      </c:pt>
                      <c:pt idx="1077">
                        <c:v>69.854163999999997</c:v>
                      </c:pt>
                      <c:pt idx="1078">
                        <c:v>48.584938000000001</c:v>
                      </c:pt>
                      <c:pt idx="1079">
                        <c:v>33.395778999999997</c:v>
                      </c:pt>
                      <c:pt idx="1080">
                        <c:v>81.955826000000002</c:v>
                      </c:pt>
                      <c:pt idx="1081">
                        <c:v>42.487510999999998</c:v>
                      </c:pt>
                      <c:pt idx="1082">
                        <c:v>54.616385999999999</c:v>
                      </c:pt>
                      <c:pt idx="1083">
                        <c:v>75.841621000000004</c:v>
                      </c:pt>
                      <c:pt idx="1084">
                        <c:v>63.694817</c:v>
                      </c:pt>
                      <c:pt idx="1085">
                        <c:v>42.455112</c:v>
                      </c:pt>
                      <c:pt idx="1086">
                        <c:v>51.542805000000001</c:v>
                      </c:pt>
                      <c:pt idx="1087">
                        <c:v>72.752433999999994</c:v>
                      </c:pt>
                      <c:pt idx="1088">
                        <c:v>90.923195000000007</c:v>
                      </c:pt>
                      <c:pt idx="1089">
                        <c:v>54.543509999999998</c:v>
                      </c:pt>
                      <c:pt idx="1090">
                        <c:v>72.710808</c:v>
                      </c:pt>
                      <c:pt idx="1091">
                        <c:v>60.580776</c:v>
                      </c:pt>
                      <c:pt idx="1092">
                        <c:v>51.483837000000001</c:v>
                      </c:pt>
                      <c:pt idx="1093">
                        <c:v>51.47401</c:v>
                      </c:pt>
                      <c:pt idx="1094">
                        <c:v>81.737244000000004</c:v>
                      </c:pt>
                      <c:pt idx="1095">
                        <c:v>57.507823999999999</c:v>
                      </c:pt>
                      <c:pt idx="1096">
                        <c:v>39.339947000000002</c:v>
                      </c:pt>
                      <c:pt idx="1097">
                        <c:v>54.460299999999997</c:v>
                      </c:pt>
                      <c:pt idx="1098">
                        <c:v>57.474899000000001</c:v>
                      </c:pt>
                      <c:pt idx="1099">
                        <c:v>36.293007000000003</c:v>
                      </c:pt>
                      <c:pt idx="1100">
                        <c:v>21.166879999999999</c:v>
                      </c:pt>
                      <c:pt idx="1101">
                        <c:v>24.1861</c:v>
                      </c:pt>
                      <c:pt idx="1102">
                        <c:v>48.362965000000003</c:v>
                      </c:pt>
                      <c:pt idx="1103">
                        <c:v>57.420054999999998</c:v>
                      </c:pt>
                      <c:pt idx="1104">
                        <c:v>93.667465000000007</c:v>
                      </c:pt>
                      <c:pt idx="1105">
                        <c:v>60.419083000000001</c:v>
                      </c:pt>
                      <c:pt idx="1106">
                        <c:v>72.489052000000001</c:v>
                      </c:pt>
                      <c:pt idx="1107">
                        <c:v>48.316803</c:v>
                      </c:pt>
                      <c:pt idx="1108">
                        <c:v>45.288353000000001</c:v>
                      </c:pt>
                      <c:pt idx="1109">
                        <c:v>87.540756000000002</c:v>
                      </c:pt>
                      <c:pt idx="1110">
                        <c:v>72.433678</c:v>
                      </c:pt>
                      <c:pt idx="1111">
                        <c:v>48.279896000000001</c:v>
                      </c:pt>
                      <c:pt idx="1112">
                        <c:v>57.321423000000003</c:v>
                      </c:pt>
                      <c:pt idx="1113">
                        <c:v>81.441192999999998</c:v>
                      </c:pt>
                      <c:pt idx="1114">
                        <c:v>57.299518999999997</c:v>
                      </c:pt>
                      <c:pt idx="1115">
                        <c:v>72.364502000000002</c:v>
                      </c:pt>
                      <c:pt idx="1116">
                        <c:v>48.233784</c:v>
                      </c:pt>
                      <c:pt idx="1117">
                        <c:v>96.449127000000004</c:v>
                      </c:pt>
                      <c:pt idx="1118">
                        <c:v>27.121131999999999</c:v>
                      </c:pt>
                      <c:pt idx="1119">
                        <c:v>69.296310000000005</c:v>
                      </c:pt>
                      <c:pt idx="1120">
                        <c:v>27.110765000000001</c:v>
                      </c:pt>
                      <c:pt idx="1121">
                        <c:v>63.246357000000003</c:v>
                      </c:pt>
                      <c:pt idx="1122">
                        <c:v>33.122711000000002</c:v>
                      </c:pt>
                      <c:pt idx="1123">
                        <c:v>57.201014999999998</c:v>
                      </c:pt>
                      <c:pt idx="1124">
                        <c:v>48.160065000000003</c:v>
                      </c:pt>
                      <c:pt idx="1125">
                        <c:v>39.122570000000003</c:v>
                      </c:pt>
                      <c:pt idx="1126">
                        <c:v>60.177059</c:v>
                      </c:pt>
                      <c:pt idx="1127">
                        <c:v>81.223488000000003</c:v>
                      </c:pt>
                      <c:pt idx="1128">
                        <c:v>66.169449</c:v>
                      </c:pt>
                      <c:pt idx="1129">
                        <c:v>66.156791999999996</c:v>
                      </c:pt>
                      <c:pt idx="1130">
                        <c:v>75.163787999999997</c:v>
                      </c:pt>
                      <c:pt idx="1131">
                        <c:v>39.077689999999997</c:v>
                      </c:pt>
                      <c:pt idx="1132">
                        <c:v>75.135033000000007</c:v>
                      </c:pt>
                      <c:pt idx="1133">
                        <c:v>33.053089</c:v>
                      </c:pt>
                      <c:pt idx="1134">
                        <c:v>42.059517</c:v>
                      </c:pt>
                      <c:pt idx="1135">
                        <c:v>42.051468</c:v>
                      </c:pt>
                      <c:pt idx="1136">
                        <c:v>48.049621999999999</c:v>
                      </c:pt>
                      <c:pt idx="1137">
                        <c:v>57.048008000000003</c:v>
                      </c:pt>
                      <c:pt idx="1138">
                        <c:v>45.029282000000002</c:v>
                      </c:pt>
                      <c:pt idx="1139">
                        <c:v>63.028927000000003</c:v>
                      </c:pt>
                      <c:pt idx="1140">
                        <c:v>78.020874000000006</c:v>
                      </c:pt>
                      <c:pt idx="1141">
                        <c:v>63.004795000000001</c:v>
                      </c:pt>
                      <c:pt idx="1142">
                        <c:v>41.995154999999997</c:v>
                      </c:pt>
                      <c:pt idx="1143">
                        <c:v>68.978827999999993</c:v>
                      </c:pt>
                      <c:pt idx="1144">
                        <c:v>95.952171000000007</c:v>
                      </c:pt>
                      <c:pt idx="1145">
                        <c:v>35.975174000000003</c:v>
                      </c:pt>
                      <c:pt idx="1146">
                        <c:v>59.947139999999997</c:v>
                      </c:pt>
                      <c:pt idx="1147">
                        <c:v>80.913139000000001</c:v>
                      </c:pt>
                      <c:pt idx="1148">
                        <c:v>68.912803999999994</c:v>
                      </c:pt>
                      <c:pt idx="1149">
                        <c:v>53.921432000000003</c:v>
                      </c:pt>
                      <c:pt idx="1150">
                        <c:v>74.876534000000007</c:v>
                      </c:pt>
                      <c:pt idx="1151">
                        <c:v>59.889750999999997</c:v>
                      </c:pt>
                      <c:pt idx="1152">
                        <c:v>47.902622000000001</c:v>
                      </c:pt>
                      <c:pt idx="1153">
                        <c:v>5.9866809999999999</c:v>
                      </c:pt>
                      <c:pt idx="1154">
                        <c:v>53.869801000000002</c:v>
                      </c:pt>
                      <c:pt idx="1155">
                        <c:v>23.937546000000001</c:v>
                      </c:pt>
                      <c:pt idx="1156">
                        <c:v>53.849155000000003</c:v>
                      </c:pt>
                      <c:pt idx="1157">
                        <c:v>98.704528999999994</c:v>
                      </c:pt>
                      <c:pt idx="1158">
                        <c:v>92.704666000000003</c:v>
                      </c:pt>
                      <c:pt idx="1159">
                        <c:v>62.787899000000003</c:v>
                      </c:pt>
                      <c:pt idx="1160">
                        <c:v>74.733170000000001</c:v>
                      </c:pt>
                      <c:pt idx="1161">
                        <c:v>56.786320000000003</c:v>
                      </c:pt>
                      <c:pt idx="1162">
                        <c:v>59.763615000000001</c:v>
                      </c:pt>
                      <c:pt idx="1163">
                        <c:v>53.776938999999999</c:v>
                      </c:pt>
                      <c:pt idx="1164">
                        <c:v>53.766627999999997</c:v>
                      </c:pt>
                      <c:pt idx="1165">
                        <c:v>11.945848</c:v>
                      </c:pt>
                      <c:pt idx="1166">
                        <c:v>35.830672999999997</c:v>
                      </c:pt>
                      <c:pt idx="1167">
                        <c:v>41.794434000000003</c:v>
                      </c:pt>
                      <c:pt idx="1168">
                        <c:v>74.618606999999997</c:v>
                      </c:pt>
                      <c:pt idx="1169">
                        <c:v>110.41435199999999</c:v>
                      </c:pt>
                      <c:pt idx="1170">
                        <c:v>56.688384999999997</c:v>
                      </c:pt>
                      <c:pt idx="1171">
                        <c:v>35.796322000000004</c:v>
                      </c:pt>
                      <c:pt idx="1172">
                        <c:v>53.684181000000002</c:v>
                      </c:pt>
                      <c:pt idx="1173">
                        <c:v>23.855059000000001</c:v>
                      </c:pt>
                      <c:pt idx="1174">
                        <c:v>71.551445000000001</c:v>
                      </c:pt>
                      <c:pt idx="1175">
                        <c:v>53.653286000000001</c:v>
                      </c:pt>
                      <c:pt idx="1176">
                        <c:v>35.761992999999997</c:v>
                      </c:pt>
                      <c:pt idx="1177">
                        <c:v>68.530670000000001</c:v>
                      </c:pt>
                      <c:pt idx="1178">
                        <c:v>38.727291000000001</c:v>
                      </c:pt>
                      <c:pt idx="1179">
                        <c:v>77.439712999999998</c:v>
                      </c:pt>
                      <c:pt idx="1180">
                        <c:v>59.557575</c:v>
                      </c:pt>
                      <c:pt idx="1181">
                        <c:v>50.614223000000003</c:v>
                      </c:pt>
                      <c:pt idx="1182">
                        <c:v>65.488181999999995</c:v>
                      </c:pt>
                      <c:pt idx="1183">
                        <c:v>56.547114999999998</c:v>
                      </c:pt>
                      <c:pt idx="1184">
                        <c:v>32.731518000000001</c:v>
                      </c:pt>
                      <c:pt idx="1185">
                        <c:v>29.750212000000001</c:v>
                      </c:pt>
                      <c:pt idx="1186">
                        <c:v>17.846699000000001</c:v>
                      </c:pt>
                      <c:pt idx="1187">
                        <c:v>11.895514</c:v>
                      </c:pt>
                      <c:pt idx="1188">
                        <c:v>47.572921999999998</c:v>
                      </c:pt>
                      <c:pt idx="1189">
                        <c:v>32.700099999999999</c:v>
                      </c:pt>
                      <c:pt idx="1190">
                        <c:v>101.05362700000001</c:v>
                      </c:pt>
                      <c:pt idx="1191">
                        <c:v>59.431888999999998</c:v>
                      </c:pt>
                      <c:pt idx="1192">
                        <c:v>47.536377000000002</c:v>
                      </c:pt>
                      <c:pt idx="1193">
                        <c:v>44.556792999999999</c:v>
                      </c:pt>
                      <c:pt idx="1194">
                        <c:v>59.397640000000003</c:v>
                      </c:pt>
                      <c:pt idx="1195">
                        <c:v>62.355536999999998</c:v>
                      </c:pt>
                      <c:pt idx="1196">
                        <c:v>68.281036</c:v>
                      </c:pt>
                      <c:pt idx="1197">
                        <c:v>47.490723000000003</c:v>
                      </c:pt>
                      <c:pt idx="1198">
                        <c:v>100.898392</c:v>
                      </c:pt>
                      <c:pt idx="1199">
                        <c:v>80.109795000000005</c:v>
                      </c:pt>
                      <c:pt idx="1200">
                        <c:v>56.362720000000003</c:v>
                      </c:pt>
                      <c:pt idx="1201">
                        <c:v>35.590663999999997</c:v>
                      </c:pt>
                      <c:pt idx="1202">
                        <c:v>85.994240000000005</c:v>
                      </c:pt>
                      <c:pt idx="1203">
                        <c:v>65.224463999999998</c:v>
                      </c:pt>
                      <c:pt idx="1204">
                        <c:v>91.889533999999998</c:v>
                      </c:pt>
                      <c:pt idx="1205">
                        <c:v>38.526909000000003</c:v>
                      </c:pt>
                      <c:pt idx="1206">
                        <c:v>38.519500999999998</c:v>
                      </c:pt>
                      <c:pt idx="1207">
                        <c:v>77.024185000000003</c:v>
                      </c:pt>
                      <c:pt idx="1208">
                        <c:v>56.276080999999998</c:v>
                      </c:pt>
                      <c:pt idx="1209">
                        <c:v>62.187916000000001</c:v>
                      </c:pt>
                      <c:pt idx="1210">
                        <c:v>68.097472999999994</c:v>
                      </c:pt>
                      <c:pt idx="1211">
                        <c:v>62.163994000000002</c:v>
                      </c:pt>
                      <c:pt idx="1212">
                        <c:v>47.353931000000003</c:v>
                      </c:pt>
                      <c:pt idx="1213">
                        <c:v>56.221972999999998</c:v>
                      </c:pt>
                      <c:pt idx="1214">
                        <c:v>29.584817999999999</c:v>
                      </c:pt>
                      <c:pt idx="1215">
                        <c:v>79.863640000000004</c:v>
                      </c:pt>
                      <c:pt idx="1216">
                        <c:v>47.317492999999999</c:v>
                      </c:pt>
                      <c:pt idx="1217">
                        <c:v>38.438065000000002</c:v>
                      </c:pt>
                      <c:pt idx="1218">
                        <c:v>50.255488999999997</c:v>
                      </c:pt>
                      <c:pt idx="1219">
                        <c:v>65.023994000000002</c:v>
                      </c:pt>
                      <c:pt idx="1220">
                        <c:v>50.236145</c:v>
                      </c:pt>
                      <c:pt idx="1221">
                        <c:v>44.317478000000001</c:v>
                      </c:pt>
                      <c:pt idx="1222">
                        <c:v>79.756103999999993</c:v>
                      </c:pt>
                      <c:pt idx="1223">
                        <c:v>62.020580000000002</c:v>
                      </c:pt>
                      <c:pt idx="1224">
                        <c:v>35.433509999999998</c:v>
                      </c:pt>
                      <c:pt idx="1225">
                        <c:v>29.522238000000002</c:v>
                      </c:pt>
                      <c:pt idx="1226">
                        <c:v>59.033104000000002</c:v>
                      </c:pt>
                      <c:pt idx="1227">
                        <c:v>44.266303999999998</c:v>
                      </c:pt>
                      <c:pt idx="1228">
                        <c:v>29.505184</c:v>
                      </c:pt>
                      <c:pt idx="1229">
                        <c:v>61.948956000000003</c:v>
                      </c:pt>
                      <c:pt idx="1230">
                        <c:v>23.595057000000001</c:v>
                      </c:pt>
                      <c:pt idx="1231">
                        <c:v>58.976275999999999</c:v>
                      </c:pt>
                      <c:pt idx="1232">
                        <c:v>82.550880000000006</c:v>
                      </c:pt>
                      <c:pt idx="1233">
                        <c:v>64.848906999999997</c:v>
                      </c:pt>
                      <c:pt idx="1234">
                        <c:v>70.730637000000002</c:v>
                      </c:pt>
                      <c:pt idx="1235">
                        <c:v>55.984295000000003</c:v>
                      </c:pt>
                      <c:pt idx="1236">
                        <c:v>44.189613000000001</c:v>
                      </c:pt>
                      <c:pt idx="1237">
                        <c:v>44.181094999999999</c:v>
                      </c:pt>
                      <c:pt idx="1238">
                        <c:v>32.393227000000003</c:v>
                      </c:pt>
                      <c:pt idx="1239">
                        <c:v>64.773964000000007</c:v>
                      </c:pt>
                      <c:pt idx="1240">
                        <c:v>64.761482000000001</c:v>
                      </c:pt>
                      <c:pt idx="1241">
                        <c:v>44.147041000000002</c:v>
                      </c:pt>
                      <c:pt idx="1242">
                        <c:v>44.138531</c:v>
                      </c:pt>
                      <c:pt idx="1243">
                        <c:v>47.072020999999999</c:v>
                      </c:pt>
                      <c:pt idx="1244">
                        <c:v>29.414342999999999</c:v>
                      </c:pt>
                      <c:pt idx="1245">
                        <c:v>91.166877999999997</c:v>
                      </c:pt>
                      <c:pt idx="1246">
                        <c:v>55.865699999999997</c:v>
                      </c:pt>
                      <c:pt idx="1247">
                        <c:v>38.216526000000002</c:v>
                      </c:pt>
                      <c:pt idx="1248">
                        <c:v>58.783318000000001</c:v>
                      </c:pt>
                      <c:pt idx="1249">
                        <c:v>52.894782999999997</c:v>
                      </c:pt>
                      <c:pt idx="1250">
                        <c:v>70.512771999999998</c:v>
                      </c:pt>
                      <c:pt idx="1251">
                        <c:v>61.686774999999997</c:v>
                      </c:pt>
                      <c:pt idx="1252">
                        <c:v>49.927280000000003</c:v>
                      </c:pt>
                      <c:pt idx="1253">
                        <c:v>67.535636999999994</c:v>
                      </c:pt>
                      <c:pt idx="1254">
                        <c:v>58.715313000000002</c:v>
                      </c:pt>
                      <c:pt idx="1255">
                        <c:v>73.379981999999998</c:v>
                      </c:pt>
                      <c:pt idx="1256">
                        <c:v>49.888756000000001</c:v>
                      </c:pt>
                      <c:pt idx="1257">
                        <c:v>52.813194000000003</c:v>
                      </c:pt>
                      <c:pt idx="1258">
                        <c:v>99.739006000000003</c:v>
                      </c:pt>
                      <c:pt idx="1259">
                        <c:v>73.323348999999993</c:v>
                      </c:pt>
                      <c:pt idx="1260">
                        <c:v>43.985515999999997</c:v>
                      </c:pt>
                      <c:pt idx="1261">
                        <c:v>64.499640999999997</c:v>
                      </c:pt>
                      <c:pt idx="1262">
                        <c:v>52.762245</c:v>
                      </c:pt>
                      <c:pt idx="1263">
                        <c:v>64.474739</c:v>
                      </c:pt>
                      <c:pt idx="1264">
                        <c:v>84.973015000000004</c:v>
                      </c:pt>
                      <c:pt idx="1265">
                        <c:v>29.295382</c:v>
                      </c:pt>
                      <c:pt idx="1266">
                        <c:v>38.076644999999999</c:v>
                      </c:pt>
                      <c:pt idx="1267">
                        <c:v>58.568137999999998</c:v>
                      </c:pt>
                      <c:pt idx="1268">
                        <c:v>55.628985999999998</c:v>
                      </c:pt>
                      <c:pt idx="1269">
                        <c:v>49.763691000000001</c:v>
                      </c:pt>
                      <c:pt idx="1270">
                        <c:v>67.314339000000004</c:v>
                      </c:pt>
                      <c:pt idx="1271">
                        <c:v>49.744464999999998</c:v>
                      </c:pt>
                      <c:pt idx="1272">
                        <c:v>64.362755000000007</c:v>
                      </c:pt>
                      <c:pt idx="1273">
                        <c:v>73.125366</c:v>
                      </c:pt>
                      <c:pt idx="1274">
                        <c:v>35.093390999999997</c:v>
                      </c:pt>
                      <c:pt idx="1275">
                        <c:v>43.858265000000003</c:v>
                      </c:pt>
                      <c:pt idx="1276">
                        <c:v>29.233191999999999</c:v>
                      </c:pt>
                      <c:pt idx="1277">
                        <c:v>61.377842000000001</c:v>
                      </c:pt>
                      <c:pt idx="1278">
                        <c:v>29.221895</c:v>
                      </c:pt>
                      <c:pt idx="1279">
                        <c:v>40.902743999999998</c:v>
                      </c:pt>
                      <c:pt idx="1280">
                        <c:v>49.65802</c:v>
                      </c:pt>
                      <c:pt idx="1281">
                        <c:v>11.681981</c:v>
                      </c:pt>
                      <c:pt idx="1282">
                        <c:v>35.039169000000001</c:v>
                      </c:pt>
                      <c:pt idx="1283">
                        <c:v>40.871127999999999</c:v>
                      </c:pt>
                      <c:pt idx="1284">
                        <c:v>55.457233000000002</c:v>
                      </c:pt>
                      <c:pt idx="1285">
                        <c:v>116.72949199999999</c:v>
                      </c:pt>
                      <c:pt idx="1286">
                        <c:v>32.094402000000002</c:v>
                      </c:pt>
                      <c:pt idx="1287">
                        <c:v>61.259284999999998</c:v>
                      </c:pt>
                      <c:pt idx="1288">
                        <c:v>67.080528000000001</c:v>
                      </c:pt>
                      <c:pt idx="1289">
                        <c:v>20.411863</c:v>
                      </c:pt>
                      <c:pt idx="1290">
                        <c:v>84.547072999999997</c:v>
                      </c:pt>
                      <c:pt idx="1291">
                        <c:v>49.552489999999999</c:v>
                      </c:pt>
                      <c:pt idx="1292">
                        <c:v>49.542904</c:v>
                      </c:pt>
                      <c:pt idx="1293">
                        <c:v>69.929398000000006</c:v>
                      </c:pt>
                      <c:pt idx="1294">
                        <c:v>34.957932</c:v>
                      </c:pt>
                      <c:pt idx="1295">
                        <c:v>49.514153</c:v>
                      </c:pt>
                      <c:pt idx="1296">
                        <c:v>93.185074</c:v>
                      </c:pt>
                      <c:pt idx="1297">
                        <c:v>75.698218999999995</c:v>
                      </c:pt>
                      <c:pt idx="1298">
                        <c:v>43.663601</c:v>
                      </c:pt>
                      <c:pt idx="1299">
                        <c:v>55.296520000000001</c:v>
                      </c:pt>
                      <c:pt idx="1300">
                        <c:v>29.097798999999998</c:v>
                      </c:pt>
                      <c:pt idx="1301">
                        <c:v>46.547466</c:v>
                      </c:pt>
                      <c:pt idx="1302">
                        <c:v>40.721148999999997</c:v>
                      </c:pt>
                      <c:pt idx="1303">
                        <c:v>37.805171999999999</c:v>
                      </c:pt>
                      <c:pt idx="1304">
                        <c:v>40.705379000000001</c:v>
                      </c:pt>
                      <c:pt idx="1305">
                        <c:v>63.953212999999998</c:v>
                      </c:pt>
                      <c:pt idx="1306">
                        <c:v>58.128025000000001</c:v>
                      </c:pt>
                      <c:pt idx="1307">
                        <c:v>63.928443999999999</c:v>
                      </c:pt>
                      <c:pt idx="1308">
                        <c:v>98.779373000000007</c:v>
                      </c:pt>
                      <c:pt idx="1309">
                        <c:v>34.856555999999998</c:v>
                      </c:pt>
                      <c:pt idx="1310">
                        <c:v>31.945651999999999</c:v>
                      </c:pt>
                      <c:pt idx="1311">
                        <c:v>78.396866000000003</c:v>
                      </c:pt>
                      <c:pt idx="1312">
                        <c:v>60.963527999999997</c:v>
                      </c:pt>
                      <c:pt idx="1313">
                        <c:v>60.951717000000002</c:v>
                      </c:pt>
                      <c:pt idx="1314">
                        <c:v>31.920904</c:v>
                      </c:pt>
                      <c:pt idx="1315">
                        <c:v>81.237465</c:v>
                      </c:pt>
                      <c:pt idx="1316">
                        <c:v>11.603104</c:v>
                      </c:pt>
                      <c:pt idx="1317">
                        <c:v>46.403419</c:v>
                      </c:pt>
                      <c:pt idx="1318">
                        <c:v>81.190246999999999</c:v>
                      </c:pt>
                      <c:pt idx="1319">
                        <c:v>46.385432999999999</c:v>
                      </c:pt>
                      <c:pt idx="1320">
                        <c:v>110.144051</c:v>
                      </c:pt>
                      <c:pt idx="1321">
                        <c:v>95.632866000000007</c:v>
                      </c:pt>
                      <c:pt idx="1322">
                        <c:v>81.127312000000003</c:v>
                      </c:pt>
                      <c:pt idx="1323">
                        <c:v>78.214737</c:v>
                      </c:pt>
                      <c:pt idx="1324">
                        <c:v>89.784690999999995</c:v>
                      </c:pt>
                      <c:pt idx="1325">
                        <c:v>37.644343999999997</c:v>
                      </c:pt>
                      <c:pt idx="1326">
                        <c:v>49.217674000000002</c:v>
                      </c:pt>
                      <c:pt idx="1327">
                        <c:v>52.102725999999997</c:v>
                      </c:pt>
                      <c:pt idx="1328">
                        <c:v>66.562790000000007</c:v>
                      </c:pt>
                      <c:pt idx="1329">
                        <c:v>40.508620999999998</c:v>
                      </c:pt>
                      <c:pt idx="1330">
                        <c:v>31.822029000000001</c:v>
                      </c:pt>
                      <c:pt idx="1331">
                        <c:v>20.246454</c:v>
                      </c:pt>
                      <c:pt idx="1332">
                        <c:v>72.294739000000007</c:v>
                      </c:pt>
                      <c:pt idx="1333">
                        <c:v>54.933342000000003</c:v>
                      </c:pt>
                      <c:pt idx="1334">
                        <c:v>-2.8906670000000001</c:v>
                      </c:pt>
                      <c:pt idx="1335">
                        <c:v>69.362555999999998</c:v>
                      </c:pt>
                      <c:pt idx="1336">
                        <c:v>72.238640000000004</c:v>
                      </c:pt>
                      <c:pt idx="1337">
                        <c:v>69.335639999999998</c:v>
                      </c:pt>
                      <c:pt idx="1338">
                        <c:v>98.206421000000006</c:v>
                      </c:pt>
                      <c:pt idx="1339">
                        <c:v>60.645133999999999</c:v>
                      </c:pt>
                      <c:pt idx="1340">
                        <c:v>72.182570999999996</c:v>
                      </c:pt>
                      <c:pt idx="1341">
                        <c:v>43.301136</c:v>
                      </c:pt>
                      <c:pt idx="1342">
                        <c:v>83.699280000000002</c:v>
                      </c:pt>
                      <c:pt idx="1343">
                        <c:v>28.856216</c:v>
                      </c:pt>
                      <c:pt idx="1344">
                        <c:v>63.471352000000003</c:v>
                      </c:pt>
                      <c:pt idx="1345">
                        <c:v>37.498516000000002</c:v>
                      </c:pt>
                      <c:pt idx="1346">
                        <c:v>51.910938000000002</c:v>
                      </c:pt>
                      <c:pt idx="1347">
                        <c:v>49.017474999999997</c:v>
                      </c:pt>
                      <c:pt idx="1348">
                        <c:v>51.890774</c:v>
                      </c:pt>
                      <c:pt idx="1349">
                        <c:v>28.822609</c:v>
                      </c:pt>
                      <c:pt idx="1350">
                        <c:v>51.870617000000003</c:v>
                      </c:pt>
                      <c:pt idx="1351">
                        <c:v>48.979401000000003</c:v>
                      </c:pt>
                      <c:pt idx="1352">
                        <c:v>46.089302000000004</c:v>
                      </c:pt>
                      <c:pt idx="1353">
                        <c:v>54.720413000000001</c:v>
                      </c:pt>
                      <c:pt idx="1354">
                        <c:v>54.709781999999997</c:v>
                      </c:pt>
                      <c:pt idx="1355">
                        <c:v>54.699150000000003</c:v>
                      </c:pt>
                      <c:pt idx="1356">
                        <c:v>54.688521999999999</c:v>
                      </c:pt>
                      <c:pt idx="1357">
                        <c:v>63.311245</c:v>
                      </c:pt>
                      <c:pt idx="1358">
                        <c:v>51.790039</c:v>
                      </c:pt>
                      <c:pt idx="1359">
                        <c:v>71.916625999999994</c:v>
                      </c:pt>
                      <c:pt idx="1360">
                        <c:v>74.778755000000004</c:v>
                      </c:pt>
                      <c:pt idx="1361">
                        <c:v>17.253281000000001</c:v>
                      </c:pt>
                      <c:pt idx="1362">
                        <c:v>57.499755999999998</c:v>
                      </c:pt>
                      <c:pt idx="1363">
                        <c:v>45.990859999999998</c:v>
                      </c:pt>
                      <c:pt idx="1364">
                        <c:v>37.360309999999998</c:v>
                      </c:pt>
                      <c:pt idx="1365">
                        <c:v>83.326019000000002</c:v>
                      </c:pt>
                      <c:pt idx="1366">
                        <c:v>37.345779</c:v>
                      </c:pt>
                      <c:pt idx="1367">
                        <c:v>48.827289999999998</c:v>
                      </c:pt>
                      <c:pt idx="1368">
                        <c:v>68.919235</c:v>
                      </c:pt>
                      <c:pt idx="1369">
                        <c:v>77.519058000000001</c:v>
                      </c:pt>
                      <c:pt idx="1370">
                        <c:v>57.410358000000002</c:v>
                      </c:pt>
                      <c:pt idx="1371">
                        <c:v>97.578620999999998</c:v>
                      </c:pt>
                      <c:pt idx="1372">
                        <c:v>71.735022999999998</c:v>
                      </c:pt>
                      <c:pt idx="1373">
                        <c:v>37.294955999999999</c:v>
                      </c:pt>
                      <c:pt idx="1374">
                        <c:v>31.551130000000001</c:v>
                      </c:pt>
                      <c:pt idx="1375">
                        <c:v>63.089981000000002</c:v>
                      </c:pt>
                      <c:pt idx="1376">
                        <c:v>31.538851000000001</c:v>
                      </c:pt>
                      <c:pt idx="1377">
                        <c:v>63.065426000000002</c:v>
                      </c:pt>
                      <c:pt idx="1378">
                        <c:v>22.928419000000002</c:v>
                      </c:pt>
                      <c:pt idx="1379">
                        <c:v>60.175384999999999</c:v>
                      </c:pt>
                      <c:pt idx="1380">
                        <c:v>80.218224000000006</c:v>
                      </c:pt>
                      <c:pt idx="1381">
                        <c:v>57.287579000000001</c:v>
                      </c:pt>
                      <c:pt idx="1382">
                        <c:v>54.412601000000002</c:v>
                      </c:pt>
                      <c:pt idx="1383">
                        <c:v>91.624435000000005</c:v>
                      </c:pt>
                      <c:pt idx="1384">
                        <c:v>51.528708999999999</c:v>
                      </c:pt>
                      <c:pt idx="1385">
                        <c:v>48.656525000000002</c:v>
                      </c:pt>
                      <c:pt idx="1386">
                        <c:v>51.50864</c:v>
                      </c:pt>
                      <c:pt idx="1387">
                        <c:v>74.386878999999993</c:v>
                      </c:pt>
                      <c:pt idx="1388">
                        <c:v>28.604765</c:v>
                      </c:pt>
                      <c:pt idx="1389">
                        <c:v>77.217819000000006</c:v>
                      </c:pt>
                      <c:pt idx="1390">
                        <c:v>80.062140999999997</c:v>
                      </c:pt>
                      <c:pt idx="1391">
                        <c:v>62.893715</c:v>
                      </c:pt>
                      <c:pt idx="1392">
                        <c:v>77.172698999999994</c:v>
                      </c:pt>
                      <c:pt idx="1393">
                        <c:v>45.723061000000001</c:v>
                      </c:pt>
                      <c:pt idx="1394">
                        <c:v>71.428359999999998</c:v>
                      </c:pt>
                      <c:pt idx="1395">
                        <c:v>48.561821000000002</c:v>
                      </c:pt>
                      <c:pt idx="1396">
                        <c:v>54.264397000000002</c:v>
                      </c:pt>
                      <c:pt idx="1397">
                        <c:v>54.253822</c:v>
                      </c:pt>
                      <c:pt idx="1398">
                        <c:v>88.502135999999993</c:v>
                      </c:pt>
                      <c:pt idx="1399">
                        <c:v>82.776184000000001</c:v>
                      </c:pt>
                      <c:pt idx="1400">
                        <c:v>74.198661999999999</c:v>
                      </c:pt>
                      <c:pt idx="1401">
                        <c:v>45.651814000000002</c:v>
                      </c:pt>
                      <c:pt idx="1402">
                        <c:v>82.727783000000002</c:v>
                      </c:pt>
                      <c:pt idx="1403">
                        <c:v>59.894641999999997</c:v>
                      </c:pt>
                      <c:pt idx="1404">
                        <c:v>28.515696999999999</c:v>
                      </c:pt>
                      <c:pt idx="1405">
                        <c:v>48.467232000000003</c:v>
                      </c:pt>
                      <c:pt idx="1406">
                        <c:v>31.355032000000001</c:v>
                      </c:pt>
                      <c:pt idx="1407">
                        <c:v>76.947342000000006</c:v>
                      </c:pt>
                      <c:pt idx="1408">
                        <c:v>65.534949999999995</c:v>
                      </c:pt>
                      <c:pt idx="1409">
                        <c:v>45.580638999999998</c:v>
                      </c:pt>
                      <c:pt idx="1410">
                        <c:v>39.875278000000002</c:v>
                      </c:pt>
                      <c:pt idx="1411">
                        <c:v>42.715176</c:v>
                      </c:pt>
                      <c:pt idx="1412">
                        <c:v>48.401088999999999</c:v>
                      </c:pt>
                      <c:pt idx="1413">
                        <c:v>82.550453000000005</c:v>
                      </c:pt>
                      <c:pt idx="1414">
                        <c:v>34.152141999999998</c:v>
                      </c:pt>
                      <c:pt idx="1415">
                        <c:v>36.990932000000001</c:v>
                      </c:pt>
                      <c:pt idx="1416">
                        <c:v>39.828612999999997</c:v>
                      </c:pt>
                      <c:pt idx="1417">
                        <c:v>54.042568000000003</c:v>
                      </c:pt>
                      <c:pt idx="1418">
                        <c:v>73.938552999999999</c:v>
                      </c:pt>
                      <c:pt idx="1419">
                        <c:v>71.080887000000004</c:v>
                      </c:pt>
                      <c:pt idx="1420">
                        <c:v>42.640205000000002</c:v>
                      </c:pt>
                      <c:pt idx="1421">
                        <c:v>31.263377999999999</c:v>
                      </c:pt>
                      <c:pt idx="1422">
                        <c:v>62.514549000000002</c:v>
                      </c:pt>
                      <c:pt idx="1423">
                        <c:v>71.025390999999999</c:v>
                      </c:pt>
                      <c:pt idx="1424">
                        <c:v>73.851982000000007</c:v>
                      </c:pt>
                      <c:pt idx="1425">
                        <c:v>68.157745000000006</c:v>
                      </c:pt>
                      <c:pt idx="1426">
                        <c:v>53.947673999999999</c:v>
                      </c:pt>
                      <c:pt idx="1427">
                        <c:v>42.581950999999997</c:v>
                      </c:pt>
                      <c:pt idx="1428">
                        <c:v>68.117812999999998</c:v>
                      </c:pt>
                      <c:pt idx="1429">
                        <c:v>59.591442000000001</c:v>
                      </c:pt>
                      <c:pt idx="1430">
                        <c:v>59.579799999999999</c:v>
                      </c:pt>
                      <c:pt idx="1431">
                        <c:v>45.385264999999997</c:v>
                      </c:pt>
                      <c:pt idx="1432">
                        <c:v>36.868324000000001</c:v>
                      </c:pt>
                      <c:pt idx="1433">
                        <c:v>39.69659</c:v>
                      </c:pt>
                      <c:pt idx="1434">
                        <c:v>25.514250000000001</c:v>
                      </c:pt>
                      <c:pt idx="1435">
                        <c:v>53.852885999999998</c:v>
                      </c:pt>
                      <c:pt idx="1436">
                        <c:v>31.171894000000002</c:v>
                      </c:pt>
                      <c:pt idx="1437">
                        <c:v>50.998584999999999</c:v>
                      </c:pt>
                      <c:pt idx="1438">
                        <c:v>39.657809999999998</c:v>
                      </c:pt>
                      <c:pt idx="1439">
                        <c:v>22.657177000000001</c:v>
                      </c:pt>
                      <c:pt idx="1440">
                        <c:v>48.137084999999999</c:v>
                      </c:pt>
                      <c:pt idx="1441">
                        <c:v>62.282871</c:v>
                      </c:pt>
                      <c:pt idx="1442">
                        <c:v>22.643888</c:v>
                      </c:pt>
                      <c:pt idx="1443">
                        <c:v>45.278922999999999</c:v>
                      </c:pt>
                      <c:pt idx="1444">
                        <c:v>53.758204999999997</c:v>
                      </c:pt>
                      <c:pt idx="1445">
                        <c:v>25.459433000000001</c:v>
                      </c:pt>
                      <c:pt idx="1446">
                        <c:v>73.535088000000002</c:v>
                      </c:pt>
                      <c:pt idx="1447">
                        <c:v>48.071227999999998</c:v>
                      </c:pt>
                      <c:pt idx="1448">
                        <c:v>42.407494</c:v>
                      </c:pt>
                      <c:pt idx="1449">
                        <c:v>53.705649999999999</c:v>
                      </c:pt>
                      <c:pt idx="1450">
                        <c:v>56.521202000000002</c:v>
                      </c:pt>
                      <c:pt idx="1451">
                        <c:v>59.335647999999999</c:v>
                      </c:pt>
                      <c:pt idx="1452">
                        <c:v>19.774678999999999</c:v>
                      </c:pt>
                      <c:pt idx="1453">
                        <c:v>70.610039</c:v>
                      </c:pt>
                      <c:pt idx="1454">
                        <c:v>64.948516999999995</c:v>
                      </c:pt>
                      <c:pt idx="1455">
                        <c:v>19.763072999999999</c:v>
                      </c:pt>
                      <c:pt idx="1456">
                        <c:v>25.404689999999999</c:v>
                      </c:pt>
                      <c:pt idx="1457">
                        <c:v>50.799435000000003</c:v>
                      </c:pt>
                      <c:pt idx="1458">
                        <c:v>45.146214000000001</c:v>
                      </c:pt>
                      <c:pt idx="1459">
                        <c:v>25.389773999999999</c:v>
                      </c:pt>
                      <c:pt idx="1460">
                        <c:v>64.872275999999999</c:v>
                      </c:pt>
                      <c:pt idx="1461">
                        <c:v>22.559850999999998</c:v>
                      </c:pt>
                      <c:pt idx="1462">
                        <c:v>67.666297999999998</c:v>
                      </c:pt>
                      <c:pt idx="1463">
                        <c:v>50.739787999999997</c:v>
                      </c:pt>
                      <c:pt idx="1464">
                        <c:v>67.639801000000006</c:v>
                      </c:pt>
                      <c:pt idx="1465">
                        <c:v>36.631050000000002</c:v>
                      </c:pt>
                      <c:pt idx="1466">
                        <c:v>50.709980000000002</c:v>
                      </c:pt>
                      <c:pt idx="1467">
                        <c:v>78.866737000000001</c:v>
                      </c:pt>
                      <c:pt idx="1468">
                        <c:v>56.32235</c:v>
                      </c:pt>
                      <c:pt idx="1469">
                        <c:v>70.389144999999999</c:v>
                      </c:pt>
                      <c:pt idx="1470">
                        <c:v>53.485267999999998</c:v>
                      </c:pt>
                      <c:pt idx="1471">
                        <c:v>47.845863000000001</c:v>
                      </c:pt>
                      <c:pt idx="1472">
                        <c:v>22.511288</c:v>
                      </c:pt>
                      <c:pt idx="1473">
                        <c:v>47.827109999999998</c:v>
                      </c:pt>
                      <c:pt idx="1474">
                        <c:v>67.507392999999993</c:v>
                      </c:pt>
                      <c:pt idx="1475">
                        <c:v>53.432879999999997</c:v>
                      </c:pt>
                      <c:pt idx="1476">
                        <c:v>36.552174000000001</c:v>
                      </c:pt>
                      <c:pt idx="1477">
                        <c:v>53.411934000000002</c:v>
                      </c:pt>
                      <c:pt idx="1478">
                        <c:v>8.4318089999999994</c:v>
                      </c:pt>
                      <c:pt idx="1479">
                        <c:v>36.530678000000002</c:v>
                      </c:pt>
                      <c:pt idx="1480">
                        <c:v>73.047034999999994</c:v>
                      </c:pt>
                      <c:pt idx="1481">
                        <c:v>61.796908999999999</c:v>
                      </c:pt>
                      <c:pt idx="1482">
                        <c:v>50.551192999999998</c:v>
                      </c:pt>
                      <c:pt idx="1483">
                        <c:v>61.772671000000003</c:v>
                      </c:pt>
                      <c:pt idx="1484">
                        <c:v>44.916767</c:v>
                      </c:pt>
                      <c:pt idx="1485">
                        <c:v>61.748443999999999</c:v>
                      </c:pt>
                      <c:pt idx="1486">
                        <c:v>44.899151000000003</c:v>
                      </c:pt>
                      <c:pt idx="1487">
                        <c:v>53.307281000000003</c:v>
                      </c:pt>
                      <c:pt idx="1488">
                        <c:v>33.661152000000001</c:v>
                      </c:pt>
                      <c:pt idx="1489">
                        <c:v>67.309096999999994</c:v>
                      </c:pt>
                      <c:pt idx="1490">
                        <c:v>56.079906000000001</c:v>
                      </c:pt>
                      <c:pt idx="1491">
                        <c:v>39.24823</c:v>
                      </c:pt>
                      <c:pt idx="1492">
                        <c:v>70.072372000000001</c:v>
                      </c:pt>
                      <c:pt idx="1493">
                        <c:v>56.046897999999999</c:v>
                      </c:pt>
                      <c:pt idx="1494">
                        <c:v>44.828716</c:v>
                      </c:pt>
                      <c:pt idx="1495">
                        <c:v>39.217426000000003</c:v>
                      </c:pt>
                      <c:pt idx="1496">
                        <c:v>42.010426000000002</c:v>
                      </c:pt>
                      <c:pt idx="1497">
                        <c:v>50.402611</c:v>
                      </c:pt>
                      <c:pt idx="1498">
                        <c:v>61.591099</c:v>
                      </c:pt>
                      <c:pt idx="1499">
                        <c:v>58.779961</c:v>
                      </c:pt>
                      <c:pt idx="1500">
                        <c:v>50.372928999999999</c:v>
                      </c:pt>
                      <c:pt idx="1501">
                        <c:v>36.373305999999999</c:v>
                      </c:pt>
                      <c:pt idx="1502">
                        <c:v>61.542735999999998</c:v>
                      </c:pt>
                      <c:pt idx="1503">
                        <c:v>53.140106000000003</c:v>
                      </c:pt>
                      <c:pt idx="1504">
                        <c:v>47.537070999999997</c:v>
                      </c:pt>
                      <c:pt idx="1505">
                        <c:v>72.689475999999999</c:v>
                      </c:pt>
                      <c:pt idx="1506">
                        <c:v>81.060799000000003</c:v>
                      </c:pt>
                      <c:pt idx="1507">
                        <c:v>67.071617000000003</c:v>
                      </c:pt>
                      <c:pt idx="1508">
                        <c:v>64.264336</c:v>
                      </c:pt>
                      <c:pt idx="1509">
                        <c:v>58.664603999999997</c:v>
                      </c:pt>
                      <c:pt idx="1510">
                        <c:v>80.997107999999997</c:v>
                      </c:pt>
                      <c:pt idx="1511">
                        <c:v>72.603827999999993</c:v>
                      </c:pt>
                      <c:pt idx="1512">
                        <c:v>61.421931999999998</c:v>
                      </c:pt>
                      <c:pt idx="1513">
                        <c:v>39.079002000000003</c:v>
                      </c:pt>
                      <c:pt idx="1514">
                        <c:v>66.979408000000006</c:v>
                      </c:pt>
                      <c:pt idx="1515">
                        <c:v>30.692862000000002</c:v>
                      </c:pt>
                      <c:pt idx="1516">
                        <c:v>72.532500999999996</c:v>
                      </c:pt>
                      <c:pt idx="1517">
                        <c:v>30.680793999999999</c:v>
                      </c:pt>
                      <c:pt idx="1518">
                        <c:v>44.617835999999997</c:v>
                      </c:pt>
                      <c:pt idx="1519">
                        <c:v>30.66873</c:v>
                      </c:pt>
                      <c:pt idx="1520">
                        <c:v>108.71320299999999</c:v>
                      </c:pt>
                      <c:pt idx="1521">
                        <c:v>41.804549999999999</c:v>
                      </c:pt>
                      <c:pt idx="1522">
                        <c:v>44.582748000000002</c:v>
                      </c:pt>
                      <c:pt idx="1523">
                        <c:v>103.077332</c:v>
                      </c:pt>
                      <c:pt idx="1524">
                        <c:v>36.209235999999997</c:v>
                      </c:pt>
                      <c:pt idx="1525">
                        <c:v>80.758560000000003</c:v>
                      </c:pt>
                      <c:pt idx="1526">
                        <c:v>47.331909000000003</c:v>
                      </c:pt>
                      <c:pt idx="1527">
                        <c:v>44.538913999999998</c:v>
                      </c:pt>
                      <c:pt idx="1528">
                        <c:v>72.361496000000002</c:v>
                      </c:pt>
                      <c:pt idx="1529">
                        <c:v>100.173126</c:v>
                      </c:pt>
                      <c:pt idx="1530">
                        <c:v>50.076706000000001</c:v>
                      </c:pt>
                      <c:pt idx="1531">
                        <c:v>66.755806000000007</c:v>
                      </c:pt>
                      <c:pt idx="1532">
                        <c:v>66.742660999999998</c:v>
                      </c:pt>
                      <c:pt idx="1533">
                        <c:v>38.925556</c:v>
                      </c:pt>
                      <c:pt idx="1534">
                        <c:v>72.276093000000003</c:v>
                      </c:pt>
                      <c:pt idx="1535">
                        <c:v>19.455116</c:v>
                      </c:pt>
                      <c:pt idx="1536">
                        <c:v>61.132613999999997</c:v>
                      </c:pt>
                      <c:pt idx="1537">
                        <c:v>63.898788000000003</c:v>
                      </c:pt>
                      <c:pt idx="1538">
                        <c:v>83.329834000000005</c:v>
                      </c:pt>
                      <c:pt idx="1539">
                        <c:v>36.102485999999999</c:v>
                      </c:pt>
                      <c:pt idx="1540">
                        <c:v>77.743881000000002</c:v>
                      </c:pt>
                      <c:pt idx="1541">
                        <c:v>38.864285000000002</c:v>
                      </c:pt>
                      <c:pt idx="1542">
                        <c:v>44.407578000000001</c:v>
                      </c:pt>
                      <c:pt idx="1543">
                        <c:v>86.022735999999995</c:v>
                      </c:pt>
                      <c:pt idx="1544">
                        <c:v>47.164467000000002</c:v>
                      </c:pt>
                      <c:pt idx="1545">
                        <c:v>24.964504000000002</c:v>
                      </c:pt>
                      <c:pt idx="1546">
                        <c:v>38.826022999999999</c:v>
                      </c:pt>
                      <c:pt idx="1547">
                        <c:v>49.909336000000003</c:v>
                      </c:pt>
                      <c:pt idx="1548">
                        <c:v>41.582915999999997</c:v>
                      </c:pt>
                      <c:pt idx="1549">
                        <c:v>49.889668</c:v>
                      </c:pt>
                      <c:pt idx="1550">
                        <c:v>74.819755999999998</c:v>
                      </c:pt>
                      <c:pt idx="1551">
                        <c:v>91.428344999999993</c:v>
                      </c:pt>
                      <c:pt idx="1552">
                        <c:v>52.630184</c:v>
                      </c:pt>
                      <c:pt idx="1553">
                        <c:v>52.619807999999999</c:v>
                      </c:pt>
                      <c:pt idx="1554">
                        <c:v>47.071601999999999</c:v>
                      </c:pt>
                      <c:pt idx="1555">
                        <c:v>83.051154999999994</c:v>
                      </c:pt>
                      <c:pt idx="1556">
                        <c:v>77.499129999999994</c:v>
                      </c:pt>
                      <c:pt idx="1557">
                        <c:v>22.138242999999999</c:v>
                      </c:pt>
                      <c:pt idx="1558">
                        <c:v>63.634895</c:v>
                      </c:pt>
                      <c:pt idx="1559">
                        <c:v>69.154724000000002</c:v>
                      </c:pt>
                      <c:pt idx="1560">
                        <c:v>66.375443000000004</c:v>
                      </c:pt>
                      <c:pt idx="1561">
                        <c:v>66.362350000000006</c:v>
                      </c:pt>
                      <c:pt idx="1562">
                        <c:v>63.584708999999997</c:v>
                      </c:pt>
                      <c:pt idx="1563">
                        <c:v>91.212233999999995</c:v>
                      </c:pt>
                      <c:pt idx="1564">
                        <c:v>41.451926999999998</c:v>
                      </c:pt>
                      <c:pt idx="1565">
                        <c:v>41.443747999999999</c:v>
                      </c:pt>
                      <c:pt idx="1566">
                        <c:v>27.623714</c:v>
                      </c:pt>
                      <c:pt idx="1567">
                        <c:v>55.236530000000002</c:v>
                      </c:pt>
                      <c:pt idx="1568">
                        <c:v>38.657940000000004</c:v>
                      </c:pt>
                      <c:pt idx="1569">
                        <c:v>44.171782999999998</c:v>
                      </c:pt>
                      <c:pt idx="1570">
                        <c:v>38.642681000000003</c:v>
                      </c:pt>
                      <c:pt idx="1571">
                        <c:v>88.308700999999999</c:v>
                      </c:pt>
                      <c:pt idx="1572">
                        <c:v>71.736655999999996</c:v>
                      </c:pt>
                      <c:pt idx="1573">
                        <c:v>57.929707000000001</c:v>
                      </c:pt>
                      <c:pt idx="1574">
                        <c:v>38.612178999999998</c:v>
                      </c:pt>
                      <c:pt idx="1575">
                        <c:v>71.694175999999999</c:v>
                      </c:pt>
                      <c:pt idx="1576">
                        <c:v>27.569239</c:v>
                      </c:pt>
                      <c:pt idx="1577">
                        <c:v>68.909485000000004</c:v>
                      </c:pt>
                      <c:pt idx="1578">
                        <c:v>79.919219999999996</c:v>
                      </c:pt>
                      <c:pt idx="1579">
                        <c:v>33.063488</c:v>
                      </c:pt>
                      <c:pt idx="1580">
                        <c:v>60.604424000000002</c:v>
                      </c:pt>
                      <c:pt idx="1581">
                        <c:v>38.558833999999997</c:v>
                      </c:pt>
                      <c:pt idx="1582">
                        <c:v>57.826827999999999</c:v>
                      </c:pt>
                      <c:pt idx="1583">
                        <c:v>8.2593429999999994</c:v>
                      </c:pt>
                      <c:pt idx="1584">
                        <c:v>55.051411000000002</c:v>
                      </c:pt>
                      <c:pt idx="1585">
                        <c:v>11.008106</c:v>
                      </c:pt>
                      <c:pt idx="1586">
                        <c:v>27.514828000000001</c:v>
                      </c:pt>
                      <c:pt idx="1587">
                        <c:v>57.769722000000002</c:v>
                      </c:pt>
                      <c:pt idx="1588">
                        <c:v>74.260673999999995</c:v>
                      </c:pt>
                      <c:pt idx="1589">
                        <c:v>68.746291999999997</c:v>
                      </c:pt>
                      <c:pt idx="1590">
                        <c:v>63.234088999999997</c:v>
                      </c:pt>
                      <c:pt idx="1591">
                        <c:v>60.472828</c:v>
                      </c:pt>
                      <c:pt idx="1592">
                        <c:v>13.741107</c:v>
                      </c:pt>
                      <c:pt idx="1593">
                        <c:v>57.701241000000003</c:v>
                      </c:pt>
                      <c:pt idx="1594">
                        <c:v>54.942695999999998</c:v>
                      </c:pt>
                      <c:pt idx="1595">
                        <c:v>63.171607999999999</c:v>
                      </c:pt>
                      <c:pt idx="1596">
                        <c:v>65.905167000000006</c:v>
                      </c:pt>
                      <c:pt idx="1597">
                        <c:v>49.419097999999998</c:v>
                      </c:pt>
                      <c:pt idx="1598">
                        <c:v>24.704661999999999</c:v>
                      </c:pt>
                      <c:pt idx="1599">
                        <c:v>16.466515999999999</c:v>
                      </c:pt>
                      <c:pt idx="1600">
                        <c:v>43.902026999999997</c:v>
                      </c:pt>
                      <c:pt idx="1601">
                        <c:v>54.866680000000002</c:v>
                      </c:pt>
                      <c:pt idx="1602">
                        <c:v>63.084198000000001</c:v>
                      </c:pt>
                      <c:pt idx="1603">
                        <c:v>60.329467999999999</c:v>
                      </c:pt>
                      <c:pt idx="1604">
                        <c:v>76.767769000000001</c:v>
                      </c:pt>
                      <c:pt idx="1605">
                        <c:v>27.411633999999999</c:v>
                      </c:pt>
                      <c:pt idx="1606">
                        <c:v>73.996764999999996</c:v>
                      </c:pt>
                      <c:pt idx="1607">
                        <c:v>38.361099000000003</c:v>
                      </c:pt>
                      <c:pt idx="1608">
                        <c:v>65.748870999999994</c:v>
                      </c:pt>
                      <c:pt idx="1609">
                        <c:v>49.301890999999998</c:v>
                      </c:pt>
                      <c:pt idx="1610">
                        <c:v>46.55368</c:v>
                      </c:pt>
                      <c:pt idx="1611">
                        <c:v>38.330737999999997</c:v>
                      </c:pt>
                      <c:pt idx="1612">
                        <c:v>41.060516</c:v>
                      </c:pt>
                      <c:pt idx="1613">
                        <c:v>93.052070999999998</c:v>
                      </c:pt>
                      <c:pt idx="1614">
                        <c:v>35.571689999999997</c:v>
                      </c:pt>
                      <c:pt idx="1615">
                        <c:v>27.357420000000001</c:v>
                      </c:pt>
                      <c:pt idx="1616">
                        <c:v>46.498401999999999</c:v>
                      </c:pt>
                      <c:pt idx="1617">
                        <c:v>41.019877999999999</c:v>
                      </c:pt>
                      <c:pt idx="1618">
                        <c:v>46.479984000000002</c:v>
                      </c:pt>
                      <c:pt idx="1619">
                        <c:v>38.270054000000002</c:v>
                      </c:pt>
                      <c:pt idx="1620">
                        <c:v>62.859775999999997</c:v>
                      </c:pt>
                      <c:pt idx="1621">
                        <c:v>62.847321000000001</c:v>
                      </c:pt>
                      <c:pt idx="1622">
                        <c:v>51.907066</c:v>
                      </c:pt>
                      <c:pt idx="1623">
                        <c:v>24.582685000000001</c:v>
                      </c:pt>
                      <c:pt idx="1624">
                        <c:v>68.271705999999995</c:v>
                      </c:pt>
                      <c:pt idx="1625">
                        <c:v>70.988502999999994</c:v>
                      </c:pt>
                      <c:pt idx="1626">
                        <c:v>60.055294000000004</c:v>
                      </c:pt>
                      <c:pt idx="1627">
                        <c:v>35.480186000000003</c:v>
                      </c:pt>
                      <c:pt idx="1628">
                        <c:v>60.031489999999998</c:v>
                      </c:pt>
                      <c:pt idx="1629">
                        <c:v>19.097141000000001</c:v>
                      </c:pt>
                      <c:pt idx="1630">
                        <c:v>35.459091000000001</c:v>
                      </c:pt>
                      <c:pt idx="1631">
                        <c:v>35.452061</c:v>
                      </c:pt>
                      <c:pt idx="1632">
                        <c:v>38.171570000000003</c:v>
                      </c:pt>
                      <c:pt idx="1633">
                        <c:v>92.684005999999997</c:v>
                      </c:pt>
                      <c:pt idx="1634">
                        <c:v>35.430973000000002</c:v>
                      </c:pt>
                      <c:pt idx="1635">
                        <c:v>13.624596</c:v>
                      </c:pt>
                      <c:pt idx="1636">
                        <c:v>21.795029</c:v>
                      </c:pt>
                      <c:pt idx="1637">
                        <c:v>51.752926000000002</c:v>
                      </c:pt>
                      <c:pt idx="1638">
                        <c:v>54.465958000000001</c:v>
                      </c:pt>
                      <c:pt idx="1639">
                        <c:v>46.286879999999996</c:v>
                      </c:pt>
                      <c:pt idx="1640">
                        <c:v>35.388827999999997</c:v>
                      </c:pt>
                      <c:pt idx="1641">
                        <c:v>43.546841000000001</c:v>
                      </c:pt>
                      <c:pt idx="1642">
                        <c:v>24.490235999999999</c:v>
                      </c:pt>
                      <c:pt idx="1643">
                        <c:v>51.691352999999999</c:v>
                      </c:pt>
                      <c:pt idx="1644">
                        <c:v>35.360748000000001</c:v>
                      </c:pt>
                      <c:pt idx="1645">
                        <c:v>59.829388000000002</c:v>
                      </c:pt>
                      <c:pt idx="1646">
                        <c:v>65.255470000000003</c:v>
                      </c:pt>
                      <c:pt idx="1647">
                        <c:v>24.465944</c:v>
                      </c:pt>
                      <c:pt idx="1648">
                        <c:v>95.126450000000006</c:v>
                      </c:pt>
                      <c:pt idx="1649">
                        <c:v>40.760384000000002</c:v>
                      </c:pt>
                      <c:pt idx="1650">
                        <c:v>54.336390999999999</c:v>
                      </c:pt>
                      <c:pt idx="1651">
                        <c:v>51.609321999999999</c:v>
                      </c:pt>
                      <c:pt idx="1652">
                        <c:v>46.167591000000002</c:v>
                      </c:pt>
                      <c:pt idx="1653">
                        <c:v>43.443221999999999</c:v>
                      </c:pt>
                      <c:pt idx="1654">
                        <c:v>43.434593</c:v>
                      </c:pt>
                      <c:pt idx="1655">
                        <c:v>54.282459000000003</c:v>
                      </c:pt>
                      <c:pt idx="1656">
                        <c:v>65.126014999999995</c:v>
                      </c:pt>
                      <c:pt idx="1657">
                        <c:v>54.260899000000002</c:v>
                      </c:pt>
                      <c:pt idx="1658">
                        <c:v>37.975082</c:v>
                      </c:pt>
                      <c:pt idx="1659">
                        <c:v>70.511139</c:v>
                      </c:pt>
                      <c:pt idx="1660">
                        <c:v>46.094279999999998</c:v>
                      </c:pt>
                      <c:pt idx="1661">
                        <c:v>40.663342</c:v>
                      </c:pt>
                      <c:pt idx="1662">
                        <c:v>65.048416000000003</c:v>
                      </c:pt>
                      <c:pt idx="1663">
                        <c:v>56.906052000000003</c:v>
                      </c:pt>
                      <c:pt idx="1664">
                        <c:v>54.185471</c:v>
                      </c:pt>
                      <c:pt idx="1665">
                        <c:v>56.883434000000001</c:v>
                      </c:pt>
                      <c:pt idx="1666">
                        <c:v>37.914752999999997</c:v>
                      </c:pt>
                      <c:pt idx="1667">
                        <c:v>78.522086999999999</c:v>
                      </c:pt>
                      <c:pt idx="1668">
                        <c:v>29.778317999999999</c:v>
                      </c:pt>
                      <c:pt idx="1669">
                        <c:v>62.251376999999998</c:v>
                      </c:pt>
                      <c:pt idx="1670">
                        <c:v>59.532955000000001</c:v>
                      </c:pt>
                      <c:pt idx="1671">
                        <c:v>48.699097000000002</c:v>
                      </c:pt>
                      <c:pt idx="1672">
                        <c:v>59.509281000000001</c:v>
                      </c:pt>
                      <c:pt idx="1673">
                        <c:v>40.566440999999998</c:v>
                      </c:pt>
                      <c:pt idx="1674">
                        <c:v>48.670048000000001</c:v>
                      </c:pt>
                      <c:pt idx="1675">
                        <c:v>75.693900999999997</c:v>
                      </c:pt>
                      <c:pt idx="1676">
                        <c:v>54.056316000000002</c:v>
                      </c:pt>
                      <c:pt idx="1677">
                        <c:v>37.831893999999998</c:v>
                      </c:pt>
                      <c:pt idx="1678">
                        <c:v>45.929588000000003</c:v>
                      </c:pt>
                      <c:pt idx="1679">
                        <c:v>40.518044000000003</c:v>
                      </c:pt>
                      <c:pt idx="1680">
                        <c:v>97.223952999999995</c:v>
                      </c:pt>
                      <c:pt idx="1681">
                        <c:v>43.202049000000002</c:v>
                      </c:pt>
                      <c:pt idx="1682">
                        <c:v>67.489768999999995</c:v>
                      </c:pt>
                      <c:pt idx="1683">
                        <c:v>94.466865999999996</c:v>
                      </c:pt>
                      <c:pt idx="1684">
                        <c:v>56.668838999999998</c:v>
                      </c:pt>
                      <c:pt idx="1685">
                        <c:v>56.657558000000002</c:v>
                      </c:pt>
                      <c:pt idx="1686">
                        <c:v>72.830933000000002</c:v>
                      </c:pt>
                      <c:pt idx="1687">
                        <c:v>37.756667999999998</c:v>
                      </c:pt>
                      <c:pt idx="1688">
                        <c:v>80.891036999999997</c:v>
                      </c:pt>
                      <c:pt idx="1689">
                        <c:v>70.091605999999999</c:v>
                      </c:pt>
                      <c:pt idx="1690">
                        <c:v>61.991764000000003</c:v>
                      </c:pt>
                      <c:pt idx="1691">
                        <c:v>37.726604000000002</c:v>
                      </c:pt>
                      <c:pt idx="1692">
                        <c:v>53.884414999999997</c:v>
                      </c:pt>
                      <c:pt idx="1693">
                        <c:v>35.017890999999999</c:v>
                      </c:pt>
                      <c:pt idx="1694">
                        <c:v>5.3862949999999996</c:v>
                      </c:pt>
                      <c:pt idx="1695">
                        <c:v>32.311332999999998</c:v>
                      </c:pt>
                      <c:pt idx="1696">
                        <c:v>67.301865000000006</c:v>
                      </c:pt>
                      <c:pt idx="1697">
                        <c:v>13.457691000000001</c:v>
                      </c:pt>
                      <c:pt idx="1698">
                        <c:v>67.275047000000001</c:v>
                      </c:pt>
                      <c:pt idx="1699">
                        <c:v>53.809311000000001</c:v>
                      </c:pt>
                      <c:pt idx="1700">
                        <c:v>45.728802000000002</c:v>
                      </c:pt>
                      <c:pt idx="1701">
                        <c:v>43.030293</c:v>
                      </c:pt>
                      <c:pt idx="1702">
                        <c:v>32.266289</c:v>
                      </c:pt>
                      <c:pt idx="1703">
                        <c:v>29.571535000000001</c:v>
                      </c:pt>
                      <c:pt idx="1704">
                        <c:v>40.316780000000001</c:v>
                      </c:pt>
                      <c:pt idx="1705">
                        <c:v>53.744990999999999</c:v>
                      </c:pt>
                      <c:pt idx="1706">
                        <c:v>53.734276000000001</c:v>
                      </c:pt>
                      <c:pt idx="1707">
                        <c:v>45.665028</c:v>
                      </c:pt>
                      <c:pt idx="1708">
                        <c:v>48.341563999999998</c:v>
                      </c:pt>
                      <c:pt idx="1709">
                        <c:v>45.646816000000001</c:v>
                      </c:pt>
                      <c:pt idx="1710">
                        <c:v>24.161142000000002</c:v>
                      </c:pt>
                      <c:pt idx="1711">
                        <c:v>40.260539999999999</c:v>
                      </c:pt>
                      <c:pt idx="1712">
                        <c:v>45.619511000000003</c:v>
                      </c:pt>
                      <c:pt idx="1713">
                        <c:v>50.976340999999998</c:v>
                      </c:pt>
                      <c:pt idx="1714">
                        <c:v>64.378319000000005</c:v>
                      </c:pt>
                      <c:pt idx="1715">
                        <c:v>34.864635</c:v>
                      </c:pt>
                      <c:pt idx="1716">
                        <c:v>56.308556000000003</c:v>
                      </c:pt>
                      <c:pt idx="1717">
                        <c:v>18.765774</c:v>
                      </c:pt>
                      <c:pt idx="1718">
                        <c:v>50.925507000000003</c:v>
                      </c:pt>
                      <c:pt idx="1719">
                        <c:v>61.634360999999998</c:v>
                      </c:pt>
                      <c:pt idx="1720">
                        <c:v>61.622062999999997</c:v>
                      </c:pt>
                      <c:pt idx="1721">
                        <c:v>37.501595000000002</c:v>
                      </c:pt>
                      <c:pt idx="1722">
                        <c:v>58.919311999999998</c:v>
                      </c:pt>
                      <c:pt idx="1723">
                        <c:v>58.907550999999998</c:v>
                      </c:pt>
                      <c:pt idx="1724">
                        <c:v>56.218707999999999</c:v>
                      </c:pt>
                      <c:pt idx="1725">
                        <c:v>37.471657</c:v>
                      </c:pt>
                      <c:pt idx="1726">
                        <c:v>72.252335000000002</c:v>
                      </c:pt>
                      <c:pt idx="1727">
                        <c:v>34.781216000000001</c:v>
                      </c:pt>
                      <c:pt idx="1728">
                        <c:v>37.449210999999998</c:v>
                      </c:pt>
                      <c:pt idx="1729">
                        <c:v>64.185828999999998</c:v>
                      </c:pt>
                      <c:pt idx="1730">
                        <c:v>32.086506</c:v>
                      </c:pt>
                      <c:pt idx="1731">
                        <c:v>58.813507000000001</c:v>
                      </c:pt>
                      <c:pt idx="1732">
                        <c:v>82.857024999999993</c:v>
                      </c:pt>
                      <c:pt idx="1733">
                        <c:v>48.100918</c:v>
                      </c:pt>
                      <c:pt idx="1734">
                        <c:v>45.419567000000001</c:v>
                      </c:pt>
                      <c:pt idx="1735">
                        <c:v>42.739288000000002</c:v>
                      </c:pt>
                      <c:pt idx="1736">
                        <c:v>50.742764000000001</c:v>
                      </c:pt>
                      <c:pt idx="1737">
                        <c:v>45.392344999999999</c:v>
                      </c:pt>
                      <c:pt idx="1738">
                        <c:v>72.079314999999994</c:v>
                      </c:pt>
                      <c:pt idx="1739">
                        <c:v>58.719555</c:v>
                      </c:pt>
                      <c:pt idx="1740">
                        <c:v>32.022446000000002</c:v>
                      </c:pt>
                      <c:pt idx="1741">
                        <c:v>50.692073999999998</c:v>
                      </c:pt>
                      <c:pt idx="1742">
                        <c:v>37.344585000000002</c:v>
                      </c:pt>
                      <c:pt idx="1743">
                        <c:v>80.008110000000002</c:v>
                      </c:pt>
                      <c:pt idx="1744">
                        <c:v>53.328074999999998</c:v>
                      </c:pt>
                      <c:pt idx="1745">
                        <c:v>37.322189000000002</c:v>
                      </c:pt>
                      <c:pt idx="1746">
                        <c:v>37.314723999999998</c:v>
                      </c:pt>
                      <c:pt idx="1747">
                        <c:v>45.301678000000003</c:v>
                      </c:pt>
                      <c:pt idx="1748">
                        <c:v>34.635528999999998</c:v>
                      </c:pt>
                      <c:pt idx="1749">
                        <c:v>29.301124999999999</c:v>
                      </c:pt>
                      <c:pt idx="1750">
                        <c:v>82.559380000000004</c:v>
                      </c:pt>
                      <c:pt idx="1751">
                        <c:v>39.940094000000002</c:v>
                      </c:pt>
                      <c:pt idx="1752">
                        <c:v>58.567084999999999</c:v>
                      </c:pt>
                      <c:pt idx="1753">
                        <c:v>37.262504999999997</c:v>
                      </c:pt>
                      <c:pt idx="1754">
                        <c:v>55.882576</c:v>
                      </c:pt>
                      <c:pt idx="1755">
                        <c:v>31.92651</c:v>
                      </c:pt>
                      <c:pt idx="1756">
                        <c:v>95.760361000000003</c:v>
                      </c:pt>
                      <c:pt idx="1757">
                        <c:v>39.892166000000003</c:v>
                      </c:pt>
                      <c:pt idx="1758">
                        <c:v>29.248398000000002</c:v>
                      </c:pt>
                      <c:pt idx="1759">
                        <c:v>58.485087999999998</c:v>
                      </c:pt>
                      <c:pt idx="1760">
                        <c:v>29.236691</c:v>
                      </c:pt>
                      <c:pt idx="1761">
                        <c:v>61.119022000000001</c:v>
                      </c:pt>
                      <c:pt idx="1762">
                        <c:v>58.449966000000003</c:v>
                      </c:pt>
                      <c:pt idx="1763">
                        <c:v>47.813125999999997</c:v>
                      </c:pt>
                      <c:pt idx="1764">
                        <c:v>63.738067999999998</c:v>
                      </c:pt>
                      <c:pt idx="1765">
                        <c:v>42.483536000000001</c:v>
                      </c:pt>
                      <c:pt idx="1766">
                        <c:v>45.129714999999997</c:v>
                      </c:pt>
                      <c:pt idx="1767">
                        <c:v>31.849889999999998</c:v>
                      </c:pt>
                      <c:pt idx="1768">
                        <c:v>55.726143</c:v>
                      </c:pt>
                      <c:pt idx="1769">
                        <c:v>50.408791000000001</c:v>
                      </c:pt>
                      <c:pt idx="1770">
                        <c:v>76.924316000000005</c:v>
                      </c:pt>
                      <c:pt idx="1771">
                        <c:v>21.216249000000001</c:v>
                      </c:pt>
                      <c:pt idx="1772">
                        <c:v>60.984496999999998</c:v>
                      </c:pt>
                      <c:pt idx="1773">
                        <c:v>71.576149000000001</c:v>
                      </c:pt>
                      <c:pt idx="1774">
                        <c:v>29.154810000000001</c:v>
                      </c:pt>
                      <c:pt idx="1775">
                        <c:v>47.698307</c:v>
                      </c:pt>
                      <c:pt idx="1776">
                        <c:v>63.584994999999999</c:v>
                      </c:pt>
                      <c:pt idx="1777">
                        <c:v>45.030346000000002</c:v>
                      </c:pt>
                      <c:pt idx="1778">
                        <c:v>45.021317000000003</c:v>
                      </c:pt>
                      <c:pt idx="1779">
                        <c:v>13.238910000000001</c:v>
                      </c:pt>
                      <c:pt idx="1780">
                        <c:v>50.297767999999998</c:v>
                      </c:pt>
                      <c:pt idx="1781">
                        <c:v>37.054085000000001</c:v>
                      </c:pt>
                      <c:pt idx="1782">
                        <c:v>50.277599000000002</c:v>
                      </c:pt>
                      <c:pt idx="1783">
                        <c:v>55.558833999999997</c:v>
                      </c:pt>
                      <c:pt idx="1784">
                        <c:v>47.612309000000003</c:v>
                      </c:pt>
                      <c:pt idx="1785">
                        <c:v>50.247356000000003</c:v>
                      </c:pt>
                      <c:pt idx="1786">
                        <c:v>34.372875000000001</c:v>
                      </c:pt>
                      <c:pt idx="1787">
                        <c:v>23.791831999999999</c:v>
                      </c:pt>
                      <c:pt idx="1788">
                        <c:v>68.718170000000001</c:v>
                      </c:pt>
                      <c:pt idx="1789">
                        <c:v>47.564571000000001</c:v>
                      </c:pt>
                      <c:pt idx="1790">
                        <c:v>50.196972000000002</c:v>
                      </c:pt>
                      <c:pt idx="1791">
                        <c:v>52.828316000000001</c:v>
                      </c:pt>
                      <c:pt idx="1792">
                        <c:v>34.331516000000001</c:v>
                      </c:pt>
                      <c:pt idx="1793">
                        <c:v>87.131737000000001</c:v>
                      </c:pt>
                      <c:pt idx="1794">
                        <c:v>71.275299000000004</c:v>
                      </c:pt>
                      <c:pt idx="1795">
                        <c:v>55.425212999999999</c:v>
                      </c:pt>
                      <c:pt idx="1796">
                        <c:v>81.801749999999998</c:v>
                      </c:pt>
                      <c:pt idx="1797">
                        <c:v>13.191182</c:v>
                      </c:pt>
                      <c:pt idx="1798">
                        <c:v>81.768906000000001</c:v>
                      </c:pt>
                      <c:pt idx="1799">
                        <c:v>58.017895000000003</c:v>
                      </c:pt>
                      <c:pt idx="1800">
                        <c:v>42.186359000000003</c:v>
                      </c:pt>
                      <c:pt idx="1801">
                        <c:v>55.358479000000003</c:v>
                      </c:pt>
                      <c:pt idx="1802">
                        <c:v>31.627064000000001</c:v>
                      </c:pt>
                      <c:pt idx="1803">
                        <c:v>34.255772</c:v>
                      </c:pt>
                      <c:pt idx="1804">
                        <c:v>44.787010000000002</c:v>
                      </c:pt>
                      <c:pt idx="1805">
                        <c:v>42.144011999999996</c:v>
                      </c:pt>
                      <c:pt idx="1806">
                        <c:v>55.302902000000003</c:v>
                      </c:pt>
                      <c:pt idx="1807">
                        <c:v>50.025908999999999</c:v>
                      </c:pt>
                      <c:pt idx="1808">
                        <c:v>57.913097</c:v>
                      </c:pt>
                      <c:pt idx="1809">
                        <c:v>44.742038999999998</c:v>
                      </c:pt>
                      <c:pt idx="1810">
                        <c:v>97.360161000000005</c:v>
                      </c:pt>
                      <c:pt idx="1811">
                        <c:v>44.724055999999997</c:v>
                      </c:pt>
                      <c:pt idx="1812">
                        <c:v>81.539237999999997</c:v>
                      </c:pt>
                      <c:pt idx="1813">
                        <c:v>71.003776999999999</c:v>
                      </c:pt>
                      <c:pt idx="1814">
                        <c:v>70.989502000000002</c:v>
                      </c:pt>
                      <c:pt idx="1815">
                        <c:v>28.915834</c:v>
                      </c:pt>
                      <c:pt idx="1816">
                        <c:v>31.538204</c:v>
                      </c:pt>
                      <c:pt idx="1817">
                        <c:v>10.510621</c:v>
                      </c:pt>
                      <c:pt idx="1818">
                        <c:v>42.034030999999999</c:v>
                      </c:pt>
                      <c:pt idx="1819">
                        <c:v>52.531970999999999</c:v>
                      </c:pt>
                      <c:pt idx="1820">
                        <c:v>55.147480000000002</c:v>
                      </c:pt>
                      <c:pt idx="1821">
                        <c:v>47.259762000000002</c:v>
                      </c:pt>
                      <c:pt idx="1822">
                        <c:v>42.000225</c:v>
                      </c:pt>
                      <c:pt idx="1823">
                        <c:v>52.489722999999998</c:v>
                      </c:pt>
                      <c:pt idx="1824">
                        <c:v>68.222908000000004</c:v>
                      </c:pt>
                      <c:pt idx="1825">
                        <c:v>26.234303000000001</c:v>
                      </c:pt>
                      <c:pt idx="1826">
                        <c:v>23.606121000000002</c:v>
                      </c:pt>
                      <c:pt idx="1827">
                        <c:v>57.692242</c:v>
                      </c:pt>
                      <c:pt idx="1828">
                        <c:v>47.193244999999997</c:v>
                      </c:pt>
                      <c:pt idx="1829">
                        <c:v>65.532982000000004</c:v>
                      </c:pt>
                      <c:pt idx="1830">
                        <c:v>47.174252000000003</c:v>
                      </c:pt>
                      <c:pt idx="1831">
                        <c:v>55.025547000000003</c:v>
                      </c:pt>
                      <c:pt idx="1832">
                        <c:v>75.972365999999994</c:v>
                      </c:pt>
                      <c:pt idx="1833">
                        <c:v>28.811302000000001</c:v>
                      </c:pt>
                      <c:pt idx="1834">
                        <c:v>41.898913999999998</c:v>
                      </c:pt>
                      <c:pt idx="1835">
                        <c:v>49.744942000000002</c:v>
                      </c:pt>
                      <c:pt idx="1836">
                        <c:v>86.381714000000002</c:v>
                      </c:pt>
                      <c:pt idx="1837">
                        <c:v>23.553903999999999</c:v>
                      </c:pt>
                      <c:pt idx="1838">
                        <c:v>18.316013000000002</c:v>
                      </c:pt>
                      <c:pt idx="1839">
                        <c:v>65.401161000000002</c:v>
                      </c:pt>
                      <c:pt idx="1840">
                        <c:v>49.694870000000002</c:v>
                      </c:pt>
                      <c:pt idx="1841">
                        <c:v>67.989806999999999</c:v>
                      </c:pt>
                      <c:pt idx="1842">
                        <c:v>78.433975000000004</c:v>
                      </c:pt>
                      <c:pt idx="1843">
                        <c:v>52.278782</c:v>
                      </c:pt>
                      <c:pt idx="1844">
                        <c:v>39.201186999999997</c:v>
                      </c:pt>
                      <c:pt idx="1845">
                        <c:v>39.193291000000002</c:v>
                      </c:pt>
                      <c:pt idx="1846">
                        <c:v>33.96067</c:v>
                      </c:pt>
                      <c:pt idx="1847">
                        <c:v>31.341995000000001</c:v>
                      </c:pt>
                      <c:pt idx="1848">
                        <c:v>36.558292000000002</c:v>
                      </c:pt>
                      <c:pt idx="1849">
                        <c:v>75.712624000000005</c:v>
                      </c:pt>
                      <c:pt idx="1850">
                        <c:v>46.984569999999998</c:v>
                      </c:pt>
                      <c:pt idx="1851">
                        <c:v>33.926459999999999</c:v>
                      </c:pt>
                      <c:pt idx="1852">
                        <c:v>49.574829000000001</c:v>
                      </c:pt>
                      <c:pt idx="1853">
                        <c:v>62.608215000000001</c:v>
                      </c:pt>
                      <c:pt idx="1854">
                        <c:v>36.514094999999998</c:v>
                      </c:pt>
                      <c:pt idx="1855">
                        <c:v>65.19059</c:v>
                      </c:pt>
                      <c:pt idx="1856">
                        <c:v>44.320663000000003</c:v>
                      </c:pt>
                      <c:pt idx="1857">
                        <c:v>33.885437000000003</c:v>
                      </c:pt>
                      <c:pt idx="1858">
                        <c:v>83.393478000000002</c:v>
                      </c:pt>
                      <c:pt idx="1859">
                        <c:v>49.504890000000003</c:v>
                      </c:pt>
                      <c:pt idx="1860">
                        <c:v>62.519877999999999</c:v>
                      </c:pt>
                      <c:pt idx="1861">
                        <c:v>33.858100999999998</c:v>
                      </c:pt>
                      <c:pt idx="1862">
                        <c:v>80.722260000000006</c:v>
                      </c:pt>
                      <c:pt idx="1863">
                        <c:v>41.654696999999999</c:v>
                      </c:pt>
                      <c:pt idx="1864">
                        <c:v>57.263649000000001</c:v>
                      </c:pt>
                      <c:pt idx="1865">
                        <c:v>18.216576</c:v>
                      </c:pt>
                      <c:pt idx="1866">
                        <c:v>70.249747999999997</c:v>
                      </c:pt>
                      <c:pt idx="1867">
                        <c:v>41.621077999999997</c:v>
                      </c:pt>
                      <c:pt idx="1868">
                        <c:v>85.826149000000001</c:v>
                      </c:pt>
                      <c:pt idx="1869">
                        <c:v>44.204543999999999</c:v>
                      </c:pt>
                      <c:pt idx="1870">
                        <c:v>80.592017999999996</c:v>
                      </c:pt>
                      <c:pt idx="1871">
                        <c:v>36.389046</c:v>
                      </c:pt>
                      <c:pt idx="1872">
                        <c:v>57.171241999999999</c:v>
                      </c:pt>
                      <c:pt idx="1873">
                        <c:v>59.757862000000003</c:v>
                      </c:pt>
                      <c:pt idx="1874">
                        <c:v>62.343437000000002</c:v>
                      </c:pt>
                      <c:pt idx="1875">
                        <c:v>54.539493999999998</c:v>
                      </c:pt>
                      <c:pt idx="1876">
                        <c:v>70.108040000000003</c:v>
                      </c:pt>
                      <c:pt idx="1877">
                        <c:v>49.325321000000002</c:v>
                      </c:pt>
                      <c:pt idx="1878">
                        <c:v>51.910904000000002</c:v>
                      </c:pt>
                      <c:pt idx="1879">
                        <c:v>98.610793999999999</c:v>
                      </c:pt>
                      <c:pt idx="1880">
                        <c:v>88.212883000000005</c:v>
                      </c:pt>
                      <c:pt idx="1881">
                        <c:v>12.969861</c:v>
                      </c:pt>
                      <c:pt idx="1882">
                        <c:v>57.055858999999998</c:v>
                      </c:pt>
                      <c:pt idx="1883">
                        <c:v>25.929238999999999</c:v>
                      </c:pt>
                      <c:pt idx="1884">
                        <c:v>41.478400999999998</c:v>
                      </c:pt>
                      <c:pt idx="1885">
                        <c:v>36.286262999999998</c:v>
                      </c:pt>
                      <c:pt idx="1886">
                        <c:v>44.052985999999997</c:v>
                      </c:pt>
                      <c:pt idx="1887">
                        <c:v>67.361534000000006</c:v>
                      </c:pt>
                      <c:pt idx="1888">
                        <c:v>31.083653999999999</c:v>
                      </c:pt>
                      <c:pt idx="1889">
                        <c:v>49.205832999999998</c:v>
                      </c:pt>
                      <c:pt idx="1890">
                        <c:v>54.374397000000002</c:v>
                      </c:pt>
                      <c:pt idx="1891">
                        <c:v>28.476068000000001</c:v>
                      </c:pt>
                      <c:pt idx="1892">
                        <c:v>46.587780000000002</c:v>
                      </c:pt>
                      <c:pt idx="1893">
                        <c:v>49.166046000000001</c:v>
                      </c:pt>
                      <c:pt idx="1894">
                        <c:v>28.458796</c:v>
                      </c:pt>
                      <c:pt idx="1895">
                        <c:v>38.799599000000001</c:v>
                      </c:pt>
                      <c:pt idx="1896">
                        <c:v>49.136215</c:v>
                      </c:pt>
                      <c:pt idx="1897">
                        <c:v>54.297462000000003</c:v>
                      </c:pt>
                      <c:pt idx="1898">
                        <c:v>23.265633000000001</c:v>
                      </c:pt>
                      <c:pt idx="1899">
                        <c:v>62.029133000000002</c:v>
                      </c:pt>
                      <c:pt idx="1900">
                        <c:v>49.096457999999998</c:v>
                      </c:pt>
                      <c:pt idx="1901">
                        <c:v>38.752518000000002</c:v>
                      </c:pt>
                      <c:pt idx="1902">
                        <c:v>36.161696999999997</c:v>
                      </c:pt>
                      <c:pt idx="1903">
                        <c:v>82.638580000000005</c:v>
                      </c:pt>
                      <c:pt idx="1904">
                        <c:v>87.785720999999995</c:v>
                      </c:pt>
                      <c:pt idx="1905">
                        <c:v>49.046795000000003</c:v>
                      </c:pt>
                      <c:pt idx="1906">
                        <c:v>41.294201000000001</c:v>
                      </c:pt>
                      <c:pt idx="1907">
                        <c:v>59.348396000000001</c:v>
                      </c:pt>
                      <c:pt idx="1908">
                        <c:v>33.537951999999997</c:v>
                      </c:pt>
                      <c:pt idx="1909">
                        <c:v>43.848441999999999</c:v>
                      </c:pt>
                      <c:pt idx="1910">
                        <c:v>61.891148000000001</c:v>
                      </c:pt>
                      <c:pt idx="1911">
                        <c:v>51.565514</c:v>
                      </c:pt>
                      <c:pt idx="1912">
                        <c:v>72.177093999999997</c:v>
                      </c:pt>
                      <c:pt idx="1913">
                        <c:v>25.772311999999999</c:v>
                      </c:pt>
                      <c:pt idx="1914">
                        <c:v>23.190382</c:v>
                      </c:pt>
                      <c:pt idx="1915">
                        <c:v>69.557052999999996</c:v>
                      </c:pt>
                      <c:pt idx="1916">
                        <c:v>38.634979000000001</c:v>
                      </c:pt>
                      <c:pt idx="1917">
                        <c:v>54.078010999999996</c:v>
                      </c:pt>
                      <c:pt idx="1918">
                        <c:v>46.343184999999998</c:v>
                      </c:pt>
                      <c:pt idx="1919">
                        <c:v>59.204292000000002</c:v>
                      </c:pt>
                      <c:pt idx="1920">
                        <c:v>20.588625</c:v>
                      </c:pt>
                      <c:pt idx="1921">
                        <c:v>46.315013999999998</c:v>
                      </c:pt>
                      <c:pt idx="1922">
                        <c:v>20.580278</c:v>
                      </c:pt>
                      <c:pt idx="1923">
                        <c:v>59.156306999999998</c:v>
                      </c:pt>
                      <c:pt idx="1924">
                        <c:v>54.001331</c:v>
                      </c:pt>
                      <c:pt idx="1925">
                        <c:v>25.709705</c:v>
                      </c:pt>
                      <c:pt idx="1926">
                        <c:v>30.845389999999998</c:v>
                      </c:pt>
                      <c:pt idx="1927">
                        <c:v>48.828631999999999</c:v>
                      </c:pt>
                      <c:pt idx="1928">
                        <c:v>64.235168000000002</c:v>
                      </c:pt>
                      <c:pt idx="1929">
                        <c:v>20.551086000000002</c:v>
                      </c:pt>
                      <c:pt idx="1930">
                        <c:v>38.525471000000003</c:v>
                      </c:pt>
                      <c:pt idx="1931">
                        <c:v>51.356873</c:v>
                      </c:pt>
                      <c:pt idx="1932">
                        <c:v>46.211810999999997</c:v>
                      </c:pt>
                      <c:pt idx="1933">
                        <c:v>64.170051999999998</c:v>
                      </c:pt>
                      <c:pt idx="1934">
                        <c:v>66.723312000000007</c:v>
                      </c:pt>
                      <c:pt idx="1935">
                        <c:v>87.235855000000001</c:v>
                      </c:pt>
                      <c:pt idx="1936">
                        <c:v>69.261475000000004</c:v>
                      </c:pt>
                      <c:pt idx="1937">
                        <c:v>48.729664</c:v>
                      </c:pt>
                      <c:pt idx="1938">
                        <c:v>17.949390000000001</c:v>
                      </c:pt>
                      <c:pt idx="1939">
                        <c:v>12.818391</c:v>
                      </c:pt>
                      <c:pt idx="1940">
                        <c:v>38.447369000000002</c:v>
                      </c:pt>
                      <c:pt idx="1941">
                        <c:v>46.127476000000001</c:v>
                      </c:pt>
                      <c:pt idx="1942">
                        <c:v>64.052932999999996</c:v>
                      </c:pt>
                      <c:pt idx="1943">
                        <c:v>53.793537000000001</c:v>
                      </c:pt>
                      <c:pt idx="1944">
                        <c:v>76.832306000000003</c:v>
                      </c:pt>
                      <c:pt idx="1945">
                        <c:v>10.242228000000001</c:v>
                      </c:pt>
                      <c:pt idx="1946">
                        <c:v>51.200736999999997</c:v>
                      </c:pt>
                      <c:pt idx="1947">
                        <c:v>76.785506999999996</c:v>
                      </c:pt>
                      <c:pt idx="1948">
                        <c:v>51.179943000000002</c:v>
                      </c:pt>
                      <c:pt idx="1949">
                        <c:v>28.143249999999998</c:v>
                      </c:pt>
                      <c:pt idx="1950">
                        <c:v>63.948936000000003</c:v>
                      </c:pt>
                      <c:pt idx="1951">
                        <c:v>66.493385000000004</c:v>
                      </c:pt>
                      <c:pt idx="1952">
                        <c:v>53.695281999999999</c:v>
                      </c:pt>
                      <c:pt idx="1953">
                        <c:v>92.030349999999999</c:v>
                      </c:pt>
                      <c:pt idx="1954">
                        <c:v>46.005825000000002</c:v>
                      </c:pt>
                      <c:pt idx="1955">
                        <c:v>58.773273000000003</c:v>
                      </c:pt>
                      <c:pt idx="1956">
                        <c:v>22.993565</c:v>
                      </c:pt>
                      <c:pt idx="1957">
                        <c:v>91.955558999999994</c:v>
                      </c:pt>
                      <c:pt idx="1958">
                        <c:v>66.398848999999998</c:v>
                      </c:pt>
                      <c:pt idx="1959">
                        <c:v>51.065655</c:v>
                      </c:pt>
                      <c:pt idx="1960">
                        <c:v>43.396984000000003</c:v>
                      </c:pt>
                      <c:pt idx="1961">
                        <c:v>53.597136999999996</c:v>
                      </c:pt>
                      <c:pt idx="1962">
                        <c:v>45.931061</c:v>
                      </c:pt>
                      <c:pt idx="1963">
                        <c:v>40.819308999999997</c:v>
                      </c:pt>
                      <c:pt idx="1964">
                        <c:v>10.202752</c:v>
                      </c:pt>
                      <c:pt idx="1965">
                        <c:v>45.903046000000003</c:v>
                      </c:pt>
                      <c:pt idx="1966">
                        <c:v>20.397203000000001</c:v>
                      </c:pt>
                      <c:pt idx="1967">
                        <c:v>50.982635000000002</c:v>
                      </c:pt>
                      <c:pt idx="1968">
                        <c:v>58.618107000000002</c:v>
                      </c:pt>
                      <c:pt idx="1969">
                        <c:v>58.606178</c:v>
                      </c:pt>
                      <c:pt idx="1970">
                        <c:v>35.666069</c:v>
                      </c:pt>
                      <c:pt idx="1971">
                        <c:v>28.017637000000001</c:v>
                      </c:pt>
                      <c:pt idx="1972">
                        <c:v>58.570411999999997</c:v>
                      </c:pt>
                      <c:pt idx="1973">
                        <c:v>43.282364000000001</c:v>
                      </c:pt>
                      <c:pt idx="1974">
                        <c:v>50.910065000000003</c:v>
                      </c:pt>
                      <c:pt idx="1975">
                        <c:v>78.894538999999995</c:v>
                      </c:pt>
                      <c:pt idx="1976">
                        <c:v>33.078071999999999</c:v>
                      </c:pt>
                      <c:pt idx="1977">
                        <c:v>43.247135</c:v>
                      </c:pt>
                      <c:pt idx="1978">
                        <c:v>53.412052000000003</c:v>
                      </c:pt>
                      <c:pt idx="1979">
                        <c:v>25.429131999999999</c:v>
                      </c:pt>
                      <c:pt idx="1980">
                        <c:v>7.627186</c:v>
                      </c:pt>
                      <c:pt idx="1981">
                        <c:v>73.714455000000001</c:v>
                      </c:pt>
                      <c:pt idx="1982">
                        <c:v>40.661762000000003</c:v>
                      </c:pt>
                      <c:pt idx="1983">
                        <c:v>43.194321000000002</c:v>
                      </c:pt>
                      <c:pt idx="1984">
                        <c:v>38.104874000000002</c:v>
                      </c:pt>
                      <c:pt idx="1985">
                        <c:v>17.778652000000001</c:v>
                      </c:pt>
                      <c:pt idx="1986">
                        <c:v>50.785800999999999</c:v>
                      </c:pt>
                      <c:pt idx="1987">
                        <c:v>58.391773000000001</c:v>
                      </c:pt>
                      <c:pt idx="1988">
                        <c:v>58.379874999999998</c:v>
                      </c:pt>
                      <c:pt idx="1989">
                        <c:v>32.990597000000001</c:v>
                      </c:pt>
                      <c:pt idx="1990">
                        <c:v>60.893303000000003</c:v>
                      </c:pt>
                      <c:pt idx="1991">
                        <c:v>60.880893999999998</c:v>
                      </c:pt>
                      <c:pt idx="1992">
                        <c:v>45.651363000000003</c:v>
                      </c:pt>
                      <c:pt idx="1993">
                        <c:v>48.177731000000001</c:v>
                      </c:pt>
                      <c:pt idx="1994">
                        <c:v>65.913978999999998</c:v>
                      </c:pt>
                      <c:pt idx="1995">
                        <c:v>58.296635000000002</c:v>
                      </c:pt>
                      <c:pt idx="1996">
                        <c:v>58.284748</c:v>
                      </c:pt>
                      <c:pt idx="1997">
                        <c:v>60.806465000000003</c:v>
                      </c:pt>
                      <c:pt idx="1998">
                        <c:v>58.260983000000003</c:v>
                      </c:pt>
                      <c:pt idx="1999">
                        <c:v>35.455975000000002</c:v>
                      </c:pt>
                      <c:pt idx="2000">
                        <c:v>50.641060000000003</c:v>
                      </c:pt>
                      <c:pt idx="2001">
                        <c:v>20.252293000000002</c:v>
                      </c:pt>
                      <c:pt idx="2002">
                        <c:v>80.992644999999996</c:v>
                      </c:pt>
                      <c:pt idx="2003">
                        <c:v>32.896552999999997</c:v>
                      </c:pt>
                      <c:pt idx="2004">
                        <c:v>35.419826999999998</c:v>
                      </c:pt>
                      <c:pt idx="2005">
                        <c:v>35.412601000000002</c:v>
                      </c:pt>
                      <c:pt idx="2006">
                        <c:v>50.579109000000003</c:v>
                      </c:pt>
                      <c:pt idx="2007">
                        <c:v>55.625667999999997</c:v>
                      </c:pt>
                      <c:pt idx="2008">
                        <c:v>42.974696999999999</c:v>
                      </c:pt>
                      <c:pt idx="2009">
                        <c:v>48.020741000000001</c:v>
                      </c:pt>
                      <c:pt idx="2010">
                        <c:v>40.430264000000001</c:v>
                      </c:pt>
                      <c:pt idx="2011">
                        <c:v>60.633018</c:v>
                      </c:pt>
                      <c:pt idx="2012">
                        <c:v>58.09478</c:v>
                      </c:pt>
                      <c:pt idx="2013">
                        <c:v>15.152066</c:v>
                      </c:pt>
                      <c:pt idx="2014">
                        <c:v>47.971747999999998</c:v>
                      </c:pt>
                      <c:pt idx="2015">
                        <c:v>65.632141000000004</c:v>
                      </c:pt>
                      <c:pt idx="2016">
                        <c:v>35.333168000000001</c:v>
                      </c:pt>
                      <c:pt idx="2017">
                        <c:v>75.698470999999998</c:v>
                      </c:pt>
                      <c:pt idx="2018">
                        <c:v>70.637473999999997</c:v>
                      </c:pt>
                      <c:pt idx="2019">
                        <c:v>68.100800000000007</c:v>
                      </c:pt>
                      <c:pt idx="2020">
                        <c:v>37.826050000000002</c:v>
                      </c:pt>
                      <c:pt idx="2021">
                        <c:v>35.2971</c:v>
                      </c:pt>
                      <c:pt idx="2022">
                        <c:v>45.372714999999999</c:v>
                      </c:pt>
                      <c:pt idx="2023">
                        <c:v>25.201913999999999</c:v>
                      </c:pt>
                      <c:pt idx="2024">
                        <c:v>37.795143000000003</c:v>
                      </c:pt>
                      <c:pt idx="2025">
                        <c:v>90.689812000000003</c:v>
                      </c:pt>
                      <c:pt idx="2026">
                        <c:v>42.816994000000001</c:v>
                      </c:pt>
                      <c:pt idx="2027">
                        <c:v>32.735714000000002</c:v>
                      </c:pt>
                      <c:pt idx="2028">
                        <c:v>40.281875999999997</c:v>
                      </c:pt>
                      <c:pt idx="2029">
                        <c:v>72.995971999999995</c:v>
                      </c:pt>
                      <c:pt idx="2030">
                        <c:v>42.781993999999997</c:v>
                      </c:pt>
                      <c:pt idx="2031">
                        <c:v>32.708953999999999</c:v>
                      </c:pt>
                      <c:pt idx="2032">
                        <c:v>67.920090000000002</c:v>
                      </c:pt>
                      <c:pt idx="2033">
                        <c:v>42.755760000000002</c:v>
                      </c:pt>
                      <c:pt idx="2034">
                        <c:v>17.601713</c:v>
                      </c:pt>
                      <c:pt idx="2035">
                        <c:v>70.392448000000002</c:v>
                      </c:pt>
                      <c:pt idx="2036">
                        <c:v>72.891555999999994</c:v>
                      </c:pt>
                      <c:pt idx="2037">
                        <c:v>50.259754000000001</c:v>
                      </c:pt>
                      <c:pt idx="2038">
                        <c:v>62.811844000000001</c:v>
                      </c:pt>
                      <c:pt idx="2039">
                        <c:v>50.239193</c:v>
                      </c:pt>
                      <c:pt idx="2040">
                        <c:v>60.274700000000003</c:v>
                      </c:pt>
                      <c:pt idx="2041">
                        <c:v>47.707706000000002</c:v>
                      </c:pt>
                      <c:pt idx="2042">
                        <c:v>20.083345000000001</c:v>
                      </c:pt>
                      <c:pt idx="2043">
                        <c:v>55.217896000000003</c:v>
                      </c:pt>
                      <c:pt idx="2044">
                        <c:v>37.640861999999998</c:v>
                      </c:pt>
                      <c:pt idx="2045">
                        <c:v>45.159790000000001</c:v>
                      </c:pt>
                      <c:pt idx="2046">
                        <c:v>50.167271</c:v>
                      </c:pt>
                      <c:pt idx="2047">
                        <c:v>57.680553000000003</c:v>
                      </c:pt>
                      <c:pt idx="2048">
                        <c:v>40.117386000000003</c:v>
                      </c:pt>
                      <c:pt idx="2049">
                        <c:v>47.629641999999997</c:v>
                      </c:pt>
                      <c:pt idx="2050">
                        <c:v>42.607272999999999</c:v>
                      </c:pt>
                      <c:pt idx="2051">
                        <c:v>82.691299000000001</c:v>
                      </c:pt>
                      <c:pt idx="2052">
                        <c:v>57.621524999999998</c:v>
                      </c:pt>
                      <c:pt idx="2053">
                        <c:v>40.076327999999997</c:v>
                      </c:pt>
                      <c:pt idx="2054">
                        <c:v>42.572380000000003</c:v>
                      </c:pt>
                      <c:pt idx="2055">
                        <c:v>45.067402000000001</c:v>
                      </c:pt>
                      <c:pt idx="2056">
                        <c:v>57.574328999999999</c:v>
                      </c:pt>
                      <c:pt idx="2057">
                        <c:v>20.021750999999998</c:v>
                      </c:pt>
                      <c:pt idx="2058">
                        <c:v>45.039710999999997</c:v>
                      </c:pt>
                      <c:pt idx="2059">
                        <c:v>35.023707999999999</c:v>
                      </c:pt>
                      <c:pt idx="2060">
                        <c:v>60.028339000000003</c:v>
                      </c:pt>
                      <c:pt idx="2061">
                        <c:v>72.519379000000001</c:v>
                      </c:pt>
                      <c:pt idx="2062">
                        <c:v>67.504204000000001</c:v>
                      </c:pt>
                      <c:pt idx="2063">
                        <c:v>52.492508000000001</c:v>
                      </c:pt>
                      <c:pt idx="2064">
                        <c:v>52.481746999999999</c:v>
                      </c:pt>
                      <c:pt idx="2065">
                        <c:v>44.975135999999999</c:v>
                      </c:pt>
                      <c:pt idx="2066">
                        <c:v>44.965912000000003</c:v>
                      </c:pt>
                      <c:pt idx="2067">
                        <c:v>79.923012</c:v>
                      </c:pt>
                      <c:pt idx="2068">
                        <c:v>42.450394000000003</c:v>
                      </c:pt>
                      <c:pt idx="2069">
                        <c:v>34.951981000000004</c:v>
                      </c:pt>
                      <c:pt idx="2070">
                        <c:v>47.425102000000003</c:v>
                      </c:pt>
                      <c:pt idx="2071">
                        <c:v>54.902011999999999</c:v>
                      </c:pt>
                      <c:pt idx="2072">
                        <c:v>74.851021000000003</c:v>
                      </c:pt>
                      <c:pt idx="2073">
                        <c:v>42.406879000000004</c:v>
                      </c:pt>
                      <c:pt idx="2074">
                        <c:v>69.832297999999994</c:v>
                      </c:pt>
                      <c:pt idx="2075">
                        <c:v>79.791961999999998</c:v>
                      </c:pt>
                      <c:pt idx="2076">
                        <c:v>54.845717999999998</c:v>
                      </c:pt>
                      <c:pt idx="2077">
                        <c:v>47.357039999999998</c:v>
                      </c:pt>
                      <c:pt idx="2078">
                        <c:v>67.283034999999998</c:v>
                      </c:pt>
                      <c:pt idx="2079">
                        <c:v>57.303412999999999</c:v>
                      </c:pt>
                      <c:pt idx="2080">
                        <c:v>34.873179999999998</c:v>
                      </c:pt>
                      <c:pt idx="2081">
                        <c:v>57.279896000000001</c:v>
                      </c:pt>
                      <c:pt idx="2082">
                        <c:v>52.2883</c:v>
                      </c:pt>
                      <c:pt idx="2083">
                        <c:v>12.447039</c:v>
                      </c:pt>
                      <c:pt idx="2084">
                        <c:v>44.800139999999999</c:v>
                      </c:pt>
                      <c:pt idx="2085">
                        <c:v>49.767712000000003</c:v>
                      </c:pt>
                      <c:pt idx="2086">
                        <c:v>22.390872999999999</c:v>
                      </c:pt>
                      <c:pt idx="2087">
                        <c:v>22.386274</c:v>
                      </c:pt>
                      <c:pt idx="2088">
                        <c:v>64.658173000000005</c:v>
                      </c:pt>
                      <c:pt idx="2089">
                        <c:v>22.377078999999998</c:v>
                      </c:pt>
                      <c:pt idx="2090">
                        <c:v>34.801639999999999</c:v>
                      </c:pt>
                      <c:pt idx="2091">
                        <c:v>72.074303</c:v>
                      </c:pt>
                      <c:pt idx="2092">
                        <c:v>44.726582000000001</c:v>
                      </c:pt>
                      <c:pt idx="2093">
                        <c:v>24.842997</c:v>
                      </c:pt>
                      <c:pt idx="2094">
                        <c:v>54.643363999999998</c:v>
                      </c:pt>
                      <c:pt idx="2095">
                        <c:v>32.282623000000001</c:v>
                      </c:pt>
                      <c:pt idx="2096">
                        <c:v>64.551979000000003</c:v>
                      </c:pt>
                      <c:pt idx="2097">
                        <c:v>39.716132999999999</c:v>
                      </c:pt>
                      <c:pt idx="2098">
                        <c:v>44.671463000000003</c:v>
                      </c:pt>
                      <c:pt idx="2099">
                        <c:v>49.624755999999998</c:v>
                      </c:pt>
                      <c:pt idx="2100">
                        <c:v>47.133826999999997</c:v>
                      </c:pt>
                      <c:pt idx="2101">
                        <c:v>42.163704000000003</c:v>
                      </c:pt>
                      <c:pt idx="2102">
                        <c:v>59.512988999999997</c:v>
                      </c:pt>
                      <c:pt idx="2103">
                        <c:v>4.9583959999999996</c:v>
                      </c:pt>
                      <c:pt idx="2104">
                        <c:v>34.701633000000001</c:v>
                      </c:pt>
                      <c:pt idx="2105">
                        <c:v>49.563567999999997</c:v>
                      </c:pt>
                      <c:pt idx="2106">
                        <c:v>61.941715000000002</c:v>
                      </c:pt>
                      <c:pt idx="2107">
                        <c:v>59.451816999999998</c:v>
                      </c:pt>
                      <c:pt idx="2108">
                        <c:v>39.626392000000003</c:v>
                      </c:pt>
                      <c:pt idx="2109">
                        <c:v>22.285259</c:v>
                      </c:pt>
                      <c:pt idx="2110">
                        <c:v>56.939503000000002</c:v>
                      </c:pt>
                      <c:pt idx="2111">
                        <c:v>44.552180999999997</c:v>
                      </c:pt>
                      <c:pt idx="2112">
                        <c:v>14.847671999999999</c:v>
                      </c:pt>
                      <c:pt idx="2113">
                        <c:v>56.904361999999999</c:v>
                      </c:pt>
                      <c:pt idx="2114">
                        <c:v>42.051085999999998</c:v>
                      </c:pt>
                      <c:pt idx="2115">
                        <c:v>46.988602</c:v>
                      </c:pt>
                      <c:pt idx="2116">
                        <c:v>61.814380999999997</c:v>
                      </c:pt>
                      <c:pt idx="2117">
                        <c:v>49.441325999999997</c:v>
                      </c:pt>
                      <c:pt idx="2118">
                        <c:v>64.260490000000004</c:v>
                      </c:pt>
                      <c:pt idx="2119">
                        <c:v>59.305163999999998</c:v>
                      </c:pt>
                      <c:pt idx="2120">
                        <c:v>56.822414000000002</c:v>
                      </c:pt>
                      <c:pt idx="2121">
                        <c:v>61.750774</c:v>
                      </c:pt>
                      <c:pt idx="2122">
                        <c:v>14.817133999999999</c:v>
                      </c:pt>
                      <c:pt idx="2123">
                        <c:v>12.345067999999999</c:v>
                      </c:pt>
                      <c:pt idx="2124">
                        <c:v>46.901595999999998</c:v>
                      </c:pt>
                      <c:pt idx="2125">
                        <c:v>41.955944000000002</c:v>
                      </c:pt>
                      <c:pt idx="2126">
                        <c:v>49.349766000000002</c:v>
                      </c:pt>
                      <c:pt idx="2127">
                        <c:v>66.608458999999996</c:v>
                      </c:pt>
                      <c:pt idx="2128">
                        <c:v>49.329433000000002</c:v>
                      </c:pt>
                      <c:pt idx="2129">
                        <c:v>56.717159000000002</c:v>
                      </c:pt>
                      <c:pt idx="2130">
                        <c:v>61.636378999999998</c:v>
                      </c:pt>
                      <c:pt idx="2131">
                        <c:v>51.763888999999999</c:v>
                      </c:pt>
                      <c:pt idx="2132">
                        <c:v>64.075417000000002</c:v>
                      </c:pt>
                      <c:pt idx="2133">
                        <c:v>49.278621999999999</c:v>
                      </c:pt>
                      <c:pt idx="2134">
                        <c:v>41.878193000000003</c:v>
                      </c:pt>
                      <c:pt idx="2135">
                        <c:v>46.795391000000002</c:v>
                      </c:pt>
                      <c:pt idx="2136">
                        <c:v>66.485007999999993</c:v>
                      </c:pt>
                      <c:pt idx="2137">
                        <c:v>54.161797</c:v>
                      </c:pt>
                      <c:pt idx="2138">
                        <c:v>59.073414</c:v>
                      </c:pt>
                      <c:pt idx="2139">
                        <c:v>59.061230000000002</c:v>
                      </c:pt>
                      <c:pt idx="2140">
                        <c:v>76.271690000000007</c:v>
                      </c:pt>
                      <c:pt idx="2141">
                        <c:v>36.898045000000003</c:v>
                      </c:pt>
                      <c:pt idx="2142">
                        <c:v>63.943420000000003</c:v>
                      </c:pt>
                      <c:pt idx="2143">
                        <c:v>66.389083999999997</c:v>
                      </c:pt>
                      <c:pt idx="2144">
                        <c:v>29.500171999999999</c:v>
                      </c:pt>
                      <c:pt idx="2145">
                        <c:v>34.409767000000002</c:v>
                      </c:pt>
                      <c:pt idx="2146">
                        <c:v>39.317332999999998</c:v>
                      </c:pt>
                      <c:pt idx="2147">
                        <c:v>54.050179</c:v>
                      </c:pt>
                      <c:pt idx="2148">
                        <c:v>61.407981999999997</c:v>
                      </c:pt>
                      <c:pt idx="2149">
                        <c:v>68.762741000000005</c:v>
                      </c:pt>
                      <c:pt idx="2150">
                        <c:v>76.114470999999995</c:v>
                      </c:pt>
                      <c:pt idx="2151">
                        <c:v>34.367179999999998</c:v>
                      </c:pt>
                      <c:pt idx="2152">
                        <c:v>66.265877000000003</c:v>
                      </c:pt>
                      <c:pt idx="2153">
                        <c:v>71.159767000000002</c:v>
                      </c:pt>
                      <c:pt idx="2154">
                        <c:v>61.331963000000002</c:v>
                      </c:pt>
                      <c:pt idx="2155">
                        <c:v>41.697124000000002</c:v>
                      </c:pt>
                      <c:pt idx="2156">
                        <c:v>39.236248000000003</c:v>
                      </c:pt>
                      <c:pt idx="2157">
                        <c:v>34.324627</c:v>
                      </c:pt>
                      <c:pt idx="2158">
                        <c:v>34.317534999999999</c:v>
                      </c:pt>
                      <c:pt idx="2159">
                        <c:v>51.465671999999998</c:v>
                      </c:pt>
                      <c:pt idx="2160">
                        <c:v>41.654079000000003</c:v>
                      </c:pt>
                      <c:pt idx="2161">
                        <c:v>53.894145999999999</c:v>
                      </c:pt>
                      <c:pt idx="2162">
                        <c:v>24.492277000000001</c:v>
                      </c:pt>
                      <c:pt idx="2163">
                        <c:v>53.871876</c:v>
                      </c:pt>
                      <c:pt idx="2164">
                        <c:v>46.516098</c:v>
                      </c:pt>
                      <c:pt idx="2165">
                        <c:v>61.192745000000002</c:v>
                      </c:pt>
                      <c:pt idx="2166">
                        <c:v>39.155262</c:v>
                      </c:pt>
                      <c:pt idx="2167">
                        <c:v>44.040565000000001</c:v>
                      </c:pt>
                      <c:pt idx="2168">
                        <c:v>39.139076000000003</c:v>
                      </c:pt>
                      <c:pt idx="2169">
                        <c:v>48.913733999999998</c:v>
                      </c:pt>
                      <c:pt idx="2170">
                        <c:v>56.239165999999997</c:v>
                      </c:pt>
                      <c:pt idx="2171">
                        <c:v>31.780783</c:v>
                      </c:pt>
                      <c:pt idx="2172">
                        <c:v>48.883400000000002</c:v>
                      </c:pt>
                      <c:pt idx="2173">
                        <c:v>41.542296999999998</c:v>
                      </c:pt>
                      <c:pt idx="2174">
                        <c:v>68.408462999999998</c:v>
                      </c:pt>
                      <c:pt idx="2175">
                        <c:v>63.509003</c:v>
                      </c:pt>
                      <c:pt idx="2176">
                        <c:v>51.285122000000001</c:v>
                      </c:pt>
                      <c:pt idx="2177">
                        <c:v>31.741367</c:v>
                      </c:pt>
                      <c:pt idx="2178">
                        <c:v>43.940491000000002</c:v>
                      </c:pt>
                      <c:pt idx="2179">
                        <c:v>39.050136999999999</c:v>
                      </c:pt>
                      <c:pt idx="2180">
                        <c:v>61.003211999999998</c:v>
                      </c:pt>
                      <c:pt idx="2181">
                        <c:v>19.516988999999999</c:v>
                      </c:pt>
                      <c:pt idx="2182">
                        <c:v>58.538848999999999</c:v>
                      </c:pt>
                      <c:pt idx="2183">
                        <c:v>14.631683000000001</c:v>
                      </c:pt>
                      <c:pt idx="2184">
                        <c:v>51.200294</c:v>
                      </c:pt>
                      <c:pt idx="2185">
                        <c:v>65.815323000000006</c:v>
                      </c:pt>
                      <c:pt idx="2186">
                        <c:v>70.675895999999995</c:v>
                      </c:pt>
                      <c:pt idx="2187">
                        <c:v>56.041694999999997</c:v>
                      </c:pt>
                      <c:pt idx="2188">
                        <c:v>34.105274000000001</c:v>
                      </c:pt>
                      <c:pt idx="2189">
                        <c:v>38.969383000000001</c:v>
                      </c:pt>
                      <c:pt idx="2190">
                        <c:v>48.701644999999999</c:v>
                      </c:pt>
                      <c:pt idx="2191">
                        <c:v>60.864449</c:v>
                      </c:pt>
                      <c:pt idx="2192">
                        <c:v>70.588134999999994</c:v>
                      </c:pt>
                      <c:pt idx="2193">
                        <c:v>41.370682000000002</c:v>
                      </c:pt>
                      <c:pt idx="2194">
                        <c:v>34.062916000000001</c:v>
                      </c:pt>
                      <c:pt idx="2195">
                        <c:v>58.381473999999997</c:v>
                      </c:pt>
                      <c:pt idx="2196">
                        <c:v>53.505263999999997</c:v>
                      </c:pt>
                      <c:pt idx="2197">
                        <c:v>31.610195000000001</c:v>
                      </c:pt>
                      <c:pt idx="2198">
                        <c:v>43.758896</c:v>
                      </c:pt>
                      <c:pt idx="2199">
                        <c:v>48.61092</c:v>
                      </c:pt>
                      <c:pt idx="2200">
                        <c:v>17.010296</c:v>
                      </c:pt>
                      <c:pt idx="2201">
                        <c:v>55.879387000000001</c:v>
                      </c:pt>
                      <c:pt idx="2202">
                        <c:v>14.574210000000001</c:v>
                      </c:pt>
                      <c:pt idx="2203">
                        <c:v>41.285034000000003</c:v>
                      </c:pt>
                      <c:pt idx="2204">
                        <c:v>58.272675</c:v>
                      </c:pt>
                      <c:pt idx="2205">
                        <c:v>58.260590000000001</c:v>
                      </c:pt>
                      <c:pt idx="2206">
                        <c:v>14.562128</c:v>
                      </c:pt>
                      <c:pt idx="2207">
                        <c:v>41.250805</c:v>
                      </c:pt>
                      <c:pt idx="2208">
                        <c:v>55.798340000000003</c:v>
                      </c:pt>
                      <c:pt idx="2209">
                        <c:v>31.531652000000001</c:v>
                      </c:pt>
                      <c:pt idx="2210">
                        <c:v>65.475234999999998</c:v>
                      </c:pt>
                      <c:pt idx="2211">
                        <c:v>48.490112000000003</c:v>
                      </c:pt>
                      <c:pt idx="2212">
                        <c:v>31.512035000000001</c:v>
                      </c:pt>
                      <c:pt idx="2213">
                        <c:v>53.316994000000001</c:v>
                      </c:pt>
                      <c:pt idx="2214">
                        <c:v>55.728931000000003</c:v>
                      </c:pt>
                      <c:pt idx="2215">
                        <c:v>70.252335000000002</c:v>
                      </c:pt>
                      <c:pt idx="2216">
                        <c:v>38.751865000000002</c:v>
                      </c:pt>
                      <c:pt idx="2217">
                        <c:v>38.743819999999999</c:v>
                      </c:pt>
                      <c:pt idx="2218">
                        <c:v>70.208602999999997</c:v>
                      </c:pt>
                      <c:pt idx="2219">
                        <c:v>48.409675999999997</c:v>
                      </c:pt>
                      <c:pt idx="2220">
                        <c:v>53.23959</c:v>
                      </c:pt>
                      <c:pt idx="2221">
                        <c:v>43.550621</c:v>
                      </c:pt>
                      <c:pt idx="2222">
                        <c:v>48.379531999999998</c:v>
                      </c:pt>
                      <c:pt idx="2223">
                        <c:v>43.532539</c:v>
                      </c:pt>
                      <c:pt idx="2224">
                        <c:v>31.43364</c:v>
                      </c:pt>
                      <c:pt idx="2225">
                        <c:v>33.844582000000003</c:v>
                      </c:pt>
                      <c:pt idx="2226">
                        <c:v>33.837550999999998</c:v>
                      </c:pt>
                      <c:pt idx="2227">
                        <c:v>48.329318999999998</c:v>
                      </c:pt>
                      <c:pt idx="2228">
                        <c:v>28.991569999999999</c:v>
                      </c:pt>
                      <c:pt idx="2229">
                        <c:v>31.401008999999998</c:v>
                      </c:pt>
                      <c:pt idx="2230">
                        <c:v>-9.6598419999999994</c:v>
                      </c:pt>
                      <c:pt idx="2231">
                        <c:v>50.703631999999999</c:v>
                      </c:pt>
                      <c:pt idx="2232">
                        <c:v>48.279139999999998</c:v>
                      </c:pt>
                      <c:pt idx="2233">
                        <c:v>55.509472000000002</c:v>
                      </c:pt>
                      <c:pt idx="2234">
                        <c:v>38.607261999999999</c:v>
                      </c:pt>
                      <c:pt idx="2235">
                        <c:v>67.548668000000006</c:v>
                      </c:pt>
                      <c:pt idx="2236">
                        <c:v>65.122673000000006</c:v>
                      </c:pt>
                      <c:pt idx="2237">
                        <c:v>33.760292</c:v>
                      </c:pt>
                      <c:pt idx="2238">
                        <c:v>40.986117999999998</c:v>
                      </c:pt>
                      <c:pt idx="2239">
                        <c:v>16.873128999999999</c:v>
                      </c:pt>
                      <c:pt idx="2240">
                        <c:v>50.60886</c:v>
                      </c:pt>
                      <c:pt idx="2241">
                        <c:v>79.511673000000002</c:v>
                      </c:pt>
                      <c:pt idx="2242">
                        <c:v>52.996760999999999</c:v>
                      </c:pt>
                      <c:pt idx="2243">
                        <c:v>33.718197000000004</c:v>
                      </c:pt>
                      <c:pt idx="2244">
                        <c:v>98.725609000000006</c:v>
                      </c:pt>
                      <c:pt idx="2245">
                        <c:v>36.111614000000003</c:v>
                      </c:pt>
                      <c:pt idx="2246">
                        <c:v>84.242904999999993</c:v>
                      </c:pt>
                      <c:pt idx="2247">
                        <c:v>31.283709999999999</c:v>
                      </c:pt>
                      <c:pt idx="2248">
                        <c:v>45.712833000000003</c:v>
                      </c:pt>
                      <c:pt idx="2249">
                        <c:v>24.054379999999998</c:v>
                      </c:pt>
                      <c:pt idx="2250">
                        <c:v>40.883938000000001</c:v>
                      </c:pt>
                      <c:pt idx="2251">
                        <c:v>60.110923999999997</c:v>
                      </c:pt>
                      <c:pt idx="2252">
                        <c:v>57.694476999999999</c:v>
                      </c:pt>
                      <c:pt idx="2253">
                        <c:v>45.665286999999999</c:v>
                      </c:pt>
                      <c:pt idx="2254">
                        <c:v>62.476334000000001</c:v>
                      </c:pt>
                      <c:pt idx="2255">
                        <c:v>72.073074000000005</c:v>
                      </c:pt>
                      <c:pt idx="2256">
                        <c:v>40.832904999999997</c:v>
                      </c:pt>
                      <c:pt idx="2257">
                        <c:v>38.422966000000002</c:v>
                      </c:pt>
                      <c:pt idx="2258">
                        <c:v>67.226189000000005</c:v>
                      </c:pt>
                      <c:pt idx="2259">
                        <c:v>64.811751999999998</c:v>
                      </c:pt>
                      <c:pt idx="2260">
                        <c:v>64.798255999999995</c:v>
                      </c:pt>
                      <c:pt idx="2261">
                        <c:v>45.589275000000001</c:v>
                      </c:pt>
                      <c:pt idx="2262">
                        <c:v>45.579780999999997</c:v>
                      </c:pt>
                      <c:pt idx="2263">
                        <c:v>55.164031999999999</c:v>
                      </c:pt>
                      <c:pt idx="2264">
                        <c:v>38.366982</c:v>
                      </c:pt>
                      <c:pt idx="2265">
                        <c:v>45.551299999999998</c:v>
                      </c:pt>
                      <c:pt idx="2266">
                        <c:v>40.747936000000003</c:v>
                      </c:pt>
                      <c:pt idx="2267">
                        <c:v>23.964378</c:v>
                      </c:pt>
                      <c:pt idx="2268">
                        <c:v>28.751261</c:v>
                      </c:pt>
                      <c:pt idx="2269">
                        <c:v>47.908783</c:v>
                      </c:pt>
                      <c:pt idx="2270">
                        <c:v>43.108916999999998</c:v>
                      </c:pt>
                      <c:pt idx="2271">
                        <c:v>59.861015000000002</c:v>
                      </c:pt>
                      <c:pt idx="2272">
                        <c:v>23.939415</c:v>
                      </c:pt>
                      <c:pt idx="2273">
                        <c:v>50.262287000000001</c:v>
                      </c:pt>
                      <c:pt idx="2274">
                        <c:v>26.322375999999998</c:v>
                      </c:pt>
                      <c:pt idx="2275">
                        <c:v>43.063999000000003</c:v>
                      </c:pt>
                      <c:pt idx="2276">
                        <c:v>55.014744</c:v>
                      </c:pt>
                      <c:pt idx="2277">
                        <c:v>47.82893</c:v>
                      </c:pt>
                      <c:pt idx="2278">
                        <c:v>45.428009000000003</c:v>
                      </c:pt>
                      <c:pt idx="2279">
                        <c:v>19.123591999999999</c:v>
                      </c:pt>
                      <c:pt idx="2280">
                        <c:v>57.358809999999998</c:v>
                      </c:pt>
                      <c:pt idx="2281">
                        <c:v>52.56794</c:v>
                      </c:pt>
                      <c:pt idx="2282">
                        <c:v>43.001159999999999</c:v>
                      </c:pt>
                      <c:pt idx="2283">
                        <c:v>71.653640999999993</c:v>
                      </c:pt>
                      <c:pt idx="2284">
                        <c:v>14.327738999999999</c:v>
                      </c:pt>
                      <c:pt idx="2285">
                        <c:v>52.524078000000003</c:v>
                      </c:pt>
                      <c:pt idx="2286">
                        <c:v>45.352234000000003</c:v>
                      </c:pt>
                      <c:pt idx="2287">
                        <c:v>73.980309000000005</c:v>
                      </c:pt>
                      <c:pt idx="2288">
                        <c:v>69.192939999999993</c:v>
                      </c:pt>
                      <c:pt idx="2289">
                        <c:v>45.323841000000002</c:v>
                      </c:pt>
                      <c:pt idx="2290">
                        <c:v>38.159477000000003</c:v>
                      </c:pt>
                      <c:pt idx="2291">
                        <c:v>45.304915999999999</c:v>
                      </c:pt>
                      <c:pt idx="2292">
                        <c:v>50.063400000000001</c:v>
                      </c:pt>
                      <c:pt idx="2293">
                        <c:v>69.120734999999996</c:v>
                      </c:pt>
                      <c:pt idx="2294">
                        <c:v>16.68083</c:v>
                      </c:pt>
                      <c:pt idx="2295">
                        <c:v>45.267082000000002</c:v>
                      </c:pt>
                      <c:pt idx="2296">
                        <c:v>52.403568</c:v>
                      </c:pt>
                      <c:pt idx="2297">
                        <c:v>28.577794999999998</c:v>
                      </c:pt>
                      <c:pt idx="2298">
                        <c:v>57.143645999999997</c:v>
                      </c:pt>
                      <c:pt idx="2299">
                        <c:v>23.804877999999999</c:v>
                      </c:pt>
                      <c:pt idx="2300">
                        <c:v>33.319865999999998</c:v>
                      </c:pt>
                      <c:pt idx="2301">
                        <c:v>69.005302</c:v>
                      </c:pt>
                      <c:pt idx="2302">
                        <c:v>7.1369879999999997</c:v>
                      </c:pt>
                      <c:pt idx="2303">
                        <c:v>42.812976999999997</c:v>
                      </c:pt>
                      <c:pt idx="2304">
                        <c:v>30.914019</c:v>
                      </c:pt>
                      <c:pt idx="2305">
                        <c:v>54.682602000000003</c:v>
                      </c:pt>
                      <c:pt idx="2306">
                        <c:v>35.655109000000003</c:v>
                      </c:pt>
                      <c:pt idx="2307">
                        <c:v>68.918800000000005</c:v>
                      </c:pt>
                      <c:pt idx="2308">
                        <c:v>52.272297000000002</c:v>
                      </c:pt>
                      <c:pt idx="2309">
                        <c:v>49.885849</c:v>
                      </c:pt>
                      <c:pt idx="2310">
                        <c:v>66.500557000000001</c:v>
                      </c:pt>
                      <c:pt idx="2311">
                        <c:v>45.115940000000002</c:v>
                      </c:pt>
                      <c:pt idx="2312">
                        <c:v>37.984425000000002</c:v>
                      </c:pt>
                      <c:pt idx="2313">
                        <c:v>56.964717999999998</c:v>
                      </c:pt>
                      <c:pt idx="2314">
                        <c:v>59.325836000000002</c:v>
                      </c:pt>
                      <c:pt idx="2315">
                        <c:v>56.940886999999996</c:v>
                      </c:pt>
                      <c:pt idx="2316">
                        <c:v>54.556933999999998</c:v>
                      </c:pt>
                      <c:pt idx="2317">
                        <c:v>47.430885000000004</c:v>
                      </c:pt>
                      <c:pt idx="2318">
                        <c:v>47.420959000000003</c:v>
                      </c:pt>
                      <c:pt idx="2319">
                        <c:v>68.746002000000004</c:v>
                      </c:pt>
                      <c:pt idx="2320">
                        <c:v>37.920890999999997</c:v>
                      </c:pt>
                      <c:pt idx="2321">
                        <c:v>59.238990999999999</c:v>
                      </c:pt>
                      <c:pt idx="2322">
                        <c:v>59.226588999999997</c:v>
                      </c:pt>
                      <c:pt idx="2323">
                        <c:v>33.159945999999998</c:v>
                      </c:pt>
                      <c:pt idx="2324">
                        <c:v>59.201794</c:v>
                      </c:pt>
                      <c:pt idx="2325">
                        <c:v>42.616366999999997</c:v>
                      </c:pt>
                      <c:pt idx="2326">
                        <c:v>52.075763999999999</c:v>
                      </c:pt>
                      <c:pt idx="2327">
                        <c:v>70.997535999999997</c:v>
                      </c:pt>
                      <c:pt idx="2328">
                        <c:v>40.223511000000002</c:v>
                      </c:pt>
                      <c:pt idx="2329">
                        <c:v>61.505423999999998</c:v>
                      </c:pt>
                      <c:pt idx="2330">
                        <c:v>35.476463000000003</c:v>
                      </c:pt>
                      <c:pt idx="2331">
                        <c:v>59.115054999999998</c:v>
                      </c:pt>
                      <c:pt idx="2332">
                        <c:v>37.825710000000001</c:v>
                      </c:pt>
                      <c:pt idx="2333">
                        <c:v>70.908348000000004</c:v>
                      </c:pt>
                      <c:pt idx="2334">
                        <c:v>59.077903999999997</c:v>
                      </c:pt>
                      <c:pt idx="2335">
                        <c:v>54.340282000000002</c:v>
                      </c:pt>
                      <c:pt idx="2336">
                        <c:v>54.328896</c:v>
                      </c:pt>
                      <c:pt idx="2337">
                        <c:v>30.7012</c:v>
                      </c:pt>
                      <c:pt idx="2338">
                        <c:v>30.694765</c:v>
                      </c:pt>
                      <c:pt idx="2339">
                        <c:v>42.491534999999999</c:v>
                      </c:pt>
                      <c:pt idx="2340">
                        <c:v>66.084084000000004</c:v>
                      </c:pt>
                      <c:pt idx="2341">
                        <c:v>35.394767999999999</c:v>
                      </c:pt>
                      <c:pt idx="2342">
                        <c:v>68.415535000000006</c:v>
                      </c:pt>
                      <c:pt idx="2343">
                        <c:v>18.869292999999999</c:v>
                      </c:pt>
                      <c:pt idx="2344">
                        <c:v>42.447006000000002</c:v>
                      </c:pt>
                      <c:pt idx="2345">
                        <c:v>11.788361999999999</c:v>
                      </c:pt>
                      <c:pt idx="2346">
                        <c:v>49.500736000000003</c:v>
                      </c:pt>
                      <c:pt idx="2347">
                        <c:v>47.133667000000003</c:v>
                      </c:pt>
                      <c:pt idx="2348">
                        <c:v>9.4247560000000004</c:v>
                      </c:pt>
                      <c:pt idx="2349">
                        <c:v>37.691116000000001</c:v>
                      </c:pt>
                      <c:pt idx="2350">
                        <c:v>16.486402999999999</c:v>
                      </c:pt>
                      <c:pt idx="2351">
                        <c:v>35.320594999999997</c:v>
                      </c:pt>
                      <c:pt idx="2352">
                        <c:v>44.730029999999999</c:v>
                      </c:pt>
                      <c:pt idx="2353">
                        <c:v>28.244616000000001</c:v>
                      </c:pt>
                      <c:pt idx="2354">
                        <c:v>28.238688</c:v>
                      </c:pt>
                      <c:pt idx="2355">
                        <c:v>32.938220999999999</c:v>
                      </c:pt>
                      <c:pt idx="2356">
                        <c:v>32.931305000000002</c:v>
                      </c:pt>
                      <c:pt idx="2357">
                        <c:v>28.220907</c:v>
                      </c:pt>
                      <c:pt idx="2358">
                        <c:v>35.268729999999998</c:v>
                      </c:pt>
                      <c:pt idx="2359">
                        <c:v>51.716605999999999</c:v>
                      </c:pt>
                      <c:pt idx="2360">
                        <c:v>35.253917999999999</c:v>
                      </c:pt>
                      <c:pt idx="2361">
                        <c:v>35.246513</c:v>
                      </c:pt>
                      <c:pt idx="2362">
                        <c:v>25.842016000000001</c:v>
                      </c:pt>
                      <c:pt idx="2363">
                        <c:v>35.231709000000002</c:v>
                      </c:pt>
                      <c:pt idx="2364">
                        <c:v>56.358893999999999</c:v>
                      </c:pt>
                      <c:pt idx="2365">
                        <c:v>44.608086</c:v>
                      </c:pt>
                      <c:pt idx="2366">
                        <c:v>61.029819000000003</c:v>
                      </c:pt>
                      <c:pt idx="2367">
                        <c:v>25.814882000000001</c:v>
                      </c:pt>
                      <c:pt idx="2368">
                        <c:v>30.502087</c:v>
                      </c:pt>
                      <c:pt idx="2369">
                        <c:v>37.533138000000001</c:v>
                      </c:pt>
                      <c:pt idx="2370">
                        <c:v>75.050506999999996</c:v>
                      </c:pt>
                      <c:pt idx="2371">
                        <c:v>63.310555000000001</c:v>
                      </c:pt>
                      <c:pt idx="2372">
                        <c:v>44.542507000000001</c:v>
                      </c:pt>
                      <c:pt idx="2373">
                        <c:v>39.845444000000001</c:v>
                      </c:pt>
                      <c:pt idx="2374">
                        <c:v>46.867134</c:v>
                      </c:pt>
                      <c:pt idx="2375">
                        <c:v>39.828690000000002</c:v>
                      </c:pt>
                      <c:pt idx="2376">
                        <c:v>32.793201000000003</c:v>
                      </c:pt>
                      <c:pt idx="2377">
                        <c:v>53.863213000000002</c:v>
                      </c:pt>
                      <c:pt idx="2378">
                        <c:v>0</c:v>
                      </c:pt>
                      <c:pt idx="2379">
                        <c:v>42.136088999999998</c:v>
                      </c:pt>
                      <c:pt idx="2380">
                        <c:v>46.808028999999998</c:v>
                      </c:pt>
                      <c:pt idx="2381">
                        <c:v>46.798183000000002</c:v>
                      </c:pt>
                      <c:pt idx="2382">
                        <c:v>42.109504999999999</c:v>
                      </c:pt>
                      <c:pt idx="2383">
                        <c:v>53.795268999999998</c:v>
                      </c:pt>
                      <c:pt idx="2384">
                        <c:v>63.137680000000003</c:v>
                      </c:pt>
                      <c:pt idx="2385">
                        <c:v>74.814094999999995</c:v>
                      </c:pt>
                      <c:pt idx="2386">
                        <c:v>46.74897</c:v>
                      </c:pt>
                      <c:pt idx="2387">
                        <c:v>53.75</c:v>
                      </c:pt>
                      <c:pt idx="2388">
                        <c:v>79.439796000000001</c:v>
                      </c:pt>
                      <c:pt idx="2389">
                        <c:v>30.367645</c:v>
                      </c:pt>
                      <c:pt idx="2390">
                        <c:v>30.361253999999999</c:v>
                      </c:pt>
                      <c:pt idx="2391">
                        <c:v>32.68985</c:v>
                      </c:pt>
                      <c:pt idx="2392">
                        <c:v>39.686458999999999</c:v>
                      </c:pt>
                      <c:pt idx="2393">
                        <c:v>58.350150999999997</c:v>
                      </c:pt>
                      <c:pt idx="2394">
                        <c:v>32.669204999999998</c:v>
                      </c:pt>
                      <c:pt idx="2395">
                        <c:v>37.328369000000002</c:v>
                      </c:pt>
                      <c:pt idx="2396">
                        <c:v>48.983165999999997</c:v>
                      </c:pt>
                      <c:pt idx="2397">
                        <c:v>55.968966999999999</c:v>
                      </c:pt>
                      <c:pt idx="2398">
                        <c:v>55.957175999999997</c:v>
                      </c:pt>
                      <c:pt idx="2399">
                        <c:v>46.621158999999999</c:v>
                      </c:pt>
                      <c:pt idx="2400">
                        <c:v>44.280768999999999</c:v>
                      </c:pt>
                      <c:pt idx="2401">
                        <c:v>74.562423999999993</c:v>
                      </c:pt>
                      <c:pt idx="2402">
                        <c:v>46.591693999999997</c:v>
                      </c:pt>
                      <c:pt idx="2403">
                        <c:v>51.240059000000002</c:v>
                      </c:pt>
                      <c:pt idx="2404">
                        <c:v>48.900658</c:v>
                      </c:pt>
                      <c:pt idx="2405">
                        <c:v>46.562237000000003</c:v>
                      </c:pt>
                      <c:pt idx="2406">
                        <c:v>25.603832000000001</c:v>
                      </c:pt>
                      <c:pt idx="2407">
                        <c:v>37.234085</c:v>
                      </c:pt>
                      <c:pt idx="2408">
                        <c:v>65.145911999999996</c:v>
                      </c:pt>
                      <c:pt idx="2409">
                        <c:v>39.544536999999998</c:v>
                      </c:pt>
                      <c:pt idx="2410">
                        <c:v>37.210537000000002</c:v>
                      </c:pt>
                      <c:pt idx="2411">
                        <c:v>32.552352999999997</c:v>
                      </c:pt>
                      <c:pt idx="2412">
                        <c:v>34.870167000000002</c:v>
                      </c:pt>
                      <c:pt idx="2413">
                        <c:v>18.593499999999999</c:v>
                      </c:pt>
                      <c:pt idx="2414">
                        <c:v>44.150246000000003</c:v>
                      </c:pt>
                      <c:pt idx="2415">
                        <c:v>25.555277</c:v>
                      </c:pt>
                      <c:pt idx="2416">
                        <c:v>25.549885</c:v>
                      </c:pt>
                      <c:pt idx="2417">
                        <c:v>32.511172999999999</c:v>
                      </c:pt>
                      <c:pt idx="2418">
                        <c:v>81.260788000000005</c:v>
                      </c:pt>
                      <c:pt idx="2419">
                        <c:v>27.854960999999999</c:v>
                      </c:pt>
                      <c:pt idx="2420">
                        <c:v>41.773623999999998</c:v>
                      </c:pt>
                      <c:pt idx="2421">
                        <c:v>46.405338</c:v>
                      </c:pt>
                      <c:pt idx="2422">
                        <c:v>60.314208999999998</c:v>
                      </c:pt>
                      <c:pt idx="2423">
                        <c:v>53.343612999999998</c:v>
                      </c:pt>
                      <c:pt idx="2424">
                        <c:v>64.926338000000001</c:v>
                      </c:pt>
                      <c:pt idx="2425">
                        <c:v>51.002780999999999</c:v>
                      </c:pt>
                      <c:pt idx="2426">
                        <c:v>55.627647000000003</c:v>
                      </c:pt>
                      <c:pt idx="2427">
                        <c:v>64.885216</c:v>
                      </c:pt>
                      <c:pt idx="2428">
                        <c:v>55.604156000000003</c:v>
                      </c:pt>
                      <c:pt idx="2429">
                        <c:v>44.010657999999999</c:v>
                      </c:pt>
                      <c:pt idx="2430">
                        <c:v>37.053780000000003</c:v>
                      </c:pt>
                      <c:pt idx="2431">
                        <c:v>55.568928</c:v>
                      </c:pt>
                      <c:pt idx="2432">
                        <c:v>41.667892000000002</c:v>
                      </c:pt>
                      <c:pt idx="2433">
                        <c:v>71.746207999999996</c:v>
                      </c:pt>
                      <c:pt idx="2434">
                        <c:v>37.022475999999997</c:v>
                      </c:pt>
                      <c:pt idx="2435">
                        <c:v>39.328068000000002</c:v>
                      </c:pt>
                      <c:pt idx="2436">
                        <c:v>60.136096999999999</c:v>
                      </c:pt>
                      <c:pt idx="2437">
                        <c:v>64.748260000000002</c:v>
                      </c:pt>
                      <c:pt idx="2438">
                        <c:v>87.854073</c:v>
                      </c:pt>
                      <c:pt idx="2439">
                        <c:v>64.720894000000001</c:v>
                      </c:pt>
                      <c:pt idx="2440">
                        <c:v>25.420691000000001</c:v>
                      </c:pt>
                      <c:pt idx="2441">
                        <c:v>60.072563000000002</c:v>
                      </c:pt>
                      <c:pt idx="2442">
                        <c:v>43.889899999999997</c:v>
                      </c:pt>
                      <c:pt idx="2443">
                        <c:v>60.047161000000003</c:v>
                      </c:pt>
                      <c:pt idx="2444">
                        <c:v>16.163124</c:v>
                      </c:pt>
                      <c:pt idx="2445">
                        <c:v>20.776764</c:v>
                      </c:pt>
                      <c:pt idx="2446">
                        <c:v>34.620617000000003</c:v>
                      </c:pt>
                      <c:pt idx="2447">
                        <c:v>53.073715</c:v>
                      </c:pt>
                      <c:pt idx="2448">
                        <c:v>48.448360000000001</c:v>
                      </c:pt>
                      <c:pt idx="2449">
                        <c:v>32.292071999999997</c:v>
                      </c:pt>
                      <c:pt idx="2450">
                        <c:v>66.876571999999996</c:v>
                      </c:pt>
                      <c:pt idx="2451">
                        <c:v>46.112011000000003</c:v>
                      </c:pt>
                      <c:pt idx="2452">
                        <c:v>18.440901</c:v>
                      </c:pt>
                      <c:pt idx="2453">
                        <c:v>43.787872</c:v>
                      </c:pt>
                      <c:pt idx="2454">
                        <c:v>41.474468000000002</c:v>
                      </c:pt>
                      <c:pt idx="2455">
                        <c:v>59.894882000000003</c:v>
                      </c:pt>
                      <c:pt idx="2456">
                        <c:v>41.456909000000003</c:v>
                      </c:pt>
                      <c:pt idx="2457">
                        <c:v>25.329414</c:v>
                      </c:pt>
                      <c:pt idx="2458">
                        <c:v>32.230609999999999</c:v>
                      </c:pt>
                      <c:pt idx="2459">
                        <c:v>46.033980999999997</c:v>
                      </c:pt>
                      <c:pt idx="2460">
                        <c:v>39.120598000000001</c:v>
                      </c:pt>
                      <c:pt idx="2461">
                        <c:v>43.713760000000001</c:v>
                      </c:pt>
                      <c:pt idx="2462">
                        <c:v>43.704501999999998</c:v>
                      </c:pt>
                      <c:pt idx="2463">
                        <c:v>80.491241000000002</c:v>
                      </c:pt>
                      <c:pt idx="2464">
                        <c:v>52.883037999999999</c:v>
                      </c:pt>
                      <c:pt idx="2465">
                        <c:v>34.481631999999998</c:v>
                      </c:pt>
                      <c:pt idx="2466">
                        <c:v>29.877748</c:v>
                      </c:pt>
                      <c:pt idx="2467">
                        <c:v>45.956028000000003</c:v>
                      </c:pt>
                      <c:pt idx="2468">
                        <c:v>48.243603</c:v>
                      </c:pt>
                      <c:pt idx="2469">
                        <c:v>29.858758999999999</c:v>
                      </c:pt>
                      <c:pt idx="2470">
                        <c:v>27.556089</c:v>
                      </c:pt>
                      <c:pt idx="2471">
                        <c:v>41.325370999999997</c:v>
                      </c:pt>
                      <c:pt idx="2472">
                        <c:v>36.725876</c:v>
                      </c:pt>
                      <c:pt idx="2473">
                        <c:v>59.666896999999999</c:v>
                      </c:pt>
                      <c:pt idx="2474">
                        <c:v>43.593487000000003</c:v>
                      </c:pt>
                      <c:pt idx="2475">
                        <c:v>22.939077000000001</c:v>
                      </c:pt>
                      <c:pt idx="2476">
                        <c:v>18.347370000000002</c:v>
                      </c:pt>
                      <c:pt idx="2477">
                        <c:v>75.666847000000004</c:v>
                      </c:pt>
                      <c:pt idx="2478">
                        <c:v>48.141418000000002</c:v>
                      </c:pt>
                      <c:pt idx="2479">
                        <c:v>25.211586</c:v>
                      </c:pt>
                      <c:pt idx="2480">
                        <c:v>27.497713000000001</c:v>
                      </c:pt>
                      <c:pt idx="2481">
                        <c:v>22.909901000000001</c:v>
                      </c:pt>
                      <c:pt idx="2482">
                        <c:v>57.262596000000002</c:v>
                      </c:pt>
                      <c:pt idx="2483">
                        <c:v>0</c:v>
                      </c:pt>
                      <c:pt idx="2484">
                        <c:v>68.685958999999997</c:v>
                      </c:pt>
                      <c:pt idx="2485">
                        <c:v>43.491875</c:v>
                      </c:pt>
                      <c:pt idx="2486">
                        <c:v>25.174164000000001</c:v>
                      </c:pt>
                      <c:pt idx="2487">
                        <c:v>50.337639000000003</c:v>
                      </c:pt>
                      <c:pt idx="2488">
                        <c:v>43.464188</c:v>
                      </c:pt>
                      <c:pt idx="2489">
                        <c:v>52.603374000000002</c:v>
                      </c:pt>
                      <c:pt idx="2490">
                        <c:v>59.452057000000003</c:v>
                      </c:pt>
                      <c:pt idx="2491">
                        <c:v>36.578113999999999</c:v>
                      </c:pt>
                      <c:pt idx="2492">
                        <c:v>61.71246</c:v>
                      </c:pt>
                      <c:pt idx="2493">
                        <c:v>29.707096</c:v>
                      </c:pt>
                      <c:pt idx="2494">
                        <c:v>57.116900999999999</c:v>
                      </c:pt>
                      <c:pt idx="2495">
                        <c:v>54.820576000000003</c:v>
                      </c:pt>
                      <c:pt idx="2496">
                        <c:v>52.525227000000001</c:v>
                      </c:pt>
                      <c:pt idx="2497">
                        <c:v>57.080508999999999</c:v>
                      </c:pt>
                      <c:pt idx="2498">
                        <c:v>59.351120000000002</c:v>
                      </c:pt>
                      <c:pt idx="2499">
                        <c:v>34.233753</c:v>
                      </c:pt>
                      <c:pt idx="2500">
                        <c:v>54.762366999999998</c:v>
                      </c:pt>
                      <c:pt idx="2501">
                        <c:v>61.594574000000001</c:v>
                      </c:pt>
                      <c:pt idx="2502">
                        <c:v>43.335116999999997</c:v>
                      </c:pt>
                      <c:pt idx="2503">
                        <c:v>34.204661999999999</c:v>
                      </c:pt>
                      <c:pt idx="2504">
                        <c:v>52.436000999999997</c:v>
                      </c:pt>
                      <c:pt idx="2505">
                        <c:v>29.631439</c:v>
                      </c:pt>
                      <c:pt idx="2506">
                        <c:v>36.461711999999999</c:v>
                      </c:pt>
                      <c:pt idx="2507">
                        <c:v>45.567447999999999</c:v>
                      </c:pt>
                      <c:pt idx="2508">
                        <c:v>43.279873000000002</c:v>
                      </c:pt>
                      <c:pt idx="2509">
                        <c:v>56.935088999999998</c:v>
                      </c:pt>
                      <c:pt idx="2510">
                        <c:v>36.430706000000001</c:v>
                      </c:pt>
                      <c:pt idx="2511">
                        <c:v>11.382173999999999</c:v>
                      </c:pt>
                      <c:pt idx="2512">
                        <c:v>20.483557000000001</c:v>
                      </c:pt>
                      <c:pt idx="2513">
                        <c:v>47.784798000000002</c:v>
                      </c:pt>
                      <c:pt idx="2514">
                        <c:v>38.674702000000003</c:v>
                      </c:pt>
                      <c:pt idx="2515">
                        <c:v>70.509452999999993</c:v>
                      </c:pt>
                      <c:pt idx="2516">
                        <c:v>47.754306999999997</c:v>
                      </c:pt>
                      <c:pt idx="2517">
                        <c:v>40.923549999999999</c:v>
                      </c:pt>
                      <c:pt idx="2518">
                        <c:v>20.457419999999999</c:v>
                      </c:pt>
                      <c:pt idx="2519">
                        <c:v>56.814075000000003</c:v>
                      </c:pt>
                      <c:pt idx="2520">
                        <c:v>36.353268</c:v>
                      </c:pt>
                      <c:pt idx="2521">
                        <c:v>22.715955999999998</c:v>
                      </c:pt>
                      <c:pt idx="2522">
                        <c:v>40.880015999999998</c:v>
                      </c:pt>
                      <c:pt idx="2523">
                        <c:v>24.976913</c:v>
                      </c:pt>
                      <c:pt idx="2524">
                        <c:v>34.052174000000001</c:v>
                      </c:pt>
                      <c:pt idx="2525">
                        <c:v>31.775262999999999</c:v>
                      </c:pt>
                      <c:pt idx="2526">
                        <c:v>43.114387999999998</c:v>
                      </c:pt>
                      <c:pt idx="2527">
                        <c:v>24.955645000000001</c:v>
                      </c:pt>
                      <c:pt idx="2528">
                        <c:v>47.632446000000002</c:v>
                      </c:pt>
                      <c:pt idx="2529">
                        <c:v>20.409557</c:v>
                      </c:pt>
                      <c:pt idx="2530">
                        <c:v>29.474191999999999</c:v>
                      </c:pt>
                      <c:pt idx="2531">
                        <c:v>38.534962</c:v>
                      </c:pt>
                      <c:pt idx="2532">
                        <c:v>27.195353999999998</c:v>
                      </c:pt>
                      <c:pt idx="2533">
                        <c:v>24.923760999999999</c:v>
                      </c:pt>
                      <c:pt idx="2534">
                        <c:v>29.449078</c:v>
                      </c:pt>
                      <c:pt idx="2535">
                        <c:v>43.031787999999999</c:v>
                      </c:pt>
                      <c:pt idx="2536">
                        <c:v>20.379132999999999</c:v>
                      </c:pt>
                      <c:pt idx="2537">
                        <c:v>54.332771000000001</c:v>
                      </c:pt>
                      <c:pt idx="2538">
                        <c:v>58.847954000000001</c:v>
                      </c:pt>
                      <c:pt idx="2539">
                        <c:v>47.520907999999999</c:v>
                      </c:pt>
                      <c:pt idx="2540">
                        <c:v>58.822865</c:v>
                      </c:pt>
                      <c:pt idx="2541">
                        <c:v>49.762580999999997</c:v>
                      </c:pt>
                      <c:pt idx="2542">
                        <c:v>45.229061000000002</c:v>
                      </c:pt>
                      <c:pt idx="2543">
                        <c:v>45.219414</c:v>
                      </c:pt>
                      <c:pt idx="2544">
                        <c:v>29.386351000000001</c:v>
                      </c:pt>
                      <c:pt idx="2545">
                        <c:v>42.940120999999998</c:v>
                      </c:pt>
                      <c:pt idx="2546">
                        <c:v>36.152386</c:v>
                      </c:pt>
                      <c:pt idx="2547">
                        <c:v>54.217010000000002</c:v>
                      </c:pt>
                      <c:pt idx="2548">
                        <c:v>38.395522999999997</c:v>
                      </c:pt>
                      <c:pt idx="2549">
                        <c:v>40.645409000000001</c:v>
                      </c:pt>
                      <c:pt idx="2550">
                        <c:v>29.348752999999999</c:v>
                      </c:pt>
                      <c:pt idx="2551">
                        <c:v>63.199207000000001</c:v>
                      </c:pt>
                      <c:pt idx="2552">
                        <c:v>24.822959999999998</c:v>
                      </c:pt>
                      <c:pt idx="2553">
                        <c:v>56.403778000000003</c:v>
                      </c:pt>
                      <c:pt idx="2554">
                        <c:v>51.880398</c:v>
                      </c:pt>
                      <c:pt idx="2555">
                        <c:v>54.124507999999999</c:v>
                      </c:pt>
                      <c:pt idx="2556">
                        <c:v>42.839419999999997</c:v>
                      </c:pt>
                      <c:pt idx="2557">
                        <c:v>29.304924</c:v>
                      </c:pt>
                      <c:pt idx="2558">
                        <c:v>56.343589999999999</c:v>
                      </c:pt>
                      <c:pt idx="2559">
                        <c:v>47.318508000000001</c:v>
                      </c:pt>
                      <c:pt idx="2560">
                        <c:v>42.802836999999997</c:v>
                      </c:pt>
                      <c:pt idx="2561">
                        <c:v>47.298293999999999</c:v>
                      </c:pt>
                      <c:pt idx="2562">
                        <c:v>56.295467000000002</c:v>
                      </c:pt>
                      <c:pt idx="2563">
                        <c:v>65.288787999999997</c:v>
                      </c:pt>
                      <c:pt idx="2564">
                        <c:v>40.515419000000001</c:v>
                      </c:pt>
                      <c:pt idx="2565">
                        <c:v>9.0015020000000003</c:v>
                      </c:pt>
                      <c:pt idx="2566">
                        <c:v>47.247787000000002</c:v>
                      </c:pt>
                      <c:pt idx="2567">
                        <c:v>40.489449</c:v>
                      </c:pt>
                      <c:pt idx="2568">
                        <c:v>51.725464000000002</c:v>
                      </c:pt>
                      <c:pt idx="2569">
                        <c:v>56.211311000000002</c:v>
                      </c:pt>
                      <c:pt idx="2570">
                        <c:v>31.471605</c:v>
                      </c:pt>
                      <c:pt idx="2571">
                        <c:v>47.197315000000003</c:v>
                      </c:pt>
                      <c:pt idx="2572">
                        <c:v>35.952171</c:v>
                      </c:pt>
                      <c:pt idx="2573">
                        <c:v>26.958362999999999</c:v>
                      </c:pt>
                      <c:pt idx="2574">
                        <c:v>40.428897999999997</c:v>
                      </c:pt>
                      <c:pt idx="2575">
                        <c:v>56.139235999999997</c:v>
                      </c:pt>
                      <c:pt idx="2576">
                        <c:v>33.676338000000001</c:v>
                      </c:pt>
                      <c:pt idx="2577">
                        <c:v>38.158352000000001</c:v>
                      </c:pt>
                      <c:pt idx="2578">
                        <c:v>51.614964000000001</c:v>
                      </c:pt>
                      <c:pt idx="2579">
                        <c:v>29.167432999999999</c:v>
                      </c:pt>
                      <c:pt idx="2580">
                        <c:v>53.836047999999998</c:v>
                      </c:pt>
                      <c:pt idx="2581">
                        <c:v>51.581840999999997</c:v>
                      </c:pt>
                      <c:pt idx="2582">
                        <c:v>38.117550000000001</c:v>
                      </c:pt>
                      <c:pt idx="2583">
                        <c:v>67.251868999999999</c:v>
                      </c:pt>
                      <c:pt idx="2584">
                        <c:v>35.859985000000002</c:v>
                      </c:pt>
                      <c:pt idx="2585">
                        <c:v>35.852310000000003</c:v>
                      </c:pt>
                      <c:pt idx="2586">
                        <c:v>31.364058</c:v>
                      </c:pt>
                      <c:pt idx="2587">
                        <c:v>40.316581999999997</c:v>
                      </c:pt>
                      <c:pt idx="2588">
                        <c:v>62.701259999999998</c:v>
                      </c:pt>
                      <c:pt idx="2589">
                        <c:v>42.538173999999998</c:v>
                      </c:pt>
                      <c:pt idx="2590">
                        <c:v>42.529063999999998</c:v>
                      </c:pt>
                      <c:pt idx="2591">
                        <c:v>29.092601999999999</c:v>
                      </c:pt>
                      <c:pt idx="2592">
                        <c:v>55.935326000000003</c:v>
                      </c:pt>
                      <c:pt idx="2593">
                        <c:v>24.606272000000001</c:v>
                      </c:pt>
                      <c:pt idx="2594">
                        <c:v>35.783276000000001</c:v>
                      </c:pt>
                      <c:pt idx="2595">
                        <c:v>29.067682000000001</c:v>
                      </c:pt>
                      <c:pt idx="2596">
                        <c:v>46.945427000000002</c:v>
                      </c:pt>
                      <c:pt idx="2597">
                        <c:v>51.405403</c:v>
                      </c:pt>
                      <c:pt idx="2598">
                        <c:v>44.690773</c:v>
                      </c:pt>
                      <c:pt idx="2599">
                        <c:v>42.447136</c:v>
                      </c:pt>
                      <c:pt idx="2600">
                        <c:v>40.204456</c:v>
                      </c:pt>
                      <c:pt idx="2601">
                        <c:v>35.729633</c:v>
                      </c:pt>
                      <c:pt idx="2602">
                        <c:v>37.954597</c:v>
                      </c:pt>
                      <c:pt idx="2603">
                        <c:v>29.017883000000001</c:v>
                      </c:pt>
                      <c:pt idx="2604">
                        <c:v>29.011662000000001</c:v>
                      </c:pt>
                      <c:pt idx="2605">
                        <c:v>51.317318</c:v>
                      </c:pt>
                      <c:pt idx="2606">
                        <c:v>44.614184999999999</c:v>
                      </c:pt>
                      <c:pt idx="2607">
                        <c:v>53.525542999999999</c:v>
                      </c:pt>
                      <c:pt idx="2608">
                        <c:v>44.595055000000002</c:v>
                      </c:pt>
                      <c:pt idx="2609">
                        <c:v>37.897663000000001</c:v>
                      </c:pt>
                      <c:pt idx="2610">
                        <c:v>51.262314000000003</c:v>
                      </c:pt>
                      <c:pt idx="2611">
                        <c:v>42.338042999999999</c:v>
                      </c:pt>
                      <c:pt idx="2612">
                        <c:v>28.961919999999999</c:v>
                      </c:pt>
                      <c:pt idx="2613">
                        <c:v>53.456688</c:v>
                      </c:pt>
                      <c:pt idx="2614">
                        <c:v>33.403258999999998</c:v>
                      </c:pt>
                      <c:pt idx="2615">
                        <c:v>44.528122000000003</c:v>
                      </c:pt>
                      <c:pt idx="2616">
                        <c:v>60.100062999999999</c:v>
                      </c:pt>
                      <c:pt idx="2617">
                        <c:v>60.087161999999999</c:v>
                      </c:pt>
                      <c:pt idx="2618">
                        <c:v>46.724429999999998</c:v>
                      </c:pt>
                      <c:pt idx="2619">
                        <c:v>57.836875999999997</c:v>
                      </c:pt>
                      <c:pt idx="2620">
                        <c:v>42.256332</c:v>
                      </c:pt>
                      <c:pt idx="2621">
                        <c:v>42.247261000000002</c:v>
                      </c:pt>
                      <c:pt idx="2622">
                        <c:v>57.799624999999999</c:v>
                      </c:pt>
                      <c:pt idx="2623">
                        <c:v>37.783946999999998</c:v>
                      </c:pt>
                      <c:pt idx="2624">
                        <c:v>28.887402000000002</c:v>
                      </c:pt>
                      <c:pt idx="2625">
                        <c:v>33.324458999999997</c:v>
                      </c:pt>
                      <c:pt idx="2626">
                        <c:v>59.971142</c:v>
                      </c:pt>
                      <c:pt idx="2627">
                        <c:v>28.868790000000001</c:v>
                      </c:pt>
                      <c:pt idx="2628">
                        <c:v>44.403979999999997</c:v>
                      </c:pt>
                      <c:pt idx="2629">
                        <c:v>37.735275000000001</c:v>
                      </c:pt>
                      <c:pt idx="2630">
                        <c:v>48.823391000000001</c:v>
                      </c:pt>
                      <c:pt idx="2631">
                        <c:v>26.625216999999999</c:v>
                      </c:pt>
                      <c:pt idx="2632">
                        <c:v>55.457282999999997</c:v>
                      </c:pt>
                      <c:pt idx="2633">
                        <c:v>44.356288999999997</c:v>
                      </c:pt>
                      <c:pt idx="2634">
                        <c:v>46.564095000000002</c:v>
                      </c:pt>
                      <c:pt idx="2635">
                        <c:v>28.819195000000001</c:v>
                      </c:pt>
                      <c:pt idx="2636">
                        <c:v>53.19323</c:v>
                      </c:pt>
                      <c:pt idx="2637">
                        <c:v>68.693145999999999</c:v>
                      </c:pt>
                      <c:pt idx="2638">
                        <c:v>53.170357000000003</c:v>
                      </c:pt>
                      <c:pt idx="2639">
                        <c:v>37.654235999999997</c:v>
                      </c:pt>
                      <c:pt idx="2640">
                        <c:v>50.933010000000003</c:v>
                      </c:pt>
                      <c:pt idx="2641">
                        <c:v>28.782029999999999</c:v>
                      </c:pt>
                      <c:pt idx="2642">
                        <c:v>48.697575000000001</c:v>
                      </c:pt>
                      <c:pt idx="2643">
                        <c:v>50.900149999999996</c:v>
                      </c:pt>
                      <c:pt idx="2644">
                        <c:v>50.889198</c:v>
                      </c:pt>
                      <c:pt idx="2645">
                        <c:v>33.181465000000003</c:v>
                      </c:pt>
                      <c:pt idx="2646">
                        <c:v>48.655678000000002</c:v>
                      </c:pt>
                      <c:pt idx="2647">
                        <c:v>26.533750999999999</c:v>
                      </c:pt>
                      <c:pt idx="2648">
                        <c:v>42.002727999999998</c:v>
                      </c:pt>
                      <c:pt idx="2649">
                        <c:v>39.783493</c:v>
                      </c:pt>
                      <c:pt idx="2650">
                        <c:v>37.565212000000002</c:v>
                      </c:pt>
                      <c:pt idx="2651">
                        <c:v>28.720154000000001</c:v>
                      </c:pt>
                      <c:pt idx="2652">
                        <c:v>30.922739</c:v>
                      </c:pt>
                      <c:pt idx="2653">
                        <c:v>33.124370999999996</c:v>
                      </c:pt>
                      <c:pt idx="2654">
                        <c:v>48.571948999999996</c:v>
                      </c:pt>
                      <c:pt idx="2655">
                        <c:v>48.561489000000002</c:v>
                      </c:pt>
                      <c:pt idx="2656">
                        <c:v>39.723571999999997</c:v>
                      </c:pt>
                      <c:pt idx="2657">
                        <c:v>35.302235000000003</c:v>
                      </c:pt>
                      <c:pt idx="2658">
                        <c:v>46.324202999999997</c:v>
                      </c:pt>
                      <c:pt idx="2659">
                        <c:v>48.519665000000003</c:v>
                      </c:pt>
                      <c:pt idx="2660">
                        <c:v>8.8198570000000007</c:v>
                      </c:pt>
                      <c:pt idx="2661">
                        <c:v>68.339157</c:v>
                      </c:pt>
                      <c:pt idx="2662">
                        <c:v>55.100349000000001</c:v>
                      </c:pt>
                      <c:pt idx="2663">
                        <c:v>46.274318999999998</c:v>
                      </c:pt>
                      <c:pt idx="2664">
                        <c:v>44.061283000000003</c:v>
                      </c:pt>
                      <c:pt idx="2665">
                        <c:v>39.646605999999998</c:v>
                      </c:pt>
                      <c:pt idx="2666">
                        <c:v>44.042290000000001</c:v>
                      </c:pt>
                      <c:pt idx="2667">
                        <c:v>46.234436000000002</c:v>
                      </c:pt>
                      <c:pt idx="2668">
                        <c:v>50.626797000000003</c:v>
                      </c:pt>
                      <c:pt idx="2669">
                        <c:v>63.820025999999999</c:v>
                      </c:pt>
                      <c:pt idx="2670">
                        <c:v>37.403671000000003</c:v>
                      </c:pt>
                      <c:pt idx="2671">
                        <c:v>43.994830999999998</c:v>
                      </c:pt>
                      <c:pt idx="2672">
                        <c:v>50.583145000000002</c:v>
                      </c:pt>
                      <c:pt idx="2673">
                        <c:v>41.777061000000003</c:v>
                      </c:pt>
                      <c:pt idx="2674">
                        <c:v>37.371414000000001</c:v>
                      </c:pt>
                      <c:pt idx="2675">
                        <c:v>39.561194999999998</c:v>
                      </c:pt>
                      <c:pt idx="2676">
                        <c:v>74.710578999999996</c:v>
                      </c:pt>
                      <c:pt idx="2677">
                        <c:v>43.937919999999998</c:v>
                      </c:pt>
                      <c:pt idx="2678">
                        <c:v>59.303390999999998</c:v>
                      </c:pt>
                      <c:pt idx="2679">
                        <c:v>41.723011</c:v>
                      </c:pt>
                      <c:pt idx="2680">
                        <c:v>65.864220000000003</c:v>
                      </c:pt>
                      <c:pt idx="2681">
                        <c:v>54.875</c:v>
                      </c:pt>
                      <c:pt idx="2682">
                        <c:v>15.361684</c:v>
                      </c:pt>
                      <c:pt idx="2683">
                        <c:v>52.657260999999998</c:v>
                      </c:pt>
                      <c:pt idx="2684">
                        <c:v>32.903683000000001</c:v>
                      </c:pt>
                      <c:pt idx="2685">
                        <c:v>50.441417999999999</c:v>
                      </c:pt>
                      <c:pt idx="2686">
                        <c:v>32.889473000000002</c:v>
                      </c:pt>
                      <c:pt idx="2687">
                        <c:v>46.035319999999999</c:v>
                      </c:pt>
                      <c:pt idx="2688">
                        <c:v>13.150107999999999</c:v>
                      </c:pt>
                      <c:pt idx="2689">
                        <c:v>8.7648449999999993</c:v>
                      </c:pt>
                      <c:pt idx="2690">
                        <c:v>39.433284999999998</c:v>
                      </c:pt>
                      <c:pt idx="2691">
                        <c:v>63.517676999999999</c:v>
                      </c:pt>
                      <c:pt idx="2692">
                        <c:v>37.226455999999999</c:v>
                      </c:pt>
                      <c:pt idx="2693">
                        <c:v>67.868865999999997</c:v>
                      </c:pt>
                      <c:pt idx="2694">
                        <c:v>59.098824</c:v>
                      </c:pt>
                      <c:pt idx="2695">
                        <c:v>52.520935000000001</c:v>
                      </c:pt>
                      <c:pt idx="2696">
                        <c:v>30.630590000000002</c:v>
                      </c:pt>
                      <c:pt idx="2697">
                        <c:v>37.186248999999997</c:v>
                      </c:pt>
                      <c:pt idx="2698">
                        <c:v>24.05649</c:v>
                      </c:pt>
                      <c:pt idx="2699">
                        <c:v>61.221462000000002</c:v>
                      </c:pt>
                      <c:pt idx="2700">
                        <c:v>43.720160999999997</c:v>
                      </c:pt>
                      <c:pt idx="2701">
                        <c:v>45.896244000000003</c:v>
                      </c:pt>
                      <c:pt idx="2702">
                        <c:v>45.886318000000003</c:v>
                      </c:pt>
                      <c:pt idx="2703">
                        <c:v>26.215084000000001</c:v>
                      </c:pt>
                      <c:pt idx="2704">
                        <c:v>32.761768000000004</c:v>
                      </c:pt>
                      <c:pt idx="2705">
                        <c:v>52.407490000000003</c:v>
                      </c:pt>
                      <c:pt idx="2706">
                        <c:v>48.029808000000003</c:v>
                      </c:pt>
                      <c:pt idx="2707">
                        <c:v>34.923209999999997</c:v>
                      </c:pt>
                      <c:pt idx="2708">
                        <c:v>39.280113</c:v>
                      </c:pt>
                      <c:pt idx="2709">
                        <c:v>69.816199999999995</c:v>
                      </c:pt>
                      <c:pt idx="2710">
                        <c:v>50.169536999999998</c:v>
                      </c:pt>
                      <c:pt idx="2711">
                        <c:v>32.712181000000001</c:v>
                      </c:pt>
                      <c:pt idx="2712">
                        <c:v>19.623062000000001</c:v>
                      </c:pt>
                      <c:pt idx="2713">
                        <c:v>45.777233000000003</c:v>
                      </c:pt>
                      <c:pt idx="2714">
                        <c:v>28.332153000000002</c:v>
                      </c:pt>
                      <c:pt idx="2715">
                        <c:v>45.757415999999999</c:v>
                      </c:pt>
                      <c:pt idx="2716">
                        <c:v>47.925961000000001</c:v>
                      </c:pt>
                      <c:pt idx="2717">
                        <c:v>21.779812</c:v>
                      </c:pt>
                      <c:pt idx="2718">
                        <c:v>37.017662000000001</c:v>
                      </c:pt>
                      <c:pt idx="2719">
                        <c:v>60.957062000000001</c:v>
                      </c:pt>
                      <c:pt idx="2720">
                        <c:v>50.061028</c:v>
                      </c:pt>
                      <c:pt idx="2721">
                        <c:v>73.987228000000002</c:v>
                      </c:pt>
                      <c:pt idx="2722">
                        <c:v>30.458731</c:v>
                      </c:pt>
                      <c:pt idx="2723">
                        <c:v>30.452131000000001</c:v>
                      </c:pt>
                      <c:pt idx="2724">
                        <c:v>39.144257000000003</c:v>
                      </c:pt>
                      <c:pt idx="2725">
                        <c:v>36.961567000000002</c:v>
                      </c:pt>
                      <c:pt idx="2726">
                        <c:v>60.864680999999997</c:v>
                      </c:pt>
                      <c:pt idx="2727">
                        <c:v>32.599013999999997</c:v>
                      </c:pt>
                      <c:pt idx="2728">
                        <c:v>45.628726999999998</c:v>
                      </c:pt>
                      <c:pt idx="2729">
                        <c:v>58.652790000000003</c:v>
                      </c:pt>
                      <c:pt idx="2730">
                        <c:v>58.640076000000001</c:v>
                      </c:pt>
                      <c:pt idx="2731">
                        <c:v>69.484283000000005</c:v>
                      </c:pt>
                      <c:pt idx="2732">
                        <c:v>41.247349</c:v>
                      </c:pt>
                      <c:pt idx="2733">
                        <c:v>39.067962999999999</c:v>
                      </c:pt>
                      <c:pt idx="2734">
                        <c:v>73.779037000000002</c:v>
                      </c:pt>
                      <c:pt idx="2735">
                        <c:v>47.729022999999998</c:v>
                      </c:pt>
                      <c:pt idx="2736">
                        <c:v>67.239943999999994</c:v>
                      </c:pt>
                      <c:pt idx="2737">
                        <c:v>34.696959999999997</c:v>
                      </c:pt>
                      <c:pt idx="2738">
                        <c:v>54.202240000000003</c:v>
                      </c:pt>
                      <c:pt idx="2739">
                        <c:v>10.838096999999999</c:v>
                      </c:pt>
                      <c:pt idx="2740">
                        <c:v>36.841534000000003</c:v>
                      </c:pt>
                      <c:pt idx="2741">
                        <c:v>23.833466000000001</c:v>
                      </c:pt>
                      <c:pt idx="2742">
                        <c:v>41.157963000000002</c:v>
                      </c:pt>
                      <c:pt idx="2743">
                        <c:v>49.811985</c:v>
                      </c:pt>
                      <c:pt idx="2744">
                        <c:v>23.817952999999999</c:v>
                      </c:pt>
                      <c:pt idx="2745">
                        <c:v>75.767944</c:v>
                      </c:pt>
                      <c:pt idx="2746">
                        <c:v>36.793582999999998</c:v>
                      </c:pt>
                      <c:pt idx="2747">
                        <c:v>38.949455</c:v>
                      </c:pt>
                      <c:pt idx="2748">
                        <c:v>25.960664999999999</c:v>
                      </c:pt>
                      <c:pt idx="2749">
                        <c:v>32.443787</c:v>
                      </c:pt>
                      <c:pt idx="2750">
                        <c:v>23.786943000000001</c:v>
                      </c:pt>
                      <c:pt idx="2751">
                        <c:v>45.401572999999999</c:v>
                      </c:pt>
                      <c:pt idx="2752">
                        <c:v>32.422652999999997</c:v>
                      </c:pt>
                      <c:pt idx="2753">
                        <c:v>36.737690000000001</c:v>
                      </c:pt>
                      <c:pt idx="2754">
                        <c:v>49.693137999999998</c:v>
                      </c:pt>
                      <c:pt idx="2755">
                        <c:v>21.601019000000001</c:v>
                      </c:pt>
                      <c:pt idx="2756">
                        <c:v>58.310077999999997</c:v>
                      </c:pt>
                      <c:pt idx="2757">
                        <c:v>19.432468</c:v>
                      </c:pt>
                      <c:pt idx="2758">
                        <c:v>53.967350000000003</c:v>
                      </c:pt>
                      <c:pt idx="2759">
                        <c:v>41.006270999999998</c:v>
                      </c:pt>
                      <c:pt idx="2760">
                        <c:v>6.4732669999999999</c:v>
                      </c:pt>
                      <c:pt idx="2761">
                        <c:v>34.516585999999997</c:v>
                      </c:pt>
                      <c:pt idx="2762">
                        <c:v>69.018165999999994</c:v>
                      </c:pt>
                      <c:pt idx="2763">
                        <c:v>34.501582999999997</c:v>
                      </c:pt>
                      <c:pt idx="2764">
                        <c:v>56.052878999999997</c:v>
                      </c:pt>
                      <c:pt idx="2765">
                        <c:v>36.641990999999997</c:v>
                      </c:pt>
                      <c:pt idx="2766">
                        <c:v>43.098849999999999</c:v>
                      </c:pt>
                      <c:pt idx="2767">
                        <c:v>45.243949999999998</c:v>
                      </c:pt>
                      <c:pt idx="2768">
                        <c:v>51.696125000000002</c:v>
                      </c:pt>
                      <c:pt idx="2769">
                        <c:v>43.070732</c:v>
                      </c:pt>
                      <c:pt idx="2770">
                        <c:v>45.214432000000002</c:v>
                      </c:pt>
                      <c:pt idx="2771">
                        <c:v>38.746796000000003</c:v>
                      </c:pt>
                      <c:pt idx="2772">
                        <c:v>27.977709000000001</c:v>
                      </c:pt>
                      <c:pt idx="2773">
                        <c:v>51.639915000000002</c:v>
                      </c:pt>
                      <c:pt idx="2774">
                        <c:v>51.628677000000003</c:v>
                      </c:pt>
                      <c:pt idx="2775">
                        <c:v>25.808720000000001</c:v>
                      </c:pt>
                      <c:pt idx="2776">
                        <c:v>51.606205000000003</c:v>
                      </c:pt>
                      <c:pt idx="2777">
                        <c:v>25.797485000000002</c:v>
                      </c:pt>
                      <c:pt idx="2778">
                        <c:v>10.746613</c:v>
                      </c:pt>
                      <c:pt idx="2779">
                        <c:v>36.530524999999997</c:v>
                      </c:pt>
                      <c:pt idx="2780">
                        <c:v>64.451599000000002</c:v>
                      </c:pt>
                      <c:pt idx="2781">
                        <c:v>23.627108</c:v>
                      </c:pt>
                      <c:pt idx="2782">
                        <c:v>36.506667999999998</c:v>
                      </c:pt>
                      <c:pt idx="2783">
                        <c:v>57.968552000000003</c:v>
                      </c:pt>
                      <c:pt idx="2784">
                        <c:v>51.516376000000001</c:v>
                      </c:pt>
                      <c:pt idx="2785">
                        <c:v>23.606528999999998</c:v>
                      </c:pt>
                      <c:pt idx="2786">
                        <c:v>27.892548000000001</c:v>
                      </c:pt>
                      <c:pt idx="2787">
                        <c:v>0</c:v>
                      </c:pt>
                      <c:pt idx="2788">
                        <c:v>42.892913999999998</c:v>
                      </c:pt>
                      <c:pt idx="2789">
                        <c:v>38.595210999999999</c:v>
                      </c:pt>
                      <c:pt idx="2790">
                        <c:v>34.299377</c:v>
                      </c:pt>
                      <c:pt idx="2791">
                        <c:v>17.145952000000001</c:v>
                      </c:pt>
                      <c:pt idx="2792">
                        <c:v>21.427766999999999</c:v>
                      </c:pt>
                      <c:pt idx="2793">
                        <c:v>62.126980000000003</c:v>
                      </c:pt>
                      <c:pt idx="2794">
                        <c:v>57.829749999999997</c:v>
                      </c:pt>
                      <c:pt idx="2795">
                        <c:v>40.686138</c:v>
                      </c:pt>
                      <c:pt idx="2796">
                        <c:v>49.240901999999998</c:v>
                      </c:pt>
                      <c:pt idx="2797">
                        <c:v>55.651488999999998</c:v>
                      </c:pt>
                      <c:pt idx="2798">
                        <c:v>34.239601</c:v>
                      </c:pt>
                      <c:pt idx="2799">
                        <c:v>34.232132</c:v>
                      </c:pt>
                      <c:pt idx="2800">
                        <c:v>25.668499000000001</c:v>
                      </c:pt>
                      <c:pt idx="2801">
                        <c:v>53.464374999999997</c:v>
                      </c:pt>
                      <c:pt idx="2802">
                        <c:v>34.209735999999999</c:v>
                      </c:pt>
                      <c:pt idx="2803">
                        <c:v>66.266898999999995</c:v>
                      </c:pt>
                      <c:pt idx="2804">
                        <c:v>47.017859999999999</c:v>
                      </c:pt>
                      <c:pt idx="2805">
                        <c:v>12.820255</c:v>
                      </c:pt>
                      <c:pt idx="2806">
                        <c:v>42.724857</c:v>
                      </c:pt>
                      <c:pt idx="2807">
                        <c:v>53.394413</c:v>
                      </c:pt>
                      <c:pt idx="2808">
                        <c:v>25.623723999999999</c:v>
                      </c:pt>
                      <c:pt idx="2809">
                        <c:v>12.809066</c:v>
                      </c:pt>
                      <c:pt idx="2810">
                        <c:v>59.762588999999998</c:v>
                      </c:pt>
                      <c:pt idx="2811">
                        <c:v>38.410418999999997</c:v>
                      </c:pt>
                      <c:pt idx="2812">
                        <c:v>53.336154999999998</c:v>
                      </c:pt>
                      <c:pt idx="2813">
                        <c:v>10.664902</c:v>
                      </c:pt>
                      <c:pt idx="2814">
                        <c:v>44.782803000000001</c:v>
                      </c:pt>
                      <c:pt idx="2815">
                        <c:v>72.489654999999999</c:v>
                      </c:pt>
                      <c:pt idx="2816">
                        <c:v>34.105328</c:v>
                      </c:pt>
                      <c:pt idx="2817">
                        <c:v>27.704525</c:v>
                      </c:pt>
                      <c:pt idx="2818">
                        <c:v>42.613033000000001</c:v>
                      </c:pt>
                      <c:pt idx="2819">
                        <c:v>42.603721999999998</c:v>
                      </c:pt>
                      <c:pt idx="2820">
                        <c:v>29.816089999999999</c:v>
                      </c:pt>
                      <c:pt idx="2821">
                        <c:v>46.843615999999997</c:v>
                      </c:pt>
                      <c:pt idx="2822">
                        <c:v>44.704585999999999</c:v>
                      </c:pt>
                      <c:pt idx="2823">
                        <c:v>31.924869999999999</c:v>
                      </c:pt>
                      <c:pt idx="2824">
                        <c:v>34.045749999999998</c:v>
                      </c:pt>
                      <c:pt idx="2825">
                        <c:v>29.783518000000001</c:v>
                      </c:pt>
                      <c:pt idx="2826">
                        <c:v>31.903936000000002</c:v>
                      </c:pt>
                      <c:pt idx="2827">
                        <c:v>55.288063000000001</c:v>
                      </c:pt>
                      <c:pt idx="2828">
                        <c:v>40.393982000000001</c:v>
                      </c:pt>
                      <c:pt idx="2829">
                        <c:v>34.008544999999998</c:v>
                      </c:pt>
                      <c:pt idx="2830">
                        <c:v>55.251801</c:v>
                      </c:pt>
                      <c:pt idx="2831">
                        <c:v>44.616692</c:v>
                      </c:pt>
                      <c:pt idx="2832">
                        <c:v>31.862095</c:v>
                      </c:pt>
                      <c:pt idx="2833">
                        <c:v>50.968197000000004</c:v>
                      </c:pt>
                      <c:pt idx="2834">
                        <c:v>19.108892000000001</c:v>
                      </c:pt>
                      <c:pt idx="2835">
                        <c:v>42.454914000000002</c:v>
                      </c:pt>
                      <c:pt idx="2836">
                        <c:v>44.567905000000003</c:v>
                      </c:pt>
                      <c:pt idx="2837">
                        <c:v>53.045417999999998</c:v>
                      </c:pt>
                      <c:pt idx="2838">
                        <c:v>25.456227999999999</c:v>
                      </c:pt>
                      <c:pt idx="2839">
                        <c:v>55.143089000000003</c:v>
                      </c:pt>
                      <c:pt idx="2840">
                        <c:v>59.371864000000002</c:v>
                      </c:pt>
                      <c:pt idx="2841">
                        <c:v>67.838706999999999</c:v>
                      </c:pt>
                      <c:pt idx="2842">
                        <c:v>25.433945000000001</c:v>
                      </c:pt>
                      <c:pt idx="2843">
                        <c:v>42.380626999999997</c:v>
                      </c:pt>
                      <c:pt idx="2844">
                        <c:v>44.489910000000002</c:v>
                      </c:pt>
                      <c:pt idx="2845">
                        <c:v>63.543098000000001</c:v>
                      </c:pt>
                      <c:pt idx="2846">
                        <c:v>29.64695</c:v>
                      </c:pt>
                      <c:pt idx="2847">
                        <c:v>33.874808999999999</c:v>
                      </c:pt>
                      <c:pt idx="2848">
                        <c:v>55.034503999999998</c:v>
                      </c:pt>
                      <c:pt idx="2849">
                        <c:v>42.324959</c:v>
                      </c:pt>
                      <c:pt idx="2850">
                        <c:v>25.389412</c:v>
                      </c:pt>
                      <c:pt idx="2851">
                        <c:v>48.652374000000002</c:v>
                      </c:pt>
                      <c:pt idx="2852">
                        <c:v>27.493141000000001</c:v>
                      </c:pt>
                      <c:pt idx="2853">
                        <c:v>29.601510999999999</c:v>
                      </c:pt>
                      <c:pt idx="2854">
                        <c:v>23.253231</c:v>
                      </c:pt>
                      <c:pt idx="2855">
                        <c:v>48.609734000000003</c:v>
                      </c:pt>
                      <c:pt idx="2856">
                        <c:v>42.260066999999999</c:v>
                      </c:pt>
                      <c:pt idx="2857">
                        <c:v>29.575562999999999</c:v>
                      </c:pt>
                      <c:pt idx="2858">
                        <c:v>23.232847</c:v>
                      </c:pt>
                      <c:pt idx="2859">
                        <c:v>40.120663</c:v>
                      </c:pt>
                      <c:pt idx="2860">
                        <c:v>29.55611</c:v>
                      </c:pt>
                      <c:pt idx="2861">
                        <c:v>35.881691000000004</c:v>
                      </c:pt>
                      <c:pt idx="2862">
                        <c:v>54.865845</c:v>
                      </c:pt>
                      <c:pt idx="2863">
                        <c:v>52.744045</c:v>
                      </c:pt>
                      <c:pt idx="2864">
                        <c:v>44.295279999999998</c:v>
                      </c:pt>
                      <c:pt idx="2865">
                        <c:v>35.850216000000003</c:v>
                      </c:pt>
                      <c:pt idx="2866">
                        <c:v>27.408854999999999</c:v>
                      </c:pt>
                      <c:pt idx="2867">
                        <c:v>48.481949</c:v>
                      </c:pt>
                      <c:pt idx="2868">
                        <c:v>29.504276000000001</c:v>
                      </c:pt>
                      <c:pt idx="2869">
                        <c:v>48.46067</c:v>
                      </c:pt>
                      <c:pt idx="2870">
                        <c:v>48.450035</c:v>
                      </c:pt>
                      <c:pt idx="2871">
                        <c:v>23.16667</c:v>
                      </c:pt>
                      <c:pt idx="2872">
                        <c:v>33.689574999999998</c:v>
                      </c:pt>
                      <c:pt idx="2873">
                        <c:v>58.943812999999999</c:v>
                      </c:pt>
                      <c:pt idx="2874">
                        <c:v>39.988804000000002</c:v>
                      </c:pt>
                      <c:pt idx="2875">
                        <c:v>44.188445999999999</c:v>
                      </c:pt>
                      <c:pt idx="2876">
                        <c:v>52.593741999999999</c:v>
                      </c:pt>
                      <c:pt idx="2877">
                        <c:v>54.685478000000003</c:v>
                      </c:pt>
                      <c:pt idx="2878">
                        <c:v>48.364986000000002</c:v>
                      </c:pt>
                      <c:pt idx="2879">
                        <c:v>46.251998999999998</c:v>
                      </c:pt>
                      <c:pt idx="2880">
                        <c:v>42.038035999999998</c:v>
                      </c:pt>
                      <c:pt idx="2881">
                        <c:v>44.130237999999999</c:v>
                      </c:pt>
                      <c:pt idx="2882">
                        <c:v>29.413694</c:v>
                      </c:pt>
                      <c:pt idx="2883">
                        <c:v>52.512912999999998</c:v>
                      </c:pt>
                      <c:pt idx="2884">
                        <c:v>33.600876</c:v>
                      </c:pt>
                      <c:pt idx="2885">
                        <c:v>44.091456999999998</c:v>
                      </c:pt>
                      <c:pt idx="2886">
                        <c:v>12.59479</c:v>
                      </c:pt>
                      <c:pt idx="2887">
                        <c:v>16.789362000000001</c:v>
                      </c:pt>
                      <c:pt idx="2888">
                        <c:v>16.785671000000001</c:v>
                      </c:pt>
                      <c:pt idx="2889">
                        <c:v>52.443686999999997</c:v>
                      </c:pt>
                      <c:pt idx="2890">
                        <c:v>44.043011</c:v>
                      </c:pt>
                      <c:pt idx="2891">
                        <c:v>37.742846999999998</c:v>
                      </c:pt>
                      <c:pt idx="2892">
                        <c:v>35.638184000000003</c:v>
                      </c:pt>
                      <c:pt idx="2893">
                        <c:v>27.246735000000001</c:v>
                      </c:pt>
                      <c:pt idx="2894">
                        <c:v>46.099716000000001</c:v>
                      </c:pt>
                      <c:pt idx="2895">
                        <c:v>46.089573000000001</c:v>
                      </c:pt>
                      <c:pt idx="2896">
                        <c:v>48.173954000000002</c:v>
                      </c:pt>
                      <c:pt idx="2897">
                        <c:v>50.257412000000002</c:v>
                      </c:pt>
                      <c:pt idx="2898">
                        <c:v>20.935980000000001</c:v>
                      </c:pt>
                      <c:pt idx="2899">
                        <c:v>39.769607999999998</c:v>
                      </c:pt>
                      <c:pt idx="2900">
                        <c:v>54.409592000000004</c:v>
                      </c:pt>
                      <c:pt idx="2901">
                        <c:v>20.922159000000001</c:v>
                      </c:pt>
                      <c:pt idx="2902">
                        <c:v>25.101064999999998</c:v>
                      </c:pt>
                      <c:pt idx="2903">
                        <c:v>29.278127999999999</c:v>
                      </c:pt>
                      <c:pt idx="2904">
                        <c:v>43.907524000000002</c:v>
                      </c:pt>
                      <c:pt idx="2905">
                        <c:v>35.536358</c:v>
                      </c:pt>
                      <c:pt idx="2906">
                        <c:v>43.888187000000002</c:v>
                      </c:pt>
                      <c:pt idx="2907">
                        <c:v>52.236336000000001</c:v>
                      </c:pt>
                      <c:pt idx="2908">
                        <c:v>33.423893</c:v>
                      </c:pt>
                      <c:pt idx="2909">
                        <c:v>29.239464000000002</c:v>
                      </c:pt>
                      <c:pt idx="2910">
                        <c:v>18.792656000000001</c:v>
                      </c:pt>
                      <c:pt idx="2911">
                        <c:v>31.314194000000001</c:v>
                      </c:pt>
                      <c:pt idx="2912">
                        <c:v>22.958683000000001</c:v>
                      </c:pt>
                      <c:pt idx="2913">
                        <c:v>50.080635000000001</c:v>
                      </c:pt>
                      <c:pt idx="2914">
                        <c:v>27.121030999999999</c:v>
                      </c:pt>
                      <c:pt idx="2915">
                        <c:v>66.744750999999994</c:v>
                      </c:pt>
                      <c:pt idx="2916">
                        <c:v>58.388782999999997</c:v>
                      </c:pt>
                      <c:pt idx="2917">
                        <c:v>37.527369999999998</c:v>
                      </c:pt>
                      <c:pt idx="2918">
                        <c:v>39.603493</c:v>
                      </c:pt>
                      <c:pt idx="2919">
                        <c:v>58.350174000000003</c:v>
                      </c:pt>
                      <c:pt idx="2920">
                        <c:v>33.335605999999999</c:v>
                      </c:pt>
                      <c:pt idx="2921">
                        <c:v>20.830158000000001</c:v>
                      </c:pt>
                      <c:pt idx="2922">
                        <c:v>70.806922999999998</c:v>
                      </c:pt>
                      <c:pt idx="2923">
                        <c:v>37.477749000000003</c:v>
                      </c:pt>
                      <c:pt idx="2924">
                        <c:v>41.632759</c:v>
                      </c:pt>
                      <c:pt idx="2925">
                        <c:v>41.623573</c:v>
                      </c:pt>
                      <c:pt idx="2926">
                        <c:v>52.017989999999998</c:v>
                      </c:pt>
                      <c:pt idx="2927">
                        <c:v>22.882866</c:v>
                      </c:pt>
                      <c:pt idx="2928">
                        <c:v>41.596031000000004</c:v>
                      </c:pt>
                      <c:pt idx="2929">
                        <c:v>39.507506999999997</c:v>
                      </c:pt>
                      <c:pt idx="2930">
                        <c:v>60.287624000000001</c:v>
                      </c:pt>
                      <c:pt idx="2931">
                        <c:v>29.097946</c:v>
                      </c:pt>
                      <c:pt idx="2932">
                        <c:v>12.467796</c:v>
                      </c:pt>
                      <c:pt idx="2933">
                        <c:v>78.945273999999998</c:v>
                      </c:pt>
                      <c:pt idx="2934">
                        <c:v>35.309826000000001</c:v>
                      </c:pt>
                      <c:pt idx="2935">
                        <c:v>74.757239999999996</c:v>
                      </c:pt>
                      <c:pt idx="2936">
                        <c:v>29.065840000000001</c:v>
                      </c:pt>
                      <c:pt idx="2937">
                        <c:v>62.270190999999997</c:v>
                      </c:pt>
                      <c:pt idx="2938">
                        <c:v>39.429076999999999</c:v>
                      </c:pt>
                      <c:pt idx="2939">
                        <c:v>47.719391000000002</c:v>
                      </c:pt>
                      <c:pt idx="2940">
                        <c:v>43.560257</c:v>
                      </c:pt>
                      <c:pt idx="2941">
                        <c:v>53.919829999999997</c:v>
                      </c:pt>
                      <c:pt idx="2942">
                        <c:v>35.247486000000002</c:v>
                      </c:pt>
                      <c:pt idx="2943">
                        <c:v>47.677235000000003</c:v>
                      </c:pt>
                      <c:pt idx="2944">
                        <c:v>37.304375</c:v>
                      </c:pt>
                      <c:pt idx="2945">
                        <c:v>39.368136999999997</c:v>
                      </c:pt>
                      <c:pt idx="2946">
                        <c:v>26.930140999999999</c:v>
                      </c:pt>
                      <c:pt idx="2947">
                        <c:v>26.924188999999998</c:v>
                      </c:pt>
                      <c:pt idx="2948">
                        <c:v>28.988871</c:v>
                      </c:pt>
                      <c:pt idx="2949">
                        <c:v>51.754395000000002</c:v>
                      </c:pt>
                      <c:pt idx="2950">
                        <c:v>47.603515999999999</c:v>
                      </c:pt>
                      <c:pt idx="2951">
                        <c:v>37.246689000000003</c:v>
                      </c:pt>
                      <c:pt idx="2952">
                        <c:v>24.825634000000001</c:v>
                      </c:pt>
                      <c:pt idx="2953">
                        <c:v>68.255393999999995</c:v>
                      </c:pt>
                      <c:pt idx="2954">
                        <c:v>49.629306999999997</c:v>
                      </c:pt>
                      <c:pt idx="2955">
                        <c:v>53.753188999999999</c:v>
                      </c:pt>
                      <c:pt idx="2956">
                        <c:v>68.210114000000004</c:v>
                      </c:pt>
                      <c:pt idx="2957">
                        <c:v>24.798189000000001</c:v>
                      </c:pt>
                      <c:pt idx="2958">
                        <c:v>30.990877000000001</c:v>
                      </c:pt>
                      <c:pt idx="2959">
                        <c:v>45.44323</c:v>
                      </c:pt>
                      <c:pt idx="2960">
                        <c:v>12.390865</c:v>
                      </c:pt>
                      <c:pt idx="2961">
                        <c:v>45.423119</c:v>
                      </c:pt>
                      <c:pt idx="2962">
                        <c:v>45.413063000000001</c:v>
                      </c:pt>
                      <c:pt idx="2963">
                        <c:v>51.594329999999999</c:v>
                      </c:pt>
                      <c:pt idx="2964">
                        <c:v>57.772857999999999</c:v>
                      </c:pt>
                      <c:pt idx="2965">
                        <c:v>47.445770000000003</c:v>
                      </c:pt>
                      <c:pt idx="2966">
                        <c:v>57.747275999999999</c:v>
                      </c:pt>
                      <c:pt idx="2967">
                        <c:v>39.176974999999999</c:v>
                      </c:pt>
                      <c:pt idx="2968">
                        <c:v>37.106808000000001</c:v>
                      </c:pt>
                      <c:pt idx="2969">
                        <c:v>18.549295000000001</c:v>
                      </c:pt>
                      <c:pt idx="2970">
                        <c:v>35.029797000000002</c:v>
                      </c:pt>
                      <c:pt idx="2971">
                        <c:v>24.721437000000002</c:v>
                      </c:pt>
                      <c:pt idx="2972">
                        <c:v>39.133606</c:v>
                      </c:pt>
                      <c:pt idx="2973">
                        <c:v>39.124935000000001</c:v>
                      </c:pt>
                      <c:pt idx="2974">
                        <c:v>51.468769000000002</c:v>
                      </c:pt>
                      <c:pt idx="2975">
                        <c:v>20.582944999999999</c:v>
                      </c:pt>
                      <c:pt idx="2976">
                        <c:v>49.388123</c:v>
                      </c:pt>
                      <c:pt idx="2977">
                        <c:v>39.090263</c:v>
                      </c:pt>
                      <c:pt idx="2978">
                        <c:v>32.910820000000001</c:v>
                      </c:pt>
                      <c:pt idx="2979">
                        <c:v>51.411754999999999</c:v>
                      </c:pt>
                      <c:pt idx="2980">
                        <c:v>67.848472999999998</c:v>
                      </c:pt>
                      <c:pt idx="2981">
                        <c:v>53.444519</c:v>
                      </c:pt>
                      <c:pt idx="2982">
                        <c:v>26.716332999999999</c:v>
                      </c:pt>
                      <c:pt idx="2983">
                        <c:v>47.256878</c:v>
                      </c:pt>
                      <c:pt idx="2984">
                        <c:v>55.463160999999999</c:v>
                      </c:pt>
                      <c:pt idx="2985">
                        <c:v>20.537355000000002</c:v>
                      </c:pt>
                      <c:pt idx="2986">
                        <c:v>20.532799000000001</c:v>
                      </c:pt>
                      <c:pt idx="2987">
                        <c:v>24.633891999999999</c:v>
                      </c:pt>
                      <c:pt idx="2988">
                        <c:v>28.733166000000001</c:v>
                      </c:pt>
                      <c:pt idx="2989">
                        <c:v>73.868888999999996</c:v>
                      </c:pt>
                      <c:pt idx="2990">
                        <c:v>6025.1328130000002</c:v>
                      </c:pt>
                      <c:pt idx="2991">
                        <c:v>47.173068999999998</c:v>
                      </c:pt>
                      <c:pt idx="2992">
                        <c:v>28.707668000000002</c:v>
                      </c:pt>
                      <c:pt idx="2993">
                        <c:v>45.102035999999998</c:v>
                      </c:pt>
                      <c:pt idx="2994">
                        <c:v>26.645287</c:v>
                      </c:pt>
                      <c:pt idx="2995">
                        <c:v>53.278744000000003</c:v>
                      </c:pt>
                      <c:pt idx="2996">
                        <c:v>51.218184999999998</c:v>
                      </c:pt>
                      <c:pt idx="2997">
                        <c:v>40.965449999999997</c:v>
                      </c:pt>
                      <c:pt idx="2998">
                        <c:v>20.478176000000001</c:v>
                      </c:pt>
                      <c:pt idx="2999">
                        <c:v>28.663080000000001</c:v>
                      </c:pt>
                      <c:pt idx="3000">
                        <c:v>22.515989000000001</c:v>
                      </c:pt>
                      <c:pt idx="3001">
                        <c:v>8.1858140000000006</c:v>
                      </c:pt>
                      <c:pt idx="3002">
                        <c:v>57.287964000000002</c:v>
                      </c:pt>
                      <c:pt idx="3003">
                        <c:v>38.865341000000001</c:v>
                      </c:pt>
                      <c:pt idx="3004">
                        <c:v>34.766525000000001</c:v>
                      </c:pt>
                      <c:pt idx="3005">
                        <c:v>44.981976000000003</c:v>
                      </c:pt>
                      <c:pt idx="3006">
                        <c:v>42.927795000000003</c:v>
                      </c:pt>
                      <c:pt idx="3007">
                        <c:v>44.961982999999996</c:v>
                      </c:pt>
                      <c:pt idx="3008">
                        <c:v>55.168349999999997</c:v>
                      </c:pt>
                      <c:pt idx="3009">
                        <c:v>46.984814</c:v>
                      </c:pt>
                      <c:pt idx="3010">
                        <c:v>36.762549999999997</c:v>
                      </c:pt>
                      <c:pt idx="3011">
                        <c:v>42.880104000000003</c:v>
                      </c:pt>
                      <c:pt idx="3012">
                        <c:v>26.538923</c:v>
                      </c:pt>
                      <c:pt idx="3013">
                        <c:v>38.779034000000003</c:v>
                      </c:pt>
                      <c:pt idx="3014">
                        <c:v>30.608217</c:v>
                      </c:pt>
                      <c:pt idx="3015">
                        <c:v>26.521221000000001</c:v>
                      </c:pt>
                      <c:pt idx="3016">
                        <c:v>48.951363000000001</c:v>
                      </c:pt>
                      <c:pt idx="3017">
                        <c:v>36.705356999999999</c:v>
                      </c:pt>
                      <c:pt idx="3018">
                        <c:v>28.542256999999999</c:v>
                      </c:pt>
                      <c:pt idx="3019">
                        <c:v>20.382791999999998</c:v>
                      </c:pt>
                      <c:pt idx="3020">
                        <c:v>22.416080000000001</c:v>
                      </c:pt>
                      <c:pt idx="3021">
                        <c:v>38.710068</c:v>
                      </c:pt>
                      <c:pt idx="3022">
                        <c:v>30.553778000000001</c:v>
                      </c:pt>
                      <c:pt idx="3023">
                        <c:v>22.401116999999999</c:v>
                      </c:pt>
                      <c:pt idx="3024">
                        <c:v>40.720238000000002</c:v>
                      </c:pt>
                      <c:pt idx="3025">
                        <c:v>34.604495999999997</c:v>
                      </c:pt>
                      <c:pt idx="3026">
                        <c:v>54.947845000000001</c:v>
                      </c:pt>
                      <c:pt idx="3027">
                        <c:v>42.727694999999997</c:v>
                      </c:pt>
                      <c:pt idx="3028">
                        <c:v>48.820777999999997</c:v>
                      </c:pt>
                      <c:pt idx="3029">
                        <c:v>32.539935999999997</c:v>
                      </c:pt>
                      <c:pt idx="3030">
                        <c:v>28.466103</c:v>
                      </c:pt>
                      <c:pt idx="3031">
                        <c:v>40.656802999999996</c:v>
                      </c:pt>
                      <c:pt idx="3032">
                        <c:v>26.421036000000001</c:v>
                      </c:pt>
                      <c:pt idx="3033">
                        <c:v>36.574821</c:v>
                      </c:pt>
                      <c:pt idx="3034">
                        <c:v>52.818527000000003</c:v>
                      </c:pt>
                      <c:pt idx="3035">
                        <c:v>2.0310290000000002</c:v>
                      </c:pt>
                      <c:pt idx="3036">
                        <c:v>42.642105000000001</c:v>
                      </c:pt>
                      <c:pt idx="3037">
                        <c:v>38.572353</c:v>
                      </c:pt>
                      <c:pt idx="3038">
                        <c:v>48.712111999999998</c:v>
                      </c:pt>
                      <c:pt idx="3039">
                        <c:v>60.876567999999999</c:v>
                      </c:pt>
                      <c:pt idx="3040">
                        <c:v>56.805466000000003</c:v>
                      </c:pt>
                      <c:pt idx="3041">
                        <c:v>24.339770999999999</c:v>
                      </c:pt>
                      <c:pt idx="3042">
                        <c:v>26.362206</c:v>
                      </c:pt>
                      <c:pt idx="3043">
                        <c:v>54.740062999999999</c:v>
                      </c:pt>
                      <c:pt idx="3044">
                        <c:v>44.593066999999998</c:v>
                      </c:pt>
                      <c:pt idx="3045">
                        <c:v>46.609627000000003</c:v>
                      </c:pt>
                      <c:pt idx="3046">
                        <c:v>28.364750000000001</c:v>
                      </c:pt>
                      <c:pt idx="3047">
                        <c:v>32.409626000000003</c:v>
                      </c:pt>
                      <c:pt idx="3048">
                        <c:v>36.452694000000001</c:v>
                      </c:pt>
                      <c:pt idx="3049">
                        <c:v>30.370466</c:v>
                      </c:pt>
                      <c:pt idx="3050">
                        <c:v>48.581904999999999</c:v>
                      </c:pt>
                      <c:pt idx="3051">
                        <c:v>12.142766</c:v>
                      </c:pt>
                      <c:pt idx="3052">
                        <c:v>18.210083000000001</c:v>
                      </c:pt>
                      <c:pt idx="3053">
                        <c:v>20.228909999999999</c:v>
                      </c:pt>
                      <c:pt idx="3054">
                        <c:v>44.493668</c:v>
                      </c:pt>
                      <c:pt idx="3055">
                        <c:v>20.219878999999999</c:v>
                      </c:pt>
                      <c:pt idx="3056">
                        <c:v>62.667628999999998</c:v>
                      </c:pt>
                      <c:pt idx="3057">
                        <c:v>32.337359999999997</c:v>
                      </c:pt>
                      <c:pt idx="3058">
                        <c:v>20.206337000000001</c:v>
                      </c:pt>
                      <c:pt idx="3059">
                        <c:v>40.403647999999997</c:v>
                      </c:pt>
                      <c:pt idx="3060">
                        <c:v>18.177582000000001</c:v>
                      </c:pt>
                      <c:pt idx="3061">
                        <c:v>30.289202</c:v>
                      </c:pt>
                      <c:pt idx="3062">
                        <c:v>16.150632999999999</c:v>
                      </c:pt>
                      <c:pt idx="3063">
                        <c:v>30.275670999999999</c:v>
                      </c:pt>
                      <c:pt idx="3064">
                        <c:v>28.250978</c:v>
                      </c:pt>
                      <c:pt idx="3065">
                        <c:v>38.332047000000003</c:v>
                      </c:pt>
                      <c:pt idx="3066">
                        <c:v>32.272404000000002</c:v>
                      </c:pt>
                      <c:pt idx="3067">
                        <c:v>62.513809000000002</c:v>
                      </c:pt>
                      <c:pt idx="3068">
                        <c:v>44.354720999999998</c:v>
                      </c:pt>
                      <c:pt idx="3069">
                        <c:v>26.203751</c:v>
                      </c:pt>
                      <c:pt idx="3070">
                        <c:v>26.197890999999998</c:v>
                      </c:pt>
                      <c:pt idx="3071">
                        <c:v>30.221578999999998</c:v>
                      </c:pt>
                      <c:pt idx="3072">
                        <c:v>46.329391000000001</c:v>
                      </c:pt>
                      <c:pt idx="3073">
                        <c:v>48.332901</c:v>
                      </c:pt>
                      <c:pt idx="3074">
                        <c:v>-2.0134210000000001</c:v>
                      </c:pt>
                      <c:pt idx="3075">
                        <c:v>28.181583</c:v>
                      </c:pt>
                      <c:pt idx="3076">
                        <c:v>52.325519999999997</c:v>
                      </c:pt>
                      <c:pt idx="3077">
                        <c:v>14.084489</c:v>
                      </c:pt>
                      <c:pt idx="3078">
                        <c:v>44.255629999999996</c:v>
                      </c:pt>
                      <c:pt idx="3079">
                        <c:v>44.245730999999999</c:v>
                      </c:pt>
                      <c:pt idx="3080">
                        <c:v>40.214390000000002</c:v>
                      </c:pt>
                      <c:pt idx="3081">
                        <c:v>42.21566</c:v>
                      </c:pt>
                      <c:pt idx="3082">
                        <c:v>36.176754000000003</c:v>
                      </c:pt>
                      <c:pt idx="3083">
                        <c:v>42.196765999999997</c:v>
                      </c:pt>
                      <c:pt idx="3084">
                        <c:v>62.276519999999998</c:v>
                      </c:pt>
                      <c:pt idx="3085">
                        <c:v>50.211758000000003</c:v>
                      </c:pt>
                      <c:pt idx="3086">
                        <c:v>16.064164999999999</c:v>
                      </c:pt>
                      <c:pt idx="3087">
                        <c:v>46.174132999999998</c:v>
                      </c:pt>
                      <c:pt idx="3088">
                        <c:v>4.0142429999999996</c:v>
                      </c:pt>
                      <c:pt idx="3089">
                        <c:v>42.14011</c:v>
                      </c:pt>
                      <c:pt idx="3090">
                        <c:v>28.087114</c:v>
                      </c:pt>
                      <c:pt idx="3091">
                        <c:v>24.069277</c:v>
                      </c:pt>
                      <c:pt idx="3092">
                        <c:v>42.111797000000003</c:v>
                      </c:pt>
                      <c:pt idx="3093">
                        <c:v>38.092613</c:v>
                      </c:pt>
                      <c:pt idx="3094">
                        <c:v>34.075229999999998</c:v>
                      </c:pt>
                      <c:pt idx="3095">
                        <c:v>40.079521</c:v>
                      </c:pt>
                      <c:pt idx="3096">
                        <c:v>38.067013000000003</c:v>
                      </c:pt>
                      <c:pt idx="3097">
                        <c:v>66.101578000000003</c:v>
                      </c:pt>
                      <c:pt idx="3098">
                        <c:v>16.021032000000002</c:v>
                      </c:pt>
                      <c:pt idx="3099">
                        <c:v>48.052321999999997</c:v>
                      </c:pt>
                      <c:pt idx="3100">
                        <c:v>38.032893999999999</c:v>
                      </c:pt>
                      <c:pt idx="3101">
                        <c:v>26.016672</c:v>
                      </c:pt>
                      <c:pt idx="3102">
                        <c:v>36.015006999999997</c:v>
                      </c:pt>
                      <c:pt idx="3103">
                        <c:v>28.005389999999998</c:v>
                      </c:pt>
                      <c:pt idx="3104">
                        <c:v>57.998157999999997</c:v>
                      </c:pt>
                      <c:pt idx="3105">
                        <c:v>39.989758000000002</c:v>
                      </c:pt>
                      <c:pt idx="3106">
                        <c:v>31.984631</c:v>
                      </c:pt>
                      <c:pt idx="3107">
                        <c:v>45.967590000000001</c:v>
                      </c:pt>
                      <c:pt idx="3108">
                        <c:v>35.966563999999998</c:v>
                      </c:pt>
                      <c:pt idx="3109">
                        <c:v>25.970023999999999</c:v>
                      </c:pt>
                      <c:pt idx="3110">
                        <c:v>45.936656999999997</c:v>
                      </c:pt>
                      <c:pt idx="3111">
                        <c:v>55.910336000000001</c:v>
                      </c:pt>
                      <c:pt idx="3112">
                        <c:v>45.916041999999997</c:v>
                      </c:pt>
                      <c:pt idx="3113">
                        <c:v>39.918030000000002</c:v>
                      </c:pt>
                      <c:pt idx="3114">
                        <c:v>35.918163</c:v>
                      </c:pt>
                      <c:pt idx="3115">
                        <c:v>43.890121000000001</c:v>
                      </c:pt>
                      <c:pt idx="3116">
                        <c:v>55.847610000000003</c:v>
                      </c:pt>
                      <c:pt idx="3117">
                        <c:v>21.935206999999998</c:v>
                      </c:pt>
                      <c:pt idx="3118">
                        <c:v>23.923943000000001</c:v>
                      </c:pt>
                      <c:pt idx="3119">
                        <c:v>29.898212000000001</c:v>
                      </c:pt>
                      <c:pt idx="3120">
                        <c:v>23.913198000000001</c:v>
                      </c:pt>
                      <c:pt idx="3121">
                        <c:v>19.923189000000001</c:v>
                      </c:pt>
                      <c:pt idx="3122">
                        <c:v>33.861812999999998</c:v>
                      </c:pt>
                      <c:pt idx="3123">
                        <c:v>35.845627</c:v>
                      </c:pt>
                      <c:pt idx="3124">
                        <c:v>37.828552000000002</c:v>
                      </c:pt>
                      <c:pt idx="3125">
                        <c:v>39.810580999999999</c:v>
                      </c:pt>
                      <c:pt idx="3126">
                        <c:v>47.761958999999997</c:v>
                      </c:pt>
                      <c:pt idx="3127">
                        <c:v>55.709763000000002</c:v>
                      </c:pt>
                      <c:pt idx="3128">
                        <c:v>39.783745000000003</c:v>
                      </c:pt>
                      <c:pt idx="3129">
                        <c:v>17.898661000000001</c:v>
                      </c:pt>
                      <c:pt idx="3130">
                        <c:v>51.695613999999999</c:v>
                      </c:pt>
                      <c:pt idx="3131">
                        <c:v>45.720455000000001</c:v>
                      </c:pt>
                      <c:pt idx="3132">
                        <c:v>47.697575000000001</c:v>
                      </c:pt>
                      <c:pt idx="3133">
                        <c:v>1629.300659</c:v>
                      </c:pt>
                      <c:pt idx="3134">
                        <c:v>2928.108643</c:v>
                      </c:pt>
                      <c:pt idx="3135">
                        <c:v>3942.3256839999999</c:v>
                      </c:pt>
                      <c:pt idx="3136">
                        <c:v>2106.7338869999999</c:v>
                      </c:pt>
                      <c:pt idx="3137">
                        <c:v>5407.5893550000001</c:v>
                      </c:pt>
                      <c:pt idx="3138">
                        <c:v>35.724930000000001</c:v>
                      </c:pt>
                      <c:pt idx="3139">
                        <c:v>33.732619999999997</c:v>
                      </c:pt>
                      <c:pt idx="3140">
                        <c:v>41.660328</c:v>
                      </c:pt>
                      <c:pt idx="3141">
                        <c:v>41.650950999999999</c:v>
                      </c:pt>
                      <c:pt idx="3142">
                        <c:v>35.692782999999999</c:v>
                      </c:pt>
                      <c:pt idx="3143">
                        <c:v>17.842375000000001</c:v>
                      </c:pt>
                      <c:pt idx="3144">
                        <c:v>59.461193000000002</c:v>
                      </c:pt>
                      <c:pt idx="3145">
                        <c:v>29.723901999999999</c:v>
                      </c:pt>
                      <c:pt idx="3146">
                        <c:v>25.754915</c:v>
                      </c:pt>
                      <c:pt idx="3147">
                        <c:v>37.633324000000002</c:v>
                      </c:pt>
                      <c:pt idx="3148">
                        <c:v>57.427402000000001</c:v>
                      </c:pt>
                      <c:pt idx="3149">
                        <c:v>43.555801000000002</c:v>
                      </c:pt>
                      <c:pt idx="3150">
                        <c:v>31.669813000000001</c:v>
                      </c:pt>
                      <c:pt idx="3151">
                        <c:v>37.599429999999998</c:v>
                      </c:pt>
                      <c:pt idx="3152">
                        <c:v>33.634017999999998</c:v>
                      </c:pt>
                      <c:pt idx="3153">
                        <c:v>69.230903999999995</c:v>
                      </c:pt>
                      <c:pt idx="3154">
                        <c:v>39.551605000000002</c:v>
                      </c:pt>
                      <c:pt idx="3155">
                        <c:v>31.634153000000001</c:v>
                      </c:pt>
                      <c:pt idx="3156">
                        <c:v>21.743577999999999</c:v>
                      </c:pt>
                      <c:pt idx="3157">
                        <c:v>51.382331999999998</c:v>
                      </c:pt>
                      <c:pt idx="3158">
                        <c:v>47.419150999999999</c:v>
                      </c:pt>
                      <c:pt idx="3159">
                        <c:v>49.383816000000003</c:v>
                      </c:pt>
                      <c:pt idx="3160">
                        <c:v>37.523238999999997</c:v>
                      </c:pt>
                      <c:pt idx="3161">
                        <c:v>45.412624000000001</c:v>
                      </c:pt>
                      <c:pt idx="3162">
                        <c:v>49.350417999999998</c:v>
                      </c:pt>
                      <c:pt idx="3163">
                        <c:v>47.365718999999999</c:v>
                      </c:pt>
                      <c:pt idx="3164">
                        <c:v>63.140048999999998</c:v>
                      </c:pt>
                      <c:pt idx="3165">
                        <c:v>43.398991000000002</c:v>
                      </c:pt>
                      <c:pt idx="3166">
                        <c:v>47.333674999999999</c:v>
                      </c:pt>
                      <c:pt idx="3167">
                        <c:v>35.492249000000001</c:v>
                      </c:pt>
                      <c:pt idx="3168">
                        <c:v>15.770773</c:v>
                      </c:pt>
                      <c:pt idx="3169">
                        <c:v>41.388939000000001</c:v>
                      </c:pt>
                      <c:pt idx="3170">
                        <c:v>49.261429</c:v>
                      </c:pt>
                      <c:pt idx="3171">
                        <c:v>55.160347000000002</c:v>
                      </c:pt>
                      <c:pt idx="3172">
                        <c:v>41.360923999999997</c:v>
                      </c:pt>
                      <c:pt idx="3173">
                        <c:v>57.104571999999997</c:v>
                      </c:pt>
                      <c:pt idx="3174">
                        <c:v>25.592822999999999</c:v>
                      </c:pt>
                      <c:pt idx="3175">
                        <c:v>-3.9364680000000001</c:v>
                      </c:pt>
                      <c:pt idx="3176">
                        <c:v>33.452427</c:v>
                      </c:pt>
                      <c:pt idx="3177">
                        <c:v>39.346908999999997</c:v>
                      </c:pt>
                      <c:pt idx="3178">
                        <c:v>33.437320999999997</c:v>
                      </c:pt>
                      <c:pt idx="3179">
                        <c:v>51.127879999999998</c:v>
                      </c:pt>
                      <c:pt idx="3180">
                        <c:v>49.150317999999999</c:v>
                      </c:pt>
                      <c:pt idx="3181">
                        <c:v>45.208075999999998</c:v>
                      </c:pt>
                      <c:pt idx="3182">
                        <c:v>31.441994000000001</c:v>
                      </c:pt>
                      <c:pt idx="3183">
                        <c:v>51.081696000000001</c:v>
                      </c:pt>
                      <c:pt idx="3184">
                        <c:v>27.499313000000001</c:v>
                      </c:pt>
                      <c:pt idx="3185">
                        <c:v>19.637927999999999</c:v>
                      </c:pt>
                      <c:pt idx="3186">
                        <c:v>47.120373000000001</c:v>
                      </c:pt>
                      <c:pt idx="3187">
                        <c:v>43.183914000000001</c:v>
                      </c:pt>
                      <c:pt idx="3188">
                        <c:v>19.624614999999999</c:v>
                      </c:pt>
                      <c:pt idx="3189">
                        <c:v>45.126410999999997</c:v>
                      </c:pt>
                      <c:pt idx="3190">
                        <c:v>47.077781999999999</c:v>
                      </c:pt>
                      <c:pt idx="3191">
                        <c:v>41.183745999999999</c:v>
                      </c:pt>
                      <c:pt idx="3192">
                        <c:v>37.253056000000001</c:v>
                      </c:pt>
                      <c:pt idx="3193">
                        <c:v>13.721705999999999</c:v>
                      </c:pt>
                      <c:pt idx="3194">
                        <c:v>52.914611999999998</c:v>
                      </c:pt>
                      <c:pt idx="3195">
                        <c:v>43.105857999999998</c:v>
                      </c:pt>
                      <c:pt idx="3196">
                        <c:v>50.931762999999997</c:v>
                      </c:pt>
                      <c:pt idx="3197">
                        <c:v>56.795650000000002</c:v>
                      </c:pt>
                      <c:pt idx="3198">
                        <c:v>39.160553</c:v>
                      </c:pt>
                      <c:pt idx="3199">
                        <c:v>21.533429999999999</c:v>
                      </c:pt>
                      <c:pt idx="3200">
                        <c:v>46.971397000000003</c:v>
                      </c:pt>
                      <c:pt idx="3201">
                        <c:v>33.263877999999998</c:v>
                      </c:pt>
                      <c:pt idx="3202">
                        <c:v>5.8687670000000001</c:v>
                      </c:pt>
                      <c:pt idx="3203">
                        <c:v>25.425567999999998</c:v>
                      </c:pt>
                      <c:pt idx="3204">
                        <c:v>25.419810999999999</c:v>
                      </c:pt>
                      <c:pt idx="3205">
                        <c:v>43.008403999999999</c:v>
                      </c:pt>
                      <c:pt idx="3206">
                        <c:v>44.953147999999999</c:v>
                      </c:pt>
                      <c:pt idx="3207">
                        <c:v>25.402547999999999</c:v>
                      </c:pt>
                      <c:pt idx="3208">
                        <c:v>21.489595000000001</c:v>
                      </c:pt>
                      <c:pt idx="3209">
                        <c:v>41.016300000000001</c:v>
                      </c:pt>
                      <c:pt idx="3210">
                        <c:v>25.385290000000001</c:v>
                      </c:pt>
                      <c:pt idx="3211">
                        <c:v>35.140903000000002</c:v>
                      </c:pt>
                      <c:pt idx="3212">
                        <c:v>21.470130999999999</c:v>
                      </c:pt>
                      <c:pt idx="3213">
                        <c:v>37.076366</c:v>
                      </c:pt>
                      <c:pt idx="3214">
                        <c:v>33.166072999999997</c:v>
                      </c:pt>
                      <c:pt idx="3215">
                        <c:v>52.663592999999999</c:v>
                      </c:pt>
                      <c:pt idx="3216">
                        <c:v>27.300858999999999</c:v>
                      </c:pt>
                      <c:pt idx="3217">
                        <c:v>42.891624</c:v>
                      </c:pt>
                      <c:pt idx="3218">
                        <c:v>21.440950000000001</c:v>
                      </c:pt>
                      <c:pt idx="3219">
                        <c:v>50.667121999999999</c:v>
                      </c:pt>
                      <c:pt idx="3220">
                        <c:v>25.327818000000001</c:v>
                      </c:pt>
                      <c:pt idx="3221">
                        <c:v>38.957039000000002</c:v>
                      </c:pt>
                      <c:pt idx="3222">
                        <c:v>37.000793000000002</c:v>
                      </c:pt>
                      <c:pt idx="3223">
                        <c:v>40.886336999999997</c:v>
                      </c:pt>
                      <c:pt idx="3224">
                        <c:v>40.877063999999997</c:v>
                      </c:pt>
                      <c:pt idx="3225">
                        <c:v>31.137364999999999</c:v>
                      </c:pt>
                      <c:pt idx="3226">
                        <c:v>40.858521000000003</c:v>
                      </c:pt>
                      <c:pt idx="3227">
                        <c:v>33.068438999999998</c:v>
                      </c:pt>
                      <c:pt idx="3228">
                        <c:v>46.674263000000003</c:v>
                      </c:pt>
                      <c:pt idx="3229">
                        <c:v>46.663673000000003</c:v>
                      </c:pt>
                      <c:pt idx="3230">
                        <c:v>25.270420000000001</c:v>
                      </c:pt>
                      <c:pt idx="3231">
                        <c:v>19.434372</c:v>
                      </c:pt>
                      <c:pt idx="3232">
                        <c:v>50.517899</c:v>
                      </c:pt>
                      <c:pt idx="3233">
                        <c:v>27.19577</c:v>
                      </c:pt>
                      <c:pt idx="3234">
                        <c:v>36.900165999999999</c:v>
                      </c:pt>
                      <c:pt idx="3235">
                        <c:v>13.591711</c:v>
                      </c:pt>
                      <c:pt idx="3236">
                        <c:v>46.589568999999997</c:v>
                      </c:pt>
                      <c:pt idx="3237">
                        <c:v>36.875033999999999</c:v>
                      </c:pt>
                      <c:pt idx="3238">
                        <c:v>38.807011000000003</c:v>
                      </c:pt>
                      <c:pt idx="3239">
                        <c:v>44.617924000000002</c:v>
                      </c:pt>
                      <c:pt idx="3240">
                        <c:v>36.849910999999999</c:v>
                      </c:pt>
                      <c:pt idx="3241">
                        <c:v>44.597651999999997</c:v>
                      </c:pt>
                      <c:pt idx="3242">
                        <c:v>21.324466999999999</c:v>
                      </c:pt>
                      <c:pt idx="3243">
                        <c:v>31.010356999999999</c:v>
                      </c:pt>
                      <c:pt idx="3244">
                        <c:v>13.563948999999999</c:v>
                      </c:pt>
                      <c:pt idx="3245">
                        <c:v>15.498132</c:v>
                      </c:pt>
                      <c:pt idx="3246">
                        <c:v>63.915264000000001</c:v>
                      </c:pt>
                      <c:pt idx="3247">
                        <c:v>48.409649000000002</c:v>
                      </c:pt>
                      <c:pt idx="3248">
                        <c:v>30.97513</c:v>
                      </c:pt>
                      <c:pt idx="3249">
                        <c:v>21.290562000000001</c:v>
                      </c:pt>
                      <c:pt idx="3250">
                        <c:v>52.246765000000003</c:v>
                      </c:pt>
                      <c:pt idx="3251">
                        <c:v>44.496383999999999</c:v>
                      </c:pt>
                      <c:pt idx="3252">
                        <c:v>13.539298</c:v>
                      </c:pt>
                      <c:pt idx="3253">
                        <c:v>34.807419000000003</c:v>
                      </c:pt>
                      <c:pt idx="3254">
                        <c:v>50.265945000000002</c:v>
                      </c:pt>
                      <c:pt idx="3255">
                        <c:v>42.523048000000003</c:v>
                      </c:pt>
                      <c:pt idx="3256">
                        <c:v>50.243076000000002</c:v>
                      </c:pt>
                      <c:pt idx="3257">
                        <c:v>30.911781000000001</c:v>
                      </c:pt>
                      <c:pt idx="3258">
                        <c:v>36.699387000000002</c:v>
                      </c:pt>
                      <c:pt idx="3259">
                        <c:v>42.484355999999998</c:v>
                      </c:pt>
                      <c:pt idx="3260">
                        <c:v>3.861335</c:v>
                      </c:pt>
                      <c:pt idx="3261">
                        <c:v>50.185932000000001</c:v>
                      </c:pt>
                      <c:pt idx="3262">
                        <c:v>30.876621</c:v>
                      </c:pt>
                      <c:pt idx="3263">
                        <c:v>17.364145000000001</c:v>
                      </c:pt>
                      <c:pt idx="3264">
                        <c:v>38.578201</c:v>
                      </c:pt>
                      <c:pt idx="3265">
                        <c:v>46.283301999999999</c:v>
                      </c:pt>
                      <c:pt idx="3266">
                        <c:v>52.056857999999998</c:v>
                      </c:pt>
                      <c:pt idx="3267">
                        <c:v>17.348333</c:v>
                      </c:pt>
                      <c:pt idx="3268">
                        <c:v>25.052996</c:v>
                      </c:pt>
                      <c:pt idx="3269">
                        <c:v>15.413716000000001</c:v>
                      </c:pt>
                      <c:pt idx="3270">
                        <c:v>32.746684999999999</c:v>
                      </c:pt>
                      <c:pt idx="3271">
                        <c:v>40.442574</c:v>
                      </c:pt>
                      <c:pt idx="3272">
                        <c:v>59.687336000000002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2F09-4E29-A3CE-0766CE31F99B}"/>
                  </c:ext>
                </c:extLst>
              </c15:ser>
            </c15:filteredScatterSeries>
            <c15:filteredScatterSeries>
              <c15:ser>
                <c:idx val="5"/>
                <c:order val="5"/>
                <c:tx>
                  <c:v>BrPVkTEAI_0-3200_785_1200_3 (2)</c:v>
                </c:tx>
                <c:spPr>
                  <a:ln w="19050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'BrPVkTEAI_0-3200_785_1200_3 (2)'!$A$2:$A$3274</c15:sqref>
                        </c15:formulaRef>
                      </c:ext>
                    </c:extLst>
                    <c:numCache>
                      <c:formatCode>General</c:formatCode>
                      <c:ptCount val="3273"/>
                      <c:pt idx="0">
                        <c:v>3201.5791020000001</c:v>
                      </c:pt>
                      <c:pt idx="1">
                        <c:v>3200.876953</c:v>
                      </c:pt>
                      <c:pt idx="2">
                        <c:v>3200.1748050000001</c:v>
                      </c:pt>
                      <c:pt idx="3">
                        <c:v>3199.4726559999999</c:v>
                      </c:pt>
                      <c:pt idx="4">
                        <c:v>3198.7695309999999</c:v>
                      </c:pt>
                      <c:pt idx="5">
                        <c:v>3198.0673830000001</c:v>
                      </c:pt>
                      <c:pt idx="6">
                        <c:v>3197.3642580000001</c:v>
                      </c:pt>
                      <c:pt idx="7">
                        <c:v>3196.6621089999999</c:v>
                      </c:pt>
                      <c:pt idx="8">
                        <c:v>3195.9589839999999</c:v>
                      </c:pt>
                      <c:pt idx="9">
                        <c:v>3195.2558589999999</c:v>
                      </c:pt>
                      <c:pt idx="10">
                        <c:v>3194.5527339999999</c:v>
                      </c:pt>
                      <c:pt idx="11">
                        <c:v>3193.8486330000001</c:v>
                      </c:pt>
                      <c:pt idx="12">
                        <c:v>3193.1455080000001</c:v>
                      </c:pt>
                      <c:pt idx="13">
                        <c:v>3192.4423830000001</c:v>
                      </c:pt>
                      <c:pt idx="14">
                        <c:v>3191.7382809999999</c:v>
                      </c:pt>
                      <c:pt idx="15">
                        <c:v>3191.0341800000001</c:v>
                      </c:pt>
                      <c:pt idx="16">
                        <c:v>3190.330078</c:v>
                      </c:pt>
                      <c:pt idx="17">
                        <c:v>3189.6259770000001</c:v>
                      </c:pt>
                      <c:pt idx="18">
                        <c:v>3188.921875</c:v>
                      </c:pt>
                      <c:pt idx="19">
                        <c:v>3188.2177729999999</c:v>
                      </c:pt>
                      <c:pt idx="20">
                        <c:v>3187.513672</c:v>
                      </c:pt>
                      <c:pt idx="21">
                        <c:v>3186.8085940000001</c:v>
                      </c:pt>
                      <c:pt idx="22">
                        <c:v>3186.1035160000001</c:v>
                      </c:pt>
                      <c:pt idx="23">
                        <c:v>3185.399414</c:v>
                      </c:pt>
                      <c:pt idx="24">
                        <c:v>3184.694336</c:v>
                      </c:pt>
                      <c:pt idx="25">
                        <c:v>3183.9892580000001</c:v>
                      </c:pt>
                      <c:pt idx="26">
                        <c:v>3183.283203</c:v>
                      </c:pt>
                      <c:pt idx="27">
                        <c:v>3182.578125</c:v>
                      </c:pt>
                      <c:pt idx="28">
                        <c:v>3181.873047</c:v>
                      </c:pt>
                      <c:pt idx="29">
                        <c:v>3181.1669919999999</c:v>
                      </c:pt>
                      <c:pt idx="30">
                        <c:v>3180.4609380000002</c:v>
                      </c:pt>
                      <c:pt idx="31">
                        <c:v>3179.7558589999999</c:v>
                      </c:pt>
                      <c:pt idx="32">
                        <c:v>3179.0498050000001</c:v>
                      </c:pt>
                      <c:pt idx="33">
                        <c:v>3178.34375</c:v>
                      </c:pt>
                      <c:pt idx="34">
                        <c:v>3177.6367190000001</c:v>
                      </c:pt>
                      <c:pt idx="35">
                        <c:v>3176.930664</c:v>
                      </c:pt>
                      <c:pt idx="36">
                        <c:v>3176.2246089999999</c:v>
                      </c:pt>
                      <c:pt idx="37">
                        <c:v>3175.517578</c:v>
                      </c:pt>
                      <c:pt idx="38">
                        <c:v>3174.810547</c:v>
                      </c:pt>
                      <c:pt idx="39">
                        <c:v>3174.1035160000001</c:v>
                      </c:pt>
                      <c:pt idx="40">
                        <c:v>3173.3964839999999</c:v>
                      </c:pt>
                      <c:pt idx="41">
                        <c:v>3172.689453</c:v>
                      </c:pt>
                      <c:pt idx="42">
                        <c:v>3171.982422</c:v>
                      </c:pt>
                      <c:pt idx="43">
                        <c:v>3171.2753910000001</c:v>
                      </c:pt>
                      <c:pt idx="44">
                        <c:v>3170.5673830000001</c:v>
                      </c:pt>
                      <c:pt idx="45">
                        <c:v>3169.8603520000001</c:v>
                      </c:pt>
                      <c:pt idx="46">
                        <c:v>3169.1523440000001</c:v>
                      </c:pt>
                      <c:pt idx="47">
                        <c:v>3168.444336</c:v>
                      </c:pt>
                      <c:pt idx="48">
                        <c:v>3167.736328</c:v>
                      </c:pt>
                      <c:pt idx="49">
                        <c:v>3167.0283199999999</c:v>
                      </c:pt>
                      <c:pt idx="50">
                        <c:v>3166.319336</c:v>
                      </c:pt>
                      <c:pt idx="51">
                        <c:v>3165.611328</c:v>
                      </c:pt>
                      <c:pt idx="52">
                        <c:v>3164.9033199999999</c:v>
                      </c:pt>
                      <c:pt idx="53">
                        <c:v>3164.194336</c:v>
                      </c:pt>
                      <c:pt idx="54">
                        <c:v>3163.4853520000001</c:v>
                      </c:pt>
                      <c:pt idx="55">
                        <c:v>3162.7763669999999</c:v>
                      </c:pt>
                      <c:pt idx="56">
                        <c:v>3162.0673830000001</c:v>
                      </c:pt>
                      <c:pt idx="57">
                        <c:v>3161.3583979999999</c:v>
                      </c:pt>
                      <c:pt idx="58">
                        <c:v>3160.649414</c:v>
                      </c:pt>
                      <c:pt idx="59">
                        <c:v>3159.939453</c:v>
                      </c:pt>
                      <c:pt idx="60">
                        <c:v>3159.2304690000001</c:v>
                      </c:pt>
                      <c:pt idx="61">
                        <c:v>3158.5205080000001</c:v>
                      </c:pt>
                      <c:pt idx="62">
                        <c:v>3157.810547</c:v>
                      </c:pt>
                      <c:pt idx="63">
                        <c:v>3157.100586</c:v>
                      </c:pt>
                      <c:pt idx="64">
                        <c:v>3156.390625</c:v>
                      </c:pt>
                      <c:pt idx="65">
                        <c:v>3155.680664</c:v>
                      </c:pt>
                      <c:pt idx="66">
                        <c:v>3154.9697270000001</c:v>
                      </c:pt>
                      <c:pt idx="67">
                        <c:v>3154.2597660000001</c:v>
                      </c:pt>
                      <c:pt idx="68">
                        <c:v>3153.548828</c:v>
                      </c:pt>
                      <c:pt idx="69">
                        <c:v>3152.8378910000001</c:v>
                      </c:pt>
                      <c:pt idx="70">
                        <c:v>3152.1279300000001</c:v>
                      </c:pt>
                      <c:pt idx="71">
                        <c:v>3151.4169919999999</c:v>
                      </c:pt>
                      <c:pt idx="72">
                        <c:v>3150.705078</c:v>
                      </c:pt>
                      <c:pt idx="73">
                        <c:v>3149.9941410000001</c:v>
                      </c:pt>
                      <c:pt idx="74">
                        <c:v>3149.283203</c:v>
                      </c:pt>
                      <c:pt idx="75">
                        <c:v>3148.571289</c:v>
                      </c:pt>
                      <c:pt idx="76">
                        <c:v>3147.8603520000001</c:v>
                      </c:pt>
                      <c:pt idx="77">
                        <c:v>3147.1484380000002</c:v>
                      </c:pt>
                      <c:pt idx="78">
                        <c:v>3146.4365229999999</c:v>
                      </c:pt>
                      <c:pt idx="79">
                        <c:v>3145.7246089999999</c:v>
                      </c:pt>
                      <c:pt idx="80">
                        <c:v>3145.0126949999999</c:v>
                      </c:pt>
                      <c:pt idx="81">
                        <c:v>3144.2998050000001</c:v>
                      </c:pt>
                      <c:pt idx="82">
                        <c:v>3143.5878910000001</c:v>
                      </c:pt>
                      <c:pt idx="83">
                        <c:v>3142.875</c:v>
                      </c:pt>
                      <c:pt idx="84">
                        <c:v>3142.163086</c:v>
                      </c:pt>
                      <c:pt idx="85">
                        <c:v>3141.4501949999999</c:v>
                      </c:pt>
                      <c:pt idx="86">
                        <c:v>3140.7373050000001</c:v>
                      </c:pt>
                      <c:pt idx="87">
                        <c:v>3140.024414</c:v>
                      </c:pt>
                      <c:pt idx="88">
                        <c:v>3139.310547</c:v>
                      </c:pt>
                      <c:pt idx="89">
                        <c:v>3138.5976559999999</c:v>
                      </c:pt>
                      <c:pt idx="90">
                        <c:v>3137.8847660000001</c:v>
                      </c:pt>
                      <c:pt idx="91">
                        <c:v>3137.1708979999999</c:v>
                      </c:pt>
                      <c:pt idx="92">
                        <c:v>3136.4570309999999</c:v>
                      </c:pt>
                      <c:pt idx="93">
                        <c:v>3135.743164</c:v>
                      </c:pt>
                      <c:pt idx="94">
                        <c:v>3135.029297</c:v>
                      </c:pt>
                      <c:pt idx="95">
                        <c:v>3134.3154300000001</c:v>
                      </c:pt>
                      <c:pt idx="96">
                        <c:v>3133.6015630000002</c:v>
                      </c:pt>
                      <c:pt idx="97">
                        <c:v>3132.8867190000001</c:v>
                      </c:pt>
                      <c:pt idx="98">
                        <c:v>3132.1728520000001</c:v>
                      </c:pt>
                      <c:pt idx="99">
                        <c:v>3131.4580080000001</c:v>
                      </c:pt>
                      <c:pt idx="100">
                        <c:v>3130.743164</c:v>
                      </c:pt>
                      <c:pt idx="101">
                        <c:v>3130.0283199999999</c:v>
                      </c:pt>
                      <c:pt idx="102">
                        <c:v>3129.3134770000001</c:v>
                      </c:pt>
                      <c:pt idx="103">
                        <c:v>3128.5986330000001</c:v>
                      </c:pt>
                      <c:pt idx="104">
                        <c:v>3127.883789</c:v>
                      </c:pt>
                      <c:pt idx="105">
                        <c:v>3127.1679690000001</c:v>
                      </c:pt>
                      <c:pt idx="106">
                        <c:v>3126.453125</c:v>
                      </c:pt>
                      <c:pt idx="107">
                        <c:v>3125.7373050000001</c:v>
                      </c:pt>
                      <c:pt idx="108">
                        <c:v>3125.0214839999999</c:v>
                      </c:pt>
                      <c:pt idx="109">
                        <c:v>3124.305664</c:v>
                      </c:pt>
                      <c:pt idx="110">
                        <c:v>3123.5898440000001</c:v>
                      </c:pt>
                      <c:pt idx="111">
                        <c:v>3122.8740229999999</c:v>
                      </c:pt>
                      <c:pt idx="112">
                        <c:v>3122.1572270000001</c:v>
                      </c:pt>
                      <c:pt idx="113">
                        <c:v>3121.4414059999999</c:v>
                      </c:pt>
                      <c:pt idx="114">
                        <c:v>3120.7246089999999</c:v>
                      </c:pt>
                      <c:pt idx="115">
                        <c:v>3120.008789</c:v>
                      </c:pt>
                      <c:pt idx="116">
                        <c:v>3119.2919919999999</c:v>
                      </c:pt>
                      <c:pt idx="117">
                        <c:v>3118.5751949999999</c:v>
                      </c:pt>
                      <c:pt idx="118">
                        <c:v>3117.857422</c:v>
                      </c:pt>
                      <c:pt idx="119">
                        <c:v>3117.140625</c:v>
                      </c:pt>
                      <c:pt idx="120">
                        <c:v>3116.423828</c:v>
                      </c:pt>
                      <c:pt idx="121">
                        <c:v>3115.7060550000001</c:v>
                      </c:pt>
                      <c:pt idx="122">
                        <c:v>3114.9882809999999</c:v>
                      </c:pt>
                      <c:pt idx="123">
                        <c:v>3114.2714839999999</c:v>
                      </c:pt>
                      <c:pt idx="124">
                        <c:v>3113.553711</c:v>
                      </c:pt>
                      <c:pt idx="125">
                        <c:v>3112.834961</c:v>
                      </c:pt>
                      <c:pt idx="126">
                        <c:v>3112.1171880000002</c:v>
                      </c:pt>
                      <c:pt idx="127">
                        <c:v>3111.399414</c:v>
                      </c:pt>
                      <c:pt idx="128">
                        <c:v>3110.680664</c:v>
                      </c:pt>
                      <c:pt idx="129">
                        <c:v>3109.9628910000001</c:v>
                      </c:pt>
                      <c:pt idx="130">
                        <c:v>3109.2441410000001</c:v>
                      </c:pt>
                      <c:pt idx="131">
                        <c:v>3108.5253910000001</c:v>
                      </c:pt>
                      <c:pt idx="132">
                        <c:v>3107.8066410000001</c:v>
                      </c:pt>
                      <c:pt idx="133">
                        <c:v>3107.0878910000001</c:v>
                      </c:pt>
                      <c:pt idx="134">
                        <c:v>3106.3691410000001</c:v>
                      </c:pt>
                      <c:pt idx="135">
                        <c:v>3105.649414</c:v>
                      </c:pt>
                      <c:pt idx="136">
                        <c:v>3104.930664</c:v>
                      </c:pt>
                      <c:pt idx="137">
                        <c:v>3104.2109380000002</c:v>
                      </c:pt>
                      <c:pt idx="138">
                        <c:v>3103.491211</c:v>
                      </c:pt>
                      <c:pt idx="139">
                        <c:v>3102.7714839999999</c:v>
                      </c:pt>
                      <c:pt idx="140">
                        <c:v>3102.0517580000001</c:v>
                      </c:pt>
                      <c:pt idx="141">
                        <c:v>3101.3320309999999</c:v>
                      </c:pt>
                      <c:pt idx="142">
                        <c:v>3100.6123050000001</c:v>
                      </c:pt>
                      <c:pt idx="143">
                        <c:v>3099.8916020000001</c:v>
                      </c:pt>
                      <c:pt idx="144">
                        <c:v>3099.1708979999999</c:v>
                      </c:pt>
                      <c:pt idx="145">
                        <c:v>3098.451172</c:v>
                      </c:pt>
                      <c:pt idx="146">
                        <c:v>3097.7304690000001</c:v>
                      </c:pt>
                      <c:pt idx="147">
                        <c:v>3097.0097660000001</c:v>
                      </c:pt>
                      <c:pt idx="148">
                        <c:v>3096.2890630000002</c:v>
                      </c:pt>
                      <c:pt idx="149">
                        <c:v>3095.5673830000001</c:v>
                      </c:pt>
                      <c:pt idx="150">
                        <c:v>3094.8466800000001</c:v>
                      </c:pt>
                      <c:pt idx="151">
                        <c:v>3094.125</c:v>
                      </c:pt>
                      <c:pt idx="152">
                        <c:v>3093.404297</c:v>
                      </c:pt>
                      <c:pt idx="153">
                        <c:v>3092.6826169999999</c:v>
                      </c:pt>
                      <c:pt idx="154">
                        <c:v>3091.9609380000002</c:v>
                      </c:pt>
                      <c:pt idx="155">
                        <c:v>3091.2392580000001</c:v>
                      </c:pt>
                      <c:pt idx="156">
                        <c:v>3090.517578</c:v>
                      </c:pt>
                      <c:pt idx="157">
                        <c:v>3089.794922</c:v>
                      </c:pt>
                      <c:pt idx="158">
                        <c:v>3089.0732419999999</c:v>
                      </c:pt>
                      <c:pt idx="159">
                        <c:v>3088.350586</c:v>
                      </c:pt>
                      <c:pt idx="160">
                        <c:v>3087.6289059999999</c:v>
                      </c:pt>
                      <c:pt idx="161">
                        <c:v>3086.90625</c:v>
                      </c:pt>
                      <c:pt idx="162">
                        <c:v>3086.1835940000001</c:v>
                      </c:pt>
                      <c:pt idx="163">
                        <c:v>3085.4609380000002</c:v>
                      </c:pt>
                      <c:pt idx="164">
                        <c:v>3084.7373050000001</c:v>
                      </c:pt>
                      <c:pt idx="165">
                        <c:v>3084.0146479999999</c:v>
                      </c:pt>
                      <c:pt idx="166">
                        <c:v>3083.2910160000001</c:v>
                      </c:pt>
                      <c:pt idx="167">
                        <c:v>3082.5683589999999</c:v>
                      </c:pt>
                      <c:pt idx="168">
                        <c:v>3081.8447270000001</c:v>
                      </c:pt>
                      <c:pt idx="169">
                        <c:v>3081.1210940000001</c:v>
                      </c:pt>
                      <c:pt idx="170">
                        <c:v>3080.397461</c:v>
                      </c:pt>
                      <c:pt idx="171">
                        <c:v>3079.673828</c:v>
                      </c:pt>
                      <c:pt idx="172">
                        <c:v>3078.9492190000001</c:v>
                      </c:pt>
                      <c:pt idx="173">
                        <c:v>3078.225586</c:v>
                      </c:pt>
                      <c:pt idx="174">
                        <c:v>3077.5009770000001</c:v>
                      </c:pt>
                      <c:pt idx="175">
                        <c:v>3076.7763669999999</c:v>
                      </c:pt>
                      <c:pt idx="176">
                        <c:v>3076.0527339999999</c:v>
                      </c:pt>
                      <c:pt idx="177">
                        <c:v>3075.328125</c:v>
                      </c:pt>
                      <c:pt idx="178">
                        <c:v>3074.602539</c:v>
                      </c:pt>
                      <c:pt idx="179">
                        <c:v>3073.8779300000001</c:v>
                      </c:pt>
                      <c:pt idx="180">
                        <c:v>3073.1533199999999</c:v>
                      </c:pt>
                      <c:pt idx="181">
                        <c:v>3072.4277339999999</c:v>
                      </c:pt>
                      <c:pt idx="182">
                        <c:v>3071.703125</c:v>
                      </c:pt>
                      <c:pt idx="183">
                        <c:v>3070.977539</c:v>
                      </c:pt>
                      <c:pt idx="184">
                        <c:v>3070.251953</c:v>
                      </c:pt>
                      <c:pt idx="185">
                        <c:v>3069.5263669999999</c:v>
                      </c:pt>
                      <c:pt idx="186">
                        <c:v>3068.7998050000001</c:v>
                      </c:pt>
                      <c:pt idx="187">
                        <c:v>3068.0742190000001</c:v>
                      </c:pt>
                      <c:pt idx="188">
                        <c:v>3067.3486330000001</c:v>
                      </c:pt>
                      <c:pt idx="189">
                        <c:v>3066.6220699999999</c:v>
                      </c:pt>
                      <c:pt idx="190">
                        <c:v>3065.8955080000001</c:v>
                      </c:pt>
                      <c:pt idx="191">
                        <c:v>3065.1689449999999</c:v>
                      </c:pt>
                      <c:pt idx="192">
                        <c:v>3064.4423830000001</c:v>
                      </c:pt>
                      <c:pt idx="193">
                        <c:v>3063.7158199999999</c:v>
                      </c:pt>
                      <c:pt idx="194">
                        <c:v>3062.9892580000001</c:v>
                      </c:pt>
                      <c:pt idx="195">
                        <c:v>3062.2626949999999</c:v>
                      </c:pt>
                      <c:pt idx="196">
                        <c:v>3061.5351559999999</c:v>
                      </c:pt>
                      <c:pt idx="197">
                        <c:v>3060.8076169999999</c:v>
                      </c:pt>
                      <c:pt idx="198">
                        <c:v>3060.080078</c:v>
                      </c:pt>
                      <c:pt idx="199">
                        <c:v>3059.352539</c:v>
                      </c:pt>
                      <c:pt idx="200">
                        <c:v>3058.625</c:v>
                      </c:pt>
                      <c:pt idx="201">
                        <c:v>3057.897461</c:v>
                      </c:pt>
                      <c:pt idx="202">
                        <c:v>3057.169922</c:v>
                      </c:pt>
                      <c:pt idx="203">
                        <c:v>3056.4414059999999</c:v>
                      </c:pt>
                      <c:pt idx="204">
                        <c:v>3055.7138669999999</c:v>
                      </c:pt>
                      <c:pt idx="205">
                        <c:v>3054.9853520000001</c:v>
                      </c:pt>
                      <c:pt idx="206">
                        <c:v>3054.256836</c:v>
                      </c:pt>
                      <c:pt idx="207">
                        <c:v>3053.5283199999999</c:v>
                      </c:pt>
                      <c:pt idx="208">
                        <c:v>3052.7998050000001</c:v>
                      </c:pt>
                      <c:pt idx="209">
                        <c:v>3052.0703130000002</c:v>
                      </c:pt>
                      <c:pt idx="210">
                        <c:v>3051.341797</c:v>
                      </c:pt>
                      <c:pt idx="211">
                        <c:v>3050.6123050000001</c:v>
                      </c:pt>
                      <c:pt idx="212">
                        <c:v>3049.883789</c:v>
                      </c:pt>
                      <c:pt idx="213">
                        <c:v>3049.154297</c:v>
                      </c:pt>
                      <c:pt idx="214">
                        <c:v>3048.4248050000001</c:v>
                      </c:pt>
                      <c:pt idx="215">
                        <c:v>3047.6953130000002</c:v>
                      </c:pt>
                      <c:pt idx="216">
                        <c:v>3046.9658199999999</c:v>
                      </c:pt>
                      <c:pt idx="217">
                        <c:v>3046.2353520000001</c:v>
                      </c:pt>
                      <c:pt idx="218">
                        <c:v>3045.5058589999999</c:v>
                      </c:pt>
                      <c:pt idx="219">
                        <c:v>3044.7753910000001</c:v>
                      </c:pt>
                      <c:pt idx="220">
                        <c:v>3044.044922</c:v>
                      </c:pt>
                      <c:pt idx="221">
                        <c:v>3043.314453</c:v>
                      </c:pt>
                      <c:pt idx="222">
                        <c:v>3042.5839839999999</c:v>
                      </c:pt>
                      <c:pt idx="223">
                        <c:v>3041.8535160000001</c:v>
                      </c:pt>
                      <c:pt idx="224">
                        <c:v>3041.123047</c:v>
                      </c:pt>
                      <c:pt idx="225">
                        <c:v>3040.3916020000001</c:v>
                      </c:pt>
                      <c:pt idx="226">
                        <c:v>3039.6611330000001</c:v>
                      </c:pt>
                      <c:pt idx="227">
                        <c:v>3038.9296880000002</c:v>
                      </c:pt>
                      <c:pt idx="228">
                        <c:v>3038.1982419999999</c:v>
                      </c:pt>
                      <c:pt idx="229">
                        <c:v>3037.466797</c:v>
                      </c:pt>
                      <c:pt idx="230">
                        <c:v>3036.7353520000001</c:v>
                      </c:pt>
                      <c:pt idx="231">
                        <c:v>3036.0039059999999</c:v>
                      </c:pt>
                      <c:pt idx="232">
                        <c:v>3035.2714839999999</c:v>
                      </c:pt>
                      <c:pt idx="233">
                        <c:v>3034.540039</c:v>
                      </c:pt>
                      <c:pt idx="234">
                        <c:v>3033.8076169999999</c:v>
                      </c:pt>
                      <c:pt idx="235">
                        <c:v>3033.0751949999999</c:v>
                      </c:pt>
                      <c:pt idx="236">
                        <c:v>3032.3427729999999</c:v>
                      </c:pt>
                      <c:pt idx="237">
                        <c:v>3031.6103520000001</c:v>
                      </c:pt>
                      <c:pt idx="238">
                        <c:v>3030.8779300000001</c:v>
                      </c:pt>
                      <c:pt idx="239">
                        <c:v>3030.1455080000001</c:v>
                      </c:pt>
                      <c:pt idx="240">
                        <c:v>3029.4121089999999</c:v>
                      </c:pt>
                      <c:pt idx="241">
                        <c:v>3028.678711</c:v>
                      </c:pt>
                      <c:pt idx="242">
                        <c:v>3027.946289</c:v>
                      </c:pt>
                      <c:pt idx="243">
                        <c:v>3027.2128910000001</c:v>
                      </c:pt>
                      <c:pt idx="244">
                        <c:v>3026.4794919999999</c:v>
                      </c:pt>
                      <c:pt idx="245">
                        <c:v>3025.7460940000001</c:v>
                      </c:pt>
                      <c:pt idx="246">
                        <c:v>3025.0117190000001</c:v>
                      </c:pt>
                      <c:pt idx="247">
                        <c:v>3024.2783199999999</c:v>
                      </c:pt>
                      <c:pt idx="248">
                        <c:v>3023.5439449999999</c:v>
                      </c:pt>
                      <c:pt idx="249">
                        <c:v>3022.8095699999999</c:v>
                      </c:pt>
                      <c:pt idx="250">
                        <c:v>3022.076172</c:v>
                      </c:pt>
                      <c:pt idx="251">
                        <c:v>3021.341797</c:v>
                      </c:pt>
                      <c:pt idx="252">
                        <c:v>3020.6064449999999</c:v>
                      </c:pt>
                      <c:pt idx="253">
                        <c:v>3019.8720699999999</c:v>
                      </c:pt>
                      <c:pt idx="254">
                        <c:v>3019.1376949999999</c:v>
                      </c:pt>
                      <c:pt idx="255">
                        <c:v>3018.4023440000001</c:v>
                      </c:pt>
                      <c:pt idx="256">
                        <c:v>3017.6679690000001</c:v>
                      </c:pt>
                      <c:pt idx="257">
                        <c:v>3016.9326169999999</c:v>
                      </c:pt>
                      <c:pt idx="258">
                        <c:v>3016.1972660000001</c:v>
                      </c:pt>
                      <c:pt idx="259">
                        <c:v>3015.461914</c:v>
                      </c:pt>
                      <c:pt idx="260">
                        <c:v>3014.7265630000002</c:v>
                      </c:pt>
                      <c:pt idx="261">
                        <c:v>3013.9902339999999</c:v>
                      </c:pt>
                      <c:pt idx="262">
                        <c:v>3013.2548830000001</c:v>
                      </c:pt>
                      <c:pt idx="263">
                        <c:v>3012.5185550000001</c:v>
                      </c:pt>
                      <c:pt idx="264">
                        <c:v>3011.7822270000001</c:v>
                      </c:pt>
                      <c:pt idx="265">
                        <c:v>3011.0458979999999</c:v>
                      </c:pt>
                      <c:pt idx="266">
                        <c:v>3010.3095699999999</c:v>
                      </c:pt>
                      <c:pt idx="267">
                        <c:v>3009.5732419999999</c:v>
                      </c:pt>
                      <c:pt idx="268">
                        <c:v>3008.836914</c:v>
                      </c:pt>
                      <c:pt idx="269">
                        <c:v>3008.0996089999999</c:v>
                      </c:pt>
                      <c:pt idx="270">
                        <c:v>3007.3632809999999</c:v>
                      </c:pt>
                      <c:pt idx="271">
                        <c:v>3006.6259770000001</c:v>
                      </c:pt>
                      <c:pt idx="272">
                        <c:v>3005.888672</c:v>
                      </c:pt>
                      <c:pt idx="273">
                        <c:v>3005.1513669999999</c:v>
                      </c:pt>
                      <c:pt idx="274">
                        <c:v>3004.4140630000002</c:v>
                      </c:pt>
                      <c:pt idx="275">
                        <c:v>3003.6767580000001</c:v>
                      </c:pt>
                      <c:pt idx="276">
                        <c:v>3002.9384770000001</c:v>
                      </c:pt>
                      <c:pt idx="277">
                        <c:v>3002.201172</c:v>
                      </c:pt>
                      <c:pt idx="278">
                        <c:v>3001.4628910000001</c:v>
                      </c:pt>
                      <c:pt idx="279">
                        <c:v>3000.7246089999999</c:v>
                      </c:pt>
                      <c:pt idx="280">
                        <c:v>2999.986328</c:v>
                      </c:pt>
                      <c:pt idx="281">
                        <c:v>2999.248047</c:v>
                      </c:pt>
                      <c:pt idx="282">
                        <c:v>2998.5097660000001</c:v>
                      </c:pt>
                      <c:pt idx="283">
                        <c:v>2997.7714839999999</c:v>
                      </c:pt>
                      <c:pt idx="284">
                        <c:v>2997.0322270000001</c:v>
                      </c:pt>
                      <c:pt idx="285">
                        <c:v>2996.2939449999999</c:v>
                      </c:pt>
                      <c:pt idx="286">
                        <c:v>2995.5546880000002</c:v>
                      </c:pt>
                      <c:pt idx="287">
                        <c:v>2994.8154300000001</c:v>
                      </c:pt>
                      <c:pt idx="288">
                        <c:v>2994.076172</c:v>
                      </c:pt>
                      <c:pt idx="289">
                        <c:v>2993.336914</c:v>
                      </c:pt>
                      <c:pt idx="290">
                        <c:v>2992.5966800000001</c:v>
                      </c:pt>
                      <c:pt idx="291">
                        <c:v>2991.857422</c:v>
                      </c:pt>
                      <c:pt idx="292">
                        <c:v>2991.1171880000002</c:v>
                      </c:pt>
                      <c:pt idx="293">
                        <c:v>2990.3779300000001</c:v>
                      </c:pt>
                      <c:pt idx="294">
                        <c:v>2989.6376949999999</c:v>
                      </c:pt>
                      <c:pt idx="295">
                        <c:v>2988.897461</c:v>
                      </c:pt>
                      <c:pt idx="296">
                        <c:v>2988.1572270000001</c:v>
                      </c:pt>
                      <c:pt idx="297">
                        <c:v>2987.4160160000001</c:v>
                      </c:pt>
                      <c:pt idx="298">
                        <c:v>2986.6757809999999</c:v>
                      </c:pt>
                      <c:pt idx="299">
                        <c:v>2985.9345699999999</c:v>
                      </c:pt>
                      <c:pt idx="300">
                        <c:v>2985.194336</c:v>
                      </c:pt>
                      <c:pt idx="301">
                        <c:v>2984.453125</c:v>
                      </c:pt>
                      <c:pt idx="302">
                        <c:v>2983.711914</c:v>
                      </c:pt>
                      <c:pt idx="303">
                        <c:v>2982.970703</c:v>
                      </c:pt>
                      <c:pt idx="304">
                        <c:v>2982.2285160000001</c:v>
                      </c:pt>
                      <c:pt idx="305">
                        <c:v>2981.4873050000001</c:v>
                      </c:pt>
                      <c:pt idx="306">
                        <c:v>2980.7451169999999</c:v>
                      </c:pt>
                      <c:pt idx="307">
                        <c:v>2980.0039059999999</c:v>
                      </c:pt>
                      <c:pt idx="308">
                        <c:v>2979.2617190000001</c:v>
                      </c:pt>
                      <c:pt idx="309">
                        <c:v>2978.5195309999999</c:v>
                      </c:pt>
                      <c:pt idx="310">
                        <c:v>2977.7773440000001</c:v>
                      </c:pt>
                      <c:pt idx="311">
                        <c:v>2977.0351559999999</c:v>
                      </c:pt>
                      <c:pt idx="312">
                        <c:v>2976.2919919999999</c:v>
                      </c:pt>
                      <c:pt idx="313">
                        <c:v>2975.5498050000001</c:v>
                      </c:pt>
                      <c:pt idx="314">
                        <c:v>2974.8066410000001</c:v>
                      </c:pt>
                      <c:pt idx="315">
                        <c:v>2974.064453</c:v>
                      </c:pt>
                      <c:pt idx="316">
                        <c:v>2973.321289</c:v>
                      </c:pt>
                      <c:pt idx="317">
                        <c:v>2972.578125</c:v>
                      </c:pt>
                      <c:pt idx="318">
                        <c:v>2971.8339839999999</c:v>
                      </c:pt>
                      <c:pt idx="319">
                        <c:v>2971.0908199999999</c:v>
                      </c:pt>
                      <c:pt idx="320">
                        <c:v>2970.3476559999999</c:v>
                      </c:pt>
                      <c:pt idx="321">
                        <c:v>2969.6035160000001</c:v>
                      </c:pt>
                      <c:pt idx="322">
                        <c:v>2968.859375</c:v>
                      </c:pt>
                      <c:pt idx="323">
                        <c:v>2968.1152339999999</c:v>
                      </c:pt>
                      <c:pt idx="324">
                        <c:v>2967.3710940000001</c:v>
                      </c:pt>
                      <c:pt idx="325">
                        <c:v>2966.626953</c:v>
                      </c:pt>
                      <c:pt idx="326">
                        <c:v>2965.8828130000002</c:v>
                      </c:pt>
                      <c:pt idx="327">
                        <c:v>2965.1376949999999</c:v>
                      </c:pt>
                      <c:pt idx="328">
                        <c:v>2964.3935550000001</c:v>
                      </c:pt>
                      <c:pt idx="329">
                        <c:v>2963.6484380000002</c:v>
                      </c:pt>
                      <c:pt idx="330">
                        <c:v>2962.9033199999999</c:v>
                      </c:pt>
                      <c:pt idx="331">
                        <c:v>2962.158203</c:v>
                      </c:pt>
                      <c:pt idx="332">
                        <c:v>2961.413086</c:v>
                      </c:pt>
                      <c:pt idx="333">
                        <c:v>2960.6679690000001</c:v>
                      </c:pt>
                      <c:pt idx="334">
                        <c:v>2959.9228520000001</c:v>
                      </c:pt>
                      <c:pt idx="335">
                        <c:v>2959.1767580000001</c:v>
                      </c:pt>
                      <c:pt idx="336">
                        <c:v>2958.430664</c:v>
                      </c:pt>
                      <c:pt idx="337">
                        <c:v>2957.685547</c:v>
                      </c:pt>
                      <c:pt idx="338">
                        <c:v>2956.939453</c:v>
                      </c:pt>
                      <c:pt idx="339">
                        <c:v>2956.1923830000001</c:v>
                      </c:pt>
                      <c:pt idx="340">
                        <c:v>2955.446289</c:v>
                      </c:pt>
                      <c:pt idx="341">
                        <c:v>2954.7001949999999</c:v>
                      </c:pt>
                      <c:pt idx="342">
                        <c:v>2953.953125</c:v>
                      </c:pt>
                      <c:pt idx="343">
                        <c:v>2953.2070309999999</c:v>
                      </c:pt>
                      <c:pt idx="344">
                        <c:v>2952.459961</c:v>
                      </c:pt>
                      <c:pt idx="345">
                        <c:v>2951.7128910000001</c:v>
                      </c:pt>
                      <c:pt idx="346">
                        <c:v>2950.9658199999999</c:v>
                      </c:pt>
                      <c:pt idx="347">
                        <c:v>2950.21875</c:v>
                      </c:pt>
                      <c:pt idx="348">
                        <c:v>2949.470703</c:v>
                      </c:pt>
                      <c:pt idx="349">
                        <c:v>2948.7236330000001</c:v>
                      </c:pt>
                      <c:pt idx="350">
                        <c:v>2947.975586</c:v>
                      </c:pt>
                      <c:pt idx="351">
                        <c:v>2947.227539</c:v>
                      </c:pt>
                      <c:pt idx="352">
                        <c:v>2946.4804690000001</c:v>
                      </c:pt>
                      <c:pt idx="353">
                        <c:v>2945.732422</c:v>
                      </c:pt>
                      <c:pt idx="354">
                        <c:v>2944.9833979999999</c:v>
                      </c:pt>
                      <c:pt idx="355">
                        <c:v>2944.2353520000001</c:v>
                      </c:pt>
                      <c:pt idx="356">
                        <c:v>2943.4873050000001</c:v>
                      </c:pt>
                      <c:pt idx="357">
                        <c:v>2942.7382809999999</c:v>
                      </c:pt>
                      <c:pt idx="358">
                        <c:v>2941.9892580000001</c:v>
                      </c:pt>
                      <c:pt idx="359">
                        <c:v>2941.2402339999999</c:v>
                      </c:pt>
                      <c:pt idx="360">
                        <c:v>2940.491211</c:v>
                      </c:pt>
                      <c:pt idx="361">
                        <c:v>2939.7421880000002</c:v>
                      </c:pt>
                      <c:pt idx="362">
                        <c:v>2938.993164</c:v>
                      </c:pt>
                      <c:pt idx="363">
                        <c:v>2938.243164</c:v>
                      </c:pt>
                      <c:pt idx="364">
                        <c:v>2937.4941410000001</c:v>
                      </c:pt>
                      <c:pt idx="365">
                        <c:v>2936.7441410000001</c:v>
                      </c:pt>
                      <c:pt idx="366">
                        <c:v>2935.9941410000001</c:v>
                      </c:pt>
                      <c:pt idx="367">
                        <c:v>2935.2441410000001</c:v>
                      </c:pt>
                      <c:pt idx="368">
                        <c:v>2934.4941410000001</c:v>
                      </c:pt>
                      <c:pt idx="369">
                        <c:v>2933.7441410000001</c:v>
                      </c:pt>
                      <c:pt idx="370">
                        <c:v>2932.993164</c:v>
                      </c:pt>
                      <c:pt idx="371">
                        <c:v>2932.243164</c:v>
                      </c:pt>
                      <c:pt idx="372">
                        <c:v>2931.4921880000002</c:v>
                      </c:pt>
                      <c:pt idx="373">
                        <c:v>2930.741211</c:v>
                      </c:pt>
                      <c:pt idx="374">
                        <c:v>2929.9902339999999</c:v>
                      </c:pt>
                      <c:pt idx="375">
                        <c:v>2929.2392580000001</c:v>
                      </c:pt>
                      <c:pt idx="376">
                        <c:v>2928.4882809999999</c:v>
                      </c:pt>
                      <c:pt idx="377">
                        <c:v>2927.7373050000001</c:v>
                      </c:pt>
                      <c:pt idx="378">
                        <c:v>2926.9853520000001</c:v>
                      </c:pt>
                      <c:pt idx="379">
                        <c:v>2926.2333979999999</c:v>
                      </c:pt>
                      <c:pt idx="380">
                        <c:v>2925.4814449999999</c:v>
                      </c:pt>
                      <c:pt idx="381">
                        <c:v>2924.7294919999999</c:v>
                      </c:pt>
                      <c:pt idx="382">
                        <c:v>2923.977539</c:v>
                      </c:pt>
                      <c:pt idx="383">
                        <c:v>2923.225586</c:v>
                      </c:pt>
                      <c:pt idx="384">
                        <c:v>2922.4736330000001</c:v>
                      </c:pt>
                      <c:pt idx="385">
                        <c:v>2921.720703</c:v>
                      </c:pt>
                      <c:pt idx="386">
                        <c:v>2920.96875</c:v>
                      </c:pt>
                      <c:pt idx="387">
                        <c:v>2920.2158199999999</c:v>
                      </c:pt>
                      <c:pt idx="388">
                        <c:v>2919.4628910000001</c:v>
                      </c:pt>
                      <c:pt idx="389">
                        <c:v>2918.709961</c:v>
                      </c:pt>
                      <c:pt idx="390">
                        <c:v>2917.9560550000001</c:v>
                      </c:pt>
                      <c:pt idx="391">
                        <c:v>2917.203125</c:v>
                      </c:pt>
                      <c:pt idx="392">
                        <c:v>2916.4501949999999</c:v>
                      </c:pt>
                      <c:pt idx="393">
                        <c:v>2915.696289</c:v>
                      </c:pt>
                      <c:pt idx="394">
                        <c:v>2914.9423830000001</c:v>
                      </c:pt>
                      <c:pt idx="395">
                        <c:v>2914.1884770000001</c:v>
                      </c:pt>
                      <c:pt idx="396">
                        <c:v>2913.4345699999999</c:v>
                      </c:pt>
                      <c:pt idx="397">
                        <c:v>2912.680664</c:v>
                      </c:pt>
                      <c:pt idx="398">
                        <c:v>2911.9267580000001</c:v>
                      </c:pt>
                      <c:pt idx="399">
                        <c:v>2911.171875</c:v>
                      </c:pt>
                      <c:pt idx="400">
                        <c:v>2910.4169919999999</c:v>
                      </c:pt>
                      <c:pt idx="401">
                        <c:v>2909.663086</c:v>
                      </c:pt>
                      <c:pt idx="402">
                        <c:v>2908.908203</c:v>
                      </c:pt>
                      <c:pt idx="403">
                        <c:v>2908.1533199999999</c:v>
                      </c:pt>
                      <c:pt idx="404">
                        <c:v>2907.397461</c:v>
                      </c:pt>
                      <c:pt idx="405">
                        <c:v>2906.642578</c:v>
                      </c:pt>
                      <c:pt idx="406">
                        <c:v>2905.8876949999999</c:v>
                      </c:pt>
                      <c:pt idx="407">
                        <c:v>2905.131836</c:v>
                      </c:pt>
                      <c:pt idx="408">
                        <c:v>2904.3759770000001</c:v>
                      </c:pt>
                      <c:pt idx="409">
                        <c:v>2903.6201169999999</c:v>
                      </c:pt>
                      <c:pt idx="410">
                        <c:v>2902.8642580000001</c:v>
                      </c:pt>
                      <c:pt idx="411">
                        <c:v>2902.1083979999999</c:v>
                      </c:pt>
                      <c:pt idx="412">
                        <c:v>2901.352539</c:v>
                      </c:pt>
                      <c:pt idx="413">
                        <c:v>2900.595703</c:v>
                      </c:pt>
                      <c:pt idx="414">
                        <c:v>2899.8398440000001</c:v>
                      </c:pt>
                      <c:pt idx="415">
                        <c:v>2899.0830080000001</c:v>
                      </c:pt>
                      <c:pt idx="416">
                        <c:v>2898.326172</c:v>
                      </c:pt>
                      <c:pt idx="417">
                        <c:v>2897.569336</c:v>
                      </c:pt>
                      <c:pt idx="418">
                        <c:v>2896.8125</c:v>
                      </c:pt>
                      <c:pt idx="419">
                        <c:v>2896.0546880000002</c:v>
                      </c:pt>
                      <c:pt idx="420">
                        <c:v>2895.2978520000001</c:v>
                      </c:pt>
                      <c:pt idx="421">
                        <c:v>2894.540039</c:v>
                      </c:pt>
                      <c:pt idx="422">
                        <c:v>2893.783203</c:v>
                      </c:pt>
                      <c:pt idx="423">
                        <c:v>2893.0253910000001</c:v>
                      </c:pt>
                      <c:pt idx="424">
                        <c:v>2892.267578</c:v>
                      </c:pt>
                      <c:pt idx="425">
                        <c:v>2891.5097660000001</c:v>
                      </c:pt>
                      <c:pt idx="426">
                        <c:v>2890.7509770000001</c:v>
                      </c:pt>
                      <c:pt idx="427">
                        <c:v>2889.993164</c:v>
                      </c:pt>
                      <c:pt idx="428">
                        <c:v>2889.234375</c:v>
                      </c:pt>
                      <c:pt idx="429">
                        <c:v>2888.475586</c:v>
                      </c:pt>
                      <c:pt idx="430">
                        <c:v>2887.7177729999999</c:v>
                      </c:pt>
                      <c:pt idx="431">
                        <c:v>2886.9589839999999</c:v>
                      </c:pt>
                      <c:pt idx="432">
                        <c:v>2886.1992190000001</c:v>
                      </c:pt>
                      <c:pt idx="433">
                        <c:v>2885.4404300000001</c:v>
                      </c:pt>
                      <c:pt idx="434">
                        <c:v>2884.6816410000001</c:v>
                      </c:pt>
                      <c:pt idx="435">
                        <c:v>2883.921875</c:v>
                      </c:pt>
                      <c:pt idx="436">
                        <c:v>2883.1621089999999</c:v>
                      </c:pt>
                      <c:pt idx="437">
                        <c:v>2882.4023440000001</c:v>
                      </c:pt>
                      <c:pt idx="438">
                        <c:v>2881.642578</c:v>
                      </c:pt>
                      <c:pt idx="439">
                        <c:v>2880.8828130000002</c:v>
                      </c:pt>
                      <c:pt idx="440">
                        <c:v>2880.123047</c:v>
                      </c:pt>
                      <c:pt idx="441">
                        <c:v>2879.3623050000001</c:v>
                      </c:pt>
                      <c:pt idx="442">
                        <c:v>2878.602539</c:v>
                      </c:pt>
                      <c:pt idx="443">
                        <c:v>2877.841797</c:v>
                      </c:pt>
                      <c:pt idx="444">
                        <c:v>2877.0810550000001</c:v>
                      </c:pt>
                      <c:pt idx="445">
                        <c:v>2876.3203130000002</c:v>
                      </c:pt>
                      <c:pt idx="446">
                        <c:v>2875.5595699999999</c:v>
                      </c:pt>
                      <c:pt idx="447">
                        <c:v>2874.798828</c:v>
                      </c:pt>
                      <c:pt idx="448">
                        <c:v>2874.0371089999999</c:v>
                      </c:pt>
                      <c:pt idx="449">
                        <c:v>2873.2763669999999</c:v>
                      </c:pt>
                      <c:pt idx="450">
                        <c:v>2872.5146479999999</c:v>
                      </c:pt>
                      <c:pt idx="451">
                        <c:v>2871.7529300000001</c:v>
                      </c:pt>
                      <c:pt idx="452">
                        <c:v>2870.991211</c:v>
                      </c:pt>
                      <c:pt idx="453">
                        <c:v>2870.2294919999999</c:v>
                      </c:pt>
                      <c:pt idx="454">
                        <c:v>2869.4677729999999</c:v>
                      </c:pt>
                      <c:pt idx="455">
                        <c:v>2868.705078</c:v>
                      </c:pt>
                      <c:pt idx="456">
                        <c:v>2867.9433589999999</c:v>
                      </c:pt>
                      <c:pt idx="457">
                        <c:v>2867.180664</c:v>
                      </c:pt>
                      <c:pt idx="458">
                        <c:v>2866.4179690000001</c:v>
                      </c:pt>
                      <c:pt idx="459">
                        <c:v>2865.6552729999999</c:v>
                      </c:pt>
                      <c:pt idx="460">
                        <c:v>2864.892578</c:v>
                      </c:pt>
                      <c:pt idx="461">
                        <c:v>2864.1289059999999</c:v>
                      </c:pt>
                      <c:pt idx="462">
                        <c:v>2863.366211</c:v>
                      </c:pt>
                      <c:pt idx="463">
                        <c:v>2862.602539</c:v>
                      </c:pt>
                      <c:pt idx="464">
                        <c:v>2861.8398440000001</c:v>
                      </c:pt>
                      <c:pt idx="465">
                        <c:v>2861.076172</c:v>
                      </c:pt>
                      <c:pt idx="466">
                        <c:v>2860.3125</c:v>
                      </c:pt>
                      <c:pt idx="467">
                        <c:v>2859.548828</c:v>
                      </c:pt>
                      <c:pt idx="468">
                        <c:v>2858.7841800000001</c:v>
                      </c:pt>
                      <c:pt idx="469">
                        <c:v>2858.0205080000001</c:v>
                      </c:pt>
                      <c:pt idx="470">
                        <c:v>2857.2558589999999</c:v>
                      </c:pt>
                      <c:pt idx="471">
                        <c:v>2856.491211</c:v>
                      </c:pt>
                      <c:pt idx="472">
                        <c:v>2855.727539</c:v>
                      </c:pt>
                      <c:pt idx="473">
                        <c:v>2854.9628910000001</c:v>
                      </c:pt>
                      <c:pt idx="474">
                        <c:v>2854.1972660000001</c:v>
                      </c:pt>
                      <c:pt idx="475">
                        <c:v>2853.4326169999999</c:v>
                      </c:pt>
                      <c:pt idx="476">
                        <c:v>2852.6679690000001</c:v>
                      </c:pt>
                      <c:pt idx="477">
                        <c:v>2851.9023440000001</c:v>
                      </c:pt>
                      <c:pt idx="478">
                        <c:v>2851.1367190000001</c:v>
                      </c:pt>
                      <c:pt idx="479">
                        <c:v>2850.3710940000001</c:v>
                      </c:pt>
                      <c:pt idx="480">
                        <c:v>2849.6054690000001</c:v>
                      </c:pt>
                      <c:pt idx="481">
                        <c:v>2848.8398440000001</c:v>
                      </c:pt>
                      <c:pt idx="482">
                        <c:v>2848.0742190000001</c:v>
                      </c:pt>
                      <c:pt idx="483">
                        <c:v>2847.3076169999999</c:v>
                      </c:pt>
                      <c:pt idx="484">
                        <c:v>2846.5419919999999</c:v>
                      </c:pt>
                      <c:pt idx="485">
                        <c:v>2845.7753910000001</c:v>
                      </c:pt>
                      <c:pt idx="486">
                        <c:v>2845.008789</c:v>
                      </c:pt>
                      <c:pt idx="487">
                        <c:v>2844.2421880000002</c:v>
                      </c:pt>
                      <c:pt idx="488">
                        <c:v>2843.475586</c:v>
                      </c:pt>
                      <c:pt idx="489">
                        <c:v>2842.7089839999999</c:v>
                      </c:pt>
                      <c:pt idx="490">
                        <c:v>2841.9414059999999</c:v>
                      </c:pt>
                      <c:pt idx="491">
                        <c:v>2841.173828</c:v>
                      </c:pt>
                      <c:pt idx="492">
                        <c:v>2840.4072270000001</c:v>
                      </c:pt>
                      <c:pt idx="493">
                        <c:v>2839.6396479999999</c:v>
                      </c:pt>
                      <c:pt idx="494">
                        <c:v>2838.8720699999999</c:v>
                      </c:pt>
                      <c:pt idx="495">
                        <c:v>2838.1044919999999</c:v>
                      </c:pt>
                      <c:pt idx="496">
                        <c:v>2837.3359380000002</c:v>
                      </c:pt>
                      <c:pt idx="497">
                        <c:v>2836.5683589999999</c:v>
                      </c:pt>
                      <c:pt idx="498">
                        <c:v>2835.7998050000001</c:v>
                      </c:pt>
                      <c:pt idx="499">
                        <c:v>2835.03125</c:v>
                      </c:pt>
                      <c:pt idx="500">
                        <c:v>2834.2626949999999</c:v>
                      </c:pt>
                      <c:pt idx="501">
                        <c:v>2833.4941410000001</c:v>
                      </c:pt>
                      <c:pt idx="502">
                        <c:v>2832.725586</c:v>
                      </c:pt>
                      <c:pt idx="503">
                        <c:v>2831.9570309999999</c:v>
                      </c:pt>
                      <c:pt idx="504">
                        <c:v>2831.1875</c:v>
                      </c:pt>
                      <c:pt idx="505">
                        <c:v>2830.4189449999999</c:v>
                      </c:pt>
                      <c:pt idx="506">
                        <c:v>2829.649414</c:v>
                      </c:pt>
                      <c:pt idx="507">
                        <c:v>2828.8798830000001</c:v>
                      </c:pt>
                      <c:pt idx="508">
                        <c:v>2828.1103520000001</c:v>
                      </c:pt>
                      <c:pt idx="509">
                        <c:v>2827.3408199999999</c:v>
                      </c:pt>
                      <c:pt idx="510">
                        <c:v>2826.5703130000002</c:v>
                      </c:pt>
                      <c:pt idx="511">
                        <c:v>2825.8007809999999</c:v>
                      </c:pt>
                      <c:pt idx="512">
                        <c:v>2825.0302729999999</c:v>
                      </c:pt>
                      <c:pt idx="513">
                        <c:v>2824.2597660000001</c:v>
                      </c:pt>
                      <c:pt idx="514">
                        <c:v>2823.4892580000001</c:v>
                      </c:pt>
                      <c:pt idx="515">
                        <c:v>2822.71875</c:v>
                      </c:pt>
                      <c:pt idx="516">
                        <c:v>2821.9482419999999</c:v>
                      </c:pt>
                      <c:pt idx="517">
                        <c:v>2821.1777339999999</c:v>
                      </c:pt>
                      <c:pt idx="518">
                        <c:v>2820.40625</c:v>
                      </c:pt>
                      <c:pt idx="519">
                        <c:v>2819.6347660000001</c:v>
                      </c:pt>
                      <c:pt idx="520">
                        <c:v>2818.8642580000001</c:v>
                      </c:pt>
                      <c:pt idx="521">
                        <c:v>2818.0927729999999</c:v>
                      </c:pt>
                      <c:pt idx="522">
                        <c:v>2817.321289</c:v>
                      </c:pt>
                      <c:pt idx="523">
                        <c:v>2816.548828</c:v>
                      </c:pt>
                      <c:pt idx="524">
                        <c:v>2815.7773440000001</c:v>
                      </c:pt>
                      <c:pt idx="525">
                        <c:v>2815.0048830000001</c:v>
                      </c:pt>
                      <c:pt idx="526">
                        <c:v>2814.2333979999999</c:v>
                      </c:pt>
                      <c:pt idx="527">
                        <c:v>2813.4609380000002</c:v>
                      </c:pt>
                      <c:pt idx="528">
                        <c:v>2812.6884770000001</c:v>
                      </c:pt>
                      <c:pt idx="529">
                        <c:v>2811.9160160000001</c:v>
                      </c:pt>
                      <c:pt idx="530">
                        <c:v>2811.142578</c:v>
                      </c:pt>
                      <c:pt idx="531">
                        <c:v>2810.3701169999999</c:v>
                      </c:pt>
                      <c:pt idx="532">
                        <c:v>2809.5966800000001</c:v>
                      </c:pt>
                      <c:pt idx="533">
                        <c:v>2808.8242190000001</c:v>
                      </c:pt>
                      <c:pt idx="534">
                        <c:v>2808.0507809999999</c:v>
                      </c:pt>
                      <c:pt idx="535">
                        <c:v>2807.2773440000001</c:v>
                      </c:pt>
                      <c:pt idx="536">
                        <c:v>2806.5039059999999</c:v>
                      </c:pt>
                      <c:pt idx="537">
                        <c:v>2805.7294919999999</c:v>
                      </c:pt>
                      <c:pt idx="538">
                        <c:v>2804.9560550000001</c:v>
                      </c:pt>
                      <c:pt idx="539">
                        <c:v>2804.1816410000001</c:v>
                      </c:pt>
                      <c:pt idx="540">
                        <c:v>2803.408203</c:v>
                      </c:pt>
                      <c:pt idx="541">
                        <c:v>2802.633789</c:v>
                      </c:pt>
                      <c:pt idx="542">
                        <c:v>2801.859375</c:v>
                      </c:pt>
                      <c:pt idx="543">
                        <c:v>2801.084961</c:v>
                      </c:pt>
                      <c:pt idx="544">
                        <c:v>2800.3095699999999</c:v>
                      </c:pt>
                      <c:pt idx="545">
                        <c:v>2799.5351559999999</c:v>
                      </c:pt>
                      <c:pt idx="546">
                        <c:v>2798.7597660000001</c:v>
                      </c:pt>
                      <c:pt idx="547">
                        <c:v>2797.9853520000001</c:v>
                      </c:pt>
                      <c:pt idx="548">
                        <c:v>2797.209961</c:v>
                      </c:pt>
                      <c:pt idx="549">
                        <c:v>2796.4345699999999</c:v>
                      </c:pt>
                      <c:pt idx="550">
                        <c:v>2795.658203</c:v>
                      </c:pt>
                      <c:pt idx="551">
                        <c:v>2794.8828130000002</c:v>
                      </c:pt>
                      <c:pt idx="552">
                        <c:v>2794.107422</c:v>
                      </c:pt>
                      <c:pt idx="553">
                        <c:v>2793.3310550000001</c:v>
                      </c:pt>
                      <c:pt idx="554">
                        <c:v>2792.5546880000002</c:v>
                      </c:pt>
                      <c:pt idx="555">
                        <c:v>2791.7783199999999</c:v>
                      </c:pt>
                      <c:pt idx="556">
                        <c:v>2791.001953</c:v>
                      </c:pt>
                      <c:pt idx="557">
                        <c:v>2790.225586</c:v>
                      </c:pt>
                      <c:pt idx="558">
                        <c:v>2789.4492190000001</c:v>
                      </c:pt>
                      <c:pt idx="559">
                        <c:v>2788.671875</c:v>
                      </c:pt>
                      <c:pt idx="560">
                        <c:v>2787.8945309999999</c:v>
                      </c:pt>
                      <c:pt idx="561">
                        <c:v>2787.118164</c:v>
                      </c:pt>
                      <c:pt idx="562">
                        <c:v>2786.3408199999999</c:v>
                      </c:pt>
                      <c:pt idx="563">
                        <c:v>2785.5634770000001</c:v>
                      </c:pt>
                      <c:pt idx="564">
                        <c:v>2784.7851559999999</c:v>
                      </c:pt>
                      <c:pt idx="565">
                        <c:v>2784.0078130000002</c:v>
                      </c:pt>
                      <c:pt idx="566">
                        <c:v>2783.2294919999999</c:v>
                      </c:pt>
                      <c:pt idx="567">
                        <c:v>2782.4521479999999</c:v>
                      </c:pt>
                      <c:pt idx="568">
                        <c:v>2781.673828</c:v>
                      </c:pt>
                      <c:pt idx="569">
                        <c:v>2780.8955080000001</c:v>
                      </c:pt>
                      <c:pt idx="570">
                        <c:v>2780.1171880000002</c:v>
                      </c:pt>
                      <c:pt idx="571">
                        <c:v>2779.3388669999999</c:v>
                      </c:pt>
                      <c:pt idx="572">
                        <c:v>2778.5595699999999</c:v>
                      </c:pt>
                      <c:pt idx="573">
                        <c:v>2777.78125</c:v>
                      </c:pt>
                      <c:pt idx="574">
                        <c:v>2777.001953</c:v>
                      </c:pt>
                      <c:pt idx="575">
                        <c:v>2776.2226559999999</c:v>
                      </c:pt>
                      <c:pt idx="576">
                        <c:v>2775.4433589999999</c:v>
                      </c:pt>
                      <c:pt idx="577">
                        <c:v>2774.6640630000002</c:v>
                      </c:pt>
                      <c:pt idx="578">
                        <c:v>2773.8847660000001</c:v>
                      </c:pt>
                      <c:pt idx="579">
                        <c:v>2773.1044919999999</c:v>
                      </c:pt>
                      <c:pt idx="580">
                        <c:v>2772.3242190000001</c:v>
                      </c:pt>
                      <c:pt idx="581">
                        <c:v>2771.544922</c:v>
                      </c:pt>
                      <c:pt idx="582">
                        <c:v>2770.7646479999999</c:v>
                      </c:pt>
                      <c:pt idx="583">
                        <c:v>2769.984375</c:v>
                      </c:pt>
                      <c:pt idx="584">
                        <c:v>2769.2041020000001</c:v>
                      </c:pt>
                      <c:pt idx="585">
                        <c:v>2768.4228520000001</c:v>
                      </c:pt>
                      <c:pt idx="586">
                        <c:v>2767.642578</c:v>
                      </c:pt>
                      <c:pt idx="587">
                        <c:v>2766.861328</c:v>
                      </c:pt>
                      <c:pt idx="588">
                        <c:v>2766.080078</c:v>
                      </c:pt>
                      <c:pt idx="589">
                        <c:v>2765.298828</c:v>
                      </c:pt>
                      <c:pt idx="590">
                        <c:v>2764.517578</c:v>
                      </c:pt>
                      <c:pt idx="591">
                        <c:v>2763.736328</c:v>
                      </c:pt>
                      <c:pt idx="592">
                        <c:v>2762.955078</c:v>
                      </c:pt>
                      <c:pt idx="593">
                        <c:v>2762.1728520000001</c:v>
                      </c:pt>
                      <c:pt idx="594">
                        <c:v>2761.3916020000001</c:v>
                      </c:pt>
                      <c:pt idx="595">
                        <c:v>2760.609375</c:v>
                      </c:pt>
                      <c:pt idx="596">
                        <c:v>2759.8271479999999</c:v>
                      </c:pt>
                      <c:pt idx="597">
                        <c:v>2759.044922</c:v>
                      </c:pt>
                      <c:pt idx="598">
                        <c:v>2758.2617190000001</c:v>
                      </c:pt>
                      <c:pt idx="599">
                        <c:v>2757.4794919999999</c:v>
                      </c:pt>
                      <c:pt idx="600">
                        <c:v>2756.6972660000001</c:v>
                      </c:pt>
                      <c:pt idx="601">
                        <c:v>2755.9140630000002</c:v>
                      </c:pt>
                      <c:pt idx="602">
                        <c:v>2755.1308589999999</c:v>
                      </c:pt>
                      <c:pt idx="603">
                        <c:v>2754.3476559999999</c:v>
                      </c:pt>
                      <c:pt idx="604">
                        <c:v>2753.564453</c:v>
                      </c:pt>
                      <c:pt idx="605">
                        <c:v>2752.78125</c:v>
                      </c:pt>
                      <c:pt idx="606">
                        <c:v>2751.9970699999999</c:v>
                      </c:pt>
                      <c:pt idx="607">
                        <c:v>2751.2138669999999</c:v>
                      </c:pt>
                      <c:pt idx="608">
                        <c:v>2750.4296880000002</c:v>
                      </c:pt>
                      <c:pt idx="609">
                        <c:v>2749.6455080000001</c:v>
                      </c:pt>
                      <c:pt idx="610">
                        <c:v>2748.861328</c:v>
                      </c:pt>
                      <c:pt idx="611">
                        <c:v>2748.0771479999999</c:v>
                      </c:pt>
                      <c:pt idx="612">
                        <c:v>2747.2919919999999</c:v>
                      </c:pt>
                      <c:pt idx="613">
                        <c:v>2746.5078130000002</c:v>
                      </c:pt>
                      <c:pt idx="614">
                        <c:v>2745.7226559999999</c:v>
                      </c:pt>
                      <c:pt idx="615">
                        <c:v>2744.9375</c:v>
                      </c:pt>
                      <c:pt idx="616">
                        <c:v>2744.1533199999999</c:v>
                      </c:pt>
                      <c:pt idx="617">
                        <c:v>2743.3671880000002</c:v>
                      </c:pt>
                      <c:pt idx="618">
                        <c:v>2742.5820309999999</c:v>
                      </c:pt>
                      <c:pt idx="619">
                        <c:v>2741.796875</c:v>
                      </c:pt>
                      <c:pt idx="620">
                        <c:v>2741.0107419999999</c:v>
                      </c:pt>
                      <c:pt idx="621">
                        <c:v>2740.225586</c:v>
                      </c:pt>
                      <c:pt idx="622">
                        <c:v>2739.439453</c:v>
                      </c:pt>
                      <c:pt idx="623">
                        <c:v>2738.6533199999999</c:v>
                      </c:pt>
                      <c:pt idx="624">
                        <c:v>2737.8671880000002</c:v>
                      </c:pt>
                      <c:pt idx="625">
                        <c:v>2737.080078</c:v>
                      </c:pt>
                      <c:pt idx="626">
                        <c:v>2736.2939449999999</c:v>
                      </c:pt>
                      <c:pt idx="627">
                        <c:v>2735.5078130000002</c:v>
                      </c:pt>
                      <c:pt idx="628">
                        <c:v>2734.720703</c:v>
                      </c:pt>
                      <c:pt idx="629">
                        <c:v>2733.9335940000001</c:v>
                      </c:pt>
                      <c:pt idx="630">
                        <c:v>2733.1464839999999</c:v>
                      </c:pt>
                      <c:pt idx="631">
                        <c:v>2732.359375</c:v>
                      </c:pt>
                      <c:pt idx="632">
                        <c:v>2731.571289</c:v>
                      </c:pt>
                      <c:pt idx="633">
                        <c:v>2730.7841800000001</c:v>
                      </c:pt>
                      <c:pt idx="634">
                        <c:v>2729.9960940000001</c:v>
                      </c:pt>
                      <c:pt idx="635">
                        <c:v>2729.2089839999999</c:v>
                      </c:pt>
                      <c:pt idx="636">
                        <c:v>2728.4208979999999</c:v>
                      </c:pt>
                      <c:pt idx="637">
                        <c:v>2727.6328130000002</c:v>
                      </c:pt>
                      <c:pt idx="638">
                        <c:v>2726.84375</c:v>
                      </c:pt>
                      <c:pt idx="639">
                        <c:v>2726.055664</c:v>
                      </c:pt>
                      <c:pt idx="640">
                        <c:v>2725.267578</c:v>
                      </c:pt>
                      <c:pt idx="641">
                        <c:v>2724.4785160000001</c:v>
                      </c:pt>
                      <c:pt idx="642">
                        <c:v>2723.689453</c:v>
                      </c:pt>
                      <c:pt idx="643">
                        <c:v>2722.9003910000001</c:v>
                      </c:pt>
                      <c:pt idx="644">
                        <c:v>2722.111328</c:v>
                      </c:pt>
                      <c:pt idx="645">
                        <c:v>2721.3222660000001</c:v>
                      </c:pt>
                      <c:pt idx="646">
                        <c:v>2720.5322270000001</c:v>
                      </c:pt>
                      <c:pt idx="647">
                        <c:v>2719.743164</c:v>
                      </c:pt>
                      <c:pt idx="648">
                        <c:v>2718.953125</c:v>
                      </c:pt>
                      <c:pt idx="649">
                        <c:v>2718.163086</c:v>
                      </c:pt>
                      <c:pt idx="650">
                        <c:v>2717.373047</c:v>
                      </c:pt>
                      <c:pt idx="651">
                        <c:v>2716.5830080000001</c:v>
                      </c:pt>
                      <c:pt idx="652">
                        <c:v>2715.7929690000001</c:v>
                      </c:pt>
                      <c:pt idx="653">
                        <c:v>2715.001953</c:v>
                      </c:pt>
                      <c:pt idx="654">
                        <c:v>2714.211914</c:v>
                      </c:pt>
                      <c:pt idx="655">
                        <c:v>2713.4208979999999</c:v>
                      </c:pt>
                      <c:pt idx="656">
                        <c:v>2712.6298830000001</c:v>
                      </c:pt>
                      <c:pt idx="657">
                        <c:v>2711.8388669999999</c:v>
                      </c:pt>
                      <c:pt idx="658">
                        <c:v>2711.0478520000001</c:v>
                      </c:pt>
                      <c:pt idx="659">
                        <c:v>2710.2558589999999</c:v>
                      </c:pt>
                      <c:pt idx="660">
                        <c:v>2709.4648440000001</c:v>
                      </c:pt>
                      <c:pt idx="661">
                        <c:v>2708.6728520000001</c:v>
                      </c:pt>
                      <c:pt idx="662">
                        <c:v>2707.881836</c:v>
                      </c:pt>
                      <c:pt idx="663">
                        <c:v>2707.0898440000001</c:v>
                      </c:pt>
                      <c:pt idx="664">
                        <c:v>2706.296875</c:v>
                      </c:pt>
                      <c:pt idx="665">
                        <c:v>2705.5048830000001</c:v>
                      </c:pt>
                      <c:pt idx="666">
                        <c:v>2704.7128910000001</c:v>
                      </c:pt>
                      <c:pt idx="667">
                        <c:v>2703.919922</c:v>
                      </c:pt>
                      <c:pt idx="668">
                        <c:v>2703.1279300000001</c:v>
                      </c:pt>
                      <c:pt idx="669">
                        <c:v>2702.334961</c:v>
                      </c:pt>
                      <c:pt idx="670">
                        <c:v>2701.5419919999999</c:v>
                      </c:pt>
                      <c:pt idx="671">
                        <c:v>2700.748047</c:v>
                      </c:pt>
                      <c:pt idx="672">
                        <c:v>2699.955078</c:v>
                      </c:pt>
                      <c:pt idx="673">
                        <c:v>2699.1621089999999</c:v>
                      </c:pt>
                      <c:pt idx="674">
                        <c:v>2698.368164</c:v>
                      </c:pt>
                      <c:pt idx="675">
                        <c:v>2697.5742190000001</c:v>
                      </c:pt>
                      <c:pt idx="676">
                        <c:v>2696.7802729999999</c:v>
                      </c:pt>
                      <c:pt idx="677">
                        <c:v>2695.986328</c:v>
                      </c:pt>
                      <c:pt idx="678">
                        <c:v>2695.1923830000001</c:v>
                      </c:pt>
                      <c:pt idx="679">
                        <c:v>2694.3984380000002</c:v>
                      </c:pt>
                      <c:pt idx="680">
                        <c:v>2693.6035160000001</c:v>
                      </c:pt>
                      <c:pt idx="681">
                        <c:v>2692.8095699999999</c:v>
                      </c:pt>
                      <c:pt idx="682">
                        <c:v>2692.0146479999999</c:v>
                      </c:pt>
                      <c:pt idx="683">
                        <c:v>2691.2197270000001</c:v>
                      </c:pt>
                      <c:pt idx="684">
                        <c:v>2690.4248050000001</c:v>
                      </c:pt>
                      <c:pt idx="685">
                        <c:v>2689.6289059999999</c:v>
                      </c:pt>
                      <c:pt idx="686">
                        <c:v>2688.8339839999999</c:v>
                      </c:pt>
                      <c:pt idx="687">
                        <c:v>2688.038086</c:v>
                      </c:pt>
                      <c:pt idx="688">
                        <c:v>2687.243164</c:v>
                      </c:pt>
                      <c:pt idx="689">
                        <c:v>2686.4472660000001</c:v>
                      </c:pt>
                      <c:pt idx="690">
                        <c:v>2685.6513669999999</c:v>
                      </c:pt>
                      <c:pt idx="691">
                        <c:v>2684.8544919999999</c:v>
                      </c:pt>
                      <c:pt idx="692">
                        <c:v>2684.0585940000001</c:v>
                      </c:pt>
                      <c:pt idx="693">
                        <c:v>2683.2626949999999</c:v>
                      </c:pt>
                      <c:pt idx="694">
                        <c:v>2682.4658199999999</c:v>
                      </c:pt>
                      <c:pt idx="695">
                        <c:v>2681.6689449999999</c:v>
                      </c:pt>
                      <c:pt idx="696">
                        <c:v>2680.8720699999999</c:v>
                      </c:pt>
                      <c:pt idx="697">
                        <c:v>2680.0751949999999</c:v>
                      </c:pt>
                      <c:pt idx="698">
                        <c:v>2679.2783199999999</c:v>
                      </c:pt>
                      <c:pt idx="699">
                        <c:v>2678.4814449999999</c:v>
                      </c:pt>
                      <c:pt idx="700">
                        <c:v>2677.6835940000001</c:v>
                      </c:pt>
                      <c:pt idx="701">
                        <c:v>2676.8857419999999</c:v>
                      </c:pt>
                      <c:pt idx="702">
                        <c:v>2676.0878910000001</c:v>
                      </c:pt>
                      <c:pt idx="703">
                        <c:v>2675.290039</c:v>
                      </c:pt>
                      <c:pt idx="704">
                        <c:v>2674.4921880000002</c:v>
                      </c:pt>
                      <c:pt idx="705">
                        <c:v>2673.694336</c:v>
                      </c:pt>
                      <c:pt idx="706">
                        <c:v>2672.8964839999999</c:v>
                      </c:pt>
                      <c:pt idx="707">
                        <c:v>2672.0976559999999</c:v>
                      </c:pt>
                      <c:pt idx="708">
                        <c:v>2671.298828</c:v>
                      </c:pt>
                      <c:pt idx="709">
                        <c:v>2670.5</c:v>
                      </c:pt>
                      <c:pt idx="710">
                        <c:v>2669.701172</c:v>
                      </c:pt>
                      <c:pt idx="711">
                        <c:v>2668.9023440000001</c:v>
                      </c:pt>
                      <c:pt idx="712">
                        <c:v>2668.1035160000001</c:v>
                      </c:pt>
                      <c:pt idx="713">
                        <c:v>2667.303711</c:v>
                      </c:pt>
                      <c:pt idx="714">
                        <c:v>2666.5039059999999</c:v>
                      </c:pt>
                      <c:pt idx="715">
                        <c:v>2665.7041020000001</c:v>
                      </c:pt>
                      <c:pt idx="716">
                        <c:v>2664.9052729999999</c:v>
                      </c:pt>
                      <c:pt idx="717">
                        <c:v>2664.1044919999999</c:v>
                      </c:pt>
                      <c:pt idx="718">
                        <c:v>2663.3046880000002</c:v>
                      </c:pt>
                      <c:pt idx="719">
                        <c:v>2662.5048830000001</c:v>
                      </c:pt>
                      <c:pt idx="720">
                        <c:v>2661.7041020000001</c:v>
                      </c:pt>
                      <c:pt idx="721">
                        <c:v>2660.9033199999999</c:v>
                      </c:pt>
                      <c:pt idx="722">
                        <c:v>2660.102539</c:v>
                      </c:pt>
                      <c:pt idx="723">
                        <c:v>2659.3017580000001</c:v>
                      </c:pt>
                      <c:pt idx="724">
                        <c:v>2658.5009770000001</c:v>
                      </c:pt>
                      <c:pt idx="725">
                        <c:v>2657.7001949999999</c:v>
                      </c:pt>
                      <c:pt idx="726">
                        <c:v>2656.8984380000002</c:v>
                      </c:pt>
                      <c:pt idx="727">
                        <c:v>2656.0976559999999</c:v>
                      </c:pt>
                      <c:pt idx="728">
                        <c:v>2655.2958979999999</c:v>
                      </c:pt>
                      <c:pt idx="729">
                        <c:v>2654.4941410000001</c:v>
                      </c:pt>
                      <c:pt idx="730">
                        <c:v>2653.6923830000001</c:v>
                      </c:pt>
                      <c:pt idx="731">
                        <c:v>2652.8896479999999</c:v>
                      </c:pt>
                      <c:pt idx="732">
                        <c:v>2652.0878910000001</c:v>
                      </c:pt>
                      <c:pt idx="733">
                        <c:v>2651.2851559999999</c:v>
                      </c:pt>
                      <c:pt idx="734">
                        <c:v>2650.4833979999999</c:v>
                      </c:pt>
                      <c:pt idx="735">
                        <c:v>2649.680664</c:v>
                      </c:pt>
                      <c:pt idx="736">
                        <c:v>2648.8779300000001</c:v>
                      </c:pt>
                      <c:pt idx="737">
                        <c:v>2648.0751949999999</c:v>
                      </c:pt>
                      <c:pt idx="738">
                        <c:v>2647.2714839999999</c:v>
                      </c:pt>
                      <c:pt idx="739">
                        <c:v>2646.46875</c:v>
                      </c:pt>
                      <c:pt idx="740">
                        <c:v>2645.665039</c:v>
                      </c:pt>
                      <c:pt idx="741">
                        <c:v>2644.861328</c:v>
                      </c:pt>
                      <c:pt idx="742">
                        <c:v>2644.0576169999999</c:v>
                      </c:pt>
                      <c:pt idx="743">
                        <c:v>2643.2539059999999</c:v>
                      </c:pt>
                      <c:pt idx="744">
                        <c:v>2642.4501949999999</c:v>
                      </c:pt>
                      <c:pt idx="745">
                        <c:v>2641.6455080000001</c:v>
                      </c:pt>
                      <c:pt idx="746">
                        <c:v>2640.841797</c:v>
                      </c:pt>
                      <c:pt idx="747">
                        <c:v>2640.0371089999999</c:v>
                      </c:pt>
                      <c:pt idx="748">
                        <c:v>2639.232422</c:v>
                      </c:pt>
                      <c:pt idx="749">
                        <c:v>2638.4277339999999</c:v>
                      </c:pt>
                      <c:pt idx="750">
                        <c:v>2637.623047</c:v>
                      </c:pt>
                      <c:pt idx="751">
                        <c:v>2636.8183589999999</c:v>
                      </c:pt>
                      <c:pt idx="752">
                        <c:v>2636.0126949999999</c:v>
                      </c:pt>
                      <c:pt idx="753">
                        <c:v>2635.2080080000001</c:v>
                      </c:pt>
                      <c:pt idx="754">
                        <c:v>2634.4023440000001</c:v>
                      </c:pt>
                      <c:pt idx="755">
                        <c:v>2633.5966800000001</c:v>
                      </c:pt>
                      <c:pt idx="756">
                        <c:v>2632.7910160000001</c:v>
                      </c:pt>
                      <c:pt idx="757">
                        <c:v>2631.984375</c:v>
                      </c:pt>
                      <c:pt idx="758">
                        <c:v>2631.178711</c:v>
                      </c:pt>
                      <c:pt idx="759">
                        <c:v>2630.3720699999999</c:v>
                      </c:pt>
                      <c:pt idx="760">
                        <c:v>2629.5664059999999</c:v>
                      </c:pt>
                      <c:pt idx="761">
                        <c:v>2628.7597660000001</c:v>
                      </c:pt>
                      <c:pt idx="762">
                        <c:v>2627.953125</c:v>
                      </c:pt>
                      <c:pt idx="763">
                        <c:v>2627.1464839999999</c:v>
                      </c:pt>
                      <c:pt idx="764">
                        <c:v>2626.3388669999999</c:v>
                      </c:pt>
                      <c:pt idx="765">
                        <c:v>2625.5322270000001</c:v>
                      </c:pt>
                      <c:pt idx="766">
                        <c:v>2624.7246089999999</c:v>
                      </c:pt>
                      <c:pt idx="767">
                        <c:v>2623.9169919999999</c:v>
                      </c:pt>
                      <c:pt idx="768">
                        <c:v>2623.109375</c:v>
                      </c:pt>
                      <c:pt idx="769">
                        <c:v>2622.3017580000001</c:v>
                      </c:pt>
                      <c:pt idx="770">
                        <c:v>2621.4941410000001</c:v>
                      </c:pt>
                      <c:pt idx="771">
                        <c:v>2620.685547</c:v>
                      </c:pt>
                      <c:pt idx="772">
                        <c:v>2619.8779300000001</c:v>
                      </c:pt>
                      <c:pt idx="773">
                        <c:v>2619.069336</c:v>
                      </c:pt>
                      <c:pt idx="774">
                        <c:v>2618.2607419999999</c:v>
                      </c:pt>
                      <c:pt idx="775">
                        <c:v>2617.4521479999999</c:v>
                      </c:pt>
                      <c:pt idx="776">
                        <c:v>2616.6435550000001</c:v>
                      </c:pt>
                      <c:pt idx="777">
                        <c:v>2615.834961</c:v>
                      </c:pt>
                      <c:pt idx="778">
                        <c:v>2615.0253910000001</c:v>
                      </c:pt>
                      <c:pt idx="779">
                        <c:v>2614.2158199999999</c:v>
                      </c:pt>
                      <c:pt idx="780">
                        <c:v>2613.4072270000001</c:v>
                      </c:pt>
                      <c:pt idx="781">
                        <c:v>2612.5976559999999</c:v>
                      </c:pt>
                      <c:pt idx="782">
                        <c:v>2611.7871089999999</c:v>
                      </c:pt>
                      <c:pt idx="783">
                        <c:v>2610.977539</c:v>
                      </c:pt>
                      <c:pt idx="784">
                        <c:v>2610.1679690000001</c:v>
                      </c:pt>
                      <c:pt idx="785">
                        <c:v>2609.357422</c:v>
                      </c:pt>
                      <c:pt idx="786">
                        <c:v>2608.546875</c:v>
                      </c:pt>
                      <c:pt idx="787">
                        <c:v>2607.736328</c:v>
                      </c:pt>
                      <c:pt idx="788">
                        <c:v>2606.9257809999999</c:v>
                      </c:pt>
                      <c:pt idx="789">
                        <c:v>2606.1152339999999</c:v>
                      </c:pt>
                      <c:pt idx="790">
                        <c:v>2605.3046880000002</c:v>
                      </c:pt>
                      <c:pt idx="791">
                        <c:v>2604.493164</c:v>
                      </c:pt>
                      <c:pt idx="792">
                        <c:v>2603.6826169999999</c:v>
                      </c:pt>
                      <c:pt idx="793">
                        <c:v>2602.8710940000001</c:v>
                      </c:pt>
                      <c:pt idx="794">
                        <c:v>2602.0595699999999</c:v>
                      </c:pt>
                      <c:pt idx="795">
                        <c:v>2601.248047</c:v>
                      </c:pt>
                      <c:pt idx="796">
                        <c:v>2600.435547</c:v>
                      </c:pt>
                      <c:pt idx="797">
                        <c:v>2599.6240229999999</c:v>
                      </c:pt>
                      <c:pt idx="798">
                        <c:v>2598.8115229999999</c:v>
                      </c:pt>
                      <c:pt idx="799">
                        <c:v>2597.9990229999999</c:v>
                      </c:pt>
                      <c:pt idx="800">
                        <c:v>2597.1875</c:v>
                      </c:pt>
                      <c:pt idx="801">
                        <c:v>2596.3740229999999</c:v>
                      </c:pt>
                      <c:pt idx="802">
                        <c:v>2595.5615229999999</c:v>
                      </c:pt>
                      <c:pt idx="803">
                        <c:v>2594.7490229999999</c:v>
                      </c:pt>
                      <c:pt idx="804">
                        <c:v>2593.935547</c:v>
                      </c:pt>
                      <c:pt idx="805">
                        <c:v>2593.123047</c:v>
                      </c:pt>
                      <c:pt idx="806">
                        <c:v>2592.3095699999999</c:v>
                      </c:pt>
                      <c:pt idx="807">
                        <c:v>2591.4960940000001</c:v>
                      </c:pt>
                      <c:pt idx="808">
                        <c:v>2590.6816410000001</c:v>
                      </c:pt>
                      <c:pt idx="809">
                        <c:v>2589.868164</c:v>
                      </c:pt>
                      <c:pt idx="810">
                        <c:v>2589.0546880000002</c:v>
                      </c:pt>
                      <c:pt idx="811">
                        <c:v>2588.2402339999999</c:v>
                      </c:pt>
                      <c:pt idx="812">
                        <c:v>2587.4257809999999</c:v>
                      </c:pt>
                      <c:pt idx="813">
                        <c:v>2586.611328</c:v>
                      </c:pt>
                      <c:pt idx="814">
                        <c:v>2585.796875</c:v>
                      </c:pt>
                      <c:pt idx="815">
                        <c:v>2584.982422</c:v>
                      </c:pt>
                      <c:pt idx="816">
                        <c:v>2584.1669919999999</c:v>
                      </c:pt>
                      <c:pt idx="817">
                        <c:v>2583.352539</c:v>
                      </c:pt>
                      <c:pt idx="818">
                        <c:v>2582.5371089999999</c:v>
                      </c:pt>
                      <c:pt idx="819">
                        <c:v>2581.7216800000001</c:v>
                      </c:pt>
                      <c:pt idx="820">
                        <c:v>2580.90625</c:v>
                      </c:pt>
                      <c:pt idx="821">
                        <c:v>2580.0908199999999</c:v>
                      </c:pt>
                      <c:pt idx="822">
                        <c:v>2579.2753910000001</c:v>
                      </c:pt>
                      <c:pt idx="823">
                        <c:v>2578.4589839999999</c:v>
                      </c:pt>
                      <c:pt idx="824">
                        <c:v>2577.642578</c:v>
                      </c:pt>
                      <c:pt idx="825">
                        <c:v>2576.8271479999999</c:v>
                      </c:pt>
                      <c:pt idx="826">
                        <c:v>2576.0107419999999</c:v>
                      </c:pt>
                      <c:pt idx="827">
                        <c:v>2575.1933589999999</c:v>
                      </c:pt>
                      <c:pt idx="828">
                        <c:v>2574.376953</c:v>
                      </c:pt>
                      <c:pt idx="829">
                        <c:v>2573.560547</c:v>
                      </c:pt>
                      <c:pt idx="830">
                        <c:v>2572.743164</c:v>
                      </c:pt>
                      <c:pt idx="831">
                        <c:v>2571.9257809999999</c:v>
                      </c:pt>
                      <c:pt idx="832">
                        <c:v>2571.1083979999999</c:v>
                      </c:pt>
                      <c:pt idx="833">
                        <c:v>2570.2910160000001</c:v>
                      </c:pt>
                      <c:pt idx="834">
                        <c:v>2569.4736330000001</c:v>
                      </c:pt>
                      <c:pt idx="835">
                        <c:v>2568.65625</c:v>
                      </c:pt>
                      <c:pt idx="836">
                        <c:v>2567.8378910000001</c:v>
                      </c:pt>
                      <c:pt idx="837">
                        <c:v>2567.0195309999999</c:v>
                      </c:pt>
                      <c:pt idx="838">
                        <c:v>2566.201172</c:v>
                      </c:pt>
                      <c:pt idx="839">
                        <c:v>2565.3828130000002</c:v>
                      </c:pt>
                      <c:pt idx="840">
                        <c:v>2564.564453</c:v>
                      </c:pt>
                      <c:pt idx="841">
                        <c:v>2563.7460940000001</c:v>
                      </c:pt>
                      <c:pt idx="842">
                        <c:v>2562.9267580000001</c:v>
                      </c:pt>
                      <c:pt idx="843">
                        <c:v>2562.1083979999999</c:v>
                      </c:pt>
                      <c:pt idx="844">
                        <c:v>2561.2890630000002</c:v>
                      </c:pt>
                      <c:pt idx="845">
                        <c:v>2560.4697270000001</c:v>
                      </c:pt>
                      <c:pt idx="846">
                        <c:v>2559.6503910000001</c:v>
                      </c:pt>
                      <c:pt idx="847">
                        <c:v>2558.8310550000001</c:v>
                      </c:pt>
                      <c:pt idx="848">
                        <c:v>2558.0107419999999</c:v>
                      </c:pt>
                      <c:pt idx="849">
                        <c:v>2557.1904300000001</c:v>
                      </c:pt>
                      <c:pt idx="850">
                        <c:v>2556.3710940000001</c:v>
                      </c:pt>
                      <c:pt idx="851">
                        <c:v>2555.5507809999999</c:v>
                      </c:pt>
                      <c:pt idx="852">
                        <c:v>2554.7304690000001</c:v>
                      </c:pt>
                      <c:pt idx="853">
                        <c:v>2553.9091800000001</c:v>
                      </c:pt>
                      <c:pt idx="854">
                        <c:v>2553.0888669999999</c:v>
                      </c:pt>
                      <c:pt idx="855">
                        <c:v>2552.2685550000001</c:v>
                      </c:pt>
                      <c:pt idx="856">
                        <c:v>2551.4472660000001</c:v>
                      </c:pt>
                      <c:pt idx="857">
                        <c:v>2550.6259770000001</c:v>
                      </c:pt>
                      <c:pt idx="858">
                        <c:v>2549.8046880000002</c:v>
                      </c:pt>
                      <c:pt idx="859">
                        <c:v>2548.9833979999999</c:v>
                      </c:pt>
                      <c:pt idx="860">
                        <c:v>2548.1611330000001</c:v>
                      </c:pt>
                      <c:pt idx="861">
                        <c:v>2547.3398440000001</c:v>
                      </c:pt>
                      <c:pt idx="862">
                        <c:v>2546.517578</c:v>
                      </c:pt>
                      <c:pt idx="863">
                        <c:v>2545.6953130000002</c:v>
                      </c:pt>
                      <c:pt idx="864">
                        <c:v>2544.873047</c:v>
                      </c:pt>
                      <c:pt idx="865">
                        <c:v>2544.0507809999999</c:v>
                      </c:pt>
                      <c:pt idx="866">
                        <c:v>2543.2285160000001</c:v>
                      </c:pt>
                      <c:pt idx="867">
                        <c:v>2542.40625</c:v>
                      </c:pt>
                      <c:pt idx="868">
                        <c:v>2541.5830080000001</c:v>
                      </c:pt>
                      <c:pt idx="869">
                        <c:v>2540.7597660000001</c:v>
                      </c:pt>
                      <c:pt idx="870">
                        <c:v>2539.9365229999999</c:v>
                      </c:pt>
                      <c:pt idx="871">
                        <c:v>2539.1132809999999</c:v>
                      </c:pt>
                      <c:pt idx="872">
                        <c:v>2538.290039</c:v>
                      </c:pt>
                      <c:pt idx="873">
                        <c:v>2537.466797</c:v>
                      </c:pt>
                      <c:pt idx="874">
                        <c:v>2536.642578</c:v>
                      </c:pt>
                      <c:pt idx="875">
                        <c:v>2535.8183589999999</c:v>
                      </c:pt>
                      <c:pt idx="876">
                        <c:v>2534.9941410000001</c:v>
                      </c:pt>
                      <c:pt idx="877">
                        <c:v>2534.169922</c:v>
                      </c:pt>
                      <c:pt idx="878">
                        <c:v>2533.345703</c:v>
                      </c:pt>
                      <c:pt idx="879">
                        <c:v>2532.5214839999999</c:v>
                      </c:pt>
                      <c:pt idx="880">
                        <c:v>2531.696289</c:v>
                      </c:pt>
                      <c:pt idx="881">
                        <c:v>2530.8720699999999</c:v>
                      </c:pt>
                      <c:pt idx="882">
                        <c:v>2530.046875</c:v>
                      </c:pt>
                      <c:pt idx="883">
                        <c:v>2529.2216800000001</c:v>
                      </c:pt>
                      <c:pt idx="884">
                        <c:v>2528.3964839999999</c:v>
                      </c:pt>
                      <c:pt idx="885">
                        <c:v>2527.5703130000002</c:v>
                      </c:pt>
                      <c:pt idx="886">
                        <c:v>2526.7451169999999</c:v>
                      </c:pt>
                      <c:pt idx="887">
                        <c:v>2525.9189449999999</c:v>
                      </c:pt>
                      <c:pt idx="888">
                        <c:v>2525.0927729999999</c:v>
                      </c:pt>
                      <c:pt idx="889">
                        <c:v>2524.267578</c:v>
                      </c:pt>
                      <c:pt idx="890">
                        <c:v>2523.4404300000001</c:v>
                      </c:pt>
                      <c:pt idx="891">
                        <c:v>2522.6142580000001</c:v>
                      </c:pt>
                      <c:pt idx="892">
                        <c:v>2521.788086</c:v>
                      </c:pt>
                      <c:pt idx="893">
                        <c:v>2520.9609380000002</c:v>
                      </c:pt>
                      <c:pt idx="894">
                        <c:v>2520.133789</c:v>
                      </c:pt>
                      <c:pt idx="895">
                        <c:v>2519.3066410000001</c:v>
                      </c:pt>
                      <c:pt idx="896">
                        <c:v>2518.4794919999999</c:v>
                      </c:pt>
                      <c:pt idx="897">
                        <c:v>2517.6523440000001</c:v>
                      </c:pt>
                      <c:pt idx="898">
                        <c:v>2516.8251949999999</c:v>
                      </c:pt>
                      <c:pt idx="899">
                        <c:v>2515.9970699999999</c:v>
                      </c:pt>
                      <c:pt idx="900">
                        <c:v>2515.169922</c:v>
                      </c:pt>
                      <c:pt idx="901">
                        <c:v>2514.341797</c:v>
                      </c:pt>
                      <c:pt idx="902">
                        <c:v>2513.513672</c:v>
                      </c:pt>
                      <c:pt idx="903">
                        <c:v>2512.685547</c:v>
                      </c:pt>
                      <c:pt idx="904">
                        <c:v>2511.8564449999999</c:v>
                      </c:pt>
                      <c:pt idx="905">
                        <c:v>2511.0283199999999</c:v>
                      </c:pt>
                      <c:pt idx="906">
                        <c:v>2510.1992190000001</c:v>
                      </c:pt>
                      <c:pt idx="907">
                        <c:v>2509.3701169999999</c:v>
                      </c:pt>
                      <c:pt idx="908">
                        <c:v>2508.5410160000001</c:v>
                      </c:pt>
                      <c:pt idx="909">
                        <c:v>2507.711914</c:v>
                      </c:pt>
                      <c:pt idx="910">
                        <c:v>2506.8828130000002</c:v>
                      </c:pt>
                      <c:pt idx="911">
                        <c:v>2506.0527339999999</c:v>
                      </c:pt>
                      <c:pt idx="912">
                        <c:v>2505.2236330000001</c:v>
                      </c:pt>
                      <c:pt idx="913">
                        <c:v>2504.3935550000001</c:v>
                      </c:pt>
                      <c:pt idx="914">
                        <c:v>2503.5634770000001</c:v>
                      </c:pt>
                      <c:pt idx="915">
                        <c:v>2502.7333979999999</c:v>
                      </c:pt>
                      <c:pt idx="916">
                        <c:v>2501.9033199999999</c:v>
                      </c:pt>
                      <c:pt idx="917">
                        <c:v>2501.0722660000001</c:v>
                      </c:pt>
                      <c:pt idx="918">
                        <c:v>2500.2421880000002</c:v>
                      </c:pt>
                      <c:pt idx="919">
                        <c:v>2499.4111330000001</c:v>
                      </c:pt>
                      <c:pt idx="920">
                        <c:v>2498.580078</c:v>
                      </c:pt>
                      <c:pt idx="921">
                        <c:v>2497.7490229999999</c:v>
                      </c:pt>
                      <c:pt idx="922">
                        <c:v>2496.9179690000001</c:v>
                      </c:pt>
                      <c:pt idx="923">
                        <c:v>2496.0859380000002</c:v>
                      </c:pt>
                      <c:pt idx="924">
                        <c:v>2495.2548830000001</c:v>
                      </c:pt>
                      <c:pt idx="925">
                        <c:v>2494.4228520000001</c:v>
                      </c:pt>
                      <c:pt idx="926">
                        <c:v>2493.5908199999999</c:v>
                      </c:pt>
                      <c:pt idx="927">
                        <c:v>2492.758789</c:v>
                      </c:pt>
                      <c:pt idx="928">
                        <c:v>2491.9267580000001</c:v>
                      </c:pt>
                      <c:pt idx="929">
                        <c:v>2491.0947270000001</c:v>
                      </c:pt>
                      <c:pt idx="930">
                        <c:v>2490.2617190000001</c:v>
                      </c:pt>
                      <c:pt idx="931">
                        <c:v>2489.4296880000002</c:v>
                      </c:pt>
                      <c:pt idx="932">
                        <c:v>2488.5966800000001</c:v>
                      </c:pt>
                      <c:pt idx="933">
                        <c:v>2487.763672</c:v>
                      </c:pt>
                      <c:pt idx="934">
                        <c:v>2486.930664</c:v>
                      </c:pt>
                      <c:pt idx="935">
                        <c:v>2486.0966800000001</c:v>
                      </c:pt>
                      <c:pt idx="936">
                        <c:v>2485.263672</c:v>
                      </c:pt>
                      <c:pt idx="937">
                        <c:v>2484.4296880000002</c:v>
                      </c:pt>
                      <c:pt idx="938">
                        <c:v>2483.595703</c:v>
                      </c:pt>
                      <c:pt idx="939">
                        <c:v>2482.7617190000001</c:v>
                      </c:pt>
                      <c:pt idx="940">
                        <c:v>2481.9277339999999</c:v>
                      </c:pt>
                      <c:pt idx="941">
                        <c:v>2481.09375</c:v>
                      </c:pt>
                      <c:pt idx="942">
                        <c:v>2480.2597660000001</c:v>
                      </c:pt>
                      <c:pt idx="943">
                        <c:v>2479.4248050000001</c:v>
                      </c:pt>
                      <c:pt idx="944">
                        <c:v>2478.5898440000001</c:v>
                      </c:pt>
                      <c:pt idx="945">
                        <c:v>2477.7548830000001</c:v>
                      </c:pt>
                      <c:pt idx="946">
                        <c:v>2476.919922</c:v>
                      </c:pt>
                      <c:pt idx="947">
                        <c:v>2476.084961</c:v>
                      </c:pt>
                      <c:pt idx="948">
                        <c:v>2475.2490229999999</c:v>
                      </c:pt>
                      <c:pt idx="949">
                        <c:v>2474.4140630000002</c:v>
                      </c:pt>
                      <c:pt idx="950">
                        <c:v>2473.578125</c:v>
                      </c:pt>
                      <c:pt idx="951">
                        <c:v>2472.7421880000002</c:v>
                      </c:pt>
                      <c:pt idx="952">
                        <c:v>2471.90625</c:v>
                      </c:pt>
                      <c:pt idx="953">
                        <c:v>2471.0703130000002</c:v>
                      </c:pt>
                      <c:pt idx="954">
                        <c:v>2470.234375</c:v>
                      </c:pt>
                      <c:pt idx="955">
                        <c:v>2469.397461</c:v>
                      </c:pt>
                      <c:pt idx="956">
                        <c:v>2468.560547</c:v>
                      </c:pt>
                      <c:pt idx="957">
                        <c:v>2467.7236330000001</c:v>
                      </c:pt>
                      <c:pt idx="958">
                        <c:v>2466.8867190000001</c:v>
                      </c:pt>
                      <c:pt idx="959">
                        <c:v>2466.0498050000001</c:v>
                      </c:pt>
                      <c:pt idx="960">
                        <c:v>2465.2128910000001</c:v>
                      </c:pt>
                      <c:pt idx="961">
                        <c:v>2464.375</c:v>
                      </c:pt>
                      <c:pt idx="962">
                        <c:v>2463.538086</c:v>
                      </c:pt>
                      <c:pt idx="963">
                        <c:v>2462.7001949999999</c:v>
                      </c:pt>
                      <c:pt idx="964">
                        <c:v>2461.8623050000001</c:v>
                      </c:pt>
                      <c:pt idx="965">
                        <c:v>2461.024414</c:v>
                      </c:pt>
                      <c:pt idx="966">
                        <c:v>2460.185547</c:v>
                      </c:pt>
                      <c:pt idx="967">
                        <c:v>2459.3476559999999</c:v>
                      </c:pt>
                      <c:pt idx="968">
                        <c:v>2458.508789</c:v>
                      </c:pt>
                      <c:pt idx="969">
                        <c:v>2457.669922</c:v>
                      </c:pt>
                      <c:pt idx="970">
                        <c:v>2456.8310550000001</c:v>
                      </c:pt>
                      <c:pt idx="971">
                        <c:v>2455.9921880000002</c:v>
                      </c:pt>
                      <c:pt idx="972">
                        <c:v>2455.1533199999999</c:v>
                      </c:pt>
                      <c:pt idx="973">
                        <c:v>2454.314453</c:v>
                      </c:pt>
                      <c:pt idx="974">
                        <c:v>2453.4746089999999</c:v>
                      </c:pt>
                      <c:pt idx="975">
                        <c:v>2452.6347660000001</c:v>
                      </c:pt>
                      <c:pt idx="976">
                        <c:v>2451.794922</c:v>
                      </c:pt>
                      <c:pt idx="977">
                        <c:v>2450.955078</c:v>
                      </c:pt>
                      <c:pt idx="978">
                        <c:v>2450.1152339999999</c:v>
                      </c:pt>
                      <c:pt idx="979">
                        <c:v>2449.274414</c:v>
                      </c:pt>
                      <c:pt idx="980">
                        <c:v>2448.4345699999999</c:v>
                      </c:pt>
                      <c:pt idx="981">
                        <c:v>2447.59375</c:v>
                      </c:pt>
                      <c:pt idx="982">
                        <c:v>2446.7529300000001</c:v>
                      </c:pt>
                      <c:pt idx="983">
                        <c:v>2445.9121089999999</c:v>
                      </c:pt>
                      <c:pt idx="984">
                        <c:v>2445.071289</c:v>
                      </c:pt>
                      <c:pt idx="985">
                        <c:v>2444.2294919999999</c:v>
                      </c:pt>
                      <c:pt idx="986">
                        <c:v>2443.388672</c:v>
                      </c:pt>
                      <c:pt idx="987">
                        <c:v>2442.546875</c:v>
                      </c:pt>
                      <c:pt idx="988">
                        <c:v>2441.705078</c:v>
                      </c:pt>
                      <c:pt idx="989">
                        <c:v>2440.8632809999999</c:v>
                      </c:pt>
                      <c:pt idx="990">
                        <c:v>2440.0214839999999</c:v>
                      </c:pt>
                      <c:pt idx="991">
                        <c:v>2439.178711</c:v>
                      </c:pt>
                      <c:pt idx="992">
                        <c:v>2438.336914</c:v>
                      </c:pt>
                      <c:pt idx="993">
                        <c:v>2437.4941410000001</c:v>
                      </c:pt>
                      <c:pt idx="994">
                        <c:v>2436.6513669999999</c:v>
                      </c:pt>
                      <c:pt idx="995">
                        <c:v>2435.8085940000001</c:v>
                      </c:pt>
                      <c:pt idx="996">
                        <c:v>2434.9658199999999</c:v>
                      </c:pt>
                      <c:pt idx="997">
                        <c:v>2434.1220699999999</c:v>
                      </c:pt>
                      <c:pt idx="998">
                        <c:v>2433.279297</c:v>
                      </c:pt>
                      <c:pt idx="999">
                        <c:v>2432.435547</c:v>
                      </c:pt>
                      <c:pt idx="1000">
                        <c:v>2431.591797</c:v>
                      </c:pt>
                      <c:pt idx="1001">
                        <c:v>2430.748047</c:v>
                      </c:pt>
                      <c:pt idx="1002">
                        <c:v>2429.904297</c:v>
                      </c:pt>
                      <c:pt idx="1003">
                        <c:v>2429.060547</c:v>
                      </c:pt>
                      <c:pt idx="1004">
                        <c:v>2428.2158199999999</c:v>
                      </c:pt>
                      <c:pt idx="1005">
                        <c:v>2427.3710940000001</c:v>
                      </c:pt>
                      <c:pt idx="1006">
                        <c:v>2426.5273440000001</c:v>
                      </c:pt>
                      <c:pt idx="1007">
                        <c:v>2425.6826169999999</c:v>
                      </c:pt>
                      <c:pt idx="1008">
                        <c:v>2424.836914</c:v>
                      </c:pt>
                      <c:pt idx="1009">
                        <c:v>2423.9921880000002</c:v>
                      </c:pt>
                      <c:pt idx="1010">
                        <c:v>2423.147461</c:v>
                      </c:pt>
                      <c:pt idx="1011">
                        <c:v>2422.3017580000001</c:v>
                      </c:pt>
                      <c:pt idx="1012">
                        <c:v>2421.4560550000001</c:v>
                      </c:pt>
                      <c:pt idx="1013">
                        <c:v>2420.6103520000001</c:v>
                      </c:pt>
                      <c:pt idx="1014">
                        <c:v>2419.7646479999999</c:v>
                      </c:pt>
                      <c:pt idx="1015">
                        <c:v>2418.9189449999999</c:v>
                      </c:pt>
                      <c:pt idx="1016">
                        <c:v>2418.0722660000001</c:v>
                      </c:pt>
                      <c:pt idx="1017">
                        <c:v>2417.225586</c:v>
                      </c:pt>
                      <c:pt idx="1018">
                        <c:v>2416.3798830000001</c:v>
                      </c:pt>
                      <c:pt idx="1019">
                        <c:v>2415.533203</c:v>
                      </c:pt>
                      <c:pt idx="1020">
                        <c:v>2414.685547</c:v>
                      </c:pt>
                      <c:pt idx="1021">
                        <c:v>2413.8388669999999</c:v>
                      </c:pt>
                      <c:pt idx="1022">
                        <c:v>2412.9921880000002</c:v>
                      </c:pt>
                      <c:pt idx="1023">
                        <c:v>2412.1445309999999</c:v>
                      </c:pt>
                      <c:pt idx="1024">
                        <c:v>2411.296875</c:v>
                      </c:pt>
                      <c:pt idx="1025">
                        <c:v>2410.4492190000001</c:v>
                      </c:pt>
                      <c:pt idx="1026">
                        <c:v>2409.6015630000002</c:v>
                      </c:pt>
                      <c:pt idx="1027">
                        <c:v>2408.7539059999999</c:v>
                      </c:pt>
                      <c:pt idx="1028">
                        <c:v>2407.9052729999999</c:v>
                      </c:pt>
                      <c:pt idx="1029">
                        <c:v>2407.0576169999999</c:v>
                      </c:pt>
                      <c:pt idx="1030">
                        <c:v>2406.2089839999999</c:v>
                      </c:pt>
                      <c:pt idx="1031">
                        <c:v>2405.3603520000001</c:v>
                      </c:pt>
                      <c:pt idx="1032">
                        <c:v>2404.5117190000001</c:v>
                      </c:pt>
                      <c:pt idx="1033">
                        <c:v>2403.6621089999999</c:v>
                      </c:pt>
                      <c:pt idx="1034">
                        <c:v>2402.8134770000001</c:v>
                      </c:pt>
                      <c:pt idx="1035">
                        <c:v>2401.9638669999999</c:v>
                      </c:pt>
                      <c:pt idx="1036">
                        <c:v>2401.1142580000001</c:v>
                      </c:pt>
                      <c:pt idx="1037">
                        <c:v>2400.2646479999999</c:v>
                      </c:pt>
                      <c:pt idx="1038">
                        <c:v>2399.415039</c:v>
                      </c:pt>
                      <c:pt idx="1039">
                        <c:v>2398.5654300000001</c:v>
                      </c:pt>
                      <c:pt idx="1040">
                        <c:v>2397.7158199999999</c:v>
                      </c:pt>
                      <c:pt idx="1041">
                        <c:v>2396.8652339999999</c:v>
                      </c:pt>
                      <c:pt idx="1042">
                        <c:v>2396.0146479999999</c:v>
                      </c:pt>
                      <c:pt idx="1043">
                        <c:v>2395.1640630000002</c:v>
                      </c:pt>
                      <c:pt idx="1044">
                        <c:v>2394.3134770000001</c:v>
                      </c:pt>
                      <c:pt idx="1045">
                        <c:v>2393.4628910000001</c:v>
                      </c:pt>
                      <c:pt idx="1046">
                        <c:v>2392.611328</c:v>
                      </c:pt>
                      <c:pt idx="1047">
                        <c:v>2391.7607419999999</c:v>
                      </c:pt>
                      <c:pt idx="1048">
                        <c:v>2390.9091800000001</c:v>
                      </c:pt>
                      <c:pt idx="1049">
                        <c:v>2390.0576169999999</c:v>
                      </c:pt>
                      <c:pt idx="1050">
                        <c:v>2389.2060550000001</c:v>
                      </c:pt>
                      <c:pt idx="1051">
                        <c:v>2388.3544919999999</c:v>
                      </c:pt>
                      <c:pt idx="1052">
                        <c:v>2387.501953</c:v>
                      </c:pt>
                      <c:pt idx="1053">
                        <c:v>2386.649414</c:v>
                      </c:pt>
                      <c:pt idx="1054">
                        <c:v>2385.7978520000001</c:v>
                      </c:pt>
                      <c:pt idx="1055">
                        <c:v>2384.9453130000002</c:v>
                      </c:pt>
                      <c:pt idx="1056">
                        <c:v>2384.0927729999999</c:v>
                      </c:pt>
                      <c:pt idx="1057">
                        <c:v>2383.2392580000001</c:v>
                      </c:pt>
                      <c:pt idx="1058">
                        <c:v>2382.3867190000001</c:v>
                      </c:pt>
                      <c:pt idx="1059">
                        <c:v>2381.533203</c:v>
                      </c:pt>
                      <c:pt idx="1060">
                        <c:v>2380.6796880000002</c:v>
                      </c:pt>
                      <c:pt idx="1061">
                        <c:v>2379.8271479999999</c:v>
                      </c:pt>
                      <c:pt idx="1062">
                        <c:v>2378.9726559999999</c:v>
                      </c:pt>
                      <c:pt idx="1063">
                        <c:v>2378.1191410000001</c:v>
                      </c:pt>
                      <c:pt idx="1064">
                        <c:v>2377.265625</c:v>
                      </c:pt>
                      <c:pt idx="1065">
                        <c:v>2376.4111330000001</c:v>
                      </c:pt>
                      <c:pt idx="1066">
                        <c:v>2375.5566410000001</c:v>
                      </c:pt>
                      <c:pt idx="1067">
                        <c:v>2374.7021479999999</c:v>
                      </c:pt>
                      <c:pt idx="1068">
                        <c:v>2373.8476559999999</c:v>
                      </c:pt>
                      <c:pt idx="1069">
                        <c:v>2372.993164</c:v>
                      </c:pt>
                      <c:pt idx="1070">
                        <c:v>2372.138672</c:v>
                      </c:pt>
                      <c:pt idx="1071">
                        <c:v>2371.283203</c:v>
                      </c:pt>
                      <c:pt idx="1072">
                        <c:v>2370.4277339999999</c:v>
                      </c:pt>
                      <c:pt idx="1073">
                        <c:v>2369.5722660000001</c:v>
                      </c:pt>
                      <c:pt idx="1074">
                        <c:v>2368.716797</c:v>
                      </c:pt>
                      <c:pt idx="1075">
                        <c:v>2367.861328</c:v>
                      </c:pt>
                      <c:pt idx="1076">
                        <c:v>2367.0048830000001</c:v>
                      </c:pt>
                      <c:pt idx="1077">
                        <c:v>2366.149414</c:v>
                      </c:pt>
                      <c:pt idx="1078">
                        <c:v>2365.2929690000001</c:v>
                      </c:pt>
                      <c:pt idx="1079">
                        <c:v>2364.4365229999999</c:v>
                      </c:pt>
                      <c:pt idx="1080">
                        <c:v>2363.580078</c:v>
                      </c:pt>
                      <c:pt idx="1081">
                        <c:v>2362.7236330000001</c:v>
                      </c:pt>
                      <c:pt idx="1082">
                        <c:v>2361.866211</c:v>
                      </c:pt>
                      <c:pt idx="1083">
                        <c:v>2361.0097660000001</c:v>
                      </c:pt>
                      <c:pt idx="1084">
                        <c:v>2360.1523440000001</c:v>
                      </c:pt>
                      <c:pt idx="1085">
                        <c:v>2359.294922</c:v>
                      </c:pt>
                      <c:pt idx="1086">
                        <c:v>2358.4375</c:v>
                      </c:pt>
                      <c:pt idx="1087">
                        <c:v>2357.5791020000001</c:v>
                      </c:pt>
                      <c:pt idx="1088">
                        <c:v>2356.7216800000001</c:v>
                      </c:pt>
                      <c:pt idx="1089">
                        <c:v>2355.8632809999999</c:v>
                      </c:pt>
                      <c:pt idx="1090">
                        <c:v>2355.0058589999999</c:v>
                      </c:pt>
                      <c:pt idx="1091">
                        <c:v>2354.147461</c:v>
                      </c:pt>
                      <c:pt idx="1092">
                        <c:v>2353.288086</c:v>
                      </c:pt>
                      <c:pt idx="1093">
                        <c:v>2352.4296880000002</c:v>
                      </c:pt>
                      <c:pt idx="1094">
                        <c:v>2351.571289</c:v>
                      </c:pt>
                      <c:pt idx="1095">
                        <c:v>2350.711914</c:v>
                      </c:pt>
                      <c:pt idx="1096">
                        <c:v>2349.852539</c:v>
                      </c:pt>
                      <c:pt idx="1097">
                        <c:v>2348.993164</c:v>
                      </c:pt>
                      <c:pt idx="1098">
                        <c:v>2348.133789</c:v>
                      </c:pt>
                      <c:pt idx="1099">
                        <c:v>2347.274414</c:v>
                      </c:pt>
                      <c:pt idx="1100">
                        <c:v>2346.4140630000002</c:v>
                      </c:pt>
                      <c:pt idx="1101">
                        <c:v>2345.5546880000002</c:v>
                      </c:pt>
                      <c:pt idx="1102">
                        <c:v>2344.694336</c:v>
                      </c:pt>
                      <c:pt idx="1103">
                        <c:v>2343.8339839999999</c:v>
                      </c:pt>
                      <c:pt idx="1104">
                        <c:v>2342.9736330000001</c:v>
                      </c:pt>
                      <c:pt idx="1105">
                        <c:v>2342.1132809999999</c:v>
                      </c:pt>
                      <c:pt idx="1106">
                        <c:v>2341.251953</c:v>
                      </c:pt>
                      <c:pt idx="1107">
                        <c:v>2340.390625</c:v>
                      </c:pt>
                      <c:pt idx="1108">
                        <c:v>2339.5302729999999</c:v>
                      </c:pt>
                      <c:pt idx="1109">
                        <c:v>2338.6689449999999</c:v>
                      </c:pt>
                      <c:pt idx="1110">
                        <c:v>2337.8066410000001</c:v>
                      </c:pt>
                      <c:pt idx="1111">
                        <c:v>2336.9453130000002</c:v>
                      </c:pt>
                      <c:pt idx="1112">
                        <c:v>2336.0839839999999</c:v>
                      </c:pt>
                      <c:pt idx="1113">
                        <c:v>2335.2216800000001</c:v>
                      </c:pt>
                      <c:pt idx="1114">
                        <c:v>2334.359375</c:v>
                      </c:pt>
                      <c:pt idx="1115">
                        <c:v>2333.4970699999999</c:v>
                      </c:pt>
                      <c:pt idx="1116">
                        <c:v>2332.6347660000001</c:v>
                      </c:pt>
                      <c:pt idx="1117">
                        <c:v>2331.772461</c:v>
                      </c:pt>
                      <c:pt idx="1118">
                        <c:v>2330.9091800000001</c:v>
                      </c:pt>
                      <c:pt idx="1119">
                        <c:v>2330.0458979999999</c:v>
                      </c:pt>
                      <c:pt idx="1120">
                        <c:v>2329.1835940000001</c:v>
                      </c:pt>
                      <c:pt idx="1121">
                        <c:v>2328.3203130000002</c:v>
                      </c:pt>
                      <c:pt idx="1122">
                        <c:v>2327.4560550000001</c:v>
                      </c:pt>
                      <c:pt idx="1123">
                        <c:v>2326.5927729999999</c:v>
                      </c:pt>
                      <c:pt idx="1124">
                        <c:v>2325.7294919999999</c:v>
                      </c:pt>
                      <c:pt idx="1125">
                        <c:v>2324.8652339999999</c:v>
                      </c:pt>
                      <c:pt idx="1126">
                        <c:v>2324.0009770000001</c:v>
                      </c:pt>
                      <c:pt idx="1127">
                        <c:v>2323.1367190000001</c:v>
                      </c:pt>
                      <c:pt idx="1128">
                        <c:v>2322.272461</c:v>
                      </c:pt>
                      <c:pt idx="1129">
                        <c:v>2321.4072270000001</c:v>
                      </c:pt>
                      <c:pt idx="1130">
                        <c:v>2320.5429690000001</c:v>
                      </c:pt>
                      <c:pt idx="1131">
                        <c:v>2319.6777339999999</c:v>
                      </c:pt>
                      <c:pt idx="1132">
                        <c:v>2318.8125</c:v>
                      </c:pt>
                      <c:pt idx="1133">
                        <c:v>2317.9472660000001</c:v>
                      </c:pt>
                      <c:pt idx="1134">
                        <c:v>2317.0820309999999</c:v>
                      </c:pt>
                      <c:pt idx="1135">
                        <c:v>2316.216797</c:v>
                      </c:pt>
                      <c:pt idx="1136">
                        <c:v>2315.350586</c:v>
                      </c:pt>
                      <c:pt idx="1137">
                        <c:v>2314.484375</c:v>
                      </c:pt>
                      <c:pt idx="1138">
                        <c:v>2313.6191410000001</c:v>
                      </c:pt>
                      <c:pt idx="1139">
                        <c:v>2312.751953</c:v>
                      </c:pt>
                      <c:pt idx="1140">
                        <c:v>2311.8857419999999</c:v>
                      </c:pt>
                      <c:pt idx="1141">
                        <c:v>2311.0195309999999</c:v>
                      </c:pt>
                      <c:pt idx="1142">
                        <c:v>2310.1523440000001</c:v>
                      </c:pt>
                      <c:pt idx="1143">
                        <c:v>2309.2861330000001</c:v>
                      </c:pt>
                      <c:pt idx="1144">
                        <c:v>2308.4189449999999</c:v>
                      </c:pt>
                      <c:pt idx="1145">
                        <c:v>2307.5517580000001</c:v>
                      </c:pt>
                      <c:pt idx="1146">
                        <c:v>2306.6835940000001</c:v>
                      </c:pt>
                      <c:pt idx="1147">
                        <c:v>2305.8164059999999</c:v>
                      </c:pt>
                      <c:pt idx="1148">
                        <c:v>2304.9482419999999</c:v>
                      </c:pt>
                      <c:pt idx="1149">
                        <c:v>2304.0810550000001</c:v>
                      </c:pt>
                      <c:pt idx="1150">
                        <c:v>2303.2128910000001</c:v>
                      </c:pt>
                      <c:pt idx="1151">
                        <c:v>2302.3447270000001</c:v>
                      </c:pt>
                      <c:pt idx="1152">
                        <c:v>2301.475586</c:v>
                      </c:pt>
                      <c:pt idx="1153">
                        <c:v>2300.607422</c:v>
                      </c:pt>
                      <c:pt idx="1154">
                        <c:v>2299.7382809999999</c:v>
                      </c:pt>
                      <c:pt idx="1155">
                        <c:v>2298.8691410000001</c:v>
                      </c:pt>
                      <c:pt idx="1156">
                        <c:v>2298</c:v>
                      </c:pt>
                      <c:pt idx="1157">
                        <c:v>2297.1308589999999</c:v>
                      </c:pt>
                      <c:pt idx="1158">
                        <c:v>2296.2617190000001</c:v>
                      </c:pt>
                      <c:pt idx="1159">
                        <c:v>2295.392578</c:v>
                      </c:pt>
                      <c:pt idx="1160">
                        <c:v>2294.522461</c:v>
                      </c:pt>
                      <c:pt idx="1161">
                        <c:v>2293.6523440000001</c:v>
                      </c:pt>
                      <c:pt idx="1162">
                        <c:v>2292.7822270000001</c:v>
                      </c:pt>
                      <c:pt idx="1163">
                        <c:v>2291.9121089999999</c:v>
                      </c:pt>
                      <c:pt idx="1164">
                        <c:v>2291.0419919999999</c:v>
                      </c:pt>
                      <c:pt idx="1165">
                        <c:v>2290.1708979999999</c:v>
                      </c:pt>
                      <c:pt idx="1166">
                        <c:v>2289.3007809999999</c:v>
                      </c:pt>
                      <c:pt idx="1167">
                        <c:v>2288.4296880000002</c:v>
                      </c:pt>
                      <c:pt idx="1168">
                        <c:v>2287.5585940000001</c:v>
                      </c:pt>
                      <c:pt idx="1169">
                        <c:v>2286.6875</c:v>
                      </c:pt>
                      <c:pt idx="1170">
                        <c:v>2285.8154300000001</c:v>
                      </c:pt>
                      <c:pt idx="1171">
                        <c:v>2284.944336</c:v>
                      </c:pt>
                      <c:pt idx="1172">
                        <c:v>2284.0722660000001</c:v>
                      </c:pt>
                      <c:pt idx="1173">
                        <c:v>2283.2001949999999</c:v>
                      </c:pt>
                      <c:pt idx="1174">
                        <c:v>2282.328125</c:v>
                      </c:pt>
                      <c:pt idx="1175">
                        <c:v>2281.4560550000001</c:v>
                      </c:pt>
                      <c:pt idx="1176">
                        <c:v>2280.5839839999999</c:v>
                      </c:pt>
                      <c:pt idx="1177">
                        <c:v>2279.7109380000002</c:v>
                      </c:pt>
                      <c:pt idx="1178">
                        <c:v>2278.8378910000001</c:v>
                      </c:pt>
                      <c:pt idx="1179">
                        <c:v>2277.9648440000001</c:v>
                      </c:pt>
                      <c:pt idx="1180">
                        <c:v>2277.091797</c:v>
                      </c:pt>
                      <c:pt idx="1181">
                        <c:v>2276.21875</c:v>
                      </c:pt>
                      <c:pt idx="1182">
                        <c:v>2275.345703</c:v>
                      </c:pt>
                      <c:pt idx="1183">
                        <c:v>2274.4716800000001</c:v>
                      </c:pt>
                      <c:pt idx="1184">
                        <c:v>2273.5976559999999</c:v>
                      </c:pt>
                      <c:pt idx="1185">
                        <c:v>2272.7236330000001</c:v>
                      </c:pt>
                      <c:pt idx="1186">
                        <c:v>2271.8496089999999</c:v>
                      </c:pt>
                      <c:pt idx="1187">
                        <c:v>2270.975586</c:v>
                      </c:pt>
                      <c:pt idx="1188">
                        <c:v>2270.1015630000002</c:v>
                      </c:pt>
                      <c:pt idx="1189">
                        <c:v>2269.2265630000002</c:v>
                      </c:pt>
                      <c:pt idx="1190">
                        <c:v>2268.3515630000002</c:v>
                      </c:pt>
                      <c:pt idx="1191">
                        <c:v>2267.4765630000002</c:v>
                      </c:pt>
                      <c:pt idx="1192">
                        <c:v>2266.6015630000002</c:v>
                      </c:pt>
                      <c:pt idx="1193">
                        <c:v>2265.7265630000002</c:v>
                      </c:pt>
                      <c:pt idx="1194">
                        <c:v>2264.850586</c:v>
                      </c:pt>
                      <c:pt idx="1195">
                        <c:v>2263.975586</c:v>
                      </c:pt>
                      <c:pt idx="1196">
                        <c:v>2263.0996089999999</c:v>
                      </c:pt>
                      <c:pt idx="1197">
                        <c:v>2262.2236330000001</c:v>
                      </c:pt>
                      <c:pt idx="1198">
                        <c:v>2261.3476559999999</c:v>
                      </c:pt>
                      <c:pt idx="1199">
                        <c:v>2260.4716800000001</c:v>
                      </c:pt>
                      <c:pt idx="1200">
                        <c:v>2259.5947270000001</c:v>
                      </c:pt>
                      <c:pt idx="1201">
                        <c:v>2258.7177729999999</c:v>
                      </c:pt>
                      <c:pt idx="1202">
                        <c:v>2257.8408199999999</c:v>
                      </c:pt>
                      <c:pt idx="1203">
                        <c:v>2256.9638669999999</c:v>
                      </c:pt>
                      <c:pt idx="1204">
                        <c:v>2256.086914</c:v>
                      </c:pt>
                      <c:pt idx="1205">
                        <c:v>2255.209961</c:v>
                      </c:pt>
                      <c:pt idx="1206">
                        <c:v>2254.3320309999999</c:v>
                      </c:pt>
                      <c:pt idx="1207">
                        <c:v>2253.455078</c:v>
                      </c:pt>
                      <c:pt idx="1208">
                        <c:v>2252.5771479999999</c:v>
                      </c:pt>
                      <c:pt idx="1209">
                        <c:v>2251.6992190000001</c:v>
                      </c:pt>
                      <c:pt idx="1210">
                        <c:v>2250.8203130000002</c:v>
                      </c:pt>
                      <c:pt idx="1211">
                        <c:v>2249.9423830000001</c:v>
                      </c:pt>
                      <c:pt idx="1212">
                        <c:v>2249.064453</c:v>
                      </c:pt>
                      <c:pt idx="1213">
                        <c:v>2248.185547</c:v>
                      </c:pt>
                      <c:pt idx="1214">
                        <c:v>2247.3066410000001</c:v>
                      </c:pt>
                      <c:pt idx="1215">
                        <c:v>2246.4277339999999</c:v>
                      </c:pt>
                      <c:pt idx="1216">
                        <c:v>2245.5478520000001</c:v>
                      </c:pt>
                      <c:pt idx="1217">
                        <c:v>2244.6689449999999</c:v>
                      </c:pt>
                      <c:pt idx="1218">
                        <c:v>2243.7890630000002</c:v>
                      </c:pt>
                      <c:pt idx="1219">
                        <c:v>2242.9101559999999</c:v>
                      </c:pt>
                      <c:pt idx="1220">
                        <c:v>2242.0302729999999</c:v>
                      </c:pt>
                      <c:pt idx="1221">
                        <c:v>2241.1503910000001</c:v>
                      </c:pt>
                      <c:pt idx="1222">
                        <c:v>2240.2695309999999</c:v>
                      </c:pt>
                      <c:pt idx="1223">
                        <c:v>2239.3896479999999</c:v>
                      </c:pt>
                      <c:pt idx="1224">
                        <c:v>2238.508789</c:v>
                      </c:pt>
                      <c:pt idx="1225">
                        <c:v>2237.6279300000001</c:v>
                      </c:pt>
                      <c:pt idx="1226">
                        <c:v>2236.7470699999999</c:v>
                      </c:pt>
                      <c:pt idx="1227">
                        <c:v>2235.866211</c:v>
                      </c:pt>
                      <c:pt idx="1228">
                        <c:v>2234.9853520000001</c:v>
                      </c:pt>
                      <c:pt idx="1229">
                        <c:v>2234.1035160000001</c:v>
                      </c:pt>
                      <c:pt idx="1230">
                        <c:v>2233.2226559999999</c:v>
                      </c:pt>
                      <c:pt idx="1231">
                        <c:v>2232.3408199999999</c:v>
                      </c:pt>
                      <c:pt idx="1232">
                        <c:v>2231.4589839999999</c:v>
                      </c:pt>
                      <c:pt idx="1233">
                        <c:v>2230.576172</c:v>
                      </c:pt>
                      <c:pt idx="1234">
                        <c:v>2229.694336</c:v>
                      </c:pt>
                      <c:pt idx="1235">
                        <c:v>2228.8115229999999</c:v>
                      </c:pt>
                      <c:pt idx="1236">
                        <c:v>2227.9296880000002</c:v>
                      </c:pt>
                      <c:pt idx="1237">
                        <c:v>2227.046875</c:v>
                      </c:pt>
                      <c:pt idx="1238">
                        <c:v>2226.1640630000002</c:v>
                      </c:pt>
                      <c:pt idx="1239">
                        <c:v>2225.2802729999999</c:v>
                      </c:pt>
                      <c:pt idx="1240">
                        <c:v>2224.397461</c:v>
                      </c:pt>
                      <c:pt idx="1241">
                        <c:v>2223.513672</c:v>
                      </c:pt>
                      <c:pt idx="1242">
                        <c:v>2222.6308589999999</c:v>
                      </c:pt>
                      <c:pt idx="1243">
                        <c:v>2221.7470699999999</c:v>
                      </c:pt>
                      <c:pt idx="1244">
                        <c:v>2220.8623050000001</c:v>
                      </c:pt>
                      <c:pt idx="1245">
                        <c:v>2219.9785160000001</c:v>
                      </c:pt>
                      <c:pt idx="1246">
                        <c:v>2219.0947270000001</c:v>
                      </c:pt>
                      <c:pt idx="1247">
                        <c:v>2218.209961</c:v>
                      </c:pt>
                      <c:pt idx="1248">
                        <c:v>2217.3251949999999</c:v>
                      </c:pt>
                      <c:pt idx="1249">
                        <c:v>2216.4404300000001</c:v>
                      </c:pt>
                      <c:pt idx="1250">
                        <c:v>2215.555664</c:v>
                      </c:pt>
                      <c:pt idx="1251">
                        <c:v>2214.6708979999999</c:v>
                      </c:pt>
                      <c:pt idx="1252">
                        <c:v>2213.7851559999999</c:v>
                      </c:pt>
                      <c:pt idx="1253">
                        <c:v>2212.899414</c:v>
                      </c:pt>
                      <c:pt idx="1254">
                        <c:v>2212.0146479999999</c:v>
                      </c:pt>
                      <c:pt idx="1255">
                        <c:v>2211.1279300000001</c:v>
                      </c:pt>
                      <c:pt idx="1256">
                        <c:v>2210.2421880000002</c:v>
                      </c:pt>
                      <c:pt idx="1257">
                        <c:v>2209.3564449999999</c:v>
                      </c:pt>
                      <c:pt idx="1258">
                        <c:v>2208.4697270000001</c:v>
                      </c:pt>
                      <c:pt idx="1259">
                        <c:v>2207.5830080000001</c:v>
                      </c:pt>
                      <c:pt idx="1260">
                        <c:v>2206.6972660000001</c:v>
                      </c:pt>
                      <c:pt idx="1261">
                        <c:v>2205.8095699999999</c:v>
                      </c:pt>
                      <c:pt idx="1262">
                        <c:v>2204.9228520000001</c:v>
                      </c:pt>
                      <c:pt idx="1263">
                        <c:v>2204.0361330000001</c:v>
                      </c:pt>
                      <c:pt idx="1264">
                        <c:v>2203.1484380000002</c:v>
                      </c:pt>
                      <c:pt idx="1265">
                        <c:v>2202.2607419999999</c:v>
                      </c:pt>
                      <c:pt idx="1266">
                        <c:v>2201.373047</c:v>
                      </c:pt>
                      <c:pt idx="1267">
                        <c:v>2200.4853520000001</c:v>
                      </c:pt>
                      <c:pt idx="1268">
                        <c:v>2199.5976559999999</c:v>
                      </c:pt>
                      <c:pt idx="1269">
                        <c:v>2198.7089839999999</c:v>
                      </c:pt>
                      <c:pt idx="1270">
                        <c:v>2197.821289</c:v>
                      </c:pt>
                      <c:pt idx="1271">
                        <c:v>2196.9326169999999</c:v>
                      </c:pt>
                      <c:pt idx="1272">
                        <c:v>2196.0439449999999</c:v>
                      </c:pt>
                      <c:pt idx="1273">
                        <c:v>2195.154297</c:v>
                      </c:pt>
                      <c:pt idx="1274">
                        <c:v>2194.265625</c:v>
                      </c:pt>
                      <c:pt idx="1275">
                        <c:v>2193.3759770000001</c:v>
                      </c:pt>
                      <c:pt idx="1276">
                        <c:v>2192.4873050000001</c:v>
                      </c:pt>
                      <c:pt idx="1277">
                        <c:v>2191.5976559999999</c:v>
                      </c:pt>
                      <c:pt idx="1278">
                        <c:v>2190.7080080000001</c:v>
                      </c:pt>
                      <c:pt idx="1279">
                        <c:v>2189.8173830000001</c:v>
                      </c:pt>
                      <c:pt idx="1280">
                        <c:v>2188.9277339999999</c:v>
                      </c:pt>
                      <c:pt idx="1281">
                        <c:v>2188.0371089999999</c:v>
                      </c:pt>
                      <c:pt idx="1282">
                        <c:v>2187.147461</c:v>
                      </c:pt>
                      <c:pt idx="1283">
                        <c:v>2186.256836</c:v>
                      </c:pt>
                      <c:pt idx="1284">
                        <c:v>2185.3652339999999</c:v>
                      </c:pt>
                      <c:pt idx="1285">
                        <c:v>2184.4746089999999</c:v>
                      </c:pt>
                      <c:pt idx="1286">
                        <c:v>2183.5839839999999</c:v>
                      </c:pt>
                      <c:pt idx="1287">
                        <c:v>2182.6923830000001</c:v>
                      </c:pt>
                      <c:pt idx="1288">
                        <c:v>2181.8007809999999</c:v>
                      </c:pt>
                      <c:pt idx="1289">
                        <c:v>2180.9091800000001</c:v>
                      </c:pt>
                      <c:pt idx="1290">
                        <c:v>2180.017578</c:v>
                      </c:pt>
                      <c:pt idx="1291">
                        <c:v>2179.125</c:v>
                      </c:pt>
                      <c:pt idx="1292">
                        <c:v>2178.2333979999999</c:v>
                      </c:pt>
                      <c:pt idx="1293">
                        <c:v>2177.3408199999999</c:v>
                      </c:pt>
                      <c:pt idx="1294">
                        <c:v>2176.4482419999999</c:v>
                      </c:pt>
                      <c:pt idx="1295">
                        <c:v>2175.555664</c:v>
                      </c:pt>
                      <c:pt idx="1296">
                        <c:v>2174.663086</c:v>
                      </c:pt>
                      <c:pt idx="1297">
                        <c:v>2173.7695309999999</c:v>
                      </c:pt>
                      <c:pt idx="1298">
                        <c:v>2172.876953</c:v>
                      </c:pt>
                      <c:pt idx="1299">
                        <c:v>2171.9833979999999</c:v>
                      </c:pt>
                      <c:pt idx="1300">
                        <c:v>2171.0898440000001</c:v>
                      </c:pt>
                      <c:pt idx="1301">
                        <c:v>2170.196289</c:v>
                      </c:pt>
                      <c:pt idx="1302">
                        <c:v>2169.3017580000001</c:v>
                      </c:pt>
                      <c:pt idx="1303">
                        <c:v>2168.408203</c:v>
                      </c:pt>
                      <c:pt idx="1304">
                        <c:v>2167.513672</c:v>
                      </c:pt>
                      <c:pt idx="1305">
                        <c:v>2166.6191410000001</c:v>
                      </c:pt>
                      <c:pt idx="1306">
                        <c:v>2165.7246089999999</c:v>
                      </c:pt>
                      <c:pt idx="1307">
                        <c:v>2164.830078</c:v>
                      </c:pt>
                      <c:pt idx="1308">
                        <c:v>2163.935547</c:v>
                      </c:pt>
                      <c:pt idx="1309">
                        <c:v>2163.040039</c:v>
                      </c:pt>
                      <c:pt idx="1310">
                        <c:v>2162.1445309999999</c:v>
                      </c:pt>
                      <c:pt idx="1311">
                        <c:v>2161.2490229999999</c:v>
                      </c:pt>
                      <c:pt idx="1312">
                        <c:v>2160.3535160000001</c:v>
                      </c:pt>
                      <c:pt idx="1313">
                        <c:v>2159.4580080000001</c:v>
                      </c:pt>
                      <c:pt idx="1314">
                        <c:v>2158.5615229999999</c:v>
                      </c:pt>
                      <c:pt idx="1315">
                        <c:v>2157.6660160000001</c:v>
                      </c:pt>
                      <c:pt idx="1316">
                        <c:v>2156.7695309999999</c:v>
                      </c:pt>
                      <c:pt idx="1317">
                        <c:v>2155.873047</c:v>
                      </c:pt>
                      <c:pt idx="1318">
                        <c:v>2154.9765630000002</c:v>
                      </c:pt>
                      <c:pt idx="1319">
                        <c:v>2154.0791020000001</c:v>
                      </c:pt>
                      <c:pt idx="1320">
                        <c:v>2153.1826169999999</c:v>
                      </c:pt>
                      <c:pt idx="1321">
                        <c:v>2152.2851559999999</c:v>
                      </c:pt>
                      <c:pt idx="1322">
                        <c:v>2151.3876949999999</c:v>
                      </c:pt>
                      <c:pt idx="1323">
                        <c:v>2150.4902339999999</c:v>
                      </c:pt>
                      <c:pt idx="1324">
                        <c:v>2149.5927729999999</c:v>
                      </c:pt>
                      <c:pt idx="1325">
                        <c:v>2148.6953130000002</c:v>
                      </c:pt>
                      <c:pt idx="1326">
                        <c:v>2147.796875</c:v>
                      </c:pt>
                      <c:pt idx="1327">
                        <c:v>2146.8984380000002</c:v>
                      </c:pt>
                      <c:pt idx="1328">
                        <c:v>2146</c:v>
                      </c:pt>
                      <c:pt idx="1329">
                        <c:v>2145.1015630000002</c:v>
                      </c:pt>
                      <c:pt idx="1330">
                        <c:v>2144.203125</c:v>
                      </c:pt>
                      <c:pt idx="1331">
                        <c:v>2143.303711</c:v>
                      </c:pt>
                      <c:pt idx="1332">
                        <c:v>2142.4052729999999</c:v>
                      </c:pt>
                      <c:pt idx="1333">
                        <c:v>2141.5058589999999</c:v>
                      </c:pt>
                      <c:pt idx="1334">
                        <c:v>2140.6064449999999</c:v>
                      </c:pt>
                      <c:pt idx="1335">
                        <c:v>2139.7070309999999</c:v>
                      </c:pt>
                      <c:pt idx="1336">
                        <c:v>2138.8066410000001</c:v>
                      </c:pt>
                      <c:pt idx="1337">
                        <c:v>2137.9072270000001</c:v>
                      </c:pt>
                      <c:pt idx="1338">
                        <c:v>2137.006836</c:v>
                      </c:pt>
                      <c:pt idx="1339">
                        <c:v>2136.1064449999999</c:v>
                      </c:pt>
                      <c:pt idx="1340">
                        <c:v>2135.2060550000001</c:v>
                      </c:pt>
                      <c:pt idx="1341">
                        <c:v>2134.3046880000002</c:v>
                      </c:pt>
                      <c:pt idx="1342">
                        <c:v>2133.404297</c:v>
                      </c:pt>
                      <c:pt idx="1343">
                        <c:v>2132.5029300000001</c:v>
                      </c:pt>
                      <c:pt idx="1344">
                        <c:v>2131.602539</c:v>
                      </c:pt>
                      <c:pt idx="1345">
                        <c:v>2130.701172</c:v>
                      </c:pt>
                      <c:pt idx="1346">
                        <c:v>2129.798828</c:v>
                      </c:pt>
                      <c:pt idx="1347">
                        <c:v>2128.897461</c:v>
                      </c:pt>
                      <c:pt idx="1348">
                        <c:v>2127.9951169999999</c:v>
                      </c:pt>
                      <c:pt idx="1349">
                        <c:v>2127.09375</c:v>
                      </c:pt>
                      <c:pt idx="1350">
                        <c:v>2126.1914059999999</c:v>
                      </c:pt>
                      <c:pt idx="1351">
                        <c:v>2125.2890630000002</c:v>
                      </c:pt>
                      <c:pt idx="1352">
                        <c:v>2124.3867190000001</c:v>
                      </c:pt>
                      <c:pt idx="1353">
                        <c:v>2123.4833979999999</c:v>
                      </c:pt>
                      <c:pt idx="1354">
                        <c:v>2122.580078</c:v>
                      </c:pt>
                      <c:pt idx="1355">
                        <c:v>2121.6777339999999</c:v>
                      </c:pt>
                      <c:pt idx="1356">
                        <c:v>2120.774414</c:v>
                      </c:pt>
                      <c:pt idx="1357">
                        <c:v>2119.8710940000001</c:v>
                      </c:pt>
                      <c:pt idx="1358">
                        <c:v>2118.966797</c:v>
                      </c:pt>
                      <c:pt idx="1359">
                        <c:v>2118.0634770000001</c:v>
                      </c:pt>
                      <c:pt idx="1360">
                        <c:v>2117.1591800000001</c:v>
                      </c:pt>
                      <c:pt idx="1361">
                        <c:v>2116.2548830000001</c:v>
                      </c:pt>
                      <c:pt idx="1362">
                        <c:v>2115.350586</c:v>
                      </c:pt>
                      <c:pt idx="1363">
                        <c:v>2114.446289</c:v>
                      </c:pt>
                      <c:pt idx="1364">
                        <c:v>2113.5410160000001</c:v>
                      </c:pt>
                      <c:pt idx="1365">
                        <c:v>2112.6367190000001</c:v>
                      </c:pt>
                      <c:pt idx="1366">
                        <c:v>2111.7314449999999</c:v>
                      </c:pt>
                      <c:pt idx="1367">
                        <c:v>2110.826172</c:v>
                      </c:pt>
                      <c:pt idx="1368">
                        <c:v>2109.9208979999999</c:v>
                      </c:pt>
                      <c:pt idx="1369">
                        <c:v>2109.015625</c:v>
                      </c:pt>
                      <c:pt idx="1370">
                        <c:v>2108.109375</c:v>
                      </c:pt>
                      <c:pt idx="1371">
                        <c:v>2107.203125</c:v>
                      </c:pt>
                      <c:pt idx="1372">
                        <c:v>2106.2978520000001</c:v>
                      </c:pt>
                      <c:pt idx="1373">
                        <c:v>2105.3916020000001</c:v>
                      </c:pt>
                      <c:pt idx="1374">
                        <c:v>2104.484375</c:v>
                      </c:pt>
                      <c:pt idx="1375">
                        <c:v>2103.578125</c:v>
                      </c:pt>
                      <c:pt idx="1376">
                        <c:v>2102.6708979999999</c:v>
                      </c:pt>
                      <c:pt idx="1377">
                        <c:v>2101.7646479999999</c:v>
                      </c:pt>
                      <c:pt idx="1378">
                        <c:v>2100.857422</c:v>
                      </c:pt>
                      <c:pt idx="1379">
                        <c:v>2099.9501949999999</c:v>
                      </c:pt>
                      <c:pt idx="1380">
                        <c:v>2099.0419919999999</c:v>
                      </c:pt>
                      <c:pt idx="1381">
                        <c:v>2098.1347660000001</c:v>
                      </c:pt>
                      <c:pt idx="1382">
                        <c:v>2097.2265630000002</c:v>
                      </c:pt>
                      <c:pt idx="1383">
                        <c:v>2096.3183589999999</c:v>
                      </c:pt>
                      <c:pt idx="1384">
                        <c:v>2095.4101559999999</c:v>
                      </c:pt>
                      <c:pt idx="1385">
                        <c:v>2094.501953</c:v>
                      </c:pt>
                      <c:pt idx="1386">
                        <c:v>2093.59375</c:v>
                      </c:pt>
                      <c:pt idx="1387">
                        <c:v>2092.6845699999999</c:v>
                      </c:pt>
                      <c:pt idx="1388">
                        <c:v>2091.7753910000001</c:v>
                      </c:pt>
                      <c:pt idx="1389">
                        <c:v>2090.866211</c:v>
                      </c:pt>
                      <c:pt idx="1390">
                        <c:v>2089.9570309999999</c:v>
                      </c:pt>
                      <c:pt idx="1391">
                        <c:v>2089.0478520000001</c:v>
                      </c:pt>
                      <c:pt idx="1392">
                        <c:v>2088.1376949999999</c:v>
                      </c:pt>
                      <c:pt idx="1393">
                        <c:v>2087.2285160000001</c:v>
                      </c:pt>
                      <c:pt idx="1394">
                        <c:v>2086.3183589999999</c:v>
                      </c:pt>
                      <c:pt idx="1395">
                        <c:v>2085.408203</c:v>
                      </c:pt>
                      <c:pt idx="1396">
                        <c:v>2084.498047</c:v>
                      </c:pt>
                      <c:pt idx="1397">
                        <c:v>2083.586914</c:v>
                      </c:pt>
                      <c:pt idx="1398">
                        <c:v>2082.6767580000001</c:v>
                      </c:pt>
                      <c:pt idx="1399">
                        <c:v>2081.765625</c:v>
                      </c:pt>
                      <c:pt idx="1400">
                        <c:v>2080.8544919999999</c:v>
                      </c:pt>
                      <c:pt idx="1401">
                        <c:v>2079.9433589999999</c:v>
                      </c:pt>
                      <c:pt idx="1402">
                        <c:v>2079.0322270000001</c:v>
                      </c:pt>
                      <c:pt idx="1403">
                        <c:v>2078.1201169999999</c:v>
                      </c:pt>
                      <c:pt idx="1404">
                        <c:v>2077.2080080000001</c:v>
                      </c:pt>
                      <c:pt idx="1405">
                        <c:v>2076.296875</c:v>
                      </c:pt>
                      <c:pt idx="1406">
                        <c:v>2075.3847660000001</c:v>
                      </c:pt>
                      <c:pt idx="1407">
                        <c:v>2074.4716800000001</c:v>
                      </c:pt>
                      <c:pt idx="1408">
                        <c:v>2073.5595699999999</c:v>
                      </c:pt>
                      <c:pt idx="1409">
                        <c:v>2072.6464839999999</c:v>
                      </c:pt>
                      <c:pt idx="1410">
                        <c:v>2071.734375</c:v>
                      </c:pt>
                      <c:pt idx="1411">
                        <c:v>2070.821289</c:v>
                      </c:pt>
                      <c:pt idx="1412">
                        <c:v>2069.908203</c:v>
                      </c:pt>
                      <c:pt idx="1413">
                        <c:v>2068.9941410000001</c:v>
                      </c:pt>
                      <c:pt idx="1414">
                        <c:v>2068.0810550000001</c:v>
                      </c:pt>
                      <c:pt idx="1415">
                        <c:v>2067.1669919999999</c:v>
                      </c:pt>
                      <c:pt idx="1416">
                        <c:v>2066.2529300000001</c:v>
                      </c:pt>
                      <c:pt idx="1417">
                        <c:v>2065.3388669999999</c:v>
                      </c:pt>
                      <c:pt idx="1418">
                        <c:v>2064.4248050000001</c:v>
                      </c:pt>
                      <c:pt idx="1419">
                        <c:v>2063.5107419999999</c:v>
                      </c:pt>
                      <c:pt idx="1420">
                        <c:v>2062.595703</c:v>
                      </c:pt>
                      <c:pt idx="1421">
                        <c:v>2061.680664</c:v>
                      </c:pt>
                      <c:pt idx="1422">
                        <c:v>2060.765625</c:v>
                      </c:pt>
                      <c:pt idx="1423">
                        <c:v>2059.850586</c:v>
                      </c:pt>
                      <c:pt idx="1424">
                        <c:v>2058.935547</c:v>
                      </c:pt>
                      <c:pt idx="1425">
                        <c:v>2058.0195309999999</c:v>
                      </c:pt>
                      <c:pt idx="1426">
                        <c:v>2057.1044919999999</c:v>
                      </c:pt>
                      <c:pt idx="1427">
                        <c:v>2056.1884770000001</c:v>
                      </c:pt>
                      <c:pt idx="1428">
                        <c:v>2055.272461</c:v>
                      </c:pt>
                      <c:pt idx="1429">
                        <c:v>2054.3564449999999</c:v>
                      </c:pt>
                      <c:pt idx="1430">
                        <c:v>2053.439453</c:v>
                      </c:pt>
                      <c:pt idx="1431">
                        <c:v>2052.5234380000002</c:v>
                      </c:pt>
                      <c:pt idx="1432">
                        <c:v>2051.6064449999999</c:v>
                      </c:pt>
                      <c:pt idx="1433">
                        <c:v>2050.689453</c:v>
                      </c:pt>
                      <c:pt idx="1434">
                        <c:v>2049.772461</c:v>
                      </c:pt>
                      <c:pt idx="1435">
                        <c:v>2048.8544919999999</c:v>
                      </c:pt>
                      <c:pt idx="1436">
                        <c:v>2047.9375</c:v>
                      </c:pt>
                      <c:pt idx="1437">
                        <c:v>2047.0195309999999</c:v>
                      </c:pt>
                      <c:pt idx="1438">
                        <c:v>2046.1015629999999</c:v>
                      </c:pt>
                      <c:pt idx="1439">
                        <c:v>2045.1835940000001</c:v>
                      </c:pt>
                      <c:pt idx="1440">
                        <c:v>2044.265625</c:v>
                      </c:pt>
                      <c:pt idx="1441">
                        <c:v>2043.3476559999999</c:v>
                      </c:pt>
                      <c:pt idx="1442">
                        <c:v>2042.428711</c:v>
                      </c:pt>
                      <c:pt idx="1443">
                        <c:v>2041.5097659999999</c:v>
                      </c:pt>
                      <c:pt idx="1444">
                        <c:v>2040.5908199999999</c:v>
                      </c:pt>
                      <c:pt idx="1445">
                        <c:v>2039.671875</c:v>
                      </c:pt>
                      <c:pt idx="1446">
                        <c:v>2038.7529300000001</c:v>
                      </c:pt>
                      <c:pt idx="1447">
                        <c:v>2037.8330080000001</c:v>
                      </c:pt>
                      <c:pt idx="1448">
                        <c:v>2036.913086</c:v>
                      </c:pt>
                      <c:pt idx="1449">
                        <c:v>2035.9941409999999</c:v>
                      </c:pt>
                      <c:pt idx="1450">
                        <c:v>2035.0732419999999</c:v>
                      </c:pt>
                      <c:pt idx="1451">
                        <c:v>2034.1533199999999</c:v>
                      </c:pt>
                      <c:pt idx="1452">
                        <c:v>2033.2333980000001</c:v>
                      </c:pt>
                      <c:pt idx="1453">
                        <c:v>2032.3125</c:v>
                      </c:pt>
                      <c:pt idx="1454">
                        <c:v>2031.3916019999999</c:v>
                      </c:pt>
                      <c:pt idx="1455">
                        <c:v>2030.470703</c:v>
                      </c:pt>
                      <c:pt idx="1456">
                        <c:v>2029.5498050000001</c:v>
                      </c:pt>
                      <c:pt idx="1457">
                        <c:v>2028.6289059999999</c:v>
                      </c:pt>
                      <c:pt idx="1458">
                        <c:v>2027.7070309999999</c:v>
                      </c:pt>
                      <c:pt idx="1459">
                        <c:v>2026.7851559999999</c:v>
                      </c:pt>
                      <c:pt idx="1460">
                        <c:v>2025.8632809999999</c:v>
                      </c:pt>
                      <c:pt idx="1461">
                        <c:v>2024.9414059999999</c:v>
                      </c:pt>
                      <c:pt idx="1462">
                        <c:v>2024.0195309999999</c:v>
                      </c:pt>
                      <c:pt idx="1463">
                        <c:v>2023.0966800000001</c:v>
                      </c:pt>
                      <c:pt idx="1464">
                        <c:v>2022.1748050000001</c:v>
                      </c:pt>
                      <c:pt idx="1465">
                        <c:v>2021.251953</c:v>
                      </c:pt>
                      <c:pt idx="1466">
                        <c:v>2020.3291019999999</c:v>
                      </c:pt>
                      <c:pt idx="1467">
                        <c:v>2019.40625</c:v>
                      </c:pt>
                      <c:pt idx="1468">
                        <c:v>2018.482422</c:v>
                      </c:pt>
                      <c:pt idx="1469">
                        <c:v>2017.5595699999999</c:v>
                      </c:pt>
                      <c:pt idx="1470">
                        <c:v>2016.6357419999999</c:v>
                      </c:pt>
                      <c:pt idx="1471">
                        <c:v>2015.711914</c:v>
                      </c:pt>
                      <c:pt idx="1472">
                        <c:v>2014.788086</c:v>
                      </c:pt>
                      <c:pt idx="1473">
                        <c:v>2013.8632809999999</c:v>
                      </c:pt>
                      <c:pt idx="1474">
                        <c:v>2012.939453</c:v>
                      </c:pt>
                      <c:pt idx="1475">
                        <c:v>2012.0146480000001</c:v>
                      </c:pt>
                      <c:pt idx="1476">
                        <c:v>2011.0898440000001</c:v>
                      </c:pt>
                      <c:pt idx="1477">
                        <c:v>2010.165039</c:v>
                      </c:pt>
                      <c:pt idx="1478">
                        <c:v>2009.2402340000001</c:v>
                      </c:pt>
                      <c:pt idx="1479">
                        <c:v>2008.314453</c:v>
                      </c:pt>
                      <c:pt idx="1480">
                        <c:v>2007.3896480000001</c:v>
                      </c:pt>
                      <c:pt idx="1481">
                        <c:v>2006.4638669999999</c:v>
                      </c:pt>
                      <c:pt idx="1482">
                        <c:v>2005.538086</c:v>
                      </c:pt>
                      <c:pt idx="1483">
                        <c:v>2004.6123050000001</c:v>
                      </c:pt>
                      <c:pt idx="1484">
                        <c:v>2003.685547</c:v>
                      </c:pt>
                      <c:pt idx="1485">
                        <c:v>2002.7597659999999</c:v>
                      </c:pt>
                      <c:pt idx="1486">
                        <c:v>2001.8330080000001</c:v>
                      </c:pt>
                      <c:pt idx="1487">
                        <c:v>2000.90625</c:v>
                      </c:pt>
                      <c:pt idx="1488">
                        <c:v>1999.9794919999999</c:v>
                      </c:pt>
                      <c:pt idx="1489">
                        <c:v>1999.0527340000001</c:v>
                      </c:pt>
                      <c:pt idx="1490">
                        <c:v>1998.125</c:v>
                      </c:pt>
                      <c:pt idx="1491">
                        <c:v>1997.1972659999999</c:v>
                      </c:pt>
                      <c:pt idx="1492">
                        <c:v>1996.2705080000001</c:v>
                      </c:pt>
                      <c:pt idx="1493">
                        <c:v>1995.3427730000001</c:v>
                      </c:pt>
                      <c:pt idx="1494">
                        <c:v>1994.4140629999999</c:v>
                      </c:pt>
                      <c:pt idx="1495">
                        <c:v>1993.486328</c:v>
                      </c:pt>
                      <c:pt idx="1496">
                        <c:v>1992.5576169999999</c:v>
                      </c:pt>
                      <c:pt idx="1497">
                        <c:v>1991.6289059999999</c:v>
                      </c:pt>
                      <c:pt idx="1498">
                        <c:v>1990.7001949999999</c:v>
                      </c:pt>
                      <c:pt idx="1499">
                        <c:v>1989.7714840000001</c:v>
                      </c:pt>
                      <c:pt idx="1500">
                        <c:v>1988.8427730000001</c:v>
                      </c:pt>
                      <c:pt idx="1501">
                        <c:v>1987.913086</c:v>
                      </c:pt>
                      <c:pt idx="1502">
                        <c:v>1986.984375</c:v>
                      </c:pt>
                      <c:pt idx="1503">
                        <c:v>1986.0546879999999</c:v>
                      </c:pt>
                      <c:pt idx="1504">
                        <c:v>1985.125</c:v>
                      </c:pt>
                      <c:pt idx="1505">
                        <c:v>1984.194336</c:v>
                      </c:pt>
                      <c:pt idx="1506">
                        <c:v>1983.2646480000001</c:v>
                      </c:pt>
                      <c:pt idx="1507">
                        <c:v>1982.3339840000001</c:v>
                      </c:pt>
                      <c:pt idx="1508">
                        <c:v>1981.4033199999999</c:v>
                      </c:pt>
                      <c:pt idx="1509">
                        <c:v>1980.4726559999999</c:v>
                      </c:pt>
                      <c:pt idx="1510">
                        <c:v>1979.5419919999999</c:v>
                      </c:pt>
                      <c:pt idx="1511">
                        <c:v>1978.6103519999999</c:v>
                      </c:pt>
                      <c:pt idx="1512">
                        <c:v>1977.6796879999999</c:v>
                      </c:pt>
                      <c:pt idx="1513">
                        <c:v>1976.748047</c:v>
                      </c:pt>
                      <c:pt idx="1514">
                        <c:v>1975.8164059999999</c:v>
                      </c:pt>
                      <c:pt idx="1515">
                        <c:v>1974.8847659999999</c:v>
                      </c:pt>
                      <c:pt idx="1516">
                        <c:v>1973.953125</c:v>
                      </c:pt>
                      <c:pt idx="1517">
                        <c:v>1973.0205080000001</c:v>
                      </c:pt>
                      <c:pt idx="1518">
                        <c:v>1972.0878909999999</c:v>
                      </c:pt>
                      <c:pt idx="1519">
                        <c:v>1971.1552730000001</c:v>
                      </c:pt>
                      <c:pt idx="1520">
                        <c:v>1970.2226559999999</c:v>
                      </c:pt>
                      <c:pt idx="1521">
                        <c:v>1969.290039</c:v>
                      </c:pt>
                      <c:pt idx="1522">
                        <c:v>1968.3564449999999</c:v>
                      </c:pt>
                      <c:pt idx="1523">
                        <c:v>1967.423828</c:v>
                      </c:pt>
                      <c:pt idx="1524">
                        <c:v>1966.4902340000001</c:v>
                      </c:pt>
                      <c:pt idx="1525">
                        <c:v>1965.5566409999999</c:v>
                      </c:pt>
                      <c:pt idx="1526">
                        <c:v>1964.623047</c:v>
                      </c:pt>
                      <c:pt idx="1527">
                        <c:v>1963.6884769999999</c:v>
                      </c:pt>
                      <c:pt idx="1528">
                        <c:v>1962.7548830000001</c:v>
                      </c:pt>
                      <c:pt idx="1529">
                        <c:v>1961.8203129999999</c:v>
                      </c:pt>
                      <c:pt idx="1530">
                        <c:v>1960.8857419999999</c:v>
                      </c:pt>
                      <c:pt idx="1531">
                        <c:v>1959.951172</c:v>
                      </c:pt>
                      <c:pt idx="1532">
                        <c:v>1959.015625</c:v>
                      </c:pt>
                      <c:pt idx="1533">
                        <c:v>1958.0810550000001</c:v>
                      </c:pt>
                      <c:pt idx="1534">
                        <c:v>1957.1455080000001</c:v>
                      </c:pt>
                      <c:pt idx="1535">
                        <c:v>1956.209961</c:v>
                      </c:pt>
                      <c:pt idx="1536">
                        <c:v>1955.274414</c:v>
                      </c:pt>
                      <c:pt idx="1537">
                        <c:v>1954.3378909999999</c:v>
                      </c:pt>
                      <c:pt idx="1538">
                        <c:v>1953.4023440000001</c:v>
                      </c:pt>
                      <c:pt idx="1539">
                        <c:v>1952.4658199999999</c:v>
                      </c:pt>
                      <c:pt idx="1540">
                        <c:v>1951.529297</c:v>
                      </c:pt>
                      <c:pt idx="1541">
                        <c:v>1950.5927730000001</c:v>
                      </c:pt>
                      <c:pt idx="1542">
                        <c:v>1949.65625</c:v>
                      </c:pt>
                      <c:pt idx="1543">
                        <c:v>1948.7197269999999</c:v>
                      </c:pt>
                      <c:pt idx="1544">
                        <c:v>1947.7822269999999</c:v>
                      </c:pt>
                      <c:pt idx="1545">
                        <c:v>1946.8447269999999</c:v>
                      </c:pt>
                      <c:pt idx="1546">
                        <c:v>1945.9072269999999</c:v>
                      </c:pt>
                      <c:pt idx="1547">
                        <c:v>1944.9697269999999</c:v>
                      </c:pt>
                      <c:pt idx="1548">
                        <c:v>1944.0322269999999</c:v>
                      </c:pt>
                      <c:pt idx="1549">
                        <c:v>1943.09375</c:v>
                      </c:pt>
                      <c:pt idx="1550">
                        <c:v>1942.1552730000001</c:v>
                      </c:pt>
                      <c:pt idx="1551">
                        <c:v>1941.216797</c:v>
                      </c:pt>
                      <c:pt idx="1552">
                        <c:v>1940.2783199999999</c:v>
                      </c:pt>
                      <c:pt idx="1553">
                        <c:v>1939.3398440000001</c:v>
                      </c:pt>
                      <c:pt idx="1554">
                        <c:v>1938.4003909999999</c:v>
                      </c:pt>
                      <c:pt idx="1555">
                        <c:v>1937.4609379999999</c:v>
                      </c:pt>
                      <c:pt idx="1556">
                        <c:v>1936.522461</c:v>
                      </c:pt>
                      <c:pt idx="1557">
                        <c:v>1935.5820309999999</c:v>
                      </c:pt>
                      <c:pt idx="1558">
                        <c:v>1934.642578</c:v>
                      </c:pt>
                      <c:pt idx="1559">
                        <c:v>1933.703125</c:v>
                      </c:pt>
                      <c:pt idx="1560">
                        <c:v>1932.7626949999999</c:v>
                      </c:pt>
                      <c:pt idx="1561">
                        <c:v>1931.8222659999999</c:v>
                      </c:pt>
                      <c:pt idx="1562">
                        <c:v>1930.881836</c:v>
                      </c:pt>
                      <c:pt idx="1563">
                        <c:v>1929.9414059999999</c:v>
                      </c:pt>
                      <c:pt idx="1564">
                        <c:v>1929</c:v>
                      </c:pt>
                      <c:pt idx="1565">
                        <c:v>1928.0595699999999</c:v>
                      </c:pt>
                      <c:pt idx="1566">
                        <c:v>1927.118164</c:v>
                      </c:pt>
                      <c:pt idx="1567">
                        <c:v>1926.1767580000001</c:v>
                      </c:pt>
                      <c:pt idx="1568">
                        <c:v>1925.2353519999999</c:v>
                      </c:pt>
                      <c:pt idx="1569">
                        <c:v>1924.2929690000001</c:v>
                      </c:pt>
                      <c:pt idx="1570">
                        <c:v>1923.3515629999999</c:v>
                      </c:pt>
                      <c:pt idx="1571">
                        <c:v>1922.4091800000001</c:v>
                      </c:pt>
                      <c:pt idx="1572">
                        <c:v>1921.466797</c:v>
                      </c:pt>
                      <c:pt idx="1573">
                        <c:v>1920.524414</c:v>
                      </c:pt>
                      <c:pt idx="1574">
                        <c:v>1919.5820309999999</c:v>
                      </c:pt>
                      <c:pt idx="1575">
                        <c:v>1918.638672</c:v>
                      </c:pt>
                      <c:pt idx="1576">
                        <c:v>1917.6953129999999</c:v>
                      </c:pt>
                      <c:pt idx="1577">
                        <c:v>1916.7529300000001</c:v>
                      </c:pt>
                      <c:pt idx="1578">
                        <c:v>1915.8085940000001</c:v>
                      </c:pt>
                      <c:pt idx="1579">
                        <c:v>1914.8652340000001</c:v>
                      </c:pt>
                      <c:pt idx="1580">
                        <c:v>1913.921875</c:v>
                      </c:pt>
                      <c:pt idx="1581">
                        <c:v>1912.977539</c:v>
                      </c:pt>
                      <c:pt idx="1582">
                        <c:v>1912.033203</c:v>
                      </c:pt>
                      <c:pt idx="1583">
                        <c:v>1911.0888669999999</c:v>
                      </c:pt>
                      <c:pt idx="1584">
                        <c:v>1910.1445309999999</c:v>
                      </c:pt>
                      <c:pt idx="1585">
                        <c:v>1909.1992190000001</c:v>
                      </c:pt>
                      <c:pt idx="1586">
                        <c:v>1908.2548830000001</c:v>
                      </c:pt>
                      <c:pt idx="1587">
                        <c:v>1907.3095699999999</c:v>
                      </c:pt>
                      <c:pt idx="1588">
                        <c:v>1906.3642580000001</c:v>
                      </c:pt>
                      <c:pt idx="1589">
                        <c:v>1905.4189449999999</c:v>
                      </c:pt>
                      <c:pt idx="1590">
                        <c:v>1904.4726559999999</c:v>
                      </c:pt>
                      <c:pt idx="1591">
                        <c:v>1903.5273440000001</c:v>
                      </c:pt>
                      <c:pt idx="1592">
                        <c:v>1902.5810550000001</c:v>
                      </c:pt>
                      <c:pt idx="1593">
                        <c:v>1901.6347659999999</c:v>
                      </c:pt>
                      <c:pt idx="1594">
                        <c:v>1900.6884769999999</c:v>
                      </c:pt>
                      <c:pt idx="1595">
                        <c:v>1899.7421879999999</c:v>
                      </c:pt>
                      <c:pt idx="1596">
                        <c:v>1898.794922</c:v>
                      </c:pt>
                      <c:pt idx="1597">
                        <c:v>1897.8476559999999</c:v>
                      </c:pt>
                      <c:pt idx="1598">
                        <c:v>1896.9003909999999</c:v>
                      </c:pt>
                      <c:pt idx="1599">
                        <c:v>1895.953125</c:v>
                      </c:pt>
                      <c:pt idx="1600">
                        <c:v>1895.0058590000001</c:v>
                      </c:pt>
                      <c:pt idx="1601">
                        <c:v>1894.0576169999999</c:v>
                      </c:pt>
                      <c:pt idx="1602">
                        <c:v>1893.1103519999999</c:v>
                      </c:pt>
                      <c:pt idx="1603">
                        <c:v>1892.1621090000001</c:v>
                      </c:pt>
                      <c:pt idx="1604">
                        <c:v>1891.2138669999999</c:v>
                      </c:pt>
                      <c:pt idx="1605">
                        <c:v>1890.265625</c:v>
                      </c:pt>
                      <c:pt idx="1606">
                        <c:v>1889.3164059999999</c:v>
                      </c:pt>
                      <c:pt idx="1607">
                        <c:v>1888.3671879999999</c:v>
                      </c:pt>
                      <c:pt idx="1608">
                        <c:v>1887.4189449999999</c:v>
                      </c:pt>
                      <c:pt idx="1609">
                        <c:v>1886.4697269999999</c:v>
                      </c:pt>
                      <c:pt idx="1610">
                        <c:v>1885.5195309999999</c:v>
                      </c:pt>
                      <c:pt idx="1611">
                        <c:v>1884.5703129999999</c:v>
                      </c:pt>
                      <c:pt idx="1612">
                        <c:v>1883.6201169999999</c:v>
                      </c:pt>
                      <c:pt idx="1613">
                        <c:v>1882.669922</c:v>
                      </c:pt>
                      <c:pt idx="1614">
                        <c:v>1881.7197269999999</c:v>
                      </c:pt>
                      <c:pt idx="1615">
                        <c:v>1880.7695309999999</c:v>
                      </c:pt>
                      <c:pt idx="1616">
                        <c:v>1879.819336</c:v>
                      </c:pt>
                      <c:pt idx="1617">
                        <c:v>1878.868164</c:v>
                      </c:pt>
                      <c:pt idx="1618">
                        <c:v>1877.9179690000001</c:v>
                      </c:pt>
                      <c:pt idx="1619">
                        <c:v>1876.966797</c:v>
                      </c:pt>
                      <c:pt idx="1620">
                        <c:v>1876.0146480000001</c:v>
                      </c:pt>
                      <c:pt idx="1621">
                        <c:v>1875.0634769999999</c:v>
                      </c:pt>
                      <c:pt idx="1622">
                        <c:v>1874.1123050000001</c:v>
                      </c:pt>
                      <c:pt idx="1623">
                        <c:v>1873.1601559999999</c:v>
                      </c:pt>
                      <c:pt idx="1624">
                        <c:v>1872.2080080000001</c:v>
                      </c:pt>
                      <c:pt idx="1625">
                        <c:v>1871.2558590000001</c:v>
                      </c:pt>
                      <c:pt idx="1626">
                        <c:v>1870.3027340000001</c:v>
                      </c:pt>
                      <c:pt idx="1627">
                        <c:v>1869.350586</c:v>
                      </c:pt>
                      <c:pt idx="1628">
                        <c:v>1868.397461</c:v>
                      </c:pt>
                      <c:pt idx="1629">
                        <c:v>1867.444336</c:v>
                      </c:pt>
                      <c:pt idx="1630">
                        <c:v>1866.491211</c:v>
                      </c:pt>
                      <c:pt idx="1631">
                        <c:v>1865.538086</c:v>
                      </c:pt>
                      <c:pt idx="1632">
                        <c:v>1864.584961</c:v>
                      </c:pt>
                      <c:pt idx="1633">
                        <c:v>1863.6308590000001</c:v>
                      </c:pt>
                      <c:pt idx="1634">
                        <c:v>1862.6767580000001</c:v>
                      </c:pt>
                      <c:pt idx="1635">
                        <c:v>1861.7226559999999</c:v>
                      </c:pt>
                      <c:pt idx="1636">
                        <c:v>1860.7685550000001</c:v>
                      </c:pt>
                      <c:pt idx="1637">
                        <c:v>1859.8134769999999</c:v>
                      </c:pt>
                      <c:pt idx="1638">
                        <c:v>1858.859375</c:v>
                      </c:pt>
                      <c:pt idx="1639">
                        <c:v>1857.904297</c:v>
                      </c:pt>
                      <c:pt idx="1640">
                        <c:v>1856.9492190000001</c:v>
                      </c:pt>
                      <c:pt idx="1641">
                        <c:v>1855.9941409999999</c:v>
                      </c:pt>
                      <c:pt idx="1642">
                        <c:v>1855.038086</c:v>
                      </c:pt>
                      <c:pt idx="1643">
                        <c:v>1854.0820309999999</c:v>
                      </c:pt>
                      <c:pt idx="1644">
                        <c:v>1853.126953</c:v>
                      </c:pt>
                      <c:pt idx="1645">
                        <c:v>1852.1708980000001</c:v>
                      </c:pt>
                      <c:pt idx="1646">
                        <c:v>1851.2148440000001</c:v>
                      </c:pt>
                      <c:pt idx="1647">
                        <c:v>1850.2578129999999</c:v>
                      </c:pt>
                      <c:pt idx="1648">
                        <c:v>1849.3017580000001</c:v>
                      </c:pt>
                      <c:pt idx="1649">
                        <c:v>1848.3447269999999</c:v>
                      </c:pt>
                      <c:pt idx="1650">
                        <c:v>1847.3876949999999</c:v>
                      </c:pt>
                      <c:pt idx="1651">
                        <c:v>1846.430664</c:v>
                      </c:pt>
                      <c:pt idx="1652">
                        <c:v>1845.4726559999999</c:v>
                      </c:pt>
                      <c:pt idx="1653">
                        <c:v>1844.515625</c:v>
                      </c:pt>
                      <c:pt idx="1654">
                        <c:v>1843.5576169999999</c:v>
                      </c:pt>
                      <c:pt idx="1655">
                        <c:v>1842.5996090000001</c:v>
                      </c:pt>
                      <c:pt idx="1656">
                        <c:v>1841.6416019999999</c:v>
                      </c:pt>
                      <c:pt idx="1657">
                        <c:v>1840.6835940000001</c:v>
                      </c:pt>
                      <c:pt idx="1658">
                        <c:v>1839.7246090000001</c:v>
                      </c:pt>
                      <c:pt idx="1659">
                        <c:v>1838.765625</c:v>
                      </c:pt>
                      <c:pt idx="1660">
                        <c:v>1837.8066409999999</c:v>
                      </c:pt>
                      <c:pt idx="1661">
                        <c:v>1836.8476559999999</c:v>
                      </c:pt>
                      <c:pt idx="1662">
                        <c:v>1835.888672</c:v>
                      </c:pt>
                      <c:pt idx="1663">
                        <c:v>1834.928711</c:v>
                      </c:pt>
                      <c:pt idx="1664">
                        <c:v>1833.9697269999999</c:v>
                      </c:pt>
                      <c:pt idx="1665">
                        <c:v>1833.0097659999999</c:v>
                      </c:pt>
                      <c:pt idx="1666">
                        <c:v>1832.0498050000001</c:v>
                      </c:pt>
                      <c:pt idx="1667">
                        <c:v>1831.0888669999999</c:v>
                      </c:pt>
                      <c:pt idx="1668">
                        <c:v>1830.1289059999999</c:v>
                      </c:pt>
                      <c:pt idx="1669">
                        <c:v>1829.1679690000001</c:v>
                      </c:pt>
                      <c:pt idx="1670">
                        <c:v>1828.2070309999999</c:v>
                      </c:pt>
                      <c:pt idx="1671">
                        <c:v>1827.2460940000001</c:v>
                      </c:pt>
                      <c:pt idx="1672">
                        <c:v>1826.2851559999999</c:v>
                      </c:pt>
                      <c:pt idx="1673">
                        <c:v>1825.3242190000001</c:v>
                      </c:pt>
                      <c:pt idx="1674">
                        <c:v>1824.3623050000001</c:v>
                      </c:pt>
                      <c:pt idx="1675">
                        <c:v>1823.4003909999999</c:v>
                      </c:pt>
                      <c:pt idx="1676">
                        <c:v>1822.4384769999999</c:v>
                      </c:pt>
                      <c:pt idx="1677">
                        <c:v>1821.4765629999999</c:v>
                      </c:pt>
                      <c:pt idx="1678">
                        <c:v>1820.513672</c:v>
                      </c:pt>
                      <c:pt idx="1679">
                        <c:v>1819.5517580000001</c:v>
                      </c:pt>
                      <c:pt idx="1680">
                        <c:v>1818.5888669999999</c:v>
                      </c:pt>
                      <c:pt idx="1681">
                        <c:v>1817.6259769999999</c:v>
                      </c:pt>
                      <c:pt idx="1682">
                        <c:v>1816.663086</c:v>
                      </c:pt>
                      <c:pt idx="1683">
                        <c:v>1815.6992190000001</c:v>
                      </c:pt>
                      <c:pt idx="1684">
                        <c:v>1814.736328</c:v>
                      </c:pt>
                      <c:pt idx="1685">
                        <c:v>1813.772461</c:v>
                      </c:pt>
                      <c:pt idx="1686">
                        <c:v>1812.8085940000001</c:v>
                      </c:pt>
                      <c:pt idx="1687">
                        <c:v>1811.8447269999999</c:v>
                      </c:pt>
                      <c:pt idx="1688">
                        <c:v>1810.8798830000001</c:v>
                      </c:pt>
                      <c:pt idx="1689">
                        <c:v>1809.9160159999999</c:v>
                      </c:pt>
                      <c:pt idx="1690">
                        <c:v>1808.951172</c:v>
                      </c:pt>
                      <c:pt idx="1691">
                        <c:v>1807.986328</c:v>
                      </c:pt>
                      <c:pt idx="1692">
                        <c:v>1807.0214840000001</c:v>
                      </c:pt>
                      <c:pt idx="1693">
                        <c:v>1806.055664</c:v>
                      </c:pt>
                      <c:pt idx="1694">
                        <c:v>1805.0908199999999</c:v>
                      </c:pt>
                      <c:pt idx="1695">
                        <c:v>1804.125</c:v>
                      </c:pt>
                      <c:pt idx="1696">
                        <c:v>1803.1591800000001</c:v>
                      </c:pt>
                      <c:pt idx="1697">
                        <c:v>1802.1933590000001</c:v>
                      </c:pt>
                      <c:pt idx="1698">
                        <c:v>1801.2265629999999</c:v>
                      </c:pt>
                      <c:pt idx="1699">
                        <c:v>1800.2607419999999</c:v>
                      </c:pt>
                      <c:pt idx="1700">
                        <c:v>1799.2939449999999</c:v>
                      </c:pt>
                      <c:pt idx="1701">
                        <c:v>1798.3271480000001</c:v>
                      </c:pt>
                      <c:pt idx="1702">
                        <c:v>1797.3603519999999</c:v>
                      </c:pt>
                      <c:pt idx="1703">
                        <c:v>1796.3935550000001</c:v>
                      </c:pt>
                      <c:pt idx="1704">
                        <c:v>1795.4257809999999</c:v>
                      </c:pt>
                      <c:pt idx="1705">
                        <c:v>1794.4580080000001</c:v>
                      </c:pt>
                      <c:pt idx="1706">
                        <c:v>1793.4902340000001</c:v>
                      </c:pt>
                      <c:pt idx="1707">
                        <c:v>1792.522461</c:v>
                      </c:pt>
                      <c:pt idx="1708">
                        <c:v>1791.5546879999999</c:v>
                      </c:pt>
                      <c:pt idx="1709">
                        <c:v>1790.5859379999999</c:v>
                      </c:pt>
                      <c:pt idx="1710">
                        <c:v>1789.618164</c:v>
                      </c:pt>
                      <c:pt idx="1711">
                        <c:v>1788.649414</c:v>
                      </c:pt>
                      <c:pt idx="1712">
                        <c:v>1787.6796879999999</c:v>
                      </c:pt>
                      <c:pt idx="1713">
                        <c:v>1786.7109379999999</c:v>
                      </c:pt>
                      <c:pt idx="1714">
                        <c:v>1785.7421879999999</c:v>
                      </c:pt>
                      <c:pt idx="1715">
                        <c:v>1784.772461</c:v>
                      </c:pt>
                      <c:pt idx="1716">
                        <c:v>1783.8027340000001</c:v>
                      </c:pt>
                      <c:pt idx="1717">
                        <c:v>1782.8330080000001</c:v>
                      </c:pt>
                      <c:pt idx="1718">
                        <c:v>1781.8632809999999</c:v>
                      </c:pt>
                      <c:pt idx="1719">
                        <c:v>1780.892578</c:v>
                      </c:pt>
                      <c:pt idx="1720">
                        <c:v>1779.921875</c:v>
                      </c:pt>
                      <c:pt idx="1721">
                        <c:v>1778.951172</c:v>
                      </c:pt>
                      <c:pt idx="1722">
                        <c:v>1777.9804690000001</c:v>
                      </c:pt>
                      <c:pt idx="1723">
                        <c:v>1777.0097659999999</c:v>
                      </c:pt>
                      <c:pt idx="1724">
                        <c:v>1776.038086</c:v>
                      </c:pt>
                      <c:pt idx="1725">
                        <c:v>1775.0673830000001</c:v>
                      </c:pt>
                      <c:pt idx="1726">
                        <c:v>1774.095703</c:v>
                      </c:pt>
                      <c:pt idx="1727">
                        <c:v>1773.1240230000001</c:v>
                      </c:pt>
                      <c:pt idx="1728">
                        <c:v>1772.1513669999999</c:v>
                      </c:pt>
                      <c:pt idx="1729">
                        <c:v>1771.1796879999999</c:v>
                      </c:pt>
                      <c:pt idx="1730">
                        <c:v>1770.2070309999999</c:v>
                      </c:pt>
                      <c:pt idx="1731">
                        <c:v>1769.234375</c:v>
                      </c:pt>
                      <c:pt idx="1732">
                        <c:v>1768.2617190000001</c:v>
                      </c:pt>
                      <c:pt idx="1733">
                        <c:v>1767.2890629999999</c:v>
                      </c:pt>
                      <c:pt idx="1734">
                        <c:v>1766.3154300000001</c:v>
                      </c:pt>
                      <c:pt idx="1735">
                        <c:v>1765.3427730000001</c:v>
                      </c:pt>
                      <c:pt idx="1736">
                        <c:v>1764.3691409999999</c:v>
                      </c:pt>
                      <c:pt idx="1737">
                        <c:v>1763.3955080000001</c:v>
                      </c:pt>
                      <c:pt idx="1738">
                        <c:v>1762.4208980000001</c:v>
                      </c:pt>
                      <c:pt idx="1739">
                        <c:v>1761.4472659999999</c:v>
                      </c:pt>
                      <c:pt idx="1740">
                        <c:v>1760.4726559999999</c:v>
                      </c:pt>
                      <c:pt idx="1741">
                        <c:v>1759.498047</c:v>
                      </c:pt>
                      <c:pt idx="1742">
                        <c:v>1758.5234379999999</c:v>
                      </c:pt>
                      <c:pt idx="1743">
                        <c:v>1757.548828</c:v>
                      </c:pt>
                      <c:pt idx="1744">
                        <c:v>1756.5732419999999</c:v>
                      </c:pt>
                      <c:pt idx="1745">
                        <c:v>1755.5986330000001</c:v>
                      </c:pt>
                      <c:pt idx="1746">
                        <c:v>1754.623047</c:v>
                      </c:pt>
                      <c:pt idx="1747">
                        <c:v>1753.647461</c:v>
                      </c:pt>
                      <c:pt idx="1748">
                        <c:v>1752.6708980000001</c:v>
                      </c:pt>
                      <c:pt idx="1749">
                        <c:v>1751.6953129999999</c:v>
                      </c:pt>
                      <c:pt idx="1750">
                        <c:v>1750.71875</c:v>
                      </c:pt>
                      <c:pt idx="1751">
                        <c:v>1749.7421879999999</c:v>
                      </c:pt>
                      <c:pt idx="1752">
                        <c:v>1748.765625</c:v>
                      </c:pt>
                      <c:pt idx="1753">
                        <c:v>1747.7890629999999</c:v>
                      </c:pt>
                      <c:pt idx="1754">
                        <c:v>1746.8115230000001</c:v>
                      </c:pt>
                      <c:pt idx="1755">
                        <c:v>1745.834961</c:v>
                      </c:pt>
                      <c:pt idx="1756">
                        <c:v>1744.857422</c:v>
                      </c:pt>
                      <c:pt idx="1757">
                        <c:v>1743.8798830000001</c:v>
                      </c:pt>
                      <c:pt idx="1758">
                        <c:v>1742.9013669999999</c:v>
                      </c:pt>
                      <c:pt idx="1759">
                        <c:v>1741.923828</c:v>
                      </c:pt>
                      <c:pt idx="1760">
                        <c:v>1740.9453129999999</c:v>
                      </c:pt>
                      <c:pt idx="1761">
                        <c:v>1739.966797</c:v>
                      </c:pt>
                      <c:pt idx="1762">
                        <c:v>1738.9882809999999</c:v>
                      </c:pt>
                      <c:pt idx="1763">
                        <c:v>1738.0097659999999</c:v>
                      </c:pt>
                      <c:pt idx="1764">
                        <c:v>1737.0302730000001</c:v>
                      </c:pt>
                      <c:pt idx="1765">
                        <c:v>1736.0517580000001</c:v>
                      </c:pt>
                      <c:pt idx="1766">
                        <c:v>1735.0722659999999</c:v>
                      </c:pt>
                      <c:pt idx="1767">
                        <c:v>1734.0927730000001</c:v>
                      </c:pt>
                      <c:pt idx="1768">
                        <c:v>1733.1123050000001</c:v>
                      </c:pt>
                      <c:pt idx="1769">
                        <c:v>1732.1328129999999</c:v>
                      </c:pt>
                      <c:pt idx="1770">
                        <c:v>1731.1523440000001</c:v>
                      </c:pt>
                      <c:pt idx="1771">
                        <c:v>1730.171875</c:v>
                      </c:pt>
                      <c:pt idx="1772">
                        <c:v>1729.1914059999999</c:v>
                      </c:pt>
                      <c:pt idx="1773">
                        <c:v>1728.2109379999999</c:v>
                      </c:pt>
                      <c:pt idx="1774">
                        <c:v>1727.2294919999999</c:v>
                      </c:pt>
                      <c:pt idx="1775">
                        <c:v>1726.2490230000001</c:v>
                      </c:pt>
                      <c:pt idx="1776">
                        <c:v>1725.267578</c:v>
                      </c:pt>
                      <c:pt idx="1777">
                        <c:v>1724.2851559999999</c:v>
                      </c:pt>
                      <c:pt idx="1778">
                        <c:v>1723.303711</c:v>
                      </c:pt>
                      <c:pt idx="1779">
                        <c:v>1722.3222659999999</c:v>
                      </c:pt>
                      <c:pt idx="1780">
                        <c:v>1721.3398440000001</c:v>
                      </c:pt>
                      <c:pt idx="1781">
                        <c:v>1720.357422</c:v>
                      </c:pt>
                      <c:pt idx="1782">
                        <c:v>1719.375</c:v>
                      </c:pt>
                      <c:pt idx="1783">
                        <c:v>1718.392578</c:v>
                      </c:pt>
                      <c:pt idx="1784">
                        <c:v>1717.4091800000001</c:v>
                      </c:pt>
                      <c:pt idx="1785">
                        <c:v>1716.4257809999999</c:v>
                      </c:pt>
                      <c:pt idx="1786">
                        <c:v>1715.4423830000001</c:v>
                      </c:pt>
                      <c:pt idx="1787">
                        <c:v>1714.4589840000001</c:v>
                      </c:pt>
                      <c:pt idx="1788">
                        <c:v>1713.475586</c:v>
                      </c:pt>
                      <c:pt idx="1789">
                        <c:v>1712.491211</c:v>
                      </c:pt>
                      <c:pt idx="1790">
                        <c:v>1711.5078129999999</c:v>
                      </c:pt>
                      <c:pt idx="1791">
                        <c:v>1710.5234379999999</c:v>
                      </c:pt>
                      <c:pt idx="1792">
                        <c:v>1709.538086</c:v>
                      </c:pt>
                      <c:pt idx="1793">
                        <c:v>1708.553711</c:v>
                      </c:pt>
                      <c:pt idx="1794">
                        <c:v>1707.569336</c:v>
                      </c:pt>
                      <c:pt idx="1795">
                        <c:v>1706.5839840000001</c:v>
                      </c:pt>
                      <c:pt idx="1796">
                        <c:v>1705.5986330000001</c:v>
                      </c:pt>
                      <c:pt idx="1797">
                        <c:v>1704.6132809999999</c:v>
                      </c:pt>
                      <c:pt idx="1798">
                        <c:v>1703.626953</c:v>
                      </c:pt>
                      <c:pt idx="1799">
                        <c:v>1702.6416019999999</c:v>
                      </c:pt>
                      <c:pt idx="1800">
                        <c:v>1701.6552730000001</c:v>
                      </c:pt>
                      <c:pt idx="1801">
                        <c:v>1700.6689449999999</c:v>
                      </c:pt>
                      <c:pt idx="1802">
                        <c:v>1699.6826169999999</c:v>
                      </c:pt>
                      <c:pt idx="1803">
                        <c:v>1698.696289</c:v>
                      </c:pt>
                      <c:pt idx="1804">
                        <c:v>1697.7089840000001</c:v>
                      </c:pt>
                      <c:pt idx="1805">
                        <c:v>1696.7216800000001</c:v>
                      </c:pt>
                      <c:pt idx="1806">
                        <c:v>1695.734375</c:v>
                      </c:pt>
                      <c:pt idx="1807">
                        <c:v>1694.7470699999999</c:v>
                      </c:pt>
                      <c:pt idx="1808">
                        <c:v>1693.7597659999999</c:v>
                      </c:pt>
                      <c:pt idx="1809">
                        <c:v>1692.7714840000001</c:v>
                      </c:pt>
                      <c:pt idx="1810">
                        <c:v>1691.783203</c:v>
                      </c:pt>
                      <c:pt idx="1811">
                        <c:v>1690.794922</c:v>
                      </c:pt>
                      <c:pt idx="1812">
                        <c:v>1689.8066409999999</c:v>
                      </c:pt>
                      <c:pt idx="1813">
                        <c:v>1688.8183590000001</c:v>
                      </c:pt>
                      <c:pt idx="1814">
                        <c:v>1687.8291019999999</c:v>
                      </c:pt>
                      <c:pt idx="1815">
                        <c:v>1686.8398440000001</c:v>
                      </c:pt>
                      <c:pt idx="1816">
                        <c:v>1685.850586</c:v>
                      </c:pt>
                      <c:pt idx="1817">
                        <c:v>1684.861328</c:v>
                      </c:pt>
                      <c:pt idx="1818">
                        <c:v>1683.8710940000001</c:v>
                      </c:pt>
                      <c:pt idx="1819">
                        <c:v>1682.881836</c:v>
                      </c:pt>
                      <c:pt idx="1820">
                        <c:v>1681.8916019999999</c:v>
                      </c:pt>
                      <c:pt idx="1821">
                        <c:v>1680.9013669999999</c:v>
                      </c:pt>
                      <c:pt idx="1822">
                        <c:v>1679.9111330000001</c:v>
                      </c:pt>
                      <c:pt idx="1823">
                        <c:v>1678.919922</c:v>
                      </c:pt>
                      <c:pt idx="1824">
                        <c:v>1677.9296879999999</c:v>
                      </c:pt>
                      <c:pt idx="1825">
                        <c:v>1676.9384769999999</c:v>
                      </c:pt>
                      <c:pt idx="1826">
                        <c:v>1675.9472659999999</c:v>
                      </c:pt>
                      <c:pt idx="1827">
                        <c:v>1674.955078</c:v>
                      </c:pt>
                      <c:pt idx="1828">
                        <c:v>1673.9638669999999</c:v>
                      </c:pt>
                      <c:pt idx="1829">
                        <c:v>1672.9716800000001</c:v>
                      </c:pt>
                      <c:pt idx="1830">
                        <c:v>1671.9794919999999</c:v>
                      </c:pt>
                      <c:pt idx="1831">
                        <c:v>1670.9873050000001</c:v>
                      </c:pt>
                      <c:pt idx="1832">
                        <c:v>1669.9951169999999</c:v>
                      </c:pt>
                      <c:pt idx="1833">
                        <c:v>1669.0029300000001</c:v>
                      </c:pt>
                      <c:pt idx="1834">
                        <c:v>1668.0097659999999</c:v>
                      </c:pt>
                      <c:pt idx="1835">
                        <c:v>1667.0166019999999</c:v>
                      </c:pt>
                      <c:pt idx="1836">
                        <c:v>1666.0234379999999</c:v>
                      </c:pt>
                      <c:pt idx="1837">
                        <c:v>1665.0302730000001</c:v>
                      </c:pt>
                      <c:pt idx="1838">
                        <c:v>1664.0361330000001</c:v>
                      </c:pt>
                      <c:pt idx="1839">
                        <c:v>1663.0419919999999</c:v>
                      </c:pt>
                      <c:pt idx="1840">
                        <c:v>1662.0478519999999</c:v>
                      </c:pt>
                      <c:pt idx="1841">
                        <c:v>1661.053711</c:v>
                      </c:pt>
                      <c:pt idx="1842">
                        <c:v>1660.0595699999999</c:v>
                      </c:pt>
                      <c:pt idx="1843">
                        <c:v>1659.064453</c:v>
                      </c:pt>
                      <c:pt idx="1844">
                        <c:v>1658.0703129999999</c:v>
                      </c:pt>
                      <c:pt idx="1845">
                        <c:v>1657.0751949999999</c:v>
                      </c:pt>
                      <c:pt idx="1846">
                        <c:v>1656.080078</c:v>
                      </c:pt>
                      <c:pt idx="1847">
                        <c:v>1655.0839840000001</c:v>
                      </c:pt>
                      <c:pt idx="1848">
                        <c:v>1654.0888669999999</c:v>
                      </c:pt>
                      <c:pt idx="1849">
                        <c:v>1653.0927730000001</c:v>
                      </c:pt>
                      <c:pt idx="1850">
                        <c:v>1652.0966800000001</c:v>
                      </c:pt>
                      <c:pt idx="1851">
                        <c:v>1651.100586</c:v>
                      </c:pt>
                      <c:pt idx="1852">
                        <c:v>1650.1035159999999</c:v>
                      </c:pt>
                      <c:pt idx="1853">
                        <c:v>1649.107422</c:v>
                      </c:pt>
                      <c:pt idx="1854">
                        <c:v>1648.1103519999999</c:v>
                      </c:pt>
                      <c:pt idx="1855">
                        <c:v>1647.1132809999999</c:v>
                      </c:pt>
                      <c:pt idx="1856">
                        <c:v>1646.116211</c:v>
                      </c:pt>
                      <c:pt idx="1857">
                        <c:v>1645.118164</c:v>
                      </c:pt>
                      <c:pt idx="1858">
                        <c:v>1644.1210940000001</c:v>
                      </c:pt>
                      <c:pt idx="1859">
                        <c:v>1643.123047</c:v>
                      </c:pt>
                      <c:pt idx="1860">
                        <c:v>1642.125</c:v>
                      </c:pt>
                      <c:pt idx="1861">
                        <c:v>1641.126953</c:v>
                      </c:pt>
                      <c:pt idx="1862">
                        <c:v>1640.1279300000001</c:v>
                      </c:pt>
                      <c:pt idx="1863">
                        <c:v>1639.1289059999999</c:v>
                      </c:pt>
                      <c:pt idx="1864">
                        <c:v>1638.1308590000001</c:v>
                      </c:pt>
                      <c:pt idx="1865">
                        <c:v>1637.131836</c:v>
                      </c:pt>
                      <c:pt idx="1866">
                        <c:v>1636.131836</c:v>
                      </c:pt>
                      <c:pt idx="1867">
                        <c:v>1635.1328129999999</c:v>
                      </c:pt>
                      <c:pt idx="1868">
                        <c:v>1634.1328129999999</c:v>
                      </c:pt>
                      <c:pt idx="1869">
                        <c:v>1633.1328129999999</c:v>
                      </c:pt>
                      <c:pt idx="1870">
                        <c:v>1632.1328129999999</c:v>
                      </c:pt>
                      <c:pt idx="1871">
                        <c:v>1631.1328129999999</c:v>
                      </c:pt>
                      <c:pt idx="1872">
                        <c:v>1630.131836</c:v>
                      </c:pt>
                      <c:pt idx="1873">
                        <c:v>1629.131836</c:v>
                      </c:pt>
                      <c:pt idx="1874">
                        <c:v>1628.1308590000001</c:v>
                      </c:pt>
                      <c:pt idx="1875">
                        <c:v>1627.1289059999999</c:v>
                      </c:pt>
                      <c:pt idx="1876">
                        <c:v>1626.1279300000001</c:v>
                      </c:pt>
                      <c:pt idx="1877">
                        <c:v>1625.126953</c:v>
                      </c:pt>
                      <c:pt idx="1878">
                        <c:v>1624.125</c:v>
                      </c:pt>
                      <c:pt idx="1879">
                        <c:v>1623.123047</c:v>
                      </c:pt>
                      <c:pt idx="1880">
                        <c:v>1622.1210940000001</c:v>
                      </c:pt>
                      <c:pt idx="1881">
                        <c:v>1621.118164</c:v>
                      </c:pt>
                      <c:pt idx="1882">
                        <c:v>1620.116211</c:v>
                      </c:pt>
                      <c:pt idx="1883">
                        <c:v>1619.1132809999999</c:v>
                      </c:pt>
                      <c:pt idx="1884">
                        <c:v>1618.1103519999999</c:v>
                      </c:pt>
                      <c:pt idx="1885">
                        <c:v>1617.107422</c:v>
                      </c:pt>
                      <c:pt idx="1886">
                        <c:v>1616.1035159999999</c:v>
                      </c:pt>
                      <c:pt idx="1887">
                        <c:v>1615.100586</c:v>
                      </c:pt>
                      <c:pt idx="1888">
                        <c:v>1614.0966800000001</c:v>
                      </c:pt>
                      <c:pt idx="1889">
                        <c:v>1613.0927730000001</c:v>
                      </c:pt>
                      <c:pt idx="1890">
                        <c:v>1612.0888669999999</c:v>
                      </c:pt>
                      <c:pt idx="1891">
                        <c:v>1611.0839840000001</c:v>
                      </c:pt>
                      <c:pt idx="1892">
                        <c:v>1610.0791019999999</c:v>
                      </c:pt>
                      <c:pt idx="1893">
                        <c:v>1609.0751949999999</c:v>
                      </c:pt>
                      <c:pt idx="1894">
                        <c:v>1608.069336</c:v>
                      </c:pt>
                      <c:pt idx="1895">
                        <c:v>1607.064453</c:v>
                      </c:pt>
                      <c:pt idx="1896">
                        <c:v>1606.0595699999999</c:v>
                      </c:pt>
                      <c:pt idx="1897">
                        <c:v>1605.053711</c:v>
                      </c:pt>
                      <c:pt idx="1898">
                        <c:v>1604.0478519999999</c:v>
                      </c:pt>
                      <c:pt idx="1899">
                        <c:v>1603.0419919999999</c:v>
                      </c:pt>
                      <c:pt idx="1900">
                        <c:v>1602.0361330000001</c:v>
                      </c:pt>
                      <c:pt idx="1901">
                        <c:v>1601.029297</c:v>
                      </c:pt>
                      <c:pt idx="1902">
                        <c:v>1600.022461</c:v>
                      </c:pt>
                      <c:pt idx="1903">
                        <c:v>1599.015625</c:v>
                      </c:pt>
                      <c:pt idx="1904">
                        <c:v>1598.008789</c:v>
                      </c:pt>
                      <c:pt idx="1905">
                        <c:v>1597.001953</c:v>
                      </c:pt>
                      <c:pt idx="1906">
                        <c:v>1595.9941409999999</c:v>
                      </c:pt>
                      <c:pt idx="1907">
                        <c:v>1594.986328</c:v>
                      </c:pt>
                      <c:pt idx="1908">
                        <c:v>1593.9785159999999</c:v>
                      </c:pt>
                      <c:pt idx="1909">
                        <c:v>1592.970703</c:v>
                      </c:pt>
                      <c:pt idx="1910">
                        <c:v>1591.9628909999999</c:v>
                      </c:pt>
                      <c:pt idx="1911">
                        <c:v>1590.9541019999999</c:v>
                      </c:pt>
                      <c:pt idx="1912">
                        <c:v>1589.9453129999999</c:v>
                      </c:pt>
                      <c:pt idx="1913">
                        <c:v>1588.9365230000001</c:v>
                      </c:pt>
                      <c:pt idx="1914">
                        <c:v>1587.9277340000001</c:v>
                      </c:pt>
                      <c:pt idx="1915">
                        <c:v>1586.9189449999999</c:v>
                      </c:pt>
                      <c:pt idx="1916">
                        <c:v>1585.9091800000001</c:v>
                      </c:pt>
                      <c:pt idx="1917">
                        <c:v>1584.899414</c:v>
                      </c:pt>
                      <c:pt idx="1918">
                        <c:v>1583.8896480000001</c:v>
                      </c:pt>
                      <c:pt idx="1919">
                        <c:v>1582.8798830000001</c:v>
                      </c:pt>
                      <c:pt idx="1920">
                        <c:v>1581.8691409999999</c:v>
                      </c:pt>
                      <c:pt idx="1921">
                        <c:v>1580.8583980000001</c:v>
                      </c:pt>
                      <c:pt idx="1922">
                        <c:v>1579.8476559999999</c:v>
                      </c:pt>
                      <c:pt idx="1923">
                        <c:v>1578.836914</c:v>
                      </c:pt>
                      <c:pt idx="1924">
                        <c:v>1577.826172</c:v>
                      </c:pt>
                      <c:pt idx="1925">
                        <c:v>1576.814453</c:v>
                      </c:pt>
                      <c:pt idx="1926">
                        <c:v>1575.803711</c:v>
                      </c:pt>
                      <c:pt idx="1927">
                        <c:v>1574.7919919999999</c:v>
                      </c:pt>
                      <c:pt idx="1928">
                        <c:v>1573.779297</c:v>
                      </c:pt>
                      <c:pt idx="1929">
                        <c:v>1572.767578</c:v>
                      </c:pt>
                      <c:pt idx="1930">
                        <c:v>1571.7548830000001</c:v>
                      </c:pt>
                      <c:pt idx="1931">
                        <c:v>1570.743164</c:v>
                      </c:pt>
                      <c:pt idx="1932">
                        <c:v>1569.7304690000001</c:v>
                      </c:pt>
                      <c:pt idx="1933">
                        <c:v>1568.716797</c:v>
                      </c:pt>
                      <c:pt idx="1934">
                        <c:v>1567.7041019999999</c:v>
                      </c:pt>
                      <c:pt idx="1935">
                        <c:v>1566.6904300000001</c:v>
                      </c:pt>
                      <c:pt idx="1936">
                        <c:v>1565.6767580000001</c:v>
                      </c:pt>
                      <c:pt idx="1937">
                        <c:v>1564.663086</c:v>
                      </c:pt>
                      <c:pt idx="1938">
                        <c:v>1563.649414</c:v>
                      </c:pt>
                      <c:pt idx="1939">
                        <c:v>1562.6347659999999</c:v>
                      </c:pt>
                      <c:pt idx="1940">
                        <c:v>1561.6210940000001</c:v>
                      </c:pt>
                      <c:pt idx="1941">
                        <c:v>1560.6064449999999</c:v>
                      </c:pt>
                      <c:pt idx="1942">
                        <c:v>1559.591797</c:v>
                      </c:pt>
                      <c:pt idx="1943">
                        <c:v>1558.576172</c:v>
                      </c:pt>
                      <c:pt idx="1944">
                        <c:v>1557.5615230000001</c:v>
                      </c:pt>
                      <c:pt idx="1945">
                        <c:v>1556.5458980000001</c:v>
                      </c:pt>
                      <c:pt idx="1946">
                        <c:v>1555.5302730000001</c:v>
                      </c:pt>
                      <c:pt idx="1947">
                        <c:v>1554.5146480000001</c:v>
                      </c:pt>
                      <c:pt idx="1948">
                        <c:v>1553.498047</c:v>
                      </c:pt>
                      <c:pt idx="1949">
                        <c:v>1552.482422</c:v>
                      </c:pt>
                      <c:pt idx="1950">
                        <c:v>1551.4658199999999</c:v>
                      </c:pt>
                      <c:pt idx="1951">
                        <c:v>1550.4492190000001</c:v>
                      </c:pt>
                      <c:pt idx="1952">
                        <c:v>1549.4326169999999</c:v>
                      </c:pt>
                      <c:pt idx="1953">
                        <c:v>1548.415039</c:v>
                      </c:pt>
                      <c:pt idx="1954">
                        <c:v>1547.3984379999999</c:v>
                      </c:pt>
                      <c:pt idx="1955">
                        <c:v>1546.3808590000001</c:v>
                      </c:pt>
                      <c:pt idx="1956">
                        <c:v>1545.3632809999999</c:v>
                      </c:pt>
                      <c:pt idx="1957">
                        <c:v>1544.3447269999999</c:v>
                      </c:pt>
                      <c:pt idx="1958">
                        <c:v>1543.3271480000001</c:v>
                      </c:pt>
                      <c:pt idx="1959">
                        <c:v>1542.3085940000001</c:v>
                      </c:pt>
                      <c:pt idx="1960">
                        <c:v>1541.290039</c:v>
                      </c:pt>
                      <c:pt idx="1961">
                        <c:v>1540.2714840000001</c:v>
                      </c:pt>
                      <c:pt idx="1962">
                        <c:v>1539.251953</c:v>
                      </c:pt>
                      <c:pt idx="1963">
                        <c:v>1538.2333980000001</c:v>
                      </c:pt>
                      <c:pt idx="1964">
                        <c:v>1537.2138669999999</c:v>
                      </c:pt>
                      <c:pt idx="1965">
                        <c:v>1536.194336</c:v>
                      </c:pt>
                      <c:pt idx="1966">
                        <c:v>1535.1748050000001</c:v>
                      </c:pt>
                      <c:pt idx="1967">
                        <c:v>1534.154297</c:v>
                      </c:pt>
                      <c:pt idx="1968">
                        <c:v>1533.1347659999999</c:v>
                      </c:pt>
                      <c:pt idx="1969">
                        <c:v>1532.1142580000001</c:v>
                      </c:pt>
                      <c:pt idx="1970">
                        <c:v>1531.09375</c:v>
                      </c:pt>
                      <c:pt idx="1971">
                        <c:v>1530.0732419999999</c:v>
                      </c:pt>
                      <c:pt idx="1972">
                        <c:v>1529.0517580000001</c:v>
                      </c:pt>
                      <c:pt idx="1973">
                        <c:v>1528.0302730000001</c:v>
                      </c:pt>
                      <c:pt idx="1974">
                        <c:v>1527.008789</c:v>
                      </c:pt>
                      <c:pt idx="1975">
                        <c:v>1525.9873050000001</c:v>
                      </c:pt>
                      <c:pt idx="1976">
                        <c:v>1524.9658199999999</c:v>
                      </c:pt>
                      <c:pt idx="1977">
                        <c:v>1523.9433590000001</c:v>
                      </c:pt>
                      <c:pt idx="1978">
                        <c:v>1522.921875</c:v>
                      </c:pt>
                      <c:pt idx="1979">
                        <c:v>1521.899414</c:v>
                      </c:pt>
                      <c:pt idx="1980">
                        <c:v>1520.8759769999999</c:v>
                      </c:pt>
                      <c:pt idx="1981">
                        <c:v>1519.8535159999999</c:v>
                      </c:pt>
                      <c:pt idx="1982">
                        <c:v>1518.830078</c:v>
                      </c:pt>
                      <c:pt idx="1983">
                        <c:v>1517.8076169999999</c:v>
                      </c:pt>
                      <c:pt idx="1984">
                        <c:v>1516.783203</c:v>
                      </c:pt>
                      <c:pt idx="1985">
                        <c:v>1515.7597659999999</c:v>
                      </c:pt>
                      <c:pt idx="1986">
                        <c:v>1514.736328</c:v>
                      </c:pt>
                      <c:pt idx="1987">
                        <c:v>1513.711914</c:v>
                      </c:pt>
                      <c:pt idx="1988">
                        <c:v>1512.6875</c:v>
                      </c:pt>
                      <c:pt idx="1989">
                        <c:v>1511.663086</c:v>
                      </c:pt>
                      <c:pt idx="1990">
                        <c:v>1510.638672</c:v>
                      </c:pt>
                      <c:pt idx="1991">
                        <c:v>1509.6132809999999</c:v>
                      </c:pt>
                      <c:pt idx="1992">
                        <c:v>1508.5878909999999</c:v>
                      </c:pt>
                      <c:pt idx="1993">
                        <c:v>1507.5625</c:v>
                      </c:pt>
                      <c:pt idx="1994">
                        <c:v>1506.5371090000001</c:v>
                      </c:pt>
                      <c:pt idx="1995">
                        <c:v>1505.5117190000001</c:v>
                      </c:pt>
                      <c:pt idx="1996">
                        <c:v>1504.4853519999999</c:v>
                      </c:pt>
                      <c:pt idx="1997">
                        <c:v>1503.4589840000001</c:v>
                      </c:pt>
                      <c:pt idx="1998">
                        <c:v>1502.4326169999999</c:v>
                      </c:pt>
                      <c:pt idx="1999">
                        <c:v>1501.40625</c:v>
                      </c:pt>
                      <c:pt idx="2000">
                        <c:v>1500.3798830000001</c:v>
                      </c:pt>
                      <c:pt idx="2001">
                        <c:v>1499.352539</c:v>
                      </c:pt>
                      <c:pt idx="2002">
                        <c:v>1498.3251949999999</c:v>
                      </c:pt>
                      <c:pt idx="2003">
                        <c:v>1497.2978519999999</c:v>
                      </c:pt>
                      <c:pt idx="2004">
                        <c:v>1496.2695309999999</c:v>
                      </c:pt>
                      <c:pt idx="2005">
                        <c:v>1495.2421879999999</c:v>
                      </c:pt>
                      <c:pt idx="2006">
                        <c:v>1494.2138669999999</c:v>
                      </c:pt>
                      <c:pt idx="2007">
                        <c:v>1493.185547</c:v>
                      </c:pt>
                      <c:pt idx="2008">
                        <c:v>1492.1572269999999</c:v>
                      </c:pt>
                      <c:pt idx="2009">
                        <c:v>1491.1289059999999</c:v>
                      </c:pt>
                      <c:pt idx="2010">
                        <c:v>1490.0996090000001</c:v>
                      </c:pt>
                      <c:pt idx="2011">
                        <c:v>1489.0703129999999</c:v>
                      </c:pt>
                      <c:pt idx="2012">
                        <c:v>1488.0410159999999</c:v>
                      </c:pt>
                      <c:pt idx="2013">
                        <c:v>1487.0117190000001</c:v>
                      </c:pt>
                      <c:pt idx="2014">
                        <c:v>1485.9814449999999</c:v>
                      </c:pt>
                      <c:pt idx="2015">
                        <c:v>1484.9521480000001</c:v>
                      </c:pt>
                      <c:pt idx="2016">
                        <c:v>1483.921875</c:v>
                      </c:pt>
                      <c:pt idx="2017">
                        <c:v>1482.8916019999999</c:v>
                      </c:pt>
                      <c:pt idx="2018">
                        <c:v>1481.8603519999999</c:v>
                      </c:pt>
                      <c:pt idx="2019">
                        <c:v>1480.830078</c:v>
                      </c:pt>
                      <c:pt idx="2020">
                        <c:v>1479.798828</c:v>
                      </c:pt>
                      <c:pt idx="2021">
                        <c:v>1478.767578</c:v>
                      </c:pt>
                      <c:pt idx="2022">
                        <c:v>1477.736328</c:v>
                      </c:pt>
                      <c:pt idx="2023">
                        <c:v>1476.7041019999999</c:v>
                      </c:pt>
                      <c:pt idx="2024">
                        <c:v>1475.6728519999999</c:v>
                      </c:pt>
                      <c:pt idx="2025">
                        <c:v>1474.640625</c:v>
                      </c:pt>
                      <c:pt idx="2026">
                        <c:v>1473.6083980000001</c:v>
                      </c:pt>
                      <c:pt idx="2027">
                        <c:v>1472.5751949999999</c:v>
                      </c:pt>
                      <c:pt idx="2028">
                        <c:v>1471.5429690000001</c:v>
                      </c:pt>
                      <c:pt idx="2029">
                        <c:v>1470.5097659999999</c:v>
                      </c:pt>
                      <c:pt idx="2030">
                        <c:v>1469.4765629999999</c:v>
                      </c:pt>
                      <c:pt idx="2031">
                        <c:v>1468.4433590000001</c:v>
                      </c:pt>
                      <c:pt idx="2032">
                        <c:v>1467.4101559999999</c:v>
                      </c:pt>
                      <c:pt idx="2033">
                        <c:v>1466.3759769999999</c:v>
                      </c:pt>
                      <c:pt idx="2034">
                        <c:v>1465.341797</c:v>
                      </c:pt>
                      <c:pt idx="2035">
                        <c:v>1464.3076169999999</c:v>
                      </c:pt>
                      <c:pt idx="2036">
                        <c:v>1463.2734379999999</c:v>
                      </c:pt>
                      <c:pt idx="2037">
                        <c:v>1462.2392580000001</c:v>
                      </c:pt>
                      <c:pt idx="2038">
                        <c:v>1461.2041019999999</c:v>
                      </c:pt>
                      <c:pt idx="2039">
                        <c:v>1460.1689449999999</c:v>
                      </c:pt>
                      <c:pt idx="2040">
                        <c:v>1459.133789</c:v>
                      </c:pt>
                      <c:pt idx="2041">
                        <c:v>1458.0986330000001</c:v>
                      </c:pt>
                      <c:pt idx="2042">
                        <c:v>1457.0625</c:v>
                      </c:pt>
                      <c:pt idx="2043">
                        <c:v>1456.0263669999999</c:v>
                      </c:pt>
                      <c:pt idx="2044">
                        <c:v>1454.9902340000001</c:v>
                      </c:pt>
                      <c:pt idx="2045">
                        <c:v>1453.9541019999999</c:v>
                      </c:pt>
                      <c:pt idx="2046">
                        <c:v>1452.9179690000001</c:v>
                      </c:pt>
                      <c:pt idx="2047">
                        <c:v>1451.8808590000001</c:v>
                      </c:pt>
                      <c:pt idx="2048">
                        <c:v>1450.84375</c:v>
                      </c:pt>
                      <c:pt idx="2049">
                        <c:v>1449.8066409999999</c:v>
                      </c:pt>
                      <c:pt idx="2050">
                        <c:v>1448.7695309999999</c:v>
                      </c:pt>
                      <c:pt idx="2051">
                        <c:v>1447.7314449999999</c:v>
                      </c:pt>
                      <c:pt idx="2052">
                        <c:v>1446.694336</c:v>
                      </c:pt>
                      <c:pt idx="2053">
                        <c:v>1445.65625</c:v>
                      </c:pt>
                      <c:pt idx="2054">
                        <c:v>1444.618164</c:v>
                      </c:pt>
                      <c:pt idx="2055">
                        <c:v>1443.5791019999999</c:v>
                      </c:pt>
                      <c:pt idx="2056">
                        <c:v>1442.5410159999999</c:v>
                      </c:pt>
                      <c:pt idx="2057">
                        <c:v>1441.501953</c:v>
                      </c:pt>
                      <c:pt idx="2058">
                        <c:v>1440.4628909999999</c:v>
                      </c:pt>
                      <c:pt idx="2059">
                        <c:v>1439.423828</c:v>
                      </c:pt>
                      <c:pt idx="2060">
                        <c:v>1438.383789</c:v>
                      </c:pt>
                      <c:pt idx="2061">
                        <c:v>1437.34375</c:v>
                      </c:pt>
                      <c:pt idx="2062">
                        <c:v>1436.303711</c:v>
                      </c:pt>
                      <c:pt idx="2063">
                        <c:v>1435.263672</c:v>
                      </c:pt>
                      <c:pt idx="2064">
                        <c:v>1434.2236330000001</c:v>
                      </c:pt>
                      <c:pt idx="2065">
                        <c:v>1433.1835940000001</c:v>
                      </c:pt>
                      <c:pt idx="2066">
                        <c:v>1432.142578</c:v>
                      </c:pt>
                      <c:pt idx="2067">
                        <c:v>1431.1015629999999</c:v>
                      </c:pt>
                      <c:pt idx="2068">
                        <c:v>1430.060547</c:v>
                      </c:pt>
                      <c:pt idx="2069">
                        <c:v>1429.0185550000001</c:v>
                      </c:pt>
                      <c:pt idx="2070">
                        <c:v>1427.9765629999999</c:v>
                      </c:pt>
                      <c:pt idx="2071">
                        <c:v>1426.935547</c:v>
                      </c:pt>
                      <c:pt idx="2072">
                        <c:v>1425.8935550000001</c:v>
                      </c:pt>
                      <c:pt idx="2073">
                        <c:v>1424.850586</c:v>
                      </c:pt>
                      <c:pt idx="2074">
                        <c:v>1423.8085940000001</c:v>
                      </c:pt>
                      <c:pt idx="2075">
                        <c:v>1422.765625</c:v>
                      </c:pt>
                      <c:pt idx="2076">
                        <c:v>1421.7226559999999</c:v>
                      </c:pt>
                      <c:pt idx="2077">
                        <c:v>1420.6796879999999</c:v>
                      </c:pt>
                      <c:pt idx="2078">
                        <c:v>1419.6357419999999</c:v>
                      </c:pt>
                      <c:pt idx="2079">
                        <c:v>1418.5927730000001</c:v>
                      </c:pt>
                      <c:pt idx="2080">
                        <c:v>1417.548828</c:v>
                      </c:pt>
                      <c:pt idx="2081">
                        <c:v>1416.5048830000001</c:v>
                      </c:pt>
                      <c:pt idx="2082">
                        <c:v>1415.4609379999999</c:v>
                      </c:pt>
                      <c:pt idx="2083">
                        <c:v>1414.4160159999999</c:v>
                      </c:pt>
                      <c:pt idx="2084">
                        <c:v>1413.3710940000001</c:v>
                      </c:pt>
                      <c:pt idx="2085">
                        <c:v>1412.3271480000001</c:v>
                      </c:pt>
                      <c:pt idx="2086">
                        <c:v>1411.28125</c:v>
                      </c:pt>
                      <c:pt idx="2087">
                        <c:v>1410.236328</c:v>
                      </c:pt>
                      <c:pt idx="2088">
                        <c:v>1409.1904300000001</c:v>
                      </c:pt>
                      <c:pt idx="2089">
                        <c:v>1408.1455080000001</c:v>
                      </c:pt>
                      <c:pt idx="2090">
                        <c:v>1407.0996090000001</c:v>
                      </c:pt>
                      <c:pt idx="2091">
                        <c:v>1406.0527340000001</c:v>
                      </c:pt>
                      <c:pt idx="2092">
                        <c:v>1405.006836</c:v>
                      </c:pt>
                      <c:pt idx="2093">
                        <c:v>1403.959961</c:v>
                      </c:pt>
                      <c:pt idx="2094">
                        <c:v>1402.913086</c:v>
                      </c:pt>
                      <c:pt idx="2095">
                        <c:v>1401.866211</c:v>
                      </c:pt>
                      <c:pt idx="2096">
                        <c:v>1400.819336</c:v>
                      </c:pt>
                      <c:pt idx="2097">
                        <c:v>1399.7714840000001</c:v>
                      </c:pt>
                      <c:pt idx="2098">
                        <c:v>1398.7236330000001</c:v>
                      </c:pt>
                      <c:pt idx="2099">
                        <c:v>1397.6757809999999</c:v>
                      </c:pt>
                      <c:pt idx="2100">
                        <c:v>1396.6279300000001</c:v>
                      </c:pt>
                      <c:pt idx="2101">
                        <c:v>1395.580078</c:v>
                      </c:pt>
                      <c:pt idx="2102">
                        <c:v>1394.53125</c:v>
                      </c:pt>
                      <c:pt idx="2103">
                        <c:v>1393.482422</c:v>
                      </c:pt>
                      <c:pt idx="2104">
                        <c:v>1392.4335940000001</c:v>
                      </c:pt>
                      <c:pt idx="2105">
                        <c:v>1391.3847659999999</c:v>
                      </c:pt>
                      <c:pt idx="2106">
                        <c:v>1390.334961</c:v>
                      </c:pt>
                      <c:pt idx="2107">
                        <c:v>1389.2851559999999</c:v>
                      </c:pt>
                      <c:pt idx="2108">
                        <c:v>1388.2353519999999</c:v>
                      </c:pt>
                      <c:pt idx="2109">
                        <c:v>1387.185547</c:v>
                      </c:pt>
                      <c:pt idx="2110">
                        <c:v>1386.1357419999999</c:v>
                      </c:pt>
                      <c:pt idx="2111">
                        <c:v>1385.084961</c:v>
                      </c:pt>
                      <c:pt idx="2112">
                        <c:v>1384.0341800000001</c:v>
                      </c:pt>
                      <c:pt idx="2113">
                        <c:v>1382.9833980000001</c:v>
                      </c:pt>
                      <c:pt idx="2114">
                        <c:v>1381.9326169999999</c:v>
                      </c:pt>
                      <c:pt idx="2115">
                        <c:v>1380.8808590000001</c:v>
                      </c:pt>
                      <c:pt idx="2116">
                        <c:v>1379.8291019999999</c:v>
                      </c:pt>
                      <c:pt idx="2117">
                        <c:v>1378.7773440000001</c:v>
                      </c:pt>
                      <c:pt idx="2118">
                        <c:v>1377.725586</c:v>
                      </c:pt>
                      <c:pt idx="2119">
                        <c:v>1376.673828</c:v>
                      </c:pt>
                      <c:pt idx="2120">
                        <c:v>1375.6210940000001</c:v>
                      </c:pt>
                      <c:pt idx="2121">
                        <c:v>1374.5683590000001</c:v>
                      </c:pt>
                      <c:pt idx="2122">
                        <c:v>1373.515625</c:v>
                      </c:pt>
                      <c:pt idx="2123">
                        <c:v>1372.4628909999999</c:v>
                      </c:pt>
                      <c:pt idx="2124">
                        <c:v>1371.4091800000001</c:v>
                      </c:pt>
                      <c:pt idx="2125">
                        <c:v>1370.3554690000001</c:v>
                      </c:pt>
                      <c:pt idx="2126">
                        <c:v>1369.3017580000001</c:v>
                      </c:pt>
                      <c:pt idx="2127">
                        <c:v>1368.248047</c:v>
                      </c:pt>
                      <c:pt idx="2128">
                        <c:v>1367.194336</c:v>
                      </c:pt>
                      <c:pt idx="2129">
                        <c:v>1366.1396480000001</c:v>
                      </c:pt>
                      <c:pt idx="2130">
                        <c:v>1365.084961</c:v>
                      </c:pt>
                      <c:pt idx="2131">
                        <c:v>1364.0302730000001</c:v>
                      </c:pt>
                      <c:pt idx="2132">
                        <c:v>1362.975586</c:v>
                      </c:pt>
                      <c:pt idx="2133">
                        <c:v>1361.919922</c:v>
                      </c:pt>
                      <c:pt idx="2134">
                        <c:v>1360.8652340000001</c:v>
                      </c:pt>
                      <c:pt idx="2135">
                        <c:v>1359.8095699999999</c:v>
                      </c:pt>
                      <c:pt idx="2136">
                        <c:v>1358.7529300000001</c:v>
                      </c:pt>
                      <c:pt idx="2137">
                        <c:v>1357.6972659999999</c:v>
                      </c:pt>
                      <c:pt idx="2138">
                        <c:v>1356.640625</c:v>
                      </c:pt>
                      <c:pt idx="2139">
                        <c:v>1355.5839840000001</c:v>
                      </c:pt>
                      <c:pt idx="2140">
                        <c:v>1354.5273440000001</c:v>
                      </c:pt>
                      <c:pt idx="2141">
                        <c:v>1353.470703</c:v>
                      </c:pt>
                      <c:pt idx="2142">
                        <c:v>1352.413086</c:v>
                      </c:pt>
                      <c:pt idx="2143">
                        <c:v>1351.3564449999999</c:v>
                      </c:pt>
                      <c:pt idx="2144">
                        <c:v>1350.298828</c:v>
                      </c:pt>
                      <c:pt idx="2145">
                        <c:v>1349.2402340000001</c:v>
                      </c:pt>
                      <c:pt idx="2146">
                        <c:v>1348.1826169999999</c:v>
                      </c:pt>
                      <c:pt idx="2147">
                        <c:v>1347.1240230000001</c:v>
                      </c:pt>
                      <c:pt idx="2148">
                        <c:v>1346.0654300000001</c:v>
                      </c:pt>
                      <c:pt idx="2149">
                        <c:v>1345.006836</c:v>
                      </c:pt>
                      <c:pt idx="2150">
                        <c:v>1343.9482419999999</c:v>
                      </c:pt>
                      <c:pt idx="2151">
                        <c:v>1342.888672</c:v>
                      </c:pt>
                      <c:pt idx="2152">
                        <c:v>1341.8291019999999</c:v>
                      </c:pt>
                      <c:pt idx="2153">
                        <c:v>1340.7695309999999</c:v>
                      </c:pt>
                      <c:pt idx="2154">
                        <c:v>1339.709961</c:v>
                      </c:pt>
                      <c:pt idx="2155">
                        <c:v>1338.6503909999999</c:v>
                      </c:pt>
                      <c:pt idx="2156">
                        <c:v>1337.5898440000001</c:v>
                      </c:pt>
                      <c:pt idx="2157">
                        <c:v>1336.529297</c:v>
                      </c:pt>
                      <c:pt idx="2158">
                        <c:v>1335.46875</c:v>
                      </c:pt>
                      <c:pt idx="2159">
                        <c:v>1334.408203</c:v>
                      </c:pt>
                      <c:pt idx="2160">
                        <c:v>1333.3466800000001</c:v>
                      </c:pt>
                      <c:pt idx="2161">
                        <c:v>1332.2851559999999</c:v>
                      </c:pt>
                      <c:pt idx="2162">
                        <c:v>1331.2236330000001</c:v>
                      </c:pt>
                      <c:pt idx="2163">
                        <c:v>1330.1621090000001</c:v>
                      </c:pt>
                      <c:pt idx="2164">
                        <c:v>1329.0996090000001</c:v>
                      </c:pt>
                      <c:pt idx="2165">
                        <c:v>1328.038086</c:v>
                      </c:pt>
                      <c:pt idx="2166">
                        <c:v>1326.975586</c:v>
                      </c:pt>
                      <c:pt idx="2167">
                        <c:v>1325.913086</c:v>
                      </c:pt>
                      <c:pt idx="2168">
                        <c:v>1324.8496090000001</c:v>
                      </c:pt>
                      <c:pt idx="2169">
                        <c:v>1323.7871090000001</c:v>
                      </c:pt>
                      <c:pt idx="2170">
                        <c:v>1322.7236330000001</c:v>
                      </c:pt>
                      <c:pt idx="2171">
                        <c:v>1321.6601559999999</c:v>
                      </c:pt>
                      <c:pt idx="2172">
                        <c:v>1320.595703</c:v>
                      </c:pt>
                      <c:pt idx="2173">
                        <c:v>1319.5322269999999</c:v>
                      </c:pt>
                      <c:pt idx="2174">
                        <c:v>1318.4677730000001</c:v>
                      </c:pt>
                      <c:pt idx="2175">
                        <c:v>1317.4033199999999</c:v>
                      </c:pt>
                      <c:pt idx="2176">
                        <c:v>1316.3388669999999</c:v>
                      </c:pt>
                      <c:pt idx="2177">
                        <c:v>1315.274414</c:v>
                      </c:pt>
                      <c:pt idx="2178">
                        <c:v>1314.2089840000001</c:v>
                      </c:pt>
                      <c:pt idx="2179">
                        <c:v>1313.1435550000001</c:v>
                      </c:pt>
                      <c:pt idx="2180">
                        <c:v>1312.078125</c:v>
                      </c:pt>
                      <c:pt idx="2181">
                        <c:v>1311.0126949999999</c:v>
                      </c:pt>
                      <c:pt idx="2182">
                        <c:v>1309.946289</c:v>
                      </c:pt>
                      <c:pt idx="2183">
                        <c:v>1308.8798830000001</c:v>
                      </c:pt>
                      <c:pt idx="2184">
                        <c:v>1307.8134769999999</c:v>
                      </c:pt>
                      <c:pt idx="2185">
                        <c:v>1306.7470699999999</c:v>
                      </c:pt>
                      <c:pt idx="2186">
                        <c:v>1305.680664</c:v>
                      </c:pt>
                      <c:pt idx="2187">
                        <c:v>1304.6132809999999</c:v>
                      </c:pt>
                      <c:pt idx="2188">
                        <c:v>1303.5458980000001</c:v>
                      </c:pt>
                      <c:pt idx="2189">
                        <c:v>1302.4785159999999</c:v>
                      </c:pt>
                      <c:pt idx="2190">
                        <c:v>1301.4111330000001</c:v>
                      </c:pt>
                      <c:pt idx="2191">
                        <c:v>1300.3427730000001</c:v>
                      </c:pt>
                      <c:pt idx="2192">
                        <c:v>1299.274414</c:v>
                      </c:pt>
                      <c:pt idx="2193">
                        <c:v>1298.2060550000001</c:v>
                      </c:pt>
                      <c:pt idx="2194">
                        <c:v>1297.1376949999999</c:v>
                      </c:pt>
                      <c:pt idx="2195">
                        <c:v>1296.069336</c:v>
                      </c:pt>
                      <c:pt idx="2196">
                        <c:v>1295</c:v>
                      </c:pt>
                      <c:pt idx="2197">
                        <c:v>1293.930664</c:v>
                      </c:pt>
                      <c:pt idx="2198">
                        <c:v>1292.861328</c:v>
                      </c:pt>
                      <c:pt idx="2199">
                        <c:v>1291.7910159999999</c:v>
                      </c:pt>
                      <c:pt idx="2200">
                        <c:v>1290.7216800000001</c:v>
                      </c:pt>
                      <c:pt idx="2201">
                        <c:v>1289.6513669999999</c:v>
                      </c:pt>
                      <c:pt idx="2202">
                        <c:v>1288.5810550000001</c:v>
                      </c:pt>
                      <c:pt idx="2203">
                        <c:v>1287.5107419999999</c:v>
                      </c:pt>
                      <c:pt idx="2204">
                        <c:v>1286.439453</c:v>
                      </c:pt>
                      <c:pt idx="2205">
                        <c:v>1285.368164</c:v>
                      </c:pt>
                      <c:pt idx="2206">
                        <c:v>1284.296875</c:v>
                      </c:pt>
                      <c:pt idx="2207">
                        <c:v>1283.225586</c:v>
                      </c:pt>
                      <c:pt idx="2208">
                        <c:v>1282.154297</c:v>
                      </c:pt>
                      <c:pt idx="2209">
                        <c:v>1281.0820309999999</c:v>
                      </c:pt>
                      <c:pt idx="2210">
                        <c:v>1280.0097659999999</c:v>
                      </c:pt>
                      <c:pt idx="2211">
                        <c:v>1278.9375</c:v>
                      </c:pt>
                      <c:pt idx="2212">
                        <c:v>1277.8652340000001</c:v>
                      </c:pt>
                      <c:pt idx="2213">
                        <c:v>1276.7919919999999</c:v>
                      </c:pt>
                      <c:pt idx="2214">
                        <c:v>1275.71875</c:v>
                      </c:pt>
                      <c:pt idx="2215">
                        <c:v>1274.6455080000001</c:v>
                      </c:pt>
                      <c:pt idx="2216">
                        <c:v>1273.5722659999999</c:v>
                      </c:pt>
                      <c:pt idx="2217">
                        <c:v>1272.498047</c:v>
                      </c:pt>
                      <c:pt idx="2218">
                        <c:v>1271.4248050000001</c:v>
                      </c:pt>
                      <c:pt idx="2219">
                        <c:v>1270.350586</c:v>
                      </c:pt>
                      <c:pt idx="2220">
                        <c:v>1269.2763669999999</c:v>
                      </c:pt>
                      <c:pt idx="2221">
                        <c:v>1268.201172</c:v>
                      </c:pt>
                      <c:pt idx="2222">
                        <c:v>1267.126953</c:v>
                      </c:pt>
                      <c:pt idx="2223">
                        <c:v>1266.0517580000001</c:v>
                      </c:pt>
                      <c:pt idx="2224">
                        <c:v>1264.9765629999999</c:v>
                      </c:pt>
                      <c:pt idx="2225">
                        <c:v>1263.9003909999999</c:v>
                      </c:pt>
                      <c:pt idx="2226">
                        <c:v>1262.8251949999999</c:v>
                      </c:pt>
                      <c:pt idx="2227">
                        <c:v>1261.7490230000001</c:v>
                      </c:pt>
                      <c:pt idx="2228">
                        <c:v>1260.6728519999999</c:v>
                      </c:pt>
                      <c:pt idx="2229">
                        <c:v>1259.5966800000001</c:v>
                      </c:pt>
                      <c:pt idx="2230">
                        <c:v>1258.5195309999999</c:v>
                      </c:pt>
                      <c:pt idx="2231">
                        <c:v>1257.4433590000001</c:v>
                      </c:pt>
                      <c:pt idx="2232">
                        <c:v>1256.366211</c:v>
                      </c:pt>
                      <c:pt idx="2233">
                        <c:v>1255.2890629999999</c:v>
                      </c:pt>
                      <c:pt idx="2234">
                        <c:v>1254.2109379999999</c:v>
                      </c:pt>
                      <c:pt idx="2235">
                        <c:v>1253.133789</c:v>
                      </c:pt>
                      <c:pt idx="2236">
                        <c:v>1252.055664</c:v>
                      </c:pt>
                      <c:pt idx="2237">
                        <c:v>1250.977539</c:v>
                      </c:pt>
                      <c:pt idx="2238">
                        <c:v>1249.8984379999999</c:v>
                      </c:pt>
                      <c:pt idx="2239">
                        <c:v>1248.8203129999999</c:v>
                      </c:pt>
                      <c:pt idx="2240">
                        <c:v>1247.741211</c:v>
                      </c:pt>
                      <c:pt idx="2241">
                        <c:v>1246.6621090000001</c:v>
                      </c:pt>
                      <c:pt idx="2242">
                        <c:v>1245.5830080000001</c:v>
                      </c:pt>
                      <c:pt idx="2243">
                        <c:v>1244.5029300000001</c:v>
                      </c:pt>
                      <c:pt idx="2244">
                        <c:v>1243.423828</c:v>
                      </c:pt>
                      <c:pt idx="2245">
                        <c:v>1242.34375</c:v>
                      </c:pt>
                      <c:pt idx="2246">
                        <c:v>1241.263672</c:v>
                      </c:pt>
                      <c:pt idx="2247">
                        <c:v>1240.1826169999999</c:v>
                      </c:pt>
                      <c:pt idx="2248">
                        <c:v>1239.102539</c:v>
                      </c:pt>
                      <c:pt idx="2249">
                        <c:v>1238.0214840000001</c:v>
                      </c:pt>
                      <c:pt idx="2250">
                        <c:v>1236.9404300000001</c:v>
                      </c:pt>
                      <c:pt idx="2251">
                        <c:v>1235.859375</c:v>
                      </c:pt>
                      <c:pt idx="2252">
                        <c:v>1234.7773440000001</c:v>
                      </c:pt>
                      <c:pt idx="2253">
                        <c:v>1233.6953129999999</c:v>
                      </c:pt>
                      <c:pt idx="2254">
                        <c:v>1232.6132809999999</c:v>
                      </c:pt>
                      <c:pt idx="2255">
                        <c:v>1231.53125</c:v>
                      </c:pt>
                      <c:pt idx="2256">
                        <c:v>1230.4492190000001</c:v>
                      </c:pt>
                      <c:pt idx="2257">
                        <c:v>1229.366211</c:v>
                      </c:pt>
                      <c:pt idx="2258">
                        <c:v>1228.283203</c:v>
                      </c:pt>
                      <c:pt idx="2259">
                        <c:v>1227.2001949999999</c:v>
                      </c:pt>
                      <c:pt idx="2260">
                        <c:v>1226.1171879999999</c:v>
                      </c:pt>
                      <c:pt idx="2261">
                        <c:v>1225.033203</c:v>
                      </c:pt>
                      <c:pt idx="2262">
                        <c:v>1223.9492190000001</c:v>
                      </c:pt>
                      <c:pt idx="2263">
                        <c:v>1222.8652340000001</c:v>
                      </c:pt>
                      <c:pt idx="2264">
                        <c:v>1221.78125</c:v>
                      </c:pt>
                      <c:pt idx="2265">
                        <c:v>1220.696289</c:v>
                      </c:pt>
                      <c:pt idx="2266">
                        <c:v>1219.6123050000001</c:v>
                      </c:pt>
                      <c:pt idx="2267">
                        <c:v>1218.5273440000001</c:v>
                      </c:pt>
                      <c:pt idx="2268">
                        <c:v>1217.4414059999999</c:v>
                      </c:pt>
                      <c:pt idx="2269">
                        <c:v>1216.3564449999999</c:v>
                      </c:pt>
                      <c:pt idx="2270">
                        <c:v>1215.2705080000001</c:v>
                      </c:pt>
                      <c:pt idx="2271">
                        <c:v>1214.1845699999999</c:v>
                      </c:pt>
                      <c:pt idx="2272">
                        <c:v>1213.0986330000001</c:v>
                      </c:pt>
                      <c:pt idx="2273">
                        <c:v>1212.0126949999999</c:v>
                      </c:pt>
                      <c:pt idx="2274">
                        <c:v>1210.9257809999999</c:v>
                      </c:pt>
                      <c:pt idx="2275">
                        <c:v>1209.8388669999999</c:v>
                      </c:pt>
                      <c:pt idx="2276">
                        <c:v>1208.751953</c:v>
                      </c:pt>
                      <c:pt idx="2277">
                        <c:v>1207.665039</c:v>
                      </c:pt>
                      <c:pt idx="2278">
                        <c:v>1206.5771480000001</c:v>
                      </c:pt>
                      <c:pt idx="2279">
                        <c:v>1205.4902340000001</c:v>
                      </c:pt>
                      <c:pt idx="2280">
                        <c:v>1204.4023440000001</c:v>
                      </c:pt>
                      <c:pt idx="2281">
                        <c:v>1203.3134769999999</c:v>
                      </c:pt>
                      <c:pt idx="2282">
                        <c:v>1202.225586</c:v>
                      </c:pt>
                      <c:pt idx="2283">
                        <c:v>1201.1367190000001</c:v>
                      </c:pt>
                      <c:pt idx="2284">
                        <c:v>1200.0478519999999</c:v>
                      </c:pt>
                      <c:pt idx="2285">
                        <c:v>1198.9589840000001</c:v>
                      </c:pt>
                      <c:pt idx="2286">
                        <c:v>1197.8701169999999</c:v>
                      </c:pt>
                      <c:pt idx="2287">
                        <c:v>1196.7802730000001</c:v>
                      </c:pt>
                      <c:pt idx="2288">
                        <c:v>1195.6904300000001</c:v>
                      </c:pt>
                      <c:pt idx="2289">
                        <c:v>1194.600586</c:v>
                      </c:pt>
                      <c:pt idx="2290">
                        <c:v>1193.5107419999999</c:v>
                      </c:pt>
                      <c:pt idx="2291">
                        <c:v>1192.419922</c:v>
                      </c:pt>
                      <c:pt idx="2292">
                        <c:v>1191.330078</c:v>
                      </c:pt>
                      <c:pt idx="2293">
                        <c:v>1190.2392580000001</c:v>
                      </c:pt>
                      <c:pt idx="2294">
                        <c:v>1189.147461</c:v>
                      </c:pt>
                      <c:pt idx="2295">
                        <c:v>1188.0566409999999</c:v>
                      </c:pt>
                      <c:pt idx="2296">
                        <c:v>1186.9648440000001</c:v>
                      </c:pt>
                      <c:pt idx="2297">
                        <c:v>1185.873047</c:v>
                      </c:pt>
                      <c:pt idx="2298">
                        <c:v>1184.78125</c:v>
                      </c:pt>
                      <c:pt idx="2299">
                        <c:v>1183.689453</c:v>
                      </c:pt>
                      <c:pt idx="2300">
                        <c:v>1182.5966800000001</c:v>
                      </c:pt>
                      <c:pt idx="2301">
                        <c:v>1181.5039059999999</c:v>
                      </c:pt>
                      <c:pt idx="2302">
                        <c:v>1180.4111330000001</c:v>
                      </c:pt>
                      <c:pt idx="2303">
                        <c:v>1179.3173830000001</c:v>
                      </c:pt>
                      <c:pt idx="2304">
                        <c:v>1178.2246090000001</c:v>
                      </c:pt>
                      <c:pt idx="2305">
                        <c:v>1177.1308590000001</c:v>
                      </c:pt>
                      <c:pt idx="2306">
                        <c:v>1176.0371090000001</c:v>
                      </c:pt>
                      <c:pt idx="2307">
                        <c:v>1174.9433590000001</c:v>
                      </c:pt>
                      <c:pt idx="2308">
                        <c:v>1173.8486330000001</c:v>
                      </c:pt>
                      <c:pt idx="2309">
                        <c:v>1172.7539059999999</c:v>
                      </c:pt>
                      <c:pt idx="2310">
                        <c:v>1171.6591800000001</c:v>
                      </c:pt>
                      <c:pt idx="2311">
                        <c:v>1170.564453</c:v>
                      </c:pt>
                      <c:pt idx="2312">
                        <c:v>1169.4697269999999</c:v>
                      </c:pt>
                      <c:pt idx="2313">
                        <c:v>1168.3740230000001</c:v>
                      </c:pt>
                      <c:pt idx="2314">
                        <c:v>1167.2783199999999</c:v>
                      </c:pt>
                      <c:pt idx="2315">
                        <c:v>1166.1826169999999</c:v>
                      </c:pt>
                      <c:pt idx="2316">
                        <c:v>1165.0859379999999</c:v>
                      </c:pt>
                      <c:pt idx="2317">
                        <c:v>1163.9902340000001</c:v>
                      </c:pt>
                      <c:pt idx="2318">
                        <c:v>1162.8935550000001</c:v>
                      </c:pt>
                      <c:pt idx="2319">
                        <c:v>1161.796875</c:v>
                      </c:pt>
                      <c:pt idx="2320">
                        <c:v>1160.6992190000001</c:v>
                      </c:pt>
                      <c:pt idx="2321">
                        <c:v>1159.602539</c:v>
                      </c:pt>
                      <c:pt idx="2322">
                        <c:v>1158.5048830000001</c:v>
                      </c:pt>
                      <c:pt idx="2323">
                        <c:v>1157.4072269999999</c:v>
                      </c:pt>
                      <c:pt idx="2324">
                        <c:v>1156.3095699999999</c:v>
                      </c:pt>
                      <c:pt idx="2325">
                        <c:v>1155.2109379999999</c:v>
                      </c:pt>
                      <c:pt idx="2326">
                        <c:v>1154.1123050000001</c:v>
                      </c:pt>
                      <c:pt idx="2327">
                        <c:v>1153.013672</c:v>
                      </c:pt>
                      <c:pt idx="2328">
                        <c:v>1151.915039</c:v>
                      </c:pt>
                      <c:pt idx="2329">
                        <c:v>1150.8164059999999</c:v>
                      </c:pt>
                      <c:pt idx="2330">
                        <c:v>1149.716797</c:v>
                      </c:pt>
                      <c:pt idx="2331">
                        <c:v>1148.6171879999999</c:v>
                      </c:pt>
                      <c:pt idx="2332">
                        <c:v>1147.517578</c:v>
                      </c:pt>
                      <c:pt idx="2333">
                        <c:v>1146.4179690000001</c:v>
                      </c:pt>
                      <c:pt idx="2334">
                        <c:v>1145.3173830000001</c:v>
                      </c:pt>
                      <c:pt idx="2335">
                        <c:v>1144.216797</c:v>
                      </c:pt>
                      <c:pt idx="2336">
                        <c:v>1143.116211</c:v>
                      </c:pt>
                      <c:pt idx="2337">
                        <c:v>1142.0146480000001</c:v>
                      </c:pt>
                      <c:pt idx="2338">
                        <c:v>1140.9140629999999</c:v>
                      </c:pt>
                      <c:pt idx="2339">
                        <c:v>1139.8125</c:v>
                      </c:pt>
                      <c:pt idx="2340">
                        <c:v>1138.7109379999999</c:v>
                      </c:pt>
                      <c:pt idx="2341">
                        <c:v>1137.609375</c:v>
                      </c:pt>
                      <c:pt idx="2342">
                        <c:v>1136.506836</c:v>
                      </c:pt>
                      <c:pt idx="2343">
                        <c:v>1135.404297</c:v>
                      </c:pt>
                      <c:pt idx="2344">
                        <c:v>1134.3017580000001</c:v>
                      </c:pt>
                      <c:pt idx="2345">
                        <c:v>1133.1992190000001</c:v>
                      </c:pt>
                      <c:pt idx="2346">
                        <c:v>1132.0966800000001</c:v>
                      </c:pt>
                      <c:pt idx="2347">
                        <c:v>1130.993164</c:v>
                      </c:pt>
                      <c:pt idx="2348">
                        <c:v>1129.8896480000001</c:v>
                      </c:pt>
                      <c:pt idx="2349">
                        <c:v>1128.7861330000001</c:v>
                      </c:pt>
                      <c:pt idx="2350">
                        <c:v>1127.6816409999999</c:v>
                      </c:pt>
                      <c:pt idx="2351">
                        <c:v>1126.578125</c:v>
                      </c:pt>
                      <c:pt idx="2352">
                        <c:v>1125.4736330000001</c:v>
                      </c:pt>
                      <c:pt idx="2353">
                        <c:v>1124.3691409999999</c:v>
                      </c:pt>
                      <c:pt idx="2354">
                        <c:v>1123.263672</c:v>
                      </c:pt>
                      <c:pt idx="2355">
                        <c:v>1122.1591800000001</c:v>
                      </c:pt>
                      <c:pt idx="2356">
                        <c:v>1121.053711</c:v>
                      </c:pt>
                      <c:pt idx="2357">
                        <c:v>1119.9482419999999</c:v>
                      </c:pt>
                      <c:pt idx="2358">
                        <c:v>1118.841797</c:v>
                      </c:pt>
                      <c:pt idx="2359">
                        <c:v>1117.736328</c:v>
                      </c:pt>
                      <c:pt idx="2360">
                        <c:v>1116.6298830000001</c:v>
                      </c:pt>
                      <c:pt idx="2361">
                        <c:v>1115.5234379999999</c:v>
                      </c:pt>
                      <c:pt idx="2362">
                        <c:v>1114.4169919999999</c:v>
                      </c:pt>
                      <c:pt idx="2363">
                        <c:v>1113.3095699999999</c:v>
                      </c:pt>
                      <c:pt idx="2364">
                        <c:v>1112.2021480000001</c:v>
                      </c:pt>
                      <c:pt idx="2365">
                        <c:v>1111.0947269999999</c:v>
                      </c:pt>
                      <c:pt idx="2366">
                        <c:v>1109.9873050000001</c:v>
                      </c:pt>
                      <c:pt idx="2367">
                        <c:v>1108.8798830000001</c:v>
                      </c:pt>
                      <c:pt idx="2368">
                        <c:v>1107.7714840000001</c:v>
                      </c:pt>
                      <c:pt idx="2369">
                        <c:v>1106.663086</c:v>
                      </c:pt>
                      <c:pt idx="2370">
                        <c:v>1105.5546879999999</c:v>
                      </c:pt>
                      <c:pt idx="2371">
                        <c:v>1104.4453129999999</c:v>
                      </c:pt>
                      <c:pt idx="2372">
                        <c:v>1103.336914</c:v>
                      </c:pt>
                      <c:pt idx="2373">
                        <c:v>1102.227539</c:v>
                      </c:pt>
                      <c:pt idx="2374">
                        <c:v>1101.118164</c:v>
                      </c:pt>
                      <c:pt idx="2375">
                        <c:v>1100.0078129999999</c:v>
                      </c:pt>
                      <c:pt idx="2376">
                        <c:v>1098.8984379999999</c:v>
                      </c:pt>
                      <c:pt idx="2377">
                        <c:v>1097.788086</c:v>
                      </c:pt>
                      <c:pt idx="2378">
                        <c:v>1096.6777340000001</c:v>
                      </c:pt>
                      <c:pt idx="2379">
                        <c:v>1095.5664059999999</c:v>
                      </c:pt>
                      <c:pt idx="2380">
                        <c:v>1094.4560550000001</c:v>
                      </c:pt>
                      <c:pt idx="2381">
                        <c:v>1093.3447269999999</c:v>
                      </c:pt>
                      <c:pt idx="2382">
                        <c:v>1092.2333980000001</c:v>
                      </c:pt>
                      <c:pt idx="2383">
                        <c:v>1091.1210940000001</c:v>
                      </c:pt>
                      <c:pt idx="2384">
                        <c:v>1090.0097659999999</c:v>
                      </c:pt>
                      <c:pt idx="2385">
                        <c:v>1088.897461</c:v>
                      </c:pt>
                      <c:pt idx="2386">
                        <c:v>1087.7851559999999</c:v>
                      </c:pt>
                      <c:pt idx="2387">
                        <c:v>1086.6728519999999</c:v>
                      </c:pt>
                      <c:pt idx="2388">
                        <c:v>1085.5595699999999</c:v>
                      </c:pt>
                      <c:pt idx="2389">
                        <c:v>1084.4472659999999</c:v>
                      </c:pt>
                      <c:pt idx="2390">
                        <c:v>1083.3339840000001</c:v>
                      </c:pt>
                      <c:pt idx="2391">
                        <c:v>1082.2197269999999</c:v>
                      </c:pt>
                      <c:pt idx="2392">
                        <c:v>1081.1064449999999</c:v>
                      </c:pt>
                      <c:pt idx="2393">
                        <c:v>1079.9921879999999</c:v>
                      </c:pt>
                      <c:pt idx="2394">
                        <c:v>1078.8779300000001</c:v>
                      </c:pt>
                      <c:pt idx="2395">
                        <c:v>1077.763672</c:v>
                      </c:pt>
                      <c:pt idx="2396">
                        <c:v>1076.649414</c:v>
                      </c:pt>
                      <c:pt idx="2397">
                        <c:v>1075.5341800000001</c:v>
                      </c:pt>
                      <c:pt idx="2398">
                        <c:v>1074.4189449999999</c:v>
                      </c:pt>
                      <c:pt idx="2399">
                        <c:v>1073.303711</c:v>
                      </c:pt>
                      <c:pt idx="2400">
                        <c:v>1072.1884769999999</c:v>
                      </c:pt>
                      <c:pt idx="2401">
                        <c:v>1071.0722659999999</c:v>
                      </c:pt>
                      <c:pt idx="2402">
                        <c:v>1069.9560550000001</c:v>
                      </c:pt>
                      <c:pt idx="2403">
                        <c:v>1068.8398440000001</c:v>
                      </c:pt>
                      <c:pt idx="2404">
                        <c:v>1067.7236330000001</c:v>
                      </c:pt>
                      <c:pt idx="2405">
                        <c:v>1066.6064449999999</c:v>
                      </c:pt>
                      <c:pt idx="2406">
                        <c:v>1065.4892580000001</c:v>
                      </c:pt>
                      <c:pt idx="2407">
                        <c:v>1064.3720699999999</c:v>
                      </c:pt>
                      <c:pt idx="2408">
                        <c:v>1063.2548830000001</c:v>
                      </c:pt>
                      <c:pt idx="2409">
                        <c:v>1062.1367190000001</c:v>
                      </c:pt>
                      <c:pt idx="2410">
                        <c:v>1061.0195309999999</c:v>
                      </c:pt>
                      <c:pt idx="2411">
                        <c:v>1059.9013669999999</c:v>
                      </c:pt>
                      <c:pt idx="2412">
                        <c:v>1058.7822269999999</c:v>
                      </c:pt>
                      <c:pt idx="2413">
                        <c:v>1057.6640629999999</c:v>
                      </c:pt>
                      <c:pt idx="2414">
                        <c:v>1056.544922</c:v>
                      </c:pt>
                      <c:pt idx="2415">
                        <c:v>1055.4257809999999</c:v>
                      </c:pt>
                      <c:pt idx="2416">
                        <c:v>1054.3066409999999</c:v>
                      </c:pt>
                      <c:pt idx="2417">
                        <c:v>1053.1865230000001</c:v>
                      </c:pt>
                      <c:pt idx="2418">
                        <c:v>1052.0673830000001</c:v>
                      </c:pt>
                      <c:pt idx="2419">
                        <c:v>1050.9472659999999</c:v>
                      </c:pt>
                      <c:pt idx="2420">
                        <c:v>1049.826172</c:v>
                      </c:pt>
                      <c:pt idx="2421">
                        <c:v>1048.7060550000001</c:v>
                      </c:pt>
                      <c:pt idx="2422">
                        <c:v>1047.584961</c:v>
                      </c:pt>
                      <c:pt idx="2423">
                        <c:v>1046.4638669999999</c:v>
                      </c:pt>
                      <c:pt idx="2424">
                        <c:v>1045.3427730000001</c:v>
                      </c:pt>
                      <c:pt idx="2425">
                        <c:v>1044.2216800000001</c:v>
                      </c:pt>
                      <c:pt idx="2426">
                        <c:v>1043.0996090000001</c:v>
                      </c:pt>
                      <c:pt idx="2427">
                        <c:v>1041.977539</c:v>
                      </c:pt>
                      <c:pt idx="2428">
                        <c:v>1040.8554690000001</c:v>
                      </c:pt>
                      <c:pt idx="2429">
                        <c:v>1039.7333980000001</c:v>
                      </c:pt>
                      <c:pt idx="2430">
                        <c:v>1038.6103519999999</c:v>
                      </c:pt>
                      <c:pt idx="2431">
                        <c:v>1037.4873050000001</c:v>
                      </c:pt>
                      <c:pt idx="2432">
                        <c:v>1036.3642580000001</c:v>
                      </c:pt>
                      <c:pt idx="2433">
                        <c:v>1035.241211</c:v>
                      </c:pt>
                      <c:pt idx="2434">
                        <c:v>1034.1171879999999</c:v>
                      </c:pt>
                      <c:pt idx="2435">
                        <c:v>1032.993164</c:v>
                      </c:pt>
                      <c:pt idx="2436">
                        <c:v>1031.8691409999999</c:v>
                      </c:pt>
                      <c:pt idx="2437">
                        <c:v>1030.7451169999999</c:v>
                      </c:pt>
                      <c:pt idx="2438">
                        <c:v>1029.6201169999999</c:v>
                      </c:pt>
                      <c:pt idx="2439">
                        <c:v>1028.4951169999999</c:v>
                      </c:pt>
                      <c:pt idx="2440">
                        <c:v>1027.3701169999999</c:v>
                      </c:pt>
                      <c:pt idx="2441">
                        <c:v>1026.2451169999999</c:v>
                      </c:pt>
                      <c:pt idx="2442">
                        <c:v>1025.1191409999999</c:v>
                      </c:pt>
                      <c:pt idx="2443">
                        <c:v>1023.993164</c:v>
                      </c:pt>
                      <c:pt idx="2444">
                        <c:v>1022.8671880000001</c:v>
                      </c:pt>
                      <c:pt idx="2445">
                        <c:v>1021.741211</c:v>
                      </c:pt>
                      <c:pt idx="2446">
                        <c:v>1020.615234</c:v>
                      </c:pt>
                      <c:pt idx="2447">
                        <c:v>1019.488281</c:v>
                      </c:pt>
                      <c:pt idx="2448">
                        <c:v>1018.361328</c:v>
                      </c:pt>
                      <c:pt idx="2449">
                        <c:v>1017.234375</c:v>
                      </c:pt>
                      <c:pt idx="2450">
                        <c:v>1016.106445</c:v>
                      </c:pt>
                      <c:pt idx="2451">
                        <c:v>1014.978516</c:v>
                      </c:pt>
                      <c:pt idx="2452">
                        <c:v>1013.850586</c:v>
                      </c:pt>
                      <c:pt idx="2453">
                        <c:v>1012.722656</c:v>
                      </c:pt>
                      <c:pt idx="2454">
                        <c:v>1011.594727</c:v>
                      </c:pt>
                      <c:pt idx="2455">
                        <c:v>1010.46582</c:v>
                      </c:pt>
                      <c:pt idx="2456">
                        <c:v>1009.336914</c:v>
                      </c:pt>
                      <c:pt idx="2457">
                        <c:v>1008.2080079999999</c:v>
                      </c:pt>
                      <c:pt idx="2458">
                        <c:v>1007.078125</c:v>
                      </c:pt>
                      <c:pt idx="2459">
                        <c:v>1005.9482420000001</c:v>
                      </c:pt>
                      <c:pt idx="2460">
                        <c:v>1004.818359</c:v>
                      </c:pt>
                      <c:pt idx="2461">
                        <c:v>1003.688477</c:v>
                      </c:pt>
                      <c:pt idx="2462">
                        <c:v>1002.558594</c:v>
                      </c:pt>
                      <c:pt idx="2463">
                        <c:v>1001.427734</c:v>
                      </c:pt>
                      <c:pt idx="2464">
                        <c:v>1000.296875</c:v>
                      </c:pt>
                      <c:pt idx="2465">
                        <c:v>999.16601600000001</c:v>
                      </c:pt>
                      <c:pt idx="2466">
                        <c:v>998.03515600000003</c:v>
                      </c:pt>
                      <c:pt idx="2467">
                        <c:v>996.90332000000001</c:v>
                      </c:pt>
                      <c:pt idx="2468">
                        <c:v>995.77148399999999</c:v>
                      </c:pt>
                      <c:pt idx="2469">
                        <c:v>994.63964799999997</c:v>
                      </c:pt>
                      <c:pt idx="2470">
                        <c:v>993.50683600000002</c:v>
                      </c:pt>
                      <c:pt idx="2471">
                        <c:v>992.375</c:v>
                      </c:pt>
                      <c:pt idx="2472">
                        <c:v>991.24218800000006</c:v>
                      </c:pt>
                      <c:pt idx="2473">
                        <c:v>990.109375</c:v>
                      </c:pt>
                      <c:pt idx="2474">
                        <c:v>988.97558600000002</c:v>
                      </c:pt>
                      <c:pt idx="2475">
                        <c:v>987.84277299999997</c:v>
                      </c:pt>
                      <c:pt idx="2476">
                        <c:v>986.70898399999999</c:v>
                      </c:pt>
                      <c:pt idx="2477">
                        <c:v>985.57519500000001</c:v>
                      </c:pt>
                      <c:pt idx="2478">
                        <c:v>984.44042999999999</c:v>
                      </c:pt>
                      <c:pt idx="2479">
                        <c:v>983.30664100000001</c:v>
                      </c:pt>
                      <c:pt idx="2480">
                        <c:v>982.171875</c:v>
                      </c:pt>
                      <c:pt idx="2481">
                        <c:v>981.03710899999999</c:v>
                      </c:pt>
                      <c:pt idx="2482">
                        <c:v>979.90136700000005</c:v>
                      </c:pt>
                      <c:pt idx="2483">
                        <c:v>978.76660200000003</c:v>
                      </c:pt>
                      <c:pt idx="2484">
                        <c:v>977.63085899999999</c:v>
                      </c:pt>
                      <c:pt idx="2485">
                        <c:v>976.49511700000005</c:v>
                      </c:pt>
                      <c:pt idx="2486">
                        <c:v>975.35839799999997</c:v>
                      </c:pt>
                      <c:pt idx="2487">
                        <c:v>974.22265600000003</c:v>
                      </c:pt>
                      <c:pt idx="2488">
                        <c:v>973.08593800000006</c:v>
                      </c:pt>
                      <c:pt idx="2489">
                        <c:v>971.94921899999997</c:v>
                      </c:pt>
                      <c:pt idx="2490">
                        <c:v>970.8125</c:v>
                      </c:pt>
                      <c:pt idx="2491">
                        <c:v>969.67480499999999</c:v>
                      </c:pt>
                      <c:pt idx="2492">
                        <c:v>968.53710899999999</c:v>
                      </c:pt>
                      <c:pt idx="2493">
                        <c:v>967.39941399999998</c:v>
                      </c:pt>
                      <c:pt idx="2494">
                        <c:v>966.26171899999997</c:v>
                      </c:pt>
                      <c:pt idx="2495">
                        <c:v>965.12304700000004</c:v>
                      </c:pt>
                      <c:pt idx="2496">
                        <c:v>963.984375</c:v>
                      </c:pt>
                      <c:pt idx="2497">
                        <c:v>962.84570299999996</c:v>
                      </c:pt>
                      <c:pt idx="2498">
                        <c:v>961.70703100000003</c:v>
                      </c:pt>
                      <c:pt idx="2499">
                        <c:v>960.56738299999995</c:v>
                      </c:pt>
                      <c:pt idx="2500">
                        <c:v>959.42871100000002</c:v>
                      </c:pt>
                      <c:pt idx="2501">
                        <c:v>958.28808600000002</c:v>
                      </c:pt>
                      <c:pt idx="2502">
                        <c:v>957.14843800000006</c:v>
                      </c:pt>
                      <c:pt idx="2503">
                        <c:v>956.00878899999998</c:v>
                      </c:pt>
                      <c:pt idx="2504">
                        <c:v>954.86816399999998</c:v>
                      </c:pt>
                      <c:pt idx="2505">
                        <c:v>953.72753899999998</c:v>
                      </c:pt>
                      <c:pt idx="2506">
                        <c:v>952.58593800000006</c:v>
                      </c:pt>
                      <c:pt idx="2507">
                        <c:v>951.44531300000006</c:v>
                      </c:pt>
                      <c:pt idx="2508">
                        <c:v>950.30371100000002</c:v>
                      </c:pt>
                      <c:pt idx="2509">
                        <c:v>949.16210899999999</c:v>
                      </c:pt>
                      <c:pt idx="2510">
                        <c:v>948.02050799999995</c:v>
                      </c:pt>
                      <c:pt idx="2511">
                        <c:v>946.87792999999999</c:v>
                      </c:pt>
                      <c:pt idx="2512">
                        <c:v>945.73535200000003</c:v>
                      </c:pt>
                      <c:pt idx="2513">
                        <c:v>944.59277299999997</c:v>
                      </c:pt>
                      <c:pt idx="2514">
                        <c:v>943.45019500000001</c:v>
                      </c:pt>
                      <c:pt idx="2515">
                        <c:v>942.30664100000001</c:v>
                      </c:pt>
                      <c:pt idx="2516">
                        <c:v>941.16406300000006</c:v>
                      </c:pt>
                      <c:pt idx="2517">
                        <c:v>940.02050799999995</c:v>
                      </c:pt>
                      <c:pt idx="2518">
                        <c:v>938.87597700000003</c:v>
                      </c:pt>
                      <c:pt idx="2519">
                        <c:v>937.73242200000004</c:v>
                      </c:pt>
                      <c:pt idx="2520">
                        <c:v>936.58789100000001</c:v>
                      </c:pt>
                      <c:pt idx="2521">
                        <c:v>935.44335899999999</c:v>
                      </c:pt>
                      <c:pt idx="2522">
                        <c:v>934.29882799999996</c:v>
                      </c:pt>
                      <c:pt idx="2523">
                        <c:v>933.15332000000001</c:v>
                      </c:pt>
                      <c:pt idx="2524">
                        <c:v>932.00781300000006</c:v>
                      </c:pt>
                      <c:pt idx="2525">
                        <c:v>930.86230499999999</c:v>
                      </c:pt>
                      <c:pt idx="2526">
                        <c:v>929.71679700000004</c:v>
                      </c:pt>
                      <c:pt idx="2527">
                        <c:v>928.57031300000006</c:v>
                      </c:pt>
                      <c:pt idx="2528">
                        <c:v>927.42480499999999</c:v>
                      </c:pt>
                      <c:pt idx="2529">
                        <c:v>926.27832000000001</c:v>
                      </c:pt>
                      <c:pt idx="2530">
                        <c:v>925.13085899999999</c:v>
                      </c:pt>
                      <c:pt idx="2531">
                        <c:v>923.984375</c:v>
                      </c:pt>
                      <c:pt idx="2532">
                        <c:v>922.83691399999998</c:v>
                      </c:pt>
                      <c:pt idx="2533">
                        <c:v>921.68945299999996</c:v>
                      </c:pt>
                      <c:pt idx="2534">
                        <c:v>920.54199200000005</c:v>
                      </c:pt>
                      <c:pt idx="2535">
                        <c:v>919.39355499999999</c:v>
                      </c:pt>
                      <c:pt idx="2536">
                        <c:v>918.24511700000005</c:v>
                      </c:pt>
                      <c:pt idx="2537">
                        <c:v>917.09667999999999</c:v>
                      </c:pt>
                      <c:pt idx="2538">
                        <c:v>915.94824200000005</c:v>
                      </c:pt>
                      <c:pt idx="2539">
                        <c:v>914.79980499999999</c:v>
                      </c:pt>
                      <c:pt idx="2540">
                        <c:v>913.65039100000001</c:v>
                      </c:pt>
                      <c:pt idx="2541">
                        <c:v>912.50097700000003</c:v>
                      </c:pt>
                      <c:pt idx="2542">
                        <c:v>911.35058600000002</c:v>
                      </c:pt>
                      <c:pt idx="2543">
                        <c:v>910.20117200000004</c:v>
                      </c:pt>
                      <c:pt idx="2544">
                        <c:v>909.05078100000003</c:v>
                      </c:pt>
                      <c:pt idx="2545">
                        <c:v>907.90039100000001</c:v>
                      </c:pt>
                      <c:pt idx="2546">
                        <c:v>906.75</c:v>
                      </c:pt>
                      <c:pt idx="2547">
                        <c:v>905.59863299999995</c:v>
                      </c:pt>
                      <c:pt idx="2548">
                        <c:v>904.44726600000001</c:v>
                      </c:pt>
                      <c:pt idx="2549">
                        <c:v>903.29589799999997</c:v>
                      </c:pt>
                      <c:pt idx="2550">
                        <c:v>902.14453100000003</c:v>
                      </c:pt>
                      <c:pt idx="2551">
                        <c:v>900.99218800000006</c:v>
                      </c:pt>
                      <c:pt idx="2552">
                        <c:v>899.84082000000001</c:v>
                      </c:pt>
                      <c:pt idx="2553">
                        <c:v>898.68847700000003</c:v>
                      </c:pt>
                      <c:pt idx="2554">
                        <c:v>897.53515600000003</c:v>
                      </c:pt>
                      <c:pt idx="2555">
                        <c:v>896.38281300000006</c:v>
                      </c:pt>
                      <c:pt idx="2556">
                        <c:v>895.22949200000005</c:v>
                      </c:pt>
                      <c:pt idx="2557">
                        <c:v>894.07617200000004</c:v>
                      </c:pt>
                      <c:pt idx="2558">
                        <c:v>892.921875</c:v>
                      </c:pt>
                      <c:pt idx="2559">
                        <c:v>891.76855499999999</c:v>
                      </c:pt>
                      <c:pt idx="2560">
                        <c:v>890.61425799999995</c:v>
                      </c:pt>
                      <c:pt idx="2561">
                        <c:v>889.45996100000002</c:v>
                      </c:pt>
                      <c:pt idx="2562">
                        <c:v>888.30566399999998</c:v>
                      </c:pt>
                      <c:pt idx="2563">
                        <c:v>887.15039100000001</c:v>
                      </c:pt>
                      <c:pt idx="2564">
                        <c:v>885.99511700000005</c:v>
                      </c:pt>
                      <c:pt idx="2565">
                        <c:v>884.83984399999997</c:v>
                      </c:pt>
                      <c:pt idx="2566">
                        <c:v>883.68457000000001</c:v>
                      </c:pt>
                      <c:pt idx="2567">
                        <c:v>882.52832000000001</c:v>
                      </c:pt>
                      <c:pt idx="2568">
                        <c:v>881.37207000000001</c:v>
                      </c:pt>
                      <c:pt idx="2569">
                        <c:v>880.21582000000001</c:v>
                      </c:pt>
                      <c:pt idx="2570">
                        <c:v>879.05957000000001</c:v>
                      </c:pt>
                      <c:pt idx="2571">
                        <c:v>877.90234399999997</c:v>
                      </c:pt>
                      <c:pt idx="2572">
                        <c:v>876.74511700000005</c:v>
                      </c:pt>
                      <c:pt idx="2573">
                        <c:v>875.58789100000001</c:v>
                      </c:pt>
                      <c:pt idx="2574">
                        <c:v>874.43066399999998</c:v>
                      </c:pt>
                      <c:pt idx="2575">
                        <c:v>873.27246100000002</c:v>
                      </c:pt>
                      <c:pt idx="2576">
                        <c:v>872.11425799999995</c:v>
                      </c:pt>
                      <c:pt idx="2577">
                        <c:v>870.95605499999999</c:v>
                      </c:pt>
                      <c:pt idx="2578">
                        <c:v>869.79785200000003</c:v>
                      </c:pt>
                      <c:pt idx="2579">
                        <c:v>868.63867200000004</c:v>
                      </c:pt>
                      <c:pt idx="2580">
                        <c:v>867.47949200000005</c:v>
                      </c:pt>
                      <c:pt idx="2581">
                        <c:v>866.32031300000006</c:v>
                      </c:pt>
                      <c:pt idx="2582">
                        <c:v>865.16113299999995</c:v>
                      </c:pt>
                      <c:pt idx="2583">
                        <c:v>864.00097700000003</c:v>
                      </c:pt>
                      <c:pt idx="2584">
                        <c:v>862.84082000000001</c:v>
                      </c:pt>
                      <c:pt idx="2585">
                        <c:v>861.68066399999998</c:v>
                      </c:pt>
                      <c:pt idx="2586">
                        <c:v>860.52050799999995</c:v>
                      </c:pt>
                      <c:pt idx="2587">
                        <c:v>859.359375</c:v>
                      </c:pt>
                      <c:pt idx="2588">
                        <c:v>858.19824200000005</c:v>
                      </c:pt>
                      <c:pt idx="2589">
                        <c:v>857.03710899999999</c:v>
                      </c:pt>
                      <c:pt idx="2590">
                        <c:v>855.875</c:v>
                      </c:pt>
                      <c:pt idx="2591">
                        <c:v>854.71386700000005</c:v>
                      </c:pt>
                      <c:pt idx="2592">
                        <c:v>853.55175799999995</c:v>
                      </c:pt>
                      <c:pt idx="2593">
                        <c:v>852.38964799999997</c:v>
                      </c:pt>
                      <c:pt idx="2594">
                        <c:v>851.22656300000006</c:v>
                      </c:pt>
                      <c:pt idx="2595">
                        <c:v>850.06347700000003</c:v>
                      </c:pt>
                      <c:pt idx="2596">
                        <c:v>848.90039100000001</c:v>
                      </c:pt>
                      <c:pt idx="2597">
                        <c:v>847.73730499999999</c:v>
                      </c:pt>
                      <c:pt idx="2598">
                        <c:v>846.57421899999997</c:v>
                      </c:pt>
                      <c:pt idx="2599">
                        <c:v>845.41015600000003</c:v>
                      </c:pt>
                      <c:pt idx="2600">
                        <c:v>844.24609399999997</c:v>
                      </c:pt>
                      <c:pt idx="2601">
                        <c:v>843.08203100000003</c:v>
                      </c:pt>
                      <c:pt idx="2602">
                        <c:v>841.91699200000005</c:v>
                      </c:pt>
                      <c:pt idx="2603">
                        <c:v>840.75292999999999</c:v>
                      </c:pt>
                      <c:pt idx="2604">
                        <c:v>839.58789100000001</c:v>
                      </c:pt>
                      <c:pt idx="2605">
                        <c:v>838.421875</c:v>
                      </c:pt>
                      <c:pt idx="2606">
                        <c:v>837.25683600000002</c:v>
                      </c:pt>
                      <c:pt idx="2607">
                        <c:v>836.09082000000001</c:v>
                      </c:pt>
                      <c:pt idx="2608">
                        <c:v>834.92480499999999</c:v>
                      </c:pt>
                      <c:pt idx="2609">
                        <c:v>833.75878899999998</c:v>
                      </c:pt>
                      <c:pt idx="2610">
                        <c:v>832.59179700000004</c:v>
                      </c:pt>
                      <c:pt idx="2611">
                        <c:v>831.42480499999999</c:v>
                      </c:pt>
                      <c:pt idx="2612">
                        <c:v>830.25781300000006</c:v>
                      </c:pt>
                      <c:pt idx="2613">
                        <c:v>829.09082000000001</c:v>
                      </c:pt>
                      <c:pt idx="2614">
                        <c:v>827.92285200000003</c:v>
                      </c:pt>
                      <c:pt idx="2615">
                        <c:v>826.75585899999999</c:v>
                      </c:pt>
                      <c:pt idx="2616">
                        <c:v>825.58691399999998</c:v>
                      </c:pt>
                      <c:pt idx="2617">
                        <c:v>824.41894500000001</c:v>
                      </c:pt>
                      <c:pt idx="2618">
                        <c:v>823.25097700000003</c:v>
                      </c:pt>
                      <c:pt idx="2619">
                        <c:v>822.08203100000003</c:v>
                      </c:pt>
                      <c:pt idx="2620">
                        <c:v>820.91308600000002</c:v>
                      </c:pt>
                      <c:pt idx="2621">
                        <c:v>819.74316399999998</c:v>
                      </c:pt>
                      <c:pt idx="2622">
                        <c:v>818.57421899999997</c:v>
                      </c:pt>
                      <c:pt idx="2623">
                        <c:v>817.40429700000004</c:v>
                      </c:pt>
                      <c:pt idx="2624">
                        <c:v>816.234375</c:v>
                      </c:pt>
                      <c:pt idx="2625">
                        <c:v>815.06347700000003</c:v>
                      </c:pt>
                      <c:pt idx="2626">
                        <c:v>813.89257799999996</c:v>
                      </c:pt>
                      <c:pt idx="2627">
                        <c:v>812.72265600000003</c:v>
                      </c:pt>
                      <c:pt idx="2628">
                        <c:v>811.55078100000003</c:v>
                      </c:pt>
                      <c:pt idx="2629">
                        <c:v>810.37988299999995</c:v>
                      </c:pt>
                      <c:pt idx="2630">
                        <c:v>809.20800799999995</c:v>
                      </c:pt>
                      <c:pt idx="2631">
                        <c:v>808.03613299999995</c:v>
                      </c:pt>
                      <c:pt idx="2632">
                        <c:v>806.86425799999995</c:v>
                      </c:pt>
                      <c:pt idx="2633">
                        <c:v>805.69238299999995</c:v>
                      </c:pt>
                      <c:pt idx="2634">
                        <c:v>804.51953100000003</c:v>
                      </c:pt>
                      <c:pt idx="2635">
                        <c:v>803.34667999999999</c:v>
                      </c:pt>
                      <c:pt idx="2636">
                        <c:v>802.17382799999996</c:v>
                      </c:pt>
                      <c:pt idx="2637">
                        <c:v>801</c:v>
                      </c:pt>
                      <c:pt idx="2638">
                        <c:v>799.82617200000004</c:v>
                      </c:pt>
                      <c:pt idx="2639">
                        <c:v>798.65234399999997</c:v>
                      </c:pt>
                      <c:pt idx="2640">
                        <c:v>797.47851600000001</c:v>
                      </c:pt>
                      <c:pt idx="2641">
                        <c:v>796.30468800000006</c:v>
                      </c:pt>
                      <c:pt idx="2642">
                        <c:v>795.12988299999995</c:v>
                      </c:pt>
                      <c:pt idx="2643">
                        <c:v>793.95507799999996</c:v>
                      </c:pt>
                      <c:pt idx="2644">
                        <c:v>792.78027299999997</c:v>
                      </c:pt>
                      <c:pt idx="2645">
                        <c:v>791.60449200000005</c:v>
                      </c:pt>
                      <c:pt idx="2646">
                        <c:v>790.42871100000002</c:v>
                      </c:pt>
                      <c:pt idx="2647">
                        <c:v>789.25292999999999</c:v>
                      </c:pt>
                      <c:pt idx="2648">
                        <c:v>788.07714799999997</c:v>
                      </c:pt>
                      <c:pt idx="2649">
                        <c:v>786.90039100000001</c:v>
                      </c:pt>
                      <c:pt idx="2650">
                        <c:v>785.72363299999995</c:v>
                      </c:pt>
                      <c:pt idx="2651">
                        <c:v>784.546875</c:v>
                      </c:pt>
                      <c:pt idx="2652">
                        <c:v>783.37011700000005</c:v>
                      </c:pt>
                      <c:pt idx="2653">
                        <c:v>782.19238299999995</c:v>
                      </c:pt>
                      <c:pt idx="2654">
                        <c:v>781.01464799999997</c:v>
                      </c:pt>
                      <c:pt idx="2655">
                        <c:v>779.83691399999998</c:v>
                      </c:pt>
                      <c:pt idx="2656">
                        <c:v>778.65917999999999</c:v>
                      </c:pt>
                      <c:pt idx="2657">
                        <c:v>777.48046899999997</c:v>
                      </c:pt>
                      <c:pt idx="2658">
                        <c:v>776.30175799999995</c:v>
                      </c:pt>
                      <c:pt idx="2659">
                        <c:v>775.12304700000004</c:v>
                      </c:pt>
                      <c:pt idx="2660">
                        <c:v>773.94335899999999</c:v>
                      </c:pt>
                      <c:pt idx="2661">
                        <c:v>772.76464799999997</c:v>
                      </c:pt>
                      <c:pt idx="2662">
                        <c:v>771.58496100000002</c:v>
                      </c:pt>
                      <c:pt idx="2663">
                        <c:v>770.40429700000004</c:v>
                      </c:pt>
                      <c:pt idx="2664">
                        <c:v>769.22460899999999</c:v>
                      </c:pt>
                      <c:pt idx="2665">
                        <c:v>768.04394500000001</c:v>
                      </c:pt>
                      <c:pt idx="2666">
                        <c:v>766.86328100000003</c:v>
                      </c:pt>
                      <c:pt idx="2667">
                        <c:v>765.68261700000005</c:v>
                      </c:pt>
                      <c:pt idx="2668">
                        <c:v>764.50097700000003</c:v>
                      </c:pt>
                      <c:pt idx="2669">
                        <c:v>763.32031300000006</c:v>
                      </c:pt>
                      <c:pt idx="2670">
                        <c:v>762.13769500000001</c:v>
                      </c:pt>
                      <c:pt idx="2671">
                        <c:v>760.95605499999999</c:v>
                      </c:pt>
                      <c:pt idx="2672">
                        <c:v>759.77441399999998</c:v>
                      </c:pt>
                      <c:pt idx="2673">
                        <c:v>758.59179700000004</c:v>
                      </c:pt>
                      <c:pt idx="2674">
                        <c:v>757.40917999999999</c:v>
                      </c:pt>
                      <c:pt idx="2675">
                        <c:v>756.22558600000002</c:v>
                      </c:pt>
                      <c:pt idx="2676">
                        <c:v>755.04296899999997</c:v>
                      </c:pt>
                      <c:pt idx="2677">
                        <c:v>753.859375</c:v>
                      </c:pt>
                      <c:pt idx="2678">
                        <c:v>752.67578100000003</c:v>
                      </c:pt>
                      <c:pt idx="2679">
                        <c:v>751.49121100000002</c:v>
                      </c:pt>
                      <c:pt idx="2680">
                        <c:v>750.30664100000001</c:v>
                      </c:pt>
                      <c:pt idx="2681">
                        <c:v>749.12304700000004</c:v>
                      </c:pt>
                      <c:pt idx="2682">
                        <c:v>747.9375</c:v>
                      </c:pt>
                      <c:pt idx="2683">
                        <c:v>746.75292999999999</c:v>
                      </c:pt>
                      <c:pt idx="2684">
                        <c:v>745.56738299999995</c:v>
                      </c:pt>
                      <c:pt idx="2685">
                        <c:v>744.38183600000002</c:v>
                      </c:pt>
                      <c:pt idx="2686">
                        <c:v>743.19628899999998</c:v>
                      </c:pt>
                      <c:pt idx="2687">
                        <c:v>742.00976600000001</c:v>
                      </c:pt>
                      <c:pt idx="2688">
                        <c:v>740.82421899999997</c:v>
                      </c:pt>
                      <c:pt idx="2689">
                        <c:v>739.63769500000001</c:v>
                      </c:pt>
                      <c:pt idx="2690">
                        <c:v>738.45019500000001</c:v>
                      </c:pt>
                      <c:pt idx="2691">
                        <c:v>737.26367200000004</c:v>
                      </c:pt>
                      <c:pt idx="2692">
                        <c:v>736.07617200000004</c:v>
                      </c:pt>
                      <c:pt idx="2693">
                        <c:v>734.88867200000004</c:v>
                      </c:pt>
                      <c:pt idx="2694">
                        <c:v>733.70019500000001</c:v>
                      </c:pt>
                      <c:pt idx="2695">
                        <c:v>732.51269500000001</c:v>
                      </c:pt>
                      <c:pt idx="2696">
                        <c:v>731.32421899999997</c:v>
                      </c:pt>
                      <c:pt idx="2697">
                        <c:v>730.13574200000005</c:v>
                      </c:pt>
                      <c:pt idx="2698">
                        <c:v>728.94628899999998</c:v>
                      </c:pt>
                      <c:pt idx="2699">
                        <c:v>727.75781300000006</c:v>
                      </c:pt>
                      <c:pt idx="2700">
                        <c:v>726.56835899999999</c:v>
                      </c:pt>
                      <c:pt idx="2701">
                        <c:v>725.37890600000003</c:v>
                      </c:pt>
                      <c:pt idx="2702">
                        <c:v>724.18847700000003</c:v>
                      </c:pt>
                      <c:pt idx="2703">
                        <c:v>722.99804700000004</c:v>
                      </c:pt>
                      <c:pt idx="2704">
                        <c:v>721.80859399999997</c:v>
                      </c:pt>
                      <c:pt idx="2705">
                        <c:v>720.61718800000006</c:v>
                      </c:pt>
                      <c:pt idx="2706">
                        <c:v>719.42675799999995</c:v>
                      </c:pt>
                      <c:pt idx="2707">
                        <c:v>718.23535200000003</c:v>
                      </c:pt>
                      <c:pt idx="2708">
                        <c:v>717.04394500000001</c:v>
                      </c:pt>
                      <c:pt idx="2709">
                        <c:v>715.85253899999998</c:v>
                      </c:pt>
                      <c:pt idx="2710">
                        <c:v>714.66015600000003</c:v>
                      </c:pt>
                      <c:pt idx="2711">
                        <c:v>713.46777299999997</c:v>
                      </c:pt>
                      <c:pt idx="2712">
                        <c:v>712.27539100000001</c:v>
                      </c:pt>
                      <c:pt idx="2713">
                        <c:v>711.08300799999995</c:v>
                      </c:pt>
                      <c:pt idx="2714">
                        <c:v>709.88964799999997</c:v>
                      </c:pt>
                      <c:pt idx="2715">
                        <c:v>708.69628899999998</c:v>
                      </c:pt>
                      <c:pt idx="2716">
                        <c:v>707.50292999999999</c:v>
                      </c:pt>
                      <c:pt idx="2717">
                        <c:v>706.30957000000001</c:v>
                      </c:pt>
                      <c:pt idx="2718">
                        <c:v>705.11523399999999</c:v>
                      </c:pt>
                      <c:pt idx="2719">
                        <c:v>703.92089799999997</c:v>
                      </c:pt>
                      <c:pt idx="2720">
                        <c:v>702.72656300000006</c:v>
                      </c:pt>
                      <c:pt idx="2721">
                        <c:v>701.53125</c:v>
                      </c:pt>
                      <c:pt idx="2722">
                        <c:v>700.33691399999998</c:v>
                      </c:pt>
                      <c:pt idx="2723">
                        <c:v>699.14160200000003</c:v>
                      </c:pt>
                      <c:pt idx="2724">
                        <c:v>697.94531300000006</c:v>
                      </c:pt>
                      <c:pt idx="2725">
                        <c:v>696.75</c:v>
                      </c:pt>
                      <c:pt idx="2726">
                        <c:v>695.55371100000002</c:v>
                      </c:pt>
                      <c:pt idx="2727">
                        <c:v>694.35742200000004</c:v>
                      </c:pt>
                      <c:pt idx="2728">
                        <c:v>693.16113299999995</c:v>
                      </c:pt>
                      <c:pt idx="2729">
                        <c:v>691.96386700000005</c:v>
                      </c:pt>
                      <c:pt idx="2730">
                        <c:v>690.76660200000003</c:v>
                      </c:pt>
                      <c:pt idx="2731">
                        <c:v>689.56933600000002</c:v>
                      </c:pt>
                      <c:pt idx="2732">
                        <c:v>688.37207000000001</c:v>
                      </c:pt>
                      <c:pt idx="2733">
                        <c:v>687.17382799999996</c:v>
                      </c:pt>
                      <c:pt idx="2734">
                        <c:v>685.97558600000002</c:v>
                      </c:pt>
                      <c:pt idx="2735">
                        <c:v>684.77734399999997</c:v>
                      </c:pt>
                      <c:pt idx="2736">
                        <c:v>683.578125</c:v>
                      </c:pt>
                      <c:pt idx="2737">
                        <c:v>682.37988299999995</c:v>
                      </c:pt>
                      <c:pt idx="2738">
                        <c:v>681.18066399999998</c:v>
                      </c:pt>
                      <c:pt idx="2739">
                        <c:v>679.98046899999997</c:v>
                      </c:pt>
                      <c:pt idx="2740">
                        <c:v>678.78125</c:v>
                      </c:pt>
                      <c:pt idx="2741">
                        <c:v>677.58105499999999</c:v>
                      </c:pt>
                      <c:pt idx="2742">
                        <c:v>676.38085899999999</c:v>
                      </c:pt>
                      <c:pt idx="2743">
                        <c:v>675.18066399999998</c:v>
                      </c:pt>
                      <c:pt idx="2744">
                        <c:v>673.97949200000005</c:v>
                      </c:pt>
                      <c:pt idx="2745">
                        <c:v>672.77832000000001</c:v>
                      </c:pt>
                      <c:pt idx="2746">
                        <c:v>671.57714799999997</c:v>
                      </c:pt>
                      <c:pt idx="2747">
                        <c:v>670.37597700000003</c:v>
                      </c:pt>
                      <c:pt idx="2748">
                        <c:v>669.17382799999996</c:v>
                      </c:pt>
                      <c:pt idx="2749">
                        <c:v>667.97167999999999</c:v>
                      </c:pt>
                      <c:pt idx="2750">
                        <c:v>666.76953100000003</c:v>
                      </c:pt>
                      <c:pt idx="2751">
                        <c:v>665.56738299999995</c:v>
                      </c:pt>
                      <c:pt idx="2752">
                        <c:v>664.36425799999995</c:v>
                      </c:pt>
                      <c:pt idx="2753">
                        <c:v>663.16113299999995</c:v>
                      </c:pt>
                      <c:pt idx="2754">
                        <c:v>661.95800799999995</c:v>
                      </c:pt>
                      <c:pt idx="2755">
                        <c:v>660.75390600000003</c:v>
                      </c:pt>
                      <c:pt idx="2756">
                        <c:v>659.54980499999999</c:v>
                      </c:pt>
                      <c:pt idx="2757">
                        <c:v>658.34570299999996</c:v>
                      </c:pt>
                      <c:pt idx="2758">
                        <c:v>657.14160200000003</c:v>
                      </c:pt>
                      <c:pt idx="2759">
                        <c:v>655.93652299999997</c:v>
                      </c:pt>
                      <c:pt idx="2760">
                        <c:v>654.73144500000001</c:v>
                      </c:pt>
                      <c:pt idx="2761">
                        <c:v>653.52636700000005</c:v>
                      </c:pt>
                      <c:pt idx="2762">
                        <c:v>652.32128899999998</c:v>
                      </c:pt>
                      <c:pt idx="2763">
                        <c:v>651.11523399999999</c:v>
                      </c:pt>
                      <c:pt idx="2764">
                        <c:v>649.90917999999999</c:v>
                      </c:pt>
                      <c:pt idx="2765">
                        <c:v>648.703125</c:v>
                      </c:pt>
                      <c:pt idx="2766">
                        <c:v>647.49609399999997</c:v>
                      </c:pt>
                      <c:pt idx="2767">
                        <c:v>646.29003899999998</c:v>
                      </c:pt>
                      <c:pt idx="2768">
                        <c:v>645.08300799999995</c:v>
                      </c:pt>
                      <c:pt idx="2769">
                        <c:v>643.875</c:v>
                      </c:pt>
                      <c:pt idx="2770">
                        <c:v>642.66796899999997</c:v>
                      </c:pt>
                      <c:pt idx="2771">
                        <c:v>641.45996100000002</c:v>
                      </c:pt>
                      <c:pt idx="2772">
                        <c:v>640.25195299999996</c:v>
                      </c:pt>
                      <c:pt idx="2773">
                        <c:v>639.04296899999997</c:v>
                      </c:pt>
                      <c:pt idx="2774">
                        <c:v>637.83496100000002</c:v>
                      </c:pt>
                      <c:pt idx="2775">
                        <c:v>636.62597700000003</c:v>
                      </c:pt>
                      <c:pt idx="2776">
                        <c:v>635.41699200000005</c:v>
                      </c:pt>
                      <c:pt idx="2777">
                        <c:v>634.20703100000003</c:v>
                      </c:pt>
                      <c:pt idx="2778">
                        <c:v>632.99804700000004</c:v>
                      </c:pt>
                      <c:pt idx="2779">
                        <c:v>631.78808600000002</c:v>
                      </c:pt>
                      <c:pt idx="2780">
                        <c:v>630.57714799999997</c:v>
                      </c:pt>
                      <c:pt idx="2781">
                        <c:v>629.36718800000006</c:v>
                      </c:pt>
                      <c:pt idx="2782">
                        <c:v>628.15625</c:v>
                      </c:pt>
                      <c:pt idx="2783">
                        <c:v>626.94531300000006</c:v>
                      </c:pt>
                      <c:pt idx="2784">
                        <c:v>625.734375</c:v>
                      </c:pt>
                      <c:pt idx="2785">
                        <c:v>624.52246100000002</c:v>
                      </c:pt>
                      <c:pt idx="2786">
                        <c:v>623.31054700000004</c:v>
                      </c:pt>
                      <c:pt idx="2787">
                        <c:v>622.09863299999995</c:v>
                      </c:pt>
                      <c:pt idx="2788">
                        <c:v>620.88671899999997</c:v>
                      </c:pt>
                      <c:pt idx="2789">
                        <c:v>619.67382799999996</c:v>
                      </c:pt>
                      <c:pt idx="2790">
                        <c:v>618.46093800000006</c:v>
                      </c:pt>
                      <c:pt idx="2791">
                        <c:v>617.24804700000004</c:v>
                      </c:pt>
                      <c:pt idx="2792">
                        <c:v>616.03417999999999</c:v>
                      </c:pt>
                      <c:pt idx="2793">
                        <c:v>614.82031300000006</c:v>
                      </c:pt>
                      <c:pt idx="2794">
                        <c:v>613.60644500000001</c:v>
                      </c:pt>
                      <c:pt idx="2795">
                        <c:v>612.39257799999996</c:v>
                      </c:pt>
                      <c:pt idx="2796">
                        <c:v>611.17773399999999</c:v>
                      </c:pt>
                      <c:pt idx="2797">
                        <c:v>609.96386700000005</c:v>
                      </c:pt>
                      <c:pt idx="2798">
                        <c:v>608.74902299999997</c:v>
                      </c:pt>
                      <c:pt idx="2799">
                        <c:v>607.53320299999996</c:v>
                      </c:pt>
                      <c:pt idx="2800">
                        <c:v>606.31738299999995</c:v>
                      </c:pt>
                      <c:pt idx="2801">
                        <c:v>605.10156300000006</c:v>
                      </c:pt>
                      <c:pt idx="2802">
                        <c:v>603.88574200000005</c:v>
                      </c:pt>
                      <c:pt idx="2803">
                        <c:v>602.66992200000004</c:v>
                      </c:pt>
                      <c:pt idx="2804">
                        <c:v>601.453125</c:v>
                      </c:pt>
                      <c:pt idx="2805">
                        <c:v>600.23632799999996</c:v>
                      </c:pt>
                      <c:pt idx="2806">
                        <c:v>599.01953100000003</c:v>
                      </c:pt>
                      <c:pt idx="2807">
                        <c:v>597.80175799999995</c:v>
                      </c:pt>
                      <c:pt idx="2808">
                        <c:v>596.58398399999999</c:v>
                      </c:pt>
                      <c:pt idx="2809">
                        <c:v>595.36621100000002</c:v>
                      </c:pt>
                      <c:pt idx="2810">
                        <c:v>594.14843800000006</c:v>
                      </c:pt>
                      <c:pt idx="2811">
                        <c:v>592.92968800000006</c:v>
                      </c:pt>
                      <c:pt idx="2812">
                        <c:v>591.71093800000006</c:v>
                      </c:pt>
                      <c:pt idx="2813">
                        <c:v>590.49218800000006</c:v>
                      </c:pt>
                      <c:pt idx="2814">
                        <c:v>589.27343800000006</c:v>
                      </c:pt>
                      <c:pt idx="2815">
                        <c:v>588.05371100000002</c:v>
                      </c:pt>
                      <c:pt idx="2816">
                        <c:v>586.83398399999999</c:v>
                      </c:pt>
                      <c:pt idx="2817">
                        <c:v>585.61328100000003</c:v>
                      </c:pt>
                      <c:pt idx="2818">
                        <c:v>584.39355499999999</c:v>
                      </c:pt>
                      <c:pt idx="2819">
                        <c:v>583.17285200000003</c:v>
                      </c:pt>
                      <c:pt idx="2820">
                        <c:v>581.95214799999997</c:v>
                      </c:pt>
                      <c:pt idx="2821">
                        <c:v>580.73144500000001</c:v>
                      </c:pt>
                      <c:pt idx="2822">
                        <c:v>579.50976600000001</c:v>
                      </c:pt>
                      <c:pt idx="2823">
                        <c:v>578.28808600000002</c:v>
                      </c:pt>
                      <c:pt idx="2824">
                        <c:v>577.06640600000003</c:v>
                      </c:pt>
                      <c:pt idx="2825">
                        <c:v>575.84375</c:v>
                      </c:pt>
                      <c:pt idx="2826">
                        <c:v>574.62109399999997</c:v>
                      </c:pt>
                      <c:pt idx="2827">
                        <c:v>573.39843800000006</c:v>
                      </c:pt>
                      <c:pt idx="2828">
                        <c:v>572.17578100000003</c:v>
                      </c:pt>
                      <c:pt idx="2829">
                        <c:v>570.953125</c:v>
                      </c:pt>
                      <c:pt idx="2830">
                        <c:v>569.72949200000005</c:v>
                      </c:pt>
                      <c:pt idx="2831">
                        <c:v>568.50585899999999</c:v>
                      </c:pt>
                      <c:pt idx="2832">
                        <c:v>567.28125</c:v>
                      </c:pt>
                      <c:pt idx="2833">
                        <c:v>566.05664100000001</c:v>
                      </c:pt>
                      <c:pt idx="2834">
                        <c:v>564.83300799999995</c:v>
                      </c:pt>
                      <c:pt idx="2835">
                        <c:v>563.60742200000004</c:v>
                      </c:pt>
                      <c:pt idx="2836">
                        <c:v>562.38281300000006</c:v>
                      </c:pt>
                      <c:pt idx="2837">
                        <c:v>561.15722700000003</c:v>
                      </c:pt>
                      <c:pt idx="2838">
                        <c:v>559.93164100000001</c:v>
                      </c:pt>
                      <c:pt idx="2839">
                        <c:v>558.70605499999999</c:v>
                      </c:pt>
                      <c:pt idx="2840">
                        <c:v>557.47949200000005</c:v>
                      </c:pt>
                      <c:pt idx="2841">
                        <c:v>556.25292999999999</c:v>
                      </c:pt>
                      <c:pt idx="2842">
                        <c:v>555.02636700000005</c:v>
                      </c:pt>
                      <c:pt idx="2843">
                        <c:v>553.79980499999999</c:v>
                      </c:pt>
                      <c:pt idx="2844">
                        <c:v>552.57226600000001</c:v>
                      </c:pt>
                      <c:pt idx="2845">
                        <c:v>551.34472700000003</c:v>
                      </c:pt>
                      <c:pt idx="2846">
                        <c:v>550.11718800000006</c:v>
                      </c:pt>
                      <c:pt idx="2847">
                        <c:v>548.88867200000004</c:v>
                      </c:pt>
                      <c:pt idx="2848">
                        <c:v>547.66015600000003</c:v>
                      </c:pt>
                      <c:pt idx="2849">
                        <c:v>546.43164100000001</c:v>
                      </c:pt>
                      <c:pt idx="2850">
                        <c:v>545.203125</c:v>
                      </c:pt>
                      <c:pt idx="2851">
                        <c:v>543.97363299999995</c:v>
                      </c:pt>
                      <c:pt idx="2852">
                        <c:v>542.74414100000001</c:v>
                      </c:pt>
                      <c:pt idx="2853">
                        <c:v>541.51464799999997</c:v>
                      </c:pt>
                      <c:pt idx="2854">
                        <c:v>540.28515600000003</c:v>
                      </c:pt>
                      <c:pt idx="2855">
                        <c:v>539.05468800000006</c:v>
                      </c:pt>
                      <c:pt idx="2856">
                        <c:v>537.82421899999997</c:v>
                      </c:pt>
                      <c:pt idx="2857">
                        <c:v>536.59375</c:v>
                      </c:pt>
                      <c:pt idx="2858">
                        <c:v>535.36230499999999</c:v>
                      </c:pt>
                      <c:pt idx="2859">
                        <c:v>534.13085899999999</c:v>
                      </c:pt>
                      <c:pt idx="2860">
                        <c:v>532.89941399999998</c:v>
                      </c:pt>
                      <c:pt idx="2861">
                        <c:v>531.66796899999997</c:v>
                      </c:pt>
                      <c:pt idx="2862">
                        <c:v>530.43554700000004</c:v>
                      </c:pt>
                      <c:pt idx="2863">
                        <c:v>529.203125</c:v>
                      </c:pt>
                      <c:pt idx="2864">
                        <c:v>527.97070299999996</c:v>
                      </c:pt>
                      <c:pt idx="2865">
                        <c:v>526.73828100000003</c:v>
                      </c:pt>
                      <c:pt idx="2866">
                        <c:v>525.50488299999995</c:v>
                      </c:pt>
                      <c:pt idx="2867">
                        <c:v>524.27148399999999</c:v>
                      </c:pt>
                      <c:pt idx="2868">
                        <c:v>523.03710899999999</c:v>
                      </c:pt>
                      <c:pt idx="2869">
                        <c:v>521.80371100000002</c:v>
                      </c:pt>
                      <c:pt idx="2870">
                        <c:v>520.56933600000002</c:v>
                      </c:pt>
                      <c:pt idx="2871">
                        <c:v>519.33496100000002</c:v>
                      </c:pt>
                      <c:pt idx="2872">
                        <c:v>518.09960899999999</c:v>
                      </c:pt>
                      <c:pt idx="2873">
                        <c:v>516.86523399999999</c:v>
                      </c:pt>
                      <c:pt idx="2874">
                        <c:v>515.62988299999995</c:v>
                      </c:pt>
                      <c:pt idx="2875">
                        <c:v>514.39355499999999</c:v>
                      </c:pt>
                      <c:pt idx="2876">
                        <c:v>513.15820299999996</c:v>
                      </c:pt>
                      <c:pt idx="2877">
                        <c:v>511.921875</c:v>
                      </c:pt>
                      <c:pt idx="2878">
                        <c:v>510.68554699999999</c:v>
                      </c:pt>
                      <c:pt idx="2879">
                        <c:v>509.44824199999999</c:v>
                      </c:pt>
                      <c:pt idx="2880">
                        <c:v>508.21191399999998</c:v>
                      </c:pt>
                      <c:pt idx="2881">
                        <c:v>506.97460899999999</c:v>
                      </c:pt>
                      <c:pt idx="2882">
                        <c:v>505.73730499999999</c:v>
                      </c:pt>
                      <c:pt idx="2883">
                        <c:v>504.49902300000002</c:v>
                      </c:pt>
                      <c:pt idx="2884">
                        <c:v>503.26074199999999</c:v>
                      </c:pt>
                      <c:pt idx="2885">
                        <c:v>502.02246100000002</c:v>
                      </c:pt>
                      <c:pt idx="2886">
                        <c:v>500.78417999999999</c:v>
                      </c:pt>
                      <c:pt idx="2887">
                        <c:v>499.54492199999999</c:v>
                      </c:pt>
                      <c:pt idx="2888">
                        <c:v>498.30566399999998</c:v>
                      </c:pt>
                      <c:pt idx="2889">
                        <c:v>497.06640599999997</c:v>
                      </c:pt>
                      <c:pt idx="2890">
                        <c:v>495.82714800000002</c:v>
                      </c:pt>
                      <c:pt idx="2891">
                        <c:v>494.58691399999998</c:v>
                      </c:pt>
                      <c:pt idx="2892">
                        <c:v>493.34667999999999</c:v>
                      </c:pt>
                      <c:pt idx="2893">
                        <c:v>492.10644500000001</c:v>
                      </c:pt>
                      <c:pt idx="2894">
                        <c:v>490.86523399999999</c:v>
                      </c:pt>
                      <c:pt idx="2895">
                        <c:v>489.62402300000002</c:v>
                      </c:pt>
                      <c:pt idx="2896">
                        <c:v>488.382813</c:v>
                      </c:pt>
                      <c:pt idx="2897">
                        <c:v>487.14160199999998</c:v>
                      </c:pt>
                      <c:pt idx="2898">
                        <c:v>485.89941399999998</c:v>
                      </c:pt>
                      <c:pt idx="2899">
                        <c:v>484.65722699999998</c:v>
                      </c:pt>
                      <c:pt idx="2900">
                        <c:v>483.41503899999998</c:v>
                      </c:pt>
                      <c:pt idx="2901">
                        <c:v>482.171875</c:v>
                      </c:pt>
                      <c:pt idx="2902">
                        <c:v>480.929688</c:v>
                      </c:pt>
                      <c:pt idx="2903">
                        <c:v>479.68652300000002</c:v>
                      </c:pt>
                      <c:pt idx="2904">
                        <c:v>478.44238300000001</c:v>
                      </c:pt>
                      <c:pt idx="2905">
                        <c:v>477.19921900000003</c:v>
                      </c:pt>
                      <c:pt idx="2906">
                        <c:v>475.95507800000001</c:v>
                      </c:pt>
                      <c:pt idx="2907">
                        <c:v>474.70996100000002</c:v>
                      </c:pt>
                      <c:pt idx="2908">
                        <c:v>473.46582000000001</c:v>
                      </c:pt>
                      <c:pt idx="2909">
                        <c:v>472.22070300000001</c:v>
                      </c:pt>
                      <c:pt idx="2910">
                        <c:v>470.97558600000002</c:v>
                      </c:pt>
                      <c:pt idx="2911">
                        <c:v>469.73046900000003</c:v>
                      </c:pt>
                      <c:pt idx="2912">
                        <c:v>468.484375</c:v>
                      </c:pt>
                      <c:pt idx="2913">
                        <c:v>467.23828099999997</c:v>
                      </c:pt>
                      <c:pt idx="2914">
                        <c:v>465.992188</c:v>
                      </c:pt>
                      <c:pt idx="2915">
                        <c:v>464.74609400000003</c:v>
                      </c:pt>
                      <c:pt idx="2916">
                        <c:v>463.49902300000002</c:v>
                      </c:pt>
                      <c:pt idx="2917">
                        <c:v>462.25195300000001</c:v>
                      </c:pt>
                      <c:pt idx="2918">
                        <c:v>461.00488300000001</c:v>
                      </c:pt>
                      <c:pt idx="2919">
                        <c:v>459.75683600000002</c:v>
                      </c:pt>
                      <c:pt idx="2920">
                        <c:v>458.50878899999998</c:v>
                      </c:pt>
                      <c:pt idx="2921">
                        <c:v>457.26074199999999</c:v>
                      </c:pt>
                      <c:pt idx="2922">
                        <c:v>456.01269500000001</c:v>
                      </c:pt>
                      <c:pt idx="2923">
                        <c:v>454.76367199999999</c:v>
                      </c:pt>
                      <c:pt idx="2924">
                        <c:v>453.51464800000002</c:v>
                      </c:pt>
                      <c:pt idx="2925">
                        <c:v>452.265625</c:v>
                      </c:pt>
                      <c:pt idx="2926">
                        <c:v>451.015625</c:v>
                      </c:pt>
                      <c:pt idx="2927">
                        <c:v>449.765625</c:v>
                      </c:pt>
                      <c:pt idx="2928">
                        <c:v>448.515625</c:v>
                      </c:pt>
                      <c:pt idx="2929">
                        <c:v>447.265625</c:v>
                      </c:pt>
                      <c:pt idx="2930">
                        <c:v>446.01464800000002</c:v>
                      </c:pt>
                      <c:pt idx="2931">
                        <c:v>444.76367199999999</c:v>
                      </c:pt>
                      <c:pt idx="2932">
                        <c:v>443.51269500000001</c:v>
                      </c:pt>
                      <c:pt idx="2933">
                        <c:v>442.26074199999999</c:v>
                      </c:pt>
                      <c:pt idx="2934">
                        <c:v>441.00878899999998</c:v>
                      </c:pt>
                      <c:pt idx="2935">
                        <c:v>439.75683600000002</c:v>
                      </c:pt>
                      <c:pt idx="2936">
                        <c:v>438.50488300000001</c:v>
                      </c:pt>
                      <c:pt idx="2937">
                        <c:v>437.25195300000001</c:v>
                      </c:pt>
                      <c:pt idx="2938">
                        <c:v>435.99902300000002</c:v>
                      </c:pt>
                      <c:pt idx="2939">
                        <c:v>434.74609400000003</c:v>
                      </c:pt>
                      <c:pt idx="2940">
                        <c:v>433.492188</c:v>
                      </c:pt>
                      <c:pt idx="2941">
                        <c:v>432.23925800000001</c:v>
                      </c:pt>
                      <c:pt idx="2942">
                        <c:v>430.98535199999998</c:v>
                      </c:pt>
                      <c:pt idx="2943">
                        <c:v>429.73046900000003</c:v>
                      </c:pt>
                      <c:pt idx="2944">
                        <c:v>428.476563</c:v>
                      </c:pt>
                      <c:pt idx="2945">
                        <c:v>427.22167999999999</c:v>
                      </c:pt>
                      <c:pt idx="2946">
                        <c:v>425.96582000000001</c:v>
                      </c:pt>
                      <c:pt idx="2947">
                        <c:v>424.710938</c:v>
                      </c:pt>
                      <c:pt idx="2948">
                        <c:v>423.45507800000001</c:v>
                      </c:pt>
                      <c:pt idx="2949">
                        <c:v>422.19921900000003</c:v>
                      </c:pt>
                      <c:pt idx="2950">
                        <c:v>420.94335899999999</c:v>
                      </c:pt>
                      <c:pt idx="2951">
                        <c:v>419.68652300000002</c:v>
                      </c:pt>
                      <c:pt idx="2952">
                        <c:v>418.429688</c:v>
                      </c:pt>
                      <c:pt idx="2953">
                        <c:v>417.17285199999998</c:v>
                      </c:pt>
                      <c:pt idx="2954">
                        <c:v>415.91503899999998</c:v>
                      </c:pt>
                      <c:pt idx="2955">
                        <c:v>414.65820300000001</c:v>
                      </c:pt>
                      <c:pt idx="2956">
                        <c:v>413.40039100000001</c:v>
                      </c:pt>
                      <c:pt idx="2957">
                        <c:v>412.14160199999998</c:v>
                      </c:pt>
                      <c:pt idx="2958">
                        <c:v>410.88378899999998</c:v>
                      </c:pt>
                      <c:pt idx="2959">
                        <c:v>409.625</c:v>
                      </c:pt>
                      <c:pt idx="2960">
                        <c:v>408.36523399999999</c:v>
                      </c:pt>
                      <c:pt idx="2961">
                        <c:v>407.10644500000001</c:v>
                      </c:pt>
                      <c:pt idx="2962">
                        <c:v>405.84667999999999</c:v>
                      </c:pt>
                      <c:pt idx="2963">
                        <c:v>404.58691399999998</c:v>
                      </c:pt>
                      <c:pt idx="2964">
                        <c:v>403.32714800000002</c:v>
                      </c:pt>
                      <c:pt idx="2965">
                        <c:v>402.06640599999997</c:v>
                      </c:pt>
                      <c:pt idx="2966">
                        <c:v>400.80566399999998</c:v>
                      </c:pt>
                      <c:pt idx="2967">
                        <c:v>399.54492199999999</c:v>
                      </c:pt>
                      <c:pt idx="2968">
                        <c:v>398.28417999999999</c:v>
                      </c:pt>
                      <c:pt idx="2969">
                        <c:v>397.02246100000002</c:v>
                      </c:pt>
                      <c:pt idx="2970">
                        <c:v>395.76074199999999</c:v>
                      </c:pt>
                      <c:pt idx="2971">
                        <c:v>394.49804699999999</c:v>
                      </c:pt>
                      <c:pt idx="2972">
                        <c:v>393.23632800000001</c:v>
                      </c:pt>
                      <c:pt idx="2973">
                        <c:v>391.97363300000001</c:v>
                      </c:pt>
                      <c:pt idx="2974">
                        <c:v>390.710938</c:v>
                      </c:pt>
                      <c:pt idx="2975">
                        <c:v>389.44726600000001</c:v>
                      </c:pt>
                      <c:pt idx="2976">
                        <c:v>388.18359400000003</c:v>
                      </c:pt>
                      <c:pt idx="2977">
                        <c:v>386.91992199999999</c:v>
                      </c:pt>
                      <c:pt idx="2978">
                        <c:v>385.65625</c:v>
                      </c:pt>
                      <c:pt idx="2979">
                        <c:v>384.39160199999998</c:v>
                      </c:pt>
                      <c:pt idx="2980">
                        <c:v>383.12695300000001</c:v>
                      </c:pt>
                      <c:pt idx="2981">
                        <c:v>381.86230499999999</c:v>
                      </c:pt>
                      <c:pt idx="2982">
                        <c:v>380.59765599999997</c:v>
                      </c:pt>
                      <c:pt idx="2983">
                        <c:v>379.33203099999997</c:v>
                      </c:pt>
                      <c:pt idx="2984">
                        <c:v>378.06640599999997</c:v>
                      </c:pt>
                      <c:pt idx="2985">
                        <c:v>376.79980499999999</c:v>
                      </c:pt>
                      <c:pt idx="2986">
                        <c:v>375.53417999999999</c:v>
                      </c:pt>
                      <c:pt idx="2987">
                        <c:v>374.26757800000001</c:v>
                      </c:pt>
                      <c:pt idx="2988">
                        <c:v>373</c:v>
                      </c:pt>
                      <c:pt idx="2989">
                        <c:v>371.73339800000002</c:v>
                      </c:pt>
                      <c:pt idx="2990">
                        <c:v>370.46582000000001</c:v>
                      </c:pt>
                      <c:pt idx="2991">
                        <c:v>369.19824199999999</c:v>
                      </c:pt>
                      <c:pt idx="2992">
                        <c:v>367.93066399999998</c:v>
                      </c:pt>
                      <c:pt idx="2993">
                        <c:v>366.66210899999999</c:v>
                      </c:pt>
                      <c:pt idx="2994">
                        <c:v>365.39355499999999</c:v>
                      </c:pt>
                      <c:pt idx="2995">
                        <c:v>364.125</c:v>
                      </c:pt>
                      <c:pt idx="2996">
                        <c:v>362.85546900000003</c:v>
                      </c:pt>
                      <c:pt idx="2997">
                        <c:v>361.585938</c:v>
                      </c:pt>
                      <c:pt idx="2998">
                        <c:v>360.31640599999997</c:v>
                      </c:pt>
                      <c:pt idx="2999">
                        <c:v>359.046875</c:v>
                      </c:pt>
                      <c:pt idx="3000">
                        <c:v>357.77636699999999</c:v>
                      </c:pt>
                      <c:pt idx="3001">
                        <c:v>356.50585899999999</c:v>
                      </c:pt>
                      <c:pt idx="3002">
                        <c:v>355.23535199999998</c:v>
                      </c:pt>
                      <c:pt idx="3003">
                        <c:v>353.96386699999999</c:v>
                      </c:pt>
                      <c:pt idx="3004">
                        <c:v>352.69238300000001</c:v>
                      </c:pt>
                      <c:pt idx="3005">
                        <c:v>351.42089800000002</c:v>
                      </c:pt>
                      <c:pt idx="3006">
                        <c:v>350.14941399999998</c:v>
                      </c:pt>
                      <c:pt idx="3007">
                        <c:v>348.87695300000001</c:v>
                      </c:pt>
                      <c:pt idx="3008">
                        <c:v>347.60449199999999</c:v>
                      </c:pt>
                      <c:pt idx="3009">
                        <c:v>346.33203099999997</c:v>
                      </c:pt>
                      <c:pt idx="3010">
                        <c:v>345.05859400000003</c:v>
                      </c:pt>
                      <c:pt idx="3011">
                        <c:v>343.78515599999997</c:v>
                      </c:pt>
                      <c:pt idx="3012">
                        <c:v>342.51171900000003</c:v>
                      </c:pt>
                      <c:pt idx="3013">
                        <c:v>341.23828099999997</c:v>
                      </c:pt>
                      <c:pt idx="3014">
                        <c:v>339.96386699999999</c:v>
                      </c:pt>
                      <c:pt idx="3015">
                        <c:v>338.68945300000001</c:v>
                      </c:pt>
                      <c:pt idx="3016">
                        <c:v>337.41503899999998</c:v>
                      </c:pt>
                      <c:pt idx="3017">
                        <c:v>336.13964800000002</c:v>
                      </c:pt>
                      <c:pt idx="3018">
                        <c:v>334.86425800000001</c:v>
                      </c:pt>
                      <c:pt idx="3019">
                        <c:v>333.58886699999999</c:v>
                      </c:pt>
                      <c:pt idx="3020">
                        <c:v>332.3125</c:v>
                      </c:pt>
                      <c:pt idx="3021">
                        <c:v>331.03710899999999</c:v>
                      </c:pt>
                      <c:pt idx="3022">
                        <c:v>329.76074199999999</c:v>
                      </c:pt>
                      <c:pt idx="3023">
                        <c:v>328.48339800000002</c:v>
                      </c:pt>
                      <c:pt idx="3024">
                        <c:v>327.20703099999997</c:v>
                      </c:pt>
                      <c:pt idx="3025">
                        <c:v>325.929688</c:v>
                      </c:pt>
                      <c:pt idx="3026">
                        <c:v>324.65136699999999</c:v>
                      </c:pt>
                      <c:pt idx="3027">
                        <c:v>323.37402300000002</c:v>
                      </c:pt>
                      <c:pt idx="3028">
                        <c:v>322.09570300000001</c:v>
                      </c:pt>
                      <c:pt idx="3029">
                        <c:v>320.81738300000001</c:v>
                      </c:pt>
                      <c:pt idx="3030">
                        <c:v>319.539063</c:v>
                      </c:pt>
                      <c:pt idx="3031">
                        <c:v>318.25976600000001</c:v>
                      </c:pt>
                      <c:pt idx="3032">
                        <c:v>316.98046900000003</c:v>
                      </c:pt>
                      <c:pt idx="3033">
                        <c:v>315.70117199999999</c:v>
                      </c:pt>
                      <c:pt idx="3034">
                        <c:v>314.42089800000002</c:v>
                      </c:pt>
                      <c:pt idx="3035">
                        <c:v>313.140625</c:v>
                      </c:pt>
                      <c:pt idx="3036">
                        <c:v>311.86035199999998</c:v>
                      </c:pt>
                      <c:pt idx="3037">
                        <c:v>310.58007800000001</c:v>
                      </c:pt>
                      <c:pt idx="3038">
                        <c:v>309.29882800000001</c:v>
                      </c:pt>
                      <c:pt idx="3039">
                        <c:v>308.01757800000001</c:v>
                      </c:pt>
                      <c:pt idx="3040">
                        <c:v>306.73535199999998</c:v>
                      </c:pt>
                      <c:pt idx="3041">
                        <c:v>305.45410199999998</c:v>
                      </c:pt>
                      <c:pt idx="3042">
                        <c:v>304.171875</c:v>
                      </c:pt>
                      <c:pt idx="3043">
                        <c:v>302.88964800000002</c:v>
                      </c:pt>
                      <c:pt idx="3044">
                        <c:v>301.60644500000001</c:v>
                      </c:pt>
                      <c:pt idx="3045">
                        <c:v>300.32324199999999</c:v>
                      </c:pt>
                      <c:pt idx="3046">
                        <c:v>299.04003899999998</c:v>
                      </c:pt>
                      <c:pt idx="3047">
                        <c:v>297.75683600000002</c:v>
                      </c:pt>
                      <c:pt idx="3048">
                        <c:v>296.47265599999997</c:v>
                      </c:pt>
                      <c:pt idx="3049">
                        <c:v>295.18847699999998</c:v>
                      </c:pt>
                      <c:pt idx="3050">
                        <c:v>293.90429699999999</c:v>
                      </c:pt>
                      <c:pt idx="3051">
                        <c:v>292.62011699999999</c:v>
                      </c:pt>
                      <c:pt idx="3052">
                        <c:v>291.33496100000002</c:v>
                      </c:pt>
                      <c:pt idx="3053">
                        <c:v>290.04980499999999</c:v>
                      </c:pt>
                      <c:pt idx="3054">
                        <c:v>288.76367199999999</c:v>
                      </c:pt>
                      <c:pt idx="3055">
                        <c:v>287.47753899999998</c:v>
                      </c:pt>
                      <c:pt idx="3056">
                        <c:v>286.19140599999997</c:v>
                      </c:pt>
                      <c:pt idx="3057">
                        <c:v>284.90527300000002</c:v>
                      </c:pt>
                      <c:pt idx="3058">
                        <c:v>283.61816399999998</c:v>
                      </c:pt>
                      <c:pt idx="3059">
                        <c:v>282.33203099999997</c:v>
                      </c:pt>
                      <c:pt idx="3060">
                        <c:v>281.04394500000001</c:v>
                      </c:pt>
                      <c:pt idx="3061">
                        <c:v>279.75683600000002</c:v>
                      </c:pt>
                      <c:pt idx="3062">
                        <c:v>278.46875</c:v>
                      </c:pt>
                      <c:pt idx="3063">
                        <c:v>277.18066399999998</c:v>
                      </c:pt>
                      <c:pt idx="3064">
                        <c:v>275.89257800000001</c:v>
                      </c:pt>
                      <c:pt idx="3065">
                        <c:v>274.60351600000001</c:v>
                      </c:pt>
                      <c:pt idx="3066">
                        <c:v>273.31445300000001</c:v>
                      </c:pt>
                      <c:pt idx="3067">
                        <c:v>272.02539100000001</c:v>
                      </c:pt>
                      <c:pt idx="3068">
                        <c:v>270.73535199999998</c:v>
                      </c:pt>
                      <c:pt idx="3069">
                        <c:v>269.445313</c:v>
                      </c:pt>
                      <c:pt idx="3070">
                        <c:v>268.15527300000002</c:v>
                      </c:pt>
                      <c:pt idx="3071">
                        <c:v>266.86523399999999</c:v>
                      </c:pt>
                      <c:pt idx="3072">
                        <c:v>265.57421900000003</c:v>
                      </c:pt>
                      <c:pt idx="3073">
                        <c:v>264.28320300000001</c:v>
                      </c:pt>
                      <c:pt idx="3074">
                        <c:v>262.992188</c:v>
                      </c:pt>
                      <c:pt idx="3075">
                        <c:v>261.70019500000001</c:v>
                      </c:pt>
                      <c:pt idx="3076">
                        <c:v>260.40820300000001</c:v>
                      </c:pt>
                      <c:pt idx="3077">
                        <c:v>259.11621100000002</c:v>
                      </c:pt>
                      <c:pt idx="3078">
                        <c:v>257.82324199999999</c:v>
                      </c:pt>
                      <c:pt idx="3079">
                        <c:v>256.53125</c:v>
                      </c:pt>
                      <c:pt idx="3080">
                        <c:v>255.238281</c:v>
                      </c:pt>
                      <c:pt idx="3081">
                        <c:v>253.94433599999999</c:v>
                      </c:pt>
                      <c:pt idx="3082">
                        <c:v>252.65039100000001</c:v>
                      </c:pt>
                      <c:pt idx="3083">
                        <c:v>251.35644500000001</c:v>
                      </c:pt>
                      <c:pt idx="3084">
                        <c:v>250.0625</c:v>
                      </c:pt>
                      <c:pt idx="3085">
                        <c:v>248.76855499999999</c:v>
                      </c:pt>
                      <c:pt idx="3086">
                        <c:v>247.47363300000001</c:v>
                      </c:pt>
                      <c:pt idx="3087">
                        <c:v>246.17773399999999</c:v>
                      </c:pt>
                      <c:pt idx="3088">
                        <c:v>244.882813</c:v>
                      </c:pt>
                      <c:pt idx="3089">
                        <c:v>243.58691400000001</c:v>
                      </c:pt>
                      <c:pt idx="3090">
                        <c:v>242.29101600000001</c:v>
                      </c:pt>
                      <c:pt idx="3091">
                        <c:v>240.99511699999999</c:v>
                      </c:pt>
                      <c:pt idx="3092">
                        <c:v>239.69824199999999</c:v>
                      </c:pt>
                      <c:pt idx="3093">
                        <c:v>238.40136699999999</c:v>
                      </c:pt>
                      <c:pt idx="3094">
                        <c:v>237.10449199999999</c:v>
                      </c:pt>
                      <c:pt idx="3095">
                        <c:v>235.80664100000001</c:v>
                      </c:pt>
                      <c:pt idx="3096">
                        <c:v>234.50976600000001</c:v>
                      </c:pt>
                      <c:pt idx="3097">
                        <c:v>233.210938</c:v>
                      </c:pt>
                      <c:pt idx="3098">
                        <c:v>231.91308599999999</c:v>
                      </c:pt>
                      <c:pt idx="3099">
                        <c:v>230.61425800000001</c:v>
                      </c:pt>
                      <c:pt idx="3100">
                        <c:v>229.31542999999999</c:v>
                      </c:pt>
                      <c:pt idx="3101">
                        <c:v>228.01660200000001</c:v>
                      </c:pt>
                      <c:pt idx="3102">
                        <c:v>226.71679700000001</c:v>
                      </c:pt>
                      <c:pt idx="3103">
                        <c:v>225.41699199999999</c:v>
                      </c:pt>
                      <c:pt idx="3104">
                        <c:v>224.117188</c:v>
                      </c:pt>
                      <c:pt idx="3105">
                        <c:v>222.816406</c:v>
                      </c:pt>
                      <c:pt idx="3106">
                        <c:v>221.51660200000001</c:v>
                      </c:pt>
                      <c:pt idx="3107">
                        <c:v>220.214844</c:v>
                      </c:pt>
                      <c:pt idx="3108">
                        <c:v>218.914063</c:v>
                      </c:pt>
                      <c:pt idx="3109">
                        <c:v>217.61230499999999</c:v>
                      </c:pt>
                      <c:pt idx="3110">
                        <c:v>216.31054700000001</c:v>
                      </c:pt>
                      <c:pt idx="3111">
                        <c:v>215.00878900000001</c:v>
                      </c:pt>
                      <c:pt idx="3112">
                        <c:v>213.70605499999999</c:v>
                      </c:pt>
                      <c:pt idx="3113">
                        <c:v>212.40332000000001</c:v>
                      </c:pt>
                      <c:pt idx="3114">
                        <c:v>211.10058599999999</c:v>
                      </c:pt>
                      <c:pt idx="3115">
                        <c:v>209.79785200000001</c:v>
                      </c:pt>
                      <c:pt idx="3116">
                        <c:v>208.49414100000001</c:v>
                      </c:pt>
                      <c:pt idx="3117">
                        <c:v>207.19042999999999</c:v>
                      </c:pt>
                      <c:pt idx="3118">
                        <c:v>205.88574199999999</c:v>
                      </c:pt>
                      <c:pt idx="3119">
                        <c:v>204.58105499999999</c:v>
                      </c:pt>
                      <c:pt idx="3120">
                        <c:v>203.27636699999999</c:v>
                      </c:pt>
                      <c:pt idx="3121">
                        <c:v>201.97167999999999</c:v>
                      </c:pt>
                      <c:pt idx="3122">
                        <c:v>200.66601600000001</c:v>
                      </c:pt>
                      <c:pt idx="3123">
                        <c:v>199.36035200000001</c:v>
                      </c:pt>
                      <c:pt idx="3124">
                        <c:v>198.054688</c:v>
                      </c:pt>
                      <c:pt idx="3125">
                        <c:v>196.74902299999999</c:v>
                      </c:pt>
                      <c:pt idx="3126">
                        <c:v>195.44238300000001</c:v>
                      </c:pt>
                      <c:pt idx="3127">
                        <c:v>194.13574199999999</c:v>
                      </c:pt>
                      <c:pt idx="3128">
                        <c:v>192.828125</c:v>
                      </c:pt>
                      <c:pt idx="3129">
                        <c:v>191.52148399999999</c:v>
                      </c:pt>
                      <c:pt idx="3130">
                        <c:v>190.21386699999999</c:v>
                      </c:pt>
                      <c:pt idx="3131">
                        <c:v>188.90527299999999</c:v>
                      </c:pt>
                      <c:pt idx="3132">
                        <c:v>187.597656</c:v>
                      </c:pt>
                      <c:pt idx="3133">
                        <c:v>186.289063</c:v>
                      </c:pt>
                      <c:pt idx="3134">
                        <c:v>184.97949199999999</c:v>
                      </c:pt>
                      <c:pt idx="3135">
                        <c:v>183.67089799999999</c:v>
                      </c:pt>
                      <c:pt idx="3136">
                        <c:v>182.36132799999999</c:v>
                      </c:pt>
                      <c:pt idx="3137">
                        <c:v>181.05175800000001</c:v>
                      </c:pt>
                      <c:pt idx="3138">
                        <c:v>179.74121099999999</c:v>
                      </c:pt>
                      <c:pt idx="3139">
                        <c:v>178.43164100000001</c:v>
                      </c:pt>
                      <c:pt idx="3140">
                        <c:v>177.121094</c:v>
                      </c:pt>
                      <c:pt idx="3141">
                        <c:v>175.80957000000001</c:v>
                      </c:pt>
                      <c:pt idx="3142">
                        <c:v>174.49902299999999</c:v>
                      </c:pt>
                      <c:pt idx="3143">
                        <c:v>173.1875</c:v>
                      </c:pt>
                      <c:pt idx="3144">
                        <c:v>171.875</c:v>
                      </c:pt>
                      <c:pt idx="3145">
                        <c:v>170.56347700000001</c:v>
                      </c:pt>
                      <c:pt idx="3146">
                        <c:v>169.25097700000001</c:v>
                      </c:pt>
                      <c:pt idx="3147">
                        <c:v>167.93847700000001</c:v>
                      </c:pt>
                      <c:pt idx="3148">
                        <c:v>166.625</c:v>
                      </c:pt>
                      <c:pt idx="3149">
                        <c:v>165.31152299999999</c:v>
                      </c:pt>
                      <c:pt idx="3150">
                        <c:v>163.99804700000001</c:v>
                      </c:pt>
                      <c:pt idx="3151">
                        <c:v>162.68457000000001</c:v>
                      </c:pt>
                      <c:pt idx="3152">
                        <c:v>161.37011699999999</c:v>
                      </c:pt>
                      <c:pt idx="3153">
                        <c:v>160.05566400000001</c:v>
                      </c:pt>
                      <c:pt idx="3154">
                        <c:v>158.74121099999999</c:v>
                      </c:pt>
                      <c:pt idx="3155">
                        <c:v>157.425781</c:v>
                      </c:pt>
                      <c:pt idx="3156">
                        <c:v>156.11132799999999</c:v>
                      </c:pt>
                      <c:pt idx="3157">
                        <c:v>154.79492200000001</c:v>
                      </c:pt>
                      <c:pt idx="3158">
                        <c:v>153.47949199999999</c:v>
                      </c:pt>
                      <c:pt idx="3159">
                        <c:v>152.16308599999999</c:v>
                      </c:pt>
                      <c:pt idx="3160">
                        <c:v>150.84667999999999</c:v>
                      </c:pt>
                      <c:pt idx="3161">
                        <c:v>149.52929700000001</c:v>
                      </c:pt>
                      <c:pt idx="3162">
                        <c:v>148.21289100000001</c:v>
                      </c:pt>
                      <c:pt idx="3163">
                        <c:v>146.89550800000001</c:v>
                      </c:pt>
                      <c:pt idx="3164">
                        <c:v>145.57714799999999</c:v>
                      </c:pt>
                      <c:pt idx="3165">
                        <c:v>144.25976600000001</c:v>
                      </c:pt>
                      <c:pt idx="3166">
                        <c:v>142.941406</c:v>
                      </c:pt>
                      <c:pt idx="3167">
                        <c:v>141.62304700000001</c:v>
                      </c:pt>
                      <c:pt idx="3168">
                        <c:v>140.30371099999999</c:v>
                      </c:pt>
                      <c:pt idx="3169">
                        <c:v>138.984375</c:v>
                      </c:pt>
                      <c:pt idx="3170">
                        <c:v>137.66503900000001</c:v>
                      </c:pt>
                      <c:pt idx="3171">
                        <c:v>136.34570299999999</c:v>
                      </c:pt>
                      <c:pt idx="3172">
                        <c:v>135.02539100000001</c:v>
                      </c:pt>
                      <c:pt idx="3173">
                        <c:v>133.70507799999999</c:v>
                      </c:pt>
                      <c:pt idx="3174">
                        <c:v>132.38378900000001</c:v>
                      </c:pt>
                      <c:pt idx="3175">
                        <c:v>131.06347700000001</c:v>
                      </c:pt>
                      <c:pt idx="3176">
                        <c:v>129.742188</c:v>
                      </c:pt>
                      <c:pt idx="3177">
                        <c:v>128.41992200000001</c:v>
                      </c:pt>
                      <c:pt idx="3178">
                        <c:v>127.09863300000001</c:v>
                      </c:pt>
                      <c:pt idx="3179">
                        <c:v>125.77636699999999</c:v>
                      </c:pt>
                      <c:pt idx="3180">
                        <c:v>124.45410200000001</c:v>
                      </c:pt>
                      <c:pt idx="3181">
                        <c:v>123.130859</c:v>
                      </c:pt>
                      <c:pt idx="3182">
                        <c:v>121.80761699999999</c:v>
                      </c:pt>
                      <c:pt idx="3183">
                        <c:v>120.484375</c:v>
                      </c:pt>
                      <c:pt idx="3184">
                        <c:v>119.16113300000001</c:v>
                      </c:pt>
                      <c:pt idx="3185">
                        <c:v>117.83691399999999</c:v>
                      </c:pt>
                      <c:pt idx="3186">
                        <c:v>116.51269499999999</c:v>
                      </c:pt>
                      <c:pt idx="3187">
                        <c:v>115.18847700000001</c:v>
                      </c:pt>
                      <c:pt idx="3188">
                        <c:v>113.863281</c:v>
                      </c:pt>
                      <c:pt idx="3189">
                        <c:v>112.53808600000001</c:v>
                      </c:pt>
                      <c:pt idx="3190">
                        <c:v>111.212891</c:v>
                      </c:pt>
                      <c:pt idx="3191">
                        <c:v>109.886719</c:v>
                      </c:pt>
                      <c:pt idx="3192">
                        <c:v>108.560547</c:v>
                      </c:pt>
                      <c:pt idx="3193">
                        <c:v>107.234375</c:v>
                      </c:pt>
                      <c:pt idx="3194">
                        <c:v>105.908203</c:v>
                      </c:pt>
                      <c:pt idx="3195">
                        <c:v>104.58105500000001</c:v>
                      </c:pt>
                      <c:pt idx="3196">
                        <c:v>103.253906</c:v>
                      </c:pt>
                      <c:pt idx="3197">
                        <c:v>101.925781</c:v>
                      </c:pt>
                      <c:pt idx="3198">
                        <c:v>100.597656</c:v>
                      </c:pt>
                      <c:pt idx="3199">
                        <c:v>99.269531000000001</c:v>
                      </c:pt>
                      <c:pt idx="3200">
                        <c:v>97.941406000000001</c:v>
                      </c:pt>
                      <c:pt idx="3201">
                        <c:v>96.612305000000006</c:v>
                      </c:pt>
                      <c:pt idx="3202">
                        <c:v>95.283203</c:v>
                      </c:pt>
                      <c:pt idx="3203">
                        <c:v>93.954102000000006</c:v>
                      </c:pt>
                      <c:pt idx="3204">
                        <c:v>92.625</c:v>
                      </c:pt>
                      <c:pt idx="3205">
                        <c:v>91.294922</c:v>
                      </c:pt>
                      <c:pt idx="3206">
                        <c:v>89.963866999999993</c:v>
                      </c:pt>
                      <c:pt idx="3207">
                        <c:v>88.633788999999993</c:v>
                      </c:pt>
                      <c:pt idx="3208">
                        <c:v>87.302734000000001</c:v>
                      </c:pt>
                      <c:pt idx="3209">
                        <c:v>85.971680000000006</c:v>
                      </c:pt>
                      <c:pt idx="3210">
                        <c:v>84.640625</c:v>
                      </c:pt>
                      <c:pt idx="3211">
                        <c:v>83.308593999999999</c:v>
                      </c:pt>
                      <c:pt idx="3212">
                        <c:v>81.976562999999999</c:v>
                      </c:pt>
                      <c:pt idx="3213">
                        <c:v>80.643555000000006</c:v>
                      </c:pt>
                      <c:pt idx="3214">
                        <c:v>79.311522999999994</c:v>
                      </c:pt>
                      <c:pt idx="3215">
                        <c:v>77.978515999999999</c:v>
                      </c:pt>
                      <c:pt idx="3216">
                        <c:v>76.644531000000001</c:v>
                      </c:pt>
                      <c:pt idx="3217">
                        <c:v>75.311522999999994</c:v>
                      </c:pt>
                      <c:pt idx="3218">
                        <c:v>73.977538999999993</c:v>
                      </c:pt>
                      <c:pt idx="3219">
                        <c:v>72.643555000000006</c:v>
                      </c:pt>
                      <c:pt idx="3220">
                        <c:v>71.308593999999999</c:v>
                      </c:pt>
                      <c:pt idx="3221">
                        <c:v>69.973633000000007</c:v>
                      </c:pt>
                      <c:pt idx="3222">
                        <c:v>68.638672</c:v>
                      </c:pt>
                      <c:pt idx="3223">
                        <c:v>67.303711000000007</c:v>
                      </c:pt>
                      <c:pt idx="3224">
                        <c:v>65.967772999999994</c:v>
                      </c:pt>
                      <c:pt idx="3225">
                        <c:v>64.631836000000007</c:v>
                      </c:pt>
                      <c:pt idx="3226">
                        <c:v>63.294922</c:v>
                      </c:pt>
                      <c:pt idx="3227">
                        <c:v>61.958984000000001</c:v>
                      </c:pt>
                      <c:pt idx="3228">
                        <c:v>60.622070000000001</c:v>
                      </c:pt>
                      <c:pt idx="3229">
                        <c:v>59.284179999999999</c:v>
                      </c:pt>
                      <c:pt idx="3230">
                        <c:v>57.947265999999999</c:v>
                      </c:pt>
                      <c:pt idx="3231">
                        <c:v>56.609375</c:v>
                      </c:pt>
                      <c:pt idx="3232">
                        <c:v>55.271484000000001</c:v>
                      </c:pt>
                      <c:pt idx="3233">
                        <c:v>53.932617</c:v>
                      </c:pt>
                      <c:pt idx="3234">
                        <c:v>52.59375</c:v>
                      </c:pt>
                      <c:pt idx="3235">
                        <c:v>51.254883</c:v>
                      </c:pt>
                      <c:pt idx="3236">
                        <c:v>49.916015999999999</c:v>
                      </c:pt>
                      <c:pt idx="3237">
                        <c:v>48.576172</c:v>
                      </c:pt>
                      <c:pt idx="3238">
                        <c:v>47.236328</c:v>
                      </c:pt>
                      <c:pt idx="3239">
                        <c:v>45.895508</c:v>
                      </c:pt>
                      <c:pt idx="3240">
                        <c:v>44.554687999999999</c:v>
                      </c:pt>
                      <c:pt idx="3241">
                        <c:v>43.213867</c:v>
                      </c:pt>
                      <c:pt idx="3242">
                        <c:v>41.873047</c:v>
                      </c:pt>
                      <c:pt idx="3243">
                        <c:v>40.53125</c:v>
                      </c:pt>
                      <c:pt idx="3244">
                        <c:v>39.189453</c:v>
                      </c:pt>
                      <c:pt idx="3245">
                        <c:v>37.847656000000001</c:v>
                      </c:pt>
                      <c:pt idx="3246">
                        <c:v>36.504883</c:v>
                      </c:pt>
                      <c:pt idx="3247">
                        <c:v>35.162109000000001</c:v>
                      </c:pt>
                      <c:pt idx="3248">
                        <c:v>33.819336</c:v>
                      </c:pt>
                      <c:pt idx="3249">
                        <c:v>32.476562999999999</c:v>
                      </c:pt>
                      <c:pt idx="3250">
                        <c:v>31.132812999999999</c:v>
                      </c:pt>
                      <c:pt idx="3251">
                        <c:v>29.789062999999999</c:v>
                      </c:pt>
                      <c:pt idx="3252">
                        <c:v>28.444336</c:v>
                      </c:pt>
                      <c:pt idx="3253">
                        <c:v>27.099609000000001</c:v>
                      </c:pt>
                      <c:pt idx="3254">
                        <c:v>25.754883</c:v>
                      </c:pt>
                      <c:pt idx="3255">
                        <c:v>24.410156000000001</c:v>
                      </c:pt>
                      <c:pt idx="3256">
                        <c:v>23.064453</c:v>
                      </c:pt>
                      <c:pt idx="3257">
                        <c:v>21.71875</c:v>
                      </c:pt>
                      <c:pt idx="3258">
                        <c:v>20.373047</c:v>
                      </c:pt>
                      <c:pt idx="3259">
                        <c:v>19.026367</c:v>
                      </c:pt>
                      <c:pt idx="3260">
                        <c:v>17.679687999999999</c:v>
                      </c:pt>
                      <c:pt idx="3261">
                        <c:v>16.332031000000001</c:v>
                      </c:pt>
                      <c:pt idx="3262">
                        <c:v>14.985352000000001</c:v>
                      </c:pt>
                      <c:pt idx="3263">
                        <c:v>13.637695000000001</c:v>
                      </c:pt>
                      <c:pt idx="3264">
                        <c:v>12.290039</c:v>
                      </c:pt>
                      <c:pt idx="3265">
                        <c:v>10.941406000000001</c:v>
                      </c:pt>
                      <c:pt idx="3266">
                        <c:v>9.5927729999999993</c:v>
                      </c:pt>
                      <c:pt idx="3267">
                        <c:v>8.2441410000000008</c:v>
                      </c:pt>
                      <c:pt idx="3268">
                        <c:v>6.8945309999999997</c:v>
                      </c:pt>
                      <c:pt idx="3269">
                        <c:v>5.5458980000000002</c:v>
                      </c:pt>
                      <c:pt idx="3270">
                        <c:v>4.1953129999999996</c:v>
                      </c:pt>
                      <c:pt idx="3271">
                        <c:v>2.8457029999999999</c:v>
                      </c:pt>
                      <c:pt idx="3272">
                        <c:v>1.495117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'BrPVkTEAI_0-3200_785_1200_3 (2)'!$B$2:$B$3274</c15:sqref>
                        </c15:formulaRef>
                      </c:ext>
                    </c:extLst>
                    <c:numCache>
                      <c:formatCode>General</c:formatCode>
                      <c:ptCount val="3273"/>
                      <c:pt idx="0">
                        <c:v>59.250309000000001</c:v>
                      </c:pt>
                      <c:pt idx="1">
                        <c:v>55.547165</c:v>
                      </c:pt>
                      <c:pt idx="2">
                        <c:v>114.776985</c:v>
                      </c:pt>
                      <c:pt idx="3">
                        <c:v>103.651039</c:v>
                      </c:pt>
                      <c:pt idx="4">
                        <c:v>59.218594000000003</c:v>
                      </c:pt>
                      <c:pt idx="5">
                        <c:v>88.812042000000005</c:v>
                      </c:pt>
                      <c:pt idx="6">
                        <c:v>66.597144999999998</c:v>
                      </c:pt>
                      <c:pt idx="7">
                        <c:v>92.479523</c:v>
                      </c:pt>
                      <c:pt idx="8">
                        <c:v>99.860054000000005</c:v>
                      </c:pt>
                      <c:pt idx="9">
                        <c:v>51.770046000000001</c:v>
                      </c:pt>
                      <c:pt idx="10">
                        <c:v>125.70481100000001</c:v>
                      </c:pt>
                      <c:pt idx="11">
                        <c:v>140.46852100000001</c:v>
                      </c:pt>
                      <c:pt idx="12">
                        <c:v>110.87640399999999</c:v>
                      </c:pt>
                      <c:pt idx="13">
                        <c:v>88.685287000000002</c:v>
                      </c:pt>
                      <c:pt idx="14">
                        <c:v>40.640166999999998</c:v>
                      </c:pt>
                      <c:pt idx="15">
                        <c:v>103.429222</c:v>
                      </c:pt>
                      <c:pt idx="16">
                        <c:v>59.091861999999999</c:v>
                      </c:pt>
                      <c:pt idx="17">
                        <c:v>92.314544999999995</c:v>
                      </c:pt>
                      <c:pt idx="18">
                        <c:v>81.222290000000001</c:v>
                      </c:pt>
                      <c:pt idx="19">
                        <c:v>103.355362</c:v>
                      </c:pt>
                      <c:pt idx="20">
                        <c:v>110.718109</c:v>
                      </c:pt>
                      <c:pt idx="21">
                        <c:v>73.798889000000003</c:v>
                      </c:pt>
                      <c:pt idx="22">
                        <c:v>73.785706000000005</c:v>
                      </c:pt>
                      <c:pt idx="23">
                        <c:v>92.215652000000006</c:v>
                      </c:pt>
                      <c:pt idx="24">
                        <c:v>110.639015</c:v>
                      </c:pt>
                      <c:pt idx="25">
                        <c:v>73.746161999999998</c:v>
                      </c:pt>
                      <c:pt idx="26">
                        <c:v>73.732985999999997</c:v>
                      </c:pt>
                      <c:pt idx="27">
                        <c:v>70.033821000000003</c:v>
                      </c:pt>
                      <c:pt idx="28">
                        <c:v>70.021309000000002</c:v>
                      </c:pt>
                      <c:pt idx="29">
                        <c:v>51.585430000000002</c:v>
                      </c:pt>
                      <c:pt idx="30">
                        <c:v>103.15242000000001</c:v>
                      </c:pt>
                      <c:pt idx="31">
                        <c:v>81.033844000000002</c:v>
                      </c:pt>
                      <c:pt idx="32">
                        <c:v>33.144283000000001</c:v>
                      </c:pt>
                      <c:pt idx="33">
                        <c:v>117.82527899999999</c:v>
                      </c:pt>
                      <c:pt idx="34">
                        <c:v>69.946251000000004</c:v>
                      </c:pt>
                      <c:pt idx="35">
                        <c:v>92.018096999999997</c:v>
                      </c:pt>
                      <c:pt idx="36">
                        <c:v>69.921249000000003</c:v>
                      </c:pt>
                      <c:pt idx="37">
                        <c:v>114.061646</c:v>
                      </c:pt>
                      <c:pt idx="38">
                        <c:v>66.217499000000004</c:v>
                      </c:pt>
                      <c:pt idx="39">
                        <c:v>66.205658</c:v>
                      </c:pt>
                      <c:pt idx="40">
                        <c:v>110.323036</c:v>
                      </c:pt>
                      <c:pt idx="41">
                        <c:v>66.181984</c:v>
                      </c:pt>
                      <c:pt idx="42">
                        <c:v>18.380596000000001</c:v>
                      </c:pt>
                      <c:pt idx="43">
                        <c:v>88.211089999999999</c:v>
                      </c:pt>
                      <c:pt idx="44">
                        <c:v>69.821288999999993</c:v>
                      </c:pt>
                      <c:pt idx="45">
                        <c:v>117.572716</c:v>
                      </c:pt>
                      <c:pt idx="46">
                        <c:v>99.184235000000001</c:v>
                      </c:pt>
                      <c:pt idx="47">
                        <c:v>110.18499</c:v>
                      </c:pt>
                      <c:pt idx="48">
                        <c:v>47.738289000000002</c:v>
                      </c:pt>
                      <c:pt idx="49">
                        <c:v>99.131011999999998</c:v>
                      </c:pt>
                      <c:pt idx="50">
                        <c:v>99.113281000000001</c:v>
                      </c:pt>
                      <c:pt idx="51">
                        <c:v>113.77636699999999</c:v>
                      </c:pt>
                      <c:pt idx="52">
                        <c:v>62.382328000000001</c:v>
                      </c:pt>
                      <c:pt idx="53">
                        <c:v>84.384521000000007</c:v>
                      </c:pt>
                      <c:pt idx="54">
                        <c:v>44.018825999999997</c:v>
                      </c:pt>
                      <c:pt idx="55">
                        <c:v>80.686736999999994</c:v>
                      </c:pt>
                      <c:pt idx="56">
                        <c:v>95.339989000000003</c:v>
                      </c:pt>
                      <c:pt idx="57">
                        <c:v>84.324127000000004</c:v>
                      </c:pt>
                      <c:pt idx="58">
                        <c:v>65.980980000000002</c:v>
                      </c:pt>
                      <c:pt idx="59">
                        <c:v>51.309356999999999</c:v>
                      </c:pt>
                      <c:pt idx="60">
                        <c:v>109.92894</c:v>
                      </c:pt>
                      <c:pt idx="61">
                        <c:v>84.263762999999997</c:v>
                      </c:pt>
                      <c:pt idx="62">
                        <c:v>47.618819999999999</c:v>
                      </c:pt>
                      <c:pt idx="63">
                        <c:v>73.246605000000002</c:v>
                      </c:pt>
                      <c:pt idx="64">
                        <c:v>98.865211000000002</c:v>
                      </c:pt>
                      <c:pt idx="65">
                        <c:v>102.50852999999999</c:v>
                      </c:pt>
                      <c:pt idx="66">
                        <c:v>36.603634</c:v>
                      </c:pt>
                      <c:pt idx="67">
                        <c:v>54.895617999999999</c:v>
                      </c:pt>
                      <c:pt idx="68">
                        <c:v>65.862945999999994</c:v>
                      </c:pt>
                      <c:pt idx="69">
                        <c:v>21.950382000000001</c:v>
                      </c:pt>
                      <c:pt idx="70">
                        <c:v>91.443541999999994</c:v>
                      </c:pt>
                      <c:pt idx="71">
                        <c:v>120.68386099999999</c:v>
                      </c:pt>
                      <c:pt idx="72">
                        <c:v>91.410788999999994</c:v>
                      </c:pt>
                      <c:pt idx="73">
                        <c:v>65.803978000000001</c:v>
                      </c:pt>
                      <c:pt idx="74">
                        <c:v>73.102431999999993</c:v>
                      </c:pt>
                      <c:pt idx="75">
                        <c:v>109.63400300000001</c:v>
                      </c:pt>
                      <c:pt idx="76">
                        <c:v>40.191932999999999</c:v>
                      </c:pt>
                      <c:pt idx="77">
                        <c:v>91.328934000000004</c:v>
                      </c:pt>
                      <c:pt idx="78">
                        <c:v>73.050055999999998</c:v>
                      </c:pt>
                      <c:pt idx="79">
                        <c:v>14.607392000000001</c:v>
                      </c:pt>
                      <c:pt idx="80">
                        <c:v>32.860743999999997</c:v>
                      </c:pt>
                      <c:pt idx="81">
                        <c:v>76.661323999999993</c:v>
                      </c:pt>
                      <c:pt idx="82">
                        <c:v>80.297470000000004</c:v>
                      </c:pt>
                      <c:pt idx="83">
                        <c:v>36.492310000000003</c:v>
                      </c:pt>
                      <c:pt idx="84">
                        <c:v>76.620109999999997</c:v>
                      </c:pt>
                      <c:pt idx="85">
                        <c:v>76.606376999999995</c:v>
                      </c:pt>
                      <c:pt idx="86">
                        <c:v>102.12352799999999</c:v>
                      </c:pt>
                      <c:pt idx="87">
                        <c:v>54.699223000000003</c:v>
                      </c:pt>
                      <c:pt idx="88">
                        <c:v>69.273262000000003</c:v>
                      </c:pt>
                      <c:pt idx="89">
                        <c:v>83.842072000000002</c:v>
                      </c:pt>
                      <c:pt idx="90">
                        <c:v>14.578614999999999</c:v>
                      </c:pt>
                      <c:pt idx="91">
                        <c:v>32.796000999999997</c:v>
                      </c:pt>
                      <c:pt idx="92">
                        <c:v>102.01371</c:v>
                      </c:pt>
                      <c:pt idx="93">
                        <c:v>105.63810700000001</c:v>
                      </c:pt>
                      <c:pt idx="94">
                        <c:v>69.198761000000005</c:v>
                      </c:pt>
                      <c:pt idx="95">
                        <c:v>94.676056000000003</c:v>
                      </c:pt>
                      <c:pt idx="96">
                        <c:v>87.377609000000007</c:v>
                      </c:pt>
                      <c:pt idx="97">
                        <c:v>109.202415</c:v>
                      </c:pt>
                      <c:pt idx="98">
                        <c:v>120.101105</c:v>
                      </c:pt>
                      <c:pt idx="99">
                        <c:v>58.220393999999999</c:v>
                      </c:pt>
                      <c:pt idx="100">
                        <c:v>43.657463</c:v>
                      </c:pt>
                      <c:pt idx="101">
                        <c:v>72.749381999999997</c:v>
                      </c:pt>
                      <c:pt idx="102">
                        <c:v>109.10449199999999</c:v>
                      </c:pt>
                      <c:pt idx="103">
                        <c:v>65.450951000000003</c:v>
                      </c:pt>
                      <c:pt idx="104">
                        <c:v>61.803691999999998</c:v>
                      </c:pt>
                      <c:pt idx="105">
                        <c:v>79.966896000000006</c:v>
                      </c:pt>
                      <c:pt idx="106">
                        <c:v>87.220955000000004</c:v>
                      </c:pt>
                      <c:pt idx="107">
                        <c:v>79.938193999999996</c:v>
                      </c:pt>
                      <c:pt idx="108">
                        <c:v>69.025138999999996</c:v>
                      </c:pt>
                      <c:pt idx="109">
                        <c:v>116.231995</c:v>
                      </c:pt>
                      <c:pt idx="110">
                        <c:v>76.263557000000006</c:v>
                      </c:pt>
                      <c:pt idx="111">
                        <c:v>72.618919000000005</c:v>
                      </c:pt>
                      <c:pt idx="112">
                        <c:v>79.866470000000007</c:v>
                      </c:pt>
                      <c:pt idx="113">
                        <c:v>145.18568400000001</c:v>
                      </c:pt>
                      <c:pt idx="114">
                        <c:v>87.095771999999997</c:v>
                      </c:pt>
                      <c:pt idx="115">
                        <c:v>72.566779999999994</c:v>
                      </c:pt>
                      <c:pt idx="116">
                        <c:v>76.181434999999993</c:v>
                      </c:pt>
                      <c:pt idx="117">
                        <c:v>137.82736199999999</c:v>
                      </c:pt>
                      <c:pt idx="118">
                        <c:v>79.780456999999998</c:v>
                      </c:pt>
                      <c:pt idx="119">
                        <c:v>61.637466000000003</c:v>
                      </c:pt>
                      <c:pt idx="120">
                        <c:v>76.126723999999996</c:v>
                      </c:pt>
                      <c:pt idx="121">
                        <c:v>115.98178900000001</c:v>
                      </c:pt>
                      <c:pt idx="122">
                        <c:v>72.475594000000001</c:v>
                      </c:pt>
                      <c:pt idx="123">
                        <c:v>28.985030999999999</c:v>
                      </c:pt>
                      <c:pt idx="124">
                        <c:v>36.224777000000003</c:v>
                      </c:pt>
                      <c:pt idx="125">
                        <c:v>54.327404000000001</c:v>
                      </c:pt>
                      <c:pt idx="126">
                        <c:v>119.498817</c:v>
                      </c:pt>
                      <c:pt idx="127">
                        <c:v>65.169464000000005</c:v>
                      </c:pt>
                      <c:pt idx="128">
                        <c:v>101.356499</c:v>
                      </c:pt>
                      <c:pt idx="129">
                        <c:v>79.62294</c:v>
                      </c:pt>
                      <c:pt idx="130">
                        <c:v>97.701499999999996</c:v>
                      </c:pt>
                      <c:pt idx="131">
                        <c:v>126.627335</c:v>
                      </c:pt>
                      <c:pt idx="132">
                        <c:v>97.666381999999999</c:v>
                      </c:pt>
                      <c:pt idx="133">
                        <c:v>119.348572</c:v>
                      </c:pt>
                      <c:pt idx="134">
                        <c:v>72.319466000000006</c:v>
                      </c:pt>
                      <c:pt idx="135">
                        <c:v>68.691139000000007</c:v>
                      </c:pt>
                      <c:pt idx="136">
                        <c:v>119.284218</c:v>
                      </c:pt>
                      <c:pt idx="137">
                        <c:v>65.052422000000007</c:v>
                      </c:pt>
                      <c:pt idx="138">
                        <c:v>119.241325</c:v>
                      </c:pt>
                      <c:pt idx="139">
                        <c:v>68.641754000000006</c:v>
                      </c:pt>
                      <c:pt idx="140">
                        <c:v>104.750153</c:v>
                      </c:pt>
                      <c:pt idx="141">
                        <c:v>79.451346999999998</c:v>
                      </c:pt>
                      <c:pt idx="142">
                        <c:v>108.323257</c:v>
                      </c:pt>
                      <c:pt idx="143">
                        <c:v>61.372138999999997</c:v>
                      </c:pt>
                      <c:pt idx="144">
                        <c:v>90.236915999999994</c:v>
                      </c:pt>
                      <c:pt idx="145">
                        <c:v>97.438338999999999</c:v>
                      </c:pt>
                      <c:pt idx="146">
                        <c:v>72.163567</c:v>
                      </c:pt>
                      <c:pt idx="147">
                        <c:v>79.365639000000002</c:v>
                      </c:pt>
                      <c:pt idx="148">
                        <c:v>57.710082999999997</c:v>
                      </c:pt>
                      <c:pt idx="149">
                        <c:v>108.18693500000001</c:v>
                      </c:pt>
                      <c:pt idx="150">
                        <c:v>82.928398000000001</c:v>
                      </c:pt>
                      <c:pt idx="151">
                        <c:v>75.703605999999994</c:v>
                      </c:pt>
                      <c:pt idx="152">
                        <c:v>90.107123999999999</c:v>
                      </c:pt>
                      <c:pt idx="153">
                        <c:v>61.261817999999998</c:v>
                      </c:pt>
                      <c:pt idx="154">
                        <c:v>79.265732</c:v>
                      </c:pt>
                      <c:pt idx="155">
                        <c:v>82.853806000000006</c:v>
                      </c:pt>
                      <c:pt idx="156">
                        <c:v>97.245659000000003</c:v>
                      </c:pt>
                      <c:pt idx="157">
                        <c:v>75.621902000000006</c:v>
                      </c:pt>
                      <c:pt idx="158">
                        <c:v>75.608292000000006</c:v>
                      </c:pt>
                      <c:pt idx="159">
                        <c:v>100.792908</c:v>
                      </c:pt>
                      <c:pt idx="160">
                        <c:v>43.189182000000002</c:v>
                      </c:pt>
                      <c:pt idx="161">
                        <c:v>64.772109999999998</c:v>
                      </c:pt>
                      <c:pt idx="162">
                        <c:v>111.53188299999999</c:v>
                      </c:pt>
                      <c:pt idx="163">
                        <c:v>71.943100000000001</c:v>
                      </c:pt>
                      <c:pt idx="164">
                        <c:v>68.333641</c:v>
                      </c:pt>
                      <c:pt idx="165">
                        <c:v>57.533752</c:v>
                      </c:pt>
                      <c:pt idx="166">
                        <c:v>89.880302</c:v>
                      </c:pt>
                      <c:pt idx="167">
                        <c:v>89.864113000000003</c:v>
                      </c:pt>
                      <c:pt idx="168">
                        <c:v>71.878342000000004</c:v>
                      </c:pt>
                      <c:pt idx="169">
                        <c:v>100.611557</c:v>
                      </c:pt>
                      <c:pt idx="170">
                        <c:v>35.926228000000002</c:v>
                      </c:pt>
                      <c:pt idx="171">
                        <c:v>75.431488000000002</c:v>
                      </c:pt>
                      <c:pt idx="172">
                        <c:v>82.600555</c:v>
                      </c:pt>
                      <c:pt idx="173">
                        <c:v>93.357719000000003</c:v>
                      </c:pt>
                      <c:pt idx="174">
                        <c:v>68.210655000000003</c:v>
                      </c:pt>
                      <c:pt idx="175">
                        <c:v>118.449791</c:v>
                      </c:pt>
                      <c:pt idx="176">
                        <c:v>107.66223100000001</c:v>
                      </c:pt>
                      <c:pt idx="177">
                        <c:v>71.761887000000002</c:v>
                      </c:pt>
                      <c:pt idx="178">
                        <c:v>96.861084000000005</c:v>
                      </c:pt>
                      <c:pt idx="179">
                        <c:v>53.802016999999999</c:v>
                      </c:pt>
                      <c:pt idx="180">
                        <c:v>50.206164999999999</c:v>
                      </c:pt>
                      <c:pt idx="181">
                        <c:v>25.098558000000001</c:v>
                      </c:pt>
                      <c:pt idx="182">
                        <c:v>107.54586</c:v>
                      </c:pt>
                      <c:pt idx="183">
                        <c:v>71.684319000000002</c:v>
                      </c:pt>
                      <c:pt idx="184">
                        <c:v>93.172813000000005</c:v>
                      </c:pt>
                      <c:pt idx="185">
                        <c:v>28.663388999999999</c:v>
                      </c:pt>
                      <c:pt idx="186">
                        <c:v>114.63288900000001</c:v>
                      </c:pt>
                      <c:pt idx="187">
                        <c:v>53.72448</c:v>
                      </c:pt>
                      <c:pt idx="188">
                        <c:v>89.524651000000006</c:v>
                      </c:pt>
                      <c:pt idx="189">
                        <c:v>68.026465999999999</c:v>
                      </c:pt>
                      <c:pt idx="190">
                        <c:v>100.231453</c:v>
                      </c:pt>
                      <c:pt idx="191">
                        <c:v>85.897178999999994</c:v>
                      </c:pt>
                      <c:pt idx="192">
                        <c:v>82.303284000000005</c:v>
                      </c:pt>
                      <c:pt idx="193">
                        <c:v>110.910507</c:v>
                      </c:pt>
                      <c:pt idx="194">
                        <c:v>64.388030999999998</c:v>
                      </c:pt>
                      <c:pt idx="195">
                        <c:v>71.529358000000002</c:v>
                      </c:pt>
                      <c:pt idx="196">
                        <c:v>121.577972</c:v>
                      </c:pt>
                      <c:pt idx="197">
                        <c:v>64.353194999999999</c:v>
                      </c:pt>
                      <c:pt idx="198">
                        <c:v>89.363311999999993</c:v>
                      </c:pt>
                      <c:pt idx="199">
                        <c:v>67.903862000000004</c:v>
                      </c:pt>
                      <c:pt idx="200">
                        <c:v>57.171883000000001</c:v>
                      </c:pt>
                      <c:pt idx="201">
                        <c:v>71.451958000000005</c:v>
                      </c:pt>
                      <c:pt idx="202">
                        <c:v>125.01836400000001</c:v>
                      </c:pt>
                      <c:pt idx="203">
                        <c:v>60.712246</c:v>
                      </c:pt>
                      <c:pt idx="204">
                        <c:v>74.983947999999998</c:v>
                      </c:pt>
                      <c:pt idx="205">
                        <c:v>39.270218</c:v>
                      </c:pt>
                      <c:pt idx="206">
                        <c:v>99.942513000000005</c:v>
                      </c:pt>
                      <c:pt idx="207">
                        <c:v>57.099696999999999</c:v>
                      </c:pt>
                      <c:pt idx="208">
                        <c:v>57.089390000000002</c:v>
                      </c:pt>
                      <c:pt idx="209">
                        <c:v>49.944198999999998</c:v>
                      </c:pt>
                      <c:pt idx="210">
                        <c:v>71.335976000000002</c:v>
                      </c:pt>
                      <c:pt idx="211">
                        <c:v>67.756943000000007</c:v>
                      </c:pt>
                      <c:pt idx="212">
                        <c:v>106.965324</c:v>
                      </c:pt>
                      <c:pt idx="213">
                        <c:v>49.908138000000001</c:v>
                      </c:pt>
                      <c:pt idx="214">
                        <c:v>74.848686000000001</c:v>
                      </c:pt>
                      <c:pt idx="215">
                        <c:v>74.835175000000007</c:v>
                      </c:pt>
                      <c:pt idx="216">
                        <c:v>89.073402000000002</c:v>
                      </c:pt>
                      <c:pt idx="217">
                        <c:v>60.558971</c:v>
                      </c:pt>
                      <c:pt idx="218">
                        <c:v>67.671333000000004</c:v>
                      </c:pt>
                      <c:pt idx="219">
                        <c:v>56.976092999999999</c:v>
                      </c:pt>
                      <c:pt idx="220">
                        <c:v>28.482900999999998</c:v>
                      </c:pt>
                      <c:pt idx="221">
                        <c:v>78.313828000000001</c:v>
                      </c:pt>
                      <c:pt idx="222">
                        <c:v>81.858749000000003</c:v>
                      </c:pt>
                      <c:pt idx="223">
                        <c:v>67.610229000000004</c:v>
                      </c:pt>
                      <c:pt idx="224">
                        <c:v>67.598015000000004</c:v>
                      </c:pt>
                      <c:pt idx="225">
                        <c:v>88.928687999999994</c:v>
                      </c:pt>
                      <c:pt idx="226">
                        <c:v>92.469116</c:v>
                      </c:pt>
                      <c:pt idx="227">
                        <c:v>103.119995</c:v>
                      </c:pt>
                      <c:pt idx="228">
                        <c:v>78.214821000000001</c:v>
                      </c:pt>
                      <c:pt idx="229">
                        <c:v>78.200691000000006</c:v>
                      </c:pt>
                      <c:pt idx="230">
                        <c:v>56.862949</c:v>
                      </c:pt>
                      <c:pt idx="231">
                        <c:v>88.832297999999994</c:v>
                      </c:pt>
                      <c:pt idx="232">
                        <c:v>81.710937999999999</c:v>
                      </c:pt>
                      <c:pt idx="233">
                        <c:v>63.936131000000003</c:v>
                      </c:pt>
                      <c:pt idx="234">
                        <c:v>74.578666999999996</c:v>
                      </c:pt>
                      <c:pt idx="235">
                        <c:v>92.318802000000005</c:v>
                      </c:pt>
                      <c:pt idx="236">
                        <c:v>99.402266999999995</c:v>
                      </c:pt>
                      <c:pt idx="237">
                        <c:v>74.538223000000002</c:v>
                      </c:pt>
                      <c:pt idx="238">
                        <c:v>53.231960000000001</c:v>
                      </c:pt>
                      <c:pt idx="239">
                        <c:v>56.770488999999998</c:v>
                      </c:pt>
                      <c:pt idx="240">
                        <c:v>102.877899</c:v>
                      </c:pt>
                      <c:pt idx="241">
                        <c:v>99.312423999999993</c:v>
                      </c:pt>
                      <c:pt idx="242">
                        <c:v>39.008536999999997</c:v>
                      </c:pt>
                      <c:pt idx="243">
                        <c:v>70.911788999999999</c:v>
                      </c:pt>
                      <c:pt idx="244">
                        <c:v>67.354011999999997</c:v>
                      </c:pt>
                      <c:pt idx="245">
                        <c:v>77.974746999999994</c:v>
                      </c:pt>
                      <c:pt idx="246">
                        <c:v>102.766296</c:v>
                      </c:pt>
                      <c:pt idx="247">
                        <c:v>109.833755</c:v>
                      </c:pt>
                      <c:pt idx="248">
                        <c:v>106.2715</c:v>
                      </c:pt>
                      <c:pt idx="249">
                        <c:v>106.25226600000001</c:v>
                      </c:pt>
                      <c:pt idx="250">
                        <c:v>35.411014999999999</c:v>
                      </c:pt>
                      <c:pt idx="251">
                        <c:v>99.132896000000002</c:v>
                      </c:pt>
                      <c:pt idx="252">
                        <c:v>116.81405599999999</c:v>
                      </c:pt>
                      <c:pt idx="253">
                        <c:v>102.6362</c:v>
                      </c:pt>
                      <c:pt idx="254">
                        <c:v>99.079078999999993</c:v>
                      </c:pt>
                      <c:pt idx="255">
                        <c:v>49.530574999999999</c:v>
                      </c:pt>
                      <c:pt idx="256">
                        <c:v>88.431442000000004</c:v>
                      </c:pt>
                      <c:pt idx="257">
                        <c:v>84.878815000000003</c:v>
                      </c:pt>
                      <c:pt idx="258">
                        <c:v>116.687248</c:v>
                      </c:pt>
                      <c:pt idx="259">
                        <c:v>106.060112</c:v>
                      </c:pt>
                      <c:pt idx="260">
                        <c:v>113.110298</c:v>
                      </c:pt>
                      <c:pt idx="261">
                        <c:v>77.749251999999998</c:v>
                      </c:pt>
                      <c:pt idx="262">
                        <c:v>77.735168000000002</c:v>
                      </c:pt>
                      <c:pt idx="263">
                        <c:v>105.983307</c:v>
                      </c:pt>
                      <c:pt idx="264">
                        <c:v>74.174880999999999</c:v>
                      </c:pt>
                      <c:pt idx="265">
                        <c:v>84.755943000000002</c:v>
                      </c:pt>
                      <c:pt idx="266">
                        <c:v>67.086296000000004</c:v>
                      </c:pt>
                      <c:pt idx="267">
                        <c:v>67.074150000000003</c:v>
                      </c:pt>
                      <c:pt idx="268">
                        <c:v>63.532420999999999</c:v>
                      </c:pt>
                      <c:pt idx="269">
                        <c:v>102.339241</c:v>
                      </c:pt>
                      <c:pt idx="270">
                        <c:v>88.207504</c:v>
                      </c:pt>
                      <c:pt idx="271">
                        <c:v>84.663864000000004</c:v>
                      </c:pt>
                      <c:pt idx="272">
                        <c:v>49.378304</c:v>
                      </c:pt>
                      <c:pt idx="273">
                        <c:v>56.422122999999999</c:v>
                      </c:pt>
                      <c:pt idx="274">
                        <c:v>17.628717000000002</c:v>
                      </c:pt>
                      <c:pt idx="275">
                        <c:v>81.077408000000005</c:v>
                      </c:pt>
                      <c:pt idx="276">
                        <c:v>70.489318999999995</c:v>
                      </c:pt>
                      <c:pt idx="277">
                        <c:v>84.571854000000002</c:v>
                      </c:pt>
                      <c:pt idx="278">
                        <c:v>123.311592</c:v>
                      </c:pt>
                      <c:pt idx="279">
                        <c:v>91.586296000000004</c:v>
                      </c:pt>
                      <c:pt idx="280">
                        <c:v>109.179253</c:v>
                      </c:pt>
                      <c:pt idx="281">
                        <c:v>28.170183000000002</c:v>
                      </c:pt>
                      <c:pt idx="282">
                        <c:v>70.412689</c:v>
                      </c:pt>
                      <c:pt idx="283">
                        <c:v>59.839934999999997</c:v>
                      </c:pt>
                      <c:pt idx="284">
                        <c:v>95.022666999999998</c:v>
                      </c:pt>
                      <c:pt idx="285">
                        <c:v>73.893119999999996</c:v>
                      </c:pt>
                      <c:pt idx="286">
                        <c:v>116.096695</c:v>
                      </c:pt>
                      <c:pt idx="287">
                        <c:v>98.488426000000004</c:v>
                      </c:pt>
                      <c:pt idx="288">
                        <c:v>66.819312999999994</c:v>
                      </c:pt>
                      <c:pt idx="289">
                        <c:v>80.871864000000002</c:v>
                      </c:pt>
                      <c:pt idx="290">
                        <c:v>77.341667000000001</c:v>
                      </c:pt>
                      <c:pt idx="291">
                        <c:v>77.327636999999996</c:v>
                      </c:pt>
                      <c:pt idx="292">
                        <c:v>66.770843999999997</c:v>
                      </c:pt>
                      <c:pt idx="293">
                        <c:v>63.245117</c:v>
                      </c:pt>
                      <c:pt idx="294">
                        <c:v>87.824500999999998</c:v>
                      </c:pt>
                      <c:pt idx="295">
                        <c:v>84.296227000000002</c:v>
                      </c:pt>
                      <c:pt idx="296">
                        <c:v>91.304344</c:v>
                      </c:pt>
                      <c:pt idx="297">
                        <c:v>91.287773000000001</c:v>
                      </c:pt>
                      <c:pt idx="298">
                        <c:v>112.333794</c:v>
                      </c:pt>
                      <c:pt idx="299">
                        <c:v>91.254645999999994</c:v>
                      </c:pt>
                      <c:pt idx="300">
                        <c:v>80.710616999999999</c:v>
                      </c:pt>
                      <c:pt idx="301">
                        <c:v>94.730048999999994</c:v>
                      </c:pt>
                      <c:pt idx="302">
                        <c:v>56.126137</c:v>
                      </c:pt>
                      <c:pt idx="303">
                        <c:v>80.666672000000005</c:v>
                      </c:pt>
                      <c:pt idx="304">
                        <c:v>73.638808999999995</c:v>
                      </c:pt>
                      <c:pt idx="305">
                        <c:v>112.191154</c:v>
                      </c:pt>
                      <c:pt idx="306">
                        <c:v>84.12809</c:v>
                      </c:pt>
                      <c:pt idx="307">
                        <c:v>108.64572099999999</c:v>
                      </c:pt>
                      <c:pt idx="308">
                        <c:v>66.577217000000005</c:v>
                      </c:pt>
                      <c:pt idx="309">
                        <c:v>94.592551999999998</c:v>
                      </c:pt>
                      <c:pt idx="310">
                        <c:v>84.067001000000005</c:v>
                      </c:pt>
                      <c:pt idx="311">
                        <c:v>70.043114000000003</c:v>
                      </c:pt>
                      <c:pt idx="312">
                        <c:v>66.528876999999994</c:v>
                      </c:pt>
                      <c:pt idx="313">
                        <c:v>94.523857000000007</c:v>
                      </c:pt>
                      <c:pt idx="314">
                        <c:v>80.505699000000007</c:v>
                      </c:pt>
                      <c:pt idx="315">
                        <c:v>66.492630000000005</c:v>
                      </c:pt>
                      <c:pt idx="316">
                        <c:v>118.96519499999999</c:v>
                      </c:pt>
                      <c:pt idx="317">
                        <c:v>108.44856299999999</c:v>
                      </c:pt>
                      <c:pt idx="318">
                        <c:v>108.428864</c:v>
                      </c:pt>
                      <c:pt idx="319">
                        <c:v>66.444321000000002</c:v>
                      </c:pt>
                      <c:pt idx="320">
                        <c:v>115.38233200000001</c:v>
                      </c:pt>
                      <c:pt idx="321">
                        <c:v>34.957988999999998</c:v>
                      </c:pt>
                      <c:pt idx="322">
                        <c:v>83.883926000000002</c:v>
                      </c:pt>
                      <c:pt idx="323">
                        <c:v>108.330383</c:v>
                      </c:pt>
                      <c:pt idx="324">
                        <c:v>111.804588</c:v>
                      </c:pt>
                      <c:pt idx="325">
                        <c:v>80.344948000000002</c:v>
                      </c:pt>
                      <c:pt idx="326">
                        <c:v>90.808211999999997</c:v>
                      </c:pt>
                      <c:pt idx="327">
                        <c:v>62.855797000000003</c:v>
                      </c:pt>
                      <c:pt idx="328">
                        <c:v>101.24926000000001</c:v>
                      </c:pt>
                      <c:pt idx="329">
                        <c:v>73.305107000000007</c:v>
                      </c:pt>
                      <c:pt idx="330">
                        <c:v>104.702538</c:v>
                      </c:pt>
                      <c:pt idx="331">
                        <c:v>41.873401999999999</c:v>
                      </c:pt>
                      <c:pt idx="332">
                        <c:v>83.731575000000007</c:v>
                      </c:pt>
                      <c:pt idx="333">
                        <c:v>129.06269800000001</c:v>
                      </c:pt>
                      <c:pt idx="334">
                        <c:v>66.263390000000001</c:v>
                      </c:pt>
                      <c:pt idx="335">
                        <c:v>69.738251000000005</c:v>
                      </c:pt>
                      <c:pt idx="336">
                        <c:v>122.019745</c:v>
                      </c:pt>
                      <c:pt idx="337">
                        <c:v>90.626755000000003</c:v>
                      </c:pt>
                      <c:pt idx="338">
                        <c:v>80.155242999999999</c:v>
                      </c:pt>
                      <c:pt idx="339">
                        <c:v>83.625038000000004</c:v>
                      </c:pt>
                      <c:pt idx="340">
                        <c:v>97.544792000000001</c:v>
                      </c:pt>
                      <c:pt idx="341">
                        <c:v>66.179069999999996</c:v>
                      </c:pt>
                      <c:pt idx="342">
                        <c:v>41.789703000000003</c:v>
                      </c:pt>
                      <c:pt idx="343">
                        <c:v>132.30998199999999</c:v>
                      </c:pt>
                      <c:pt idx="344">
                        <c:v>90.511414000000002</c:v>
                      </c:pt>
                      <c:pt idx="345">
                        <c:v>107.897812</c:v>
                      </c:pt>
                      <c:pt idx="346">
                        <c:v>83.518592999999996</c:v>
                      </c:pt>
                      <c:pt idx="347">
                        <c:v>100.899933</c:v>
                      </c:pt>
                      <c:pt idx="348">
                        <c:v>48.701447000000002</c:v>
                      </c:pt>
                      <c:pt idx="349">
                        <c:v>79.994956999999999</c:v>
                      </c:pt>
                      <c:pt idx="350">
                        <c:v>128.66412399999999</c:v>
                      </c:pt>
                      <c:pt idx="351">
                        <c:v>66.058739000000003</c:v>
                      </c:pt>
                      <c:pt idx="352">
                        <c:v>93.855850000000004</c:v>
                      </c:pt>
                      <c:pt idx="353">
                        <c:v>45.181629000000001</c:v>
                      </c:pt>
                      <c:pt idx="354">
                        <c:v>142.469955</c:v>
                      </c:pt>
                      <c:pt idx="355">
                        <c:v>107.701576</c:v>
                      </c:pt>
                      <c:pt idx="356">
                        <c:v>86.840294</c:v>
                      </c:pt>
                      <c:pt idx="357">
                        <c:v>69.459586999999999</c:v>
                      </c:pt>
                      <c:pt idx="358">
                        <c:v>65.974593999999996</c:v>
                      </c:pt>
                      <c:pt idx="359">
                        <c:v>72.906006000000005</c:v>
                      </c:pt>
                      <c:pt idx="360">
                        <c:v>52.066234999999999</c:v>
                      </c:pt>
                      <c:pt idx="361">
                        <c:v>86.761252999999996</c:v>
                      </c:pt>
                      <c:pt idx="362">
                        <c:v>48.577449999999999</c:v>
                      </c:pt>
                      <c:pt idx="363">
                        <c:v>100.606392</c:v>
                      </c:pt>
                      <c:pt idx="364">
                        <c:v>65.902527000000006</c:v>
                      </c:pt>
                      <c:pt idx="365">
                        <c:v>62.422595999999999</c:v>
                      </c:pt>
                      <c:pt idx="366">
                        <c:v>52.009354000000002</c:v>
                      </c:pt>
                      <c:pt idx="367">
                        <c:v>107.466408</c:v>
                      </c:pt>
                      <c:pt idx="368">
                        <c:v>79.718613000000005</c:v>
                      </c:pt>
                      <c:pt idx="369">
                        <c:v>62.377113000000001</c:v>
                      </c:pt>
                      <c:pt idx="370">
                        <c:v>72.760040000000004</c:v>
                      </c:pt>
                      <c:pt idx="371">
                        <c:v>86.603301999999999</c:v>
                      </c:pt>
                      <c:pt idx="372">
                        <c:v>38.098511000000002</c:v>
                      </c:pt>
                      <c:pt idx="373">
                        <c:v>48.480175000000003</c:v>
                      </c:pt>
                      <c:pt idx="374">
                        <c:v>45.009098000000002</c:v>
                      </c:pt>
                      <c:pt idx="375">
                        <c:v>100.386612</c:v>
                      </c:pt>
                      <c:pt idx="376">
                        <c:v>79.602455000000006</c:v>
                      </c:pt>
                      <c:pt idx="377">
                        <c:v>72.667252000000005</c:v>
                      </c:pt>
                      <c:pt idx="378">
                        <c:v>44.976287999999997</c:v>
                      </c:pt>
                      <c:pt idx="379">
                        <c:v>27.672668000000002</c:v>
                      </c:pt>
                      <c:pt idx="380">
                        <c:v>69.169060000000002</c:v>
                      </c:pt>
                      <c:pt idx="381">
                        <c:v>76.072090000000003</c:v>
                      </c:pt>
                      <c:pt idx="382">
                        <c:v>96.801361</c:v>
                      </c:pt>
                      <c:pt idx="383">
                        <c:v>72.587783999999999</c:v>
                      </c:pt>
                      <c:pt idx="384">
                        <c:v>48.383029999999998</c:v>
                      </c:pt>
                      <c:pt idx="385">
                        <c:v>51.829506000000002</c:v>
                      </c:pt>
                      <c:pt idx="386">
                        <c:v>103.64009900000001</c:v>
                      </c:pt>
                      <c:pt idx="387">
                        <c:v>79.442916999999994</c:v>
                      </c:pt>
                      <c:pt idx="388">
                        <c:v>20.720459000000002</c:v>
                      </c:pt>
                      <c:pt idx="389">
                        <c:v>96.677834000000004</c:v>
                      </c:pt>
                      <c:pt idx="390">
                        <c:v>89.755898000000002</c:v>
                      </c:pt>
                      <c:pt idx="391">
                        <c:v>72.481917999999993</c:v>
                      </c:pt>
                      <c:pt idx="392">
                        <c:v>75.919578999999999</c:v>
                      </c:pt>
                      <c:pt idx="393">
                        <c:v>82.806252000000001</c:v>
                      </c:pt>
                      <c:pt idx="394">
                        <c:v>65.542984000000004</c:v>
                      </c:pt>
                      <c:pt idx="395">
                        <c:v>124.16404</c:v>
                      </c:pt>
                      <c:pt idx="396">
                        <c:v>86.209289999999996</c:v>
                      </c:pt>
                      <c:pt idx="397">
                        <c:v>117.223236</c:v>
                      </c:pt>
                      <c:pt idx="398">
                        <c:v>96.519157000000007</c:v>
                      </c:pt>
                      <c:pt idx="399">
                        <c:v>113.73395499999999</c:v>
                      </c:pt>
                      <c:pt idx="400">
                        <c:v>62.025379000000001</c:v>
                      </c:pt>
                      <c:pt idx="401">
                        <c:v>99.911536999999996</c:v>
                      </c:pt>
                      <c:pt idx="402">
                        <c:v>58.558135999999998</c:v>
                      </c:pt>
                      <c:pt idx="403">
                        <c:v>34.439673999999997</c:v>
                      </c:pt>
                      <c:pt idx="404">
                        <c:v>82.640120999999994</c:v>
                      </c:pt>
                      <c:pt idx="405">
                        <c:v>110.16670999999999</c:v>
                      </c:pt>
                      <c:pt idx="406">
                        <c:v>51.631214</c:v>
                      </c:pt>
                      <c:pt idx="407">
                        <c:v>61.94614</c:v>
                      </c:pt>
                      <c:pt idx="408">
                        <c:v>127.310478</c:v>
                      </c:pt>
                      <c:pt idx="409">
                        <c:v>89.445076</c:v>
                      </c:pt>
                      <c:pt idx="410">
                        <c:v>89.428734000000006</c:v>
                      </c:pt>
                      <c:pt idx="411">
                        <c:v>85.973465000000004</c:v>
                      </c:pt>
                      <c:pt idx="412">
                        <c:v>92.834372999999999</c:v>
                      </c:pt>
                      <c:pt idx="413">
                        <c:v>41.252186000000002</c:v>
                      </c:pt>
                      <c:pt idx="414">
                        <c:v>137.48216199999999</c:v>
                      </c:pt>
                      <c:pt idx="415">
                        <c:v>61.855666999999997</c:v>
                      </c:pt>
                      <c:pt idx="416">
                        <c:v>75.587554999999995</c:v>
                      </c:pt>
                      <c:pt idx="417">
                        <c:v>72.138572999999994</c:v>
                      </c:pt>
                      <c:pt idx="418">
                        <c:v>44.649051999999998</c:v>
                      </c:pt>
                      <c:pt idx="419">
                        <c:v>127.05484</c:v>
                      </c:pt>
                      <c:pt idx="420">
                        <c:v>82.398887999999999</c:v>
                      </c:pt>
                      <c:pt idx="421">
                        <c:v>85.816483000000005</c:v>
                      </c:pt>
                      <c:pt idx="422">
                        <c:v>99.528923000000006</c:v>
                      </c:pt>
                      <c:pt idx="423">
                        <c:v>68.62809</c:v>
                      </c:pt>
                      <c:pt idx="424">
                        <c:v>51.461658</c:v>
                      </c:pt>
                      <c:pt idx="425">
                        <c:v>72.033150000000006</c:v>
                      </c:pt>
                      <c:pt idx="426">
                        <c:v>113.17424800000001</c:v>
                      </c:pt>
                      <c:pt idx="427">
                        <c:v>51.433433999999998</c:v>
                      </c:pt>
                      <c:pt idx="428">
                        <c:v>89.134979000000001</c:v>
                      </c:pt>
                      <c:pt idx="429">
                        <c:v>95.973968999999997</c:v>
                      </c:pt>
                      <c:pt idx="430">
                        <c:v>75.394324999999995</c:v>
                      </c:pt>
                      <c:pt idx="431">
                        <c:v>113.070801</c:v>
                      </c:pt>
                      <c:pt idx="432">
                        <c:v>89.069794000000002</c:v>
                      </c:pt>
                      <c:pt idx="433">
                        <c:v>109.604309</c:v>
                      </c:pt>
                      <c:pt idx="434">
                        <c:v>85.612701000000001</c:v>
                      </c:pt>
                      <c:pt idx="435">
                        <c:v>92.444800999999998</c:v>
                      </c:pt>
                      <c:pt idx="436">
                        <c:v>75.311615000000003</c:v>
                      </c:pt>
                      <c:pt idx="437">
                        <c:v>71.875206000000006</c:v>
                      </c:pt>
                      <c:pt idx="438">
                        <c:v>99.238074999999995</c:v>
                      </c:pt>
                      <c:pt idx="439">
                        <c:v>75.270279000000002</c:v>
                      </c:pt>
                      <c:pt idx="440">
                        <c:v>82.098006999999996</c:v>
                      </c:pt>
                      <c:pt idx="441">
                        <c:v>71.822609</c:v>
                      </c:pt>
                      <c:pt idx="442">
                        <c:v>51.292473000000001</c:v>
                      </c:pt>
                      <c:pt idx="443">
                        <c:v>85.471808999999993</c:v>
                      </c:pt>
                      <c:pt idx="444">
                        <c:v>27.345972</c:v>
                      </c:pt>
                      <c:pt idx="445">
                        <c:v>71.770042000000004</c:v>
                      </c:pt>
                      <c:pt idx="446">
                        <c:v>68.339905000000002</c:v>
                      </c:pt>
                      <c:pt idx="447">
                        <c:v>47.829174000000002</c:v>
                      </c:pt>
                      <c:pt idx="448">
                        <c:v>78.562118999999996</c:v>
                      </c:pt>
                      <c:pt idx="449">
                        <c:v>92.208206000000004</c:v>
                      </c:pt>
                      <c:pt idx="450">
                        <c:v>47.802909999999997</c:v>
                      </c:pt>
                      <c:pt idx="451">
                        <c:v>54.621890999999998</c:v>
                      </c:pt>
                      <c:pt idx="452">
                        <c:v>81.917831000000007</c:v>
                      </c:pt>
                      <c:pt idx="453">
                        <c:v>44.364032999999999</c:v>
                      </c:pt>
                      <c:pt idx="454">
                        <c:v>88.711815000000001</c:v>
                      </c:pt>
                      <c:pt idx="455">
                        <c:v>98.929671999999997</c:v>
                      </c:pt>
                      <c:pt idx="456">
                        <c:v>129.60823099999999</c:v>
                      </c:pt>
                      <c:pt idx="457">
                        <c:v>98.893433000000002</c:v>
                      </c:pt>
                      <c:pt idx="458">
                        <c:v>88.646834999999996</c:v>
                      </c:pt>
                      <c:pt idx="459">
                        <c:v>126.128151</c:v>
                      </c:pt>
                      <c:pt idx="460">
                        <c:v>64.756645000000006</c:v>
                      </c:pt>
                      <c:pt idx="461">
                        <c:v>105.63621500000001</c:v>
                      </c:pt>
                      <c:pt idx="462">
                        <c:v>105.61685900000001</c:v>
                      </c:pt>
                      <c:pt idx="463">
                        <c:v>40.876452999999998</c:v>
                      </c:pt>
                      <c:pt idx="464">
                        <c:v>71.520683000000005</c:v>
                      </c:pt>
                      <c:pt idx="465">
                        <c:v>54.481963999999998</c:v>
                      </c:pt>
                      <c:pt idx="466">
                        <c:v>71.494468999999995</c:v>
                      </c:pt>
                      <c:pt idx="467">
                        <c:v>81.692986000000005</c:v>
                      </c:pt>
                      <c:pt idx="468">
                        <c:v>44.242255999999998</c:v>
                      </c:pt>
                      <c:pt idx="469">
                        <c:v>54.442028000000001</c:v>
                      </c:pt>
                      <c:pt idx="470">
                        <c:v>102.060089</c:v>
                      </c:pt>
                      <c:pt idx="471">
                        <c:v>88.435860000000005</c:v>
                      </c:pt>
                      <c:pt idx="472">
                        <c:v>71.415863000000002</c:v>
                      </c:pt>
                      <c:pt idx="473">
                        <c:v>91.803566000000004</c:v>
                      </c:pt>
                      <c:pt idx="474">
                        <c:v>91.786727999999997</c:v>
                      </c:pt>
                      <c:pt idx="475">
                        <c:v>91.769897</c:v>
                      </c:pt>
                      <c:pt idx="476">
                        <c:v>57.770451000000001</c:v>
                      </c:pt>
                      <c:pt idx="477">
                        <c:v>101.929153</c:v>
                      </c:pt>
                      <c:pt idx="478">
                        <c:v>88.322395</c:v>
                      </c:pt>
                      <c:pt idx="479">
                        <c:v>91.702590999999998</c:v>
                      </c:pt>
                      <c:pt idx="480">
                        <c:v>54.332306000000003</c:v>
                      </c:pt>
                      <c:pt idx="481">
                        <c:v>91.668944999999994</c:v>
                      </c:pt>
                      <c:pt idx="482">
                        <c:v>84.863083000000003</c:v>
                      </c:pt>
                      <c:pt idx="483">
                        <c:v>101.81701700000001</c:v>
                      </c:pt>
                      <c:pt idx="484">
                        <c:v>84.831940000000003</c:v>
                      </c:pt>
                      <c:pt idx="485">
                        <c:v>91.601685000000003</c:v>
                      </c:pt>
                      <c:pt idx="486">
                        <c:v>74.624718000000001</c:v>
                      </c:pt>
                      <c:pt idx="487">
                        <c:v>61.045380000000002</c:v>
                      </c:pt>
                      <c:pt idx="488">
                        <c:v>67.815749999999994</c:v>
                      </c:pt>
                      <c:pt idx="489">
                        <c:v>57.632809000000002</c:v>
                      </c:pt>
                      <c:pt idx="490">
                        <c:v>57.622230999999999</c:v>
                      </c:pt>
                      <c:pt idx="491">
                        <c:v>61.000571999999998</c:v>
                      </c:pt>
                      <c:pt idx="492">
                        <c:v>74.542572000000007</c:v>
                      </c:pt>
                      <c:pt idx="493">
                        <c:v>57.590504000000003</c:v>
                      </c:pt>
                      <c:pt idx="494">
                        <c:v>115.159859</c:v>
                      </c:pt>
                      <c:pt idx="495">
                        <c:v>84.660820000000001</c:v>
                      </c:pt>
                      <c:pt idx="496">
                        <c:v>23.700676000000001</c:v>
                      </c:pt>
                      <c:pt idx="497">
                        <c:v>67.703781000000006</c:v>
                      </c:pt>
                      <c:pt idx="498">
                        <c:v>101.537025</c:v>
                      </c:pt>
                      <c:pt idx="499">
                        <c:v>77.830757000000006</c:v>
                      </c:pt>
                      <c:pt idx="500">
                        <c:v>77.816460000000006</c:v>
                      </c:pt>
                      <c:pt idx="501">
                        <c:v>84.567573999999993</c:v>
                      </c:pt>
                      <c:pt idx="502">
                        <c:v>101.46244799999999</c:v>
                      </c:pt>
                      <c:pt idx="503">
                        <c:v>94.680892999999998</c:v>
                      </c:pt>
                      <c:pt idx="504">
                        <c:v>57.474266</c:v>
                      </c:pt>
                      <c:pt idx="505">
                        <c:v>70.984581000000006</c:v>
                      </c:pt>
                      <c:pt idx="506">
                        <c:v>57.453147999999999</c:v>
                      </c:pt>
                      <c:pt idx="507">
                        <c:v>111.50621</c:v>
                      </c:pt>
                      <c:pt idx="508">
                        <c:v>94.593941000000001</c:v>
                      </c:pt>
                      <c:pt idx="509">
                        <c:v>64.176948999999993</c:v>
                      </c:pt>
                      <c:pt idx="510">
                        <c:v>111.444748</c:v>
                      </c:pt>
                      <c:pt idx="511">
                        <c:v>70.906349000000006</c:v>
                      </c:pt>
                      <c:pt idx="512">
                        <c:v>60.765701</c:v>
                      </c:pt>
                      <c:pt idx="513">
                        <c:v>97.882300999999998</c:v>
                      </c:pt>
                      <c:pt idx="514">
                        <c:v>47.244838999999999</c:v>
                      </c:pt>
                      <c:pt idx="515">
                        <c:v>20.244066</c:v>
                      </c:pt>
                      <c:pt idx="516">
                        <c:v>114.69528200000001</c:v>
                      </c:pt>
                      <c:pt idx="517">
                        <c:v>104.555885</c:v>
                      </c:pt>
                      <c:pt idx="518">
                        <c:v>87.675910999999999</c:v>
                      </c:pt>
                      <c:pt idx="519">
                        <c:v>60.687545999999998</c:v>
                      </c:pt>
                      <c:pt idx="520">
                        <c:v>114.610947</c:v>
                      </c:pt>
                      <c:pt idx="521">
                        <c:v>60.665225999999997</c:v>
                      </c:pt>
                      <c:pt idx="522">
                        <c:v>97.720444000000001</c:v>
                      </c:pt>
                      <c:pt idx="523">
                        <c:v>101.07152600000001</c:v>
                      </c:pt>
                      <c:pt idx="524">
                        <c:v>16.842155000000002</c:v>
                      </c:pt>
                      <c:pt idx="525">
                        <c:v>77.459663000000006</c:v>
                      </c:pt>
                      <c:pt idx="526">
                        <c:v>77.445419000000001</c:v>
                      </c:pt>
                      <c:pt idx="527">
                        <c:v>77.431168</c:v>
                      </c:pt>
                      <c:pt idx="528">
                        <c:v>77.416923999999995</c:v>
                      </c:pt>
                      <c:pt idx="529">
                        <c:v>97.594680999999994</c:v>
                      </c:pt>
                      <c:pt idx="530">
                        <c:v>94.212012999999999</c:v>
                      </c:pt>
                      <c:pt idx="531">
                        <c:v>117.74334</c:v>
                      </c:pt>
                      <c:pt idx="532">
                        <c:v>43.725192999999997</c:v>
                      </c:pt>
                      <c:pt idx="533">
                        <c:v>53.805717000000001</c:v>
                      </c:pt>
                      <c:pt idx="534">
                        <c:v>87.418198000000004</c:v>
                      </c:pt>
                      <c:pt idx="535">
                        <c:v>57.147533000000003</c:v>
                      </c:pt>
                      <c:pt idx="536">
                        <c:v>60.498016</c:v>
                      </c:pt>
                      <c:pt idx="537">
                        <c:v>107.532234</c:v>
                      </c:pt>
                      <c:pt idx="538">
                        <c:v>80.634322999999995</c:v>
                      </c:pt>
                      <c:pt idx="539">
                        <c:v>94.056061</c:v>
                      </c:pt>
                      <c:pt idx="540">
                        <c:v>70.529060000000001</c:v>
                      </c:pt>
                      <c:pt idx="541">
                        <c:v>50.368622000000002</c:v>
                      </c:pt>
                      <c:pt idx="542">
                        <c:v>63.788508999999998</c:v>
                      </c:pt>
                      <c:pt idx="543">
                        <c:v>83.916793999999996</c:v>
                      </c:pt>
                      <c:pt idx="544">
                        <c:v>87.257392999999993</c:v>
                      </c:pt>
                      <c:pt idx="545">
                        <c:v>70.464141999999995</c:v>
                      </c:pt>
                      <c:pt idx="546">
                        <c:v>67.096351999999996</c:v>
                      </c:pt>
                      <c:pt idx="547">
                        <c:v>87.209182999999996</c:v>
                      </c:pt>
                      <c:pt idx="548">
                        <c:v>70.425217000000004</c:v>
                      </c:pt>
                      <c:pt idx="549">
                        <c:v>53.647423000000003</c:v>
                      </c:pt>
                      <c:pt idx="550">
                        <c:v>73.751616999999996</c:v>
                      </c:pt>
                      <c:pt idx="551">
                        <c:v>50.275928</c:v>
                      </c:pt>
                      <c:pt idx="552">
                        <c:v>100.533325</c:v>
                      </c:pt>
                      <c:pt idx="553">
                        <c:v>73.710853999999998</c:v>
                      </c:pt>
                      <c:pt idx="554">
                        <c:v>43.548389</c:v>
                      </c:pt>
                      <c:pt idx="555">
                        <c:v>30.143328</c:v>
                      </c:pt>
                      <c:pt idx="556">
                        <c:v>77.018753000000004</c:v>
                      </c:pt>
                      <c:pt idx="557">
                        <c:v>73.656531999999999</c:v>
                      </c:pt>
                      <c:pt idx="558">
                        <c:v>56.905921999999997</c:v>
                      </c:pt>
                      <c:pt idx="559">
                        <c:v>83.669753999999998</c:v>
                      </c:pt>
                      <c:pt idx="560">
                        <c:v>56.884945000000002</c:v>
                      </c:pt>
                      <c:pt idx="561">
                        <c:v>80.293350000000004</c:v>
                      </c:pt>
                      <c:pt idx="562">
                        <c:v>60.208911999999998</c:v>
                      </c:pt>
                      <c:pt idx="563">
                        <c:v>56.853489000000003</c:v>
                      </c:pt>
                      <c:pt idx="564">
                        <c:v>50.155594000000001</c:v>
                      </c:pt>
                      <c:pt idx="565">
                        <c:v>100.292686</c:v>
                      </c:pt>
                      <c:pt idx="566">
                        <c:v>110.301613</c:v>
                      </c:pt>
                      <c:pt idx="567">
                        <c:v>63.495277000000002</c:v>
                      </c:pt>
                      <c:pt idx="568">
                        <c:v>66.824805999999995</c:v>
                      </c:pt>
                      <c:pt idx="569">
                        <c:v>60.131233000000002</c:v>
                      </c:pt>
                      <c:pt idx="570">
                        <c:v>66.800156000000001</c:v>
                      </c:pt>
                      <c:pt idx="571">
                        <c:v>86.824188000000007</c:v>
                      </c:pt>
                      <c:pt idx="572">
                        <c:v>96.824493000000004</c:v>
                      </c:pt>
                      <c:pt idx="573">
                        <c:v>80.115836999999999</c:v>
                      </c:pt>
                      <c:pt idx="574">
                        <c:v>40.050525999999998</c:v>
                      </c:pt>
                      <c:pt idx="575">
                        <c:v>123.466339</c:v>
                      </c:pt>
                      <c:pt idx="576">
                        <c:v>56.717312</c:v>
                      </c:pt>
                      <c:pt idx="577">
                        <c:v>66.713936000000004</c:v>
                      </c:pt>
                      <c:pt idx="578">
                        <c:v>100.052437</c:v>
                      </c:pt>
                      <c:pt idx="579">
                        <c:v>56.685917000000003</c:v>
                      </c:pt>
                      <c:pt idx="580">
                        <c:v>36.672351999999997</c:v>
                      </c:pt>
                      <c:pt idx="581">
                        <c:v>106.66351299999999</c:v>
                      </c:pt>
                      <c:pt idx="582">
                        <c:v>116.641685</c:v>
                      </c:pt>
                      <c:pt idx="583">
                        <c:v>69.972092000000004</c:v>
                      </c:pt>
                      <c:pt idx="584">
                        <c:v>63.296393999999999</c:v>
                      </c:pt>
                      <c:pt idx="585">
                        <c:v>103.253998</c:v>
                      </c:pt>
                      <c:pt idx="586">
                        <c:v>56.612704999999998</c:v>
                      </c:pt>
                      <c:pt idx="587">
                        <c:v>93.227242000000004</c:v>
                      </c:pt>
                      <c:pt idx="588">
                        <c:v>43.276080999999998</c:v>
                      </c:pt>
                      <c:pt idx="589">
                        <c:v>36.611462000000003</c:v>
                      </c:pt>
                      <c:pt idx="590">
                        <c:v>79.864799000000005</c:v>
                      </c:pt>
                      <c:pt idx="591">
                        <c:v>123.102158</c:v>
                      </c:pt>
                      <c:pt idx="592">
                        <c:v>103.120598</c:v>
                      </c:pt>
                      <c:pt idx="593">
                        <c:v>56.539558</c:v>
                      </c:pt>
                      <c:pt idx="594">
                        <c:v>63.179595999999997</c:v>
                      </c:pt>
                      <c:pt idx="595">
                        <c:v>63.167926999999999</c:v>
                      </c:pt>
                      <c:pt idx="596">
                        <c:v>122.988495</c:v>
                      </c:pt>
                      <c:pt idx="597">
                        <c:v>73.114784</c:v>
                      </c:pt>
                      <c:pt idx="598">
                        <c:v>73.101273000000006</c:v>
                      </c:pt>
                      <c:pt idx="599">
                        <c:v>83.054282999999998</c:v>
                      </c:pt>
                      <c:pt idx="600">
                        <c:v>109.611389</c:v>
                      </c:pt>
                      <c:pt idx="601">
                        <c:v>66.418869000000001</c:v>
                      </c:pt>
                      <c:pt idx="602">
                        <c:v>53.125275000000002</c:v>
                      </c:pt>
                      <c:pt idx="603">
                        <c:v>102.91119399999999</c:v>
                      </c:pt>
                      <c:pt idx="604">
                        <c:v>96.253967000000003</c:v>
                      </c:pt>
                      <c:pt idx="605">
                        <c:v>56.41431</c:v>
                      </c:pt>
                      <c:pt idx="606">
                        <c:v>76.311133999999996</c:v>
                      </c:pt>
                      <c:pt idx="607">
                        <c:v>72.979759000000001</c:v>
                      </c:pt>
                      <c:pt idx="608">
                        <c:v>23.216539000000001</c:v>
                      </c:pt>
                      <c:pt idx="609">
                        <c:v>72.952774000000005</c:v>
                      </c:pt>
                      <c:pt idx="610">
                        <c:v>62.993023000000001</c:v>
                      </c:pt>
                      <c:pt idx="611">
                        <c:v>76.240607999999995</c:v>
                      </c:pt>
                      <c:pt idx="612">
                        <c:v>89.483292000000006</c:v>
                      </c:pt>
                      <c:pt idx="613">
                        <c:v>69.585243000000006</c:v>
                      </c:pt>
                      <c:pt idx="614">
                        <c:v>56.320495999999999</c:v>
                      </c:pt>
                      <c:pt idx="615">
                        <c:v>72.871864000000002</c:v>
                      </c:pt>
                      <c:pt idx="616">
                        <c:v>109.287575</c:v>
                      </c:pt>
                      <c:pt idx="617">
                        <c:v>59.600375999999997</c:v>
                      </c:pt>
                      <c:pt idx="618">
                        <c:v>99.315582000000006</c:v>
                      </c:pt>
                      <c:pt idx="619">
                        <c:v>92.677398999999994</c:v>
                      </c:pt>
                      <c:pt idx="620">
                        <c:v>72.804481999999993</c:v>
                      </c:pt>
                      <c:pt idx="621">
                        <c:v>19.852093</c:v>
                      </c:pt>
                      <c:pt idx="622">
                        <c:v>95.934028999999995</c:v>
                      </c:pt>
                      <c:pt idx="623">
                        <c:v>92.608817999999999</c:v>
                      </c:pt>
                      <c:pt idx="624">
                        <c:v>66.136909000000003</c:v>
                      </c:pt>
                      <c:pt idx="625">
                        <c:v>36.368568000000003</c:v>
                      </c:pt>
                      <c:pt idx="626">
                        <c:v>69.418053</c:v>
                      </c:pt>
                      <c:pt idx="627">
                        <c:v>52.880153999999997</c:v>
                      </c:pt>
                      <c:pt idx="628">
                        <c:v>56.174762999999999</c:v>
                      </c:pt>
                      <c:pt idx="629">
                        <c:v>95.809798999999998</c:v>
                      </c:pt>
                      <c:pt idx="630">
                        <c:v>79.276184000000001</c:v>
                      </c:pt>
                      <c:pt idx="631">
                        <c:v>79.261512999999994</c:v>
                      </c:pt>
                      <c:pt idx="632">
                        <c:v>62.737076000000002</c:v>
                      </c:pt>
                      <c:pt idx="633">
                        <c:v>66.026802000000004</c:v>
                      </c:pt>
                      <c:pt idx="634">
                        <c:v>85.818939</c:v>
                      </c:pt>
                      <c:pt idx="635">
                        <c:v>92.403282000000004</c:v>
                      </c:pt>
                      <c:pt idx="636">
                        <c:v>59.391109</c:v>
                      </c:pt>
                      <c:pt idx="637">
                        <c:v>82.472374000000002</c:v>
                      </c:pt>
                      <c:pt idx="638">
                        <c:v>56.070824000000002</c:v>
                      </c:pt>
                      <c:pt idx="639">
                        <c:v>79.144149999999996</c:v>
                      </c:pt>
                      <c:pt idx="640">
                        <c:v>92.317734000000002</c:v>
                      </c:pt>
                      <c:pt idx="641">
                        <c:v>92.300629000000001</c:v>
                      </c:pt>
                      <c:pt idx="642">
                        <c:v>75.804328999999996</c:v>
                      </c:pt>
                      <c:pt idx="643">
                        <c:v>115.333038</c:v>
                      </c:pt>
                      <c:pt idx="644">
                        <c:v>72.481621000000004</c:v>
                      </c:pt>
                      <c:pt idx="645">
                        <c:v>75.762191999999999</c:v>
                      </c:pt>
                      <c:pt idx="646">
                        <c:v>95.508537000000004</c:v>
                      </c:pt>
                      <c:pt idx="647">
                        <c:v>59.270175999999999</c:v>
                      </c:pt>
                      <c:pt idx="648">
                        <c:v>98.765320000000003</c:v>
                      </c:pt>
                      <c:pt idx="649">
                        <c:v>69.122910000000005</c:v>
                      </c:pt>
                      <c:pt idx="650">
                        <c:v>65.819137999999995</c:v>
                      </c:pt>
                      <c:pt idx="651">
                        <c:v>85.549010999999993</c:v>
                      </c:pt>
                      <c:pt idx="652">
                        <c:v>36.187103</c:v>
                      </c:pt>
                      <c:pt idx="653">
                        <c:v>52.626026000000003</c:v>
                      </c:pt>
                      <c:pt idx="654">
                        <c:v>85.501441999999997</c:v>
                      </c:pt>
                      <c:pt idx="655">
                        <c:v>85.485579999999999</c:v>
                      </c:pt>
                      <c:pt idx="656">
                        <c:v>75.607840999999993</c:v>
                      </c:pt>
                      <c:pt idx="657">
                        <c:v>72.307129000000003</c:v>
                      </c:pt>
                      <c:pt idx="658">
                        <c:v>55.863326999999998</c:v>
                      </c:pt>
                      <c:pt idx="659">
                        <c:v>42.711094000000003</c:v>
                      </c:pt>
                      <c:pt idx="660">
                        <c:v>52.557746999999999</c:v>
                      </c:pt>
                      <c:pt idx="661">
                        <c:v>42.695247999999999</c:v>
                      </c:pt>
                      <c:pt idx="662">
                        <c:v>45.970965999999997</c:v>
                      </c:pt>
                      <c:pt idx="663">
                        <c:v>91.924880999999999</c:v>
                      </c:pt>
                      <c:pt idx="664">
                        <c:v>42.671489999999999</c:v>
                      </c:pt>
                      <c:pt idx="665">
                        <c:v>82.045333999999997</c:v>
                      </c:pt>
                      <c:pt idx="666">
                        <c:v>59.061675999999999</c:v>
                      </c:pt>
                      <c:pt idx="667">
                        <c:v>32.805954</c:v>
                      </c:pt>
                      <c:pt idx="668">
                        <c:v>85.279647999999995</c:v>
                      </c:pt>
                      <c:pt idx="669">
                        <c:v>55.749420000000001</c:v>
                      </c:pt>
                      <c:pt idx="670">
                        <c:v>32.787689</c:v>
                      </c:pt>
                      <c:pt idx="671">
                        <c:v>98.344809999999995</c:v>
                      </c:pt>
                      <c:pt idx="672">
                        <c:v>75.383697999999995</c:v>
                      </c:pt>
                      <c:pt idx="673">
                        <c:v>91.754417000000004</c:v>
                      </c:pt>
                      <c:pt idx="674">
                        <c:v>78.632041999999998</c:v>
                      </c:pt>
                      <c:pt idx="675">
                        <c:v>65.514533999999998</c:v>
                      </c:pt>
                      <c:pt idx="676">
                        <c:v>85.153084000000007</c:v>
                      </c:pt>
                      <c:pt idx="677">
                        <c:v>52.392166000000003</c:v>
                      </c:pt>
                      <c:pt idx="678">
                        <c:v>65.478049999999996</c:v>
                      </c:pt>
                      <c:pt idx="679">
                        <c:v>94.925537000000006</c:v>
                      </c:pt>
                      <c:pt idx="680">
                        <c:v>81.817161999999996</c:v>
                      </c:pt>
                      <c:pt idx="681">
                        <c:v>19.632470999999999</c:v>
                      </c:pt>
                      <c:pt idx="682">
                        <c:v>71.972358999999997</c:v>
                      </c:pt>
                      <c:pt idx="683">
                        <c:v>49.062945999999997</c:v>
                      </c:pt>
                      <c:pt idx="684">
                        <c:v>55.594341</c:v>
                      </c:pt>
                      <c:pt idx="685">
                        <c:v>101.35908499999999</c:v>
                      </c:pt>
                      <c:pt idx="686">
                        <c:v>62.111767</c:v>
                      </c:pt>
                      <c:pt idx="687">
                        <c:v>107.85829200000001</c:v>
                      </c:pt>
                      <c:pt idx="688">
                        <c:v>75.159987999999998</c:v>
                      </c:pt>
                      <c:pt idx="689">
                        <c:v>81.680458000000002</c:v>
                      </c:pt>
                      <c:pt idx="690">
                        <c:v>75.132057000000003</c:v>
                      </c:pt>
                      <c:pt idx="691">
                        <c:v>58.788074000000002</c:v>
                      </c:pt>
                      <c:pt idx="692">
                        <c:v>78.369529999999997</c:v>
                      </c:pt>
                      <c:pt idx="693">
                        <c:v>78.354965000000007</c:v>
                      </c:pt>
                      <c:pt idx="694">
                        <c:v>75.076217999999997</c:v>
                      </c:pt>
                      <c:pt idx="695">
                        <c:v>88.116562000000002</c:v>
                      </c:pt>
                      <c:pt idx="696">
                        <c:v>84.837211999999994</c:v>
                      </c:pt>
                      <c:pt idx="697">
                        <c:v>97.870887999999994</c:v>
                      </c:pt>
                      <c:pt idx="698">
                        <c:v>48.926346000000002</c:v>
                      </c:pt>
                      <c:pt idx="699">
                        <c:v>71.7453</c:v>
                      </c:pt>
                      <c:pt idx="700">
                        <c:v>71.731955999999997</c:v>
                      </c:pt>
                      <c:pt idx="701">
                        <c:v>110.83786000000001</c:v>
                      </c:pt>
                      <c:pt idx="702">
                        <c:v>81.483269000000007</c:v>
                      </c:pt>
                      <c:pt idx="703">
                        <c:v>78.209389000000002</c:v>
                      </c:pt>
                      <c:pt idx="704">
                        <c:v>97.743553000000006</c:v>
                      </c:pt>
                      <c:pt idx="705">
                        <c:v>35.832638000000003</c:v>
                      </c:pt>
                      <c:pt idx="706">
                        <c:v>120.505539</c:v>
                      </c:pt>
                      <c:pt idx="707">
                        <c:v>91.176413999999994</c:v>
                      </c:pt>
                      <c:pt idx="708">
                        <c:v>78.136673000000002</c:v>
                      </c:pt>
                      <c:pt idx="709">
                        <c:v>84.632309000000006</c:v>
                      </c:pt>
                      <c:pt idx="710">
                        <c:v>91.125525999999994</c:v>
                      </c:pt>
                      <c:pt idx="711">
                        <c:v>94.362449999999995</c:v>
                      </c:pt>
                      <c:pt idx="712">
                        <c:v>48.799079999999996</c:v>
                      </c:pt>
                      <c:pt idx="713">
                        <c:v>32.526665000000001</c:v>
                      </c:pt>
                      <c:pt idx="714">
                        <c:v>81.301529000000002</c:v>
                      </c:pt>
                      <c:pt idx="715">
                        <c:v>42.268925000000003</c:v>
                      </c:pt>
                      <c:pt idx="716">
                        <c:v>48.762756000000003</c:v>
                      </c:pt>
                      <c:pt idx="717">
                        <c:v>97.507362000000001</c:v>
                      </c:pt>
                      <c:pt idx="718">
                        <c:v>51.994244000000002</c:v>
                      </c:pt>
                      <c:pt idx="719">
                        <c:v>68.229736000000003</c:v>
                      </c:pt>
                      <c:pt idx="720">
                        <c:v>48.726455999999999</c:v>
                      </c:pt>
                      <c:pt idx="721">
                        <c:v>81.195633000000001</c:v>
                      </c:pt>
                      <c:pt idx="722">
                        <c:v>51.955528000000001</c:v>
                      </c:pt>
                      <c:pt idx="723">
                        <c:v>100.645088</c:v>
                      </c:pt>
                      <c:pt idx="724">
                        <c:v>48.690165999999998</c:v>
                      </c:pt>
                      <c:pt idx="725">
                        <c:v>55.171913000000004</c:v>
                      </c:pt>
                      <c:pt idx="726">
                        <c:v>61.651240999999999</c:v>
                      </c:pt>
                      <c:pt idx="727">
                        <c:v>51.907162</c:v>
                      </c:pt>
                      <c:pt idx="728">
                        <c:v>90.820610000000002</c:v>
                      </c:pt>
                      <c:pt idx="729">
                        <c:v>87.560706999999994</c:v>
                      </c:pt>
                      <c:pt idx="730">
                        <c:v>74.574852000000007</c:v>
                      </c:pt>
                      <c:pt idx="731">
                        <c:v>74.560958999999997</c:v>
                      </c:pt>
                      <c:pt idx="732">
                        <c:v>68.064712999999998</c:v>
                      </c:pt>
                      <c:pt idx="733">
                        <c:v>71.292595000000006</c:v>
                      </c:pt>
                      <c:pt idx="734">
                        <c:v>103.679001</c:v>
                      </c:pt>
                      <c:pt idx="735">
                        <c:v>97.180946000000006</c:v>
                      </c:pt>
                      <c:pt idx="736">
                        <c:v>55.058937</c:v>
                      </c:pt>
                      <c:pt idx="737">
                        <c:v>93.906563000000006</c:v>
                      </c:pt>
                      <c:pt idx="738">
                        <c:v>71.226180999999997</c:v>
                      </c:pt>
                      <c:pt idx="739">
                        <c:v>61.502056000000003</c:v>
                      </c:pt>
                      <c:pt idx="740">
                        <c:v>84.145020000000002</c:v>
                      </c:pt>
                      <c:pt idx="741">
                        <c:v>77.657844999999995</c:v>
                      </c:pt>
                      <c:pt idx="742">
                        <c:v>74.408218000000005</c:v>
                      </c:pt>
                      <c:pt idx="743">
                        <c:v>100.27063800000001</c:v>
                      </c:pt>
                      <c:pt idx="744">
                        <c:v>67.912604999999999</c:v>
                      </c:pt>
                      <c:pt idx="745">
                        <c:v>80.833259999999996</c:v>
                      </c:pt>
                      <c:pt idx="746">
                        <c:v>38.792727999999997</c:v>
                      </c:pt>
                      <c:pt idx="747">
                        <c:v>61.410366000000003</c:v>
                      </c:pt>
                      <c:pt idx="748">
                        <c:v>74.324996999999996</c:v>
                      </c:pt>
                      <c:pt idx="749">
                        <c:v>48.463782999999999</c:v>
                      </c:pt>
                      <c:pt idx="750">
                        <c:v>87.218536</c:v>
                      </c:pt>
                      <c:pt idx="751">
                        <c:v>77.513122999999993</c:v>
                      </c:pt>
                      <c:pt idx="752">
                        <c:v>71.040436</c:v>
                      </c:pt>
                      <c:pt idx="753">
                        <c:v>87.169724000000002</c:v>
                      </c:pt>
                      <c:pt idx="754">
                        <c:v>54.874400999999999</c:v>
                      </c:pt>
                      <c:pt idx="755">
                        <c:v>58.091464999999999</c:v>
                      </c:pt>
                      <c:pt idx="756">
                        <c:v>83.894233999999997</c:v>
                      </c:pt>
                      <c:pt idx="757">
                        <c:v>74.200278999999995</c:v>
                      </c:pt>
                      <c:pt idx="758">
                        <c:v>135.47087099999999</c:v>
                      </c:pt>
                      <c:pt idx="759">
                        <c:v>119.32111399999999</c:v>
                      </c:pt>
                      <c:pt idx="760">
                        <c:v>80.607322999999994</c:v>
                      </c:pt>
                      <c:pt idx="761">
                        <c:v>90.263344000000004</c:v>
                      </c:pt>
                      <c:pt idx="762">
                        <c:v>93.469582000000003</c:v>
                      </c:pt>
                      <c:pt idx="763">
                        <c:v>99.897109999999998</c:v>
                      </c:pt>
                      <c:pt idx="764">
                        <c:v>64.437714</c:v>
                      </c:pt>
                      <c:pt idx="765">
                        <c:v>54.761828999999999</c:v>
                      </c:pt>
                      <c:pt idx="766">
                        <c:v>83.737746999999999</c:v>
                      </c:pt>
                      <c:pt idx="767">
                        <c:v>32.200809</c:v>
                      </c:pt>
                      <c:pt idx="768">
                        <c:v>51.511673000000002</c:v>
                      </c:pt>
                      <c:pt idx="769">
                        <c:v>70.815323000000006</c:v>
                      </c:pt>
                      <c:pt idx="770">
                        <c:v>67.583816999999996</c:v>
                      </c:pt>
                      <c:pt idx="771">
                        <c:v>102.96563</c:v>
                      </c:pt>
                      <c:pt idx="772">
                        <c:v>38.604897000000001</c:v>
                      </c:pt>
                      <c:pt idx="773">
                        <c:v>115.793053</c:v>
                      </c:pt>
                      <c:pt idx="774">
                        <c:v>54.669837999999999</c:v>
                      </c:pt>
                      <c:pt idx="775">
                        <c:v>77.166527000000002</c:v>
                      </c:pt>
                      <c:pt idx="776">
                        <c:v>83.581444000000005</c:v>
                      </c:pt>
                      <c:pt idx="777">
                        <c:v>77.137687999999997</c:v>
                      </c:pt>
                      <c:pt idx="778">
                        <c:v>54.628982999999998</c:v>
                      </c:pt>
                      <c:pt idx="779">
                        <c:v>99.598938000000004</c:v>
                      </c:pt>
                      <c:pt idx="780">
                        <c:v>67.457642000000007</c:v>
                      </c:pt>
                      <c:pt idx="781">
                        <c:v>64.233360000000005</c:v>
                      </c:pt>
                      <c:pt idx="782">
                        <c:v>35.321742999999998</c:v>
                      </c:pt>
                      <c:pt idx="783">
                        <c:v>131.629166</c:v>
                      </c:pt>
                      <c:pt idx="784">
                        <c:v>73.826942000000003</c:v>
                      </c:pt>
                      <c:pt idx="785">
                        <c:v>51.348274000000004</c:v>
                      </c:pt>
                      <c:pt idx="786">
                        <c:v>57.756003999999997</c:v>
                      </c:pt>
                      <c:pt idx="787">
                        <c:v>38.496803</c:v>
                      </c:pt>
                      <c:pt idx="788">
                        <c:v>86.601607999999999</c:v>
                      </c:pt>
                      <c:pt idx="789">
                        <c:v>86.585410999999993</c:v>
                      </c:pt>
                      <c:pt idx="790">
                        <c:v>51.300277999999999</c:v>
                      </c:pt>
                      <c:pt idx="791">
                        <c:v>105.78703299999999</c:v>
                      </c:pt>
                      <c:pt idx="792">
                        <c:v>96.152039000000002</c:v>
                      </c:pt>
                      <c:pt idx="793">
                        <c:v>96.134056000000001</c:v>
                      </c:pt>
                      <c:pt idx="794">
                        <c:v>86.504463000000001</c:v>
                      </c:pt>
                      <c:pt idx="795">
                        <c:v>57.658852000000003</c:v>
                      </c:pt>
                      <c:pt idx="796">
                        <c:v>57.648063999999998</c:v>
                      </c:pt>
                      <c:pt idx="797">
                        <c:v>28.818639999999998</c:v>
                      </c:pt>
                      <c:pt idx="798">
                        <c:v>60.827964999999999</c:v>
                      </c:pt>
                      <c:pt idx="799">
                        <c:v>73.620070999999996</c:v>
                      </c:pt>
                      <c:pt idx="800">
                        <c:v>51.20438</c:v>
                      </c:pt>
                      <c:pt idx="801">
                        <c:v>54.394469999999998</c:v>
                      </c:pt>
                      <c:pt idx="802">
                        <c:v>63.981513999999997</c:v>
                      </c:pt>
                      <c:pt idx="803">
                        <c:v>79.961922000000001</c:v>
                      </c:pt>
                      <c:pt idx="804">
                        <c:v>76.749077</c:v>
                      </c:pt>
                      <c:pt idx="805">
                        <c:v>86.326545999999993</c:v>
                      </c:pt>
                      <c:pt idx="806">
                        <c:v>57.540256999999997</c:v>
                      </c:pt>
                      <c:pt idx="807">
                        <c:v>67.117728999999997</c:v>
                      </c:pt>
                      <c:pt idx="808">
                        <c:v>67.105164000000002</c:v>
                      </c:pt>
                      <c:pt idx="809">
                        <c:v>79.872139000000004</c:v>
                      </c:pt>
                      <c:pt idx="810">
                        <c:v>70.274322999999995</c:v>
                      </c:pt>
                      <c:pt idx="811">
                        <c:v>63.873778999999999</c:v>
                      </c:pt>
                      <c:pt idx="812">
                        <c:v>89.406540000000007</c:v>
                      </c:pt>
                      <c:pt idx="813">
                        <c:v>67.042350999999996</c:v>
                      </c:pt>
                      <c:pt idx="814">
                        <c:v>57.454104999999998</c:v>
                      </c:pt>
                      <c:pt idx="815">
                        <c:v>79.782416999999995</c:v>
                      </c:pt>
                      <c:pt idx="816">
                        <c:v>47.860484999999997</c:v>
                      </c:pt>
                      <c:pt idx="817">
                        <c:v>63.802021000000003</c:v>
                      </c:pt>
                      <c:pt idx="818">
                        <c:v>66.979568</c:v>
                      </c:pt>
                      <c:pt idx="819">
                        <c:v>79.722640999999996</c:v>
                      </c:pt>
                      <c:pt idx="820">
                        <c:v>86.084320000000005</c:v>
                      </c:pt>
                      <c:pt idx="821">
                        <c:v>105.19445</c:v>
                      </c:pt>
                      <c:pt idx="822">
                        <c:v>22.309792999999999</c:v>
                      </c:pt>
                      <c:pt idx="823">
                        <c:v>54.170769</c:v>
                      </c:pt>
                      <c:pt idx="824">
                        <c:v>41.416943000000003</c:v>
                      </c:pt>
                      <c:pt idx="825">
                        <c:v>82.818359000000001</c:v>
                      </c:pt>
                      <c:pt idx="826">
                        <c:v>73.248656999999994</c:v>
                      </c:pt>
                      <c:pt idx="827">
                        <c:v>57.314289000000002</c:v>
                      </c:pt>
                      <c:pt idx="828">
                        <c:v>98.689437999999996</c:v>
                      </c:pt>
                      <c:pt idx="829">
                        <c:v>114.58560199999999</c:v>
                      </c:pt>
                      <c:pt idx="830">
                        <c:v>76.376075999999998</c:v>
                      </c:pt>
                      <c:pt idx="831">
                        <c:v>66.816535999999999</c:v>
                      </c:pt>
                      <c:pt idx="832">
                        <c:v>89.072006000000002</c:v>
                      </c:pt>
                      <c:pt idx="833">
                        <c:v>73.152564999999996</c:v>
                      </c:pt>
                      <c:pt idx="834">
                        <c:v>50.879196</c:v>
                      </c:pt>
                      <c:pt idx="835">
                        <c:v>57.228358999999998</c:v>
                      </c:pt>
                      <c:pt idx="836">
                        <c:v>34.966327999999997</c:v>
                      </c:pt>
                      <c:pt idx="837">
                        <c:v>82.632171999999997</c:v>
                      </c:pt>
                      <c:pt idx="838">
                        <c:v>66.728851000000006</c:v>
                      </c:pt>
                      <c:pt idx="839">
                        <c:v>79.424201999999994</c:v>
                      </c:pt>
                      <c:pt idx="840">
                        <c:v>34.940094000000002</c:v>
                      </c:pt>
                      <c:pt idx="841">
                        <c:v>85.745948999999996</c:v>
                      </c:pt>
                      <c:pt idx="842">
                        <c:v>101.60575900000001</c:v>
                      </c:pt>
                      <c:pt idx="843">
                        <c:v>111.110443</c:v>
                      </c:pt>
                      <c:pt idx="844">
                        <c:v>76.175719999999998</c:v>
                      </c:pt>
                      <c:pt idx="845">
                        <c:v>41.254105000000003</c:v>
                      </c:pt>
                      <c:pt idx="846">
                        <c:v>107.875092</c:v>
                      </c:pt>
                      <c:pt idx="847">
                        <c:v>69.788428999999994</c:v>
                      </c:pt>
                      <c:pt idx="848">
                        <c:v>63.432113999999999</c:v>
                      </c:pt>
                      <c:pt idx="849">
                        <c:v>53.907176999999997</c:v>
                      </c:pt>
                      <c:pt idx="850">
                        <c:v>85.601203999999996</c:v>
                      </c:pt>
                      <c:pt idx="851">
                        <c:v>82.415313999999995</c:v>
                      </c:pt>
                      <c:pt idx="852">
                        <c:v>85.569061000000005</c:v>
                      </c:pt>
                      <c:pt idx="853">
                        <c:v>69.709845999999999</c:v>
                      </c:pt>
                      <c:pt idx="854">
                        <c:v>79.200851</c:v>
                      </c:pt>
                      <c:pt idx="855">
                        <c:v>88.688293000000002</c:v>
                      </c:pt>
                      <c:pt idx="856">
                        <c:v>69.670569999999998</c:v>
                      </c:pt>
                      <c:pt idx="857">
                        <c:v>72.823738000000006</c:v>
                      </c:pt>
                      <c:pt idx="858">
                        <c:v>56.981780999999998</c:v>
                      </c:pt>
                      <c:pt idx="859">
                        <c:v>101.281914</c:v>
                      </c:pt>
                      <c:pt idx="860">
                        <c:v>85.440558999999993</c:v>
                      </c:pt>
                      <c:pt idx="861">
                        <c:v>56.949669</c:v>
                      </c:pt>
                      <c:pt idx="862">
                        <c:v>82.245177999999996</c:v>
                      </c:pt>
                      <c:pt idx="863">
                        <c:v>63.253632000000003</c:v>
                      </c:pt>
                      <c:pt idx="864">
                        <c:v>53.755485999999998</c:v>
                      </c:pt>
                      <c:pt idx="865">
                        <c:v>91.683295999999999</c:v>
                      </c:pt>
                      <c:pt idx="866">
                        <c:v>47.413482999999999</c:v>
                      </c:pt>
                      <c:pt idx="867">
                        <c:v>63.206093000000003</c:v>
                      </c:pt>
                      <c:pt idx="868">
                        <c:v>41.076236999999999</c:v>
                      </c:pt>
                      <c:pt idx="869">
                        <c:v>88.455260999999993</c:v>
                      </c:pt>
                      <c:pt idx="870">
                        <c:v>41.060794999999999</c:v>
                      </c:pt>
                      <c:pt idx="871">
                        <c:v>56.84272</c:v>
                      </c:pt>
                      <c:pt idx="872">
                        <c:v>72.618706000000003</c:v>
                      </c:pt>
                      <c:pt idx="873">
                        <c:v>63.134827000000001</c:v>
                      </c:pt>
                      <c:pt idx="874">
                        <c:v>91.528282000000004</c:v>
                      </c:pt>
                      <c:pt idx="875">
                        <c:v>91.511070000000004</c:v>
                      </c:pt>
                      <c:pt idx="876">
                        <c:v>94.648819000000003</c:v>
                      </c:pt>
                      <c:pt idx="877">
                        <c:v>53.624245000000002</c:v>
                      </c:pt>
                      <c:pt idx="878">
                        <c:v>85.151893999999999</c:v>
                      </c:pt>
                      <c:pt idx="879">
                        <c:v>63.063614000000001</c:v>
                      </c:pt>
                      <c:pt idx="880">
                        <c:v>56.746574000000003</c:v>
                      </c:pt>
                      <c:pt idx="881">
                        <c:v>107.16780900000001</c:v>
                      </c:pt>
                      <c:pt idx="882">
                        <c:v>66.179428000000001</c:v>
                      </c:pt>
                      <c:pt idx="883">
                        <c:v>37.809699999999999</c:v>
                      </c:pt>
                      <c:pt idx="884">
                        <c:v>47.253231</c:v>
                      </c:pt>
                      <c:pt idx="885">
                        <c:v>28.346603000000002</c:v>
                      </c:pt>
                      <c:pt idx="886">
                        <c:v>81.874779000000004</c:v>
                      </c:pt>
                      <c:pt idx="887">
                        <c:v>88.156242000000006</c:v>
                      </c:pt>
                      <c:pt idx="888">
                        <c:v>81.843956000000006</c:v>
                      </c:pt>
                      <c:pt idx="889">
                        <c:v>56.650536000000002</c:v>
                      </c:pt>
                      <c:pt idx="890">
                        <c:v>56.639873999999999</c:v>
                      </c:pt>
                      <c:pt idx="891">
                        <c:v>66.067413000000002</c:v>
                      </c:pt>
                      <c:pt idx="892">
                        <c:v>84.927818000000002</c:v>
                      </c:pt>
                      <c:pt idx="893">
                        <c:v>44.028354999999998</c:v>
                      </c:pt>
                      <c:pt idx="894">
                        <c:v>88.040131000000002</c:v>
                      </c:pt>
                      <c:pt idx="895">
                        <c:v>72.305060999999995</c:v>
                      </c:pt>
                      <c:pt idx="896">
                        <c:v>75.434546999999995</c:v>
                      </c:pt>
                      <c:pt idx="897">
                        <c:v>56.565258</c:v>
                      </c:pt>
                      <c:pt idx="898">
                        <c:v>72.264213999999996</c:v>
                      </c:pt>
                      <c:pt idx="899">
                        <c:v>40.837299000000002</c:v>
                      </c:pt>
                      <c:pt idx="900">
                        <c:v>43.970345000000002</c:v>
                      </c:pt>
                      <c:pt idx="901">
                        <c:v>47.102207</c:v>
                      </c:pt>
                      <c:pt idx="902">
                        <c:v>78.488892000000007</c:v>
                      </c:pt>
                      <c:pt idx="903">
                        <c:v>75.335136000000006</c:v>
                      </c:pt>
                      <c:pt idx="904">
                        <c:v>65.905822999999998</c:v>
                      </c:pt>
                      <c:pt idx="905">
                        <c:v>56.480063999999999</c:v>
                      </c:pt>
                      <c:pt idx="906">
                        <c:v>90.978508000000005</c:v>
                      </c:pt>
                      <c:pt idx="907">
                        <c:v>50.185580999999999</c:v>
                      </c:pt>
                      <c:pt idx="908">
                        <c:v>78.400192000000004</c:v>
                      </c:pt>
                      <c:pt idx="909">
                        <c:v>40.760413999999997</c:v>
                      </c:pt>
                      <c:pt idx="910">
                        <c:v>84.640288999999996</c:v>
                      </c:pt>
                      <c:pt idx="911">
                        <c:v>62.684691999999998</c:v>
                      </c:pt>
                      <c:pt idx="912">
                        <c:v>56.405586</c:v>
                      </c:pt>
                      <c:pt idx="913">
                        <c:v>81.459372999999999</c:v>
                      </c:pt>
                      <c:pt idx="914">
                        <c:v>62.649242000000001</c:v>
                      </c:pt>
                      <c:pt idx="915">
                        <c:v>93.956146000000004</c:v>
                      </c:pt>
                      <c:pt idx="916">
                        <c:v>84.544585999999995</c:v>
                      </c:pt>
                      <c:pt idx="917">
                        <c:v>72.005882</c:v>
                      </c:pt>
                      <c:pt idx="918">
                        <c:v>90.772902999999999</c:v>
                      </c:pt>
                      <c:pt idx="919">
                        <c:v>59.460681999999998</c:v>
                      </c:pt>
                      <c:pt idx="920">
                        <c:v>84.480819999999994</c:v>
                      </c:pt>
                      <c:pt idx="921">
                        <c:v>59.438254999999998</c:v>
                      </c:pt>
                      <c:pt idx="922">
                        <c:v>62.554779000000003</c:v>
                      </c:pt>
                      <c:pt idx="923">
                        <c:v>90.687316999999993</c:v>
                      </c:pt>
                      <c:pt idx="924">
                        <c:v>37.518706999999999</c:v>
                      </c:pt>
                      <c:pt idx="925">
                        <c:v>50.015503000000002</c:v>
                      </c:pt>
                      <c:pt idx="926">
                        <c:v>65.632964999999999</c:v>
                      </c:pt>
                      <c:pt idx="927">
                        <c:v>84.369315999999998</c:v>
                      </c:pt>
                      <c:pt idx="928">
                        <c:v>59.359794999999998</c:v>
                      </c:pt>
                      <c:pt idx="929">
                        <c:v>37.483322000000001</c:v>
                      </c:pt>
                      <c:pt idx="930">
                        <c:v>4334.7524409999996</c:v>
                      </c:pt>
                      <c:pt idx="931">
                        <c:v>118.65237399999999</c:v>
                      </c:pt>
                      <c:pt idx="932">
                        <c:v>68.680510999999996</c:v>
                      </c:pt>
                      <c:pt idx="933">
                        <c:v>65.546295000000001</c:v>
                      </c:pt>
                      <c:pt idx="934">
                        <c:v>53.051270000000002</c:v>
                      </c:pt>
                      <c:pt idx="935">
                        <c:v>49.921180999999997</c:v>
                      </c:pt>
                      <c:pt idx="936">
                        <c:v>115.420929</c:v>
                      </c:pt>
                      <c:pt idx="937">
                        <c:v>43.664538999999998</c:v>
                      </c:pt>
                      <c:pt idx="938">
                        <c:v>124.73226200000001</c:v>
                      </c:pt>
                      <c:pt idx="939">
                        <c:v>90.413810999999995</c:v>
                      </c:pt>
                      <c:pt idx="940">
                        <c:v>65.459709000000004</c:v>
                      </c:pt>
                      <c:pt idx="941">
                        <c:v>68.563880999999995</c:v>
                      </c:pt>
                      <c:pt idx="942">
                        <c:v>40.507365999999998</c:v>
                      </c:pt>
                      <c:pt idx="943">
                        <c:v>68.537979000000007</c:v>
                      </c:pt>
                      <c:pt idx="944">
                        <c:v>90.328452999999996</c:v>
                      </c:pt>
                      <c:pt idx="945">
                        <c:v>68.512084999999999</c:v>
                      </c:pt>
                      <c:pt idx="946">
                        <c:v>93.407921000000002</c:v>
                      </c:pt>
                      <c:pt idx="947">
                        <c:v>90.277259999999998</c:v>
                      </c:pt>
                      <c:pt idx="948">
                        <c:v>74.698097000000004</c:v>
                      </c:pt>
                      <c:pt idx="949">
                        <c:v>74.683982999999998</c:v>
                      </c:pt>
                      <c:pt idx="950">
                        <c:v>56.002398999999997</c:v>
                      </c:pt>
                      <c:pt idx="951">
                        <c:v>46.659846999999999</c:v>
                      </c:pt>
                      <c:pt idx="952">
                        <c:v>77.751709000000005</c:v>
                      </c:pt>
                      <c:pt idx="953">
                        <c:v>46.642207999999997</c:v>
                      </c:pt>
                      <c:pt idx="954">
                        <c:v>65.286743000000001</c:v>
                      </c:pt>
                      <c:pt idx="955">
                        <c:v>71.491012999999995</c:v>
                      </c:pt>
                      <c:pt idx="956">
                        <c:v>65.262062</c:v>
                      </c:pt>
                      <c:pt idx="957">
                        <c:v>71.463982000000001</c:v>
                      </c:pt>
                      <c:pt idx="958">
                        <c:v>90.089721999999995</c:v>
                      </c:pt>
                      <c:pt idx="959">
                        <c:v>93.178635</c:v>
                      </c:pt>
                      <c:pt idx="960">
                        <c:v>102.477119</c:v>
                      </c:pt>
                      <c:pt idx="961">
                        <c:v>68.305160999999998</c:v>
                      </c:pt>
                      <c:pt idx="962">
                        <c:v>58.979660000000003</c:v>
                      </c:pt>
                      <c:pt idx="963">
                        <c:v>49.657688</c:v>
                      </c:pt>
                      <c:pt idx="964">
                        <c:v>74.472442999999998</c:v>
                      </c:pt>
                      <c:pt idx="965">
                        <c:v>86.868080000000006</c:v>
                      </c:pt>
                      <c:pt idx="966">
                        <c:v>65.138733000000002</c:v>
                      </c:pt>
                      <c:pt idx="967">
                        <c:v>31.012574999999998</c:v>
                      </c:pt>
                      <c:pt idx="968">
                        <c:v>55.812072999999998</c:v>
                      </c:pt>
                      <c:pt idx="969">
                        <c:v>62.001677999999998</c:v>
                      </c:pt>
                      <c:pt idx="970">
                        <c:v>49.591957000000001</c:v>
                      </c:pt>
                      <c:pt idx="971">
                        <c:v>61.978214000000001</c:v>
                      </c:pt>
                      <c:pt idx="972">
                        <c:v>43.376536999999999</c:v>
                      </c:pt>
                      <c:pt idx="973">
                        <c:v>80.541175999999993</c:v>
                      </c:pt>
                      <c:pt idx="974">
                        <c:v>61.943024000000001</c:v>
                      </c:pt>
                      <c:pt idx="975">
                        <c:v>46.448475000000002</c:v>
                      </c:pt>
                      <c:pt idx="976">
                        <c:v>77.399467000000001</c:v>
                      </c:pt>
                      <c:pt idx="977">
                        <c:v>74.289421000000004</c:v>
                      </c:pt>
                      <c:pt idx="978">
                        <c:v>99.033805999999998</c:v>
                      </c:pt>
                      <c:pt idx="979">
                        <c:v>68.072845000000001</c:v>
                      </c:pt>
                      <c:pt idx="980">
                        <c:v>80.434494000000001</c:v>
                      </c:pt>
                      <c:pt idx="981">
                        <c:v>68.047066000000001</c:v>
                      </c:pt>
                      <c:pt idx="982">
                        <c:v>77.311569000000006</c:v>
                      </c:pt>
                      <c:pt idx="983">
                        <c:v>68.021293999999997</c:v>
                      </c:pt>
                      <c:pt idx="984">
                        <c:v>77.28228</c:v>
                      </c:pt>
                      <c:pt idx="985">
                        <c:v>89.630470000000003</c:v>
                      </c:pt>
                      <c:pt idx="986">
                        <c:v>46.351802999999997</c:v>
                      </c:pt>
                      <c:pt idx="987">
                        <c:v>92.686042999999998</c:v>
                      </c:pt>
                      <c:pt idx="988">
                        <c:v>64.867935000000003</c:v>
                      </c:pt>
                      <c:pt idx="989">
                        <c:v>111.181107</c:v>
                      </c:pt>
                      <c:pt idx="990">
                        <c:v>30.877789</c:v>
                      </c:pt>
                      <c:pt idx="991">
                        <c:v>83.354232999999994</c:v>
                      </c:pt>
                      <c:pt idx="992">
                        <c:v>67.905388000000002</c:v>
                      </c:pt>
                      <c:pt idx="993">
                        <c:v>37.032283999999997</c:v>
                      </c:pt>
                      <c:pt idx="994">
                        <c:v>55.537894999999999</c:v>
                      </c:pt>
                      <c:pt idx="995">
                        <c:v>46.272807999999998</c:v>
                      </c:pt>
                      <c:pt idx="996">
                        <c:v>58.601109000000001</c:v>
                      </c:pt>
                      <c:pt idx="997">
                        <c:v>77.092101999999997</c:v>
                      </c:pt>
                      <c:pt idx="998">
                        <c:v>67.828193999999996</c:v>
                      </c:pt>
                      <c:pt idx="999">
                        <c:v>52.402755999999997</c:v>
                      </c:pt>
                      <c:pt idx="1000">
                        <c:v>58.556679000000003</c:v>
                      </c:pt>
                      <c:pt idx="1001">
                        <c:v>49.301537000000003</c:v>
                      </c:pt>
                      <c:pt idx="1002">
                        <c:v>80.099800000000002</c:v>
                      </c:pt>
                      <c:pt idx="1003">
                        <c:v>98.565674000000001</c:v>
                      </c:pt>
                      <c:pt idx="1004">
                        <c:v>43.114303999999997</c:v>
                      </c:pt>
                      <c:pt idx="1005">
                        <c:v>70.817206999999996</c:v>
                      </c:pt>
                      <c:pt idx="1006">
                        <c:v>27.705824</c:v>
                      </c:pt>
                      <c:pt idx="1007">
                        <c:v>73.868178999999998</c:v>
                      </c:pt>
                      <c:pt idx="1008">
                        <c:v>52.313366000000002</c:v>
                      </c:pt>
                      <c:pt idx="1009">
                        <c:v>39.996749999999999</c:v>
                      </c:pt>
                      <c:pt idx="1010">
                        <c:v>58.445694000000003</c:v>
                      </c:pt>
                      <c:pt idx="1011">
                        <c:v>58.434604999999998</c:v>
                      </c:pt>
                      <c:pt idx="1012">
                        <c:v>58.423515000000002</c:v>
                      </c:pt>
                      <c:pt idx="1013">
                        <c:v>76.858458999999996</c:v>
                      </c:pt>
                      <c:pt idx="1014">
                        <c:v>67.622603999999995</c:v>
                      </c:pt>
                      <c:pt idx="1015">
                        <c:v>67.609772000000007</c:v>
                      </c:pt>
                      <c:pt idx="1016">
                        <c:v>67.596930999999998</c:v>
                      </c:pt>
                      <c:pt idx="1017">
                        <c:v>70.656104999999997</c:v>
                      </c:pt>
                      <c:pt idx="1018">
                        <c:v>95.214066000000003</c:v>
                      </c:pt>
                      <c:pt idx="1019">
                        <c:v>73.700119000000001</c:v>
                      </c:pt>
                      <c:pt idx="1020">
                        <c:v>76.756377999999998</c:v>
                      </c:pt>
                      <c:pt idx="1021">
                        <c:v>104.36885100000001</c:v>
                      </c:pt>
                      <c:pt idx="1022">
                        <c:v>55.243606999999997</c:v>
                      </c:pt>
                      <c:pt idx="1023">
                        <c:v>61.370128999999999</c:v>
                      </c:pt>
                      <c:pt idx="1024">
                        <c:v>110.445251</c:v>
                      </c:pt>
                      <c:pt idx="1025">
                        <c:v>85.885543999999996</c:v>
                      </c:pt>
                      <c:pt idx="1026">
                        <c:v>101.203018</c:v>
                      </c:pt>
                      <c:pt idx="1027">
                        <c:v>18.397053</c:v>
                      </c:pt>
                      <c:pt idx="1028">
                        <c:v>82.771011000000001</c:v>
                      </c:pt>
                      <c:pt idx="1029">
                        <c:v>79.690276999999995</c:v>
                      </c:pt>
                      <c:pt idx="1030">
                        <c:v>107.25499000000001</c:v>
                      </c:pt>
                      <c:pt idx="1031">
                        <c:v>49.021534000000003</c:v>
                      </c:pt>
                      <c:pt idx="1032">
                        <c:v>70.455062999999996</c:v>
                      </c:pt>
                      <c:pt idx="1033">
                        <c:v>70.441681000000003</c:v>
                      </c:pt>
                      <c:pt idx="1034">
                        <c:v>76.552490000000006</c:v>
                      </c:pt>
                      <c:pt idx="1035">
                        <c:v>61.230350000000001</c:v>
                      </c:pt>
                      <c:pt idx="1036">
                        <c:v>101.01087200000001</c:v>
                      </c:pt>
                      <c:pt idx="1037">
                        <c:v>42.844951999999999</c:v>
                      </c:pt>
                      <c:pt idx="1038">
                        <c:v>104.032242</c:v>
                      </c:pt>
                      <c:pt idx="1039">
                        <c:v>79.538948000000005</c:v>
                      </c:pt>
                      <c:pt idx="1040">
                        <c:v>24.468868000000001</c:v>
                      </c:pt>
                      <c:pt idx="1041">
                        <c:v>82.566727</c:v>
                      </c:pt>
                      <c:pt idx="1042">
                        <c:v>79.493583999999998</c:v>
                      </c:pt>
                      <c:pt idx="1043">
                        <c:v>79.478461999999993</c:v>
                      </c:pt>
                      <c:pt idx="1044">
                        <c:v>48.900523999999997</c:v>
                      </c:pt>
                      <c:pt idx="1045">
                        <c:v>51.946922000000001</c:v>
                      </c:pt>
                      <c:pt idx="1046">
                        <c:v>48.881923999999998</c:v>
                      </c:pt>
                      <c:pt idx="1047">
                        <c:v>97.745247000000006</c:v>
                      </c:pt>
                      <c:pt idx="1048">
                        <c:v>67.187072999999998</c:v>
                      </c:pt>
                      <c:pt idx="1049">
                        <c:v>54.960785000000001</c:v>
                      </c:pt>
                      <c:pt idx="1050">
                        <c:v>54.950329000000004</c:v>
                      </c:pt>
                      <c:pt idx="1051">
                        <c:v>54.939872999999999</c:v>
                      </c:pt>
                      <c:pt idx="1052">
                        <c:v>67.135955999999993</c:v>
                      </c:pt>
                      <c:pt idx="1053">
                        <c:v>51.867911999999997</c:v>
                      </c:pt>
                      <c:pt idx="1054">
                        <c:v>88.463714999999993</c:v>
                      </c:pt>
                      <c:pt idx="1055">
                        <c:v>54.898063999999998</c:v>
                      </c:pt>
                      <c:pt idx="1056">
                        <c:v>57.936923999999998</c:v>
                      </c:pt>
                      <c:pt idx="1057">
                        <c:v>60.974628000000003</c:v>
                      </c:pt>
                      <c:pt idx="1058">
                        <c:v>54.866717999999999</c:v>
                      </c:pt>
                      <c:pt idx="1059">
                        <c:v>97.522262999999995</c:v>
                      </c:pt>
                      <c:pt idx="1060">
                        <c:v>30.469906000000002</c:v>
                      </c:pt>
                      <c:pt idx="1061">
                        <c:v>51.788975000000001</c:v>
                      </c:pt>
                      <c:pt idx="1062">
                        <c:v>70.054091999999997</c:v>
                      </c:pt>
                      <c:pt idx="1063">
                        <c:v>54.814506999999999</c:v>
                      </c:pt>
                      <c:pt idx="1064">
                        <c:v>100.474121</c:v>
                      </c:pt>
                      <c:pt idx="1065">
                        <c:v>70.014083999999997</c:v>
                      </c:pt>
                      <c:pt idx="1066">
                        <c:v>82.174789000000004</c:v>
                      </c:pt>
                      <c:pt idx="1067">
                        <c:v>30.429310000000001</c:v>
                      </c:pt>
                      <c:pt idx="1068">
                        <c:v>85.185837000000006</c:v>
                      </c:pt>
                      <c:pt idx="1069">
                        <c:v>82.127837999999997</c:v>
                      </c:pt>
                      <c:pt idx="1070">
                        <c:v>66.906227000000001</c:v>
                      </c:pt>
                      <c:pt idx="1071">
                        <c:v>69.934089999999998</c:v>
                      </c:pt>
                      <c:pt idx="1072">
                        <c:v>63.840702</c:v>
                      </c:pt>
                      <c:pt idx="1073">
                        <c:v>82.065262000000004</c:v>
                      </c:pt>
                      <c:pt idx="1074">
                        <c:v>15.194374</c:v>
                      </c:pt>
                      <c:pt idx="1075">
                        <c:v>91.148871999999997</c:v>
                      </c:pt>
                      <c:pt idx="1076">
                        <c:v>72.905197000000001</c:v>
                      </c:pt>
                      <c:pt idx="1077">
                        <c:v>94.151268000000002</c:v>
                      </c:pt>
                      <c:pt idx="1078">
                        <c:v>75.913962999999995</c:v>
                      </c:pt>
                      <c:pt idx="1079">
                        <c:v>60.719597</c:v>
                      </c:pt>
                      <c:pt idx="1080">
                        <c:v>42.495612999999999</c:v>
                      </c:pt>
                      <c:pt idx="1081">
                        <c:v>54.626801</c:v>
                      </c:pt>
                      <c:pt idx="1082">
                        <c:v>66.753356999999994</c:v>
                      </c:pt>
                      <c:pt idx="1083">
                        <c:v>57.639633000000003</c:v>
                      </c:pt>
                      <c:pt idx="1084">
                        <c:v>45.496296000000001</c:v>
                      </c:pt>
                      <c:pt idx="1085">
                        <c:v>75.812697999999997</c:v>
                      </c:pt>
                      <c:pt idx="1086">
                        <c:v>45.478946999999998</c:v>
                      </c:pt>
                      <c:pt idx="1087">
                        <c:v>57.595675999999997</c:v>
                      </c:pt>
                      <c:pt idx="1088">
                        <c:v>69.707779000000002</c:v>
                      </c:pt>
                      <c:pt idx="1089">
                        <c:v>84.845459000000005</c:v>
                      </c:pt>
                      <c:pt idx="1090">
                        <c:v>63.621955999999997</c:v>
                      </c:pt>
                      <c:pt idx="1091">
                        <c:v>51.493659999999998</c:v>
                      </c:pt>
                      <c:pt idx="1092">
                        <c:v>63.597678999999999</c:v>
                      </c:pt>
                      <c:pt idx="1093">
                        <c:v>45.418247000000001</c:v>
                      </c:pt>
                      <c:pt idx="1094">
                        <c:v>90.819159999999997</c:v>
                      </c:pt>
                      <c:pt idx="1095">
                        <c:v>87.775101000000006</c:v>
                      </c:pt>
                      <c:pt idx="1096">
                        <c:v>63.549149</c:v>
                      </c:pt>
                      <c:pt idx="1097">
                        <c:v>78.664878999999999</c:v>
                      </c:pt>
                      <c:pt idx="1098">
                        <c:v>42.349926000000004</c:v>
                      </c:pt>
                      <c:pt idx="1099">
                        <c:v>69.561599999999999</c:v>
                      </c:pt>
                      <c:pt idx="1100">
                        <c:v>69.548316999999997</c:v>
                      </c:pt>
                      <c:pt idx="1101">
                        <c:v>75.581565999999995</c:v>
                      </c:pt>
                      <c:pt idx="1102">
                        <c:v>87.657875000000004</c:v>
                      </c:pt>
                      <c:pt idx="1103">
                        <c:v>66.486382000000006</c:v>
                      </c:pt>
                      <c:pt idx="1104">
                        <c:v>12.086124</c:v>
                      </c:pt>
                      <c:pt idx="1105">
                        <c:v>63.440036999999997</c:v>
                      </c:pt>
                      <c:pt idx="1106">
                        <c:v>72.489052000000001</c:v>
                      </c:pt>
                      <c:pt idx="1107">
                        <c:v>78.514809</c:v>
                      </c:pt>
                      <c:pt idx="1108">
                        <c:v>63.403689999999997</c:v>
                      </c:pt>
                      <c:pt idx="1109">
                        <c:v>48.298347</c:v>
                      </c:pt>
                      <c:pt idx="1110">
                        <c:v>48.289119999999997</c:v>
                      </c:pt>
                      <c:pt idx="1111">
                        <c:v>45.262402000000002</c:v>
                      </c:pt>
                      <c:pt idx="1112">
                        <c:v>69.389090999999993</c:v>
                      </c:pt>
                      <c:pt idx="1113">
                        <c:v>96.522896000000003</c:v>
                      </c:pt>
                      <c:pt idx="1114">
                        <c:v>45.236462000000003</c:v>
                      </c:pt>
                      <c:pt idx="1115">
                        <c:v>93.470817999999994</c:v>
                      </c:pt>
                      <c:pt idx="1116">
                        <c:v>84.409119000000004</c:v>
                      </c:pt>
                      <c:pt idx="1117">
                        <c:v>48.224564000000001</c:v>
                      </c:pt>
                      <c:pt idx="1118">
                        <c:v>102.457611</c:v>
                      </c:pt>
                      <c:pt idx="1119">
                        <c:v>39.167479999999998</c:v>
                      </c:pt>
                      <c:pt idx="1120">
                        <c:v>51.209220999999999</c:v>
                      </c:pt>
                      <c:pt idx="1121">
                        <c:v>63.246357000000003</c:v>
                      </c:pt>
                      <c:pt idx="1122">
                        <c:v>48.178489999999996</c:v>
                      </c:pt>
                      <c:pt idx="1123">
                        <c:v>39.137535</c:v>
                      </c:pt>
                      <c:pt idx="1124">
                        <c:v>57.190078999999997</c:v>
                      </c:pt>
                      <c:pt idx="1125">
                        <c:v>54.169711999999997</c:v>
                      </c:pt>
                      <c:pt idx="1126">
                        <c:v>108.318703</c:v>
                      </c:pt>
                      <c:pt idx="1127">
                        <c:v>78.215217999999993</c:v>
                      </c:pt>
                      <c:pt idx="1128">
                        <c:v>45.115532000000002</c:v>
                      </c:pt>
                      <c:pt idx="1129">
                        <c:v>21.049886999999998</c:v>
                      </c:pt>
                      <c:pt idx="1130">
                        <c:v>42.091721</c:v>
                      </c:pt>
                      <c:pt idx="1131">
                        <c:v>69.137459000000007</c:v>
                      </c:pt>
                      <c:pt idx="1132">
                        <c:v>96.172836000000004</c:v>
                      </c:pt>
                      <c:pt idx="1133">
                        <c:v>87.139961</c:v>
                      </c:pt>
                      <c:pt idx="1134">
                        <c:v>42.059517</c:v>
                      </c:pt>
                      <c:pt idx="1135">
                        <c:v>66.080878999999996</c:v>
                      </c:pt>
                      <c:pt idx="1136">
                        <c:v>87.089943000000005</c:v>
                      </c:pt>
                      <c:pt idx="1137">
                        <c:v>81.068222000000006</c:v>
                      </c:pt>
                      <c:pt idx="1138">
                        <c:v>87.056610000000006</c:v>
                      </c:pt>
                      <c:pt idx="1139">
                        <c:v>84.038567</c:v>
                      </c:pt>
                      <c:pt idx="1140">
                        <c:v>78.020874000000006</c:v>
                      </c:pt>
                      <c:pt idx="1141">
                        <c:v>72.005477999999997</c:v>
                      </c:pt>
                      <c:pt idx="1142">
                        <c:v>71.991692</c:v>
                      </c:pt>
                      <c:pt idx="1143">
                        <c:v>80.975150999999997</c:v>
                      </c:pt>
                      <c:pt idx="1144">
                        <c:v>68.965621999999996</c:v>
                      </c:pt>
                      <c:pt idx="1145">
                        <c:v>104.927589</c:v>
                      </c:pt>
                      <c:pt idx="1146">
                        <c:v>71.936569000000006</c:v>
                      </c:pt>
                      <c:pt idx="1147">
                        <c:v>47.948528000000003</c:v>
                      </c:pt>
                      <c:pt idx="1148">
                        <c:v>116.85214999999999</c:v>
                      </c:pt>
                      <c:pt idx="1149">
                        <c:v>98.855957000000004</c:v>
                      </c:pt>
                      <c:pt idx="1150">
                        <c:v>86.856773000000004</c:v>
                      </c:pt>
                      <c:pt idx="1151">
                        <c:v>23.9559</c:v>
                      </c:pt>
                      <c:pt idx="1152">
                        <c:v>86.823502000000005</c:v>
                      </c:pt>
                      <c:pt idx="1153">
                        <c:v>77.826842999999997</c:v>
                      </c:pt>
                      <c:pt idx="1154">
                        <c:v>56.862563999999999</c:v>
                      </c:pt>
                      <c:pt idx="1155">
                        <c:v>71.812636999999995</c:v>
                      </c:pt>
                      <c:pt idx="1156">
                        <c:v>59.832394000000001</c:v>
                      </c:pt>
                      <c:pt idx="1157">
                        <c:v>83.749297999999996</c:v>
                      </c:pt>
                      <c:pt idx="1158">
                        <c:v>62.799934</c:v>
                      </c:pt>
                      <c:pt idx="1159">
                        <c:v>80.727294999999998</c:v>
                      </c:pt>
                      <c:pt idx="1160">
                        <c:v>56.797207</c:v>
                      </c:pt>
                      <c:pt idx="1161">
                        <c:v>83.685103999999995</c:v>
                      </c:pt>
                      <c:pt idx="1162">
                        <c:v>41.834530000000001</c:v>
                      </c:pt>
                      <c:pt idx="1163">
                        <c:v>62.739761000000001</c:v>
                      </c:pt>
                      <c:pt idx="1164">
                        <c:v>53.766627999999997</c:v>
                      </c:pt>
                      <c:pt idx="1165">
                        <c:v>71.675087000000005</c:v>
                      </c:pt>
                      <c:pt idx="1166">
                        <c:v>62.703677999999996</c:v>
                      </c:pt>
                      <c:pt idx="1167">
                        <c:v>38.809116000000003</c:v>
                      </c:pt>
                      <c:pt idx="1168">
                        <c:v>77.603347999999997</c:v>
                      </c:pt>
                      <c:pt idx="1169">
                        <c:v>74.604293999999996</c:v>
                      </c:pt>
                      <c:pt idx="1170">
                        <c:v>95.475173999999996</c:v>
                      </c:pt>
                      <c:pt idx="1171">
                        <c:v>56.677509000000001</c:v>
                      </c:pt>
                      <c:pt idx="1172">
                        <c:v>56.666637000000001</c:v>
                      </c:pt>
                      <c:pt idx="1173">
                        <c:v>56.655766</c:v>
                      </c:pt>
                      <c:pt idx="1174">
                        <c:v>62.607512999999997</c:v>
                      </c:pt>
                      <c:pt idx="1175">
                        <c:v>59.614761000000001</c:v>
                      </c:pt>
                      <c:pt idx="1176">
                        <c:v>98.345482000000004</c:v>
                      </c:pt>
                      <c:pt idx="1177">
                        <c:v>68.530670000000001</c:v>
                      </c:pt>
                      <c:pt idx="1178">
                        <c:v>86.391647000000006</c:v>
                      </c:pt>
                      <c:pt idx="1179">
                        <c:v>68.504363999999995</c:v>
                      </c:pt>
                      <c:pt idx="1180">
                        <c:v>80.402725000000004</c:v>
                      </c:pt>
                      <c:pt idx="1181">
                        <c:v>62.523448999999999</c:v>
                      </c:pt>
                      <c:pt idx="1182">
                        <c:v>65.488181999999995</c:v>
                      </c:pt>
                      <c:pt idx="1183">
                        <c:v>56.547114999999998</c:v>
                      </c:pt>
                      <c:pt idx="1184">
                        <c:v>83.316588999999993</c:v>
                      </c:pt>
                      <c:pt idx="1185">
                        <c:v>41.650298999999997</c:v>
                      </c:pt>
                      <c:pt idx="1186">
                        <c:v>44.616748999999999</c:v>
                      </c:pt>
                      <c:pt idx="1187">
                        <c:v>56.503695999999998</c:v>
                      </c:pt>
                      <c:pt idx="1188">
                        <c:v>2.9733079999999998</c:v>
                      </c:pt>
                      <c:pt idx="1189">
                        <c:v>101.073036</c:v>
                      </c:pt>
                      <c:pt idx="1190">
                        <c:v>32.693821</c:v>
                      </c:pt>
                      <c:pt idx="1191">
                        <c:v>74.289863999999994</c:v>
                      </c:pt>
                      <c:pt idx="1192">
                        <c:v>74.275588999999997</c:v>
                      </c:pt>
                      <c:pt idx="1193">
                        <c:v>100.995392</c:v>
                      </c:pt>
                      <c:pt idx="1194">
                        <c:v>56.427757</c:v>
                      </c:pt>
                      <c:pt idx="1195">
                        <c:v>44.539669000000004</c:v>
                      </c:pt>
                      <c:pt idx="1196">
                        <c:v>89.062224999999998</c:v>
                      </c:pt>
                      <c:pt idx="1197">
                        <c:v>62.331572999999999</c:v>
                      </c:pt>
                      <c:pt idx="1198">
                        <c:v>91.995590000000007</c:v>
                      </c:pt>
                      <c:pt idx="1199">
                        <c:v>41.538409999999999</c:v>
                      </c:pt>
                      <c:pt idx="1200">
                        <c:v>80.094391000000002</c:v>
                      </c:pt>
                      <c:pt idx="1201">
                        <c:v>59.317776000000002</c:v>
                      </c:pt>
                      <c:pt idx="1202">
                        <c:v>38.549140999999999</c:v>
                      </c:pt>
                      <c:pt idx="1203">
                        <c:v>71.153960999999995</c:v>
                      </c:pt>
                      <c:pt idx="1204">
                        <c:v>59.283569</c:v>
                      </c:pt>
                      <c:pt idx="1205">
                        <c:v>65.199387000000002</c:v>
                      </c:pt>
                      <c:pt idx="1206">
                        <c:v>47.408619000000002</c:v>
                      </c:pt>
                      <c:pt idx="1207">
                        <c:v>53.324435999999999</c:v>
                      </c:pt>
                      <c:pt idx="1208">
                        <c:v>23.695191999999999</c:v>
                      </c:pt>
                      <c:pt idx="1209">
                        <c:v>85.878547999999995</c:v>
                      </c:pt>
                      <c:pt idx="1210">
                        <c:v>91.783546000000001</c:v>
                      </c:pt>
                      <c:pt idx="1211">
                        <c:v>76.964943000000005</c:v>
                      </c:pt>
                      <c:pt idx="1212">
                        <c:v>73.990516999999997</c:v>
                      </c:pt>
                      <c:pt idx="1213">
                        <c:v>71.017227000000005</c:v>
                      </c:pt>
                      <c:pt idx="1214">
                        <c:v>14.792408999999999</c:v>
                      </c:pt>
                      <c:pt idx="1215">
                        <c:v>91.69529</c:v>
                      </c:pt>
                      <c:pt idx="1216">
                        <c:v>53.232182000000002</c:v>
                      </c:pt>
                      <c:pt idx="1217">
                        <c:v>47.308388000000001</c:v>
                      </c:pt>
                      <c:pt idx="1218">
                        <c:v>76.861335999999994</c:v>
                      </c:pt>
                      <c:pt idx="1219">
                        <c:v>59.112724</c:v>
                      </c:pt>
                      <c:pt idx="1220">
                        <c:v>41.370941000000002</c:v>
                      </c:pt>
                      <c:pt idx="1221">
                        <c:v>88.634956000000003</c:v>
                      </c:pt>
                      <c:pt idx="1222">
                        <c:v>17.723576999999999</c:v>
                      </c:pt>
                      <c:pt idx="1223">
                        <c:v>47.253776999999999</c:v>
                      </c:pt>
                      <c:pt idx="1224">
                        <c:v>26.575130000000001</c:v>
                      </c:pt>
                      <c:pt idx="1225">
                        <c:v>56.092250999999997</c:v>
                      </c:pt>
                      <c:pt idx="1226">
                        <c:v>59.033104000000002</c:v>
                      </c:pt>
                      <c:pt idx="1227">
                        <c:v>44.266303999999998</c:v>
                      </c:pt>
                      <c:pt idx="1228">
                        <c:v>11.802073</c:v>
                      </c:pt>
                      <c:pt idx="1229">
                        <c:v>106.198204</c:v>
                      </c:pt>
                      <c:pt idx="1230">
                        <c:v>58.987639999999999</c:v>
                      </c:pt>
                      <c:pt idx="1231">
                        <c:v>70.771529999999998</c:v>
                      </c:pt>
                      <c:pt idx="1232">
                        <c:v>79.602637999999999</c:v>
                      </c:pt>
                      <c:pt idx="1233">
                        <c:v>79.587295999999995</c:v>
                      </c:pt>
                      <c:pt idx="1234">
                        <c:v>61.889305</c:v>
                      </c:pt>
                      <c:pt idx="1235">
                        <c:v>85.449714999999998</c:v>
                      </c:pt>
                      <c:pt idx="1236">
                        <c:v>103.109093</c:v>
                      </c:pt>
                      <c:pt idx="1237">
                        <c:v>91.307593999999995</c:v>
                      </c:pt>
                      <c:pt idx="1238">
                        <c:v>88.345161000000004</c:v>
                      </c:pt>
                      <c:pt idx="1239">
                        <c:v>52.996879999999997</c:v>
                      </c:pt>
                      <c:pt idx="1240">
                        <c:v>103.029625</c:v>
                      </c:pt>
                      <c:pt idx="1241">
                        <c:v>44.147041000000002</c:v>
                      </c:pt>
                      <c:pt idx="1242">
                        <c:v>50.023670000000003</c:v>
                      </c:pt>
                      <c:pt idx="1243">
                        <c:v>79.434036000000006</c:v>
                      </c:pt>
                      <c:pt idx="1244">
                        <c:v>64.711555000000004</c:v>
                      </c:pt>
                      <c:pt idx="1245">
                        <c:v>70.580810999999997</c:v>
                      </c:pt>
                      <c:pt idx="1246">
                        <c:v>61.746299999999998</c:v>
                      </c:pt>
                      <c:pt idx="1247">
                        <c:v>108.77011899999999</c:v>
                      </c:pt>
                      <c:pt idx="1248">
                        <c:v>61.722484999999999</c:v>
                      </c:pt>
                      <c:pt idx="1249">
                        <c:v>38.201785999999998</c:v>
                      </c:pt>
                      <c:pt idx="1250">
                        <c:v>82.264899999999997</c:v>
                      </c:pt>
                      <c:pt idx="1251">
                        <c:v>82.249031000000002</c:v>
                      </c:pt>
                      <c:pt idx="1252">
                        <c:v>64.611771000000005</c:v>
                      </c:pt>
                      <c:pt idx="1253">
                        <c:v>64.599304000000004</c:v>
                      </c:pt>
                      <c:pt idx="1254">
                        <c:v>82.201438999999993</c:v>
                      </c:pt>
                      <c:pt idx="1255">
                        <c:v>79.250373999999994</c:v>
                      </c:pt>
                      <c:pt idx="1256">
                        <c:v>90.973618000000002</c:v>
                      </c:pt>
                      <c:pt idx="1257">
                        <c:v>32.274731000000003</c:v>
                      </c:pt>
                      <c:pt idx="1258">
                        <c:v>67.470505000000003</c:v>
                      </c:pt>
                      <c:pt idx="1259">
                        <c:v>73.323348999999993</c:v>
                      </c:pt>
                      <c:pt idx="1260">
                        <c:v>82.106300000000005</c:v>
                      </c:pt>
                      <c:pt idx="1261">
                        <c:v>64.499640999999997</c:v>
                      </c:pt>
                      <c:pt idx="1262">
                        <c:v>67.418426999999994</c:v>
                      </c:pt>
                      <c:pt idx="1263">
                        <c:v>82.058753999999993</c:v>
                      </c:pt>
                      <c:pt idx="1264">
                        <c:v>90.833220999999995</c:v>
                      </c:pt>
                      <c:pt idx="1265">
                        <c:v>96.674758999999995</c:v>
                      </c:pt>
                      <c:pt idx="1266">
                        <c:v>67.366371000000001</c:v>
                      </c:pt>
                      <c:pt idx="1267">
                        <c:v>87.852203000000003</c:v>
                      </c:pt>
                      <c:pt idx="1268">
                        <c:v>64.412505999999993</c:v>
                      </c:pt>
                      <c:pt idx="1269">
                        <c:v>46.836413999999998</c:v>
                      </c:pt>
                      <c:pt idx="1270">
                        <c:v>70.241050999999999</c:v>
                      </c:pt>
                      <c:pt idx="1271">
                        <c:v>58.5229</c:v>
                      </c:pt>
                      <c:pt idx="1272">
                        <c:v>81.916236999999995</c:v>
                      </c:pt>
                      <c:pt idx="1273">
                        <c:v>67.275336999999993</c:v>
                      </c:pt>
                      <c:pt idx="1274">
                        <c:v>70.186783000000005</c:v>
                      </c:pt>
                      <c:pt idx="1275">
                        <c:v>87.716530000000006</c:v>
                      </c:pt>
                      <c:pt idx="1276">
                        <c:v>87.699577000000005</c:v>
                      </c:pt>
                      <c:pt idx="1277">
                        <c:v>81.837119999999999</c:v>
                      </c:pt>
                      <c:pt idx="1278">
                        <c:v>67.210357999999999</c:v>
                      </c:pt>
                      <c:pt idx="1279">
                        <c:v>61.354118</c:v>
                      </c:pt>
                      <c:pt idx="1280">
                        <c:v>70.105438000000007</c:v>
                      </c:pt>
                      <c:pt idx="1281">
                        <c:v>67.171394000000006</c:v>
                      </c:pt>
                      <c:pt idx="1282">
                        <c:v>29.199306</c:v>
                      </c:pt>
                      <c:pt idx="1283">
                        <c:v>49.629223000000003</c:v>
                      </c:pt>
                      <c:pt idx="1284">
                        <c:v>46.700828999999999</c:v>
                      </c:pt>
                      <c:pt idx="1285">
                        <c:v>17.509423999999999</c:v>
                      </c:pt>
                      <c:pt idx="1286">
                        <c:v>107.953903</c:v>
                      </c:pt>
                      <c:pt idx="1287">
                        <c:v>67.093497999999997</c:v>
                      </c:pt>
                      <c:pt idx="1288">
                        <c:v>67.080528000000001</c:v>
                      </c:pt>
                      <c:pt idx="1289">
                        <c:v>58.319611000000002</c:v>
                      </c:pt>
                      <c:pt idx="1290">
                        <c:v>55.392913999999998</c:v>
                      </c:pt>
                      <c:pt idx="1291">
                        <c:v>87.445571999999999</c:v>
                      </c:pt>
                      <c:pt idx="1292">
                        <c:v>58.285769999999999</c:v>
                      </c:pt>
                      <c:pt idx="1293">
                        <c:v>46.619594999999997</c:v>
                      </c:pt>
                      <c:pt idx="1294">
                        <c:v>87.394829000000001</c:v>
                      </c:pt>
                      <c:pt idx="1295">
                        <c:v>26.213374999999999</c:v>
                      </c:pt>
                      <c:pt idx="1296">
                        <c:v>37.856437999999997</c:v>
                      </c:pt>
                      <c:pt idx="1297">
                        <c:v>84.432631999999998</c:v>
                      </c:pt>
                      <c:pt idx="1298">
                        <c:v>64.039947999999995</c:v>
                      </c:pt>
                      <c:pt idx="1299">
                        <c:v>43.655147999999997</c:v>
                      </c:pt>
                      <c:pt idx="1300">
                        <c:v>29.097798999999998</c:v>
                      </c:pt>
                      <c:pt idx="1301">
                        <c:v>78.548850999999999</c:v>
                      </c:pt>
                      <c:pt idx="1302">
                        <c:v>52.355761999999999</c:v>
                      </c:pt>
                      <c:pt idx="1303">
                        <c:v>58.161803999999997</c:v>
                      </c:pt>
                      <c:pt idx="1304">
                        <c:v>93.040870999999996</c:v>
                      </c:pt>
                      <c:pt idx="1305">
                        <c:v>40.697498000000003</c:v>
                      </c:pt>
                      <c:pt idx="1306">
                        <c:v>87.192038999999994</c:v>
                      </c:pt>
                      <c:pt idx="1307">
                        <c:v>52.305092000000002</c:v>
                      </c:pt>
                      <c:pt idx="1308">
                        <c:v>81.347717000000003</c:v>
                      </c:pt>
                      <c:pt idx="1309">
                        <c:v>104.569664</c:v>
                      </c:pt>
                      <c:pt idx="1310">
                        <c:v>55.178856000000003</c:v>
                      </c:pt>
                      <c:pt idx="1311">
                        <c:v>69.686104</c:v>
                      </c:pt>
                      <c:pt idx="1312">
                        <c:v>58.060504999999999</c:v>
                      </c:pt>
                      <c:pt idx="1313">
                        <c:v>63.854179000000002</c:v>
                      </c:pt>
                      <c:pt idx="1314">
                        <c:v>75.449409000000003</c:v>
                      </c:pt>
                      <c:pt idx="1315">
                        <c:v>58.026760000000003</c:v>
                      </c:pt>
                      <c:pt idx="1316">
                        <c:v>43.511639000000002</c:v>
                      </c:pt>
                      <c:pt idx="1317">
                        <c:v>29.002136</c:v>
                      </c:pt>
                      <c:pt idx="1318">
                        <c:v>75.390938000000006</c:v>
                      </c:pt>
                      <c:pt idx="1319">
                        <c:v>89.871773000000005</c:v>
                      </c:pt>
                      <c:pt idx="1320">
                        <c:v>49.274966999999997</c:v>
                      </c:pt>
                      <c:pt idx="1321">
                        <c:v>60.857281</c:v>
                      </c:pt>
                      <c:pt idx="1322">
                        <c:v>49.255867000000002</c:v>
                      </c:pt>
                      <c:pt idx="1323">
                        <c:v>37.658946999999998</c:v>
                      </c:pt>
                      <c:pt idx="1324">
                        <c:v>95.577254999999994</c:v>
                      </c:pt>
                      <c:pt idx="1325">
                        <c:v>86.871566999999999</c:v>
                      </c:pt>
                      <c:pt idx="1326">
                        <c:v>63.693458999999997</c:v>
                      </c:pt>
                      <c:pt idx="1327">
                        <c:v>26.051362999999998</c:v>
                      </c:pt>
                      <c:pt idx="1328">
                        <c:v>60.774723000000002</c:v>
                      </c:pt>
                      <c:pt idx="1329">
                        <c:v>69.443352000000004</c:v>
                      </c:pt>
                      <c:pt idx="1330">
                        <c:v>78.108620000000002</c:v>
                      </c:pt>
                      <c:pt idx="1331">
                        <c:v>66.524062999999998</c:v>
                      </c:pt>
                      <c:pt idx="1332">
                        <c:v>31.809685000000002</c:v>
                      </c:pt>
                      <c:pt idx="1333">
                        <c:v>75.171936000000002</c:v>
                      </c:pt>
                      <c:pt idx="1334">
                        <c:v>98.282691999999997</c:v>
                      </c:pt>
                      <c:pt idx="1335">
                        <c:v>54.912025</c:v>
                      </c:pt>
                      <c:pt idx="1336">
                        <c:v>66.459548999999996</c:v>
                      </c:pt>
                      <c:pt idx="1337">
                        <c:v>66.446655000000007</c:v>
                      </c:pt>
                      <c:pt idx="1338">
                        <c:v>77.987449999999995</c:v>
                      </c:pt>
                      <c:pt idx="1339">
                        <c:v>49.093680999999997</c:v>
                      </c:pt>
                      <c:pt idx="1340">
                        <c:v>86.619086999999993</c:v>
                      </c:pt>
                      <c:pt idx="1341">
                        <c:v>103.922729</c:v>
                      </c:pt>
                      <c:pt idx="1342">
                        <c:v>60.609820999999997</c:v>
                      </c:pt>
                      <c:pt idx="1343">
                        <c:v>92.339889999999997</c:v>
                      </c:pt>
                      <c:pt idx="1344">
                        <c:v>80.781715000000005</c:v>
                      </c:pt>
                      <c:pt idx="1345">
                        <c:v>69.228026999999997</c:v>
                      </c:pt>
                      <c:pt idx="1346">
                        <c:v>80.750350999999995</c:v>
                      </c:pt>
                      <c:pt idx="1347">
                        <c:v>63.434379999999997</c:v>
                      </c:pt>
                      <c:pt idx="1348">
                        <c:v>98.015906999999999</c:v>
                      </c:pt>
                      <c:pt idx="1349">
                        <c:v>80.703308000000007</c:v>
                      </c:pt>
                      <c:pt idx="1350">
                        <c:v>66.279121000000004</c:v>
                      </c:pt>
                      <c:pt idx="1351">
                        <c:v>48.979401000000003</c:v>
                      </c:pt>
                      <c:pt idx="1352">
                        <c:v>77.775702999999993</c:v>
                      </c:pt>
                      <c:pt idx="1353">
                        <c:v>48.960369</c:v>
                      </c:pt>
                      <c:pt idx="1354">
                        <c:v>71.986557000000005</c:v>
                      </c:pt>
                      <c:pt idx="1355">
                        <c:v>71.972565000000003</c:v>
                      </c:pt>
                      <c:pt idx="1356">
                        <c:v>83.471953999999997</c:v>
                      </c:pt>
                      <c:pt idx="1357">
                        <c:v>54.677891000000002</c:v>
                      </c:pt>
                      <c:pt idx="1358">
                        <c:v>86.316733999999997</c:v>
                      </c:pt>
                      <c:pt idx="1359">
                        <c:v>60.409968999999997</c:v>
                      </c:pt>
                      <c:pt idx="1360">
                        <c:v>86.283180000000002</c:v>
                      </c:pt>
                      <c:pt idx="1361">
                        <c:v>43.133201999999997</c:v>
                      </c:pt>
                      <c:pt idx="1362">
                        <c:v>60.374744</c:v>
                      </c:pt>
                      <c:pt idx="1363">
                        <c:v>60.363007000000003</c:v>
                      </c:pt>
                      <c:pt idx="1364">
                        <c:v>71.846748000000005</c:v>
                      </c:pt>
                      <c:pt idx="1365">
                        <c:v>71.832779000000002</c:v>
                      </c:pt>
                      <c:pt idx="1366">
                        <c:v>89.055321000000006</c:v>
                      </c:pt>
                      <c:pt idx="1367">
                        <c:v>45.955097000000002</c:v>
                      </c:pt>
                      <c:pt idx="1368">
                        <c:v>80.405777</c:v>
                      </c:pt>
                      <c:pt idx="1369">
                        <c:v>94.745521999999994</c:v>
                      </c:pt>
                      <c:pt idx="1370">
                        <c:v>71.762946999999997</c:v>
                      </c:pt>
                      <c:pt idx="1371">
                        <c:v>63.139107000000003</c:v>
                      </c:pt>
                      <c:pt idx="1372">
                        <c:v>77.473831000000004</c:v>
                      </c:pt>
                      <c:pt idx="1373">
                        <c:v>37.294955999999999</c:v>
                      </c:pt>
                      <c:pt idx="1374">
                        <c:v>97.521675000000002</c:v>
                      </c:pt>
                      <c:pt idx="1375">
                        <c:v>40.14817</c:v>
                      </c:pt>
                      <c:pt idx="1376">
                        <c:v>40.140354000000002</c:v>
                      </c:pt>
                      <c:pt idx="1377">
                        <c:v>51.598984000000002</c:v>
                      </c:pt>
                      <c:pt idx="1378">
                        <c:v>51.588940000000001</c:v>
                      </c:pt>
                      <c:pt idx="1379">
                        <c:v>74.502853000000002</c:v>
                      </c:pt>
                      <c:pt idx="1380">
                        <c:v>37.244174999999998</c:v>
                      </c:pt>
                      <c:pt idx="1381">
                        <c:v>65.880713999999998</c:v>
                      </c:pt>
                      <c:pt idx="1382">
                        <c:v>91.642280999999997</c:v>
                      </c:pt>
                      <c:pt idx="1383">
                        <c:v>85.897902999999999</c:v>
                      </c:pt>
                      <c:pt idx="1384">
                        <c:v>88.743888999999996</c:v>
                      </c:pt>
                      <c:pt idx="1385">
                        <c:v>11.448594</c:v>
                      </c:pt>
                      <c:pt idx="1386">
                        <c:v>68.678184999999999</c:v>
                      </c:pt>
                      <c:pt idx="1387">
                        <c:v>60.081710999999999</c:v>
                      </c:pt>
                      <c:pt idx="1388">
                        <c:v>54.349055999999997</c:v>
                      </c:pt>
                      <c:pt idx="1389">
                        <c:v>77.217819000000006</c:v>
                      </c:pt>
                      <c:pt idx="1390">
                        <c:v>85.780868999999996</c:v>
                      </c:pt>
                      <c:pt idx="1391">
                        <c:v>51.458492</c:v>
                      </c:pt>
                      <c:pt idx="1392">
                        <c:v>128.62117000000001</c:v>
                      </c:pt>
                      <c:pt idx="1393">
                        <c:v>88.588431999999997</c:v>
                      </c:pt>
                      <c:pt idx="1394">
                        <c:v>28.571344</c:v>
                      </c:pt>
                      <c:pt idx="1395">
                        <c:v>22.852620999999999</c:v>
                      </c:pt>
                      <c:pt idx="1396">
                        <c:v>57.120418999999998</c:v>
                      </c:pt>
                      <c:pt idx="1397">
                        <c:v>62.820213000000003</c:v>
                      </c:pt>
                      <c:pt idx="1398">
                        <c:v>99.921768</c:v>
                      </c:pt>
                      <c:pt idx="1399">
                        <c:v>88.484886000000003</c:v>
                      </c:pt>
                      <c:pt idx="1400">
                        <c:v>134.12835699999999</c:v>
                      </c:pt>
                      <c:pt idx="1401">
                        <c:v>62.771244000000003</c:v>
                      </c:pt>
                      <c:pt idx="1402">
                        <c:v>85.580460000000002</c:v>
                      </c:pt>
                      <c:pt idx="1403">
                        <c:v>28.521256999999999</c:v>
                      </c:pt>
                      <c:pt idx="1404">
                        <c:v>68.437674999999999</c:v>
                      </c:pt>
                      <c:pt idx="1405">
                        <c:v>51.318244999999997</c:v>
                      </c:pt>
                      <c:pt idx="1406">
                        <c:v>76.962356999999997</c:v>
                      </c:pt>
                      <c:pt idx="1407">
                        <c:v>79.797241</c:v>
                      </c:pt>
                      <c:pt idx="1408">
                        <c:v>113.97382399999999</c:v>
                      </c:pt>
                      <c:pt idx="1409">
                        <c:v>105.40522799999999</c:v>
                      </c:pt>
                      <c:pt idx="1410">
                        <c:v>91.143494000000004</c:v>
                      </c:pt>
                      <c:pt idx="1411">
                        <c:v>62.648926000000003</c:v>
                      </c:pt>
                      <c:pt idx="1412">
                        <c:v>85.413680999999997</c:v>
                      </c:pt>
                      <c:pt idx="1413">
                        <c:v>59.777912000000001</c:v>
                      </c:pt>
                      <c:pt idx="1414">
                        <c:v>68.304282999999998</c:v>
                      </c:pt>
                      <c:pt idx="1415">
                        <c:v>88.209145000000007</c:v>
                      </c:pt>
                      <c:pt idx="1416">
                        <c:v>85.347031000000001</c:v>
                      </c:pt>
                      <c:pt idx="1417">
                        <c:v>51.198222999999999</c:v>
                      </c:pt>
                      <c:pt idx="1418">
                        <c:v>82.469925000000003</c:v>
                      </c:pt>
                      <c:pt idx="1419">
                        <c:v>36.962059000000004</c:v>
                      </c:pt>
                      <c:pt idx="1420">
                        <c:v>59.696285000000003</c:v>
                      </c:pt>
                      <c:pt idx="1421">
                        <c:v>71.053130999999993</c:v>
                      </c:pt>
                      <c:pt idx="1422">
                        <c:v>39.781986000000003</c:v>
                      </c:pt>
                      <c:pt idx="1423">
                        <c:v>90.912497999999999</c:v>
                      </c:pt>
                      <c:pt idx="1424">
                        <c:v>79.532898000000003</c:v>
                      </c:pt>
                      <c:pt idx="1425">
                        <c:v>65.317841000000001</c:v>
                      </c:pt>
                      <c:pt idx="1426">
                        <c:v>36.911568000000003</c:v>
                      </c:pt>
                      <c:pt idx="1427">
                        <c:v>53.937137999999997</c:v>
                      </c:pt>
                      <c:pt idx="1428">
                        <c:v>56.764842999999999</c:v>
                      </c:pt>
                      <c:pt idx="1429">
                        <c:v>62.429130999999998</c:v>
                      </c:pt>
                      <c:pt idx="1430">
                        <c:v>65.254065999999995</c:v>
                      </c:pt>
                      <c:pt idx="1431">
                        <c:v>68.077895999999996</c:v>
                      </c:pt>
                      <c:pt idx="1432">
                        <c:v>93.588820999999996</c:v>
                      </c:pt>
                      <c:pt idx="1433">
                        <c:v>90.735061999999999</c:v>
                      </c:pt>
                      <c:pt idx="1434">
                        <c:v>70.872917000000001</c:v>
                      </c:pt>
                      <c:pt idx="1435">
                        <c:v>85.030876000000006</c:v>
                      </c:pt>
                      <c:pt idx="1436">
                        <c:v>36.839511999999999</c:v>
                      </c:pt>
                      <c:pt idx="1437">
                        <c:v>70.831367</c:v>
                      </c:pt>
                      <c:pt idx="1438">
                        <c:v>56.654015000000001</c:v>
                      </c:pt>
                      <c:pt idx="1439">
                        <c:v>76.467972000000003</c:v>
                      </c:pt>
                      <c:pt idx="1440">
                        <c:v>79.284615000000002</c:v>
                      </c:pt>
                      <c:pt idx="1441">
                        <c:v>96.255347999999998</c:v>
                      </c:pt>
                      <c:pt idx="1442">
                        <c:v>53.779235999999997</c:v>
                      </c:pt>
                      <c:pt idx="1443">
                        <c:v>93.387778999999995</c:v>
                      </c:pt>
                      <c:pt idx="1444">
                        <c:v>62.246341999999999</c:v>
                      </c:pt>
                      <c:pt idx="1445">
                        <c:v>48.090038</c:v>
                      </c:pt>
                      <c:pt idx="1446">
                        <c:v>62.221995999999997</c:v>
                      </c:pt>
                      <c:pt idx="1447">
                        <c:v>67.865264999999994</c:v>
                      </c:pt>
                      <c:pt idx="1448">
                        <c:v>19.790163</c:v>
                      </c:pt>
                      <c:pt idx="1449">
                        <c:v>121.544365</c:v>
                      </c:pt>
                      <c:pt idx="1450">
                        <c:v>87.607864000000006</c:v>
                      </c:pt>
                      <c:pt idx="1451">
                        <c:v>33.906086000000002</c:v>
                      </c:pt>
                      <c:pt idx="1452">
                        <c:v>70.623856000000004</c:v>
                      </c:pt>
                      <c:pt idx="1453">
                        <c:v>81.907639000000003</c:v>
                      </c:pt>
                      <c:pt idx="1454">
                        <c:v>59.300823000000001</c:v>
                      </c:pt>
                      <c:pt idx="1455">
                        <c:v>84.698882999999995</c:v>
                      </c:pt>
                      <c:pt idx="1456">
                        <c:v>56.454867999999998</c:v>
                      </c:pt>
                      <c:pt idx="1457">
                        <c:v>36.688479999999998</c:v>
                      </c:pt>
                      <c:pt idx="1458">
                        <c:v>59.254406000000003</c:v>
                      </c:pt>
                      <c:pt idx="1459">
                        <c:v>104.38018</c:v>
                      </c:pt>
                      <c:pt idx="1460">
                        <c:v>73.333877999999999</c:v>
                      </c:pt>
                      <c:pt idx="1461">
                        <c:v>98.699348000000001</c:v>
                      </c:pt>
                      <c:pt idx="1462">
                        <c:v>62.027442999999998</c:v>
                      </c:pt>
                      <c:pt idx="1463">
                        <c:v>42.283157000000003</c:v>
                      </c:pt>
                      <c:pt idx="1464">
                        <c:v>78.913100999999997</c:v>
                      </c:pt>
                      <c:pt idx="1465">
                        <c:v>30.995501999999998</c:v>
                      </c:pt>
                      <c:pt idx="1466">
                        <c:v>56.344420999999997</c:v>
                      </c:pt>
                      <c:pt idx="1467">
                        <c:v>64.783394000000001</c:v>
                      </c:pt>
                      <c:pt idx="1468">
                        <c:v>78.851287999999997</c:v>
                      </c:pt>
                      <c:pt idx="1469">
                        <c:v>67.573577999999998</c:v>
                      </c:pt>
                      <c:pt idx="1470">
                        <c:v>67.560340999999994</c:v>
                      </c:pt>
                      <c:pt idx="1471">
                        <c:v>67.547095999999996</c:v>
                      </c:pt>
                      <c:pt idx="1472">
                        <c:v>64.719954999999999</c:v>
                      </c:pt>
                      <c:pt idx="1473">
                        <c:v>95.654221000000007</c:v>
                      </c:pt>
                      <c:pt idx="1474">
                        <c:v>106.88671100000001</c:v>
                      </c:pt>
                      <c:pt idx="1475">
                        <c:v>75.930931000000001</c:v>
                      </c:pt>
                      <c:pt idx="1476">
                        <c:v>87.162871999999993</c:v>
                      </c:pt>
                      <c:pt idx="1477">
                        <c:v>84.334632999999997</c:v>
                      </c:pt>
                      <c:pt idx="1478">
                        <c:v>56.212066999999998</c:v>
                      </c:pt>
                      <c:pt idx="1479">
                        <c:v>75.871407000000005</c:v>
                      </c:pt>
                      <c:pt idx="1480">
                        <c:v>56.190024999999999</c:v>
                      </c:pt>
                      <c:pt idx="1481">
                        <c:v>87.077461</c:v>
                      </c:pt>
                      <c:pt idx="1482">
                        <c:v>70.209991000000002</c:v>
                      </c:pt>
                      <c:pt idx="1483">
                        <c:v>98.274704</c:v>
                      </c:pt>
                      <c:pt idx="1484">
                        <c:v>81.411643999999995</c:v>
                      </c:pt>
                      <c:pt idx="1485">
                        <c:v>112.269897</c:v>
                      </c:pt>
                      <c:pt idx="1486">
                        <c:v>64.542525999999995</c:v>
                      </c:pt>
                      <c:pt idx="1487">
                        <c:v>56.112926000000002</c:v>
                      </c:pt>
                      <c:pt idx="1488">
                        <c:v>64.517204000000007</c:v>
                      </c:pt>
                      <c:pt idx="1489">
                        <c:v>86.940910000000002</c:v>
                      </c:pt>
                      <c:pt idx="1490">
                        <c:v>86.923850999999999</c:v>
                      </c:pt>
                      <c:pt idx="1491">
                        <c:v>70.086128000000002</c:v>
                      </c:pt>
                      <c:pt idx="1492">
                        <c:v>75.678162</c:v>
                      </c:pt>
                      <c:pt idx="1493">
                        <c:v>58.849238999999997</c:v>
                      </c:pt>
                      <c:pt idx="1494">
                        <c:v>64.441276999999999</c:v>
                      </c:pt>
                      <c:pt idx="1495">
                        <c:v>78.434853000000004</c:v>
                      </c:pt>
                      <c:pt idx="1496">
                        <c:v>86.821540999999996</c:v>
                      </c:pt>
                      <c:pt idx="1497">
                        <c:v>64.403335999999996</c:v>
                      </c:pt>
                      <c:pt idx="1498">
                        <c:v>47.593120999999996</c:v>
                      </c:pt>
                      <c:pt idx="1499">
                        <c:v>33.588546999999998</c:v>
                      </c:pt>
                      <c:pt idx="1500">
                        <c:v>55.969920999999999</c:v>
                      </c:pt>
                      <c:pt idx="1501">
                        <c:v>78.342506</c:v>
                      </c:pt>
                      <c:pt idx="1502">
                        <c:v>61.542735999999998</c:v>
                      </c:pt>
                      <c:pt idx="1503">
                        <c:v>86.702278000000007</c:v>
                      </c:pt>
                      <c:pt idx="1504">
                        <c:v>72.703757999999993</c:v>
                      </c:pt>
                      <c:pt idx="1505">
                        <c:v>81.076721000000006</c:v>
                      </c:pt>
                      <c:pt idx="1506">
                        <c:v>72.675194000000005</c:v>
                      </c:pt>
                      <c:pt idx="1507">
                        <c:v>64.276970000000006</c:v>
                      </c:pt>
                      <c:pt idx="1508">
                        <c:v>27.941016999999999</c:v>
                      </c:pt>
                      <c:pt idx="1509">
                        <c:v>86.600136000000006</c:v>
                      </c:pt>
                      <c:pt idx="1510">
                        <c:v>61.446083000000002</c:v>
                      </c:pt>
                      <c:pt idx="1511">
                        <c:v>78.188736000000006</c:v>
                      </c:pt>
                      <c:pt idx="1512">
                        <c:v>75.381461999999999</c:v>
                      </c:pt>
                      <c:pt idx="1513">
                        <c:v>8.374072</c:v>
                      </c:pt>
                      <c:pt idx="1514">
                        <c:v>89.305878000000007</c:v>
                      </c:pt>
                      <c:pt idx="1515">
                        <c:v>83.707802000000001</c:v>
                      </c:pt>
                      <c:pt idx="1516">
                        <c:v>80.901634000000001</c:v>
                      </c:pt>
                      <c:pt idx="1517">
                        <c:v>80.885727000000003</c:v>
                      </c:pt>
                      <c:pt idx="1518">
                        <c:v>41.829219999999999</c:v>
                      </c:pt>
                      <c:pt idx="1519">
                        <c:v>75.277794</c:v>
                      </c:pt>
                      <c:pt idx="1520">
                        <c:v>52.962845000000002</c:v>
                      </c:pt>
                      <c:pt idx="1521">
                        <c:v>72.461219999999997</c:v>
                      </c:pt>
                      <c:pt idx="1522">
                        <c:v>52.942013000000003</c:v>
                      </c:pt>
                      <c:pt idx="1523">
                        <c:v>52.931601999999998</c:v>
                      </c:pt>
                      <c:pt idx="1524">
                        <c:v>72.418471999999994</c:v>
                      </c:pt>
                      <c:pt idx="1525">
                        <c:v>100.25200700000001</c:v>
                      </c:pt>
                      <c:pt idx="1526">
                        <c:v>47.331909000000003</c:v>
                      </c:pt>
                      <c:pt idx="1527">
                        <c:v>83.510468000000003</c:v>
                      </c:pt>
                      <c:pt idx="1528">
                        <c:v>69.578361999999998</c:v>
                      </c:pt>
                      <c:pt idx="1529">
                        <c:v>91.825362999999996</c:v>
                      </c:pt>
                      <c:pt idx="1530">
                        <c:v>50.076706000000001</c:v>
                      </c:pt>
                      <c:pt idx="1531">
                        <c:v>86.226241999999999</c:v>
                      </c:pt>
                      <c:pt idx="1532">
                        <c:v>44.495109999999997</c:v>
                      </c:pt>
                      <c:pt idx="1533">
                        <c:v>97.313896</c:v>
                      </c:pt>
                      <c:pt idx="1534">
                        <c:v>69.496239000000003</c:v>
                      </c:pt>
                      <c:pt idx="1535">
                        <c:v>36.130932000000001</c:v>
                      </c:pt>
                      <c:pt idx="1536">
                        <c:v>63.911369000000001</c:v>
                      </c:pt>
                      <c:pt idx="1537">
                        <c:v>88.902664000000001</c:v>
                      </c:pt>
                      <c:pt idx="1538">
                        <c:v>52.775562000000001</c:v>
                      </c:pt>
                      <c:pt idx="1539">
                        <c:v>44.433826000000003</c:v>
                      </c:pt>
                      <c:pt idx="1540">
                        <c:v>74.967315999999997</c:v>
                      </c:pt>
                      <c:pt idx="1541">
                        <c:v>69.400513000000004</c:v>
                      </c:pt>
                      <c:pt idx="1542">
                        <c:v>86.039680000000004</c:v>
                      </c:pt>
                      <c:pt idx="1543">
                        <c:v>80.472877999999994</c:v>
                      </c:pt>
                      <c:pt idx="1544">
                        <c:v>77.682648</c:v>
                      </c:pt>
                      <c:pt idx="1545">
                        <c:v>58.250506999999999</c:v>
                      </c:pt>
                      <c:pt idx="1546">
                        <c:v>74.878754000000001</c:v>
                      </c:pt>
                      <c:pt idx="1547">
                        <c:v>69.318520000000007</c:v>
                      </c:pt>
                      <c:pt idx="1548">
                        <c:v>77.621444999999994</c:v>
                      </c:pt>
                      <c:pt idx="1549">
                        <c:v>85.921097000000003</c:v>
                      </c:pt>
                      <c:pt idx="1550">
                        <c:v>69.277550000000005</c:v>
                      </c:pt>
                      <c:pt idx="1551">
                        <c:v>69.263892999999996</c:v>
                      </c:pt>
                      <c:pt idx="1552">
                        <c:v>74.790260000000004</c:v>
                      </c:pt>
                      <c:pt idx="1553">
                        <c:v>60.928199999999997</c:v>
                      </c:pt>
                      <c:pt idx="1554">
                        <c:v>83.067535000000007</c:v>
                      </c:pt>
                      <c:pt idx="1555">
                        <c:v>69.209297000000007</c:v>
                      </c:pt>
                      <c:pt idx="1556">
                        <c:v>27.678260999999999</c:v>
                      </c:pt>
                      <c:pt idx="1557">
                        <c:v>91.320250999999999</c:v>
                      </c:pt>
                      <c:pt idx="1558">
                        <c:v>102.369179</c:v>
                      </c:pt>
                      <c:pt idx="1559">
                        <c:v>66.388535000000005</c:v>
                      </c:pt>
                      <c:pt idx="1560">
                        <c:v>60.844154000000003</c:v>
                      </c:pt>
                      <c:pt idx="1561">
                        <c:v>71.892548000000005</c:v>
                      </c:pt>
                      <c:pt idx="1562">
                        <c:v>69.113815000000002</c:v>
                      </c:pt>
                      <c:pt idx="1563">
                        <c:v>80.156204000000002</c:v>
                      </c:pt>
                      <c:pt idx="1564">
                        <c:v>71.850005999999993</c:v>
                      </c:pt>
                      <c:pt idx="1565">
                        <c:v>66.309997999999993</c:v>
                      </c:pt>
                      <c:pt idx="1566">
                        <c:v>71.821663000000001</c:v>
                      </c:pt>
                      <c:pt idx="1567">
                        <c:v>88.378448000000006</c:v>
                      </c:pt>
                      <c:pt idx="1568">
                        <c:v>91.122283999999993</c:v>
                      </c:pt>
                      <c:pt idx="1569">
                        <c:v>22.085892000000001</c:v>
                      </c:pt>
                      <c:pt idx="1570">
                        <c:v>49.683449000000003</c:v>
                      </c:pt>
                      <c:pt idx="1571">
                        <c:v>71.750816</c:v>
                      </c:pt>
                      <c:pt idx="1572">
                        <c:v>85.532166000000004</c:v>
                      </c:pt>
                      <c:pt idx="1573">
                        <c:v>93.790954999999997</c:v>
                      </c:pt>
                      <c:pt idx="1574">
                        <c:v>38.612178999999998</c:v>
                      </c:pt>
                      <c:pt idx="1575">
                        <c:v>63.421768</c:v>
                      </c:pt>
                      <c:pt idx="1576">
                        <c:v>85.464637999999994</c:v>
                      </c:pt>
                      <c:pt idx="1577">
                        <c:v>88.204139999999995</c:v>
                      </c:pt>
                      <c:pt idx="1578">
                        <c:v>41.337524000000002</c:v>
                      </c:pt>
                      <c:pt idx="1579">
                        <c:v>77.148139999999998</c:v>
                      </c:pt>
                      <c:pt idx="1580">
                        <c:v>71.623412999999999</c:v>
                      </c:pt>
                      <c:pt idx="1581">
                        <c:v>68.855063999999999</c:v>
                      </c:pt>
                      <c:pt idx="1582">
                        <c:v>63.334144999999999</c:v>
                      </c:pt>
                      <c:pt idx="1583">
                        <c:v>46.802943999999997</c:v>
                      </c:pt>
                      <c:pt idx="1584">
                        <c:v>55.051411000000002</c:v>
                      </c:pt>
                      <c:pt idx="1585">
                        <c:v>55.040531000000001</c:v>
                      </c:pt>
                      <c:pt idx="1586">
                        <c:v>71.538550999999998</c:v>
                      </c:pt>
                      <c:pt idx="1587">
                        <c:v>60.520659999999999</c:v>
                      </c:pt>
                      <c:pt idx="1588">
                        <c:v>68.759888000000004</c:v>
                      </c:pt>
                      <c:pt idx="1589">
                        <c:v>57.746887000000001</c:v>
                      </c:pt>
                      <c:pt idx="1590">
                        <c:v>82.479247999999998</c:v>
                      </c:pt>
                      <c:pt idx="1591">
                        <c:v>85.211708000000002</c:v>
                      </c:pt>
                      <c:pt idx="1592">
                        <c:v>68.705535999999995</c:v>
                      </c:pt>
                      <c:pt idx="1593">
                        <c:v>76.934989999999999</c:v>
                      </c:pt>
                      <c:pt idx="1594">
                        <c:v>49.448425</c:v>
                      </c:pt>
                      <c:pt idx="1595">
                        <c:v>90.637527000000006</c:v>
                      </c:pt>
                      <c:pt idx="1596">
                        <c:v>63.159115</c:v>
                      </c:pt>
                      <c:pt idx="1597">
                        <c:v>52.164603999999997</c:v>
                      </c:pt>
                      <c:pt idx="1598">
                        <c:v>90.583763000000005</c:v>
                      </c:pt>
                      <c:pt idx="1599">
                        <c:v>96.054687999999999</c:v>
                      </c:pt>
                      <c:pt idx="1600">
                        <c:v>79.572425999999993</c:v>
                      </c:pt>
                      <c:pt idx="1601">
                        <c:v>85.043350000000004</c:v>
                      </c:pt>
                      <c:pt idx="1602">
                        <c:v>74.055358999999996</c:v>
                      </c:pt>
                      <c:pt idx="1603">
                        <c:v>85.009704999999997</c:v>
                      </c:pt>
                      <c:pt idx="1604">
                        <c:v>82.251175000000003</c:v>
                      </c:pt>
                      <c:pt idx="1605">
                        <c:v>74.011414000000002</c:v>
                      </c:pt>
                      <c:pt idx="1606">
                        <c:v>101.40297700000001</c:v>
                      </c:pt>
                      <c:pt idx="1607">
                        <c:v>68.501968000000005</c:v>
                      </c:pt>
                      <c:pt idx="1608">
                        <c:v>63.009335</c:v>
                      </c:pt>
                      <c:pt idx="1609">
                        <c:v>109.55976099999999</c:v>
                      </c:pt>
                      <c:pt idx="1610">
                        <c:v>87.630463000000006</c:v>
                      </c:pt>
                      <c:pt idx="1611">
                        <c:v>68.447745999999995</c:v>
                      </c:pt>
                      <c:pt idx="1612">
                        <c:v>87.595764000000003</c:v>
                      </c:pt>
                      <c:pt idx="1613">
                        <c:v>49.262863000000003</c:v>
                      </c:pt>
                      <c:pt idx="1614">
                        <c:v>57.461959999999998</c:v>
                      </c:pt>
                      <c:pt idx="1615">
                        <c:v>82.072258000000005</c:v>
                      </c:pt>
                      <c:pt idx="1616">
                        <c:v>62.909602999999997</c:v>
                      </c:pt>
                      <c:pt idx="1617">
                        <c:v>73.835776999999993</c:v>
                      </c:pt>
                      <c:pt idx="1618">
                        <c:v>76.555267000000001</c:v>
                      </c:pt>
                      <c:pt idx="1619">
                        <c:v>57.405079000000001</c:v>
                      </c:pt>
                      <c:pt idx="1620">
                        <c:v>57.393706999999999</c:v>
                      </c:pt>
                      <c:pt idx="1621">
                        <c:v>84.707260000000005</c:v>
                      </c:pt>
                      <c:pt idx="1622">
                        <c:v>81.958527000000004</c:v>
                      </c:pt>
                      <c:pt idx="1623">
                        <c:v>68.285240000000002</c:v>
                      </c:pt>
                      <c:pt idx="1624">
                        <c:v>84.656920999999997</c:v>
                      </c:pt>
                      <c:pt idx="1625">
                        <c:v>103.75243399999999</c:v>
                      </c:pt>
                      <c:pt idx="1626">
                        <c:v>84.623367000000002</c:v>
                      </c:pt>
                      <c:pt idx="1627">
                        <c:v>95.523574999999994</c:v>
                      </c:pt>
                      <c:pt idx="1628">
                        <c:v>73.675010999999998</c:v>
                      </c:pt>
                      <c:pt idx="1629">
                        <c:v>76.388565</c:v>
                      </c:pt>
                      <c:pt idx="1630">
                        <c:v>51.824821</c:v>
                      </c:pt>
                      <c:pt idx="1631">
                        <c:v>81.812447000000006</c:v>
                      </c:pt>
                      <c:pt idx="1632">
                        <c:v>68.163521000000003</c:v>
                      </c:pt>
                      <c:pt idx="1633">
                        <c:v>89.958008000000007</c:v>
                      </c:pt>
                      <c:pt idx="1634">
                        <c:v>29.980055</c:v>
                      </c:pt>
                      <c:pt idx="1635">
                        <c:v>79.022651999999994</c:v>
                      </c:pt>
                      <c:pt idx="1636">
                        <c:v>73.558220000000006</c:v>
                      </c:pt>
                      <c:pt idx="1637">
                        <c:v>76.267471</c:v>
                      </c:pt>
                      <c:pt idx="1638">
                        <c:v>73.529044999999996</c:v>
                      </c:pt>
                      <c:pt idx="1639">
                        <c:v>70.791702000000001</c:v>
                      </c:pt>
                      <c:pt idx="1640">
                        <c:v>57.166569000000003</c:v>
                      </c:pt>
                      <c:pt idx="1641">
                        <c:v>65.320258999999993</c:v>
                      </c:pt>
                      <c:pt idx="1642">
                        <c:v>78.912987000000001</c:v>
                      </c:pt>
                      <c:pt idx="1643">
                        <c:v>59.853141999999998</c:v>
                      </c:pt>
                      <c:pt idx="1644">
                        <c:v>59.841267000000002</c:v>
                      </c:pt>
                      <c:pt idx="1645">
                        <c:v>73.426979000000003</c:v>
                      </c:pt>
                      <c:pt idx="1646">
                        <c:v>92.445250999999999</c:v>
                      </c:pt>
                      <c:pt idx="1647">
                        <c:v>65.242515999999995</c:v>
                      </c:pt>
                      <c:pt idx="1648">
                        <c:v>84.254852</c:v>
                      </c:pt>
                      <c:pt idx="1649">
                        <c:v>95.107567000000003</c:v>
                      </c:pt>
                      <c:pt idx="1650">
                        <c:v>81.504585000000006</c:v>
                      </c:pt>
                      <c:pt idx="1651">
                        <c:v>67.907004999999998</c:v>
                      </c:pt>
                      <c:pt idx="1652">
                        <c:v>76.040740999999997</c:v>
                      </c:pt>
                      <c:pt idx="1653">
                        <c:v>54.304028000000002</c:v>
                      </c:pt>
                      <c:pt idx="1654">
                        <c:v>76.010543999999996</c:v>
                      </c:pt>
                      <c:pt idx="1655">
                        <c:v>78.709564</c:v>
                      </c:pt>
                      <c:pt idx="1656">
                        <c:v>54.271678999999999</c:v>
                      </c:pt>
                      <c:pt idx="1657">
                        <c:v>75.965255999999997</c:v>
                      </c:pt>
                      <c:pt idx="1658">
                        <c:v>103.075226</c:v>
                      </c:pt>
                      <c:pt idx="1659">
                        <c:v>40.679504000000001</c:v>
                      </c:pt>
                      <c:pt idx="1660">
                        <c:v>84.054276000000002</c:v>
                      </c:pt>
                      <c:pt idx="1661">
                        <c:v>27.108893999999999</c:v>
                      </c:pt>
                      <c:pt idx="1662">
                        <c:v>51.496662000000001</c:v>
                      </c:pt>
                      <c:pt idx="1663">
                        <c:v>67.7453</c:v>
                      </c:pt>
                      <c:pt idx="1664">
                        <c:v>56.894741000000003</c:v>
                      </c:pt>
                      <c:pt idx="1665">
                        <c:v>92.096992</c:v>
                      </c:pt>
                      <c:pt idx="1666">
                        <c:v>59.580322000000002</c:v>
                      </c:pt>
                      <c:pt idx="1667">
                        <c:v>73.106773000000004</c:v>
                      </c:pt>
                      <c:pt idx="1668">
                        <c:v>83.920715000000001</c:v>
                      </c:pt>
                      <c:pt idx="1669">
                        <c:v>67.664542999999995</c:v>
                      </c:pt>
                      <c:pt idx="1670">
                        <c:v>64.945044999999993</c:v>
                      </c:pt>
                      <c:pt idx="1671">
                        <c:v>105.514709</c:v>
                      </c:pt>
                      <c:pt idx="1672">
                        <c:v>78.444053999999994</c:v>
                      </c:pt>
                      <c:pt idx="1673">
                        <c:v>56.793018000000004</c:v>
                      </c:pt>
                      <c:pt idx="1674">
                        <c:v>27.038916</c:v>
                      </c:pt>
                      <c:pt idx="1675">
                        <c:v>48.660366000000003</c:v>
                      </c:pt>
                      <c:pt idx="1676">
                        <c:v>43.245052000000001</c:v>
                      </c:pt>
                      <c:pt idx="1677">
                        <c:v>118.900238</c:v>
                      </c:pt>
                      <c:pt idx="1678">
                        <c:v>59.438293000000002</c:v>
                      </c:pt>
                      <c:pt idx="1679">
                        <c:v>70.231277000000006</c:v>
                      </c:pt>
                      <c:pt idx="1680">
                        <c:v>78.319298000000003</c:v>
                      </c:pt>
                      <c:pt idx="1681">
                        <c:v>72.903458000000001</c:v>
                      </c:pt>
                      <c:pt idx="1682">
                        <c:v>67.489768999999995</c:v>
                      </c:pt>
                      <c:pt idx="1683">
                        <c:v>83.670653999999999</c:v>
                      </c:pt>
                      <c:pt idx="1684">
                        <c:v>48.573292000000002</c:v>
                      </c:pt>
                      <c:pt idx="1685">
                        <c:v>48.563622000000002</c:v>
                      </c:pt>
                      <c:pt idx="1686">
                        <c:v>53.948836999999997</c:v>
                      </c:pt>
                      <c:pt idx="1687">
                        <c:v>107.87618999999999</c:v>
                      </c:pt>
                      <c:pt idx="1688">
                        <c:v>88.980141000000003</c:v>
                      </c:pt>
                      <c:pt idx="1689">
                        <c:v>83.570762999999999</c:v>
                      </c:pt>
                      <c:pt idx="1690">
                        <c:v>80.858825999999993</c:v>
                      </c:pt>
                      <c:pt idx="1691">
                        <c:v>97.011268999999999</c:v>
                      </c:pt>
                      <c:pt idx="1692">
                        <c:v>105.074608</c:v>
                      </c:pt>
                      <c:pt idx="1693">
                        <c:v>24.243155999999999</c:v>
                      </c:pt>
                      <c:pt idx="1694">
                        <c:v>70.021834999999996</c:v>
                      </c:pt>
                      <c:pt idx="1695">
                        <c:v>80.778328000000002</c:v>
                      </c:pt>
                      <c:pt idx="1696">
                        <c:v>40.381118999999998</c:v>
                      </c:pt>
                      <c:pt idx="1697">
                        <c:v>67.288452000000007</c:v>
                      </c:pt>
                      <c:pt idx="1698">
                        <c:v>88.803061999999997</c:v>
                      </c:pt>
                      <c:pt idx="1699">
                        <c:v>88.785362000000006</c:v>
                      </c:pt>
                      <c:pt idx="1700">
                        <c:v>56.488517999999999</c:v>
                      </c:pt>
                      <c:pt idx="1701">
                        <c:v>86.060585000000003</c:v>
                      </c:pt>
                      <c:pt idx="1702">
                        <c:v>67.221435999999997</c:v>
                      </c:pt>
                      <c:pt idx="1703">
                        <c:v>99.467888000000002</c:v>
                      </c:pt>
                      <c:pt idx="1704">
                        <c:v>94.072495000000004</c:v>
                      </c:pt>
                      <c:pt idx="1705">
                        <c:v>83.304741000000007</c:v>
                      </c:pt>
                      <c:pt idx="1706">
                        <c:v>104.781837</c:v>
                      </c:pt>
                      <c:pt idx="1707">
                        <c:v>42.978850999999999</c:v>
                      </c:pt>
                      <c:pt idx="1708">
                        <c:v>91.311843999999994</c:v>
                      </c:pt>
                      <c:pt idx="1709">
                        <c:v>67.127669999999995</c:v>
                      </c:pt>
                      <c:pt idx="1710">
                        <c:v>64.429717999999994</c:v>
                      </c:pt>
                      <c:pt idx="1711">
                        <c:v>53.680720999999998</c:v>
                      </c:pt>
                      <c:pt idx="1712">
                        <c:v>59.037013999999999</c:v>
                      </c:pt>
                      <c:pt idx="1713">
                        <c:v>110.00157900000001</c:v>
                      </c:pt>
                      <c:pt idx="1714">
                        <c:v>69.743178999999998</c:v>
                      </c:pt>
                      <c:pt idx="1715">
                        <c:v>75.093056000000004</c:v>
                      </c:pt>
                      <c:pt idx="1716">
                        <c:v>72.396713000000005</c:v>
                      </c:pt>
                      <c:pt idx="1717">
                        <c:v>61.658969999999997</c:v>
                      </c:pt>
                      <c:pt idx="1718">
                        <c:v>48.245215999999999</c:v>
                      </c:pt>
                      <c:pt idx="1719">
                        <c:v>117.909218</c:v>
                      </c:pt>
                      <c:pt idx="1720">
                        <c:v>96.451920000000001</c:v>
                      </c:pt>
                      <c:pt idx="1721">
                        <c:v>58.931075999999997</c:v>
                      </c:pt>
                      <c:pt idx="1722">
                        <c:v>45.528561000000003</c:v>
                      </c:pt>
                      <c:pt idx="1723">
                        <c:v>115.137489</c:v>
                      </c:pt>
                      <c:pt idx="1724">
                        <c:v>42.833302000000003</c:v>
                      </c:pt>
                      <c:pt idx="1725">
                        <c:v>42.824748999999997</c:v>
                      </c:pt>
                      <c:pt idx="1726">
                        <c:v>64.224297000000007</c:v>
                      </c:pt>
                      <c:pt idx="1727">
                        <c:v>77.588866999999993</c:v>
                      </c:pt>
                      <c:pt idx="1728">
                        <c:v>40.124156999999997</c:v>
                      </c:pt>
                      <c:pt idx="1729">
                        <c:v>56.162601000000002</c:v>
                      </c:pt>
                      <c:pt idx="1730">
                        <c:v>82.890136999999996</c:v>
                      </c:pt>
                      <c:pt idx="1731">
                        <c:v>69.506873999999996</c:v>
                      </c:pt>
                      <c:pt idx="1732">
                        <c:v>85.529831000000001</c:v>
                      </c:pt>
                      <c:pt idx="1733">
                        <c:v>58.790011999999997</c:v>
                      </c:pt>
                      <c:pt idx="1734">
                        <c:v>88.167396999999994</c:v>
                      </c:pt>
                      <c:pt idx="1735">
                        <c:v>104.17701</c:v>
                      </c:pt>
                      <c:pt idx="1736">
                        <c:v>66.766791999999995</c:v>
                      </c:pt>
                      <c:pt idx="1737">
                        <c:v>69.423584000000005</c:v>
                      </c:pt>
                      <c:pt idx="1738">
                        <c:v>74.748924000000002</c:v>
                      </c:pt>
                      <c:pt idx="1739">
                        <c:v>72.064910999999995</c:v>
                      </c:pt>
                      <c:pt idx="1740">
                        <c:v>82.724654999999998</c:v>
                      </c:pt>
                      <c:pt idx="1741">
                        <c:v>64.032088999999999</c:v>
                      </c:pt>
                      <c:pt idx="1742">
                        <c:v>61.351818000000002</c:v>
                      </c:pt>
                      <c:pt idx="1743">
                        <c:v>114.678291</c:v>
                      </c:pt>
                      <c:pt idx="1744">
                        <c:v>77.325714000000005</c:v>
                      </c:pt>
                      <c:pt idx="1745">
                        <c:v>71.978508000000005</c:v>
                      </c:pt>
                      <c:pt idx="1746">
                        <c:v>74.629447999999996</c:v>
                      </c:pt>
                      <c:pt idx="1747">
                        <c:v>77.279326999999995</c:v>
                      </c:pt>
                      <c:pt idx="1748">
                        <c:v>77.263878000000005</c:v>
                      </c:pt>
                      <c:pt idx="1749">
                        <c:v>58.602249</c:v>
                      </c:pt>
                      <c:pt idx="1750">
                        <c:v>93.212204</c:v>
                      </c:pt>
                      <c:pt idx="1751">
                        <c:v>101.181572</c:v>
                      </c:pt>
                      <c:pt idx="1752">
                        <c:v>82.526343999999995</c:v>
                      </c:pt>
                      <c:pt idx="1753">
                        <c:v>61.216976000000003</c:v>
                      </c:pt>
                      <c:pt idx="1754">
                        <c:v>63.865799000000003</c:v>
                      </c:pt>
                      <c:pt idx="1755">
                        <c:v>74.495193</c:v>
                      </c:pt>
                      <c:pt idx="1756">
                        <c:v>55.860210000000002</c:v>
                      </c:pt>
                      <c:pt idx="1757">
                        <c:v>71.805901000000006</c:v>
                      </c:pt>
                      <c:pt idx="1758">
                        <c:v>77.109413000000004</c:v>
                      </c:pt>
                      <c:pt idx="1759">
                        <c:v>71.777152999999998</c:v>
                      </c:pt>
                      <c:pt idx="1760">
                        <c:v>93.025833000000006</c:v>
                      </c:pt>
                      <c:pt idx="1761">
                        <c:v>66.433716000000004</c:v>
                      </c:pt>
                      <c:pt idx="1762">
                        <c:v>122.21357</c:v>
                      </c:pt>
                      <c:pt idx="1763">
                        <c:v>55.781979</c:v>
                      </c:pt>
                      <c:pt idx="1764">
                        <c:v>63.738067999999998</c:v>
                      </c:pt>
                      <c:pt idx="1765">
                        <c:v>130.10581999999999</c:v>
                      </c:pt>
                      <c:pt idx="1766">
                        <c:v>69.021918999999997</c:v>
                      </c:pt>
                      <c:pt idx="1767">
                        <c:v>74.316406000000001</c:v>
                      </c:pt>
                      <c:pt idx="1768">
                        <c:v>92.876900000000006</c:v>
                      </c:pt>
                      <c:pt idx="1769">
                        <c:v>66.327354</c:v>
                      </c:pt>
                      <c:pt idx="1770">
                        <c:v>74.271750999999995</c:v>
                      </c:pt>
                      <c:pt idx="1771">
                        <c:v>31.824375</c:v>
                      </c:pt>
                      <c:pt idx="1772">
                        <c:v>90.150993</c:v>
                      </c:pt>
                      <c:pt idx="1773">
                        <c:v>45.066462999999999</c:v>
                      </c:pt>
                      <c:pt idx="1774">
                        <c:v>82.163550999999998</c:v>
                      </c:pt>
                      <c:pt idx="1775">
                        <c:v>55.648026000000002</c:v>
                      </c:pt>
                      <c:pt idx="1776">
                        <c:v>63.584994999999999</c:v>
                      </c:pt>
                      <c:pt idx="1777">
                        <c:v>68.869941999999995</c:v>
                      </c:pt>
                      <c:pt idx="1778">
                        <c:v>60.911194000000002</c:v>
                      </c:pt>
                      <c:pt idx="1779">
                        <c:v>66.194550000000007</c:v>
                      </c:pt>
                      <c:pt idx="1780">
                        <c:v>71.475776999999994</c:v>
                      </c:pt>
                      <c:pt idx="1781">
                        <c:v>60.874564999999997</c:v>
                      </c:pt>
                      <c:pt idx="1782">
                        <c:v>84.678061999999997</c:v>
                      </c:pt>
                      <c:pt idx="1783">
                        <c:v>34.393566</c:v>
                      </c:pt>
                      <c:pt idx="1784">
                        <c:v>74.063591000000002</c:v>
                      </c:pt>
                      <c:pt idx="1785">
                        <c:v>68.759536999999995</c:v>
                      </c:pt>
                      <c:pt idx="1786">
                        <c:v>55.525410000000001</c:v>
                      </c:pt>
                      <c:pt idx="1787">
                        <c:v>68.731955999999997</c:v>
                      </c:pt>
                      <c:pt idx="1788">
                        <c:v>68.718170000000001</c:v>
                      </c:pt>
                      <c:pt idx="1789">
                        <c:v>68.704384000000005</c:v>
                      </c:pt>
                      <c:pt idx="1790">
                        <c:v>71.332542000000004</c:v>
                      </c:pt>
                      <c:pt idx="1791">
                        <c:v>92.449554000000006</c:v>
                      </c:pt>
                      <c:pt idx="1792">
                        <c:v>92.430999999999997</c:v>
                      </c:pt>
                      <c:pt idx="1793">
                        <c:v>71.289603999999997</c:v>
                      </c:pt>
                      <c:pt idx="1794">
                        <c:v>39.597385000000003</c:v>
                      </c:pt>
                      <c:pt idx="1795">
                        <c:v>71.260986000000003</c:v>
                      </c:pt>
                      <c:pt idx="1796">
                        <c:v>97.634345999999994</c:v>
                      </c:pt>
                      <c:pt idx="1797">
                        <c:v>65.955910000000003</c:v>
                      </c:pt>
                      <c:pt idx="1798">
                        <c:v>84.406616</c:v>
                      </c:pt>
                      <c:pt idx="1799">
                        <c:v>68.566604999999996</c:v>
                      </c:pt>
                      <c:pt idx="1800">
                        <c:v>68.552834000000004</c:v>
                      </c:pt>
                      <c:pt idx="1801">
                        <c:v>94.900253000000006</c:v>
                      </c:pt>
                      <c:pt idx="1802">
                        <c:v>28.991474</c:v>
                      </c:pt>
                      <c:pt idx="1803">
                        <c:v>86.956954999999994</c:v>
                      </c:pt>
                      <c:pt idx="1804">
                        <c:v>55.325130000000001</c:v>
                      </c:pt>
                      <c:pt idx="1805">
                        <c:v>68.484015999999997</c:v>
                      </c:pt>
                      <c:pt idx="1806">
                        <c:v>57.936374999999998</c:v>
                      </c:pt>
                      <c:pt idx="1807">
                        <c:v>97.418876999999995</c:v>
                      </c:pt>
                      <c:pt idx="1808">
                        <c:v>57.913097</c:v>
                      </c:pt>
                      <c:pt idx="1809">
                        <c:v>71.060883000000004</c:v>
                      </c:pt>
                      <c:pt idx="1810">
                        <c:v>81.572029000000001</c:v>
                      </c:pt>
                      <c:pt idx="1811">
                        <c:v>63.139842999999999</c:v>
                      </c:pt>
                      <c:pt idx="1812">
                        <c:v>76.278640999999993</c:v>
                      </c:pt>
                      <c:pt idx="1813">
                        <c:v>71.003776999999999</c:v>
                      </c:pt>
                      <c:pt idx="1814">
                        <c:v>68.360259999999997</c:v>
                      </c:pt>
                      <c:pt idx="1815">
                        <c:v>70.975227000000004</c:v>
                      </c:pt>
                      <c:pt idx="1816">
                        <c:v>78.845511999999999</c:v>
                      </c:pt>
                      <c:pt idx="1817">
                        <c:v>89.340278999999995</c:v>
                      </c:pt>
                      <c:pt idx="1818">
                        <c:v>55.169665999999999</c:v>
                      </c:pt>
                      <c:pt idx="1819">
                        <c:v>94.557548999999995</c:v>
                      </c:pt>
                      <c:pt idx="1820">
                        <c:v>44.643196000000003</c:v>
                      </c:pt>
                      <c:pt idx="1821">
                        <c:v>36.757590999999998</c:v>
                      </c:pt>
                      <c:pt idx="1822">
                        <c:v>55.125298000000001</c:v>
                      </c:pt>
                      <c:pt idx="1823">
                        <c:v>94.481498999999999</c:v>
                      </c:pt>
                      <c:pt idx="1824">
                        <c:v>52.479163999999997</c:v>
                      </c:pt>
                      <c:pt idx="1825">
                        <c:v>73.456046999999998</c:v>
                      </c:pt>
                      <c:pt idx="1826">
                        <c:v>68.195464999999999</c:v>
                      </c:pt>
                      <c:pt idx="1827">
                        <c:v>55.069865999999998</c:v>
                      </c:pt>
                      <c:pt idx="1828">
                        <c:v>70.789863999999994</c:v>
                      </c:pt>
                      <c:pt idx="1829">
                        <c:v>39.319789999999998</c:v>
                      </c:pt>
                      <c:pt idx="1830">
                        <c:v>104.831665</c:v>
                      </c:pt>
                      <c:pt idx="1831">
                        <c:v>62.886341000000002</c:v>
                      </c:pt>
                      <c:pt idx="1832">
                        <c:v>73.352631000000002</c:v>
                      </c:pt>
                      <c:pt idx="1833">
                        <c:v>81.195487999999997</c:v>
                      </c:pt>
                      <c:pt idx="1834">
                        <c:v>73.323097000000004</c:v>
                      </c:pt>
                      <c:pt idx="1835">
                        <c:v>91.635413999999997</c:v>
                      </c:pt>
                      <c:pt idx="1836">
                        <c:v>60.205437000000003</c:v>
                      </c:pt>
                      <c:pt idx="1837">
                        <c:v>78.513015999999993</c:v>
                      </c:pt>
                      <c:pt idx="1838">
                        <c:v>60.181190000000001</c:v>
                      </c:pt>
                      <c:pt idx="1839">
                        <c:v>78.481392</c:v>
                      </c:pt>
                      <c:pt idx="1840">
                        <c:v>96.774223000000006</c:v>
                      </c:pt>
                      <c:pt idx="1841">
                        <c:v>107.214699</c:v>
                      </c:pt>
                      <c:pt idx="1842">
                        <c:v>88.891838000000007</c:v>
                      </c:pt>
                      <c:pt idx="1843">
                        <c:v>81.032111999999998</c:v>
                      </c:pt>
                      <c:pt idx="1844">
                        <c:v>39.201186999999997</c:v>
                      </c:pt>
                      <c:pt idx="1845">
                        <c:v>80.999465999999998</c:v>
                      </c:pt>
                      <c:pt idx="1846">
                        <c:v>52.247188999999999</c:v>
                      </c:pt>
                      <c:pt idx="1847">
                        <c:v>70.519492999999997</c:v>
                      </c:pt>
                      <c:pt idx="1848">
                        <c:v>78.339195000000004</c:v>
                      </c:pt>
                      <c:pt idx="1849">
                        <c:v>49.604824000000001</c:v>
                      </c:pt>
                      <c:pt idx="1850">
                        <c:v>78.307616999999993</c:v>
                      </c:pt>
                      <c:pt idx="1851">
                        <c:v>99.169655000000006</c:v>
                      </c:pt>
                      <c:pt idx="1852">
                        <c:v>78.276047000000005</c:v>
                      </c:pt>
                      <c:pt idx="1853">
                        <c:v>91.303641999999996</c:v>
                      </c:pt>
                      <c:pt idx="1854">
                        <c:v>70.420035999999996</c:v>
                      </c:pt>
                      <c:pt idx="1855">
                        <c:v>104.304947</c:v>
                      </c:pt>
                      <c:pt idx="1856">
                        <c:v>114.71230300000001</c:v>
                      </c:pt>
                      <c:pt idx="1857">
                        <c:v>39.098579000000001</c:v>
                      </c:pt>
                      <c:pt idx="1858">
                        <c:v>78.181388999999996</c:v>
                      </c:pt>
                      <c:pt idx="1859">
                        <c:v>62.532494</c:v>
                      </c:pt>
                      <c:pt idx="1860">
                        <c:v>83.359840000000005</c:v>
                      </c:pt>
                      <c:pt idx="1861">
                        <c:v>88.551956000000004</c:v>
                      </c:pt>
                      <c:pt idx="1862">
                        <c:v>85.930144999999996</c:v>
                      </c:pt>
                      <c:pt idx="1863">
                        <c:v>67.688880999999995</c:v>
                      </c:pt>
                      <c:pt idx="1864">
                        <c:v>80.689689999999999</c:v>
                      </c:pt>
                      <c:pt idx="1865">
                        <c:v>75.468665999999999</c:v>
                      </c:pt>
                      <c:pt idx="1866">
                        <c:v>62.444225000000003</c:v>
                      </c:pt>
                      <c:pt idx="1867">
                        <c:v>80.640845999999996</c:v>
                      </c:pt>
                      <c:pt idx="1868">
                        <c:v>44.213470000000001</c:v>
                      </c:pt>
                      <c:pt idx="1869">
                        <c:v>80.608292000000006</c:v>
                      </c:pt>
                      <c:pt idx="1870">
                        <c:v>57.194332000000003</c:v>
                      </c:pt>
                      <c:pt idx="1871">
                        <c:v>64.980438000000007</c:v>
                      </c:pt>
                      <c:pt idx="1872">
                        <c:v>90.954246999999995</c:v>
                      </c:pt>
                      <c:pt idx="1873">
                        <c:v>46.767024999999997</c:v>
                      </c:pt>
                      <c:pt idx="1874">
                        <c:v>80.526938999999999</c:v>
                      </c:pt>
                      <c:pt idx="1875">
                        <c:v>54.539493999999998</c:v>
                      </c:pt>
                      <c:pt idx="1876">
                        <c:v>90.880791000000002</c:v>
                      </c:pt>
                      <c:pt idx="1877">
                        <c:v>59.709601999999997</c:v>
                      </c:pt>
                      <c:pt idx="1878">
                        <c:v>116.79953</c:v>
                      </c:pt>
                      <c:pt idx="1879">
                        <c:v>98.610793999999999</c:v>
                      </c:pt>
                      <c:pt idx="1880">
                        <c:v>83.023887999999999</c:v>
                      </c:pt>
                      <c:pt idx="1881">
                        <c:v>80.413139000000001</c:v>
                      </c:pt>
                      <c:pt idx="1882">
                        <c:v>75.209991000000002</c:v>
                      </c:pt>
                      <c:pt idx="1883">
                        <c:v>77.787719999999993</c:v>
                      </c:pt>
                      <c:pt idx="1884">
                        <c:v>69.994797000000005</c:v>
                      </c:pt>
                      <c:pt idx="1885">
                        <c:v>88.123786999999993</c:v>
                      </c:pt>
                      <c:pt idx="1886">
                        <c:v>72.557861000000003</c:v>
                      </c:pt>
                      <c:pt idx="1887">
                        <c:v>56.998221999999998</c:v>
                      </c:pt>
                      <c:pt idx="1888">
                        <c:v>67.347915999999998</c:v>
                      </c:pt>
                      <c:pt idx="1889">
                        <c:v>98.411666999999994</c:v>
                      </c:pt>
                      <c:pt idx="1890">
                        <c:v>75.088454999999996</c:v>
                      </c:pt>
                      <c:pt idx="1891">
                        <c:v>75.073273</c:v>
                      </c:pt>
                      <c:pt idx="1892">
                        <c:v>46.587780000000002</c:v>
                      </c:pt>
                      <c:pt idx="1893">
                        <c:v>95.744399999999999</c:v>
                      </c:pt>
                      <c:pt idx="1894">
                        <c:v>90.550713000000002</c:v>
                      </c:pt>
                      <c:pt idx="1895">
                        <c:v>90.532393999999996</c:v>
                      </c:pt>
                      <c:pt idx="1896">
                        <c:v>85.341849999999994</c:v>
                      </c:pt>
                      <c:pt idx="1897">
                        <c:v>82.738990999999999</c:v>
                      </c:pt>
                      <c:pt idx="1898">
                        <c:v>43.946193999999998</c:v>
                      </c:pt>
                      <c:pt idx="1899">
                        <c:v>56.860039</c:v>
                      </c:pt>
                      <c:pt idx="1900">
                        <c:v>74.936699000000004</c:v>
                      </c:pt>
                      <c:pt idx="1901">
                        <c:v>59.420527999999997</c:v>
                      </c:pt>
                      <c:pt idx="1902">
                        <c:v>74.906372000000005</c:v>
                      </c:pt>
                      <c:pt idx="1903">
                        <c:v>74.891211999999996</c:v>
                      </c:pt>
                      <c:pt idx="1904">
                        <c:v>59.384456999999998</c:v>
                      </c:pt>
                      <c:pt idx="1905">
                        <c:v>77.442307</c:v>
                      </c:pt>
                      <c:pt idx="1906">
                        <c:v>98.073729999999998</c:v>
                      </c:pt>
                      <c:pt idx="1907">
                        <c:v>56.768031999999998</c:v>
                      </c:pt>
                      <c:pt idx="1908">
                        <c:v>77.395279000000002</c:v>
                      </c:pt>
                      <c:pt idx="1909">
                        <c:v>95.434844999999996</c:v>
                      </c:pt>
                      <c:pt idx="1910">
                        <c:v>41.260764999999999</c:v>
                      </c:pt>
                      <c:pt idx="1911">
                        <c:v>69.613440999999995</c:v>
                      </c:pt>
                      <c:pt idx="1912">
                        <c:v>74.754845000000003</c:v>
                      </c:pt>
                      <c:pt idx="1913">
                        <c:v>87.625861999999998</c:v>
                      </c:pt>
                      <c:pt idx="1914">
                        <c:v>79.877983</c:v>
                      </c:pt>
                      <c:pt idx="1915">
                        <c:v>61.828491</c:v>
                      </c:pt>
                      <c:pt idx="1916">
                        <c:v>38.634979000000001</c:v>
                      </c:pt>
                      <c:pt idx="1917">
                        <c:v>92.705162000000001</c:v>
                      </c:pt>
                      <c:pt idx="1918">
                        <c:v>102.98485599999999</c:v>
                      </c:pt>
                      <c:pt idx="1919">
                        <c:v>56.630195999999998</c:v>
                      </c:pt>
                      <c:pt idx="1920">
                        <c:v>84.928077999999999</c:v>
                      </c:pt>
                      <c:pt idx="1921">
                        <c:v>72.045578000000006</c:v>
                      </c:pt>
                      <c:pt idx="1922">
                        <c:v>56.595768</c:v>
                      </c:pt>
                      <c:pt idx="1923">
                        <c:v>69.444359000000006</c:v>
                      </c:pt>
                      <c:pt idx="1924">
                        <c:v>113.145645</c:v>
                      </c:pt>
                      <c:pt idx="1925">
                        <c:v>66.845237999999995</c:v>
                      </c:pt>
                      <c:pt idx="1926">
                        <c:v>66.831680000000006</c:v>
                      </c:pt>
                      <c:pt idx="1927">
                        <c:v>51.398560000000003</c:v>
                      </c:pt>
                      <c:pt idx="1928">
                        <c:v>92.498649999999998</c:v>
                      </c:pt>
                      <c:pt idx="1929">
                        <c:v>38.533287000000001</c:v>
                      </c:pt>
                      <c:pt idx="1930">
                        <c:v>74.482574</c:v>
                      </c:pt>
                      <c:pt idx="1931">
                        <c:v>56.492561000000002</c:v>
                      </c:pt>
                      <c:pt idx="1932">
                        <c:v>69.317718999999997</c:v>
                      </c:pt>
                      <c:pt idx="1933">
                        <c:v>74.437256000000005</c:v>
                      </c:pt>
                      <c:pt idx="1934">
                        <c:v>76.988433999999998</c:v>
                      </c:pt>
                      <c:pt idx="1935">
                        <c:v>97.498901000000004</c:v>
                      </c:pt>
                      <c:pt idx="1936">
                        <c:v>89.783394000000001</c:v>
                      </c:pt>
                      <c:pt idx="1937">
                        <c:v>92.329894999999993</c:v>
                      </c:pt>
                      <c:pt idx="1938">
                        <c:v>71.797561999999999</c:v>
                      </c:pt>
                      <c:pt idx="1939">
                        <c:v>92.292418999999995</c:v>
                      </c:pt>
                      <c:pt idx="1940">
                        <c:v>76.894737000000006</c:v>
                      </c:pt>
                      <c:pt idx="1941">
                        <c:v>71.753853000000007</c:v>
                      </c:pt>
                      <c:pt idx="1942">
                        <c:v>51.242344000000003</c:v>
                      </c:pt>
                      <c:pt idx="1943">
                        <c:v>105.025482</c:v>
                      </c:pt>
                      <c:pt idx="1944">
                        <c:v>107.565231</c:v>
                      </c:pt>
                      <c:pt idx="1945">
                        <c:v>102.42227200000001</c:v>
                      </c:pt>
                      <c:pt idx="1946">
                        <c:v>117.761696</c:v>
                      </c:pt>
                      <c:pt idx="1947">
                        <c:v>89.583091999999994</c:v>
                      </c:pt>
                      <c:pt idx="1948">
                        <c:v>79.328911000000005</c:v>
                      </c:pt>
                      <c:pt idx="1949">
                        <c:v>48.611069000000001</c:v>
                      </c:pt>
                      <c:pt idx="1950">
                        <c:v>92.086472000000001</c:v>
                      </c:pt>
                      <c:pt idx="1951">
                        <c:v>92.067763999999997</c:v>
                      </c:pt>
                      <c:pt idx="1952">
                        <c:v>94.605971999999994</c:v>
                      </c:pt>
                      <c:pt idx="1953">
                        <c:v>38.345981999999999</c:v>
                      </c:pt>
                      <c:pt idx="1954">
                        <c:v>76.676376000000005</c:v>
                      </c:pt>
                      <c:pt idx="1955">
                        <c:v>79.216155999999998</c:v>
                      </c:pt>
                      <c:pt idx="1956">
                        <c:v>81.754890000000003</c:v>
                      </c:pt>
                      <c:pt idx="1957">
                        <c:v>63.858027999999997</c:v>
                      </c:pt>
                      <c:pt idx="1958">
                        <c:v>38.307029999999997</c:v>
                      </c:pt>
                      <c:pt idx="1959">
                        <c:v>40.852524000000003</c:v>
                      </c:pt>
                      <c:pt idx="1960">
                        <c:v>104.663307</c:v>
                      </c:pt>
                      <c:pt idx="1961">
                        <c:v>89.328559999999996</c:v>
                      </c:pt>
                      <c:pt idx="1962">
                        <c:v>74.000045999999998</c:v>
                      </c:pt>
                      <c:pt idx="1963">
                        <c:v>71.433791999999997</c:v>
                      </c:pt>
                      <c:pt idx="1964">
                        <c:v>58.665824999999998</c:v>
                      </c:pt>
                      <c:pt idx="1965">
                        <c:v>71.404739000000006</c:v>
                      </c:pt>
                      <c:pt idx="1966">
                        <c:v>68.840560999999994</c:v>
                      </c:pt>
                      <c:pt idx="1967">
                        <c:v>79.023087000000004</c:v>
                      </c:pt>
                      <c:pt idx="1968">
                        <c:v>91.750076000000007</c:v>
                      </c:pt>
                      <c:pt idx="1969">
                        <c:v>53.509990999999999</c:v>
                      </c:pt>
                      <c:pt idx="1970">
                        <c:v>89.165169000000006</c:v>
                      </c:pt>
                      <c:pt idx="1971">
                        <c:v>61.129390999999998</c:v>
                      </c:pt>
                      <c:pt idx="1972">
                        <c:v>81.489265000000003</c:v>
                      </c:pt>
                      <c:pt idx="1973">
                        <c:v>76.380638000000005</c:v>
                      </c:pt>
                      <c:pt idx="1974">
                        <c:v>76.365097000000006</c:v>
                      </c:pt>
                      <c:pt idx="1975">
                        <c:v>55.989669999999997</c:v>
                      </c:pt>
                      <c:pt idx="1976">
                        <c:v>78.878478999999999</c:v>
                      </c:pt>
                      <c:pt idx="1977">
                        <c:v>61.054774999999999</c:v>
                      </c:pt>
                      <c:pt idx="1978">
                        <c:v>55.955482000000003</c:v>
                      </c:pt>
                      <c:pt idx="1979">
                        <c:v>83.916138000000004</c:v>
                      </c:pt>
                      <c:pt idx="1980">
                        <c:v>96.611023000000003</c:v>
                      </c:pt>
                      <c:pt idx="1981">
                        <c:v>99.133232000000007</c:v>
                      </c:pt>
                      <c:pt idx="1982">
                        <c:v>114.361198</c:v>
                      </c:pt>
                      <c:pt idx="1983">
                        <c:v>88.929481999999993</c:v>
                      </c:pt>
                      <c:pt idx="1984">
                        <c:v>66.048446999999996</c:v>
                      </c:pt>
                      <c:pt idx="1985">
                        <c:v>68.574798999999999</c:v>
                      </c:pt>
                      <c:pt idx="1986">
                        <c:v>101.571602</c:v>
                      </c:pt>
                      <c:pt idx="1987">
                        <c:v>93.934585999999996</c:v>
                      </c:pt>
                      <c:pt idx="1988">
                        <c:v>104.06847399999999</c:v>
                      </c:pt>
                      <c:pt idx="1989">
                        <c:v>86.283096</c:v>
                      </c:pt>
                      <c:pt idx="1990">
                        <c:v>73.579407000000003</c:v>
                      </c:pt>
                      <c:pt idx="1991">
                        <c:v>65.954300000000003</c:v>
                      </c:pt>
                      <c:pt idx="1992">
                        <c:v>71.013237000000004</c:v>
                      </c:pt>
                      <c:pt idx="1993">
                        <c:v>58.320408</c:v>
                      </c:pt>
                      <c:pt idx="1994">
                        <c:v>70.984283000000005</c:v>
                      </c:pt>
                      <c:pt idx="1995">
                        <c:v>73.504447999999996</c:v>
                      </c:pt>
                      <c:pt idx="1996">
                        <c:v>65.887107999999998</c:v>
                      </c:pt>
                      <c:pt idx="1997">
                        <c:v>91.209701999999993</c:v>
                      </c:pt>
                      <c:pt idx="1998">
                        <c:v>73.459496000000001</c:v>
                      </c:pt>
                      <c:pt idx="1999">
                        <c:v>78.509658999999999</c:v>
                      </c:pt>
                      <c:pt idx="2000">
                        <c:v>60.769272000000001</c:v>
                      </c:pt>
                      <c:pt idx="2001">
                        <c:v>91.135323</c:v>
                      </c:pt>
                      <c:pt idx="2002">
                        <c:v>75.930610999999999</c:v>
                      </c:pt>
                      <c:pt idx="2003">
                        <c:v>70.854111000000003</c:v>
                      </c:pt>
                      <c:pt idx="2004">
                        <c:v>88.549567999999994</c:v>
                      </c:pt>
                      <c:pt idx="2005">
                        <c:v>63.236789999999999</c:v>
                      </c:pt>
                      <c:pt idx="2006">
                        <c:v>93.571349999999995</c:v>
                      </c:pt>
                      <c:pt idx="2007">
                        <c:v>88.495377000000005</c:v>
                      </c:pt>
                      <c:pt idx="2008">
                        <c:v>55.614314999999998</c:v>
                      </c:pt>
                      <c:pt idx="2009">
                        <c:v>96.041481000000005</c:v>
                      </c:pt>
                      <c:pt idx="2010">
                        <c:v>108.656342</c:v>
                      </c:pt>
                      <c:pt idx="2011">
                        <c:v>83.370399000000006</c:v>
                      </c:pt>
                      <c:pt idx="2012">
                        <c:v>68.198218999999995</c:v>
                      </c:pt>
                      <c:pt idx="2013">
                        <c:v>90.912398999999994</c:v>
                      </c:pt>
                      <c:pt idx="2014">
                        <c:v>88.369011</c:v>
                      </c:pt>
                      <c:pt idx="2015">
                        <c:v>78.253708000000003</c:v>
                      </c:pt>
                      <c:pt idx="2016">
                        <c:v>68.142539999999997</c:v>
                      </c:pt>
                      <c:pt idx="2017">
                        <c:v>52.988930000000003</c:v>
                      </c:pt>
                      <c:pt idx="2018">
                        <c:v>75.683014</c:v>
                      </c:pt>
                      <c:pt idx="2019">
                        <c:v>88.278808999999995</c:v>
                      </c:pt>
                      <c:pt idx="2020">
                        <c:v>68.086883999999998</c:v>
                      </c:pt>
                      <c:pt idx="2021">
                        <c:v>83.200310000000002</c:v>
                      </c:pt>
                      <c:pt idx="2022">
                        <c:v>88.224723999999995</c:v>
                      </c:pt>
                      <c:pt idx="2023">
                        <c:v>70.565353000000002</c:v>
                      </c:pt>
                      <c:pt idx="2024">
                        <c:v>98.267380000000003</c:v>
                      </c:pt>
                      <c:pt idx="2025">
                        <c:v>68.017357000000004</c:v>
                      </c:pt>
                      <c:pt idx="2026">
                        <c:v>88.152634000000006</c:v>
                      </c:pt>
                      <c:pt idx="2027">
                        <c:v>70.507689999999997</c:v>
                      </c:pt>
                      <c:pt idx="2028">
                        <c:v>85.598984000000002</c:v>
                      </c:pt>
                      <c:pt idx="2029">
                        <c:v>80.547279000000003</c:v>
                      </c:pt>
                      <c:pt idx="2030">
                        <c:v>72.981048999999999</c:v>
                      </c:pt>
                      <c:pt idx="2031">
                        <c:v>72.966132999999999</c:v>
                      </c:pt>
                      <c:pt idx="2032">
                        <c:v>88.044562999999997</c:v>
                      </c:pt>
                      <c:pt idx="2033">
                        <c:v>108.146919</c:v>
                      </c:pt>
                      <c:pt idx="2034">
                        <c:v>80.464973000000001</c:v>
                      </c:pt>
                      <c:pt idx="2035">
                        <c:v>87.990561999999997</c:v>
                      </c:pt>
                      <c:pt idx="2036">
                        <c:v>87.972565000000003</c:v>
                      </c:pt>
                      <c:pt idx="2037">
                        <c:v>62.824696000000003</c:v>
                      </c:pt>
                      <c:pt idx="2038">
                        <c:v>100.498947</c:v>
                      </c:pt>
                      <c:pt idx="2039">
                        <c:v>82.894668999999993</c:v>
                      </c:pt>
                      <c:pt idx="2040">
                        <c:v>62.786144</c:v>
                      </c:pt>
                      <c:pt idx="2041">
                        <c:v>97.926345999999995</c:v>
                      </c:pt>
                      <c:pt idx="2042">
                        <c:v>72.802124000000006</c:v>
                      </c:pt>
                      <c:pt idx="2043">
                        <c:v>57.727801999999997</c:v>
                      </c:pt>
                      <c:pt idx="2044">
                        <c:v>110.41319300000001</c:v>
                      </c:pt>
                      <c:pt idx="2045">
                        <c:v>77.775192000000004</c:v>
                      </c:pt>
                      <c:pt idx="2046">
                        <c:v>65.217453000000006</c:v>
                      </c:pt>
                      <c:pt idx="2047">
                        <c:v>92.790451000000004</c:v>
                      </c:pt>
                      <c:pt idx="2048">
                        <c:v>75.220100000000002</c:v>
                      </c:pt>
                      <c:pt idx="2049">
                        <c:v>67.684235000000001</c:v>
                      </c:pt>
                      <c:pt idx="2050">
                        <c:v>102.758713</c:v>
                      </c:pt>
                      <c:pt idx="2051">
                        <c:v>52.621735000000001</c:v>
                      </c:pt>
                      <c:pt idx="2052">
                        <c:v>75.158507999999998</c:v>
                      </c:pt>
                      <c:pt idx="2053">
                        <c:v>65.124038999999996</c:v>
                      </c:pt>
                      <c:pt idx="2054">
                        <c:v>62.606440999999997</c:v>
                      </c:pt>
                      <c:pt idx="2055">
                        <c:v>90.134804000000003</c:v>
                      </c:pt>
                      <c:pt idx="2056">
                        <c:v>50.064636</c:v>
                      </c:pt>
                      <c:pt idx="2057">
                        <c:v>77.584289999999996</c:v>
                      </c:pt>
                      <c:pt idx="2058">
                        <c:v>92.581626999999997</c:v>
                      </c:pt>
                      <c:pt idx="2059">
                        <c:v>75.050803999999999</c:v>
                      </c:pt>
                      <c:pt idx="2060">
                        <c:v>87.541327999999993</c:v>
                      </c:pt>
                      <c:pt idx="2061">
                        <c:v>75.020049999999998</c:v>
                      </c:pt>
                      <c:pt idx="2062">
                        <c:v>65.004051000000004</c:v>
                      </c:pt>
                      <c:pt idx="2063">
                        <c:v>104.985016</c:v>
                      </c:pt>
                      <c:pt idx="2064">
                        <c:v>107.462631</c:v>
                      </c:pt>
                      <c:pt idx="2065">
                        <c:v>82.454414</c:v>
                      </c:pt>
                      <c:pt idx="2066">
                        <c:v>92.429931999999994</c:v>
                      </c:pt>
                      <c:pt idx="2067">
                        <c:v>99.903762999999998</c:v>
                      </c:pt>
                      <c:pt idx="2068">
                        <c:v>94.889114000000006</c:v>
                      </c:pt>
                      <c:pt idx="2069">
                        <c:v>59.917679</c:v>
                      </c:pt>
                      <c:pt idx="2070">
                        <c:v>64.897507000000004</c:v>
                      </c:pt>
                      <c:pt idx="2071">
                        <c:v>84.848563999999996</c:v>
                      </c:pt>
                      <c:pt idx="2072">
                        <c:v>82.336128000000002</c:v>
                      </c:pt>
                      <c:pt idx="2073">
                        <c:v>49.890445999999997</c:v>
                      </c:pt>
                      <c:pt idx="2074">
                        <c:v>97.266411000000005</c:v>
                      </c:pt>
                      <c:pt idx="2075">
                        <c:v>67.324471000000003</c:v>
                      </c:pt>
                      <c:pt idx="2076">
                        <c:v>67.310654</c:v>
                      </c:pt>
                      <c:pt idx="2077">
                        <c:v>89.729125999999994</c:v>
                      </c:pt>
                      <c:pt idx="2078">
                        <c:v>67.283034999999998</c:v>
                      </c:pt>
                      <c:pt idx="2079">
                        <c:v>112.115379</c:v>
                      </c:pt>
                      <c:pt idx="2080">
                        <c:v>97.146720999999999</c:v>
                      </c:pt>
                      <c:pt idx="2081">
                        <c:v>94.636345000000006</c:v>
                      </c:pt>
                      <c:pt idx="2082">
                        <c:v>107.066513</c:v>
                      </c:pt>
                      <c:pt idx="2083">
                        <c:v>74.682236000000003</c:v>
                      </c:pt>
                      <c:pt idx="2084">
                        <c:v>97.066970999999995</c:v>
                      </c:pt>
                      <c:pt idx="2085">
                        <c:v>47.279327000000002</c:v>
                      </c:pt>
                      <c:pt idx="2086">
                        <c:v>94.539237999999997</c:v>
                      </c:pt>
                      <c:pt idx="2087">
                        <c:v>77.108276000000004</c:v>
                      </c:pt>
                      <c:pt idx="2088">
                        <c:v>99.474113000000003</c:v>
                      </c:pt>
                      <c:pt idx="2089">
                        <c:v>119.344421</c:v>
                      </c:pt>
                      <c:pt idx="2090">
                        <c:v>91.975761000000006</c:v>
                      </c:pt>
                      <c:pt idx="2091">
                        <c:v>72.074303</c:v>
                      </c:pt>
                      <c:pt idx="2092">
                        <c:v>57.150635000000001</c:v>
                      </c:pt>
                      <c:pt idx="2093">
                        <c:v>104.34058400000001</c:v>
                      </c:pt>
                      <c:pt idx="2094">
                        <c:v>84.448830000000001</c:v>
                      </c:pt>
                      <c:pt idx="2095">
                        <c:v>94.364593999999997</c:v>
                      </c:pt>
                      <c:pt idx="2096">
                        <c:v>69.517516999999998</c:v>
                      </c:pt>
                      <c:pt idx="2097">
                        <c:v>104.254845</c:v>
                      </c:pt>
                      <c:pt idx="2098">
                        <c:v>79.415938999999995</c:v>
                      </c:pt>
                      <c:pt idx="2099">
                        <c:v>84.362082999999998</c:v>
                      </c:pt>
                      <c:pt idx="2100">
                        <c:v>101.709839</c:v>
                      </c:pt>
                      <c:pt idx="2101">
                        <c:v>79.366966000000005</c:v>
                      </c:pt>
                      <c:pt idx="2102">
                        <c:v>76.870941000000002</c:v>
                      </c:pt>
                      <c:pt idx="2103">
                        <c:v>94.209518000000003</c:v>
                      </c:pt>
                      <c:pt idx="2104">
                        <c:v>106.58358800000001</c:v>
                      </c:pt>
                      <c:pt idx="2105">
                        <c:v>89.214423999999994</c:v>
                      </c:pt>
                      <c:pt idx="2106">
                        <c:v>111.495087</c:v>
                      </c:pt>
                      <c:pt idx="2107">
                        <c:v>89.177727000000004</c:v>
                      </c:pt>
                      <c:pt idx="2108">
                        <c:v>91.636032</c:v>
                      </c:pt>
                      <c:pt idx="2109">
                        <c:v>51.998939999999997</c:v>
                      </c:pt>
                      <c:pt idx="2110">
                        <c:v>66.842026000000004</c:v>
                      </c:pt>
                      <c:pt idx="2111">
                        <c:v>81.679001</c:v>
                      </c:pt>
                      <c:pt idx="2112">
                        <c:v>76.712967000000006</c:v>
                      </c:pt>
                      <c:pt idx="2113">
                        <c:v>49.482052000000003</c:v>
                      </c:pt>
                      <c:pt idx="2114">
                        <c:v>76.681396000000007</c:v>
                      </c:pt>
                      <c:pt idx="2115">
                        <c:v>66.773276999999993</c:v>
                      </c:pt>
                      <c:pt idx="2116">
                        <c:v>59.341805000000001</c:v>
                      </c:pt>
                      <c:pt idx="2117">
                        <c:v>91.466453999999999</c:v>
                      </c:pt>
                      <c:pt idx="2118">
                        <c:v>76.618279000000001</c:v>
                      </c:pt>
                      <c:pt idx="2119">
                        <c:v>93.899840999999995</c:v>
                      </c:pt>
                      <c:pt idx="2120">
                        <c:v>91.409965999999997</c:v>
                      </c:pt>
                      <c:pt idx="2121">
                        <c:v>61.750774</c:v>
                      </c:pt>
                      <c:pt idx="2122">
                        <c:v>103.719933</c:v>
                      </c:pt>
                      <c:pt idx="2123">
                        <c:v>76.539421000000004</c:v>
                      </c:pt>
                      <c:pt idx="2124">
                        <c:v>78.992165</c:v>
                      </c:pt>
                      <c:pt idx="2125">
                        <c:v>78.975891000000004</c:v>
                      </c:pt>
                      <c:pt idx="2126">
                        <c:v>113.504456</c:v>
                      </c:pt>
                      <c:pt idx="2127">
                        <c:v>96.212219000000005</c:v>
                      </c:pt>
                      <c:pt idx="2128">
                        <c:v>101.125336</c:v>
                      </c:pt>
                      <c:pt idx="2129">
                        <c:v>51.785232999999998</c:v>
                      </c:pt>
                      <c:pt idx="2130">
                        <c:v>130.669128</c:v>
                      </c:pt>
                      <c:pt idx="2131">
                        <c:v>93.667991999999998</c:v>
                      </c:pt>
                      <c:pt idx="2132">
                        <c:v>113.364197</c:v>
                      </c:pt>
                      <c:pt idx="2133">
                        <c:v>96.093315000000004</c:v>
                      </c:pt>
                      <c:pt idx="2134">
                        <c:v>93.610084999999998</c:v>
                      </c:pt>
                      <c:pt idx="2135">
                        <c:v>81.276206999999999</c:v>
                      </c:pt>
                      <c:pt idx="2136">
                        <c:v>103.42112</c:v>
                      </c:pt>
                      <c:pt idx="2137">
                        <c:v>81.242699000000002</c:v>
                      </c:pt>
                      <c:pt idx="2138">
                        <c:v>73.841766000000007</c:v>
                      </c:pt>
                      <c:pt idx="2139">
                        <c:v>123.044235</c:v>
                      </c:pt>
                      <c:pt idx="2140">
                        <c:v>86.113197</c:v>
                      </c:pt>
                      <c:pt idx="2141">
                        <c:v>81.175697</c:v>
                      </c:pt>
                      <c:pt idx="2142">
                        <c:v>51.646605999999998</c:v>
                      </c:pt>
                      <c:pt idx="2143">
                        <c:v>90.977631000000002</c:v>
                      </c:pt>
                      <c:pt idx="2144">
                        <c:v>68.833732999999995</c:v>
                      </c:pt>
                      <c:pt idx="2145">
                        <c:v>51.614651000000002</c:v>
                      </c:pt>
                      <c:pt idx="2146">
                        <c:v>93.37867</c:v>
                      </c:pt>
                      <c:pt idx="2147">
                        <c:v>63.877482999999998</c:v>
                      </c:pt>
                      <c:pt idx="2148">
                        <c:v>61.407981999999997</c:v>
                      </c:pt>
                      <c:pt idx="2149">
                        <c:v>54.02787</c:v>
                      </c:pt>
                      <c:pt idx="2150">
                        <c:v>98.212219000000005</c:v>
                      </c:pt>
                      <c:pt idx="2151">
                        <c:v>73.643958999999995</c:v>
                      </c:pt>
                      <c:pt idx="2152">
                        <c:v>61.357295999999998</c:v>
                      </c:pt>
                      <c:pt idx="2153">
                        <c:v>68.705985999999996</c:v>
                      </c:pt>
                      <c:pt idx="2154">
                        <c:v>76.051636000000002</c:v>
                      </c:pt>
                      <c:pt idx="2155">
                        <c:v>46.602668999999999</c:v>
                      </c:pt>
                      <c:pt idx="2156">
                        <c:v>88.281554999999997</c:v>
                      </c:pt>
                      <c:pt idx="2157">
                        <c:v>71.101012999999995</c:v>
                      </c:pt>
                      <c:pt idx="2158">
                        <c:v>61.281314999999999</c:v>
                      </c:pt>
                      <c:pt idx="2159">
                        <c:v>58.817912999999997</c:v>
                      </c:pt>
                      <c:pt idx="2160">
                        <c:v>90.658882000000006</c:v>
                      </c:pt>
                      <c:pt idx="2161">
                        <c:v>75.941749999999999</c:v>
                      </c:pt>
                      <c:pt idx="2162">
                        <c:v>71.027602999999999</c:v>
                      </c:pt>
                      <c:pt idx="2163">
                        <c:v>95.500145000000003</c:v>
                      </c:pt>
                      <c:pt idx="2164">
                        <c:v>90.583984000000001</c:v>
                      </c:pt>
                      <c:pt idx="2165">
                        <c:v>93.012969999999996</c:v>
                      </c:pt>
                      <c:pt idx="2166">
                        <c:v>80.757728999999998</c:v>
                      </c:pt>
                      <c:pt idx="2167">
                        <c:v>61.167453999999999</c:v>
                      </c:pt>
                      <c:pt idx="2168">
                        <c:v>70.939575000000005</c:v>
                      </c:pt>
                      <c:pt idx="2169">
                        <c:v>70.924910999999994</c:v>
                      </c:pt>
                      <c:pt idx="2170">
                        <c:v>83.136154000000005</c:v>
                      </c:pt>
                      <c:pt idx="2171">
                        <c:v>63.561565000000002</c:v>
                      </c:pt>
                      <c:pt idx="2172">
                        <c:v>61.104252000000002</c:v>
                      </c:pt>
                      <c:pt idx="2173">
                        <c:v>80.640929999999997</c:v>
                      </c:pt>
                      <c:pt idx="2174">
                        <c:v>87.953734999999995</c:v>
                      </c:pt>
                      <c:pt idx="2175">
                        <c:v>53.738388</c:v>
                      </c:pt>
                      <c:pt idx="2176">
                        <c:v>80.590912000000003</c:v>
                      </c:pt>
                      <c:pt idx="2177">
                        <c:v>102.549026</c:v>
                      </c:pt>
                      <c:pt idx="2178">
                        <c:v>61.028461</c:v>
                      </c:pt>
                      <c:pt idx="2179">
                        <c:v>68.337738000000002</c:v>
                      </c:pt>
                      <c:pt idx="2180">
                        <c:v>82.964371</c:v>
                      </c:pt>
                      <c:pt idx="2181">
                        <c:v>68.309455999999997</c:v>
                      </c:pt>
                      <c:pt idx="2182">
                        <c:v>60.977966000000002</c:v>
                      </c:pt>
                      <c:pt idx="2183">
                        <c:v>46.333663999999999</c:v>
                      </c:pt>
                      <c:pt idx="2184">
                        <c:v>51.200294</c:v>
                      </c:pt>
                      <c:pt idx="2185">
                        <c:v>53.627299999999998</c:v>
                      </c:pt>
                      <c:pt idx="2186">
                        <c:v>60.927498</c:v>
                      </c:pt>
                      <c:pt idx="2187">
                        <c:v>82.844245999999998</c:v>
                      </c:pt>
                      <c:pt idx="2188">
                        <c:v>114.496269</c:v>
                      </c:pt>
                      <c:pt idx="2189">
                        <c:v>68.196419000000006</c:v>
                      </c:pt>
                      <c:pt idx="2190">
                        <c:v>68.182304000000002</c:v>
                      </c:pt>
                      <c:pt idx="2191">
                        <c:v>77.906493999999995</c:v>
                      </c:pt>
                      <c:pt idx="2192">
                        <c:v>41.379252999999999</c:v>
                      </c:pt>
                      <c:pt idx="2193">
                        <c:v>87.608504999999994</c:v>
                      </c:pt>
                      <c:pt idx="2194">
                        <c:v>48.661307999999998</c:v>
                      </c:pt>
                      <c:pt idx="2195">
                        <c:v>80.274529000000001</c:v>
                      </c:pt>
                      <c:pt idx="2196">
                        <c:v>70.529662999999999</c:v>
                      </c:pt>
                      <c:pt idx="2197">
                        <c:v>65.651947000000007</c:v>
                      </c:pt>
                      <c:pt idx="2198">
                        <c:v>60.776240999999999</c:v>
                      </c:pt>
                      <c:pt idx="2199">
                        <c:v>21.874914</c:v>
                      </c:pt>
                      <c:pt idx="2200">
                        <c:v>48.600845</c:v>
                      </c:pt>
                      <c:pt idx="2201">
                        <c:v>82.604309000000001</c:v>
                      </c:pt>
                      <c:pt idx="2202">
                        <c:v>104.448502</c:v>
                      </c:pt>
                      <c:pt idx="2203">
                        <c:v>87.427132</c:v>
                      </c:pt>
                      <c:pt idx="2204">
                        <c:v>38.84845</c:v>
                      </c:pt>
                      <c:pt idx="2205">
                        <c:v>67.970687999999996</c:v>
                      </c:pt>
                      <c:pt idx="2206">
                        <c:v>82.518722999999994</c:v>
                      </c:pt>
                      <c:pt idx="2207">
                        <c:v>63.089469999999999</c:v>
                      </c:pt>
                      <c:pt idx="2208">
                        <c:v>43.668266000000003</c:v>
                      </c:pt>
                      <c:pt idx="2209">
                        <c:v>63.063305</c:v>
                      </c:pt>
                      <c:pt idx="2210">
                        <c:v>89.725318999999999</c:v>
                      </c:pt>
                      <c:pt idx="2211">
                        <c:v>60.612639999999999</c:v>
                      </c:pt>
                      <c:pt idx="2212">
                        <c:v>67.872078000000002</c:v>
                      </c:pt>
                      <c:pt idx="2213">
                        <c:v>60.587494</c:v>
                      </c:pt>
                      <c:pt idx="2214">
                        <c:v>89.650886999999997</c:v>
                      </c:pt>
                      <c:pt idx="2215">
                        <c:v>82.364799000000005</c:v>
                      </c:pt>
                      <c:pt idx="2216">
                        <c:v>36.329872000000002</c:v>
                      </c:pt>
                      <c:pt idx="2217">
                        <c:v>87.173598999999996</c:v>
                      </c:pt>
                      <c:pt idx="2218">
                        <c:v>60.524658000000002</c:v>
                      </c:pt>
                      <c:pt idx="2219">
                        <c:v>62.932578999999997</c:v>
                      </c:pt>
                      <c:pt idx="2220">
                        <c:v>43.559666</c:v>
                      </c:pt>
                      <c:pt idx="2221">
                        <c:v>89.520720999999995</c:v>
                      </c:pt>
                      <c:pt idx="2222">
                        <c:v>79.826233000000002</c:v>
                      </c:pt>
                      <c:pt idx="2223">
                        <c:v>55.624912000000002</c:v>
                      </c:pt>
                      <c:pt idx="2224">
                        <c:v>72.539169000000001</c:v>
                      </c:pt>
                      <c:pt idx="2225">
                        <c:v>74.941574000000003</c:v>
                      </c:pt>
                      <c:pt idx="2226">
                        <c:v>96.678719000000001</c:v>
                      </c:pt>
                      <c:pt idx="2227">
                        <c:v>50.745789000000002</c:v>
                      </c:pt>
                      <c:pt idx="2228">
                        <c:v>48.319282999999999</c:v>
                      </c:pt>
                      <c:pt idx="2229">
                        <c:v>91.787566999999996</c:v>
                      </c:pt>
                      <c:pt idx="2230">
                        <c:v>94.183456000000007</c:v>
                      </c:pt>
                      <c:pt idx="2231">
                        <c:v>50.703631999999999</c:v>
                      </c:pt>
                      <c:pt idx="2232">
                        <c:v>86.902450999999999</c:v>
                      </c:pt>
                      <c:pt idx="2233">
                        <c:v>57.922927999999999</c:v>
                      </c:pt>
                      <c:pt idx="2234">
                        <c:v>55.497936000000003</c:v>
                      </c:pt>
                      <c:pt idx="2235">
                        <c:v>69.961121000000006</c:v>
                      </c:pt>
                      <c:pt idx="2236">
                        <c:v>89.242180000000005</c:v>
                      </c:pt>
                      <c:pt idx="2237">
                        <c:v>43.406089999999999</c:v>
                      </c:pt>
                      <c:pt idx="2238">
                        <c:v>62.684654000000002</c:v>
                      </c:pt>
                      <c:pt idx="2239">
                        <c:v>50.619385000000001</c:v>
                      </c:pt>
                      <c:pt idx="2240">
                        <c:v>48.198917000000002</c:v>
                      </c:pt>
                      <c:pt idx="2241">
                        <c:v>74.692786999999996</c:v>
                      </c:pt>
                      <c:pt idx="2242">
                        <c:v>98.766684999999995</c:v>
                      </c:pt>
                      <c:pt idx="2243">
                        <c:v>77.070167999999995</c:v>
                      </c:pt>
                      <c:pt idx="2244">
                        <c:v>79.462074000000001</c:v>
                      </c:pt>
                      <c:pt idx="2245">
                        <c:v>86.667869999999994</c:v>
                      </c:pt>
                      <c:pt idx="2246">
                        <c:v>79.429023999999998</c:v>
                      </c:pt>
                      <c:pt idx="2247">
                        <c:v>52.941665999999998</c:v>
                      </c:pt>
                      <c:pt idx="2248">
                        <c:v>45.712833000000003</c:v>
                      </c:pt>
                      <c:pt idx="2249">
                        <c:v>43.297885999999998</c:v>
                      </c:pt>
                      <c:pt idx="2250">
                        <c:v>57.718497999999997</c:v>
                      </c:pt>
                      <c:pt idx="2251">
                        <c:v>60.110923999999997</c:v>
                      </c:pt>
                      <c:pt idx="2252">
                        <c:v>103.36927</c:v>
                      </c:pt>
                      <c:pt idx="2253">
                        <c:v>64.892775999999998</c:v>
                      </c:pt>
                      <c:pt idx="2254">
                        <c:v>50.461655</c:v>
                      </c:pt>
                      <c:pt idx="2255">
                        <c:v>86.487685999999997</c:v>
                      </c:pt>
                      <c:pt idx="2256">
                        <c:v>57.646453999999999</c:v>
                      </c:pt>
                      <c:pt idx="2257">
                        <c:v>64.838752999999997</c:v>
                      </c:pt>
                      <c:pt idx="2258">
                        <c:v>60.023384</c:v>
                      </c:pt>
                      <c:pt idx="2259">
                        <c:v>98.417854000000005</c:v>
                      </c:pt>
                      <c:pt idx="2260">
                        <c:v>47.998711</c:v>
                      </c:pt>
                      <c:pt idx="2261">
                        <c:v>55.187018999999999</c:v>
                      </c:pt>
                      <c:pt idx="2262">
                        <c:v>79.164885999999996</c:v>
                      </c:pt>
                      <c:pt idx="2263">
                        <c:v>69.554648999999998</c:v>
                      </c:pt>
                      <c:pt idx="2264">
                        <c:v>76.733963000000003</c:v>
                      </c:pt>
                      <c:pt idx="2265">
                        <c:v>64.730796999999995</c:v>
                      </c:pt>
                      <c:pt idx="2266">
                        <c:v>45.541809000000001</c:v>
                      </c:pt>
                      <c:pt idx="2267">
                        <c:v>31.153691999999999</c:v>
                      </c:pt>
                      <c:pt idx="2268">
                        <c:v>55.106583000000001</c:v>
                      </c:pt>
                      <c:pt idx="2269">
                        <c:v>57.490540000000003</c:v>
                      </c:pt>
                      <c:pt idx="2270">
                        <c:v>55.083613999999997</c:v>
                      </c:pt>
                      <c:pt idx="2271">
                        <c:v>52.677692</c:v>
                      </c:pt>
                      <c:pt idx="2272">
                        <c:v>52.666710000000002</c:v>
                      </c:pt>
                      <c:pt idx="2273">
                        <c:v>81.377037000000001</c:v>
                      </c:pt>
                      <c:pt idx="2274">
                        <c:v>78.967124999999996</c:v>
                      </c:pt>
                      <c:pt idx="2275">
                        <c:v>40.671554999999998</c:v>
                      </c:pt>
                      <c:pt idx="2276">
                        <c:v>76.542252000000005</c:v>
                      </c:pt>
                      <c:pt idx="2277">
                        <c:v>78.917739999999995</c:v>
                      </c:pt>
                      <c:pt idx="2278">
                        <c:v>50.209904000000002</c:v>
                      </c:pt>
                      <c:pt idx="2279">
                        <c:v>47.808982999999998</c:v>
                      </c:pt>
                      <c:pt idx="2280">
                        <c:v>50.188957000000002</c:v>
                      </c:pt>
                      <c:pt idx="2281">
                        <c:v>81.241364000000004</c:v>
                      </c:pt>
                      <c:pt idx="2282">
                        <c:v>38.223250999999998</c:v>
                      </c:pt>
                      <c:pt idx="2283">
                        <c:v>54.934460000000001</c:v>
                      </c:pt>
                      <c:pt idx="2284">
                        <c:v>28.655477999999999</c:v>
                      </c:pt>
                      <c:pt idx="2285">
                        <c:v>47.749161000000001</c:v>
                      </c:pt>
                      <c:pt idx="2286">
                        <c:v>64.447913999999997</c:v>
                      </c:pt>
                      <c:pt idx="2287">
                        <c:v>50.115692000000003</c:v>
                      </c:pt>
                      <c:pt idx="2288">
                        <c:v>62.035049000000001</c:v>
                      </c:pt>
                      <c:pt idx="2289">
                        <c:v>64.407561999999999</c:v>
                      </c:pt>
                      <c:pt idx="2290">
                        <c:v>81.088890000000006</c:v>
                      </c:pt>
                      <c:pt idx="2291">
                        <c:v>54.842796</c:v>
                      </c:pt>
                      <c:pt idx="2292">
                        <c:v>40.527515000000001</c:v>
                      </c:pt>
                      <c:pt idx="2293">
                        <c:v>71.504204000000001</c:v>
                      </c:pt>
                      <c:pt idx="2294">
                        <c:v>81.021179000000004</c:v>
                      </c:pt>
                      <c:pt idx="2295">
                        <c:v>76.239295999999996</c:v>
                      </c:pt>
                      <c:pt idx="2296">
                        <c:v>52.403568</c:v>
                      </c:pt>
                      <c:pt idx="2297">
                        <c:v>64.300033999999997</c:v>
                      </c:pt>
                      <c:pt idx="2298">
                        <c:v>54.762661000000001</c:v>
                      </c:pt>
                      <c:pt idx="2299">
                        <c:v>57.131709999999998</c:v>
                      </c:pt>
                      <c:pt idx="2300">
                        <c:v>47.599808000000003</c:v>
                      </c:pt>
                      <c:pt idx="2301">
                        <c:v>52.348849999999999</c:v>
                      </c:pt>
                      <c:pt idx="2302">
                        <c:v>68.990882999999997</c:v>
                      </c:pt>
                      <c:pt idx="2303">
                        <c:v>40.434479000000003</c:v>
                      </c:pt>
                      <c:pt idx="2304">
                        <c:v>78.474052</c:v>
                      </c:pt>
                      <c:pt idx="2305">
                        <c:v>66.570121999999998</c:v>
                      </c:pt>
                      <c:pt idx="2306">
                        <c:v>73.687224999999998</c:v>
                      </c:pt>
                      <c:pt idx="2307">
                        <c:v>52.283230000000003</c:v>
                      </c:pt>
                      <c:pt idx="2308">
                        <c:v>59.400337</c:v>
                      </c:pt>
                      <c:pt idx="2309">
                        <c:v>59.387917000000002</c:v>
                      </c:pt>
                      <c:pt idx="2310">
                        <c:v>90.250754999999998</c:v>
                      </c:pt>
                      <c:pt idx="2311">
                        <c:v>56.988556000000003</c:v>
                      </c:pt>
                      <c:pt idx="2312">
                        <c:v>64.098716999999994</c:v>
                      </c:pt>
                      <c:pt idx="2313">
                        <c:v>68.832367000000005</c:v>
                      </c:pt>
                      <c:pt idx="2314">
                        <c:v>64.071906999999996</c:v>
                      </c:pt>
                      <c:pt idx="2315">
                        <c:v>47.450741000000001</c:v>
                      </c:pt>
                      <c:pt idx="2316">
                        <c:v>52.184894999999997</c:v>
                      </c:pt>
                      <c:pt idx="2317">
                        <c:v>75.889420000000001</c:v>
                      </c:pt>
                      <c:pt idx="2318">
                        <c:v>59.276198999999998</c:v>
                      </c:pt>
                      <c:pt idx="2319">
                        <c:v>45.040484999999997</c:v>
                      </c:pt>
                      <c:pt idx="2320">
                        <c:v>56.881335999999997</c:v>
                      </c:pt>
                      <c:pt idx="2321">
                        <c:v>45.021633000000001</c:v>
                      </c:pt>
                      <c:pt idx="2322">
                        <c:v>66.333777999999995</c:v>
                      </c:pt>
                      <c:pt idx="2323">
                        <c:v>73.425597999999994</c:v>
                      </c:pt>
                      <c:pt idx="2324">
                        <c:v>68.674080000000004</c:v>
                      </c:pt>
                      <c:pt idx="2325">
                        <c:v>37.881214</c:v>
                      </c:pt>
                      <c:pt idx="2326">
                        <c:v>63.911163000000002</c:v>
                      </c:pt>
                      <c:pt idx="2327">
                        <c:v>52.064857000000003</c:v>
                      </c:pt>
                      <c:pt idx="2328">
                        <c:v>47.321773999999998</c:v>
                      </c:pt>
                      <c:pt idx="2329">
                        <c:v>73.333388999999997</c:v>
                      </c:pt>
                      <c:pt idx="2330">
                        <c:v>70.952927000000003</c:v>
                      </c:pt>
                      <c:pt idx="2331">
                        <c:v>73.302666000000002</c:v>
                      </c:pt>
                      <c:pt idx="2332">
                        <c:v>52.010348999999998</c:v>
                      </c:pt>
                      <c:pt idx="2333">
                        <c:v>49.635840999999999</c:v>
                      </c:pt>
                      <c:pt idx="2334">
                        <c:v>61.441020999999999</c:v>
                      </c:pt>
                      <c:pt idx="2335">
                        <c:v>61.428145999999998</c:v>
                      </c:pt>
                      <c:pt idx="2336">
                        <c:v>47.242516000000002</c:v>
                      </c:pt>
                      <c:pt idx="2337">
                        <c:v>40.147723999999997</c:v>
                      </c:pt>
                      <c:pt idx="2338">
                        <c:v>99.167702000000006</c:v>
                      </c:pt>
                      <c:pt idx="2339">
                        <c:v>49.573456</c:v>
                      </c:pt>
                      <c:pt idx="2340">
                        <c:v>77.884818999999993</c:v>
                      </c:pt>
                      <c:pt idx="2341">
                        <c:v>28.315812999999999</c:v>
                      </c:pt>
                      <c:pt idx="2342">
                        <c:v>44.823971</c:v>
                      </c:pt>
                      <c:pt idx="2343">
                        <c:v>66.042525999999995</c:v>
                      </c:pt>
                      <c:pt idx="2344">
                        <c:v>68.386841000000004</c:v>
                      </c:pt>
                      <c:pt idx="2345">
                        <c:v>63.657153999999998</c:v>
                      </c:pt>
                      <c:pt idx="2346">
                        <c:v>58.929447000000003</c:v>
                      </c:pt>
                      <c:pt idx="2347">
                        <c:v>58.917088</c:v>
                      </c:pt>
                      <c:pt idx="2348">
                        <c:v>54.192348000000003</c:v>
                      </c:pt>
                      <c:pt idx="2349">
                        <c:v>77.737922999999995</c:v>
                      </c:pt>
                      <c:pt idx="2350">
                        <c:v>49.459209000000001</c:v>
                      </c:pt>
                      <c:pt idx="2351">
                        <c:v>47.094124000000001</c:v>
                      </c:pt>
                      <c:pt idx="2352">
                        <c:v>70.626366000000004</c:v>
                      </c:pt>
                      <c:pt idx="2353">
                        <c:v>77.672691</c:v>
                      </c:pt>
                      <c:pt idx="2354">
                        <c:v>51.770927</c:v>
                      </c:pt>
                      <c:pt idx="2355">
                        <c:v>77.640090999999998</c:v>
                      </c:pt>
                      <c:pt idx="2356">
                        <c:v>56.453667000000003</c:v>
                      </c:pt>
                      <c:pt idx="2357">
                        <c:v>70.552268999999995</c:v>
                      </c:pt>
                      <c:pt idx="2358">
                        <c:v>63.483711</c:v>
                      </c:pt>
                      <c:pt idx="2359">
                        <c:v>61.119624999999999</c:v>
                      </c:pt>
                      <c:pt idx="2360">
                        <c:v>70.507835</c:v>
                      </c:pt>
                      <c:pt idx="2361">
                        <c:v>61.093960000000003</c:v>
                      </c:pt>
                      <c:pt idx="2362">
                        <c:v>51.684032000000002</c:v>
                      </c:pt>
                      <c:pt idx="2363">
                        <c:v>68.114638999999997</c:v>
                      </c:pt>
                      <c:pt idx="2364">
                        <c:v>49.314033999999999</c:v>
                      </c:pt>
                      <c:pt idx="2365">
                        <c:v>61.042645</c:v>
                      </c:pt>
                      <c:pt idx="2366">
                        <c:v>61.029819000000003</c:v>
                      </c:pt>
                      <c:pt idx="2367">
                        <c:v>51.629764999999999</c:v>
                      </c:pt>
                      <c:pt idx="2368">
                        <c:v>35.194713999999998</c:v>
                      </c:pt>
                      <c:pt idx="2369">
                        <c:v>82.103745000000004</c:v>
                      </c:pt>
                      <c:pt idx="2370">
                        <c:v>56.287875999999997</c:v>
                      </c:pt>
                      <c:pt idx="2371">
                        <c:v>89.103745000000004</c:v>
                      </c:pt>
                      <c:pt idx="2372">
                        <c:v>44.542507000000001</c:v>
                      </c:pt>
                      <c:pt idx="2373">
                        <c:v>37.501595000000002</c:v>
                      </c:pt>
                      <c:pt idx="2374">
                        <c:v>70.300704999999994</c:v>
                      </c:pt>
                      <c:pt idx="2375">
                        <c:v>51.543011</c:v>
                      </c:pt>
                      <c:pt idx="2376">
                        <c:v>96.037231000000006</c:v>
                      </c:pt>
                      <c:pt idx="2377">
                        <c:v>65.572609</c:v>
                      </c:pt>
                      <c:pt idx="2378">
                        <c:v>53.851886999999998</c:v>
                      </c:pt>
                      <c:pt idx="2379">
                        <c:v>72.567711000000003</c:v>
                      </c:pt>
                      <c:pt idx="2380">
                        <c:v>58.510035999999999</c:v>
                      </c:pt>
                      <c:pt idx="2381">
                        <c:v>53.817909</c:v>
                      </c:pt>
                      <c:pt idx="2382">
                        <c:v>77.200760000000002</c:v>
                      </c:pt>
                      <c:pt idx="2383">
                        <c:v>77.184517</c:v>
                      </c:pt>
                      <c:pt idx="2384">
                        <c:v>60.799247999999999</c:v>
                      </c:pt>
                      <c:pt idx="2385">
                        <c:v>91.179680000000005</c:v>
                      </c:pt>
                      <c:pt idx="2386">
                        <c:v>72.460898999999998</c:v>
                      </c:pt>
                      <c:pt idx="2387">
                        <c:v>79.456519999999998</c:v>
                      </c:pt>
                      <c:pt idx="2388">
                        <c:v>81.776259999999994</c:v>
                      </c:pt>
                      <c:pt idx="2389">
                        <c:v>70.079184999999995</c:v>
                      </c:pt>
                      <c:pt idx="2390">
                        <c:v>88.748276000000004</c:v>
                      </c:pt>
                      <c:pt idx="2391">
                        <c:v>53.704754000000001</c:v>
                      </c:pt>
                      <c:pt idx="2392">
                        <c:v>70.034926999999996</c:v>
                      </c:pt>
                      <c:pt idx="2393">
                        <c:v>53.682139999999997</c:v>
                      </c:pt>
                      <c:pt idx="2394">
                        <c:v>65.338408999999999</c:v>
                      </c:pt>
                      <c:pt idx="2395">
                        <c:v>27.996276999999999</c:v>
                      </c:pt>
                      <c:pt idx="2396">
                        <c:v>58.313293000000002</c:v>
                      </c:pt>
                      <c:pt idx="2397">
                        <c:v>67.629172999999994</c:v>
                      </c:pt>
                      <c:pt idx="2398">
                        <c:v>58.288727000000002</c:v>
                      </c:pt>
                      <c:pt idx="2399">
                        <c:v>62.938560000000003</c:v>
                      </c:pt>
                      <c:pt idx="2400">
                        <c:v>62.925300999999997</c:v>
                      </c:pt>
                      <c:pt idx="2401">
                        <c:v>62.912041000000002</c:v>
                      </c:pt>
                      <c:pt idx="2402">
                        <c:v>81.535460999999998</c:v>
                      </c:pt>
                      <c:pt idx="2403">
                        <c:v>30.278217000000001</c:v>
                      </c:pt>
                      <c:pt idx="2404">
                        <c:v>62.872272000000002</c:v>
                      </c:pt>
                      <c:pt idx="2405">
                        <c:v>72.171470999999997</c:v>
                      </c:pt>
                      <c:pt idx="2406">
                        <c:v>51.207664000000001</c:v>
                      </c:pt>
                      <c:pt idx="2407">
                        <c:v>25.598434000000001</c:v>
                      </c:pt>
                      <c:pt idx="2408">
                        <c:v>46.532795</c:v>
                      </c:pt>
                      <c:pt idx="2409">
                        <c:v>69.784476999999995</c:v>
                      </c:pt>
                      <c:pt idx="2410">
                        <c:v>58.141468000000003</c:v>
                      </c:pt>
                      <c:pt idx="2411">
                        <c:v>41.853026999999997</c:v>
                      </c:pt>
                      <c:pt idx="2412">
                        <c:v>55.792267000000002</c:v>
                      </c:pt>
                      <c:pt idx="2413">
                        <c:v>76.698188999999999</c:v>
                      </c:pt>
                      <c:pt idx="2414">
                        <c:v>81.329398999999995</c:v>
                      </c:pt>
                      <c:pt idx="2415">
                        <c:v>53.433762000000002</c:v>
                      </c:pt>
                      <c:pt idx="2416">
                        <c:v>83.617805000000004</c:v>
                      </c:pt>
                      <c:pt idx="2417">
                        <c:v>76.633483999999996</c:v>
                      </c:pt>
                      <c:pt idx="2418">
                        <c:v>48.75647</c:v>
                      </c:pt>
                      <c:pt idx="2419">
                        <c:v>81.243637000000007</c:v>
                      </c:pt>
                      <c:pt idx="2420">
                        <c:v>46.415137999999999</c:v>
                      </c:pt>
                      <c:pt idx="2421">
                        <c:v>46.405338</c:v>
                      </c:pt>
                      <c:pt idx="2422">
                        <c:v>69.593315000000004</c:v>
                      </c:pt>
                      <c:pt idx="2423">
                        <c:v>81.175064000000006</c:v>
                      </c:pt>
                      <c:pt idx="2424">
                        <c:v>55.651150000000001</c:v>
                      </c:pt>
                      <c:pt idx="2425">
                        <c:v>69.549248000000006</c:v>
                      </c:pt>
                      <c:pt idx="2426">
                        <c:v>53.309829999999998</c:v>
                      </c:pt>
                      <c:pt idx="2427">
                        <c:v>30.12528</c:v>
                      </c:pt>
                      <c:pt idx="2428">
                        <c:v>78.772552000000005</c:v>
                      </c:pt>
                      <c:pt idx="2429">
                        <c:v>55.592410999999998</c:v>
                      </c:pt>
                      <c:pt idx="2430">
                        <c:v>62.528252000000002</c:v>
                      </c:pt>
                      <c:pt idx="2431">
                        <c:v>71.776534999999996</c:v>
                      </c:pt>
                      <c:pt idx="2432">
                        <c:v>39.353008000000003</c:v>
                      </c:pt>
                      <c:pt idx="2433">
                        <c:v>60.174236000000001</c:v>
                      </c:pt>
                      <c:pt idx="2434">
                        <c:v>48.591999000000001</c:v>
                      </c:pt>
                      <c:pt idx="2435">
                        <c:v>43.954898999999997</c:v>
                      </c:pt>
                      <c:pt idx="2436">
                        <c:v>69.387801999999994</c:v>
                      </c:pt>
                      <c:pt idx="2437">
                        <c:v>23.124379999999999</c:v>
                      </c:pt>
                      <c:pt idx="2438">
                        <c:v>50.862881000000002</c:v>
                      </c:pt>
                      <c:pt idx="2439">
                        <c:v>71.655272999999994</c:v>
                      </c:pt>
                      <c:pt idx="2440">
                        <c:v>57.774296</c:v>
                      </c:pt>
                      <c:pt idx="2441">
                        <c:v>64.693527000000003</c:v>
                      </c:pt>
                      <c:pt idx="2442">
                        <c:v>73.919830000000005</c:v>
                      </c:pt>
                      <c:pt idx="2443">
                        <c:v>53.118640999999997</c:v>
                      </c:pt>
                      <c:pt idx="2444">
                        <c:v>78.506607000000002</c:v>
                      </c:pt>
                      <c:pt idx="2445">
                        <c:v>50.787647</c:v>
                      </c:pt>
                      <c:pt idx="2446">
                        <c:v>43.852783000000002</c:v>
                      </c:pt>
                      <c:pt idx="2447">
                        <c:v>41.535953999999997</c:v>
                      </c:pt>
                      <c:pt idx="2448">
                        <c:v>34.605972000000001</c:v>
                      </c:pt>
                      <c:pt idx="2449">
                        <c:v>29.985496999999999</c:v>
                      </c:pt>
                      <c:pt idx="2450">
                        <c:v>57.652214000000001</c:v>
                      </c:pt>
                      <c:pt idx="2451">
                        <c:v>57.640014999999998</c:v>
                      </c:pt>
                      <c:pt idx="2452">
                        <c:v>92.204505999999995</c:v>
                      </c:pt>
                      <c:pt idx="2453">
                        <c:v>39.178623000000002</c:v>
                      </c:pt>
                      <c:pt idx="2454">
                        <c:v>52.995151999999997</c:v>
                      </c:pt>
                      <c:pt idx="2455">
                        <c:v>50.680286000000002</c:v>
                      </c:pt>
                      <c:pt idx="2456">
                        <c:v>34.547423999999999</c:v>
                      </c:pt>
                      <c:pt idx="2457">
                        <c:v>64.474868999999998</c:v>
                      </c:pt>
                      <c:pt idx="2458">
                        <c:v>55.252476000000001</c:v>
                      </c:pt>
                      <c:pt idx="2459">
                        <c:v>78.257767000000001</c:v>
                      </c:pt>
                      <c:pt idx="2460">
                        <c:v>66.735138000000006</c:v>
                      </c:pt>
                      <c:pt idx="2461">
                        <c:v>64.420280000000005</c:v>
                      </c:pt>
                      <c:pt idx="2462">
                        <c:v>55.205685000000003</c:v>
                      </c:pt>
                      <c:pt idx="2463">
                        <c:v>82.790985000000006</c:v>
                      </c:pt>
                      <c:pt idx="2464">
                        <c:v>55.182301000000002</c:v>
                      </c:pt>
                      <c:pt idx="2465">
                        <c:v>73.560813999999993</c:v>
                      </c:pt>
                      <c:pt idx="2466">
                        <c:v>62.053783000000003</c:v>
                      </c:pt>
                      <c:pt idx="2467">
                        <c:v>59.742835999999997</c:v>
                      </c:pt>
                      <c:pt idx="2468">
                        <c:v>50.540916000000003</c:v>
                      </c:pt>
                      <c:pt idx="2469">
                        <c:v>66.608001999999999</c:v>
                      </c:pt>
                      <c:pt idx="2470">
                        <c:v>82.668266000000003</c:v>
                      </c:pt>
                      <c:pt idx="2471">
                        <c:v>80.354889</c:v>
                      </c:pt>
                      <c:pt idx="2472">
                        <c:v>68.861023000000003</c:v>
                      </c:pt>
                      <c:pt idx="2473">
                        <c:v>52.782257000000001</c:v>
                      </c:pt>
                      <c:pt idx="2474">
                        <c:v>43.593487000000003</c:v>
                      </c:pt>
                      <c:pt idx="2475">
                        <c:v>57.347690999999998</c:v>
                      </c:pt>
                      <c:pt idx="2476">
                        <c:v>29.814475999999999</c:v>
                      </c:pt>
                      <c:pt idx="2477">
                        <c:v>57.323371999999999</c:v>
                      </c:pt>
                      <c:pt idx="2478">
                        <c:v>75.650802999999996</c:v>
                      </c:pt>
                      <c:pt idx="2479">
                        <c:v>59.591019000000003</c:v>
                      </c:pt>
                      <c:pt idx="2480">
                        <c:v>50.412475999999998</c:v>
                      </c:pt>
                      <c:pt idx="2481">
                        <c:v>43.528809000000003</c:v>
                      </c:pt>
                      <c:pt idx="2482">
                        <c:v>64.134108999999995</c:v>
                      </c:pt>
                      <c:pt idx="2483">
                        <c:v>59.540466000000002</c:v>
                      </c:pt>
                      <c:pt idx="2484">
                        <c:v>68.685958999999997</c:v>
                      </c:pt>
                      <c:pt idx="2485">
                        <c:v>59.515197999999998</c:v>
                      </c:pt>
                      <c:pt idx="2486">
                        <c:v>50.348328000000002</c:v>
                      </c:pt>
                      <c:pt idx="2487">
                        <c:v>41.185341000000001</c:v>
                      </c:pt>
                      <c:pt idx="2488">
                        <c:v>61.764899999999997</c:v>
                      </c:pt>
                      <c:pt idx="2489">
                        <c:v>59.464683999999998</c:v>
                      </c:pt>
                      <c:pt idx="2490">
                        <c:v>36.585880000000003</c:v>
                      </c:pt>
                      <c:pt idx="2491">
                        <c:v>36.578113999999999</c:v>
                      </c:pt>
                      <c:pt idx="2492">
                        <c:v>52.569873999999999</c:v>
                      </c:pt>
                      <c:pt idx="2493">
                        <c:v>61.699356000000002</c:v>
                      </c:pt>
                      <c:pt idx="2494">
                        <c:v>61.686253000000001</c:v>
                      </c:pt>
                      <c:pt idx="2495">
                        <c:v>45.683815000000003</c:v>
                      </c:pt>
                      <c:pt idx="2496">
                        <c:v>52.525227000000001</c:v>
                      </c:pt>
                      <c:pt idx="2497">
                        <c:v>50.230849999999997</c:v>
                      </c:pt>
                      <c:pt idx="2498">
                        <c:v>54.785648000000002</c:v>
                      </c:pt>
                      <c:pt idx="2499">
                        <c:v>66.185257000000007</c:v>
                      </c:pt>
                      <c:pt idx="2500">
                        <c:v>47.917071999999997</c:v>
                      </c:pt>
                      <c:pt idx="2501">
                        <c:v>68.438416000000004</c:v>
                      </c:pt>
                      <c:pt idx="2502">
                        <c:v>36.492728999999997</c:v>
                      </c:pt>
                      <c:pt idx="2503">
                        <c:v>47.886527999999998</c:v>
                      </c:pt>
                      <c:pt idx="2504">
                        <c:v>61.555304999999997</c:v>
                      </c:pt>
                      <c:pt idx="2505">
                        <c:v>43.307487000000002</c:v>
                      </c:pt>
                      <c:pt idx="2506">
                        <c:v>45.577137</c:v>
                      </c:pt>
                      <c:pt idx="2507">
                        <c:v>31.897213000000001</c:v>
                      </c:pt>
                      <c:pt idx="2508">
                        <c:v>52.391421999999999</c:v>
                      </c:pt>
                      <c:pt idx="2509">
                        <c:v>43.270668000000001</c:v>
                      </c:pt>
                      <c:pt idx="2510">
                        <c:v>31.876868999999999</c:v>
                      </c:pt>
                      <c:pt idx="2511">
                        <c:v>59.187308999999999</c:v>
                      </c:pt>
                      <c:pt idx="2512">
                        <c:v>50.070914999999999</c:v>
                      </c:pt>
                      <c:pt idx="2513">
                        <c:v>59.162132</c:v>
                      </c:pt>
                      <c:pt idx="2514">
                        <c:v>81.899367999999996</c:v>
                      </c:pt>
                      <c:pt idx="2515">
                        <c:v>54.587963000000002</c:v>
                      </c:pt>
                      <c:pt idx="2516">
                        <c:v>56.850364999999996</c:v>
                      </c:pt>
                      <c:pt idx="2517">
                        <c:v>61.385325999999999</c:v>
                      </c:pt>
                      <c:pt idx="2518">
                        <c:v>61.372264999999999</c:v>
                      </c:pt>
                      <c:pt idx="2519">
                        <c:v>74.994575999999995</c:v>
                      </c:pt>
                      <c:pt idx="2520">
                        <c:v>59.074061999999998</c:v>
                      </c:pt>
                      <c:pt idx="2521">
                        <c:v>52.246699999999997</c:v>
                      </c:pt>
                      <c:pt idx="2522">
                        <c:v>63.591137000000003</c:v>
                      </c:pt>
                      <c:pt idx="2523">
                        <c:v>70.389481000000004</c:v>
                      </c:pt>
                      <c:pt idx="2524">
                        <c:v>63.564059999999998</c:v>
                      </c:pt>
                      <c:pt idx="2525">
                        <c:v>68.089850999999996</c:v>
                      </c:pt>
                      <c:pt idx="2526">
                        <c:v>52.191101000000003</c:v>
                      </c:pt>
                      <c:pt idx="2527">
                        <c:v>4.5373900000000003</c:v>
                      </c:pt>
                      <c:pt idx="2528">
                        <c:v>56.705295999999997</c:v>
                      </c:pt>
                      <c:pt idx="2529">
                        <c:v>54.425488000000001</c:v>
                      </c:pt>
                      <c:pt idx="2530">
                        <c:v>47.612155999999999</c:v>
                      </c:pt>
                      <c:pt idx="2531">
                        <c:v>45.335247000000003</c:v>
                      </c:pt>
                      <c:pt idx="2532">
                        <c:v>49.858147000000002</c:v>
                      </c:pt>
                      <c:pt idx="2533">
                        <c:v>67.9739</c:v>
                      </c:pt>
                      <c:pt idx="2534">
                        <c:v>58.898155000000003</c:v>
                      </c:pt>
                      <c:pt idx="2535">
                        <c:v>45.296619</c:v>
                      </c:pt>
                      <c:pt idx="2536">
                        <c:v>43.022613999999997</c:v>
                      </c:pt>
                      <c:pt idx="2537">
                        <c:v>58.860503999999999</c:v>
                      </c:pt>
                      <c:pt idx="2538">
                        <c:v>72.428252999999998</c:v>
                      </c:pt>
                      <c:pt idx="2539">
                        <c:v>54.309607999999997</c:v>
                      </c:pt>
                      <c:pt idx="2540">
                        <c:v>47.510776999999997</c:v>
                      </c:pt>
                      <c:pt idx="2541">
                        <c:v>56.548386000000001</c:v>
                      </c:pt>
                      <c:pt idx="2542">
                        <c:v>63.320686000000002</c:v>
                      </c:pt>
                      <c:pt idx="2543">
                        <c:v>52.002327000000001</c:v>
                      </c:pt>
                      <c:pt idx="2544">
                        <c:v>67.814650999999998</c:v>
                      </c:pt>
                      <c:pt idx="2545">
                        <c:v>56.500155999999997</c:v>
                      </c:pt>
                      <c:pt idx="2546">
                        <c:v>22.595241999999999</c:v>
                      </c:pt>
                      <c:pt idx="2547">
                        <c:v>70.030304000000001</c:v>
                      </c:pt>
                      <c:pt idx="2548">
                        <c:v>49.688324000000001</c:v>
                      </c:pt>
                      <c:pt idx="2549">
                        <c:v>45.161563999999998</c:v>
                      </c:pt>
                      <c:pt idx="2550">
                        <c:v>47.409523</c:v>
                      </c:pt>
                      <c:pt idx="2551">
                        <c:v>63.199207000000001</c:v>
                      </c:pt>
                      <c:pt idx="2552">
                        <c:v>51.902554000000002</c:v>
                      </c:pt>
                      <c:pt idx="2553">
                        <c:v>54.147624999999998</c:v>
                      </c:pt>
                      <c:pt idx="2554">
                        <c:v>63.158745000000003</c:v>
                      </c:pt>
                      <c:pt idx="2555">
                        <c:v>72.166015999999999</c:v>
                      </c:pt>
                      <c:pt idx="2556">
                        <c:v>76.660019000000005</c:v>
                      </c:pt>
                      <c:pt idx="2557">
                        <c:v>45.084499000000001</c:v>
                      </c:pt>
                      <c:pt idx="2558">
                        <c:v>72.119797000000005</c:v>
                      </c:pt>
                      <c:pt idx="2559">
                        <c:v>78.864182</c:v>
                      </c:pt>
                      <c:pt idx="2560">
                        <c:v>60.825088999999998</c:v>
                      </c:pt>
                      <c:pt idx="2561">
                        <c:v>76.578193999999996</c:v>
                      </c:pt>
                      <c:pt idx="2562">
                        <c:v>81.065475000000006</c:v>
                      </c:pt>
                      <c:pt idx="2563">
                        <c:v>60.786113999999998</c:v>
                      </c:pt>
                      <c:pt idx="2564">
                        <c:v>65.274840999999995</c:v>
                      </c:pt>
                      <c:pt idx="2565">
                        <c:v>69.761641999999995</c:v>
                      </c:pt>
                      <c:pt idx="2566">
                        <c:v>62.997050999999999</c:v>
                      </c:pt>
                      <c:pt idx="2567">
                        <c:v>116.969521</c:v>
                      </c:pt>
                      <c:pt idx="2568">
                        <c:v>69.716926999999998</c:v>
                      </c:pt>
                      <c:pt idx="2569">
                        <c:v>60.708213999999998</c:v>
                      </c:pt>
                      <c:pt idx="2570">
                        <c:v>71.935096999999999</c:v>
                      </c:pt>
                      <c:pt idx="2571">
                        <c:v>58.434772000000002</c:v>
                      </c:pt>
                      <c:pt idx="2572">
                        <c:v>76.398360999999994</c:v>
                      </c:pt>
                      <c:pt idx="2573">
                        <c:v>80.875084000000001</c:v>
                      </c:pt>
                      <c:pt idx="2574">
                        <c:v>80.857795999999993</c:v>
                      </c:pt>
                      <c:pt idx="2575">
                        <c:v>65.121512999999993</c:v>
                      </c:pt>
                      <c:pt idx="2576">
                        <c:v>58.372318</c:v>
                      </c:pt>
                      <c:pt idx="2577">
                        <c:v>42.647571999999997</c:v>
                      </c:pt>
                      <c:pt idx="2578">
                        <c:v>76.300376999999997</c:v>
                      </c:pt>
                      <c:pt idx="2579">
                        <c:v>80.771355</c:v>
                      </c:pt>
                      <c:pt idx="2580">
                        <c:v>60.565556000000001</c:v>
                      </c:pt>
                      <c:pt idx="2581">
                        <c:v>82.979484999999997</c:v>
                      </c:pt>
                      <c:pt idx="2582">
                        <c:v>58.297427999999996</c:v>
                      </c:pt>
                      <c:pt idx="2583">
                        <c:v>85.185699</c:v>
                      </c:pt>
                      <c:pt idx="2584">
                        <c:v>62.754978000000001</c:v>
                      </c:pt>
                      <c:pt idx="2585">
                        <c:v>24.648464000000001</c:v>
                      </c:pt>
                      <c:pt idx="2586">
                        <c:v>71.689269999999993</c:v>
                      </c:pt>
                      <c:pt idx="2587">
                        <c:v>53.755443999999997</c:v>
                      </c:pt>
                      <c:pt idx="2588">
                        <c:v>69.419250000000005</c:v>
                      </c:pt>
                      <c:pt idx="2589">
                        <c:v>62.687832</c:v>
                      </c:pt>
                      <c:pt idx="2590">
                        <c:v>53.720920999999997</c:v>
                      </c:pt>
                      <c:pt idx="2591">
                        <c:v>49.233631000000003</c:v>
                      </c:pt>
                      <c:pt idx="2592">
                        <c:v>76.072044000000005</c:v>
                      </c:pt>
                      <c:pt idx="2593">
                        <c:v>55.923347</c:v>
                      </c:pt>
                      <c:pt idx="2594">
                        <c:v>51.438457</c:v>
                      </c:pt>
                      <c:pt idx="2595">
                        <c:v>64.843292000000005</c:v>
                      </c:pt>
                      <c:pt idx="2596">
                        <c:v>53.651916999999997</c:v>
                      </c:pt>
                      <c:pt idx="2597">
                        <c:v>73.755577000000002</c:v>
                      </c:pt>
                      <c:pt idx="2598">
                        <c:v>67.036156000000005</c:v>
                      </c:pt>
                      <c:pt idx="2599">
                        <c:v>35.744956999999999</c:v>
                      </c:pt>
                      <c:pt idx="2600">
                        <c:v>71.474586000000002</c:v>
                      </c:pt>
                      <c:pt idx="2601">
                        <c:v>69.226166000000006</c:v>
                      </c:pt>
                      <c:pt idx="2602">
                        <c:v>78.141823000000002</c:v>
                      </c:pt>
                      <c:pt idx="2603">
                        <c:v>66.964348000000001</c:v>
                      </c:pt>
                      <c:pt idx="2604">
                        <c:v>60.254989999999999</c:v>
                      </c:pt>
                      <c:pt idx="2605">
                        <c:v>82.553946999999994</c:v>
                      </c:pt>
                      <c:pt idx="2606">
                        <c:v>40.152766999999997</c:v>
                      </c:pt>
                      <c:pt idx="2607">
                        <c:v>75.827849999999998</c:v>
                      </c:pt>
                      <c:pt idx="2608">
                        <c:v>37.905796000000002</c:v>
                      </c:pt>
                      <c:pt idx="2609">
                        <c:v>42.356212999999997</c:v>
                      </c:pt>
                      <c:pt idx="2610">
                        <c:v>60.177498</c:v>
                      </c:pt>
                      <c:pt idx="2611">
                        <c:v>35.653087999999997</c:v>
                      </c:pt>
                      <c:pt idx="2612">
                        <c:v>80.202240000000003</c:v>
                      </c:pt>
                      <c:pt idx="2613">
                        <c:v>77.957672000000002</c:v>
                      </c:pt>
                      <c:pt idx="2614">
                        <c:v>69.033400999999998</c:v>
                      </c:pt>
                      <c:pt idx="2615">
                        <c:v>42.301715999999999</c:v>
                      </c:pt>
                      <c:pt idx="2616">
                        <c:v>48.970421000000002</c:v>
                      </c:pt>
                      <c:pt idx="2617">
                        <c:v>80.116219000000001</c:v>
                      </c:pt>
                      <c:pt idx="2618">
                        <c:v>64.524208000000002</c:v>
                      </c:pt>
                      <c:pt idx="2619">
                        <c:v>40.040913000000003</c:v>
                      </c:pt>
                      <c:pt idx="2620">
                        <c:v>68.944541999999998</c:v>
                      </c:pt>
                      <c:pt idx="2621">
                        <c:v>31.129560000000001</c:v>
                      </c:pt>
                      <c:pt idx="2622">
                        <c:v>55.576565000000002</c:v>
                      </c:pt>
                      <c:pt idx="2623">
                        <c:v>51.119461000000001</c:v>
                      </c:pt>
                      <c:pt idx="2624">
                        <c:v>68.885345000000001</c:v>
                      </c:pt>
                      <c:pt idx="2625">
                        <c:v>66.648917999999995</c:v>
                      </c:pt>
                      <c:pt idx="2626">
                        <c:v>68.855750999999998</c:v>
                      </c:pt>
                      <c:pt idx="2627">
                        <c:v>62.178932000000003</c:v>
                      </c:pt>
                      <c:pt idx="2628">
                        <c:v>35.523186000000003</c:v>
                      </c:pt>
                      <c:pt idx="2629">
                        <c:v>82.129715000000004</c:v>
                      </c:pt>
                      <c:pt idx="2630">
                        <c:v>35.507919000000001</c:v>
                      </c:pt>
                      <c:pt idx="2631">
                        <c:v>62.125506999999999</c:v>
                      </c:pt>
                      <c:pt idx="2632">
                        <c:v>64.330444</c:v>
                      </c:pt>
                      <c:pt idx="2633">
                        <c:v>57.663176999999997</c:v>
                      </c:pt>
                      <c:pt idx="2634">
                        <c:v>73.172150000000002</c:v>
                      </c:pt>
                      <c:pt idx="2635">
                        <c:v>66.505836000000002</c:v>
                      </c:pt>
                      <c:pt idx="2636">
                        <c:v>73.140686000000002</c:v>
                      </c:pt>
                      <c:pt idx="2637">
                        <c:v>68.693145999999999</c:v>
                      </c:pt>
                      <c:pt idx="2638">
                        <c:v>66.462943999999993</c:v>
                      </c:pt>
                      <c:pt idx="2639">
                        <c:v>46.514057000000001</c:v>
                      </c:pt>
                      <c:pt idx="2640">
                        <c:v>53.147488000000003</c:v>
                      </c:pt>
                      <c:pt idx="2641">
                        <c:v>86.346091999999999</c:v>
                      </c:pt>
                      <c:pt idx="2642">
                        <c:v>53.124625999999999</c:v>
                      </c:pt>
                      <c:pt idx="2643">
                        <c:v>75.243697999999995</c:v>
                      </c:pt>
                      <c:pt idx="2644">
                        <c:v>88.502953000000005</c:v>
                      </c:pt>
                      <c:pt idx="2645">
                        <c:v>50.878250000000001</c:v>
                      </c:pt>
                      <c:pt idx="2646">
                        <c:v>55.290543</c:v>
                      </c:pt>
                      <c:pt idx="2647">
                        <c:v>59.700935000000001</c:v>
                      </c:pt>
                      <c:pt idx="2648">
                        <c:v>33.160049000000001</c:v>
                      </c:pt>
                      <c:pt idx="2649">
                        <c:v>37.573298999999999</c:v>
                      </c:pt>
                      <c:pt idx="2650">
                        <c:v>50.823521</c:v>
                      </c:pt>
                      <c:pt idx="2651">
                        <c:v>37.557124999999999</c:v>
                      </c:pt>
                      <c:pt idx="2652">
                        <c:v>48.592875999999997</c:v>
                      </c:pt>
                      <c:pt idx="2653">
                        <c:v>22.082913999999999</c:v>
                      </c:pt>
                      <c:pt idx="2654">
                        <c:v>52.987583000000001</c:v>
                      </c:pt>
                      <c:pt idx="2655">
                        <c:v>70.634895</c:v>
                      </c:pt>
                      <c:pt idx="2656">
                        <c:v>55.171627000000001</c:v>
                      </c:pt>
                      <c:pt idx="2657">
                        <c:v>59.572524999999999</c:v>
                      </c:pt>
                      <c:pt idx="2658">
                        <c:v>55.147860999999999</c:v>
                      </c:pt>
                      <c:pt idx="2659">
                        <c:v>59.546860000000002</c:v>
                      </c:pt>
                      <c:pt idx="2660">
                        <c:v>50.714176000000002</c:v>
                      </c:pt>
                      <c:pt idx="2661">
                        <c:v>81.566092999999995</c:v>
                      </c:pt>
                      <c:pt idx="2662">
                        <c:v>59.508377000000003</c:v>
                      </c:pt>
                      <c:pt idx="2663">
                        <c:v>61.699092999999998</c:v>
                      </c:pt>
                      <c:pt idx="2664">
                        <c:v>37.452091000000003</c:v>
                      </c:pt>
                      <c:pt idx="2665">
                        <c:v>55.064731999999999</c:v>
                      </c:pt>
                      <c:pt idx="2666">
                        <c:v>68.265548999999993</c:v>
                      </c:pt>
                      <c:pt idx="2667">
                        <c:v>26.419678000000001</c:v>
                      </c:pt>
                      <c:pt idx="2668">
                        <c:v>79.241943000000006</c:v>
                      </c:pt>
                      <c:pt idx="2669">
                        <c:v>44.013809000000002</c:v>
                      </c:pt>
                      <c:pt idx="2670">
                        <c:v>44.004317999999998</c:v>
                      </c:pt>
                      <c:pt idx="2671">
                        <c:v>57.193278999999997</c:v>
                      </c:pt>
                      <c:pt idx="2672">
                        <c:v>72.575812999999997</c:v>
                      </c:pt>
                      <c:pt idx="2673">
                        <c:v>30.783097999999999</c:v>
                      </c:pt>
                      <c:pt idx="2674">
                        <c:v>63.751235999999999</c:v>
                      </c:pt>
                      <c:pt idx="2675">
                        <c:v>50.550415000000001</c:v>
                      </c:pt>
                      <c:pt idx="2676">
                        <c:v>57.131622</c:v>
                      </c:pt>
                      <c:pt idx="2677">
                        <c:v>83.482048000000006</c:v>
                      </c:pt>
                      <c:pt idx="2678">
                        <c:v>35.142749999999999</c:v>
                      </c:pt>
                      <c:pt idx="2679">
                        <c:v>63.682487000000002</c:v>
                      </c:pt>
                      <c:pt idx="2680">
                        <c:v>72.450637999999998</c:v>
                      </c:pt>
                      <c:pt idx="2681">
                        <c:v>74.630004999999997</c:v>
                      </c:pt>
                      <c:pt idx="2682">
                        <c:v>68.030311999999995</c:v>
                      </c:pt>
                      <c:pt idx="2683">
                        <c:v>41.686996000000001</c:v>
                      </c:pt>
                      <c:pt idx="2684">
                        <c:v>35.097259999999999</c:v>
                      </c:pt>
                      <c:pt idx="2685">
                        <c:v>63.600051999999998</c:v>
                      </c:pt>
                      <c:pt idx="2686">
                        <c:v>35.082107999999998</c:v>
                      </c:pt>
                      <c:pt idx="2687">
                        <c:v>43.843162999999997</c:v>
                      </c:pt>
                      <c:pt idx="2688">
                        <c:v>43.833694000000001</c:v>
                      </c:pt>
                      <c:pt idx="2689">
                        <c:v>70.118758999999997</c:v>
                      </c:pt>
                      <c:pt idx="2690">
                        <c:v>76.675826999999998</c:v>
                      </c:pt>
                      <c:pt idx="2691">
                        <c:v>78.849532999999994</c:v>
                      </c:pt>
                      <c:pt idx="2692">
                        <c:v>48.175410999999997</c:v>
                      </c:pt>
                      <c:pt idx="2693">
                        <c:v>50.354320999999999</c:v>
                      </c:pt>
                      <c:pt idx="2694">
                        <c:v>61.287666000000002</c:v>
                      </c:pt>
                      <c:pt idx="2695">
                        <c:v>74.404655000000005</c:v>
                      </c:pt>
                      <c:pt idx="2696">
                        <c:v>52.509582999999999</c:v>
                      </c:pt>
                      <c:pt idx="2697">
                        <c:v>56.873085000000003</c:v>
                      </c:pt>
                      <c:pt idx="2698">
                        <c:v>56.860793999999999</c:v>
                      </c:pt>
                      <c:pt idx="2699">
                        <c:v>50.289059000000002</c:v>
                      </c:pt>
                      <c:pt idx="2700">
                        <c:v>85.254311000000001</c:v>
                      </c:pt>
                      <c:pt idx="2701">
                        <c:v>74.308205000000001</c:v>
                      </c:pt>
                      <c:pt idx="2702">
                        <c:v>50.256442999999997</c:v>
                      </c:pt>
                      <c:pt idx="2703">
                        <c:v>50.245575000000002</c:v>
                      </c:pt>
                      <c:pt idx="2704">
                        <c:v>61.155296</c:v>
                      </c:pt>
                      <c:pt idx="2705">
                        <c:v>65.509360999999998</c:v>
                      </c:pt>
                      <c:pt idx="2706">
                        <c:v>52.396152000000001</c:v>
                      </c:pt>
                      <c:pt idx="2707">
                        <c:v>48.019416999999997</c:v>
                      </c:pt>
                      <c:pt idx="2708">
                        <c:v>45.826796999999999</c:v>
                      </c:pt>
                      <c:pt idx="2709">
                        <c:v>41.453369000000002</c:v>
                      </c:pt>
                      <c:pt idx="2710">
                        <c:v>43.625683000000002</c:v>
                      </c:pt>
                      <c:pt idx="2711">
                        <c:v>47.977867000000003</c:v>
                      </c:pt>
                      <c:pt idx="2712">
                        <c:v>52.328163000000004</c:v>
                      </c:pt>
                      <c:pt idx="2713">
                        <c:v>28.338287000000001</c:v>
                      </c:pt>
                      <c:pt idx="2714">
                        <c:v>65.381889000000001</c:v>
                      </c:pt>
                      <c:pt idx="2715">
                        <c:v>63.188811999999999</c:v>
                      </c:pt>
                      <c:pt idx="2716">
                        <c:v>65.353583999999998</c:v>
                      </c:pt>
                      <c:pt idx="2717">
                        <c:v>32.669716000000001</c:v>
                      </c:pt>
                      <c:pt idx="2718">
                        <c:v>52.260227</c:v>
                      </c:pt>
                      <c:pt idx="2719">
                        <c:v>6.5311139999999996</c:v>
                      </c:pt>
                      <c:pt idx="2720">
                        <c:v>63.120426000000002</c:v>
                      </c:pt>
                      <c:pt idx="2721">
                        <c:v>65.282852000000005</c:v>
                      </c:pt>
                      <c:pt idx="2722">
                        <c:v>56.566212</c:v>
                      </c:pt>
                      <c:pt idx="2723">
                        <c:v>54.378807000000002</c:v>
                      </c:pt>
                      <c:pt idx="2724">
                        <c:v>69.589789999999994</c:v>
                      </c:pt>
                      <c:pt idx="2725">
                        <c:v>73.923134000000005</c:v>
                      </c:pt>
                      <c:pt idx="2726">
                        <c:v>67.385895000000005</c:v>
                      </c:pt>
                      <c:pt idx="2727">
                        <c:v>71.717827</c:v>
                      </c:pt>
                      <c:pt idx="2728">
                        <c:v>67.356689000000003</c:v>
                      </c:pt>
                      <c:pt idx="2729">
                        <c:v>54.308140000000002</c:v>
                      </c:pt>
                      <c:pt idx="2730">
                        <c:v>54.296368000000001</c:v>
                      </c:pt>
                      <c:pt idx="2731">
                        <c:v>34.742142000000001</c:v>
                      </c:pt>
                      <c:pt idx="2732">
                        <c:v>49.930999999999997</c:v>
                      </c:pt>
                      <c:pt idx="2733">
                        <c:v>19.533981000000001</c:v>
                      </c:pt>
                      <c:pt idx="2734">
                        <c:v>49.909348000000001</c:v>
                      </c:pt>
                      <c:pt idx="2735">
                        <c:v>49.898524999999999</c:v>
                      </c:pt>
                      <c:pt idx="2736">
                        <c:v>21.690306</c:v>
                      </c:pt>
                      <c:pt idx="2737">
                        <c:v>56.382561000000003</c:v>
                      </c:pt>
                      <c:pt idx="2738">
                        <c:v>60.706508999999997</c:v>
                      </c:pt>
                      <c:pt idx="2739">
                        <c:v>39.017147000000001</c:v>
                      </c:pt>
                      <c:pt idx="2740">
                        <c:v>60.680171999999999</c:v>
                      </c:pt>
                      <c:pt idx="2741">
                        <c:v>58.500328000000003</c:v>
                      </c:pt>
                      <c:pt idx="2742">
                        <c:v>67.152466000000004</c:v>
                      </c:pt>
                      <c:pt idx="2743">
                        <c:v>30.320339000000001</c:v>
                      </c:pt>
                      <c:pt idx="2744">
                        <c:v>60.627513999999998</c:v>
                      </c:pt>
                      <c:pt idx="2745">
                        <c:v>69.273551999999995</c:v>
                      </c:pt>
                      <c:pt idx="2746">
                        <c:v>28.136271000000001</c:v>
                      </c:pt>
                      <c:pt idx="2747">
                        <c:v>67.079620000000006</c:v>
                      </c:pt>
                      <c:pt idx="2748">
                        <c:v>86.535552999999993</c:v>
                      </c:pt>
                      <c:pt idx="2749">
                        <c:v>64.887573000000003</c:v>
                      </c:pt>
                      <c:pt idx="2750">
                        <c:v>71.360832000000002</c:v>
                      </c:pt>
                      <c:pt idx="2751">
                        <c:v>51.887512000000001</c:v>
                      </c:pt>
                      <c:pt idx="2752">
                        <c:v>62.683796000000001</c:v>
                      </c:pt>
                      <c:pt idx="2753">
                        <c:v>75.636420999999999</c:v>
                      </c:pt>
                      <c:pt idx="2754">
                        <c:v>41.050854000000001</c:v>
                      </c:pt>
                      <c:pt idx="2755">
                        <c:v>66.963158000000007</c:v>
                      </c:pt>
                      <c:pt idx="2756">
                        <c:v>53.990810000000003</c:v>
                      </c:pt>
                      <c:pt idx="2757">
                        <c:v>60.456569999999999</c:v>
                      </c:pt>
                      <c:pt idx="2758">
                        <c:v>66.919517999999997</c:v>
                      </c:pt>
                      <c:pt idx="2759">
                        <c:v>47.480946000000003</c:v>
                      </c:pt>
                      <c:pt idx="2760">
                        <c:v>49.628383999999997</c:v>
                      </c:pt>
                      <c:pt idx="2761">
                        <c:v>51.774883000000003</c:v>
                      </c:pt>
                      <c:pt idx="2762">
                        <c:v>28.038630999999999</c:v>
                      </c:pt>
                      <c:pt idx="2763">
                        <c:v>32.345233999999998</c:v>
                      </c:pt>
                      <c:pt idx="2764">
                        <c:v>45.273479000000002</c:v>
                      </c:pt>
                      <c:pt idx="2765">
                        <c:v>38.797401000000001</c:v>
                      </c:pt>
                      <c:pt idx="2766">
                        <c:v>56.028503000000001</c:v>
                      </c:pt>
                      <c:pt idx="2767">
                        <c:v>40.935001</c:v>
                      </c:pt>
                      <c:pt idx="2768">
                        <c:v>62.466152000000001</c:v>
                      </c:pt>
                      <c:pt idx="2769">
                        <c:v>71.066710999999998</c:v>
                      </c:pt>
                      <c:pt idx="2770">
                        <c:v>64.592049000000003</c:v>
                      </c:pt>
                      <c:pt idx="2771">
                        <c:v>53.814995000000003</c:v>
                      </c:pt>
                      <c:pt idx="2772">
                        <c:v>23.673445000000001</c:v>
                      </c:pt>
                      <c:pt idx="2773">
                        <c:v>36.578274</c:v>
                      </c:pt>
                      <c:pt idx="2774">
                        <c:v>43.023895000000003</c:v>
                      </c:pt>
                      <c:pt idx="2775">
                        <c:v>51.617438999999997</c:v>
                      </c:pt>
                      <c:pt idx="2776">
                        <c:v>53.756461999999999</c:v>
                      </c:pt>
                      <c:pt idx="2777">
                        <c:v>45.145598999999997</c:v>
                      </c:pt>
                      <c:pt idx="2778">
                        <c:v>36.538482999999999</c:v>
                      </c:pt>
                      <c:pt idx="2779">
                        <c:v>45.125945999999999</c:v>
                      </c:pt>
                      <c:pt idx="2780">
                        <c:v>55.858051000000003</c:v>
                      </c:pt>
                      <c:pt idx="2781">
                        <c:v>73.029242999999994</c:v>
                      </c:pt>
                      <c:pt idx="2782">
                        <c:v>40.801571000000003</c:v>
                      </c:pt>
                      <c:pt idx="2783">
                        <c:v>75.144417000000004</c:v>
                      </c:pt>
                      <c:pt idx="2784">
                        <c:v>51.516376000000001</c:v>
                      </c:pt>
                      <c:pt idx="2785">
                        <c:v>53.651203000000002</c:v>
                      </c:pt>
                      <c:pt idx="2786">
                        <c:v>70.804160999999993</c:v>
                      </c:pt>
                      <c:pt idx="2787">
                        <c:v>21.451132000000001</c:v>
                      </c:pt>
                      <c:pt idx="2788">
                        <c:v>51.471496999999999</c:v>
                      </c:pt>
                      <c:pt idx="2789">
                        <c:v>72.902068999999997</c:v>
                      </c:pt>
                      <c:pt idx="2790">
                        <c:v>57.880198999999998</c:v>
                      </c:pt>
                      <c:pt idx="2791">
                        <c:v>51.437854999999999</c:v>
                      </c:pt>
                      <c:pt idx="2792">
                        <c:v>62.140526000000001</c:v>
                      </c:pt>
                      <c:pt idx="2793">
                        <c:v>59.984668999999997</c:v>
                      </c:pt>
                      <c:pt idx="2794">
                        <c:v>62.113433999999998</c:v>
                      </c:pt>
                      <c:pt idx="2795">
                        <c:v>49.251640000000002</c:v>
                      </c:pt>
                      <c:pt idx="2796">
                        <c:v>49.240901999999998</c:v>
                      </c:pt>
                      <c:pt idx="2797">
                        <c:v>55.651488999999998</c:v>
                      </c:pt>
                      <c:pt idx="2798">
                        <c:v>38.519550000000002</c:v>
                      </c:pt>
                      <c:pt idx="2799">
                        <c:v>53.487709000000002</c:v>
                      </c:pt>
                      <c:pt idx="2800">
                        <c:v>59.893166000000001</c:v>
                      </c:pt>
                      <c:pt idx="2801">
                        <c:v>62.018676999999997</c:v>
                      </c:pt>
                      <c:pt idx="2802">
                        <c:v>47.038387</c:v>
                      </c:pt>
                      <c:pt idx="2803">
                        <c:v>47.028122000000003</c:v>
                      </c:pt>
                      <c:pt idx="2804">
                        <c:v>55.566563000000002</c:v>
                      </c:pt>
                      <c:pt idx="2805">
                        <c:v>51.281021000000003</c:v>
                      </c:pt>
                      <c:pt idx="2806">
                        <c:v>55.542313</c:v>
                      </c:pt>
                      <c:pt idx="2807">
                        <c:v>42.715530000000001</c:v>
                      </c:pt>
                      <c:pt idx="2808">
                        <c:v>21.353103999999998</c:v>
                      </c:pt>
                      <c:pt idx="2809">
                        <c:v>34.157508999999997</c:v>
                      </c:pt>
                      <c:pt idx="2810">
                        <c:v>38.418807999999999</c:v>
                      </c:pt>
                      <c:pt idx="2811">
                        <c:v>74.686927999999995</c:v>
                      </c:pt>
                      <c:pt idx="2812">
                        <c:v>6.4003389999999998</c:v>
                      </c:pt>
                      <c:pt idx="2813">
                        <c:v>49.058548000000002</c:v>
                      </c:pt>
                      <c:pt idx="2814">
                        <c:v>49.047832</c:v>
                      </c:pt>
                      <c:pt idx="2815">
                        <c:v>49.037120999999999</c:v>
                      </c:pt>
                      <c:pt idx="2816">
                        <c:v>31.973742999999999</c:v>
                      </c:pt>
                      <c:pt idx="2817">
                        <c:v>57.540165000000002</c:v>
                      </c:pt>
                      <c:pt idx="2818">
                        <c:v>42.613033000000001</c:v>
                      </c:pt>
                      <c:pt idx="2819">
                        <c:v>36.213164999999996</c:v>
                      </c:pt>
                      <c:pt idx="2820">
                        <c:v>55.372737999999998</c:v>
                      </c:pt>
                      <c:pt idx="2821">
                        <c:v>57.489891</c:v>
                      </c:pt>
                      <c:pt idx="2822">
                        <c:v>53.219746000000001</c:v>
                      </c:pt>
                      <c:pt idx="2823">
                        <c:v>57.464764000000002</c:v>
                      </c:pt>
                      <c:pt idx="2824">
                        <c:v>25.534313000000001</c:v>
                      </c:pt>
                      <c:pt idx="2825">
                        <c:v>65.949218999999999</c:v>
                      </c:pt>
                      <c:pt idx="2826">
                        <c:v>27.650078000000001</c:v>
                      </c:pt>
                      <c:pt idx="2827">
                        <c:v>57.414527999999997</c:v>
                      </c:pt>
                      <c:pt idx="2828">
                        <c:v>82.913962999999995</c:v>
                      </c:pt>
                      <c:pt idx="2829">
                        <c:v>72.268158</c:v>
                      </c:pt>
                      <c:pt idx="2830">
                        <c:v>53.126731999999997</c:v>
                      </c:pt>
                      <c:pt idx="2831">
                        <c:v>50.990504999999999</c:v>
                      </c:pt>
                      <c:pt idx="2832">
                        <c:v>44.606934000000003</c:v>
                      </c:pt>
                      <c:pt idx="2833">
                        <c:v>59.462898000000003</c:v>
                      </c:pt>
                      <c:pt idx="2834">
                        <c:v>53.080257000000003</c:v>
                      </c:pt>
                      <c:pt idx="2835">
                        <c:v>36.086677999999999</c:v>
                      </c:pt>
                      <c:pt idx="2836">
                        <c:v>44.567905000000003</c:v>
                      </c:pt>
                      <c:pt idx="2837">
                        <c:v>46.679969999999997</c:v>
                      </c:pt>
                      <c:pt idx="2838">
                        <c:v>46.669750000000001</c:v>
                      </c:pt>
                      <c:pt idx="2839">
                        <c:v>48.780425999999999</c:v>
                      </c:pt>
                      <c:pt idx="2840">
                        <c:v>40.288052</c:v>
                      </c:pt>
                      <c:pt idx="2841">
                        <c:v>65.718742000000006</c:v>
                      </c:pt>
                      <c:pt idx="2842">
                        <c:v>69.943343999999996</c:v>
                      </c:pt>
                      <c:pt idx="2843">
                        <c:v>59.332873999999997</c:v>
                      </c:pt>
                      <c:pt idx="2844">
                        <c:v>80.505554000000004</c:v>
                      </c:pt>
                      <c:pt idx="2845">
                        <c:v>59.306891999999998</c:v>
                      </c:pt>
                      <c:pt idx="2846">
                        <c:v>40.235146</c:v>
                      </c:pt>
                      <c:pt idx="2847">
                        <c:v>71.983963000000003</c:v>
                      </c:pt>
                      <c:pt idx="2848">
                        <c:v>59.267924999999998</c:v>
                      </c:pt>
                      <c:pt idx="2849">
                        <c:v>46.557453000000002</c:v>
                      </c:pt>
                      <c:pt idx="2850">
                        <c:v>29.620978999999998</c:v>
                      </c:pt>
                      <c:pt idx="2851">
                        <c:v>78.266861000000006</c:v>
                      </c:pt>
                      <c:pt idx="2852">
                        <c:v>54.986282000000003</c:v>
                      </c:pt>
                      <c:pt idx="2853">
                        <c:v>42.287872</c:v>
                      </c:pt>
                      <c:pt idx="2854">
                        <c:v>67.645767000000006</c:v>
                      </c:pt>
                      <c:pt idx="2855">
                        <c:v>73.971335999999994</c:v>
                      </c:pt>
                      <c:pt idx="2856">
                        <c:v>63.390101999999999</c:v>
                      </c:pt>
                      <c:pt idx="2857">
                        <c:v>69.713829000000004</c:v>
                      </c:pt>
                      <c:pt idx="2858">
                        <c:v>44.353614999999998</c:v>
                      </c:pt>
                      <c:pt idx="2859">
                        <c:v>31.674208</c:v>
                      </c:pt>
                      <c:pt idx="2860">
                        <c:v>52.778770000000002</c:v>
                      </c:pt>
                      <c:pt idx="2861">
                        <c:v>61.209946000000002</c:v>
                      </c:pt>
                      <c:pt idx="2862">
                        <c:v>78.078316000000001</c:v>
                      </c:pt>
                      <c:pt idx="2863">
                        <c:v>37.975715999999998</c:v>
                      </c:pt>
                      <c:pt idx="2864">
                        <c:v>88.590560999999994</c:v>
                      </c:pt>
                      <c:pt idx="2865">
                        <c:v>44.285561000000001</c:v>
                      </c:pt>
                      <c:pt idx="2866">
                        <c:v>86.443314000000001</c:v>
                      </c:pt>
                      <c:pt idx="2867">
                        <c:v>35.834484000000003</c:v>
                      </c:pt>
                      <c:pt idx="2868">
                        <c:v>59.008552999999999</c:v>
                      </c:pt>
                      <c:pt idx="2869">
                        <c:v>42.139713</c:v>
                      </c:pt>
                      <c:pt idx="2870">
                        <c:v>71.621787999999995</c:v>
                      </c:pt>
                      <c:pt idx="2871">
                        <c:v>54.757584000000001</c:v>
                      </c:pt>
                      <c:pt idx="2872">
                        <c:v>48.428764000000001</c:v>
                      </c:pt>
                      <c:pt idx="2873">
                        <c:v>71.574630999999997</c:v>
                      </c:pt>
                      <c:pt idx="2874">
                        <c:v>23.151413000000002</c:v>
                      </c:pt>
                      <c:pt idx="2875">
                        <c:v>37.875813000000001</c:v>
                      </c:pt>
                      <c:pt idx="2876">
                        <c:v>54.697490999999999</c:v>
                      </c:pt>
                      <c:pt idx="2877">
                        <c:v>46.272326999999997</c:v>
                      </c:pt>
                      <c:pt idx="2878">
                        <c:v>33.645209999999999</c:v>
                      </c:pt>
                      <c:pt idx="2879">
                        <c:v>65.173271</c:v>
                      </c:pt>
                      <c:pt idx="2880">
                        <c:v>88.279869000000005</c:v>
                      </c:pt>
                      <c:pt idx="2881">
                        <c:v>71.448959000000002</c:v>
                      </c:pt>
                      <c:pt idx="2882">
                        <c:v>81.938147999999998</c:v>
                      </c:pt>
                      <c:pt idx="2883">
                        <c:v>60.914977999999998</c:v>
                      </c:pt>
                      <c:pt idx="2884">
                        <c:v>56.701481000000001</c:v>
                      </c:pt>
                      <c:pt idx="2885">
                        <c:v>56.689017999999997</c:v>
                      </c:pt>
                      <c:pt idx="2886">
                        <c:v>62.973948999999998</c:v>
                      </c:pt>
                      <c:pt idx="2887">
                        <c:v>50.368084000000003</c:v>
                      </c:pt>
                      <c:pt idx="2888">
                        <c:v>50.357010000000002</c:v>
                      </c:pt>
                      <c:pt idx="2889">
                        <c:v>73.421158000000005</c:v>
                      </c:pt>
                      <c:pt idx="2890">
                        <c:v>69.210442</c:v>
                      </c:pt>
                      <c:pt idx="2891">
                        <c:v>67.098395999999994</c:v>
                      </c:pt>
                      <c:pt idx="2892">
                        <c:v>54.505459000000002</c:v>
                      </c:pt>
                      <c:pt idx="2893">
                        <c:v>39.822150999999998</c:v>
                      </c:pt>
                      <c:pt idx="2894">
                        <c:v>62.863250999999998</c:v>
                      </c:pt>
                      <c:pt idx="2895">
                        <c:v>52.374516</c:v>
                      </c:pt>
                      <c:pt idx="2896">
                        <c:v>79.591751000000002</c:v>
                      </c:pt>
                      <c:pt idx="2897">
                        <c:v>52.351470999999997</c:v>
                      </c:pt>
                      <c:pt idx="2898">
                        <c:v>27.216774000000001</c:v>
                      </c:pt>
                      <c:pt idx="2899">
                        <c:v>31.397058000000001</c:v>
                      </c:pt>
                      <c:pt idx="2900">
                        <c:v>75.336357000000007</c:v>
                      </c:pt>
                      <c:pt idx="2901">
                        <c:v>64.858695999999995</c:v>
                      </c:pt>
                      <c:pt idx="2902">
                        <c:v>37.651595999999998</c:v>
                      </c:pt>
                      <c:pt idx="2903">
                        <c:v>56.464962</c:v>
                      </c:pt>
                      <c:pt idx="2904">
                        <c:v>56.452530000000003</c:v>
                      </c:pt>
                      <c:pt idx="2905">
                        <c:v>73.163094000000001</c:v>
                      </c:pt>
                      <c:pt idx="2906">
                        <c:v>68.967155000000005</c:v>
                      </c:pt>
                      <c:pt idx="2907">
                        <c:v>35.520710000000001</c:v>
                      </c:pt>
                      <c:pt idx="2908">
                        <c:v>62.669795999999998</c:v>
                      </c:pt>
                      <c:pt idx="2909">
                        <c:v>60.567458999999999</c:v>
                      </c:pt>
                      <c:pt idx="2910">
                        <c:v>56.377972</c:v>
                      </c:pt>
                      <c:pt idx="2911">
                        <c:v>25.051355000000001</c:v>
                      </c:pt>
                      <c:pt idx="2912">
                        <c:v>35.481602000000002</c:v>
                      </c:pt>
                      <c:pt idx="2913">
                        <c:v>68.860870000000006</c:v>
                      </c:pt>
                      <c:pt idx="2914">
                        <c:v>31.293499000000001</c:v>
                      </c:pt>
                      <c:pt idx="2915">
                        <c:v>77.173614999999998</c:v>
                      </c:pt>
                      <c:pt idx="2916">
                        <c:v>45.876899999999999</c:v>
                      </c:pt>
                      <c:pt idx="2917">
                        <c:v>72.969887</c:v>
                      </c:pt>
                      <c:pt idx="2918">
                        <c:v>75.038200000000003</c:v>
                      </c:pt>
                      <c:pt idx="2919">
                        <c:v>79.189521999999997</c:v>
                      </c:pt>
                      <c:pt idx="2920">
                        <c:v>62.504261</c:v>
                      </c:pt>
                      <c:pt idx="2921">
                        <c:v>83.320633000000001</c:v>
                      </c:pt>
                      <c:pt idx="2922">
                        <c:v>77.054587999999995</c:v>
                      </c:pt>
                      <c:pt idx="2923">
                        <c:v>54.134524999999996</c:v>
                      </c:pt>
                      <c:pt idx="2924">
                        <c:v>56.204224000000004</c:v>
                      </c:pt>
                      <c:pt idx="2925">
                        <c:v>77.003615999999994</c:v>
                      </c:pt>
                      <c:pt idx="2926">
                        <c:v>39.533672000000003</c:v>
                      </c:pt>
                      <c:pt idx="2927">
                        <c:v>49.926250000000003</c:v>
                      </c:pt>
                      <c:pt idx="2928">
                        <c:v>14.558611000000001</c:v>
                      </c:pt>
                      <c:pt idx="2929">
                        <c:v>51.983561999999999</c:v>
                      </c:pt>
                      <c:pt idx="2930">
                        <c:v>51.972092000000004</c:v>
                      </c:pt>
                      <c:pt idx="2931">
                        <c:v>68.58802</c:v>
                      </c:pt>
                      <c:pt idx="2932">
                        <c:v>41.559319000000002</c:v>
                      </c:pt>
                      <c:pt idx="2933">
                        <c:v>54.015189999999997</c:v>
                      </c:pt>
                      <c:pt idx="2934">
                        <c:v>62.311458999999999</c:v>
                      </c:pt>
                      <c:pt idx="2935">
                        <c:v>24.919080999999998</c:v>
                      </c:pt>
                      <c:pt idx="2936">
                        <c:v>58.131680000000003</c:v>
                      </c:pt>
                      <c:pt idx="2937">
                        <c:v>51.891823000000002</c:v>
                      </c:pt>
                      <c:pt idx="2938">
                        <c:v>64.331649999999996</c:v>
                      </c:pt>
                      <c:pt idx="2939">
                        <c:v>37.345612000000003</c:v>
                      </c:pt>
                      <c:pt idx="2940">
                        <c:v>45.634551999999999</c:v>
                      </c:pt>
                      <c:pt idx="2941">
                        <c:v>76.732062999999997</c:v>
                      </c:pt>
                      <c:pt idx="2942">
                        <c:v>33.174103000000002</c:v>
                      </c:pt>
                      <c:pt idx="2943">
                        <c:v>49.750160000000001</c:v>
                      </c:pt>
                      <c:pt idx="2944">
                        <c:v>68.391350000000003</c:v>
                      </c:pt>
                      <c:pt idx="2945">
                        <c:v>26.936094000000001</c:v>
                      </c:pt>
                      <c:pt idx="2946">
                        <c:v>53.860283000000003</c:v>
                      </c:pt>
                      <c:pt idx="2947">
                        <c:v>49.706192000000001</c:v>
                      </c:pt>
                      <c:pt idx="2948">
                        <c:v>41.412669999999999</c:v>
                      </c:pt>
                      <c:pt idx="2949">
                        <c:v>66.245627999999996</c:v>
                      </c:pt>
                      <c:pt idx="2950">
                        <c:v>47.603515999999999</c:v>
                      </c:pt>
                      <c:pt idx="2951">
                        <c:v>35.177424999999999</c:v>
                      </c:pt>
                      <c:pt idx="2952">
                        <c:v>72.408096</c:v>
                      </c:pt>
                      <c:pt idx="2953">
                        <c:v>62.050358000000003</c:v>
                      </c:pt>
                      <c:pt idx="2954">
                        <c:v>55.832970000000003</c:v>
                      </c:pt>
                      <c:pt idx="2955">
                        <c:v>53.753188999999999</c:v>
                      </c:pt>
                      <c:pt idx="2956">
                        <c:v>51.674328000000003</c:v>
                      </c:pt>
                      <c:pt idx="2957">
                        <c:v>35.130768000000003</c:v>
                      </c:pt>
                      <c:pt idx="2958">
                        <c:v>41.321171</c:v>
                      </c:pt>
                      <c:pt idx="2959">
                        <c:v>41.312027</c:v>
                      </c:pt>
                      <c:pt idx="2960">
                        <c:v>53.693747999999999</c:v>
                      </c:pt>
                      <c:pt idx="2961">
                        <c:v>45.423119</c:v>
                      </c:pt>
                      <c:pt idx="2962">
                        <c:v>55.734214999999999</c:v>
                      </c:pt>
                      <c:pt idx="2963">
                        <c:v>49.530555999999997</c:v>
                      </c:pt>
                      <c:pt idx="2964">
                        <c:v>43.329642999999997</c:v>
                      </c:pt>
                      <c:pt idx="2965">
                        <c:v>41.257190999999999</c:v>
                      </c:pt>
                      <c:pt idx="2966">
                        <c:v>57.747275999999999</c:v>
                      </c:pt>
                      <c:pt idx="2967">
                        <c:v>80.415893999999994</c:v>
                      </c:pt>
                      <c:pt idx="2968">
                        <c:v>39.168297000000003</c:v>
                      </c:pt>
                      <c:pt idx="2969">
                        <c:v>68.014083999999997</c:v>
                      </c:pt>
                      <c:pt idx="2970">
                        <c:v>41.211525000000002</c:v>
                      </c:pt>
                      <c:pt idx="2971">
                        <c:v>28.841677000000001</c:v>
                      </c:pt>
                      <c:pt idx="2972">
                        <c:v>55.610911999999999</c:v>
                      </c:pt>
                      <c:pt idx="2973">
                        <c:v>70.013039000000006</c:v>
                      </c:pt>
                      <c:pt idx="2974">
                        <c:v>41.175013999999997</c:v>
                      </c:pt>
                      <c:pt idx="2975">
                        <c:v>55.573951999999998</c:v>
                      </c:pt>
                      <c:pt idx="2976">
                        <c:v>63.792988000000001</c:v>
                      </c:pt>
                      <c:pt idx="2977">
                        <c:v>51.434555000000003</c:v>
                      </c:pt>
                      <c:pt idx="2978">
                        <c:v>65.821640000000002</c:v>
                      </c:pt>
                      <c:pt idx="2979">
                        <c:v>61.694107000000002</c:v>
                      </c:pt>
                      <c:pt idx="2980">
                        <c:v>57.568401000000001</c:v>
                      </c:pt>
                      <c:pt idx="2981">
                        <c:v>49.333401000000002</c:v>
                      </c:pt>
                      <c:pt idx="2982">
                        <c:v>61.653075999999999</c:v>
                      </c:pt>
                      <c:pt idx="2983">
                        <c:v>59.584758999999998</c:v>
                      </c:pt>
                      <c:pt idx="2984">
                        <c:v>47.246395</c:v>
                      </c:pt>
                      <c:pt idx="2985">
                        <c:v>32.859768000000003</c:v>
                      </c:pt>
                      <c:pt idx="2986">
                        <c:v>49.278717</c:v>
                      </c:pt>
                      <c:pt idx="2987">
                        <c:v>59.531905999999999</c:v>
                      </c:pt>
                      <c:pt idx="2988">
                        <c:v>30.785533999999998</c:v>
                      </c:pt>
                      <c:pt idx="2989">
                        <c:v>22.571048999999999</c:v>
                      </c:pt>
                      <c:pt idx="2990">
                        <c:v>59.492286999999997</c:v>
                      </c:pt>
                      <c:pt idx="2991">
                        <c:v>55.377079000000002</c:v>
                      </c:pt>
                      <c:pt idx="2992">
                        <c:v>53.314239999999998</c:v>
                      </c:pt>
                      <c:pt idx="2993">
                        <c:v>28.701295999999999</c:v>
                      </c:pt>
                      <c:pt idx="2994">
                        <c:v>61.489123999999997</c:v>
                      </c:pt>
                      <c:pt idx="2995">
                        <c:v>40.983646</c:v>
                      </c:pt>
                      <c:pt idx="2996">
                        <c:v>53.266914</c:v>
                      </c:pt>
                      <c:pt idx="2997">
                        <c:v>49.158538999999998</c:v>
                      </c:pt>
                      <c:pt idx="2998">
                        <c:v>57.338894000000003</c:v>
                      </c:pt>
                      <c:pt idx="2999">
                        <c:v>57.326160000000002</c:v>
                      </c:pt>
                      <c:pt idx="3000">
                        <c:v>57.313426999999997</c:v>
                      </c:pt>
                      <c:pt idx="3001">
                        <c:v>32.743256000000002</c:v>
                      </c:pt>
                      <c:pt idx="3002">
                        <c:v>65.471962000000005</c:v>
                      </c:pt>
                      <c:pt idx="3003">
                        <c:v>59.320782000000001</c:v>
                      </c:pt>
                      <c:pt idx="3004">
                        <c:v>51.127243</c:v>
                      </c:pt>
                      <c:pt idx="3005">
                        <c:v>61.339058000000001</c:v>
                      </c:pt>
                      <c:pt idx="3006">
                        <c:v>30.662711999999999</c:v>
                      </c:pt>
                      <c:pt idx="3007">
                        <c:v>89.923964999999995</c:v>
                      </c:pt>
                      <c:pt idx="3008">
                        <c:v>59.254894</c:v>
                      </c:pt>
                      <c:pt idx="3009">
                        <c:v>51.070450000000001</c:v>
                      </c:pt>
                      <c:pt idx="3010">
                        <c:v>79.652191000000002</c:v>
                      </c:pt>
                      <c:pt idx="3011">
                        <c:v>38.796284</c:v>
                      </c:pt>
                      <c:pt idx="3012">
                        <c:v>63.285125999999998</c:v>
                      </c:pt>
                      <c:pt idx="3013">
                        <c:v>71.435058999999995</c:v>
                      </c:pt>
                      <c:pt idx="3014">
                        <c:v>59.175888</c:v>
                      </c:pt>
                      <c:pt idx="3015">
                        <c:v>48.962254000000001</c:v>
                      </c:pt>
                      <c:pt idx="3016">
                        <c:v>50.991005000000001</c:v>
                      </c:pt>
                      <c:pt idx="3017">
                        <c:v>59.136406000000001</c:v>
                      </c:pt>
                      <c:pt idx="3018">
                        <c:v>53.00705</c:v>
                      </c:pt>
                      <c:pt idx="3019">
                        <c:v>65.224930000000001</c:v>
                      </c:pt>
                      <c:pt idx="3020">
                        <c:v>79.475196999999994</c:v>
                      </c:pt>
                      <c:pt idx="3021">
                        <c:v>59.08379</c:v>
                      </c:pt>
                      <c:pt idx="3022">
                        <c:v>42.775291000000003</c:v>
                      </c:pt>
                      <c:pt idx="3023">
                        <c:v>30.546977999999999</c:v>
                      </c:pt>
                      <c:pt idx="3024">
                        <c:v>36.648212000000001</c:v>
                      </c:pt>
                      <c:pt idx="3025">
                        <c:v>67.173430999999994</c:v>
                      </c:pt>
                      <c:pt idx="3026">
                        <c:v>54.947845000000001</c:v>
                      </c:pt>
                      <c:pt idx="3027">
                        <c:v>63.074218999999999</c:v>
                      </c:pt>
                      <c:pt idx="3028">
                        <c:v>63.060172999999999</c:v>
                      </c:pt>
                      <c:pt idx="3029">
                        <c:v>38.641173999999999</c:v>
                      </c:pt>
                      <c:pt idx="3030">
                        <c:v>32.532688</c:v>
                      </c:pt>
                      <c:pt idx="3031">
                        <c:v>46.755324999999999</c:v>
                      </c:pt>
                      <c:pt idx="3032">
                        <c:v>71.133560000000003</c:v>
                      </c:pt>
                      <c:pt idx="3033">
                        <c:v>71.117705999999998</c:v>
                      </c:pt>
                      <c:pt idx="3034">
                        <c:v>54.850009999999997</c:v>
                      </c:pt>
                      <c:pt idx="3035">
                        <c:v>36.558525000000003</c:v>
                      </c:pt>
                      <c:pt idx="3036">
                        <c:v>40.611530000000002</c:v>
                      </c:pt>
                      <c:pt idx="3037">
                        <c:v>60.903717</c:v>
                      </c:pt>
                      <c:pt idx="3038">
                        <c:v>66.979156000000003</c:v>
                      </c:pt>
                      <c:pt idx="3039">
                        <c:v>50.730476000000003</c:v>
                      </c:pt>
                      <c:pt idx="3040">
                        <c:v>44.632866</c:v>
                      </c:pt>
                      <c:pt idx="3041">
                        <c:v>38.537970999999999</c:v>
                      </c:pt>
                      <c:pt idx="3042">
                        <c:v>46.640827000000002</c:v>
                      </c:pt>
                      <c:pt idx="3043">
                        <c:v>40.548195</c:v>
                      </c:pt>
                      <c:pt idx="3044">
                        <c:v>42.566113000000001</c:v>
                      </c:pt>
                      <c:pt idx="3045">
                        <c:v>50.662640000000003</c:v>
                      </c:pt>
                      <c:pt idx="3046">
                        <c:v>60.781604999999999</c:v>
                      </c:pt>
                      <c:pt idx="3047">
                        <c:v>44.563231999999999</c:v>
                      </c:pt>
                      <c:pt idx="3048">
                        <c:v>87.081435999999997</c:v>
                      </c:pt>
                      <c:pt idx="3049">
                        <c:v>52.642142999999997</c:v>
                      </c:pt>
                      <c:pt idx="3050">
                        <c:v>46.557659000000001</c:v>
                      </c:pt>
                      <c:pt idx="3051">
                        <c:v>58.690033</c:v>
                      </c:pt>
                      <c:pt idx="3052">
                        <c:v>52.606907</c:v>
                      </c:pt>
                      <c:pt idx="3053">
                        <c:v>48.549380999999997</c:v>
                      </c:pt>
                      <c:pt idx="3054">
                        <c:v>70.785377999999994</c:v>
                      </c:pt>
                      <c:pt idx="3055">
                        <c:v>36.395781999999997</c:v>
                      </c:pt>
                      <c:pt idx="3056">
                        <c:v>46.495337999999997</c:v>
                      </c:pt>
                      <c:pt idx="3057">
                        <c:v>82.864486999999997</c:v>
                      </c:pt>
                      <c:pt idx="3058">
                        <c:v>56.577744000000003</c:v>
                      </c:pt>
                      <c:pt idx="3059">
                        <c:v>40.403647999999997</c:v>
                      </c:pt>
                      <c:pt idx="3060">
                        <c:v>44.434089999999998</c:v>
                      </c:pt>
                      <c:pt idx="3061">
                        <c:v>74.713363999999999</c:v>
                      </c:pt>
                      <c:pt idx="3062">
                        <c:v>52.489555000000003</c:v>
                      </c:pt>
                      <c:pt idx="3063">
                        <c:v>48.441071000000001</c:v>
                      </c:pt>
                      <c:pt idx="3064">
                        <c:v>40.358539999999998</c:v>
                      </c:pt>
                      <c:pt idx="3065">
                        <c:v>56.489330000000002</c:v>
                      </c:pt>
                      <c:pt idx="3066">
                        <c:v>58.493732000000001</c:v>
                      </c:pt>
                      <c:pt idx="3067">
                        <c:v>58.480659000000003</c:v>
                      </c:pt>
                      <c:pt idx="3068">
                        <c:v>40.322474999999997</c:v>
                      </c:pt>
                      <c:pt idx="3069">
                        <c:v>32.250771</c:v>
                      </c:pt>
                      <c:pt idx="3070">
                        <c:v>52.395781999999997</c:v>
                      </c:pt>
                      <c:pt idx="3071">
                        <c:v>50.369297000000003</c:v>
                      </c:pt>
                      <c:pt idx="3072">
                        <c:v>40.286427000000003</c:v>
                      </c:pt>
                      <c:pt idx="3073">
                        <c:v>56.388385999999997</c:v>
                      </c:pt>
                      <c:pt idx="3074">
                        <c:v>72.483138999999994</c:v>
                      </c:pt>
                      <c:pt idx="3075">
                        <c:v>52.337226999999999</c:v>
                      </c:pt>
                      <c:pt idx="3076">
                        <c:v>72.450721999999999</c:v>
                      </c:pt>
                      <c:pt idx="3077">
                        <c:v>38.229323999999998</c:v>
                      </c:pt>
                      <c:pt idx="3078">
                        <c:v>62.360207000000003</c:v>
                      </c:pt>
                      <c:pt idx="3079">
                        <c:v>62.346255999999997</c:v>
                      </c:pt>
                      <c:pt idx="3080">
                        <c:v>46.246547999999997</c:v>
                      </c:pt>
                      <c:pt idx="3081">
                        <c:v>76.390243999999996</c:v>
                      </c:pt>
                      <c:pt idx="3082">
                        <c:v>30.147295</c:v>
                      </c:pt>
                      <c:pt idx="3083">
                        <c:v>74.346680000000006</c:v>
                      </c:pt>
                      <c:pt idx="3084">
                        <c:v>64.285438999999997</c:v>
                      </c:pt>
                      <c:pt idx="3085">
                        <c:v>68.287987000000001</c:v>
                      </c:pt>
                      <c:pt idx="3086">
                        <c:v>52.208534</c:v>
                      </c:pt>
                      <c:pt idx="3087">
                        <c:v>60.227127000000003</c:v>
                      </c:pt>
                      <c:pt idx="3088">
                        <c:v>66.235007999999993</c:v>
                      </c:pt>
                      <c:pt idx="3089">
                        <c:v>70.233513000000002</c:v>
                      </c:pt>
                      <c:pt idx="3090">
                        <c:v>38.118225000000002</c:v>
                      </c:pt>
                      <c:pt idx="3091">
                        <c:v>66.190513999999993</c:v>
                      </c:pt>
                      <c:pt idx="3092">
                        <c:v>42.111797000000003</c:v>
                      </c:pt>
                      <c:pt idx="3093">
                        <c:v>34.082867</c:v>
                      </c:pt>
                      <c:pt idx="3094">
                        <c:v>38.08408</c:v>
                      </c:pt>
                      <c:pt idx="3095">
                        <c:v>54.107357</c:v>
                      </c:pt>
                      <c:pt idx="3096">
                        <c:v>60.105812</c:v>
                      </c:pt>
                      <c:pt idx="3097">
                        <c:v>68.104652000000002</c:v>
                      </c:pt>
                      <c:pt idx="3098">
                        <c:v>90.118308999999996</c:v>
                      </c:pt>
                      <c:pt idx="3099">
                        <c:v>36.039242000000002</c:v>
                      </c:pt>
                      <c:pt idx="3100">
                        <c:v>52.045012999999997</c:v>
                      </c:pt>
                      <c:pt idx="3101">
                        <c:v>60.038474999999998</c:v>
                      </c:pt>
                      <c:pt idx="3102">
                        <c:v>44.018340999999999</c:v>
                      </c:pt>
                      <c:pt idx="3103">
                        <c:v>46.008857999999996</c:v>
                      </c:pt>
                      <c:pt idx="3104">
                        <c:v>83.997330000000005</c:v>
                      </c:pt>
                      <c:pt idx="3105">
                        <c:v>75.980536999999998</c:v>
                      </c:pt>
                      <c:pt idx="3106">
                        <c:v>61.970219</c:v>
                      </c:pt>
                      <c:pt idx="3107">
                        <c:v>57.959136999999998</c:v>
                      </c:pt>
                      <c:pt idx="3108">
                        <c:v>49.953564</c:v>
                      </c:pt>
                      <c:pt idx="3109">
                        <c:v>51.940047999999997</c:v>
                      </c:pt>
                      <c:pt idx="3110">
                        <c:v>43.939411</c:v>
                      </c:pt>
                      <c:pt idx="3111">
                        <c:v>27.955168</c:v>
                      </c:pt>
                      <c:pt idx="3112">
                        <c:v>53.901440000000001</c:v>
                      </c:pt>
                      <c:pt idx="3113">
                        <c:v>49.897537</c:v>
                      </c:pt>
                      <c:pt idx="3114">
                        <c:v>25.940895000000001</c:v>
                      </c:pt>
                      <c:pt idx="3115">
                        <c:v>47.880130999999999</c:v>
                      </c:pt>
                      <c:pt idx="3116">
                        <c:v>53.853054</c:v>
                      </c:pt>
                      <c:pt idx="3117">
                        <c:v>57.829182000000003</c:v>
                      </c:pt>
                      <c:pt idx="3118">
                        <c:v>79.746475000000004</c:v>
                      </c:pt>
                      <c:pt idx="3119">
                        <c:v>81.721778999999998</c:v>
                      </c:pt>
                      <c:pt idx="3120">
                        <c:v>41.848095000000001</c:v>
                      </c:pt>
                      <c:pt idx="3121">
                        <c:v>17.930869999999999</c:v>
                      </c:pt>
                      <c:pt idx="3122">
                        <c:v>51.788654000000001</c:v>
                      </c:pt>
                      <c:pt idx="3123">
                        <c:v>37.837051000000002</c:v>
                      </c:pt>
                      <c:pt idx="3124">
                        <c:v>53.756363</c:v>
                      </c:pt>
                      <c:pt idx="3125">
                        <c:v>41.801108999999997</c:v>
                      </c:pt>
                      <c:pt idx="3126">
                        <c:v>61.692532</c:v>
                      </c:pt>
                      <c:pt idx="3127">
                        <c:v>63.668301</c:v>
                      </c:pt>
                      <c:pt idx="3128">
                        <c:v>61.664802999999999</c:v>
                      </c:pt>
                      <c:pt idx="3129">
                        <c:v>29.831099999999999</c:v>
                      </c:pt>
                      <c:pt idx="3130">
                        <c:v>61.637081000000002</c:v>
                      </c:pt>
                      <c:pt idx="3131">
                        <c:v>31.805534000000002</c:v>
                      </c:pt>
                      <c:pt idx="3132">
                        <c:v>43.722774999999999</c:v>
                      </c:pt>
                      <c:pt idx="3133">
                        <c:v>51.660750999999998</c:v>
                      </c:pt>
                      <c:pt idx="3134">
                        <c:v>49.662627999999998</c:v>
                      </c:pt>
                      <c:pt idx="3135">
                        <c:v>37.735106999999999</c:v>
                      </c:pt>
                      <c:pt idx="3136">
                        <c:v>67.510795999999999</c:v>
                      </c:pt>
                      <c:pt idx="3137">
                        <c:v>67.495604999999998</c:v>
                      </c:pt>
                      <c:pt idx="3138">
                        <c:v>71.449860000000001</c:v>
                      </c:pt>
                      <c:pt idx="3139">
                        <c:v>55.559607999999997</c:v>
                      </c:pt>
                      <c:pt idx="3140">
                        <c:v>39.676501999999999</c:v>
                      </c:pt>
                      <c:pt idx="3141">
                        <c:v>69.418259000000006</c:v>
                      </c:pt>
                      <c:pt idx="3142">
                        <c:v>35.692782999999999</c:v>
                      </c:pt>
                      <c:pt idx="3143">
                        <c:v>67.404526000000004</c:v>
                      </c:pt>
                      <c:pt idx="3144">
                        <c:v>49.550995</c:v>
                      </c:pt>
                      <c:pt idx="3145">
                        <c:v>49.539836999999999</c:v>
                      </c:pt>
                      <c:pt idx="3146">
                        <c:v>45.566386999999999</c:v>
                      </c:pt>
                      <c:pt idx="3147">
                        <c:v>67.343841999999995</c:v>
                      </c:pt>
                      <c:pt idx="3148">
                        <c:v>39.605103</c:v>
                      </c:pt>
                      <c:pt idx="3149">
                        <c:v>39.596184000000001</c:v>
                      </c:pt>
                      <c:pt idx="3150">
                        <c:v>43.545994</c:v>
                      </c:pt>
                      <c:pt idx="3151">
                        <c:v>47.494019000000002</c:v>
                      </c:pt>
                      <c:pt idx="3152">
                        <c:v>39.569431000000002</c:v>
                      </c:pt>
                      <c:pt idx="3153">
                        <c:v>43.516570999999999</c:v>
                      </c:pt>
                      <c:pt idx="3154">
                        <c:v>47.461925999999998</c:v>
                      </c:pt>
                      <c:pt idx="3155">
                        <c:v>49.428364000000002</c:v>
                      </c:pt>
                      <c:pt idx="3156">
                        <c:v>49.417225000000002</c:v>
                      </c:pt>
                      <c:pt idx="3157">
                        <c:v>63.239792000000001</c:v>
                      </c:pt>
                      <c:pt idx="3158">
                        <c:v>33.588566</c:v>
                      </c:pt>
                      <c:pt idx="3159">
                        <c:v>35.556347000000002</c:v>
                      </c:pt>
                      <c:pt idx="3160">
                        <c:v>53.322495000000004</c:v>
                      </c:pt>
                      <c:pt idx="3161">
                        <c:v>49.361548999999997</c:v>
                      </c:pt>
                      <c:pt idx="3162">
                        <c:v>69.090584000000007</c:v>
                      </c:pt>
                      <c:pt idx="3163">
                        <c:v>45.392147000000001</c:v>
                      </c:pt>
                      <c:pt idx="3164">
                        <c:v>33.543151999999999</c:v>
                      </c:pt>
                      <c:pt idx="3165">
                        <c:v>49.317036000000002</c:v>
                      </c:pt>
                      <c:pt idx="3166">
                        <c:v>61.139332000000003</c:v>
                      </c:pt>
                      <c:pt idx="3167">
                        <c:v>39.435828999999998</c:v>
                      </c:pt>
                      <c:pt idx="3168">
                        <c:v>41.398280999999997</c:v>
                      </c:pt>
                      <c:pt idx="3169">
                        <c:v>59.127056000000003</c:v>
                      </c:pt>
                      <c:pt idx="3170">
                        <c:v>35.468226999999999</c:v>
                      </c:pt>
                      <c:pt idx="3171">
                        <c:v>45.310284000000003</c:v>
                      </c:pt>
                      <c:pt idx="3172">
                        <c:v>51.208762999999998</c:v>
                      </c:pt>
                      <c:pt idx="3173">
                        <c:v>74.826683000000003</c:v>
                      </c:pt>
                      <c:pt idx="3174">
                        <c:v>45.279609999999998</c:v>
                      </c:pt>
                      <c:pt idx="3175">
                        <c:v>61.015259</c:v>
                      </c:pt>
                      <c:pt idx="3176">
                        <c:v>53.130324999999999</c:v>
                      </c:pt>
                      <c:pt idx="3177">
                        <c:v>78.693816999999996</c:v>
                      </c:pt>
                      <c:pt idx="3178">
                        <c:v>53.106330999999997</c:v>
                      </c:pt>
                      <c:pt idx="3179">
                        <c:v>68.825989000000007</c:v>
                      </c:pt>
                      <c:pt idx="3180">
                        <c:v>66.844436999999999</c:v>
                      </c:pt>
                      <c:pt idx="3181">
                        <c:v>64.863761999999994</c:v>
                      </c:pt>
                      <c:pt idx="3182">
                        <c:v>47.162990999999998</c:v>
                      </c:pt>
                      <c:pt idx="3183">
                        <c:v>64.834457</c:v>
                      </c:pt>
                      <c:pt idx="3184">
                        <c:v>76.605232000000001</c:v>
                      </c:pt>
                      <c:pt idx="3185">
                        <c:v>49.094817999999997</c:v>
                      </c:pt>
                      <c:pt idx="3186">
                        <c:v>49.083725000000001</c:v>
                      </c:pt>
                      <c:pt idx="3187">
                        <c:v>31.406483000000001</c:v>
                      </c:pt>
                      <c:pt idx="3188">
                        <c:v>27.474461000000002</c:v>
                      </c:pt>
                      <c:pt idx="3189">
                        <c:v>76.518692000000001</c:v>
                      </c:pt>
                      <c:pt idx="3190">
                        <c:v>43.154632999999997</c:v>
                      </c:pt>
                      <c:pt idx="3191">
                        <c:v>50.989398999999999</c:v>
                      </c:pt>
                      <c:pt idx="3192">
                        <c:v>58.820618000000003</c:v>
                      </c:pt>
                      <c:pt idx="3193">
                        <c:v>35.284388999999997</c:v>
                      </c:pt>
                      <c:pt idx="3194">
                        <c:v>50.954810999999999</c:v>
                      </c:pt>
                      <c:pt idx="3195">
                        <c:v>74.455573999999999</c:v>
                      </c:pt>
                      <c:pt idx="3196">
                        <c:v>62.685245999999999</c:v>
                      </c:pt>
                      <c:pt idx="3197">
                        <c:v>66.588004999999995</c:v>
                      </c:pt>
                      <c:pt idx="3198">
                        <c:v>56.782803000000001</c:v>
                      </c:pt>
                      <c:pt idx="3199">
                        <c:v>74.388214000000005</c:v>
                      </c:pt>
                      <c:pt idx="3200">
                        <c:v>88.071372999999994</c:v>
                      </c:pt>
                      <c:pt idx="3201">
                        <c:v>45.004066000000002</c:v>
                      </c:pt>
                      <c:pt idx="3202">
                        <c:v>48.906390999999999</c:v>
                      </c:pt>
                      <c:pt idx="3203">
                        <c:v>68.453452999999996</c:v>
                      </c:pt>
                      <c:pt idx="3204">
                        <c:v>58.661102</c:v>
                      </c:pt>
                      <c:pt idx="3205">
                        <c:v>46.918258999999999</c:v>
                      </c:pt>
                      <c:pt idx="3206">
                        <c:v>46.907634999999999</c:v>
                      </c:pt>
                      <c:pt idx="3207">
                        <c:v>41.034885000000003</c:v>
                      </c:pt>
                      <c:pt idx="3208">
                        <c:v>35.164791000000001</c:v>
                      </c:pt>
                      <c:pt idx="3209">
                        <c:v>70.313659999999999</c:v>
                      </c:pt>
                      <c:pt idx="3210">
                        <c:v>54.676009999999998</c:v>
                      </c:pt>
                      <c:pt idx="3211">
                        <c:v>68.329528999999994</c:v>
                      </c:pt>
                      <c:pt idx="3212">
                        <c:v>56.603068999999998</c:v>
                      </c:pt>
                      <c:pt idx="3213">
                        <c:v>87.812447000000006</c:v>
                      </c:pt>
                      <c:pt idx="3214">
                        <c:v>52.675528999999997</c:v>
                      </c:pt>
                      <c:pt idx="3215">
                        <c:v>29.257550999999999</c:v>
                      </c:pt>
                      <c:pt idx="3216">
                        <c:v>48.751533999999999</c:v>
                      </c:pt>
                      <c:pt idx="3217">
                        <c:v>42.891624</c:v>
                      </c:pt>
                      <c:pt idx="3218">
                        <c:v>29.237660999999999</c:v>
                      </c:pt>
                      <c:pt idx="3219">
                        <c:v>50.667121999999999</c:v>
                      </c:pt>
                      <c:pt idx="3220">
                        <c:v>54.552222999999998</c:v>
                      </c:pt>
                      <c:pt idx="3221">
                        <c:v>54.539852000000003</c:v>
                      </c:pt>
                      <c:pt idx="3222">
                        <c:v>40.895614999999999</c:v>
                      </c:pt>
                      <c:pt idx="3223">
                        <c:v>70.090866000000005</c:v>
                      </c:pt>
                      <c:pt idx="3224">
                        <c:v>52.556224999999998</c:v>
                      </c:pt>
                      <c:pt idx="3225">
                        <c:v>44.759963999999997</c:v>
                      </c:pt>
                      <c:pt idx="3226">
                        <c:v>54.478026999999997</c:v>
                      </c:pt>
                      <c:pt idx="3227">
                        <c:v>62.246474999999997</c:v>
                      </c:pt>
                      <c:pt idx="3228">
                        <c:v>25.281893</c:v>
                      </c:pt>
                      <c:pt idx="3229">
                        <c:v>66.106872999999993</c:v>
                      </c:pt>
                      <c:pt idx="3230">
                        <c:v>34.989811000000003</c:v>
                      </c:pt>
                      <c:pt idx="3231">
                        <c:v>64.133430000000004</c:v>
                      </c:pt>
                      <c:pt idx="3232">
                        <c:v>60.232880000000002</c:v>
                      </c:pt>
                      <c:pt idx="3233">
                        <c:v>54.391540999999997</c:v>
                      </c:pt>
                      <c:pt idx="3234">
                        <c:v>42.726509</c:v>
                      </c:pt>
                      <c:pt idx="3235">
                        <c:v>44.658478000000002</c:v>
                      </c:pt>
                      <c:pt idx="3236">
                        <c:v>42.707107999999998</c:v>
                      </c:pt>
                      <c:pt idx="3237">
                        <c:v>67.927695999999997</c:v>
                      </c:pt>
                      <c:pt idx="3238">
                        <c:v>34.926307999999999</c:v>
                      </c:pt>
                      <c:pt idx="3239">
                        <c:v>52.377563000000002</c:v>
                      </c:pt>
                      <c:pt idx="3240">
                        <c:v>65.941947999999996</c:v>
                      </c:pt>
                      <c:pt idx="3241">
                        <c:v>77.561133999999996</c:v>
                      </c:pt>
                      <c:pt idx="3242">
                        <c:v>69.789162000000005</c:v>
                      </c:pt>
                      <c:pt idx="3243">
                        <c:v>56.206271999999998</c:v>
                      </c:pt>
                      <c:pt idx="3244">
                        <c:v>31.003311</c:v>
                      </c:pt>
                      <c:pt idx="3245">
                        <c:v>21.309930999999999</c:v>
                      </c:pt>
                      <c:pt idx="3246">
                        <c:v>30.989218000000001</c:v>
                      </c:pt>
                      <c:pt idx="3247">
                        <c:v>48.409649000000002</c:v>
                      </c:pt>
                      <c:pt idx="3248">
                        <c:v>42.590805000000003</c:v>
                      </c:pt>
                      <c:pt idx="3249">
                        <c:v>42.581122999999998</c:v>
                      </c:pt>
                      <c:pt idx="3250">
                        <c:v>61.922091999999999</c:v>
                      </c:pt>
                      <c:pt idx="3251">
                        <c:v>40.627132000000003</c:v>
                      </c:pt>
                      <c:pt idx="3252">
                        <c:v>75.433228</c:v>
                      </c:pt>
                      <c:pt idx="3253">
                        <c:v>50.277382000000003</c:v>
                      </c:pt>
                      <c:pt idx="3254">
                        <c:v>83.132141000000004</c:v>
                      </c:pt>
                      <c:pt idx="3255">
                        <c:v>57.985973000000001</c:v>
                      </c:pt>
                      <c:pt idx="3256">
                        <c:v>83.094322000000005</c:v>
                      </c:pt>
                      <c:pt idx="3257">
                        <c:v>52.163631000000002</c:v>
                      </c:pt>
                      <c:pt idx="3258">
                        <c:v>30.904747</c:v>
                      </c:pt>
                      <c:pt idx="3259">
                        <c:v>46.346572999999999</c:v>
                      </c:pt>
                      <c:pt idx="3260">
                        <c:v>27.029346</c:v>
                      </c:pt>
                      <c:pt idx="3261">
                        <c:v>52.116160999999998</c:v>
                      </c:pt>
                      <c:pt idx="3262">
                        <c:v>38.595776000000001</c:v>
                      </c:pt>
                      <c:pt idx="3263">
                        <c:v>52.092433999999997</c:v>
                      </c:pt>
                      <c:pt idx="3264">
                        <c:v>59.796214999999997</c:v>
                      </c:pt>
                      <c:pt idx="3265">
                        <c:v>52.068714</c:v>
                      </c:pt>
                      <c:pt idx="3266">
                        <c:v>36.632603000000003</c:v>
                      </c:pt>
                      <c:pt idx="3267">
                        <c:v>44.334629</c:v>
                      </c:pt>
                      <c:pt idx="3268">
                        <c:v>67.450378000000001</c:v>
                      </c:pt>
                      <c:pt idx="3269">
                        <c:v>50.094577999999998</c:v>
                      </c:pt>
                      <c:pt idx="3270">
                        <c:v>104.018883</c:v>
                      </c:pt>
                      <c:pt idx="3271">
                        <c:v>200.28701799999999</c:v>
                      </c:pt>
                      <c:pt idx="3272">
                        <c:v>512.15582300000005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2F09-4E29-A3CE-0766CE31F99B}"/>
                  </c:ext>
                </c:extLst>
              </c15:ser>
            </c15:filteredScatterSeries>
            <c15:filteredScatterSeries>
              <c15:ser>
                <c:idx val="6"/>
                <c:order val="6"/>
                <c:tx>
                  <c:v>BrPVkTEAI-H2O2_0-3200_785_1200_</c:v>
                </c:tx>
                <c:spPr>
                  <a:ln w="19050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'BrPVkTEAI-H2O2_0-3200_785_1200_'!$A$2:$A$3274</c15:sqref>
                        </c15:formulaRef>
                      </c:ext>
                    </c:extLst>
                    <c:numCache>
                      <c:formatCode>General</c:formatCode>
                      <c:ptCount val="3273"/>
                      <c:pt idx="0">
                        <c:v>3201.5791020000001</c:v>
                      </c:pt>
                      <c:pt idx="1">
                        <c:v>3200.876953</c:v>
                      </c:pt>
                      <c:pt idx="2">
                        <c:v>3200.1748050000001</c:v>
                      </c:pt>
                      <c:pt idx="3">
                        <c:v>3199.4726559999999</c:v>
                      </c:pt>
                      <c:pt idx="4">
                        <c:v>3198.7695309999999</c:v>
                      </c:pt>
                      <c:pt idx="5">
                        <c:v>3198.0673830000001</c:v>
                      </c:pt>
                      <c:pt idx="6">
                        <c:v>3197.3642580000001</c:v>
                      </c:pt>
                      <c:pt idx="7">
                        <c:v>3196.6621089999999</c:v>
                      </c:pt>
                      <c:pt idx="8">
                        <c:v>3195.9589839999999</c:v>
                      </c:pt>
                      <c:pt idx="9">
                        <c:v>3195.2558589999999</c:v>
                      </c:pt>
                      <c:pt idx="10">
                        <c:v>3194.5527339999999</c:v>
                      </c:pt>
                      <c:pt idx="11">
                        <c:v>3193.8486330000001</c:v>
                      </c:pt>
                      <c:pt idx="12">
                        <c:v>3193.1455080000001</c:v>
                      </c:pt>
                      <c:pt idx="13">
                        <c:v>3192.4423830000001</c:v>
                      </c:pt>
                      <c:pt idx="14">
                        <c:v>3191.7382809999999</c:v>
                      </c:pt>
                      <c:pt idx="15">
                        <c:v>3191.0341800000001</c:v>
                      </c:pt>
                      <c:pt idx="16">
                        <c:v>3190.330078</c:v>
                      </c:pt>
                      <c:pt idx="17">
                        <c:v>3189.6259770000001</c:v>
                      </c:pt>
                      <c:pt idx="18">
                        <c:v>3188.921875</c:v>
                      </c:pt>
                      <c:pt idx="19">
                        <c:v>3188.2177729999999</c:v>
                      </c:pt>
                      <c:pt idx="20">
                        <c:v>3187.513672</c:v>
                      </c:pt>
                      <c:pt idx="21">
                        <c:v>3186.8085940000001</c:v>
                      </c:pt>
                      <c:pt idx="22">
                        <c:v>3186.1035160000001</c:v>
                      </c:pt>
                      <c:pt idx="23">
                        <c:v>3185.399414</c:v>
                      </c:pt>
                      <c:pt idx="24">
                        <c:v>3184.694336</c:v>
                      </c:pt>
                      <c:pt idx="25">
                        <c:v>3183.9892580000001</c:v>
                      </c:pt>
                      <c:pt idx="26">
                        <c:v>3183.283203</c:v>
                      </c:pt>
                      <c:pt idx="27">
                        <c:v>3182.578125</c:v>
                      </c:pt>
                      <c:pt idx="28">
                        <c:v>3181.873047</c:v>
                      </c:pt>
                      <c:pt idx="29">
                        <c:v>3181.1669919999999</c:v>
                      </c:pt>
                      <c:pt idx="30">
                        <c:v>3180.4609380000002</c:v>
                      </c:pt>
                      <c:pt idx="31">
                        <c:v>3179.7558589999999</c:v>
                      </c:pt>
                      <c:pt idx="32">
                        <c:v>3179.0498050000001</c:v>
                      </c:pt>
                      <c:pt idx="33">
                        <c:v>3178.34375</c:v>
                      </c:pt>
                      <c:pt idx="34">
                        <c:v>3177.6367190000001</c:v>
                      </c:pt>
                      <c:pt idx="35">
                        <c:v>3176.930664</c:v>
                      </c:pt>
                      <c:pt idx="36">
                        <c:v>3176.2246089999999</c:v>
                      </c:pt>
                      <c:pt idx="37">
                        <c:v>3175.517578</c:v>
                      </c:pt>
                      <c:pt idx="38">
                        <c:v>3174.810547</c:v>
                      </c:pt>
                      <c:pt idx="39">
                        <c:v>3174.1035160000001</c:v>
                      </c:pt>
                      <c:pt idx="40">
                        <c:v>3173.3964839999999</c:v>
                      </c:pt>
                      <c:pt idx="41">
                        <c:v>3172.689453</c:v>
                      </c:pt>
                      <c:pt idx="42">
                        <c:v>3171.982422</c:v>
                      </c:pt>
                      <c:pt idx="43">
                        <c:v>3171.2753910000001</c:v>
                      </c:pt>
                      <c:pt idx="44">
                        <c:v>3170.5673830000001</c:v>
                      </c:pt>
                      <c:pt idx="45">
                        <c:v>3169.8603520000001</c:v>
                      </c:pt>
                      <c:pt idx="46">
                        <c:v>3169.1523440000001</c:v>
                      </c:pt>
                      <c:pt idx="47">
                        <c:v>3168.444336</c:v>
                      </c:pt>
                      <c:pt idx="48">
                        <c:v>3167.736328</c:v>
                      </c:pt>
                      <c:pt idx="49">
                        <c:v>3167.0283199999999</c:v>
                      </c:pt>
                      <c:pt idx="50">
                        <c:v>3166.319336</c:v>
                      </c:pt>
                      <c:pt idx="51">
                        <c:v>3165.611328</c:v>
                      </c:pt>
                      <c:pt idx="52">
                        <c:v>3164.9033199999999</c:v>
                      </c:pt>
                      <c:pt idx="53">
                        <c:v>3164.194336</c:v>
                      </c:pt>
                      <c:pt idx="54">
                        <c:v>3163.4853520000001</c:v>
                      </c:pt>
                      <c:pt idx="55">
                        <c:v>3162.7763669999999</c:v>
                      </c:pt>
                      <c:pt idx="56">
                        <c:v>3162.0673830000001</c:v>
                      </c:pt>
                      <c:pt idx="57">
                        <c:v>3161.3583979999999</c:v>
                      </c:pt>
                      <c:pt idx="58">
                        <c:v>3160.649414</c:v>
                      </c:pt>
                      <c:pt idx="59">
                        <c:v>3159.939453</c:v>
                      </c:pt>
                      <c:pt idx="60">
                        <c:v>3159.2304690000001</c:v>
                      </c:pt>
                      <c:pt idx="61">
                        <c:v>3158.5205080000001</c:v>
                      </c:pt>
                      <c:pt idx="62">
                        <c:v>3157.810547</c:v>
                      </c:pt>
                      <c:pt idx="63">
                        <c:v>3157.100586</c:v>
                      </c:pt>
                      <c:pt idx="64">
                        <c:v>3156.390625</c:v>
                      </c:pt>
                      <c:pt idx="65">
                        <c:v>3155.680664</c:v>
                      </c:pt>
                      <c:pt idx="66">
                        <c:v>3154.9697270000001</c:v>
                      </c:pt>
                      <c:pt idx="67">
                        <c:v>3154.2597660000001</c:v>
                      </c:pt>
                      <c:pt idx="68">
                        <c:v>3153.548828</c:v>
                      </c:pt>
                      <c:pt idx="69">
                        <c:v>3152.8378910000001</c:v>
                      </c:pt>
                      <c:pt idx="70">
                        <c:v>3152.1279300000001</c:v>
                      </c:pt>
                      <c:pt idx="71">
                        <c:v>3151.4169919999999</c:v>
                      </c:pt>
                      <c:pt idx="72">
                        <c:v>3150.705078</c:v>
                      </c:pt>
                      <c:pt idx="73">
                        <c:v>3149.9941410000001</c:v>
                      </c:pt>
                      <c:pt idx="74">
                        <c:v>3149.283203</c:v>
                      </c:pt>
                      <c:pt idx="75">
                        <c:v>3148.571289</c:v>
                      </c:pt>
                      <c:pt idx="76">
                        <c:v>3147.8603520000001</c:v>
                      </c:pt>
                      <c:pt idx="77">
                        <c:v>3147.1484380000002</c:v>
                      </c:pt>
                      <c:pt idx="78">
                        <c:v>3146.4365229999999</c:v>
                      </c:pt>
                      <c:pt idx="79">
                        <c:v>3145.7246089999999</c:v>
                      </c:pt>
                      <c:pt idx="80">
                        <c:v>3145.0126949999999</c:v>
                      </c:pt>
                      <c:pt idx="81">
                        <c:v>3144.2998050000001</c:v>
                      </c:pt>
                      <c:pt idx="82">
                        <c:v>3143.5878910000001</c:v>
                      </c:pt>
                      <c:pt idx="83">
                        <c:v>3142.875</c:v>
                      </c:pt>
                      <c:pt idx="84">
                        <c:v>3142.163086</c:v>
                      </c:pt>
                      <c:pt idx="85">
                        <c:v>3141.4501949999999</c:v>
                      </c:pt>
                      <c:pt idx="86">
                        <c:v>3140.7373050000001</c:v>
                      </c:pt>
                      <c:pt idx="87">
                        <c:v>3140.024414</c:v>
                      </c:pt>
                      <c:pt idx="88">
                        <c:v>3139.310547</c:v>
                      </c:pt>
                      <c:pt idx="89">
                        <c:v>3138.5976559999999</c:v>
                      </c:pt>
                      <c:pt idx="90">
                        <c:v>3137.8847660000001</c:v>
                      </c:pt>
                      <c:pt idx="91">
                        <c:v>3137.1708979999999</c:v>
                      </c:pt>
                      <c:pt idx="92">
                        <c:v>3136.4570309999999</c:v>
                      </c:pt>
                      <c:pt idx="93">
                        <c:v>3135.743164</c:v>
                      </c:pt>
                      <c:pt idx="94">
                        <c:v>3135.029297</c:v>
                      </c:pt>
                      <c:pt idx="95">
                        <c:v>3134.3154300000001</c:v>
                      </c:pt>
                      <c:pt idx="96">
                        <c:v>3133.6015630000002</c:v>
                      </c:pt>
                      <c:pt idx="97">
                        <c:v>3132.8867190000001</c:v>
                      </c:pt>
                      <c:pt idx="98">
                        <c:v>3132.1728520000001</c:v>
                      </c:pt>
                      <c:pt idx="99">
                        <c:v>3131.4580080000001</c:v>
                      </c:pt>
                      <c:pt idx="100">
                        <c:v>3130.743164</c:v>
                      </c:pt>
                      <c:pt idx="101">
                        <c:v>3130.0283199999999</c:v>
                      </c:pt>
                      <c:pt idx="102">
                        <c:v>3129.3134770000001</c:v>
                      </c:pt>
                      <c:pt idx="103">
                        <c:v>3128.5986330000001</c:v>
                      </c:pt>
                      <c:pt idx="104">
                        <c:v>3127.883789</c:v>
                      </c:pt>
                      <c:pt idx="105">
                        <c:v>3127.1679690000001</c:v>
                      </c:pt>
                      <c:pt idx="106">
                        <c:v>3126.453125</c:v>
                      </c:pt>
                      <c:pt idx="107">
                        <c:v>3125.7373050000001</c:v>
                      </c:pt>
                      <c:pt idx="108">
                        <c:v>3125.0214839999999</c:v>
                      </c:pt>
                      <c:pt idx="109">
                        <c:v>3124.305664</c:v>
                      </c:pt>
                      <c:pt idx="110">
                        <c:v>3123.5898440000001</c:v>
                      </c:pt>
                      <c:pt idx="111">
                        <c:v>3122.8740229999999</c:v>
                      </c:pt>
                      <c:pt idx="112">
                        <c:v>3122.1572270000001</c:v>
                      </c:pt>
                      <c:pt idx="113">
                        <c:v>3121.4414059999999</c:v>
                      </c:pt>
                      <c:pt idx="114">
                        <c:v>3120.7246089999999</c:v>
                      </c:pt>
                      <c:pt idx="115">
                        <c:v>3120.008789</c:v>
                      </c:pt>
                      <c:pt idx="116">
                        <c:v>3119.2919919999999</c:v>
                      </c:pt>
                      <c:pt idx="117">
                        <c:v>3118.5751949999999</c:v>
                      </c:pt>
                      <c:pt idx="118">
                        <c:v>3117.857422</c:v>
                      </c:pt>
                      <c:pt idx="119">
                        <c:v>3117.140625</c:v>
                      </c:pt>
                      <c:pt idx="120">
                        <c:v>3116.423828</c:v>
                      </c:pt>
                      <c:pt idx="121">
                        <c:v>3115.7060550000001</c:v>
                      </c:pt>
                      <c:pt idx="122">
                        <c:v>3114.9882809999999</c:v>
                      </c:pt>
                      <c:pt idx="123">
                        <c:v>3114.2714839999999</c:v>
                      </c:pt>
                      <c:pt idx="124">
                        <c:v>3113.553711</c:v>
                      </c:pt>
                      <c:pt idx="125">
                        <c:v>3112.834961</c:v>
                      </c:pt>
                      <c:pt idx="126">
                        <c:v>3112.1171880000002</c:v>
                      </c:pt>
                      <c:pt idx="127">
                        <c:v>3111.399414</c:v>
                      </c:pt>
                      <c:pt idx="128">
                        <c:v>3110.680664</c:v>
                      </c:pt>
                      <c:pt idx="129">
                        <c:v>3109.9628910000001</c:v>
                      </c:pt>
                      <c:pt idx="130">
                        <c:v>3109.2441410000001</c:v>
                      </c:pt>
                      <c:pt idx="131">
                        <c:v>3108.5253910000001</c:v>
                      </c:pt>
                      <c:pt idx="132">
                        <c:v>3107.8066410000001</c:v>
                      </c:pt>
                      <c:pt idx="133">
                        <c:v>3107.0878910000001</c:v>
                      </c:pt>
                      <c:pt idx="134">
                        <c:v>3106.3691410000001</c:v>
                      </c:pt>
                      <c:pt idx="135">
                        <c:v>3105.649414</c:v>
                      </c:pt>
                      <c:pt idx="136">
                        <c:v>3104.930664</c:v>
                      </c:pt>
                      <c:pt idx="137">
                        <c:v>3104.2109380000002</c:v>
                      </c:pt>
                      <c:pt idx="138">
                        <c:v>3103.491211</c:v>
                      </c:pt>
                      <c:pt idx="139">
                        <c:v>3102.7714839999999</c:v>
                      </c:pt>
                      <c:pt idx="140">
                        <c:v>3102.0517580000001</c:v>
                      </c:pt>
                      <c:pt idx="141">
                        <c:v>3101.3320309999999</c:v>
                      </c:pt>
                      <c:pt idx="142">
                        <c:v>3100.6123050000001</c:v>
                      </c:pt>
                      <c:pt idx="143">
                        <c:v>3099.8916020000001</c:v>
                      </c:pt>
                      <c:pt idx="144">
                        <c:v>3099.1708979999999</c:v>
                      </c:pt>
                      <c:pt idx="145">
                        <c:v>3098.451172</c:v>
                      </c:pt>
                      <c:pt idx="146">
                        <c:v>3097.7304690000001</c:v>
                      </c:pt>
                      <c:pt idx="147">
                        <c:v>3097.0097660000001</c:v>
                      </c:pt>
                      <c:pt idx="148">
                        <c:v>3096.2890630000002</c:v>
                      </c:pt>
                      <c:pt idx="149">
                        <c:v>3095.5673830000001</c:v>
                      </c:pt>
                      <c:pt idx="150">
                        <c:v>3094.8466800000001</c:v>
                      </c:pt>
                      <c:pt idx="151">
                        <c:v>3094.125</c:v>
                      </c:pt>
                      <c:pt idx="152">
                        <c:v>3093.404297</c:v>
                      </c:pt>
                      <c:pt idx="153">
                        <c:v>3092.6826169999999</c:v>
                      </c:pt>
                      <c:pt idx="154">
                        <c:v>3091.9609380000002</c:v>
                      </c:pt>
                      <c:pt idx="155">
                        <c:v>3091.2392580000001</c:v>
                      </c:pt>
                      <c:pt idx="156">
                        <c:v>3090.517578</c:v>
                      </c:pt>
                      <c:pt idx="157">
                        <c:v>3089.794922</c:v>
                      </c:pt>
                      <c:pt idx="158">
                        <c:v>3089.0732419999999</c:v>
                      </c:pt>
                      <c:pt idx="159">
                        <c:v>3088.350586</c:v>
                      </c:pt>
                      <c:pt idx="160">
                        <c:v>3087.6289059999999</c:v>
                      </c:pt>
                      <c:pt idx="161">
                        <c:v>3086.90625</c:v>
                      </c:pt>
                      <c:pt idx="162">
                        <c:v>3086.1835940000001</c:v>
                      </c:pt>
                      <c:pt idx="163">
                        <c:v>3085.4609380000002</c:v>
                      </c:pt>
                      <c:pt idx="164">
                        <c:v>3084.7373050000001</c:v>
                      </c:pt>
                      <c:pt idx="165">
                        <c:v>3084.0146479999999</c:v>
                      </c:pt>
                      <c:pt idx="166">
                        <c:v>3083.2910160000001</c:v>
                      </c:pt>
                      <c:pt idx="167">
                        <c:v>3082.5683589999999</c:v>
                      </c:pt>
                      <c:pt idx="168">
                        <c:v>3081.8447270000001</c:v>
                      </c:pt>
                      <c:pt idx="169">
                        <c:v>3081.1210940000001</c:v>
                      </c:pt>
                      <c:pt idx="170">
                        <c:v>3080.397461</c:v>
                      </c:pt>
                      <c:pt idx="171">
                        <c:v>3079.673828</c:v>
                      </c:pt>
                      <c:pt idx="172">
                        <c:v>3078.9492190000001</c:v>
                      </c:pt>
                      <c:pt idx="173">
                        <c:v>3078.225586</c:v>
                      </c:pt>
                      <c:pt idx="174">
                        <c:v>3077.5009770000001</c:v>
                      </c:pt>
                      <c:pt idx="175">
                        <c:v>3076.7763669999999</c:v>
                      </c:pt>
                      <c:pt idx="176">
                        <c:v>3076.0527339999999</c:v>
                      </c:pt>
                      <c:pt idx="177">
                        <c:v>3075.328125</c:v>
                      </c:pt>
                      <c:pt idx="178">
                        <c:v>3074.602539</c:v>
                      </c:pt>
                      <c:pt idx="179">
                        <c:v>3073.8779300000001</c:v>
                      </c:pt>
                      <c:pt idx="180">
                        <c:v>3073.1533199999999</c:v>
                      </c:pt>
                      <c:pt idx="181">
                        <c:v>3072.4277339999999</c:v>
                      </c:pt>
                      <c:pt idx="182">
                        <c:v>3071.703125</c:v>
                      </c:pt>
                      <c:pt idx="183">
                        <c:v>3070.977539</c:v>
                      </c:pt>
                      <c:pt idx="184">
                        <c:v>3070.251953</c:v>
                      </c:pt>
                      <c:pt idx="185">
                        <c:v>3069.5263669999999</c:v>
                      </c:pt>
                      <c:pt idx="186">
                        <c:v>3068.7998050000001</c:v>
                      </c:pt>
                      <c:pt idx="187">
                        <c:v>3068.0742190000001</c:v>
                      </c:pt>
                      <c:pt idx="188">
                        <c:v>3067.3486330000001</c:v>
                      </c:pt>
                      <c:pt idx="189">
                        <c:v>3066.6220699999999</c:v>
                      </c:pt>
                      <c:pt idx="190">
                        <c:v>3065.8955080000001</c:v>
                      </c:pt>
                      <c:pt idx="191">
                        <c:v>3065.1689449999999</c:v>
                      </c:pt>
                      <c:pt idx="192">
                        <c:v>3064.4423830000001</c:v>
                      </c:pt>
                      <c:pt idx="193">
                        <c:v>3063.7158199999999</c:v>
                      </c:pt>
                      <c:pt idx="194">
                        <c:v>3062.9892580000001</c:v>
                      </c:pt>
                      <c:pt idx="195">
                        <c:v>3062.2626949999999</c:v>
                      </c:pt>
                      <c:pt idx="196">
                        <c:v>3061.5351559999999</c:v>
                      </c:pt>
                      <c:pt idx="197">
                        <c:v>3060.8076169999999</c:v>
                      </c:pt>
                      <c:pt idx="198">
                        <c:v>3060.080078</c:v>
                      </c:pt>
                      <c:pt idx="199">
                        <c:v>3059.352539</c:v>
                      </c:pt>
                      <c:pt idx="200">
                        <c:v>3058.625</c:v>
                      </c:pt>
                      <c:pt idx="201">
                        <c:v>3057.897461</c:v>
                      </c:pt>
                      <c:pt idx="202">
                        <c:v>3057.169922</c:v>
                      </c:pt>
                      <c:pt idx="203">
                        <c:v>3056.4414059999999</c:v>
                      </c:pt>
                      <c:pt idx="204">
                        <c:v>3055.7138669999999</c:v>
                      </c:pt>
                      <c:pt idx="205">
                        <c:v>3054.9853520000001</c:v>
                      </c:pt>
                      <c:pt idx="206">
                        <c:v>3054.256836</c:v>
                      </c:pt>
                      <c:pt idx="207">
                        <c:v>3053.5283199999999</c:v>
                      </c:pt>
                      <c:pt idx="208">
                        <c:v>3052.7998050000001</c:v>
                      </c:pt>
                      <c:pt idx="209">
                        <c:v>3052.0703130000002</c:v>
                      </c:pt>
                      <c:pt idx="210">
                        <c:v>3051.341797</c:v>
                      </c:pt>
                      <c:pt idx="211">
                        <c:v>3050.6123050000001</c:v>
                      </c:pt>
                      <c:pt idx="212">
                        <c:v>3049.883789</c:v>
                      </c:pt>
                      <c:pt idx="213">
                        <c:v>3049.154297</c:v>
                      </c:pt>
                      <c:pt idx="214">
                        <c:v>3048.4248050000001</c:v>
                      </c:pt>
                      <c:pt idx="215">
                        <c:v>3047.6953130000002</c:v>
                      </c:pt>
                      <c:pt idx="216">
                        <c:v>3046.9658199999999</c:v>
                      </c:pt>
                      <c:pt idx="217">
                        <c:v>3046.2353520000001</c:v>
                      </c:pt>
                      <c:pt idx="218">
                        <c:v>3045.5058589999999</c:v>
                      </c:pt>
                      <c:pt idx="219">
                        <c:v>3044.7753910000001</c:v>
                      </c:pt>
                      <c:pt idx="220">
                        <c:v>3044.044922</c:v>
                      </c:pt>
                      <c:pt idx="221">
                        <c:v>3043.314453</c:v>
                      </c:pt>
                      <c:pt idx="222">
                        <c:v>3042.5839839999999</c:v>
                      </c:pt>
                      <c:pt idx="223">
                        <c:v>3041.8535160000001</c:v>
                      </c:pt>
                      <c:pt idx="224">
                        <c:v>3041.123047</c:v>
                      </c:pt>
                      <c:pt idx="225">
                        <c:v>3040.3916020000001</c:v>
                      </c:pt>
                      <c:pt idx="226">
                        <c:v>3039.6611330000001</c:v>
                      </c:pt>
                      <c:pt idx="227">
                        <c:v>3038.9296880000002</c:v>
                      </c:pt>
                      <c:pt idx="228">
                        <c:v>3038.1982419999999</c:v>
                      </c:pt>
                      <c:pt idx="229">
                        <c:v>3037.466797</c:v>
                      </c:pt>
                      <c:pt idx="230">
                        <c:v>3036.7353520000001</c:v>
                      </c:pt>
                      <c:pt idx="231">
                        <c:v>3036.0039059999999</c:v>
                      </c:pt>
                      <c:pt idx="232">
                        <c:v>3035.2714839999999</c:v>
                      </c:pt>
                      <c:pt idx="233">
                        <c:v>3034.540039</c:v>
                      </c:pt>
                      <c:pt idx="234">
                        <c:v>3033.8076169999999</c:v>
                      </c:pt>
                      <c:pt idx="235">
                        <c:v>3033.0751949999999</c:v>
                      </c:pt>
                      <c:pt idx="236">
                        <c:v>3032.3427729999999</c:v>
                      </c:pt>
                      <c:pt idx="237">
                        <c:v>3031.6103520000001</c:v>
                      </c:pt>
                      <c:pt idx="238">
                        <c:v>3030.8779300000001</c:v>
                      </c:pt>
                      <c:pt idx="239">
                        <c:v>3030.1455080000001</c:v>
                      </c:pt>
                      <c:pt idx="240">
                        <c:v>3029.4121089999999</c:v>
                      </c:pt>
                      <c:pt idx="241">
                        <c:v>3028.678711</c:v>
                      </c:pt>
                      <c:pt idx="242">
                        <c:v>3027.946289</c:v>
                      </c:pt>
                      <c:pt idx="243">
                        <c:v>3027.2128910000001</c:v>
                      </c:pt>
                      <c:pt idx="244">
                        <c:v>3026.4794919999999</c:v>
                      </c:pt>
                      <c:pt idx="245">
                        <c:v>3025.7460940000001</c:v>
                      </c:pt>
                      <c:pt idx="246">
                        <c:v>3025.0117190000001</c:v>
                      </c:pt>
                      <c:pt idx="247">
                        <c:v>3024.2783199999999</c:v>
                      </c:pt>
                      <c:pt idx="248">
                        <c:v>3023.5439449999999</c:v>
                      </c:pt>
                      <c:pt idx="249">
                        <c:v>3022.8095699999999</c:v>
                      </c:pt>
                      <c:pt idx="250">
                        <c:v>3022.076172</c:v>
                      </c:pt>
                      <c:pt idx="251">
                        <c:v>3021.341797</c:v>
                      </c:pt>
                      <c:pt idx="252">
                        <c:v>3020.6064449999999</c:v>
                      </c:pt>
                      <c:pt idx="253">
                        <c:v>3019.8720699999999</c:v>
                      </c:pt>
                      <c:pt idx="254">
                        <c:v>3019.1376949999999</c:v>
                      </c:pt>
                      <c:pt idx="255">
                        <c:v>3018.4023440000001</c:v>
                      </c:pt>
                      <c:pt idx="256">
                        <c:v>3017.6679690000001</c:v>
                      </c:pt>
                      <c:pt idx="257">
                        <c:v>3016.9326169999999</c:v>
                      </c:pt>
                      <c:pt idx="258">
                        <c:v>3016.1972660000001</c:v>
                      </c:pt>
                      <c:pt idx="259">
                        <c:v>3015.461914</c:v>
                      </c:pt>
                      <c:pt idx="260">
                        <c:v>3014.7265630000002</c:v>
                      </c:pt>
                      <c:pt idx="261">
                        <c:v>3013.9902339999999</c:v>
                      </c:pt>
                      <c:pt idx="262">
                        <c:v>3013.2548830000001</c:v>
                      </c:pt>
                      <c:pt idx="263">
                        <c:v>3012.5185550000001</c:v>
                      </c:pt>
                      <c:pt idx="264">
                        <c:v>3011.7822270000001</c:v>
                      </c:pt>
                      <c:pt idx="265">
                        <c:v>3011.0458979999999</c:v>
                      </c:pt>
                      <c:pt idx="266">
                        <c:v>3010.3095699999999</c:v>
                      </c:pt>
                      <c:pt idx="267">
                        <c:v>3009.5732419999999</c:v>
                      </c:pt>
                      <c:pt idx="268">
                        <c:v>3008.836914</c:v>
                      </c:pt>
                      <c:pt idx="269">
                        <c:v>3008.0996089999999</c:v>
                      </c:pt>
                      <c:pt idx="270">
                        <c:v>3007.3632809999999</c:v>
                      </c:pt>
                      <c:pt idx="271">
                        <c:v>3006.6259770000001</c:v>
                      </c:pt>
                      <c:pt idx="272">
                        <c:v>3005.888672</c:v>
                      </c:pt>
                      <c:pt idx="273">
                        <c:v>3005.1513669999999</c:v>
                      </c:pt>
                      <c:pt idx="274">
                        <c:v>3004.4140630000002</c:v>
                      </c:pt>
                      <c:pt idx="275">
                        <c:v>3003.6767580000001</c:v>
                      </c:pt>
                      <c:pt idx="276">
                        <c:v>3002.9384770000001</c:v>
                      </c:pt>
                      <c:pt idx="277">
                        <c:v>3002.201172</c:v>
                      </c:pt>
                      <c:pt idx="278">
                        <c:v>3001.4628910000001</c:v>
                      </c:pt>
                      <c:pt idx="279">
                        <c:v>3000.7246089999999</c:v>
                      </c:pt>
                      <c:pt idx="280">
                        <c:v>2999.986328</c:v>
                      </c:pt>
                      <c:pt idx="281">
                        <c:v>2999.248047</c:v>
                      </c:pt>
                      <c:pt idx="282">
                        <c:v>2998.5097660000001</c:v>
                      </c:pt>
                      <c:pt idx="283">
                        <c:v>2997.7714839999999</c:v>
                      </c:pt>
                      <c:pt idx="284">
                        <c:v>2997.0322270000001</c:v>
                      </c:pt>
                      <c:pt idx="285">
                        <c:v>2996.2939449999999</c:v>
                      </c:pt>
                      <c:pt idx="286">
                        <c:v>2995.5546880000002</c:v>
                      </c:pt>
                      <c:pt idx="287">
                        <c:v>2994.8154300000001</c:v>
                      </c:pt>
                      <c:pt idx="288">
                        <c:v>2994.076172</c:v>
                      </c:pt>
                      <c:pt idx="289">
                        <c:v>2993.336914</c:v>
                      </c:pt>
                      <c:pt idx="290">
                        <c:v>2992.5966800000001</c:v>
                      </c:pt>
                      <c:pt idx="291">
                        <c:v>2991.857422</c:v>
                      </c:pt>
                      <c:pt idx="292">
                        <c:v>2991.1171880000002</c:v>
                      </c:pt>
                      <c:pt idx="293">
                        <c:v>2990.3779300000001</c:v>
                      </c:pt>
                      <c:pt idx="294">
                        <c:v>2989.6376949999999</c:v>
                      </c:pt>
                      <c:pt idx="295">
                        <c:v>2988.897461</c:v>
                      </c:pt>
                      <c:pt idx="296">
                        <c:v>2988.1572270000001</c:v>
                      </c:pt>
                      <c:pt idx="297">
                        <c:v>2987.4160160000001</c:v>
                      </c:pt>
                      <c:pt idx="298">
                        <c:v>2986.6757809999999</c:v>
                      </c:pt>
                      <c:pt idx="299">
                        <c:v>2985.9345699999999</c:v>
                      </c:pt>
                      <c:pt idx="300">
                        <c:v>2985.194336</c:v>
                      </c:pt>
                      <c:pt idx="301">
                        <c:v>2984.453125</c:v>
                      </c:pt>
                      <c:pt idx="302">
                        <c:v>2983.711914</c:v>
                      </c:pt>
                      <c:pt idx="303">
                        <c:v>2982.970703</c:v>
                      </c:pt>
                      <c:pt idx="304">
                        <c:v>2982.2285160000001</c:v>
                      </c:pt>
                      <c:pt idx="305">
                        <c:v>2981.4873050000001</c:v>
                      </c:pt>
                      <c:pt idx="306">
                        <c:v>2980.7451169999999</c:v>
                      </c:pt>
                      <c:pt idx="307">
                        <c:v>2980.0039059999999</c:v>
                      </c:pt>
                      <c:pt idx="308">
                        <c:v>2979.2617190000001</c:v>
                      </c:pt>
                      <c:pt idx="309">
                        <c:v>2978.5195309999999</c:v>
                      </c:pt>
                      <c:pt idx="310">
                        <c:v>2977.7773440000001</c:v>
                      </c:pt>
                      <c:pt idx="311">
                        <c:v>2977.0351559999999</c:v>
                      </c:pt>
                      <c:pt idx="312">
                        <c:v>2976.2919919999999</c:v>
                      </c:pt>
                      <c:pt idx="313">
                        <c:v>2975.5498050000001</c:v>
                      </c:pt>
                      <c:pt idx="314">
                        <c:v>2974.8066410000001</c:v>
                      </c:pt>
                      <c:pt idx="315">
                        <c:v>2974.064453</c:v>
                      </c:pt>
                      <c:pt idx="316">
                        <c:v>2973.321289</c:v>
                      </c:pt>
                      <c:pt idx="317">
                        <c:v>2972.578125</c:v>
                      </c:pt>
                      <c:pt idx="318">
                        <c:v>2971.8339839999999</c:v>
                      </c:pt>
                      <c:pt idx="319">
                        <c:v>2971.0908199999999</c:v>
                      </c:pt>
                      <c:pt idx="320">
                        <c:v>2970.3476559999999</c:v>
                      </c:pt>
                      <c:pt idx="321">
                        <c:v>2969.6035160000001</c:v>
                      </c:pt>
                      <c:pt idx="322">
                        <c:v>2968.859375</c:v>
                      </c:pt>
                      <c:pt idx="323">
                        <c:v>2968.1152339999999</c:v>
                      </c:pt>
                      <c:pt idx="324">
                        <c:v>2967.3710940000001</c:v>
                      </c:pt>
                      <c:pt idx="325">
                        <c:v>2966.626953</c:v>
                      </c:pt>
                      <c:pt idx="326">
                        <c:v>2965.8828130000002</c:v>
                      </c:pt>
                      <c:pt idx="327">
                        <c:v>2965.1376949999999</c:v>
                      </c:pt>
                      <c:pt idx="328">
                        <c:v>2964.3935550000001</c:v>
                      </c:pt>
                      <c:pt idx="329">
                        <c:v>2963.6484380000002</c:v>
                      </c:pt>
                      <c:pt idx="330">
                        <c:v>2962.9033199999999</c:v>
                      </c:pt>
                      <c:pt idx="331">
                        <c:v>2962.158203</c:v>
                      </c:pt>
                      <c:pt idx="332">
                        <c:v>2961.413086</c:v>
                      </c:pt>
                      <c:pt idx="333">
                        <c:v>2960.6679690000001</c:v>
                      </c:pt>
                      <c:pt idx="334">
                        <c:v>2959.9228520000001</c:v>
                      </c:pt>
                      <c:pt idx="335">
                        <c:v>2959.1767580000001</c:v>
                      </c:pt>
                      <c:pt idx="336">
                        <c:v>2958.430664</c:v>
                      </c:pt>
                      <c:pt idx="337">
                        <c:v>2957.685547</c:v>
                      </c:pt>
                      <c:pt idx="338">
                        <c:v>2956.939453</c:v>
                      </c:pt>
                      <c:pt idx="339">
                        <c:v>2956.1923830000001</c:v>
                      </c:pt>
                      <c:pt idx="340">
                        <c:v>2955.446289</c:v>
                      </c:pt>
                      <c:pt idx="341">
                        <c:v>2954.7001949999999</c:v>
                      </c:pt>
                      <c:pt idx="342">
                        <c:v>2953.953125</c:v>
                      </c:pt>
                      <c:pt idx="343">
                        <c:v>2953.2070309999999</c:v>
                      </c:pt>
                      <c:pt idx="344">
                        <c:v>2952.459961</c:v>
                      </c:pt>
                      <c:pt idx="345">
                        <c:v>2951.7128910000001</c:v>
                      </c:pt>
                      <c:pt idx="346">
                        <c:v>2950.9658199999999</c:v>
                      </c:pt>
                      <c:pt idx="347">
                        <c:v>2950.21875</c:v>
                      </c:pt>
                      <c:pt idx="348">
                        <c:v>2949.470703</c:v>
                      </c:pt>
                      <c:pt idx="349">
                        <c:v>2948.7236330000001</c:v>
                      </c:pt>
                      <c:pt idx="350">
                        <c:v>2947.975586</c:v>
                      </c:pt>
                      <c:pt idx="351">
                        <c:v>2947.227539</c:v>
                      </c:pt>
                      <c:pt idx="352">
                        <c:v>2946.4804690000001</c:v>
                      </c:pt>
                      <c:pt idx="353">
                        <c:v>2945.732422</c:v>
                      </c:pt>
                      <c:pt idx="354">
                        <c:v>2944.9833979999999</c:v>
                      </c:pt>
                      <c:pt idx="355">
                        <c:v>2944.2353520000001</c:v>
                      </c:pt>
                      <c:pt idx="356">
                        <c:v>2943.4873050000001</c:v>
                      </c:pt>
                      <c:pt idx="357">
                        <c:v>2942.7382809999999</c:v>
                      </c:pt>
                      <c:pt idx="358">
                        <c:v>2941.9892580000001</c:v>
                      </c:pt>
                      <c:pt idx="359">
                        <c:v>2941.2402339999999</c:v>
                      </c:pt>
                      <c:pt idx="360">
                        <c:v>2940.491211</c:v>
                      </c:pt>
                      <c:pt idx="361">
                        <c:v>2939.7421880000002</c:v>
                      </c:pt>
                      <c:pt idx="362">
                        <c:v>2938.993164</c:v>
                      </c:pt>
                      <c:pt idx="363">
                        <c:v>2938.243164</c:v>
                      </c:pt>
                      <c:pt idx="364">
                        <c:v>2937.4941410000001</c:v>
                      </c:pt>
                      <c:pt idx="365">
                        <c:v>2936.7441410000001</c:v>
                      </c:pt>
                      <c:pt idx="366">
                        <c:v>2935.9941410000001</c:v>
                      </c:pt>
                      <c:pt idx="367">
                        <c:v>2935.2441410000001</c:v>
                      </c:pt>
                      <c:pt idx="368">
                        <c:v>2934.4941410000001</c:v>
                      </c:pt>
                      <c:pt idx="369">
                        <c:v>2933.7441410000001</c:v>
                      </c:pt>
                      <c:pt idx="370">
                        <c:v>2932.993164</c:v>
                      </c:pt>
                      <c:pt idx="371">
                        <c:v>2932.243164</c:v>
                      </c:pt>
                      <c:pt idx="372">
                        <c:v>2931.4921880000002</c:v>
                      </c:pt>
                      <c:pt idx="373">
                        <c:v>2930.741211</c:v>
                      </c:pt>
                      <c:pt idx="374">
                        <c:v>2929.9902339999999</c:v>
                      </c:pt>
                      <c:pt idx="375">
                        <c:v>2929.2392580000001</c:v>
                      </c:pt>
                      <c:pt idx="376">
                        <c:v>2928.4882809999999</c:v>
                      </c:pt>
                      <c:pt idx="377">
                        <c:v>2927.7373050000001</c:v>
                      </c:pt>
                      <c:pt idx="378">
                        <c:v>2926.9853520000001</c:v>
                      </c:pt>
                      <c:pt idx="379">
                        <c:v>2926.2333979999999</c:v>
                      </c:pt>
                      <c:pt idx="380">
                        <c:v>2925.4814449999999</c:v>
                      </c:pt>
                      <c:pt idx="381">
                        <c:v>2924.7294919999999</c:v>
                      </c:pt>
                      <c:pt idx="382">
                        <c:v>2923.977539</c:v>
                      </c:pt>
                      <c:pt idx="383">
                        <c:v>2923.225586</c:v>
                      </c:pt>
                      <c:pt idx="384">
                        <c:v>2922.4736330000001</c:v>
                      </c:pt>
                      <c:pt idx="385">
                        <c:v>2921.720703</c:v>
                      </c:pt>
                      <c:pt idx="386">
                        <c:v>2920.96875</c:v>
                      </c:pt>
                      <c:pt idx="387">
                        <c:v>2920.2158199999999</c:v>
                      </c:pt>
                      <c:pt idx="388">
                        <c:v>2919.4628910000001</c:v>
                      </c:pt>
                      <c:pt idx="389">
                        <c:v>2918.709961</c:v>
                      </c:pt>
                      <c:pt idx="390">
                        <c:v>2917.9560550000001</c:v>
                      </c:pt>
                      <c:pt idx="391">
                        <c:v>2917.203125</c:v>
                      </c:pt>
                      <c:pt idx="392">
                        <c:v>2916.4501949999999</c:v>
                      </c:pt>
                      <c:pt idx="393">
                        <c:v>2915.696289</c:v>
                      </c:pt>
                      <c:pt idx="394">
                        <c:v>2914.9423830000001</c:v>
                      </c:pt>
                      <c:pt idx="395">
                        <c:v>2914.1884770000001</c:v>
                      </c:pt>
                      <c:pt idx="396">
                        <c:v>2913.4345699999999</c:v>
                      </c:pt>
                      <c:pt idx="397">
                        <c:v>2912.680664</c:v>
                      </c:pt>
                      <c:pt idx="398">
                        <c:v>2911.9267580000001</c:v>
                      </c:pt>
                      <c:pt idx="399">
                        <c:v>2911.171875</c:v>
                      </c:pt>
                      <c:pt idx="400">
                        <c:v>2910.4169919999999</c:v>
                      </c:pt>
                      <c:pt idx="401">
                        <c:v>2909.663086</c:v>
                      </c:pt>
                      <c:pt idx="402">
                        <c:v>2908.908203</c:v>
                      </c:pt>
                      <c:pt idx="403">
                        <c:v>2908.1533199999999</c:v>
                      </c:pt>
                      <c:pt idx="404">
                        <c:v>2907.397461</c:v>
                      </c:pt>
                      <c:pt idx="405">
                        <c:v>2906.642578</c:v>
                      </c:pt>
                      <c:pt idx="406">
                        <c:v>2905.8876949999999</c:v>
                      </c:pt>
                      <c:pt idx="407">
                        <c:v>2905.131836</c:v>
                      </c:pt>
                      <c:pt idx="408">
                        <c:v>2904.3759770000001</c:v>
                      </c:pt>
                      <c:pt idx="409">
                        <c:v>2903.6201169999999</c:v>
                      </c:pt>
                      <c:pt idx="410">
                        <c:v>2902.8642580000001</c:v>
                      </c:pt>
                      <c:pt idx="411">
                        <c:v>2902.1083979999999</c:v>
                      </c:pt>
                      <c:pt idx="412">
                        <c:v>2901.352539</c:v>
                      </c:pt>
                      <c:pt idx="413">
                        <c:v>2900.595703</c:v>
                      </c:pt>
                      <c:pt idx="414">
                        <c:v>2899.8398440000001</c:v>
                      </c:pt>
                      <c:pt idx="415">
                        <c:v>2899.0830080000001</c:v>
                      </c:pt>
                      <c:pt idx="416">
                        <c:v>2898.326172</c:v>
                      </c:pt>
                      <c:pt idx="417">
                        <c:v>2897.569336</c:v>
                      </c:pt>
                      <c:pt idx="418">
                        <c:v>2896.8125</c:v>
                      </c:pt>
                      <c:pt idx="419">
                        <c:v>2896.0546880000002</c:v>
                      </c:pt>
                      <c:pt idx="420">
                        <c:v>2895.2978520000001</c:v>
                      </c:pt>
                      <c:pt idx="421">
                        <c:v>2894.540039</c:v>
                      </c:pt>
                      <c:pt idx="422">
                        <c:v>2893.783203</c:v>
                      </c:pt>
                      <c:pt idx="423">
                        <c:v>2893.0253910000001</c:v>
                      </c:pt>
                      <c:pt idx="424">
                        <c:v>2892.267578</c:v>
                      </c:pt>
                      <c:pt idx="425">
                        <c:v>2891.5097660000001</c:v>
                      </c:pt>
                      <c:pt idx="426">
                        <c:v>2890.7509770000001</c:v>
                      </c:pt>
                      <c:pt idx="427">
                        <c:v>2889.993164</c:v>
                      </c:pt>
                      <c:pt idx="428">
                        <c:v>2889.234375</c:v>
                      </c:pt>
                      <c:pt idx="429">
                        <c:v>2888.475586</c:v>
                      </c:pt>
                      <c:pt idx="430">
                        <c:v>2887.7177729999999</c:v>
                      </c:pt>
                      <c:pt idx="431">
                        <c:v>2886.9589839999999</c:v>
                      </c:pt>
                      <c:pt idx="432">
                        <c:v>2886.1992190000001</c:v>
                      </c:pt>
                      <c:pt idx="433">
                        <c:v>2885.4404300000001</c:v>
                      </c:pt>
                      <c:pt idx="434">
                        <c:v>2884.6816410000001</c:v>
                      </c:pt>
                      <c:pt idx="435">
                        <c:v>2883.921875</c:v>
                      </c:pt>
                      <c:pt idx="436">
                        <c:v>2883.1621089999999</c:v>
                      </c:pt>
                      <c:pt idx="437">
                        <c:v>2882.4023440000001</c:v>
                      </c:pt>
                      <c:pt idx="438">
                        <c:v>2881.642578</c:v>
                      </c:pt>
                      <c:pt idx="439">
                        <c:v>2880.8828130000002</c:v>
                      </c:pt>
                      <c:pt idx="440">
                        <c:v>2880.123047</c:v>
                      </c:pt>
                      <c:pt idx="441">
                        <c:v>2879.3623050000001</c:v>
                      </c:pt>
                      <c:pt idx="442">
                        <c:v>2878.602539</c:v>
                      </c:pt>
                      <c:pt idx="443">
                        <c:v>2877.841797</c:v>
                      </c:pt>
                      <c:pt idx="444">
                        <c:v>2877.0810550000001</c:v>
                      </c:pt>
                      <c:pt idx="445">
                        <c:v>2876.3203130000002</c:v>
                      </c:pt>
                      <c:pt idx="446">
                        <c:v>2875.5595699999999</c:v>
                      </c:pt>
                      <c:pt idx="447">
                        <c:v>2874.798828</c:v>
                      </c:pt>
                      <c:pt idx="448">
                        <c:v>2874.0371089999999</c:v>
                      </c:pt>
                      <c:pt idx="449">
                        <c:v>2873.2763669999999</c:v>
                      </c:pt>
                      <c:pt idx="450">
                        <c:v>2872.5146479999999</c:v>
                      </c:pt>
                      <c:pt idx="451">
                        <c:v>2871.7529300000001</c:v>
                      </c:pt>
                      <c:pt idx="452">
                        <c:v>2870.991211</c:v>
                      </c:pt>
                      <c:pt idx="453">
                        <c:v>2870.2294919999999</c:v>
                      </c:pt>
                      <c:pt idx="454">
                        <c:v>2869.4677729999999</c:v>
                      </c:pt>
                      <c:pt idx="455">
                        <c:v>2868.705078</c:v>
                      </c:pt>
                      <c:pt idx="456">
                        <c:v>2867.9433589999999</c:v>
                      </c:pt>
                      <c:pt idx="457">
                        <c:v>2867.180664</c:v>
                      </c:pt>
                      <c:pt idx="458">
                        <c:v>2866.4179690000001</c:v>
                      </c:pt>
                      <c:pt idx="459">
                        <c:v>2865.6552729999999</c:v>
                      </c:pt>
                      <c:pt idx="460">
                        <c:v>2864.892578</c:v>
                      </c:pt>
                      <c:pt idx="461">
                        <c:v>2864.1289059999999</c:v>
                      </c:pt>
                      <c:pt idx="462">
                        <c:v>2863.366211</c:v>
                      </c:pt>
                      <c:pt idx="463">
                        <c:v>2862.602539</c:v>
                      </c:pt>
                      <c:pt idx="464">
                        <c:v>2861.8398440000001</c:v>
                      </c:pt>
                      <c:pt idx="465">
                        <c:v>2861.076172</c:v>
                      </c:pt>
                      <c:pt idx="466">
                        <c:v>2860.3125</c:v>
                      </c:pt>
                      <c:pt idx="467">
                        <c:v>2859.548828</c:v>
                      </c:pt>
                      <c:pt idx="468">
                        <c:v>2858.7841800000001</c:v>
                      </c:pt>
                      <c:pt idx="469">
                        <c:v>2858.0205080000001</c:v>
                      </c:pt>
                      <c:pt idx="470">
                        <c:v>2857.2558589999999</c:v>
                      </c:pt>
                      <c:pt idx="471">
                        <c:v>2856.491211</c:v>
                      </c:pt>
                      <c:pt idx="472">
                        <c:v>2855.727539</c:v>
                      </c:pt>
                      <c:pt idx="473">
                        <c:v>2854.9628910000001</c:v>
                      </c:pt>
                      <c:pt idx="474">
                        <c:v>2854.1972660000001</c:v>
                      </c:pt>
                      <c:pt idx="475">
                        <c:v>2853.4326169999999</c:v>
                      </c:pt>
                      <c:pt idx="476">
                        <c:v>2852.6679690000001</c:v>
                      </c:pt>
                      <c:pt idx="477">
                        <c:v>2851.9023440000001</c:v>
                      </c:pt>
                      <c:pt idx="478">
                        <c:v>2851.1367190000001</c:v>
                      </c:pt>
                      <c:pt idx="479">
                        <c:v>2850.3710940000001</c:v>
                      </c:pt>
                      <c:pt idx="480">
                        <c:v>2849.6054690000001</c:v>
                      </c:pt>
                      <c:pt idx="481">
                        <c:v>2848.8398440000001</c:v>
                      </c:pt>
                      <c:pt idx="482">
                        <c:v>2848.0742190000001</c:v>
                      </c:pt>
                      <c:pt idx="483">
                        <c:v>2847.3076169999999</c:v>
                      </c:pt>
                      <c:pt idx="484">
                        <c:v>2846.5419919999999</c:v>
                      </c:pt>
                      <c:pt idx="485">
                        <c:v>2845.7753910000001</c:v>
                      </c:pt>
                      <c:pt idx="486">
                        <c:v>2845.008789</c:v>
                      </c:pt>
                      <c:pt idx="487">
                        <c:v>2844.2421880000002</c:v>
                      </c:pt>
                      <c:pt idx="488">
                        <c:v>2843.475586</c:v>
                      </c:pt>
                      <c:pt idx="489">
                        <c:v>2842.7089839999999</c:v>
                      </c:pt>
                      <c:pt idx="490">
                        <c:v>2841.9414059999999</c:v>
                      </c:pt>
                      <c:pt idx="491">
                        <c:v>2841.173828</c:v>
                      </c:pt>
                      <c:pt idx="492">
                        <c:v>2840.4072270000001</c:v>
                      </c:pt>
                      <c:pt idx="493">
                        <c:v>2839.6396479999999</c:v>
                      </c:pt>
                      <c:pt idx="494">
                        <c:v>2838.8720699999999</c:v>
                      </c:pt>
                      <c:pt idx="495">
                        <c:v>2838.1044919999999</c:v>
                      </c:pt>
                      <c:pt idx="496">
                        <c:v>2837.3359380000002</c:v>
                      </c:pt>
                      <c:pt idx="497">
                        <c:v>2836.5683589999999</c:v>
                      </c:pt>
                      <c:pt idx="498">
                        <c:v>2835.7998050000001</c:v>
                      </c:pt>
                      <c:pt idx="499">
                        <c:v>2835.03125</c:v>
                      </c:pt>
                      <c:pt idx="500">
                        <c:v>2834.2626949999999</c:v>
                      </c:pt>
                      <c:pt idx="501">
                        <c:v>2833.4941410000001</c:v>
                      </c:pt>
                      <c:pt idx="502">
                        <c:v>2832.725586</c:v>
                      </c:pt>
                      <c:pt idx="503">
                        <c:v>2831.9570309999999</c:v>
                      </c:pt>
                      <c:pt idx="504">
                        <c:v>2831.1875</c:v>
                      </c:pt>
                      <c:pt idx="505">
                        <c:v>2830.4189449999999</c:v>
                      </c:pt>
                      <c:pt idx="506">
                        <c:v>2829.649414</c:v>
                      </c:pt>
                      <c:pt idx="507">
                        <c:v>2828.8798830000001</c:v>
                      </c:pt>
                      <c:pt idx="508">
                        <c:v>2828.1103520000001</c:v>
                      </c:pt>
                      <c:pt idx="509">
                        <c:v>2827.3408199999999</c:v>
                      </c:pt>
                      <c:pt idx="510">
                        <c:v>2826.5703130000002</c:v>
                      </c:pt>
                      <c:pt idx="511">
                        <c:v>2825.8007809999999</c:v>
                      </c:pt>
                      <c:pt idx="512">
                        <c:v>2825.0302729999999</c:v>
                      </c:pt>
                      <c:pt idx="513">
                        <c:v>2824.2597660000001</c:v>
                      </c:pt>
                      <c:pt idx="514">
                        <c:v>2823.4892580000001</c:v>
                      </c:pt>
                      <c:pt idx="515">
                        <c:v>2822.71875</c:v>
                      </c:pt>
                      <c:pt idx="516">
                        <c:v>2821.9482419999999</c:v>
                      </c:pt>
                      <c:pt idx="517">
                        <c:v>2821.1777339999999</c:v>
                      </c:pt>
                      <c:pt idx="518">
                        <c:v>2820.40625</c:v>
                      </c:pt>
                      <c:pt idx="519">
                        <c:v>2819.6347660000001</c:v>
                      </c:pt>
                      <c:pt idx="520">
                        <c:v>2818.8642580000001</c:v>
                      </c:pt>
                      <c:pt idx="521">
                        <c:v>2818.0927729999999</c:v>
                      </c:pt>
                      <c:pt idx="522">
                        <c:v>2817.321289</c:v>
                      </c:pt>
                      <c:pt idx="523">
                        <c:v>2816.548828</c:v>
                      </c:pt>
                      <c:pt idx="524">
                        <c:v>2815.7773440000001</c:v>
                      </c:pt>
                      <c:pt idx="525">
                        <c:v>2815.0048830000001</c:v>
                      </c:pt>
                      <c:pt idx="526">
                        <c:v>2814.2333979999999</c:v>
                      </c:pt>
                      <c:pt idx="527">
                        <c:v>2813.4609380000002</c:v>
                      </c:pt>
                      <c:pt idx="528">
                        <c:v>2812.6884770000001</c:v>
                      </c:pt>
                      <c:pt idx="529">
                        <c:v>2811.9160160000001</c:v>
                      </c:pt>
                      <c:pt idx="530">
                        <c:v>2811.142578</c:v>
                      </c:pt>
                      <c:pt idx="531">
                        <c:v>2810.3701169999999</c:v>
                      </c:pt>
                      <c:pt idx="532">
                        <c:v>2809.5966800000001</c:v>
                      </c:pt>
                      <c:pt idx="533">
                        <c:v>2808.8242190000001</c:v>
                      </c:pt>
                      <c:pt idx="534">
                        <c:v>2808.0507809999999</c:v>
                      </c:pt>
                      <c:pt idx="535">
                        <c:v>2807.2773440000001</c:v>
                      </c:pt>
                      <c:pt idx="536">
                        <c:v>2806.5039059999999</c:v>
                      </c:pt>
                      <c:pt idx="537">
                        <c:v>2805.7294919999999</c:v>
                      </c:pt>
                      <c:pt idx="538">
                        <c:v>2804.9560550000001</c:v>
                      </c:pt>
                      <c:pt idx="539">
                        <c:v>2804.1816410000001</c:v>
                      </c:pt>
                      <c:pt idx="540">
                        <c:v>2803.408203</c:v>
                      </c:pt>
                      <c:pt idx="541">
                        <c:v>2802.633789</c:v>
                      </c:pt>
                      <c:pt idx="542">
                        <c:v>2801.859375</c:v>
                      </c:pt>
                      <c:pt idx="543">
                        <c:v>2801.084961</c:v>
                      </c:pt>
                      <c:pt idx="544">
                        <c:v>2800.3095699999999</c:v>
                      </c:pt>
                      <c:pt idx="545">
                        <c:v>2799.5351559999999</c:v>
                      </c:pt>
                      <c:pt idx="546">
                        <c:v>2798.7597660000001</c:v>
                      </c:pt>
                      <c:pt idx="547">
                        <c:v>2797.9853520000001</c:v>
                      </c:pt>
                      <c:pt idx="548">
                        <c:v>2797.209961</c:v>
                      </c:pt>
                      <c:pt idx="549">
                        <c:v>2796.4345699999999</c:v>
                      </c:pt>
                      <c:pt idx="550">
                        <c:v>2795.658203</c:v>
                      </c:pt>
                      <c:pt idx="551">
                        <c:v>2794.8828130000002</c:v>
                      </c:pt>
                      <c:pt idx="552">
                        <c:v>2794.107422</c:v>
                      </c:pt>
                      <c:pt idx="553">
                        <c:v>2793.3310550000001</c:v>
                      </c:pt>
                      <c:pt idx="554">
                        <c:v>2792.5546880000002</c:v>
                      </c:pt>
                      <c:pt idx="555">
                        <c:v>2791.7783199999999</c:v>
                      </c:pt>
                      <c:pt idx="556">
                        <c:v>2791.001953</c:v>
                      </c:pt>
                      <c:pt idx="557">
                        <c:v>2790.225586</c:v>
                      </c:pt>
                      <c:pt idx="558">
                        <c:v>2789.4492190000001</c:v>
                      </c:pt>
                      <c:pt idx="559">
                        <c:v>2788.671875</c:v>
                      </c:pt>
                      <c:pt idx="560">
                        <c:v>2787.8945309999999</c:v>
                      </c:pt>
                      <c:pt idx="561">
                        <c:v>2787.118164</c:v>
                      </c:pt>
                      <c:pt idx="562">
                        <c:v>2786.3408199999999</c:v>
                      </c:pt>
                      <c:pt idx="563">
                        <c:v>2785.5634770000001</c:v>
                      </c:pt>
                      <c:pt idx="564">
                        <c:v>2784.7851559999999</c:v>
                      </c:pt>
                      <c:pt idx="565">
                        <c:v>2784.0078130000002</c:v>
                      </c:pt>
                      <c:pt idx="566">
                        <c:v>2783.2294919999999</c:v>
                      </c:pt>
                      <c:pt idx="567">
                        <c:v>2782.4521479999999</c:v>
                      </c:pt>
                      <c:pt idx="568">
                        <c:v>2781.673828</c:v>
                      </c:pt>
                      <c:pt idx="569">
                        <c:v>2780.8955080000001</c:v>
                      </c:pt>
                      <c:pt idx="570">
                        <c:v>2780.1171880000002</c:v>
                      </c:pt>
                      <c:pt idx="571">
                        <c:v>2779.3388669999999</c:v>
                      </c:pt>
                      <c:pt idx="572">
                        <c:v>2778.5595699999999</c:v>
                      </c:pt>
                      <c:pt idx="573">
                        <c:v>2777.78125</c:v>
                      </c:pt>
                      <c:pt idx="574">
                        <c:v>2777.001953</c:v>
                      </c:pt>
                      <c:pt idx="575">
                        <c:v>2776.2226559999999</c:v>
                      </c:pt>
                      <c:pt idx="576">
                        <c:v>2775.4433589999999</c:v>
                      </c:pt>
                      <c:pt idx="577">
                        <c:v>2774.6640630000002</c:v>
                      </c:pt>
                      <c:pt idx="578">
                        <c:v>2773.8847660000001</c:v>
                      </c:pt>
                      <c:pt idx="579">
                        <c:v>2773.1044919999999</c:v>
                      </c:pt>
                      <c:pt idx="580">
                        <c:v>2772.3242190000001</c:v>
                      </c:pt>
                      <c:pt idx="581">
                        <c:v>2771.544922</c:v>
                      </c:pt>
                      <c:pt idx="582">
                        <c:v>2770.7646479999999</c:v>
                      </c:pt>
                      <c:pt idx="583">
                        <c:v>2769.984375</c:v>
                      </c:pt>
                      <c:pt idx="584">
                        <c:v>2769.2041020000001</c:v>
                      </c:pt>
                      <c:pt idx="585">
                        <c:v>2768.4228520000001</c:v>
                      </c:pt>
                      <c:pt idx="586">
                        <c:v>2767.642578</c:v>
                      </c:pt>
                      <c:pt idx="587">
                        <c:v>2766.861328</c:v>
                      </c:pt>
                      <c:pt idx="588">
                        <c:v>2766.080078</c:v>
                      </c:pt>
                      <c:pt idx="589">
                        <c:v>2765.298828</c:v>
                      </c:pt>
                      <c:pt idx="590">
                        <c:v>2764.517578</c:v>
                      </c:pt>
                      <c:pt idx="591">
                        <c:v>2763.736328</c:v>
                      </c:pt>
                      <c:pt idx="592">
                        <c:v>2762.955078</c:v>
                      </c:pt>
                      <c:pt idx="593">
                        <c:v>2762.1728520000001</c:v>
                      </c:pt>
                      <c:pt idx="594">
                        <c:v>2761.3916020000001</c:v>
                      </c:pt>
                      <c:pt idx="595">
                        <c:v>2760.609375</c:v>
                      </c:pt>
                      <c:pt idx="596">
                        <c:v>2759.8271479999999</c:v>
                      </c:pt>
                      <c:pt idx="597">
                        <c:v>2759.044922</c:v>
                      </c:pt>
                      <c:pt idx="598">
                        <c:v>2758.2617190000001</c:v>
                      </c:pt>
                      <c:pt idx="599">
                        <c:v>2757.4794919999999</c:v>
                      </c:pt>
                      <c:pt idx="600">
                        <c:v>2756.6972660000001</c:v>
                      </c:pt>
                      <c:pt idx="601">
                        <c:v>2755.9140630000002</c:v>
                      </c:pt>
                      <c:pt idx="602">
                        <c:v>2755.1308589999999</c:v>
                      </c:pt>
                      <c:pt idx="603">
                        <c:v>2754.3476559999999</c:v>
                      </c:pt>
                      <c:pt idx="604">
                        <c:v>2753.564453</c:v>
                      </c:pt>
                      <c:pt idx="605">
                        <c:v>2752.78125</c:v>
                      </c:pt>
                      <c:pt idx="606">
                        <c:v>2751.9970699999999</c:v>
                      </c:pt>
                      <c:pt idx="607">
                        <c:v>2751.2138669999999</c:v>
                      </c:pt>
                      <c:pt idx="608">
                        <c:v>2750.4296880000002</c:v>
                      </c:pt>
                      <c:pt idx="609">
                        <c:v>2749.6455080000001</c:v>
                      </c:pt>
                      <c:pt idx="610">
                        <c:v>2748.861328</c:v>
                      </c:pt>
                      <c:pt idx="611">
                        <c:v>2748.0771479999999</c:v>
                      </c:pt>
                      <c:pt idx="612">
                        <c:v>2747.2919919999999</c:v>
                      </c:pt>
                      <c:pt idx="613">
                        <c:v>2746.5078130000002</c:v>
                      </c:pt>
                      <c:pt idx="614">
                        <c:v>2745.7226559999999</c:v>
                      </c:pt>
                      <c:pt idx="615">
                        <c:v>2744.9375</c:v>
                      </c:pt>
                      <c:pt idx="616">
                        <c:v>2744.1533199999999</c:v>
                      </c:pt>
                      <c:pt idx="617">
                        <c:v>2743.3671880000002</c:v>
                      </c:pt>
                      <c:pt idx="618">
                        <c:v>2742.5820309999999</c:v>
                      </c:pt>
                      <c:pt idx="619">
                        <c:v>2741.796875</c:v>
                      </c:pt>
                      <c:pt idx="620">
                        <c:v>2741.0107419999999</c:v>
                      </c:pt>
                      <c:pt idx="621">
                        <c:v>2740.225586</c:v>
                      </c:pt>
                      <c:pt idx="622">
                        <c:v>2739.439453</c:v>
                      </c:pt>
                      <c:pt idx="623">
                        <c:v>2738.6533199999999</c:v>
                      </c:pt>
                      <c:pt idx="624">
                        <c:v>2737.8671880000002</c:v>
                      </c:pt>
                      <c:pt idx="625">
                        <c:v>2737.080078</c:v>
                      </c:pt>
                      <c:pt idx="626">
                        <c:v>2736.2939449999999</c:v>
                      </c:pt>
                      <c:pt idx="627">
                        <c:v>2735.5078130000002</c:v>
                      </c:pt>
                      <c:pt idx="628">
                        <c:v>2734.720703</c:v>
                      </c:pt>
                      <c:pt idx="629">
                        <c:v>2733.9335940000001</c:v>
                      </c:pt>
                      <c:pt idx="630">
                        <c:v>2733.1464839999999</c:v>
                      </c:pt>
                      <c:pt idx="631">
                        <c:v>2732.359375</c:v>
                      </c:pt>
                      <c:pt idx="632">
                        <c:v>2731.571289</c:v>
                      </c:pt>
                      <c:pt idx="633">
                        <c:v>2730.7841800000001</c:v>
                      </c:pt>
                      <c:pt idx="634">
                        <c:v>2729.9960940000001</c:v>
                      </c:pt>
                      <c:pt idx="635">
                        <c:v>2729.2089839999999</c:v>
                      </c:pt>
                      <c:pt idx="636">
                        <c:v>2728.4208979999999</c:v>
                      </c:pt>
                      <c:pt idx="637">
                        <c:v>2727.6328130000002</c:v>
                      </c:pt>
                      <c:pt idx="638">
                        <c:v>2726.84375</c:v>
                      </c:pt>
                      <c:pt idx="639">
                        <c:v>2726.055664</c:v>
                      </c:pt>
                      <c:pt idx="640">
                        <c:v>2725.267578</c:v>
                      </c:pt>
                      <c:pt idx="641">
                        <c:v>2724.4785160000001</c:v>
                      </c:pt>
                      <c:pt idx="642">
                        <c:v>2723.689453</c:v>
                      </c:pt>
                      <c:pt idx="643">
                        <c:v>2722.9003910000001</c:v>
                      </c:pt>
                      <c:pt idx="644">
                        <c:v>2722.111328</c:v>
                      </c:pt>
                      <c:pt idx="645">
                        <c:v>2721.3222660000001</c:v>
                      </c:pt>
                      <c:pt idx="646">
                        <c:v>2720.5322270000001</c:v>
                      </c:pt>
                      <c:pt idx="647">
                        <c:v>2719.743164</c:v>
                      </c:pt>
                      <c:pt idx="648">
                        <c:v>2718.953125</c:v>
                      </c:pt>
                      <c:pt idx="649">
                        <c:v>2718.163086</c:v>
                      </c:pt>
                      <c:pt idx="650">
                        <c:v>2717.373047</c:v>
                      </c:pt>
                      <c:pt idx="651">
                        <c:v>2716.5830080000001</c:v>
                      </c:pt>
                      <c:pt idx="652">
                        <c:v>2715.7929690000001</c:v>
                      </c:pt>
                      <c:pt idx="653">
                        <c:v>2715.001953</c:v>
                      </c:pt>
                      <c:pt idx="654">
                        <c:v>2714.211914</c:v>
                      </c:pt>
                      <c:pt idx="655">
                        <c:v>2713.4208979999999</c:v>
                      </c:pt>
                      <c:pt idx="656">
                        <c:v>2712.6298830000001</c:v>
                      </c:pt>
                      <c:pt idx="657">
                        <c:v>2711.8388669999999</c:v>
                      </c:pt>
                      <c:pt idx="658">
                        <c:v>2711.0478520000001</c:v>
                      </c:pt>
                      <c:pt idx="659">
                        <c:v>2710.2558589999999</c:v>
                      </c:pt>
                      <c:pt idx="660">
                        <c:v>2709.4648440000001</c:v>
                      </c:pt>
                      <c:pt idx="661">
                        <c:v>2708.6728520000001</c:v>
                      </c:pt>
                      <c:pt idx="662">
                        <c:v>2707.881836</c:v>
                      </c:pt>
                      <c:pt idx="663">
                        <c:v>2707.0898440000001</c:v>
                      </c:pt>
                      <c:pt idx="664">
                        <c:v>2706.296875</c:v>
                      </c:pt>
                      <c:pt idx="665">
                        <c:v>2705.5048830000001</c:v>
                      </c:pt>
                      <c:pt idx="666">
                        <c:v>2704.7128910000001</c:v>
                      </c:pt>
                      <c:pt idx="667">
                        <c:v>2703.919922</c:v>
                      </c:pt>
                      <c:pt idx="668">
                        <c:v>2703.1279300000001</c:v>
                      </c:pt>
                      <c:pt idx="669">
                        <c:v>2702.334961</c:v>
                      </c:pt>
                      <c:pt idx="670">
                        <c:v>2701.5419919999999</c:v>
                      </c:pt>
                      <c:pt idx="671">
                        <c:v>2700.748047</c:v>
                      </c:pt>
                      <c:pt idx="672">
                        <c:v>2699.955078</c:v>
                      </c:pt>
                      <c:pt idx="673">
                        <c:v>2699.1621089999999</c:v>
                      </c:pt>
                      <c:pt idx="674">
                        <c:v>2698.368164</c:v>
                      </c:pt>
                      <c:pt idx="675">
                        <c:v>2697.5742190000001</c:v>
                      </c:pt>
                      <c:pt idx="676">
                        <c:v>2696.7802729999999</c:v>
                      </c:pt>
                      <c:pt idx="677">
                        <c:v>2695.986328</c:v>
                      </c:pt>
                      <c:pt idx="678">
                        <c:v>2695.1923830000001</c:v>
                      </c:pt>
                      <c:pt idx="679">
                        <c:v>2694.3984380000002</c:v>
                      </c:pt>
                      <c:pt idx="680">
                        <c:v>2693.6035160000001</c:v>
                      </c:pt>
                      <c:pt idx="681">
                        <c:v>2692.8095699999999</c:v>
                      </c:pt>
                      <c:pt idx="682">
                        <c:v>2692.0146479999999</c:v>
                      </c:pt>
                      <c:pt idx="683">
                        <c:v>2691.2197270000001</c:v>
                      </c:pt>
                      <c:pt idx="684">
                        <c:v>2690.4248050000001</c:v>
                      </c:pt>
                      <c:pt idx="685">
                        <c:v>2689.6289059999999</c:v>
                      </c:pt>
                      <c:pt idx="686">
                        <c:v>2688.8339839999999</c:v>
                      </c:pt>
                      <c:pt idx="687">
                        <c:v>2688.038086</c:v>
                      </c:pt>
                      <c:pt idx="688">
                        <c:v>2687.243164</c:v>
                      </c:pt>
                      <c:pt idx="689">
                        <c:v>2686.4472660000001</c:v>
                      </c:pt>
                      <c:pt idx="690">
                        <c:v>2685.6513669999999</c:v>
                      </c:pt>
                      <c:pt idx="691">
                        <c:v>2684.8544919999999</c:v>
                      </c:pt>
                      <c:pt idx="692">
                        <c:v>2684.0585940000001</c:v>
                      </c:pt>
                      <c:pt idx="693">
                        <c:v>2683.2626949999999</c:v>
                      </c:pt>
                      <c:pt idx="694">
                        <c:v>2682.4658199999999</c:v>
                      </c:pt>
                      <c:pt idx="695">
                        <c:v>2681.6689449999999</c:v>
                      </c:pt>
                      <c:pt idx="696">
                        <c:v>2680.8720699999999</c:v>
                      </c:pt>
                      <c:pt idx="697">
                        <c:v>2680.0751949999999</c:v>
                      </c:pt>
                      <c:pt idx="698">
                        <c:v>2679.2783199999999</c:v>
                      </c:pt>
                      <c:pt idx="699">
                        <c:v>2678.4814449999999</c:v>
                      </c:pt>
                      <c:pt idx="700">
                        <c:v>2677.6835940000001</c:v>
                      </c:pt>
                      <c:pt idx="701">
                        <c:v>2676.8857419999999</c:v>
                      </c:pt>
                      <c:pt idx="702">
                        <c:v>2676.0878910000001</c:v>
                      </c:pt>
                      <c:pt idx="703">
                        <c:v>2675.290039</c:v>
                      </c:pt>
                      <c:pt idx="704">
                        <c:v>2674.4921880000002</c:v>
                      </c:pt>
                      <c:pt idx="705">
                        <c:v>2673.694336</c:v>
                      </c:pt>
                      <c:pt idx="706">
                        <c:v>2672.8964839999999</c:v>
                      </c:pt>
                      <c:pt idx="707">
                        <c:v>2672.0976559999999</c:v>
                      </c:pt>
                      <c:pt idx="708">
                        <c:v>2671.298828</c:v>
                      </c:pt>
                      <c:pt idx="709">
                        <c:v>2670.5</c:v>
                      </c:pt>
                      <c:pt idx="710">
                        <c:v>2669.701172</c:v>
                      </c:pt>
                      <c:pt idx="711">
                        <c:v>2668.9023440000001</c:v>
                      </c:pt>
                      <c:pt idx="712">
                        <c:v>2668.1035160000001</c:v>
                      </c:pt>
                      <c:pt idx="713">
                        <c:v>2667.303711</c:v>
                      </c:pt>
                      <c:pt idx="714">
                        <c:v>2666.5039059999999</c:v>
                      </c:pt>
                      <c:pt idx="715">
                        <c:v>2665.7041020000001</c:v>
                      </c:pt>
                      <c:pt idx="716">
                        <c:v>2664.9052729999999</c:v>
                      </c:pt>
                      <c:pt idx="717">
                        <c:v>2664.1044919999999</c:v>
                      </c:pt>
                      <c:pt idx="718">
                        <c:v>2663.3046880000002</c:v>
                      </c:pt>
                      <c:pt idx="719">
                        <c:v>2662.5048830000001</c:v>
                      </c:pt>
                      <c:pt idx="720">
                        <c:v>2661.7041020000001</c:v>
                      </c:pt>
                      <c:pt idx="721">
                        <c:v>2660.9033199999999</c:v>
                      </c:pt>
                      <c:pt idx="722">
                        <c:v>2660.102539</c:v>
                      </c:pt>
                      <c:pt idx="723">
                        <c:v>2659.3017580000001</c:v>
                      </c:pt>
                      <c:pt idx="724">
                        <c:v>2658.5009770000001</c:v>
                      </c:pt>
                      <c:pt idx="725">
                        <c:v>2657.7001949999999</c:v>
                      </c:pt>
                      <c:pt idx="726">
                        <c:v>2656.8984380000002</c:v>
                      </c:pt>
                      <c:pt idx="727">
                        <c:v>2656.0976559999999</c:v>
                      </c:pt>
                      <c:pt idx="728">
                        <c:v>2655.2958979999999</c:v>
                      </c:pt>
                      <c:pt idx="729">
                        <c:v>2654.4941410000001</c:v>
                      </c:pt>
                      <c:pt idx="730">
                        <c:v>2653.6923830000001</c:v>
                      </c:pt>
                      <c:pt idx="731">
                        <c:v>2652.8896479999999</c:v>
                      </c:pt>
                      <c:pt idx="732">
                        <c:v>2652.0878910000001</c:v>
                      </c:pt>
                      <c:pt idx="733">
                        <c:v>2651.2851559999999</c:v>
                      </c:pt>
                      <c:pt idx="734">
                        <c:v>2650.4833979999999</c:v>
                      </c:pt>
                      <c:pt idx="735">
                        <c:v>2649.680664</c:v>
                      </c:pt>
                      <c:pt idx="736">
                        <c:v>2648.8779300000001</c:v>
                      </c:pt>
                      <c:pt idx="737">
                        <c:v>2648.0751949999999</c:v>
                      </c:pt>
                      <c:pt idx="738">
                        <c:v>2647.2714839999999</c:v>
                      </c:pt>
                      <c:pt idx="739">
                        <c:v>2646.46875</c:v>
                      </c:pt>
                      <c:pt idx="740">
                        <c:v>2645.665039</c:v>
                      </c:pt>
                      <c:pt idx="741">
                        <c:v>2644.861328</c:v>
                      </c:pt>
                      <c:pt idx="742">
                        <c:v>2644.0576169999999</c:v>
                      </c:pt>
                      <c:pt idx="743">
                        <c:v>2643.2539059999999</c:v>
                      </c:pt>
                      <c:pt idx="744">
                        <c:v>2642.4501949999999</c:v>
                      </c:pt>
                      <c:pt idx="745">
                        <c:v>2641.6455080000001</c:v>
                      </c:pt>
                      <c:pt idx="746">
                        <c:v>2640.841797</c:v>
                      </c:pt>
                      <c:pt idx="747">
                        <c:v>2640.0371089999999</c:v>
                      </c:pt>
                      <c:pt idx="748">
                        <c:v>2639.232422</c:v>
                      </c:pt>
                      <c:pt idx="749">
                        <c:v>2638.4277339999999</c:v>
                      </c:pt>
                      <c:pt idx="750">
                        <c:v>2637.623047</c:v>
                      </c:pt>
                      <c:pt idx="751">
                        <c:v>2636.8183589999999</c:v>
                      </c:pt>
                      <c:pt idx="752">
                        <c:v>2636.0126949999999</c:v>
                      </c:pt>
                      <c:pt idx="753">
                        <c:v>2635.2080080000001</c:v>
                      </c:pt>
                      <c:pt idx="754">
                        <c:v>2634.4023440000001</c:v>
                      </c:pt>
                      <c:pt idx="755">
                        <c:v>2633.5966800000001</c:v>
                      </c:pt>
                      <c:pt idx="756">
                        <c:v>2632.7910160000001</c:v>
                      </c:pt>
                      <c:pt idx="757">
                        <c:v>2631.984375</c:v>
                      </c:pt>
                      <c:pt idx="758">
                        <c:v>2631.178711</c:v>
                      </c:pt>
                      <c:pt idx="759">
                        <c:v>2630.3720699999999</c:v>
                      </c:pt>
                      <c:pt idx="760">
                        <c:v>2629.5664059999999</c:v>
                      </c:pt>
                      <c:pt idx="761">
                        <c:v>2628.7597660000001</c:v>
                      </c:pt>
                      <c:pt idx="762">
                        <c:v>2627.953125</c:v>
                      </c:pt>
                      <c:pt idx="763">
                        <c:v>2627.1464839999999</c:v>
                      </c:pt>
                      <c:pt idx="764">
                        <c:v>2626.3388669999999</c:v>
                      </c:pt>
                      <c:pt idx="765">
                        <c:v>2625.5322270000001</c:v>
                      </c:pt>
                      <c:pt idx="766">
                        <c:v>2624.7246089999999</c:v>
                      </c:pt>
                      <c:pt idx="767">
                        <c:v>2623.9169919999999</c:v>
                      </c:pt>
                      <c:pt idx="768">
                        <c:v>2623.109375</c:v>
                      </c:pt>
                      <c:pt idx="769">
                        <c:v>2622.3017580000001</c:v>
                      </c:pt>
                      <c:pt idx="770">
                        <c:v>2621.4941410000001</c:v>
                      </c:pt>
                      <c:pt idx="771">
                        <c:v>2620.685547</c:v>
                      </c:pt>
                      <c:pt idx="772">
                        <c:v>2619.8779300000001</c:v>
                      </c:pt>
                      <c:pt idx="773">
                        <c:v>2619.069336</c:v>
                      </c:pt>
                      <c:pt idx="774">
                        <c:v>2618.2607419999999</c:v>
                      </c:pt>
                      <c:pt idx="775">
                        <c:v>2617.4521479999999</c:v>
                      </c:pt>
                      <c:pt idx="776">
                        <c:v>2616.6435550000001</c:v>
                      </c:pt>
                      <c:pt idx="777">
                        <c:v>2615.834961</c:v>
                      </c:pt>
                      <c:pt idx="778">
                        <c:v>2615.0253910000001</c:v>
                      </c:pt>
                      <c:pt idx="779">
                        <c:v>2614.2158199999999</c:v>
                      </c:pt>
                      <c:pt idx="780">
                        <c:v>2613.4072270000001</c:v>
                      </c:pt>
                      <c:pt idx="781">
                        <c:v>2612.5976559999999</c:v>
                      </c:pt>
                      <c:pt idx="782">
                        <c:v>2611.7871089999999</c:v>
                      </c:pt>
                      <c:pt idx="783">
                        <c:v>2610.977539</c:v>
                      </c:pt>
                      <c:pt idx="784">
                        <c:v>2610.1679690000001</c:v>
                      </c:pt>
                      <c:pt idx="785">
                        <c:v>2609.357422</c:v>
                      </c:pt>
                      <c:pt idx="786">
                        <c:v>2608.546875</c:v>
                      </c:pt>
                      <c:pt idx="787">
                        <c:v>2607.736328</c:v>
                      </c:pt>
                      <c:pt idx="788">
                        <c:v>2606.9257809999999</c:v>
                      </c:pt>
                      <c:pt idx="789">
                        <c:v>2606.1152339999999</c:v>
                      </c:pt>
                      <c:pt idx="790">
                        <c:v>2605.3046880000002</c:v>
                      </c:pt>
                      <c:pt idx="791">
                        <c:v>2604.493164</c:v>
                      </c:pt>
                      <c:pt idx="792">
                        <c:v>2603.6826169999999</c:v>
                      </c:pt>
                      <c:pt idx="793">
                        <c:v>2602.8710940000001</c:v>
                      </c:pt>
                      <c:pt idx="794">
                        <c:v>2602.0595699999999</c:v>
                      </c:pt>
                      <c:pt idx="795">
                        <c:v>2601.248047</c:v>
                      </c:pt>
                      <c:pt idx="796">
                        <c:v>2600.435547</c:v>
                      </c:pt>
                      <c:pt idx="797">
                        <c:v>2599.6240229999999</c:v>
                      </c:pt>
                      <c:pt idx="798">
                        <c:v>2598.8115229999999</c:v>
                      </c:pt>
                      <c:pt idx="799">
                        <c:v>2597.9990229999999</c:v>
                      </c:pt>
                      <c:pt idx="800">
                        <c:v>2597.1875</c:v>
                      </c:pt>
                      <c:pt idx="801">
                        <c:v>2596.3740229999999</c:v>
                      </c:pt>
                      <c:pt idx="802">
                        <c:v>2595.5615229999999</c:v>
                      </c:pt>
                      <c:pt idx="803">
                        <c:v>2594.7490229999999</c:v>
                      </c:pt>
                      <c:pt idx="804">
                        <c:v>2593.935547</c:v>
                      </c:pt>
                      <c:pt idx="805">
                        <c:v>2593.123047</c:v>
                      </c:pt>
                      <c:pt idx="806">
                        <c:v>2592.3095699999999</c:v>
                      </c:pt>
                      <c:pt idx="807">
                        <c:v>2591.4960940000001</c:v>
                      </c:pt>
                      <c:pt idx="808">
                        <c:v>2590.6816410000001</c:v>
                      </c:pt>
                      <c:pt idx="809">
                        <c:v>2589.868164</c:v>
                      </c:pt>
                      <c:pt idx="810">
                        <c:v>2589.0546880000002</c:v>
                      </c:pt>
                      <c:pt idx="811">
                        <c:v>2588.2402339999999</c:v>
                      </c:pt>
                      <c:pt idx="812">
                        <c:v>2587.4257809999999</c:v>
                      </c:pt>
                      <c:pt idx="813">
                        <c:v>2586.611328</c:v>
                      </c:pt>
                      <c:pt idx="814">
                        <c:v>2585.796875</c:v>
                      </c:pt>
                      <c:pt idx="815">
                        <c:v>2584.982422</c:v>
                      </c:pt>
                      <c:pt idx="816">
                        <c:v>2584.1669919999999</c:v>
                      </c:pt>
                      <c:pt idx="817">
                        <c:v>2583.352539</c:v>
                      </c:pt>
                      <c:pt idx="818">
                        <c:v>2582.5371089999999</c:v>
                      </c:pt>
                      <c:pt idx="819">
                        <c:v>2581.7216800000001</c:v>
                      </c:pt>
                      <c:pt idx="820">
                        <c:v>2580.90625</c:v>
                      </c:pt>
                      <c:pt idx="821">
                        <c:v>2580.0908199999999</c:v>
                      </c:pt>
                      <c:pt idx="822">
                        <c:v>2579.2753910000001</c:v>
                      </c:pt>
                      <c:pt idx="823">
                        <c:v>2578.4589839999999</c:v>
                      </c:pt>
                      <c:pt idx="824">
                        <c:v>2577.642578</c:v>
                      </c:pt>
                      <c:pt idx="825">
                        <c:v>2576.8271479999999</c:v>
                      </c:pt>
                      <c:pt idx="826">
                        <c:v>2576.0107419999999</c:v>
                      </c:pt>
                      <c:pt idx="827">
                        <c:v>2575.1933589999999</c:v>
                      </c:pt>
                      <c:pt idx="828">
                        <c:v>2574.376953</c:v>
                      </c:pt>
                      <c:pt idx="829">
                        <c:v>2573.560547</c:v>
                      </c:pt>
                      <c:pt idx="830">
                        <c:v>2572.743164</c:v>
                      </c:pt>
                      <c:pt idx="831">
                        <c:v>2571.9257809999999</c:v>
                      </c:pt>
                      <c:pt idx="832">
                        <c:v>2571.1083979999999</c:v>
                      </c:pt>
                      <c:pt idx="833">
                        <c:v>2570.2910160000001</c:v>
                      </c:pt>
                      <c:pt idx="834">
                        <c:v>2569.4736330000001</c:v>
                      </c:pt>
                      <c:pt idx="835">
                        <c:v>2568.65625</c:v>
                      </c:pt>
                      <c:pt idx="836">
                        <c:v>2567.8378910000001</c:v>
                      </c:pt>
                      <c:pt idx="837">
                        <c:v>2567.0195309999999</c:v>
                      </c:pt>
                      <c:pt idx="838">
                        <c:v>2566.201172</c:v>
                      </c:pt>
                      <c:pt idx="839">
                        <c:v>2565.3828130000002</c:v>
                      </c:pt>
                      <c:pt idx="840">
                        <c:v>2564.564453</c:v>
                      </c:pt>
                      <c:pt idx="841">
                        <c:v>2563.7460940000001</c:v>
                      </c:pt>
                      <c:pt idx="842">
                        <c:v>2562.9267580000001</c:v>
                      </c:pt>
                      <c:pt idx="843">
                        <c:v>2562.1083979999999</c:v>
                      </c:pt>
                      <c:pt idx="844">
                        <c:v>2561.2890630000002</c:v>
                      </c:pt>
                      <c:pt idx="845">
                        <c:v>2560.4697270000001</c:v>
                      </c:pt>
                      <c:pt idx="846">
                        <c:v>2559.6503910000001</c:v>
                      </c:pt>
                      <c:pt idx="847">
                        <c:v>2558.8310550000001</c:v>
                      </c:pt>
                      <c:pt idx="848">
                        <c:v>2558.0107419999999</c:v>
                      </c:pt>
                      <c:pt idx="849">
                        <c:v>2557.1904300000001</c:v>
                      </c:pt>
                      <c:pt idx="850">
                        <c:v>2556.3710940000001</c:v>
                      </c:pt>
                      <c:pt idx="851">
                        <c:v>2555.5507809999999</c:v>
                      </c:pt>
                      <c:pt idx="852">
                        <c:v>2554.7304690000001</c:v>
                      </c:pt>
                      <c:pt idx="853">
                        <c:v>2553.9091800000001</c:v>
                      </c:pt>
                      <c:pt idx="854">
                        <c:v>2553.0888669999999</c:v>
                      </c:pt>
                      <c:pt idx="855">
                        <c:v>2552.2685550000001</c:v>
                      </c:pt>
                      <c:pt idx="856">
                        <c:v>2551.4472660000001</c:v>
                      </c:pt>
                      <c:pt idx="857">
                        <c:v>2550.6259770000001</c:v>
                      </c:pt>
                      <c:pt idx="858">
                        <c:v>2549.8046880000002</c:v>
                      </c:pt>
                      <c:pt idx="859">
                        <c:v>2548.9833979999999</c:v>
                      </c:pt>
                      <c:pt idx="860">
                        <c:v>2548.1611330000001</c:v>
                      </c:pt>
                      <c:pt idx="861">
                        <c:v>2547.3398440000001</c:v>
                      </c:pt>
                      <c:pt idx="862">
                        <c:v>2546.517578</c:v>
                      </c:pt>
                      <c:pt idx="863">
                        <c:v>2545.6953130000002</c:v>
                      </c:pt>
                      <c:pt idx="864">
                        <c:v>2544.873047</c:v>
                      </c:pt>
                      <c:pt idx="865">
                        <c:v>2544.0507809999999</c:v>
                      </c:pt>
                      <c:pt idx="866">
                        <c:v>2543.2285160000001</c:v>
                      </c:pt>
                      <c:pt idx="867">
                        <c:v>2542.40625</c:v>
                      </c:pt>
                      <c:pt idx="868">
                        <c:v>2541.5830080000001</c:v>
                      </c:pt>
                      <c:pt idx="869">
                        <c:v>2540.7597660000001</c:v>
                      </c:pt>
                      <c:pt idx="870">
                        <c:v>2539.9365229999999</c:v>
                      </c:pt>
                      <c:pt idx="871">
                        <c:v>2539.1132809999999</c:v>
                      </c:pt>
                      <c:pt idx="872">
                        <c:v>2538.290039</c:v>
                      </c:pt>
                      <c:pt idx="873">
                        <c:v>2537.466797</c:v>
                      </c:pt>
                      <c:pt idx="874">
                        <c:v>2536.642578</c:v>
                      </c:pt>
                      <c:pt idx="875">
                        <c:v>2535.8183589999999</c:v>
                      </c:pt>
                      <c:pt idx="876">
                        <c:v>2534.9941410000001</c:v>
                      </c:pt>
                      <c:pt idx="877">
                        <c:v>2534.169922</c:v>
                      </c:pt>
                      <c:pt idx="878">
                        <c:v>2533.345703</c:v>
                      </c:pt>
                      <c:pt idx="879">
                        <c:v>2532.5214839999999</c:v>
                      </c:pt>
                      <c:pt idx="880">
                        <c:v>2531.696289</c:v>
                      </c:pt>
                      <c:pt idx="881">
                        <c:v>2530.8720699999999</c:v>
                      </c:pt>
                      <c:pt idx="882">
                        <c:v>2530.046875</c:v>
                      </c:pt>
                      <c:pt idx="883">
                        <c:v>2529.2216800000001</c:v>
                      </c:pt>
                      <c:pt idx="884">
                        <c:v>2528.3964839999999</c:v>
                      </c:pt>
                      <c:pt idx="885">
                        <c:v>2527.5703130000002</c:v>
                      </c:pt>
                      <c:pt idx="886">
                        <c:v>2526.7451169999999</c:v>
                      </c:pt>
                      <c:pt idx="887">
                        <c:v>2525.9189449999999</c:v>
                      </c:pt>
                      <c:pt idx="888">
                        <c:v>2525.0927729999999</c:v>
                      </c:pt>
                      <c:pt idx="889">
                        <c:v>2524.267578</c:v>
                      </c:pt>
                      <c:pt idx="890">
                        <c:v>2523.4404300000001</c:v>
                      </c:pt>
                      <c:pt idx="891">
                        <c:v>2522.6142580000001</c:v>
                      </c:pt>
                      <c:pt idx="892">
                        <c:v>2521.788086</c:v>
                      </c:pt>
                      <c:pt idx="893">
                        <c:v>2520.9609380000002</c:v>
                      </c:pt>
                      <c:pt idx="894">
                        <c:v>2520.133789</c:v>
                      </c:pt>
                      <c:pt idx="895">
                        <c:v>2519.3066410000001</c:v>
                      </c:pt>
                      <c:pt idx="896">
                        <c:v>2518.4794919999999</c:v>
                      </c:pt>
                      <c:pt idx="897">
                        <c:v>2517.6523440000001</c:v>
                      </c:pt>
                      <c:pt idx="898">
                        <c:v>2516.8251949999999</c:v>
                      </c:pt>
                      <c:pt idx="899">
                        <c:v>2515.9970699999999</c:v>
                      </c:pt>
                      <c:pt idx="900">
                        <c:v>2515.169922</c:v>
                      </c:pt>
                      <c:pt idx="901">
                        <c:v>2514.341797</c:v>
                      </c:pt>
                      <c:pt idx="902">
                        <c:v>2513.513672</c:v>
                      </c:pt>
                      <c:pt idx="903">
                        <c:v>2512.685547</c:v>
                      </c:pt>
                      <c:pt idx="904">
                        <c:v>2511.8564449999999</c:v>
                      </c:pt>
                      <c:pt idx="905">
                        <c:v>2511.0283199999999</c:v>
                      </c:pt>
                      <c:pt idx="906">
                        <c:v>2510.1992190000001</c:v>
                      </c:pt>
                      <c:pt idx="907">
                        <c:v>2509.3701169999999</c:v>
                      </c:pt>
                      <c:pt idx="908">
                        <c:v>2508.5410160000001</c:v>
                      </c:pt>
                      <c:pt idx="909">
                        <c:v>2507.711914</c:v>
                      </c:pt>
                      <c:pt idx="910">
                        <c:v>2506.8828130000002</c:v>
                      </c:pt>
                      <c:pt idx="911">
                        <c:v>2506.0527339999999</c:v>
                      </c:pt>
                      <c:pt idx="912">
                        <c:v>2505.2236330000001</c:v>
                      </c:pt>
                      <c:pt idx="913">
                        <c:v>2504.3935550000001</c:v>
                      </c:pt>
                      <c:pt idx="914">
                        <c:v>2503.5634770000001</c:v>
                      </c:pt>
                      <c:pt idx="915">
                        <c:v>2502.7333979999999</c:v>
                      </c:pt>
                      <c:pt idx="916">
                        <c:v>2501.9033199999999</c:v>
                      </c:pt>
                      <c:pt idx="917">
                        <c:v>2501.0722660000001</c:v>
                      </c:pt>
                      <c:pt idx="918">
                        <c:v>2500.2421880000002</c:v>
                      </c:pt>
                      <c:pt idx="919">
                        <c:v>2499.4111330000001</c:v>
                      </c:pt>
                      <c:pt idx="920">
                        <c:v>2498.580078</c:v>
                      </c:pt>
                      <c:pt idx="921">
                        <c:v>2497.7490229999999</c:v>
                      </c:pt>
                      <c:pt idx="922">
                        <c:v>2496.9179690000001</c:v>
                      </c:pt>
                      <c:pt idx="923">
                        <c:v>2496.0859380000002</c:v>
                      </c:pt>
                      <c:pt idx="924">
                        <c:v>2495.2548830000001</c:v>
                      </c:pt>
                      <c:pt idx="925">
                        <c:v>2494.4228520000001</c:v>
                      </c:pt>
                      <c:pt idx="926">
                        <c:v>2493.5908199999999</c:v>
                      </c:pt>
                      <c:pt idx="927">
                        <c:v>2492.758789</c:v>
                      </c:pt>
                      <c:pt idx="928">
                        <c:v>2491.9267580000001</c:v>
                      </c:pt>
                      <c:pt idx="929">
                        <c:v>2491.0947270000001</c:v>
                      </c:pt>
                      <c:pt idx="930">
                        <c:v>2490.2617190000001</c:v>
                      </c:pt>
                      <c:pt idx="931">
                        <c:v>2489.4296880000002</c:v>
                      </c:pt>
                      <c:pt idx="932">
                        <c:v>2488.5966800000001</c:v>
                      </c:pt>
                      <c:pt idx="933">
                        <c:v>2487.763672</c:v>
                      </c:pt>
                      <c:pt idx="934">
                        <c:v>2486.930664</c:v>
                      </c:pt>
                      <c:pt idx="935">
                        <c:v>2486.0966800000001</c:v>
                      </c:pt>
                      <c:pt idx="936">
                        <c:v>2485.263672</c:v>
                      </c:pt>
                      <c:pt idx="937">
                        <c:v>2484.4296880000002</c:v>
                      </c:pt>
                      <c:pt idx="938">
                        <c:v>2483.595703</c:v>
                      </c:pt>
                      <c:pt idx="939">
                        <c:v>2482.7617190000001</c:v>
                      </c:pt>
                      <c:pt idx="940">
                        <c:v>2481.9277339999999</c:v>
                      </c:pt>
                      <c:pt idx="941">
                        <c:v>2481.09375</c:v>
                      </c:pt>
                      <c:pt idx="942">
                        <c:v>2480.2597660000001</c:v>
                      </c:pt>
                      <c:pt idx="943">
                        <c:v>2479.4248050000001</c:v>
                      </c:pt>
                      <c:pt idx="944">
                        <c:v>2478.5898440000001</c:v>
                      </c:pt>
                      <c:pt idx="945">
                        <c:v>2477.7548830000001</c:v>
                      </c:pt>
                      <c:pt idx="946">
                        <c:v>2476.919922</c:v>
                      </c:pt>
                      <c:pt idx="947">
                        <c:v>2476.084961</c:v>
                      </c:pt>
                      <c:pt idx="948">
                        <c:v>2475.2490229999999</c:v>
                      </c:pt>
                      <c:pt idx="949">
                        <c:v>2474.4140630000002</c:v>
                      </c:pt>
                      <c:pt idx="950">
                        <c:v>2473.578125</c:v>
                      </c:pt>
                      <c:pt idx="951">
                        <c:v>2472.7421880000002</c:v>
                      </c:pt>
                      <c:pt idx="952">
                        <c:v>2471.90625</c:v>
                      </c:pt>
                      <c:pt idx="953">
                        <c:v>2471.0703130000002</c:v>
                      </c:pt>
                      <c:pt idx="954">
                        <c:v>2470.234375</c:v>
                      </c:pt>
                      <c:pt idx="955">
                        <c:v>2469.397461</c:v>
                      </c:pt>
                      <c:pt idx="956">
                        <c:v>2468.560547</c:v>
                      </c:pt>
                      <c:pt idx="957">
                        <c:v>2467.7236330000001</c:v>
                      </c:pt>
                      <c:pt idx="958">
                        <c:v>2466.8867190000001</c:v>
                      </c:pt>
                      <c:pt idx="959">
                        <c:v>2466.0498050000001</c:v>
                      </c:pt>
                      <c:pt idx="960">
                        <c:v>2465.2128910000001</c:v>
                      </c:pt>
                      <c:pt idx="961">
                        <c:v>2464.375</c:v>
                      </c:pt>
                      <c:pt idx="962">
                        <c:v>2463.538086</c:v>
                      </c:pt>
                      <c:pt idx="963">
                        <c:v>2462.7001949999999</c:v>
                      </c:pt>
                      <c:pt idx="964">
                        <c:v>2461.8623050000001</c:v>
                      </c:pt>
                      <c:pt idx="965">
                        <c:v>2461.024414</c:v>
                      </c:pt>
                      <c:pt idx="966">
                        <c:v>2460.185547</c:v>
                      </c:pt>
                      <c:pt idx="967">
                        <c:v>2459.3476559999999</c:v>
                      </c:pt>
                      <c:pt idx="968">
                        <c:v>2458.508789</c:v>
                      </c:pt>
                      <c:pt idx="969">
                        <c:v>2457.669922</c:v>
                      </c:pt>
                      <c:pt idx="970">
                        <c:v>2456.8310550000001</c:v>
                      </c:pt>
                      <c:pt idx="971">
                        <c:v>2455.9921880000002</c:v>
                      </c:pt>
                      <c:pt idx="972">
                        <c:v>2455.1533199999999</c:v>
                      </c:pt>
                      <c:pt idx="973">
                        <c:v>2454.314453</c:v>
                      </c:pt>
                      <c:pt idx="974">
                        <c:v>2453.4746089999999</c:v>
                      </c:pt>
                      <c:pt idx="975">
                        <c:v>2452.6347660000001</c:v>
                      </c:pt>
                      <c:pt idx="976">
                        <c:v>2451.794922</c:v>
                      </c:pt>
                      <c:pt idx="977">
                        <c:v>2450.955078</c:v>
                      </c:pt>
                      <c:pt idx="978">
                        <c:v>2450.1152339999999</c:v>
                      </c:pt>
                      <c:pt idx="979">
                        <c:v>2449.274414</c:v>
                      </c:pt>
                      <c:pt idx="980">
                        <c:v>2448.4345699999999</c:v>
                      </c:pt>
                      <c:pt idx="981">
                        <c:v>2447.59375</c:v>
                      </c:pt>
                      <c:pt idx="982">
                        <c:v>2446.7529300000001</c:v>
                      </c:pt>
                      <c:pt idx="983">
                        <c:v>2445.9121089999999</c:v>
                      </c:pt>
                      <c:pt idx="984">
                        <c:v>2445.071289</c:v>
                      </c:pt>
                      <c:pt idx="985">
                        <c:v>2444.2294919999999</c:v>
                      </c:pt>
                      <c:pt idx="986">
                        <c:v>2443.388672</c:v>
                      </c:pt>
                      <c:pt idx="987">
                        <c:v>2442.546875</c:v>
                      </c:pt>
                      <c:pt idx="988">
                        <c:v>2441.705078</c:v>
                      </c:pt>
                      <c:pt idx="989">
                        <c:v>2440.8632809999999</c:v>
                      </c:pt>
                      <c:pt idx="990">
                        <c:v>2440.0214839999999</c:v>
                      </c:pt>
                      <c:pt idx="991">
                        <c:v>2439.178711</c:v>
                      </c:pt>
                      <c:pt idx="992">
                        <c:v>2438.336914</c:v>
                      </c:pt>
                      <c:pt idx="993">
                        <c:v>2437.4941410000001</c:v>
                      </c:pt>
                      <c:pt idx="994">
                        <c:v>2436.6513669999999</c:v>
                      </c:pt>
                      <c:pt idx="995">
                        <c:v>2435.8085940000001</c:v>
                      </c:pt>
                      <c:pt idx="996">
                        <c:v>2434.9658199999999</c:v>
                      </c:pt>
                      <c:pt idx="997">
                        <c:v>2434.1220699999999</c:v>
                      </c:pt>
                      <c:pt idx="998">
                        <c:v>2433.279297</c:v>
                      </c:pt>
                      <c:pt idx="999">
                        <c:v>2432.435547</c:v>
                      </c:pt>
                      <c:pt idx="1000">
                        <c:v>2431.591797</c:v>
                      </c:pt>
                      <c:pt idx="1001">
                        <c:v>2430.748047</c:v>
                      </c:pt>
                      <c:pt idx="1002">
                        <c:v>2429.904297</c:v>
                      </c:pt>
                      <c:pt idx="1003">
                        <c:v>2429.060547</c:v>
                      </c:pt>
                      <c:pt idx="1004">
                        <c:v>2428.2158199999999</c:v>
                      </c:pt>
                      <c:pt idx="1005">
                        <c:v>2427.3710940000001</c:v>
                      </c:pt>
                      <c:pt idx="1006">
                        <c:v>2426.5273440000001</c:v>
                      </c:pt>
                      <c:pt idx="1007">
                        <c:v>2425.6826169999999</c:v>
                      </c:pt>
                      <c:pt idx="1008">
                        <c:v>2424.836914</c:v>
                      </c:pt>
                      <c:pt idx="1009">
                        <c:v>2423.9921880000002</c:v>
                      </c:pt>
                      <c:pt idx="1010">
                        <c:v>2423.147461</c:v>
                      </c:pt>
                      <c:pt idx="1011">
                        <c:v>2422.3017580000001</c:v>
                      </c:pt>
                      <c:pt idx="1012">
                        <c:v>2421.4560550000001</c:v>
                      </c:pt>
                      <c:pt idx="1013">
                        <c:v>2420.6103520000001</c:v>
                      </c:pt>
                      <c:pt idx="1014">
                        <c:v>2419.7646479999999</c:v>
                      </c:pt>
                      <c:pt idx="1015">
                        <c:v>2418.9189449999999</c:v>
                      </c:pt>
                      <c:pt idx="1016">
                        <c:v>2418.0722660000001</c:v>
                      </c:pt>
                      <c:pt idx="1017">
                        <c:v>2417.225586</c:v>
                      </c:pt>
                      <c:pt idx="1018">
                        <c:v>2416.3798830000001</c:v>
                      </c:pt>
                      <c:pt idx="1019">
                        <c:v>2415.533203</c:v>
                      </c:pt>
                      <c:pt idx="1020">
                        <c:v>2414.685547</c:v>
                      </c:pt>
                      <c:pt idx="1021">
                        <c:v>2413.8388669999999</c:v>
                      </c:pt>
                      <c:pt idx="1022">
                        <c:v>2412.9921880000002</c:v>
                      </c:pt>
                      <c:pt idx="1023">
                        <c:v>2412.1445309999999</c:v>
                      </c:pt>
                      <c:pt idx="1024">
                        <c:v>2411.296875</c:v>
                      </c:pt>
                      <c:pt idx="1025">
                        <c:v>2410.4492190000001</c:v>
                      </c:pt>
                      <c:pt idx="1026">
                        <c:v>2409.6015630000002</c:v>
                      </c:pt>
                      <c:pt idx="1027">
                        <c:v>2408.7539059999999</c:v>
                      </c:pt>
                      <c:pt idx="1028">
                        <c:v>2407.9052729999999</c:v>
                      </c:pt>
                      <c:pt idx="1029">
                        <c:v>2407.0576169999999</c:v>
                      </c:pt>
                      <c:pt idx="1030">
                        <c:v>2406.2089839999999</c:v>
                      </c:pt>
                      <c:pt idx="1031">
                        <c:v>2405.3603520000001</c:v>
                      </c:pt>
                      <c:pt idx="1032">
                        <c:v>2404.5117190000001</c:v>
                      </c:pt>
                      <c:pt idx="1033">
                        <c:v>2403.6621089999999</c:v>
                      </c:pt>
                      <c:pt idx="1034">
                        <c:v>2402.8134770000001</c:v>
                      </c:pt>
                      <c:pt idx="1035">
                        <c:v>2401.9638669999999</c:v>
                      </c:pt>
                      <c:pt idx="1036">
                        <c:v>2401.1142580000001</c:v>
                      </c:pt>
                      <c:pt idx="1037">
                        <c:v>2400.2646479999999</c:v>
                      </c:pt>
                      <c:pt idx="1038">
                        <c:v>2399.415039</c:v>
                      </c:pt>
                      <c:pt idx="1039">
                        <c:v>2398.5654300000001</c:v>
                      </c:pt>
                      <c:pt idx="1040">
                        <c:v>2397.7158199999999</c:v>
                      </c:pt>
                      <c:pt idx="1041">
                        <c:v>2396.8652339999999</c:v>
                      </c:pt>
                      <c:pt idx="1042">
                        <c:v>2396.0146479999999</c:v>
                      </c:pt>
                      <c:pt idx="1043">
                        <c:v>2395.1640630000002</c:v>
                      </c:pt>
                      <c:pt idx="1044">
                        <c:v>2394.3134770000001</c:v>
                      </c:pt>
                      <c:pt idx="1045">
                        <c:v>2393.4628910000001</c:v>
                      </c:pt>
                      <c:pt idx="1046">
                        <c:v>2392.611328</c:v>
                      </c:pt>
                      <c:pt idx="1047">
                        <c:v>2391.7607419999999</c:v>
                      </c:pt>
                      <c:pt idx="1048">
                        <c:v>2390.9091800000001</c:v>
                      </c:pt>
                      <c:pt idx="1049">
                        <c:v>2390.0576169999999</c:v>
                      </c:pt>
                      <c:pt idx="1050">
                        <c:v>2389.2060550000001</c:v>
                      </c:pt>
                      <c:pt idx="1051">
                        <c:v>2388.3544919999999</c:v>
                      </c:pt>
                      <c:pt idx="1052">
                        <c:v>2387.501953</c:v>
                      </c:pt>
                      <c:pt idx="1053">
                        <c:v>2386.649414</c:v>
                      </c:pt>
                      <c:pt idx="1054">
                        <c:v>2385.7978520000001</c:v>
                      </c:pt>
                      <c:pt idx="1055">
                        <c:v>2384.9453130000002</c:v>
                      </c:pt>
                      <c:pt idx="1056">
                        <c:v>2384.0927729999999</c:v>
                      </c:pt>
                      <c:pt idx="1057">
                        <c:v>2383.2392580000001</c:v>
                      </c:pt>
                      <c:pt idx="1058">
                        <c:v>2382.3867190000001</c:v>
                      </c:pt>
                      <c:pt idx="1059">
                        <c:v>2381.533203</c:v>
                      </c:pt>
                      <c:pt idx="1060">
                        <c:v>2380.6796880000002</c:v>
                      </c:pt>
                      <c:pt idx="1061">
                        <c:v>2379.8271479999999</c:v>
                      </c:pt>
                      <c:pt idx="1062">
                        <c:v>2378.9726559999999</c:v>
                      </c:pt>
                      <c:pt idx="1063">
                        <c:v>2378.1191410000001</c:v>
                      </c:pt>
                      <c:pt idx="1064">
                        <c:v>2377.265625</c:v>
                      </c:pt>
                      <c:pt idx="1065">
                        <c:v>2376.4111330000001</c:v>
                      </c:pt>
                      <c:pt idx="1066">
                        <c:v>2375.5566410000001</c:v>
                      </c:pt>
                      <c:pt idx="1067">
                        <c:v>2374.7021479999999</c:v>
                      </c:pt>
                      <c:pt idx="1068">
                        <c:v>2373.8476559999999</c:v>
                      </c:pt>
                      <c:pt idx="1069">
                        <c:v>2372.993164</c:v>
                      </c:pt>
                      <c:pt idx="1070">
                        <c:v>2372.138672</c:v>
                      </c:pt>
                      <c:pt idx="1071">
                        <c:v>2371.283203</c:v>
                      </c:pt>
                      <c:pt idx="1072">
                        <c:v>2370.4277339999999</c:v>
                      </c:pt>
                      <c:pt idx="1073">
                        <c:v>2369.5722660000001</c:v>
                      </c:pt>
                      <c:pt idx="1074">
                        <c:v>2368.716797</c:v>
                      </c:pt>
                      <c:pt idx="1075">
                        <c:v>2367.861328</c:v>
                      </c:pt>
                      <c:pt idx="1076">
                        <c:v>2367.0048830000001</c:v>
                      </c:pt>
                      <c:pt idx="1077">
                        <c:v>2366.149414</c:v>
                      </c:pt>
                      <c:pt idx="1078">
                        <c:v>2365.2929690000001</c:v>
                      </c:pt>
                      <c:pt idx="1079">
                        <c:v>2364.4365229999999</c:v>
                      </c:pt>
                      <c:pt idx="1080">
                        <c:v>2363.580078</c:v>
                      </c:pt>
                      <c:pt idx="1081">
                        <c:v>2362.7236330000001</c:v>
                      </c:pt>
                      <c:pt idx="1082">
                        <c:v>2361.866211</c:v>
                      </c:pt>
                      <c:pt idx="1083">
                        <c:v>2361.0097660000001</c:v>
                      </c:pt>
                      <c:pt idx="1084">
                        <c:v>2360.1523440000001</c:v>
                      </c:pt>
                      <c:pt idx="1085">
                        <c:v>2359.294922</c:v>
                      </c:pt>
                      <c:pt idx="1086">
                        <c:v>2358.4375</c:v>
                      </c:pt>
                      <c:pt idx="1087">
                        <c:v>2357.5791020000001</c:v>
                      </c:pt>
                      <c:pt idx="1088">
                        <c:v>2356.7216800000001</c:v>
                      </c:pt>
                      <c:pt idx="1089">
                        <c:v>2355.8632809999999</c:v>
                      </c:pt>
                      <c:pt idx="1090">
                        <c:v>2355.0058589999999</c:v>
                      </c:pt>
                      <c:pt idx="1091">
                        <c:v>2354.147461</c:v>
                      </c:pt>
                      <c:pt idx="1092">
                        <c:v>2353.288086</c:v>
                      </c:pt>
                      <c:pt idx="1093">
                        <c:v>2352.4296880000002</c:v>
                      </c:pt>
                      <c:pt idx="1094">
                        <c:v>2351.571289</c:v>
                      </c:pt>
                      <c:pt idx="1095">
                        <c:v>2350.711914</c:v>
                      </c:pt>
                      <c:pt idx="1096">
                        <c:v>2349.852539</c:v>
                      </c:pt>
                      <c:pt idx="1097">
                        <c:v>2348.993164</c:v>
                      </c:pt>
                      <c:pt idx="1098">
                        <c:v>2348.133789</c:v>
                      </c:pt>
                      <c:pt idx="1099">
                        <c:v>2347.274414</c:v>
                      </c:pt>
                      <c:pt idx="1100">
                        <c:v>2346.4140630000002</c:v>
                      </c:pt>
                      <c:pt idx="1101">
                        <c:v>2345.5546880000002</c:v>
                      </c:pt>
                      <c:pt idx="1102">
                        <c:v>2344.694336</c:v>
                      </c:pt>
                      <c:pt idx="1103">
                        <c:v>2343.8339839999999</c:v>
                      </c:pt>
                      <c:pt idx="1104">
                        <c:v>2342.9736330000001</c:v>
                      </c:pt>
                      <c:pt idx="1105">
                        <c:v>2342.1132809999999</c:v>
                      </c:pt>
                      <c:pt idx="1106">
                        <c:v>2341.251953</c:v>
                      </c:pt>
                      <c:pt idx="1107">
                        <c:v>2340.390625</c:v>
                      </c:pt>
                      <c:pt idx="1108">
                        <c:v>2339.5302729999999</c:v>
                      </c:pt>
                      <c:pt idx="1109">
                        <c:v>2338.6689449999999</c:v>
                      </c:pt>
                      <c:pt idx="1110">
                        <c:v>2337.8066410000001</c:v>
                      </c:pt>
                      <c:pt idx="1111">
                        <c:v>2336.9453130000002</c:v>
                      </c:pt>
                      <c:pt idx="1112">
                        <c:v>2336.0839839999999</c:v>
                      </c:pt>
                      <c:pt idx="1113">
                        <c:v>2335.2216800000001</c:v>
                      </c:pt>
                      <c:pt idx="1114">
                        <c:v>2334.359375</c:v>
                      </c:pt>
                      <c:pt idx="1115">
                        <c:v>2333.4970699999999</c:v>
                      </c:pt>
                      <c:pt idx="1116">
                        <c:v>2332.6347660000001</c:v>
                      </c:pt>
                      <c:pt idx="1117">
                        <c:v>2331.772461</c:v>
                      </c:pt>
                      <c:pt idx="1118">
                        <c:v>2330.9091800000001</c:v>
                      </c:pt>
                      <c:pt idx="1119">
                        <c:v>2330.0458979999999</c:v>
                      </c:pt>
                      <c:pt idx="1120">
                        <c:v>2329.1835940000001</c:v>
                      </c:pt>
                      <c:pt idx="1121">
                        <c:v>2328.3203130000002</c:v>
                      </c:pt>
                      <c:pt idx="1122">
                        <c:v>2327.4560550000001</c:v>
                      </c:pt>
                      <c:pt idx="1123">
                        <c:v>2326.5927729999999</c:v>
                      </c:pt>
                      <c:pt idx="1124">
                        <c:v>2325.7294919999999</c:v>
                      </c:pt>
                      <c:pt idx="1125">
                        <c:v>2324.8652339999999</c:v>
                      </c:pt>
                      <c:pt idx="1126">
                        <c:v>2324.0009770000001</c:v>
                      </c:pt>
                      <c:pt idx="1127">
                        <c:v>2323.1367190000001</c:v>
                      </c:pt>
                      <c:pt idx="1128">
                        <c:v>2322.272461</c:v>
                      </c:pt>
                      <c:pt idx="1129">
                        <c:v>2321.4072270000001</c:v>
                      </c:pt>
                      <c:pt idx="1130">
                        <c:v>2320.5429690000001</c:v>
                      </c:pt>
                      <c:pt idx="1131">
                        <c:v>2319.6777339999999</c:v>
                      </c:pt>
                      <c:pt idx="1132">
                        <c:v>2318.8125</c:v>
                      </c:pt>
                      <c:pt idx="1133">
                        <c:v>2317.9472660000001</c:v>
                      </c:pt>
                      <c:pt idx="1134">
                        <c:v>2317.0820309999999</c:v>
                      </c:pt>
                      <c:pt idx="1135">
                        <c:v>2316.216797</c:v>
                      </c:pt>
                      <c:pt idx="1136">
                        <c:v>2315.350586</c:v>
                      </c:pt>
                      <c:pt idx="1137">
                        <c:v>2314.484375</c:v>
                      </c:pt>
                      <c:pt idx="1138">
                        <c:v>2313.6191410000001</c:v>
                      </c:pt>
                      <c:pt idx="1139">
                        <c:v>2312.751953</c:v>
                      </c:pt>
                      <c:pt idx="1140">
                        <c:v>2311.8857419999999</c:v>
                      </c:pt>
                      <c:pt idx="1141">
                        <c:v>2311.0195309999999</c:v>
                      </c:pt>
                      <c:pt idx="1142">
                        <c:v>2310.1523440000001</c:v>
                      </c:pt>
                      <c:pt idx="1143">
                        <c:v>2309.2861330000001</c:v>
                      </c:pt>
                      <c:pt idx="1144">
                        <c:v>2308.4189449999999</c:v>
                      </c:pt>
                      <c:pt idx="1145">
                        <c:v>2307.5517580000001</c:v>
                      </c:pt>
                      <c:pt idx="1146">
                        <c:v>2306.6835940000001</c:v>
                      </c:pt>
                      <c:pt idx="1147">
                        <c:v>2305.8164059999999</c:v>
                      </c:pt>
                      <c:pt idx="1148">
                        <c:v>2304.9482419999999</c:v>
                      </c:pt>
                      <c:pt idx="1149">
                        <c:v>2304.0810550000001</c:v>
                      </c:pt>
                      <c:pt idx="1150">
                        <c:v>2303.2128910000001</c:v>
                      </c:pt>
                      <c:pt idx="1151">
                        <c:v>2302.3447270000001</c:v>
                      </c:pt>
                      <c:pt idx="1152">
                        <c:v>2301.475586</c:v>
                      </c:pt>
                      <c:pt idx="1153">
                        <c:v>2300.607422</c:v>
                      </c:pt>
                      <c:pt idx="1154">
                        <c:v>2299.7382809999999</c:v>
                      </c:pt>
                      <c:pt idx="1155">
                        <c:v>2298.8691410000001</c:v>
                      </c:pt>
                      <c:pt idx="1156">
                        <c:v>2298</c:v>
                      </c:pt>
                      <c:pt idx="1157">
                        <c:v>2297.1308589999999</c:v>
                      </c:pt>
                      <c:pt idx="1158">
                        <c:v>2296.2617190000001</c:v>
                      </c:pt>
                      <c:pt idx="1159">
                        <c:v>2295.392578</c:v>
                      </c:pt>
                      <c:pt idx="1160">
                        <c:v>2294.522461</c:v>
                      </c:pt>
                      <c:pt idx="1161">
                        <c:v>2293.6523440000001</c:v>
                      </c:pt>
                      <c:pt idx="1162">
                        <c:v>2292.7822270000001</c:v>
                      </c:pt>
                      <c:pt idx="1163">
                        <c:v>2291.9121089999999</c:v>
                      </c:pt>
                      <c:pt idx="1164">
                        <c:v>2291.0419919999999</c:v>
                      </c:pt>
                      <c:pt idx="1165">
                        <c:v>2290.1708979999999</c:v>
                      </c:pt>
                      <c:pt idx="1166">
                        <c:v>2289.3007809999999</c:v>
                      </c:pt>
                      <c:pt idx="1167">
                        <c:v>2288.4296880000002</c:v>
                      </c:pt>
                      <c:pt idx="1168">
                        <c:v>2287.5585940000001</c:v>
                      </c:pt>
                      <c:pt idx="1169">
                        <c:v>2286.6875</c:v>
                      </c:pt>
                      <c:pt idx="1170">
                        <c:v>2285.8154300000001</c:v>
                      </c:pt>
                      <c:pt idx="1171">
                        <c:v>2284.944336</c:v>
                      </c:pt>
                      <c:pt idx="1172">
                        <c:v>2284.0722660000001</c:v>
                      </c:pt>
                      <c:pt idx="1173">
                        <c:v>2283.2001949999999</c:v>
                      </c:pt>
                      <c:pt idx="1174">
                        <c:v>2282.328125</c:v>
                      </c:pt>
                      <c:pt idx="1175">
                        <c:v>2281.4560550000001</c:v>
                      </c:pt>
                      <c:pt idx="1176">
                        <c:v>2280.5839839999999</c:v>
                      </c:pt>
                      <c:pt idx="1177">
                        <c:v>2279.7109380000002</c:v>
                      </c:pt>
                      <c:pt idx="1178">
                        <c:v>2278.8378910000001</c:v>
                      </c:pt>
                      <c:pt idx="1179">
                        <c:v>2277.9648440000001</c:v>
                      </c:pt>
                      <c:pt idx="1180">
                        <c:v>2277.091797</c:v>
                      </c:pt>
                      <c:pt idx="1181">
                        <c:v>2276.21875</c:v>
                      </c:pt>
                      <c:pt idx="1182">
                        <c:v>2275.345703</c:v>
                      </c:pt>
                      <c:pt idx="1183">
                        <c:v>2274.4716800000001</c:v>
                      </c:pt>
                      <c:pt idx="1184">
                        <c:v>2273.5976559999999</c:v>
                      </c:pt>
                      <c:pt idx="1185">
                        <c:v>2272.7236330000001</c:v>
                      </c:pt>
                      <c:pt idx="1186">
                        <c:v>2271.8496089999999</c:v>
                      </c:pt>
                      <c:pt idx="1187">
                        <c:v>2270.975586</c:v>
                      </c:pt>
                      <c:pt idx="1188">
                        <c:v>2270.1015630000002</c:v>
                      </c:pt>
                      <c:pt idx="1189">
                        <c:v>2269.2265630000002</c:v>
                      </c:pt>
                      <c:pt idx="1190">
                        <c:v>2268.3515630000002</c:v>
                      </c:pt>
                      <c:pt idx="1191">
                        <c:v>2267.4765630000002</c:v>
                      </c:pt>
                      <c:pt idx="1192">
                        <c:v>2266.6015630000002</c:v>
                      </c:pt>
                      <c:pt idx="1193">
                        <c:v>2265.7265630000002</c:v>
                      </c:pt>
                      <c:pt idx="1194">
                        <c:v>2264.850586</c:v>
                      </c:pt>
                      <c:pt idx="1195">
                        <c:v>2263.975586</c:v>
                      </c:pt>
                      <c:pt idx="1196">
                        <c:v>2263.0996089999999</c:v>
                      </c:pt>
                      <c:pt idx="1197">
                        <c:v>2262.2236330000001</c:v>
                      </c:pt>
                      <c:pt idx="1198">
                        <c:v>2261.3476559999999</c:v>
                      </c:pt>
                      <c:pt idx="1199">
                        <c:v>2260.4716800000001</c:v>
                      </c:pt>
                      <c:pt idx="1200">
                        <c:v>2259.5947270000001</c:v>
                      </c:pt>
                      <c:pt idx="1201">
                        <c:v>2258.7177729999999</c:v>
                      </c:pt>
                      <c:pt idx="1202">
                        <c:v>2257.8408199999999</c:v>
                      </c:pt>
                      <c:pt idx="1203">
                        <c:v>2256.9638669999999</c:v>
                      </c:pt>
                      <c:pt idx="1204">
                        <c:v>2256.086914</c:v>
                      </c:pt>
                      <c:pt idx="1205">
                        <c:v>2255.209961</c:v>
                      </c:pt>
                      <c:pt idx="1206">
                        <c:v>2254.3320309999999</c:v>
                      </c:pt>
                      <c:pt idx="1207">
                        <c:v>2253.455078</c:v>
                      </c:pt>
                      <c:pt idx="1208">
                        <c:v>2252.5771479999999</c:v>
                      </c:pt>
                      <c:pt idx="1209">
                        <c:v>2251.6992190000001</c:v>
                      </c:pt>
                      <c:pt idx="1210">
                        <c:v>2250.8203130000002</c:v>
                      </c:pt>
                      <c:pt idx="1211">
                        <c:v>2249.9423830000001</c:v>
                      </c:pt>
                      <c:pt idx="1212">
                        <c:v>2249.064453</c:v>
                      </c:pt>
                      <c:pt idx="1213">
                        <c:v>2248.185547</c:v>
                      </c:pt>
                      <c:pt idx="1214">
                        <c:v>2247.3066410000001</c:v>
                      </c:pt>
                      <c:pt idx="1215">
                        <c:v>2246.4277339999999</c:v>
                      </c:pt>
                      <c:pt idx="1216">
                        <c:v>2245.5478520000001</c:v>
                      </c:pt>
                      <c:pt idx="1217">
                        <c:v>2244.6689449999999</c:v>
                      </c:pt>
                      <c:pt idx="1218">
                        <c:v>2243.7890630000002</c:v>
                      </c:pt>
                      <c:pt idx="1219">
                        <c:v>2242.9101559999999</c:v>
                      </c:pt>
                      <c:pt idx="1220">
                        <c:v>2242.0302729999999</c:v>
                      </c:pt>
                      <c:pt idx="1221">
                        <c:v>2241.1503910000001</c:v>
                      </c:pt>
                      <c:pt idx="1222">
                        <c:v>2240.2695309999999</c:v>
                      </c:pt>
                      <c:pt idx="1223">
                        <c:v>2239.3896479999999</c:v>
                      </c:pt>
                      <c:pt idx="1224">
                        <c:v>2238.508789</c:v>
                      </c:pt>
                      <c:pt idx="1225">
                        <c:v>2237.6279300000001</c:v>
                      </c:pt>
                      <c:pt idx="1226">
                        <c:v>2236.7470699999999</c:v>
                      </c:pt>
                      <c:pt idx="1227">
                        <c:v>2235.866211</c:v>
                      </c:pt>
                      <c:pt idx="1228">
                        <c:v>2234.9853520000001</c:v>
                      </c:pt>
                      <c:pt idx="1229">
                        <c:v>2234.1035160000001</c:v>
                      </c:pt>
                      <c:pt idx="1230">
                        <c:v>2233.2226559999999</c:v>
                      </c:pt>
                      <c:pt idx="1231">
                        <c:v>2232.3408199999999</c:v>
                      </c:pt>
                      <c:pt idx="1232">
                        <c:v>2231.4589839999999</c:v>
                      </c:pt>
                      <c:pt idx="1233">
                        <c:v>2230.576172</c:v>
                      </c:pt>
                      <c:pt idx="1234">
                        <c:v>2229.694336</c:v>
                      </c:pt>
                      <c:pt idx="1235">
                        <c:v>2228.8115229999999</c:v>
                      </c:pt>
                      <c:pt idx="1236">
                        <c:v>2227.9296880000002</c:v>
                      </c:pt>
                      <c:pt idx="1237">
                        <c:v>2227.046875</c:v>
                      </c:pt>
                      <c:pt idx="1238">
                        <c:v>2226.1640630000002</c:v>
                      </c:pt>
                      <c:pt idx="1239">
                        <c:v>2225.2802729999999</c:v>
                      </c:pt>
                      <c:pt idx="1240">
                        <c:v>2224.397461</c:v>
                      </c:pt>
                      <c:pt idx="1241">
                        <c:v>2223.513672</c:v>
                      </c:pt>
                      <c:pt idx="1242">
                        <c:v>2222.6308589999999</c:v>
                      </c:pt>
                      <c:pt idx="1243">
                        <c:v>2221.7470699999999</c:v>
                      </c:pt>
                      <c:pt idx="1244">
                        <c:v>2220.8623050000001</c:v>
                      </c:pt>
                      <c:pt idx="1245">
                        <c:v>2219.9785160000001</c:v>
                      </c:pt>
                      <c:pt idx="1246">
                        <c:v>2219.0947270000001</c:v>
                      </c:pt>
                      <c:pt idx="1247">
                        <c:v>2218.209961</c:v>
                      </c:pt>
                      <c:pt idx="1248">
                        <c:v>2217.3251949999999</c:v>
                      </c:pt>
                      <c:pt idx="1249">
                        <c:v>2216.4404300000001</c:v>
                      </c:pt>
                      <c:pt idx="1250">
                        <c:v>2215.555664</c:v>
                      </c:pt>
                      <c:pt idx="1251">
                        <c:v>2214.6708979999999</c:v>
                      </c:pt>
                      <c:pt idx="1252">
                        <c:v>2213.7851559999999</c:v>
                      </c:pt>
                      <c:pt idx="1253">
                        <c:v>2212.899414</c:v>
                      </c:pt>
                      <c:pt idx="1254">
                        <c:v>2212.0146479999999</c:v>
                      </c:pt>
                      <c:pt idx="1255">
                        <c:v>2211.1279300000001</c:v>
                      </c:pt>
                      <c:pt idx="1256">
                        <c:v>2210.2421880000002</c:v>
                      </c:pt>
                      <c:pt idx="1257">
                        <c:v>2209.3564449999999</c:v>
                      </c:pt>
                      <c:pt idx="1258">
                        <c:v>2208.4697270000001</c:v>
                      </c:pt>
                      <c:pt idx="1259">
                        <c:v>2207.5830080000001</c:v>
                      </c:pt>
                      <c:pt idx="1260">
                        <c:v>2206.6972660000001</c:v>
                      </c:pt>
                      <c:pt idx="1261">
                        <c:v>2205.8095699999999</c:v>
                      </c:pt>
                      <c:pt idx="1262">
                        <c:v>2204.9228520000001</c:v>
                      </c:pt>
                      <c:pt idx="1263">
                        <c:v>2204.0361330000001</c:v>
                      </c:pt>
                      <c:pt idx="1264">
                        <c:v>2203.1484380000002</c:v>
                      </c:pt>
                      <c:pt idx="1265">
                        <c:v>2202.2607419999999</c:v>
                      </c:pt>
                      <c:pt idx="1266">
                        <c:v>2201.373047</c:v>
                      </c:pt>
                      <c:pt idx="1267">
                        <c:v>2200.4853520000001</c:v>
                      </c:pt>
                      <c:pt idx="1268">
                        <c:v>2199.5976559999999</c:v>
                      </c:pt>
                      <c:pt idx="1269">
                        <c:v>2198.7089839999999</c:v>
                      </c:pt>
                      <c:pt idx="1270">
                        <c:v>2197.821289</c:v>
                      </c:pt>
                      <c:pt idx="1271">
                        <c:v>2196.9326169999999</c:v>
                      </c:pt>
                      <c:pt idx="1272">
                        <c:v>2196.0439449999999</c:v>
                      </c:pt>
                      <c:pt idx="1273">
                        <c:v>2195.154297</c:v>
                      </c:pt>
                      <c:pt idx="1274">
                        <c:v>2194.265625</c:v>
                      </c:pt>
                      <c:pt idx="1275">
                        <c:v>2193.3759770000001</c:v>
                      </c:pt>
                      <c:pt idx="1276">
                        <c:v>2192.4873050000001</c:v>
                      </c:pt>
                      <c:pt idx="1277">
                        <c:v>2191.5976559999999</c:v>
                      </c:pt>
                      <c:pt idx="1278">
                        <c:v>2190.7080080000001</c:v>
                      </c:pt>
                      <c:pt idx="1279">
                        <c:v>2189.8173830000001</c:v>
                      </c:pt>
                      <c:pt idx="1280">
                        <c:v>2188.9277339999999</c:v>
                      </c:pt>
                      <c:pt idx="1281">
                        <c:v>2188.0371089999999</c:v>
                      </c:pt>
                      <c:pt idx="1282">
                        <c:v>2187.147461</c:v>
                      </c:pt>
                      <c:pt idx="1283">
                        <c:v>2186.256836</c:v>
                      </c:pt>
                      <c:pt idx="1284">
                        <c:v>2185.3652339999999</c:v>
                      </c:pt>
                      <c:pt idx="1285">
                        <c:v>2184.4746089999999</c:v>
                      </c:pt>
                      <c:pt idx="1286">
                        <c:v>2183.5839839999999</c:v>
                      </c:pt>
                      <c:pt idx="1287">
                        <c:v>2182.6923830000001</c:v>
                      </c:pt>
                      <c:pt idx="1288">
                        <c:v>2181.8007809999999</c:v>
                      </c:pt>
                      <c:pt idx="1289">
                        <c:v>2180.9091800000001</c:v>
                      </c:pt>
                      <c:pt idx="1290">
                        <c:v>2180.017578</c:v>
                      </c:pt>
                      <c:pt idx="1291">
                        <c:v>2179.125</c:v>
                      </c:pt>
                      <c:pt idx="1292">
                        <c:v>2178.2333979999999</c:v>
                      </c:pt>
                      <c:pt idx="1293">
                        <c:v>2177.3408199999999</c:v>
                      </c:pt>
                      <c:pt idx="1294">
                        <c:v>2176.4482419999999</c:v>
                      </c:pt>
                      <c:pt idx="1295">
                        <c:v>2175.555664</c:v>
                      </c:pt>
                      <c:pt idx="1296">
                        <c:v>2174.663086</c:v>
                      </c:pt>
                      <c:pt idx="1297">
                        <c:v>2173.7695309999999</c:v>
                      </c:pt>
                      <c:pt idx="1298">
                        <c:v>2172.876953</c:v>
                      </c:pt>
                      <c:pt idx="1299">
                        <c:v>2171.9833979999999</c:v>
                      </c:pt>
                      <c:pt idx="1300">
                        <c:v>2171.0898440000001</c:v>
                      </c:pt>
                      <c:pt idx="1301">
                        <c:v>2170.196289</c:v>
                      </c:pt>
                      <c:pt idx="1302">
                        <c:v>2169.3017580000001</c:v>
                      </c:pt>
                      <c:pt idx="1303">
                        <c:v>2168.408203</c:v>
                      </c:pt>
                      <c:pt idx="1304">
                        <c:v>2167.513672</c:v>
                      </c:pt>
                      <c:pt idx="1305">
                        <c:v>2166.6191410000001</c:v>
                      </c:pt>
                      <c:pt idx="1306">
                        <c:v>2165.7246089999999</c:v>
                      </c:pt>
                      <c:pt idx="1307">
                        <c:v>2164.830078</c:v>
                      </c:pt>
                      <c:pt idx="1308">
                        <c:v>2163.935547</c:v>
                      </c:pt>
                      <c:pt idx="1309">
                        <c:v>2163.040039</c:v>
                      </c:pt>
                      <c:pt idx="1310">
                        <c:v>2162.1445309999999</c:v>
                      </c:pt>
                      <c:pt idx="1311">
                        <c:v>2161.2490229999999</c:v>
                      </c:pt>
                      <c:pt idx="1312">
                        <c:v>2160.3535160000001</c:v>
                      </c:pt>
                      <c:pt idx="1313">
                        <c:v>2159.4580080000001</c:v>
                      </c:pt>
                      <c:pt idx="1314">
                        <c:v>2158.5615229999999</c:v>
                      </c:pt>
                      <c:pt idx="1315">
                        <c:v>2157.6660160000001</c:v>
                      </c:pt>
                      <c:pt idx="1316">
                        <c:v>2156.7695309999999</c:v>
                      </c:pt>
                      <c:pt idx="1317">
                        <c:v>2155.873047</c:v>
                      </c:pt>
                      <c:pt idx="1318">
                        <c:v>2154.9765630000002</c:v>
                      </c:pt>
                      <c:pt idx="1319">
                        <c:v>2154.0791020000001</c:v>
                      </c:pt>
                      <c:pt idx="1320">
                        <c:v>2153.1826169999999</c:v>
                      </c:pt>
                      <c:pt idx="1321">
                        <c:v>2152.2851559999999</c:v>
                      </c:pt>
                      <c:pt idx="1322">
                        <c:v>2151.3876949999999</c:v>
                      </c:pt>
                      <c:pt idx="1323">
                        <c:v>2150.4902339999999</c:v>
                      </c:pt>
                      <c:pt idx="1324">
                        <c:v>2149.5927729999999</c:v>
                      </c:pt>
                      <c:pt idx="1325">
                        <c:v>2148.6953130000002</c:v>
                      </c:pt>
                      <c:pt idx="1326">
                        <c:v>2147.796875</c:v>
                      </c:pt>
                      <c:pt idx="1327">
                        <c:v>2146.8984380000002</c:v>
                      </c:pt>
                      <c:pt idx="1328">
                        <c:v>2146</c:v>
                      </c:pt>
                      <c:pt idx="1329">
                        <c:v>2145.1015630000002</c:v>
                      </c:pt>
                      <c:pt idx="1330">
                        <c:v>2144.203125</c:v>
                      </c:pt>
                      <c:pt idx="1331">
                        <c:v>2143.303711</c:v>
                      </c:pt>
                      <c:pt idx="1332">
                        <c:v>2142.4052729999999</c:v>
                      </c:pt>
                      <c:pt idx="1333">
                        <c:v>2141.5058589999999</c:v>
                      </c:pt>
                      <c:pt idx="1334">
                        <c:v>2140.6064449999999</c:v>
                      </c:pt>
                      <c:pt idx="1335">
                        <c:v>2139.7070309999999</c:v>
                      </c:pt>
                      <c:pt idx="1336">
                        <c:v>2138.8066410000001</c:v>
                      </c:pt>
                      <c:pt idx="1337">
                        <c:v>2137.9072270000001</c:v>
                      </c:pt>
                      <c:pt idx="1338">
                        <c:v>2137.006836</c:v>
                      </c:pt>
                      <c:pt idx="1339">
                        <c:v>2136.1064449999999</c:v>
                      </c:pt>
                      <c:pt idx="1340">
                        <c:v>2135.2060550000001</c:v>
                      </c:pt>
                      <c:pt idx="1341">
                        <c:v>2134.3046880000002</c:v>
                      </c:pt>
                      <c:pt idx="1342">
                        <c:v>2133.404297</c:v>
                      </c:pt>
                      <c:pt idx="1343">
                        <c:v>2132.5029300000001</c:v>
                      </c:pt>
                      <c:pt idx="1344">
                        <c:v>2131.602539</c:v>
                      </c:pt>
                      <c:pt idx="1345">
                        <c:v>2130.701172</c:v>
                      </c:pt>
                      <c:pt idx="1346">
                        <c:v>2129.798828</c:v>
                      </c:pt>
                      <c:pt idx="1347">
                        <c:v>2128.897461</c:v>
                      </c:pt>
                      <c:pt idx="1348">
                        <c:v>2127.9951169999999</c:v>
                      </c:pt>
                      <c:pt idx="1349">
                        <c:v>2127.09375</c:v>
                      </c:pt>
                      <c:pt idx="1350">
                        <c:v>2126.1914059999999</c:v>
                      </c:pt>
                      <c:pt idx="1351">
                        <c:v>2125.2890630000002</c:v>
                      </c:pt>
                      <c:pt idx="1352">
                        <c:v>2124.3867190000001</c:v>
                      </c:pt>
                      <c:pt idx="1353">
                        <c:v>2123.4833979999999</c:v>
                      </c:pt>
                      <c:pt idx="1354">
                        <c:v>2122.580078</c:v>
                      </c:pt>
                      <c:pt idx="1355">
                        <c:v>2121.6777339999999</c:v>
                      </c:pt>
                      <c:pt idx="1356">
                        <c:v>2120.774414</c:v>
                      </c:pt>
                      <c:pt idx="1357">
                        <c:v>2119.8710940000001</c:v>
                      </c:pt>
                      <c:pt idx="1358">
                        <c:v>2118.966797</c:v>
                      </c:pt>
                      <c:pt idx="1359">
                        <c:v>2118.0634770000001</c:v>
                      </c:pt>
                      <c:pt idx="1360">
                        <c:v>2117.1591800000001</c:v>
                      </c:pt>
                      <c:pt idx="1361">
                        <c:v>2116.2548830000001</c:v>
                      </c:pt>
                      <c:pt idx="1362">
                        <c:v>2115.350586</c:v>
                      </c:pt>
                      <c:pt idx="1363">
                        <c:v>2114.446289</c:v>
                      </c:pt>
                      <c:pt idx="1364">
                        <c:v>2113.5410160000001</c:v>
                      </c:pt>
                      <c:pt idx="1365">
                        <c:v>2112.6367190000001</c:v>
                      </c:pt>
                      <c:pt idx="1366">
                        <c:v>2111.7314449999999</c:v>
                      </c:pt>
                      <c:pt idx="1367">
                        <c:v>2110.826172</c:v>
                      </c:pt>
                      <c:pt idx="1368">
                        <c:v>2109.9208979999999</c:v>
                      </c:pt>
                      <c:pt idx="1369">
                        <c:v>2109.015625</c:v>
                      </c:pt>
                      <c:pt idx="1370">
                        <c:v>2108.109375</c:v>
                      </c:pt>
                      <c:pt idx="1371">
                        <c:v>2107.203125</c:v>
                      </c:pt>
                      <c:pt idx="1372">
                        <c:v>2106.2978520000001</c:v>
                      </c:pt>
                      <c:pt idx="1373">
                        <c:v>2105.3916020000001</c:v>
                      </c:pt>
                      <c:pt idx="1374">
                        <c:v>2104.484375</c:v>
                      </c:pt>
                      <c:pt idx="1375">
                        <c:v>2103.578125</c:v>
                      </c:pt>
                      <c:pt idx="1376">
                        <c:v>2102.6708979999999</c:v>
                      </c:pt>
                      <c:pt idx="1377">
                        <c:v>2101.7646479999999</c:v>
                      </c:pt>
                      <c:pt idx="1378">
                        <c:v>2100.857422</c:v>
                      </c:pt>
                      <c:pt idx="1379">
                        <c:v>2099.9501949999999</c:v>
                      </c:pt>
                      <c:pt idx="1380">
                        <c:v>2099.0419919999999</c:v>
                      </c:pt>
                      <c:pt idx="1381">
                        <c:v>2098.1347660000001</c:v>
                      </c:pt>
                      <c:pt idx="1382">
                        <c:v>2097.2265630000002</c:v>
                      </c:pt>
                      <c:pt idx="1383">
                        <c:v>2096.3183589999999</c:v>
                      </c:pt>
                      <c:pt idx="1384">
                        <c:v>2095.4101559999999</c:v>
                      </c:pt>
                      <c:pt idx="1385">
                        <c:v>2094.501953</c:v>
                      </c:pt>
                      <c:pt idx="1386">
                        <c:v>2093.59375</c:v>
                      </c:pt>
                      <c:pt idx="1387">
                        <c:v>2092.6845699999999</c:v>
                      </c:pt>
                      <c:pt idx="1388">
                        <c:v>2091.7753910000001</c:v>
                      </c:pt>
                      <c:pt idx="1389">
                        <c:v>2090.866211</c:v>
                      </c:pt>
                      <c:pt idx="1390">
                        <c:v>2089.9570309999999</c:v>
                      </c:pt>
                      <c:pt idx="1391">
                        <c:v>2089.0478520000001</c:v>
                      </c:pt>
                      <c:pt idx="1392">
                        <c:v>2088.1376949999999</c:v>
                      </c:pt>
                      <c:pt idx="1393">
                        <c:v>2087.2285160000001</c:v>
                      </c:pt>
                      <c:pt idx="1394">
                        <c:v>2086.3183589999999</c:v>
                      </c:pt>
                      <c:pt idx="1395">
                        <c:v>2085.408203</c:v>
                      </c:pt>
                      <c:pt idx="1396">
                        <c:v>2084.498047</c:v>
                      </c:pt>
                      <c:pt idx="1397">
                        <c:v>2083.586914</c:v>
                      </c:pt>
                      <c:pt idx="1398">
                        <c:v>2082.6767580000001</c:v>
                      </c:pt>
                      <c:pt idx="1399">
                        <c:v>2081.765625</c:v>
                      </c:pt>
                      <c:pt idx="1400">
                        <c:v>2080.8544919999999</c:v>
                      </c:pt>
                      <c:pt idx="1401">
                        <c:v>2079.9433589999999</c:v>
                      </c:pt>
                      <c:pt idx="1402">
                        <c:v>2079.0322270000001</c:v>
                      </c:pt>
                      <c:pt idx="1403">
                        <c:v>2078.1201169999999</c:v>
                      </c:pt>
                      <c:pt idx="1404">
                        <c:v>2077.2080080000001</c:v>
                      </c:pt>
                      <c:pt idx="1405">
                        <c:v>2076.296875</c:v>
                      </c:pt>
                      <c:pt idx="1406">
                        <c:v>2075.3847660000001</c:v>
                      </c:pt>
                      <c:pt idx="1407">
                        <c:v>2074.4716800000001</c:v>
                      </c:pt>
                      <c:pt idx="1408">
                        <c:v>2073.5595699999999</c:v>
                      </c:pt>
                      <c:pt idx="1409">
                        <c:v>2072.6464839999999</c:v>
                      </c:pt>
                      <c:pt idx="1410">
                        <c:v>2071.734375</c:v>
                      </c:pt>
                      <c:pt idx="1411">
                        <c:v>2070.821289</c:v>
                      </c:pt>
                      <c:pt idx="1412">
                        <c:v>2069.908203</c:v>
                      </c:pt>
                      <c:pt idx="1413">
                        <c:v>2068.9941410000001</c:v>
                      </c:pt>
                      <c:pt idx="1414">
                        <c:v>2068.0810550000001</c:v>
                      </c:pt>
                      <c:pt idx="1415">
                        <c:v>2067.1669919999999</c:v>
                      </c:pt>
                      <c:pt idx="1416">
                        <c:v>2066.2529300000001</c:v>
                      </c:pt>
                      <c:pt idx="1417">
                        <c:v>2065.3388669999999</c:v>
                      </c:pt>
                      <c:pt idx="1418">
                        <c:v>2064.4248050000001</c:v>
                      </c:pt>
                      <c:pt idx="1419">
                        <c:v>2063.5107419999999</c:v>
                      </c:pt>
                      <c:pt idx="1420">
                        <c:v>2062.595703</c:v>
                      </c:pt>
                      <c:pt idx="1421">
                        <c:v>2061.680664</c:v>
                      </c:pt>
                      <c:pt idx="1422">
                        <c:v>2060.765625</c:v>
                      </c:pt>
                      <c:pt idx="1423">
                        <c:v>2059.850586</c:v>
                      </c:pt>
                      <c:pt idx="1424">
                        <c:v>2058.935547</c:v>
                      </c:pt>
                      <c:pt idx="1425">
                        <c:v>2058.0195309999999</c:v>
                      </c:pt>
                      <c:pt idx="1426">
                        <c:v>2057.1044919999999</c:v>
                      </c:pt>
                      <c:pt idx="1427">
                        <c:v>2056.1884770000001</c:v>
                      </c:pt>
                      <c:pt idx="1428">
                        <c:v>2055.272461</c:v>
                      </c:pt>
                      <c:pt idx="1429">
                        <c:v>2054.3564449999999</c:v>
                      </c:pt>
                      <c:pt idx="1430">
                        <c:v>2053.439453</c:v>
                      </c:pt>
                      <c:pt idx="1431">
                        <c:v>2052.5234380000002</c:v>
                      </c:pt>
                      <c:pt idx="1432">
                        <c:v>2051.6064449999999</c:v>
                      </c:pt>
                      <c:pt idx="1433">
                        <c:v>2050.689453</c:v>
                      </c:pt>
                      <c:pt idx="1434">
                        <c:v>2049.772461</c:v>
                      </c:pt>
                      <c:pt idx="1435">
                        <c:v>2048.8544919999999</c:v>
                      </c:pt>
                      <c:pt idx="1436">
                        <c:v>2047.9375</c:v>
                      </c:pt>
                      <c:pt idx="1437">
                        <c:v>2047.0195309999999</c:v>
                      </c:pt>
                      <c:pt idx="1438">
                        <c:v>2046.1015629999999</c:v>
                      </c:pt>
                      <c:pt idx="1439">
                        <c:v>2045.1835940000001</c:v>
                      </c:pt>
                      <c:pt idx="1440">
                        <c:v>2044.265625</c:v>
                      </c:pt>
                      <c:pt idx="1441">
                        <c:v>2043.3476559999999</c:v>
                      </c:pt>
                      <c:pt idx="1442">
                        <c:v>2042.428711</c:v>
                      </c:pt>
                      <c:pt idx="1443">
                        <c:v>2041.5097659999999</c:v>
                      </c:pt>
                      <c:pt idx="1444">
                        <c:v>2040.5908199999999</c:v>
                      </c:pt>
                      <c:pt idx="1445">
                        <c:v>2039.671875</c:v>
                      </c:pt>
                      <c:pt idx="1446">
                        <c:v>2038.7529300000001</c:v>
                      </c:pt>
                      <c:pt idx="1447">
                        <c:v>2037.8330080000001</c:v>
                      </c:pt>
                      <c:pt idx="1448">
                        <c:v>2036.913086</c:v>
                      </c:pt>
                      <c:pt idx="1449">
                        <c:v>2035.9941409999999</c:v>
                      </c:pt>
                      <c:pt idx="1450">
                        <c:v>2035.0732419999999</c:v>
                      </c:pt>
                      <c:pt idx="1451">
                        <c:v>2034.1533199999999</c:v>
                      </c:pt>
                      <c:pt idx="1452">
                        <c:v>2033.2333980000001</c:v>
                      </c:pt>
                      <c:pt idx="1453">
                        <c:v>2032.3125</c:v>
                      </c:pt>
                      <c:pt idx="1454">
                        <c:v>2031.3916019999999</c:v>
                      </c:pt>
                      <c:pt idx="1455">
                        <c:v>2030.470703</c:v>
                      </c:pt>
                      <c:pt idx="1456">
                        <c:v>2029.5498050000001</c:v>
                      </c:pt>
                      <c:pt idx="1457">
                        <c:v>2028.6289059999999</c:v>
                      </c:pt>
                      <c:pt idx="1458">
                        <c:v>2027.7070309999999</c:v>
                      </c:pt>
                      <c:pt idx="1459">
                        <c:v>2026.7851559999999</c:v>
                      </c:pt>
                      <c:pt idx="1460">
                        <c:v>2025.8632809999999</c:v>
                      </c:pt>
                      <c:pt idx="1461">
                        <c:v>2024.9414059999999</c:v>
                      </c:pt>
                      <c:pt idx="1462">
                        <c:v>2024.0195309999999</c:v>
                      </c:pt>
                      <c:pt idx="1463">
                        <c:v>2023.0966800000001</c:v>
                      </c:pt>
                      <c:pt idx="1464">
                        <c:v>2022.1748050000001</c:v>
                      </c:pt>
                      <c:pt idx="1465">
                        <c:v>2021.251953</c:v>
                      </c:pt>
                      <c:pt idx="1466">
                        <c:v>2020.3291019999999</c:v>
                      </c:pt>
                      <c:pt idx="1467">
                        <c:v>2019.40625</c:v>
                      </c:pt>
                      <c:pt idx="1468">
                        <c:v>2018.482422</c:v>
                      </c:pt>
                      <c:pt idx="1469">
                        <c:v>2017.5595699999999</c:v>
                      </c:pt>
                      <c:pt idx="1470">
                        <c:v>2016.6357419999999</c:v>
                      </c:pt>
                      <c:pt idx="1471">
                        <c:v>2015.711914</c:v>
                      </c:pt>
                      <c:pt idx="1472">
                        <c:v>2014.788086</c:v>
                      </c:pt>
                      <c:pt idx="1473">
                        <c:v>2013.8632809999999</c:v>
                      </c:pt>
                      <c:pt idx="1474">
                        <c:v>2012.939453</c:v>
                      </c:pt>
                      <c:pt idx="1475">
                        <c:v>2012.0146480000001</c:v>
                      </c:pt>
                      <c:pt idx="1476">
                        <c:v>2011.0898440000001</c:v>
                      </c:pt>
                      <c:pt idx="1477">
                        <c:v>2010.165039</c:v>
                      </c:pt>
                      <c:pt idx="1478">
                        <c:v>2009.2402340000001</c:v>
                      </c:pt>
                      <c:pt idx="1479">
                        <c:v>2008.314453</c:v>
                      </c:pt>
                      <c:pt idx="1480">
                        <c:v>2007.3896480000001</c:v>
                      </c:pt>
                      <c:pt idx="1481">
                        <c:v>2006.4638669999999</c:v>
                      </c:pt>
                      <c:pt idx="1482">
                        <c:v>2005.538086</c:v>
                      </c:pt>
                      <c:pt idx="1483">
                        <c:v>2004.6123050000001</c:v>
                      </c:pt>
                      <c:pt idx="1484">
                        <c:v>2003.685547</c:v>
                      </c:pt>
                      <c:pt idx="1485">
                        <c:v>2002.7597659999999</c:v>
                      </c:pt>
                      <c:pt idx="1486">
                        <c:v>2001.8330080000001</c:v>
                      </c:pt>
                      <c:pt idx="1487">
                        <c:v>2000.90625</c:v>
                      </c:pt>
                      <c:pt idx="1488">
                        <c:v>1999.9794919999999</c:v>
                      </c:pt>
                      <c:pt idx="1489">
                        <c:v>1999.0527340000001</c:v>
                      </c:pt>
                      <c:pt idx="1490">
                        <c:v>1998.125</c:v>
                      </c:pt>
                      <c:pt idx="1491">
                        <c:v>1997.1972659999999</c:v>
                      </c:pt>
                      <c:pt idx="1492">
                        <c:v>1996.2705080000001</c:v>
                      </c:pt>
                      <c:pt idx="1493">
                        <c:v>1995.3427730000001</c:v>
                      </c:pt>
                      <c:pt idx="1494">
                        <c:v>1994.4140629999999</c:v>
                      </c:pt>
                      <c:pt idx="1495">
                        <c:v>1993.486328</c:v>
                      </c:pt>
                      <c:pt idx="1496">
                        <c:v>1992.5576169999999</c:v>
                      </c:pt>
                      <c:pt idx="1497">
                        <c:v>1991.6289059999999</c:v>
                      </c:pt>
                      <c:pt idx="1498">
                        <c:v>1990.7001949999999</c:v>
                      </c:pt>
                      <c:pt idx="1499">
                        <c:v>1989.7714840000001</c:v>
                      </c:pt>
                      <c:pt idx="1500">
                        <c:v>1988.8427730000001</c:v>
                      </c:pt>
                      <c:pt idx="1501">
                        <c:v>1987.913086</c:v>
                      </c:pt>
                      <c:pt idx="1502">
                        <c:v>1986.984375</c:v>
                      </c:pt>
                      <c:pt idx="1503">
                        <c:v>1986.0546879999999</c:v>
                      </c:pt>
                      <c:pt idx="1504">
                        <c:v>1985.125</c:v>
                      </c:pt>
                      <c:pt idx="1505">
                        <c:v>1984.194336</c:v>
                      </c:pt>
                      <c:pt idx="1506">
                        <c:v>1983.2646480000001</c:v>
                      </c:pt>
                      <c:pt idx="1507">
                        <c:v>1982.3339840000001</c:v>
                      </c:pt>
                      <c:pt idx="1508">
                        <c:v>1981.4033199999999</c:v>
                      </c:pt>
                      <c:pt idx="1509">
                        <c:v>1980.4726559999999</c:v>
                      </c:pt>
                      <c:pt idx="1510">
                        <c:v>1979.5419919999999</c:v>
                      </c:pt>
                      <c:pt idx="1511">
                        <c:v>1978.6103519999999</c:v>
                      </c:pt>
                      <c:pt idx="1512">
                        <c:v>1977.6796879999999</c:v>
                      </c:pt>
                      <c:pt idx="1513">
                        <c:v>1976.748047</c:v>
                      </c:pt>
                      <c:pt idx="1514">
                        <c:v>1975.8164059999999</c:v>
                      </c:pt>
                      <c:pt idx="1515">
                        <c:v>1974.8847659999999</c:v>
                      </c:pt>
                      <c:pt idx="1516">
                        <c:v>1973.953125</c:v>
                      </c:pt>
                      <c:pt idx="1517">
                        <c:v>1973.0205080000001</c:v>
                      </c:pt>
                      <c:pt idx="1518">
                        <c:v>1972.0878909999999</c:v>
                      </c:pt>
                      <c:pt idx="1519">
                        <c:v>1971.1552730000001</c:v>
                      </c:pt>
                      <c:pt idx="1520">
                        <c:v>1970.2226559999999</c:v>
                      </c:pt>
                      <c:pt idx="1521">
                        <c:v>1969.290039</c:v>
                      </c:pt>
                      <c:pt idx="1522">
                        <c:v>1968.3564449999999</c:v>
                      </c:pt>
                      <c:pt idx="1523">
                        <c:v>1967.423828</c:v>
                      </c:pt>
                      <c:pt idx="1524">
                        <c:v>1966.4902340000001</c:v>
                      </c:pt>
                      <c:pt idx="1525">
                        <c:v>1965.5566409999999</c:v>
                      </c:pt>
                      <c:pt idx="1526">
                        <c:v>1964.623047</c:v>
                      </c:pt>
                      <c:pt idx="1527">
                        <c:v>1963.6884769999999</c:v>
                      </c:pt>
                      <c:pt idx="1528">
                        <c:v>1962.7548830000001</c:v>
                      </c:pt>
                      <c:pt idx="1529">
                        <c:v>1961.8203129999999</c:v>
                      </c:pt>
                      <c:pt idx="1530">
                        <c:v>1960.8857419999999</c:v>
                      </c:pt>
                      <c:pt idx="1531">
                        <c:v>1959.951172</c:v>
                      </c:pt>
                      <c:pt idx="1532">
                        <c:v>1959.015625</c:v>
                      </c:pt>
                      <c:pt idx="1533">
                        <c:v>1958.0810550000001</c:v>
                      </c:pt>
                      <c:pt idx="1534">
                        <c:v>1957.1455080000001</c:v>
                      </c:pt>
                      <c:pt idx="1535">
                        <c:v>1956.209961</c:v>
                      </c:pt>
                      <c:pt idx="1536">
                        <c:v>1955.274414</c:v>
                      </c:pt>
                      <c:pt idx="1537">
                        <c:v>1954.3378909999999</c:v>
                      </c:pt>
                      <c:pt idx="1538">
                        <c:v>1953.4023440000001</c:v>
                      </c:pt>
                      <c:pt idx="1539">
                        <c:v>1952.4658199999999</c:v>
                      </c:pt>
                      <c:pt idx="1540">
                        <c:v>1951.529297</c:v>
                      </c:pt>
                      <c:pt idx="1541">
                        <c:v>1950.5927730000001</c:v>
                      </c:pt>
                      <c:pt idx="1542">
                        <c:v>1949.65625</c:v>
                      </c:pt>
                      <c:pt idx="1543">
                        <c:v>1948.7197269999999</c:v>
                      </c:pt>
                      <c:pt idx="1544">
                        <c:v>1947.7822269999999</c:v>
                      </c:pt>
                      <c:pt idx="1545">
                        <c:v>1946.8447269999999</c:v>
                      </c:pt>
                      <c:pt idx="1546">
                        <c:v>1945.9072269999999</c:v>
                      </c:pt>
                      <c:pt idx="1547">
                        <c:v>1944.9697269999999</c:v>
                      </c:pt>
                      <c:pt idx="1548">
                        <c:v>1944.0322269999999</c:v>
                      </c:pt>
                      <c:pt idx="1549">
                        <c:v>1943.09375</c:v>
                      </c:pt>
                      <c:pt idx="1550">
                        <c:v>1942.1552730000001</c:v>
                      </c:pt>
                      <c:pt idx="1551">
                        <c:v>1941.216797</c:v>
                      </c:pt>
                      <c:pt idx="1552">
                        <c:v>1940.2783199999999</c:v>
                      </c:pt>
                      <c:pt idx="1553">
                        <c:v>1939.3398440000001</c:v>
                      </c:pt>
                      <c:pt idx="1554">
                        <c:v>1938.4003909999999</c:v>
                      </c:pt>
                      <c:pt idx="1555">
                        <c:v>1937.4609379999999</c:v>
                      </c:pt>
                      <c:pt idx="1556">
                        <c:v>1936.522461</c:v>
                      </c:pt>
                      <c:pt idx="1557">
                        <c:v>1935.5820309999999</c:v>
                      </c:pt>
                      <c:pt idx="1558">
                        <c:v>1934.642578</c:v>
                      </c:pt>
                      <c:pt idx="1559">
                        <c:v>1933.703125</c:v>
                      </c:pt>
                      <c:pt idx="1560">
                        <c:v>1932.7626949999999</c:v>
                      </c:pt>
                      <c:pt idx="1561">
                        <c:v>1931.8222659999999</c:v>
                      </c:pt>
                      <c:pt idx="1562">
                        <c:v>1930.881836</c:v>
                      </c:pt>
                      <c:pt idx="1563">
                        <c:v>1929.9414059999999</c:v>
                      </c:pt>
                      <c:pt idx="1564">
                        <c:v>1929</c:v>
                      </c:pt>
                      <c:pt idx="1565">
                        <c:v>1928.0595699999999</c:v>
                      </c:pt>
                      <c:pt idx="1566">
                        <c:v>1927.118164</c:v>
                      </c:pt>
                      <c:pt idx="1567">
                        <c:v>1926.1767580000001</c:v>
                      </c:pt>
                      <c:pt idx="1568">
                        <c:v>1925.2353519999999</c:v>
                      </c:pt>
                      <c:pt idx="1569">
                        <c:v>1924.2929690000001</c:v>
                      </c:pt>
                      <c:pt idx="1570">
                        <c:v>1923.3515629999999</c:v>
                      </c:pt>
                      <c:pt idx="1571">
                        <c:v>1922.4091800000001</c:v>
                      </c:pt>
                      <c:pt idx="1572">
                        <c:v>1921.466797</c:v>
                      </c:pt>
                      <c:pt idx="1573">
                        <c:v>1920.524414</c:v>
                      </c:pt>
                      <c:pt idx="1574">
                        <c:v>1919.5820309999999</c:v>
                      </c:pt>
                      <c:pt idx="1575">
                        <c:v>1918.638672</c:v>
                      </c:pt>
                      <c:pt idx="1576">
                        <c:v>1917.6953129999999</c:v>
                      </c:pt>
                      <c:pt idx="1577">
                        <c:v>1916.7529300000001</c:v>
                      </c:pt>
                      <c:pt idx="1578">
                        <c:v>1915.8085940000001</c:v>
                      </c:pt>
                      <c:pt idx="1579">
                        <c:v>1914.8652340000001</c:v>
                      </c:pt>
                      <c:pt idx="1580">
                        <c:v>1913.921875</c:v>
                      </c:pt>
                      <c:pt idx="1581">
                        <c:v>1912.977539</c:v>
                      </c:pt>
                      <c:pt idx="1582">
                        <c:v>1912.033203</c:v>
                      </c:pt>
                      <c:pt idx="1583">
                        <c:v>1911.0888669999999</c:v>
                      </c:pt>
                      <c:pt idx="1584">
                        <c:v>1910.1445309999999</c:v>
                      </c:pt>
                      <c:pt idx="1585">
                        <c:v>1909.1992190000001</c:v>
                      </c:pt>
                      <c:pt idx="1586">
                        <c:v>1908.2548830000001</c:v>
                      </c:pt>
                      <c:pt idx="1587">
                        <c:v>1907.3095699999999</c:v>
                      </c:pt>
                      <c:pt idx="1588">
                        <c:v>1906.3642580000001</c:v>
                      </c:pt>
                      <c:pt idx="1589">
                        <c:v>1905.4189449999999</c:v>
                      </c:pt>
                      <c:pt idx="1590">
                        <c:v>1904.4726559999999</c:v>
                      </c:pt>
                      <c:pt idx="1591">
                        <c:v>1903.5273440000001</c:v>
                      </c:pt>
                      <c:pt idx="1592">
                        <c:v>1902.5810550000001</c:v>
                      </c:pt>
                      <c:pt idx="1593">
                        <c:v>1901.6347659999999</c:v>
                      </c:pt>
                      <c:pt idx="1594">
                        <c:v>1900.6884769999999</c:v>
                      </c:pt>
                      <c:pt idx="1595">
                        <c:v>1899.7421879999999</c:v>
                      </c:pt>
                      <c:pt idx="1596">
                        <c:v>1898.794922</c:v>
                      </c:pt>
                      <c:pt idx="1597">
                        <c:v>1897.8476559999999</c:v>
                      </c:pt>
                      <c:pt idx="1598">
                        <c:v>1896.9003909999999</c:v>
                      </c:pt>
                      <c:pt idx="1599">
                        <c:v>1895.953125</c:v>
                      </c:pt>
                      <c:pt idx="1600">
                        <c:v>1895.0058590000001</c:v>
                      </c:pt>
                      <c:pt idx="1601">
                        <c:v>1894.0576169999999</c:v>
                      </c:pt>
                      <c:pt idx="1602">
                        <c:v>1893.1103519999999</c:v>
                      </c:pt>
                      <c:pt idx="1603">
                        <c:v>1892.1621090000001</c:v>
                      </c:pt>
                      <c:pt idx="1604">
                        <c:v>1891.2138669999999</c:v>
                      </c:pt>
                      <c:pt idx="1605">
                        <c:v>1890.265625</c:v>
                      </c:pt>
                      <c:pt idx="1606">
                        <c:v>1889.3164059999999</c:v>
                      </c:pt>
                      <c:pt idx="1607">
                        <c:v>1888.3671879999999</c:v>
                      </c:pt>
                      <c:pt idx="1608">
                        <c:v>1887.4189449999999</c:v>
                      </c:pt>
                      <c:pt idx="1609">
                        <c:v>1886.4697269999999</c:v>
                      </c:pt>
                      <c:pt idx="1610">
                        <c:v>1885.5195309999999</c:v>
                      </c:pt>
                      <c:pt idx="1611">
                        <c:v>1884.5703129999999</c:v>
                      </c:pt>
                      <c:pt idx="1612">
                        <c:v>1883.6201169999999</c:v>
                      </c:pt>
                      <c:pt idx="1613">
                        <c:v>1882.669922</c:v>
                      </c:pt>
                      <c:pt idx="1614">
                        <c:v>1881.7197269999999</c:v>
                      </c:pt>
                      <c:pt idx="1615">
                        <c:v>1880.7695309999999</c:v>
                      </c:pt>
                      <c:pt idx="1616">
                        <c:v>1879.819336</c:v>
                      </c:pt>
                      <c:pt idx="1617">
                        <c:v>1878.868164</c:v>
                      </c:pt>
                      <c:pt idx="1618">
                        <c:v>1877.9179690000001</c:v>
                      </c:pt>
                      <c:pt idx="1619">
                        <c:v>1876.966797</c:v>
                      </c:pt>
                      <c:pt idx="1620">
                        <c:v>1876.0146480000001</c:v>
                      </c:pt>
                      <c:pt idx="1621">
                        <c:v>1875.0634769999999</c:v>
                      </c:pt>
                      <c:pt idx="1622">
                        <c:v>1874.1123050000001</c:v>
                      </c:pt>
                      <c:pt idx="1623">
                        <c:v>1873.1601559999999</c:v>
                      </c:pt>
                      <c:pt idx="1624">
                        <c:v>1872.2080080000001</c:v>
                      </c:pt>
                      <c:pt idx="1625">
                        <c:v>1871.2558590000001</c:v>
                      </c:pt>
                      <c:pt idx="1626">
                        <c:v>1870.3027340000001</c:v>
                      </c:pt>
                      <c:pt idx="1627">
                        <c:v>1869.350586</c:v>
                      </c:pt>
                      <c:pt idx="1628">
                        <c:v>1868.397461</c:v>
                      </c:pt>
                      <c:pt idx="1629">
                        <c:v>1867.444336</c:v>
                      </c:pt>
                      <c:pt idx="1630">
                        <c:v>1866.491211</c:v>
                      </c:pt>
                      <c:pt idx="1631">
                        <c:v>1865.538086</c:v>
                      </c:pt>
                      <c:pt idx="1632">
                        <c:v>1864.584961</c:v>
                      </c:pt>
                      <c:pt idx="1633">
                        <c:v>1863.6308590000001</c:v>
                      </c:pt>
                      <c:pt idx="1634">
                        <c:v>1862.6767580000001</c:v>
                      </c:pt>
                      <c:pt idx="1635">
                        <c:v>1861.7226559999999</c:v>
                      </c:pt>
                      <c:pt idx="1636">
                        <c:v>1860.7685550000001</c:v>
                      </c:pt>
                      <c:pt idx="1637">
                        <c:v>1859.8134769999999</c:v>
                      </c:pt>
                      <c:pt idx="1638">
                        <c:v>1858.859375</c:v>
                      </c:pt>
                      <c:pt idx="1639">
                        <c:v>1857.904297</c:v>
                      </c:pt>
                      <c:pt idx="1640">
                        <c:v>1856.9492190000001</c:v>
                      </c:pt>
                      <c:pt idx="1641">
                        <c:v>1855.9941409999999</c:v>
                      </c:pt>
                      <c:pt idx="1642">
                        <c:v>1855.038086</c:v>
                      </c:pt>
                      <c:pt idx="1643">
                        <c:v>1854.0820309999999</c:v>
                      </c:pt>
                      <c:pt idx="1644">
                        <c:v>1853.126953</c:v>
                      </c:pt>
                      <c:pt idx="1645">
                        <c:v>1852.1708980000001</c:v>
                      </c:pt>
                      <c:pt idx="1646">
                        <c:v>1851.2148440000001</c:v>
                      </c:pt>
                      <c:pt idx="1647">
                        <c:v>1850.2578129999999</c:v>
                      </c:pt>
                      <c:pt idx="1648">
                        <c:v>1849.3017580000001</c:v>
                      </c:pt>
                      <c:pt idx="1649">
                        <c:v>1848.3447269999999</c:v>
                      </c:pt>
                      <c:pt idx="1650">
                        <c:v>1847.3876949999999</c:v>
                      </c:pt>
                      <c:pt idx="1651">
                        <c:v>1846.430664</c:v>
                      </c:pt>
                      <c:pt idx="1652">
                        <c:v>1845.4726559999999</c:v>
                      </c:pt>
                      <c:pt idx="1653">
                        <c:v>1844.515625</c:v>
                      </c:pt>
                      <c:pt idx="1654">
                        <c:v>1843.5576169999999</c:v>
                      </c:pt>
                      <c:pt idx="1655">
                        <c:v>1842.5996090000001</c:v>
                      </c:pt>
                      <c:pt idx="1656">
                        <c:v>1841.6416019999999</c:v>
                      </c:pt>
                      <c:pt idx="1657">
                        <c:v>1840.6835940000001</c:v>
                      </c:pt>
                      <c:pt idx="1658">
                        <c:v>1839.7246090000001</c:v>
                      </c:pt>
                      <c:pt idx="1659">
                        <c:v>1838.765625</c:v>
                      </c:pt>
                      <c:pt idx="1660">
                        <c:v>1837.8066409999999</c:v>
                      </c:pt>
                      <c:pt idx="1661">
                        <c:v>1836.8476559999999</c:v>
                      </c:pt>
                      <c:pt idx="1662">
                        <c:v>1835.888672</c:v>
                      </c:pt>
                      <c:pt idx="1663">
                        <c:v>1834.928711</c:v>
                      </c:pt>
                      <c:pt idx="1664">
                        <c:v>1833.9697269999999</c:v>
                      </c:pt>
                      <c:pt idx="1665">
                        <c:v>1833.0097659999999</c:v>
                      </c:pt>
                      <c:pt idx="1666">
                        <c:v>1832.0498050000001</c:v>
                      </c:pt>
                      <c:pt idx="1667">
                        <c:v>1831.0888669999999</c:v>
                      </c:pt>
                      <c:pt idx="1668">
                        <c:v>1830.1289059999999</c:v>
                      </c:pt>
                      <c:pt idx="1669">
                        <c:v>1829.1679690000001</c:v>
                      </c:pt>
                      <c:pt idx="1670">
                        <c:v>1828.2070309999999</c:v>
                      </c:pt>
                      <c:pt idx="1671">
                        <c:v>1827.2460940000001</c:v>
                      </c:pt>
                      <c:pt idx="1672">
                        <c:v>1826.2851559999999</c:v>
                      </c:pt>
                      <c:pt idx="1673">
                        <c:v>1825.3242190000001</c:v>
                      </c:pt>
                      <c:pt idx="1674">
                        <c:v>1824.3623050000001</c:v>
                      </c:pt>
                      <c:pt idx="1675">
                        <c:v>1823.4003909999999</c:v>
                      </c:pt>
                      <c:pt idx="1676">
                        <c:v>1822.4384769999999</c:v>
                      </c:pt>
                      <c:pt idx="1677">
                        <c:v>1821.4765629999999</c:v>
                      </c:pt>
                      <c:pt idx="1678">
                        <c:v>1820.513672</c:v>
                      </c:pt>
                      <c:pt idx="1679">
                        <c:v>1819.5517580000001</c:v>
                      </c:pt>
                      <c:pt idx="1680">
                        <c:v>1818.5888669999999</c:v>
                      </c:pt>
                      <c:pt idx="1681">
                        <c:v>1817.6259769999999</c:v>
                      </c:pt>
                      <c:pt idx="1682">
                        <c:v>1816.663086</c:v>
                      </c:pt>
                      <c:pt idx="1683">
                        <c:v>1815.6992190000001</c:v>
                      </c:pt>
                      <c:pt idx="1684">
                        <c:v>1814.736328</c:v>
                      </c:pt>
                      <c:pt idx="1685">
                        <c:v>1813.772461</c:v>
                      </c:pt>
                      <c:pt idx="1686">
                        <c:v>1812.8085940000001</c:v>
                      </c:pt>
                      <c:pt idx="1687">
                        <c:v>1811.8447269999999</c:v>
                      </c:pt>
                      <c:pt idx="1688">
                        <c:v>1810.8798830000001</c:v>
                      </c:pt>
                      <c:pt idx="1689">
                        <c:v>1809.9160159999999</c:v>
                      </c:pt>
                      <c:pt idx="1690">
                        <c:v>1808.951172</c:v>
                      </c:pt>
                      <c:pt idx="1691">
                        <c:v>1807.986328</c:v>
                      </c:pt>
                      <c:pt idx="1692">
                        <c:v>1807.0214840000001</c:v>
                      </c:pt>
                      <c:pt idx="1693">
                        <c:v>1806.055664</c:v>
                      </c:pt>
                      <c:pt idx="1694">
                        <c:v>1805.0908199999999</c:v>
                      </c:pt>
                      <c:pt idx="1695">
                        <c:v>1804.125</c:v>
                      </c:pt>
                      <c:pt idx="1696">
                        <c:v>1803.1591800000001</c:v>
                      </c:pt>
                      <c:pt idx="1697">
                        <c:v>1802.1933590000001</c:v>
                      </c:pt>
                      <c:pt idx="1698">
                        <c:v>1801.2265629999999</c:v>
                      </c:pt>
                      <c:pt idx="1699">
                        <c:v>1800.2607419999999</c:v>
                      </c:pt>
                      <c:pt idx="1700">
                        <c:v>1799.2939449999999</c:v>
                      </c:pt>
                      <c:pt idx="1701">
                        <c:v>1798.3271480000001</c:v>
                      </c:pt>
                      <c:pt idx="1702">
                        <c:v>1797.3603519999999</c:v>
                      </c:pt>
                      <c:pt idx="1703">
                        <c:v>1796.3935550000001</c:v>
                      </c:pt>
                      <c:pt idx="1704">
                        <c:v>1795.4257809999999</c:v>
                      </c:pt>
                      <c:pt idx="1705">
                        <c:v>1794.4580080000001</c:v>
                      </c:pt>
                      <c:pt idx="1706">
                        <c:v>1793.4902340000001</c:v>
                      </c:pt>
                      <c:pt idx="1707">
                        <c:v>1792.522461</c:v>
                      </c:pt>
                      <c:pt idx="1708">
                        <c:v>1791.5546879999999</c:v>
                      </c:pt>
                      <c:pt idx="1709">
                        <c:v>1790.5859379999999</c:v>
                      </c:pt>
                      <c:pt idx="1710">
                        <c:v>1789.618164</c:v>
                      </c:pt>
                      <c:pt idx="1711">
                        <c:v>1788.649414</c:v>
                      </c:pt>
                      <c:pt idx="1712">
                        <c:v>1787.6796879999999</c:v>
                      </c:pt>
                      <c:pt idx="1713">
                        <c:v>1786.7109379999999</c:v>
                      </c:pt>
                      <c:pt idx="1714">
                        <c:v>1785.7421879999999</c:v>
                      </c:pt>
                      <c:pt idx="1715">
                        <c:v>1784.772461</c:v>
                      </c:pt>
                      <c:pt idx="1716">
                        <c:v>1783.8027340000001</c:v>
                      </c:pt>
                      <c:pt idx="1717">
                        <c:v>1782.8330080000001</c:v>
                      </c:pt>
                      <c:pt idx="1718">
                        <c:v>1781.8632809999999</c:v>
                      </c:pt>
                      <c:pt idx="1719">
                        <c:v>1780.892578</c:v>
                      </c:pt>
                      <c:pt idx="1720">
                        <c:v>1779.921875</c:v>
                      </c:pt>
                      <c:pt idx="1721">
                        <c:v>1778.951172</c:v>
                      </c:pt>
                      <c:pt idx="1722">
                        <c:v>1777.9804690000001</c:v>
                      </c:pt>
                      <c:pt idx="1723">
                        <c:v>1777.0097659999999</c:v>
                      </c:pt>
                      <c:pt idx="1724">
                        <c:v>1776.038086</c:v>
                      </c:pt>
                      <c:pt idx="1725">
                        <c:v>1775.0673830000001</c:v>
                      </c:pt>
                      <c:pt idx="1726">
                        <c:v>1774.095703</c:v>
                      </c:pt>
                      <c:pt idx="1727">
                        <c:v>1773.1240230000001</c:v>
                      </c:pt>
                      <c:pt idx="1728">
                        <c:v>1772.1513669999999</c:v>
                      </c:pt>
                      <c:pt idx="1729">
                        <c:v>1771.1796879999999</c:v>
                      </c:pt>
                      <c:pt idx="1730">
                        <c:v>1770.2070309999999</c:v>
                      </c:pt>
                      <c:pt idx="1731">
                        <c:v>1769.234375</c:v>
                      </c:pt>
                      <c:pt idx="1732">
                        <c:v>1768.2617190000001</c:v>
                      </c:pt>
                      <c:pt idx="1733">
                        <c:v>1767.2890629999999</c:v>
                      </c:pt>
                      <c:pt idx="1734">
                        <c:v>1766.3154300000001</c:v>
                      </c:pt>
                      <c:pt idx="1735">
                        <c:v>1765.3427730000001</c:v>
                      </c:pt>
                      <c:pt idx="1736">
                        <c:v>1764.3691409999999</c:v>
                      </c:pt>
                      <c:pt idx="1737">
                        <c:v>1763.3955080000001</c:v>
                      </c:pt>
                      <c:pt idx="1738">
                        <c:v>1762.4208980000001</c:v>
                      </c:pt>
                      <c:pt idx="1739">
                        <c:v>1761.4472659999999</c:v>
                      </c:pt>
                      <c:pt idx="1740">
                        <c:v>1760.4726559999999</c:v>
                      </c:pt>
                      <c:pt idx="1741">
                        <c:v>1759.498047</c:v>
                      </c:pt>
                      <c:pt idx="1742">
                        <c:v>1758.5234379999999</c:v>
                      </c:pt>
                      <c:pt idx="1743">
                        <c:v>1757.548828</c:v>
                      </c:pt>
                      <c:pt idx="1744">
                        <c:v>1756.5732419999999</c:v>
                      </c:pt>
                      <c:pt idx="1745">
                        <c:v>1755.5986330000001</c:v>
                      </c:pt>
                      <c:pt idx="1746">
                        <c:v>1754.623047</c:v>
                      </c:pt>
                      <c:pt idx="1747">
                        <c:v>1753.647461</c:v>
                      </c:pt>
                      <c:pt idx="1748">
                        <c:v>1752.6708980000001</c:v>
                      </c:pt>
                      <c:pt idx="1749">
                        <c:v>1751.6953129999999</c:v>
                      </c:pt>
                      <c:pt idx="1750">
                        <c:v>1750.71875</c:v>
                      </c:pt>
                      <c:pt idx="1751">
                        <c:v>1749.7421879999999</c:v>
                      </c:pt>
                      <c:pt idx="1752">
                        <c:v>1748.765625</c:v>
                      </c:pt>
                      <c:pt idx="1753">
                        <c:v>1747.7890629999999</c:v>
                      </c:pt>
                      <c:pt idx="1754">
                        <c:v>1746.8115230000001</c:v>
                      </c:pt>
                      <c:pt idx="1755">
                        <c:v>1745.834961</c:v>
                      </c:pt>
                      <c:pt idx="1756">
                        <c:v>1744.857422</c:v>
                      </c:pt>
                      <c:pt idx="1757">
                        <c:v>1743.8798830000001</c:v>
                      </c:pt>
                      <c:pt idx="1758">
                        <c:v>1742.9013669999999</c:v>
                      </c:pt>
                      <c:pt idx="1759">
                        <c:v>1741.923828</c:v>
                      </c:pt>
                      <c:pt idx="1760">
                        <c:v>1740.9453129999999</c:v>
                      </c:pt>
                      <c:pt idx="1761">
                        <c:v>1739.966797</c:v>
                      </c:pt>
                      <c:pt idx="1762">
                        <c:v>1738.9882809999999</c:v>
                      </c:pt>
                      <c:pt idx="1763">
                        <c:v>1738.0097659999999</c:v>
                      </c:pt>
                      <c:pt idx="1764">
                        <c:v>1737.0302730000001</c:v>
                      </c:pt>
                      <c:pt idx="1765">
                        <c:v>1736.0517580000001</c:v>
                      </c:pt>
                      <c:pt idx="1766">
                        <c:v>1735.0722659999999</c:v>
                      </c:pt>
                      <c:pt idx="1767">
                        <c:v>1734.0927730000001</c:v>
                      </c:pt>
                      <c:pt idx="1768">
                        <c:v>1733.1123050000001</c:v>
                      </c:pt>
                      <c:pt idx="1769">
                        <c:v>1732.1328129999999</c:v>
                      </c:pt>
                      <c:pt idx="1770">
                        <c:v>1731.1523440000001</c:v>
                      </c:pt>
                      <c:pt idx="1771">
                        <c:v>1730.171875</c:v>
                      </c:pt>
                      <c:pt idx="1772">
                        <c:v>1729.1914059999999</c:v>
                      </c:pt>
                      <c:pt idx="1773">
                        <c:v>1728.2109379999999</c:v>
                      </c:pt>
                      <c:pt idx="1774">
                        <c:v>1727.2294919999999</c:v>
                      </c:pt>
                      <c:pt idx="1775">
                        <c:v>1726.2490230000001</c:v>
                      </c:pt>
                      <c:pt idx="1776">
                        <c:v>1725.267578</c:v>
                      </c:pt>
                      <c:pt idx="1777">
                        <c:v>1724.2851559999999</c:v>
                      </c:pt>
                      <c:pt idx="1778">
                        <c:v>1723.303711</c:v>
                      </c:pt>
                      <c:pt idx="1779">
                        <c:v>1722.3222659999999</c:v>
                      </c:pt>
                      <c:pt idx="1780">
                        <c:v>1721.3398440000001</c:v>
                      </c:pt>
                      <c:pt idx="1781">
                        <c:v>1720.357422</c:v>
                      </c:pt>
                      <c:pt idx="1782">
                        <c:v>1719.375</c:v>
                      </c:pt>
                      <c:pt idx="1783">
                        <c:v>1718.392578</c:v>
                      </c:pt>
                      <c:pt idx="1784">
                        <c:v>1717.4091800000001</c:v>
                      </c:pt>
                      <c:pt idx="1785">
                        <c:v>1716.4257809999999</c:v>
                      </c:pt>
                      <c:pt idx="1786">
                        <c:v>1715.4423830000001</c:v>
                      </c:pt>
                      <c:pt idx="1787">
                        <c:v>1714.4589840000001</c:v>
                      </c:pt>
                      <c:pt idx="1788">
                        <c:v>1713.475586</c:v>
                      </c:pt>
                      <c:pt idx="1789">
                        <c:v>1712.491211</c:v>
                      </c:pt>
                      <c:pt idx="1790">
                        <c:v>1711.5078129999999</c:v>
                      </c:pt>
                      <c:pt idx="1791">
                        <c:v>1710.5234379999999</c:v>
                      </c:pt>
                      <c:pt idx="1792">
                        <c:v>1709.538086</c:v>
                      </c:pt>
                      <c:pt idx="1793">
                        <c:v>1708.553711</c:v>
                      </c:pt>
                      <c:pt idx="1794">
                        <c:v>1707.569336</c:v>
                      </c:pt>
                      <c:pt idx="1795">
                        <c:v>1706.5839840000001</c:v>
                      </c:pt>
                      <c:pt idx="1796">
                        <c:v>1705.5986330000001</c:v>
                      </c:pt>
                      <c:pt idx="1797">
                        <c:v>1704.6132809999999</c:v>
                      </c:pt>
                      <c:pt idx="1798">
                        <c:v>1703.626953</c:v>
                      </c:pt>
                      <c:pt idx="1799">
                        <c:v>1702.6416019999999</c:v>
                      </c:pt>
                      <c:pt idx="1800">
                        <c:v>1701.6552730000001</c:v>
                      </c:pt>
                      <c:pt idx="1801">
                        <c:v>1700.6689449999999</c:v>
                      </c:pt>
                      <c:pt idx="1802">
                        <c:v>1699.6826169999999</c:v>
                      </c:pt>
                      <c:pt idx="1803">
                        <c:v>1698.696289</c:v>
                      </c:pt>
                      <c:pt idx="1804">
                        <c:v>1697.7089840000001</c:v>
                      </c:pt>
                      <c:pt idx="1805">
                        <c:v>1696.7216800000001</c:v>
                      </c:pt>
                      <c:pt idx="1806">
                        <c:v>1695.734375</c:v>
                      </c:pt>
                      <c:pt idx="1807">
                        <c:v>1694.7470699999999</c:v>
                      </c:pt>
                      <c:pt idx="1808">
                        <c:v>1693.7597659999999</c:v>
                      </c:pt>
                      <c:pt idx="1809">
                        <c:v>1692.7714840000001</c:v>
                      </c:pt>
                      <c:pt idx="1810">
                        <c:v>1691.783203</c:v>
                      </c:pt>
                      <c:pt idx="1811">
                        <c:v>1690.794922</c:v>
                      </c:pt>
                      <c:pt idx="1812">
                        <c:v>1689.8066409999999</c:v>
                      </c:pt>
                      <c:pt idx="1813">
                        <c:v>1688.8183590000001</c:v>
                      </c:pt>
                      <c:pt idx="1814">
                        <c:v>1687.8291019999999</c:v>
                      </c:pt>
                      <c:pt idx="1815">
                        <c:v>1686.8398440000001</c:v>
                      </c:pt>
                      <c:pt idx="1816">
                        <c:v>1685.850586</c:v>
                      </c:pt>
                      <c:pt idx="1817">
                        <c:v>1684.861328</c:v>
                      </c:pt>
                      <c:pt idx="1818">
                        <c:v>1683.8710940000001</c:v>
                      </c:pt>
                      <c:pt idx="1819">
                        <c:v>1682.881836</c:v>
                      </c:pt>
                      <c:pt idx="1820">
                        <c:v>1681.8916019999999</c:v>
                      </c:pt>
                      <c:pt idx="1821">
                        <c:v>1680.9013669999999</c:v>
                      </c:pt>
                      <c:pt idx="1822">
                        <c:v>1679.9111330000001</c:v>
                      </c:pt>
                      <c:pt idx="1823">
                        <c:v>1678.919922</c:v>
                      </c:pt>
                      <c:pt idx="1824">
                        <c:v>1677.9296879999999</c:v>
                      </c:pt>
                      <c:pt idx="1825">
                        <c:v>1676.9384769999999</c:v>
                      </c:pt>
                      <c:pt idx="1826">
                        <c:v>1675.9472659999999</c:v>
                      </c:pt>
                      <c:pt idx="1827">
                        <c:v>1674.955078</c:v>
                      </c:pt>
                      <c:pt idx="1828">
                        <c:v>1673.9638669999999</c:v>
                      </c:pt>
                      <c:pt idx="1829">
                        <c:v>1672.9716800000001</c:v>
                      </c:pt>
                      <c:pt idx="1830">
                        <c:v>1671.9794919999999</c:v>
                      </c:pt>
                      <c:pt idx="1831">
                        <c:v>1670.9873050000001</c:v>
                      </c:pt>
                      <c:pt idx="1832">
                        <c:v>1669.9951169999999</c:v>
                      </c:pt>
                      <c:pt idx="1833">
                        <c:v>1669.0029300000001</c:v>
                      </c:pt>
                      <c:pt idx="1834">
                        <c:v>1668.0097659999999</c:v>
                      </c:pt>
                      <c:pt idx="1835">
                        <c:v>1667.0166019999999</c:v>
                      </c:pt>
                      <c:pt idx="1836">
                        <c:v>1666.0234379999999</c:v>
                      </c:pt>
                      <c:pt idx="1837">
                        <c:v>1665.0302730000001</c:v>
                      </c:pt>
                      <c:pt idx="1838">
                        <c:v>1664.0361330000001</c:v>
                      </c:pt>
                      <c:pt idx="1839">
                        <c:v>1663.0419919999999</c:v>
                      </c:pt>
                      <c:pt idx="1840">
                        <c:v>1662.0478519999999</c:v>
                      </c:pt>
                      <c:pt idx="1841">
                        <c:v>1661.053711</c:v>
                      </c:pt>
                      <c:pt idx="1842">
                        <c:v>1660.0595699999999</c:v>
                      </c:pt>
                      <c:pt idx="1843">
                        <c:v>1659.064453</c:v>
                      </c:pt>
                      <c:pt idx="1844">
                        <c:v>1658.0703129999999</c:v>
                      </c:pt>
                      <c:pt idx="1845">
                        <c:v>1657.0751949999999</c:v>
                      </c:pt>
                      <c:pt idx="1846">
                        <c:v>1656.080078</c:v>
                      </c:pt>
                      <c:pt idx="1847">
                        <c:v>1655.0839840000001</c:v>
                      </c:pt>
                      <c:pt idx="1848">
                        <c:v>1654.0888669999999</c:v>
                      </c:pt>
                      <c:pt idx="1849">
                        <c:v>1653.0927730000001</c:v>
                      </c:pt>
                      <c:pt idx="1850">
                        <c:v>1652.0966800000001</c:v>
                      </c:pt>
                      <c:pt idx="1851">
                        <c:v>1651.100586</c:v>
                      </c:pt>
                      <c:pt idx="1852">
                        <c:v>1650.1035159999999</c:v>
                      </c:pt>
                      <c:pt idx="1853">
                        <c:v>1649.107422</c:v>
                      </c:pt>
                      <c:pt idx="1854">
                        <c:v>1648.1103519999999</c:v>
                      </c:pt>
                      <c:pt idx="1855">
                        <c:v>1647.1132809999999</c:v>
                      </c:pt>
                      <c:pt idx="1856">
                        <c:v>1646.116211</c:v>
                      </c:pt>
                      <c:pt idx="1857">
                        <c:v>1645.118164</c:v>
                      </c:pt>
                      <c:pt idx="1858">
                        <c:v>1644.1210940000001</c:v>
                      </c:pt>
                      <c:pt idx="1859">
                        <c:v>1643.123047</c:v>
                      </c:pt>
                      <c:pt idx="1860">
                        <c:v>1642.125</c:v>
                      </c:pt>
                      <c:pt idx="1861">
                        <c:v>1641.126953</c:v>
                      </c:pt>
                      <c:pt idx="1862">
                        <c:v>1640.1279300000001</c:v>
                      </c:pt>
                      <c:pt idx="1863">
                        <c:v>1639.1289059999999</c:v>
                      </c:pt>
                      <c:pt idx="1864">
                        <c:v>1638.1308590000001</c:v>
                      </c:pt>
                      <c:pt idx="1865">
                        <c:v>1637.131836</c:v>
                      </c:pt>
                      <c:pt idx="1866">
                        <c:v>1636.131836</c:v>
                      </c:pt>
                      <c:pt idx="1867">
                        <c:v>1635.1328129999999</c:v>
                      </c:pt>
                      <c:pt idx="1868">
                        <c:v>1634.1328129999999</c:v>
                      </c:pt>
                      <c:pt idx="1869">
                        <c:v>1633.1328129999999</c:v>
                      </c:pt>
                      <c:pt idx="1870">
                        <c:v>1632.1328129999999</c:v>
                      </c:pt>
                      <c:pt idx="1871">
                        <c:v>1631.1328129999999</c:v>
                      </c:pt>
                      <c:pt idx="1872">
                        <c:v>1630.131836</c:v>
                      </c:pt>
                      <c:pt idx="1873">
                        <c:v>1629.131836</c:v>
                      </c:pt>
                      <c:pt idx="1874">
                        <c:v>1628.1308590000001</c:v>
                      </c:pt>
                      <c:pt idx="1875">
                        <c:v>1627.1289059999999</c:v>
                      </c:pt>
                      <c:pt idx="1876">
                        <c:v>1626.1279300000001</c:v>
                      </c:pt>
                      <c:pt idx="1877">
                        <c:v>1625.126953</c:v>
                      </c:pt>
                      <c:pt idx="1878">
                        <c:v>1624.125</c:v>
                      </c:pt>
                      <c:pt idx="1879">
                        <c:v>1623.123047</c:v>
                      </c:pt>
                      <c:pt idx="1880">
                        <c:v>1622.1210940000001</c:v>
                      </c:pt>
                      <c:pt idx="1881">
                        <c:v>1621.118164</c:v>
                      </c:pt>
                      <c:pt idx="1882">
                        <c:v>1620.116211</c:v>
                      </c:pt>
                      <c:pt idx="1883">
                        <c:v>1619.1132809999999</c:v>
                      </c:pt>
                      <c:pt idx="1884">
                        <c:v>1618.1103519999999</c:v>
                      </c:pt>
                      <c:pt idx="1885">
                        <c:v>1617.107422</c:v>
                      </c:pt>
                      <c:pt idx="1886">
                        <c:v>1616.1035159999999</c:v>
                      </c:pt>
                      <c:pt idx="1887">
                        <c:v>1615.100586</c:v>
                      </c:pt>
                      <c:pt idx="1888">
                        <c:v>1614.0966800000001</c:v>
                      </c:pt>
                      <c:pt idx="1889">
                        <c:v>1613.0927730000001</c:v>
                      </c:pt>
                      <c:pt idx="1890">
                        <c:v>1612.0888669999999</c:v>
                      </c:pt>
                      <c:pt idx="1891">
                        <c:v>1611.0839840000001</c:v>
                      </c:pt>
                      <c:pt idx="1892">
                        <c:v>1610.0791019999999</c:v>
                      </c:pt>
                      <c:pt idx="1893">
                        <c:v>1609.0751949999999</c:v>
                      </c:pt>
                      <c:pt idx="1894">
                        <c:v>1608.069336</c:v>
                      </c:pt>
                      <c:pt idx="1895">
                        <c:v>1607.064453</c:v>
                      </c:pt>
                      <c:pt idx="1896">
                        <c:v>1606.0595699999999</c:v>
                      </c:pt>
                      <c:pt idx="1897">
                        <c:v>1605.053711</c:v>
                      </c:pt>
                      <c:pt idx="1898">
                        <c:v>1604.0478519999999</c:v>
                      </c:pt>
                      <c:pt idx="1899">
                        <c:v>1603.0419919999999</c:v>
                      </c:pt>
                      <c:pt idx="1900">
                        <c:v>1602.0361330000001</c:v>
                      </c:pt>
                      <c:pt idx="1901">
                        <c:v>1601.029297</c:v>
                      </c:pt>
                      <c:pt idx="1902">
                        <c:v>1600.022461</c:v>
                      </c:pt>
                      <c:pt idx="1903">
                        <c:v>1599.015625</c:v>
                      </c:pt>
                      <c:pt idx="1904">
                        <c:v>1598.008789</c:v>
                      </c:pt>
                      <c:pt idx="1905">
                        <c:v>1597.001953</c:v>
                      </c:pt>
                      <c:pt idx="1906">
                        <c:v>1595.9941409999999</c:v>
                      </c:pt>
                      <c:pt idx="1907">
                        <c:v>1594.986328</c:v>
                      </c:pt>
                      <c:pt idx="1908">
                        <c:v>1593.9785159999999</c:v>
                      </c:pt>
                      <c:pt idx="1909">
                        <c:v>1592.970703</c:v>
                      </c:pt>
                      <c:pt idx="1910">
                        <c:v>1591.9628909999999</c:v>
                      </c:pt>
                      <c:pt idx="1911">
                        <c:v>1590.9541019999999</c:v>
                      </c:pt>
                      <c:pt idx="1912">
                        <c:v>1589.9453129999999</c:v>
                      </c:pt>
                      <c:pt idx="1913">
                        <c:v>1588.9365230000001</c:v>
                      </c:pt>
                      <c:pt idx="1914">
                        <c:v>1587.9277340000001</c:v>
                      </c:pt>
                      <c:pt idx="1915">
                        <c:v>1586.9189449999999</c:v>
                      </c:pt>
                      <c:pt idx="1916">
                        <c:v>1585.9091800000001</c:v>
                      </c:pt>
                      <c:pt idx="1917">
                        <c:v>1584.899414</c:v>
                      </c:pt>
                      <c:pt idx="1918">
                        <c:v>1583.8896480000001</c:v>
                      </c:pt>
                      <c:pt idx="1919">
                        <c:v>1582.8798830000001</c:v>
                      </c:pt>
                      <c:pt idx="1920">
                        <c:v>1581.8691409999999</c:v>
                      </c:pt>
                      <c:pt idx="1921">
                        <c:v>1580.8583980000001</c:v>
                      </c:pt>
                      <c:pt idx="1922">
                        <c:v>1579.8476559999999</c:v>
                      </c:pt>
                      <c:pt idx="1923">
                        <c:v>1578.836914</c:v>
                      </c:pt>
                      <c:pt idx="1924">
                        <c:v>1577.826172</c:v>
                      </c:pt>
                      <c:pt idx="1925">
                        <c:v>1576.814453</c:v>
                      </c:pt>
                      <c:pt idx="1926">
                        <c:v>1575.803711</c:v>
                      </c:pt>
                      <c:pt idx="1927">
                        <c:v>1574.7919919999999</c:v>
                      </c:pt>
                      <c:pt idx="1928">
                        <c:v>1573.779297</c:v>
                      </c:pt>
                      <c:pt idx="1929">
                        <c:v>1572.767578</c:v>
                      </c:pt>
                      <c:pt idx="1930">
                        <c:v>1571.7548830000001</c:v>
                      </c:pt>
                      <c:pt idx="1931">
                        <c:v>1570.743164</c:v>
                      </c:pt>
                      <c:pt idx="1932">
                        <c:v>1569.7304690000001</c:v>
                      </c:pt>
                      <c:pt idx="1933">
                        <c:v>1568.716797</c:v>
                      </c:pt>
                      <c:pt idx="1934">
                        <c:v>1567.7041019999999</c:v>
                      </c:pt>
                      <c:pt idx="1935">
                        <c:v>1566.6904300000001</c:v>
                      </c:pt>
                      <c:pt idx="1936">
                        <c:v>1565.6767580000001</c:v>
                      </c:pt>
                      <c:pt idx="1937">
                        <c:v>1564.663086</c:v>
                      </c:pt>
                      <c:pt idx="1938">
                        <c:v>1563.649414</c:v>
                      </c:pt>
                      <c:pt idx="1939">
                        <c:v>1562.6347659999999</c:v>
                      </c:pt>
                      <c:pt idx="1940">
                        <c:v>1561.6210940000001</c:v>
                      </c:pt>
                      <c:pt idx="1941">
                        <c:v>1560.6064449999999</c:v>
                      </c:pt>
                      <c:pt idx="1942">
                        <c:v>1559.591797</c:v>
                      </c:pt>
                      <c:pt idx="1943">
                        <c:v>1558.576172</c:v>
                      </c:pt>
                      <c:pt idx="1944">
                        <c:v>1557.5615230000001</c:v>
                      </c:pt>
                      <c:pt idx="1945">
                        <c:v>1556.5458980000001</c:v>
                      </c:pt>
                      <c:pt idx="1946">
                        <c:v>1555.5302730000001</c:v>
                      </c:pt>
                      <c:pt idx="1947">
                        <c:v>1554.5146480000001</c:v>
                      </c:pt>
                      <c:pt idx="1948">
                        <c:v>1553.498047</c:v>
                      </c:pt>
                      <c:pt idx="1949">
                        <c:v>1552.482422</c:v>
                      </c:pt>
                      <c:pt idx="1950">
                        <c:v>1551.4658199999999</c:v>
                      </c:pt>
                      <c:pt idx="1951">
                        <c:v>1550.4492190000001</c:v>
                      </c:pt>
                      <c:pt idx="1952">
                        <c:v>1549.4326169999999</c:v>
                      </c:pt>
                      <c:pt idx="1953">
                        <c:v>1548.415039</c:v>
                      </c:pt>
                      <c:pt idx="1954">
                        <c:v>1547.3984379999999</c:v>
                      </c:pt>
                      <c:pt idx="1955">
                        <c:v>1546.3808590000001</c:v>
                      </c:pt>
                      <c:pt idx="1956">
                        <c:v>1545.3632809999999</c:v>
                      </c:pt>
                      <c:pt idx="1957">
                        <c:v>1544.3447269999999</c:v>
                      </c:pt>
                      <c:pt idx="1958">
                        <c:v>1543.3271480000001</c:v>
                      </c:pt>
                      <c:pt idx="1959">
                        <c:v>1542.3085940000001</c:v>
                      </c:pt>
                      <c:pt idx="1960">
                        <c:v>1541.290039</c:v>
                      </c:pt>
                      <c:pt idx="1961">
                        <c:v>1540.2714840000001</c:v>
                      </c:pt>
                      <c:pt idx="1962">
                        <c:v>1539.251953</c:v>
                      </c:pt>
                      <c:pt idx="1963">
                        <c:v>1538.2333980000001</c:v>
                      </c:pt>
                      <c:pt idx="1964">
                        <c:v>1537.2138669999999</c:v>
                      </c:pt>
                      <c:pt idx="1965">
                        <c:v>1536.194336</c:v>
                      </c:pt>
                      <c:pt idx="1966">
                        <c:v>1535.1748050000001</c:v>
                      </c:pt>
                      <c:pt idx="1967">
                        <c:v>1534.154297</c:v>
                      </c:pt>
                      <c:pt idx="1968">
                        <c:v>1533.1347659999999</c:v>
                      </c:pt>
                      <c:pt idx="1969">
                        <c:v>1532.1142580000001</c:v>
                      </c:pt>
                      <c:pt idx="1970">
                        <c:v>1531.09375</c:v>
                      </c:pt>
                      <c:pt idx="1971">
                        <c:v>1530.0732419999999</c:v>
                      </c:pt>
                      <c:pt idx="1972">
                        <c:v>1529.0517580000001</c:v>
                      </c:pt>
                      <c:pt idx="1973">
                        <c:v>1528.0302730000001</c:v>
                      </c:pt>
                      <c:pt idx="1974">
                        <c:v>1527.008789</c:v>
                      </c:pt>
                      <c:pt idx="1975">
                        <c:v>1525.9873050000001</c:v>
                      </c:pt>
                      <c:pt idx="1976">
                        <c:v>1524.9658199999999</c:v>
                      </c:pt>
                      <c:pt idx="1977">
                        <c:v>1523.9433590000001</c:v>
                      </c:pt>
                      <c:pt idx="1978">
                        <c:v>1522.921875</c:v>
                      </c:pt>
                      <c:pt idx="1979">
                        <c:v>1521.899414</c:v>
                      </c:pt>
                      <c:pt idx="1980">
                        <c:v>1520.8759769999999</c:v>
                      </c:pt>
                      <c:pt idx="1981">
                        <c:v>1519.8535159999999</c:v>
                      </c:pt>
                      <c:pt idx="1982">
                        <c:v>1518.830078</c:v>
                      </c:pt>
                      <c:pt idx="1983">
                        <c:v>1517.8076169999999</c:v>
                      </c:pt>
                      <c:pt idx="1984">
                        <c:v>1516.783203</c:v>
                      </c:pt>
                      <c:pt idx="1985">
                        <c:v>1515.7597659999999</c:v>
                      </c:pt>
                      <c:pt idx="1986">
                        <c:v>1514.736328</c:v>
                      </c:pt>
                      <c:pt idx="1987">
                        <c:v>1513.711914</c:v>
                      </c:pt>
                      <c:pt idx="1988">
                        <c:v>1512.6875</c:v>
                      </c:pt>
                      <c:pt idx="1989">
                        <c:v>1511.663086</c:v>
                      </c:pt>
                      <c:pt idx="1990">
                        <c:v>1510.638672</c:v>
                      </c:pt>
                      <c:pt idx="1991">
                        <c:v>1509.6132809999999</c:v>
                      </c:pt>
                      <c:pt idx="1992">
                        <c:v>1508.5878909999999</c:v>
                      </c:pt>
                      <c:pt idx="1993">
                        <c:v>1507.5625</c:v>
                      </c:pt>
                      <c:pt idx="1994">
                        <c:v>1506.5371090000001</c:v>
                      </c:pt>
                      <c:pt idx="1995">
                        <c:v>1505.5117190000001</c:v>
                      </c:pt>
                      <c:pt idx="1996">
                        <c:v>1504.4853519999999</c:v>
                      </c:pt>
                      <c:pt idx="1997">
                        <c:v>1503.4589840000001</c:v>
                      </c:pt>
                      <c:pt idx="1998">
                        <c:v>1502.4326169999999</c:v>
                      </c:pt>
                      <c:pt idx="1999">
                        <c:v>1501.40625</c:v>
                      </c:pt>
                      <c:pt idx="2000">
                        <c:v>1500.3798830000001</c:v>
                      </c:pt>
                      <c:pt idx="2001">
                        <c:v>1499.352539</c:v>
                      </c:pt>
                      <c:pt idx="2002">
                        <c:v>1498.3251949999999</c:v>
                      </c:pt>
                      <c:pt idx="2003">
                        <c:v>1497.2978519999999</c:v>
                      </c:pt>
                      <c:pt idx="2004">
                        <c:v>1496.2695309999999</c:v>
                      </c:pt>
                      <c:pt idx="2005">
                        <c:v>1495.2421879999999</c:v>
                      </c:pt>
                      <c:pt idx="2006">
                        <c:v>1494.2138669999999</c:v>
                      </c:pt>
                      <c:pt idx="2007">
                        <c:v>1493.185547</c:v>
                      </c:pt>
                      <c:pt idx="2008">
                        <c:v>1492.1572269999999</c:v>
                      </c:pt>
                      <c:pt idx="2009">
                        <c:v>1491.1289059999999</c:v>
                      </c:pt>
                      <c:pt idx="2010">
                        <c:v>1490.0996090000001</c:v>
                      </c:pt>
                      <c:pt idx="2011">
                        <c:v>1489.0703129999999</c:v>
                      </c:pt>
                      <c:pt idx="2012">
                        <c:v>1488.0410159999999</c:v>
                      </c:pt>
                      <c:pt idx="2013">
                        <c:v>1487.0117190000001</c:v>
                      </c:pt>
                      <c:pt idx="2014">
                        <c:v>1485.9814449999999</c:v>
                      </c:pt>
                      <c:pt idx="2015">
                        <c:v>1484.9521480000001</c:v>
                      </c:pt>
                      <c:pt idx="2016">
                        <c:v>1483.921875</c:v>
                      </c:pt>
                      <c:pt idx="2017">
                        <c:v>1482.8916019999999</c:v>
                      </c:pt>
                      <c:pt idx="2018">
                        <c:v>1481.8603519999999</c:v>
                      </c:pt>
                      <c:pt idx="2019">
                        <c:v>1480.830078</c:v>
                      </c:pt>
                      <c:pt idx="2020">
                        <c:v>1479.798828</c:v>
                      </c:pt>
                      <c:pt idx="2021">
                        <c:v>1478.767578</c:v>
                      </c:pt>
                      <c:pt idx="2022">
                        <c:v>1477.736328</c:v>
                      </c:pt>
                      <c:pt idx="2023">
                        <c:v>1476.7041019999999</c:v>
                      </c:pt>
                      <c:pt idx="2024">
                        <c:v>1475.6728519999999</c:v>
                      </c:pt>
                      <c:pt idx="2025">
                        <c:v>1474.640625</c:v>
                      </c:pt>
                      <c:pt idx="2026">
                        <c:v>1473.6083980000001</c:v>
                      </c:pt>
                      <c:pt idx="2027">
                        <c:v>1472.5751949999999</c:v>
                      </c:pt>
                      <c:pt idx="2028">
                        <c:v>1471.5429690000001</c:v>
                      </c:pt>
                      <c:pt idx="2029">
                        <c:v>1470.5097659999999</c:v>
                      </c:pt>
                      <c:pt idx="2030">
                        <c:v>1469.4765629999999</c:v>
                      </c:pt>
                      <c:pt idx="2031">
                        <c:v>1468.4433590000001</c:v>
                      </c:pt>
                      <c:pt idx="2032">
                        <c:v>1467.4101559999999</c:v>
                      </c:pt>
                      <c:pt idx="2033">
                        <c:v>1466.3759769999999</c:v>
                      </c:pt>
                      <c:pt idx="2034">
                        <c:v>1465.341797</c:v>
                      </c:pt>
                      <c:pt idx="2035">
                        <c:v>1464.3076169999999</c:v>
                      </c:pt>
                      <c:pt idx="2036">
                        <c:v>1463.2734379999999</c:v>
                      </c:pt>
                      <c:pt idx="2037">
                        <c:v>1462.2392580000001</c:v>
                      </c:pt>
                      <c:pt idx="2038">
                        <c:v>1461.2041019999999</c:v>
                      </c:pt>
                      <c:pt idx="2039">
                        <c:v>1460.1689449999999</c:v>
                      </c:pt>
                      <c:pt idx="2040">
                        <c:v>1459.133789</c:v>
                      </c:pt>
                      <c:pt idx="2041">
                        <c:v>1458.0986330000001</c:v>
                      </c:pt>
                      <c:pt idx="2042">
                        <c:v>1457.0625</c:v>
                      </c:pt>
                      <c:pt idx="2043">
                        <c:v>1456.0263669999999</c:v>
                      </c:pt>
                      <c:pt idx="2044">
                        <c:v>1454.9902340000001</c:v>
                      </c:pt>
                      <c:pt idx="2045">
                        <c:v>1453.9541019999999</c:v>
                      </c:pt>
                      <c:pt idx="2046">
                        <c:v>1452.9179690000001</c:v>
                      </c:pt>
                      <c:pt idx="2047">
                        <c:v>1451.8808590000001</c:v>
                      </c:pt>
                      <c:pt idx="2048">
                        <c:v>1450.84375</c:v>
                      </c:pt>
                      <c:pt idx="2049">
                        <c:v>1449.8066409999999</c:v>
                      </c:pt>
                      <c:pt idx="2050">
                        <c:v>1448.7695309999999</c:v>
                      </c:pt>
                      <c:pt idx="2051">
                        <c:v>1447.7314449999999</c:v>
                      </c:pt>
                      <c:pt idx="2052">
                        <c:v>1446.694336</c:v>
                      </c:pt>
                      <c:pt idx="2053">
                        <c:v>1445.65625</c:v>
                      </c:pt>
                      <c:pt idx="2054">
                        <c:v>1444.618164</c:v>
                      </c:pt>
                      <c:pt idx="2055">
                        <c:v>1443.5791019999999</c:v>
                      </c:pt>
                      <c:pt idx="2056">
                        <c:v>1442.5410159999999</c:v>
                      </c:pt>
                      <c:pt idx="2057">
                        <c:v>1441.501953</c:v>
                      </c:pt>
                      <c:pt idx="2058">
                        <c:v>1440.4628909999999</c:v>
                      </c:pt>
                      <c:pt idx="2059">
                        <c:v>1439.423828</c:v>
                      </c:pt>
                      <c:pt idx="2060">
                        <c:v>1438.383789</c:v>
                      </c:pt>
                      <c:pt idx="2061">
                        <c:v>1437.34375</c:v>
                      </c:pt>
                      <c:pt idx="2062">
                        <c:v>1436.303711</c:v>
                      </c:pt>
                      <c:pt idx="2063">
                        <c:v>1435.263672</c:v>
                      </c:pt>
                      <c:pt idx="2064">
                        <c:v>1434.2236330000001</c:v>
                      </c:pt>
                      <c:pt idx="2065">
                        <c:v>1433.1835940000001</c:v>
                      </c:pt>
                      <c:pt idx="2066">
                        <c:v>1432.142578</c:v>
                      </c:pt>
                      <c:pt idx="2067">
                        <c:v>1431.1015629999999</c:v>
                      </c:pt>
                      <c:pt idx="2068">
                        <c:v>1430.060547</c:v>
                      </c:pt>
                      <c:pt idx="2069">
                        <c:v>1429.0185550000001</c:v>
                      </c:pt>
                      <c:pt idx="2070">
                        <c:v>1427.9765629999999</c:v>
                      </c:pt>
                      <c:pt idx="2071">
                        <c:v>1426.935547</c:v>
                      </c:pt>
                      <c:pt idx="2072">
                        <c:v>1425.8935550000001</c:v>
                      </c:pt>
                      <c:pt idx="2073">
                        <c:v>1424.850586</c:v>
                      </c:pt>
                      <c:pt idx="2074">
                        <c:v>1423.8085940000001</c:v>
                      </c:pt>
                      <c:pt idx="2075">
                        <c:v>1422.765625</c:v>
                      </c:pt>
                      <c:pt idx="2076">
                        <c:v>1421.7226559999999</c:v>
                      </c:pt>
                      <c:pt idx="2077">
                        <c:v>1420.6796879999999</c:v>
                      </c:pt>
                      <c:pt idx="2078">
                        <c:v>1419.6357419999999</c:v>
                      </c:pt>
                      <c:pt idx="2079">
                        <c:v>1418.5927730000001</c:v>
                      </c:pt>
                      <c:pt idx="2080">
                        <c:v>1417.548828</c:v>
                      </c:pt>
                      <c:pt idx="2081">
                        <c:v>1416.5048830000001</c:v>
                      </c:pt>
                      <c:pt idx="2082">
                        <c:v>1415.4609379999999</c:v>
                      </c:pt>
                      <c:pt idx="2083">
                        <c:v>1414.4160159999999</c:v>
                      </c:pt>
                      <c:pt idx="2084">
                        <c:v>1413.3710940000001</c:v>
                      </c:pt>
                      <c:pt idx="2085">
                        <c:v>1412.3271480000001</c:v>
                      </c:pt>
                      <c:pt idx="2086">
                        <c:v>1411.28125</c:v>
                      </c:pt>
                      <c:pt idx="2087">
                        <c:v>1410.236328</c:v>
                      </c:pt>
                      <c:pt idx="2088">
                        <c:v>1409.1904300000001</c:v>
                      </c:pt>
                      <c:pt idx="2089">
                        <c:v>1408.1455080000001</c:v>
                      </c:pt>
                      <c:pt idx="2090">
                        <c:v>1407.0996090000001</c:v>
                      </c:pt>
                      <c:pt idx="2091">
                        <c:v>1406.0527340000001</c:v>
                      </c:pt>
                      <c:pt idx="2092">
                        <c:v>1405.006836</c:v>
                      </c:pt>
                      <c:pt idx="2093">
                        <c:v>1403.959961</c:v>
                      </c:pt>
                      <c:pt idx="2094">
                        <c:v>1402.913086</c:v>
                      </c:pt>
                      <c:pt idx="2095">
                        <c:v>1401.866211</c:v>
                      </c:pt>
                      <c:pt idx="2096">
                        <c:v>1400.819336</c:v>
                      </c:pt>
                      <c:pt idx="2097">
                        <c:v>1399.7714840000001</c:v>
                      </c:pt>
                      <c:pt idx="2098">
                        <c:v>1398.7236330000001</c:v>
                      </c:pt>
                      <c:pt idx="2099">
                        <c:v>1397.6757809999999</c:v>
                      </c:pt>
                      <c:pt idx="2100">
                        <c:v>1396.6279300000001</c:v>
                      </c:pt>
                      <c:pt idx="2101">
                        <c:v>1395.580078</c:v>
                      </c:pt>
                      <c:pt idx="2102">
                        <c:v>1394.53125</c:v>
                      </c:pt>
                      <c:pt idx="2103">
                        <c:v>1393.482422</c:v>
                      </c:pt>
                      <c:pt idx="2104">
                        <c:v>1392.4335940000001</c:v>
                      </c:pt>
                      <c:pt idx="2105">
                        <c:v>1391.3847659999999</c:v>
                      </c:pt>
                      <c:pt idx="2106">
                        <c:v>1390.334961</c:v>
                      </c:pt>
                      <c:pt idx="2107">
                        <c:v>1389.2851559999999</c:v>
                      </c:pt>
                      <c:pt idx="2108">
                        <c:v>1388.2353519999999</c:v>
                      </c:pt>
                      <c:pt idx="2109">
                        <c:v>1387.185547</c:v>
                      </c:pt>
                      <c:pt idx="2110">
                        <c:v>1386.1357419999999</c:v>
                      </c:pt>
                      <c:pt idx="2111">
                        <c:v>1385.084961</c:v>
                      </c:pt>
                      <c:pt idx="2112">
                        <c:v>1384.0341800000001</c:v>
                      </c:pt>
                      <c:pt idx="2113">
                        <c:v>1382.9833980000001</c:v>
                      </c:pt>
                      <c:pt idx="2114">
                        <c:v>1381.9326169999999</c:v>
                      </c:pt>
                      <c:pt idx="2115">
                        <c:v>1380.8808590000001</c:v>
                      </c:pt>
                      <c:pt idx="2116">
                        <c:v>1379.8291019999999</c:v>
                      </c:pt>
                      <c:pt idx="2117">
                        <c:v>1378.7773440000001</c:v>
                      </c:pt>
                      <c:pt idx="2118">
                        <c:v>1377.725586</c:v>
                      </c:pt>
                      <c:pt idx="2119">
                        <c:v>1376.673828</c:v>
                      </c:pt>
                      <c:pt idx="2120">
                        <c:v>1375.6210940000001</c:v>
                      </c:pt>
                      <c:pt idx="2121">
                        <c:v>1374.5683590000001</c:v>
                      </c:pt>
                      <c:pt idx="2122">
                        <c:v>1373.515625</c:v>
                      </c:pt>
                      <c:pt idx="2123">
                        <c:v>1372.4628909999999</c:v>
                      </c:pt>
                      <c:pt idx="2124">
                        <c:v>1371.4091800000001</c:v>
                      </c:pt>
                      <c:pt idx="2125">
                        <c:v>1370.3554690000001</c:v>
                      </c:pt>
                      <c:pt idx="2126">
                        <c:v>1369.3017580000001</c:v>
                      </c:pt>
                      <c:pt idx="2127">
                        <c:v>1368.248047</c:v>
                      </c:pt>
                      <c:pt idx="2128">
                        <c:v>1367.194336</c:v>
                      </c:pt>
                      <c:pt idx="2129">
                        <c:v>1366.1396480000001</c:v>
                      </c:pt>
                      <c:pt idx="2130">
                        <c:v>1365.084961</c:v>
                      </c:pt>
                      <c:pt idx="2131">
                        <c:v>1364.0302730000001</c:v>
                      </c:pt>
                      <c:pt idx="2132">
                        <c:v>1362.975586</c:v>
                      </c:pt>
                      <c:pt idx="2133">
                        <c:v>1361.919922</c:v>
                      </c:pt>
                      <c:pt idx="2134">
                        <c:v>1360.8652340000001</c:v>
                      </c:pt>
                      <c:pt idx="2135">
                        <c:v>1359.8095699999999</c:v>
                      </c:pt>
                      <c:pt idx="2136">
                        <c:v>1358.7529300000001</c:v>
                      </c:pt>
                      <c:pt idx="2137">
                        <c:v>1357.6972659999999</c:v>
                      </c:pt>
                      <c:pt idx="2138">
                        <c:v>1356.640625</c:v>
                      </c:pt>
                      <c:pt idx="2139">
                        <c:v>1355.5839840000001</c:v>
                      </c:pt>
                      <c:pt idx="2140">
                        <c:v>1354.5273440000001</c:v>
                      </c:pt>
                      <c:pt idx="2141">
                        <c:v>1353.470703</c:v>
                      </c:pt>
                      <c:pt idx="2142">
                        <c:v>1352.413086</c:v>
                      </c:pt>
                      <c:pt idx="2143">
                        <c:v>1351.3564449999999</c:v>
                      </c:pt>
                      <c:pt idx="2144">
                        <c:v>1350.298828</c:v>
                      </c:pt>
                      <c:pt idx="2145">
                        <c:v>1349.2402340000001</c:v>
                      </c:pt>
                      <c:pt idx="2146">
                        <c:v>1348.1826169999999</c:v>
                      </c:pt>
                      <c:pt idx="2147">
                        <c:v>1347.1240230000001</c:v>
                      </c:pt>
                      <c:pt idx="2148">
                        <c:v>1346.0654300000001</c:v>
                      </c:pt>
                      <c:pt idx="2149">
                        <c:v>1345.006836</c:v>
                      </c:pt>
                      <c:pt idx="2150">
                        <c:v>1343.9482419999999</c:v>
                      </c:pt>
                      <c:pt idx="2151">
                        <c:v>1342.888672</c:v>
                      </c:pt>
                      <c:pt idx="2152">
                        <c:v>1341.8291019999999</c:v>
                      </c:pt>
                      <c:pt idx="2153">
                        <c:v>1340.7695309999999</c:v>
                      </c:pt>
                      <c:pt idx="2154">
                        <c:v>1339.709961</c:v>
                      </c:pt>
                      <c:pt idx="2155">
                        <c:v>1338.6503909999999</c:v>
                      </c:pt>
                      <c:pt idx="2156">
                        <c:v>1337.5898440000001</c:v>
                      </c:pt>
                      <c:pt idx="2157">
                        <c:v>1336.529297</c:v>
                      </c:pt>
                      <c:pt idx="2158">
                        <c:v>1335.46875</c:v>
                      </c:pt>
                      <c:pt idx="2159">
                        <c:v>1334.408203</c:v>
                      </c:pt>
                      <c:pt idx="2160">
                        <c:v>1333.3466800000001</c:v>
                      </c:pt>
                      <c:pt idx="2161">
                        <c:v>1332.2851559999999</c:v>
                      </c:pt>
                      <c:pt idx="2162">
                        <c:v>1331.2236330000001</c:v>
                      </c:pt>
                      <c:pt idx="2163">
                        <c:v>1330.1621090000001</c:v>
                      </c:pt>
                      <c:pt idx="2164">
                        <c:v>1329.0996090000001</c:v>
                      </c:pt>
                      <c:pt idx="2165">
                        <c:v>1328.038086</c:v>
                      </c:pt>
                      <c:pt idx="2166">
                        <c:v>1326.975586</c:v>
                      </c:pt>
                      <c:pt idx="2167">
                        <c:v>1325.913086</c:v>
                      </c:pt>
                      <c:pt idx="2168">
                        <c:v>1324.8496090000001</c:v>
                      </c:pt>
                      <c:pt idx="2169">
                        <c:v>1323.7871090000001</c:v>
                      </c:pt>
                      <c:pt idx="2170">
                        <c:v>1322.7236330000001</c:v>
                      </c:pt>
                      <c:pt idx="2171">
                        <c:v>1321.6601559999999</c:v>
                      </c:pt>
                      <c:pt idx="2172">
                        <c:v>1320.595703</c:v>
                      </c:pt>
                      <c:pt idx="2173">
                        <c:v>1319.5322269999999</c:v>
                      </c:pt>
                      <c:pt idx="2174">
                        <c:v>1318.4677730000001</c:v>
                      </c:pt>
                      <c:pt idx="2175">
                        <c:v>1317.4033199999999</c:v>
                      </c:pt>
                      <c:pt idx="2176">
                        <c:v>1316.3388669999999</c:v>
                      </c:pt>
                      <c:pt idx="2177">
                        <c:v>1315.274414</c:v>
                      </c:pt>
                      <c:pt idx="2178">
                        <c:v>1314.2089840000001</c:v>
                      </c:pt>
                      <c:pt idx="2179">
                        <c:v>1313.1435550000001</c:v>
                      </c:pt>
                      <c:pt idx="2180">
                        <c:v>1312.078125</c:v>
                      </c:pt>
                      <c:pt idx="2181">
                        <c:v>1311.0126949999999</c:v>
                      </c:pt>
                      <c:pt idx="2182">
                        <c:v>1309.946289</c:v>
                      </c:pt>
                      <c:pt idx="2183">
                        <c:v>1308.8798830000001</c:v>
                      </c:pt>
                      <c:pt idx="2184">
                        <c:v>1307.8134769999999</c:v>
                      </c:pt>
                      <c:pt idx="2185">
                        <c:v>1306.7470699999999</c:v>
                      </c:pt>
                      <c:pt idx="2186">
                        <c:v>1305.680664</c:v>
                      </c:pt>
                      <c:pt idx="2187">
                        <c:v>1304.6132809999999</c:v>
                      </c:pt>
                      <c:pt idx="2188">
                        <c:v>1303.5458980000001</c:v>
                      </c:pt>
                      <c:pt idx="2189">
                        <c:v>1302.4785159999999</c:v>
                      </c:pt>
                      <c:pt idx="2190">
                        <c:v>1301.4111330000001</c:v>
                      </c:pt>
                      <c:pt idx="2191">
                        <c:v>1300.3427730000001</c:v>
                      </c:pt>
                      <c:pt idx="2192">
                        <c:v>1299.274414</c:v>
                      </c:pt>
                      <c:pt idx="2193">
                        <c:v>1298.2060550000001</c:v>
                      </c:pt>
                      <c:pt idx="2194">
                        <c:v>1297.1376949999999</c:v>
                      </c:pt>
                      <c:pt idx="2195">
                        <c:v>1296.069336</c:v>
                      </c:pt>
                      <c:pt idx="2196">
                        <c:v>1295</c:v>
                      </c:pt>
                      <c:pt idx="2197">
                        <c:v>1293.930664</c:v>
                      </c:pt>
                      <c:pt idx="2198">
                        <c:v>1292.861328</c:v>
                      </c:pt>
                      <c:pt idx="2199">
                        <c:v>1291.7910159999999</c:v>
                      </c:pt>
                      <c:pt idx="2200">
                        <c:v>1290.7216800000001</c:v>
                      </c:pt>
                      <c:pt idx="2201">
                        <c:v>1289.6513669999999</c:v>
                      </c:pt>
                      <c:pt idx="2202">
                        <c:v>1288.5810550000001</c:v>
                      </c:pt>
                      <c:pt idx="2203">
                        <c:v>1287.5107419999999</c:v>
                      </c:pt>
                      <c:pt idx="2204">
                        <c:v>1286.439453</c:v>
                      </c:pt>
                      <c:pt idx="2205">
                        <c:v>1285.368164</c:v>
                      </c:pt>
                      <c:pt idx="2206">
                        <c:v>1284.296875</c:v>
                      </c:pt>
                      <c:pt idx="2207">
                        <c:v>1283.225586</c:v>
                      </c:pt>
                      <c:pt idx="2208">
                        <c:v>1282.154297</c:v>
                      </c:pt>
                      <c:pt idx="2209">
                        <c:v>1281.0820309999999</c:v>
                      </c:pt>
                      <c:pt idx="2210">
                        <c:v>1280.0097659999999</c:v>
                      </c:pt>
                      <c:pt idx="2211">
                        <c:v>1278.9375</c:v>
                      </c:pt>
                      <c:pt idx="2212">
                        <c:v>1277.8652340000001</c:v>
                      </c:pt>
                      <c:pt idx="2213">
                        <c:v>1276.7919919999999</c:v>
                      </c:pt>
                      <c:pt idx="2214">
                        <c:v>1275.71875</c:v>
                      </c:pt>
                      <c:pt idx="2215">
                        <c:v>1274.6455080000001</c:v>
                      </c:pt>
                      <c:pt idx="2216">
                        <c:v>1273.5722659999999</c:v>
                      </c:pt>
                      <c:pt idx="2217">
                        <c:v>1272.498047</c:v>
                      </c:pt>
                      <c:pt idx="2218">
                        <c:v>1271.4248050000001</c:v>
                      </c:pt>
                      <c:pt idx="2219">
                        <c:v>1270.350586</c:v>
                      </c:pt>
                      <c:pt idx="2220">
                        <c:v>1269.2763669999999</c:v>
                      </c:pt>
                      <c:pt idx="2221">
                        <c:v>1268.201172</c:v>
                      </c:pt>
                      <c:pt idx="2222">
                        <c:v>1267.126953</c:v>
                      </c:pt>
                      <c:pt idx="2223">
                        <c:v>1266.0517580000001</c:v>
                      </c:pt>
                      <c:pt idx="2224">
                        <c:v>1264.9765629999999</c:v>
                      </c:pt>
                      <c:pt idx="2225">
                        <c:v>1263.9003909999999</c:v>
                      </c:pt>
                      <c:pt idx="2226">
                        <c:v>1262.8251949999999</c:v>
                      </c:pt>
                      <c:pt idx="2227">
                        <c:v>1261.7490230000001</c:v>
                      </c:pt>
                      <c:pt idx="2228">
                        <c:v>1260.6728519999999</c:v>
                      </c:pt>
                      <c:pt idx="2229">
                        <c:v>1259.5966800000001</c:v>
                      </c:pt>
                      <c:pt idx="2230">
                        <c:v>1258.5195309999999</c:v>
                      </c:pt>
                      <c:pt idx="2231">
                        <c:v>1257.4433590000001</c:v>
                      </c:pt>
                      <c:pt idx="2232">
                        <c:v>1256.366211</c:v>
                      </c:pt>
                      <c:pt idx="2233">
                        <c:v>1255.2890629999999</c:v>
                      </c:pt>
                      <c:pt idx="2234">
                        <c:v>1254.2109379999999</c:v>
                      </c:pt>
                      <c:pt idx="2235">
                        <c:v>1253.133789</c:v>
                      </c:pt>
                      <c:pt idx="2236">
                        <c:v>1252.055664</c:v>
                      </c:pt>
                      <c:pt idx="2237">
                        <c:v>1250.977539</c:v>
                      </c:pt>
                      <c:pt idx="2238">
                        <c:v>1249.8984379999999</c:v>
                      </c:pt>
                      <c:pt idx="2239">
                        <c:v>1248.8203129999999</c:v>
                      </c:pt>
                      <c:pt idx="2240">
                        <c:v>1247.741211</c:v>
                      </c:pt>
                      <c:pt idx="2241">
                        <c:v>1246.6621090000001</c:v>
                      </c:pt>
                      <c:pt idx="2242">
                        <c:v>1245.5830080000001</c:v>
                      </c:pt>
                      <c:pt idx="2243">
                        <c:v>1244.5029300000001</c:v>
                      </c:pt>
                      <c:pt idx="2244">
                        <c:v>1243.423828</c:v>
                      </c:pt>
                      <c:pt idx="2245">
                        <c:v>1242.34375</c:v>
                      </c:pt>
                      <c:pt idx="2246">
                        <c:v>1241.263672</c:v>
                      </c:pt>
                      <c:pt idx="2247">
                        <c:v>1240.1826169999999</c:v>
                      </c:pt>
                      <c:pt idx="2248">
                        <c:v>1239.102539</c:v>
                      </c:pt>
                      <c:pt idx="2249">
                        <c:v>1238.0214840000001</c:v>
                      </c:pt>
                      <c:pt idx="2250">
                        <c:v>1236.9404300000001</c:v>
                      </c:pt>
                      <c:pt idx="2251">
                        <c:v>1235.859375</c:v>
                      </c:pt>
                      <c:pt idx="2252">
                        <c:v>1234.7773440000001</c:v>
                      </c:pt>
                      <c:pt idx="2253">
                        <c:v>1233.6953129999999</c:v>
                      </c:pt>
                      <c:pt idx="2254">
                        <c:v>1232.6132809999999</c:v>
                      </c:pt>
                      <c:pt idx="2255">
                        <c:v>1231.53125</c:v>
                      </c:pt>
                      <c:pt idx="2256">
                        <c:v>1230.4492190000001</c:v>
                      </c:pt>
                      <c:pt idx="2257">
                        <c:v>1229.366211</c:v>
                      </c:pt>
                      <c:pt idx="2258">
                        <c:v>1228.283203</c:v>
                      </c:pt>
                      <c:pt idx="2259">
                        <c:v>1227.2001949999999</c:v>
                      </c:pt>
                      <c:pt idx="2260">
                        <c:v>1226.1171879999999</c:v>
                      </c:pt>
                      <c:pt idx="2261">
                        <c:v>1225.033203</c:v>
                      </c:pt>
                      <c:pt idx="2262">
                        <c:v>1223.9492190000001</c:v>
                      </c:pt>
                      <c:pt idx="2263">
                        <c:v>1222.8652340000001</c:v>
                      </c:pt>
                      <c:pt idx="2264">
                        <c:v>1221.78125</c:v>
                      </c:pt>
                      <c:pt idx="2265">
                        <c:v>1220.696289</c:v>
                      </c:pt>
                      <c:pt idx="2266">
                        <c:v>1219.6123050000001</c:v>
                      </c:pt>
                      <c:pt idx="2267">
                        <c:v>1218.5273440000001</c:v>
                      </c:pt>
                      <c:pt idx="2268">
                        <c:v>1217.4414059999999</c:v>
                      </c:pt>
                      <c:pt idx="2269">
                        <c:v>1216.3564449999999</c:v>
                      </c:pt>
                      <c:pt idx="2270">
                        <c:v>1215.2705080000001</c:v>
                      </c:pt>
                      <c:pt idx="2271">
                        <c:v>1214.1845699999999</c:v>
                      </c:pt>
                      <c:pt idx="2272">
                        <c:v>1213.0986330000001</c:v>
                      </c:pt>
                      <c:pt idx="2273">
                        <c:v>1212.0126949999999</c:v>
                      </c:pt>
                      <c:pt idx="2274">
                        <c:v>1210.9257809999999</c:v>
                      </c:pt>
                      <c:pt idx="2275">
                        <c:v>1209.8388669999999</c:v>
                      </c:pt>
                      <c:pt idx="2276">
                        <c:v>1208.751953</c:v>
                      </c:pt>
                      <c:pt idx="2277">
                        <c:v>1207.665039</c:v>
                      </c:pt>
                      <c:pt idx="2278">
                        <c:v>1206.5771480000001</c:v>
                      </c:pt>
                      <c:pt idx="2279">
                        <c:v>1205.4902340000001</c:v>
                      </c:pt>
                      <c:pt idx="2280">
                        <c:v>1204.4023440000001</c:v>
                      </c:pt>
                      <c:pt idx="2281">
                        <c:v>1203.3134769999999</c:v>
                      </c:pt>
                      <c:pt idx="2282">
                        <c:v>1202.225586</c:v>
                      </c:pt>
                      <c:pt idx="2283">
                        <c:v>1201.1367190000001</c:v>
                      </c:pt>
                      <c:pt idx="2284">
                        <c:v>1200.0478519999999</c:v>
                      </c:pt>
                      <c:pt idx="2285">
                        <c:v>1198.9589840000001</c:v>
                      </c:pt>
                      <c:pt idx="2286">
                        <c:v>1197.8701169999999</c:v>
                      </c:pt>
                      <c:pt idx="2287">
                        <c:v>1196.7802730000001</c:v>
                      </c:pt>
                      <c:pt idx="2288">
                        <c:v>1195.6904300000001</c:v>
                      </c:pt>
                      <c:pt idx="2289">
                        <c:v>1194.600586</c:v>
                      </c:pt>
                      <c:pt idx="2290">
                        <c:v>1193.5107419999999</c:v>
                      </c:pt>
                      <c:pt idx="2291">
                        <c:v>1192.419922</c:v>
                      </c:pt>
                      <c:pt idx="2292">
                        <c:v>1191.330078</c:v>
                      </c:pt>
                      <c:pt idx="2293">
                        <c:v>1190.2392580000001</c:v>
                      </c:pt>
                      <c:pt idx="2294">
                        <c:v>1189.147461</c:v>
                      </c:pt>
                      <c:pt idx="2295">
                        <c:v>1188.0566409999999</c:v>
                      </c:pt>
                      <c:pt idx="2296">
                        <c:v>1186.9648440000001</c:v>
                      </c:pt>
                      <c:pt idx="2297">
                        <c:v>1185.873047</c:v>
                      </c:pt>
                      <c:pt idx="2298">
                        <c:v>1184.78125</c:v>
                      </c:pt>
                      <c:pt idx="2299">
                        <c:v>1183.689453</c:v>
                      </c:pt>
                      <c:pt idx="2300">
                        <c:v>1182.5966800000001</c:v>
                      </c:pt>
                      <c:pt idx="2301">
                        <c:v>1181.5039059999999</c:v>
                      </c:pt>
                      <c:pt idx="2302">
                        <c:v>1180.4111330000001</c:v>
                      </c:pt>
                      <c:pt idx="2303">
                        <c:v>1179.3173830000001</c:v>
                      </c:pt>
                      <c:pt idx="2304">
                        <c:v>1178.2246090000001</c:v>
                      </c:pt>
                      <c:pt idx="2305">
                        <c:v>1177.1308590000001</c:v>
                      </c:pt>
                      <c:pt idx="2306">
                        <c:v>1176.0371090000001</c:v>
                      </c:pt>
                      <c:pt idx="2307">
                        <c:v>1174.9433590000001</c:v>
                      </c:pt>
                      <c:pt idx="2308">
                        <c:v>1173.8486330000001</c:v>
                      </c:pt>
                      <c:pt idx="2309">
                        <c:v>1172.7539059999999</c:v>
                      </c:pt>
                      <c:pt idx="2310">
                        <c:v>1171.6591800000001</c:v>
                      </c:pt>
                      <c:pt idx="2311">
                        <c:v>1170.564453</c:v>
                      </c:pt>
                      <c:pt idx="2312">
                        <c:v>1169.4697269999999</c:v>
                      </c:pt>
                      <c:pt idx="2313">
                        <c:v>1168.3740230000001</c:v>
                      </c:pt>
                      <c:pt idx="2314">
                        <c:v>1167.2783199999999</c:v>
                      </c:pt>
                      <c:pt idx="2315">
                        <c:v>1166.1826169999999</c:v>
                      </c:pt>
                      <c:pt idx="2316">
                        <c:v>1165.0859379999999</c:v>
                      </c:pt>
                      <c:pt idx="2317">
                        <c:v>1163.9902340000001</c:v>
                      </c:pt>
                      <c:pt idx="2318">
                        <c:v>1162.8935550000001</c:v>
                      </c:pt>
                      <c:pt idx="2319">
                        <c:v>1161.796875</c:v>
                      </c:pt>
                      <c:pt idx="2320">
                        <c:v>1160.6992190000001</c:v>
                      </c:pt>
                      <c:pt idx="2321">
                        <c:v>1159.602539</c:v>
                      </c:pt>
                      <c:pt idx="2322">
                        <c:v>1158.5048830000001</c:v>
                      </c:pt>
                      <c:pt idx="2323">
                        <c:v>1157.4072269999999</c:v>
                      </c:pt>
                      <c:pt idx="2324">
                        <c:v>1156.3095699999999</c:v>
                      </c:pt>
                      <c:pt idx="2325">
                        <c:v>1155.2109379999999</c:v>
                      </c:pt>
                      <c:pt idx="2326">
                        <c:v>1154.1123050000001</c:v>
                      </c:pt>
                      <c:pt idx="2327">
                        <c:v>1153.013672</c:v>
                      </c:pt>
                      <c:pt idx="2328">
                        <c:v>1151.915039</c:v>
                      </c:pt>
                      <c:pt idx="2329">
                        <c:v>1150.8164059999999</c:v>
                      </c:pt>
                      <c:pt idx="2330">
                        <c:v>1149.716797</c:v>
                      </c:pt>
                      <c:pt idx="2331">
                        <c:v>1148.6171879999999</c:v>
                      </c:pt>
                      <c:pt idx="2332">
                        <c:v>1147.517578</c:v>
                      </c:pt>
                      <c:pt idx="2333">
                        <c:v>1146.4179690000001</c:v>
                      </c:pt>
                      <c:pt idx="2334">
                        <c:v>1145.3173830000001</c:v>
                      </c:pt>
                      <c:pt idx="2335">
                        <c:v>1144.216797</c:v>
                      </c:pt>
                      <c:pt idx="2336">
                        <c:v>1143.116211</c:v>
                      </c:pt>
                      <c:pt idx="2337">
                        <c:v>1142.0146480000001</c:v>
                      </c:pt>
                      <c:pt idx="2338">
                        <c:v>1140.9140629999999</c:v>
                      </c:pt>
                      <c:pt idx="2339">
                        <c:v>1139.8125</c:v>
                      </c:pt>
                      <c:pt idx="2340">
                        <c:v>1138.7109379999999</c:v>
                      </c:pt>
                      <c:pt idx="2341">
                        <c:v>1137.609375</c:v>
                      </c:pt>
                      <c:pt idx="2342">
                        <c:v>1136.506836</c:v>
                      </c:pt>
                      <c:pt idx="2343">
                        <c:v>1135.404297</c:v>
                      </c:pt>
                      <c:pt idx="2344">
                        <c:v>1134.3017580000001</c:v>
                      </c:pt>
                      <c:pt idx="2345">
                        <c:v>1133.1992190000001</c:v>
                      </c:pt>
                      <c:pt idx="2346">
                        <c:v>1132.0966800000001</c:v>
                      </c:pt>
                      <c:pt idx="2347">
                        <c:v>1130.993164</c:v>
                      </c:pt>
                      <c:pt idx="2348">
                        <c:v>1129.8896480000001</c:v>
                      </c:pt>
                      <c:pt idx="2349">
                        <c:v>1128.7861330000001</c:v>
                      </c:pt>
                      <c:pt idx="2350">
                        <c:v>1127.6816409999999</c:v>
                      </c:pt>
                      <c:pt idx="2351">
                        <c:v>1126.578125</c:v>
                      </c:pt>
                      <c:pt idx="2352">
                        <c:v>1125.4736330000001</c:v>
                      </c:pt>
                      <c:pt idx="2353">
                        <c:v>1124.3691409999999</c:v>
                      </c:pt>
                      <c:pt idx="2354">
                        <c:v>1123.263672</c:v>
                      </c:pt>
                      <c:pt idx="2355">
                        <c:v>1122.1591800000001</c:v>
                      </c:pt>
                      <c:pt idx="2356">
                        <c:v>1121.053711</c:v>
                      </c:pt>
                      <c:pt idx="2357">
                        <c:v>1119.9482419999999</c:v>
                      </c:pt>
                      <c:pt idx="2358">
                        <c:v>1118.841797</c:v>
                      </c:pt>
                      <c:pt idx="2359">
                        <c:v>1117.736328</c:v>
                      </c:pt>
                      <c:pt idx="2360">
                        <c:v>1116.6298830000001</c:v>
                      </c:pt>
                      <c:pt idx="2361">
                        <c:v>1115.5234379999999</c:v>
                      </c:pt>
                      <c:pt idx="2362">
                        <c:v>1114.4169919999999</c:v>
                      </c:pt>
                      <c:pt idx="2363">
                        <c:v>1113.3095699999999</c:v>
                      </c:pt>
                      <c:pt idx="2364">
                        <c:v>1112.2021480000001</c:v>
                      </c:pt>
                      <c:pt idx="2365">
                        <c:v>1111.0947269999999</c:v>
                      </c:pt>
                      <c:pt idx="2366">
                        <c:v>1109.9873050000001</c:v>
                      </c:pt>
                      <c:pt idx="2367">
                        <c:v>1108.8798830000001</c:v>
                      </c:pt>
                      <c:pt idx="2368">
                        <c:v>1107.7714840000001</c:v>
                      </c:pt>
                      <c:pt idx="2369">
                        <c:v>1106.663086</c:v>
                      </c:pt>
                      <c:pt idx="2370">
                        <c:v>1105.5546879999999</c:v>
                      </c:pt>
                      <c:pt idx="2371">
                        <c:v>1104.4453129999999</c:v>
                      </c:pt>
                      <c:pt idx="2372">
                        <c:v>1103.336914</c:v>
                      </c:pt>
                      <c:pt idx="2373">
                        <c:v>1102.227539</c:v>
                      </c:pt>
                      <c:pt idx="2374">
                        <c:v>1101.118164</c:v>
                      </c:pt>
                      <c:pt idx="2375">
                        <c:v>1100.0078129999999</c:v>
                      </c:pt>
                      <c:pt idx="2376">
                        <c:v>1098.8984379999999</c:v>
                      </c:pt>
                      <c:pt idx="2377">
                        <c:v>1097.788086</c:v>
                      </c:pt>
                      <c:pt idx="2378">
                        <c:v>1096.6777340000001</c:v>
                      </c:pt>
                      <c:pt idx="2379">
                        <c:v>1095.5664059999999</c:v>
                      </c:pt>
                      <c:pt idx="2380">
                        <c:v>1094.4560550000001</c:v>
                      </c:pt>
                      <c:pt idx="2381">
                        <c:v>1093.3447269999999</c:v>
                      </c:pt>
                      <c:pt idx="2382">
                        <c:v>1092.2333980000001</c:v>
                      </c:pt>
                      <c:pt idx="2383">
                        <c:v>1091.1210940000001</c:v>
                      </c:pt>
                      <c:pt idx="2384">
                        <c:v>1090.0097659999999</c:v>
                      </c:pt>
                      <c:pt idx="2385">
                        <c:v>1088.897461</c:v>
                      </c:pt>
                      <c:pt idx="2386">
                        <c:v>1087.7851559999999</c:v>
                      </c:pt>
                      <c:pt idx="2387">
                        <c:v>1086.6728519999999</c:v>
                      </c:pt>
                      <c:pt idx="2388">
                        <c:v>1085.5595699999999</c:v>
                      </c:pt>
                      <c:pt idx="2389">
                        <c:v>1084.4472659999999</c:v>
                      </c:pt>
                      <c:pt idx="2390">
                        <c:v>1083.3339840000001</c:v>
                      </c:pt>
                      <c:pt idx="2391">
                        <c:v>1082.2197269999999</c:v>
                      </c:pt>
                      <c:pt idx="2392">
                        <c:v>1081.1064449999999</c:v>
                      </c:pt>
                      <c:pt idx="2393">
                        <c:v>1079.9921879999999</c:v>
                      </c:pt>
                      <c:pt idx="2394">
                        <c:v>1078.8779300000001</c:v>
                      </c:pt>
                      <c:pt idx="2395">
                        <c:v>1077.763672</c:v>
                      </c:pt>
                      <c:pt idx="2396">
                        <c:v>1076.649414</c:v>
                      </c:pt>
                      <c:pt idx="2397">
                        <c:v>1075.5341800000001</c:v>
                      </c:pt>
                      <c:pt idx="2398">
                        <c:v>1074.4189449999999</c:v>
                      </c:pt>
                      <c:pt idx="2399">
                        <c:v>1073.303711</c:v>
                      </c:pt>
                      <c:pt idx="2400">
                        <c:v>1072.1884769999999</c:v>
                      </c:pt>
                      <c:pt idx="2401">
                        <c:v>1071.0722659999999</c:v>
                      </c:pt>
                      <c:pt idx="2402">
                        <c:v>1069.9560550000001</c:v>
                      </c:pt>
                      <c:pt idx="2403">
                        <c:v>1068.8398440000001</c:v>
                      </c:pt>
                      <c:pt idx="2404">
                        <c:v>1067.7236330000001</c:v>
                      </c:pt>
                      <c:pt idx="2405">
                        <c:v>1066.6064449999999</c:v>
                      </c:pt>
                      <c:pt idx="2406">
                        <c:v>1065.4892580000001</c:v>
                      </c:pt>
                      <c:pt idx="2407">
                        <c:v>1064.3720699999999</c:v>
                      </c:pt>
                      <c:pt idx="2408">
                        <c:v>1063.2548830000001</c:v>
                      </c:pt>
                      <c:pt idx="2409">
                        <c:v>1062.1367190000001</c:v>
                      </c:pt>
                      <c:pt idx="2410">
                        <c:v>1061.0195309999999</c:v>
                      </c:pt>
                      <c:pt idx="2411">
                        <c:v>1059.9013669999999</c:v>
                      </c:pt>
                      <c:pt idx="2412">
                        <c:v>1058.7822269999999</c:v>
                      </c:pt>
                      <c:pt idx="2413">
                        <c:v>1057.6640629999999</c:v>
                      </c:pt>
                      <c:pt idx="2414">
                        <c:v>1056.544922</c:v>
                      </c:pt>
                      <c:pt idx="2415">
                        <c:v>1055.4257809999999</c:v>
                      </c:pt>
                      <c:pt idx="2416">
                        <c:v>1054.3066409999999</c:v>
                      </c:pt>
                      <c:pt idx="2417">
                        <c:v>1053.1865230000001</c:v>
                      </c:pt>
                      <c:pt idx="2418">
                        <c:v>1052.0673830000001</c:v>
                      </c:pt>
                      <c:pt idx="2419">
                        <c:v>1050.9472659999999</c:v>
                      </c:pt>
                      <c:pt idx="2420">
                        <c:v>1049.826172</c:v>
                      </c:pt>
                      <c:pt idx="2421">
                        <c:v>1048.7060550000001</c:v>
                      </c:pt>
                      <c:pt idx="2422">
                        <c:v>1047.584961</c:v>
                      </c:pt>
                      <c:pt idx="2423">
                        <c:v>1046.4638669999999</c:v>
                      </c:pt>
                      <c:pt idx="2424">
                        <c:v>1045.3427730000001</c:v>
                      </c:pt>
                      <c:pt idx="2425">
                        <c:v>1044.2216800000001</c:v>
                      </c:pt>
                      <c:pt idx="2426">
                        <c:v>1043.0996090000001</c:v>
                      </c:pt>
                      <c:pt idx="2427">
                        <c:v>1041.977539</c:v>
                      </c:pt>
                      <c:pt idx="2428">
                        <c:v>1040.8554690000001</c:v>
                      </c:pt>
                      <c:pt idx="2429">
                        <c:v>1039.7333980000001</c:v>
                      </c:pt>
                      <c:pt idx="2430">
                        <c:v>1038.6103519999999</c:v>
                      </c:pt>
                      <c:pt idx="2431">
                        <c:v>1037.4873050000001</c:v>
                      </c:pt>
                      <c:pt idx="2432">
                        <c:v>1036.3642580000001</c:v>
                      </c:pt>
                      <c:pt idx="2433">
                        <c:v>1035.241211</c:v>
                      </c:pt>
                      <c:pt idx="2434">
                        <c:v>1034.1171879999999</c:v>
                      </c:pt>
                      <c:pt idx="2435">
                        <c:v>1032.993164</c:v>
                      </c:pt>
                      <c:pt idx="2436">
                        <c:v>1031.8691409999999</c:v>
                      </c:pt>
                      <c:pt idx="2437">
                        <c:v>1030.7451169999999</c:v>
                      </c:pt>
                      <c:pt idx="2438">
                        <c:v>1029.6201169999999</c:v>
                      </c:pt>
                      <c:pt idx="2439">
                        <c:v>1028.4951169999999</c:v>
                      </c:pt>
                      <c:pt idx="2440">
                        <c:v>1027.3701169999999</c:v>
                      </c:pt>
                      <c:pt idx="2441">
                        <c:v>1026.2451169999999</c:v>
                      </c:pt>
                      <c:pt idx="2442">
                        <c:v>1025.1191409999999</c:v>
                      </c:pt>
                      <c:pt idx="2443">
                        <c:v>1023.993164</c:v>
                      </c:pt>
                      <c:pt idx="2444">
                        <c:v>1022.8671880000001</c:v>
                      </c:pt>
                      <c:pt idx="2445">
                        <c:v>1021.741211</c:v>
                      </c:pt>
                      <c:pt idx="2446">
                        <c:v>1020.615234</c:v>
                      </c:pt>
                      <c:pt idx="2447">
                        <c:v>1019.488281</c:v>
                      </c:pt>
                      <c:pt idx="2448">
                        <c:v>1018.361328</c:v>
                      </c:pt>
                      <c:pt idx="2449">
                        <c:v>1017.234375</c:v>
                      </c:pt>
                      <c:pt idx="2450">
                        <c:v>1016.106445</c:v>
                      </c:pt>
                      <c:pt idx="2451">
                        <c:v>1014.978516</c:v>
                      </c:pt>
                      <c:pt idx="2452">
                        <c:v>1013.850586</c:v>
                      </c:pt>
                      <c:pt idx="2453">
                        <c:v>1012.722656</c:v>
                      </c:pt>
                      <c:pt idx="2454">
                        <c:v>1011.594727</c:v>
                      </c:pt>
                      <c:pt idx="2455">
                        <c:v>1010.46582</c:v>
                      </c:pt>
                      <c:pt idx="2456">
                        <c:v>1009.336914</c:v>
                      </c:pt>
                      <c:pt idx="2457">
                        <c:v>1008.2080079999999</c:v>
                      </c:pt>
                      <c:pt idx="2458">
                        <c:v>1007.078125</c:v>
                      </c:pt>
                      <c:pt idx="2459">
                        <c:v>1005.9482420000001</c:v>
                      </c:pt>
                      <c:pt idx="2460">
                        <c:v>1004.818359</c:v>
                      </c:pt>
                      <c:pt idx="2461">
                        <c:v>1003.688477</c:v>
                      </c:pt>
                      <c:pt idx="2462">
                        <c:v>1002.558594</c:v>
                      </c:pt>
                      <c:pt idx="2463">
                        <c:v>1001.427734</c:v>
                      </c:pt>
                      <c:pt idx="2464">
                        <c:v>1000.296875</c:v>
                      </c:pt>
                      <c:pt idx="2465">
                        <c:v>999.16601600000001</c:v>
                      </c:pt>
                      <c:pt idx="2466">
                        <c:v>998.03515600000003</c:v>
                      </c:pt>
                      <c:pt idx="2467">
                        <c:v>996.90332000000001</c:v>
                      </c:pt>
                      <c:pt idx="2468">
                        <c:v>995.77148399999999</c:v>
                      </c:pt>
                      <c:pt idx="2469">
                        <c:v>994.63964799999997</c:v>
                      </c:pt>
                      <c:pt idx="2470">
                        <c:v>993.50683600000002</c:v>
                      </c:pt>
                      <c:pt idx="2471">
                        <c:v>992.375</c:v>
                      </c:pt>
                      <c:pt idx="2472">
                        <c:v>991.24218800000006</c:v>
                      </c:pt>
                      <c:pt idx="2473">
                        <c:v>990.109375</c:v>
                      </c:pt>
                      <c:pt idx="2474">
                        <c:v>988.97558600000002</c:v>
                      </c:pt>
                      <c:pt idx="2475">
                        <c:v>987.84277299999997</c:v>
                      </c:pt>
                      <c:pt idx="2476">
                        <c:v>986.70898399999999</c:v>
                      </c:pt>
                      <c:pt idx="2477">
                        <c:v>985.57519500000001</c:v>
                      </c:pt>
                      <c:pt idx="2478">
                        <c:v>984.44042999999999</c:v>
                      </c:pt>
                      <c:pt idx="2479">
                        <c:v>983.30664100000001</c:v>
                      </c:pt>
                      <c:pt idx="2480">
                        <c:v>982.171875</c:v>
                      </c:pt>
                      <c:pt idx="2481">
                        <c:v>981.03710899999999</c:v>
                      </c:pt>
                      <c:pt idx="2482">
                        <c:v>979.90136700000005</c:v>
                      </c:pt>
                      <c:pt idx="2483">
                        <c:v>978.76660200000003</c:v>
                      </c:pt>
                      <c:pt idx="2484">
                        <c:v>977.63085899999999</c:v>
                      </c:pt>
                      <c:pt idx="2485">
                        <c:v>976.49511700000005</c:v>
                      </c:pt>
                      <c:pt idx="2486">
                        <c:v>975.35839799999997</c:v>
                      </c:pt>
                      <c:pt idx="2487">
                        <c:v>974.22265600000003</c:v>
                      </c:pt>
                      <c:pt idx="2488">
                        <c:v>973.08593800000006</c:v>
                      </c:pt>
                      <c:pt idx="2489">
                        <c:v>971.94921899999997</c:v>
                      </c:pt>
                      <c:pt idx="2490">
                        <c:v>970.8125</c:v>
                      </c:pt>
                      <c:pt idx="2491">
                        <c:v>969.67480499999999</c:v>
                      </c:pt>
                      <c:pt idx="2492">
                        <c:v>968.53710899999999</c:v>
                      </c:pt>
                      <c:pt idx="2493">
                        <c:v>967.39941399999998</c:v>
                      </c:pt>
                      <c:pt idx="2494">
                        <c:v>966.26171899999997</c:v>
                      </c:pt>
                      <c:pt idx="2495">
                        <c:v>965.12304700000004</c:v>
                      </c:pt>
                      <c:pt idx="2496">
                        <c:v>963.984375</c:v>
                      </c:pt>
                      <c:pt idx="2497">
                        <c:v>962.84570299999996</c:v>
                      </c:pt>
                      <c:pt idx="2498">
                        <c:v>961.70703100000003</c:v>
                      </c:pt>
                      <c:pt idx="2499">
                        <c:v>960.56738299999995</c:v>
                      </c:pt>
                      <c:pt idx="2500">
                        <c:v>959.42871100000002</c:v>
                      </c:pt>
                      <c:pt idx="2501">
                        <c:v>958.28808600000002</c:v>
                      </c:pt>
                      <c:pt idx="2502">
                        <c:v>957.14843800000006</c:v>
                      </c:pt>
                      <c:pt idx="2503">
                        <c:v>956.00878899999998</c:v>
                      </c:pt>
                      <c:pt idx="2504">
                        <c:v>954.86816399999998</c:v>
                      </c:pt>
                      <c:pt idx="2505">
                        <c:v>953.72753899999998</c:v>
                      </c:pt>
                      <c:pt idx="2506">
                        <c:v>952.58593800000006</c:v>
                      </c:pt>
                      <c:pt idx="2507">
                        <c:v>951.44531300000006</c:v>
                      </c:pt>
                      <c:pt idx="2508">
                        <c:v>950.30371100000002</c:v>
                      </c:pt>
                      <c:pt idx="2509">
                        <c:v>949.16210899999999</c:v>
                      </c:pt>
                      <c:pt idx="2510">
                        <c:v>948.02050799999995</c:v>
                      </c:pt>
                      <c:pt idx="2511">
                        <c:v>946.87792999999999</c:v>
                      </c:pt>
                      <c:pt idx="2512">
                        <c:v>945.73535200000003</c:v>
                      </c:pt>
                      <c:pt idx="2513">
                        <c:v>944.59277299999997</c:v>
                      </c:pt>
                      <c:pt idx="2514">
                        <c:v>943.45019500000001</c:v>
                      </c:pt>
                      <c:pt idx="2515">
                        <c:v>942.30664100000001</c:v>
                      </c:pt>
                      <c:pt idx="2516">
                        <c:v>941.16406300000006</c:v>
                      </c:pt>
                      <c:pt idx="2517">
                        <c:v>940.02050799999995</c:v>
                      </c:pt>
                      <c:pt idx="2518">
                        <c:v>938.87597700000003</c:v>
                      </c:pt>
                      <c:pt idx="2519">
                        <c:v>937.73242200000004</c:v>
                      </c:pt>
                      <c:pt idx="2520">
                        <c:v>936.58789100000001</c:v>
                      </c:pt>
                      <c:pt idx="2521">
                        <c:v>935.44335899999999</c:v>
                      </c:pt>
                      <c:pt idx="2522">
                        <c:v>934.29882799999996</c:v>
                      </c:pt>
                      <c:pt idx="2523">
                        <c:v>933.15332000000001</c:v>
                      </c:pt>
                      <c:pt idx="2524">
                        <c:v>932.00781300000006</c:v>
                      </c:pt>
                      <c:pt idx="2525">
                        <c:v>930.86230499999999</c:v>
                      </c:pt>
                      <c:pt idx="2526">
                        <c:v>929.71679700000004</c:v>
                      </c:pt>
                      <c:pt idx="2527">
                        <c:v>928.57031300000006</c:v>
                      </c:pt>
                      <c:pt idx="2528">
                        <c:v>927.42480499999999</c:v>
                      </c:pt>
                      <c:pt idx="2529">
                        <c:v>926.27832000000001</c:v>
                      </c:pt>
                      <c:pt idx="2530">
                        <c:v>925.13085899999999</c:v>
                      </c:pt>
                      <c:pt idx="2531">
                        <c:v>923.984375</c:v>
                      </c:pt>
                      <c:pt idx="2532">
                        <c:v>922.83691399999998</c:v>
                      </c:pt>
                      <c:pt idx="2533">
                        <c:v>921.68945299999996</c:v>
                      </c:pt>
                      <c:pt idx="2534">
                        <c:v>920.54199200000005</c:v>
                      </c:pt>
                      <c:pt idx="2535">
                        <c:v>919.39355499999999</c:v>
                      </c:pt>
                      <c:pt idx="2536">
                        <c:v>918.24511700000005</c:v>
                      </c:pt>
                      <c:pt idx="2537">
                        <c:v>917.09667999999999</c:v>
                      </c:pt>
                      <c:pt idx="2538">
                        <c:v>915.94824200000005</c:v>
                      </c:pt>
                      <c:pt idx="2539">
                        <c:v>914.79980499999999</c:v>
                      </c:pt>
                      <c:pt idx="2540">
                        <c:v>913.65039100000001</c:v>
                      </c:pt>
                      <c:pt idx="2541">
                        <c:v>912.50097700000003</c:v>
                      </c:pt>
                      <c:pt idx="2542">
                        <c:v>911.35058600000002</c:v>
                      </c:pt>
                      <c:pt idx="2543">
                        <c:v>910.20117200000004</c:v>
                      </c:pt>
                      <c:pt idx="2544">
                        <c:v>909.05078100000003</c:v>
                      </c:pt>
                      <c:pt idx="2545">
                        <c:v>907.90039100000001</c:v>
                      </c:pt>
                      <c:pt idx="2546">
                        <c:v>906.75</c:v>
                      </c:pt>
                      <c:pt idx="2547">
                        <c:v>905.59863299999995</c:v>
                      </c:pt>
                      <c:pt idx="2548">
                        <c:v>904.44726600000001</c:v>
                      </c:pt>
                      <c:pt idx="2549">
                        <c:v>903.29589799999997</c:v>
                      </c:pt>
                      <c:pt idx="2550">
                        <c:v>902.14453100000003</c:v>
                      </c:pt>
                      <c:pt idx="2551">
                        <c:v>900.99218800000006</c:v>
                      </c:pt>
                      <c:pt idx="2552">
                        <c:v>899.84082000000001</c:v>
                      </c:pt>
                      <c:pt idx="2553">
                        <c:v>898.68847700000003</c:v>
                      </c:pt>
                      <c:pt idx="2554">
                        <c:v>897.53515600000003</c:v>
                      </c:pt>
                      <c:pt idx="2555">
                        <c:v>896.38281300000006</c:v>
                      </c:pt>
                      <c:pt idx="2556">
                        <c:v>895.22949200000005</c:v>
                      </c:pt>
                      <c:pt idx="2557">
                        <c:v>894.07617200000004</c:v>
                      </c:pt>
                      <c:pt idx="2558">
                        <c:v>892.921875</c:v>
                      </c:pt>
                      <c:pt idx="2559">
                        <c:v>891.76855499999999</c:v>
                      </c:pt>
                      <c:pt idx="2560">
                        <c:v>890.61425799999995</c:v>
                      </c:pt>
                      <c:pt idx="2561">
                        <c:v>889.45996100000002</c:v>
                      </c:pt>
                      <c:pt idx="2562">
                        <c:v>888.30566399999998</c:v>
                      </c:pt>
                      <c:pt idx="2563">
                        <c:v>887.15039100000001</c:v>
                      </c:pt>
                      <c:pt idx="2564">
                        <c:v>885.99511700000005</c:v>
                      </c:pt>
                      <c:pt idx="2565">
                        <c:v>884.83984399999997</c:v>
                      </c:pt>
                      <c:pt idx="2566">
                        <c:v>883.68457000000001</c:v>
                      </c:pt>
                      <c:pt idx="2567">
                        <c:v>882.52832000000001</c:v>
                      </c:pt>
                      <c:pt idx="2568">
                        <c:v>881.37207000000001</c:v>
                      </c:pt>
                      <c:pt idx="2569">
                        <c:v>880.21582000000001</c:v>
                      </c:pt>
                      <c:pt idx="2570">
                        <c:v>879.05957000000001</c:v>
                      </c:pt>
                      <c:pt idx="2571">
                        <c:v>877.90234399999997</c:v>
                      </c:pt>
                      <c:pt idx="2572">
                        <c:v>876.74511700000005</c:v>
                      </c:pt>
                      <c:pt idx="2573">
                        <c:v>875.58789100000001</c:v>
                      </c:pt>
                      <c:pt idx="2574">
                        <c:v>874.43066399999998</c:v>
                      </c:pt>
                      <c:pt idx="2575">
                        <c:v>873.27246100000002</c:v>
                      </c:pt>
                      <c:pt idx="2576">
                        <c:v>872.11425799999995</c:v>
                      </c:pt>
                      <c:pt idx="2577">
                        <c:v>870.95605499999999</c:v>
                      </c:pt>
                      <c:pt idx="2578">
                        <c:v>869.79785200000003</c:v>
                      </c:pt>
                      <c:pt idx="2579">
                        <c:v>868.63867200000004</c:v>
                      </c:pt>
                      <c:pt idx="2580">
                        <c:v>867.47949200000005</c:v>
                      </c:pt>
                      <c:pt idx="2581">
                        <c:v>866.32031300000006</c:v>
                      </c:pt>
                      <c:pt idx="2582">
                        <c:v>865.16113299999995</c:v>
                      </c:pt>
                      <c:pt idx="2583">
                        <c:v>864.00097700000003</c:v>
                      </c:pt>
                      <c:pt idx="2584">
                        <c:v>862.84082000000001</c:v>
                      </c:pt>
                      <c:pt idx="2585">
                        <c:v>861.68066399999998</c:v>
                      </c:pt>
                      <c:pt idx="2586">
                        <c:v>860.52050799999995</c:v>
                      </c:pt>
                      <c:pt idx="2587">
                        <c:v>859.359375</c:v>
                      </c:pt>
                      <c:pt idx="2588">
                        <c:v>858.19824200000005</c:v>
                      </c:pt>
                      <c:pt idx="2589">
                        <c:v>857.03710899999999</c:v>
                      </c:pt>
                      <c:pt idx="2590">
                        <c:v>855.875</c:v>
                      </c:pt>
                      <c:pt idx="2591">
                        <c:v>854.71386700000005</c:v>
                      </c:pt>
                      <c:pt idx="2592">
                        <c:v>853.55175799999995</c:v>
                      </c:pt>
                      <c:pt idx="2593">
                        <c:v>852.38964799999997</c:v>
                      </c:pt>
                      <c:pt idx="2594">
                        <c:v>851.22656300000006</c:v>
                      </c:pt>
                      <c:pt idx="2595">
                        <c:v>850.06347700000003</c:v>
                      </c:pt>
                      <c:pt idx="2596">
                        <c:v>848.90039100000001</c:v>
                      </c:pt>
                      <c:pt idx="2597">
                        <c:v>847.73730499999999</c:v>
                      </c:pt>
                      <c:pt idx="2598">
                        <c:v>846.57421899999997</c:v>
                      </c:pt>
                      <c:pt idx="2599">
                        <c:v>845.41015600000003</c:v>
                      </c:pt>
                      <c:pt idx="2600">
                        <c:v>844.24609399999997</c:v>
                      </c:pt>
                      <c:pt idx="2601">
                        <c:v>843.08203100000003</c:v>
                      </c:pt>
                      <c:pt idx="2602">
                        <c:v>841.91699200000005</c:v>
                      </c:pt>
                      <c:pt idx="2603">
                        <c:v>840.75292999999999</c:v>
                      </c:pt>
                      <c:pt idx="2604">
                        <c:v>839.58789100000001</c:v>
                      </c:pt>
                      <c:pt idx="2605">
                        <c:v>838.421875</c:v>
                      </c:pt>
                      <c:pt idx="2606">
                        <c:v>837.25683600000002</c:v>
                      </c:pt>
                      <c:pt idx="2607">
                        <c:v>836.09082000000001</c:v>
                      </c:pt>
                      <c:pt idx="2608">
                        <c:v>834.92480499999999</c:v>
                      </c:pt>
                      <c:pt idx="2609">
                        <c:v>833.75878899999998</c:v>
                      </c:pt>
                      <c:pt idx="2610">
                        <c:v>832.59179700000004</c:v>
                      </c:pt>
                      <c:pt idx="2611">
                        <c:v>831.42480499999999</c:v>
                      </c:pt>
                      <c:pt idx="2612">
                        <c:v>830.25781300000006</c:v>
                      </c:pt>
                      <c:pt idx="2613">
                        <c:v>829.09082000000001</c:v>
                      </c:pt>
                      <c:pt idx="2614">
                        <c:v>827.92285200000003</c:v>
                      </c:pt>
                      <c:pt idx="2615">
                        <c:v>826.75585899999999</c:v>
                      </c:pt>
                      <c:pt idx="2616">
                        <c:v>825.58691399999998</c:v>
                      </c:pt>
                      <c:pt idx="2617">
                        <c:v>824.41894500000001</c:v>
                      </c:pt>
                      <c:pt idx="2618">
                        <c:v>823.25097700000003</c:v>
                      </c:pt>
                      <c:pt idx="2619">
                        <c:v>822.08203100000003</c:v>
                      </c:pt>
                      <c:pt idx="2620">
                        <c:v>820.91308600000002</c:v>
                      </c:pt>
                      <c:pt idx="2621">
                        <c:v>819.74316399999998</c:v>
                      </c:pt>
                      <c:pt idx="2622">
                        <c:v>818.57421899999997</c:v>
                      </c:pt>
                      <c:pt idx="2623">
                        <c:v>817.40429700000004</c:v>
                      </c:pt>
                      <c:pt idx="2624">
                        <c:v>816.234375</c:v>
                      </c:pt>
                      <c:pt idx="2625">
                        <c:v>815.06347700000003</c:v>
                      </c:pt>
                      <c:pt idx="2626">
                        <c:v>813.89257799999996</c:v>
                      </c:pt>
                      <c:pt idx="2627">
                        <c:v>812.72265600000003</c:v>
                      </c:pt>
                      <c:pt idx="2628">
                        <c:v>811.55078100000003</c:v>
                      </c:pt>
                      <c:pt idx="2629">
                        <c:v>810.37988299999995</c:v>
                      </c:pt>
                      <c:pt idx="2630">
                        <c:v>809.20800799999995</c:v>
                      </c:pt>
                      <c:pt idx="2631">
                        <c:v>808.03613299999995</c:v>
                      </c:pt>
                      <c:pt idx="2632">
                        <c:v>806.86425799999995</c:v>
                      </c:pt>
                      <c:pt idx="2633">
                        <c:v>805.69238299999995</c:v>
                      </c:pt>
                      <c:pt idx="2634">
                        <c:v>804.51953100000003</c:v>
                      </c:pt>
                      <c:pt idx="2635">
                        <c:v>803.34667999999999</c:v>
                      </c:pt>
                      <c:pt idx="2636">
                        <c:v>802.17382799999996</c:v>
                      </c:pt>
                      <c:pt idx="2637">
                        <c:v>801</c:v>
                      </c:pt>
                      <c:pt idx="2638">
                        <c:v>799.82617200000004</c:v>
                      </c:pt>
                      <c:pt idx="2639">
                        <c:v>798.65234399999997</c:v>
                      </c:pt>
                      <c:pt idx="2640">
                        <c:v>797.47851600000001</c:v>
                      </c:pt>
                      <c:pt idx="2641">
                        <c:v>796.30468800000006</c:v>
                      </c:pt>
                      <c:pt idx="2642">
                        <c:v>795.12988299999995</c:v>
                      </c:pt>
                      <c:pt idx="2643">
                        <c:v>793.95507799999996</c:v>
                      </c:pt>
                      <c:pt idx="2644">
                        <c:v>792.78027299999997</c:v>
                      </c:pt>
                      <c:pt idx="2645">
                        <c:v>791.60449200000005</c:v>
                      </c:pt>
                      <c:pt idx="2646">
                        <c:v>790.42871100000002</c:v>
                      </c:pt>
                      <c:pt idx="2647">
                        <c:v>789.25292999999999</c:v>
                      </c:pt>
                      <c:pt idx="2648">
                        <c:v>788.07714799999997</c:v>
                      </c:pt>
                      <c:pt idx="2649">
                        <c:v>786.90039100000001</c:v>
                      </c:pt>
                      <c:pt idx="2650">
                        <c:v>785.72363299999995</c:v>
                      </c:pt>
                      <c:pt idx="2651">
                        <c:v>784.546875</c:v>
                      </c:pt>
                      <c:pt idx="2652">
                        <c:v>783.37011700000005</c:v>
                      </c:pt>
                      <c:pt idx="2653">
                        <c:v>782.19238299999995</c:v>
                      </c:pt>
                      <c:pt idx="2654">
                        <c:v>781.01464799999997</c:v>
                      </c:pt>
                      <c:pt idx="2655">
                        <c:v>779.83691399999998</c:v>
                      </c:pt>
                      <c:pt idx="2656">
                        <c:v>778.65917999999999</c:v>
                      </c:pt>
                      <c:pt idx="2657">
                        <c:v>777.48046899999997</c:v>
                      </c:pt>
                      <c:pt idx="2658">
                        <c:v>776.30175799999995</c:v>
                      </c:pt>
                      <c:pt idx="2659">
                        <c:v>775.12304700000004</c:v>
                      </c:pt>
                      <c:pt idx="2660">
                        <c:v>773.94335899999999</c:v>
                      </c:pt>
                      <c:pt idx="2661">
                        <c:v>772.76464799999997</c:v>
                      </c:pt>
                      <c:pt idx="2662">
                        <c:v>771.58496100000002</c:v>
                      </c:pt>
                      <c:pt idx="2663">
                        <c:v>770.40429700000004</c:v>
                      </c:pt>
                      <c:pt idx="2664">
                        <c:v>769.22460899999999</c:v>
                      </c:pt>
                      <c:pt idx="2665">
                        <c:v>768.04394500000001</c:v>
                      </c:pt>
                      <c:pt idx="2666">
                        <c:v>766.86328100000003</c:v>
                      </c:pt>
                      <c:pt idx="2667">
                        <c:v>765.68261700000005</c:v>
                      </c:pt>
                      <c:pt idx="2668">
                        <c:v>764.50097700000003</c:v>
                      </c:pt>
                      <c:pt idx="2669">
                        <c:v>763.32031300000006</c:v>
                      </c:pt>
                      <c:pt idx="2670">
                        <c:v>762.13769500000001</c:v>
                      </c:pt>
                      <c:pt idx="2671">
                        <c:v>760.95605499999999</c:v>
                      </c:pt>
                      <c:pt idx="2672">
                        <c:v>759.77441399999998</c:v>
                      </c:pt>
                      <c:pt idx="2673">
                        <c:v>758.59179700000004</c:v>
                      </c:pt>
                      <c:pt idx="2674">
                        <c:v>757.40917999999999</c:v>
                      </c:pt>
                      <c:pt idx="2675">
                        <c:v>756.22558600000002</c:v>
                      </c:pt>
                      <c:pt idx="2676">
                        <c:v>755.04296899999997</c:v>
                      </c:pt>
                      <c:pt idx="2677">
                        <c:v>753.859375</c:v>
                      </c:pt>
                      <c:pt idx="2678">
                        <c:v>752.67578100000003</c:v>
                      </c:pt>
                      <c:pt idx="2679">
                        <c:v>751.49121100000002</c:v>
                      </c:pt>
                      <c:pt idx="2680">
                        <c:v>750.30664100000001</c:v>
                      </c:pt>
                      <c:pt idx="2681">
                        <c:v>749.12304700000004</c:v>
                      </c:pt>
                      <c:pt idx="2682">
                        <c:v>747.9375</c:v>
                      </c:pt>
                      <c:pt idx="2683">
                        <c:v>746.75292999999999</c:v>
                      </c:pt>
                      <c:pt idx="2684">
                        <c:v>745.56738299999995</c:v>
                      </c:pt>
                      <c:pt idx="2685">
                        <c:v>744.38183600000002</c:v>
                      </c:pt>
                      <c:pt idx="2686">
                        <c:v>743.19628899999998</c:v>
                      </c:pt>
                      <c:pt idx="2687">
                        <c:v>742.00976600000001</c:v>
                      </c:pt>
                      <c:pt idx="2688">
                        <c:v>740.82421899999997</c:v>
                      </c:pt>
                      <c:pt idx="2689">
                        <c:v>739.63769500000001</c:v>
                      </c:pt>
                      <c:pt idx="2690">
                        <c:v>738.45019500000001</c:v>
                      </c:pt>
                      <c:pt idx="2691">
                        <c:v>737.26367200000004</c:v>
                      </c:pt>
                      <c:pt idx="2692">
                        <c:v>736.07617200000004</c:v>
                      </c:pt>
                      <c:pt idx="2693">
                        <c:v>734.88867200000004</c:v>
                      </c:pt>
                      <c:pt idx="2694">
                        <c:v>733.70019500000001</c:v>
                      </c:pt>
                      <c:pt idx="2695">
                        <c:v>732.51269500000001</c:v>
                      </c:pt>
                      <c:pt idx="2696">
                        <c:v>731.32421899999997</c:v>
                      </c:pt>
                      <c:pt idx="2697">
                        <c:v>730.13574200000005</c:v>
                      </c:pt>
                      <c:pt idx="2698">
                        <c:v>728.94628899999998</c:v>
                      </c:pt>
                      <c:pt idx="2699">
                        <c:v>727.75781300000006</c:v>
                      </c:pt>
                      <c:pt idx="2700">
                        <c:v>726.56835899999999</c:v>
                      </c:pt>
                      <c:pt idx="2701">
                        <c:v>725.37890600000003</c:v>
                      </c:pt>
                      <c:pt idx="2702">
                        <c:v>724.18847700000003</c:v>
                      </c:pt>
                      <c:pt idx="2703">
                        <c:v>722.99804700000004</c:v>
                      </c:pt>
                      <c:pt idx="2704">
                        <c:v>721.80859399999997</c:v>
                      </c:pt>
                      <c:pt idx="2705">
                        <c:v>720.61718800000006</c:v>
                      </c:pt>
                      <c:pt idx="2706">
                        <c:v>719.42675799999995</c:v>
                      </c:pt>
                      <c:pt idx="2707">
                        <c:v>718.23535200000003</c:v>
                      </c:pt>
                      <c:pt idx="2708">
                        <c:v>717.04394500000001</c:v>
                      </c:pt>
                      <c:pt idx="2709">
                        <c:v>715.85253899999998</c:v>
                      </c:pt>
                      <c:pt idx="2710">
                        <c:v>714.66015600000003</c:v>
                      </c:pt>
                      <c:pt idx="2711">
                        <c:v>713.46777299999997</c:v>
                      </c:pt>
                      <c:pt idx="2712">
                        <c:v>712.27539100000001</c:v>
                      </c:pt>
                      <c:pt idx="2713">
                        <c:v>711.08300799999995</c:v>
                      </c:pt>
                      <c:pt idx="2714">
                        <c:v>709.88964799999997</c:v>
                      </c:pt>
                      <c:pt idx="2715">
                        <c:v>708.69628899999998</c:v>
                      </c:pt>
                      <c:pt idx="2716">
                        <c:v>707.50292999999999</c:v>
                      </c:pt>
                      <c:pt idx="2717">
                        <c:v>706.30957000000001</c:v>
                      </c:pt>
                      <c:pt idx="2718">
                        <c:v>705.11523399999999</c:v>
                      </c:pt>
                      <c:pt idx="2719">
                        <c:v>703.92089799999997</c:v>
                      </c:pt>
                      <c:pt idx="2720">
                        <c:v>702.72656300000006</c:v>
                      </c:pt>
                      <c:pt idx="2721">
                        <c:v>701.53125</c:v>
                      </c:pt>
                      <c:pt idx="2722">
                        <c:v>700.33691399999998</c:v>
                      </c:pt>
                      <c:pt idx="2723">
                        <c:v>699.14160200000003</c:v>
                      </c:pt>
                      <c:pt idx="2724">
                        <c:v>697.94531300000006</c:v>
                      </c:pt>
                      <c:pt idx="2725">
                        <c:v>696.75</c:v>
                      </c:pt>
                      <c:pt idx="2726">
                        <c:v>695.55371100000002</c:v>
                      </c:pt>
                      <c:pt idx="2727">
                        <c:v>694.35742200000004</c:v>
                      </c:pt>
                      <c:pt idx="2728">
                        <c:v>693.16113299999995</c:v>
                      </c:pt>
                      <c:pt idx="2729">
                        <c:v>691.96386700000005</c:v>
                      </c:pt>
                      <c:pt idx="2730">
                        <c:v>690.76660200000003</c:v>
                      </c:pt>
                      <c:pt idx="2731">
                        <c:v>689.56933600000002</c:v>
                      </c:pt>
                      <c:pt idx="2732">
                        <c:v>688.37207000000001</c:v>
                      </c:pt>
                      <c:pt idx="2733">
                        <c:v>687.17382799999996</c:v>
                      </c:pt>
                      <c:pt idx="2734">
                        <c:v>685.97558600000002</c:v>
                      </c:pt>
                      <c:pt idx="2735">
                        <c:v>684.77734399999997</c:v>
                      </c:pt>
                      <c:pt idx="2736">
                        <c:v>683.578125</c:v>
                      </c:pt>
                      <c:pt idx="2737">
                        <c:v>682.37988299999995</c:v>
                      </c:pt>
                      <c:pt idx="2738">
                        <c:v>681.18066399999998</c:v>
                      </c:pt>
                      <c:pt idx="2739">
                        <c:v>679.98046899999997</c:v>
                      </c:pt>
                      <c:pt idx="2740">
                        <c:v>678.78125</c:v>
                      </c:pt>
                      <c:pt idx="2741">
                        <c:v>677.58105499999999</c:v>
                      </c:pt>
                      <c:pt idx="2742">
                        <c:v>676.38085899999999</c:v>
                      </c:pt>
                      <c:pt idx="2743">
                        <c:v>675.18066399999998</c:v>
                      </c:pt>
                      <c:pt idx="2744">
                        <c:v>673.97949200000005</c:v>
                      </c:pt>
                      <c:pt idx="2745">
                        <c:v>672.77832000000001</c:v>
                      </c:pt>
                      <c:pt idx="2746">
                        <c:v>671.57714799999997</c:v>
                      </c:pt>
                      <c:pt idx="2747">
                        <c:v>670.37597700000003</c:v>
                      </c:pt>
                      <c:pt idx="2748">
                        <c:v>669.17382799999996</c:v>
                      </c:pt>
                      <c:pt idx="2749">
                        <c:v>667.97167999999999</c:v>
                      </c:pt>
                      <c:pt idx="2750">
                        <c:v>666.76953100000003</c:v>
                      </c:pt>
                      <c:pt idx="2751">
                        <c:v>665.56738299999995</c:v>
                      </c:pt>
                      <c:pt idx="2752">
                        <c:v>664.36425799999995</c:v>
                      </c:pt>
                      <c:pt idx="2753">
                        <c:v>663.16113299999995</c:v>
                      </c:pt>
                      <c:pt idx="2754">
                        <c:v>661.95800799999995</c:v>
                      </c:pt>
                      <c:pt idx="2755">
                        <c:v>660.75390600000003</c:v>
                      </c:pt>
                      <c:pt idx="2756">
                        <c:v>659.54980499999999</c:v>
                      </c:pt>
                      <c:pt idx="2757">
                        <c:v>658.34570299999996</c:v>
                      </c:pt>
                      <c:pt idx="2758">
                        <c:v>657.14160200000003</c:v>
                      </c:pt>
                      <c:pt idx="2759">
                        <c:v>655.93652299999997</c:v>
                      </c:pt>
                      <c:pt idx="2760">
                        <c:v>654.73144500000001</c:v>
                      </c:pt>
                      <c:pt idx="2761">
                        <c:v>653.52636700000005</c:v>
                      </c:pt>
                      <c:pt idx="2762">
                        <c:v>652.32128899999998</c:v>
                      </c:pt>
                      <c:pt idx="2763">
                        <c:v>651.11523399999999</c:v>
                      </c:pt>
                      <c:pt idx="2764">
                        <c:v>649.90917999999999</c:v>
                      </c:pt>
                      <c:pt idx="2765">
                        <c:v>648.703125</c:v>
                      </c:pt>
                      <c:pt idx="2766">
                        <c:v>647.49609399999997</c:v>
                      </c:pt>
                      <c:pt idx="2767">
                        <c:v>646.29003899999998</c:v>
                      </c:pt>
                      <c:pt idx="2768">
                        <c:v>645.08300799999995</c:v>
                      </c:pt>
                      <c:pt idx="2769">
                        <c:v>643.875</c:v>
                      </c:pt>
                      <c:pt idx="2770">
                        <c:v>642.66796899999997</c:v>
                      </c:pt>
                      <c:pt idx="2771">
                        <c:v>641.45996100000002</c:v>
                      </c:pt>
                      <c:pt idx="2772">
                        <c:v>640.25195299999996</c:v>
                      </c:pt>
                      <c:pt idx="2773">
                        <c:v>639.04296899999997</c:v>
                      </c:pt>
                      <c:pt idx="2774">
                        <c:v>637.83496100000002</c:v>
                      </c:pt>
                      <c:pt idx="2775">
                        <c:v>636.62597700000003</c:v>
                      </c:pt>
                      <c:pt idx="2776">
                        <c:v>635.41699200000005</c:v>
                      </c:pt>
                      <c:pt idx="2777">
                        <c:v>634.20703100000003</c:v>
                      </c:pt>
                      <c:pt idx="2778">
                        <c:v>632.99804700000004</c:v>
                      </c:pt>
                      <c:pt idx="2779">
                        <c:v>631.78808600000002</c:v>
                      </c:pt>
                      <c:pt idx="2780">
                        <c:v>630.57714799999997</c:v>
                      </c:pt>
                      <c:pt idx="2781">
                        <c:v>629.36718800000006</c:v>
                      </c:pt>
                      <c:pt idx="2782">
                        <c:v>628.15625</c:v>
                      </c:pt>
                      <c:pt idx="2783">
                        <c:v>626.94531300000006</c:v>
                      </c:pt>
                      <c:pt idx="2784">
                        <c:v>625.734375</c:v>
                      </c:pt>
                      <c:pt idx="2785">
                        <c:v>624.52246100000002</c:v>
                      </c:pt>
                      <c:pt idx="2786">
                        <c:v>623.31054700000004</c:v>
                      </c:pt>
                      <c:pt idx="2787">
                        <c:v>622.09863299999995</c:v>
                      </c:pt>
                      <c:pt idx="2788">
                        <c:v>620.88671899999997</c:v>
                      </c:pt>
                      <c:pt idx="2789">
                        <c:v>619.67382799999996</c:v>
                      </c:pt>
                      <c:pt idx="2790">
                        <c:v>618.46093800000006</c:v>
                      </c:pt>
                      <c:pt idx="2791">
                        <c:v>617.24804700000004</c:v>
                      </c:pt>
                      <c:pt idx="2792">
                        <c:v>616.03417999999999</c:v>
                      </c:pt>
                      <c:pt idx="2793">
                        <c:v>614.82031300000006</c:v>
                      </c:pt>
                      <c:pt idx="2794">
                        <c:v>613.60644500000001</c:v>
                      </c:pt>
                      <c:pt idx="2795">
                        <c:v>612.39257799999996</c:v>
                      </c:pt>
                      <c:pt idx="2796">
                        <c:v>611.17773399999999</c:v>
                      </c:pt>
                      <c:pt idx="2797">
                        <c:v>609.96386700000005</c:v>
                      </c:pt>
                      <c:pt idx="2798">
                        <c:v>608.74902299999997</c:v>
                      </c:pt>
                      <c:pt idx="2799">
                        <c:v>607.53320299999996</c:v>
                      </c:pt>
                      <c:pt idx="2800">
                        <c:v>606.31738299999995</c:v>
                      </c:pt>
                      <c:pt idx="2801">
                        <c:v>605.10156300000006</c:v>
                      </c:pt>
                      <c:pt idx="2802">
                        <c:v>603.88574200000005</c:v>
                      </c:pt>
                      <c:pt idx="2803">
                        <c:v>602.66992200000004</c:v>
                      </c:pt>
                      <c:pt idx="2804">
                        <c:v>601.453125</c:v>
                      </c:pt>
                      <c:pt idx="2805">
                        <c:v>600.23632799999996</c:v>
                      </c:pt>
                      <c:pt idx="2806">
                        <c:v>599.01953100000003</c:v>
                      </c:pt>
                      <c:pt idx="2807">
                        <c:v>597.80175799999995</c:v>
                      </c:pt>
                      <c:pt idx="2808">
                        <c:v>596.58398399999999</c:v>
                      </c:pt>
                      <c:pt idx="2809">
                        <c:v>595.36621100000002</c:v>
                      </c:pt>
                      <c:pt idx="2810">
                        <c:v>594.14843800000006</c:v>
                      </c:pt>
                      <c:pt idx="2811">
                        <c:v>592.92968800000006</c:v>
                      </c:pt>
                      <c:pt idx="2812">
                        <c:v>591.71093800000006</c:v>
                      </c:pt>
                      <c:pt idx="2813">
                        <c:v>590.49218800000006</c:v>
                      </c:pt>
                      <c:pt idx="2814">
                        <c:v>589.27343800000006</c:v>
                      </c:pt>
                      <c:pt idx="2815">
                        <c:v>588.05371100000002</c:v>
                      </c:pt>
                      <c:pt idx="2816">
                        <c:v>586.83398399999999</c:v>
                      </c:pt>
                      <c:pt idx="2817">
                        <c:v>585.61328100000003</c:v>
                      </c:pt>
                      <c:pt idx="2818">
                        <c:v>584.39355499999999</c:v>
                      </c:pt>
                      <c:pt idx="2819">
                        <c:v>583.17285200000003</c:v>
                      </c:pt>
                      <c:pt idx="2820">
                        <c:v>581.95214799999997</c:v>
                      </c:pt>
                      <c:pt idx="2821">
                        <c:v>580.73144500000001</c:v>
                      </c:pt>
                      <c:pt idx="2822">
                        <c:v>579.50976600000001</c:v>
                      </c:pt>
                      <c:pt idx="2823">
                        <c:v>578.28808600000002</c:v>
                      </c:pt>
                      <c:pt idx="2824">
                        <c:v>577.06640600000003</c:v>
                      </c:pt>
                      <c:pt idx="2825">
                        <c:v>575.84375</c:v>
                      </c:pt>
                      <c:pt idx="2826">
                        <c:v>574.62109399999997</c:v>
                      </c:pt>
                      <c:pt idx="2827">
                        <c:v>573.39843800000006</c:v>
                      </c:pt>
                      <c:pt idx="2828">
                        <c:v>572.17578100000003</c:v>
                      </c:pt>
                      <c:pt idx="2829">
                        <c:v>570.953125</c:v>
                      </c:pt>
                      <c:pt idx="2830">
                        <c:v>569.72949200000005</c:v>
                      </c:pt>
                      <c:pt idx="2831">
                        <c:v>568.50585899999999</c:v>
                      </c:pt>
                      <c:pt idx="2832">
                        <c:v>567.28125</c:v>
                      </c:pt>
                      <c:pt idx="2833">
                        <c:v>566.05664100000001</c:v>
                      </c:pt>
                      <c:pt idx="2834">
                        <c:v>564.83300799999995</c:v>
                      </c:pt>
                      <c:pt idx="2835">
                        <c:v>563.60742200000004</c:v>
                      </c:pt>
                      <c:pt idx="2836">
                        <c:v>562.38281300000006</c:v>
                      </c:pt>
                      <c:pt idx="2837">
                        <c:v>561.15722700000003</c:v>
                      </c:pt>
                      <c:pt idx="2838">
                        <c:v>559.93164100000001</c:v>
                      </c:pt>
                      <c:pt idx="2839">
                        <c:v>558.70605499999999</c:v>
                      </c:pt>
                      <c:pt idx="2840">
                        <c:v>557.47949200000005</c:v>
                      </c:pt>
                      <c:pt idx="2841">
                        <c:v>556.25292999999999</c:v>
                      </c:pt>
                      <c:pt idx="2842">
                        <c:v>555.02636700000005</c:v>
                      </c:pt>
                      <c:pt idx="2843">
                        <c:v>553.79980499999999</c:v>
                      </c:pt>
                      <c:pt idx="2844">
                        <c:v>552.57226600000001</c:v>
                      </c:pt>
                      <c:pt idx="2845">
                        <c:v>551.34472700000003</c:v>
                      </c:pt>
                      <c:pt idx="2846">
                        <c:v>550.11718800000006</c:v>
                      </c:pt>
                      <c:pt idx="2847">
                        <c:v>548.88867200000004</c:v>
                      </c:pt>
                      <c:pt idx="2848">
                        <c:v>547.66015600000003</c:v>
                      </c:pt>
                      <c:pt idx="2849">
                        <c:v>546.43164100000001</c:v>
                      </c:pt>
                      <c:pt idx="2850">
                        <c:v>545.203125</c:v>
                      </c:pt>
                      <c:pt idx="2851">
                        <c:v>543.97363299999995</c:v>
                      </c:pt>
                      <c:pt idx="2852">
                        <c:v>542.74414100000001</c:v>
                      </c:pt>
                      <c:pt idx="2853">
                        <c:v>541.51464799999997</c:v>
                      </c:pt>
                      <c:pt idx="2854">
                        <c:v>540.28515600000003</c:v>
                      </c:pt>
                      <c:pt idx="2855">
                        <c:v>539.05468800000006</c:v>
                      </c:pt>
                      <c:pt idx="2856">
                        <c:v>537.82421899999997</c:v>
                      </c:pt>
                      <c:pt idx="2857">
                        <c:v>536.59375</c:v>
                      </c:pt>
                      <c:pt idx="2858">
                        <c:v>535.36230499999999</c:v>
                      </c:pt>
                      <c:pt idx="2859">
                        <c:v>534.13085899999999</c:v>
                      </c:pt>
                      <c:pt idx="2860">
                        <c:v>532.89941399999998</c:v>
                      </c:pt>
                      <c:pt idx="2861">
                        <c:v>531.66796899999997</c:v>
                      </c:pt>
                      <c:pt idx="2862">
                        <c:v>530.43554700000004</c:v>
                      </c:pt>
                      <c:pt idx="2863">
                        <c:v>529.203125</c:v>
                      </c:pt>
                      <c:pt idx="2864">
                        <c:v>527.97070299999996</c:v>
                      </c:pt>
                      <c:pt idx="2865">
                        <c:v>526.73828100000003</c:v>
                      </c:pt>
                      <c:pt idx="2866">
                        <c:v>525.50488299999995</c:v>
                      </c:pt>
                      <c:pt idx="2867">
                        <c:v>524.27148399999999</c:v>
                      </c:pt>
                      <c:pt idx="2868">
                        <c:v>523.03710899999999</c:v>
                      </c:pt>
                      <c:pt idx="2869">
                        <c:v>521.80371100000002</c:v>
                      </c:pt>
                      <c:pt idx="2870">
                        <c:v>520.56933600000002</c:v>
                      </c:pt>
                      <c:pt idx="2871">
                        <c:v>519.33496100000002</c:v>
                      </c:pt>
                      <c:pt idx="2872">
                        <c:v>518.09960899999999</c:v>
                      </c:pt>
                      <c:pt idx="2873">
                        <c:v>516.86523399999999</c:v>
                      </c:pt>
                      <c:pt idx="2874">
                        <c:v>515.62988299999995</c:v>
                      </c:pt>
                      <c:pt idx="2875">
                        <c:v>514.39355499999999</c:v>
                      </c:pt>
                      <c:pt idx="2876">
                        <c:v>513.15820299999996</c:v>
                      </c:pt>
                      <c:pt idx="2877">
                        <c:v>511.921875</c:v>
                      </c:pt>
                      <c:pt idx="2878">
                        <c:v>510.68554699999999</c:v>
                      </c:pt>
                      <c:pt idx="2879">
                        <c:v>509.44824199999999</c:v>
                      </c:pt>
                      <c:pt idx="2880">
                        <c:v>508.21191399999998</c:v>
                      </c:pt>
                      <c:pt idx="2881">
                        <c:v>506.97460899999999</c:v>
                      </c:pt>
                      <c:pt idx="2882">
                        <c:v>505.73730499999999</c:v>
                      </c:pt>
                      <c:pt idx="2883">
                        <c:v>504.49902300000002</c:v>
                      </c:pt>
                      <c:pt idx="2884">
                        <c:v>503.26074199999999</c:v>
                      </c:pt>
                      <c:pt idx="2885">
                        <c:v>502.02246100000002</c:v>
                      </c:pt>
                      <c:pt idx="2886">
                        <c:v>500.78417999999999</c:v>
                      </c:pt>
                      <c:pt idx="2887">
                        <c:v>499.54492199999999</c:v>
                      </c:pt>
                      <c:pt idx="2888">
                        <c:v>498.30566399999998</c:v>
                      </c:pt>
                      <c:pt idx="2889">
                        <c:v>497.06640599999997</c:v>
                      </c:pt>
                      <c:pt idx="2890">
                        <c:v>495.82714800000002</c:v>
                      </c:pt>
                      <c:pt idx="2891">
                        <c:v>494.58691399999998</c:v>
                      </c:pt>
                      <c:pt idx="2892">
                        <c:v>493.34667999999999</c:v>
                      </c:pt>
                      <c:pt idx="2893">
                        <c:v>492.10644500000001</c:v>
                      </c:pt>
                      <c:pt idx="2894">
                        <c:v>490.86523399999999</c:v>
                      </c:pt>
                      <c:pt idx="2895">
                        <c:v>489.62402300000002</c:v>
                      </c:pt>
                      <c:pt idx="2896">
                        <c:v>488.382813</c:v>
                      </c:pt>
                      <c:pt idx="2897">
                        <c:v>487.14160199999998</c:v>
                      </c:pt>
                      <c:pt idx="2898">
                        <c:v>485.89941399999998</c:v>
                      </c:pt>
                      <c:pt idx="2899">
                        <c:v>484.65722699999998</c:v>
                      </c:pt>
                      <c:pt idx="2900">
                        <c:v>483.41503899999998</c:v>
                      </c:pt>
                      <c:pt idx="2901">
                        <c:v>482.171875</c:v>
                      </c:pt>
                      <c:pt idx="2902">
                        <c:v>480.929688</c:v>
                      </c:pt>
                      <c:pt idx="2903">
                        <c:v>479.68652300000002</c:v>
                      </c:pt>
                      <c:pt idx="2904">
                        <c:v>478.44238300000001</c:v>
                      </c:pt>
                      <c:pt idx="2905">
                        <c:v>477.19921900000003</c:v>
                      </c:pt>
                      <c:pt idx="2906">
                        <c:v>475.95507800000001</c:v>
                      </c:pt>
                      <c:pt idx="2907">
                        <c:v>474.70996100000002</c:v>
                      </c:pt>
                      <c:pt idx="2908">
                        <c:v>473.46582000000001</c:v>
                      </c:pt>
                      <c:pt idx="2909">
                        <c:v>472.22070300000001</c:v>
                      </c:pt>
                      <c:pt idx="2910">
                        <c:v>470.97558600000002</c:v>
                      </c:pt>
                      <c:pt idx="2911">
                        <c:v>469.73046900000003</c:v>
                      </c:pt>
                      <c:pt idx="2912">
                        <c:v>468.484375</c:v>
                      </c:pt>
                      <c:pt idx="2913">
                        <c:v>467.23828099999997</c:v>
                      </c:pt>
                      <c:pt idx="2914">
                        <c:v>465.992188</c:v>
                      </c:pt>
                      <c:pt idx="2915">
                        <c:v>464.74609400000003</c:v>
                      </c:pt>
                      <c:pt idx="2916">
                        <c:v>463.49902300000002</c:v>
                      </c:pt>
                      <c:pt idx="2917">
                        <c:v>462.25195300000001</c:v>
                      </c:pt>
                      <c:pt idx="2918">
                        <c:v>461.00488300000001</c:v>
                      </c:pt>
                      <c:pt idx="2919">
                        <c:v>459.75683600000002</c:v>
                      </c:pt>
                      <c:pt idx="2920">
                        <c:v>458.50878899999998</c:v>
                      </c:pt>
                      <c:pt idx="2921">
                        <c:v>457.26074199999999</c:v>
                      </c:pt>
                      <c:pt idx="2922">
                        <c:v>456.01269500000001</c:v>
                      </c:pt>
                      <c:pt idx="2923">
                        <c:v>454.76367199999999</c:v>
                      </c:pt>
                      <c:pt idx="2924">
                        <c:v>453.51464800000002</c:v>
                      </c:pt>
                      <c:pt idx="2925">
                        <c:v>452.265625</c:v>
                      </c:pt>
                      <c:pt idx="2926">
                        <c:v>451.015625</c:v>
                      </c:pt>
                      <c:pt idx="2927">
                        <c:v>449.765625</c:v>
                      </c:pt>
                      <c:pt idx="2928">
                        <c:v>448.515625</c:v>
                      </c:pt>
                      <c:pt idx="2929">
                        <c:v>447.265625</c:v>
                      </c:pt>
                      <c:pt idx="2930">
                        <c:v>446.01464800000002</c:v>
                      </c:pt>
                      <c:pt idx="2931">
                        <c:v>444.76367199999999</c:v>
                      </c:pt>
                      <c:pt idx="2932">
                        <c:v>443.51269500000001</c:v>
                      </c:pt>
                      <c:pt idx="2933">
                        <c:v>442.26074199999999</c:v>
                      </c:pt>
                      <c:pt idx="2934">
                        <c:v>441.00878899999998</c:v>
                      </c:pt>
                      <c:pt idx="2935">
                        <c:v>439.75683600000002</c:v>
                      </c:pt>
                      <c:pt idx="2936">
                        <c:v>438.50488300000001</c:v>
                      </c:pt>
                      <c:pt idx="2937">
                        <c:v>437.25195300000001</c:v>
                      </c:pt>
                      <c:pt idx="2938">
                        <c:v>435.99902300000002</c:v>
                      </c:pt>
                      <c:pt idx="2939">
                        <c:v>434.74609400000003</c:v>
                      </c:pt>
                      <c:pt idx="2940">
                        <c:v>433.492188</c:v>
                      </c:pt>
                      <c:pt idx="2941">
                        <c:v>432.23925800000001</c:v>
                      </c:pt>
                      <c:pt idx="2942">
                        <c:v>430.98535199999998</c:v>
                      </c:pt>
                      <c:pt idx="2943">
                        <c:v>429.73046900000003</c:v>
                      </c:pt>
                      <c:pt idx="2944">
                        <c:v>428.476563</c:v>
                      </c:pt>
                      <c:pt idx="2945">
                        <c:v>427.22167999999999</c:v>
                      </c:pt>
                      <c:pt idx="2946">
                        <c:v>425.96582000000001</c:v>
                      </c:pt>
                      <c:pt idx="2947">
                        <c:v>424.710938</c:v>
                      </c:pt>
                      <c:pt idx="2948">
                        <c:v>423.45507800000001</c:v>
                      </c:pt>
                      <c:pt idx="2949">
                        <c:v>422.19921900000003</c:v>
                      </c:pt>
                      <c:pt idx="2950">
                        <c:v>420.94335899999999</c:v>
                      </c:pt>
                      <c:pt idx="2951">
                        <c:v>419.68652300000002</c:v>
                      </c:pt>
                      <c:pt idx="2952">
                        <c:v>418.429688</c:v>
                      </c:pt>
                      <c:pt idx="2953">
                        <c:v>417.17285199999998</c:v>
                      </c:pt>
                      <c:pt idx="2954">
                        <c:v>415.91503899999998</c:v>
                      </c:pt>
                      <c:pt idx="2955">
                        <c:v>414.65820300000001</c:v>
                      </c:pt>
                      <c:pt idx="2956">
                        <c:v>413.40039100000001</c:v>
                      </c:pt>
                      <c:pt idx="2957">
                        <c:v>412.14160199999998</c:v>
                      </c:pt>
                      <c:pt idx="2958">
                        <c:v>410.88378899999998</c:v>
                      </c:pt>
                      <c:pt idx="2959">
                        <c:v>409.625</c:v>
                      </c:pt>
                      <c:pt idx="2960">
                        <c:v>408.36523399999999</c:v>
                      </c:pt>
                      <c:pt idx="2961">
                        <c:v>407.10644500000001</c:v>
                      </c:pt>
                      <c:pt idx="2962">
                        <c:v>405.84667999999999</c:v>
                      </c:pt>
                      <c:pt idx="2963">
                        <c:v>404.58691399999998</c:v>
                      </c:pt>
                      <c:pt idx="2964">
                        <c:v>403.32714800000002</c:v>
                      </c:pt>
                      <c:pt idx="2965">
                        <c:v>402.06640599999997</c:v>
                      </c:pt>
                      <c:pt idx="2966">
                        <c:v>400.80566399999998</c:v>
                      </c:pt>
                      <c:pt idx="2967">
                        <c:v>399.54492199999999</c:v>
                      </c:pt>
                      <c:pt idx="2968">
                        <c:v>398.28417999999999</c:v>
                      </c:pt>
                      <c:pt idx="2969">
                        <c:v>397.02246100000002</c:v>
                      </c:pt>
                      <c:pt idx="2970">
                        <c:v>395.76074199999999</c:v>
                      </c:pt>
                      <c:pt idx="2971">
                        <c:v>394.49804699999999</c:v>
                      </c:pt>
                      <c:pt idx="2972">
                        <c:v>393.23632800000001</c:v>
                      </c:pt>
                      <c:pt idx="2973">
                        <c:v>391.97363300000001</c:v>
                      </c:pt>
                      <c:pt idx="2974">
                        <c:v>390.710938</c:v>
                      </c:pt>
                      <c:pt idx="2975">
                        <c:v>389.44726600000001</c:v>
                      </c:pt>
                      <c:pt idx="2976">
                        <c:v>388.18359400000003</c:v>
                      </c:pt>
                      <c:pt idx="2977">
                        <c:v>386.91992199999999</c:v>
                      </c:pt>
                      <c:pt idx="2978">
                        <c:v>385.65625</c:v>
                      </c:pt>
                      <c:pt idx="2979">
                        <c:v>384.39160199999998</c:v>
                      </c:pt>
                      <c:pt idx="2980">
                        <c:v>383.12695300000001</c:v>
                      </c:pt>
                      <c:pt idx="2981">
                        <c:v>381.86230499999999</c:v>
                      </c:pt>
                      <c:pt idx="2982">
                        <c:v>380.59765599999997</c:v>
                      </c:pt>
                      <c:pt idx="2983">
                        <c:v>379.33203099999997</c:v>
                      </c:pt>
                      <c:pt idx="2984">
                        <c:v>378.06640599999997</c:v>
                      </c:pt>
                      <c:pt idx="2985">
                        <c:v>376.79980499999999</c:v>
                      </c:pt>
                      <c:pt idx="2986">
                        <c:v>375.53417999999999</c:v>
                      </c:pt>
                      <c:pt idx="2987">
                        <c:v>374.26757800000001</c:v>
                      </c:pt>
                      <c:pt idx="2988">
                        <c:v>373</c:v>
                      </c:pt>
                      <c:pt idx="2989">
                        <c:v>371.73339800000002</c:v>
                      </c:pt>
                      <c:pt idx="2990">
                        <c:v>370.46582000000001</c:v>
                      </c:pt>
                      <c:pt idx="2991">
                        <c:v>369.19824199999999</c:v>
                      </c:pt>
                      <c:pt idx="2992">
                        <c:v>367.93066399999998</c:v>
                      </c:pt>
                      <c:pt idx="2993">
                        <c:v>366.66210899999999</c:v>
                      </c:pt>
                      <c:pt idx="2994">
                        <c:v>365.39355499999999</c:v>
                      </c:pt>
                      <c:pt idx="2995">
                        <c:v>364.125</c:v>
                      </c:pt>
                      <c:pt idx="2996">
                        <c:v>362.85546900000003</c:v>
                      </c:pt>
                      <c:pt idx="2997">
                        <c:v>361.585938</c:v>
                      </c:pt>
                      <c:pt idx="2998">
                        <c:v>360.31640599999997</c:v>
                      </c:pt>
                      <c:pt idx="2999">
                        <c:v>359.046875</c:v>
                      </c:pt>
                      <c:pt idx="3000">
                        <c:v>357.77636699999999</c:v>
                      </c:pt>
                      <c:pt idx="3001">
                        <c:v>356.50585899999999</c:v>
                      </c:pt>
                      <c:pt idx="3002">
                        <c:v>355.23535199999998</c:v>
                      </c:pt>
                      <c:pt idx="3003">
                        <c:v>353.96386699999999</c:v>
                      </c:pt>
                      <c:pt idx="3004">
                        <c:v>352.69238300000001</c:v>
                      </c:pt>
                      <c:pt idx="3005">
                        <c:v>351.42089800000002</c:v>
                      </c:pt>
                      <c:pt idx="3006">
                        <c:v>350.14941399999998</c:v>
                      </c:pt>
                      <c:pt idx="3007">
                        <c:v>348.87695300000001</c:v>
                      </c:pt>
                      <c:pt idx="3008">
                        <c:v>347.60449199999999</c:v>
                      </c:pt>
                      <c:pt idx="3009">
                        <c:v>346.33203099999997</c:v>
                      </c:pt>
                      <c:pt idx="3010">
                        <c:v>345.05859400000003</c:v>
                      </c:pt>
                      <c:pt idx="3011">
                        <c:v>343.78515599999997</c:v>
                      </c:pt>
                      <c:pt idx="3012">
                        <c:v>342.51171900000003</c:v>
                      </c:pt>
                      <c:pt idx="3013">
                        <c:v>341.23828099999997</c:v>
                      </c:pt>
                      <c:pt idx="3014">
                        <c:v>339.96386699999999</c:v>
                      </c:pt>
                      <c:pt idx="3015">
                        <c:v>338.68945300000001</c:v>
                      </c:pt>
                      <c:pt idx="3016">
                        <c:v>337.41503899999998</c:v>
                      </c:pt>
                      <c:pt idx="3017">
                        <c:v>336.13964800000002</c:v>
                      </c:pt>
                      <c:pt idx="3018">
                        <c:v>334.86425800000001</c:v>
                      </c:pt>
                      <c:pt idx="3019">
                        <c:v>333.58886699999999</c:v>
                      </c:pt>
                      <c:pt idx="3020">
                        <c:v>332.3125</c:v>
                      </c:pt>
                      <c:pt idx="3021">
                        <c:v>331.03710899999999</c:v>
                      </c:pt>
                      <c:pt idx="3022">
                        <c:v>329.76074199999999</c:v>
                      </c:pt>
                      <c:pt idx="3023">
                        <c:v>328.48339800000002</c:v>
                      </c:pt>
                      <c:pt idx="3024">
                        <c:v>327.20703099999997</c:v>
                      </c:pt>
                      <c:pt idx="3025">
                        <c:v>325.929688</c:v>
                      </c:pt>
                      <c:pt idx="3026">
                        <c:v>324.65136699999999</c:v>
                      </c:pt>
                      <c:pt idx="3027">
                        <c:v>323.37402300000002</c:v>
                      </c:pt>
                      <c:pt idx="3028">
                        <c:v>322.09570300000001</c:v>
                      </c:pt>
                      <c:pt idx="3029">
                        <c:v>320.81738300000001</c:v>
                      </c:pt>
                      <c:pt idx="3030">
                        <c:v>319.539063</c:v>
                      </c:pt>
                      <c:pt idx="3031">
                        <c:v>318.25976600000001</c:v>
                      </c:pt>
                      <c:pt idx="3032">
                        <c:v>316.98046900000003</c:v>
                      </c:pt>
                      <c:pt idx="3033">
                        <c:v>315.70117199999999</c:v>
                      </c:pt>
                      <c:pt idx="3034">
                        <c:v>314.42089800000002</c:v>
                      </c:pt>
                      <c:pt idx="3035">
                        <c:v>313.140625</c:v>
                      </c:pt>
                      <c:pt idx="3036">
                        <c:v>311.86035199999998</c:v>
                      </c:pt>
                      <c:pt idx="3037">
                        <c:v>310.58007800000001</c:v>
                      </c:pt>
                      <c:pt idx="3038">
                        <c:v>309.29882800000001</c:v>
                      </c:pt>
                      <c:pt idx="3039">
                        <c:v>308.01757800000001</c:v>
                      </c:pt>
                      <c:pt idx="3040">
                        <c:v>306.73535199999998</c:v>
                      </c:pt>
                      <c:pt idx="3041">
                        <c:v>305.45410199999998</c:v>
                      </c:pt>
                      <c:pt idx="3042">
                        <c:v>304.171875</c:v>
                      </c:pt>
                      <c:pt idx="3043">
                        <c:v>302.88964800000002</c:v>
                      </c:pt>
                      <c:pt idx="3044">
                        <c:v>301.60644500000001</c:v>
                      </c:pt>
                      <c:pt idx="3045">
                        <c:v>300.32324199999999</c:v>
                      </c:pt>
                      <c:pt idx="3046">
                        <c:v>299.04003899999998</c:v>
                      </c:pt>
                      <c:pt idx="3047">
                        <c:v>297.75683600000002</c:v>
                      </c:pt>
                      <c:pt idx="3048">
                        <c:v>296.47265599999997</c:v>
                      </c:pt>
                      <c:pt idx="3049">
                        <c:v>295.18847699999998</c:v>
                      </c:pt>
                      <c:pt idx="3050">
                        <c:v>293.90429699999999</c:v>
                      </c:pt>
                      <c:pt idx="3051">
                        <c:v>292.62011699999999</c:v>
                      </c:pt>
                      <c:pt idx="3052">
                        <c:v>291.33496100000002</c:v>
                      </c:pt>
                      <c:pt idx="3053">
                        <c:v>290.04980499999999</c:v>
                      </c:pt>
                      <c:pt idx="3054">
                        <c:v>288.76367199999999</c:v>
                      </c:pt>
                      <c:pt idx="3055">
                        <c:v>287.47753899999998</c:v>
                      </c:pt>
                      <c:pt idx="3056">
                        <c:v>286.19140599999997</c:v>
                      </c:pt>
                      <c:pt idx="3057">
                        <c:v>284.90527300000002</c:v>
                      </c:pt>
                      <c:pt idx="3058">
                        <c:v>283.61816399999998</c:v>
                      </c:pt>
                      <c:pt idx="3059">
                        <c:v>282.33203099999997</c:v>
                      </c:pt>
                      <c:pt idx="3060">
                        <c:v>281.04394500000001</c:v>
                      </c:pt>
                      <c:pt idx="3061">
                        <c:v>279.75683600000002</c:v>
                      </c:pt>
                      <c:pt idx="3062">
                        <c:v>278.46875</c:v>
                      </c:pt>
                      <c:pt idx="3063">
                        <c:v>277.18066399999998</c:v>
                      </c:pt>
                      <c:pt idx="3064">
                        <c:v>275.89257800000001</c:v>
                      </c:pt>
                      <c:pt idx="3065">
                        <c:v>274.60351600000001</c:v>
                      </c:pt>
                      <c:pt idx="3066">
                        <c:v>273.31445300000001</c:v>
                      </c:pt>
                      <c:pt idx="3067">
                        <c:v>272.02539100000001</c:v>
                      </c:pt>
                      <c:pt idx="3068">
                        <c:v>270.73535199999998</c:v>
                      </c:pt>
                      <c:pt idx="3069">
                        <c:v>269.445313</c:v>
                      </c:pt>
                      <c:pt idx="3070">
                        <c:v>268.15527300000002</c:v>
                      </c:pt>
                      <c:pt idx="3071">
                        <c:v>266.86523399999999</c:v>
                      </c:pt>
                      <c:pt idx="3072">
                        <c:v>265.57421900000003</c:v>
                      </c:pt>
                      <c:pt idx="3073">
                        <c:v>264.28320300000001</c:v>
                      </c:pt>
                      <c:pt idx="3074">
                        <c:v>262.992188</c:v>
                      </c:pt>
                      <c:pt idx="3075">
                        <c:v>261.70019500000001</c:v>
                      </c:pt>
                      <c:pt idx="3076">
                        <c:v>260.40820300000001</c:v>
                      </c:pt>
                      <c:pt idx="3077">
                        <c:v>259.11621100000002</c:v>
                      </c:pt>
                      <c:pt idx="3078">
                        <c:v>257.82324199999999</c:v>
                      </c:pt>
                      <c:pt idx="3079">
                        <c:v>256.53125</c:v>
                      </c:pt>
                      <c:pt idx="3080">
                        <c:v>255.238281</c:v>
                      </c:pt>
                      <c:pt idx="3081">
                        <c:v>253.94433599999999</c:v>
                      </c:pt>
                      <c:pt idx="3082">
                        <c:v>252.65039100000001</c:v>
                      </c:pt>
                      <c:pt idx="3083">
                        <c:v>251.35644500000001</c:v>
                      </c:pt>
                      <c:pt idx="3084">
                        <c:v>250.0625</c:v>
                      </c:pt>
                      <c:pt idx="3085">
                        <c:v>248.76855499999999</c:v>
                      </c:pt>
                      <c:pt idx="3086">
                        <c:v>247.47363300000001</c:v>
                      </c:pt>
                      <c:pt idx="3087">
                        <c:v>246.17773399999999</c:v>
                      </c:pt>
                      <c:pt idx="3088">
                        <c:v>244.882813</c:v>
                      </c:pt>
                      <c:pt idx="3089">
                        <c:v>243.58691400000001</c:v>
                      </c:pt>
                      <c:pt idx="3090">
                        <c:v>242.29101600000001</c:v>
                      </c:pt>
                      <c:pt idx="3091">
                        <c:v>240.99511699999999</c:v>
                      </c:pt>
                      <c:pt idx="3092">
                        <c:v>239.69824199999999</c:v>
                      </c:pt>
                      <c:pt idx="3093">
                        <c:v>238.40136699999999</c:v>
                      </c:pt>
                      <c:pt idx="3094">
                        <c:v>237.10449199999999</c:v>
                      </c:pt>
                      <c:pt idx="3095">
                        <c:v>235.80664100000001</c:v>
                      </c:pt>
                      <c:pt idx="3096">
                        <c:v>234.50976600000001</c:v>
                      </c:pt>
                      <c:pt idx="3097">
                        <c:v>233.210938</c:v>
                      </c:pt>
                      <c:pt idx="3098">
                        <c:v>231.91308599999999</c:v>
                      </c:pt>
                      <c:pt idx="3099">
                        <c:v>230.61425800000001</c:v>
                      </c:pt>
                      <c:pt idx="3100">
                        <c:v>229.31542999999999</c:v>
                      </c:pt>
                      <c:pt idx="3101">
                        <c:v>228.01660200000001</c:v>
                      </c:pt>
                      <c:pt idx="3102">
                        <c:v>226.71679700000001</c:v>
                      </c:pt>
                      <c:pt idx="3103">
                        <c:v>225.41699199999999</c:v>
                      </c:pt>
                      <c:pt idx="3104">
                        <c:v>224.117188</c:v>
                      </c:pt>
                      <c:pt idx="3105">
                        <c:v>222.816406</c:v>
                      </c:pt>
                      <c:pt idx="3106">
                        <c:v>221.51660200000001</c:v>
                      </c:pt>
                      <c:pt idx="3107">
                        <c:v>220.214844</c:v>
                      </c:pt>
                      <c:pt idx="3108">
                        <c:v>218.914063</c:v>
                      </c:pt>
                      <c:pt idx="3109">
                        <c:v>217.61230499999999</c:v>
                      </c:pt>
                      <c:pt idx="3110">
                        <c:v>216.31054700000001</c:v>
                      </c:pt>
                      <c:pt idx="3111">
                        <c:v>215.00878900000001</c:v>
                      </c:pt>
                      <c:pt idx="3112">
                        <c:v>213.70605499999999</c:v>
                      </c:pt>
                      <c:pt idx="3113">
                        <c:v>212.40332000000001</c:v>
                      </c:pt>
                      <c:pt idx="3114">
                        <c:v>211.10058599999999</c:v>
                      </c:pt>
                      <c:pt idx="3115">
                        <c:v>209.79785200000001</c:v>
                      </c:pt>
                      <c:pt idx="3116">
                        <c:v>208.49414100000001</c:v>
                      </c:pt>
                      <c:pt idx="3117">
                        <c:v>207.19042999999999</c:v>
                      </c:pt>
                      <c:pt idx="3118">
                        <c:v>205.88574199999999</c:v>
                      </c:pt>
                      <c:pt idx="3119">
                        <c:v>204.58105499999999</c:v>
                      </c:pt>
                      <c:pt idx="3120">
                        <c:v>203.27636699999999</c:v>
                      </c:pt>
                      <c:pt idx="3121">
                        <c:v>201.97167999999999</c:v>
                      </c:pt>
                      <c:pt idx="3122">
                        <c:v>200.66601600000001</c:v>
                      </c:pt>
                      <c:pt idx="3123">
                        <c:v>199.36035200000001</c:v>
                      </c:pt>
                      <c:pt idx="3124">
                        <c:v>198.054688</c:v>
                      </c:pt>
                      <c:pt idx="3125">
                        <c:v>196.74902299999999</c:v>
                      </c:pt>
                      <c:pt idx="3126">
                        <c:v>195.44238300000001</c:v>
                      </c:pt>
                      <c:pt idx="3127">
                        <c:v>194.13574199999999</c:v>
                      </c:pt>
                      <c:pt idx="3128">
                        <c:v>192.828125</c:v>
                      </c:pt>
                      <c:pt idx="3129">
                        <c:v>191.52148399999999</c:v>
                      </c:pt>
                      <c:pt idx="3130">
                        <c:v>190.21386699999999</c:v>
                      </c:pt>
                      <c:pt idx="3131">
                        <c:v>188.90527299999999</c:v>
                      </c:pt>
                      <c:pt idx="3132">
                        <c:v>187.597656</c:v>
                      </c:pt>
                      <c:pt idx="3133">
                        <c:v>186.289063</c:v>
                      </c:pt>
                      <c:pt idx="3134">
                        <c:v>184.97949199999999</c:v>
                      </c:pt>
                      <c:pt idx="3135">
                        <c:v>183.67089799999999</c:v>
                      </c:pt>
                      <c:pt idx="3136">
                        <c:v>182.36132799999999</c:v>
                      </c:pt>
                      <c:pt idx="3137">
                        <c:v>181.05175800000001</c:v>
                      </c:pt>
                      <c:pt idx="3138">
                        <c:v>179.74121099999999</c:v>
                      </c:pt>
                      <c:pt idx="3139">
                        <c:v>178.43164100000001</c:v>
                      </c:pt>
                      <c:pt idx="3140">
                        <c:v>177.121094</c:v>
                      </c:pt>
                      <c:pt idx="3141">
                        <c:v>175.80957000000001</c:v>
                      </c:pt>
                      <c:pt idx="3142">
                        <c:v>174.49902299999999</c:v>
                      </c:pt>
                      <c:pt idx="3143">
                        <c:v>173.1875</c:v>
                      </c:pt>
                      <c:pt idx="3144">
                        <c:v>171.875</c:v>
                      </c:pt>
                      <c:pt idx="3145">
                        <c:v>170.56347700000001</c:v>
                      </c:pt>
                      <c:pt idx="3146">
                        <c:v>169.25097700000001</c:v>
                      </c:pt>
                      <c:pt idx="3147">
                        <c:v>167.93847700000001</c:v>
                      </c:pt>
                      <c:pt idx="3148">
                        <c:v>166.625</c:v>
                      </c:pt>
                      <c:pt idx="3149">
                        <c:v>165.31152299999999</c:v>
                      </c:pt>
                      <c:pt idx="3150">
                        <c:v>163.99804700000001</c:v>
                      </c:pt>
                      <c:pt idx="3151">
                        <c:v>162.68457000000001</c:v>
                      </c:pt>
                      <c:pt idx="3152">
                        <c:v>161.37011699999999</c:v>
                      </c:pt>
                      <c:pt idx="3153">
                        <c:v>160.05566400000001</c:v>
                      </c:pt>
                      <c:pt idx="3154">
                        <c:v>158.74121099999999</c:v>
                      </c:pt>
                      <c:pt idx="3155">
                        <c:v>157.425781</c:v>
                      </c:pt>
                      <c:pt idx="3156">
                        <c:v>156.11132799999999</c:v>
                      </c:pt>
                      <c:pt idx="3157">
                        <c:v>154.79492200000001</c:v>
                      </c:pt>
                      <c:pt idx="3158">
                        <c:v>153.47949199999999</c:v>
                      </c:pt>
                      <c:pt idx="3159">
                        <c:v>152.16308599999999</c:v>
                      </c:pt>
                      <c:pt idx="3160">
                        <c:v>150.84667999999999</c:v>
                      </c:pt>
                      <c:pt idx="3161">
                        <c:v>149.52929700000001</c:v>
                      </c:pt>
                      <c:pt idx="3162">
                        <c:v>148.21289100000001</c:v>
                      </c:pt>
                      <c:pt idx="3163">
                        <c:v>146.89550800000001</c:v>
                      </c:pt>
                      <c:pt idx="3164">
                        <c:v>145.57714799999999</c:v>
                      </c:pt>
                      <c:pt idx="3165">
                        <c:v>144.25976600000001</c:v>
                      </c:pt>
                      <c:pt idx="3166">
                        <c:v>142.941406</c:v>
                      </c:pt>
                      <c:pt idx="3167">
                        <c:v>141.62304700000001</c:v>
                      </c:pt>
                      <c:pt idx="3168">
                        <c:v>140.30371099999999</c:v>
                      </c:pt>
                      <c:pt idx="3169">
                        <c:v>138.984375</c:v>
                      </c:pt>
                      <c:pt idx="3170">
                        <c:v>137.66503900000001</c:v>
                      </c:pt>
                      <c:pt idx="3171">
                        <c:v>136.34570299999999</c:v>
                      </c:pt>
                      <c:pt idx="3172">
                        <c:v>135.02539100000001</c:v>
                      </c:pt>
                      <c:pt idx="3173">
                        <c:v>133.70507799999999</c:v>
                      </c:pt>
                      <c:pt idx="3174">
                        <c:v>132.38378900000001</c:v>
                      </c:pt>
                      <c:pt idx="3175">
                        <c:v>131.06347700000001</c:v>
                      </c:pt>
                      <c:pt idx="3176">
                        <c:v>129.742188</c:v>
                      </c:pt>
                      <c:pt idx="3177">
                        <c:v>128.41992200000001</c:v>
                      </c:pt>
                      <c:pt idx="3178">
                        <c:v>127.09863300000001</c:v>
                      </c:pt>
                      <c:pt idx="3179">
                        <c:v>125.77636699999999</c:v>
                      </c:pt>
                      <c:pt idx="3180">
                        <c:v>124.45410200000001</c:v>
                      </c:pt>
                      <c:pt idx="3181">
                        <c:v>123.130859</c:v>
                      </c:pt>
                      <c:pt idx="3182">
                        <c:v>121.80761699999999</c:v>
                      </c:pt>
                      <c:pt idx="3183">
                        <c:v>120.484375</c:v>
                      </c:pt>
                      <c:pt idx="3184">
                        <c:v>119.16113300000001</c:v>
                      </c:pt>
                      <c:pt idx="3185">
                        <c:v>117.83691399999999</c:v>
                      </c:pt>
                      <c:pt idx="3186">
                        <c:v>116.51269499999999</c:v>
                      </c:pt>
                      <c:pt idx="3187">
                        <c:v>115.18847700000001</c:v>
                      </c:pt>
                      <c:pt idx="3188">
                        <c:v>113.863281</c:v>
                      </c:pt>
                      <c:pt idx="3189">
                        <c:v>112.53808600000001</c:v>
                      </c:pt>
                      <c:pt idx="3190">
                        <c:v>111.212891</c:v>
                      </c:pt>
                      <c:pt idx="3191">
                        <c:v>109.886719</c:v>
                      </c:pt>
                      <c:pt idx="3192">
                        <c:v>108.560547</c:v>
                      </c:pt>
                      <c:pt idx="3193">
                        <c:v>107.234375</c:v>
                      </c:pt>
                      <c:pt idx="3194">
                        <c:v>105.908203</c:v>
                      </c:pt>
                      <c:pt idx="3195">
                        <c:v>104.58105500000001</c:v>
                      </c:pt>
                      <c:pt idx="3196">
                        <c:v>103.253906</c:v>
                      </c:pt>
                      <c:pt idx="3197">
                        <c:v>101.925781</c:v>
                      </c:pt>
                      <c:pt idx="3198">
                        <c:v>100.597656</c:v>
                      </c:pt>
                      <c:pt idx="3199">
                        <c:v>99.269531000000001</c:v>
                      </c:pt>
                      <c:pt idx="3200">
                        <c:v>97.941406000000001</c:v>
                      </c:pt>
                      <c:pt idx="3201">
                        <c:v>96.612305000000006</c:v>
                      </c:pt>
                      <c:pt idx="3202">
                        <c:v>95.283203</c:v>
                      </c:pt>
                      <c:pt idx="3203">
                        <c:v>93.954102000000006</c:v>
                      </c:pt>
                      <c:pt idx="3204">
                        <c:v>92.625</c:v>
                      </c:pt>
                      <c:pt idx="3205">
                        <c:v>91.294922</c:v>
                      </c:pt>
                      <c:pt idx="3206">
                        <c:v>89.963866999999993</c:v>
                      </c:pt>
                      <c:pt idx="3207">
                        <c:v>88.633788999999993</c:v>
                      </c:pt>
                      <c:pt idx="3208">
                        <c:v>87.302734000000001</c:v>
                      </c:pt>
                      <c:pt idx="3209">
                        <c:v>85.971680000000006</c:v>
                      </c:pt>
                      <c:pt idx="3210">
                        <c:v>84.640625</c:v>
                      </c:pt>
                      <c:pt idx="3211">
                        <c:v>83.308593999999999</c:v>
                      </c:pt>
                      <c:pt idx="3212">
                        <c:v>81.976562999999999</c:v>
                      </c:pt>
                      <c:pt idx="3213">
                        <c:v>80.643555000000006</c:v>
                      </c:pt>
                      <c:pt idx="3214">
                        <c:v>79.311522999999994</c:v>
                      </c:pt>
                      <c:pt idx="3215">
                        <c:v>77.978515999999999</c:v>
                      </c:pt>
                      <c:pt idx="3216">
                        <c:v>76.644531000000001</c:v>
                      </c:pt>
                      <c:pt idx="3217">
                        <c:v>75.311522999999994</c:v>
                      </c:pt>
                      <c:pt idx="3218">
                        <c:v>73.977538999999993</c:v>
                      </c:pt>
                      <c:pt idx="3219">
                        <c:v>72.643555000000006</c:v>
                      </c:pt>
                      <c:pt idx="3220">
                        <c:v>71.308593999999999</c:v>
                      </c:pt>
                      <c:pt idx="3221">
                        <c:v>69.973633000000007</c:v>
                      </c:pt>
                      <c:pt idx="3222">
                        <c:v>68.638672</c:v>
                      </c:pt>
                      <c:pt idx="3223">
                        <c:v>67.303711000000007</c:v>
                      </c:pt>
                      <c:pt idx="3224">
                        <c:v>65.967772999999994</c:v>
                      </c:pt>
                      <c:pt idx="3225">
                        <c:v>64.631836000000007</c:v>
                      </c:pt>
                      <c:pt idx="3226">
                        <c:v>63.294922</c:v>
                      </c:pt>
                      <c:pt idx="3227">
                        <c:v>61.958984000000001</c:v>
                      </c:pt>
                      <c:pt idx="3228">
                        <c:v>60.622070000000001</c:v>
                      </c:pt>
                      <c:pt idx="3229">
                        <c:v>59.284179999999999</c:v>
                      </c:pt>
                      <c:pt idx="3230">
                        <c:v>57.947265999999999</c:v>
                      </c:pt>
                      <c:pt idx="3231">
                        <c:v>56.609375</c:v>
                      </c:pt>
                      <c:pt idx="3232">
                        <c:v>55.271484000000001</c:v>
                      </c:pt>
                      <c:pt idx="3233">
                        <c:v>53.932617</c:v>
                      </c:pt>
                      <c:pt idx="3234">
                        <c:v>52.59375</c:v>
                      </c:pt>
                      <c:pt idx="3235">
                        <c:v>51.254883</c:v>
                      </c:pt>
                      <c:pt idx="3236">
                        <c:v>49.916015999999999</c:v>
                      </c:pt>
                      <c:pt idx="3237">
                        <c:v>48.576172</c:v>
                      </c:pt>
                      <c:pt idx="3238">
                        <c:v>47.236328</c:v>
                      </c:pt>
                      <c:pt idx="3239">
                        <c:v>45.895508</c:v>
                      </c:pt>
                      <c:pt idx="3240">
                        <c:v>44.554687999999999</c:v>
                      </c:pt>
                      <c:pt idx="3241">
                        <c:v>43.213867</c:v>
                      </c:pt>
                      <c:pt idx="3242">
                        <c:v>41.873047</c:v>
                      </c:pt>
                      <c:pt idx="3243">
                        <c:v>40.53125</c:v>
                      </c:pt>
                      <c:pt idx="3244">
                        <c:v>39.189453</c:v>
                      </c:pt>
                      <c:pt idx="3245">
                        <c:v>37.847656000000001</c:v>
                      </c:pt>
                      <c:pt idx="3246">
                        <c:v>36.504883</c:v>
                      </c:pt>
                      <c:pt idx="3247">
                        <c:v>35.162109000000001</c:v>
                      </c:pt>
                      <c:pt idx="3248">
                        <c:v>33.819336</c:v>
                      </c:pt>
                      <c:pt idx="3249">
                        <c:v>32.476562999999999</c:v>
                      </c:pt>
                      <c:pt idx="3250">
                        <c:v>31.132812999999999</c:v>
                      </c:pt>
                      <c:pt idx="3251">
                        <c:v>29.789062999999999</c:v>
                      </c:pt>
                      <c:pt idx="3252">
                        <c:v>28.444336</c:v>
                      </c:pt>
                      <c:pt idx="3253">
                        <c:v>27.099609000000001</c:v>
                      </c:pt>
                      <c:pt idx="3254">
                        <c:v>25.754883</c:v>
                      </c:pt>
                      <c:pt idx="3255">
                        <c:v>24.410156000000001</c:v>
                      </c:pt>
                      <c:pt idx="3256">
                        <c:v>23.064453</c:v>
                      </c:pt>
                      <c:pt idx="3257">
                        <c:v>21.71875</c:v>
                      </c:pt>
                      <c:pt idx="3258">
                        <c:v>20.373047</c:v>
                      </c:pt>
                      <c:pt idx="3259">
                        <c:v>19.026367</c:v>
                      </c:pt>
                      <c:pt idx="3260">
                        <c:v>17.679687999999999</c:v>
                      </c:pt>
                      <c:pt idx="3261">
                        <c:v>16.332031000000001</c:v>
                      </c:pt>
                      <c:pt idx="3262">
                        <c:v>14.985352000000001</c:v>
                      </c:pt>
                      <c:pt idx="3263">
                        <c:v>13.637695000000001</c:v>
                      </c:pt>
                      <c:pt idx="3264">
                        <c:v>12.290039</c:v>
                      </c:pt>
                      <c:pt idx="3265">
                        <c:v>10.941406000000001</c:v>
                      </c:pt>
                      <c:pt idx="3266">
                        <c:v>9.5927729999999993</c:v>
                      </c:pt>
                      <c:pt idx="3267">
                        <c:v>8.2441410000000008</c:v>
                      </c:pt>
                      <c:pt idx="3268">
                        <c:v>6.8945309999999997</c:v>
                      </c:pt>
                      <c:pt idx="3269">
                        <c:v>5.5458980000000002</c:v>
                      </c:pt>
                      <c:pt idx="3270">
                        <c:v>4.1953129999999996</c:v>
                      </c:pt>
                      <c:pt idx="3271">
                        <c:v>2.8457029999999999</c:v>
                      </c:pt>
                      <c:pt idx="3272">
                        <c:v>1.495117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'BrPVkTEAI-H2O2_0-3200_785_1200_'!$B$2:$B$3274</c15:sqref>
                        </c15:formulaRef>
                      </c:ext>
                    </c:extLst>
                    <c:numCache>
                      <c:formatCode>General</c:formatCode>
                      <c:ptCount val="3273"/>
                      <c:pt idx="0">
                        <c:v>66.656593000000001</c:v>
                      </c:pt>
                      <c:pt idx="1">
                        <c:v>85.172318000000004</c:v>
                      </c:pt>
                      <c:pt idx="2">
                        <c:v>70.347183000000001</c:v>
                      </c:pt>
                      <c:pt idx="3">
                        <c:v>66.632812999999999</c:v>
                      </c:pt>
                      <c:pt idx="4">
                        <c:v>59.218594000000003</c:v>
                      </c:pt>
                      <c:pt idx="5">
                        <c:v>111.01505299999999</c:v>
                      </c:pt>
                      <c:pt idx="6">
                        <c:v>73.996825999999999</c:v>
                      </c:pt>
                      <c:pt idx="7">
                        <c:v>99.877883999999995</c:v>
                      </c:pt>
                      <c:pt idx="8">
                        <c:v>62.874851</c:v>
                      </c:pt>
                      <c:pt idx="9">
                        <c:v>88.748649999999998</c:v>
                      </c:pt>
                      <c:pt idx="10">
                        <c:v>77.641204999999999</c:v>
                      </c:pt>
                      <c:pt idx="11">
                        <c:v>114.592743</c:v>
                      </c:pt>
                      <c:pt idx="12">
                        <c:v>70.221725000000006</c:v>
                      </c:pt>
                      <c:pt idx="13">
                        <c:v>103.466171</c:v>
                      </c:pt>
                      <c:pt idx="14">
                        <c:v>73.891211999999996</c:v>
                      </c:pt>
                      <c:pt idx="15">
                        <c:v>99.735320999999999</c:v>
                      </c:pt>
                      <c:pt idx="16">
                        <c:v>114.49047899999999</c:v>
                      </c:pt>
                      <c:pt idx="17">
                        <c:v>96.007126</c:v>
                      </c:pt>
                      <c:pt idx="18">
                        <c:v>129.217285</c:v>
                      </c:pt>
                      <c:pt idx="19">
                        <c:v>88.590309000000005</c:v>
                      </c:pt>
                      <c:pt idx="20">
                        <c:v>88.574485999999993</c:v>
                      </c:pt>
                      <c:pt idx="21">
                        <c:v>81.178771999999995</c:v>
                      </c:pt>
                      <c:pt idx="22">
                        <c:v>73.785706000000005</c:v>
                      </c:pt>
                      <c:pt idx="23">
                        <c:v>77.461151000000001</c:v>
                      </c:pt>
                      <c:pt idx="24">
                        <c:v>95.887146000000001</c:v>
                      </c:pt>
                      <c:pt idx="25">
                        <c:v>88.495399000000006</c:v>
                      </c:pt>
                      <c:pt idx="26">
                        <c:v>129.03272999999999</c:v>
                      </c:pt>
                      <c:pt idx="27">
                        <c:v>103.207741</c:v>
                      </c:pt>
                      <c:pt idx="28">
                        <c:v>125.301292</c:v>
                      </c:pt>
                      <c:pt idx="29">
                        <c:v>95.801513999999997</c:v>
                      </c:pt>
                      <c:pt idx="30">
                        <c:v>95.784385999999998</c:v>
                      </c:pt>
                      <c:pt idx="31">
                        <c:v>62.617061999999997</c:v>
                      </c:pt>
                      <c:pt idx="32">
                        <c:v>84.702056999999996</c:v>
                      </c:pt>
                      <c:pt idx="33">
                        <c:v>51.548560999999999</c:v>
                      </c:pt>
                      <c:pt idx="34">
                        <c:v>121.485603</c:v>
                      </c:pt>
                      <c:pt idx="35">
                        <c:v>117.783157</c:v>
                      </c:pt>
                      <c:pt idx="36">
                        <c:v>55.200985000000003</c:v>
                      </c:pt>
                      <c:pt idx="37">
                        <c:v>125.099869</c:v>
                      </c:pt>
                      <c:pt idx="38">
                        <c:v>88.290001000000004</c:v>
                      </c:pt>
                      <c:pt idx="39">
                        <c:v>110.342766</c:v>
                      </c:pt>
                      <c:pt idx="40">
                        <c:v>128.710205</c:v>
                      </c:pt>
                      <c:pt idx="41">
                        <c:v>80.889090999999993</c:v>
                      </c:pt>
                      <c:pt idx="42">
                        <c:v>88.226867999999996</c:v>
                      </c:pt>
                      <c:pt idx="43">
                        <c:v>66.158317999999994</c:v>
                      </c:pt>
                      <c:pt idx="44">
                        <c:v>84.520508000000007</c:v>
                      </c:pt>
                      <c:pt idx="45">
                        <c:v>88.179535000000001</c:v>
                      </c:pt>
                      <c:pt idx="46">
                        <c:v>55.102352000000003</c:v>
                      </c:pt>
                      <c:pt idx="47">
                        <c:v>91.820824000000002</c:v>
                      </c:pt>
                      <c:pt idx="48">
                        <c:v>128.52615399999999</c:v>
                      </c:pt>
                      <c:pt idx="49">
                        <c:v>69.758865</c:v>
                      </c:pt>
                      <c:pt idx="50">
                        <c:v>77.088104000000001</c:v>
                      </c:pt>
                      <c:pt idx="51">
                        <c:v>77.074309999999997</c:v>
                      </c:pt>
                      <c:pt idx="52">
                        <c:v>110.08646400000001</c:v>
                      </c:pt>
                      <c:pt idx="53">
                        <c:v>84.384521000000007</c:v>
                      </c:pt>
                      <c:pt idx="54">
                        <c:v>80.701179999999994</c:v>
                      </c:pt>
                      <c:pt idx="55">
                        <c:v>106.35979500000001</c:v>
                      </c:pt>
                      <c:pt idx="56">
                        <c:v>110.007683</c:v>
                      </c:pt>
                      <c:pt idx="57">
                        <c:v>113.654259</c:v>
                      </c:pt>
                      <c:pt idx="58">
                        <c:v>73.312201999999999</c:v>
                      </c:pt>
                      <c:pt idx="59">
                        <c:v>106.283669</c:v>
                      </c:pt>
                      <c:pt idx="60">
                        <c:v>69.621657999999996</c:v>
                      </c:pt>
                      <c:pt idx="61">
                        <c:v>117.236542</c:v>
                      </c:pt>
                      <c:pt idx="62">
                        <c:v>98.900627</c:v>
                      </c:pt>
                      <c:pt idx="63">
                        <c:v>98.882919000000001</c:v>
                      </c:pt>
                      <c:pt idx="64">
                        <c:v>84.218513000000002</c:v>
                      </c:pt>
                      <c:pt idx="65">
                        <c:v>54.915283000000002</c:v>
                      </c:pt>
                      <c:pt idx="66">
                        <c:v>73.207267999999999</c:v>
                      </c:pt>
                      <c:pt idx="67">
                        <c:v>124.430069</c:v>
                      </c:pt>
                      <c:pt idx="68">
                        <c:v>98.794417999999993</c:v>
                      </c:pt>
                      <c:pt idx="69">
                        <c:v>65.851151000000002</c:v>
                      </c:pt>
                      <c:pt idx="70">
                        <c:v>80.470321999999996</c:v>
                      </c:pt>
                      <c:pt idx="71">
                        <c:v>51.199215000000002</c:v>
                      </c:pt>
                      <c:pt idx="72">
                        <c:v>51.190041000000001</c:v>
                      </c:pt>
                      <c:pt idx="73">
                        <c:v>54.836646999999999</c:v>
                      </c:pt>
                      <c:pt idx="74">
                        <c:v>69.447310999999999</c:v>
                      </c:pt>
                      <c:pt idx="75">
                        <c:v>73.089332999999996</c:v>
                      </c:pt>
                      <c:pt idx="76">
                        <c:v>98.652923999999999</c:v>
                      </c:pt>
                      <c:pt idx="77">
                        <c:v>65.756827999999999</c:v>
                      </c:pt>
                      <c:pt idx="78">
                        <c:v>94.965073000000004</c:v>
                      </c:pt>
                      <c:pt idx="79">
                        <c:v>40.17033</c:v>
                      </c:pt>
                      <c:pt idx="80">
                        <c:v>21.907162</c:v>
                      </c:pt>
                      <c:pt idx="81">
                        <c:v>58.408630000000002</c:v>
                      </c:pt>
                      <c:pt idx="82">
                        <c:v>72.997703999999999</c:v>
                      </c:pt>
                      <c:pt idx="83">
                        <c:v>80.283080999999996</c:v>
                      </c:pt>
                      <c:pt idx="84">
                        <c:v>87.565842000000004</c:v>
                      </c:pt>
                      <c:pt idx="85">
                        <c:v>72.958457999999993</c:v>
                      </c:pt>
                      <c:pt idx="86">
                        <c:v>54.709029999999998</c:v>
                      </c:pt>
                      <c:pt idx="87">
                        <c:v>105.751831</c:v>
                      </c:pt>
                      <c:pt idx="88">
                        <c:v>54.689414999999997</c:v>
                      </c:pt>
                      <c:pt idx="89">
                        <c:v>72.906150999999994</c:v>
                      </c:pt>
                      <c:pt idx="90">
                        <c:v>43.735844</c:v>
                      </c:pt>
                      <c:pt idx="91">
                        <c:v>98.388007999999999</c:v>
                      </c:pt>
                      <c:pt idx="92">
                        <c:v>109.3004</c:v>
                      </c:pt>
                      <c:pt idx="93">
                        <c:v>83.781943999999996</c:v>
                      </c:pt>
                      <c:pt idx="94">
                        <c:v>120.18731699999999</c:v>
                      </c:pt>
                      <c:pt idx="95">
                        <c:v>91.034667999999996</c:v>
                      </c:pt>
                      <c:pt idx="96">
                        <c:v>43.688805000000002</c:v>
                      </c:pt>
                      <c:pt idx="97">
                        <c:v>131.04289199999999</c:v>
                      </c:pt>
                      <c:pt idx="98">
                        <c:v>94.625113999999996</c:v>
                      </c:pt>
                      <c:pt idx="99">
                        <c:v>123.718338</c:v>
                      </c:pt>
                      <c:pt idx="100">
                        <c:v>120.05802199999999</c:v>
                      </c:pt>
                      <c:pt idx="101">
                        <c:v>112.761543</c:v>
                      </c:pt>
                      <c:pt idx="102">
                        <c:v>87.283591999999999</c:v>
                      </c:pt>
                      <c:pt idx="103">
                        <c:v>83.631766999999996</c:v>
                      </c:pt>
                      <c:pt idx="104">
                        <c:v>105.42982499999999</c:v>
                      </c:pt>
                      <c:pt idx="105">
                        <c:v>65.427459999999996</c:v>
                      </c:pt>
                      <c:pt idx="106">
                        <c:v>61.781509</c:v>
                      </c:pt>
                      <c:pt idx="107">
                        <c:v>119.90728799999999</c:v>
                      </c:pt>
                      <c:pt idx="108">
                        <c:v>79.923843000000005</c:v>
                      </c:pt>
                      <c:pt idx="109">
                        <c:v>87.173996000000002</c:v>
                      </c:pt>
                      <c:pt idx="110">
                        <c:v>90.789947999999995</c:v>
                      </c:pt>
                      <c:pt idx="111">
                        <c:v>76.249863000000005</c:v>
                      </c:pt>
                      <c:pt idx="112">
                        <c:v>83.496764999999996</c:v>
                      </c:pt>
                      <c:pt idx="113">
                        <c:v>116.148552</c:v>
                      </c:pt>
                      <c:pt idx="114">
                        <c:v>97.982742000000002</c:v>
                      </c:pt>
                      <c:pt idx="115">
                        <c:v>65.310103999999995</c:v>
                      </c:pt>
                      <c:pt idx="116">
                        <c:v>101.575249</c:v>
                      </c:pt>
                      <c:pt idx="117">
                        <c:v>76.167755</c:v>
                      </c:pt>
                      <c:pt idx="118">
                        <c:v>94.285995</c:v>
                      </c:pt>
                      <c:pt idx="119">
                        <c:v>58.01173</c:v>
                      </c:pt>
                      <c:pt idx="120">
                        <c:v>79.751801</c:v>
                      </c:pt>
                      <c:pt idx="121">
                        <c:v>72.488617000000005</c:v>
                      </c:pt>
                      <c:pt idx="122">
                        <c:v>47.109138000000002</c:v>
                      </c:pt>
                      <c:pt idx="123">
                        <c:v>79.708832000000001</c:v>
                      </c:pt>
                      <c:pt idx="124">
                        <c:v>79.694511000000006</c:v>
                      </c:pt>
                      <c:pt idx="125">
                        <c:v>83.302025</c:v>
                      </c:pt>
                      <c:pt idx="126">
                        <c:v>76.044701000000003</c:v>
                      </c:pt>
                      <c:pt idx="127">
                        <c:v>86.892616000000004</c:v>
                      </c:pt>
                      <c:pt idx="128">
                        <c:v>83.257126</c:v>
                      </c:pt>
                      <c:pt idx="129">
                        <c:v>97.719063000000006</c:v>
                      </c:pt>
                      <c:pt idx="130">
                        <c:v>83.227203000000003</c:v>
                      </c:pt>
                      <c:pt idx="131">
                        <c:v>75.976401999999993</c:v>
                      </c:pt>
                      <c:pt idx="132">
                        <c:v>86.814567999999994</c:v>
                      </c:pt>
                      <c:pt idx="133">
                        <c:v>130.198441</c:v>
                      </c:pt>
                      <c:pt idx="134">
                        <c:v>126.559059</c:v>
                      </c:pt>
                      <c:pt idx="135">
                        <c:v>97.613724000000005</c:v>
                      </c:pt>
                      <c:pt idx="136">
                        <c:v>93.981505999999996</c:v>
                      </c:pt>
                      <c:pt idx="137">
                        <c:v>86.736564999999999</c:v>
                      </c:pt>
                      <c:pt idx="138">
                        <c:v>57.813975999999997</c:v>
                      </c:pt>
                      <c:pt idx="139">
                        <c:v>86.705376000000001</c:v>
                      </c:pt>
                      <c:pt idx="140">
                        <c:v>86.689780999999996</c:v>
                      </c:pt>
                      <c:pt idx="141">
                        <c:v>75.839920000000006</c:v>
                      </c:pt>
                      <c:pt idx="142">
                        <c:v>97.490928999999994</c:v>
                      </c:pt>
                      <c:pt idx="143">
                        <c:v>93.863274000000004</c:v>
                      </c:pt>
                      <c:pt idx="144">
                        <c:v>79.408484999999999</c:v>
                      </c:pt>
                      <c:pt idx="145">
                        <c:v>90.220680000000002</c:v>
                      </c:pt>
                      <c:pt idx="146">
                        <c:v>79.379920999999996</c:v>
                      </c:pt>
                      <c:pt idx="147">
                        <c:v>75.758110000000002</c:v>
                      </c:pt>
                      <c:pt idx="148">
                        <c:v>133.45455899999999</c:v>
                      </c:pt>
                      <c:pt idx="149">
                        <c:v>64.912163000000007</c:v>
                      </c:pt>
                      <c:pt idx="150">
                        <c:v>82.928398000000001</c:v>
                      </c:pt>
                      <c:pt idx="151">
                        <c:v>140.59240700000001</c:v>
                      </c:pt>
                      <c:pt idx="152">
                        <c:v>90.107123999999999</c:v>
                      </c:pt>
                      <c:pt idx="153">
                        <c:v>108.109093</c:v>
                      </c:pt>
                      <c:pt idx="154">
                        <c:v>75.662743000000006</c:v>
                      </c:pt>
                      <c:pt idx="155">
                        <c:v>61.239773</c:v>
                      </c:pt>
                      <c:pt idx="156">
                        <c:v>39.618603</c:v>
                      </c:pt>
                      <c:pt idx="157">
                        <c:v>136.83963</c:v>
                      </c:pt>
                      <c:pt idx="158">
                        <c:v>108.011841</c:v>
                      </c:pt>
                      <c:pt idx="159">
                        <c:v>100.792908</c:v>
                      </c:pt>
                      <c:pt idx="160">
                        <c:v>68.382874000000001</c:v>
                      </c:pt>
                      <c:pt idx="161">
                        <c:v>97.158164999999997</c:v>
                      </c:pt>
                      <c:pt idx="162">
                        <c:v>61.162647</c:v>
                      </c:pt>
                      <c:pt idx="163">
                        <c:v>133.09472700000001</c:v>
                      </c:pt>
                      <c:pt idx="164">
                        <c:v>104.298714</c:v>
                      </c:pt>
                      <c:pt idx="165">
                        <c:v>79.108909999999995</c:v>
                      </c:pt>
                      <c:pt idx="166">
                        <c:v>100.66593899999999</c:v>
                      </c:pt>
                      <c:pt idx="167">
                        <c:v>75.485855000000001</c:v>
                      </c:pt>
                      <c:pt idx="168">
                        <c:v>97.035767000000007</c:v>
                      </c:pt>
                      <c:pt idx="169">
                        <c:v>57.492317</c:v>
                      </c:pt>
                      <c:pt idx="170">
                        <c:v>118.556549</c:v>
                      </c:pt>
                      <c:pt idx="171">
                        <c:v>57.471606999999999</c:v>
                      </c:pt>
                      <c:pt idx="172">
                        <c:v>68.235236999999998</c:v>
                      </c:pt>
                      <c:pt idx="173">
                        <c:v>75.404312000000004</c:v>
                      </c:pt>
                      <c:pt idx="174">
                        <c:v>50.260483000000001</c:v>
                      </c:pt>
                      <c:pt idx="175">
                        <c:v>86.145302000000001</c:v>
                      </c:pt>
                      <c:pt idx="176">
                        <c:v>61.008595</c:v>
                      </c:pt>
                      <c:pt idx="177">
                        <c:v>96.878547999999995</c:v>
                      </c:pt>
                      <c:pt idx="178">
                        <c:v>68.161507</c:v>
                      </c:pt>
                      <c:pt idx="179">
                        <c:v>64.562423999999993</c:v>
                      </c:pt>
                      <c:pt idx="180">
                        <c:v>78.895401000000007</c:v>
                      </c:pt>
                      <c:pt idx="181">
                        <c:v>96.808723000000001</c:v>
                      </c:pt>
                      <c:pt idx="182">
                        <c:v>17.924310999999999</c:v>
                      </c:pt>
                      <c:pt idx="183">
                        <c:v>64.515884</c:v>
                      </c:pt>
                      <c:pt idx="184">
                        <c:v>64.504256999999996</c:v>
                      </c:pt>
                      <c:pt idx="185">
                        <c:v>128.98526000000001</c:v>
                      </c:pt>
                      <c:pt idx="186">
                        <c:v>64.481003000000001</c:v>
                      </c:pt>
                      <c:pt idx="187">
                        <c:v>75.214271999999994</c:v>
                      </c:pt>
                      <c:pt idx="188">
                        <c:v>96.686622999999997</c:v>
                      </c:pt>
                      <c:pt idx="189">
                        <c:v>96.669189000000003</c:v>
                      </c:pt>
                      <c:pt idx="190">
                        <c:v>71.593895000000003</c:v>
                      </c:pt>
                      <c:pt idx="191">
                        <c:v>82.318129999999996</c:v>
                      </c:pt>
                      <c:pt idx="192">
                        <c:v>100.195305</c:v>
                      </c:pt>
                      <c:pt idx="193">
                        <c:v>103.75499000000001</c:v>
                      </c:pt>
                      <c:pt idx="194">
                        <c:v>89.427825999999996</c:v>
                      </c:pt>
                      <c:pt idx="195">
                        <c:v>60.799953000000002</c:v>
                      </c:pt>
                      <c:pt idx="196">
                        <c:v>89.395568999999995</c:v>
                      </c:pt>
                      <c:pt idx="197">
                        <c:v>100.104973</c:v>
                      </c:pt>
                      <c:pt idx="198">
                        <c:v>78.639717000000005</c:v>
                      </c:pt>
                      <c:pt idx="199">
                        <c:v>50.034427999999998</c:v>
                      </c:pt>
                      <c:pt idx="200">
                        <c:v>96.477553999999998</c:v>
                      </c:pt>
                      <c:pt idx="201">
                        <c:v>96.460144</c:v>
                      </c:pt>
                      <c:pt idx="202">
                        <c:v>89.298835999999994</c:v>
                      </c:pt>
                      <c:pt idx="203">
                        <c:v>85.711410999999998</c:v>
                      </c:pt>
                      <c:pt idx="204">
                        <c:v>74.983947999999998</c:v>
                      </c:pt>
                      <c:pt idx="205">
                        <c:v>85.680473000000006</c:v>
                      </c:pt>
                      <c:pt idx="206">
                        <c:v>64.248756</c:v>
                      </c:pt>
                      <c:pt idx="207">
                        <c:v>42.824772000000003</c:v>
                      </c:pt>
                      <c:pt idx="208">
                        <c:v>117.746864</c:v>
                      </c:pt>
                      <c:pt idx="209">
                        <c:v>71.348854000000003</c:v>
                      </c:pt>
                      <c:pt idx="210">
                        <c:v>74.902771000000001</c:v>
                      </c:pt>
                      <c:pt idx="211">
                        <c:v>78.455405999999996</c:v>
                      </c:pt>
                      <c:pt idx="212">
                        <c:v>103.399811</c:v>
                      </c:pt>
                      <c:pt idx="213">
                        <c:v>71.297340000000005</c:v>
                      </c:pt>
                      <c:pt idx="214">
                        <c:v>106.926697</c:v>
                      </c:pt>
                      <c:pt idx="215">
                        <c:v>60.580852999999998</c:v>
                      </c:pt>
                      <c:pt idx="216">
                        <c:v>57.006976999999999</c:v>
                      </c:pt>
                      <c:pt idx="217">
                        <c:v>92.619606000000005</c:v>
                      </c:pt>
                      <c:pt idx="218">
                        <c:v>21.369893999999999</c:v>
                      </c:pt>
                      <c:pt idx="219">
                        <c:v>99.708160000000007</c:v>
                      </c:pt>
                      <c:pt idx="220">
                        <c:v>96.129784000000001</c:v>
                      </c:pt>
                      <c:pt idx="221">
                        <c:v>121.030457</c:v>
                      </c:pt>
                      <c:pt idx="222">
                        <c:v>78.299674999999993</c:v>
                      </c:pt>
                      <c:pt idx="223">
                        <c:v>78.285529999999994</c:v>
                      </c:pt>
                      <c:pt idx="224">
                        <c:v>96.060333</c:v>
                      </c:pt>
                      <c:pt idx="225">
                        <c:v>99.600127999999998</c:v>
                      </c:pt>
                      <c:pt idx="226">
                        <c:v>96.025627</c:v>
                      </c:pt>
                      <c:pt idx="227">
                        <c:v>81.784820999999994</c:v>
                      </c:pt>
                      <c:pt idx="228">
                        <c:v>21.331316000000001</c:v>
                      </c:pt>
                      <c:pt idx="229">
                        <c:v>99.528144999999995</c:v>
                      </c:pt>
                      <c:pt idx="230">
                        <c:v>63.970818000000001</c:v>
                      </c:pt>
                      <c:pt idx="231">
                        <c:v>92.385589999999993</c:v>
                      </c:pt>
                      <c:pt idx="232">
                        <c:v>85.263587999999999</c:v>
                      </c:pt>
                      <c:pt idx="233">
                        <c:v>120.76824999999999</c:v>
                      </c:pt>
                      <c:pt idx="234">
                        <c:v>31.962285999999999</c:v>
                      </c:pt>
                      <c:pt idx="235">
                        <c:v>88.768073999999999</c:v>
                      </c:pt>
                      <c:pt idx="236">
                        <c:v>56.801296000000001</c:v>
                      </c:pt>
                      <c:pt idx="237">
                        <c:v>53.241588999999998</c:v>
                      </c:pt>
                      <c:pt idx="238">
                        <c:v>70.975944999999996</c:v>
                      </c:pt>
                      <c:pt idx="239">
                        <c:v>106.444664</c:v>
                      </c:pt>
                      <c:pt idx="240">
                        <c:v>74.497794999999996</c:v>
                      </c:pt>
                      <c:pt idx="241">
                        <c:v>46.109341000000001</c:v>
                      </c:pt>
                      <c:pt idx="242">
                        <c:v>70.924614000000005</c:v>
                      </c:pt>
                      <c:pt idx="243">
                        <c:v>74.457374999999999</c:v>
                      </c:pt>
                      <c:pt idx="244">
                        <c:v>102.80349</c:v>
                      </c:pt>
                      <c:pt idx="245">
                        <c:v>113.417816</c:v>
                      </c:pt>
                      <c:pt idx="246">
                        <c:v>85.047973999999996</c:v>
                      </c:pt>
                      <c:pt idx="247">
                        <c:v>109.833755</c:v>
                      </c:pt>
                      <c:pt idx="248">
                        <c:v>77.932434000000001</c:v>
                      </c:pt>
                      <c:pt idx="249">
                        <c:v>102.710526</c:v>
                      </c:pt>
                      <c:pt idx="250">
                        <c:v>77.904228000000003</c:v>
                      </c:pt>
                      <c:pt idx="251">
                        <c:v>38.945067999999999</c:v>
                      </c:pt>
                      <c:pt idx="252">
                        <c:v>74.336219999999997</c:v>
                      </c:pt>
                      <c:pt idx="253">
                        <c:v>53.087688</c:v>
                      </c:pt>
                      <c:pt idx="254">
                        <c:v>60.155158999999998</c:v>
                      </c:pt>
                      <c:pt idx="255">
                        <c:v>53.068474000000002</c:v>
                      </c:pt>
                      <c:pt idx="256">
                        <c:v>106.117729</c:v>
                      </c:pt>
                      <c:pt idx="257">
                        <c:v>77.805580000000006</c:v>
                      </c:pt>
                      <c:pt idx="258">
                        <c:v>91.935401999999996</c:v>
                      </c:pt>
                      <c:pt idx="259">
                        <c:v>98.989433000000005</c:v>
                      </c:pt>
                      <c:pt idx="260">
                        <c:v>102.50621</c:v>
                      </c:pt>
                      <c:pt idx="261">
                        <c:v>70.681137000000007</c:v>
                      </c:pt>
                      <c:pt idx="262">
                        <c:v>98.935669000000004</c:v>
                      </c:pt>
                      <c:pt idx="263">
                        <c:v>74.188316</c:v>
                      </c:pt>
                      <c:pt idx="264">
                        <c:v>60.046332999999997</c:v>
                      </c:pt>
                      <c:pt idx="265">
                        <c:v>98.881927000000005</c:v>
                      </c:pt>
                      <c:pt idx="266">
                        <c:v>70.617157000000006</c:v>
                      </c:pt>
                      <c:pt idx="267">
                        <c:v>116.497208</c:v>
                      </c:pt>
                      <c:pt idx="268">
                        <c:v>130.59442100000001</c:v>
                      </c:pt>
                      <c:pt idx="269">
                        <c:v>81.165610999999998</c:v>
                      </c:pt>
                      <c:pt idx="270">
                        <c:v>63.509402999999999</c:v>
                      </c:pt>
                      <c:pt idx="271">
                        <c:v>70.553214999999994</c:v>
                      </c:pt>
                      <c:pt idx="272">
                        <c:v>119.918739</c:v>
                      </c:pt>
                      <c:pt idx="273">
                        <c:v>88.159569000000005</c:v>
                      </c:pt>
                      <c:pt idx="274">
                        <c:v>133.97825599999999</c:v>
                      </c:pt>
                      <c:pt idx="275">
                        <c:v>81.077408000000005</c:v>
                      </c:pt>
                      <c:pt idx="276">
                        <c:v>119.831841</c:v>
                      </c:pt>
                      <c:pt idx="277">
                        <c:v>81.048027000000005</c:v>
                      </c:pt>
                      <c:pt idx="278">
                        <c:v>59.894202999999997</c:v>
                      </c:pt>
                      <c:pt idx="279">
                        <c:v>52.838248999999998</c:v>
                      </c:pt>
                      <c:pt idx="280">
                        <c:v>81.003960000000006</c:v>
                      </c:pt>
                      <c:pt idx="281">
                        <c:v>52.819091999999998</c:v>
                      </c:pt>
                      <c:pt idx="282">
                        <c:v>59.850783999999997</c:v>
                      </c:pt>
                      <c:pt idx="283">
                        <c:v>102.079887</c:v>
                      </c:pt>
                      <c:pt idx="284">
                        <c:v>87.983947999999998</c:v>
                      </c:pt>
                      <c:pt idx="285">
                        <c:v>140.748795</c:v>
                      </c:pt>
                      <c:pt idx="286">
                        <c:v>94.988204999999994</c:v>
                      </c:pt>
                      <c:pt idx="287">
                        <c:v>87.936096000000006</c:v>
                      </c:pt>
                      <c:pt idx="288">
                        <c:v>119.57139599999999</c:v>
                      </c:pt>
                      <c:pt idx="289">
                        <c:v>109.00121300000001</c:v>
                      </c:pt>
                      <c:pt idx="290">
                        <c:v>70.310608000000002</c:v>
                      </c:pt>
                      <c:pt idx="291">
                        <c:v>80.842528999999999</c:v>
                      </c:pt>
                      <c:pt idx="292">
                        <c:v>98.399139000000005</c:v>
                      </c:pt>
                      <c:pt idx="293">
                        <c:v>84.326819999999998</c:v>
                      </c:pt>
                      <c:pt idx="294">
                        <c:v>122.9543</c:v>
                      </c:pt>
                      <c:pt idx="295">
                        <c:v>108.882622</c:v>
                      </c:pt>
                      <c:pt idx="296">
                        <c:v>91.304344</c:v>
                      </c:pt>
                      <c:pt idx="297">
                        <c:v>59.688160000000003</c:v>
                      </c:pt>
                      <c:pt idx="298">
                        <c:v>87.760779999999997</c:v>
                      </c:pt>
                      <c:pt idx="299">
                        <c:v>87.74485</c:v>
                      </c:pt>
                      <c:pt idx="300">
                        <c:v>35.091571999999999</c:v>
                      </c:pt>
                      <c:pt idx="301">
                        <c:v>77.187447000000006</c:v>
                      </c:pt>
                      <c:pt idx="302">
                        <c:v>105.236504</c:v>
                      </c:pt>
                      <c:pt idx="303">
                        <c:v>80.666672000000005</c:v>
                      </c:pt>
                      <c:pt idx="304">
                        <c:v>91.171859999999995</c:v>
                      </c:pt>
                      <c:pt idx="305">
                        <c:v>84.143364000000005</c:v>
                      </c:pt>
                      <c:pt idx="306">
                        <c:v>87.633422999999993</c:v>
                      </c:pt>
                      <c:pt idx="307">
                        <c:v>63.084609999999998</c:v>
                      </c:pt>
                      <c:pt idx="308">
                        <c:v>70.081283999999997</c:v>
                      </c:pt>
                      <c:pt idx="309">
                        <c:v>101.599411</c:v>
                      </c:pt>
                      <c:pt idx="310">
                        <c:v>66.553047000000007</c:v>
                      </c:pt>
                      <c:pt idx="311">
                        <c:v>101.562515</c:v>
                      </c:pt>
                      <c:pt idx="312">
                        <c:v>140.06079099999999</c:v>
                      </c:pt>
                      <c:pt idx="313">
                        <c:v>80.520325</c:v>
                      </c:pt>
                      <c:pt idx="314">
                        <c:v>94.506691000000004</c:v>
                      </c:pt>
                      <c:pt idx="315">
                        <c:v>59.493403999999998</c:v>
                      </c:pt>
                      <c:pt idx="316">
                        <c:v>101.470314</c:v>
                      </c:pt>
                      <c:pt idx="317">
                        <c:v>129.438614</c:v>
                      </c:pt>
                      <c:pt idx="318">
                        <c:v>94.438041999999996</c:v>
                      </c:pt>
                      <c:pt idx="319">
                        <c:v>66.444321000000002</c:v>
                      </c:pt>
                      <c:pt idx="320">
                        <c:v>83.914421000000004</c:v>
                      </c:pt>
                      <c:pt idx="321">
                        <c:v>90.890770000000003</c:v>
                      </c:pt>
                      <c:pt idx="322">
                        <c:v>76.893600000000006</c:v>
                      </c:pt>
                      <c:pt idx="323">
                        <c:v>62.901516000000001</c:v>
                      </c:pt>
                      <c:pt idx="324">
                        <c:v>108.310699</c:v>
                      </c:pt>
                      <c:pt idx="325">
                        <c:v>87.331458999999995</c:v>
                      </c:pt>
                      <c:pt idx="326">
                        <c:v>115.25657699999999</c:v>
                      </c:pt>
                      <c:pt idx="327">
                        <c:v>97.775681000000006</c:v>
                      </c:pt>
                      <c:pt idx="328">
                        <c:v>48.878956000000002</c:v>
                      </c:pt>
                      <c:pt idx="329">
                        <c:v>73.305107000000007</c:v>
                      </c:pt>
                      <c:pt idx="330">
                        <c:v>76.781859999999995</c:v>
                      </c:pt>
                      <c:pt idx="331">
                        <c:v>73.278450000000007</c:v>
                      </c:pt>
                      <c:pt idx="332">
                        <c:v>59.309863999999997</c:v>
                      </c:pt>
                      <c:pt idx="333">
                        <c:v>69.763626000000002</c:v>
                      </c:pt>
                      <c:pt idx="334">
                        <c:v>69.750938000000005</c:v>
                      </c:pt>
                      <c:pt idx="335">
                        <c:v>76.712081999999995</c:v>
                      </c:pt>
                      <c:pt idx="336">
                        <c:v>55.780456999999998</c:v>
                      </c:pt>
                      <c:pt idx="337">
                        <c:v>87.141113000000004</c:v>
                      </c:pt>
                      <c:pt idx="338">
                        <c:v>66.215194999999994</c:v>
                      </c:pt>
                      <c:pt idx="339">
                        <c:v>34.843764999999998</c:v>
                      </c:pt>
                      <c:pt idx="340">
                        <c:v>52.256141999999997</c:v>
                      </c:pt>
                      <c:pt idx="341">
                        <c:v>59.212851999999998</c:v>
                      </c:pt>
                      <c:pt idx="342">
                        <c:v>76.614456000000004</c:v>
                      </c:pt>
                      <c:pt idx="343">
                        <c:v>104.455246</c:v>
                      </c:pt>
                      <c:pt idx="344">
                        <c:v>93.992621999999997</c:v>
                      </c:pt>
                      <c:pt idx="345">
                        <c:v>55.689194000000001</c:v>
                      </c:pt>
                      <c:pt idx="346">
                        <c:v>59.158999999999999</c:v>
                      </c:pt>
                      <c:pt idx="347">
                        <c:v>97.420624000000004</c:v>
                      </c:pt>
                      <c:pt idx="348">
                        <c:v>83.488197</c:v>
                      </c:pt>
                      <c:pt idx="349">
                        <c:v>69.560828999999998</c:v>
                      </c:pt>
                      <c:pt idx="350">
                        <c:v>73.025581000000003</c:v>
                      </c:pt>
                      <c:pt idx="351">
                        <c:v>69.535515000000004</c:v>
                      </c:pt>
                      <c:pt idx="352">
                        <c:v>90.379706999999996</c:v>
                      </c:pt>
                      <c:pt idx="353">
                        <c:v>66.034683000000001</c:v>
                      </c:pt>
                      <c:pt idx="354">
                        <c:v>45.173400999999998</c:v>
                      </c:pt>
                      <c:pt idx="355">
                        <c:v>100.75309</c:v>
                      </c:pt>
                      <c:pt idx="356">
                        <c:v>104.20835099999999</c:v>
                      </c:pt>
                      <c:pt idx="357">
                        <c:v>48.621712000000002</c:v>
                      </c:pt>
                      <c:pt idx="358">
                        <c:v>59.029896000000001</c:v>
                      </c:pt>
                      <c:pt idx="359">
                        <c:v>65.962577999999993</c:v>
                      </c:pt>
                      <c:pt idx="360">
                        <c:v>65.950562000000005</c:v>
                      </c:pt>
                      <c:pt idx="361">
                        <c:v>114.524849</c:v>
                      </c:pt>
                      <c:pt idx="362">
                        <c:v>65.926536999999996</c:v>
                      </c:pt>
                      <c:pt idx="363">
                        <c:v>65.914528000000004</c:v>
                      </c:pt>
                      <c:pt idx="364">
                        <c:v>83.245293000000004</c:v>
                      </c:pt>
                      <c:pt idx="365">
                        <c:v>90.165970000000002</c:v>
                      </c:pt>
                      <c:pt idx="366">
                        <c:v>93.616837000000004</c:v>
                      </c:pt>
                      <c:pt idx="367">
                        <c:v>51.999878000000002</c:v>
                      </c:pt>
                      <c:pt idx="368">
                        <c:v>79.718613000000005</c:v>
                      </c:pt>
                      <c:pt idx="369">
                        <c:v>107.427246</c:v>
                      </c:pt>
                      <c:pt idx="370">
                        <c:v>93.548621999999995</c:v>
                      </c:pt>
                      <c:pt idx="371">
                        <c:v>51.961982999999996</c:v>
                      </c:pt>
                      <c:pt idx="372">
                        <c:v>83.124022999999994</c:v>
                      </c:pt>
                      <c:pt idx="373">
                        <c:v>93.497482000000005</c:v>
                      </c:pt>
                      <c:pt idx="374">
                        <c:v>72.707008000000002</c:v>
                      </c:pt>
                      <c:pt idx="375">
                        <c:v>38.077679000000003</c:v>
                      </c:pt>
                      <c:pt idx="376">
                        <c:v>93.446358000000004</c:v>
                      </c:pt>
                      <c:pt idx="377">
                        <c:v>89.968979000000004</c:v>
                      </c:pt>
                      <c:pt idx="378">
                        <c:v>83.033141999999998</c:v>
                      </c:pt>
                      <c:pt idx="379">
                        <c:v>69.181670999999994</c:v>
                      </c:pt>
                      <c:pt idx="380">
                        <c:v>100.295135</c:v>
                      </c:pt>
                      <c:pt idx="381">
                        <c:v>72.614265000000003</c:v>
                      </c:pt>
                      <c:pt idx="382">
                        <c:v>48.400680999999999</c:v>
                      </c:pt>
                      <c:pt idx="383">
                        <c:v>93.327147999999994</c:v>
                      </c:pt>
                      <c:pt idx="384">
                        <c:v>86.398269999999997</c:v>
                      </c:pt>
                      <c:pt idx="385">
                        <c:v>110.56961099999999</c:v>
                      </c:pt>
                      <c:pt idx="386">
                        <c:v>117.458778</c:v>
                      </c:pt>
                      <c:pt idx="387">
                        <c:v>72.534835999999999</c:v>
                      </c:pt>
                      <c:pt idx="388">
                        <c:v>58.707965999999999</c:v>
                      </c:pt>
                      <c:pt idx="389">
                        <c:v>113.941734</c:v>
                      </c:pt>
                      <c:pt idx="390">
                        <c:v>69.042991999999998</c:v>
                      </c:pt>
                      <c:pt idx="391">
                        <c:v>96.642555000000002</c:v>
                      </c:pt>
                      <c:pt idx="392">
                        <c:v>110.428482</c:v>
                      </c:pt>
                      <c:pt idx="393">
                        <c:v>58.654426999999998</c:v>
                      </c:pt>
                      <c:pt idx="394">
                        <c:v>89.690398999999999</c:v>
                      </c:pt>
                      <c:pt idx="395">
                        <c:v>79.327026000000004</c:v>
                      </c:pt>
                      <c:pt idx="396">
                        <c:v>89.657661000000004</c:v>
                      </c:pt>
                      <c:pt idx="397">
                        <c:v>72.402587999999994</c:v>
                      </c:pt>
                      <c:pt idx="398">
                        <c:v>82.730705</c:v>
                      </c:pt>
                      <c:pt idx="399">
                        <c:v>62.036704999999998</c:v>
                      </c:pt>
                      <c:pt idx="400">
                        <c:v>65.471237000000002</c:v>
                      </c:pt>
                      <c:pt idx="401">
                        <c:v>37.897480000000002</c:v>
                      </c:pt>
                      <c:pt idx="402">
                        <c:v>75.781120000000001</c:v>
                      </c:pt>
                      <c:pt idx="403">
                        <c:v>89.543152000000006</c:v>
                      </c:pt>
                      <c:pt idx="404">
                        <c:v>55.093414000000003</c:v>
                      </c:pt>
                      <c:pt idx="405">
                        <c:v>72.296906000000007</c:v>
                      </c:pt>
                      <c:pt idx="406">
                        <c:v>68.841621000000004</c:v>
                      </c:pt>
                      <c:pt idx="407">
                        <c:v>58.504688000000002</c:v>
                      </c:pt>
                      <c:pt idx="408">
                        <c:v>110.10636100000001</c:v>
                      </c:pt>
                      <c:pt idx="409">
                        <c:v>113.526443</c:v>
                      </c:pt>
                      <c:pt idx="410">
                        <c:v>72.230903999999995</c:v>
                      </c:pt>
                      <c:pt idx="411">
                        <c:v>89.412398999999994</c:v>
                      </c:pt>
                      <c:pt idx="412">
                        <c:v>72.204514000000003</c:v>
                      </c:pt>
                      <c:pt idx="413">
                        <c:v>89.379729999999995</c:v>
                      </c:pt>
                      <c:pt idx="414">
                        <c:v>72.178130999999993</c:v>
                      </c:pt>
                      <c:pt idx="415">
                        <c:v>99.656349000000006</c:v>
                      </c:pt>
                      <c:pt idx="416">
                        <c:v>113.381332</c:v>
                      </c:pt>
                      <c:pt idx="417">
                        <c:v>92.749595999999997</c:v>
                      </c:pt>
                      <c:pt idx="418">
                        <c:v>103.03627</c:v>
                      </c:pt>
                      <c:pt idx="419">
                        <c:v>85.847862000000006</c:v>
                      </c:pt>
                      <c:pt idx="420">
                        <c:v>99.565323000000006</c:v>
                      </c:pt>
                      <c:pt idx="421">
                        <c:v>89.249145999999996</c:v>
                      </c:pt>
                      <c:pt idx="422">
                        <c:v>92.664863999999994</c:v>
                      </c:pt>
                      <c:pt idx="423">
                        <c:v>116.667755</c:v>
                      </c:pt>
                      <c:pt idx="424">
                        <c:v>72.046317999999999</c:v>
                      </c:pt>
                      <c:pt idx="425">
                        <c:v>65.172843999999998</c:v>
                      </c:pt>
                      <c:pt idx="426">
                        <c:v>96.026634000000001</c:v>
                      </c:pt>
                      <c:pt idx="427">
                        <c:v>82.293494999999993</c:v>
                      </c:pt>
                      <c:pt idx="428">
                        <c:v>71.993637000000007</c:v>
                      </c:pt>
                      <c:pt idx="429">
                        <c:v>82.263396999999998</c:v>
                      </c:pt>
                      <c:pt idx="430">
                        <c:v>78.821342000000001</c:v>
                      </c:pt>
                      <c:pt idx="431">
                        <c:v>65.101371999999998</c:v>
                      </c:pt>
                      <c:pt idx="432">
                        <c:v>85.644028000000006</c:v>
                      </c:pt>
                      <c:pt idx="433">
                        <c:v>89.053496999999993</c:v>
                      </c:pt>
                      <c:pt idx="434">
                        <c:v>71.914664999999999</c:v>
                      </c:pt>
                      <c:pt idx="435">
                        <c:v>130.10749799999999</c:v>
                      </c:pt>
                      <c:pt idx="436">
                        <c:v>102.697655</c:v>
                      </c:pt>
                      <c:pt idx="437">
                        <c:v>51.339432000000002</c:v>
                      </c:pt>
                      <c:pt idx="438">
                        <c:v>95.816070999999994</c:v>
                      </c:pt>
                      <c:pt idx="439">
                        <c:v>37.635139000000002</c:v>
                      </c:pt>
                      <c:pt idx="440">
                        <c:v>78.677254000000005</c:v>
                      </c:pt>
                      <c:pt idx="441">
                        <c:v>47.881740999999998</c:v>
                      </c:pt>
                      <c:pt idx="442">
                        <c:v>99.165451000000004</c:v>
                      </c:pt>
                      <c:pt idx="443">
                        <c:v>92.309555000000003</c:v>
                      </c:pt>
                      <c:pt idx="444">
                        <c:v>64.946686</c:v>
                      </c:pt>
                      <c:pt idx="445">
                        <c:v>44.429073000000002</c:v>
                      </c:pt>
                      <c:pt idx="446">
                        <c:v>64.922912999999994</c:v>
                      </c:pt>
                      <c:pt idx="447">
                        <c:v>78.576499999999996</c:v>
                      </c:pt>
                      <c:pt idx="448">
                        <c:v>81.977858999999995</c:v>
                      </c:pt>
                      <c:pt idx="449">
                        <c:v>95.623328999999998</c:v>
                      </c:pt>
                      <c:pt idx="450">
                        <c:v>64.875373999999994</c:v>
                      </c:pt>
                      <c:pt idx="451">
                        <c:v>102.41604599999999</c:v>
                      </c:pt>
                      <c:pt idx="452">
                        <c:v>92.157561999999999</c:v>
                      </c:pt>
                      <c:pt idx="453">
                        <c:v>68.252357000000003</c:v>
                      </c:pt>
                      <c:pt idx="454">
                        <c:v>61.415871000000003</c:v>
                      </c:pt>
                      <c:pt idx="455">
                        <c:v>92.106933999999995</c:v>
                      </c:pt>
                      <c:pt idx="456">
                        <c:v>78.447090000000003</c:v>
                      </c:pt>
                      <c:pt idx="457">
                        <c:v>37.511299000000001</c:v>
                      </c:pt>
                      <c:pt idx="458">
                        <c:v>98.875313000000006</c:v>
                      </c:pt>
                      <c:pt idx="459">
                        <c:v>102.266068</c:v>
                      </c:pt>
                      <c:pt idx="460">
                        <c:v>71.573127999999997</c:v>
                      </c:pt>
                      <c:pt idx="461">
                        <c:v>112.451454</c:v>
                      </c:pt>
                      <c:pt idx="462">
                        <c:v>85.174888999999993</c:v>
                      </c:pt>
                      <c:pt idx="463">
                        <c:v>119.222992</c:v>
                      </c:pt>
                      <c:pt idx="464">
                        <c:v>74.926429999999996</c:v>
                      </c:pt>
                      <c:pt idx="465">
                        <c:v>68.102455000000006</c:v>
                      </c:pt>
                      <c:pt idx="466">
                        <c:v>102.134956</c:v>
                      </c:pt>
                      <c:pt idx="467">
                        <c:v>105.520111</c:v>
                      </c:pt>
                      <c:pt idx="468">
                        <c:v>47.645508</c:v>
                      </c:pt>
                      <c:pt idx="469">
                        <c:v>108.884056</c:v>
                      </c:pt>
                      <c:pt idx="470">
                        <c:v>95.256080999999995</c:v>
                      </c:pt>
                      <c:pt idx="471">
                        <c:v>40.816550999999997</c:v>
                      </c:pt>
                      <c:pt idx="472">
                        <c:v>71.415863000000002</c:v>
                      </c:pt>
                      <c:pt idx="473">
                        <c:v>78.203033000000005</c:v>
                      </c:pt>
                      <c:pt idx="474">
                        <c:v>64.59066</c:v>
                      </c:pt>
                      <c:pt idx="475">
                        <c:v>95.168777000000006</c:v>
                      </c:pt>
                      <c:pt idx="476">
                        <c:v>98.549591000000007</c:v>
                      </c:pt>
                      <c:pt idx="477">
                        <c:v>101.929153</c:v>
                      </c:pt>
                      <c:pt idx="478">
                        <c:v>64.543289000000001</c:v>
                      </c:pt>
                      <c:pt idx="479">
                        <c:v>71.324234000000004</c:v>
                      </c:pt>
                      <c:pt idx="480">
                        <c:v>95.081535000000002</c:v>
                      </c:pt>
                      <c:pt idx="481">
                        <c:v>84.878653999999997</c:v>
                      </c:pt>
                      <c:pt idx="482">
                        <c:v>98.441176999999996</c:v>
                      </c:pt>
                      <c:pt idx="483">
                        <c:v>111.998718</c:v>
                      </c:pt>
                      <c:pt idx="484">
                        <c:v>108.584885</c:v>
                      </c:pt>
                      <c:pt idx="485">
                        <c:v>67.853104000000002</c:v>
                      </c:pt>
                      <c:pt idx="486">
                        <c:v>57.664551000000003</c:v>
                      </c:pt>
                      <c:pt idx="487">
                        <c:v>78.002426</c:v>
                      </c:pt>
                      <c:pt idx="488">
                        <c:v>108.50520299999999</c:v>
                      </c:pt>
                      <c:pt idx="489">
                        <c:v>98.314789000000005</c:v>
                      </c:pt>
                      <c:pt idx="490">
                        <c:v>61.011772000000001</c:v>
                      </c:pt>
                      <c:pt idx="491">
                        <c:v>27.111366</c:v>
                      </c:pt>
                      <c:pt idx="492">
                        <c:v>40.659584000000002</c:v>
                      </c:pt>
                      <c:pt idx="493">
                        <c:v>91.467269999999999</c:v>
                      </c:pt>
                      <c:pt idx="494">
                        <c:v>27.096437000000002</c:v>
                      </c:pt>
                      <c:pt idx="495">
                        <c:v>94.820114000000004</c:v>
                      </c:pt>
                      <c:pt idx="496">
                        <c:v>64.330405999999996</c:v>
                      </c:pt>
                      <c:pt idx="497">
                        <c:v>47.392646999999997</c:v>
                      </c:pt>
                      <c:pt idx="498">
                        <c:v>111.690727</c:v>
                      </c:pt>
                      <c:pt idx="499">
                        <c:v>54.143135000000001</c:v>
                      </c:pt>
                      <c:pt idx="500">
                        <c:v>131.949646</c:v>
                      </c:pt>
                      <c:pt idx="501">
                        <c:v>74.419464000000005</c:v>
                      </c:pt>
                      <c:pt idx="502">
                        <c:v>84.552040000000005</c:v>
                      </c:pt>
                      <c:pt idx="503">
                        <c:v>125.114037</c:v>
                      </c:pt>
                      <c:pt idx="504">
                        <c:v>74.378463999999994</c:v>
                      </c:pt>
                      <c:pt idx="505">
                        <c:v>70.984581000000006</c:v>
                      </c:pt>
                      <c:pt idx="506">
                        <c:v>111.526703</c:v>
                      </c:pt>
                      <c:pt idx="507">
                        <c:v>74.337470999999994</c:v>
                      </c:pt>
                      <c:pt idx="508">
                        <c:v>81.080521000000005</c:v>
                      </c:pt>
                      <c:pt idx="509">
                        <c:v>57.421481999999997</c:v>
                      </c:pt>
                      <c:pt idx="510">
                        <c:v>97.936295000000001</c:v>
                      </c:pt>
                      <c:pt idx="511">
                        <c:v>64.153366000000005</c:v>
                      </c:pt>
                      <c:pt idx="512">
                        <c:v>54.013958000000002</c:v>
                      </c:pt>
                      <c:pt idx="513">
                        <c:v>81.006041999999994</c:v>
                      </c:pt>
                      <c:pt idx="514">
                        <c:v>84.365784000000005</c:v>
                      </c:pt>
                      <c:pt idx="515">
                        <c:v>53.984177000000003</c:v>
                      </c:pt>
                      <c:pt idx="516">
                        <c:v>94.454941000000005</c:v>
                      </c:pt>
                      <c:pt idx="517">
                        <c:v>47.218788000000004</c:v>
                      </c:pt>
                      <c:pt idx="518">
                        <c:v>124.76956199999999</c:v>
                      </c:pt>
                      <c:pt idx="519">
                        <c:v>111.260498</c:v>
                      </c:pt>
                      <c:pt idx="520">
                        <c:v>70.789116000000007</c:v>
                      </c:pt>
                      <c:pt idx="521">
                        <c:v>107.849289</c:v>
                      </c:pt>
                      <c:pt idx="522">
                        <c:v>77.502426</c:v>
                      </c:pt>
                      <c:pt idx="523">
                        <c:v>84.226273000000006</c:v>
                      </c:pt>
                      <c:pt idx="524">
                        <c:v>94.316070999999994</c:v>
                      </c:pt>
                      <c:pt idx="525">
                        <c:v>53.884982999999998</c:v>
                      </c:pt>
                      <c:pt idx="526">
                        <c:v>97.648567</c:v>
                      </c:pt>
                      <c:pt idx="527">
                        <c:v>74.064598000000004</c:v>
                      </c:pt>
                      <c:pt idx="528">
                        <c:v>53.855251000000003</c:v>
                      </c:pt>
                      <c:pt idx="529">
                        <c:v>80.768012999999996</c:v>
                      </c:pt>
                      <c:pt idx="530">
                        <c:v>74.023719999999997</c:v>
                      </c:pt>
                      <c:pt idx="531">
                        <c:v>74.010101000000006</c:v>
                      </c:pt>
                      <c:pt idx="532">
                        <c:v>100.90428900000001</c:v>
                      </c:pt>
                      <c:pt idx="533">
                        <c:v>107.611435</c:v>
                      </c:pt>
                      <c:pt idx="534">
                        <c:v>40.346862999999999</c:v>
                      </c:pt>
                      <c:pt idx="535">
                        <c:v>73.955635000000001</c:v>
                      </c:pt>
                      <c:pt idx="536">
                        <c:v>80.664023999999998</c:v>
                      </c:pt>
                      <c:pt idx="537">
                        <c:v>107.532234</c:v>
                      </c:pt>
                      <c:pt idx="538">
                        <c:v>77.274558999999996</c:v>
                      </c:pt>
                      <c:pt idx="539">
                        <c:v>53.746319</c:v>
                      </c:pt>
                      <c:pt idx="540">
                        <c:v>83.963165000000004</c:v>
                      </c:pt>
                      <c:pt idx="541">
                        <c:v>90.663521000000003</c:v>
                      </c:pt>
                      <c:pt idx="542">
                        <c:v>97.361403999999993</c:v>
                      </c:pt>
                      <c:pt idx="543">
                        <c:v>130.91018700000001</c:v>
                      </c:pt>
                      <c:pt idx="544">
                        <c:v>90.613440999999995</c:v>
                      </c:pt>
                      <c:pt idx="545">
                        <c:v>53.686965999999998</c:v>
                      </c:pt>
                      <c:pt idx="546">
                        <c:v>67.096351999999996</c:v>
                      </c:pt>
                      <c:pt idx="547">
                        <c:v>110.68858299999999</c:v>
                      </c:pt>
                      <c:pt idx="548">
                        <c:v>83.839539000000002</c:v>
                      </c:pt>
                      <c:pt idx="549">
                        <c:v>43.588531000000003</c:v>
                      </c:pt>
                      <c:pt idx="550">
                        <c:v>53.637538999999997</c:v>
                      </c:pt>
                      <c:pt idx="551">
                        <c:v>80.441483000000005</c:v>
                      </c:pt>
                      <c:pt idx="552">
                        <c:v>103.884438</c:v>
                      </c:pt>
                      <c:pt idx="553">
                        <c:v>100.51480100000001</c:v>
                      </c:pt>
                      <c:pt idx="554">
                        <c:v>70.347397000000001</c:v>
                      </c:pt>
                      <c:pt idx="555">
                        <c:v>93.779242999999994</c:v>
                      </c:pt>
                      <c:pt idx="556">
                        <c:v>130.597015</c:v>
                      </c:pt>
                      <c:pt idx="557">
                        <c:v>93.744681999999997</c:v>
                      </c:pt>
                      <c:pt idx="558">
                        <c:v>63.600738999999997</c:v>
                      </c:pt>
                      <c:pt idx="559">
                        <c:v>26.774321</c:v>
                      </c:pt>
                      <c:pt idx="560">
                        <c:v>43.500252000000003</c:v>
                      </c:pt>
                      <c:pt idx="561">
                        <c:v>56.874457999999997</c:v>
                      </c:pt>
                      <c:pt idx="562">
                        <c:v>83.623489000000006</c:v>
                      </c:pt>
                      <c:pt idx="563">
                        <c:v>70.230782000000005</c:v>
                      </c:pt>
                      <c:pt idx="564">
                        <c:v>86.936363</c:v>
                      </c:pt>
                      <c:pt idx="565">
                        <c:v>60.175612999999998</c:v>
                      </c:pt>
                      <c:pt idx="566">
                        <c:v>86.904304999999994</c:v>
                      </c:pt>
                      <c:pt idx="567">
                        <c:v>73.520850999999993</c:v>
                      </c:pt>
                      <c:pt idx="568">
                        <c:v>43.436126999999999</c:v>
                      </c:pt>
                      <c:pt idx="569">
                        <c:v>86.856223999999997</c:v>
                      </c:pt>
                      <c:pt idx="570">
                        <c:v>113.560272</c:v>
                      </c:pt>
                      <c:pt idx="571">
                        <c:v>56.769660999999999</c:v>
                      </c:pt>
                      <c:pt idx="572">
                        <c:v>53.420414000000001</c:v>
                      </c:pt>
                      <c:pt idx="573">
                        <c:v>43.396076000000001</c:v>
                      </c:pt>
                      <c:pt idx="574">
                        <c:v>90.113686000000001</c:v>
                      </c:pt>
                      <c:pt idx="575">
                        <c:v>76.749343999999994</c:v>
                      </c:pt>
                      <c:pt idx="576">
                        <c:v>90.080437000000003</c:v>
                      </c:pt>
                      <c:pt idx="577">
                        <c:v>110.077988</c:v>
                      </c:pt>
                      <c:pt idx="578">
                        <c:v>66.701622</c:v>
                      </c:pt>
                      <c:pt idx="579">
                        <c:v>30.010190999999999</c:v>
                      </c:pt>
                      <c:pt idx="580">
                        <c:v>116.684753</c:v>
                      </c:pt>
                      <c:pt idx="581">
                        <c:v>76.664398000000006</c:v>
                      </c:pt>
                      <c:pt idx="582">
                        <c:v>76.650245999999996</c:v>
                      </c:pt>
                      <c:pt idx="583">
                        <c:v>83.300110000000004</c:v>
                      </c:pt>
                      <c:pt idx="584">
                        <c:v>103.27306400000001</c:v>
                      </c:pt>
                      <c:pt idx="585">
                        <c:v>79.938575999999998</c:v>
                      </c:pt>
                      <c:pt idx="586">
                        <c:v>96.574614999999994</c:v>
                      </c:pt>
                      <c:pt idx="587">
                        <c:v>79.909064999999998</c:v>
                      </c:pt>
                      <c:pt idx="588">
                        <c:v>56.591800999999997</c:v>
                      </c:pt>
                      <c:pt idx="589">
                        <c:v>83.207863000000003</c:v>
                      </c:pt>
                      <c:pt idx="590">
                        <c:v>109.81410200000001</c:v>
                      </c:pt>
                      <c:pt idx="591">
                        <c:v>93.158385999999993</c:v>
                      </c:pt>
                      <c:pt idx="592">
                        <c:v>99.794128000000001</c:v>
                      </c:pt>
                      <c:pt idx="593">
                        <c:v>66.517128</c:v>
                      </c:pt>
                      <c:pt idx="594">
                        <c:v>83.131050000000002</c:v>
                      </c:pt>
                      <c:pt idx="595">
                        <c:v>93.089577000000006</c:v>
                      </c:pt>
                      <c:pt idx="596">
                        <c:v>49.860202999999998</c:v>
                      </c:pt>
                      <c:pt idx="597">
                        <c:v>43.204189</c:v>
                      </c:pt>
                      <c:pt idx="598">
                        <c:v>59.810135000000002</c:v>
                      </c:pt>
                      <c:pt idx="599">
                        <c:v>76.409935000000004</c:v>
                      </c:pt>
                      <c:pt idx="600">
                        <c:v>56.466473000000001</c:v>
                      </c:pt>
                      <c:pt idx="601">
                        <c:v>53.135094000000002</c:v>
                      </c:pt>
                      <c:pt idx="602">
                        <c:v>69.726921000000004</c:v>
                      </c:pt>
                      <c:pt idx="603">
                        <c:v>66.394317999999998</c:v>
                      </c:pt>
                      <c:pt idx="604">
                        <c:v>69.701149000000001</c:v>
                      </c:pt>
                      <c:pt idx="605">
                        <c:v>92.917686000000003</c:v>
                      </c:pt>
                      <c:pt idx="606">
                        <c:v>126.079262</c:v>
                      </c:pt>
                      <c:pt idx="607">
                        <c:v>33.172618999999997</c:v>
                      </c:pt>
                      <c:pt idx="608">
                        <c:v>116.082703</c:v>
                      </c:pt>
                      <c:pt idx="609">
                        <c:v>89.532950999999997</c:v>
                      </c:pt>
                      <c:pt idx="610">
                        <c:v>106.093506</c:v>
                      </c:pt>
                      <c:pt idx="611">
                        <c:v>49.722136999999996</c:v>
                      </c:pt>
                      <c:pt idx="612">
                        <c:v>79.540702999999993</c:v>
                      </c:pt>
                      <c:pt idx="613">
                        <c:v>69.585243000000006</c:v>
                      </c:pt>
                      <c:pt idx="614">
                        <c:v>43.068610999999997</c:v>
                      </c:pt>
                      <c:pt idx="615">
                        <c:v>92.746009999999998</c:v>
                      </c:pt>
                      <c:pt idx="616">
                        <c:v>99.352340999999996</c:v>
                      </c:pt>
                      <c:pt idx="617">
                        <c:v>66.222640999999996</c:v>
                      </c:pt>
                      <c:pt idx="618">
                        <c:v>105.936623</c:v>
                      </c:pt>
                      <c:pt idx="619">
                        <c:v>52.958511000000001</c:v>
                      </c:pt>
                      <c:pt idx="620">
                        <c:v>86.041656000000003</c:v>
                      </c:pt>
                      <c:pt idx="621">
                        <c:v>79.408371000000002</c:v>
                      </c:pt>
                      <c:pt idx="622">
                        <c:v>105.858238</c:v>
                      </c:pt>
                      <c:pt idx="623">
                        <c:v>128.99086</c:v>
                      </c:pt>
                      <c:pt idx="624">
                        <c:v>92.591674999999995</c:v>
                      </c:pt>
                      <c:pt idx="625">
                        <c:v>29.756101999999998</c:v>
                      </c:pt>
                      <c:pt idx="626">
                        <c:v>62.806812000000001</c:v>
                      </c:pt>
                      <c:pt idx="627">
                        <c:v>59.490172999999999</c:v>
                      </c:pt>
                      <c:pt idx="628">
                        <c:v>66.087958999999998</c:v>
                      </c:pt>
                      <c:pt idx="629">
                        <c:v>92.506011999999998</c:v>
                      </c:pt>
                      <c:pt idx="630">
                        <c:v>102.39840700000001</c:v>
                      </c:pt>
                      <c:pt idx="631">
                        <c:v>79.261512999999994</c:v>
                      </c:pt>
                      <c:pt idx="632">
                        <c:v>95.756591999999998</c:v>
                      </c:pt>
                      <c:pt idx="633">
                        <c:v>46.218758000000001</c:v>
                      </c:pt>
                      <c:pt idx="634">
                        <c:v>46.210200999999998</c:v>
                      </c:pt>
                      <c:pt idx="635">
                        <c:v>89.103165000000004</c:v>
                      </c:pt>
                      <c:pt idx="636">
                        <c:v>72.589134000000001</c:v>
                      </c:pt>
                      <c:pt idx="637">
                        <c:v>75.874579999999995</c:v>
                      </c:pt>
                      <c:pt idx="638">
                        <c:v>46.175972000000002</c:v>
                      </c:pt>
                      <c:pt idx="639">
                        <c:v>92.334839000000002</c:v>
                      </c:pt>
                      <c:pt idx="640">
                        <c:v>89.020668000000001</c:v>
                      </c:pt>
                      <c:pt idx="641">
                        <c:v>95.597083999999995</c:v>
                      </c:pt>
                      <c:pt idx="642">
                        <c:v>75.804328999999996</c:v>
                      </c:pt>
                      <c:pt idx="643">
                        <c:v>56.018901999999997</c:v>
                      </c:pt>
                      <c:pt idx="644">
                        <c:v>59.303142999999999</c:v>
                      </c:pt>
                      <c:pt idx="645">
                        <c:v>92.232239000000007</c:v>
                      </c:pt>
                      <c:pt idx="646">
                        <c:v>52.694366000000002</c:v>
                      </c:pt>
                      <c:pt idx="647">
                        <c:v>49.391810999999997</c:v>
                      </c:pt>
                      <c:pt idx="648">
                        <c:v>52.674835000000002</c:v>
                      </c:pt>
                      <c:pt idx="649">
                        <c:v>42.790371</c:v>
                      </c:pt>
                      <c:pt idx="650">
                        <c:v>49.364353000000001</c:v>
                      </c:pt>
                      <c:pt idx="651">
                        <c:v>75.677970999999999</c:v>
                      </c:pt>
                      <c:pt idx="652">
                        <c:v>62.504997000000003</c:v>
                      </c:pt>
                      <c:pt idx="653">
                        <c:v>85.517296000000002</c:v>
                      </c:pt>
                      <c:pt idx="654">
                        <c:v>46.039237999999997</c:v>
                      </c:pt>
                      <c:pt idx="655">
                        <c:v>75.621864000000002</c:v>
                      </c:pt>
                      <c:pt idx="656">
                        <c:v>92.044326999999996</c:v>
                      </c:pt>
                      <c:pt idx="657">
                        <c:v>105.174004</c:v>
                      </c:pt>
                      <c:pt idx="658">
                        <c:v>65.721564999999998</c:v>
                      </c:pt>
                      <c:pt idx="659">
                        <c:v>85.422188000000006</c:v>
                      </c:pt>
                      <c:pt idx="660">
                        <c:v>105.115494</c:v>
                      </c:pt>
                      <c:pt idx="661">
                        <c:v>88.674744000000004</c:v>
                      </c:pt>
                      <c:pt idx="662">
                        <c:v>114.92742200000001</c:v>
                      </c:pt>
                      <c:pt idx="663">
                        <c:v>55.811534999999999</c:v>
                      </c:pt>
                      <c:pt idx="664">
                        <c:v>65.648444999999995</c:v>
                      </c:pt>
                      <c:pt idx="665">
                        <c:v>62.35445</c:v>
                      </c:pt>
                      <c:pt idx="666">
                        <c:v>95.154921999999999</c:v>
                      </c:pt>
                      <c:pt idx="667">
                        <c:v>52.489525</c:v>
                      </c:pt>
                      <c:pt idx="668">
                        <c:v>91.839622000000006</c:v>
                      </c:pt>
                      <c:pt idx="669">
                        <c:v>91.822577999999993</c:v>
                      </c:pt>
                      <c:pt idx="670">
                        <c:v>127.871994</c:v>
                      </c:pt>
                      <c:pt idx="671">
                        <c:v>59.006889000000001</c:v>
                      </c:pt>
                      <c:pt idx="672">
                        <c:v>52.440829999999998</c:v>
                      </c:pt>
                      <c:pt idx="673">
                        <c:v>95.031363999999996</c:v>
                      </c:pt>
                      <c:pt idx="674">
                        <c:v>104.84272</c:v>
                      </c:pt>
                      <c:pt idx="675">
                        <c:v>101.54753100000001</c:v>
                      </c:pt>
                      <c:pt idx="676">
                        <c:v>68.777489000000003</c:v>
                      </c:pt>
                      <c:pt idx="677">
                        <c:v>98.235313000000005</c:v>
                      </c:pt>
                      <c:pt idx="678">
                        <c:v>91.669265999999993</c:v>
                      </c:pt>
                      <c:pt idx="679">
                        <c:v>68.739182</c:v>
                      </c:pt>
                      <c:pt idx="680">
                        <c:v>85.089843999999999</c:v>
                      </c:pt>
                      <c:pt idx="681">
                        <c:v>65.441574000000003</c:v>
                      </c:pt>
                      <c:pt idx="682">
                        <c:v>81.786766</c:v>
                      </c:pt>
                      <c:pt idx="683">
                        <c:v>107.938484</c:v>
                      </c:pt>
                      <c:pt idx="684">
                        <c:v>81.756386000000006</c:v>
                      </c:pt>
                      <c:pt idx="685">
                        <c:v>101.35908499999999</c:v>
                      </c:pt>
                      <c:pt idx="686">
                        <c:v>75.187927000000002</c:v>
                      </c:pt>
                      <c:pt idx="687">
                        <c:v>94.784554</c:v>
                      </c:pt>
                      <c:pt idx="688">
                        <c:v>49.017384</c:v>
                      </c:pt>
                      <c:pt idx="689">
                        <c:v>68.611587999999998</c:v>
                      </c:pt>
                      <c:pt idx="690">
                        <c:v>81.665283000000002</c:v>
                      </c:pt>
                      <c:pt idx="691">
                        <c:v>88.182113999999999</c:v>
                      </c:pt>
                      <c:pt idx="692">
                        <c:v>84.900322000000003</c:v>
                      </c:pt>
                      <c:pt idx="693">
                        <c:v>6.5295800000000002</c:v>
                      </c:pt>
                      <c:pt idx="694">
                        <c:v>94.661315999999999</c:v>
                      </c:pt>
                      <c:pt idx="695">
                        <c:v>65.271529999999998</c:v>
                      </c:pt>
                      <c:pt idx="696">
                        <c:v>45.681576</c:v>
                      </c:pt>
                      <c:pt idx="697">
                        <c:v>26.098904000000001</c:v>
                      </c:pt>
                      <c:pt idx="698">
                        <c:v>97.852692000000005</c:v>
                      </c:pt>
                      <c:pt idx="699">
                        <c:v>107.61794999999999</c:v>
                      </c:pt>
                      <c:pt idx="700">
                        <c:v>71.731955999999997</c:v>
                      </c:pt>
                      <c:pt idx="701">
                        <c:v>65.198746</c:v>
                      </c:pt>
                      <c:pt idx="702">
                        <c:v>81.483269000000007</c:v>
                      </c:pt>
                      <c:pt idx="703">
                        <c:v>35.845970000000001</c:v>
                      </c:pt>
                      <c:pt idx="704">
                        <c:v>84.711082000000005</c:v>
                      </c:pt>
                      <c:pt idx="705">
                        <c:v>81.437813000000006</c:v>
                      </c:pt>
                      <c:pt idx="706">
                        <c:v>87.93647</c:v>
                      </c:pt>
                      <c:pt idx="707">
                        <c:v>71.638610999999997</c:v>
                      </c:pt>
                      <c:pt idx="708">
                        <c:v>52.091113999999997</c:v>
                      </c:pt>
                      <c:pt idx="709">
                        <c:v>74.867042999999995</c:v>
                      </c:pt>
                      <c:pt idx="710">
                        <c:v>35.799315999999997</c:v>
                      </c:pt>
                      <c:pt idx="711">
                        <c:v>81.346939000000006</c:v>
                      </c:pt>
                      <c:pt idx="712">
                        <c:v>35.785992</c:v>
                      </c:pt>
                      <c:pt idx="713">
                        <c:v>84.569327999999999</c:v>
                      </c:pt>
                      <c:pt idx="714">
                        <c:v>97.561836</c:v>
                      </c:pt>
                      <c:pt idx="715">
                        <c:v>22.760190999999999</c:v>
                      </c:pt>
                      <c:pt idx="716">
                        <c:v>94.274665999999996</c:v>
                      </c:pt>
                      <c:pt idx="717">
                        <c:v>71.505393999999995</c:v>
                      </c:pt>
                      <c:pt idx="718">
                        <c:v>110.48777</c:v>
                      </c:pt>
                      <c:pt idx="719">
                        <c:v>84.474914999999996</c:v>
                      </c:pt>
                      <c:pt idx="720">
                        <c:v>139.68249499999999</c:v>
                      </c:pt>
                      <c:pt idx="721">
                        <c:v>71.452156000000002</c:v>
                      </c:pt>
                      <c:pt idx="722">
                        <c:v>55.202750999999999</c:v>
                      </c:pt>
                      <c:pt idx="723">
                        <c:v>84.412009999999995</c:v>
                      </c:pt>
                      <c:pt idx="724">
                        <c:v>84.396293999999997</c:v>
                      </c:pt>
                      <c:pt idx="725">
                        <c:v>84.380568999999994</c:v>
                      </c:pt>
                      <c:pt idx="726">
                        <c:v>84.364852999999997</c:v>
                      </c:pt>
                      <c:pt idx="727">
                        <c:v>35.686171999999999</c:v>
                      </c:pt>
                      <c:pt idx="728">
                        <c:v>64.871864000000002</c:v>
                      </c:pt>
                      <c:pt idx="729">
                        <c:v>55.130814000000001</c:v>
                      </c:pt>
                      <c:pt idx="730">
                        <c:v>81.059623999999999</c:v>
                      </c:pt>
                      <c:pt idx="731">
                        <c:v>94.011641999999995</c:v>
                      </c:pt>
                      <c:pt idx="732">
                        <c:v>90.752944999999997</c:v>
                      </c:pt>
                      <c:pt idx="733">
                        <c:v>19.443435999999998</c:v>
                      </c:pt>
                      <c:pt idx="734">
                        <c:v>93.959091000000001</c:v>
                      </c:pt>
                      <c:pt idx="735">
                        <c:v>9.7180949999999999</c:v>
                      </c:pt>
                      <c:pt idx="736">
                        <c:v>55.058937</c:v>
                      </c:pt>
                      <c:pt idx="737">
                        <c:v>58.286835000000004</c:v>
                      </c:pt>
                      <c:pt idx="738">
                        <c:v>77.701294000000004</c:v>
                      </c:pt>
                      <c:pt idx="739">
                        <c:v>80.923759000000004</c:v>
                      </c:pt>
                      <c:pt idx="740">
                        <c:v>38.836162999999999</c:v>
                      </c:pt>
                      <c:pt idx="741">
                        <c:v>84.129326000000006</c:v>
                      </c:pt>
                      <c:pt idx="742">
                        <c:v>80.878501999999997</c:v>
                      </c:pt>
                      <c:pt idx="743">
                        <c:v>113.208786</c:v>
                      </c:pt>
                      <c:pt idx="744">
                        <c:v>74.380470000000003</c:v>
                      </c:pt>
                      <c:pt idx="745">
                        <c:v>71.133269999999996</c:v>
                      </c:pt>
                      <c:pt idx="746">
                        <c:v>54.956367</c:v>
                      </c:pt>
                      <c:pt idx="747">
                        <c:v>80.803116000000003</c:v>
                      </c:pt>
                      <c:pt idx="748">
                        <c:v>64.630431999999999</c:v>
                      </c:pt>
                      <c:pt idx="749">
                        <c:v>116.31308</c:v>
                      </c:pt>
                      <c:pt idx="750">
                        <c:v>80.757903999999996</c:v>
                      </c:pt>
                      <c:pt idx="751">
                        <c:v>45.215988000000003</c:v>
                      </c:pt>
                      <c:pt idx="752">
                        <c:v>90.415108000000004</c:v>
                      </c:pt>
                      <c:pt idx="753">
                        <c:v>48.427624000000002</c:v>
                      </c:pt>
                      <c:pt idx="754">
                        <c:v>64.558121</c:v>
                      </c:pt>
                      <c:pt idx="755">
                        <c:v>74.227981999999997</c:v>
                      </c:pt>
                      <c:pt idx="756">
                        <c:v>67.760727000000003</c:v>
                      </c:pt>
                      <c:pt idx="757">
                        <c:v>32.26099</c:v>
                      </c:pt>
                      <c:pt idx="758">
                        <c:v>38.705962999999997</c:v>
                      </c:pt>
                      <c:pt idx="759">
                        <c:v>116.096214</c:v>
                      </c:pt>
                      <c:pt idx="760">
                        <c:v>41.915806000000003</c:v>
                      </c:pt>
                      <c:pt idx="761">
                        <c:v>67.697509999999994</c:v>
                      </c:pt>
                      <c:pt idx="762">
                        <c:v>83.800315999999995</c:v>
                      </c:pt>
                      <c:pt idx="763">
                        <c:v>77.339698999999996</c:v>
                      </c:pt>
                      <c:pt idx="764">
                        <c:v>57.993941999999997</c:v>
                      </c:pt>
                      <c:pt idx="765">
                        <c:v>86.974670000000003</c:v>
                      </c:pt>
                      <c:pt idx="766">
                        <c:v>64.413651000000002</c:v>
                      </c:pt>
                      <c:pt idx="767">
                        <c:v>74.061858999999998</c:v>
                      </c:pt>
                      <c:pt idx="768">
                        <c:v>48.292194000000002</c:v>
                      </c:pt>
                      <c:pt idx="769">
                        <c:v>90.128592999999995</c:v>
                      </c:pt>
                      <c:pt idx="770">
                        <c:v>57.928986000000002</c:v>
                      </c:pt>
                      <c:pt idx="771">
                        <c:v>90.094925000000003</c:v>
                      </c:pt>
                      <c:pt idx="772">
                        <c:v>28.953672000000001</c:v>
                      </c:pt>
                      <c:pt idx="773">
                        <c:v>73.978897000000003</c:v>
                      </c:pt>
                      <c:pt idx="774">
                        <c:v>83.612694000000005</c:v>
                      </c:pt>
                      <c:pt idx="775">
                        <c:v>96.458152999999996</c:v>
                      </c:pt>
                      <c:pt idx="776">
                        <c:v>128.586838</c:v>
                      </c:pt>
                      <c:pt idx="777">
                        <c:v>70.709548999999996</c:v>
                      </c:pt>
                      <c:pt idx="778">
                        <c:v>64.269394000000005</c:v>
                      </c:pt>
                      <c:pt idx="779">
                        <c:v>67.470253</c:v>
                      </c:pt>
                      <c:pt idx="780">
                        <c:v>73.882178999999994</c:v>
                      </c:pt>
                      <c:pt idx="781">
                        <c:v>93.138373999999999</c:v>
                      </c:pt>
                      <c:pt idx="782">
                        <c:v>38.532814000000002</c:v>
                      </c:pt>
                      <c:pt idx="783">
                        <c:v>99.52449</c:v>
                      </c:pt>
                      <c:pt idx="784">
                        <c:v>89.876282000000003</c:v>
                      </c:pt>
                      <c:pt idx="785">
                        <c:v>51.348274000000004</c:v>
                      </c:pt>
                      <c:pt idx="786">
                        <c:v>83.425338999999994</c:v>
                      </c:pt>
                      <c:pt idx="787">
                        <c:v>64.161338999999998</c:v>
                      </c:pt>
                      <c:pt idx="788">
                        <c:v>83.394142000000002</c:v>
                      </c:pt>
                      <c:pt idx="789">
                        <c:v>60.930477000000003</c:v>
                      </c:pt>
                      <c:pt idx="790">
                        <c:v>92.981757999999999</c:v>
                      </c:pt>
                      <c:pt idx="791">
                        <c:v>96.170029</c:v>
                      </c:pt>
                      <c:pt idx="792">
                        <c:v>80.126700999999997</c:v>
                      </c:pt>
                      <c:pt idx="793">
                        <c:v>96.134056000000001</c:v>
                      </c:pt>
                      <c:pt idx="794">
                        <c:v>89.708336000000003</c:v>
                      </c:pt>
                      <c:pt idx="795">
                        <c:v>99.301361</c:v>
                      </c:pt>
                      <c:pt idx="796">
                        <c:v>76.864090000000004</c:v>
                      </c:pt>
                      <c:pt idx="797">
                        <c:v>99.264197999999993</c:v>
                      </c:pt>
                      <c:pt idx="798">
                        <c:v>67.230911000000006</c:v>
                      </c:pt>
                      <c:pt idx="799">
                        <c:v>89.624435000000005</c:v>
                      </c:pt>
                      <c:pt idx="800">
                        <c:v>67.205749999999995</c:v>
                      </c:pt>
                      <c:pt idx="801">
                        <c:v>79.991866999999999</c:v>
                      </c:pt>
                      <c:pt idx="802">
                        <c:v>57.583362999999999</c:v>
                      </c:pt>
                      <c:pt idx="803">
                        <c:v>89.557357999999994</c:v>
                      </c:pt>
                      <c:pt idx="804">
                        <c:v>99.134224000000003</c:v>
                      </c:pt>
                      <c:pt idx="805">
                        <c:v>51.156471000000003</c:v>
                      </c:pt>
                      <c:pt idx="806">
                        <c:v>92.703750999999997</c:v>
                      </c:pt>
                      <c:pt idx="807">
                        <c:v>79.902061000000003</c:v>
                      </c:pt>
                      <c:pt idx="808">
                        <c:v>92.669037000000003</c:v>
                      </c:pt>
                      <c:pt idx="809">
                        <c:v>38.338627000000002</c:v>
                      </c:pt>
                      <c:pt idx="810">
                        <c:v>63.885745999999997</c:v>
                      </c:pt>
                      <c:pt idx="811">
                        <c:v>47.905334000000003</c:v>
                      </c:pt>
                      <c:pt idx="812">
                        <c:v>73.441085999999999</c:v>
                      </c:pt>
                      <c:pt idx="813">
                        <c:v>79.812316999999993</c:v>
                      </c:pt>
                      <c:pt idx="814">
                        <c:v>86.181160000000006</c:v>
                      </c:pt>
                      <c:pt idx="815">
                        <c:v>86.165015999999994</c:v>
                      </c:pt>
                      <c:pt idx="816">
                        <c:v>86.148871999999997</c:v>
                      </c:pt>
                      <c:pt idx="817">
                        <c:v>51.041618</c:v>
                      </c:pt>
                      <c:pt idx="818">
                        <c:v>66.979568</c:v>
                      </c:pt>
                      <c:pt idx="819">
                        <c:v>73.344832999999994</c:v>
                      </c:pt>
                      <c:pt idx="820">
                        <c:v>82.896011000000001</c:v>
                      </c:pt>
                      <c:pt idx="821">
                        <c:v>89.255898000000002</c:v>
                      </c:pt>
                      <c:pt idx="822">
                        <c:v>82.864943999999994</c:v>
                      </c:pt>
                      <c:pt idx="823">
                        <c:v>57.357284999999997</c:v>
                      </c:pt>
                      <c:pt idx="824">
                        <c:v>70.090209999999999</c:v>
                      </c:pt>
                      <c:pt idx="825">
                        <c:v>95.559639000000004</c:v>
                      </c:pt>
                      <c:pt idx="826">
                        <c:v>89.172279000000003</c:v>
                      </c:pt>
                      <c:pt idx="827">
                        <c:v>85.971435999999997</c:v>
                      </c:pt>
                      <c:pt idx="828">
                        <c:v>73.221191000000005</c:v>
                      </c:pt>
                      <c:pt idx="829">
                        <c:v>89.122130999999996</c:v>
                      </c:pt>
                      <c:pt idx="830">
                        <c:v>57.282055</c:v>
                      </c:pt>
                      <c:pt idx="831">
                        <c:v>89.088714999999993</c:v>
                      </c:pt>
                      <c:pt idx="832">
                        <c:v>101.796577</c:v>
                      </c:pt>
                      <c:pt idx="833">
                        <c:v>79.513656999999995</c:v>
                      </c:pt>
                      <c:pt idx="834">
                        <c:v>89.038596999999996</c:v>
                      </c:pt>
                      <c:pt idx="835">
                        <c:v>104.918663</c:v>
                      </c:pt>
                      <c:pt idx="836">
                        <c:v>76.290169000000006</c:v>
                      </c:pt>
                      <c:pt idx="837">
                        <c:v>69.919533000000001</c:v>
                      </c:pt>
                      <c:pt idx="838">
                        <c:v>123.925011</c:v>
                      </c:pt>
                      <c:pt idx="839">
                        <c:v>25.415745000000001</c:v>
                      </c:pt>
                      <c:pt idx="840">
                        <c:v>88.938416000000004</c:v>
                      </c:pt>
                      <c:pt idx="841">
                        <c:v>57.163967</c:v>
                      </c:pt>
                      <c:pt idx="842">
                        <c:v>60.328418999999997</c:v>
                      </c:pt>
                      <c:pt idx="843">
                        <c:v>101.586693</c:v>
                      </c:pt>
                      <c:pt idx="844">
                        <c:v>66.653755000000004</c:v>
                      </c:pt>
                      <c:pt idx="845">
                        <c:v>95.201774999999998</c:v>
                      </c:pt>
                      <c:pt idx="846">
                        <c:v>76.147125000000003</c:v>
                      </c:pt>
                      <c:pt idx="847">
                        <c:v>88.821640000000002</c:v>
                      </c:pt>
                      <c:pt idx="848">
                        <c:v>69.775329999999997</c:v>
                      </c:pt>
                      <c:pt idx="849">
                        <c:v>53.907176999999997</c:v>
                      </c:pt>
                      <c:pt idx="850">
                        <c:v>91.942031999999998</c:v>
                      </c:pt>
                      <c:pt idx="851">
                        <c:v>82.415313999999995</c:v>
                      </c:pt>
                      <c:pt idx="852">
                        <c:v>79.230614000000003</c:v>
                      </c:pt>
                      <c:pt idx="853">
                        <c:v>82.384360999999998</c:v>
                      </c:pt>
                      <c:pt idx="854">
                        <c:v>79.200851</c:v>
                      </c:pt>
                      <c:pt idx="855">
                        <c:v>104.52549</c:v>
                      </c:pt>
                      <c:pt idx="856">
                        <c:v>41.168976000000001</c:v>
                      </c:pt>
                      <c:pt idx="857">
                        <c:v>22.163746</c:v>
                      </c:pt>
                      <c:pt idx="858">
                        <c:v>63.313091</c:v>
                      </c:pt>
                      <c:pt idx="859">
                        <c:v>104.44697600000001</c:v>
                      </c:pt>
                      <c:pt idx="860">
                        <c:v>72.782700000000006</c:v>
                      </c:pt>
                      <c:pt idx="861">
                        <c:v>50.621929000000002</c:v>
                      </c:pt>
                      <c:pt idx="862">
                        <c:v>56.938969</c:v>
                      </c:pt>
                      <c:pt idx="863">
                        <c:v>88.555083999999994</c:v>
                      </c:pt>
                      <c:pt idx="864">
                        <c:v>129.64558400000001</c:v>
                      </c:pt>
                      <c:pt idx="865">
                        <c:v>56.906875999999997</c:v>
                      </c:pt>
                      <c:pt idx="866">
                        <c:v>91.666060999999999</c:v>
                      </c:pt>
                      <c:pt idx="867">
                        <c:v>107.450356</c:v>
                      </c:pt>
                      <c:pt idx="868">
                        <c:v>63.194209999999998</c:v>
                      </c:pt>
                      <c:pt idx="869">
                        <c:v>69.500564999999995</c:v>
                      </c:pt>
                      <c:pt idx="870">
                        <c:v>88.438637</c:v>
                      </c:pt>
                      <c:pt idx="871">
                        <c:v>82.106148000000005</c:v>
                      </c:pt>
                      <c:pt idx="872">
                        <c:v>85.248047</c:v>
                      </c:pt>
                      <c:pt idx="873">
                        <c:v>59.978085</c:v>
                      </c:pt>
                      <c:pt idx="874">
                        <c:v>63.122954999999997</c:v>
                      </c:pt>
                      <c:pt idx="875">
                        <c:v>56.799976000000001</c:v>
                      </c:pt>
                      <c:pt idx="876">
                        <c:v>88.338898</c:v>
                      </c:pt>
                      <c:pt idx="877">
                        <c:v>53.624245000000002</c:v>
                      </c:pt>
                      <c:pt idx="878">
                        <c:v>85.151893999999999</c:v>
                      </c:pt>
                      <c:pt idx="879">
                        <c:v>85.13588</c:v>
                      </c:pt>
                      <c:pt idx="880">
                        <c:v>78.814689999999999</c:v>
                      </c:pt>
                      <c:pt idx="881">
                        <c:v>81.951851000000005</c:v>
                      </c:pt>
                      <c:pt idx="882">
                        <c:v>44.119616999999998</c:v>
                      </c:pt>
                      <c:pt idx="883">
                        <c:v>88.222633000000002</c:v>
                      </c:pt>
                      <c:pt idx="884">
                        <c:v>97.656677000000002</c:v>
                      </c:pt>
                      <c:pt idx="885">
                        <c:v>69.291695000000004</c:v>
                      </c:pt>
                      <c:pt idx="886">
                        <c:v>50.384475999999999</c:v>
                      </c:pt>
                      <c:pt idx="887">
                        <c:v>72.414055000000005</c:v>
                      </c:pt>
                      <c:pt idx="888">
                        <c:v>72.400420999999994</c:v>
                      </c:pt>
                      <c:pt idx="889">
                        <c:v>50.356032999999996</c:v>
                      </c:pt>
                      <c:pt idx="890">
                        <c:v>88.106468000000007</c:v>
                      </c:pt>
                      <c:pt idx="891">
                        <c:v>103.820213</c:v>
                      </c:pt>
                      <c:pt idx="892">
                        <c:v>75.491394</c:v>
                      </c:pt>
                      <c:pt idx="893">
                        <c:v>62.897652000000001</c:v>
                      </c:pt>
                      <c:pt idx="894">
                        <c:v>47.164355999999998</c:v>
                      </c:pt>
                      <c:pt idx="895">
                        <c:v>81.736153000000002</c:v>
                      </c:pt>
                      <c:pt idx="896">
                        <c:v>18.858637000000002</c:v>
                      </c:pt>
                      <c:pt idx="897">
                        <c:v>78.562859000000003</c:v>
                      </c:pt>
                      <c:pt idx="898">
                        <c:v>103.683441</c:v>
                      </c:pt>
                      <c:pt idx="899">
                        <c:v>65.967940999999996</c:v>
                      </c:pt>
                      <c:pt idx="900">
                        <c:v>91.081429</c:v>
                      </c:pt>
                      <c:pt idx="901">
                        <c:v>65.943091999999993</c:v>
                      </c:pt>
                      <c:pt idx="902">
                        <c:v>65.930672000000001</c:v>
                      </c:pt>
                      <c:pt idx="903">
                        <c:v>134.97546399999999</c:v>
                      </c:pt>
                      <c:pt idx="904">
                        <c:v>81.597686999999993</c:v>
                      </c:pt>
                      <c:pt idx="905">
                        <c:v>81.582313999999997</c:v>
                      </c:pt>
                      <c:pt idx="906">
                        <c:v>90.978508000000005</c:v>
                      </c:pt>
                      <c:pt idx="907">
                        <c:v>100.371162</c:v>
                      </c:pt>
                      <c:pt idx="908">
                        <c:v>78.400192000000004</c:v>
                      </c:pt>
                      <c:pt idx="909">
                        <c:v>78.385413999999997</c:v>
                      </c:pt>
                      <c:pt idx="910">
                        <c:v>59.561684</c:v>
                      </c:pt>
                      <c:pt idx="911">
                        <c:v>43.879283999999998</c:v>
                      </c:pt>
                      <c:pt idx="912">
                        <c:v>94.009308000000004</c:v>
                      </c:pt>
                      <c:pt idx="913">
                        <c:v>84.592429999999993</c:v>
                      </c:pt>
                      <c:pt idx="914">
                        <c:v>87.708939000000001</c:v>
                      </c:pt>
                      <c:pt idx="915">
                        <c:v>46.978073000000002</c:v>
                      </c:pt>
                      <c:pt idx="916">
                        <c:v>59.494338999999997</c:v>
                      </c:pt>
                      <c:pt idx="917">
                        <c:v>122.096924</c:v>
                      </c:pt>
                      <c:pt idx="918">
                        <c:v>71.992301999999995</c:v>
                      </c:pt>
                      <c:pt idx="919">
                        <c:v>43.813136999999998</c:v>
                      </c:pt>
                      <c:pt idx="920">
                        <c:v>53.191628000000001</c:v>
                      </c:pt>
                      <c:pt idx="921">
                        <c:v>65.694916000000006</c:v>
                      </c:pt>
                      <c:pt idx="922">
                        <c:v>93.832168999999993</c:v>
                      </c:pt>
                      <c:pt idx="923">
                        <c:v>81.305869999999999</c:v>
                      </c:pt>
                      <c:pt idx="924">
                        <c:v>71.910858000000005</c:v>
                      </c:pt>
                      <c:pt idx="925">
                        <c:v>71.897284999999997</c:v>
                      </c:pt>
                      <c:pt idx="926">
                        <c:v>78.134476000000006</c:v>
                      </c:pt>
                      <c:pt idx="927">
                        <c:v>93.743683000000004</c:v>
                      </c:pt>
                      <c:pt idx="928">
                        <c:v>84.353393999999994</c:v>
                      </c:pt>
                      <c:pt idx="929">
                        <c:v>81.213859999999997</c:v>
                      </c:pt>
                      <c:pt idx="930">
                        <c:v>53.091346999999999</c:v>
                      </c:pt>
                      <c:pt idx="931">
                        <c:v>40.591602000000002</c:v>
                      </c:pt>
                      <c:pt idx="932">
                        <c:v>53.071308000000002</c:v>
                      </c:pt>
                      <c:pt idx="933">
                        <c:v>65.546295000000001</c:v>
                      </c:pt>
                      <c:pt idx="934">
                        <c:v>109.223206</c:v>
                      </c:pt>
                      <c:pt idx="935">
                        <c:v>74.881766999999996</c:v>
                      </c:pt>
                      <c:pt idx="936">
                        <c:v>34.314331000000003</c:v>
                      </c:pt>
                      <c:pt idx="937">
                        <c:v>68.615700000000004</c:v>
                      </c:pt>
                      <c:pt idx="938">
                        <c:v>87.312584000000001</c:v>
                      </c:pt>
                      <c:pt idx="939">
                        <c:v>115.355553</c:v>
                      </c:pt>
                      <c:pt idx="940">
                        <c:v>68.576836</c:v>
                      </c:pt>
                      <c:pt idx="941">
                        <c:v>56.097721</c:v>
                      </c:pt>
                      <c:pt idx="942">
                        <c:v>46.739269</c:v>
                      </c:pt>
                      <c:pt idx="943">
                        <c:v>99.691604999999996</c:v>
                      </c:pt>
                      <c:pt idx="944">
                        <c:v>65.410255000000006</c:v>
                      </c:pt>
                      <c:pt idx="945">
                        <c:v>40.484413000000004</c:v>
                      </c:pt>
                      <c:pt idx="946">
                        <c:v>77.839934999999997</c:v>
                      </c:pt>
                      <c:pt idx="947">
                        <c:v>80.938231999999999</c:v>
                      </c:pt>
                      <c:pt idx="948">
                        <c:v>74.698097000000004</c:v>
                      </c:pt>
                      <c:pt idx="949">
                        <c:v>77.795815000000005</c:v>
                      </c:pt>
                      <c:pt idx="950">
                        <c:v>77.781113000000005</c:v>
                      </c:pt>
                      <c:pt idx="951">
                        <c:v>62.213127</c:v>
                      </c:pt>
                      <c:pt idx="952">
                        <c:v>102.632256</c:v>
                      </c:pt>
                      <c:pt idx="953">
                        <c:v>62.189610000000002</c:v>
                      </c:pt>
                      <c:pt idx="954">
                        <c:v>99.484566000000001</c:v>
                      </c:pt>
                      <c:pt idx="955">
                        <c:v>105.682365</c:v>
                      </c:pt>
                      <c:pt idx="956">
                        <c:v>80.800651999999999</c:v>
                      </c:pt>
                      <c:pt idx="957">
                        <c:v>59.035460999999998</c:v>
                      </c:pt>
                      <c:pt idx="958">
                        <c:v>49.704673999999997</c:v>
                      </c:pt>
                      <c:pt idx="959">
                        <c:v>62.119090999999997</c:v>
                      </c:pt>
                      <c:pt idx="960">
                        <c:v>83.844916999999995</c:v>
                      </c:pt>
                      <c:pt idx="961">
                        <c:v>49.676479</c:v>
                      </c:pt>
                      <c:pt idx="962">
                        <c:v>15.520963999999999</c:v>
                      </c:pt>
                      <c:pt idx="963">
                        <c:v>71.382926999999995</c:v>
                      </c:pt>
                      <c:pt idx="964">
                        <c:v>71.369422999999998</c:v>
                      </c:pt>
                      <c:pt idx="965">
                        <c:v>117.892387</c:v>
                      </c:pt>
                      <c:pt idx="966">
                        <c:v>80.647957000000005</c:v>
                      </c:pt>
                      <c:pt idx="967">
                        <c:v>86.835212999999996</c:v>
                      </c:pt>
                      <c:pt idx="968">
                        <c:v>71.315421999999998</c:v>
                      </c:pt>
                      <c:pt idx="969">
                        <c:v>71.301933000000005</c:v>
                      </c:pt>
                      <c:pt idx="970">
                        <c:v>68.188941999999997</c:v>
                      </c:pt>
                      <c:pt idx="971">
                        <c:v>71.274947999999995</c:v>
                      </c:pt>
                      <c:pt idx="972">
                        <c:v>74.359779000000003</c:v>
                      </c:pt>
                      <c:pt idx="973">
                        <c:v>52.661541</c:v>
                      </c:pt>
                      <c:pt idx="974">
                        <c:v>68.137328999999994</c:v>
                      </c:pt>
                      <c:pt idx="975">
                        <c:v>71.220993000000007</c:v>
                      </c:pt>
                      <c:pt idx="976">
                        <c:v>46.439681999999998</c:v>
                      </c:pt>
                      <c:pt idx="977">
                        <c:v>34.049315999999997</c:v>
                      </c:pt>
                      <c:pt idx="978">
                        <c:v>80.464966000000004</c:v>
                      </c:pt>
                      <c:pt idx="979">
                        <c:v>126.86303700000001</c:v>
                      </c:pt>
                      <c:pt idx="980">
                        <c:v>74.247223000000005</c:v>
                      </c:pt>
                      <c:pt idx="981">
                        <c:v>40.209632999999997</c:v>
                      </c:pt>
                      <c:pt idx="982">
                        <c:v>86.588959000000003</c:v>
                      </c:pt>
                      <c:pt idx="983">
                        <c:v>86.572556000000006</c:v>
                      </c:pt>
                      <c:pt idx="984">
                        <c:v>77.28228</c:v>
                      </c:pt>
                      <c:pt idx="985">
                        <c:v>64.904822999999993</c:v>
                      </c:pt>
                      <c:pt idx="986">
                        <c:v>67.982642999999996</c:v>
                      </c:pt>
                      <c:pt idx="987">
                        <c:v>55.611626000000001</c:v>
                      </c:pt>
                      <c:pt idx="988">
                        <c:v>46.334240000000001</c:v>
                      </c:pt>
                      <c:pt idx="989">
                        <c:v>83.385834000000003</c:v>
                      </c:pt>
                      <c:pt idx="990">
                        <c:v>67.931137000000007</c:v>
                      </c:pt>
                      <c:pt idx="991">
                        <c:v>80.267036000000004</c:v>
                      </c:pt>
                      <c:pt idx="992">
                        <c:v>86.425040999999993</c:v>
                      </c:pt>
                      <c:pt idx="993">
                        <c:v>67.892516999999998</c:v>
                      </c:pt>
                      <c:pt idx="994">
                        <c:v>64.794212000000002</c:v>
                      </c:pt>
                      <c:pt idx="995">
                        <c:v>92.545615999999995</c:v>
                      </c:pt>
                      <c:pt idx="996">
                        <c:v>74.022452999999999</c:v>
                      </c:pt>
                      <c:pt idx="997">
                        <c:v>49.338946999999997</c:v>
                      </c:pt>
                      <c:pt idx="998">
                        <c:v>77.077492000000007</c:v>
                      </c:pt>
                      <c:pt idx="999">
                        <c:v>80.145386000000002</c:v>
                      </c:pt>
                      <c:pt idx="1000">
                        <c:v>49.310886000000004</c:v>
                      </c:pt>
                      <c:pt idx="1001">
                        <c:v>58.545574000000002</c:v>
                      </c:pt>
                      <c:pt idx="1002">
                        <c:v>61.615234000000001</c:v>
                      </c:pt>
                      <c:pt idx="1003">
                        <c:v>86.244964999999993</c:v>
                      </c:pt>
                      <c:pt idx="1004">
                        <c:v>86.228606999999997</c:v>
                      </c:pt>
                      <c:pt idx="1005">
                        <c:v>70.817206999999996</c:v>
                      </c:pt>
                      <c:pt idx="1006">
                        <c:v>61.568497000000001</c:v>
                      </c:pt>
                      <c:pt idx="1007">
                        <c:v>83.101699999999994</c:v>
                      </c:pt>
                      <c:pt idx="1008">
                        <c:v>46.158852000000003</c:v>
                      </c:pt>
                      <c:pt idx="1009">
                        <c:v>73.840148999999997</c:v>
                      </c:pt>
                      <c:pt idx="1010">
                        <c:v>46.141337999999998</c:v>
                      </c:pt>
                      <c:pt idx="1011">
                        <c:v>76.887634000000006</c:v>
                      </c:pt>
                      <c:pt idx="1012">
                        <c:v>79.947968000000003</c:v>
                      </c:pt>
                      <c:pt idx="1013">
                        <c:v>49.189411</c:v>
                      </c:pt>
                      <c:pt idx="1014">
                        <c:v>30.737546999999999</c:v>
                      </c:pt>
                      <c:pt idx="1015">
                        <c:v>79.902450999999999</c:v>
                      </c:pt>
                      <c:pt idx="1016">
                        <c:v>52.233994000000003</c:v>
                      </c:pt>
                      <c:pt idx="1017">
                        <c:v>92.160140999999996</c:v>
                      </c:pt>
                      <c:pt idx="1018">
                        <c:v>55.285587</c:v>
                      </c:pt>
                      <c:pt idx="1019">
                        <c:v>49.133411000000002</c:v>
                      </c:pt>
                      <c:pt idx="1020">
                        <c:v>61.405101999999999</c:v>
                      </c:pt>
                      <c:pt idx="1021">
                        <c:v>42.975409999999997</c:v>
                      </c:pt>
                      <c:pt idx="1022">
                        <c:v>55.243606999999997</c:v>
                      </c:pt>
                      <c:pt idx="1023">
                        <c:v>88.986687000000003</c:v>
                      </c:pt>
                      <c:pt idx="1024">
                        <c:v>79.766013999999998</c:v>
                      </c:pt>
                      <c:pt idx="1025">
                        <c:v>21.471385999999999</c:v>
                      </c:pt>
                      <c:pt idx="1026">
                        <c:v>79.735709999999997</c:v>
                      </c:pt>
                      <c:pt idx="1027">
                        <c:v>95.051445000000001</c:v>
                      </c:pt>
                      <c:pt idx="1028">
                        <c:v>85.836608999999996</c:v>
                      </c:pt>
                      <c:pt idx="1029">
                        <c:v>61.300212999999999</c:v>
                      </c:pt>
                      <c:pt idx="1030">
                        <c:v>79.675133000000002</c:v>
                      </c:pt>
                      <c:pt idx="1031">
                        <c:v>45.957690999999997</c:v>
                      </c:pt>
                      <c:pt idx="1032">
                        <c:v>55.138748</c:v>
                      </c:pt>
                      <c:pt idx="1033">
                        <c:v>76.567038999999994</c:v>
                      </c:pt>
                      <c:pt idx="1034">
                        <c:v>76.552490000000006</c:v>
                      </c:pt>
                      <c:pt idx="1035">
                        <c:v>58.168835000000001</c:v>
                      </c:pt>
                      <c:pt idx="1036">
                        <c:v>33.670292000000003</c:v>
                      </c:pt>
                      <c:pt idx="1037">
                        <c:v>52.026012000000001</c:v>
                      </c:pt>
                      <c:pt idx="1038">
                        <c:v>82.613838000000001</c:v>
                      </c:pt>
                      <c:pt idx="1039">
                        <c:v>79.538948000000005</c:v>
                      </c:pt>
                      <c:pt idx="1040">
                        <c:v>58.113563999999997</c:v>
                      </c:pt>
                      <c:pt idx="1041">
                        <c:v>79.508697999999995</c:v>
                      </c:pt>
                      <c:pt idx="1042">
                        <c:v>64.206351999999995</c:v>
                      </c:pt>
                      <c:pt idx="1043">
                        <c:v>91.705916999999999</c:v>
                      </c:pt>
                      <c:pt idx="1044">
                        <c:v>67.238219999999998</c:v>
                      </c:pt>
                      <c:pt idx="1045">
                        <c:v>88.615341000000001</c:v>
                      </c:pt>
                      <c:pt idx="1046">
                        <c:v>51.937041999999998</c:v>
                      </c:pt>
                      <c:pt idx="1047">
                        <c:v>61.090778</c:v>
                      </c:pt>
                      <c:pt idx="1048">
                        <c:v>70.241034999999997</c:v>
                      </c:pt>
                      <c:pt idx="1049">
                        <c:v>61.067538999999996</c:v>
                      </c:pt>
                      <c:pt idx="1050">
                        <c:v>33.580756999999998</c:v>
                      </c:pt>
                      <c:pt idx="1051">
                        <c:v>57.992088000000003</c:v>
                      </c:pt>
                      <c:pt idx="1052">
                        <c:v>73.239220000000003</c:v>
                      </c:pt>
                      <c:pt idx="1053">
                        <c:v>79.327393000000001</c:v>
                      </c:pt>
                      <c:pt idx="1054">
                        <c:v>70.160872999999995</c:v>
                      </c:pt>
                      <c:pt idx="1055">
                        <c:v>51.848171000000001</c:v>
                      </c:pt>
                      <c:pt idx="1056">
                        <c:v>57.936923999999998</c:v>
                      </c:pt>
                      <c:pt idx="1057">
                        <c:v>70.120818999999997</c:v>
                      </c:pt>
                      <c:pt idx="1058">
                        <c:v>103.63713799999999</c:v>
                      </c:pt>
                      <c:pt idx="1059">
                        <c:v>54.856273999999999</c:v>
                      </c:pt>
                      <c:pt idx="1060">
                        <c:v>67.033790999999994</c:v>
                      </c:pt>
                      <c:pt idx="1061">
                        <c:v>82.253082000000006</c:v>
                      </c:pt>
                      <c:pt idx="1062">
                        <c:v>63.962437000000001</c:v>
                      </c:pt>
                      <c:pt idx="1063">
                        <c:v>63.950256000000003</c:v>
                      </c:pt>
                      <c:pt idx="1064">
                        <c:v>54.804065999999999</c:v>
                      </c:pt>
                      <c:pt idx="1065">
                        <c:v>70.014083999999997</c:v>
                      </c:pt>
                      <c:pt idx="1066">
                        <c:v>54.783192</c:v>
                      </c:pt>
                      <c:pt idx="1067">
                        <c:v>69.987410999999994</c:v>
                      </c:pt>
                      <c:pt idx="1068">
                        <c:v>51.719971000000001</c:v>
                      </c:pt>
                      <c:pt idx="1069">
                        <c:v>79.086067</c:v>
                      </c:pt>
                      <c:pt idx="1070">
                        <c:v>121.64769</c:v>
                      </c:pt>
                      <c:pt idx="1071">
                        <c:v>79.055931000000001</c:v>
                      </c:pt>
                      <c:pt idx="1072">
                        <c:v>66.880736999999996</c:v>
                      </c:pt>
                      <c:pt idx="1073">
                        <c:v>82.065262000000004</c:v>
                      </c:pt>
                      <c:pt idx="1074">
                        <c:v>54.699748999999997</c:v>
                      </c:pt>
                      <c:pt idx="1075">
                        <c:v>60.765915</c:v>
                      </c:pt>
                      <c:pt idx="1076">
                        <c:v>36.452598999999999</c:v>
                      </c:pt>
                      <c:pt idx="1077">
                        <c:v>78.965575999999999</c:v>
                      </c:pt>
                      <c:pt idx="1078">
                        <c:v>124.498901</c:v>
                      </c:pt>
                      <c:pt idx="1079">
                        <c:v>78.935471000000007</c:v>
                      </c:pt>
                      <c:pt idx="1080">
                        <c:v>75.885024999999999</c:v>
                      </c:pt>
                      <c:pt idx="1081">
                        <c:v>60.696444999999997</c:v>
                      </c:pt>
                      <c:pt idx="1082">
                        <c:v>75.856087000000002</c:v>
                      </c:pt>
                      <c:pt idx="1083">
                        <c:v>69.774292000000003</c:v>
                      </c:pt>
                      <c:pt idx="1084">
                        <c:v>94.025681000000006</c:v>
                      </c:pt>
                      <c:pt idx="1085">
                        <c:v>45.487620999999997</c:v>
                      </c:pt>
                      <c:pt idx="1086">
                        <c:v>57.606662999999998</c:v>
                      </c:pt>
                      <c:pt idx="1087">
                        <c:v>48.501621</c:v>
                      </c:pt>
                      <c:pt idx="1088">
                        <c:v>66.677009999999996</c:v>
                      </c:pt>
                      <c:pt idx="1089">
                        <c:v>72.724677999999997</c:v>
                      </c:pt>
                      <c:pt idx="1090">
                        <c:v>99.977356</c:v>
                      </c:pt>
                      <c:pt idx="1091">
                        <c:v>90.871161999999998</c:v>
                      </c:pt>
                      <c:pt idx="1092">
                        <c:v>69.654601999999997</c:v>
                      </c:pt>
                      <c:pt idx="1093">
                        <c:v>54.501896000000002</c:v>
                      </c:pt>
                      <c:pt idx="1094">
                        <c:v>45.409579999999998</c:v>
                      </c:pt>
                      <c:pt idx="1095">
                        <c:v>75.668189999999996</c:v>
                      </c:pt>
                      <c:pt idx="1096">
                        <c:v>93.810646000000006</c:v>
                      </c:pt>
                      <c:pt idx="1097">
                        <c:v>84.716025999999999</c:v>
                      </c:pt>
                      <c:pt idx="1098">
                        <c:v>57.474899000000001</c:v>
                      </c:pt>
                      <c:pt idx="1099">
                        <c:v>60.488346</c:v>
                      </c:pt>
                      <c:pt idx="1100">
                        <c:v>39.309916999999999</c:v>
                      </c:pt>
                      <c:pt idx="1101">
                        <c:v>84.651352000000003</c:v>
                      </c:pt>
                      <c:pt idx="1102">
                        <c:v>78.589821000000001</c:v>
                      </c:pt>
                      <c:pt idx="1103">
                        <c:v>60.442165000000003</c:v>
                      </c:pt>
                      <c:pt idx="1104">
                        <c:v>84.602867000000003</c:v>
                      </c:pt>
                      <c:pt idx="1105">
                        <c:v>63.440036999999997</c:v>
                      </c:pt>
                      <c:pt idx="1106">
                        <c:v>84.570556999999994</c:v>
                      </c:pt>
                      <c:pt idx="1107">
                        <c:v>39.257404000000001</c:v>
                      </c:pt>
                      <c:pt idx="1108">
                        <c:v>42.269126999999997</c:v>
                      </c:pt>
                      <c:pt idx="1109">
                        <c:v>51.316994000000001</c:v>
                      </c:pt>
                      <c:pt idx="1110">
                        <c:v>63.379471000000002</c:v>
                      </c:pt>
                      <c:pt idx="1111">
                        <c:v>72.419846000000007</c:v>
                      </c:pt>
                      <c:pt idx="1112">
                        <c:v>66.372169</c:v>
                      </c:pt>
                      <c:pt idx="1113">
                        <c:v>114.62093400000001</c:v>
                      </c:pt>
                      <c:pt idx="1114">
                        <c:v>42.220694999999999</c:v>
                      </c:pt>
                      <c:pt idx="1115">
                        <c:v>60.303753</c:v>
                      </c:pt>
                      <c:pt idx="1116">
                        <c:v>57.277617999999997</c:v>
                      </c:pt>
                      <c:pt idx="1117">
                        <c:v>51.238602</c:v>
                      </c:pt>
                      <c:pt idx="1118">
                        <c:v>96.430695</c:v>
                      </c:pt>
                      <c:pt idx="1119">
                        <c:v>45.193249000000002</c:v>
                      </c:pt>
                      <c:pt idx="1120">
                        <c:v>120.492287</c:v>
                      </c:pt>
                      <c:pt idx="1121">
                        <c:v>66.258087000000003</c:v>
                      </c:pt>
                      <c:pt idx="1122">
                        <c:v>87.323509000000001</c:v>
                      </c:pt>
                      <c:pt idx="1123">
                        <c:v>51.179855000000003</c:v>
                      </c:pt>
                      <c:pt idx="1124">
                        <c:v>75.250099000000006</c:v>
                      </c:pt>
                      <c:pt idx="1125">
                        <c:v>93.292282</c:v>
                      </c:pt>
                      <c:pt idx="1126">
                        <c:v>69.203620999999998</c:v>
                      </c:pt>
                      <c:pt idx="1127">
                        <c:v>78.215217999999993</c:v>
                      </c:pt>
                      <c:pt idx="1128">
                        <c:v>75.192550999999995</c:v>
                      </c:pt>
                      <c:pt idx="1129">
                        <c:v>54.128281000000001</c:v>
                      </c:pt>
                      <c:pt idx="1130">
                        <c:v>66.144135000000006</c:v>
                      </c:pt>
                      <c:pt idx="1131">
                        <c:v>87.173309000000003</c:v>
                      </c:pt>
                      <c:pt idx="1132">
                        <c:v>48.086418000000002</c:v>
                      </c:pt>
                      <c:pt idx="1133">
                        <c:v>102.164085</c:v>
                      </c:pt>
                      <c:pt idx="1134">
                        <c:v>84.119033999999999</c:v>
                      </c:pt>
                      <c:pt idx="1135">
                        <c:v>81.099258000000006</c:v>
                      </c:pt>
                      <c:pt idx="1136">
                        <c:v>63.065131999999998</c:v>
                      </c:pt>
                      <c:pt idx="1137">
                        <c:v>51.042952999999997</c:v>
                      </c:pt>
                      <c:pt idx="1138">
                        <c:v>87.056610000000006</c:v>
                      </c:pt>
                      <c:pt idx="1139">
                        <c:v>96.044075000000007</c:v>
                      </c:pt>
                      <c:pt idx="1140">
                        <c:v>81.021675000000002</c:v>
                      </c:pt>
                      <c:pt idx="1141">
                        <c:v>42.003197</c:v>
                      </c:pt>
                      <c:pt idx="1142">
                        <c:v>74.991348000000002</c:v>
                      </c:pt>
                      <c:pt idx="1143">
                        <c:v>62.980671000000001</c:v>
                      </c:pt>
                      <c:pt idx="1144">
                        <c:v>68.965621999999996</c:v>
                      </c:pt>
                      <c:pt idx="1145">
                        <c:v>41.971035000000001</c:v>
                      </c:pt>
                      <c:pt idx="1146">
                        <c:v>53.952427</c:v>
                      </c:pt>
                      <c:pt idx="1147">
                        <c:v>89.903487999999996</c:v>
                      </c:pt>
                      <c:pt idx="1148">
                        <c:v>38.950718000000002</c:v>
                      </c:pt>
                      <c:pt idx="1149">
                        <c:v>20.969446000000001</c:v>
                      </c:pt>
                      <c:pt idx="1150">
                        <c:v>116.807388</c:v>
                      </c:pt>
                      <c:pt idx="1151">
                        <c:v>80.851166000000006</c:v>
                      </c:pt>
                      <c:pt idx="1152">
                        <c:v>50.896534000000003</c:v>
                      </c:pt>
                      <c:pt idx="1153">
                        <c:v>29.933401</c:v>
                      </c:pt>
                      <c:pt idx="1154">
                        <c:v>110.732361</c:v>
                      </c:pt>
                      <c:pt idx="1155">
                        <c:v>83.781409999999994</c:v>
                      </c:pt>
                      <c:pt idx="1156">
                        <c:v>62.824013000000001</c:v>
                      </c:pt>
                      <c:pt idx="1157">
                        <c:v>56.829880000000003</c:v>
                      </c:pt>
                      <c:pt idx="1158">
                        <c:v>41.866622999999997</c:v>
                      </c:pt>
                      <c:pt idx="1159">
                        <c:v>62.787899000000003</c:v>
                      </c:pt>
                      <c:pt idx="1160">
                        <c:v>23.914614</c:v>
                      </c:pt>
                      <c:pt idx="1161">
                        <c:v>92.651366999999993</c:v>
                      </c:pt>
                      <c:pt idx="1162">
                        <c:v>53.787250999999998</c:v>
                      </c:pt>
                      <c:pt idx="1163">
                        <c:v>32.863686000000001</c:v>
                      </c:pt>
                      <c:pt idx="1164">
                        <c:v>74.675872999999996</c:v>
                      </c:pt>
                      <c:pt idx="1165">
                        <c:v>50.769855</c:v>
                      </c:pt>
                      <c:pt idx="1166">
                        <c:v>56.731898999999999</c:v>
                      </c:pt>
                      <c:pt idx="1167">
                        <c:v>65.676970999999995</c:v>
                      </c:pt>
                      <c:pt idx="1168">
                        <c:v>71.633858000000004</c:v>
                      </c:pt>
                      <c:pt idx="1169">
                        <c:v>92.509322999999995</c:v>
                      </c:pt>
                      <c:pt idx="1170">
                        <c:v>32.819592</c:v>
                      </c:pt>
                      <c:pt idx="1171">
                        <c:v>41.762374999999999</c:v>
                      </c:pt>
                      <c:pt idx="1172">
                        <c:v>47.719273000000001</c:v>
                      </c:pt>
                      <c:pt idx="1173">
                        <c:v>77.528937999999997</c:v>
                      </c:pt>
                      <c:pt idx="1174">
                        <c:v>65.588820999999996</c:v>
                      </c:pt>
                      <c:pt idx="1175">
                        <c:v>47.691811000000001</c:v>
                      </c:pt>
                      <c:pt idx="1176">
                        <c:v>47.682659000000001</c:v>
                      </c:pt>
                      <c:pt idx="1177">
                        <c:v>53.632694000000001</c:v>
                      </c:pt>
                      <c:pt idx="1178">
                        <c:v>47.664355999999998</c:v>
                      </c:pt>
                      <c:pt idx="1179">
                        <c:v>56.590561000000001</c:v>
                      </c:pt>
                      <c:pt idx="1180">
                        <c:v>47.646061000000003</c:v>
                      </c:pt>
                      <c:pt idx="1181">
                        <c:v>56.568835999999997</c:v>
                      </c:pt>
                      <c:pt idx="1182">
                        <c:v>77.395126000000005</c:v>
                      </c:pt>
                      <c:pt idx="1183">
                        <c:v>53.570953000000003</c:v>
                      </c:pt>
                      <c:pt idx="1184">
                        <c:v>101.170151</c:v>
                      </c:pt>
                      <c:pt idx="1185">
                        <c:v>59.500422999999998</c:v>
                      </c:pt>
                      <c:pt idx="1186">
                        <c:v>11.897798999999999</c:v>
                      </c:pt>
                      <c:pt idx="1187">
                        <c:v>59.477573</c:v>
                      </c:pt>
                      <c:pt idx="1188">
                        <c:v>95.145843999999997</c:v>
                      </c:pt>
                      <c:pt idx="1189">
                        <c:v>80.263885000000002</c:v>
                      </c:pt>
                      <c:pt idx="1190">
                        <c:v>50.526814000000002</c:v>
                      </c:pt>
                      <c:pt idx="1191">
                        <c:v>65.375076000000007</c:v>
                      </c:pt>
                      <c:pt idx="1192">
                        <c:v>74.275588999999997</c:v>
                      </c:pt>
                      <c:pt idx="1193">
                        <c:v>50.497695999999998</c:v>
                      </c:pt>
                      <c:pt idx="1194">
                        <c:v>74.247046999999995</c:v>
                      </c:pt>
                      <c:pt idx="1195">
                        <c:v>95.017960000000002</c:v>
                      </c:pt>
                      <c:pt idx="1196">
                        <c:v>41.562370000000001</c:v>
                      </c:pt>
                      <c:pt idx="1197">
                        <c:v>83.108765000000005</c:v>
                      </c:pt>
                      <c:pt idx="1198">
                        <c:v>74.189994999999996</c:v>
                      </c:pt>
                      <c:pt idx="1199">
                        <c:v>65.274642999999998</c:v>
                      </c:pt>
                      <c:pt idx="1200">
                        <c:v>124.591278</c:v>
                      </c:pt>
                      <c:pt idx="1201">
                        <c:v>77.113106000000002</c:v>
                      </c:pt>
                      <c:pt idx="1202">
                        <c:v>44.479778000000003</c:v>
                      </c:pt>
                      <c:pt idx="1203">
                        <c:v>77.083457999999993</c:v>
                      </c:pt>
                      <c:pt idx="1204">
                        <c:v>59.283569</c:v>
                      </c:pt>
                      <c:pt idx="1205">
                        <c:v>106.689903</c:v>
                      </c:pt>
                      <c:pt idx="1206">
                        <c:v>82.96508</c:v>
                      </c:pt>
                      <c:pt idx="1207">
                        <c:v>62.211841999999997</c:v>
                      </c:pt>
                      <c:pt idx="1208">
                        <c:v>91.818871000000001</c:v>
                      </c:pt>
                      <c:pt idx="1209">
                        <c:v>53.303927999999999</c:v>
                      </c:pt>
                      <c:pt idx="1210">
                        <c:v>85.862030000000004</c:v>
                      </c:pt>
                      <c:pt idx="1211">
                        <c:v>91.765891999999994</c:v>
                      </c:pt>
                      <c:pt idx="1212">
                        <c:v>56.232792000000003</c:v>
                      </c:pt>
                      <c:pt idx="1213">
                        <c:v>59.181023000000003</c:v>
                      </c:pt>
                      <c:pt idx="1214">
                        <c:v>47.335709000000001</c:v>
                      </c:pt>
                      <c:pt idx="1215">
                        <c:v>70.989906000000005</c:v>
                      </c:pt>
                      <c:pt idx="1216">
                        <c:v>73.933586000000005</c:v>
                      </c:pt>
                      <c:pt idx="1217">
                        <c:v>47.308388000000001</c:v>
                      </c:pt>
                      <c:pt idx="1218">
                        <c:v>70.948929000000007</c:v>
                      </c:pt>
                      <c:pt idx="1219">
                        <c:v>82.757812999999999</c:v>
                      </c:pt>
                      <c:pt idx="1220">
                        <c:v>47.281078000000001</c:v>
                      </c:pt>
                      <c:pt idx="1221">
                        <c:v>112.270943</c:v>
                      </c:pt>
                      <c:pt idx="1222">
                        <c:v>67.940383999999995</c:v>
                      </c:pt>
                      <c:pt idx="1223">
                        <c:v>79.740746000000001</c:v>
                      </c:pt>
                      <c:pt idx="1224">
                        <c:v>73.819809000000006</c:v>
                      </c:pt>
                      <c:pt idx="1225">
                        <c:v>82.662261999999998</c:v>
                      </c:pt>
                      <c:pt idx="1226">
                        <c:v>56.081451000000001</c:v>
                      </c:pt>
                      <c:pt idx="1227">
                        <c:v>35.413040000000002</c:v>
                      </c:pt>
                      <c:pt idx="1228">
                        <c:v>44.257778000000002</c:v>
                      </c:pt>
                      <c:pt idx="1229">
                        <c:v>64.898903000000004</c:v>
                      </c:pt>
                      <c:pt idx="1230">
                        <c:v>97.329605000000001</c:v>
                      </c:pt>
                      <c:pt idx="1231">
                        <c:v>56.027462</c:v>
                      </c:pt>
                      <c:pt idx="1232">
                        <c:v>85.499122999999997</c:v>
                      </c:pt>
                      <c:pt idx="1233">
                        <c:v>64.848906999999997</c:v>
                      </c:pt>
                      <c:pt idx="1234">
                        <c:v>58.942196000000003</c:v>
                      </c:pt>
                      <c:pt idx="1235">
                        <c:v>76.610091999999995</c:v>
                      </c:pt>
                      <c:pt idx="1236">
                        <c:v>70.703377000000003</c:v>
                      </c:pt>
                      <c:pt idx="1237">
                        <c:v>76.580566000000005</c:v>
                      </c:pt>
                      <c:pt idx="1238">
                        <c:v>38.282902</c:v>
                      </c:pt>
                      <c:pt idx="1239">
                        <c:v>50.052607999999999</c:v>
                      </c:pt>
                      <c:pt idx="1240">
                        <c:v>64.761482000000001</c:v>
                      </c:pt>
                      <c:pt idx="1241">
                        <c:v>120.66857899999999</c:v>
                      </c:pt>
                      <c:pt idx="1242">
                        <c:v>79.449355999999995</c:v>
                      </c:pt>
                      <c:pt idx="1243">
                        <c:v>38.246017000000002</c:v>
                      </c:pt>
                      <c:pt idx="1244">
                        <c:v>73.535858000000005</c:v>
                      </c:pt>
                      <c:pt idx="1245">
                        <c:v>47.053871000000001</c:v>
                      </c:pt>
                      <c:pt idx="1246">
                        <c:v>64.686599999999999</c:v>
                      </c:pt>
                      <c:pt idx="1247">
                        <c:v>79.372787000000002</c:v>
                      </c:pt>
                      <c:pt idx="1248">
                        <c:v>79.357483000000002</c:v>
                      </c:pt>
                      <c:pt idx="1249">
                        <c:v>91.096573000000006</c:v>
                      </c:pt>
                      <c:pt idx="1250">
                        <c:v>58.760643000000002</c:v>
                      </c:pt>
                      <c:pt idx="1251">
                        <c:v>61.686774999999997</c:v>
                      </c:pt>
                      <c:pt idx="1252">
                        <c:v>67.548676</c:v>
                      </c:pt>
                      <c:pt idx="1253">
                        <c:v>88.089966000000004</c:v>
                      </c:pt>
                      <c:pt idx="1254">
                        <c:v>49.908016000000003</c:v>
                      </c:pt>
                      <c:pt idx="1255">
                        <c:v>93.926376000000005</c:v>
                      </c:pt>
                      <c:pt idx="1256">
                        <c:v>64.561920000000001</c:v>
                      </c:pt>
                      <c:pt idx="1257">
                        <c:v>52.813194000000003</c:v>
                      </c:pt>
                      <c:pt idx="1258">
                        <c:v>52.803001000000002</c:v>
                      </c:pt>
                      <c:pt idx="1259">
                        <c:v>76.256287</c:v>
                      </c:pt>
                      <c:pt idx="1260">
                        <c:v>126.09182</c:v>
                      </c:pt>
                      <c:pt idx="1261">
                        <c:v>67.431442000000004</c:v>
                      </c:pt>
                      <c:pt idx="1262">
                        <c:v>26.381122999999999</c:v>
                      </c:pt>
                      <c:pt idx="1263">
                        <c:v>46.890717000000002</c:v>
                      </c:pt>
                      <c:pt idx="1264">
                        <c:v>64.462288000000001</c:v>
                      </c:pt>
                      <c:pt idx="1265">
                        <c:v>32.224921999999999</c:v>
                      </c:pt>
                      <c:pt idx="1266">
                        <c:v>49.792534000000003</c:v>
                      </c:pt>
                      <c:pt idx="1267">
                        <c:v>61.496544</c:v>
                      </c:pt>
                      <c:pt idx="1268">
                        <c:v>35.134093999999997</c:v>
                      </c:pt>
                      <c:pt idx="1269">
                        <c:v>64.400069999999999</c:v>
                      </c:pt>
                      <c:pt idx="1270">
                        <c:v>81.947890999999998</c:v>
                      </c:pt>
                      <c:pt idx="1271">
                        <c:v>70.227478000000005</c:v>
                      </c:pt>
                      <c:pt idx="1272">
                        <c:v>78.990654000000006</c:v>
                      </c:pt>
                      <c:pt idx="1273">
                        <c:v>87.750434999999996</c:v>
                      </c:pt>
                      <c:pt idx="1274">
                        <c:v>70.186783000000005</c:v>
                      </c:pt>
                      <c:pt idx="1275">
                        <c:v>55.553801999999997</c:v>
                      </c:pt>
                      <c:pt idx="1276">
                        <c:v>73.082984999999994</c:v>
                      </c:pt>
                      <c:pt idx="1277">
                        <c:v>43.841315999999999</c:v>
                      </c:pt>
                      <c:pt idx="1278">
                        <c:v>87.665688000000003</c:v>
                      </c:pt>
                      <c:pt idx="1279">
                        <c:v>61.354118</c:v>
                      </c:pt>
                      <c:pt idx="1280">
                        <c:v>70.105438000000007</c:v>
                      </c:pt>
                      <c:pt idx="1281">
                        <c:v>58.409903999999997</c:v>
                      </c:pt>
                      <c:pt idx="1282">
                        <c:v>49.638821</c:v>
                      </c:pt>
                      <c:pt idx="1283">
                        <c:v>70.064789000000005</c:v>
                      </c:pt>
                      <c:pt idx="1284">
                        <c:v>67.132439000000005</c:v>
                      </c:pt>
                      <c:pt idx="1285">
                        <c:v>75.874167999999997</c:v>
                      </c:pt>
                      <c:pt idx="1286">
                        <c:v>64.188805000000002</c:v>
                      </c:pt>
                      <c:pt idx="1287">
                        <c:v>84.596153000000001</c:v>
                      </c:pt>
                      <c:pt idx="1288">
                        <c:v>32.081989</c:v>
                      </c:pt>
                      <c:pt idx="1289">
                        <c:v>64.151572999999999</c:v>
                      </c:pt>
                      <c:pt idx="1290">
                        <c:v>81.631659999999997</c:v>
                      </c:pt>
                      <c:pt idx="1291">
                        <c:v>61.211903</c:v>
                      </c:pt>
                      <c:pt idx="1292">
                        <c:v>87.428657999999999</c:v>
                      </c:pt>
                      <c:pt idx="1293">
                        <c:v>58.274493999999997</c:v>
                      </c:pt>
                      <c:pt idx="1294">
                        <c:v>75.742187999999999</c:v>
                      </c:pt>
                      <c:pt idx="1295">
                        <c:v>61.164543000000002</c:v>
                      </c:pt>
                      <c:pt idx="1296">
                        <c:v>58.240673000000001</c:v>
                      </c:pt>
                      <c:pt idx="1297">
                        <c:v>49.494990999999999</c:v>
                      </c:pt>
                      <c:pt idx="1298">
                        <c:v>72.772666999999998</c:v>
                      </c:pt>
                      <c:pt idx="1299">
                        <c:v>64.027550000000005</c:v>
                      </c:pt>
                      <c:pt idx="1300">
                        <c:v>23.278238000000002</c:v>
                      </c:pt>
                      <c:pt idx="1301">
                        <c:v>84.367278999999996</c:v>
                      </c:pt>
                      <c:pt idx="1302">
                        <c:v>69.807677999999996</c:v>
                      </c:pt>
                      <c:pt idx="1303">
                        <c:v>61.069896999999997</c:v>
                      </c:pt>
                      <c:pt idx="1304">
                        <c:v>72.688179000000005</c:v>
                      </c:pt>
                      <c:pt idx="1305">
                        <c:v>11.627857000000001</c:v>
                      </c:pt>
                      <c:pt idx="1306">
                        <c:v>37.783217999999998</c:v>
                      </c:pt>
                      <c:pt idx="1307">
                        <c:v>63.928443999999999</c:v>
                      </c:pt>
                      <c:pt idx="1308">
                        <c:v>72.631889000000001</c:v>
                      </c:pt>
                      <c:pt idx="1309">
                        <c:v>69.713111999999995</c:v>
                      </c:pt>
                      <c:pt idx="1310">
                        <c:v>63.891303999999998</c:v>
                      </c:pt>
                      <c:pt idx="1311">
                        <c:v>90.011215000000007</c:v>
                      </c:pt>
                      <c:pt idx="1312">
                        <c:v>87.090751999999995</c:v>
                      </c:pt>
                      <c:pt idx="1313">
                        <c:v>92.878806999999995</c:v>
                      </c:pt>
                      <c:pt idx="1314">
                        <c:v>75.449409000000003</c:v>
                      </c:pt>
                      <c:pt idx="1315">
                        <c:v>75.434792000000002</c:v>
                      </c:pt>
                      <c:pt idx="1316">
                        <c:v>52.213965999999999</c:v>
                      </c:pt>
                      <c:pt idx="1317">
                        <c:v>69.605125000000001</c:v>
                      </c:pt>
                      <c:pt idx="1318">
                        <c:v>43.494774</c:v>
                      </c:pt>
                      <c:pt idx="1319">
                        <c:v>69.578147999999999</c:v>
                      </c:pt>
                      <c:pt idx="1320">
                        <c:v>49.274966999999997</c:v>
                      </c:pt>
                      <c:pt idx="1321">
                        <c:v>55.061348000000002</c:v>
                      </c:pt>
                      <c:pt idx="1322">
                        <c:v>63.742885999999999</c:v>
                      </c:pt>
                      <c:pt idx="1323">
                        <c:v>63.730525999999998</c:v>
                      </c:pt>
                      <c:pt idx="1324">
                        <c:v>28.962804999999999</c:v>
                      </c:pt>
                      <c:pt idx="1325">
                        <c:v>75.288689000000005</c:v>
                      </c:pt>
                      <c:pt idx="1326">
                        <c:v>104.225662</c:v>
                      </c:pt>
                      <c:pt idx="1327">
                        <c:v>52.102725999999997</c:v>
                      </c:pt>
                      <c:pt idx="1328">
                        <c:v>63.668757999999997</c:v>
                      </c:pt>
                      <c:pt idx="1329">
                        <c:v>63.656405999999997</c:v>
                      </c:pt>
                      <c:pt idx="1330">
                        <c:v>75.215705999999997</c:v>
                      </c:pt>
                      <c:pt idx="1331">
                        <c:v>89.662871999999993</c:v>
                      </c:pt>
                      <c:pt idx="1332">
                        <c:v>40.485053999999998</c:v>
                      </c:pt>
                      <c:pt idx="1333">
                        <c:v>57.824570000000001</c:v>
                      </c:pt>
                      <c:pt idx="1334">
                        <c:v>60.704017999999998</c:v>
                      </c:pt>
                      <c:pt idx="1335">
                        <c:v>43.351596999999998</c:v>
                      </c:pt>
                      <c:pt idx="1336">
                        <c:v>66.459548999999996</c:v>
                      </c:pt>
                      <c:pt idx="1337">
                        <c:v>69.335639999999998</c:v>
                      </c:pt>
                      <c:pt idx="1338">
                        <c:v>101.094849</c:v>
                      </c:pt>
                      <c:pt idx="1339">
                        <c:v>66.420860000000005</c:v>
                      </c:pt>
                      <c:pt idx="1340">
                        <c:v>60.633361999999998</c:v>
                      </c:pt>
                      <c:pt idx="1341">
                        <c:v>75.055305000000004</c:v>
                      </c:pt>
                      <c:pt idx="1342">
                        <c:v>28.861820000000002</c:v>
                      </c:pt>
                      <c:pt idx="1343">
                        <c:v>63.483677</c:v>
                      </c:pt>
                      <c:pt idx="1344">
                        <c:v>100.97714999999999</c:v>
                      </c:pt>
                      <c:pt idx="1345">
                        <c:v>74.997032000000004</c:v>
                      </c:pt>
                      <c:pt idx="1346">
                        <c:v>63.446700999999997</c:v>
                      </c:pt>
                      <c:pt idx="1347">
                        <c:v>54.784236999999997</c:v>
                      </c:pt>
                      <c:pt idx="1348">
                        <c:v>86.484627000000003</c:v>
                      </c:pt>
                      <c:pt idx="1349">
                        <c:v>83.585564000000005</c:v>
                      </c:pt>
                      <c:pt idx="1350">
                        <c:v>77.805931000000001</c:v>
                      </c:pt>
                      <c:pt idx="1351">
                        <c:v>57.622826000000003</c:v>
                      </c:pt>
                      <c:pt idx="1352">
                        <c:v>37.447558999999998</c:v>
                      </c:pt>
                      <c:pt idx="1353">
                        <c:v>72.000541999999996</c:v>
                      </c:pt>
                      <c:pt idx="1354">
                        <c:v>97.901718000000002</c:v>
                      </c:pt>
                      <c:pt idx="1355">
                        <c:v>66.214759999999998</c:v>
                      </c:pt>
                      <c:pt idx="1356">
                        <c:v>63.323551000000002</c:v>
                      </c:pt>
                      <c:pt idx="1357">
                        <c:v>77.700164999999998</c:v>
                      </c:pt>
                      <c:pt idx="1358">
                        <c:v>77.685058999999995</c:v>
                      </c:pt>
                      <c:pt idx="1359">
                        <c:v>69.039963</c:v>
                      </c:pt>
                      <c:pt idx="1360">
                        <c:v>54.646014999999998</c:v>
                      </c:pt>
                      <c:pt idx="1361">
                        <c:v>54.635390999999998</c:v>
                      </c:pt>
                      <c:pt idx="1362">
                        <c:v>71.874695000000003</c:v>
                      </c:pt>
                      <c:pt idx="1363">
                        <c:v>51.739719000000001</c:v>
                      </c:pt>
                      <c:pt idx="1364">
                        <c:v>117.828667</c:v>
                      </c:pt>
                      <c:pt idx="1365">
                        <c:v>80.452713000000003</c:v>
                      </c:pt>
                      <c:pt idx="1366">
                        <c:v>74.691558999999998</c:v>
                      </c:pt>
                      <c:pt idx="1367">
                        <c:v>60.316066999999997</c:v>
                      </c:pt>
                      <c:pt idx="1368">
                        <c:v>100.50722500000001</c:v>
                      </c:pt>
                      <c:pt idx="1369">
                        <c:v>80.390136999999996</c:v>
                      </c:pt>
                      <c:pt idx="1370">
                        <c:v>97.597610000000003</c:v>
                      </c:pt>
                      <c:pt idx="1371">
                        <c:v>60.269150000000003</c:v>
                      </c:pt>
                      <c:pt idx="1372">
                        <c:v>83.212631000000002</c:v>
                      </c:pt>
                      <c:pt idx="1373">
                        <c:v>83.196442000000005</c:v>
                      </c:pt>
                      <c:pt idx="1374">
                        <c:v>74.575400999999999</c:v>
                      </c:pt>
                      <c:pt idx="1375">
                        <c:v>68.825432000000006</c:v>
                      </c:pt>
                      <c:pt idx="1376">
                        <c:v>80.280708000000004</c:v>
                      </c:pt>
                      <c:pt idx="1377">
                        <c:v>80.265090999999998</c:v>
                      </c:pt>
                      <c:pt idx="1378">
                        <c:v>65.919205000000005</c:v>
                      </c:pt>
                      <c:pt idx="1379">
                        <c:v>45.847912000000001</c:v>
                      </c:pt>
                      <c:pt idx="1380">
                        <c:v>83.083160000000007</c:v>
                      </c:pt>
                      <c:pt idx="1381">
                        <c:v>42.965682999999999</c:v>
                      </c:pt>
                      <c:pt idx="1382">
                        <c:v>88.778458000000001</c:v>
                      </c:pt>
                      <c:pt idx="1383">
                        <c:v>105.94074999999999</c:v>
                      </c:pt>
                      <c:pt idx="1384">
                        <c:v>57.25412</c:v>
                      </c:pt>
                      <c:pt idx="1385">
                        <c:v>62.967269999999999</c:v>
                      </c:pt>
                      <c:pt idx="1386">
                        <c:v>34.339092000000001</c:v>
                      </c:pt>
                      <c:pt idx="1387">
                        <c:v>60.081710999999999</c:v>
                      </c:pt>
                      <c:pt idx="1388">
                        <c:v>62.930484999999997</c:v>
                      </c:pt>
                      <c:pt idx="1389">
                        <c:v>74.357902999999993</c:v>
                      </c:pt>
                      <c:pt idx="1390">
                        <c:v>57.187244</c:v>
                      </c:pt>
                      <c:pt idx="1391">
                        <c:v>91.481765999999993</c:v>
                      </c:pt>
                      <c:pt idx="1392">
                        <c:v>37.157226999999999</c:v>
                      </c:pt>
                      <c:pt idx="1393">
                        <c:v>62.869208999999998</c:v>
                      </c:pt>
                      <c:pt idx="1394">
                        <c:v>74.285492000000005</c:v>
                      </c:pt>
                      <c:pt idx="1395">
                        <c:v>99.980216999999996</c:v>
                      </c:pt>
                      <c:pt idx="1396">
                        <c:v>79.968581999999998</c:v>
                      </c:pt>
                      <c:pt idx="1397">
                        <c:v>97.085785000000001</c:v>
                      </c:pt>
                      <c:pt idx="1398">
                        <c:v>28.549075999999999</c:v>
                      </c:pt>
                      <c:pt idx="1399">
                        <c:v>57.087024999999997</c:v>
                      </c:pt>
                      <c:pt idx="1400">
                        <c:v>54.222099</c:v>
                      </c:pt>
                      <c:pt idx="1401">
                        <c:v>68.477722</c:v>
                      </c:pt>
                      <c:pt idx="1402">
                        <c:v>77.022414999999995</c:v>
                      </c:pt>
                      <c:pt idx="1403">
                        <c:v>85.563773999999995</c:v>
                      </c:pt>
                      <c:pt idx="1404">
                        <c:v>62.734530999999997</c:v>
                      </c:pt>
                      <c:pt idx="1405">
                        <c:v>45.616219000000001</c:v>
                      </c:pt>
                      <c:pt idx="1406">
                        <c:v>91.214637999999994</c:v>
                      </c:pt>
                      <c:pt idx="1407">
                        <c:v>76.947342000000006</c:v>
                      </c:pt>
                      <c:pt idx="1408">
                        <c:v>56.986911999999997</c:v>
                      </c:pt>
                      <c:pt idx="1409">
                        <c:v>54.127006999999999</c:v>
                      </c:pt>
                      <c:pt idx="1410">
                        <c:v>68.357619999999997</c:v>
                      </c:pt>
                      <c:pt idx="1411">
                        <c:v>31.324463000000002</c:v>
                      </c:pt>
                      <c:pt idx="1412">
                        <c:v>93.955055000000002</c:v>
                      </c:pt>
                      <c:pt idx="1413">
                        <c:v>74.010750000000002</c:v>
                      </c:pt>
                      <c:pt idx="1414">
                        <c:v>71.150290999999996</c:v>
                      </c:pt>
                      <c:pt idx="1415">
                        <c:v>76.827324000000004</c:v>
                      </c:pt>
                      <c:pt idx="1416">
                        <c:v>79.657227000000006</c:v>
                      </c:pt>
                      <c:pt idx="1417">
                        <c:v>62.575606999999998</c:v>
                      </c:pt>
                      <c:pt idx="1418">
                        <c:v>76.782341000000002</c:v>
                      </c:pt>
                      <c:pt idx="1419">
                        <c:v>62.551178</c:v>
                      </c:pt>
                      <c:pt idx="1420">
                        <c:v>62.538967</c:v>
                      </c:pt>
                      <c:pt idx="1421">
                        <c:v>71.053130999999993</c:v>
                      </c:pt>
                      <c:pt idx="1422">
                        <c:v>59.672977000000003</c:v>
                      </c:pt>
                      <c:pt idx="1423">
                        <c:v>76.707419999999999</c:v>
                      </c:pt>
                      <c:pt idx="1424">
                        <c:v>8.5213819999999991</c:v>
                      </c:pt>
                      <c:pt idx="1425">
                        <c:v>68.157745000000006</c:v>
                      </c:pt>
                      <c:pt idx="1426">
                        <c:v>82.341187000000005</c:v>
                      </c:pt>
                      <c:pt idx="1427">
                        <c:v>105.035477</c:v>
                      </c:pt>
                      <c:pt idx="1428">
                        <c:v>59.603088</c:v>
                      </c:pt>
                      <c:pt idx="1429">
                        <c:v>76.617569000000003</c:v>
                      </c:pt>
                      <c:pt idx="1430">
                        <c:v>62.416935000000002</c:v>
                      </c:pt>
                      <c:pt idx="1431">
                        <c:v>42.548687000000001</c:v>
                      </c:pt>
                      <c:pt idx="1432">
                        <c:v>53.884472000000002</c:v>
                      </c:pt>
                      <c:pt idx="1433">
                        <c:v>99.241470000000007</c:v>
                      </c:pt>
                      <c:pt idx="1434">
                        <c:v>48.193581000000002</c:v>
                      </c:pt>
                      <c:pt idx="1435">
                        <c:v>56.687247999999997</c:v>
                      </c:pt>
                      <c:pt idx="1436">
                        <c:v>85.014258999999996</c:v>
                      </c:pt>
                      <c:pt idx="1437">
                        <c:v>84.997635000000002</c:v>
                      </c:pt>
                      <c:pt idx="1438">
                        <c:v>62.319415999999997</c:v>
                      </c:pt>
                      <c:pt idx="1439">
                        <c:v>65.139381</c:v>
                      </c:pt>
                      <c:pt idx="1440">
                        <c:v>99.105766000000003</c:v>
                      </c:pt>
                      <c:pt idx="1441">
                        <c:v>53.789752999999997</c:v>
                      </c:pt>
                      <c:pt idx="1442">
                        <c:v>79.253608999999997</c:v>
                      </c:pt>
                      <c:pt idx="1443">
                        <c:v>50.938786</c:v>
                      </c:pt>
                      <c:pt idx="1444">
                        <c:v>50.928825000000003</c:v>
                      </c:pt>
                      <c:pt idx="1445">
                        <c:v>93.351249999999993</c:v>
                      </c:pt>
                      <c:pt idx="1446">
                        <c:v>73.535088000000002</c:v>
                      </c:pt>
                      <c:pt idx="1447">
                        <c:v>73.520706000000004</c:v>
                      </c:pt>
                      <c:pt idx="1448">
                        <c:v>87.642150999999998</c:v>
                      </c:pt>
                      <c:pt idx="1449">
                        <c:v>42.399197000000001</c:v>
                      </c:pt>
                      <c:pt idx="1450">
                        <c:v>76.303618999999998</c:v>
                      </c:pt>
                      <c:pt idx="1451">
                        <c:v>73.463188000000002</c:v>
                      </c:pt>
                      <c:pt idx="1452">
                        <c:v>39.549357999999998</c:v>
                      </c:pt>
                      <c:pt idx="1453">
                        <c:v>81.907639000000003</c:v>
                      </c:pt>
                      <c:pt idx="1454">
                        <c:v>67.772368999999998</c:v>
                      </c:pt>
                      <c:pt idx="1455">
                        <c:v>64.935805999999999</c:v>
                      </c:pt>
                      <c:pt idx="1456">
                        <c:v>56.454867999999998</c:v>
                      </c:pt>
                      <c:pt idx="1457">
                        <c:v>62.088200000000001</c:v>
                      </c:pt>
                      <c:pt idx="1458">
                        <c:v>90.292427000000004</c:v>
                      </c:pt>
                      <c:pt idx="1459">
                        <c:v>124.127785</c:v>
                      </c:pt>
                      <c:pt idx="1460">
                        <c:v>67.692809999999994</c:v>
                      </c:pt>
                      <c:pt idx="1461">
                        <c:v>95.879363999999995</c:v>
                      </c:pt>
                      <c:pt idx="1462">
                        <c:v>70.485732999999996</c:v>
                      </c:pt>
                      <c:pt idx="1463">
                        <c:v>53.558661999999998</c:v>
                      </c:pt>
                      <c:pt idx="1464">
                        <c:v>53.548175999999998</c:v>
                      </c:pt>
                      <c:pt idx="1465">
                        <c:v>64.808777000000006</c:v>
                      </c:pt>
                      <c:pt idx="1466">
                        <c:v>59.161644000000003</c:v>
                      </c:pt>
                      <c:pt idx="1467">
                        <c:v>45.066707999999998</c:v>
                      </c:pt>
                      <c:pt idx="1468">
                        <c:v>50.690112999999997</c:v>
                      </c:pt>
                      <c:pt idx="1469">
                        <c:v>87.282539</c:v>
                      </c:pt>
                      <c:pt idx="1470">
                        <c:v>67.560340999999994</c:v>
                      </c:pt>
                      <c:pt idx="1471">
                        <c:v>87.248337000000006</c:v>
                      </c:pt>
                      <c:pt idx="1472">
                        <c:v>84.417327999999998</c:v>
                      </c:pt>
                      <c:pt idx="1473">
                        <c:v>90.027503999999993</c:v>
                      </c:pt>
                      <c:pt idx="1474">
                        <c:v>73.133010999999996</c:v>
                      </c:pt>
                      <c:pt idx="1475">
                        <c:v>70.306419000000005</c:v>
                      </c:pt>
                      <c:pt idx="1476">
                        <c:v>73.104347000000004</c:v>
                      </c:pt>
                      <c:pt idx="1477">
                        <c:v>95.579246999999995</c:v>
                      </c:pt>
                      <c:pt idx="1478">
                        <c:v>44.969653999999998</c:v>
                      </c:pt>
                      <c:pt idx="1479">
                        <c:v>11.240209</c:v>
                      </c:pt>
                      <c:pt idx="1480">
                        <c:v>73.047034999999994</c:v>
                      </c:pt>
                      <c:pt idx="1481">
                        <c:v>64.605857999999998</c:v>
                      </c:pt>
                      <c:pt idx="1482">
                        <c:v>78.635185000000007</c:v>
                      </c:pt>
                      <c:pt idx="1483">
                        <c:v>70.196219999999997</c:v>
                      </c:pt>
                      <c:pt idx="1484">
                        <c:v>84.218941000000001</c:v>
                      </c:pt>
                      <c:pt idx="1485">
                        <c:v>78.588927999999996</c:v>
                      </c:pt>
                      <c:pt idx="1486">
                        <c:v>103.829285</c:v>
                      </c:pt>
                      <c:pt idx="1487">
                        <c:v>67.335509999999999</c:v>
                      </c:pt>
                      <c:pt idx="1488">
                        <c:v>106.593643</c:v>
                      </c:pt>
                      <c:pt idx="1489">
                        <c:v>81.331824999999995</c:v>
                      </c:pt>
                      <c:pt idx="1490">
                        <c:v>33.647942</c:v>
                      </c:pt>
                      <c:pt idx="1491">
                        <c:v>103.72747</c:v>
                      </c:pt>
                      <c:pt idx="1492">
                        <c:v>42.043422999999997</c:v>
                      </c:pt>
                      <c:pt idx="1493">
                        <c:v>70.058616999999998</c:v>
                      </c:pt>
                      <c:pt idx="1494">
                        <c:v>28.017948000000001</c:v>
                      </c:pt>
                      <c:pt idx="1495">
                        <c:v>72.832367000000005</c:v>
                      </c:pt>
                      <c:pt idx="1496">
                        <c:v>70.017371999999995</c:v>
                      </c:pt>
                      <c:pt idx="1497">
                        <c:v>84.004356000000001</c:v>
                      </c:pt>
                      <c:pt idx="1498">
                        <c:v>69.989883000000006</c:v>
                      </c:pt>
                      <c:pt idx="1499">
                        <c:v>89.569466000000006</c:v>
                      </c:pt>
                      <c:pt idx="1500">
                        <c:v>36.380451000000001</c:v>
                      </c:pt>
                      <c:pt idx="1501">
                        <c:v>83.938400000000001</c:v>
                      </c:pt>
                      <c:pt idx="1502">
                        <c:v>55.947941</c:v>
                      </c:pt>
                      <c:pt idx="1503">
                        <c:v>53.140106000000003</c:v>
                      </c:pt>
                      <c:pt idx="1504">
                        <c:v>61.518562000000003</c:v>
                      </c:pt>
                      <c:pt idx="1505">
                        <c:v>83.872474999999994</c:v>
                      </c:pt>
                      <c:pt idx="1506">
                        <c:v>61.494396000000002</c:v>
                      </c:pt>
                      <c:pt idx="1507">
                        <c:v>47.509064000000002</c:v>
                      </c:pt>
                      <c:pt idx="1508">
                        <c:v>67.058441000000002</c:v>
                      </c:pt>
                      <c:pt idx="1509">
                        <c:v>92.187241</c:v>
                      </c:pt>
                      <c:pt idx="1510">
                        <c:v>86.583115000000006</c:v>
                      </c:pt>
                      <c:pt idx="1511">
                        <c:v>80.981194000000002</c:v>
                      </c:pt>
                      <c:pt idx="1512">
                        <c:v>103.300522</c:v>
                      </c:pt>
                      <c:pt idx="1513">
                        <c:v>78.158005000000003</c:v>
                      </c:pt>
                      <c:pt idx="1514">
                        <c:v>75.351837000000003</c:v>
                      </c:pt>
                      <c:pt idx="1515">
                        <c:v>75.337020999999993</c:v>
                      </c:pt>
                      <c:pt idx="1516">
                        <c:v>97.639899999999997</c:v>
                      </c:pt>
                      <c:pt idx="1517">
                        <c:v>66.939910999999995</c:v>
                      </c:pt>
                      <c:pt idx="1518">
                        <c:v>80.869827000000001</c:v>
                      </c:pt>
                      <c:pt idx="1519">
                        <c:v>69.701660000000004</c:v>
                      </c:pt>
                      <c:pt idx="1520">
                        <c:v>52.962845000000002</c:v>
                      </c:pt>
                      <c:pt idx="1521">
                        <c:v>61.313338999999999</c:v>
                      </c:pt>
                      <c:pt idx="1522">
                        <c:v>47.369171000000001</c:v>
                      </c:pt>
                      <c:pt idx="1523">
                        <c:v>78.004463000000001</c:v>
                      </c:pt>
                      <c:pt idx="1524">
                        <c:v>97.486403999999993</c:v>
                      </c:pt>
                      <c:pt idx="1525">
                        <c:v>86.328109999999995</c:v>
                      </c:pt>
                      <c:pt idx="1526">
                        <c:v>86.311126999999999</c:v>
                      </c:pt>
                      <c:pt idx="1527">
                        <c:v>72.375739999999993</c:v>
                      </c:pt>
                      <c:pt idx="1528">
                        <c:v>86.277168000000003</c:v>
                      </c:pt>
                      <c:pt idx="1529">
                        <c:v>63.999496000000001</c:v>
                      </c:pt>
                      <c:pt idx="1530">
                        <c:v>83.461181999999994</c:v>
                      </c:pt>
                      <c:pt idx="1531">
                        <c:v>61.192818000000003</c:v>
                      </c:pt>
                      <c:pt idx="1532">
                        <c:v>61.180774999999997</c:v>
                      </c:pt>
                      <c:pt idx="1533">
                        <c:v>94.533493000000007</c:v>
                      </c:pt>
                      <c:pt idx="1534">
                        <c:v>86.175338999999994</c:v>
                      </c:pt>
                      <c:pt idx="1535">
                        <c:v>80.599770000000007</c:v>
                      </c:pt>
                      <c:pt idx="1536">
                        <c:v>75.026390000000006</c:v>
                      </c:pt>
                      <c:pt idx="1537">
                        <c:v>100.015495</c:v>
                      </c:pt>
                      <c:pt idx="1538">
                        <c:v>105.551125</c:v>
                      </c:pt>
                      <c:pt idx="1539">
                        <c:v>30.548255999999999</c:v>
                      </c:pt>
                      <c:pt idx="1540">
                        <c:v>47.201644999999999</c:v>
                      </c:pt>
                      <c:pt idx="1541">
                        <c:v>61.072448999999999</c:v>
                      </c:pt>
                      <c:pt idx="1542">
                        <c:v>61.060420999999998</c:v>
                      </c:pt>
                      <c:pt idx="1543">
                        <c:v>41.623905000000001</c:v>
                      </c:pt>
                      <c:pt idx="1544">
                        <c:v>86.005791000000002</c:v>
                      </c:pt>
                      <c:pt idx="1545">
                        <c:v>49.929008000000003</c:v>
                      </c:pt>
                      <c:pt idx="1546">
                        <c:v>122.024635</c:v>
                      </c:pt>
                      <c:pt idx="1547">
                        <c:v>88.727706999999995</c:v>
                      </c:pt>
                      <c:pt idx="1548">
                        <c:v>121.976555</c:v>
                      </c:pt>
                      <c:pt idx="1549">
                        <c:v>60.976261000000001</c:v>
                      </c:pt>
                      <c:pt idx="1550">
                        <c:v>83.133056999999994</c:v>
                      </c:pt>
                      <c:pt idx="1551">
                        <c:v>69.263892999999996</c:v>
                      </c:pt>
                      <c:pt idx="1552">
                        <c:v>66.480232000000001</c:v>
                      </c:pt>
                      <c:pt idx="1553">
                        <c:v>52.619807999999999</c:v>
                      </c:pt>
                      <c:pt idx="1554">
                        <c:v>77.529694000000006</c:v>
                      </c:pt>
                      <c:pt idx="1555">
                        <c:v>69.209297000000007</c:v>
                      </c:pt>
                      <c:pt idx="1556">
                        <c:v>77.499129999999994</c:v>
                      </c:pt>
                      <c:pt idx="1557">
                        <c:v>85.785690000000002</c:v>
                      </c:pt>
                      <c:pt idx="1558">
                        <c:v>94.068977000000004</c:v>
                      </c:pt>
                      <c:pt idx="1559">
                        <c:v>74.687102999999993</c:v>
                      </c:pt>
                      <c:pt idx="1560">
                        <c:v>63.609797999999998</c:v>
                      </c:pt>
                      <c:pt idx="1561">
                        <c:v>71.892548000000005</c:v>
                      </c:pt>
                      <c:pt idx="1562">
                        <c:v>49.761944</c:v>
                      </c:pt>
                      <c:pt idx="1563">
                        <c:v>52.516136000000003</c:v>
                      </c:pt>
                      <c:pt idx="1564">
                        <c:v>38.688465000000001</c:v>
                      </c:pt>
                      <c:pt idx="1565">
                        <c:v>55.258335000000002</c:v>
                      </c:pt>
                      <c:pt idx="1566">
                        <c:v>46.960315999999999</c:v>
                      </c:pt>
                      <c:pt idx="1567">
                        <c:v>82.854797000000005</c:v>
                      </c:pt>
                      <c:pt idx="1568">
                        <c:v>80.077163999999996</c:v>
                      </c:pt>
                      <c:pt idx="1569">
                        <c:v>49.693255999999998</c:v>
                      </c:pt>
                      <c:pt idx="1570">
                        <c:v>46.923256000000002</c:v>
                      </c:pt>
                      <c:pt idx="1571">
                        <c:v>82.789406</c:v>
                      </c:pt>
                      <c:pt idx="1572">
                        <c:v>104.845879</c:v>
                      </c:pt>
                      <c:pt idx="1573">
                        <c:v>57.929707000000001</c:v>
                      </c:pt>
                      <c:pt idx="1574">
                        <c:v>71.708336000000003</c:v>
                      </c:pt>
                      <c:pt idx="1575">
                        <c:v>74.451644999999999</c:v>
                      </c:pt>
                      <c:pt idx="1576">
                        <c:v>96.492332000000005</c:v>
                      </c:pt>
                      <c:pt idx="1577">
                        <c:v>68.909485000000004</c:v>
                      </c:pt>
                      <c:pt idx="1578">
                        <c:v>57.872535999999997</c:v>
                      </c:pt>
                      <c:pt idx="1579">
                        <c:v>55.105815999999997</c:v>
                      </c:pt>
                      <c:pt idx="1580">
                        <c:v>68.868668</c:v>
                      </c:pt>
                      <c:pt idx="1581">
                        <c:v>55.084049</c:v>
                      </c:pt>
                      <c:pt idx="1582">
                        <c:v>93.624381999999997</c:v>
                      </c:pt>
                      <c:pt idx="1583">
                        <c:v>96.359001000000006</c:v>
                      </c:pt>
                      <c:pt idx="1584">
                        <c:v>79.824546999999995</c:v>
                      </c:pt>
                      <c:pt idx="1585">
                        <c:v>112.83309199999999</c:v>
                      </c:pt>
                      <c:pt idx="1586">
                        <c:v>60.532623000000001</c:v>
                      </c:pt>
                      <c:pt idx="1587">
                        <c:v>93.531929000000005</c:v>
                      </c:pt>
                      <c:pt idx="1588">
                        <c:v>46.756720999999999</c:v>
                      </c:pt>
                      <c:pt idx="1589">
                        <c:v>68.746291999999997</c:v>
                      </c:pt>
                      <c:pt idx="1590">
                        <c:v>85.228554000000003</c:v>
                      </c:pt>
                      <c:pt idx="1591">
                        <c:v>112.69935599999999</c:v>
                      </c:pt>
                      <c:pt idx="1592">
                        <c:v>63.209091000000001</c:v>
                      </c:pt>
                      <c:pt idx="1593">
                        <c:v>82.430344000000005</c:v>
                      </c:pt>
                      <c:pt idx="1594">
                        <c:v>107.13826</c:v>
                      </c:pt>
                      <c:pt idx="1595">
                        <c:v>63.171607999999999</c:v>
                      </c:pt>
                      <c:pt idx="1596">
                        <c:v>71.397262999999995</c:v>
                      </c:pt>
                      <c:pt idx="1597">
                        <c:v>87.856178</c:v>
                      </c:pt>
                      <c:pt idx="1598">
                        <c:v>57.644210999999999</c:v>
                      </c:pt>
                      <c:pt idx="1599">
                        <c:v>57.632812999999999</c:v>
                      </c:pt>
                      <c:pt idx="1600">
                        <c:v>93.291809000000001</c:v>
                      </c:pt>
                      <c:pt idx="1601">
                        <c:v>87.786681999999999</c:v>
                      </c:pt>
                      <c:pt idx="1602">
                        <c:v>71.312568999999996</c:v>
                      </c:pt>
                      <c:pt idx="1603">
                        <c:v>60.329467999999999</c:v>
                      </c:pt>
                      <c:pt idx="1604">
                        <c:v>60.317532</c:v>
                      </c:pt>
                      <c:pt idx="1605">
                        <c:v>49.340941999999998</c:v>
                      </c:pt>
                      <c:pt idx="1606">
                        <c:v>52.071800000000003</c:v>
                      </c:pt>
                      <c:pt idx="1607">
                        <c:v>87.682518000000002</c:v>
                      </c:pt>
                      <c:pt idx="1608">
                        <c:v>87.665160999999998</c:v>
                      </c:pt>
                      <c:pt idx="1609">
                        <c:v>35.606921999999997</c:v>
                      </c:pt>
                      <c:pt idx="1610">
                        <c:v>54.769035000000002</c:v>
                      </c:pt>
                      <c:pt idx="1611">
                        <c:v>82.137291000000005</c:v>
                      </c:pt>
                      <c:pt idx="1612">
                        <c:v>76.646293999999997</c:v>
                      </c:pt>
                      <c:pt idx="1613">
                        <c:v>84.841599000000002</c:v>
                      </c:pt>
                      <c:pt idx="1614">
                        <c:v>46.516823000000002</c:v>
                      </c:pt>
                      <c:pt idx="1615">
                        <c:v>65.657805999999994</c:v>
                      </c:pt>
                      <c:pt idx="1616">
                        <c:v>51.968803000000001</c:v>
                      </c:pt>
                      <c:pt idx="1617">
                        <c:v>98.447700999999995</c:v>
                      </c:pt>
                      <c:pt idx="1618">
                        <c:v>71.087035999999998</c:v>
                      </c:pt>
                      <c:pt idx="1619">
                        <c:v>79.273681999999994</c:v>
                      </c:pt>
                      <c:pt idx="1620">
                        <c:v>76.524940000000001</c:v>
                      </c:pt>
                      <c:pt idx="1621">
                        <c:v>62.847321000000001</c:v>
                      </c:pt>
                      <c:pt idx="1622">
                        <c:v>76.494620999999995</c:v>
                      </c:pt>
                      <c:pt idx="1623">
                        <c:v>79.210875999999999</c:v>
                      </c:pt>
                      <c:pt idx="1624">
                        <c:v>43.693893000000003</c:v>
                      </c:pt>
                      <c:pt idx="1625">
                        <c:v>73.718834000000001</c:v>
                      </c:pt>
                      <c:pt idx="1626">
                        <c:v>54.595722000000002</c:v>
                      </c:pt>
                      <c:pt idx="1627">
                        <c:v>76.418861000000007</c:v>
                      </c:pt>
                      <c:pt idx="1628">
                        <c:v>81.861121999999995</c:v>
                      </c:pt>
                      <c:pt idx="1629">
                        <c:v>70.932243</c:v>
                      </c:pt>
                      <c:pt idx="1630">
                        <c:v>81.828666999999996</c:v>
                      </c:pt>
                      <c:pt idx="1631">
                        <c:v>79.085364999999996</c:v>
                      </c:pt>
                      <c:pt idx="1632">
                        <c:v>32.718491</c:v>
                      </c:pt>
                      <c:pt idx="1633">
                        <c:v>70.876007000000001</c:v>
                      </c:pt>
                      <c:pt idx="1634">
                        <c:v>70.861946000000003</c:v>
                      </c:pt>
                      <c:pt idx="1635">
                        <c:v>89.922332999999995</c:v>
                      </c:pt>
                      <c:pt idx="1636">
                        <c:v>79.006980999999996</c:v>
                      </c:pt>
                      <c:pt idx="1637">
                        <c:v>51.752926000000002</c:v>
                      </c:pt>
                      <c:pt idx="1638">
                        <c:v>84.422234000000003</c:v>
                      </c:pt>
                      <c:pt idx="1639">
                        <c:v>106.18755299999999</c:v>
                      </c:pt>
                      <c:pt idx="1640">
                        <c:v>76.222092000000004</c:v>
                      </c:pt>
                      <c:pt idx="1641">
                        <c:v>48.990192</c:v>
                      </c:pt>
                      <c:pt idx="1642">
                        <c:v>117.008911</c:v>
                      </c:pt>
                      <c:pt idx="1643">
                        <c:v>68.014938000000001</c:v>
                      </c:pt>
                      <c:pt idx="1644">
                        <c:v>48.961036999999997</c:v>
                      </c:pt>
                      <c:pt idx="1645">
                        <c:v>92.4636</c:v>
                      </c:pt>
                      <c:pt idx="1646">
                        <c:v>119.635025</c:v>
                      </c:pt>
                      <c:pt idx="1647">
                        <c:v>51.650326</c:v>
                      </c:pt>
                      <c:pt idx="1648">
                        <c:v>81.536957000000001</c:v>
                      </c:pt>
                      <c:pt idx="1649">
                        <c:v>76.086051999999995</c:v>
                      </c:pt>
                      <c:pt idx="1650">
                        <c:v>95.088684000000001</c:v>
                      </c:pt>
                      <c:pt idx="1651">
                        <c:v>67.907004999999998</c:v>
                      </c:pt>
                      <c:pt idx="1652">
                        <c:v>38.02037</c:v>
                      </c:pt>
                      <c:pt idx="1653">
                        <c:v>73.31044</c:v>
                      </c:pt>
                      <c:pt idx="1654">
                        <c:v>67.866553999999994</c:v>
                      </c:pt>
                      <c:pt idx="1655">
                        <c:v>48.854213999999999</c:v>
                      </c:pt>
                      <c:pt idx="1656">
                        <c:v>62.412430000000001</c:v>
                      </c:pt>
                      <c:pt idx="1657">
                        <c:v>84.104393000000002</c:v>
                      </c:pt>
                      <c:pt idx="1658">
                        <c:v>81.375174999999999</c:v>
                      </c:pt>
                      <c:pt idx="1659">
                        <c:v>73.223106000000001</c:v>
                      </c:pt>
                      <c:pt idx="1660">
                        <c:v>62.362845999999998</c:v>
                      </c:pt>
                      <c:pt idx="1661">
                        <c:v>73.194016000000005</c:v>
                      </c:pt>
                      <c:pt idx="1662">
                        <c:v>89.441574000000003</c:v>
                      </c:pt>
                      <c:pt idx="1663">
                        <c:v>62.325676000000001</c:v>
                      </c:pt>
                      <c:pt idx="1664">
                        <c:v>59.604014999999997</c:v>
                      </c:pt>
                      <c:pt idx="1665">
                        <c:v>92.096992</c:v>
                      </c:pt>
                      <c:pt idx="1666">
                        <c:v>73.121307000000002</c:v>
                      </c:pt>
                      <c:pt idx="1667">
                        <c:v>67.691451999999998</c:v>
                      </c:pt>
                      <c:pt idx="1668">
                        <c:v>75.799355000000006</c:v>
                      </c:pt>
                      <c:pt idx="1669">
                        <c:v>51.425052999999998</c:v>
                      </c:pt>
                      <c:pt idx="1670">
                        <c:v>46.002738999999998</c:v>
                      </c:pt>
                      <c:pt idx="1671">
                        <c:v>78.459655999999995</c:v>
                      </c:pt>
                      <c:pt idx="1672">
                        <c:v>100.083794</c:v>
                      </c:pt>
                      <c:pt idx="1673">
                        <c:v>102.76831799999999</c:v>
                      </c:pt>
                      <c:pt idx="1674">
                        <c:v>89.228415999999996</c:v>
                      </c:pt>
                      <c:pt idx="1675">
                        <c:v>81.100609000000006</c:v>
                      </c:pt>
                      <c:pt idx="1676">
                        <c:v>75.678841000000006</c:v>
                      </c:pt>
                      <c:pt idx="1677">
                        <c:v>62.152397000000001</c:v>
                      </c:pt>
                      <c:pt idx="1678">
                        <c:v>91.859177000000003</c:v>
                      </c:pt>
                      <c:pt idx="1679">
                        <c:v>59.426464000000003</c:v>
                      </c:pt>
                      <c:pt idx="1680">
                        <c:v>81.019965999999997</c:v>
                      </c:pt>
                      <c:pt idx="1681">
                        <c:v>62.102943000000003</c:v>
                      </c:pt>
                      <c:pt idx="1682">
                        <c:v>51.292220999999998</c:v>
                      </c:pt>
                      <c:pt idx="1683">
                        <c:v>113.36024500000001</c:v>
                      </c:pt>
                      <c:pt idx="1684">
                        <c:v>83.653998999999999</c:v>
                      </c:pt>
                      <c:pt idx="1685">
                        <c:v>53.959578999999998</c:v>
                      </c:pt>
                      <c:pt idx="1686">
                        <c:v>99.805351000000002</c:v>
                      </c:pt>
                      <c:pt idx="1687">
                        <c:v>51.241191999999998</c:v>
                      </c:pt>
                      <c:pt idx="1688">
                        <c:v>62.016460000000002</c:v>
                      </c:pt>
                      <c:pt idx="1689">
                        <c:v>67.395775</c:v>
                      </c:pt>
                      <c:pt idx="1690">
                        <c:v>75.468238999999997</c:v>
                      </c:pt>
                      <c:pt idx="1691">
                        <c:v>70.063689999999994</c:v>
                      </c:pt>
                      <c:pt idx="1692">
                        <c:v>56.578631999999999</c:v>
                      </c:pt>
                      <c:pt idx="1693">
                        <c:v>45.792628999999998</c:v>
                      </c:pt>
                      <c:pt idx="1694">
                        <c:v>75.408126999999993</c:v>
                      </c:pt>
                      <c:pt idx="1695">
                        <c:v>70.007889000000006</c:v>
                      </c:pt>
                      <c:pt idx="1696">
                        <c:v>78.070160000000001</c:v>
                      </c:pt>
                      <c:pt idx="1697">
                        <c:v>56.522300999999999</c:v>
                      </c:pt>
                      <c:pt idx="1698">
                        <c:v>61.893044000000003</c:v>
                      </c:pt>
                      <c:pt idx="1699">
                        <c:v>78.023505999999998</c:v>
                      </c:pt>
                      <c:pt idx="1700">
                        <c:v>69.938164</c:v>
                      </c:pt>
                      <c:pt idx="1701">
                        <c:v>86.060585000000003</c:v>
                      </c:pt>
                      <c:pt idx="1702">
                        <c:v>69.910293999999993</c:v>
                      </c:pt>
                      <c:pt idx="1703">
                        <c:v>83.337958999999998</c:v>
                      </c:pt>
                      <c:pt idx="1704">
                        <c:v>102.13584899999999</c:v>
                      </c:pt>
                      <c:pt idx="1705">
                        <c:v>69.868492000000003</c:v>
                      </c:pt>
                      <c:pt idx="1706">
                        <c:v>53.734276000000001</c:v>
                      </c:pt>
                      <c:pt idx="1707">
                        <c:v>85.957702999999995</c:v>
                      </c:pt>
                      <c:pt idx="1708">
                        <c:v>244.393463</c:v>
                      </c:pt>
                      <c:pt idx="1709">
                        <c:v>2642.1452640000002</c:v>
                      </c:pt>
                      <c:pt idx="1710">
                        <c:v>2153.0263669999999</c:v>
                      </c:pt>
                      <c:pt idx="1711">
                        <c:v>1948.610107</c:v>
                      </c:pt>
                      <c:pt idx="1712">
                        <c:v>115.39052599999999</c:v>
                      </c:pt>
                      <c:pt idx="1713">
                        <c:v>75.123031999999995</c:v>
                      </c:pt>
                      <c:pt idx="1714">
                        <c:v>48.283740999999999</c:v>
                      </c:pt>
                      <c:pt idx="1715">
                        <c:v>104.593903</c:v>
                      </c:pt>
                      <c:pt idx="1716">
                        <c:v>72.396713000000005</c:v>
                      </c:pt>
                      <c:pt idx="1717">
                        <c:v>64.339798000000002</c:v>
                      </c:pt>
                      <c:pt idx="1718">
                        <c:v>101.85101299999999</c:v>
                      </c:pt>
                      <c:pt idx="1719">
                        <c:v>66.993874000000005</c:v>
                      </c:pt>
                      <c:pt idx="1720">
                        <c:v>75.018165999999994</c:v>
                      </c:pt>
                      <c:pt idx="1721">
                        <c:v>99.111358999999993</c:v>
                      </c:pt>
                      <c:pt idx="1722">
                        <c:v>88.378967000000003</c:v>
                      </c:pt>
                      <c:pt idx="1723">
                        <c:v>53.552318999999997</c:v>
                      </c:pt>
                      <c:pt idx="1724">
                        <c:v>72.281197000000006</c:v>
                      </c:pt>
                      <c:pt idx="1725">
                        <c:v>66.913673000000003</c:v>
                      </c:pt>
                      <c:pt idx="1726">
                        <c:v>50.844234</c:v>
                      </c:pt>
                      <c:pt idx="1727">
                        <c:v>50.834083999999997</c:v>
                      </c:pt>
                      <c:pt idx="1728">
                        <c:v>56.173819999999999</c:v>
                      </c:pt>
                      <c:pt idx="1729">
                        <c:v>74.883469000000005</c:v>
                      </c:pt>
                      <c:pt idx="1730">
                        <c:v>72.194632999999996</c:v>
                      </c:pt>
                      <c:pt idx="1731">
                        <c:v>90.893600000000006</c:v>
                      </c:pt>
                      <c:pt idx="1732">
                        <c:v>53.456142</c:v>
                      </c:pt>
                      <c:pt idx="1733">
                        <c:v>72.151375000000002</c:v>
                      </c:pt>
                      <c:pt idx="1734">
                        <c:v>66.793480000000002</c:v>
                      </c:pt>
                      <c:pt idx="1735">
                        <c:v>72.122551000000001</c:v>
                      </c:pt>
                      <c:pt idx="1736">
                        <c:v>80.120148</c:v>
                      </c:pt>
                      <c:pt idx="1737">
                        <c:v>58.743034000000002</c:v>
                      </c:pt>
                      <c:pt idx="1738">
                        <c:v>72.079314999999994</c:v>
                      </c:pt>
                      <c:pt idx="1739">
                        <c:v>88.079338000000007</c:v>
                      </c:pt>
                      <c:pt idx="1740">
                        <c:v>77.387580999999997</c:v>
                      </c:pt>
                      <c:pt idx="1741">
                        <c:v>66.700096000000002</c:v>
                      </c:pt>
                      <c:pt idx="1742">
                        <c:v>80.024108999999996</c:v>
                      </c:pt>
                      <c:pt idx="1743">
                        <c:v>80.008110000000002</c:v>
                      </c:pt>
                      <c:pt idx="1744">
                        <c:v>77.325714000000005</c:v>
                      </c:pt>
                      <c:pt idx="1745">
                        <c:v>50.651542999999997</c:v>
                      </c:pt>
                      <c:pt idx="1746">
                        <c:v>31.984051000000001</c:v>
                      </c:pt>
                      <c:pt idx="1747">
                        <c:v>77.279326999999995</c:v>
                      </c:pt>
                      <c:pt idx="1748">
                        <c:v>55.949703</c:v>
                      </c:pt>
                      <c:pt idx="1749">
                        <c:v>55.938510999999998</c:v>
                      </c:pt>
                      <c:pt idx="1750">
                        <c:v>50.600909999999999</c:v>
                      </c:pt>
                      <c:pt idx="1751">
                        <c:v>50.590786000000001</c:v>
                      </c:pt>
                      <c:pt idx="1752">
                        <c:v>82.526343999999995</c:v>
                      </c:pt>
                      <c:pt idx="1753">
                        <c:v>66.540192000000005</c:v>
                      </c:pt>
                      <c:pt idx="1754">
                        <c:v>53.221499999999999</c:v>
                      </c:pt>
                      <c:pt idx="1755">
                        <c:v>74.495193</c:v>
                      </c:pt>
                      <c:pt idx="1756">
                        <c:v>82.460312000000002</c:v>
                      </c:pt>
                      <c:pt idx="1757">
                        <c:v>87.762764000000004</c:v>
                      </c:pt>
                      <c:pt idx="1758">
                        <c:v>74.450469999999996</c:v>
                      </c:pt>
                      <c:pt idx="1759">
                        <c:v>82.410804999999996</c:v>
                      </c:pt>
                      <c:pt idx="1760">
                        <c:v>71.762787000000003</c:v>
                      </c:pt>
                      <c:pt idx="1761">
                        <c:v>42.517581999999997</c:v>
                      </c:pt>
                      <c:pt idx="1762">
                        <c:v>74.390868999999995</c:v>
                      </c:pt>
                      <c:pt idx="1763">
                        <c:v>47.813125999999997</c:v>
                      </c:pt>
                      <c:pt idx="1764">
                        <c:v>74.361075999999997</c:v>
                      </c:pt>
                      <c:pt idx="1765">
                        <c:v>90.277512000000002</c:v>
                      </c:pt>
                      <c:pt idx="1766">
                        <c:v>87.604743999999997</c:v>
                      </c:pt>
                      <c:pt idx="1767">
                        <c:v>76.970566000000005</c:v>
                      </c:pt>
                      <c:pt idx="1768">
                        <c:v>76.955146999999997</c:v>
                      </c:pt>
                      <c:pt idx="1769">
                        <c:v>47.755695000000003</c:v>
                      </c:pt>
                      <c:pt idx="1770">
                        <c:v>74.271750999999995</c:v>
                      </c:pt>
                      <c:pt idx="1771">
                        <c:v>82.212967000000006</c:v>
                      </c:pt>
                      <c:pt idx="1772">
                        <c:v>92.802490000000006</c:v>
                      </c:pt>
                      <c:pt idx="1773">
                        <c:v>79.529053000000005</c:v>
                      </c:pt>
                      <c:pt idx="1774">
                        <c:v>87.464423999999994</c:v>
                      </c:pt>
                      <c:pt idx="1775">
                        <c:v>82.147086999999999</c:v>
                      </c:pt>
                      <c:pt idx="1776">
                        <c:v>71.533118999999999</c:v>
                      </c:pt>
                      <c:pt idx="1777">
                        <c:v>71.518783999999997</c:v>
                      </c:pt>
                      <c:pt idx="1778">
                        <c:v>90.042632999999995</c:v>
                      </c:pt>
                      <c:pt idx="1779">
                        <c:v>60.898983000000001</c:v>
                      </c:pt>
                      <c:pt idx="1780">
                        <c:v>71.475776999999994</c:v>
                      </c:pt>
                      <c:pt idx="1781">
                        <c:v>42.347523000000002</c:v>
                      </c:pt>
                      <c:pt idx="1782">
                        <c:v>71.447113000000002</c:v>
                      </c:pt>
                      <c:pt idx="1783">
                        <c:v>100.535034</c:v>
                      </c:pt>
                      <c:pt idx="1784">
                        <c:v>74.063591000000002</c:v>
                      </c:pt>
                      <c:pt idx="1785">
                        <c:v>58.181148999999998</c:v>
                      </c:pt>
                      <c:pt idx="1786">
                        <c:v>74.033882000000006</c:v>
                      </c:pt>
                      <c:pt idx="1787">
                        <c:v>71.375495999999998</c:v>
                      </c:pt>
                      <c:pt idx="1788">
                        <c:v>113.649277</c:v>
                      </c:pt>
                      <c:pt idx="1789">
                        <c:v>52.849525</c:v>
                      </c:pt>
                      <c:pt idx="1790">
                        <c:v>81.900322000000003</c:v>
                      </c:pt>
                      <c:pt idx="1791">
                        <c:v>87.166725</c:v>
                      </c:pt>
                      <c:pt idx="1792">
                        <c:v>63.381259999999997</c:v>
                      </c:pt>
                      <c:pt idx="1793">
                        <c:v>60.728183999999999</c:v>
                      </c:pt>
                      <c:pt idx="1794">
                        <c:v>60.715992</c:v>
                      </c:pt>
                      <c:pt idx="1795">
                        <c:v>68.621696</c:v>
                      </c:pt>
                      <c:pt idx="1796">
                        <c:v>102.91188</c:v>
                      </c:pt>
                      <c:pt idx="1797">
                        <c:v>87.061797999999996</c:v>
                      </c:pt>
                      <c:pt idx="1798">
                        <c:v>84.406616</c:v>
                      </c:pt>
                      <c:pt idx="1799">
                        <c:v>68.566604999999996</c:v>
                      </c:pt>
                      <c:pt idx="1800">
                        <c:v>73.826133999999996</c:v>
                      </c:pt>
                      <c:pt idx="1801">
                        <c:v>89.628013999999993</c:v>
                      </c:pt>
                      <c:pt idx="1802">
                        <c:v>81.703247000000005</c:v>
                      </c:pt>
                      <c:pt idx="1803">
                        <c:v>65.876480000000001</c:v>
                      </c:pt>
                      <c:pt idx="1804">
                        <c:v>63.228721999999998</c:v>
                      </c:pt>
                      <c:pt idx="1805">
                        <c:v>89.556022999999996</c:v>
                      </c:pt>
                      <c:pt idx="1806">
                        <c:v>63.203319999999998</c:v>
                      </c:pt>
                      <c:pt idx="1807">
                        <c:v>110.58358800000001</c:v>
                      </c:pt>
                      <c:pt idx="1808">
                        <c:v>63.177925000000002</c:v>
                      </c:pt>
                      <c:pt idx="1809">
                        <c:v>76.324653999999995</c:v>
                      </c:pt>
                      <c:pt idx="1810">
                        <c:v>52.627113000000001</c:v>
                      </c:pt>
                      <c:pt idx="1811">
                        <c:v>73.663155000000003</c:v>
                      </c:pt>
                      <c:pt idx="1812">
                        <c:v>84.169539999999998</c:v>
                      </c:pt>
                      <c:pt idx="1813">
                        <c:v>97.301468</c:v>
                      </c:pt>
                      <c:pt idx="1814">
                        <c:v>78.877219999999994</c:v>
                      </c:pt>
                      <c:pt idx="1815">
                        <c:v>65.717804000000001</c:v>
                      </c:pt>
                      <c:pt idx="1816">
                        <c:v>81.473693999999995</c:v>
                      </c:pt>
                      <c:pt idx="1817">
                        <c:v>73.574348000000001</c:v>
                      </c:pt>
                      <c:pt idx="1818">
                        <c:v>76.186684</c:v>
                      </c:pt>
                      <c:pt idx="1819">
                        <c:v>70.918159000000003</c:v>
                      </c:pt>
                      <c:pt idx="1820">
                        <c:v>76.156043999999994</c:v>
                      </c:pt>
                      <c:pt idx="1821">
                        <c:v>31.506506000000002</c:v>
                      </c:pt>
                      <c:pt idx="1822">
                        <c:v>89.250480999999994</c:v>
                      </c:pt>
                      <c:pt idx="1823">
                        <c:v>102.354958</c:v>
                      </c:pt>
                      <c:pt idx="1824">
                        <c:v>68.222908000000004</c:v>
                      </c:pt>
                      <c:pt idx="1825">
                        <c:v>81.326340000000002</c:v>
                      </c:pt>
                      <c:pt idx="1826">
                        <c:v>83.932877000000005</c:v>
                      </c:pt>
                      <c:pt idx="1827">
                        <c:v>76.048866000000004</c:v>
                      </c:pt>
                      <c:pt idx="1828">
                        <c:v>78.655403000000007</c:v>
                      </c:pt>
                      <c:pt idx="1829">
                        <c:v>91.746178</c:v>
                      </c:pt>
                      <c:pt idx="1830">
                        <c:v>68.140586999999996</c:v>
                      </c:pt>
                      <c:pt idx="1831">
                        <c:v>65.506607000000002</c:v>
                      </c:pt>
                      <c:pt idx="1832">
                        <c:v>75.972365999999994</c:v>
                      </c:pt>
                      <c:pt idx="1833">
                        <c:v>65.480232000000001</c:v>
                      </c:pt>
                      <c:pt idx="1834">
                        <c:v>73.323097000000004</c:v>
                      </c:pt>
                      <c:pt idx="1835">
                        <c:v>78.544646999999998</c:v>
                      </c:pt>
                      <c:pt idx="1836">
                        <c:v>73.293571</c:v>
                      </c:pt>
                      <c:pt idx="1837">
                        <c:v>65.427513000000005</c:v>
                      </c:pt>
                      <c:pt idx="1838">
                        <c:v>68.030906999999999</c:v>
                      </c:pt>
                      <c:pt idx="1839">
                        <c:v>75.865348999999995</c:v>
                      </c:pt>
                      <c:pt idx="1840">
                        <c:v>83.696624999999997</c:v>
                      </c:pt>
                      <c:pt idx="1841">
                        <c:v>94.139740000000003</c:v>
                      </c:pt>
                      <c:pt idx="1842">
                        <c:v>81.048439000000002</c:v>
                      </c:pt>
                      <c:pt idx="1843">
                        <c:v>49.664845</c:v>
                      </c:pt>
                      <c:pt idx="1844">
                        <c:v>81.015784999999994</c:v>
                      </c:pt>
                      <c:pt idx="1845">
                        <c:v>94.063896</c:v>
                      </c:pt>
                      <c:pt idx="1846">
                        <c:v>73.146064999999993</c:v>
                      </c:pt>
                      <c:pt idx="1847">
                        <c:v>65.295822000000001</c:v>
                      </c:pt>
                      <c:pt idx="1848">
                        <c:v>80.950500000000005</c:v>
                      </c:pt>
                      <c:pt idx="1849">
                        <c:v>83.544967999999997</c:v>
                      </c:pt>
                      <c:pt idx="1850">
                        <c:v>49.594825999999998</c:v>
                      </c:pt>
                      <c:pt idx="1851">
                        <c:v>91.340468999999999</c:v>
                      </c:pt>
                      <c:pt idx="1852">
                        <c:v>78.276047000000005</c:v>
                      </c:pt>
                      <c:pt idx="1853">
                        <c:v>75.651588000000004</c:v>
                      </c:pt>
                      <c:pt idx="1854">
                        <c:v>83.460785000000001</c:v>
                      </c:pt>
                      <c:pt idx="1855">
                        <c:v>75.621086000000005</c:v>
                      </c:pt>
                      <c:pt idx="1856">
                        <c:v>86.034225000000006</c:v>
                      </c:pt>
                      <c:pt idx="1857">
                        <c:v>33.885437000000003</c:v>
                      </c:pt>
                      <c:pt idx="1858">
                        <c:v>93.817665000000005</c:v>
                      </c:pt>
                      <c:pt idx="1859">
                        <c:v>54.715930999999998</c:v>
                      </c:pt>
                      <c:pt idx="1860">
                        <c:v>80.754845000000003</c:v>
                      </c:pt>
                      <c:pt idx="1861">
                        <c:v>72.925139999999999</c:v>
                      </c:pt>
                      <c:pt idx="1862">
                        <c:v>65.098595000000003</c:v>
                      </c:pt>
                      <c:pt idx="1863">
                        <c:v>83.309394999999995</c:v>
                      </c:pt>
                      <c:pt idx="1864">
                        <c:v>54.660755000000002</c:v>
                      </c:pt>
                      <c:pt idx="1865">
                        <c:v>75.468665999999999</c:v>
                      </c:pt>
                      <c:pt idx="1866">
                        <c:v>114.48107899999999</c:v>
                      </c:pt>
                      <c:pt idx="1867">
                        <c:v>106.654015</c:v>
                      </c:pt>
                      <c:pt idx="1868">
                        <c:v>72.822188999999995</c:v>
                      </c:pt>
                      <c:pt idx="1869">
                        <c:v>36.403744000000003</c:v>
                      </c:pt>
                      <c:pt idx="1870">
                        <c:v>57.194332000000003</c:v>
                      </c:pt>
                      <c:pt idx="1871">
                        <c:v>59.782004999999998</c:v>
                      </c:pt>
                      <c:pt idx="1872">
                        <c:v>64.967315999999997</c:v>
                      </c:pt>
                      <c:pt idx="1873">
                        <c:v>88.337708000000006</c:v>
                      </c:pt>
                      <c:pt idx="1874">
                        <c:v>90.917518999999999</c:v>
                      </c:pt>
                      <c:pt idx="1875">
                        <c:v>57.136612</c:v>
                      </c:pt>
                      <c:pt idx="1876">
                        <c:v>70.108040000000003</c:v>
                      </c:pt>
                      <c:pt idx="1877">
                        <c:v>93.458504000000005</c:v>
                      </c:pt>
                      <c:pt idx="1878">
                        <c:v>83.057441999999995</c:v>
                      </c:pt>
                      <c:pt idx="1879">
                        <c:v>88.230705</c:v>
                      </c:pt>
                      <c:pt idx="1880">
                        <c:v>90.807381000000007</c:v>
                      </c:pt>
                      <c:pt idx="1881">
                        <c:v>49.285473000000003</c:v>
                      </c:pt>
                      <c:pt idx="1882">
                        <c:v>85.583786000000003</c:v>
                      </c:pt>
                      <c:pt idx="1883">
                        <c:v>49.265555999999997</c:v>
                      </c:pt>
                      <c:pt idx="1884">
                        <c:v>77.771996000000001</c:v>
                      </c:pt>
                      <c:pt idx="1885">
                        <c:v>57.021270999999999</c:v>
                      </c:pt>
                      <c:pt idx="1886">
                        <c:v>49.235691000000003</c:v>
                      </c:pt>
                      <c:pt idx="1887">
                        <c:v>90.678985999999995</c:v>
                      </c:pt>
                      <c:pt idx="1888">
                        <c:v>51.806086999999998</c:v>
                      </c:pt>
                      <c:pt idx="1889">
                        <c:v>51.795616000000003</c:v>
                      </c:pt>
                      <c:pt idx="1890">
                        <c:v>67.320685999999995</c:v>
                      </c:pt>
                      <c:pt idx="1891">
                        <c:v>56.952137</c:v>
                      </c:pt>
                      <c:pt idx="1892">
                        <c:v>87.999138000000002</c:v>
                      </c:pt>
                      <c:pt idx="1893">
                        <c:v>51.753731000000002</c:v>
                      </c:pt>
                      <c:pt idx="1894">
                        <c:v>41.394610999999998</c:v>
                      </c:pt>
                      <c:pt idx="1895">
                        <c:v>43.972878000000001</c:v>
                      </c:pt>
                      <c:pt idx="1896">
                        <c:v>64.652916000000005</c:v>
                      </c:pt>
                      <c:pt idx="1897">
                        <c:v>87.910178999999999</c:v>
                      </c:pt>
                      <c:pt idx="1898">
                        <c:v>77.552109000000002</c:v>
                      </c:pt>
                      <c:pt idx="1899">
                        <c:v>46.521850999999998</c:v>
                      </c:pt>
                      <c:pt idx="1900">
                        <c:v>98.192916999999994</c:v>
                      </c:pt>
                      <c:pt idx="1901">
                        <c:v>33.585518</c:v>
                      </c:pt>
                      <c:pt idx="1902">
                        <c:v>82.655311999999995</c:v>
                      </c:pt>
                      <c:pt idx="1903">
                        <c:v>61.978935</c:v>
                      </c:pt>
                      <c:pt idx="1904">
                        <c:v>51.638657000000002</c:v>
                      </c:pt>
                      <c:pt idx="1905">
                        <c:v>61.953845999999999</c:v>
                      </c:pt>
                      <c:pt idx="1906">
                        <c:v>110.978165</c:v>
                      </c:pt>
                      <c:pt idx="1907">
                        <c:v>67.089493000000004</c:v>
                      </c:pt>
                      <c:pt idx="1908">
                        <c:v>77.395279000000002</c:v>
                      </c:pt>
                      <c:pt idx="1909">
                        <c:v>79.958922999999999</c:v>
                      </c:pt>
                      <c:pt idx="1910">
                        <c:v>69.627540999999994</c:v>
                      </c:pt>
                      <c:pt idx="1911">
                        <c:v>85.083091999999994</c:v>
                      </c:pt>
                      <c:pt idx="1912">
                        <c:v>85.065865000000002</c:v>
                      </c:pt>
                      <c:pt idx="1913">
                        <c:v>90.203093999999993</c:v>
                      </c:pt>
                      <c:pt idx="1914">
                        <c:v>79.877983</c:v>
                      </c:pt>
                      <c:pt idx="1915">
                        <c:v>92.742737000000005</c:v>
                      </c:pt>
                      <c:pt idx="1916">
                        <c:v>84.996948000000003</c:v>
                      </c:pt>
                      <c:pt idx="1917">
                        <c:v>87.554871000000006</c:v>
                      </c:pt>
                      <c:pt idx="1918">
                        <c:v>69.514778000000007</c:v>
                      </c:pt>
                      <c:pt idx="1919">
                        <c:v>82.371193000000005</c:v>
                      </c:pt>
                      <c:pt idx="1920">
                        <c:v>43.750827999999998</c:v>
                      </c:pt>
                      <c:pt idx="1921">
                        <c:v>72.045578000000006</c:v>
                      </c:pt>
                      <c:pt idx="1922">
                        <c:v>79.748581000000001</c:v>
                      </c:pt>
                      <c:pt idx="1923">
                        <c:v>95.164496999999997</c:v>
                      </c:pt>
                      <c:pt idx="1924">
                        <c:v>92.573707999999996</c:v>
                      </c:pt>
                      <c:pt idx="1925">
                        <c:v>84.842026000000004</c:v>
                      </c:pt>
                      <c:pt idx="1926">
                        <c:v>77.113479999999996</c:v>
                      </c:pt>
                      <c:pt idx="1927">
                        <c:v>92.517409999999998</c:v>
                      </c:pt>
                      <c:pt idx="1928">
                        <c:v>46.249324999999999</c:v>
                      </c:pt>
                      <c:pt idx="1929">
                        <c:v>79.635459999999995</c:v>
                      </c:pt>
                      <c:pt idx="1930">
                        <c:v>71.914214999999999</c:v>
                      </c:pt>
                      <c:pt idx="1931">
                        <c:v>56.492561000000002</c:v>
                      </c:pt>
                      <c:pt idx="1932">
                        <c:v>66.750397000000007</c:v>
                      </c:pt>
                      <c:pt idx="1933">
                        <c:v>35.935226</c:v>
                      </c:pt>
                      <c:pt idx="1934">
                        <c:v>87.253563</c:v>
                      </c:pt>
                      <c:pt idx="1935">
                        <c:v>66.709770000000006</c:v>
                      </c:pt>
                      <c:pt idx="1936">
                        <c:v>92.348633000000007</c:v>
                      </c:pt>
                      <c:pt idx="1937">
                        <c:v>74.376853999999994</c:v>
                      </c:pt>
                      <c:pt idx="1938">
                        <c:v>92.311156999999994</c:v>
                      </c:pt>
                      <c:pt idx="1939">
                        <c:v>79.474029999999999</c:v>
                      </c:pt>
                      <c:pt idx="1940">
                        <c:v>76.894737000000006</c:v>
                      </c:pt>
                      <c:pt idx="1941">
                        <c:v>117.881325</c:v>
                      </c:pt>
                      <c:pt idx="1942">
                        <c:v>51.242344000000003</c:v>
                      </c:pt>
                      <c:pt idx="1943">
                        <c:v>53.793537000000001</c:v>
                      </c:pt>
                      <c:pt idx="1944">
                        <c:v>64.026923999999994</c:v>
                      </c:pt>
                      <c:pt idx="1945">
                        <c:v>79.377266000000006</c:v>
                      </c:pt>
                      <c:pt idx="1946">
                        <c:v>76.801108999999997</c:v>
                      </c:pt>
                      <c:pt idx="1947">
                        <c:v>71.666472999999996</c:v>
                      </c:pt>
                      <c:pt idx="1948">
                        <c:v>104.91887699999999</c:v>
                      </c:pt>
                      <c:pt idx="1949">
                        <c:v>97.222137000000004</c:v>
                      </c:pt>
                      <c:pt idx="1950">
                        <c:v>81.854636999999997</c:v>
                      </c:pt>
                      <c:pt idx="1951">
                        <c:v>109.969826</c:v>
                      </c:pt>
                      <c:pt idx="1952">
                        <c:v>97.162895000000006</c:v>
                      </c:pt>
                      <c:pt idx="1953">
                        <c:v>71.579162999999994</c:v>
                      </c:pt>
                      <c:pt idx="1954">
                        <c:v>86.899895000000001</c:v>
                      </c:pt>
                      <c:pt idx="1955">
                        <c:v>68.994713000000004</c:v>
                      </c:pt>
                      <c:pt idx="1956">
                        <c:v>89.419417999999993</c:v>
                      </c:pt>
                      <c:pt idx="1957">
                        <c:v>45.977778999999998</c:v>
                      </c:pt>
                      <c:pt idx="1958">
                        <c:v>79.167862</c:v>
                      </c:pt>
                      <c:pt idx="1959">
                        <c:v>74.045203999999998</c:v>
                      </c:pt>
                      <c:pt idx="1960">
                        <c:v>79.135673999999995</c:v>
                      </c:pt>
                      <c:pt idx="1961">
                        <c:v>68.910606000000001</c:v>
                      </c:pt>
                      <c:pt idx="1962">
                        <c:v>86.758674999999997</c:v>
                      </c:pt>
                      <c:pt idx="1963">
                        <c:v>84.189826999999994</c:v>
                      </c:pt>
                      <c:pt idx="1964">
                        <c:v>71.419265999999993</c:v>
                      </c:pt>
                      <c:pt idx="1965">
                        <c:v>107.10710899999999</c:v>
                      </c:pt>
                      <c:pt idx="1966">
                        <c:v>56.092312</c:v>
                      </c:pt>
                      <c:pt idx="1967">
                        <c:v>71.375693999999996</c:v>
                      </c:pt>
                      <c:pt idx="1968">
                        <c:v>101.944534</c:v>
                      </c:pt>
                      <c:pt idx="1969">
                        <c:v>73.894745</c:v>
                      </c:pt>
                      <c:pt idx="1970">
                        <c:v>61.141829999999999</c:v>
                      </c:pt>
                      <c:pt idx="1971">
                        <c:v>78.958793999999997</c:v>
                      </c:pt>
                      <c:pt idx="1972">
                        <c:v>89.128883000000002</c:v>
                      </c:pt>
                      <c:pt idx="1973">
                        <c:v>66.196556000000001</c:v>
                      </c:pt>
                      <c:pt idx="1974">
                        <c:v>78.910599000000005</c:v>
                      </c:pt>
                      <c:pt idx="1975">
                        <c:v>83.984504999999999</c:v>
                      </c:pt>
                      <c:pt idx="1976">
                        <c:v>76.334007</c:v>
                      </c:pt>
                      <c:pt idx="1977">
                        <c:v>63.598723999999997</c:v>
                      </c:pt>
                      <c:pt idx="1978">
                        <c:v>89.020088000000001</c:v>
                      </c:pt>
                      <c:pt idx="1979">
                        <c:v>66.115746000000001</c:v>
                      </c:pt>
                      <c:pt idx="1980">
                        <c:v>61.017490000000002</c:v>
                      </c:pt>
                      <c:pt idx="1981">
                        <c:v>63.546944000000003</c:v>
                      </c:pt>
                      <c:pt idx="1982">
                        <c:v>53.368561</c:v>
                      </c:pt>
                      <c:pt idx="1983">
                        <c:v>71.143585000000002</c:v>
                      </c:pt>
                      <c:pt idx="1984">
                        <c:v>73.669417999999993</c:v>
                      </c:pt>
                      <c:pt idx="1985">
                        <c:v>53.335957000000001</c:v>
                      </c:pt>
                      <c:pt idx="1986">
                        <c:v>71.100121000000001</c:v>
                      </c:pt>
                      <c:pt idx="1987">
                        <c:v>55.852997000000002</c:v>
                      </c:pt>
                      <c:pt idx="1988">
                        <c:v>96.453704999999999</c:v>
                      </c:pt>
                      <c:pt idx="1989">
                        <c:v>81.207618999999994</c:v>
                      </c:pt>
                      <c:pt idx="1990">
                        <c:v>60.893303000000003</c:v>
                      </c:pt>
                      <c:pt idx="1991">
                        <c:v>68.491005000000001</c:v>
                      </c:pt>
                      <c:pt idx="1992">
                        <c:v>81.157982000000004</c:v>
                      </c:pt>
                      <c:pt idx="1993">
                        <c:v>81.141441</c:v>
                      </c:pt>
                      <c:pt idx="1994">
                        <c:v>48.167907999999997</c:v>
                      </c:pt>
                      <c:pt idx="1995">
                        <c:v>73.504447999999996</c:v>
                      </c:pt>
                      <c:pt idx="1996">
                        <c:v>88.694182999999995</c:v>
                      </c:pt>
                      <c:pt idx="1997">
                        <c:v>91.209701999999993</c:v>
                      </c:pt>
                      <c:pt idx="1998">
                        <c:v>91.191101000000003</c:v>
                      </c:pt>
                      <c:pt idx="1999">
                        <c:v>65.846808999999993</c:v>
                      </c:pt>
                      <c:pt idx="2000">
                        <c:v>103.814178</c:v>
                      </c:pt>
                      <c:pt idx="2001">
                        <c:v>93.666854999999998</c:v>
                      </c:pt>
                      <c:pt idx="2002">
                        <c:v>68.337547000000001</c:v>
                      </c:pt>
                      <c:pt idx="2003">
                        <c:v>68.323607999999993</c:v>
                      </c:pt>
                      <c:pt idx="2004">
                        <c:v>60.719704</c:v>
                      </c:pt>
                      <c:pt idx="2005">
                        <c:v>91.060974000000002</c:v>
                      </c:pt>
                      <c:pt idx="2006">
                        <c:v>78.397621000000001</c:v>
                      </c:pt>
                      <c:pt idx="2007">
                        <c:v>96.080696000000003</c:v>
                      </c:pt>
                      <c:pt idx="2008">
                        <c:v>98.589011999999997</c:v>
                      </c:pt>
                      <c:pt idx="2009">
                        <c:v>85.931854000000001</c:v>
                      </c:pt>
                      <c:pt idx="2010">
                        <c:v>103.602554</c:v>
                      </c:pt>
                      <c:pt idx="2011">
                        <c:v>96.002280999999996</c:v>
                      </c:pt>
                      <c:pt idx="2012">
                        <c:v>70.724082999999993</c:v>
                      </c:pt>
                      <c:pt idx="2013">
                        <c:v>75.760329999999996</c:v>
                      </c:pt>
                      <c:pt idx="2014">
                        <c:v>65.645545999999996</c:v>
                      </c:pt>
                      <c:pt idx="2015">
                        <c:v>65.632141000000004</c:v>
                      </c:pt>
                      <c:pt idx="2016">
                        <c:v>52.999752000000001</c:v>
                      </c:pt>
                      <c:pt idx="2017">
                        <c:v>70.651909000000003</c:v>
                      </c:pt>
                      <c:pt idx="2018">
                        <c:v>80.728545999999994</c:v>
                      </c:pt>
                      <c:pt idx="2019">
                        <c:v>75.667548999999994</c:v>
                      </c:pt>
                      <c:pt idx="2020">
                        <c:v>85.739044000000007</c:v>
                      </c:pt>
                      <c:pt idx="2021">
                        <c:v>110.933739</c:v>
                      </c:pt>
                      <c:pt idx="2022">
                        <c:v>95.786841999999993</c:v>
                      </c:pt>
                      <c:pt idx="2023">
                        <c:v>42.843249999999998</c:v>
                      </c:pt>
                      <c:pt idx="2024">
                        <c:v>65.511581000000007</c:v>
                      </c:pt>
                      <c:pt idx="2025">
                        <c:v>50.383228000000003</c:v>
                      </c:pt>
                      <c:pt idx="2026">
                        <c:v>98.227219000000005</c:v>
                      </c:pt>
                      <c:pt idx="2027">
                        <c:v>80.580223000000004</c:v>
                      </c:pt>
                      <c:pt idx="2028">
                        <c:v>83.081367</c:v>
                      </c:pt>
                      <c:pt idx="2029">
                        <c:v>93.13279</c:v>
                      </c:pt>
                      <c:pt idx="2030">
                        <c:v>75.497635000000002</c:v>
                      </c:pt>
                      <c:pt idx="2031">
                        <c:v>35.225028999999999</c:v>
                      </c:pt>
                      <c:pt idx="2032">
                        <c:v>55.342297000000002</c:v>
                      </c:pt>
                      <c:pt idx="2033">
                        <c:v>90.541602999999995</c:v>
                      </c:pt>
                      <c:pt idx="2034">
                        <c:v>80.464973000000001</c:v>
                      </c:pt>
                      <c:pt idx="2035">
                        <c:v>70.392448000000002</c:v>
                      </c:pt>
                      <c:pt idx="2036">
                        <c:v>90.486069000000001</c:v>
                      </c:pt>
                      <c:pt idx="2037">
                        <c:v>95.493538000000001</c:v>
                      </c:pt>
                      <c:pt idx="2038">
                        <c:v>70.349266</c:v>
                      </c:pt>
                      <c:pt idx="2039">
                        <c:v>77.870750000000001</c:v>
                      </c:pt>
                      <c:pt idx="2040">
                        <c:v>90.412047999999999</c:v>
                      </c:pt>
                      <c:pt idx="2041">
                        <c:v>92.904480000000007</c:v>
                      </c:pt>
                      <c:pt idx="2042">
                        <c:v>87.864632</c:v>
                      </c:pt>
                      <c:pt idx="2043">
                        <c:v>105.41598500000001</c:v>
                      </c:pt>
                      <c:pt idx="2044">
                        <c:v>70.262939000000003</c:v>
                      </c:pt>
                      <c:pt idx="2045">
                        <c:v>110.39059399999999</c:v>
                      </c:pt>
                      <c:pt idx="2046">
                        <c:v>82.776000999999994</c:v>
                      </c:pt>
                      <c:pt idx="2047">
                        <c:v>90.282607999999996</c:v>
                      </c:pt>
                      <c:pt idx="2048">
                        <c:v>87.756782999999999</c:v>
                      </c:pt>
                      <c:pt idx="2049">
                        <c:v>80.218345999999997</c:v>
                      </c:pt>
                      <c:pt idx="2050">
                        <c:v>117.796577</c:v>
                      </c:pt>
                      <c:pt idx="2051">
                        <c:v>65.150718999999995</c:v>
                      </c:pt>
                      <c:pt idx="2052">
                        <c:v>70.147942</c:v>
                      </c:pt>
                      <c:pt idx="2053">
                        <c:v>57.609726000000002</c:v>
                      </c:pt>
                      <c:pt idx="2054">
                        <c:v>110.187332</c:v>
                      </c:pt>
                      <c:pt idx="2055">
                        <c:v>67.601105000000004</c:v>
                      </c:pt>
                      <c:pt idx="2056">
                        <c:v>82.606644000000003</c:v>
                      </c:pt>
                      <c:pt idx="2057">
                        <c:v>85.092444999999998</c:v>
                      </c:pt>
                      <c:pt idx="2058">
                        <c:v>82.572800000000001</c:v>
                      </c:pt>
                      <c:pt idx="2059">
                        <c:v>77.552498</c:v>
                      </c:pt>
                      <c:pt idx="2060">
                        <c:v>110.051956</c:v>
                      </c:pt>
                      <c:pt idx="2061">
                        <c:v>67.518044000000003</c:v>
                      </c:pt>
                      <c:pt idx="2062">
                        <c:v>80.004981999999998</c:v>
                      </c:pt>
                      <c:pt idx="2063">
                        <c:v>69.990013000000005</c:v>
                      </c:pt>
                      <c:pt idx="2064">
                        <c:v>97.466103000000004</c:v>
                      </c:pt>
                      <c:pt idx="2065">
                        <c:v>67.462699999999998</c:v>
                      </c:pt>
                      <c:pt idx="2066">
                        <c:v>82.437507999999994</c:v>
                      </c:pt>
                      <c:pt idx="2067">
                        <c:v>107.396545</c:v>
                      </c:pt>
                      <c:pt idx="2068">
                        <c:v>82.403701999999996</c:v>
                      </c:pt>
                      <c:pt idx="2069">
                        <c:v>62.414248999999998</c:v>
                      </c:pt>
                      <c:pt idx="2070">
                        <c:v>69.889626000000007</c:v>
                      </c:pt>
                      <c:pt idx="2071">
                        <c:v>104.812935</c:v>
                      </c:pt>
                      <c:pt idx="2072">
                        <c:v>72.355987999999996</c:v>
                      </c:pt>
                      <c:pt idx="2073">
                        <c:v>32.428790999999997</c:v>
                      </c:pt>
                      <c:pt idx="2074">
                        <c:v>99.760422000000005</c:v>
                      </c:pt>
                      <c:pt idx="2075">
                        <c:v>99.739952000000002</c:v>
                      </c:pt>
                      <c:pt idx="2076">
                        <c:v>92.240532000000002</c:v>
                      </c:pt>
                      <c:pt idx="2077">
                        <c:v>99.699027999999998</c:v>
                      </c:pt>
                      <c:pt idx="2078">
                        <c:v>114.63035600000001</c:v>
                      </c:pt>
                      <c:pt idx="2079">
                        <c:v>89.692299000000006</c:v>
                      </c:pt>
                      <c:pt idx="2080">
                        <c:v>77.219184999999996</c:v>
                      </c:pt>
                      <c:pt idx="2081">
                        <c:v>82.184196</c:v>
                      </c:pt>
                      <c:pt idx="2082">
                        <c:v>57.268135000000001</c:v>
                      </c:pt>
                      <c:pt idx="2083">
                        <c:v>82.150458999999998</c:v>
                      </c:pt>
                      <c:pt idx="2084">
                        <c:v>87.111382000000006</c:v>
                      </c:pt>
                      <c:pt idx="2085">
                        <c:v>44.790942999999999</c:v>
                      </c:pt>
                      <c:pt idx="2086">
                        <c:v>74.636238000000006</c:v>
                      </c:pt>
                      <c:pt idx="2087">
                        <c:v>97.007187000000002</c:v>
                      </c:pt>
                      <c:pt idx="2088">
                        <c:v>74.605591000000004</c:v>
                      </c:pt>
                      <c:pt idx="2089">
                        <c:v>89.508315999999994</c:v>
                      </c:pt>
                      <c:pt idx="2090">
                        <c:v>87.004097000000002</c:v>
                      </c:pt>
                      <c:pt idx="2091">
                        <c:v>91.956871000000007</c:v>
                      </c:pt>
                      <c:pt idx="2092">
                        <c:v>69.574684000000005</c:v>
                      </c:pt>
                      <c:pt idx="2093">
                        <c:v>106.824883</c:v>
                      </c:pt>
                      <c:pt idx="2094">
                        <c:v>101.835358</c:v>
                      </c:pt>
                      <c:pt idx="2095">
                        <c:v>94.364593999999997</c:v>
                      </c:pt>
                      <c:pt idx="2096">
                        <c:v>86.896895999999998</c:v>
                      </c:pt>
                      <c:pt idx="2097">
                        <c:v>84.396782000000002</c:v>
                      </c:pt>
                      <c:pt idx="2098">
                        <c:v>121.60565200000001</c:v>
                      </c:pt>
                      <c:pt idx="2099">
                        <c:v>101.730751</c:v>
                      </c:pt>
                      <c:pt idx="2100">
                        <c:v>47.133826999999997</c:v>
                      </c:pt>
                      <c:pt idx="2101">
                        <c:v>62.005443999999997</c:v>
                      </c:pt>
                      <c:pt idx="2102">
                        <c:v>114.066559</c:v>
                      </c:pt>
                      <c:pt idx="2103">
                        <c:v>57.021552999999997</c:v>
                      </c:pt>
                      <c:pt idx="2104">
                        <c:v>109.062279</c:v>
                      </c:pt>
                      <c:pt idx="2105">
                        <c:v>74.345352000000005</c:v>
                      </c:pt>
                      <c:pt idx="2106">
                        <c:v>59.464046000000003</c:v>
                      </c:pt>
                      <c:pt idx="2107">
                        <c:v>81.746245999999999</c:v>
                      </c:pt>
                      <c:pt idx="2108">
                        <c:v>84.206085000000002</c:v>
                      </c:pt>
                      <c:pt idx="2109">
                        <c:v>108.950157</c:v>
                      </c:pt>
                      <c:pt idx="2110">
                        <c:v>94.073959000000002</c:v>
                      </c:pt>
                      <c:pt idx="2111">
                        <c:v>47.027301999999999</c:v>
                      </c:pt>
                      <c:pt idx="2112">
                        <c:v>74.238358000000005</c:v>
                      </c:pt>
                      <c:pt idx="2113">
                        <c:v>49.482052000000003</c:v>
                      </c:pt>
                      <c:pt idx="2114">
                        <c:v>74.207802000000001</c:v>
                      </c:pt>
                      <c:pt idx="2115">
                        <c:v>96.450287000000003</c:v>
                      </c:pt>
                      <c:pt idx="2116">
                        <c:v>89.012710999999996</c:v>
                      </c:pt>
                      <c:pt idx="2117">
                        <c:v>81.578186000000002</c:v>
                      </c:pt>
                      <c:pt idx="2118">
                        <c:v>93.919182000000006</c:v>
                      </c:pt>
                      <c:pt idx="2119">
                        <c:v>101.312988</c:v>
                      </c:pt>
                      <c:pt idx="2120">
                        <c:v>88.939430000000002</c:v>
                      </c:pt>
                      <c:pt idx="2121">
                        <c:v>69.160865999999999</c:v>
                      </c:pt>
                      <c:pt idx="2122">
                        <c:v>69.146621999999994</c:v>
                      </c:pt>
                      <c:pt idx="2123">
                        <c:v>64.194359000000006</c:v>
                      </c:pt>
                      <c:pt idx="2124">
                        <c:v>116.019745</c:v>
                      </c:pt>
                      <c:pt idx="2125">
                        <c:v>88.847877999999994</c:v>
                      </c:pt>
                      <c:pt idx="2126">
                        <c:v>91.297066000000001</c:v>
                      </c:pt>
                      <c:pt idx="2127">
                        <c:v>88.811278999999999</c:v>
                      </c:pt>
                      <c:pt idx="2128">
                        <c:v>61.661788999999999</c:v>
                      </c:pt>
                      <c:pt idx="2129">
                        <c:v>54.251193999999998</c:v>
                      </c:pt>
                      <c:pt idx="2130">
                        <c:v>59.170924999999997</c:v>
                      </c:pt>
                      <c:pt idx="2131">
                        <c:v>93.667991999999998</c:v>
                      </c:pt>
                      <c:pt idx="2132">
                        <c:v>101.042</c:v>
                      </c:pt>
                      <c:pt idx="2133">
                        <c:v>101.021179</c:v>
                      </c:pt>
                      <c:pt idx="2134">
                        <c:v>83.756386000000006</c:v>
                      </c:pt>
                      <c:pt idx="2135">
                        <c:v>113.294106</c:v>
                      </c:pt>
                      <c:pt idx="2136">
                        <c:v>51.710560000000001</c:v>
                      </c:pt>
                      <c:pt idx="2137">
                        <c:v>56.623699000000002</c:v>
                      </c:pt>
                      <c:pt idx="2138">
                        <c:v>103.378471</c:v>
                      </c:pt>
                      <c:pt idx="2139">
                        <c:v>83.670074</c:v>
                      </c:pt>
                      <c:pt idx="2140">
                        <c:v>88.573577999999998</c:v>
                      </c:pt>
                      <c:pt idx="2141">
                        <c:v>93.475043999999997</c:v>
                      </c:pt>
                      <c:pt idx="2142">
                        <c:v>73.780868999999996</c:v>
                      </c:pt>
                      <c:pt idx="2143">
                        <c:v>90.977631000000002</c:v>
                      </c:pt>
                      <c:pt idx="2144">
                        <c:v>59.000343000000001</c:v>
                      </c:pt>
                      <c:pt idx="2145">
                        <c:v>98.313621999999995</c:v>
                      </c:pt>
                      <c:pt idx="2146">
                        <c:v>56.518664999999999</c:v>
                      </c:pt>
                      <c:pt idx="2147">
                        <c:v>85.988922000000002</c:v>
                      </c:pt>
                      <c:pt idx="2148">
                        <c:v>58.951659999999997</c:v>
                      </c:pt>
                      <c:pt idx="2149">
                        <c:v>98.232490999999996</c:v>
                      </c:pt>
                      <c:pt idx="2150">
                        <c:v>85.935692000000003</c:v>
                      </c:pt>
                      <c:pt idx="2151">
                        <c:v>71.189155999999997</c:v>
                      </c:pt>
                      <c:pt idx="2152">
                        <c:v>83.445922999999993</c:v>
                      </c:pt>
                      <c:pt idx="2153">
                        <c:v>85.882476999999994</c:v>
                      </c:pt>
                      <c:pt idx="2154">
                        <c:v>80.958190999999999</c:v>
                      </c:pt>
                      <c:pt idx="2155">
                        <c:v>68.677611999999996</c:v>
                      </c:pt>
                      <c:pt idx="2156">
                        <c:v>66.211166000000006</c:v>
                      </c:pt>
                      <c:pt idx="2157">
                        <c:v>53.938698000000002</c:v>
                      </c:pt>
                      <c:pt idx="2158">
                        <c:v>107.855118</c:v>
                      </c:pt>
                      <c:pt idx="2159">
                        <c:v>73.522391999999996</c:v>
                      </c:pt>
                      <c:pt idx="2160">
                        <c:v>66.156479000000004</c:v>
                      </c:pt>
                      <c:pt idx="2161">
                        <c:v>63.693080999999999</c:v>
                      </c:pt>
                      <c:pt idx="2162">
                        <c:v>80.824516000000003</c:v>
                      </c:pt>
                      <c:pt idx="2163">
                        <c:v>83.256538000000006</c:v>
                      </c:pt>
                      <c:pt idx="2164">
                        <c:v>75.894683999999998</c:v>
                      </c:pt>
                      <c:pt idx="2165">
                        <c:v>83.222130000000007</c:v>
                      </c:pt>
                      <c:pt idx="2166">
                        <c:v>78.310524000000001</c:v>
                      </c:pt>
                      <c:pt idx="2167">
                        <c:v>102.76132200000001</c:v>
                      </c:pt>
                      <c:pt idx="2168">
                        <c:v>75.831963000000002</c:v>
                      </c:pt>
                      <c:pt idx="2169">
                        <c:v>95.381782999999999</c:v>
                      </c:pt>
                      <c:pt idx="2170">
                        <c:v>95.362060999999997</c:v>
                      </c:pt>
                      <c:pt idx="2171">
                        <c:v>58.672215000000001</c:v>
                      </c:pt>
                      <c:pt idx="2172">
                        <c:v>92.878463999999994</c:v>
                      </c:pt>
                      <c:pt idx="2173">
                        <c:v>53.760620000000003</c:v>
                      </c:pt>
                      <c:pt idx="2174">
                        <c:v>78.181099000000003</c:v>
                      </c:pt>
                      <c:pt idx="2175">
                        <c:v>83.050231999999994</c:v>
                      </c:pt>
                      <c:pt idx="2176">
                        <c:v>100.12809799999999</c:v>
                      </c:pt>
                      <c:pt idx="2177">
                        <c:v>73.249306000000004</c:v>
                      </c:pt>
                      <c:pt idx="2178">
                        <c:v>87.880981000000006</c:v>
                      </c:pt>
                      <c:pt idx="2179">
                        <c:v>70.778366000000005</c:v>
                      </c:pt>
                      <c:pt idx="2180">
                        <c:v>85.404494999999997</c:v>
                      </c:pt>
                      <c:pt idx="2181">
                        <c:v>80.507576</c:v>
                      </c:pt>
                      <c:pt idx="2182">
                        <c:v>19.512948999999999</c:v>
                      </c:pt>
                      <c:pt idx="2183">
                        <c:v>80.474258000000006</c:v>
                      </c:pt>
                      <c:pt idx="2184">
                        <c:v>80.457603000000006</c:v>
                      </c:pt>
                      <c:pt idx="2185">
                        <c:v>102.37938699999999</c:v>
                      </c:pt>
                      <c:pt idx="2186">
                        <c:v>85.298500000000004</c:v>
                      </c:pt>
                      <c:pt idx="2187">
                        <c:v>48.731907</c:v>
                      </c:pt>
                      <c:pt idx="2188">
                        <c:v>70.646636999999998</c:v>
                      </c:pt>
                      <c:pt idx="2189">
                        <c:v>85.245529000000005</c:v>
                      </c:pt>
                      <c:pt idx="2190">
                        <c:v>51.136726000000003</c:v>
                      </c:pt>
                      <c:pt idx="2191">
                        <c:v>46.256981000000003</c:v>
                      </c:pt>
                      <c:pt idx="2192">
                        <c:v>68.154060000000001</c:v>
                      </c:pt>
                      <c:pt idx="2193">
                        <c:v>90.042068</c:v>
                      </c:pt>
                      <c:pt idx="2194">
                        <c:v>68.125832000000003</c:v>
                      </c:pt>
                      <c:pt idx="2195">
                        <c:v>82.707085000000006</c:v>
                      </c:pt>
                      <c:pt idx="2196">
                        <c:v>77.825835999999995</c:v>
                      </c:pt>
                      <c:pt idx="2197">
                        <c:v>41.336410999999998</c:v>
                      </c:pt>
                      <c:pt idx="2198">
                        <c:v>85.086738999999994</c:v>
                      </c:pt>
                      <c:pt idx="2199">
                        <c:v>80.208015000000003</c:v>
                      </c:pt>
                      <c:pt idx="2200">
                        <c:v>41.310718999999999</c:v>
                      </c:pt>
                      <c:pt idx="2201">
                        <c:v>65.597542000000004</c:v>
                      </c:pt>
                      <c:pt idx="2202">
                        <c:v>26.719384999999999</c:v>
                      </c:pt>
                      <c:pt idx="2203">
                        <c:v>65.570351000000002</c:v>
                      </c:pt>
                      <c:pt idx="2204">
                        <c:v>63.128726999999998</c:v>
                      </c:pt>
                      <c:pt idx="2205">
                        <c:v>67.970687999999996</c:v>
                      </c:pt>
                      <c:pt idx="2206">
                        <c:v>72.810637999999997</c:v>
                      </c:pt>
                      <c:pt idx="2207">
                        <c:v>84.928130999999993</c:v>
                      </c:pt>
                      <c:pt idx="2208">
                        <c:v>72.780449000000004</c:v>
                      </c:pt>
                      <c:pt idx="2209">
                        <c:v>77.616371000000001</c:v>
                      </c:pt>
                      <c:pt idx="2210">
                        <c:v>65.475234999999998</c:v>
                      </c:pt>
                      <c:pt idx="2211">
                        <c:v>75.159676000000005</c:v>
                      </c:pt>
                      <c:pt idx="2212">
                        <c:v>63.024070999999999</c:v>
                      </c:pt>
                      <c:pt idx="2213">
                        <c:v>65.434494000000001</c:v>
                      </c:pt>
                      <c:pt idx="2214">
                        <c:v>60.574924000000003</c:v>
                      </c:pt>
                      <c:pt idx="2215">
                        <c:v>87.209793000000005</c:v>
                      </c:pt>
                      <c:pt idx="2216">
                        <c:v>48.439830999999998</c:v>
                      </c:pt>
                      <c:pt idx="2217">
                        <c:v>79.909133999999995</c:v>
                      </c:pt>
                      <c:pt idx="2218">
                        <c:v>84.734520000000003</c:v>
                      </c:pt>
                      <c:pt idx="2219">
                        <c:v>91.978386</c:v>
                      </c:pt>
                      <c:pt idx="2220">
                        <c:v>58.079552</c:v>
                      </c:pt>
                      <c:pt idx="2221">
                        <c:v>60.486972999999999</c:v>
                      </c:pt>
                      <c:pt idx="2222">
                        <c:v>67.731346000000002</c:v>
                      </c:pt>
                      <c:pt idx="2223">
                        <c:v>60.461860999999999</c:v>
                      </c:pt>
                      <c:pt idx="2224">
                        <c:v>38.687556999999998</c:v>
                      </c:pt>
                      <c:pt idx="2225">
                        <c:v>77.359047000000004</c:v>
                      </c:pt>
                      <c:pt idx="2226">
                        <c:v>62.841166999999999</c:v>
                      </c:pt>
                      <c:pt idx="2227">
                        <c:v>79.743378000000007</c:v>
                      </c:pt>
                      <c:pt idx="2228">
                        <c:v>53.151211000000004</c:v>
                      </c:pt>
                      <c:pt idx="2229">
                        <c:v>70.048400999999998</c:v>
                      </c:pt>
                      <c:pt idx="2230">
                        <c:v>60.374012</c:v>
                      </c:pt>
                      <c:pt idx="2231">
                        <c:v>77.262680000000003</c:v>
                      </c:pt>
                      <c:pt idx="2232">
                        <c:v>21.725612999999999</c:v>
                      </c:pt>
                      <c:pt idx="2233">
                        <c:v>84.470939999999999</c:v>
                      </c:pt>
                      <c:pt idx="2234">
                        <c:v>69.975662</c:v>
                      </c:pt>
                      <c:pt idx="2235">
                        <c:v>45.836593999999998</c:v>
                      </c:pt>
                      <c:pt idx="2236">
                        <c:v>62.710723999999999</c:v>
                      </c:pt>
                      <c:pt idx="2237">
                        <c:v>77.166381999999999</c:v>
                      </c:pt>
                      <c:pt idx="2238">
                        <c:v>79.561295000000001</c:v>
                      </c:pt>
                      <c:pt idx="2239">
                        <c:v>89.186538999999996</c:v>
                      </c:pt>
                      <c:pt idx="2240">
                        <c:v>86.758049</c:v>
                      </c:pt>
                      <c:pt idx="2241">
                        <c:v>57.826672000000002</c:v>
                      </c:pt>
                      <c:pt idx="2242">
                        <c:v>57.814647999999998</c:v>
                      </c:pt>
                      <c:pt idx="2243">
                        <c:v>62.619506999999999</c:v>
                      </c:pt>
                      <c:pt idx="2244">
                        <c:v>40.935009000000001</c:v>
                      </c:pt>
                      <c:pt idx="2245">
                        <c:v>38.519053999999997</c:v>
                      </c:pt>
                      <c:pt idx="2246">
                        <c:v>89.056786000000002</c:v>
                      </c:pt>
                      <c:pt idx="2247">
                        <c:v>64.973861999999997</c:v>
                      </c:pt>
                      <c:pt idx="2248">
                        <c:v>98.643485999999996</c:v>
                      </c:pt>
                      <c:pt idx="2249">
                        <c:v>76.974013999999997</c:v>
                      </c:pt>
                      <c:pt idx="2250">
                        <c:v>57.718497999999997</c:v>
                      </c:pt>
                      <c:pt idx="2251">
                        <c:v>84.155296000000007</c:v>
                      </c:pt>
                      <c:pt idx="2252">
                        <c:v>84.137778999999995</c:v>
                      </c:pt>
                      <c:pt idx="2253">
                        <c:v>64.892775999999998</c:v>
                      </c:pt>
                      <c:pt idx="2254">
                        <c:v>36.044041</c:v>
                      </c:pt>
                      <c:pt idx="2255">
                        <c:v>72.073074000000005</c:v>
                      </c:pt>
                      <c:pt idx="2256">
                        <c:v>93.675483999999997</c:v>
                      </c:pt>
                      <c:pt idx="2257">
                        <c:v>84.050240000000002</c:v>
                      </c:pt>
                      <c:pt idx="2258">
                        <c:v>45.617770999999998</c:v>
                      </c:pt>
                      <c:pt idx="2259">
                        <c:v>45.608272999999997</c:v>
                      </c:pt>
                      <c:pt idx="2260">
                        <c:v>95.997421000000003</c:v>
                      </c:pt>
                      <c:pt idx="2261">
                        <c:v>64.784760000000006</c:v>
                      </c:pt>
                      <c:pt idx="2262">
                        <c:v>40.781910000000003</c:v>
                      </c:pt>
                      <c:pt idx="2263">
                        <c:v>62.359341000000001</c:v>
                      </c:pt>
                      <c:pt idx="2264">
                        <c:v>81.529838999999996</c:v>
                      </c:pt>
                      <c:pt idx="2265">
                        <c:v>71.923102999999998</c:v>
                      </c:pt>
                      <c:pt idx="2266">
                        <c:v>59.923431000000001</c:v>
                      </c:pt>
                      <c:pt idx="2267">
                        <c:v>52.721634000000002</c:v>
                      </c:pt>
                      <c:pt idx="2268">
                        <c:v>52.710644000000002</c:v>
                      </c:pt>
                      <c:pt idx="2269">
                        <c:v>45.513343999999996</c:v>
                      </c:pt>
                      <c:pt idx="2270">
                        <c:v>67.058311000000003</c:v>
                      </c:pt>
                      <c:pt idx="2271">
                        <c:v>67.044334000000006</c:v>
                      </c:pt>
                      <c:pt idx="2272">
                        <c:v>79.000068999999996</c:v>
                      </c:pt>
                      <c:pt idx="2273">
                        <c:v>52.655731000000003</c:v>
                      </c:pt>
                      <c:pt idx="2274">
                        <c:v>78.967124999999996</c:v>
                      </c:pt>
                      <c:pt idx="2275">
                        <c:v>55.026218</c:v>
                      </c:pt>
                      <c:pt idx="2276">
                        <c:v>71.758362000000005</c:v>
                      </c:pt>
                      <c:pt idx="2277">
                        <c:v>86.092078999999998</c:v>
                      </c:pt>
                      <c:pt idx="2278">
                        <c:v>76.510329999999996</c:v>
                      </c:pt>
                      <c:pt idx="2279">
                        <c:v>59.761226999999998</c:v>
                      </c:pt>
                      <c:pt idx="2280">
                        <c:v>54.968860999999997</c:v>
                      </c:pt>
                      <c:pt idx="2281">
                        <c:v>59.736294000000001</c:v>
                      </c:pt>
                      <c:pt idx="2282">
                        <c:v>62.112785000000002</c:v>
                      </c:pt>
                      <c:pt idx="2283">
                        <c:v>59.711368999999998</c:v>
                      </c:pt>
                      <c:pt idx="2284">
                        <c:v>57.310955</c:v>
                      </c:pt>
                      <c:pt idx="2285">
                        <c:v>57.298991999999998</c:v>
                      </c:pt>
                      <c:pt idx="2286">
                        <c:v>88.317513000000005</c:v>
                      </c:pt>
                      <c:pt idx="2287">
                        <c:v>88.299080000000004</c:v>
                      </c:pt>
                      <c:pt idx="2288">
                        <c:v>45.333305000000003</c:v>
                      </c:pt>
                      <c:pt idx="2289">
                        <c:v>88.262214999999998</c:v>
                      </c:pt>
                      <c:pt idx="2290">
                        <c:v>57.239215999999999</c:v>
                      </c:pt>
                      <c:pt idx="2291">
                        <c:v>66.765144000000006</c:v>
                      </c:pt>
                      <c:pt idx="2292">
                        <c:v>66.751198000000002</c:v>
                      </c:pt>
                      <c:pt idx="2293">
                        <c:v>30.985157000000001</c:v>
                      </c:pt>
                      <c:pt idx="2294">
                        <c:v>57.191417999999999</c:v>
                      </c:pt>
                      <c:pt idx="2295">
                        <c:v>66.709389000000002</c:v>
                      </c:pt>
                      <c:pt idx="2296">
                        <c:v>54.785549000000003</c:v>
                      </c:pt>
                      <c:pt idx="2297">
                        <c:v>90.496346000000003</c:v>
                      </c:pt>
                      <c:pt idx="2298">
                        <c:v>85.715468999999999</c:v>
                      </c:pt>
                      <c:pt idx="2299">
                        <c:v>54.751221000000001</c:v>
                      </c:pt>
                      <c:pt idx="2300">
                        <c:v>66.639731999999995</c:v>
                      </c:pt>
                      <c:pt idx="2301">
                        <c:v>52.348849999999999</c:v>
                      </c:pt>
                      <c:pt idx="2302">
                        <c:v>64.232887000000005</c:v>
                      </c:pt>
                      <c:pt idx="2303">
                        <c:v>52.326968999999998</c:v>
                      </c:pt>
                      <c:pt idx="2304">
                        <c:v>59.450038999999997</c:v>
                      </c:pt>
                      <c:pt idx="2305">
                        <c:v>78.457649000000004</c:v>
                      </c:pt>
                      <c:pt idx="2306">
                        <c:v>78.441246000000007</c:v>
                      </c:pt>
                      <c:pt idx="2307">
                        <c:v>47.530208999999999</c:v>
                      </c:pt>
                      <c:pt idx="2308">
                        <c:v>80.784462000000005</c:v>
                      </c:pt>
                      <c:pt idx="2309">
                        <c:v>85.518600000000006</c:v>
                      </c:pt>
                      <c:pt idx="2310">
                        <c:v>64.125541999999996</c:v>
                      </c:pt>
                      <c:pt idx="2311">
                        <c:v>66.486649</c:v>
                      </c:pt>
                      <c:pt idx="2312">
                        <c:v>68.846771000000004</c:v>
                      </c:pt>
                      <c:pt idx="2313">
                        <c:v>52.217658999999998</c:v>
                      </c:pt>
                      <c:pt idx="2314">
                        <c:v>61.698872000000001</c:v>
                      </c:pt>
                      <c:pt idx="2315">
                        <c:v>71.176108999999997</c:v>
                      </c:pt>
                      <c:pt idx="2316">
                        <c:v>71.161216999999994</c:v>
                      </c:pt>
                      <c:pt idx="2317">
                        <c:v>54.545516999999997</c:v>
                      </c:pt>
                      <c:pt idx="2318">
                        <c:v>87.728774999999999</c:v>
                      </c:pt>
                      <c:pt idx="2319">
                        <c:v>47.411037</c:v>
                      </c:pt>
                      <c:pt idx="2320">
                        <c:v>42.661003000000001</c:v>
                      </c:pt>
                      <c:pt idx="2321">
                        <c:v>47.391193000000001</c:v>
                      </c:pt>
                      <c:pt idx="2322">
                        <c:v>82.917220999999998</c:v>
                      </c:pt>
                      <c:pt idx="2323">
                        <c:v>52.108485999999999</c:v>
                      </c:pt>
                      <c:pt idx="2324">
                        <c:v>52.097575999999997</c:v>
                      </c:pt>
                      <c:pt idx="2325">
                        <c:v>54.454247000000002</c:v>
                      </c:pt>
                      <c:pt idx="2326">
                        <c:v>89.949043000000003</c:v>
                      </c:pt>
                      <c:pt idx="2327">
                        <c:v>54.431441999999997</c:v>
                      </c:pt>
                      <c:pt idx="2328">
                        <c:v>52.053950999999998</c:v>
                      </c:pt>
                      <c:pt idx="2329">
                        <c:v>42.580677000000001</c:v>
                      </c:pt>
                      <c:pt idx="2330">
                        <c:v>61.492538000000003</c:v>
                      </c:pt>
                      <c:pt idx="2331">
                        <c:v>73.302666000000002</c:v>
                      </c:pt>
                      <c:pt idx="2332">
                        <c:v>61.466777999999998</c:v>
                      </c:pt>
                      <c:pt idx="2333">
                        <c:v>44.908619000000002</c:v>
                      </c:pt>
                      <c:pt idx="2334">
                        <c:v>70.893485999999996</c:v>
                      </c:pt>
                      <c:pt idx="2335">
                        <c:v>61.428145999999998</c:v>
                      </c:pt>
                      <c:pt idx="2336">
                        <c:v>73.225898999999998</c:v>
                      </c:pt>
                      <c:pt idx="2337">
                        <c:v>73.210555999999997</c:v>
                      </c:pt>
                      <c:pt idx="2338">
                        <c:v>66.111801</c:v>
                      </c:pt>
                      <c:pt idx="2339">
                        <c:v>68.458579999999998</c:v>
                      </c:pt>
                      <c:pt idx="2340">
                        <c:v>49.563065000000002</c:v>
                      </c:pt>
                      <c:pt idx="2341">
                        <c:v>28.315812999999999</c:v>
                      </c:pt>
                      <c:pt idx="2342">
                        <c:v>56.619751000000001</c:v>
                      </c:pt>
                      <c:pt idx="2343">
                        <c:v>42.455910000000003</c:v>
                      </c:pt>
                      <c:pt idx="2344">
                        <c:v>63.670509000000003</c:v>
                      </c:pt>
                      <c:pt idx="2345">
                        <c:v>61.299484</c:v>
                      </c:pt>
                      <c:pt idx="2346">
                        <c:v>33.000492000000001</c:v>
                      </c:pt>
                      <c:pt idx="2347">
                        <c:v>56.560402000000003</c:v>
                      </c:pt>
                      <c:pt idx="2348">
                        <c:v>87.178993000000006</c:v>
                      </c:pt>
                      <c:pt idx="2349">
                        <c:v>56.536673999999998</c:v>
                      </c:pt>
                      <c:pt idx="2350">
                        <c:v>56.524811</c:v>
                      </c:pt>
                      <c:pt idx="2351">
                        <c:v>70.641189999999995</c:v>
                      </c:pt>
                      <c:pt idx="2352">
                        <c:v>75.334784999999997</c:v>
                      </c:pt>
                      <c:pt idx="2353">
                        <c:v>58.842948999999997</c:v>
                      </c:pt>
                      <c:pt idx="2354">
                        <c:v>44.711258000000001</c:v>
                      </c:pt>
                      <c:pt idx="2355">
                        <c:v>63.523712000000003</c:v>
                      </c:pt>
                      <c:pt idx="2356">
                        <c:v>94.089447000000007</c:v>
                      </c:pt>
                      <c:pt idx="2357">
                        <c:v>51.738331000000002</c:v>
                      </c:pt>
                      <c:pt idx="2358">
                        <c:v>61.132461999999997</c:v>
                      </c:pt>
                      <c:pt idx="2359">
                        <c:v>44.664341</c:v>
                      </c:pt>
                      <c:pt idx="2360">
                        <c:v>94.010452000000001</c:v>
                      </c:pt>
                      <c:pt idx="2361">
                        <c:v>70.493026999999998</c:v>
                      </c:pt>
                      <c:pt idx="2362">
                        <c:v>89.272414999999995</c:v>
                      </c:pt>
                      <c:pt idx="2363">
                        <c:v>56.370735000000003</c:v>
                      </c:pt>
                      <c:pt idx="2364">
                        <c:v>72.796906000000007</c:v>
                      </c:pt>
                      <c:pt idx="2365">
                        <c:v>65.738228000000007</c:v>
                      </c:pt>
                      <c:pt idx="2366">
                        <c:v>58.682518000000002</c:v>
                      </c:pt>
                      <c:pt idx="2367">
                        <c:v>32.855305000000001</c:v>
                      </c:pt>
                      <c:pt idx="2368">
                        <c:v>56.311543</c:v>
                      </c:pt>
                      <c:pt idx="2369">
                        <c:v>51.608066999999998</c:v>
                      </c:pt>
                      <c:pt idx="2370">
                        <c:v>84.431815999999998</c:v>
                      </c:pt>
                      <c:pt idx="2371">
                        <c:v>82.069237000000001</c:v>
                      </c:pt>
                      <c:pt idx="2372">
                        <c:v>63.297244999999997</c:v>
                      </c:pt>
                      <c:pt idx="2373">
                        <c:v>44.533141999999998</c:v>
                      </c:pt>
                      <c:pt idx="2374">
                        <c:v>63.270634000000001</c:v>
                      </c:pt>
                      <c:pt idx="2375">
                        <c:v>77.314514000000003</c:v>
                      </c:pt>
                      <c:pt idx="2376">
                        <c:v>72.613517999999999</c:v>
                      </c:pt>
                      <c:pt idx="2377">
                        <c:v>39.811939000000002</c:v>
                      </c:pt>
                      <c:pt idx="2378">
                        <c:v>37.462181000000001</c:v>
                      </c:pt>
                      <c:pt idx="2379">
                        <c:v>74.908607000000003</c:v>
                      </c:pt>
                      <c:pt idx="2380">
                        <c:v>49.148429999999998</c:v>
                      </c:pt>
                      <c:pt idx="2381">
                        <c:v>79.556915000000004</c:v>
                      </c:pt>
                      <c:pt idx="2382">
                        <c:v>46.788338000000003</c:v>
                      </c:pt>
                      <c:pt idx="2383">
                        <c:v>49.117420000000003</c:v>
                      </c:pt>
                      <c:pt idx="2384">
                        <c:v>58.460814999999997</c:v>
                      </c:pt>
                      <c:pt idx="2385">
                        <c:v>65.462333999999998</c:v>
                      </c:pt>
                      <c:pt idx="2386">
                        <c:v>63.111106999999997</c:v>
                      </c:pt>
                      <c:pt idx="2387">
                        <c:v>35.054347999999997</c:v>
                      </c:pt>
                      <c:pt idx="2388">
                        <c:v>46.729289999999999</c:v>
                      </c:pt>
                      <c:pt idx="2389">
                        <c:v>49.055427999999999</c:v>
                      </c:pt>
                      <c:pt idx="2390">
                        <c:v>63.057986999999997</c:v>
                      </c:pt>
                      <c:pt idx="2391">
                        <c:v>79.389633000000003</c:v>
                      </c:pt>
                      <c:pt idx="2392">
                        <c:v>51.358947999999998</c:v>
                      </c:pt>
                      <c:pt idx="2393">
                        <c:v>39.678103999999998</c:v>
                      </c:pt>
                      <c:pt idx="2394">
                        <c:v>51.337318000000003</c:v>
                      </c:pt>
                      <c:pt idx="2395">
                        <c:v>72.323715000000007</c:v>
                      </c:pt>
                      <c:pt idx="2396">
                        <c:v>27.990379000000001</c:v>
                      </c:pt>
                      <c:pt idx="2397">
                        <c:v>46.640808</c:v>
                      </c:pt>
                      <c:pt idx="2398">
                        <c:v>65.283371000000002</c:v>
                      </c:pt>
                      <c:pt idx="2399">
                        <c:v>74.593849000000006</c:v>
                      </c:pt>
                      <c:pt idx="2400">
                        <c:v>65.255866999999995</c:v>
                      </c:pt>
                      <c:pt idx="2401">
                        <c:v>53.591740000000001</c:v>
                      </c:pt>
                      <c:pt idx="2402">
                        <c:v>51.250861999999998</c:v>
                      </c:pt>
                      <c:pt idx="2403">
                        <c:v>65.214622000000006</c:v>
                      </c:pt>
                      <c:pt idx="2404">
                        <c:v>79.172493000000003</c:v>
                      </c:pt>
                      <c:pt idx="2405">
                        <c:v>81.483917000000005</c:v>
                      </c:pt>
                      <c:pt idx="2406">
                        <c:v>46.552422</c:v>
                      </c:pt>
                      <c:pt idx="2407">
                        <c:v>41.888348000000001</c:v>
                      </c:pt>
                      <c:pt idx="2408">
                        <c:v>27.919678000000001</c:v>
                      </c:pt>
                      <c:pt idx="2409">
                        <c:v>44.196835</c:v>
                      </c:pt>
                      <c:pt idx="2410">
                        <c:v>44.187514999999998</c:v>
                      </c:pt>
                      <c:pt idx="2411">
                        <c:v>76.730553</c:v>
                      </c:pt>
                      <c:pt idx="2412">
                        <c:v>53.467590000000001</c:v>
                      </c:pt>
                      <c:pt idx="2413">
                        <c:v>46.483749000000003</c:v>
                      </c:pt>
                      <c:pt idx="2414">
                        <c:v>62.739821999999997</c:v>
                      </c:pt>
                      <c:pt idx="2415">
                        <c:v>76.665833000000006</c:v>
                      </c:pt>
                      <c:pt idx="2416">
                        <c:v>55.745204999999999</c:v>
                      </c:pt>
                      <c:pt idx="2417">
                        <c:v>34.833401000000002</c:v>
                      </c:pt>
                      <c:pt idx="2418">
                        <c:v>51.078209000000001</c:v>
                      </c:pt>
                      <c:pt idx="2419">
                        <c:v>41.782440000000001</c:v>
                      </c:pt>
                      <c:pt idx="2420">
                        <c:v>60.339675999999997</c:v>
                      </c:pt>
                      <c:pt idx="2421">
                        <c:v>51.045876</c:v>
                      </c:pt>
                      <c:pt idx="2422">
                        <c:v>62.633983999999998</c:v>
                      </c:pt>
                      <c:pt idx="2423">
                        <c:v>51.024326000000002</c:v>
                      </c:pt>
                      <c:pt idx="2424">
                        <c:v>55.651150000000001</c:v>
                      </c:pt>
                      <c:pt idx="2425">
                        <c:v>48.684474999999999</c:v>
                      </c:pt>
                      <c:pt idx="2426">
                        <c:v>44.038555000000002</c:v>
                      </c:pt>
                      <c:pt idx="2427">
                        <c:v>85.74118</c:v>
                      </c:pt>
                      <c:pt idx="2428">
                        <c:v>46.336796</c:v>
                      </c:pt>
                      <c:pt idx="2429">
                        <c:v>50.959708999999997</c:v>
                      </c:pt>
                      <c:pt idx="2430">
                        <c:v>57.896529999999998</c:v>
                      </c:pt>
                      <c:pt idx="2431">
                        <c:v>43.992069000000001</c:v>
                      </c:pt>
                      <c:pt idx="2432">
                        <c:v>50.927422</c:v>
                      </c:pt>
                      <c:pt idx="2433">
                        <c:v>64.803023999999994</c:v>
                      </c:pt>
                      <c:pt idx="2434">
                        <c:v>50.905903000000002</c:v>
                      </c:pt>
                      <c:pt idx="2435">
                        <c:v>69.402473000000001</c:v>
                      </c:pt>
                      <c:pt idx="2436">
                        <c:v>87.891220000000004</c:v>
                      </c:pt>
                      <c:pt idx="2437">
                        <c:v>60.123386000000004</c:v>
                      </c:pt>
                      <c:pt idx="2438">
                        <c:v>50.862881000000002</c:v>
                      </c:pt>
                      <c:pt idx="2439">
                        <c:v>64.720894000000001</c:v>
                      </c:pt>
                      <c:pt idx="2440">
                        <c:v>46.219436999999999</c:v>
                      </c:pt>
                      <c:pt idx="2441">
                        <c:v>71.624977000000001</c:v>
                      </c:pt>
                      <c:pt idx="2442">
                        <c:v>90.089789999999994</c:v>
                      </c:pt>
                      <c:pt idx="2443">
                        <c:v>55.428150000000002</c:v>
                      </c:pt>
                      <c:pt idx="2444">
                        <c:v>73.888565</c:v>
                      </c:pt>
                      <c:pt idx="2445">
                        <c:v>34.627941</c:v>
                      </c:pt>
                      <c:pt idx="2446">
                        <c:v>46.160823999999998</c:v>
                      </c:pt>
                      <c:pt idx="2447">
                        <c:v>43.843505999999998</c:v>
                      </c:pt>
                      <c:pt idx="2448">
                        <c:v>62.290748999999998</c:v>
                      </c:pt>
                      <c:pt idx="2449">
                        <c:v>57.664417</c:v>
                      </c:pt>
                      <c:pt idx="2450">
                        <c:v>57.652214000000001</c:v>
                      </c:pt>
                      <c:pt idx="2451">
                        <c:v>50.723213000000001</c:v>
                      </c:pt>
                      <c:pt idx="2452">
                        <c:v>32.271576000000003</c:v>
                      </c:pt>
                      <c:pt idx="2453">
                        <c:v>57.61562</c:v>
                      </c:pt>
                      <c:pt idx="2454">
                        <c:v>71.428246000000001</c:v>
                      </c:pt>
                      <c:pt idx="2455">
                        <c:v>76.020424000000006</c:v>
                      </c:pt>
                      <c:pt idx="2456">
                        <c:v>80.610657000000003</c:v>
                      </c:pt>
                      <c:pt idx="2457">
                        <c:v>78.290915999999996</c:v>
                      </c:pt>
                      <c:pt idx="2458">
                        <c:v>57.554661000000003</c:v>
                      </c:pt>
                      <c:pt idx="2459">
                        <c:v>36.827182999999998</c:v>
                      </c:pt>
                      <c:pt idx="2460">
                        <c:v>55.229075999999999</c:v>
                      </c:pt>
                      <c:pt idx="2461">
                        <c:v>87.427520999999999</c:v>
                      </c:pt>
                      <c:pt idx="2462">
                        <c:v>18.401896000000001</c:v>
                      </c:pt>
                      <c:pt idx="2463">
                        <c:v>36.795994</c:v>
                      </c:pt>
                      <c:pt idx="2464">
                        <c:v>48.284511999999999</c:v>
                      </c:pt>
                      <c:pt idx="2465">
                        <c:v>62.066935999999998</c:v>
                      </c:pt>
                      <c:pt idx="2466">
                        <c:v>73.545226999999997</c:v>
                      </c:pt>
                      <c:pt idx="2467">
                        <c:v>27.573616000000001</c:v>
                      </c:pt>
                      <c:pt idx="2468">
                        <c:v>34.459716999999998</c:v>
                      </c:pt>
                      <c:pt idx="2469">
                        <c:v>20.671448000000002</c:v>
                      </c:pt>
                      <c:pt idx="2470">
                        <c:v>66.593879999999999</c:v>
                      </c:pt>
                      <c:pt idx="2471">
                        <c:v>57.396351000000003</c:v>
                      </c:pt>
                      <c:pt idx="2472">
                        <c:v>52.793449000000003</c:v>
                      </c:pt>
                      <c:pt idx="2473">
                        <c:v>32.128329999999998</c:v>
                      </c:pt>
                      <c:pt idx="2474">
                        <c:v>87.186974000000006</c:v>
                      </c:pt>
                      <c:pt idx="2475">
                        <c:v>32.114708</c:v>
                      </c:pt>
                      <c:pt idx="2476">
                        <c:v>55.042110000000001</c:v>
                      </c:pt>
                      <c:pt idx="2477">
                        <c:v>61.909241000000002</c:v>
                      </c:pt>
                      <c:pt idx="2478">
                        <c:v>52.726315</c:v>
                      </c:pt>
                      <c:pt idx="2479">
                        <c:v>75.634758000000005</c:v>
                      </c:pt>
                      <c:pt idx="2480">
                        <c:v>43.538043999999999</c:v>
                      </c:pt>
                      <c:pt idx="2481">
                        <c:v>52.692768000000001</c:v>
                      </c:pt>
                      <c:pt idx="2482">
                        <c:v>32.067055000000003</c:v>
                      </c:pt>
                      <c:pt idx="2483">
                        <c:v>48.090378000000001</c:v>
                      </c:pt>
                      <c:pt idx="2484">
                        <c:v>32.053448000000003</c:v>
                      </c:pt>
                      <c:pt idx="2485">
                        <c:v>41.202831000000003</c:v>
                      </c:pt>
                      <c:pt idx="2486">
                        <c:v>64.079689000000002</c:v>
                      </c:pt>
                      <c:pt idx="2487">
                        <c:v>48.049563999999997</c:v>
                      </c:pt>
                      <c:pt idx="2488">
                        <c:v>48.039363999999999</c:v>
                      </c:pt>
                      <c:pt idx="2489">
                        <c:v>73.187302000000003</c:v>
                      </c:pt>
                      <c:pt idx="2490">
                        <c:v>57.165439999999997</c:v>
                      </c:pt>
                      <c:pt idx="2491">
                        <c:v>38.864246000000001</c:v>
                      </c:pt>
                      <c:pt idx="2492">
                        <c:v>45.712933</c:v>
                      </c:pt>
                      <c:pt idx="2493">
                        <c:v>57.129032000000002</c:v>
                      </c:pt>
                      <c:pt idx="2494">
                        <c:v>29.700787999999999</c:v>
                      </c:pt>
                      <c:pt idx="2495">
                        <c:v>57.104767000000002</c:v>
                      </c:pt>
                      <c:pt idx="2496">
                        <c:v>45.674109999999999</c:v>
                      </c:pt>
                      <c:pt idx="2497">
                        <c:v>50.230849999999997</c:v>
                      </c:pt>
                      <c:pt idx="2498">
                        <c:v>50.220177</c:v>
                      </c:pt>
                      <c:pt idx="2499">
                        <c:v>52.491756000000002</c:v>
                      </c:pt>
                      <c:pt idx="2500">
                        <c:v>47.917071999999997</c:v>
                      </c:pt>
                      <c:pt idx="2501">
                        <c:v>36.500487999999997</c:v>
                      </c:pt>
                      <c:pt idx="2502">
                        <c:v>66.143073999999999</c:v>
                      </c:pt>
                      <c:pt idx="2503">
                        <c:v>57.007770999999998</c:v>
                      </c:pt>
                      <c:pt idx="2504">
                        <c:v>61.555304999999997</c:v>
                      </c:pt>
                      <c:pt idx="2505">
                        <c:v>43.307487000000002</c:v>
                      </c:pt>
                      <c:pt idx="2506">
                        <c:v>68.365707</c:v>
                      </c:pt>
                      <c:pt idx="2507">
                        <c:v>70.629547000000002</c:v>
                      </c:pt>
                      <c:pt idx="2508">
                        <c:v>63.780864999999999</c:v>
                      </c:pt>
                      <c:pt idx="2509">
                        <c:v>43.270668000000001</c:v>
                      </c:pt>
                      <c:pt idx="2510">
                        <c:v>56.922981</c:v>
                      </c:pt>
                      <c:pt idx="2511">
                        <c:v>68.293045000000006</c:v>
                      </c:pt>
                      <c:pt idx="2512">
                        <c:v>36.415210999999999</c:v>
                      </c:pt>
                      <c:pt idx="2513">
                        <c:v>84.192261000000002</c:v>
                      </c:pt>
                      <c:pt idx="2514">
                        <c:v>63.699508999999999</c:v>
                      </c:pt>
                      <c:pt idx="2515">
                        <c:v>45.489970999999997</c:v>
                      </c:pt>
                      <c:pt idx="2516">
                        <c:v>68.220436000000007</c:v>
                      </c:pt>
                      <c:pt idx="2517">
                        <c:v>45.470612000000003</c:v>
                      </c:pt>
                      <c:pt idx="2518">
                        <c:v>79.556640999999999</c:v>
                      </c:pt>
                      <c:pt idx="2519">
                        <c:v>56.814075000000003</c:v>
                      </c:pt>
                      <c:pt idx="2520">
                        <c:v>38.625346999999998</c:v>
                      </c:pt>
                      <c:pt idx="2521">
                        <c:v>59.061484999999998</c:v>
                      </c:pt>
                      <c:pt idx="2522">
                        <c:v>68.133362000000005</c:v>
                      </c:pt>
                      <c:pt idx="2523">
                        <c:v>29.518170999999999</c:v>
                      </c:pt>
                      <c:pt idx="2524">
                        <c:v>70.374495999999994</c:v>
                      </c:pt>
                      <c:pt idx="2525">
                        <c:v>59.011203999999999</c:v>
                      </c:pt>
                      <c:pt idx="2526">
                        <c:v>56.729458000000001</c:v>
                      </c:pt>
                      <c:pt idx="2527">
                        <c:v>45.373900999999996</c:v>
                      </c:pt>
                      <c:pt idx="2528">
                        <c:v>58.973506999999998</c:v>
                      </c:pt>
                      <c:pt idx="2529">
                        <c:v>58.960945000000002</c:v>
                      </c:pt>
                      <c:pt idx="2530">
                        <c:v>56.681137</c:v>
                      </c:pt>
                      <c:pt idx="2531">
                        <c:v>58.935825000000001</c:v>
                      </c:pt>
                      <c:pt idx="2532">
                        <c:v>27.195353999999998</c:v>
                      </c:pt>
                      <c:pt idx="2533">
                        <c:v>22.657965000000001</c:v>
                      </c:pt>
                      <c:pt idx="2534">
                        <c:v>22.653137000000001</c:v>
                      </c:pt>
                      <c:pt idx="2535">
                        <c:v>43.031787999999999</c:v>
                      </c:pt>
                      <c:pt idx="2536">
                        <c:v>63.401749000000002</c:v>
                      </c:pt>
                      <c:pt idx="2537">
                        <c:v>40.749580000000002</c:v>
                      </c:pt>
                      <c:pt idx="2538">
                        <c:v>90.535315999999995</c:v>
                      </c:pt>
                      <c:pt idx="2539">
                        <c:v>54.309607999999997</c:v>
                      </c:pt>
                      <c:pt idx="2540">
                        <c:v>65.610114999999993</c:v>
                      </c:pt>
                      <c:pt idx="2541">
                        <c:v>76.905806999999996</c:v>
                      </c:pt>
                      <c:pt idx="2542">
                        <c:v>61.059230999999997</c:v>
                      </c:pt>
                      <c:pt idx="2543">
                        <c:v>47.480384999999998</c:v>
                      </c:pt>
                      <c:pt idx="2544">
                        <c:v>22.604884999999999</c:v>
                      </c:pt>
                      <c:pt idx="2545">
                        <c:v>74.580207999999999</c:v>
                      </c:pt>
                      <c:pt idx="2546">
                        <c:v>49.709533999999998</c:v>
                      </c:pt>
                      <c:pt idx="2547">
                        <c:v>54.217010000000002</c:v>
                      </c:pt>
                      <c:pt idx="2548">
                        <c:v>58.722565000000003</c:v>
                      </c:pt>
                      <c:pt idx="2549">
                        <c:v>74.516578999999993</c:v>
                      </c:pt>
                      <c:pt idx="2550">
                        <c:v>79.015868999999995</c:v>
                      </c:pt>
                      <c:pt idx="2551">
                        <c:v>47.399405999999999</c:v>
                      </c:pt>
                      <c:pt idx="2552">
                        <c:v>33.849491</c:v>
                      </c:pt>
                      <c:pt idx="2553">
                        <c:v>65.428382999999997</c:v>
                      </c:pt>
                      <c:pt idx="2554">
                        <c:v>63.158745000000003</c:v>
                      </c:pt>
                      <c:pt idx="2555">
                        <c:v>69.910827999999995</c:v>
                      </c:pt>
                      <c:pt idx="2556">
                        <c:v>94.697670000000002</c:v>
                      </c:pt>
                      <c:pt idx="2557">
                        <c:v>33.813374000000003</c:v>
                      </c:pt>
                      <c:pt idx="2558">
                        <c:v>45.074871000000002</c:v>
                      </c:pt>
                      <c:pt idx="2559">
                        <c:v>40.558720000000001</c:v>
                      </c:pt>
                      <c:pt idx="2560">
                        <c:v>47.308399000000001</c:v>
                      </c:pt>
                      <c:pt idx="2561">
                        <c:v>72.073593000000002</c:v>
                      </c:pt>
                      <c:pt idx="2562">
                        <c:v>76.561836</c:v>
                      </c:pt>
                      <c:pt idx="2563">
                        <c:v>36.0214</c:v>
                      </c:pt>
                      <c:pt idx="2564">
                        <c:v>56.271416000000002</c:v>
                      </c:pt>
                      <c:pt idx="2565">
                        <c:v>24.754131000000001</c:v>
                      </c:pt>
                      <c:pt idx="2566">
                        <c:v>35.998314000000001</c:v>
                      </c:pt>
                      <c:pt idx="2567">
                        <c:v>62.983589000000002</c:v>
                      </c:pt>
                      <c:pt idx="2568">
                        <c:v>76.463729999999998</c:v>
                      </c:pt>
                      <c:pt idx="2569">
                        <c:v>76.447379999999995</c:v>
                      </c:pt>
                      <c:pt idx="2570">
                        <c:v>58.447265999999999</c:v>
                      </c:pt>
                      <c:pt idx="2571">
                        <c:v>51.692298999999998</c:v>
                      </c:pt>
                      <c:pt idx="2572">
                        <c:v>53.928257000000002</c:v>
                      </c:pt>
                      <c:pt idx="2573">
                        <c:v>49.423664000000002</c:v>
                      </c:pt>
                      <c:pt idx="2574">
                        <c:v>31.444696</c:v>
                      </c:pt>
                      <c:pt idx="2575">
                        <c:v>60.630375000000001</c:v>
                      </c:pt>
                      <c:pt idx="2576">
                        <c:v>78.578125</c:v>
                      </c:pt>
                      <c:pt idx="2577">
                        <c:v>49.381397</c:v>
                      </c:pt>
                      <c:pt idx="2578">
                        <c:v>49.370834000000002</c:v>
                      </c:pt>
                      <c:pt idx="2579">
                        <c:v>56.091217</c:v>
                      </c:pt>
                      <c:pt idx="2580">
                        <c:v>44.863373000000003</c:v>
                      </c:pt>
                      <c:pt idx="2581">
                        <c:v>44.853774999999999</c:v>
                      </c:pt>
                      <c:pt idx="2582">
                        <c:v>44.844177000000002</c:v>
                      </c:pt>
                      <c:pt idx="2583">
                        <c:v>62.768410000000003</c:v>
                      </c:pt>
                      <c:pt idx="2584">
                        <c:v>53.789982000000002</c:v>
                      </c:pt>
                      <c:pt idx="2585">
                        <c:v>67.223083000000003</c:v>
                      </c:pt>
                      <c:pt idx="2586">
                        <c:v>49.286377000000002</c:v>
                      </c:pt>
                      <c:pt idx="2587">
                        <c:v>51.515633000000001</c:v>
                      </c:pt>
                      <c:pt idx="2588">
                        <c:v>82.855232000000001</c:v>
                      </c:pt>
                      <c:pt idx="2589">
                        <c:v>51.493575999999997</c:v>
                      </c:pt>
                      <c:pt idx="2590">
                        <c:v>62.674408</c:v>
                      </c:pt>
                      <c:pt idx="2591">
                        <c:v>85.039908999999994</c:v>
                      </c:pt>
                      <c:pt idx="2592">
                        <c:v>49.223087</c:v>
                      </c:pt>
                      <c:pt idx="2593">
                        <c:v>71.581885999999997</c:v>
                      </c:pt>
                      <c:pt idx="2594">
                        <c:v>51.438457</c:v>
                      </c:pt>
                      <c:pt idx="2595">
                        <c:v>46.955486000000001</c:v>
                      </c:pt>
                      <c:pt idx="2596">
                        <c:v>35.767944</c:v>
                      </c:pt>
                      <c:pt idx="2597">
                        <c:v>37.995296000000003</c:v>
                      </c:pt>
                      <c:pt idx="2598">
                        <c:v>71.505234000000002</c:v>
                      </c:pt>
                      <c:pt idx="2599">
                        <c:v>42.447136</c:v>
                      </c:pt>
                      <c:pt idx="2600">
                        <c:v>55.839523</c:v>
                      </c:pt>
                      <c:pt idx="2601">
                        <c:v>69.226166000000006</c:v>
                      </c:pt>
                      <c:pt idx="2602">
                        <c:v>55.815586000000003</c:v>
                      </c:pt>
                      <c:pt idx="2603">
                        <c:v>51.339333000000003</c:v>
                      </c:pt>
                      <c:pt idx="2604">
                        <c:v>62.486656000000004</c:v>
                      </c:pt>
                      <c:pt idx="2605">
                        <c:v>40.161380999999999</c:v>
                      </c:pt>
                      <c:pt idx="2606">
                        <c:v>53.537025</c:v>
                      </c:pt>
                      <c:pt idx="2607">
                        <c:v>35.683697000000002</c:v>
                      </c:pt>
                      <c:pt idx="2608">
                        <c:v>24.527279</c:v>
                      </c:pt>
                      <c:pt idx="2609">
                        <c:v>46.814762000000002</c:v>
                      </c:pt>
                      <c:pt idx="2610">
                        <c:v>49.033515999999999</c:v>
                      </c:pt>
                      <c:pt idx="2611">
                        <c:v>31.196453000000002</c:v>
                      </c:pt>
                      <c:pt idx="2612">
                        <c:v>62.379519999999999</c:v>
                      </c:pt>
                      <c:pt idx="2613">
                        <c:v>82.412391999999997</c:v>
                      </c:pt>
                      <c:pt idx="2614">
                        <c:v>73.487174999999993</c:v>
                      </c:pt>
                      <c:pt idx="2615">
                        <c:v>60.112965000000003</c:v>
                      </c:pt>
                      <c:pt idx="2616">
                        <c:v>75.681563999999995</c:v>
                      </c:pt>
                      <c:pt idx="2617">
                        <c:v>31.156307000000002</c:v>
                      </c:pt>
                      <c:pt idx="2618">
                        <c:v>31.149619999999999</c:v>
                      </c:pt>
                      <c:pt idx="2619">
                        <c:v>80.081824999999995</c:v>
                      </c:pt>
                      <c:pt idx="2620">
                        <c:v>31.136246</c:v>
                      </c:pt>
                      <c:pt idx="2621">
                        <c:v>51.141421999999999</c:v>
                      </c:pt>
                      <c:pt idx="2622">
                        <c:v>68.914940000000001</c:v>
                      </c:pt>
                      <c:pt idx="2623">
                        <c:v>51.119461000000001</c:v>
                      </c:pt>
                      <c:pt idx="2624">
                        <c:v>66.663239000000004</c:v>
                      </c:pt>
                      <c:pt idx="2625">
                        <c:v>46.654243000000001</c:v>
                      </c:pt>
                      <c:pt idx="2626">
                        <c:v>66.634597999999997</c:v>
                      </c:pt>
                      <c:pt idx="2627">
                        <c:v>75.502990999999994</c:v>
                      </c:pt>
                      <c:pt idx="2628">
                        <c:v>33.302985999999997</c:v>
                      </c:pt>
                      <c:pt idx="2629">
                        <c:v>66.591660000000005</c:v>
                      </c:pt>
                      <c:pt idx="2630">
                        <c:v>46.604145000000003</c:v>
                      </c:pt>
                      <c:pt idx="2631">
                        <c:v>53.250435000000003</c:v>
                      </c:pt>
                      <c:pt idx="2632">
                        <c:v>82.076774999999998</c:v>
                      </c:pt>
                      <c:pt idx="2633">
                        <c:v>53.227547000000001</c:v>
                      </c:pt>
                      <c:pt idx="2634">
                        <c:v>31.042728</c:v>
                      </c:pt>
                      <c:pt idx="2635">
                        <c:v>57.638390000000001</c:v>
                      </c:pt>
                      <c:pt idx="2636">
                        <c:v>46.544074999999999</c:v>
                      </c:pt>
                      <c:pt idx="2637">
                        <c:v>46.534064999999998</c:v>
                      </c:pt>
                      <c:pt idx="2638">
                        <c:v>44.308627999999999</c:v>
                      </c:pt>
                      <c:pt idx="2639">
                        <c:v>48.729011999999997</c:v>
                      </c:pt>
                      <c:pt idx="2640">
                        <c:v>31.002700999999998</c:v>
                      </c:pt>
                      <c:pt idx="2641">
                        <c:v>77.490082000000001</c:v>
                      </c:pt>
                      <c:pt idx="2642">
                        <c:v>44.270522999999997</c:v>
                      </c:pt>
                      <c:pt idx="2643">
                        <c:v>35.408797999999997</c:v>
                      </c:pt>
                      <c:pt idx="2644">
                        <c:v>50.889198</c:v>
                      </c:pt>
                      <c:pt idx="2645">
                        <c:v>37.605663</c:v>
                      </c:pt>
                      <c:pt idx="2646">
                        <c:v>64.137032000000005</c:v>
                      </c:pt>
                      <c:pt idx="2647">
                        <c:v>53.067501</c:v>
                      </c:pt>
                      <c:pt idx="2648">
                        <c:v>50.845408999999997</c:v>
                      </c:pt>
                      <c:pt idx="2649">
                        <c:v>59.675240000000002</c:v>
                      </c:pt>
                      <c:pt idx="2650">
                        <c:v>50.823521</c:v>
                      </c:pt>
                      <c:pt idx="2651">
                        <c:v>33.138641</c:v>
                      </c:pt>
                      <c:pt idx="2652">
                        <c:v>72.889313000000001</c:v>
                      </c:pt>
                      <c:pt idx="2653">
                        <c:v>70.665329</c:v>
                      </c:pt>
                      <c:pt idx="2654">
                        <c:v>83.897002999999998</c:v>
                      </c:pt>
                      <c:pt idx="2655">
                        <c:v>70.634895</c:v>
                      </c:pt>
                      <c:pt idx="2656">
                        <c:v>59.585357999999999</c:v>
                      </c:pt>
                      <c:pt idx="2657">
                        <c:v>61.778911999999998</c:v>
                      </c:pt>
                      <c:pt idx="2658">
                        <c:v>77.207008000000002</c:v>
                      </c:pt>
                      <c:pt idx="2659">
                        <c:v>44.108787999999997</c:v>
                      </c:pt>
                      <c:pt idx="2660">
                        <c:v>28.664534</c:v>
                      </c:pt>
                      <c:pt idx="2661">
                        <c:v>66.134674000000004</c:v>
                      </c:pt>
                      <c:pt idx="2662">
                        <c:v>59.508377000000003</c:v>
                      </c:pt>
                      <c:pt idx="2663">
                        <c:v>44.070782000000001</c:v>
                      </c:pt>
                      <c:pt idx="2664">
                        <c:v>52.873539000000001</c:v>
                      </c:pt>
                      <c:pt idx="2665">
                        <c:v>72.685447999999994</c:v>
                      </c:pt>
                      <c:pt idx="2666">
                        <c:v>33.031719000000002</c:v>
                      </c:pt>
                      <c:pt idx="2667">
                        <c:v>61.645916</c:v>
                      </c:pt>
                      <c:pt idx="2668">
                        <c:v>59.431457999999999</c:v>
                      </c:pt>
                      <c:pt idx="2669">
                        <c:v>41.813122</c:v>
                      </c:pt>
                      <c:pt idx="2670">
                        <c:v>48.404750999999997</c:v>
                      </c:pt>
                      <c:pt idx="2671">
                        <c:v>52.793796999999998</c:v>
                      </c:pt>
                      <c:pt idx="2672">
                        <c:v>72.575812999999997</c:v>
                      </c:pt>
                      <c:pt idx="2673">
                        <c:v>46.174647999999998</c:v>
                      </c:pt>
                      <c:pt idx="2674">
                        <c:v>52.759644000000002</c:v>
                      </c:pt>
                      <c:pt idx="2675">
                        <c:v>46.154727999999999</c:v>
                      </c:pt>
                      <c:pt idx="2676">
                        <c:v>54.934249999999999</c:v>
                      </c:pt>
                      <c:pt idx="2677">
                        <c:v>72.497566000000006</c:v>
                      </c:pt>
                      <c:pt idx="2678">
                        <c:v>61.499813000000003</c:v>
                      </c:pt>
                      <c:pt idx="2679">
                        <c:v>6.5878430000000003</c:v>
                      </c:pt>
                      <c:pt idx="2680">
                        <c:v>19.759266</c:v>
                      </c:pt>
                      <c:pt idx="2681">
                        <c:v>52.68</c:v>
                      </c:pt>
                      <c:pt idx="2682">
                        <c:v>63.641261999999998</c:v>
                      </c:pt>
                      <c:pt idx="2683">
                        <c:v>74.597785999999999</c:v>
                      </c:pt>
                      <c:pt idx="2684">
                        <c:v>52.645893000000001</c:v>
                      </c:pt>
                      <c:pt idx="2685">
                        <c:v>50.441417999999999</c:v>
                      </c:pt>
                      <c:pt idx="2686">
                        <c:v>54.815792000000002</c:v>
                      </c:pt>
                      <c:pt idx="2687">
                        <c:v>70.149062999999998</c:v>
                      </c:pt>
                      <c:pt idx="2688">
                        <c:v>24.108532</c:v>
                      </c:pt>
                      <c:pt idx="2689">
                        <c:v>59.162703999999998</c:v>
                      </c:pt>
                      <c:pt idx="2690">
                        <c:v>56.959187</c:v>
                      </c:pt>
                      <c:pt idx="2691">
                        <c:v>41.615028000000002</c:v>
                      </c:pt>
                      <c:pt idx="2692">
                        <c:v>61.314163000000001</c:v>
                      </c:pt>
                      <c:pt idx="2693">
                        <c:v>63.490231000000001</c:v>
                      </c:pt>
                      <c:pt idx="2694">
                        <c:v>50.343440999999999</c:v>
                      </c:pt>
                      <c:pt idx="2695">
                        <c:v>52.520935000000001</c:v>
                      </c:pt>
                      <c:pt idx="2696">
                        <c:v>61.261181000000001</c:v>
                      </c:pt>
                      <c:pt idx="2697">
                        <c:v>61.24794</c:v>
                      </c:pt>
                      <c:pt idx="2698">
                        <c:v>41.552115999999998</c:v>
                      </c:pt>
                      <c:pt idx="2699">
                        <c:v>72.153862000000004</c:v>
                      </c:pt>
                      <c:pt idx="2700">
                        <c:v>52.464191</c:v>
                      </c:pt>
                      <c:pt idx="2701">
                        <c:v>28.411961000000002</c:v>
                      </c:pt>
                      <c:pt idx="2702">
                        <c:v>45.886318000000003</c:v>
                      </c:pt>
                      <c:pt idx="2703">
                        <c:v>61.168526</c:v>
                      </c:pt>
                      <c:pt idx="2704">
                        <c:v>69.891768999999996</c:v>
                      </c:pt>
                      <c:pt idx="2705">
                        <c:v>30.571034999999998</c:v>
                      </c:pt>
                      <c:pt idx="2706">
                        <c:v>52.396152000000001</c:v>
                      </c:pt>
                      <c:pt idx="2707">
                        <c:v>37.105910999999999</c:v>
                      </c:pt>
                      <c:pt idx="2708">
                        <c:v>48.009025999999999</c:v>
                      </c:pt>
                      <c:pt idx="2709">
                        <c:v>47.998638</c:v>
                      </c:pt>
                      <c:pt idx="2710">
                        <c:v>37.081833000000003</c:v>
                      </c:pt>
                      <c:pt idx="2711">
                        <c:v>54.520305999999998</c:v>
                      </c:pt>
                      <c:pt idx="2712">
                        <c:v>56.688842999999999</c:v>
                      </c:pt>
                      <c:pt idx="2713">
                        <c:v>76.295387000000005</c:v>
                      </c:pt>
                      <c:pt idx="2714">
                        <c:v>56.664307000000001</c:v>
                      </c:pt>
                      <c:pt idx="2715">
                        <c:v>56.652039000000002</c:v>
                      </c:pt>
                      <c:pt idx="2716">
                        <c:v>58.818226000000003</c:v>
                      </c:pt>
                      <c:pt idx="2717">
                        <c:v>41.381641000000002</c:v>
                      </c:pt>
                      <c:pt idx="2718">
                        <c:v>37.017662000000001</c:v>
                      </c:pt>
                      <c:pt idx="2719">
                        <c:v>63.134098000000002</c:v>
                      </c:pt>
                      <c:pt idx="2720">
                        <c:v>54.414161999999997</c:v>
                      </c:pt>
                      <c:pt idx="2721">
                        <c:v>39.169708</c:v>
                      </c:pt>
                      <c:pt idx="2722">
                        <c:v>30.458731</c:v>
                      </c:pt>
                      <c:pt idx="2723">
                        <c:v>36.977589000000002</c:v>
                      </c:pt>
                      <c:pt idx="2724">
                        <c:v>58.716388999999999</c:v>
                      </c:pt>
                      <c:pt idx="2725">
                        <c:v>39.135776999999997</c:v>
                      </c:pt>
                      <c:pt idx="2726">
                        <c:v>47.822249999999997</c:v>
                      </c:pt>
                      <c:pt idx="2727">
                        <c:v>71.717827</c:v>
                      </c:pt>
                      <c:pt idx="2728">
                        <c:v>54.319912000000002</c:v>
                      </c:pt>
                      <c:pt idx="2729">
                        <c:v>41.274185000000003</c:v>
                      </c:pt>
                      <c:pt idx="2730">
                        <c:v>60.811931999999999</c:v>
                      </c:pt>
                      <c:pt idx="2731">
                        <c:v>32.570759000000002</c:v>
                      </c:pt>
                      <c:pt idx="2732">
                        <c:v>56.443741000000003</c:v>
                      </c:pt>
                      <c:pt idx="2733">
                        <c:v>54.261059000000003</c:v>
                      </c:pt>
                      <c:pt idx="2734">
                        <c:v>39.059489999999997</c:v>
                      </c:pt>
                      <c:pt idx="2735">
                        <c:v>52.068027000000001</c:v>
                      </c:pt>
                      <c:pt idx="2736">
                        <c:v>60.732857000000003</c:v>
                      </c:pt>
                      <c:pt idx="2737">
                        <c:v>67.225364999999996</c:v>
                      </c:pt>
                      <c:pt idx="2738">
                        <c:v>34.689433999999999</c:v>
                      </c:pt>
                      <c:pt idx="2739">
                        <c:v>78.034294000000003</c:v>
                      </c:pt>
                      <c:pt idx="2740">
                        <c:v>32.507235999999999</c:v>
                      </c:pt>
                      <c:pt idx="2741">
                        <c:v>67.167038000000005</c:v>
                      </c:pt>
                      <c:pt idx="2742">
                        <c:v>43.324173000000002</c:v>
                      </c:pt>
                      <c:pt idx="2743">
                        <c:v>75.800849999999997</c:v>
                      </c:pt>
                      <c:pt idx="2744">
                        <c:v>73.619124999999997</c:v>
                      </c:pt>
                      <c:pt idx="2745">
                        <c:v>43.295966999999997</c:v>
                      </c:pt>
                      <c:pt idx="2746">
                        <c:v>56.272540999999997</c:v>
                      </c:pt>
                      <c:pt idx="2747">
                        <c:v>41.113315999999998</c:v>
                      </c:pt>
                      <c:pt idx="2748">
                        <c:v>38.940998</c:v>
                      </c:pt>
                      <c:pt idx="2749">
                        <c:v>64.887573000000003</c:v>
                      </c:pt>
                      <c:pt idx="2750">
                        <c:v>54.061233999999999</c:v>
                      </c:pt>
                      <c:pt idx="2751">
                        <c:v>56.211472000000001</c:v>
                      </c:pt>
                      <c:pt idx="2752">
                        <c:v>36.745674000000001</c:v>
                      </c:pt>
                      <c:pt idx="2753">
                        <c:v>51.864975000000001</c:v>
                      </c:pt>
                      <c:pt idx="2754">
                        <c:v>66.977706999999995</c:v>
                      </c:pt>
                      <c:pt idx="2755">
                        <c:v>58.322749999999999</c:v>
                      </c:pt>
                      <c:pt idx="2756">
                        <c:v>66.948607999999993</c:v>
                      </c:pt>
                      <c:pt idx="2757">
                        <c:v>30.228285</c:v>
                      </c:pt>
                      <c:pt idx="2758">
                        <c:v>71.236900000000006</c:v>
                      </c:pt>
                      <c:pt idx="2759">
                        <c:v>66.904967999999997</c:v>
                      </c:pt>
                      <c:pt idx="2760">
                        <c:v>66.890427000000003</c:v>
                      </c:pt>
                      <c:pt idx="2761">
                        <c:v>47.460307999999998</c:v>
                      </c:pt>
                      <c:pt idx="2762">
                        <c:v>36.665900999999998</c:v>
                      </c:pt>
                      <c:pt idx="2763">
                        <c:v>58.221420000000002</c:v>
                      </c:pt>
                      <c:pt idx="2764">
                        <c:v>38.805840000000003</c:v>
                      </c:pt>
                      <c:pt idx="2765">
                        <c:v>38.797401000000001</c:v>
                      </c:pt>
                      <c:pt idx="2766">
                        <c:v>28.014251999999999</c:v>
                      </c:pt>
                      <c:pt idx="2767">
                        <c:v>86.178955000000002</c:v>
                      </c:pt>
                      <c:pt idx="2768">
                        <c:v>32.310077999999997</c:v>
                      </c:pt>
                      <c:pt idx="2769">
                        <c:v>49.531345000000002</c:v>
                      </c:pt>
                      <c:pt idx="2770">
                        <c:v>30.142954</c:v>
                      </c:pt>
                      <c:pt idx="2771">
                        <c:v>79.646193999999994</c:v>
                      </c:pt>
                      <c:pt idx="2772">
                        <c:v>38.738365000000002</c:v>
                      </c:pt>
                      <c:pt idx="2773">
                        <c:v>58.094901999999998</c:v>
                      </c:pt>
                      <c:pt idx="2774">
                        <c:v>66.687042000000005</c:v>
                      </c:pt>
                      <c:pt idx="2775">
                        <c:v>36.562354999999997</c:v>
                      </c:pt>
                      <c:pt idx="2776">
                        <c:v>68.808273</c:v>
                      </c:pt>
                      <c:pt idx="2777">
                        <c:v>64.493713</c:v>
                      </c:pt>
                      <c:pt idx="2778">
                        <c:v>51.583739999999999</c:v>
                      </c:pt>
                      <c:pt idx="2779">
                        <c:v>42.977088999999999</c:v>
                      </c:pt>
                      <c:pt idx="2780">
                        <c:v>32.2258</c:v>
                      </c:pt>
                      <c:pt idx="2781">
                        <c:v>34.366703000000001</c:v>
                      </c:pt>
                      <c:pt idx="2782">
                        <c:v>64.423530999999997</c:v>
                      </c:pt>
                      <c:pt idx="2783">
                        <c:v>55.821567999999999</c:v>
                      </c:pt>
                      <c:pt idx="2784">
                        <c:v>60.102440000000001</c:v>
                      </c:pt>
                      <c:pt idx="2785">
                        <c:v>57.943297999999999</c:v>
                      </c:pt>
                      <c:pt idx="2786">
                        <c:v>60.076256000000001</c:v>
                      </c:pt>
                      <c:pt idx="2787">
                        <c:v>60.063167999999997</c:v>
                      </c:pt>
                      <c:pt idx="2788">
                        <c:v>30.025040000000001</c:v>
                      </c:pt>
                      <c:pt idx="2789">
                        <c:v>32.162678</c:v>
                      </c:pt>
                      <c:pt idx="2790">
                        <c:v>40.730511</c:v>
                      </c:pt>
                      <c:pt idx="2791">
                        <c:v>42.864879999999999</c:v>
                      </c:pt>
                      <c:pt idx="2792">
                        <c:v>38.569980999999999</c:v>
                      </c:pt>
                      <c:pt idx="2793">
                        <c:v>38.561573000000003</c:v>
                      </c:pt>
                      <c:pt idx="2794">
                        <c:v>47.120536999999999</c:v>
                      </c:pt>
                      <c:pt idx="2795">
                        <c:v>44.968887000000002</c:v>
                      </c:pt>
                      <c:pt idx="2796">
                        <c:v>49.240901999999998</c:v>
                      </c:pt>
                      <c:pt idx="2797">
                        <c:v>44.949280000000002</c:v>
                      </c:pt>
                      <c:pt idx="2798">
                        <c:v>49.219425000000001</c:v>
                      </c:pt>
                      <c:pt idx="2799">
                        <c:v>44.929676000000001</c:v>
                      </c:pt>
                      <c:pt idx="2800">
                        <c:v>55.615082000000001</c:v>
                      </c:pt>
                      <c:pt idx="2801">
                        <c:v>53.464374999999997</c:v>
                      </c:pt>
                      <c:pt idx="2802">
                        <c:v>59.867035000000001</c:v>
                      </c:pt>
                      <c:pt idx="2803">
                        <c:v>42.752837999999997</c:v>
                      </c:pt>
                      <c:pt idx="2804">
                        <c:v>21.371756000000001</c:v>
                      </c:pt>
                      <c:pt idx="2805">
                        <c:v>55.554436000000003</c:v>
                      </c:pt>
                      <c:pt idx="2806">
                        <c:v>59.814799999999998</c:v>
                      </c:pt>
                      <c:pt idx="2807">
                        <c:v>44.851306999999998</c:v>
                      </c:pt>
                      <c:pt idx="2808">
                        <c:v>51.247447999999999</c:v>
                      </c:pt>
                      <c:pt idx="2809">
                        <c:v>40.562038000000001</c:v>
                      </c:pt>
                      <c:pt idx="2810">
                        <c:v>36.284427999999998</c:v>
                      </c:pt>
                      <c:pt idx="2811">
                        <c:v>55.481715999999999</c:v>
                      </c:pt>
                      <c:pt idx="2812">
                        <c:v>42.668922000000002</c:v>
                      </c:pt>
                      <c:pt idx="2813">
                        <c:v>51.191527999999998</c:v>
                      </c:pt>
                      <c:pt idx="2814">
                        <c:v>89.565605000000005</c:v>
                      </c:pt>
                      <c:pt idx="2815">
                        <c:v>61.829411</c:v>
                      </c:pt>
                      <c:pt idx="2816">
                        <c:v>40.500076</c:v>
                      </c:pt>
                      <c:pt idx="2817">
                        <c:v>51.146816000000001</c:v>
                      </c:pt>
                      <c:pt idx="2818">
                        <c:v>31.959776000000002</c:v>
                      </c:pt>
                      <c:pt idx="2819">
                        <c:v>72.426331000000005</c:v>
                      </c:pt>
                      <c:pt idx="2820">
                        <c:v>29.816089999999999</c:v>
                      </c:pt>
                      <c:pt idx="2821">
                        <c:v>48.97287</c:v>
                      </c:pt>
                      <c:pt idx="2822">
                        <c:v>65.992485000000002</c:v>
                      </c:pt>
                      <c:pt idx="2823">
                        <c:v>42.566490000000002</c:v>
                      </c:pt>
                      <c:pt idx="2824">
                        <c:v>34.045749999999998</c:v>
                      </c:pt>
                      <c:pt idx="2825">
                        <c:v>40.420490000000001</c:v>
                      </c:pt>
                      <c:pt idx="2826">
                        <c:v>55.300156000000001</c:v>
                      </c:pt>
                      <c:pt idx="2827">
                        <c:v>19.138176000000001</c:v>
                      </c:pt>
                      <c:pt idx="2828">
                        <c:v>46.771976000000002</c:v>
                      </c:pt>
                      <c:pt idx="2829">
                        <c:v>65.891555999999994</c:v>
                      </c:pt>
                      <c:pt idx="2830">
                        <c:v>51.001658999999997</c:v>
                      </c:pt>
                      <c:pt idx="2831">
                        <c:v>46.741295000000001</c:v>
                      </c:pt>
                      <c:pt idx="2832">
                        <c:v>70.096610999999996</c:v>
                      </c:pt>
                      <c:pt idx="2833">
                        <c:v>48.844524</c:v>
                      </c:pt>
                      <c:pt idx="2834">
                        <c:v>50.957047000000003</c:v>
                      </c:pt>
                      <c:pt idx="2835">
                        <c:v>65.805115000000001</c:v>
                      </c:pt>
                      <c:pt idx="2836">
                        <c:v>87.013526999999996</c:v>
                      </c:pt>
                      <c:pt idx="2837">
                        <c:v>48.801785000000002</c:v>
                      </c:pt>
                      <c:pt idx="2838">
                        <c:v>65.761925000000005</c:v>
                      </c:pt>
                      <c:pt idx="2839">
                        <c:v>48.780425999999999</c:v>
                      </c:pt>
                      <c:pt idx="2840">
                        <c:v>40.288052</c:v>
                      </c:pt>
                      <c:pt idx="2841">
                        <c:v>52.998989000000002</c:v>
                      </c:pt>
                      <c:pt idx="2842">
                        <c:v>57.226376000000002</c:v>
                      </c:pt>
                      <c:pt idx="2843">
                        <c:v>42.380626999999997</c:v>
                      </c:pt>
                      <c:pt idx="2844">
                        <c:v>44.489910000000002</c:v>
                      </c:pt>
                      <c:pt idx="2845">
                        <c:v>65.661201000000005</c:v>
                      </c:pt>
                      <c:pt idx="2846">
                        <c:v>61.411541</c:v>
                      </c:pt>
                      <c:pt idx="2847">
                        <c:v>48.695034</c:v>
                      </c:pt>
                      <c:pt idx="2848">
                        <c:v>61.384639999999997</c:v>
                      </c:pt>
                      <c:pt idx="2849">
                        <c:v>67.719932999999997</c:v>
                      </c:pt>
                      <c:pt idx="2850">
                        <c:v>50.778824</c:v>
                      </c:pt>
                      <c:pt idx="2851">
                        <c:v>59.228977</c:v>
                      </c:pt>
                      <c:pt idx="2852">
                        <c:v>78.249709999999993</c:v>
                      </c:pt>
                      <c:pt idx="2853">
                        <c:v>29.601510999999999</c:v>
                      </c:pt>
                      <c:pt idx="2854">
                        <c:v>63.417904</c:v>
                      </c:pt>
                      <c:pt idx="2855">
                        <c:v>63.404003000000003</c:v>
                      </c:pt>
                      <c:pt idx="2856">
                        <c:v>59.164096999999998</c:v>
                      </c:pt>
                      <c:pt idx="2857">
                        <c:v>44.363342000000003</c:v>
                      </c:pt>
                      <c:pt idx="2858">
                        <c:v>61.250233000000001</c:v>
                      </c:pt>
                      <c:pt idx="2859">
                        <c:v>59.125186999999997</c:v>
                      </c:pt>
                      <c:pt idx="2860">
                        <c:v>52.778770000000002</c:v>
                      </c:pt>
                      <c:pt idx="2861">
                        <c:v>69.652694999999994</c:v>
                      </c:pt>
                      <c:pt idx="2862">
                        <c:v>44.314720000000001</c:v>
                      </c:pt>
                      <c:pt idx="2863">
                        <c:v>35.865952</c:v>
                      </c:pt>
                      <c:pt idx="2864">
                        <c:v>54.841774000000001</c:v>
                      </c:pt>
                      <c:pt idx="2865">
                        <c:v>52.720905000000002</c:v>
                      </c:pt>
                      <c:pt idx="2866">
                        <c:v>42.167468999999997</c:v>
                      </c:pt>
                      <c:pt idx="2867">
                        <c:v>40.050308000000001</c:v>
                      </c:pt>
                      <c:pt idx="2868">
                        <c:v>65.330894000000001</c:v>
                      </c:pt>
                      <c:pt idx="2869">
                        <c:v>58.995601999999998</c:v>
                      </c:pt>
                      <c:pt idx="2870">
                        <c:v>52.663082000000003</c:v>
                      </c:pt>
                      <c:pt idx="2871">
                        <c:v>65.287887999999995</c:v>
                      </c:pt>
                      <c:pt idx="2872">
                        <c:v>46.323166000000001</c:v>
                      </c:pt>
                      <c:pt idx="2873">
                        <c:v>33.682178</c:v>
                      </c:pt>
                      <c:pt idx="2874">
                        <c:v>37.884132000000001</c:v>
                      </c:pt>
                      <c:pt idx="2875">
                        <c:v>39.980021999999998</c:v>
                      </c:pt>
                      <c:pt idx="2876">
                        <c:v>39.971245000000003</c:v>
                      </c:pt>
                      <c:pt idx="2877">
                        <c:v>69.408493000000007</c:v>
                      </c:pt>
                      <c:pt idx="2878">
                        <c:v>27.336732999999999</c:v>
                      </c:pt>
                      <c:pt idx="2879">
                        <c:v>60.968544000000001</c:v>
                      </c:pt>
                      <c:pt idx="2880">
                        <c:v>48.343738999999999</c:v>
                      </c:pt>
                      <c:pt idx="2881">
                        <c:v>52.535998999999997</c:v>
                      </c:pt>
                      <c:pt idx="2882">
                        <c:v>58.827388999999997</c:v>
                      </c:pt>
                      <c:pt idx="2883">
                        <c:v>44.110844</c:v>
                      </c:pt>
                      <c:pt idx="2884">
                        <c:v>37.800986999999999</c:v>
                      </c:pt>
                      <c:pt idx="2885">
                        <c:v>35.693085000000004</c:v>
                      </c:pt>
                      <c:pt idx="2886">
                        <c:v>67.172211000000004</c:v>
                      </c:pt>
                      <c:pt idx="2887">
                        <c:v>44.072074999999998</c:v>
                      </c:pt>
                      <c:pt idx="2888">
                        <c:v>71.339095999999998</c:v>
                      </c:pt>
                      <c:pt idx="2889">
                        <c:v>35.661709000000002</c:v>
                      </c:pt>
                      <c:pt idx="2890">
                        <c:v>58.724013999999997</c:v>
                      </c:pt>
                      <c:pt idx="2891">
                        <c:v>79.679351999999994</c:v>
                      </c:pt>
                      <c:pt idx="2892">
                        <c:v>25.156365999999998</c:v>
                      </c:pt>
                      <c:pt idx="2893">
                        <c:v>64.972983999999997</c:v>
                      </c:pt>
                      <c:pt idx="2894">
                        <c:v>52.386040000000001</c:v>
                      </c:pt>
                      <c:pt idx="2895">
                        <c:v>50.279536999999998</c:v>
                      </c:pt>
                      <c:pt idx="2896">
                        <c:v>43.984912999999999</c:v>
                      </c:pt>
                      <c:pt idx="2897">
                        <c:v>56.539588999999999</c:v>
                      </c:pt>
                      <c:pt idx="2898">
                        <c:v>52.339950999999999</c:v>
                      </c:pt>
                      <c:pt idx="2899">
                        <c:v>58.607844999999998</c:v>
                      </c:pt>
                      <c:pt idx="2900">
                        <c:v>48.131560999999998</c:v>
                      </c:pt>
                      <c:pt idx="2901">
                        <c:v>37.659889</c:v>
                      </c:pt>
                      <c:pt idx="2902">
                        <c:v>31.376331</c:v>
                      </c:pt>
                      <c:pt idx="2903">
                        <c:v>33.460720000000002</c:v>
                      </c:pt>
                      <c:pt idx="2904">
                        <c:v>37.635021000000002</c:v>
                      </c:pt>
                      <c:pt idx="2905">
                        <c:v>50.168976000000001</c:v>
                      </c:pt>
                      <c:pt idx="2906">
                        <c:v>56.427669999999999</c:v>
                      </c:pt>
                      <c:pt idx="2907">
                        <c:v>45.967976</c:v>
                      </c:pt>
                      <c:pt idx="2908">
                        <c:v>35.512886000000002</c:v>
                      </c:pt>
                      <c:pt idx="2909">
                        <c:v>48.036262999999998</c:v>
                      </c:pt>
                      <c:pt idx="2910">
                        <c:v>64.730262999999994</c:v>
                      </c:pt>
                      <c:pt idx="2911">
                        <c:v>50.102710999999999</c:v>
                      </c:pt>
                      <c:pt idx="2912">
                        <c:v>50.091670999999998</c:v>
                      </c:pt>
                      <c:pt idx="2913">
                        <c:v>62.600791999999998</c:v>
                      </c:pt>
                      <c:pt idx="2914">
                        <c:v>35.465964999999997</c:v>
                      </c:pt>
                      <c:pt idx="2915">
                        <c:v>43.801242999999999</c:v>
                      </c:pt>
                      <c:pt idx="2916">
                        <c:v>68.815353000000002</c:v>
                      </c:pt>
                      <c:pt idx="2917">
                        <c:v>60.460766</c:v>
                      </c:pt>
                      <c:pt idx="2918">
                        <c:v>64.616225999999997</c:v>
                      </c:pt>
                      <c:pt idx="2919">
                        <c:v>60.434108999999999</c:v>
                      </c:pt>
                      <c:pt idx="2920">
                        <c:v>39.586033</c:v>
                      </c:pt>
                      <c:pt idx="2921">
                        <c:v>56.241427999999999</c:v>
                      </c:pt>
                      <c:pt idx="2922">
                        <c:v>27.073235</c:v>
                      </c:pt>
                      <c:pt idx="2923">
                        <c:v>41.641945</c:v>
                      </c:pt>
                      <c:pt idx="2924">
                        <c:v>39.551121000000002</c:v>
                      </c:pt>
                      <c:pt idx="2925">
                        <c:v>49.948287999999998</c:v>
                      </c:pt>
                      <c:pt idx="2926">
                        <c:v>52.017989999999998</c:v>
                      </c:pt>
                      <c:pt idx="2927">
                        <c:v>37.444690999999999</c:v>
                      </c:pt>
                      <c:pt idx="2928">
                        <c:v>79.032454999999999</c:v>
                      </c:pt>
                      <c:pt idx="2929">
                        <c:v>22.872768000000001</c:v>
                      </c:pt>
                      <c:pt idx="2930">
                        <c:v>56.129855999999997</c:v>
                      </c:pt>
                      <c:pt idx="2931">
                        <c:v>41.568497000000001</c:v>
                      </c:pt>
                      <c:pt idx="2932">
                        <c:v>51.949150000000003</c:v>
                      </c:pt>
                      <c:pt idx="2933">
                        <c:v>60.247711000000002</c:v>
                      </c:pt>
                      <c:pt idx="2934">
                        <c:v>49.849167000000001</c:v>
                      </c:pt>
                      <c:pt idx="2935">
                        <c:v>53.991340999999998</c:v>
                      </c:pt>
                      <c:pt idx="2936">
                        <c:v>39.446499000000003</c:v>
                      </c:pt>
                      <c:pt idx="2937">
                        <c:v>49.816150999999998</c:v>
                      </c:pt>
                      <c:pt idx="2938">
                        <c:v>43.579506000000002</c:v>
                      </c:pt>
                      <c:pt idx="2939">
                        <c:v>43.569881000000002</c:v>
                      </c:pt>
                      <c:pt idx="2940">
                        <c:v>51.857449000000003</c:v>
                      </c:pt>
                      <c:pt idx="2941">
                        <c:v>37.329113</c:v>
                      </c:pt>
                      <c:pt idx="2942">
                        <c:v>53.907916999999998</c:v>
                      </c:pt>
                      <c:pt idx="2943">
                        <c:v>49.750160000000001</c:v>
                      </c:pt>
                      <c:pt idx="2944">
                        <c:v>68.391350000000003</c:v>
                      </c:pt>
                      <c:pt idx="2945">
                        <c:v>68.376236000000006</c:v>
                      </c:pt>
                      <c:pt idx="2946">
                        <c:v>49.717182000000001</c:v>
                      </c:pt>
                      <c:pt idx="2947">
                        <c:v>51.777287000000001</c:v>
                      </c:pt>
                      <c:pt idx="2948">
                        <c:v>70.401543000000004</c:v>
                      </c:pt>
                      <c:pt idx="2949">
                        <c:v>45.543869000000001</c:v>
                      </c:pt>
                      <c:pt idx="2950">
                        <c:v>68.300697</c:v>
                      </c:pt>
                      <c:pt idx="2951">
                        <c:v>70.354850999999996</c:v>
                      </c:pt>
                      <c:pt idx="2952">
                        <c:v>78.614509999999996</c:v>
                      </c:pt>
                      <c:pt idx="2953">
                        <c:v>53.776978</c:v>
                      </c:pt>
                      <c:pt idx="2954">
                        <c:v>72.376075999999998</c:v>
                      </c:pt>
                      <c:pt idx="2955">
                        <c:v>37.213749</c:v>
                      </c:pt>
                      <c:pt idx="2956">
                        <c:v>35.138542000000001</c:v>
                      </c:pt>
                      <c:pt idx="2957">
                        <c:v>45.463344999999997</c:v>
                      </c:pt>
                      <c:pt idx="2958">
                        <c:v>53.717522000000002</c:v>
                      </c:pt>
                      <c:pt idx="2959">
                        <c:v>61.968040000000002</c:v>
                      </c:pt>
                      <c:pt idx="2960">
                        <c:v>53.693747999999999</c:v>
                      </c:pt>
                      <c:pt idx="2961">
                        <c:v>68.134674000000004</c:v>
                      </c:pt>
                      <c:pt idx="2962">
                        <c:v>57.798442999999999</c:v>
                      </c:pt>
                      <c:pt idx="2963">
                        <c:v>49.530555999999997</c:v>
                      </c:pt>
                      <c:pt idx="2964">
                        <c:v>49.519592000000003</c:v>
                      </c:pt>
                      <c:pt idx="2965">
                        <c:v>68.074364000000003</c:v>
                      </c:pt>
                      <c:pt idx="2966">
                        <c:v>49.497664999999998</c:v>
                      </c:pt>
                      <c:pt idx="2967">
                        <c:v>49.486705999999998</c:v>
                      </c:pt>
                      <c:pt idx="2968">
                        <c:v>53.598723999999997</c:v>
                      </c:pt>
                      <c:pt idx="2969">
                        <c:v>41.220657000000003</c:v>
                      </c:pt>
                      <c:pt idx="2970">
                        <c:v>72.120170999999999</c:v>
                      </c:pt>
                      <c:pt idx="2971">
                        <c:v>74.164314000000005</c:v>
                      </c:pt>
                      <c:pt idx="2972">
                        <c:v>49.431922999999998</c:v>
                      </c:pt>
                      <c:pt idx="2973">
                        <c:v>43.243347</c:v>
                      </c:pt>
                      <c:pt idx="2974">
                        <c:v>37.057513999999998</c:v>
                      </c:pt>
                      <c:pt idx="2975">
                        <c:v>55.573951999999998</c:v>
                      </c:pt>
                      <c:pt idx="2976">
                        <c:v>61.735149</c:v>
                      </c:pt>
                      <c:pt idx="2977">
                        <c:v>59.664085</c:v>
                      </c:pt>
                      <c:pt idx="2978">
                        <c:v>45.252377000000003</c:v>
                      </c:pt>
                      <c:pt idx="2979">
                        <c:v>59.637638000000003</c:v>
                      </c:pt>
                      <c:pt idx="2980">
                        <c:v>39.06427</c:v>
                      </c:pt>
                      <c:pt idx="2981">
                        <c:v>45.222285999999997</c:v>
                      </c:pt>
                      <c:pt idx="2982">
                        <c:v>49.322463999999997</c:v>
                      </c:pt>
                      <c:pt idx="2983">
                        <c:v>32.874347999999998</c:v>
                      </c:pt>
                      <c:pt idx="2984">
                        <c:v>34.921249000000003</c:v>
                      </c:pt>
                      <c:pt idx="2985">
                        <c:v>43.128444999999999</c:v>
                      </c:pt>
                      <c:pt idx="2986">
                        <c:v>57.491836999999997</c:v>
                      </c:pt>
                      <c:pt idx="2987">
                        <c:v>41.056488000000002</c:v>
                      </c:pt>
                      <c:pt idx="2988">
                        <c:v>45.152118999999999</c:v>
                      </c:pt>
                      <c:pt idx="2989">
                        <c:v>36.934443999999999</c:v>
                      </c:pt>
                      <c:pt idx="2990">
                        <c:v>53.337913999999998</c:v>
                      </c:pt>
                      <c:pt idx="2991">
                        <c:v>28.714041000000002</c:v>
                      </c:pt>
                      <c:pt idx="2992">
                        <c:v>53.314239999999998</c:v>
                      </c:pt>
                      <c:pt idx="2993">
                        <c:v>47.15213</c:v>
                      </c:pt>
                      <c:pt idx="2994">
                        <c:v>55.340209999999999</c:v>
                      </c:pt>
                      <c:pt idx="2995">
                        <c:v>65.573836999999997</c:v>
                      </c:pt>
                      <c:pt idx="2996">
                        <c:v>63.510551</c:v>
                      </c:pt>
                      <c:pt idx="2997">
                        <c:v>32.772357999999997</c:v>
                      </c:pt>
                      <c:pt idx="2998">
                        <c:v>51.195442</c:v>
                      </c:pt>
                      <c:pt idx="2999">
                        <c:v>73.705062999999996</c:v>
                      </c:pt>
                      <c:pt idx="3000">
                        <c:v>59.360332</c:v>
                      </c:pt>
                      <c:pt idx="3001">
                        <c:v>63.440055999999998</c:v>
                      </c:pt>
                      <c:pt idx="3002">
                        <c:v>42.965972999999998</c:v>
                      </c:pt>
                      <c:pt idx="3003">
                        <c:v>67.502960000000002</c:v>
                      </c:pt>
                      <c:pt idx="3004">
                        <c:v>92.029037000000002</c:v>
                      </c:pt>
                      <c:pt idx="3005">
                        <c:v>71.562233000000006</c:v>
                      </c:pt>
                      <c:pt idx="3006">
                        <c:v>38.839435999999999</c:v>
                      </c:pt>
                      <c:pt idx="3007">
                        <c:v>49.049435000000003</c:v>
                      </c:pt>
                      <c:pt idx="3008">
                        <c:v>44.951988</c:v>
                      </c:pt>
                      <c:pt idx="3009">
                        <c:v>59.241722000000003</c:v>
                      </c:pt>
                      <c:pt idx="3010">
                        <c:v>44.932003000000002</c:v>
                      </c:pt>
                      <c:pt idx="3011">
                        <c:v>46.963923999999999</c:v>
                      </c:pt>
                      <c:pt idx="3012">
                        <c:v>61.243670999999999</c:v>
                      </c:pt>
                      <c:pt idx="3013">
                        <c:v>34.697029000000001</c:v>
                      </c:pt>
                      <c:pt idx="3014">
                        <c:v>30.608217</c:v>
                      </c:pt>
                      <c:pt idx="3015">
                        <c:v>73.443382</c:v>
                      </c:pt>
                      <c:pt idx="3016">
                        <c:v>38.753162000000003</c:v>
                      </c:pt>
                      <c:pt idx="3017">
                        <c:v>73.410713000000001</c:v>
                      </c:pt>
                      <c:pt idx="3018">
                        <c:v>57.084515000000003</c:v>
                      </c:pt>
                      <c:pt idx="3019">
                        <c:v>44.842140000000001</c:v>
                      </c:pt>
                      <c:pt idx="3020">
                        <c:v>73.361716999999999</c:v>
                      </c:pt>
                      <c:pt idx="3021">
                        <c:v>40.747439999999997</c:v>
                      </c:pt>
                      <c:pt idx="3022">
                        <c:v>65.181396000000007</c:v>
                      </c:pt>
                      <c:pt idx="3023">
                        <c:v>61.093955999999999</c:v>
                      </c:pt>
                      <c:pt idx="3024">
                        <c:v>67.188393000000005</c:v>
                      </c:pt>
                      <c:pt idx="3025">
                        <c:v>40.711170000000003</c:v>
                      </c:pt>
                      <c:pt idx="3026">
                        <c:v>79.369110000000006</c:v>
                      </c:pt>
                      <c:pt idx="3027">
                        <c:v>44.762348000000003</c:v>
                      </c:pt>
                      <c:pt idx="3028">
                        <c:v>56.957577000000001</c:v>
                      </c:pt>
                      <c:pt idx="3029">
                        <c:v>38.641173999999999</c:v>
                      </c:pt>
                      <c:pt idx="3030">
                        <c:v>46.765743000000001</c:v>
                      </c:pt>
                      <c:pt idx="3031">
                        <c:v>50.821002999999997</c:v>
                      </c:pt>
                      <c:pt idx="3032">
                        <c:v>36.582973000000003</c:v>
                      </c:pt>
                      <c:pt idx="3033">
                        <c:v>36.574821</c:v>
                      </c:pt>
                      <c:pt idx="3034">
                        <c:v>50.787044999999999</c:v>
                      </c:pt>
                      <c:pt idx="3035">
                        <c:v>44.682639999999999</c:v>
                      </c:pt>
                      <c:pt idx="3036">
                        <c:v>58.886718999999999</c:v>
                      </c:pt>
                      <c:pt idx="3037">
                        <c:v>56.843471999999998</c:v>
                      </c:pt>
                      <c:pt idx="3038">
                        <c:v>36.534084</c:v>
                      </c:pt>
                      <c:pt idx="3039">
                        <c:v>46.672035000000001</c:v>
                      </c:pt>
                      <c:pt idx="3040">
                        <c:v>75.064362000000003</c:v>
                      </c:pt>
                      <c:pt idx="3041">
                        <c:v>56.792800999999997</c:v>
                      </c:pt>
                      <c:pt idx="3042">
                        <c:v>34.473655999999998</c:v>
                      </c:pt>
                      <c:pt idx="3043">
                        <c:v>62.849705</c:v>
                      </c:pt>
                      <c:pt idx="3044">
                        <c:v>28.377407000000002</c:v>
                      </c:pt>
                      <c:pt idx="3045">
                        <c:v>46.609627000000003</c:v>
                      </c:pt>
                      <c:pt idx="3046">
                        <c:v>56.729500000000002</c:v>
                      </c:pt>
                      <c:pt idx="3047">
                        <c:v>87.100868000000006</c:v>
                      </c:pt>
                      <c:pt idx="3048">
                        <c:v>50.628742000000003</c:v>
                      </c:pt>
                      <c:pt idx="3049">
                        <c:v>42.518653999999998</c:v>
                      </c:pt>
                      <c:pt idx="3050">
                        <c:v>42.509166999999998</c:v>
                      </c:pt>
                      <c:pt idx="3051">
                        <c:v>54.642445000000002</c:v>
                      </c:pt>
                      <c:pt idx="3052">
                        <c:v>48.560223000000001</c:v>
                      </c:pt>
                      <c:pt idx="3053">
                        <c:v>54.618057</c:v>
                      </c:pt>
                      <c:pt idx="3054">
                        <c:v>34.38147</c:v>
                      </c:pt>
                      <c:pt idx="3055">
                        <c:v>70.769576999999998</c:v>
                      </c:pt>
                      <c:pt idx="3056">
                        <c:v>58.624557000000003</c:v>
                      </c:pt>
                      <c:pt idx="3057">
                        <c:v>38.400615999999999</c:v>
                      </c:pt>
                      <c:pt idx="3058">
                        <c:v>50.515841999999999</c:v>
                      </c:pt>
                      <c:pt idx="3059">
                        <c:v>36.363284999999998</c:v>
                      </c:pt>
                      <c:pt idx="3060">
                        <c:v>74.730057000000002</c:v>
                      </c:pt>
                      <c:pt idx="3061">
                        <c:v>26.250641000000002</c:v>
                      </c:pt>
                      <c:pt idx="3062">
                        <c:v>70.659019000000001</c:v>
                      </c:pt>
                      <c:pt idx="3063">
                        <c:v>38.349181999999999</c:v>
                      </c:pt>
                      <c:pt idx="3064">
                        <c:v>36.322685</c:v>
                      </c:pt>
                      <c:pt idx="3065">
                        <c:v>66.576713999999996</c:v>
                      </c:pt>
                      <c:pt idx="3066">
                        <c:v>62.527782000000002</c:v>
                      </c:pt>
                      <c:pt idx="3067">
                        <c:v>56.464084999999997</c:v>
                      </c:pt>
                      <c:pt idx="3068">
                        <c:v>28.225733000000002</c:v>
                      </c:pt>
                      <c:pt idx="3069">
                        <c:v>68.532882999999998</c:v>
                      </c:pt>
                      <c:pt idx="3070">
                        <c:v>52.395781999999997</c:v>
                      </c:pt>
                      <c:pt idx="3071">
                        <c:v>46.339751999999997</c:v>
                      </c:pt>
                      <c:pt idx="3072">
                        <c:v>22.157536</c:v>
                      </c:pt>
                      <c:pt idx="3073">
                        <c:v>70.485480999999993</c:v>
                      </c:pt>
                      <c:pt idx="3074">
                        <c:v>32.214728999999998</c:v>
                      </c:pt>
                      <c:pt idx="3075">
                        <c:v>40.259402999999999</c:v>
                      </c:pt>
                      <c:pt idx="3076">
                        <c:v>50.313000000000002</c:v>
                      </c:pt>
                      <c:pt idx="3077">
                        <c:v>58.350025000000002</c:v>
                      </c:pt>
                      <c:pt idx="3078">
                        <c:v>48.278869999999998</c:v>
                      </c:pt>
                      <c:pt idx="3079">
                        <c:v>52.290408999999997</c:v>
                      </c:pt>
                      <c:pt idx="3080">
                        <c:v>32.171512999999997</c:v>
                      </c:pt>
                      <c:pt idx="3081">
                        <c:v>42.21566</c:v>
                      </c:pt>
                      <c:pt idx="3082">
                        <c:v>52.255310000000001</c:v>
                      </c:pt>
                      <c:pt idx="3083">
                        <c:v>62.290461999999998</c:v>
                      </c:pt>
                      <c:pt idx="3084">
                        <c:v>50.222999999999999</c:v>
                      </c:pt>
                      <c:pt idx="3085">
                        <c:v>38.160933999999997</c:v>
                      </c:pt>
                      <c:pt idx="3086">
                        <c:v>70.280724000000006</c:v>
                      </c:pt>
                      <c:pt idx="3087">
                        <c:v>34.128708000000003</c:v>
                      </c:pt>
                      <c:pt idx="3088">
                        <c:v>36.128185000000002</c:v>
                      </c:pt>
                      <c:pt idx="3089">
                        <c:v>36.120094000000002</c:v>
                      </c:pt>
                      <c:pt idx="3090">
                        <c:v>46.143115999999999</c:v>
                      </c:pt>
                      <c:pt idx="3091">
                        <c:v>54.155872000000002</c:v>
                      </c:pt>
                      <c:pt idx="3092">
                        <c:v>44.117122999999999</c:v>
                      </c:pt>
                      <c:pt idx="3093">
                        <c:v>44.107239</c:v>
                      </c:pt>
                      <c:pt idx="3094">
                        <c:v>96.212410000000006</c:v>
                      </c:pt>
                      <c:pt idx="3095">
                        <c:v>38.075546000000003</c:v>
                      </c:pt>
                      <c:pt idx="3096">
                        <c:v>46.081122999999998</c:v>
                      </c:pt>
                      <c:pt idx="3097">
                        <c:v>44.067715</c:v>
                      </c:pt>
                      <c:pt idx="3098">
                        <c:v>34.044693000000002</c:v>
                      </c:pt>
                      <c:pt idx="3099">
                        <c:v>92.100288000000006</c:v>
                      </c:pt>
                      <c:pt idx="3100">
                        <c:v>30.025969</c:v>
                      </c:pt>
                      <c:pt idx="3101">
                        <c:v>60.038474999999998</c:v>
                      </c:pt>
                      <c:pt idx="3102">
                        <c:v>32.013339999999999</c:v>
                      </c:pt>
                      <c:pt idx="3103">
                        <c:v>26.005005000000001</c:v>
                      </c:pt>
                      <c:pt idx="3104">
                        <c:v>49.998409000000002</c:v>
                      </c:pt>
                      <c:pt idx="3105">
                        <c:v>69.982078999999999</c:v>
                      </c:pt>
                      <c:pt idx="3106">
                        <c:v>47.976944000000003</c:v>
                      </c:pt>
                      <c:pt idx="3107">
                        <c:v>47.966183000000001</c:v>
                      </c:pt>
                      <c:pt idx="3108">
                        <c:v>49.953564</c:v>
                      </c:pt>
                      <c:pt idx="3109">
                        <c:v>85.900847999999996</c:v>
                      </c:pt>
                      <c:pt idx="3110">
                        <c:v>55.922885999999998</c:v>
                      </c:pt>
                      <c:pt idx="3111">
                        <c:v>61.900730000000003</c:v>
                      </c:pt>
                      <c:pt idx="3112">
                        <c:v>49.908740999999999</c:v>
                      </c:pt>
                      <c:pt idx="3113">
                        <c:v>35.926228000000002</c:v>
                      </c:pt>
                      <c:pt idx="3114">
                        <c:v>31.927256</c:v>
                      </c:pt>
                      <c:pt idx="3115">
                        <c:v>35.910099000000002</c:v>
                      </c:pt>
                      <c:pt idx="3116">
                        <c:v>59.836727000000003</c:v>
                      </c:pt>
                      <c:pt idx="3117">
                        <c:v>83.752609000000007</c:v>
                      </c:pt>
                      <c:pt idx="3118">
                        <c:v>73.765488000000005</c:v>
                      </c:pt>
                      <c:pt idx="3119">
                        <c:v>43.850712000000001</c:v>
                      </c:pt>
                      <c:pt idx="3120">
                        <c:v>21.920431000000001</c:v>
                      </c:pt>
                      <c:pt idx="3121">
                        <c:v>39.846378000000001</c:v>
                      </c:pt>
                      <c:pt idx="3122">
                        <c:v>43.821167000000003</c:v>
                      </c:pt>
                      <c:pt idx="3123">
                        <c:v>41.819901000000002</c:v>
                      </c:pt>
                      <c:pt idx="3124">
                        <c:v>53.756363</c:v>
                      </c:pt>
                      <c:pt idx="3125">
                        <c:v>29.857935000000001</c:v>
                      </c:pt>
                      <c:pt idx="3126">
                        <c:v>27.861142999999998</c:v>
                      </c:pt>
                      <c:pt idx="3127">
                        <c:v>59.689030000000002</c:v>
                      </c:pt>
                      <c:pt idx="3128">
                        <c:v>57.686427999999999</c:v>
                      </c:pt>
                      <c:pt idx="3129">
                        <c:v>61.650939999999999</c:v>
                      </c:pt>
                      <c:pt idx="3130">
                        <c:v>57.660496000000002</c:v>
                      </c:pt>
                      <c:pt idx="3131">
                        <c:v>53.671836999999996</c:v>
                      </c:pt>
                      <c:pt idx="3132">
                        <c:v>49.684970999999997</c:v>
                      </c:pt>
                      <c:pt idx="3133">
                        <c:v>53.647705000000002</c:v>
                      </c:pt>
                      <c:pt idx="3134">
                        <c:v>47.676124999999999</c:v>
                      </c:pt>
                      <c:pt idx="3135">
                        <c:v>61.567805999999997</c:v>
                      </c:pt>
                      <c:pt idx="3136">
                        <c:v>59.568348</c:v>
                      </c:pt>
                      <c:pt idx="3137">
                        <c:v>71.465935000000002</c:v>
                      </c:pt>
                      <c:pt idx="3138">
                        <c:v>69.465141000000003</c:v>
                      </c:pt>
                      <c:pt idx="3139">
                        <c:v>43.653976</c:v>
                      </c:pt>
                      <c:pt idx="3140">
                        <c:v>53.563277999999997</c:v>
                      </c:pt>
                      <c:pt idx="3141">
                        <c:v>55.534602999999997</c:v>
                      </c:pt>
                      <c:pt idx="3142">
                        <c:v>35.692782999999999</c:v>
                      </c:pt>
                      <c:pt idx="3143">
                        <c:v>71.369499000000005</c:v>
                      </c:pt>
                      <c:pt idx="3144">
                        <c:v>69.371391000000003</c:v>
                      </c:pt>
                      <c:pt idx="3145">
                        <c:v>43.595058000000002</c:v>
                      </c:pt>
                      <c:pt idx="3146">
                        <c:v>45.566386999999999</c:v>
                      </c:pt>
                      <c:pt idx="3147">
                        <c:v>51.498233999999997</c:v>
                      </c:pt>
                      <c:pt idx="3148">
                        <c:v>35.644592000000003</c:v>
                      </c:pt>
                      <c:pt idx="3149">
                        <c:v>43.555801000000002</c:v>
                      </c:pt>
                      <c:pt idx="3150">
                        <c:v>39.587265000000002</c:v>
                      </c:pt>
                      <c:pt idx="3151">
                        <c:v>39.57835</c:v>
                      </c:pt>
                      <c:pt idx="3152">
                        <c:v>65.289565999999994</c:v>
                      </c:pt>
                      <c:pt idx="3153">
                        <c:v>61.318801999999998</c:v>
                      </c:pt>
                      <c:pt idx="3154">
                        <c:v>39.551605000000002</c:v>
                      </c:pt>
                      <c:pt idx="3155">
                        <c:v>59.314036999999999</c:v>
                      </c:pt>
                      <c:pt idx="3156">
                        <c:v>65.230735999999993</c:v>
                      </c:pt>
                      <c:pt idx="3157">
                        <c:v>41.501114000000001</c:v>
                      </c:pt>
                      <c:pt idx="3158">
                        <c:v>47.419150999999999</c:v>
                      </c:pt>
                      <c:pt idx="3159">
                        <c:v>39.507052999999999</c:v>
                      </c:pt>
                      <c:pt idx="3160">
                        <c:v>43.447960000000002</c:v>
                      </c:pt>
                      <c:pt idx="3161">
                        <c:v>29.61693</c:v>
                      </c:pt>
                      <c:pt idx="3162">
                        <c:v>25.662217999999999</c:v>
                      </c:pt>
                      <c:pt idx="3163">
                        <c:v>43.418574999999997</c:v>
                      </c:pt>
                      <c:pt idx="3164">
                        <c:v>41.435657999999997</c:v>
                      </c:pt>
                      <c:pt idx="3165">
                        <c:v>35.508265999999999</c:v>
                      </c:pt>
                      <c:pt idx="3166">
                        <c:v>25.639074000000001</c:v>
                      </c:pt>
                      <c:pt idx="3167">
                        <c:v>37.464039</c:v>
                      </c:pt>
                      <c:pt idx="3168">
                        <c:v>55.197707999999999</c:v>
                      </c:pt>
                      <c:pt idx="3169">
                        <c:v>33.505333</c:v>
                      </c:pt>
                      <c:pt idx="3170">
                        <c:v>57.143256999999998</c:v>
                      </c:pt>
                      <c:pt idx="3171">
                        <c:v>59.100372</c:v>
                      </c:pt>
                      <c:pt idx="3172">
                        <c:v>49.239193</c:v>
                      </c:pt>
                      <c:pt idx="3173">
                        <c:v>64.981064000000003</c:v>
                      </c:pt>
                      <c:pt idx="3174">
                        <c:v>33.467537</c:v>
                      </c:pt>
                      <c:pt idx="3175">
                        <c:v>72.824661000000006</c:v>
                      </c:pt>
                      <c:pt idx="3176">
                        <c:v>43.291373999999998</c:v>
                      </c:pt>
                      <c:pt idx="3177">
                        <c:v>59.020363000000003</c:v>
                      </c:pt>
                      <c:pt idx="3178">
                        <c:v>33.437320999999997</c:v>
                      </c:pt>
                      <c:pt idx="3179">
                        <c:v>70.792450000000002</c:v>
                      </c:pt>
                      <c:pt idx="3180">
                        <c:v>43.252281000000004</c:v>
                      </c:pt>
                      <c:pt idx="3181">
                        <c:v>45.208075999999998</c:v>
                      </c:pt>
                      <c:pt idx="3182">
                        <c:v>55.023487000000003</c:v>
                      </c:pt>
                      <c:pt idx="3183">
                        <c:v>35.364249999999998</c:v>
                      </c:pt>
                      <c:pt idx="3184">
                        <c:v>45.177441000000002</c:v>
                      </c:pt>
                      <c:pt idx="3185">
                        <c:v>54.986198000000002</c:v>
                      </c:pt>
                      <c:pt idx="3186">
                        <c:v>39.266978999999999</c:v>
                      </c:pt>
                      <c:pt idx="3187">
                        <c:v>39.258102000000001</c:v>
                      </c:pt>
                      <c:pt idx="3188">
                        <c:v>54.948920999999999</c:v>
                      </c:pt>
                      <c:pt idx="3189">
                        <c:v>39.240355999999998</c:v>
                      </c:pt>
                      <c:pt idx="3190">
                        <c:v>54.924079999999996</c:v>
                      </c:pt>
                      <c:pt idx="3191">
                        <c:v>52.950527000000001</c:v>
                      </c:pt>
                      <c:pt idx="3192">
                        <c:v>49.017181000000001</c:v>
                      </c:pt>
                      <c:pt idx="3193">
                        <c:v>47.045853000000001</c:v>
                      </c:pt>
                      <c:pt idx="3194">
                        <c:v>62.713614999999997</c:v>
                      </c:pt>
                      <c:pt idx="3195">
                        <c:v>43.105857999999998</c:v>
                      </c:pt>
                      <c:pt idx="3196">
                        <c:v>70.520904999999999</c:v>
                      </c:pt>
                      <c:pt idx="3197">
                        <c:v>47.003295999999999</c:v>
                      </c:pt>
                      <c:pt idx="3198">
                        <c:v>50.908718</c:v>
                      </c:pt>
                      <c:pt idx="3199">
                        <c:v>46.982028999999997</c:v>
                      </c:pt>
                      <c:pt idx="3200">
                        <c:v>45.014256000000003</c:v>
                      </c:pt>
                      <c:pt idx="3201">
                        <c:v>52.830863999999998</c:v>
                      </c:pt>
                      <c:pt idx="3202">
                        <c:v>62.600181999999997</c:v>
                      </c:pt>
                      <c:pt idx="3203">
                        <c:v>58.674385000000001</c:v>
                      </c:pt>
                      <c:pt idx="3204">
                        <c:v>70.393326000000002</c:v>
                      </c:pt>
                      <c:pt idx="3205">
                        <c:v>46.918258999999999</c:v>
                      </c:pt>
                      <c:pt idx="3206">
                        <c:v>58.634540999999999</c:v>
                      </c:pt>
                      <c:pt idx="3207">
                        <c:v>56.667220999999998</c:v>
                      </c:pt>
                      <c:pt idx="3208">
                        <c:v>41.025593000000001</c:v>
                      </c:pt>
                      <c:pt idx="3209">
                        <c:v>33.203671</c:v>
                      </c:pt>
                      <c:pt idx="3210">
                        <c:v>58.581440000000001</c:v>
                      </c:pt>
                      <c:pt idx="3211">
                        <c:v>48.806807999999997</c:v>
                      </c:pt>
                      <c:pt idx="3212">
                        <c:v>68.314048999999997</c:v>
                      </c:pt>
                      <c:pt idx="3213">
                        <c:v>44.881920000000001</c:v>
                      </c:pt>
                      <c:pt idx="3214">
                        <c:v>58.528365999999998</c:v>
                      </c:pt>
                      <c:pt idx="3215">
                        <c:v>60.465606999999999</c:v>
                      </c:pt>
                      <c:pt idx="3216">
                        <c:v>58.501842000000003</c:v>
                      </c:pt>
                      <c:pt idx="3217">
                        <c:v>62.387816999999998</c:v>
                      </c:pt>
                      <c:pt idx="3218">
                        <c:v>66.272034000000005</c:v>
                      </c:pt>
                      <c:pt idx="3219">
                        <c:v>74.051948999999993</c:v>
                      </c:pt>
                      <c:pt idx="3220">
                        <c:v>35.069285999999998</c:v>
                      </c:pt>
                      <c:pt idx="3221">
                        <c:v>60.383408000000003</c:v>
                      </c:pt>
                      <c:pt idx="3222">
                        <c:v>40.895614999999999</c:v>
                      </c:pt>
                      <c:pt idx="3223">
                        <c:v>58.409053999999998</c:v>
                      </c:pt>
                      <c:pt idx="3224">
                        <c:v>25.304849999999998</c:v>
                      </c:pt>
                      <c:pt idx="3225">
                        <c:v>36.975619999999999</c:v>
                      </c:pt>
                      <c:pt idx="3226">
                        <c:v>40.858521000000003</c:v>
                      </c:pt>
                      <c:pt idx="3227">
                        <c:v>66.136878999999993</c:v>
                      </c:pt>
                      <c:pt idx="3228">
                        <c:v>60.287590000000002</c:v>
                      </c:pt>
                      <c:pt idx="3229">
                        <c:v>97.215987999999996</c:v>
                      </c:pt>
                      <c:pt idx="3230">
                        <c:v>60.260230999999997</c:v>
                      </c:pt>
                      <c:pt idx="3231">
                        <c:v>48.585929999999998</c:v>
                      </c:pt>
                      <c:pt idx="3232">
                        <c:v>68.004859999999994</c:v>
                      </c:pt>
                      <c:pt idx="3233">
                        <c:v>54.391540999999997</c:v>
                      </c:pt>
                      <c:pt idx="3234">
                        <c:v>50.494965000000001</c:v>
                      </c:pt>
                      <c:pt idx="3235">
                        <c:v>38.833461999999997</c:v>
                      </c:pt>
                      <c:pt idx="3236">
                        <c:v>67.943123</c:v>
                      </c:pt>
                      <c:pt idx="3237">
                        <c:v>56.282947999999998</c:v>
                      </c:pt>
                      <c:pt idx="3238">
                        <c:v>48.508761999999997</c:v>
                      </c:pt>
                      <c:pt idx="3239">
                        <c:v>71.776657</c:v>
                      </c:pt>
                      <c:pt idx="3240">
                        <c:v>81.457702999999995</c:v>
                      </c:pt>
                      <c:pt idx="3241">
                        <c:v>60.109881999999999</c:v>
                      </c:pt>
                      <c:pt idx="3242">
                        <c:v>63.973399999999998</c:v>
                      </c:pt>
                      <c:pt idx="3243">
                        <c:v>58.144421000000001</c:v>
                      </c:pt>
                      <c:pt idx="3244">
                        <c:v>36.816428999999999</c:v>
                      </c:pt>
                      <c:pt idx="3245">
                        <c:v>61.992527000000003</c:v>
                      </c:pt>
                      <c:pt idx="3246">
                        <c:v>56.167957000000001</c:v>
                      </c:pt>
                      <c:pt idx="3247">
                        <c:v>58.091576000000003</c:v>
                      </c:pt>
                      <c:pt idx="3248">
                        <c:v>23.231348000000001</c:v>
                      </c:pt>
                      <c:pt idx="3249">
                        <c:v>48.387638000000003</c:v>
                      </c:pt>
                      <c:pt idx="3250">
                        <c:v>56.116897999999999</c:v>
                      </c:pt>
                      <c:pt idx="3251">
                        <c:v>48.365634999999997</c:v>
                      </c:pt>
                      <c:pt idx="3252">
                        <c:v>40.617893000000002</c:v>
                      </c:pt>
                      <c:pt idx="3253">
                        <c:v>63.813602000000003</c:v>
                      </c:pt>
                      <c:pt idx="3254">
                        <c:v>54.132556999999998</c:v>
                      </c:pt>
                      <c:pt idx="3255">
                        <c:v>48.321643999999999</c:v>
                      </c:pt>
                      <c:pt idx="3256">
                        <c:v>50.243076000000002</c:v>
                      </c:pt>
                      <c:pt idx="3257">
                        <c:v>73.415481999999997</c:v>
                      </c:pt>
                      <c:pt idx="3258">
                        <c:v>42.494025999999998</c:v>
                      </c:pt>
                      <c:pt idx="3259">
                        <c:v>56.002105999999998</c:v>
                      </c:pt>
                      <c:pt idx="3260">
                        <c:v>46.336021000000002</c:v>
                      </c:pt>
                      <c:pt idx="3261">
                        <c:v>42.465018999999998</c:v>
                      </c:pt>
                      <c:pt idx="3262">
                        <c:v>40.525562000000001</c:v>
                      </c:pt>
                      <c:pt idx="3263">
                        <c:v>44.375038000000004</c:v>
                      </c:pt>
                      <c:pt idx="3264">
                        <c:v>34.720382999999998</c:v>
                      </c:pt>
                      <c:pt idx="3265">
                        <c:v>34.712474999999998</c:v>
                      </c:pt>
                      <c:pt idx="3266">
                        <c:v>38.560634999999998</c:v>
                      </c:pt>
                      <c:pt idx="3267">
                        <c:v>38.551853000000001</c:v>
                      </c:pt>
                      <c:pt idx="3268">
                        <c:v>59.741759999999999</c:v>
                      </c:pt>
                      <c:pt idx="3269">
                        <c:v>59.728152999999999</c:v>
                      </c:pt>
                      <c:pt idx="3270">
                        <c:v>98.240059000000002</c:v>
                      </c:pt>
                      <c:pt idx="3271">
                        <c:v>181.02865600000001</c:v>
                      </c:pt>
                      <c:pt idx="3272">
                        <c:v>427.438354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2F09-4E29-A3CE-0766CE31F99B}"/>
                  </c:ext>
                </c:extLst>
              </c15:ser>
            </c15:filteredScatterSeries>
            <c15:filteredScatterSeries>
              <c15:ser>
                <c:idx val="8"/>
                <c:order val="8"/>
                <c:tx>
                  <c:v>BrPVkTEAI-H2O2_0-3200_785_1 (3)</c:v>
                </c:tx>
                <c:spPr>
                  <a:ln w="19050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'BrPVkTEAI-H2O2_0-3200_785_1 (3)'!$A$2:$A$3274</c15:sqref>
                        </c15:formulaRef>
                      </c:ext>
                    </c:extLst>
                    <c:numCache>
                      <c:formatCode>General</c:formatCode>
                      <c:ptCount val="3273"/>
                      <c:pt idx="0">
                        <c:v>3201.5791020000001</c:v>
                      </c:pt>
                      <c:pt idx="1">
                        <c:v>3200.876953</c:v>
                      </c:pt>
                      <c:pt idx="2">
                        <c:v>3200.1748050000001</c:v>
                      </c:pt>
                      <c:pt idx="3">
                        <c:v>3199.4726559999999</c:v>
                      </c:pt>
                      <c:pt idx="4">
                        <c:v>3198.7695309999999</c:v>
                      </c:pt>
                      <c:pt idx="5">
                        <c:v>3198.0673830000001</c:v>
                      </c:pt>
                      <c:pt idx="6">
                        <c:v>3197.3642580000001</c:v>
                      </c:pt>
                      <c:pt idx="7">
                        <c:v>3196.6621089999999</c:v>
                      </c:pt>
                      <c:pt idx="8">
                        <c:v>3195.9589839999999</c:v>
                      </c:pt>
                      <c:pt idx="9">
                        <c:v>3195.2558589999999</c:v>
                      </c:pt>
                      <c:pt idx="10">
                        <c:v>3194.5527339999999</c:v>
                      </c:pt>
                      <c:pt idx="11">
                        <c:v>3193.8486330000001</c:v>
                      </c:pt>
                      <c:pt idx="12">
                        <c:v>3193.1455080000001</c:v>
                      </c:pt>
                      <c:pt idx="13">
                        <c:v>3192.4423830000001</c:v>
                      </c:pt>
                      <c:pt idx="14">
                        <c:v>3191.7382809999999</c:v>
                      </c:pt>
                      <c:pt idx="15">
                        <c:v>3191.0341800000001</c:v>
                      </c:pt>
                      <c:pt idx="16">
                        <c:v>3190.330078</c:v>
                      </c:pt>
                      <c:pt idx="17">
                        <c:v>3189.6259770000001</c:v>
                      </c:pt>
                      <c:pt idx="18">
                        <c:v>3188.921875</c:v>
                      </c:pt>
                      <c:pt idx="19">
                        <c:v>3188.2177729999999</c:v>
                      </c:pt>
                      <c:pt idx="20">
                        <c:v>3187.513672</c:v>
                      </c:pt>
                      <c:pt idx="21">
                        <c:v>3186.8085940000001</c:v>
                      </c:pt>
                      <c:pt idx="22">
                        <c:v>3186.1035160000001</c:v>
                      </c:pt>
                      <c:pt idx="23">
                        <c:v>3185.399414</c:v>
                      </c:pt>
                      <c:pt idx="24">
                        <c:v>3184.694336</c:v>
                      </c:pt>
                      <c:pt idx="25">
                        <c:v>3183.9892580000001</c:v>
                      </c:pt>
                      <c:pt idx="26">
                        <c:v>3183.283203</c:v>
                      </c:pt>
                      <c:pt idx="27">
                        <c:v>3182.578125</c:v>
                      </c:pt>
                      <c:pt idx="28">
                        <c:v>3181.873047</c:v>
                      </c:pt>
                      <c:pt idx="29">
                        <c:v>3181.1669919999999</c:v>
                      </c:pt>
                      <c:pt idx="30">
                        <c:v>3180.4609380000002</c:v>
                      </c:pt>
                      <c:pt idx="31">
                        <c:v>3179.7558589999999</c:v>
                      </c:pt>
                      <c:pt idx="32">
                        <c:v>3179.0498050000001</c:v>
                      </c:pt>
                      <c:pt idx="33">
                        <c:v>3178.34375</c:v>
                      </c:pt>
                      <c:pt idx="34">
                        <c:v>3177.6367190000001</c:v>
                      </c:pt>
                      <c:pt idx="35">
                        <c:v>3176.930664</c:v>
                      </c:pt>
                      <c:pt idx="36">
                        <c:v>3176.2246089999999</c:v>
                      </c:pt>
                      <c:pt idx="37">
                        <c:v>3175.517578</c:v>
                      </c:pt>
                      <c:pt idx="38">
                        <c:v>3174.810547</c:v>
                      </c:pt>
                      <c:pt idx="39">
                        <c:v>3174.1035160000001</c:v>
                      </c:pt>
                      <c:pt idx="40">
                        <c:v>3173.3964839999999</c:v>
                      </c:pt>
                      <c:pt idx="41">
                        <c:v>3172.689453</c:v>
                      </c:pt>
                      <c:pt idx="42">
                        <c:v>3171.982422</c:v>
                      </c:pt>
                      <c:pt idx="43">
                        <c:v>3171.2753910000001</c:v>
                      </c:pt>
                      <c:pt idx="44">
                        <c:v>3170.5673830000001</c:v>
                      </c:pt>
                      <c:pt idx="45">
                        <c:v>3169.8603520000001</c:v>
                      </c:pt>
                      <c:pt idx="46">
                        <c:v>3169.1523440000001</c:v>
                      </c:pt>
                      <c:pt idx="47">
                        <c:v>3168.444336</c:v>
                      </c:pt>
                      <c:pt idx="48">
                        <c:v>3167.736328</c:v>
                      </c:pt>
                      <c:pt idx="49">
                        <c:v>3167.0283199999999</c:v>
                      </c:pt>
                      <c:pt idx="50">
                        <c:v>3166.319336</c:v>
                      </c:pt>
                      <c:pt idx="51">
                        <c:v>3165.611328</c:v>
                      </c:pt>
                      <c:pt idx="52">
                        <c:v>3164.9033199999999</c:v>
                      </c:pt>
                      <c:pt idx="53">
                        <c:v>3164.194336</c:v>
                      </c:pt>
                      <c:pt idx="54">
                        <c:v>3163.4853520000001</c:v>
                      </c:pt>
                      <c:pt idx="55">
                        <c:v>3162.7763669999999</c:v>
                      </c:pt>
                      <c:pt idx="56">
                        <c:v>3162.0673830000001</c:v>
                      </c:pt>
                      <c:pt idx="57">
                        <c:v>3161.3583979999999</c:v>
                      </c:pt>
                      <c:pt idx="58">
                        <c:v>3160.649414</c:v>
                      </c:pt>
                      <c:pt idx="59">
                        <c:v>3159.939453</c:v>
                      </c:pt>
                      <c:pt idx="60">
                        <c:v>3159.2304690000001</c:v>
                      </c:pt>
                      <c:pt idx="61">
                        <c:v>3158.5205080000001</c:v>
                      </c:pt>
                      <c:pt idx="62">
                        <c:v>3157.810547</c:v>
                      </c:pt>
                      <c:pt idx="63">
                        <c:v>3157.100586</c:v>
                      </c:pt>
                      <c:pt idx="64">
                        <c:v>3156.390625</c:v>
                      </c:pt>
                      <c:pt idx="65">
                        <c:v>3155.680664</c:v>
                      </c:pt>
                      <c:pt idx="66">
                        <c:v>3154.9697270000001</c:v>
                      </c:pt>
                      <c:pt idx="67">
                        <c:v>3154.2597660000001</c:v>
                      </c:pt>
                      <c:pt idx="68">
                        <c:v>3153.548828</c:v>
                      </c:pt>
                      <c:pt idx="69">
                        <c:v>3152.8378910000001</c:v>
                      </c:pt>
                      <c:pt idx="70">
                        <c:v>3152.1279300000001</c:v>
                      </c:pt>
                      <c:pt idx="71">
                        <c:v>3151.4169919999999</c:v>
                      </c:pt>
                      <c:pt idx="72">
                        <c:v>3150.705078</c:v>
                      </c:pt>
                      <c:pt idx="73">
                        <c:v>3149.9941410000001</c:v>
                      </c:pt>
                      <c:pt idx="74">
                        <c:v>3149.283203</c:v>
                      </c:pt>
                      <c:pt idx="75">
                        <c:v>3148.571289</c:v>
                      </c:pt>
                      <c:pt idx="76">
                        <c:v>3147.8603520000001</c:v>
                      </c:pt>
                      <c:pt idx="77">
                        <c:v>3147.1484380000002</c:v>
                      </c:pt>
                      <c:pt idx="78">
                        <c:v>3146.4365229999999</c:v>
                      </c:pt>
                      <c:pt idx="79">
                        <c:v>3145.7246089999999</c:v>
                      </c:pt>
                      <c:pt idx="80">
                        <c:v>3145.0126949999999</c:v>
                      </c:pt>
                      <c:pt idx="81">
                        <c:v>3144.2998050000001</c:v>
                      </c:pt>
                      <c:pt idx="82">
                        <c:v>3143.5878910000001</c:v>
                      </c:pt>
                      <c:pt idx="83">
                        <c:v>3142.875</c:v>
                      </c:pt>
                      <c:pt idx="84">
                        <c:v>3142.163086</c:v>
                      </c:pt>
                      <c:pt idx="85">
                        <c:v>3141.4501949999999</c:v>
                      </c:pt>
                      <c:pt idx="86">
                        <c:v>3140.7373050000001</c:v>
                      </c:pt>
                      <c:pt idx="87">
                        <c:v>3140.024414</c:v>
                      </c:pt>
                      <c:pt idx="88">
                        <c:v>3139.310547</c:v>
                      </c:pt>
                      <c:pt idx="89">
                        <c:v>3138.5976559999999</c:v>
                      </c:pt>
                      <c:pt idx="90">
                        <c:v>3137.8847660000001</c:v>
                      </c:pt>
                      <c:pt idx="91">
                        <c:v>3137.1708979999999</c:v>
                      </c:pt>
                      <c:pt idx="92">
                        <c:v>3136.4570309999999</c:v>
                      </c:pt>
                      <c:pt idx="93">
                        <c:v>3135.743164</c:v>
                      </c:pt>
                      <c:pt idx="94">
                        <c:v>3135.029297</c:v>
                      </c:pt>
                      <c:pt idx="95">
                        <c:v>3134.3154300000001</c:v>
                      </c:pt>
                      <c:pt idx="96">
                        <c:v>3133.6015630000002</c:v>
                      </c:pt>
                      <c:pt idx="97">
                        <c:v>3132.8867190000001</c:v>
                      </c:pt>
                      <c:pt idx="98">
                        <c:v>3132.1728520000001</c:v>
                      </c:pt>
                      <c:pt idx="99">
                        <c:v>3131.4580080000001</c:v>
                      </c:pt>
                      <c:pt idx="100">
                        <c:v>3130.743164</c:v>
                      </c:pt>
                      <c:pt idx="101">
                        <c:v>3130.0283199999999</c:v>
                      </c:pt>
                      <c:pt idx="102">
                        <c:v>3129.3134770000001</c:v>
                      </c:pt>
                      <c:pt idx="103">
                        <c:v>3128.5986330000001</c:v>
                      </c:pt>
                      <c:pt idx="104">
                        <c:v>3127.883789</c:v>
                      </c:pt>
                      <c:pt idx="105">
                        <c:v>3127.1679690000001</c:v>
                      </c:pt>
                      <c:pt idx="106">
                        <c:v>3126.453125</c:v>
                      </c:pt>
                      <c:pt idx="107">
                        <c:v>3125.7373050000001</c:v>
                      </c:pt>
                      <c:pt idx="108">
                        <c:v>3125.0214839999999</c:v>
                      </c:pt>
                      <c:pt idx="109">
                        <c:v>3124.305664</c:v>
                      </c:pt>
                      <c:pt idx="110">
                        <c:v>3123.5898440000001</c:v>
                      </c:pt>
                      <c:pt idx="111">
                        <c:v>3122.8740229999999</c:v>
                      </c:pt>
                      <c:pt idx="112">
                        <c:v>3122.1572270000001</c:v>
                      </c:pt>
                      <c:pt idx="113">
                        <c:v>3121.4414059999999</c:v>
                      </c:pt>
                      <c:pt idx="114">
                        <c:v>3120.7246089999999</c:v>
                      </c:pt>
                      <c:pt idx="115">
                        <c:v>3120.008789</c:v>
                      </c:pt>
                      <c:pt idx="116">
                        <c:v>3119.2919919999999</c:v>
                      </c:pt>
                      <c:pt idx="117">
                        <c:v>3118.5751949999999</c:v>
                      </c:pt>
                      <c:pt idx="118">
                        <c:v>3117.857422</c:v>
                      </c:pt>
                      <c:pt idx="119">
                        <c:v>3117.140625</c:v>
                      </c:pt>
                      <c:pt idx="120">
                        <c:v>3116.423828</c:v>
                      </c:pt>
                      <c:pt idx="121">
                        <c:v>3115.7060550000001</c:v>
                      </c:pt>
                      <c:pt idx="122">
                        <c:v>3114.9882809999999</c:v>
                      </c:pt>
                      <c:pt idx="123">
                        <c:v>3114.2714839999999</c:v>
                      </c:pt>
                      <c:pt idx="124">
                        <c:v>3113.553711</c:v>
                      </c:pt>
                      <c:pt idx="125">
                        <c:v>3112.834961</c:v>
                      </c:pt>
                      <c:pt idx="126">
                        <c:v>3112.1171880000002</c:v>
                      </c:pt>
                      <c:pt idx="127">
                        <c:v>3111.399414</c:v>
                      </c:pt>
                      <c:pt idx="128">
                        <c:v>3110.680664</c:v>
                      </c:pt>
                      <c:pt idx="129">
                        <c:v>3109.9628910000001</c:v>
                      </c:pt>
                      <c:pt idx="130">
                        <c:v>3109.2441410000001</c:v>
                      </c:pt>
                      <c:pt idx="131">
                        <c:v>3108.5253910000001</c:v>
                      </c:pt>
                      <c:pt idx="132">
                        <c:v>3107.8066410000001</c:v>
                      </c:pt>
                      <c:pt idx="133">
                        <c:v>3107.0878910000001</c:v>
                      </c:pt>
                      <c:pt idx="134">
                        <c:v>3106.3691410000001</c:v>
                      </c:pt>
                      <c:pt idx="135">
                        <c:v>3105.649414</c:v>
                      </c:pt>
                      <c:pt idx="136">
                        <c:v>3104.930664</c:v>
                      </c:pt>
                      <c:pt idx="137">
                        <c:v>3104.2109380000002</c:v>
                      </c:pt>
                      <c:pt idx="138">
                        <c:v>3103.491211</c:v>
                      </c:pt>
                      <c:pt idx="139">
                        <c:v>3102.7714839999999</c:v>
                      </c:pt>
                      <c:pt idx="140">
                        <c:v>3102.0517580000001</c:v>
                      </c:pt>
                      <c:pt idx="141">
                        <c:v>3101.3320309999999</c:v>
                      </c:pt>
                      <c:pt idx="142">
                        <c:v>3100.6123050000001</c:v>
                      </c:pt>
                      <c:pt idx="143">
                        <c:v>3099.8916020000001</c:v>
                      </c:pt>
                      <c:pt idx="144">
                        <c:v>3099.1708979999999</c:v>
                      </c:pt>
                      <c:pt idx="145">
                        <c:v>3098.451172</c:v>
                      </c:pt>
                      <c:pt idx="146">
                        <c:v>3097.7304690000001</c:v>
                      </c:pt>
                      <c:pt idx="147">
                        <c:v>3097.0097660000001</c:v>
                      </c:pt>
                      <c:pt idx="148">
                        <c:v>3096.2890630000002</c:v>
                      </c:pt>
                      <c:pt idx="149">
                        <c:v>3095.5673830000001</c:v>
                      </c:pt>
                      <c:pt idx="150">
                        <c:v>3094.8466800000001</c:v>
                      </c:pt>
                      <c:pt idx="151">
                        <c:v>3094.125</c:v>
                      </c:pt>
                      <c:pt idx="152">
                        <c:v>3093.404297</c:v>
                      </c:pt>
                      <c:pt idx="153">
                        <c:v>3092.6826169999999</c:v>
                      </c:pt>
                      <c:pt idx="154">
                        <c:v>3091.9609380000002</c:v>
                      </c:pt>
                      <c:pt idx="155">
                        <c:v>3091.2392580000001</c:v>
                      </c:pt>
                      <c:pt idx="156">
                        <c:v>3090.517578</c:v>
                      </c:pt>
                      <c:pt idx="157">
                        <c:v>3089.794922</c:v>
                      </c:pt>
                      <c:pt idx="158">
                        <c:v>3089.0732419999999</c:v>
                      </c:pt>
                      <c:pt idx="159">
                        <c:v>3088.350586</c:v>
                      </c:pt>
                      <c:pt idx="160">
                        <c:v>3087.6289059999999</c:v>
                      </c:pt>
                      <c:pt idx="161">
                        <c:v>3086.90625</c:v>
                      </c:pt>
                      <c:pt idx="162">
                        <c:v>3086.1835940000001</c:v>
                      </c:pt>
                      <c:pt idx="163">
                        <c:v>3085.4609380000002</c:v>
                      </c:pt>
                      <c:pt idx="164">
                        <c:v>3084.7373050000001</c:v>
                      </c:pt>
                      <c:pt idx="165">
                        <c:v>3084.0146479999999</c:v>
                      </c:pt>
                      <c:pt idx="166">
                        <c:v>3083.2910160000001</c:v>
                      </c:pt>
                      <c:pt idx="167">
                        <c:v>3082.5683589999999</c:v>
                      </c:pt>
                      <c:pt idx="168">
                        <c:v>3081.8447270000001</c:v>
                      </c:pt>
                      <c:pt idx="169">
                        <c:v>3081.1210940000001</c:v>
                      </c:pt>
                      <c:pt idx="170">
                        <c:v>3080.397461</c:v>
                      </c:pt>
                      <c:pt idx="171">
                        <c:v>3079.673828</c:v>
                      </c:pt>
                      <c:pt idx="172">
                        <c:v>3078.9492190000001</c:v>
                      </c:pt>
                      <c:pt idx="173">
                        <c:v>3078.225586</c:v>
                      </c:pt>
                      <c:pt idx="174">
                        <c:v>3077.5009770000001</c:v>
                      </c:pt>
                      <c:pt idx="175">
                        <c:v>3076.7763669999999</c:v>
                      </c:pt>
                      <c:pt idx="176">
                        <c:v>3076.0527339999999</c:v>
                      </c:pt>
                      <c:pt idx="177">
                        <c:v>3075.328125</c:v>
                      </c:pt>
                      <c:pt idx="178">
                        <c:v>3074.602539</c:v>
                      </c:pt>
                      <c:pt idx="179">
                        <c:v>3073.8779300000001</c:v>
                      </c:pt>
                      <c:pt idx="180">
                        <c:v>3073.1533199999999</c:v>
                      </c:pt>
                      <c:pt idx="181">
                        <c:v>3072.4277339999999</c:v>
                      </c:pt>
                      <c:pt idx="182">
                        <c:v>3071.703125</c:v>
                      </c:pt>
                      <c:pt idx="183">
                        <c:v>3070.977539</c:v>
                      </c:pt>
                      <c:pt idx="184">
                        <c:v>3070.251953</c:v>
                      </c:pt>
                      <c:pt idx="185">
                        <c:v>3069.5263669999999</c:v>
                      </c:pt>
                      <c:pt idx="186">
                        <c:v>3068.7998050000001</c:v>
                      </c:pt>
                      <c:pt idx="187">
                        <c:v>3068.0742190000001</c:v>
                      </c:pt>
                      <c:pt idx="188">
                        <c:v>3067.3486330000001</c:v>
                      </c:pt>
                      <c:pt idx="189">
                        <c:v>3066.6220699999999</c:v>
                      </c:pt>
                      <c:pt idx="190">
                        <c:v>3065.8955080000001</c:v>
                      </c:pt>
                      <c:pt idx="191">
                        <c:v>3065.1689449999999</c:v>
                      </c:pt>
                      <c:pt idx="192">
                        <c:v>3064.4423830000001</c:v>
                      </c:pt>
                      <c:pt idx="193">
                        <c:v>3063.7158199999999</c:v>
                      </c:pt>
                      <c:pt idx="194">
                        <c:v>3062.9892580000001</c:v>
                      </c:pt>
                      <c:pt idx="195">
                        <c:v>3062.2626949999999</c:v>
                      </c:pt>
                      <c:pt idx="196">
                        <c:v>3061.5351559999999</c:v>
                      </c:pt>
                      <c:pt idx="197">
                        <c:v>3060.8076169999999</c:v>
                      </c:pt>
                      <c:pt idx="198">
                        <c:v>3060.080078</c:v>
                      </c:pt>
                      <c:pt idx="199">
                        <c:v>3059.352539</c:v>
                      </c:pt>
                      <c:pt idx="200">
                        <c:v>3058.625</c:v>
                      </c:pt>
                      <c:pt idx="201">
                        <c:v>3057.897461</c:v>
                      </c:pt>
                      <c:pt idx="202">
                        <c:v>3057.169922</c:v>
                      </c:pt>
                      <c:pt idx="203">
                        <c:v>3056.4414059999999</c:v>
                      </c:pt>
                      <c:pt idx="204">
                        <c:v>3055.7138669999999</c:v>
                      </c:pt>
                      <c:pt idx="205">
                        <c:v>3054.9853520000001</c:v>
                      </c:pt>
                      <c:pt idx="206">
                        <c:v>3054.256836</c:v>
                      </c:pt>
                      <c:pt idx="207">
                        <c:v>3053.5283199999999</c:v>
                      </c:pt>
                      <c:pt idx="208">
                        <c:v>3052.7998050000001</c:v>
                      </c:pt>
                      <c:pt idx="209">
                        <c:v>3052.0703130000002</c:v>
                      </c:pt>
                      <c:pt idx="210">
                        <c:v>3051.341797</c:v>
                      </c:pt>
                      <c:pt idx="211">
                        <c:v>3050.6123050000001</c:v>
                      </c:pt>
                      <c:pt idx="212">
                        <c:v>3049.883789</c:v>
                      </c:pt>
                      <c:pt idx="213">
                        <c:v>3049.154297</c:v>
                      </c:pt>
                      <c:pt idx="214">
                        <c:v>3048.4248050000001</c:v>
                      </c:pt>
                      <c:pt idx="215">
                        <c:v>3047.6953130000002</c:v>
                      </c:pt>
                      <c:pt idx="216">
                        <c:v>3046.9658199999999</c:v>
                      </c:pt>
                      <c:pt idx="217">
                        <c:v>3046.2353520000001</c:v>
                      </c:pt>
                      <c:pt idx="218">
                        <c:v>3045.5058589999999</c:v>
                      </c:pt>
                      <c:pt idx="219">
                        <c:v>3044.7753910000001</c:v>
                      </c:pt>
                      <c:pt idx="220">
                        <c:v>3044.044922</c:v>
                      </c:pt>
                      <c:pt idx="221">
                        <c:v>3043.314453</c:v>
                      </c:pt>
                      <c:pt idx="222">
                        <c:v>3042.5839839999999</c:v>
                      </c:pt>
                      <c:pt idx="223">
                        <c:v>3041.8535160000001</c:v>
                      </c:pt>
                      <c:pt idx="224">
                        <c:v>3041.123047</c:v>
                      </c:pt>
                      <c:pt idx="225">
                        <c:v>3040.3916020000001</c:v>
                      </c:pt>
                      <c:pt idx="226">
                        <c:v>3039.6611330000001</c:v>
                      </c:pt>
                      <c:pt idx="227">
                        <c:v>3038.9296880000002</c:v>
                      </c:pt>
                      <c:pt idx="228">
                        <c:v>3038.1982419999999</c:v>
                      </c:pt>
                      <c:pt idx="229">
                        <c:v>3037.466797</c:v>
                      </c:pt>
                      <c:pt idx="230">
                        <c:v>3036.7353520000001</c:v>
                      </c:pt>
                      <c:pt idx="231">
                        <c:v>3036.0039059999999</c:v>
                      </c:pt>
                      <c:pt idx="232">
                        <c:v>3035.2714839999999</c:v>
                      </c:pt>
                      <c:pt idx="233">
                        <c:v>3034.540039</c:v>
                      </c:pt>
                      <c:pt idx="234">
                        <c:v>3033.8076169999999</c:v>
                      </c:pt>
                      <c:pt idx="235">
                        <c:v>3033.0751949999999</c:v>
                      </c:pt>
                      <c:pt idx="236">
                        <c:v>3032.3427729999999</c:v>
                      </c:pt>
                      <c:pt idx="237">
                        <c:v>3031.6103520000001</c:v>
                      </c:pt>
                      <c:pt idx="238">
                        <c:v>3030.8779300000001</c:v>
                      </c:pt>
                      <c:pt idx="239">
                        <c:v>3030.1455080000001</c:v>
                      </c:pt>
                      <c:pt idx="240">
                        <c:v>3029.4121089999999</c:v>
                      </c:pt>
                      <c:pt idx="241">
                        <c:v>3028.678711</c:v>
                      </c:pt>
                      <c:pt idx="242">
                        <c:v>3027.946289</c:v>
                      </c:pt>
                      <c:pt idx="243">
                        <c:v>3027.2128910000001</c:v>
                      </c:pt>
                      <c:pt idx="244">
                        <c:v>3026.4794919999999</c:v>
                      </c:pt>
                      <c:pt idx="245">
                        <c:v>3025.7460940000001</c:v>
                      </c:pt>
                      <c:pt idx="246">
                        <c:v>3025.0117190000001</c:v>
                      </c:pt>
                      <c:pt idx="247">
                        <c:v>3024.2783199999999</c:v>
                      </c:pt>
                      <c:pt idx="248">
                        <c:v>3023.5439449999999</c:v>
                      </c:pt>
                      <c:pt idx="249">
                        <c:v>3022.8095699999999</c:v>
                      </c:pt>
                      <c:pt idx="250">
                        <c:v>3022.076172</c:v>
                      </c:pt>
                      <c:pt idx="251">
                        <c:v>3021.341797</c:v>
                      </c:pt>
                      <c:pt idx="252">
                        <c:v>3020.6064449999999</c:v>
                      </c:pt>
                      <c:pt idx="253">
                        <c:v>3019.8720699999999</c:v>
                      </c:pt>
                      <c:pt idx="254">
                        <c:v>3019.1376949999999</c:v>
                      </c:pt>
                      <c:pt idx="255">
                        <c:v>3018.4023440000001</c:v>
                      </c:pt>
                      <c:pt idx="256">
                        <c:v>3017.6679690000001</c:v>
                      </c:pt>
                      <c:pt idx="257">
                        <c:v>3016.9326169999999</c:v>
                      </c:pt>
                      <c:pt idx="258">
                        <c:v>3016.1972660000001</c:v>
                      </c:pt>
                      <c:pt idx="259">
                        <c:v>3015.461914</c:v>
                      </c:pt>
                      <c:pt idx="260">
                        <c:v>3014.7265630000002</c:v>
                      </c:pt>
                      <c:pt idx="261">
                        <c:v>3013.9902339999999</c:v>
                      </c:pt>
                      <c:pt idx="262">
                        <c:v>3013.2548830000001</c:v>
                      </c:pt>
                      <c:pt idx="263">
                        <c:v>3012.5185550000001</c:v>
                      </c:pt>
                      <c:pt idx="264">
                        <c:v>3011.7822270000001</c:v>
                      </c:pt>
                      <c:pt idx="265">
                        <c:v>3011.0458979999999</c:v>
                      </c:pt>
                      <c:pt idx="266">
                        <c:v>3010.3095699999999</c:v>
                      </c:pt>
                      <c:pt idx="267">
                        <c:v>3009.5732419999999</c:v>
                      </c:pt>
                      <c:pt idx="268">
                        <c:v>3008.836914</c:v>
                      </c:pt>
                      <c:pt idx="269">
                        <c:v>3008.0996089999999</c:v>
                      </c:pt>
                      <c:pt idx="270">
                        <c:v>3007.3632809999999</c:v>
                      </c:pt>
                      <c:pt idx="271">
                        <c:v>3006.6259770000001</c:v>
                      </c:pt>
                      <c:pt idx="272">
                        <c:v>3005.888672</c:v>
                      </c:pt>
                      <c:pt idx="273">
                        <c:v>3005.1513669999999</c:v>
                      </c:pt>
                      <c:pt idx="274">
                        <c:v>3004.4140630000002</c:v>
                      </c:pt>
                      <c:pt idx="275">
                        <c:v>3003.6767580000001</c:v>
                      </c:pt>
                      <c:pt idx="276">
                        <c:v>3002.9384770000001</c:v>
                      </c:pt>
                      <c:pt idx="277">
                        <c:v>3002.201172</c:v>
                      </c:pt>
                      <c:pt idx="278">
                        <c:v>3001.4628910000001</c:v>
                      </c:pt>
                      <c:pt idx="279">
                        <c:v>3000.7246089999999</c:v>
                      </c:pt>
                      <c:pt idx="280">
                        <c:v>2999.986328</c:v>
                      </c:pt>
                      <c:pt idx="281">
                        <c:v>2999.248047</c:v>
                      </c:pt>
                      <c:pt idx="282">
                        <c:v>2998.5097660000001</c:v>
                      </c:pt>
                      <c:pt idx="283">
                        <c:v>2997.7714839999999</c:v>
                      </c:pt>
                      <c:pt idx="284">
                        <c:v>2997.0322270000001</c:v>
                      </c:pt>
                      <c:pt idx="285">
                        <c:v>2996.2939449999999</c:v>
                      </c:pt>
                      <c:pt idx="286">
                        <c:v>2995.5546880000002</c:v>
                      </c:pt>
                      <c:pt idx="287">
                        <c:v>2994.8154300000001</c:v>
                      </c:pt>
                      <c:pt idx="288">
                        <c:v>2994.076172</c:v>
                      </c:pt>
                      <c:pt idx="289">
                        <c:v>2993.336914</c:v>
                      </c:pt>
                      <c:pt idx="290">
                        <c:v>2992.5966800000001</c:v>
                      </c:pt>
                      <c:pt idx="291">
                        <c:v>2991.857422</c:v>
                      </c:pt>
                      <c:pt idx="292">
                        <c:v>2991.1171880000002</c:v>
                      </c:pt>
                      <c:pt idx="293">
                        <c:v>2990.3779300000001</c:v>
                      </c:pt>
                      <c:pt idx="294">
                        <c:v>2989.6376949999999</c:v>
                      </c:pt>
                      <c:pt idx="295">
                        <c:v>2988.897461</c:v>
                      </c:pt>
                      <c:pt idx="296">
                        <c:v>2988.1572270000001</c:v>
                      </c:pt>
                      <c:pt idx="297">
                        <c:v>2987.4160160000001</c:v>
                      </c:pt>
                      <c:pt idx="298">
                        <c:v>2986.6757809999999</c:v>
                      </c:pt>
                      <c:pt idx="299">
                        <c:v>2985.9345699999999</c:v>
                      </c:pt>
                      <c:pt idx="300">
                        <c:v>2985.194336</c:v>
                      </c:pt>
                      <c:pt idx="301">
                        <c:v>2984.453125</c:v>
                      </c:pt>
                      <c:pt idx="302">
                        <c:v>2983.711914</c:v>
                      </c:pt>
                      <c:pt idx="303">
                        <c:v>2982.970703</c:v>
                      </c:pt>
                      <c:pt idx="304">
                        <c:v>2982.2285160000001</c:v>
                      </c:pt>
                      <c:pt idx="305">
                        <c:v>2981.4873050000001</c:v>
                      </c:pt>
                      <c:pt idx="306">
                        <c:v>2980.7451169999999</c:v>
                      </c:pt>
                      <c:pt idx="307">
                        <c:v>2980.0039059999999</c:v>
                      </c:pt>
                      <c:pt idx="308">
                        <c:v>2979.2617190000001</c:v>
                      </c:pt>
                      <c:pt idx="309">
                        <c:v>2978.5195309999999</c:v>
                      </c:pt>
                      <c:pt idx="310">
                        <c:v>2977.7773440000001</c:v>
                      </c:pt>
                      <c:pt idx="311">
                        <c:v>2977.0351559999999</c:v>
                      </c:pt>
                      <c:pt idx="312">
                        <c:v>2976.2919919999999</c:v>
                      </c:pt>
                      <c:pt idx="313">
                        <c:v>2975.5498050000001</c:v>
                      </c:pt>
                      <c:pt idx="314">
                        <c:v>2974.8066410000001</c:v>
                      </c:pt>
                      <c:pt idx="315">
                        <c:v>2974.064453</c:v>
                      </c:pt>
                      <c:pt idx="316">
                        <c:v>2973.321289</c:v>
                      </c:pt>
                      <c:pt idx="317">
                        <c:v>2972.578125</c:v>
                      </c:pt>
                      <c:pt idx="318">
                        <c:v>2971.8339839999999</c:v>
                      </c:pt>
                      <c:pt idx="319">
                        <c:v>2971.0908199999999</c:v>
                      </c:pt>
                      <c:pt idx="320">
                        <c:v>2970.3476559999999</c:v>
                      </c:pt>
                      <c:pt idx="321">
                        <c:v>2969.6035160000001</c:v>
                      </c:pt>
                      <c:pt idx="322">
                        <c:v>2968.859375</c:v>
                      </c:pt>
                      <c:pt idx="323">
                        <c:v>2968.1152339999999</c:v>
                      </c:pt>
                      <c:pt idx="324">
                        <c:v>2967.3710940000001</c:v>
                      </c:pt>
                      <c:pt idx="325">
                        <c:v>2966.626953</c:v>
                      </c:pt>
                      <c:pt idx="326">
                        <c:v>2965.8828130000002</c:v>
                      </c:pt>
                      <c:pt idx="327">
                        <c:v>2965.1376949999999</c:v>
                      </c:pt>
                      <c:pt idx="328">
                        <c:v>2964.3935550000001</c:v>
                      </c:pt>
                      <c:pt idx="329">
                        <c:v>2963.6484380000002</c:v>
                      </c:pt>
                      <c:pt idx="330">
                        <c:v>2962.9033199999999</c:v>
                      </c:pt>
                      <c:pt idx="331">
                        <c:v>2962.158203</c:v>
                      </c:pt>
                      <c:pt idx="332">
                        <c:v>2961.413086</c:v>
                      </c:pt>
                      <c:pt idx="333">
                        <c:v>2960.6679690000001</c:v>
                      </c:pt>
                      <c:pt idx="334">
                        <c:v>2959.9228520000001</c:v>
                      </c:pt>
                      <c:pt idx="335">
                        <c:v>2959.1767580000001</c:v>
                      </c:pt>
                      <c:pt idx="336">
                        <c:v>2958.430664</c:v>
                      </c:pt>
                      <c:pt idx="337">
                        <c:v>2957.685547</c:v>
                      </c:pt>
                      <c:pt idx="338">
                        <c:v>2956.939453</c:v>
                      </c:pt>
                      <c:pt idx="339">
                        <c:v>2956.1923830000001</c:v>
                      </c:pt>
                      <c:pt idx="340">
                        <c:v>2955.446289</c:v>
                      </c:pt>
                      <c:pt idx="341">
                        <c:v>2954.7001949999999</c:v>
                      </c:pt>
                      <c:pt idx="342">
                        <c:v>2953.953125</c:v>
                      </c:pt>
                      <c:pt idx="343">
                        <c:v>2953.2070309999999</c:v>
                      </c:pt>
                      <c:pt idx="344">
                        <c:v>2952.459961</c:v>
                      </c:pt>
                      <c:pt idx="345">
                        <c:v>2951.7128910000001</c:v>
                      </c:pt>
                      <c:pt idx="346">
                        <c:v>2950.9658199999999</c:v>
                      </c:pt>
                      <c:pt idx="347">
                        <c:v>2950.21875</c:v>
                      </c:pt>
                      <c:pt idx="348">
                        <c:v>2949.470703</c:v>
                      </c:pt>
                      <c:pt idx="349">
                        <c:v>2948.7236330000001</c:v>
                      </c:pt>
                      <c:pt idx="350">
                        <c:v>2947.975586</c:v>
                      </c:pt>
                      <c:pt idx="351">
                        <c:v>2947.227539</c:v>
                      </c:pt>
                      <c:pt idx="352">
                        <c:v>2946.4804690000001</c:v>
                      </c:pt>
                      <c:pt idx="353">
                        <c:v>2945.732422</c:v>
                      </c:pt>
                      <c:pt idx="354">
                        <c:v>2944.9833979999999</c:v>
                      </c:pt>
                      <c:pt idx="355">
                        <c:v>2944.2353520000001</c:v>
                      </c:pt>
                      <c:pt idx="356">
                        <c:v>2943.4873050000001</c:v>
                      </c:pt>
                      <c:pt idx="357">
                        <c:v>2942.7382809999999</c:v>
                      </c:pt>
                      <c:pt idx="358">
                        <c:v>2941.9892580000001</c:v>
                      </c:pt>
                      <c:pt idx="359">
                        <c:v>2941.2402339999999</c:v>
                      </c:pt>
                      <c:pt idx="360">
                        <c:v>2940.491211</c:v>
                      </c:pt>
                      <c:pt idx="361">
                        <c:v>2939.7421880000002</c:v>
                      </c:pt>
                      <c:pt idx="362">
                        <c:v>2938.993164</c:v>
                      </c:pt>
                      <c:pt idx="363">
                        <c:v>2938.243164</c:v>
                      </c:pt>
                      <c:pt idx="364">
                        <c:v>2937.4941410000001</c:v>
                      </c:pt>
                      <c:pt idx="365">
                        <c:v>2936.7441410000001</c:v>
                      </c:pt>
                      <c:pt idx="366">
                        <c:v>2935.9941410000001</c:v>
                      </c:pt>
                      <c:pt idx="367">
                        <c:v>2935.2441410000001</c:v>
                      </c:pt>
                      <c:pt idx="368">
                        <c:v>2934.4941410000001</c:v>
                      </c:pt>
                      <c:pt idx="369">
                        <c:v>2933.7441410000001</c:v>
                      </c:pt>
                      <c:pt idx="370">
                        <c:v>2932.993164</c:v>
                      </c:pt>
                      <c:pt idx="371">
                        <c:v>2932.243164</c:v>
                      </c:pt>
                      <c:pt idx="372">
                        <c:v>2931.4921880000002</c:v>
                      </c:pt>
                      <c:pt idx="373">
                        <c:v>2930.741211</c:v>
                      </c:pt>
                      <c:pt idx="374">
                        <c:v>2929.9902339999999</c:v>
                      </c:pt>
                      <c:pt idx="375">
                        <c:v>2929.2392580000001</c:v>
                      </c:pt>
                      <c:pt idx="376">
                        <c:v>2928.4882809999999</c:v>
                      </c:pt>
                      <c:pt idx="377">
                        <c:v>2927.7373050000001</c:v>
                      </c:pt>
                      <c:pt idx="378">
                        <c:v>2926.9853520000001</c:v>
                      </c:pt>
                      <c:pt idx="379">
                        <c:v>2926.2333979999999</c:v>
                      </c:pt>
                      <c:pt idx="380">
                        <c:v>2925.4814449999999</c:v>
                      </c:pt>
                      <c:pt idx="381">
                        <c:v>2924.7294919999999</c:v>
                      </c:pt>
                      <c:pt idx="382">
                        <c:v>2923.977539</c:v>
                      </c:pt>
                      <c:pt idx="383">
                        <c:v>2923.225586</c:v>
                      </c:pt>
                      <c:pt idx="384">
                        <c:v>2922.4736330000001</c:v>
                      </c:pt>
                      <c:pt idx="385">
                        <c:v>2921.720703</c:v>
                      </c:pt>
                      <c:pt idx="386">
                        <c:v>2920.96875</c:v>
                      </c:pt>
                      <c:pt idx="387">
                        <c:v>2920.2158199999999</c:v>
                      </c:pt>
                      <c:pt idx="388">
                        <c:v>2919.4628910000001</c:v>
                      </c:pt>
                      <c:pt idx="389">
                        <c:v>2918.709961</c:v>
                      </c:pt>
                      <c:pt idx="390">
                        <c:v>2917.9560550000001</c:v>
                      </c:pt>
                      <c:pt idx="391">
                        <c:v>2917.203125</c:v>
                      </c:pt>
                      <c:pt idx="392">
                        <c:v>2916.4501949999999</c:v>
                      </c:pt>
                      <c:pt idx="393">
                        <c:v>2915.696289</c:v>
                      </c:pt>
                      <c:pt idx="394">
                        <c:v>2914.9423830000001</c:v>
                      </c:pt>
                      <c:pt idx="395">
                        <c:v>2914.1884770000001</c:v>
                      </c:pt>
                      <c:pt idx="396">
                        <c:v>2913.4345699999999</c:v>
                      </c:pt>
                      <c:pt idx="397">
                        <c:v>2912.680664</c:v>
                      </c:pt>
                      <c:pt idx="398">
                        <c:v>2911.9267580000001</c:v>
                      </c:pt>
                      <c:pt idx="399">
                        <c:v>2911.171875</c:v>
                      </c:pt>
                      <c:pt idx="400">
                        <c:v>2910.4169919999999</c:v>
                      </c:pt>
                      <c:pt idx="401">
                        <c:v>2909.663086</c:v>
                      </c:pt>
                      <c:pt idx="402">
                        <c:v>2908.908203</c:v>
                      </c:pt>
                      <c:pt idx="403">
                        <c:v>2908.1533199999999</c:v>
                      </c:pt>
                      <c:pt idx="404">
                        <c:v>2907.397461</c:v>
                      </c:pt>
                      <c:pt idx="405">
                        <c:v>2906.642578</c:v>
                      </c:pt>
                      <c:pt idx="406">
                        <c:v>2905.8876949999999</c:v>
                      </c:pt>
                      <c:pt idx="407">
                        <c:v>2905.131836</c:v>
                      </c:pt>
                      <c:pt idx="408">
                        <c:v>2904.3759770000001</c:v>
                      </c:pt>
                      <c:pt idx="409">
                        <c:v>2903.6201169999999</c:v>
                      </c:pt>
                      <c:pt idx="410">
                        <c:v>2902.8642580000001</c:v>
                      </c:pt>
                      <c:pt idx="411">
                        <c:v>2902.1083979999999</c:v>
                      </c:pt>
                      <c:pt idx="412">
                        <c:v>2901.352539</c:v>
                      </c:pt>
                      <c:pt idx="413">
                        <c:v>2900.595703</c:v>
                      </c:pt>
                      <c:pt idx="414">
                        <c:v>2899.8398440000001</c:v>
                      </c:pt>
                      <c:pt idx="415">
                        <c:v>2899.0830080000001</c:v>
                      </c:pt>
                      <c:pt idx="416">
                        <c:v>2898.326172</c:v>
                      </c:pt>
                      <c:pt idx="417">
                        <c:v>2897.569336</c:v>
                      </c:pt>
                      <c:pt idx="418">
                        <c:v>2896.8125</c:v>
                      </c:pt>
                      <c:pt idx="419">
                        <c:v>2896.0546880000002</c:v>
                      </c:pt>
                      <c:pt idx="420">
                        <c:v>2895.2978520000001</c:v>
                      </c:pt>
                      <c:pt idx="421">
                        <c:v>2894.540039</c:v>
                      </c:pt>
                      <c:pt idx="422">
                        <c:v>2893.783203</c:v>
                      </c:pt>
                      <c:pt idx="423">
                        <c:v>2893.0253910000001</c:v>
                      </c:pt>
                      <c:pt idx="424">
                        <c:v>2892.267578</c:v>
                      </c:pt>
                      <c:pt idx="425">
                        <c:v>2891.5097660000001</c:v>
                      </c:pt>
                      <c:pt idx="426">
                        <c:v>2890.7509770000001</c:v>
                      </c:pt>
                      <c:pt idx="427">
                        <c:v>2889.993164</c:v>
                      </c:pt>
                      <c:pt idx="428">
                        <c:v>2889.234375</c:v>
                      </c:pt>
                      <c:pt idx="429">
                        <c:v>2888.475586</c:v>
                      </c:pt>
                      <c:pt idx="430">
                        <c:v>2887.7177729999999</c:v>
                      </c:pt>
                      <c:pt idx="431">
                        <c:v>2886.9589839999999</c:v>
                      </c:pt>
                      <c:pt idx="432">
                        <c:v>2886.1992190000001</c:v>
                      </c:pt>
                      <c:pt idx="433">
                        <c:v>2885.4404300000001</c:v>
                      </c:pt>
                      <c:pt idx="434">
                        <c:v>2884.6816410000001</c:v>
                      </c:pt>
                      <c:pt idx="435">
                        <c:v>2883.921875</c:v>
                      </c:pt>
                      <c:pt idx="436">
                        <c:v>2883.1621089999999</c:v>
                      </c:pt>
                      <c:pt idx="437">
                        <c:v>2882.4023440000001</c:v>
                      </c:pt>
                      <c:pt idx="438">
                        <c:v>2881.642578</c:v>
                      </c:pt>
                      <c:pt idx="439">
                        <c:v>2880.8828130000002</c:v>
                      </c:pt>
                      <c:pt idx="440">
                        <c:v>2880.123047</c:v>
                      </c:pt>
                      <c:pt idx="441">
                        <c:v>2879.3623050000001</c:v>
                      </c:pt>
                      <c:pt idx="442">
                        <c:v>2878.602539</c:v>
                      </c:pt>
                      <c:pt idx="443">
                        <c:v>2877.841797</c:v>
                      </c:pt>
                      <c:pt idx="444">
                        <c:v>2877.0810550000001</c:v>
                      </c:pt>
                      <c:pt idx="445">
                        <c:v>2876.3203130000002</c:v>
                      </c:pt>
                      <c:pt idx="446">
                        <c:v>2875.5595699999999</c:v>
                      </c:pt>
                      <c:pt idx="447">
                        <c:v>2874.798828</c:v>
                      </c:pt>
                      <c:pt idx="448">
                        <c:v>2874.0371089999999</c:v>
                      </c:pt>
                      <c:pt idx="449">
                        <c:v>2873.2763669999999</c:v>
                      </c:pt>
                      <c:pt idx="450">
                        <c:v>2872.5146479999999</c:v>
                      </c:pt>
                      <c:pt idx="451">
                        <c:v>2871.7529300000001</c:v>
                      </c:pt>
                      <c:pt idx="452">
                        <c:v>2870.991211</c:v>
                      </c:pt>
                      <c:pt idx="453">
                        <c:v>2870.2294919999999</c:v>
                      </c:pt>
                      <c:pt idx="454">
                        <c:v>2869.4677729999999</c:v>
                      </c:pt>
                      <c:pt idx="455">
                        <c:v>2868.705078</c:v>
                      </c:pt>
                      <c:pt idx="456">
                        <c:v>2867.9433589999999</c:v>
                      </c:pt>
                      <c:pt idx="457">
                        <c:v>2867.180664</c:v>
                      </c:pt>
                      <c:pt idx="458">
                        <c:v>2866.4179690000001</c:v>
                      </c:pt>
                      <c:pt idx="459">
                        <c:v>2865.6552729999999</c:v>
                      </c:pt>
                      <c:pt idx="460">
                        <c:v>2864.892578</c:v>
                      </c:pt>
                      <c:pt idx="461">
                        <c:v>2864.1289059999999</c:v>
                      </c:pt>
                      <c:pt idx="462">
                        <c:v>2863.366211</c:v>
                      </c:pt>
                      <c:pt idx="463">
                        <c:v>2862.602539</c:v>
                      </c:pt>
                      <c:pt idx="464">
                        <c:v>2861.8398440000001</c:v>
                      </c:pt>
                      <c:pt idx="465">
                        <c:v>2861.076172</c:v>
                      </c:pt>
                      <c:pt idx="466">
                        <c:v>2860.3125</c:v>
                      </c:pt>
                      <c:pt idx="467">
                        <c:v>2859.548828</c:v>
                      </c:pt>
                      <c:pt idx="468">
                        <c:v>2858.7841800000001</c:v>
                      </c:pt>
                      <c:pt idx="469">
                        <c:v>2858.0205080000001</c:v>
                      </c:pt>
                      <c:pt idx="470">
                        <c:v>2857.2558589999999</c:v>
                      </c:pt>
                      <c:pt idx="471">
                        <c:v>2856.491211</c:v>
                      </c:pt>
                      <c:pt idx="472">
                        <c:v>2855.727539</c:v>
                      </c:pt>
                      <c:pt idx="473">
                        <c:v>2854.9628910000001</c:v>
                      </c:pt>
                      <c:pt idx="474">
                        <c:v>2854.1972660000001</c:v>
                      </c:pt>
                      <c:pt idx="475">
                        <c:v>2853.4326169999999</c:v>
                      </c:pt>
                      <c:pt idx="476">
                        <c:v>2852.6679690000001</c:v>
                      </c:pt>
                      <c:pt idx="477">
                        <c:v>2851.9023440000001</c:v>
                      </c:pt>
                      <c:pt idx="478">
                        <c:v>2851.1367190000001</c:v>
                      </c:pt>
                      <c:pt idx="479">
                        <c:v>2850.3710940000001</c:v>
                      </c:pt>
                      <c:pt idx="480">
                        <c:v>2849.6054690000001</c:v>
                      </c:pt>
                      <c:pt idx="481">
                        <c:v>2848.8398440000001</c:v>
                      </c:pt>
                      <c:pt idx="482">
                        <c:v>2848.0742190000001</c:v>
                      </c:pt>
                      <c:pt idx="483">
                        <c:v>2847.3076169999999</c:v>
                      </c:pt>
                      <c:pt idx="484">
                        <c:v>2846.5419919999999</c:v>
                      </c:pt>
                      <c:pt idx="485">
                        <c:v>2845.7753910000001</c:v>
                      </c:pt>
                      <c:pt idx="486">
                        <c:v>2845.008789</c:v>
                      </c:pt>
                      <c:pt idx="487">
                        <c:v>2844.2421880000002</c:v>
                      </c:pt>
                      <c:pt idx="488">
                        <c:v>2843.475586</c:v>
                      </c:pt>
                      <c:pt idx="489">
                        <c:v>2842.7089839999999</c:v>
                      </c:pt>
                      <c:pt idx="490">
                        <c:v>2841.9414059999999</c:v>
                      </c:pt>
                      <c:pt idx="491">
                        <c:v>2841.173828</c:v>
                      </c:pt>
                      <c:pt idx="492">
                        <c:v>2840.4072270000001</c:v>
                      </c:pt>
                      <c:pt idx="493">
                        <c:v>2839.6396479999999</c:v>
                      </c:pt>
                      <c:pt idx="494">
                        <c:v>2838.8720699999999</c:v>
                      </c:pt>
                      <c:pt idx="495">
                        <c:v>2838.1044919999999</c:v>
                      </c:pt>
                      <c:pt idx="496">
                        <c:v>2837.3359380000002</c:v>
                      </c:pt>
                      <c:pt idx="497">
                        <c:v>2836.5683589999999</c:v>
                      </c:pt>
                      <c:pt idx="498">
                        <c:v>2835.7998050000001</c:v>
                      </c:pt>
                      <c:pt idx="499">
                        <c:v>2835.03125</c:v>
                      </c:pt>
                      <c:pt idx="500">
                        <c:v>2834.2626949999999</c:v>
                      </c:pt>
                      <c:pt idx="501">
                        <c:v>2833.4941410000001</c:v>
                      </c:pt>
                      <c:pt idx="502">
                        <c:v>2832.725586</c:v>
                      </c:pt>
                      <c:pt idx="503">
                        <c:v>2831.9570309999999</c:v>
                      </c:pt>
                      <c:pt idx="504">
                        <c:v>2831.1875</c:v>
                      </c:pt>
                      <c:pt idx="505">
                        <c:v>2830.4189449999999</c:v>
                      </c:pt>
                      <c:pt idx="506">
                        <c:v>2829.649414</c:v>
                      </c:pt>
                      <c:pt idx="507">
                        <c:v>2828.8798830000001</c:v>
                      </c:pt>
                      <c:pt idx="508">
                        <c:v>2828.1103520000001</c:v>
                      </c:pt>
                      <c:pt idx="509">
                        <c:v>2827.3408199999999</c:v>
                      </c:pt>
                      <c:pt idx="510">
                        <c:v>2826.5703130000002</c:v>
                      </c:pt>
                      <c:pt idx="511">
                        <c:v>2825.8007809999999</c:v>
                      </c:pt>
                      <c:pt idx="512">
                        <c:v>2825.0302729999999</c:v>
                      </c:pt>
                      <c:pt idx="513">
                        <c:v>2824.2597660000001</c:v>
                      </c:pt>
                      <c:pt idx="514">
                        <c:v>2823.4892580000001</c:v>
                      </c:pt>
                      <c:pt idx="515">
                        <c:v>2822.71875</c:v>
                      </c:pt>
                      <c:pt idx="516">
                        <c:v>2821.9482419999999</c:v>
                      </c:pt>
                      <c:pt idx="517">
                        <c:v>2821.1777339999999</c:v>
                      </c:pt>
                      <c:pt idx="518">
                        <c:v>2820.40625</c:v>
                      </c:pt>
                      <c:pt idx="519">
                        <c:v>2819.6347660000001</c:v>
                      </c:pt>
                      <c:pt idx="520">
                        <c:v>2818.8642580000001</c:v>
                      </c:pt>
                      <c:pt idx="521">
                        <c:v>2818.0927729999999</c:v>
                      </c:pt>
                      <c:pt idx="522">
                        <c:v>2817.321289</c:v>
                      </c:pt>
                      <c:pt idx="523">
                        <c:v>2816.548828</c:v>
                      </c:pt>
                      <c:pt idx="524">
                        <c:v>2815.7773440000001</c:v>
                      </c:pt>
                      <c:pt idx="525">
                        <c:v>2815.0048830000001</c:v>
                      </c:pt>
                      <c:pt idx="526">
                        <c:v>2814.2333979999999</c:v>
                      </c:pt>
                      <c:pt idx="527">
                        <c:v>2813.4609380000002</c:v>
                      </c:pt>
                      <c:pt idx="528">
                        <c:v>2812.6884770000001</c:v>
                      </c:pt>
                      <c:pt idx="529">
                        <c:v>2811.9160160000001</c:v>
                      </c:pt>
                      <c:pt idx="530">
                        <c:v>2811.142578</c:v>
                      </c:pt>
                      <c:pt idx="531">
                        <c:v>2810.3701169999999</c:v>
                      </c:pt>
                      <c:pt idx="532">
                        <c:v>2809.5966800000001</c:v>
                      </c:pt>
                      <c:pt idx="533">
                        <c:v>2808.8242190000001</c:v>
                      </c:pt>
                      <c:pt idx="534">
                        <c:v>2808.0507809999999</c:v>
                      </c:pt>
                      <c:pt idx="535">
                        <c:v>2807.2773440000001</c:v>
                      </c:pt>
                      <c:pt idx="536">
                        <c:v>2806.5039059999999</c:v>
                      </c:pt>
                      <c:pt idx="537">
                        <c:v>2805.7294919999999</c:v>
                      </c:pt>
                      <c:pt idx="538">
                        <c:v>2804.9560550000001</c:v>
                      </c:pt>
                      <c:pt idx="539">
                        <c:v>2804.1816410000001</c:v>
                      </c:pt>
                      <c:pt idx="540">
                        <c:v>2803.408203</c:v>
                      </c:pt>
                      <c:pt idx="541">
                        <c:v>2802.633789</c:v>
                      </c:pt>
                      <c:pt idx="542">
                        <c:v>2801.859375</c:v>
                      </c:pt>
                      <c:pt idx="543">
                        <c:v>2801.084961</c:v>
                      </c:pt>
                      <c:pt idx="544">
                        <c:v>2800.3095699999999</c:v>
                      </c:pt>
                      <c:pt idx="545">
                        <c:v>2799.5351559999999</c:v>
                      </c:pt>
                      <c:pt idx="546">
                        <c:v>2798.7597660000001</c:v>
                      </c:pt>
                      <c:pt idx="547">
                        <c:v>2797.9853520000001</c:v>
                      </c:pt>
                      <c:pt idx="548">
                        <c:v>2797.209961</c:v>
                      </c:pt>
                      <c:pt idx="549">
                        <c:v>2796.4345699999999</c:v>
                      </c:pt>
                      <c:pt idx="550">
                        <c:v>2795.658203</c:v>
                      </c:pt>
                      <c:pt idx="551">
                        <c:v>2794.8828130000002</c:v>
                      </c:pt>
                      <c:pt idx="552">
                        <c:v>2794.107422</c:v>
                      </c:pt>
                      <c:pt idx="553">
                        <c:v>2793.3310550000001</c:v>
                      </c:pt>
                      <c:pt idx="554">
                        <c:v>2792.5546880000002</c:v>
                      </c:pt>
                      <c:pt idx="555">
                        <c:v>2791.7783199999999</c:v>
                      </c:pt>
                      <c:pt idx="556">
                        <c:v>2791.001953</c:v>
                      </c:pt>
                      <c:pt idx="557">
                        <c:v>2790.225586</c:v>
                      </c:pt>
                      <c:pt idx="558">
                        <c:v>2789.4492190000001</c:v>
                      </c:pt>
                      <c:pt idx="559">
                        <c:v>2788.671875</c:v>
                      </c:pt>
                      <c:pt idx="560">
                        <c:v>2787.8945309999999</c:v>
                      </c:pt>
                      <c:pt idx="561">
                        <c:v>2787.118164</c:v>
                      </c:pt>
                      <c:pt idx="562">
                        <c:v>2786.3408199999999</c:v>
                      </c:pt>
                      <c:pt idx="563">
                        <c:v>2785.5634770000001</c:v>
                      </c:pt>
                      <c:pt idx="564">
                        <c:v>2784.7851559999999</c:v>
                      </c:pt>
                      <c:pt idx="565">
                        <c:v>2784.0078130000002</c:v>
                      </c:pt>
                      <c:pt idx="566">
                        <c:v>2783.2294919999999</c:v>
                      </c:pt>
                      <c:pt idx="567">
                        <c:v>2782.4521479999999</c:v>
                      </c:pt>
                      <c:pt idx="568">
                        <c:v>2781.673828</c:v>
                      </c:pt>
                      <c:pt idx="569">
                        <c:v>2780.8955080000001</c:v>
                      </c:pt>
                      <c:pt idx="570">
                        <c:v>2780.1171880000002</c:v>
                      </c:pt>
                      <c:pt idx="571">
                        <c:v>2779.3388669999999</c:v>
                      </c:pt>
                      <c:pt idx="572">
                        <c:v>2778.5595699999999</c:v>
                      </c:pt>
                      <c:pt idx="573">
                        <c:v>2777.78125</c:v>
                      </c:pt>
                      <c:pt idx="574">
                        <c:v>2777.001953</c:v>
                      </c:pt>
                      <c:pt idx="575">
                        <c:v>2776.2226559999999</c:v>
                      </c:pt>
                      <c:pt idx="576">
                        <c:v>2775.4433589999999</c:v>
                      </c:pt>
                      <c:pt idx="577">
                        <c:v>2774.6640630000002</c:v>
                      </c:pt>
                      <c:pt idx="578">
                        <c:v>2773.8847660000001</c:v>
                      </c:pt>
                      <c:pt idx="579">
                        <c:v>2773.1044919999999</c:v>
                      </c:pt>
                      <c:pt idx="580">
                        <c:v>2772.3242190000001</c:v>
                      </c:pt>
                      <c:pt idx="581">
                        <c:v>2771.544922</c:v>
                      </c:pt>
                      <c:pt idx="582">
                        <c:v>2770.7646479999999</c:v>
                      </c:pt>
                      <c:pt idx="583">
                        <c:v>2769.984375</c:v>
                      </c:pt>
                      <c:pt idx="584">
                        <c:v>2769.2041020000001</c:v>
                      </c:pt>
                      <c:pt idx="585">
                        <c:v>2768.4228520000001</c:v>
                      </c:pt>
                      <c:pt idx="586">
                        <c:v>2767.642578</c:v>
                      </c:pt>
                      <c:pt idx="587">
                        <c:v>2766.861328</c:v>
                      </c:pt>
                      <c:pt idx="588">
                        <c:v>2766.080078</c:v>
                      </c:pt>
                      <c:pt idx="589">
                        <c:v>2765.298828</c:v>
                      </c:pt>
                      <c:pt idx="590">
                        <c:v>2764.517578</c:v>
                      </c:pt>
                      <c:pt idx="591">
                        <c:v>2763.736328</c:v>
                      </c:pt>
                      <c:pt idx="592">
                        <c:v>2762.955078</c:v>
                      </c:pt>
                      <c:pt idx="593">
                        <c:v>2762.1728520000001</c:v>
                      </c:pt>
                      <c:pt idx="594">
                        <c:v>2761.3916020000001</c:v>
                      </c:pt>
                      <c:pt idx="595">
                        <c:v>2760.609375</c:v>
                      </c:pt>
                      <c:pt idx="596">
                        <c:v>2759.8271479999999</c:v>
                      </c:pt>
                      <c:pt idx="597">
                        <c:v>2759.044922</c:v>
                      </c:pt>
                      <c:pt idx="598">
                        <c:v>2758.2617190000001</c:v>
                      </c:pt>
                      <c:pt idx="599">
                        <c:v>2757.4794919999999</c:v>
                      </c:pt>
                      <c:pt idx="600">
                        <c:v>2756.6972660000001</c:v>
                      </c:pt>
                      <c:pt idx="601">
                        <c:v>2755.9140630000002</c:v>
                      </c:pt>
                      <c:pt idx="602">
                        <c:v>2755.1308589999999</c:v>
                      </c:pt>
                      <c:pt idx="603">
                        <c:v>2754.3476559999999</c:v>
                      </c:pt>
                      <c:pt idx="604">
                        <c:v>2753.564453</c:v>
                      </c:pt>
                      <c:pt idx="605">
                        <c:v>2752.78125</c:v>
                      </c:pt>
                      <c:pt idx="606">
                        <c:v>2751.9970699999999</c:v>
                      </c:pt>
                      <c:pt idx="607">
                        <c:v>2751.2138669999999</c:v>
                      </c:pt>
                      <c:pt idx="608">
                        <c:v>2750.4296880000002</c:v>
                      </c:pt>
                      <c:pt idx="609">
                        <c:v>2749.6455080000001</c:v>
                      </c:pt>
                      <c:pt idx="610">
                        <c:v>2748.861328</c:v>
                      </c:pt>
                      <c:pt idx="611">
                        <c:v>2748.0771479999999</c:v>
                      </c:pt>
                      <c:pt idx="612">
                        <c:v>2747.2919919999999</c:v>
                      </c:pt>
                      <c:pt idx="613">
                        <c:v>2746.5078130000002</c:v>
                      </c:pt>
                      <c:pt idx="614">
                        <c:v>2745.7226559999999</c:v>
                      </c:pt>
                      <c:pt idx="615">
                        <c:v>2744.9375</c:v>
                      </c:pt>
                      <c:pt idx="616">
                        <c:v>2744.1533199999999</c:v>
                      </c:pt>
                      <c:pt idx="617">
                        <c:v>2743.3671880000002</c:v>
                      </c:pt>
                      <c:pt idx="618">
                        <c:v>2742.5820309999999</c:v>
                      </c:pt>
                      <c:pt idx="619">
                        <c:v>2741.796875</c:v>
                      </c:pt>
                      <c:pt idx="620">
                        <c:v>2741.0107419999999</c:v>
                      </c:pt>
                      <c:pt idx="621">
                        <c:v>2740.225586</c:v>
                      </c:pt>
                      <c:pt idx="622">
                        <c:v>2739.439453</c:v>
                      </c:pt>
                      <c:pt idx="623">
                        <c:v>2738.6533199999999</c:v>
                      </c:pt>
                      <c:pt idx="624">
                        <c:v>2737.8671880000002</c:v>
                      </c:pt>
                      <c:pt idx="625">
                        <c:v>2737.080078</c:v>
                      </c:pt>
                      <c:pt idx="626">
                        <c:v>2736.2939449999999</c:v>
                      </c:pt>
                      <c:pt idx="627">
                        <c:v>2735.5078130000002</c:v>
                      </c:pt>
                      <c:pt idx="628">
                        <c:v>2734.720703</c:v>
                      </c:pt>
                      <c:pt idx="629">
                        <c:v>2733.9335940000001</c:v>
                      </c:pt>
                      <c:pt idx="630">
                        <c:v>2733.1464839999999</c:v>
                      </c:pt>
                      <c:pt idx="631">
                        <c:v>2732.359375</c:v>
                      </c:pt>
                      <c:pt idx="632">
                        <c:v>2731.571289</c:v>
                      </c:pt>
                      <c:pt idx="633">
                        <c:v>2730.7841800000001</c:v>
                      </c:pt>
                      <c:pt idx="634">
                        <c:v>2729.9960940000001</c:v>
                      </c:pt>
                      <c:pt idx="635">
                        <c:v>2729.2089839999999</c:v>
                      </c:pt>
                      <c:pt idx="636">
                        <c:v>2728.4208979999999</c:v>
                      </c:pt>
                      <c:pt idx="637">
                        <c:v>2727.6328130000002</c:v>
                      </c:pt>
                      <c:pt idx="638">
                        <c:v>2726.84375</c:v>
                      </c:pt>
                      <c:pt idx="639">
                        <c:v>2726.055664</c:v>
                      </c:pt>
                      <c:pt idx="640">
                        <c:v>2725.267578</c:v>
                      </c:pt>
                      <c:pt idx="641">
                        <c:v>2724.4785160000001</c:v>
                      </c:pt>
                      <c:pt idx="642">
                        <c:v>2723.689453</c:v>
                      </c:pt>
                      <c:pt idx="643">
                        <c:v>2722.9003910000001</c:v>
                      </c:pt>
                      <c:pt idx="644">
                        <c:v>2722.111328</c:v>
                      </c:pt>
                      <c:pt idx="645">
                        <c:v>2721.3222660000001</c:v>
                      </c:pt>
                      <c:pt idx="646">
                        <c:v>2720.5322270000001</c:v>
                      </c:pt>
                      <c:pt idx="647">
                        <c:v>2719.743164</c:v>
                      </c:pt>
                      <c:pt idx="648">
                        <c:v>2718.953125</c:v>
                      </c:pt>
                      <c:pt idx="649">
                        <c:v>2718.163086</c:v>
                      </c:pt>
                      <c:pt idx="650">
                        <c:v>2717.373047</c:v>
                      </c:pt>
                      <c:pt idx="651">
                        <c:v>2716.5830080000001</c:v>
                      </c:pt>
                      <c:pt idx="652">
                        <c:v>2715.7929690000001</c:v>
                      </c:pt>
                      <c:pt idx="653">
                        <c:v>2715.001953</c:v>
                      </c:pt>
                      <c:pt idx="654">
                        <c:v>2714.211914</c:v>
                      </c:pt>
                      <c:pt idx="655">
                        <c:v>2713.4208979999999</c:v>
                      </c:pt>
                      <c:pt idx="656">
                        <c:v>2712.6298830000001</c:v>
                      </c:pt>
                      <c:pt idx="657">
                        <c:v>2711.8388669999999</c:v>
                      </c:pt>
                      <c:pt idx="658">
                        <c:v>2711.0478520000001</c:v>
                      </c:pt>
                      <c:pt idx="659">
                        <c:v>2710.2558589999999</c:v>
                      </c:pt>
                      <c:pt idx="660">
                        <c:v>2709.4648440000001</c:v>
                      </c:pt>
                      <c:pt idx="661">
                        <c:v>2708.6728520000001</c:v>
                      </c:pt>
                      <c:pt idx="662">
                        <c:v>2707.881836</c:v>
                      </c:pt>
                      <c:pt idx="663">
                        <c:v>2707.0898440000001</c:v>
                      </c:pt>
                      <c:pt idx="664">
                        <c:v>2706.296875</c:v>
                      </c:pt>
                      <c:pt idx="665">
                        <c:v>2705.5048830000001</c:v>
                      </c:pt>
                      <c:pt idx="666">
                        <c:v>2704.7128910000001</c:v>
                      </c:pt>
                      <c:pt idx="667">
                        <c:v>2703.919922</c:v>
                      </c:pt>
                      <c:pt idx="668">
                        <c:v>2703.1279300000001</c:v>
                      </c:pt>
                      <c:pt idx="669">
                        <c:v>2702.334961</c:v>
                      </c:pt>
                      <c:pt idx="670">
                        <c:v>2701.5419919999999</c:v>
                      </c:pt>
                      <c:pt idx="671">
                        <c:v>2700.748047</c:v>
                      </c:pt>
                      <c:pt idx="672">
                        <c:v>2699.955078</c:v>
                      </c:pt>
                      <c:pt idx="673">
                        <c:v>2699.1621089999999</c:v>
                      </c:pt>
                      <c:pt idx="674">
                        <c:v>2698.368164</c:v>
                      </c:pt>
                      <c:pt idx="675">
                        <c:v>2697.5742190000001</c:v>
                      </c:pt>
                      <c:pt idx="676">
                        <c:v>2696.7802729999999</c:v>
                      </c:pt>
                      <c:pt idx="677">
                        <c:v>2695.986328</c:v>
                      </c:pt>
                      <c:pt idx="678">
                        <c:v>2695.1923830000001</c:v>
                      </c:pt>
                      <c:pt idx="679">
                        <c:v>2694.3984380000002</c:v>
                      </c:pt>
                      <c:pt idx="680">
                        <c:v>2693.6035160000001</c:v>
                      </c:pt>
                      <c:pt idx="681">
                        <c:v>2692.8095699999999</c:v>
                      </c:pt>
                      <c:pt idx="682">
                        <c:v>2692.0146479999999</c:v>
                      </c:pt>
                      <c:pt idx="683">
                        <c:v>2691.2197270000001</c:v>
                      </c:pt>
                      <c:pt idx="684">
                        <c:v>2690.4248050000001</c:v>
                      </c:pt>
                      <c:pt idx="685">
                        <c:v>2689.6289059999999</c:v>
                      </c:pt>
                      <c:pt idx="686">
                        <c:v>2688.8339839999999</c:v>
                      </c:pt>
                      <c:pt idx="687">
                        <c:v>2688.038086</c:v>
                      </c:pt>
                      <c:pt idx="688">
                        <c:v>2687.243164</c:v>
                      </c:pt>
                      <c:pt idx="689">
                        <c:v>2686.4472660000001</c:v>
                      </c:pt>
                      <c:pt idx="690">
                        <c:v>2685.6513669999999</c:v>
                      </c:pt>
                      <c:pt idx="691">
                        <c:v>2684.8544919999999</c:v>
                      </c:pt>
                      <c:pt idx="692">
                        <c:v>2684.0585940000001</c:v>
                      </c:pt>
                      <c:pt idx="693">
                        <c:v>2683.2626949999999</c:v>
                      </c:pt>
                      <c:pt idx="694">
                        <c:v>2682.4658199999999</c:v>
                      </c:pt>
                      <c:pt idx="695">
                        <c:v>2681.6689449999999</c:v>
                      </c:pt>
                      <c:pt idx="696">
                        <c:v>2680.8720699999999</c:v>
                      </c:pt>
                      <c:pt idx="697">
                        <c:v>2680.0751949999999</c:v>
                      </c:pt>
                      <c:pt idx="698">
                        <c:v>2679.2783199999999</c:v>
                      </c:pt>
                      <c:pt idx="699">
                        <c:v>2678.4814449999999</c:v>
                      </c:pt>
                      <c:pt idx="700">
                        <c:v>2677.6835940000001</c:v>
                      </c:pt>
                      <c:pt idx="701">
                        <c:v>2676.8857419999999</c:v>
                      </c:pt>
                      <c:pt idx="702">
                        <c:v>2676.0878910000001</c:v>
                      </c:pt>
                      <c:pt idx="703">
                        <c:v>2675.290039</c:v>
                      </c:pt>
                      <c:pt idx="704">
                        <c:v>2674.4921880000002</c:v>
                      </c:pt>
                      <c:pt idx="705">
                        <c:v>2673.694336</c:v>
                      </c:pt>
                      <c:pt idx="706">
                        <c:v>2672.8964839999999</c:v>
                      </c:pt>
                      <c:pt idx="707">
                        <c:v>2672.0976559999999</c:v>
                      </c:pt>
                      <c:pt idx="708">
                        <c:v>2671.298828</c:v>
                      </c:pt>
                      <c:pt idx="709">
                        <c:v>2670.5</c:v>
                      </c:pt>
                      <c:pt idx="710">
                        <c:v>2669.701172</c:v>
                      </c:pt>
                      <c:pt idx="711">
                        <c:v>2668.9023440000001</c:v>
                      </c:pt>
                      <c:pt idx="712">
                        <c:v>2668.1035160000001</c:v>
                      </c:pt>
                      <c:pt idx="713">
                        <c:v>2667.303711</c:v>
                      </c:pt>
                      <c:pt idx="714">
                        <c:v>2666.5039059999999</c:v>
                      </c:pt>
                      <c:pt idx="715">
                        <c:v>2665.7041020000001</c:v>
                      </c:pt>
                      <c:pt idx="716">
                        <c:v>2664.9052729999999</c:v>
                      </c:pt>
                      <c:pt idx="717">
                        <c:v>2664.1044919999999</c:v>
                      </c:pt>
                      <c:pt idx="718">
                        <c:v>2663.3046880000002</c:v>
                      </c:pt>
                      <c:pt idx="719">
                        <c:v>2662.5048830000001</c:v>
                      </c:pt>
                      <c:pt idx="720">
                        <c:v>2661.7041020000001</c:v>
                      </c:pt>
                      <c:pt idx="721">
                        <c:v>2660.9033199999999</c:v>
                      </c:pt>
                      <c:pt idx="722">
                        <c:v>2660.102539</c:v>
                      </c:pt>
                      <c:pt idx="723">
                        <c:v>2659.3017580000001</c:v>
                      </c:pt>
                      <c:pt idx="724">
                        <c:v>2658.5009770000001</c:v>
                      </c:pt>
                      <c:pt idx="725">
                        <c:v>2657.7001949999999</c:v>
                      </c:pt>
                      <c:pt idx="726">
                        <c:v>2656.8984380000002</c:v>
                      </c:pt>
                      <c:pt idx="727">
                        <c:v>2656.0976559999999</c:v>
                      </c:pt>
                      <c:pt idx="728">
                        <c:v>2655.2958979999999</c:v>
                      </c:pt>
                      <c:pt idx="729">
                        <c:v>2654.4941410000001</c:v>
                      </c:pt>
                      <c:pt idx="730">
                        <c:v>2653.6923830000001</c:v>
                      </c:pt>
                      <c:pt idx="731">
                        <c:v>2652.8896479999999</c:v>
                      </c:pt>
                      <c:pt idx="732">
                        <c:v>2652.0878910000001</c:v>
                      </c:pt>
                      <c:pt idx="733">
                        <c:v>2651.2851559999999</c:v>
                      </c:pt>
                      <c:pt idx="734">
                        <c:v>2650.4833979999999</c:v>
                      </c:pt>
                      <c:pt idx="735">
                        <c:v>2649.680664</c:v>
                      </c:pt>
                      <c:pt idx="736">
                        <c:v>2648.8779300000001</c:v>
                      </c:pt>
                      <c:pt idx="737">
                        <c:v>2648.0751949999999</c:v>
                      </c:pt>
                      <c:pt idx="738">
                        <c:v>2647.2714839999999</c:v>
                      </c:pt>
                      <c:pt idx="739">
                        <c:v>2646.46875</c:v>
                      </c:pt>
                      <c:pt idx="740">
                        <c:v>2645.665039</c:v>
                      </c:pt>
                      <c:pt idx="741">
                        <c:v>2644.861328</c:v>
                      </c:pt>
                      <c:pt idx="742">
                        <c:v>2644.0576169999999</c:v>
                      </c:pt>
                      <c:pt idx="743">
                        <c:v>2643.2539059999999</c:v>
                      </c:pt>
                      <c:pt idx="744">
                        <c:v>2642.4501949999999</c:v>
                      </c:pt>
                      <c:pt idx="745">
                        <c:v>2641.6455080000001</c:v>
                      </c:pt>
                      <c:pt idx="746">
                        <c:v>2640.841797</c:v>
                      </c:pt>
                      <c:pt idx="747">
                        <c:v>2640.0371089999999</c:v>
                      </c:pt>
                      <c:pt idx="748">
                        <c:v>2639.232422</c:v>
                      </c:pt>
                      <c:pt idx="749">
                        <c:v>2638.4277339999999</c:v>
                      </c:pt>
                      <c:pt idx="750">
                        <c:v>2637.623047</c:v>
                      </c:pt>
                      <c:pt idx="751">
                        <c:v>2636.8183589999999</c:v>
                      </c:pt>
                      <c:pt idx="752">
                        <c:v>2636.0126949999999</c:v>
                      </c:pt>
                      <c:pt idx="753">
                        <c:v>2635.2080080000001</c:v>
                      </c:pt>
                      <c:pt idx="754">
                        <c:v>2634.4023440000001</c:v>
                      </c:pt>
                      <c:pt idx="755">
                        <c:v>2633.5966800000001</c:v>
                      </c:pt>
                      <c:pt idx="756">
                        <c:v>2632.7910160000001</c:v>
                      </c:pt>
                      <c:pt idx="757">
                        <c:v>2631.984375</c:v>
                      </c:pt>
                      <c:pt idx="758">
                        <c:v>2631.178711</c:v>
                      </c:pt>
                      <c:pt idx="759">
                        <c:v>2630.3720699999999</c:v>
                      </c:pt>
                      <c:pt idx="760">
                        <c:v>2629.5664059999999</c:v>
                      </c:pt>
                      <c:pt idx="761">
                        <c:v>2628.7597660000001</c:v>
                      </c:pt>
                      <c:pt idx="762">
                        <c:v>2627.953125</c:v>
                      </c:pt>
                      <c:pt idx="763">
                        <c:v>2627.1464839999999</c:v>
                      </c:pt>
                      <c:pt idx="764">
                        <c:v>2626.3388669999999</c:v>
                      </c:pt>
                      <c:pt idx="765">
                        <c:v>2625.5322270000001</c:v>
                      </c:pt>
                      <c:pt idx="766">
                        <c:v>2624.7246089999999</c:v>
                      </c:pt>
                      <c:pt idx="767">
                        <c:v>2623.9169919999999</c:v>
                      </c:pt>
                      <c:pt idx="768">
                        <c:v>2623.109375</c:v>
                      </c:pt>
                      <c:pt idx="769">
                        <c:v>2622.3017580000001</c:v>
                      </c:pt>
                      <c:pt idx="770">
                        <c:v>2621.4941410000001</c:v>
                      </c:pt>
                      <c:pt idx="771">
                        <c:v>2620.685547</c:v>
                      </c:pt>
                      <c:pt idx="772">
                        <c:v>2619.8779300000001</c:v>
                      </c:pt>
                      <c:pt idx="773">
                        <c:v>2619.069336</c:v>
                      </c:pt>
                      <c:pt idx="774">
                        <c:v>2618.2607419999999</c:v>
                      </c:pt>
                      <c:pt idx="775">
                        <c:v>2617.4521479999999</c:v>
                      </c:pt>
                      <c:pt idx="776">
                        <c:v>2616.6435550000001</c:v>
                      </c:pt>
                      <c:pt idx="777">
                        <c:v>2615.834961</c:v>
                      </c:pt>
                      <c:pt idx="778">
                        <c:v>2615.0253910000001</c:v>
                      </c:pt>
                      <c:pt idx="779">
                        <c:v>2614.2158199999999</c:v>
                      </c:pt>
                      <c:pt idx="780">
                        <c:v>2613.4072270000001</c:v>
                      </c:pt>
                      <c:pt idx="781">
                        <c:v>2612.5976559999999</c:v>
                      </c:pt>
                      <c:pt idx="782">
                        <c:v>2611.7871089999999</c:v>
                      </c:pt>
                      <c:pt idx="783">
                        <c:v>2610.977539</c:v>
                      </c:pt>
                      <c:pt idx="784">
                        <c:v>2610.1679690000001</c:v>
                      </c:pt>
                      <c:pt idx="785">
                        <c:v>2609.357422</c:v>
                      </c:pt>
                      <c:pt idx="786">
                        <c:v>2608.546875</c:v>
                      </c:pt>
                      <c:pt idx="787">
                        <c:v>2607.736328</c:v>
                      </c:pt>
                      <c:pt idx="788">
                        <c:v>2606.9257809999999</c:v>
                      </c:pt>
                      <c:pt idx="789">
                        <c:v>2606.1152339999999</c:v>
                      </c:pt>
                      <c:pt idx="790">
                        <c:v>2605.3046880000002</c:v>
                      </c:pt>
                      <c:pt idx="791">
                        <c:v>2604.493164</c:v>
                      </c:pt>
                      <c:pt idx="792">
                        <c:v>2603.6826169999999</c:v>
                      </c:pt>
                      <c:pt idx="793">
                        <c:v>2602.8710940000001</c:v>
                      </c:pt>
                      <c:pt idx="794">
                        <c:v>2602.0595699999999</c:v>
                      </c:pt>
                      <c:pt idx="795">
                        <c:v>2601.248047</c:v>
                      </c:pt>
                      <c:pt idx="796">
                        <c:v>2600.435547</c:v>
                      </c:pt>
                      <c:pt idx="797">
                        <c:v>2599.6240229999999</c:v>
                      </c:pt>
                      <c:pt idx="798">
                        <c:v>2598.8115229999999</c:v>
                      </c:pt>
                      <c:pt idx="799">
                        <c:v>2597.9990229999999</c:v>
                      </c:pt>
                      <c:pt idx="800">
                        <c:v>2597.1875</c:v>
                      </c:pt>
                      <c:pt idx="801">
                        <c:v>2596.3740229999999</c:v>
                      </c:pt>
                      <c:pt idx="802">
                        <c:v>2595.5615229999999</c:v>
                      </c:pt>
                      <c:pt idx="803">
                        <c:v>2594.7490229999999</c:v>
                      </c:pt>
                      <c:pt idx="804">
                        <c:v>2593.935547</c:v>
                      </c:pt>
                      <c:pt idx="805">
                        <c:v>2593.123047</c:v>
                      </c:pt>
                      <c:pt idx="806">
                        <c:v>2592.3095699999999</c:v>
                      </c:pt>
                      <c:pt idx="807">
                        <c:v>2591.4960940000001</c:v>
                      </c:pt>
                      <c:pt idx="808">
                        <c:v>2590.6816410000001</c:v>
                      </c:pt>
                      <c:pt idx="809">
                        <c:v>2589.868164</c:v>
                      </c:pt>
                      <c:pt idx="810">
                        <c:v>2589.0546880000002</c:v>
                      </c:pt>
                      <c:pt idx="811">
                        <c:v>2588.2402339999999</c:v>
                      </c:pt>
                      <c:pt idx="812">
                        <c:v>2587.4257809999999</c:v>
                      </c:pt>
                      <c:pt idx="813">
                        <c:v>2586.611328</c:v>
                      </c:pt>
                      <c:pt idx="814">
                        <c:v>2585.796875</c:v>
                      </c:pt>
                      <c:pt idx="815">
                        <c:v>2584.982422</c:v>
                      </c:pt>
                      <c:pt idx="816">
                        <c:v>2584.1669919999999</c:v>
                      </c:pt>
                      <c:pt idx="817">
                        <c:v>2583.352539</c:v>
                      </c:pt>
                      <c:pt idx="818">
                        <c:v>2582.5371089999999</c:v>
                      </c:pt>
                      <c:pt idx="819">
                        <c:v>2581.7216800000001</c:v>
                      </c:pt>
                      <c:pt idx="820">
                        <c:v>2580.90625</c:v>
                      </c:pt>
                      <c:pt idx="821">
                        <c:v>2580.0908199999999</c:v>
                      </c:pt>
                      <c:pt idx="822">
                        <c:v>2579.2753910000001</c:v>
                      </c:pt>
                      <c:pt idx="823">
                        <c:v>2578.4589839999999</c:v>
                      </c:pt>
                      <c:pt idx="824">
                        <c:v>2577.642578</c:v>
                      </c:pt>
                      <c:pt idx="825">
                        <c:v>2576.8271479999999</c:v>
                      </c:pt>
                      <c:pt idx="826">
                        <c:v>2576.0107419999999</c:v>
                      </c:pt>
                      <c:pt idx="827">
                        <c:v>2575.1933589999999</c:v>
                      </c:pt>
                      <c:pt idx="828">
                        <c:v>2574.376953</c:v>
                      </c:pt>
                      <c:pt idx="829">
                        <c:v>2573.560547</c:v>
                      </c:pt>
                      <c:pt idx="830">
                        <c:v>2572.743164</c:v>
                      </c:pt>
                      <c:pt idx="831">
                        <c:v>2571.9257809999999</c:v>
                      </c:pt>
                      <c:pt idx="832">
                        <c:v>2571.1083979999999</c:v>
                      </c:pt>
                      <c:pt idx="833">
                        <c:v>2570.2910160000001</c:v>
                      </c:pt>
                      <c:pt idx="834">
                        <c:v>2569.4736330000001</c:v>
                      </c:pt>
                      <c:pt idx="835">
                        <c:v>2568.65625</c:v>
                      </c:pt>
                      <c:pt idx="836">
                        <c:v>2567.8378910000001</c:v>
                      </c:pt>
                      <c:pt idx="837">
                        <c:v>2567.0195309999999</c:v>
                      </c:pt>
                      <c:pt idx="838">
                        <c:v>2566.201172</c:v>
                      </c:pt>
                      <c:pt idx="839">
                        <c:v>2565.3828130000002</c:v>
                      </c:pt>
                      <c:pt idx="840">
                        <c:v>2564.564453</c:v>
                      </c:pt>
                      <c:pt idx="841">
                        <c:v>2563.7460940000001</c:v>
                      </c:pt>
                      <c:pt idx="842">
                        <c:v>2562.9267580000001</c:v>
                      </c:pt>
                      <c:pt idx="843">
                        <c:v>2562.1083979999999</c:v>
                      </c:pt>
                      <c:pt idx="844">
                        <c:v>2561.2890630000002</c:v>
                      </c:pt>
                      <c:pt idx="845">
                        <c:v>2560.4697270000001</c:v>
                      </c:pt>
                      <c:pt idx="846">
                        <c:v>2559.6503910000001</c:v>
                      </c:pt>
                      <c:pt idx="847">
                        <c:v>2558.8310550000001</c:v>
                      </c:pt>
                      <c:pt idx="848">
                        <c:v>2558.0107419999999</c:v>
                      </c:pt>
                      <c:pt idx="849">
                        <c:v>2557.1904300000001</c:v>
                      </c:pt>
                      <c:pt idx="850">
                        <c:v>2556.3710940000001</c:v>
                      </c:pt>
                      <c:pt idx="851">
                        <c:v>2555.5507809999999</c:v>
                      </c:pt>
                      <c:pt idx="852">
                        <c:v>2554.7304690000001</c:v>
                      </c:pt>
                      <c:pt idx="853">
                        <c:v>2553.9091800000001</c:v>
                      </c:pt>
                      <c:pt idx="854">
                        <c:v>2553.0888669999999</c:v>
                      </c:pt>
                      <c:pt idx="855">
                        <c:v>2552.2685550000001</c:v>
                      </c:pt>
                      <c:pt idx="856">
                        <c:v>2551.4472660000001</c:v>
                      </c:pt>
                      <c:pt idx="857">
                        <c:v>2550.6259770000001</c:v>
                      </c:pt>
                      <c:pt idx="858">
                        <c:v>2549.8046880000002</c:v>
                      </c:pt>
                      <c:pt idx="859">
                        <c:v>2548.9833979999999</c:v>
                      </c:pt>
                      <c:pt idx="860">
                        <c:v>2548.1611330000001</c:v>
                      </c:pt>
                      <c:pt idx="861">
                        <c:v>2547.3398440000001</c:v>
                      </c:pt>
                      <c:pt idx="862">
                        <c:v>2546.517578</c:v>
                      </c:pt>
                      <c:pt idx="863">
                        <c:v>2545.6953130000002</c:v>
                      </c:pt>
                      <c:pt idx="864">
                        <c:v>2544.873047</c:v>
                      </c:pt>
                      <c:pt idx="865">
                        <c:v>2544.0507809999999</c:v>
                      </c:pt>
                      <c:pt idx="866">
                        <c:v>2543.2285160000001</c:v>
                      </c:pt>
                      <c:pt idx="867">
                        <c:v>2542.40625</c:v>
                      </c:pt>
                      <c:pt idx="868">
                        <c:v>2541.5830080000001</c:v>
                      </c:pt>
                      <c:pt idx="869">
                        <c:v>2540.7597660000001</c:v>
                      </c:pt>
                      <c:pt idx="870">
                        <c:v>2539.9365229999999</c:v>
                      </c:pt>
                      <c:pt idx="871">
                        <c:v>2539.1132809999999</c:v>
                      </c:pt>
                      <c:pt idx="872">
                        <c:v>2538.290039</c:v>
                      </c:pt>
                      <c:pt idx="873">
                        <c:v>2537.466797</c:v>
                      </c:pt>
                      <c:pt idx="874">
                        <c:v>2536.642578</c:v>
                      </c:pt>
                      <c:pt idx="875">
                        <c:v>2535.8183589999999</c:v>
                      </c:pt>
                      <c:pt idx="876">
                        <c:v>2534.9941410000001</c:v>
                      </c:pt>
                      <c:pt idx="877">
                        <c:v>2534.169922</c:v>
                      </c:pt>
                      <c:pt idx="878">
                        <c:v>2533.345703</c:v>
                      </c:pt>
                      <c:pt idx="879">
                        <c:v>2532.5214839999999</c:v>
                      </c:pt>
                      <c:pt idx="880">
                        <c:v>2531.696289</c:v>
                      </c:pt>
                      <c:pt idx="881">
                        <c:v>2530.8720699999999</c:v>
                      </c:pt>
                      <c:pt idx="882">
                        <c:v>2530.046875</c:v>
                      </c:pt>
                      <c:pt idx="883">
                        <c:v>2529.2216800000001</c:v>
                      </c:pt>
                      <c:pt idx="884">
                        <c:v>2528.3964839999999</c:v>
                      </c:pt>
                      <c:pt idx="885">
                        <c:v>2527.5703130000002</c:v>
                      </c:pt>
                      <c:pt idx="886">
                        <c:v>2526.7451169999999</c:v>
                      </c:pt>
                      <c:pt idx="887">
                        <c:v>2525.9189449999999</c:v>
                      </c:pt>
                      <c:pt idx="888">
                        <c:v>2525.0927729999999</c:v>
                      </c:pt>
                      <c:pt idx="889">
                        <c:v>2524.267578</c:v>
                      </c:pt>
                      <c:pt idx="890">
                        <c:v>2523.4404300000001</c:v>
                      </c:pt>
                      <c:pt idx="891">
                        <c:v>2522.6142580000001</c:v>
                      </c:pt>
                      <c:pt idx="892">
                        <c:v>2521.788086</c:v>
                      </c:pt>
                      <c:pt idx="893">
                        <c:v>2520.9609380000002</c:v>
                      </c:pt>
                      <c:pt idx="894">
                        <c:v>2520.133789</c:v>
                      </c:pt>
                      <c:pt idx="895">
                        <c:v>2519.3066410000001</c:v>
                      </c:pt>
                      <c:pt idx="896">
                        <c:v>2518.4794919999999</c:v>
                      </c:pt>
                      <c:pt idx="897">
                        <c:v>2517.6523440000001</c:v>
                      </c:pt>
                      <c:pt idx="898">
                        <c:v>2516.8251949999999</c:v>
                      </c:pt>
                      <c:pt idx="899">
                        <c:v>2515.9970699999999</c:v>
                      </c:pt>
                      <c:pt idx="900">
                        <c:v>2515.169922</c:v>
                      </c:pt>
                      <c:pt idx="901">
                        <c:v>2514.341797</c:v>
                      </c:pt>
                      <c:pt idx="902">
                        <c:v>2513.513672</c:v>
                      </c:pt>
                      <c:pt idx="903">
                        <c:v>2512.685547</c:v>
                      </c:pt>
                      <c:pt idx="904">
                        <c:v>2511.8564449999999</c:v>
                      </c:pt>
                      <c:pt idx="905">
                        <c:v>2511.0283199999999</c:v>
                      </c:pt>
                      <c:pt idx="906">
                        <c:v>2510.1992190000001</c:v>
                      </c:pt>
                      <c:pt idx="907">
                        <c:v>2509.3701169999999</c:v>
                      </c:pt>
                      <c:pt idx="908">
                        <c:v>2508.5410160000001</c:v>
                      </c:pt>
                      <c:pt idx="909">
                        <c:v>2507.711914</c:v>
                      </c:pt>
                      <c:pt idx="910">
                        <c:v>2506.8828130000002</c:v>
                      </c:pt>
                      <c:pt idx="911">
                        <c:v>2506.0527339999999</c:v>
                      </c:pt>
                      <c:pt idx="912">
                        <c:v>2505.2236330000001</c:v>
                      </c:pt>
                      <c:pt idx="913">
                        <c:v>2504.3935550000001</c:v>
                      </c:pt>
                      <c:pt idx="914">
                        <c:v>2503.5634770000001</c:v>
                      </c:pt>
                      <c:pt idx="915">
                        <c:v>2502.7333979999999</c:v>
                      </c:pt>
                      <c:pt idx="916">
                        <c:v>2501.9033199999999</c:v>
                      </c:pt>
                      <c:pt idx="917">
                        <c:v>2501.0722660000001</c:v>
                      </c:pt>
                      <c:pt idx="918">
                        <c:v>2500.2421880000002</c:v>
                      </c:pt>
                      <c:pt idx="919">
                        <c:v>2499.4111330000001</c:v>
                      </c:pt>
                      <c:pt idx="920">
                        <c:v>2498.580078</c:v>
                      </c:pt>
                      <c:pt idx="921">
                        <c:v>2497.7490229999999</c:v>
                      </c:pt>
                      <c:pt idx="922">
                        <c:v>2496.9179690000001</c:v>
                      </c:pt>
                      <c:pt idx="923">
                        <c:v>2496.0859380000002</c:v>
                      </c:pt>
                      <c:pt idx="924">
                        <c:v>2495.2548830000001</c:v>
                      </c:pt>
                      <c:pt idx="925">
                        <c:v>2494.4228520000001</c:v>
                      </c:pt>
                      <c:pt idx="926">
                        <c:v>2493.5908199999999</c:v>
                      </c:pt>
                      <c:pt idx="927">
                        <c:v>2492.758789</c:v>
                      </c:pt>
                      <c:pt idx="928">
                        <c:v>2491.9267580000001</c:v>
                      </c:pt>
                      <c:pt idx="929">
                        <c:v>2491.0947270000001</c:v>
                      </c:pt>
                      <c:pt idx="930">
                        <c:v>2490.2617190000001</c:v>
                      </c:pt>
                      <c:pt idx="931">
                        <c:v>2489.4296880000002</c:v>
                      </c:pt>
                      <c:pt idx="932">
                        <c:v>2488.5966800000001</c:v>
                      </c:pt>
                      <c:pt idx="933">
                        <c:v>2487.763672</c:v>
                      </c:pt>
                      <c:pt idx="934">
                        <c:v>2486.930664</c:v>
                      </c:pt>
                      <c:pt idx="935">
                        <c:v>2486.0966800000001</c:v>
                      </c:pt>
                      <c:pt idx="936">
                        <c:v>2485.263672</c:v>
                      </c:pt>
                      <c:pt idx="937">
                        <c:v>2484.4296880000002</c:v>
                      </c:pt>
                      <c:pt idx="938">
                        <c:v>2483.595703</c:v>
                      </c:pt>
                      <c:pt idx="939">
                        <c:v>2482.7617190000001</c:v>
                      </c:pt>
                      <c:pt idx="940">
                        <c:v>2481.9277339999999</c:v>
                      </c:pt>
                      <c:pt idx="941">
                        <c:v>2481.09375</c:v>
                      </c:pt>
                      <c:pt idx="942">
                        <c:v>2480.2597660000001</c:v>
                      </c:pt>
                      <c:pt idx="943">
                        <c:v>2479.4248050000001</c:v>
                      </c:pt>
                      <c:pt idx="944">
                        <c:v>2478.5898440000001</c:v>
                      </c:pt>
                      <c:pt idx="945">
                        <c:v>2477.7548830000001</c:v>
                      </c:pt>
                      <c:pt idx="946">
                        <c:v>2476.919922</c:v>
                      </c:pt>
                      <c:pt idx="947">
                        <c:v>2476.084961</c:v>
                      </c:pt>
                      <c:pt idx="948">
                        <c:v>2475.2490229999999</c:v>
                      </c:pt>
                      <c:pt idx="949">
                        <c:v>2474.4140630000002</c:v>
                      </c:pt>
                      <c:pt idx="950">
                        <c:v>2473.578125</c:v>
                      </c:pt>
                      <c:pt idx="951">
                        <c:v>2472.7421880000002</c:v>
                      </c:pt>
                      <c:pt idx="952">
                        <c:v>2471.90625</c:v>
                      </c:pt>
                      <c:pt idx="953">
                        <c:v>2471.0703130000002</c:v>
                      </c:pt>
                      <c:pt idx="954">
                        <c:v>2470.234375</c:v>
                      </c:pt>
                      <c:pt idx="955">
                        <c:v>2469.397461</c:v>
                      </c:pt>
                      <c:pt idx="956">
                        <c:v>2468.560547</c:v>
                      </c:pt>
                      <c:pt idx="957">
                        <c:v>2467.7236330000001</c:v>
                      </c:pt>
                      <c:pt idx="958">
                        <c:v>2466.8867190000001</c:v>
                      </c:pt>
                      <c:pt idx="959">
                        <c:v>2466.0498050000001</c:v>
                      </c:pt>
                      <c:pt idx="960">
                        <c:v>2465.2128910000001</c:v>
                      </c:pt>
                      <c:pt idx="961">
                        <c:v>2464.375</c:v>
                      </c:pt>
                      <c:pt idx="962">
                        <c:v>2463.538086</c:v>
                      </c:pt>
                      <c:pt idx="963">
                        <c:v>2462.7001949999999</c:v>
                      </c:pt>
                      <c:pt idx="964">
                        <c:v>2461.8623050000001</c:v>
                      </c:pt>
                      <c:pt idx="965">
                        <c:v>2461.024414</c:v>
                      </c:pt>
                      <c:pt idx="966">
                        <c:v>2460.185547</c:v>
                      </c:pt>
                      <c:pt idx="967">
                        <c:v>2459.3476559999999</c:v>
                      </c:pt>
                      <c:pt idx="968">
                        <c:v>2458.508789</c:v>
                      </c:pt>
                      <c:pt idx="969">
                        <c:v>2457.669922</c:v>
                      </c:pt>
                      <c:pt idx="970">
                        <c:v>2456.8310550000001</c:v>
                      </c:pt>
                      <c:pt idx="971">
                        <c:v>2455.9921880000002</c:v>
                      </c:pt>
                      <c:pt idx="972">
                        <c:v>2455.1533199999999</c:v>
                      </c:pt>
                      <c:pt idx="973">
                        <c:v>2454.314453</c:v>
                      </c:pt>
                      <c:pt idx="974">
                        <c:v>2453.4746089999999</c:v>
                      </c:pt>
                      <c:pt idx="975">
                        <c:v>2452.6347660000001</c:v>
                      </c:pt>
                      <c:pt idx="976">
                        <c:v>2451.794922</c:v>
                      </c:pt>
                      <c:pt idx="977">
                        <c:v>2450.955078</c:v>
                      </c:pt>
                      <c:pt idx="978">
                        <c:v>2450.1152339999999</c:v>
                      </c:pt>
                      <c:pt idx="979">
                        <c:v>2449.274414</c:v>
                      </c:pt>
                      <c:pt idx="980">
                        <c:v>2448.4345699999999</c:v>
                      </c:pt>
                      <c:pt idx="981">
                        <c:v>2447.59375</c:v>
                      </c:pt>
                      <c:pt idx="982">
                        <c:v>2446.7529300000001</c:v>
                      </c:pt>
                      <c:pt idx="983">
                        <c:v>2445.9121089999999</c:v>
                      </c:pt>
                      <c:pt idx="984">
                        <c:v>2445.071289</c:v>
                      </c:pt>
                      <c:pt idx="985">
                        <c:v>2444.2294919999999</c:v>
                      </c:pt>
                      <c:pt idx="986">
                        <c:v>2443.388672</c:v>
                      </c:pt>
                      <c:pt idx="987">
                        <c:v>2442.546875</c:v>
                      </c:pt>
                      <c:pt idx="988">
                        <c:v>2441.705078</c:v>
                      </c:pt>
                      <c:pt idx="989">
                        <c:v>2440.8632809999999</c:v>
                      </c:pt>
                      <c:pt idx="990">
                        <c:v>2440.0214839999999</c:v>
                      </c:pt>
                      <c:pt idx="991">
                        <c:v>2439.178711</c:v>
                      </c:pt>
                      <c:pt idx="992">
                        <c:v>2438.336914</c:v>
                      </c:pt>
                      <c:pt idx="993">
                        <c:v>2437.4941410000001</c:v>
                      </c:pt>
                      <c:pt idx="994">
                        <c:v>2436.6513669999999</c:v>
                      </c:pt>
                      <c:pt idx="995">
                        <c:v>2435.8085940000001</c:v>
                      </c:pt>
                      <c:pt idx="996">
                        <c:v>2434.9658199999999</c:v>
                      </c:pt>
                      <c:pt idx="997">
                        <c:v>2434.1220699999999</c:v>
                      </c:pt>
                      <c:pt idx="998">
                        <c:v>2433.279297</c:v>
                      </c:pt>
                      <c:pt idx="999">
                        <c:v>2432.435547</c:v>
                      </c:pt>
                      <c:pt idx="1000">
                        <c:v>2431.591797</c:v>
                      </c:pt>
                      <c:pt idx="1001">
                        <c:v>2430.748047</c:v>
                      </c:pt>
                      <c:pt idx="1002">
                        <c:v>2429.904297</c:v>
                      </c:pt>
                      <c:pt idx="1003">
                        <c:v>2429.060547</c:v>
                      </c:pt>
                      <c:pt idx="1004">
                        <c:v>2428.2158199999999</c:v>
                      </c:pt>
                      <c:pt idx="1005">
                        <c:v>2427.3710940000001</c:v>
                      </c:pt>
                      <c:pt idx="1006">
                        <c:v>2426.5273440000001</c:v>
                      </c:pt>
                      <c:pt idx="1007">
                        <c:v>2425.6826169999999</c:v>
                      </c:pt>
                      <c:pt idx="1008">
                        <c:v>2424.836914</c:v>
                      </c:pt>
                      <c:pt idx="1009">
                        <c:v>2423.9921880000002</c:v>
                      </c:pt>
                      <c:pt idx="1010">
                        <c:v>2423.147461</c:v>
                      </c:pt>
                      <c:pt idx="1011">
                        <c:v>2422.3017580000001</c:v>
                      </c:pt>
                      <c:pt idx="1012">
                        <c:v>2421.4560550000001</c:v>
                      </c:pt>
                      <c:pt idx="1013">
                        <c:v>2420.6103520000001</c:v>
                      </c:pt>
                      <c:pt idx="1014">
                        <c:v>2419.7646479999999</c:v>
                      </c:pt>
                      <c:pt idx="1015">
                        <c:v>2418.9189449999999</c:v>
                      </c:pt>
                      <c:pt idx="1016">
                        <c:v>2418.0722660000001</c:v>
                      </c:pt>
                      <c:pt idx="1017">
                        <c:v>2417.225586</c:v>
                      </c:pt>
                      <c:pt idx="1018">
                        <c:v>2416.3798830000001</c:v>
                      </c:pt>
                      <c:pt idx="1019">
                        <c:v>2415.533203</c:v>
                      </c:pt>
                      <c:pt idx="1020">
                        <c:v>2414.685547</c:v>
                      </c:pt>
                      <c:pt idx="1021">
                        <c:v>2413.8388669999999</c:v>
                      </c:pt>
                      <c:pt idx="1022">
                        <c:v>2412.9921880000002</c:v>
                      </c:pt>
                      <c:pt idx="1023">
                        <c:v>2412.1445309999999</c:v>
                      </c:pt>
                      <c:pt idx="1024">
                        <c:v>2411.296875</c:v>
                      </c:pt>
                      <c:pt idx="1025">
                        <c:v>2410.4492190000001</c:v>
                      </c:pt>
                      <c:pt idx="1026">
                        <c:v>2409.6015630000002</c:v>
                      </c:pt>
                      <c:pt idx="1027">
                        <c:v>2408.7539059999999</c:v>
                      </c:pt>
                      <c:pt idx="1028">
                        <c:v>2407.9052729999999</c:v>
                      </c:pt>
                      <c:pt idx="1029">
                        <c:v>2407.0576169999999</c:v>
                      </c:pt>
                      <c:pt idx="1030">
                        <c:v>2406.2089839999999</c:v>
                      </c:pt>
                      <c:pt idx="1031">
                        <c:v>2405.3603520000001</c:v>
                      </c:pt>
                      <c:pt idx="1032">
                        <c:v>2404.5117190000001</c:v>
                      </c:pt>
                      <c:pt idx="1033">
                        <c:v>2403.6621089999999</c:v>
                      </c:pt>
                      <c:pt idx="1034">
                        <c:v>2402.8134770000001</c:v>
                      </c:pt>
                      <c:pt idx="1035">
                        <c:v>2401.9638669999999</c:v>
                      </c:pt>
                      <c:pt idx="1036">
                        <c:v>2401.1142580000001</c:v>
                      </c:pt>
                      <c:pt idx="1037">
                        <c:v>2400.2646479999999</c:v>
                      </c:pt>
                      <c:pt idx="1038">
                        <c:v>2399.415039</c:v>
                      </c:pt>
                      <c:pt idx="1039">
                        <c:v>2398.5654300000001</c:v>
                      </c:pt>
                      <c:pt idx="1040">
                        <c:v>2397.7158199999999</c:v>
                      </c:pt>
                      <c:pt idx="1041">
                        <c:v>2396.8652339999999</c:v>
                      </c:pt>
                      <c:pt idx="1042">
                        <c:v>2396.0146479999999</c:v>
                      </c:pt>
                      <c:pt idx="1043">
                        <c:v>2395.1640630000002</c:v>
                      </c:pt>
                      <c:pt idx="1044">
                        <c:v>2394.3134770000001</c:v>
                      </c:pt>
                      <c:pt idx="1045">
                        <c:v>2393.4628910000001</c:v>
                      </c:pt>
                      <c:pt idx="1046">
                        <c:v>2392.611328</c:v>
                      </c:pt>
                      <c:pt idx="1047">
                        <c:v>2391.7607419999999</c:v>
                      </c:pt>
                      <c:pt idx="1048">
                        <c:v>2390.9091800000001</c:v>
                      </c:pt>
                      <c:pt idx="1049">
                        <c:v>2390.0576169999999</c:v>
                      </c:pt>
                      <c:pt idx="1050">
                        <c:v>2389.2060550000001</c:v>
                      </c:pt>
                      <c:pt idx="1051">
                        <c:v>2388.3544919999999</c:v>
                      </c:pt>
                      <c:pt idx="1052">
                        <c:v>2387.501953</c:v>
                      </c:pt>
                      <c:pt idx="1053">
                        <c:v>2386.649414</c:v>
                      </c:pt>
                      <c:pt idx="1054">
                        <c:v>2385.7978520000001</c:v>
                      </c:pt>
                      <c:pt idx="1055">
                        <c:v>2384.9453130000002</c:v>
                      </c:pt>
                      <c:pt idx="1056">
                        <c:v>2384.0927729999999</c:v>
                      </c:pt>
                      <c:pt idx="1057">
                        <c:v>2383.2392580000001</c:v>
                      </c:pt>
                      <c:pt idx="1058">
                        <c:v>2382.3867190000001</c:v>
                      </c:pt>
                      <c:pt idx="1059">
                        <c:v>2381.533203</c:v>
                      </c:pt>
                      <c:pt idx="1060">
                        <c:v>2380.6796880000002</c:v>
                      </c:pt>
                      <c:pt idx="1061">
                        <c:v>2379.8271479999999</c:v>
                      </c:pt>
                      <c:pt idx="1062">
                        <c:v>2378.9726559999999</c:v>
                      </c:pt>
                      <c:pt idx="1063">
                        <c:v>2378.1191410000001</c:v>
                      </c:pt>
                      <c:pt idx="1064">
                        <c:v>2377.265625</c:v>
                      </c:pt>
                      <c:pt idx="1065">
                        <c:v>2376.4111330000001</c:v>
                      </c:pt>
                      <c:pt idx="1066">
                        <c:v>2375.5566410000001</c:v>
                      </c:pt>
                      <c:pt idx="1067">
                        <c:v>2374.7021479999999</c:v>
                      </c:pt>
                      <c:pt idx="1068">
                        <c:v>2373.8476559999999</c:v>
                      </c:pt>
                      <c:pt idx="1069">
                        <c:v>2372.993164</c:v>
                      </c:pt>
                      <c:pt idx="1070">
                        <c:v>2372.138672</c:v>
                      </c:pt>
                      <c:pt idx="1071">
                        <c:v>2371.283203</c:v>
                      </c:pt>
                      <c:pt idx="1072">
                        <c:v>2370.4277339999999</c:v>
                      </c:pt>
                      <c:pt idx="1073">
                        <c:v>2369.5722660000001</c:v>
                      </c:pt>
                      <c:pt idx="1074">
                        <c:v>2368.716797</c:v>
                      </c:pt>
                      <c:pt idx="1075">
                        <c:v>2367.861328</c:v>
                      </c:pt>
                      <c:pt idx="1076">
                        <c:v>2367.0048830000001</c:v>
                      </c:pt>
                      <c:pt idx="1077">
                        <c:v>2366.149414</c:v>
                      </c:pt>
                      <c:pt idx="1078">
                        <c:v>2365.2929690000001</c:v>
                      </c:pt>
                      <c:pt idx="1079">
                        <c:v>2364.4365229999999</c:v>
                      </c:pt>
                      <c:pt idx="1080">
                        <c:v>2363.580078</c:v>
                      </c:pt>
                      <c:pt idx="1081">
                        <c:v>2362.7236330000001</c:v>
                      </c:pt>
                      <c:pt idx="1082">
                        <c:v>2361.866211</c:v>
                      </c:pt>
                      <c:pt idx="1083">
                        <c:v>2361.0097660000001</c:v>
                      </c:pt>
                      <c:pt idx="1084">
                        <c:v>2360.1523440000001</c:v>
                      </c:pt>
                      <c:pt idx="1085">
                        <c:v>2359.294922</c:v>
                      </c:pt>
                      <c:pt idx="1086">
                        <c:v>2358.4375</c:v>
                      </c:pt>
                      <c:pt idx="1087">
                        <c:v>2357.5791020000001</c:v>
                      </c:pt>
                      <c:pt idx="1088">
                        <c:v>2356.7216800000001</c:v>
                      </c:pt>
                      <c:pt idx="1089">
                        <c:v>2355.8632809999999</c:v>
                      </c:pt>
                      <c:pt idx="1090">
                        <c:v>2355.0058589999999</c:v>
                      </c:pt>
                      <c:pt idx="1091">
                        <c:v>2354.147461</c:v>
                      </c:pt>
                      <c:pt idx="1092">
                        <c:v>2353.288086</c:v>
                      </c:pt>
                      <c:pt idx="1093">
                        <c:v>2352.4296880000002</c:v>
                      </c:pt>
                      <c:pt idx="1094">
                        <c:v>2351.571289</c:v>
                      </c:pt>
                      <c:pt idx="1095">
                        <c:v>2350.711914</c:v>
                      </c:pt>
                      <c:pt idx="1096">
                        <c:v>2349.852539</c:v>
                      </c:pt>
                      <c:pt idx="1097">
                        <c:v>2348.993164</c:v>
                      </c:pt>
                      <c:pt idx="1098">
                        <c:v>2348.133789</c:v>
                      </c:pt>
                      <c:pt idx="1099">
                        <c:v>2347.274414</c:v>
                      </c:pt>
                      <c:pt idx="1100">
                        <c:v>2346.4140630000002</c:v>
                      </c:pt>
                      <c:pt idx="1101">
                        <c:v>2345.5546880000002</c:v>
                      </c:pt>
                      <c:pt idx="1102">
                        <c:v>2344.694336</c:v>
                      </c:pt>
                      <c:pt idx="1103">
                        <c:v>2343.8339839999999</c:v>
                      </c:pt>
                      <c:pt idx="1104">
                        <c:v>2342.9736330000001</c:v>
                      </c:pt>
                      <c:pt idx="1105">
                        <c:v>2342.1132809999999</c:v>
                      </c:pt>
                      <c:pt idx="1106">
                        <c:v>2341.251953</c:v>
                      </c:pt>
                      <c:pt idx="1107">
                        <c:v>2340.390625</c:v>
                      </c:pt>
                      <c:pt idx="1108">
                        <c:v>2339.5302729999999</c:v>
                      </c:pt>
                      <c:pt idx="1109">
                        <c:v>2338.6689449999999</c:v>
                      </c:pt>
                      <c:pt idx="1110">
                        <c:v>2337.8066410000001</c:v>
                      </c:pt>
                      <c:pt idx="1111">
                        <c:v>2336.9453130000002</c:v>
                      </c:pt>
                      <c:pt idx="1112">
                        <c:v>2336.0839839999999</c:v>
                      </c:pt>
                      <c:pt idx="1113">
                        <c:v>2335.2216800000001</c:v>
                      </c:pt>
                      <c:pt idx="1114">
                        <c:v>2334.359375</c:v>
                      </c:pt>
                      <c:pt idx="1115">
                        <c:v>2333.4970699999999</c:v>
                      </c:pt>
                      <c:pt idx="1116">
                        <c:v>2332.6347660000001</c:v>
                      </c:pt>
                      <c:pt idx="1117">
                        <c:v>2331.772461</c:v>
                      </c:pt>
                      <c:pt idx="1118">
                        <c:v>2330.9091800000001</c:v>
                      </c:pt>
                      <c:pt idx="1119">
                        <c:v>2330.0458979999999</c:v>
                      </c:pt>
                      <c:pt idx="1120">
                        <c:v>2329.1835940000001</c:v>
                      </c:pt>
                      <c:pt idx="1121">
                        <c:v>2328.3203130000002</c:v>
                      </c:pt>
                      <c:pt idx="1122">
                        <c:v>2327.4560550000001</c:v>
                      </c:pt>
                      <c:pt idx="1123">
                        <c:v>2326.5927729999999</c:v>
                      </c:pt>
                      <c:pt idx="1124">
                        <c:v>2325.7294919999999</c:v>
                      </c:pt>
                      <c:pt idx="1125">
                        <c:v>2324.8652339999999</c:v>
                      </c:pt>
                      <c:pt idx="1126">
                        <c:v>2324.0009770000001</c:v>
                      </c:pt>
                      <c:pt idx="1127">
                        <c:v>2323.1367190000001</c:v>
                      </c:pt>
                      <c:pt idx="1128">
                        <c:v>2322.272461</c:v>
                      </c:pt>
                      <c:pt idx="1129">
                        <c:v>2321.4072270000001</c:v>
                      </c:pt>
                      <c:pt idx="1130">
                        <c:v>2320.5429690000001</c:v>
                      </c:pt>
                      <c:pt idx="1131">
                        <c:v>2319.6777339999999</c:v>
                      </c:pt>
                      <c:pt idx="1132">
                        <c:v>2318.8125</c:v>
                      </c:pt>
                      <c:pt idx="1133">
                        <c:v>2317.9472660000001</c:v>
                      </c:pt>
                      <c:pt idx="1134">
                        <c:v>2317.0820309999999</c:v>
                      </c:pt>
                      <c:pt idx="1135">
                        <c:v>2316.216797</c:v>
                      </c:pt>
                      <c:pt idx="1136">
                        <c:v>2315.350586</c:v>
                      </c:pt>
                      <c:pt idx="1137">
                        <c:v>2314.484375</c:v>
                      </c:pt>
                      <c:pt idx="1138">
                        <c:v>2313.6191410000001</c:v>
                      </c:pt>
                      <c:pt idx="1139">
                        <c:v>2312.751953</c:v>
                      </c:pt>
                      <c:pt idx="1140">
                        <c:v>2311.8857419999999</c:v>
                      </c:pt>
                      <c:pt idx="1141">
                        <c:v>2311.0195309999999</c:v>
                      </c:pt>
                      <c:pt idx="1142">
                        <c:v>2310.1523440000001</c:v>
                      </c:pt>
                      <c:pt idx="1143">
                        <c:v>2309.2861330000001</c:v>
                      </c:pt>
                      <c:pt idx="1144">
                        <c:v>2308.4189449999999</c:v>
                      </c:pt>
                      <c:pt idx="1145">
                        <c:v>2307.5517580000001</c:v>
                      </c:pt>
                      <c:pt idx="1146">
                        <c:v>2306.6835940000001</c:v>
                      </c:pt>
                      <c:pt idx="1147">
                        <c:v>2305.8164059999999</c:v>
                      </c:pt>
                      <c:pt idx="1148">
                        <c:v>2304.9482419999999</c:v>
                      </c:pt>
                      <c:pt idx="1149">
                        <c:v>2304.0810550000001</c:v>
                      </c:pt>
                      <c:pt idx="1150">
                        <c:v>2303.2128910000001</c:v>
                      </c:pt>
                      <c:pt idx="1151">
                        <c:v>2302.3447270000001</c:v>
                      </c:pt>
                      <c:pt idx="1152">
                        <c:v>2301.475586</c:v>
                      </c:pt>
                      <c:pt idx="1153">
                        <c:v>2300.607422</c:v>
                      </c:pt>
                      <c:pt idx="1154">
                        <c:v>2299.7382809999999</c:v>
                      </c:pt>
                      <c:pt idx="1155">
                        <c:v>2298.8691410000001</c:v>
                      </c:pt>
                      <c:pt idx="1156">
                        <c:v>2298</c:v>
                      </c:pt>
                      <c:pt idx="1157">
                        <c:v>2297.1308589999999</c:v>
                      </c:pt>
                      <c:pt idx="1158">
                        <c:v>2296.2617190000001</c:v>
                      </c:pt>
                      <c:pt idx="1159">
                        <c:v>2295.392578</c:v>
                      </c:pt>
                      <c:pt idx="1160">
                        <c:v>2294.522461</c:v>
                      </c:pt>
                      <c:pt idx="1161">
                        <c:v>2293.6523440000001</c:v>
                      </c:pt>
                      <c:pt idx="1162">
                        <c:v>2292.7822270000001</c:v>
                      </c:pt>
                      <c:pt idx="1163">
                        <c:v>2291.9121089999999</c:v>
                      </c:pt>
                      <c:pt idx="1164">
                        <c:v>2291.0419919999999</c:v>
                      </c:pt>
                      <c:pt idx="1165">
                        <c:v>2290.1708979999999</c:v>
                      </c:pt>
                      <c:pt idx="1166">
                        <c:v>2289.3007809999999</c:v>
                      </c:pt>
                      <c:pt idx="1167">
                        <c:v>2288.4296880000002</c:v>
                      </c:pt>
                      <c:pt idx="1168">
                        <c:v>2287.5585940000001</c:v>
                      </c:pt>
                      <c:pt idx="1169">
                        <c:v>2286.6875</c:v>
                      </c:pt>
                      <c:pt idx="1170">
                        <c:v>2285.8154300000001</c:v>
                      </c:pt>
                      <c:pt idx="1171">
                        <c:v>2284.944336</c:v>
                      </c:pt>
                      <c:pt idx="1172">
                        <c:v>2284.0722660000001</c:v>
                      </c:pt>
                      <c:pt idx="1173">
                        <c:v>2283.2001949999999</c:v>
                      </c:pt>
                      <c:pt idx="1174">
                        <c:v>2282.328125</c:v>
                      </c:pt>
                      <c:pt idx="1175">
                        <c:v>2281.4560550000001</c:v>
                      </c:pt>
                      <c:pt idx="1176">
                        <c:v>2280.5839839999999</c:v>
                      </c:pt>
                      <c:pt idx="1177">
                        <c:v>2279.7109380000002</c:v>
                      </c:pt>
                      <c:pt idx="1178">
                        <c:v>2278.8378910000001</c:v>
                      </c:pt>
                      <c:pt idx="1179">
                        <c:v>2277.9648440000001</c:v>
                      </c:pt>
                      <c:pt idx="1180">
                        <c:v>2277.091797</c:v>
                      </c:pt>
                      <c:pt idx="1181">
                        <c:v>2276.21875</c:v>
                      </c:pt>
                      <c:pt idx="1182">
                        <c:v>2275.345703</c:v>
                      </c:pt>
                      <c:pt idx="1183">
                        <c:v>2274.4716800000001</c:v>
                      </c:pt>
                      <c:pt idx="1184">
                        <c:v>2273.5976559999999</c:v>
                      </c:pt>
                      <c:pt idx="1185">
                        <c:v>2272.7236330000001</c:v>
                      </c:pt>
                      <c:pt idx="1186">
                        <c:v>2271.8496089999999</c:v>
                      </c:pt>
                      <c:pt idx="1187">
                        <c:v>2270.975586</c:v>
                      </c:pt>
                      <c:pt idx="1188">
                        <c:v>2270.1015630000002</c:v>
                      </c:pt>
                      <c:pt idx="1189">
                        <c:v>2269.2265630000002</c:v>
                      </c:pt>
                      <c:pt idx="1190">
                        <c:v>2268.3515630000002</c:v>
                      </c:pt>
                      <c:pt idx="1191">
                        <c:v>2267.4765630000002</c:v>
                      </c:pt>
                      <c:pt idx="1192">
                        <c:v>2266.6015630000002</c:v>
                      </c:pt>
                      <c:pt idx="1193">
                        <c:v>2265.7265630000002</c:v>
                      </c:pt>
                      <c:pt idx="1194">
                        <c:v>2264.850586</c:v>
                      </c:pt>
                      <c:pt idx="1195">
                        <c:v>2263.975586</c:v>
                      </c:pt>
                      <c:pt idx="1196">
                        <c:v>2263.0996089999999</c:v>
                      </c:pt>
                      <c:pt idx="1197">
                        <c:v>2262.2236330000001</c:v>
                      </c:pt>
                      <c:pt idx="1198">
                        <c:v>2261.3476559999999</c:v>
                      </c:pt>
                      <c:pt idx="1199">
                        <c:v>2260.4716800000001</c:v>
                      </c:pt>
                      <c:pt idx="1200">
                        <c:v>2259.5947270000001</c:v>
                      </c:pt>
                      <c:pt idx="1201">
                        <c:v>2258.7177729999999</c:v>
                      </c:pt>
                      <c:pt idx="1202">
                        <c:v>2257.8408199999999</c:v>
                      </c:pt>
                      <c:pt idx="1203">
                        <c:v>2256.9638669999999</c:v>
                      </c:pt>
                      <c:pt idx="1204">
                        <c:v>2256.086914</c:v>
                      </c:pt>
                      <c:pt idx="1205">
                        <c:v>2255.209961</c:v>
                      </c:pt>
                      <c:pt idx="1206">
                        <c:v>2254.3320309999999</c:v>
                      </c:pt>
                      <c:pt idx="1207">
                        <c:v>2253.455078</c:v>
                      </c:pt>
                      <c:pt idx="1208">
                        <c:v>2252.5771479999999</c:v>
                      </c:pt>
                      <c:pt idx="1209">
                        <c:v>2251.6992190000001</c:v>
                      </c:pt>
                      <c:pt idx="1210">
                        <c:v>2250.8203130000002</c:v>
                      </c:pt>
                      <c:pt idx="1211">
                        <c:v>2249.9423830000001</c:v>
                      </c:pt>
                      <c:pt idx="1212">
                        <c:v>2249.064453</c:v>
                      </c:pt>
                      <c:pt idx="1213">
                        <c:v>2248.185547</c:v>
                      </c:pt>
                      <c:pt idx="1214">
                        <c:v>2247.3066410000001</c:v>
                      </c:pt>
                      <c:pt idx="1215">
                        <c:v>2246.4277339999999</c:v>
                      </c:pt>
                      <c:pt idx="1216">
                        <c:v>2245.5478520000001</c:v>
                      </c:pt>
                      <c:pt idx="1217">
                        <c:v>2244.6689449999999</c:v>
                      </c:pt>
                      <c:pt idx="1218">
                        <c:v>2243.7890630000002</c:v>
                      </c:pt>
                      <c:pt idx="1219">
                        <c:v>2242.9101559999999</c:v>
                      </c:pt>
                      <c:pt idx="1220">
                        <c:v>2242.0302729999999</c:v>
                      </c:pt>
                      <c:pt idx="1221">
                        <c:v>2241.1503910000001</c:v>
                      </c:pt>
                      <c:pt idx="1222">
                        <c:v>2240.2695309999999</c:v>
                      </c:pt>
                      <c:pt idx="1223">
                        <c:v>2239.3896479999999</c:v>
                      </c:pt>
                      <c:pt idx="1224">
                        <c:v>2238.508789</c:v>
                      </c:pt>
                      <c:pt idx="1225">
                        <c:v>2237.6279300000001</c:v>
                      </c:pt>
                      <c:pt idx="1226">
                        <c:v>2236.7470699999999</c:v>
                      </c:pt>
                      <c:pt idx="1227">
                        <c:v>2235.866211</c:v>
                      </c:pt>
                      <c:pt idx="1228">
                        <c:v>2234.9853520000001</c:v>
                      </c:pt>
                      <c:pt idx="1229">
                        <c:v>2234.1035160000001</c:v>
                      </c:pt>
                      <c:pt idx="1230">
                        <c:v>2233.2226559999999</c:v>
                      </c:pt>
                      <c:pt idx="1231">
                        <c:v>2232.3408199999999</c:v>
                      </c:pt>
                      <c:pt idx="1232">
                        <c:v>2231.4589839999999</c:v>
                      </c:pt>
                      <c:pt idx="1233">
                        <c:v>2230.576172</c:v>
                      </c:pt>
                      <c:pt idx="1234">
                        <c:v>2229.694336</c:v>
                      </c:pt>
                      <c:pt idx="1235">
                        <c:v>2228.8115229999999</c:v>
                      </c:pt>
                      <c:pt idx="1236">
                        <c:v>2227.9296880000002</c:v>
                      </c:pt>
                      <c:pt idx="1237">
                        <c:v>2227.046875</c:v>
                      </c:pt>
                      <c:pt idx="1238">
                        <c:v>2226.1640630000002</c:v>
                      </c:pt>
                      <c:pt idx="1239">
                        <c:v>2225.2802729999999</c:v>
                      </c:pt>
                      <c:pt idx="1240">
                        <c:v>2224.397461</c:v>
                      </c:pt>
                      <c:pt idx="1241">
                        <c:v>2223.513672</c:v>
                      </c:pt>
                      <c:pt idx="1242">
                        <c:v>2222.6308589999999</c:v>
                      </c:pt>
                      <c:pt idx="1243">
                        <c:v>2221.7470699999999</c:v>
                      </c:pt>
                      <c:pt idx="1244">
                        <c:v>2220.8623050000001</c:v>
                      </c:pt>
                      <c:pt idx="1245">
                        <c:v>2219.9785160000001</c:v>
                      </c:pt>
                      <c:pt idx="1246">
                        <c:v>2219.0947270000001</c:v>
                      </c:pt>
                      <c:pt idx="1247">
                        <c:v>2218.209961</c:v>
                      </c:pt>
                      <c:pt idx="1248">
                        <c:v>2217.3251949999999</c:v>
                      </c:pt>
                      <c:pt idx="1249">
                        <c:v>2216.4404300000001</c:v>
                      </c:pt>
                      <c:pt idx="1250">
                        <c:v>2215.555664</c:v>
                      </c:pt>
                      <c:pt idx="1251">
                        <c:v>2214.6708979999999</c:v>
                      </c:pt>
                      <c:pt idx="1252">
                        <c:v>2213.7851559999999</c:v>
                      </c:pt>
                      <c:pt idx="1253">
                        <c:v>2212.899414</c:v>
                      </c:pt>
                      <c:pt idx="1254">
                        <c:v>2212.0146479999999</c:v>
                      </c:pt>
                      <c:pt idx="1255">
                        <c:v>2211.1279300000001</c:v>
                      </c:pt>
                      <c:pt idx="1256">
                        <c:v>2210.2421880000002</c:v>
                      </c:pt>
                      <c:pt idx="1257">
                        <c:v>2209.3564449999999</c:v>
                      </c:pt>
                      <c:pt idx="1258">
                        <c:v>2208.4697270000001</c:v>
                      </c:pt>
                      <c:pt idx="1259">
                        <c:v>2207.5830080000001</c:v>
                      </c:pt>
                      <c:pt idx="1260">
                        <c:v>2206.6972660000001</c:v>
                      </c:pt>
                      <c:pt idx="1261">
                        <c:v>2205.8095699999999</c:v>
                      </c:pt>
                      <c:pt idx="1262">
                        <c:v>2204.9228520000001</c:v>
                      </c:pt>
                      <c:pt idx="1263">
                        <c:v>2204.0361330000001</c:v>
                      </c:pt>
                      <c:pt idx="1264">
                        <c:v>2203.1484380000002</c:v>
                      </c:pt>
                      <c:pt idx="1265">
                        <c:v>2202.2607419999999</c:v>
                      </c:pt>
                      <c:pt idx="1266">
                        <c:v>2201.373047</c:v>
                      </c:pt>
                      <c:pt idx="1267">
                        <c:v>2200.4853520000001</c:v>
                      </c:pt>
                      <c:pt idx="1268">
                        <c:v>2199.5976559999999</c:v>
                      </c:pt>
                      <c:pt idx="1269">
                        <c:v>2198.7089839999999</c:v>
                      </c:pt>
                      <c:pt idx="1270">
                        <c:v>2197.821289</c:v>
                      </c:pt>
                      <c:pt idx="1271">
                        <c:v>2196.9326169999999</c:v>
                      </c:pt>
                      <c:pt idx="1272">
                        <c:v>2196.0439449999999</c:v>
                      </c:pt>
                      <c:pt idx="1273">
                        <c:v>2195.154297</c:v>
                      </c:pt>
                      <c:pt idx="1274">
                        <c:v>2194.265625</c:v>
                      </c:pt>
                      <c:pt idx="1275">
                        <c:v>2193.3759770000001</c:v>
                      </c:pt>
                      <c:pt idx="1276">
                        <c:v>2192.4873050000001</c:v>
                      </c:pt>
                      <c:pt idx="1277">
                        <c:v>2191.5976559999999</c:v>
                      </c:pt>
                      <c:pt idx="1278">
                        <c:v>2190.7080080000001</c:v>
                      </c:pt>
                      <c:pt idx="1279">
                        <c:v>2189.8173830000001</c:v>
                      </c:pt>
                      <c:pt idx="1280">
                        <c:v>2188.9277339999999</c:v>
                      </c:pt>
                      <c:pt idx="1281">
                        <c:v>2188.0371089999999</c:v>
                      </c:pt>
                      <c:pt idx="1282">
                        <c:v>2187.147461</c:v>
                      </c:pt>
                      <c:pt idx="1283">
                        <c:v>2186.256836</c:v>
                      </c:pt>
                      <c:pt idx="1284">
                        <c:v>2185.3652339999999</c:v>
                      </c:pt>
                      <c:pt idx="1285">
                        <c:v>2184.4746089999999</c:v>
                      </c:pt>
                      <c:pt idx="1286">
                        <c:v>2183.5839839999999</c:v>
                      </c:pt>
                      <c:pt idx="1287">
                        <c:v>2182.6923830000001</c:v>
                      </c:pt>
                      <c:pt idx="1288">
                        <c:v>2181.8007809999999</c:v>
                      </c:pt>
                      <c:pt idx="1289">
                        <c:v>2180.9091800000001</c:v>
                      </c:pt>
                      <c:pt idx="1290">
                        <c:v>2180.017578</c:v>
                      </c:pt>
                      <c:pt idx="1291">
                        <c:v>2179.125</c:v>
                      </c:pt>
                      <c:pt idx="1292">
                        <c:v>2178.2333979999999</c:v>
                      </c:pt>
                      <c:pt idx="1293">
                        <c:v>2177.3408199999999</c:v>
                      </c:pt>
                      <c:pt idx="1294">
                        <c:v>2176.4482419999999</c:v>
                      </c:pt>
                      <c:pt idx="1295">
                        <c:v>2175.555664</c:v>
                      </c:pt>
                      <c:pt idx="1296">
                        <c:v>2174.663086</c:v>
                      </c:pt>
                      <c:pt idx="1297">
                        <c:v>2173.7695309999999</c:v>
                      </c:pt>
                      <c:pt idx="1298">
                        <c:v>2172.876953</c:v>
                      </c:pt>
                      <c:pt idx="1299">
                        <c:v>2171.9833979999999</c:v>
                      </c:pt>
                      <c:pt idx="1300">
                        <c:v>2171.0898440000001</c:v>
                      </c:pt>
                      <c:pt idx="1301">
                        <c:v>2170.196289</c:v>
                      </c:pt>
                      <c:pt idx="1302">
                        <c:v>2169.3017580000001</c:v>
                      </c:pt>
                      <c:pt idx="1303">
                        <c:v>2168.408203</c:v>
                      </c:pt>
                      <c:pt idx="1304">
                        <c:v>2167.513672</c:v>
                      </c:pt>
                      <c:pt idx="1305">
                        <c:v>2166.6191410000001</c:v>
                      </c:pt>
                      <c:pt idx="1306">
                        <c:v>2165.7246089999999</c:v>
                      </c:pt>
                      <c:pt idx="1307">
                        <c:v>2164.830078</c:v>
                      </c:pt>
                      <c:pt idx="1308">
                        <c:v>2163.935547</c:v>
                      </c:pt>
                      <c:pt idx="1309">
                        <c:v>2163.040039</c:v>
                      </c:pt>
                      <c:pt idx="1310">
                        <c:v>2162.1445309999999</c:v>
                      </c:pt>
                      <c:pt idx="1311">
                        <c:v>2161.2490229999999</c:v>
                      </c:pt>
                      <c:pt idx="1312">
                        <c:v>2160.3535160000001</c:v>
                      </c:pt>
                      <c:pt idx="1313">
                        <c:v>2159.4580080000001</c:v>
                      </c:pt>
                      <c:pt idx="1314">
                        <c:v>2158.5615229999999</c:v>
                      </c:pt>
                      <c:pt idx="1315">
                        <c:v>2157.6660160000001</c:v>
                      </c:pt>
                      <c:pt idx="1316">
                        <c:v>2156.7695309999999</c:v>
                      </c:pt>
                      <c:pt idx="1317">
                        <c:v>2155.873047</c:v>
                      </c:pt>
                      <c:pt idx="1318">
                        <c:v>2154.9765630000002</c:v>
                      </c:pt>
                      <c:pt idx="1319">
                        <c:v>2154.0791020000001</c:v>
                      </c:pt>
                      <c:pt idx="1320">
                        <c:v>2153.1826169999999</c:v>
                      </c:pt>
                      <c:pt idx="1321">
                        <c:v>2152.2851559999999</c:v>
                      </c:pt>
                      <c:pt idx="1322">
                        <c:v>2151.3876949999999</c:v>
                      </c:pt>
                      <c:pt idx="1323">
                        <c:v>2150.4902339999999</c:v>
                      </c:pt>
                      <c:pt idx="1324">
                        <c:v>2149.5927729999999</c:v>
                      </c:pt>
                      <c:pt idx="1325">
                        <c:v>2148.6953130000002</c:v>
                      </c:pt>
                      <c:pt idx="1326">
                        <c:v>2147.796875</c:v>
                      </c:pt>
                      <c:pt idx="1327">
                        <c:v>2146.8984380000002</c:v>
                      </c:pt>
                      <c:pt idx="1328">
                        <c:v>2146</c:v>
                      </c:pt>
                      <c:pt idx="1329">
                        <c:v>2145.1015630000002</c:v>
                      </c:pt>
                      <c:pt idx="1330">
                        <c:v>2144.203125</c:v>
                      </c:pt>
                      <c:pt idx="1331">
                        <c:v>2143.303711</c:v>
                      </c:pt>
                      <c:pt idx="1332">
                        <c:v>2142.4052729999999</c:v>
                      </c:pt>
                      <c:pt idx="1333">
                        <c:v>2141.5058589999999</c:v>
                      </c:pt>
                      <c:pt idx="1334">
                        <c:v>2140.6064449999999</c:v>
                      </c:pt>
                      <c:pt idx="1335">
                        <c:v>2139.7070309999999</c:v>
                      </c:pt>
                      <c:pt idx="1336">
                        <c:v>2138.8066410000001</c:v>
                      </c:pt>
                      <c:pt idx="1337">
                        <c:v>2137.9072270000001</c:v>
                      </c:pt>
                      <c:pt idx="1338">
                        <c:v>2137.006836</c:v>
                      </c:pt>
                      <c:pt idx="1339">
                        <c:v>2136.1064449999999</c:v>
                      </c:pt>
                      <c:pt idx="1340">
                        <c:v>2135.2060550000001</c:v>
                      </c:pt>
                      <c:pt idx="1341">
                        <c:v>2134.3046880000002</c:v>
                      </c:pt>
                      <c:pt idx="1342">
                        <c:v>2133.404297</c:v>
                      </c:pt>
                      <c:pt idx="1343">
                        <c:v>2132.5029300000001</c:v>
                      </c:pt>
                      <c:pt idx="1344">
                        <c:v>2131.602539</c:v>
                      </c:pt>
                      <c:pt idx="1345">
                        <c:v>2130.701172</c:v>
                      </c:pt>
                      <c:pt idx="1346">
                        <c:v>2129.798828</c:v>
                      </c:pt>
                      <c:pt idx="1347">
                        <c:v>2128.897461</c:v>
                      </c:pt>
                      <c:pt idx="1348">
                        <c:v>2127.9951169999999</c:v>
                      </c:pt>
                      <c:pt idx="1349">
                        <c:v>2127.09375</c:v>
                      </c:pt>
                      <c:pt idx="1350">
                        <c:v>2126.1914059999999</c:v>
                      </c:pt>
                      <c:pt idx="1351">
                        <c:v>2125.2890630000002</c:v>
                      </c:pt>
                      <c:pt idx="1352">
                        <c:v>2124.3867190000001</c:v>
                      </c:pt>
                      <c:pt idx="1353">
                        <c:v>2123.4833979999999</c:v>
                      </c:pt>
                      <c:pt idx="1354">
                        <c:v>2122.580078</c:v>
                      </c:pt>
                      <c:pt idx="1355">
                        <c:v>2121.6777339999999</c:v>
                      </c:pt>
                      <c:pt idx="1356">
                        <c:v>2120.774414</c:v>
                      </c:pt>
                      <c:pt idx="1357">
                        <c:v>2119.8710940000001</c:v>
                      </c:pt>
                      <c:pt idx="1358">
                        <c:v>2118.966797</c:v>
                      </c:pt>
                      <c:pt idx="1359">
                        <c:v>2118.0634770000001</c:v>
                      </c:pt>
                      <c:pt idx="1360">
                        <c:v>2117.1591800000001</c:v>
                      </c:pt>
                      <c:pt idx="1361">
                        <c:v>2116.2548830000001</c:v>
                      </c:pt>
                      <c:pt idx="1362">
                        <c:v>2115.350586</c:v>
                      </c:pt>
                      <c:pt idx="1363">
                        <c:v>2114.446289</c:v>
                      </c:pt>
                      <c:pt idx="1364">
                        <c:v>2113.5410160000001</c:v>
                      </c:pt>
                      <c:pt idx="1365">
                        <c:v>2112.6367190000001</c:v>
                      </c:pt>
                      <c:pt idx="1366">
                        <c:v>2111.7314449999999</c:v>
                      </c:pt>
                      <c:pt idx="1367">
                        <c:v>2110.826172</c:v>
                      </c:pt>
                      <c:pt idx="1368">
                        <c:v>2109.9208979999999</c:v>
                      </c:pt>
                      <c:pt idx="1369">
                        <c:v>2109.015625</c:v>
                      </c:pt>
                      <c:pt idx="1370">
                        <c:v>2108.109375</c:v>
                      </c:pt>
                      <c:pt idx="1371">
                        <c:v>2107.203125</c:v>
                      </c:pt>
                      <c:pt idx="1372">
                        <c:v>2106.2978520000001</c:v>
                      </c:pt>
                      <c:pt idx="1373">
                        <c:v>2105.3916020000001</c:v>
                      </c:pt>
                      <c:pt idx="1374">
                        <c:v>2104.484375</c:v>
                      </c:pt>
                      <c:pt idx="1375">
                        <c:v>2103.578125</c:v>
                      </c:pt>
                      <c:pt idx="1376">
                        <c:v>2102.6708979999999</c:v>
                      </c:pt>
                      <c:pt idx="1377">
                        <c:v>2101.7646479999999</c:v>
                      </c:pt>
                      <c:pt idx="1378">
                        <c:v>2100.857422</c:v>
                      </c:pt>
                      <c:pt idx="1379">
                        <c:v>2099.9501949999999</c:v>
                      </c:pt>
                      <c:pt idx="1380">
                        <c:v>2099.0419919999999</c:v>
                      </c:pt>
                      <c:pt idx="1381">
                        <c:v>2098.1347660000001</c:v>
                      </c:pt>
                      <c:pt idx="1382">
                        <c:v>2097.2265630000002</c:v>
                      </c:pt>
                      <c:pt idx="1383">
                        <c:v>2096.3183589999999</c:v>
                      </c:pt>
                      <c:pt idx="1384">
                        <c:v>2095.4101559999999</c:v>
                      </c:pt>
                      <c:pt idx="1385">
                        <c:v>2094.501953</c:v>
                      </c:pt>
                      <c:pt idx="1386">
                        <c:v>2093.59375</c:v>
                      </c:pt>
                      <c:pt idx="1387">
                        <c:v>2092.6845699999999</c:v>
                      </c:pt>
                      <c:pt idx="1388">
                        <c:v>2091.7753910000001</c:v>
                      </c:pt>
                      <c:pt idx="1389">
                        <c:v>2090.866211</c:v>
                      </c:pt>
                      <c:pt idx="1390">
                        <c:v>2089.9570309999999</c:v>
                      </c:pt>
                      <c:pt idx="1391">
                        <c:v>2089.0478520000001</c:v>
                      </c:pt>
                      <c:pt idx="1392">
                        <c:v>2088.1376949999999</c:v>
                      </c:pt>
                      <c:pt idx="1393">
                        <c:v>2087.2285160000001</c:v>
                      </c:pt>
                      <c:pt idx="1394">
                        <c:v>2086.3183589999999</c:v>
                      </c:pt>
                      <c:pt idx="1395">
                        <c:v>2085.408203</c:v>
                      </c:pt>
                      <c:pt idx="1396">
                        <c:v>2084.498047</c:v>
                      </c:pt>
                      <c:pt idx="1397">
                        <c:v>2083.586914</c:v>
                      </c:pt>
                      <c:pt idx="1398">
                        <c:v>2082.6767580000001</c:v>
                      </c:pt>
                      <c:pt idx="1399">
                        <c:v>2081.765625</c:v>
                      </c:pt>
                      <c:pt idx="1400">
                        <c:v>2080.8544919999999</c:v>
                      </c:pt>
                      <c:pt idx="1401">
                        <c:v>2079.9433589999999</c:v>
                      </c:pt>
                      <c:pt idx="1402">
                        <c:v>2079.0322270000001</c:v>
                      </c:pt>
                      <c:pt idx="1403">
                        <c:v>2078.1201169999999</c:v>
                      </c:pt>
                      <c:pt idx="1404">
                        <c:v>2077.2080080000001</c:v>
                      </c:pt>
                      <c:pt idx="1405">
                        <c:v>2076.296875</c:v>
                      </c:pt>
                      <c:pt idx="1406">
                        <c:v>2075.3847660000001</c:v>
                      </c:pt>
                      <c:pt idx="1407">
                        <c:v>2074.4716800000001</c:v>
                      </c:pt>
                      <c:pt idx="1408">
                        <c:v>2073.5595699999999</c:v>
                      </c:pt>
                      <c:pt idx="1409">
                        <c:v>2072.6464839999999</c:v>
                      </c:pt>
                      <c:pt idx="1410">
                        <c:v>2071.734375</c:v>
                      </c:pt>
                      <c:pt idx="1411">
                        <c:v>2070.821289</c:v>
                      </c:pt>
                      <c:pt idx="1412">
                        <c:v>2069.908203</c:v>
                      </c:pt>
                      <c:pt idx="1413">
                        <c:v>2068.9941410000001</c:v>
                      </c:pt>
                      <c:pt idx="1414">
                        <c:v>2068.0810550000001</c:v>
                      </c:pt>
                      <c:pt idx="1415">
                        <c:v>2067.1669919999999</c:v>
                      </c:pt>
                      <c:pt idx="1416">
                        <c:v>2066.2529300000001</c:v>
                      </c:pt>
                      <c:pt idx="1417">
                        <c:v>2065.3388669999999</c:v>
                      </c:pt>
                      <c:pt idx="1418">
                        <c:v>2064.4248050000001</c:v>
                      </c:pt>
                      <c:pt idx="1419">
                        <c:v>2063.5107419999999</c:v>
                      </c:pt>
                      <c:pt idx="1420">
                        <c:v>2062.595703</c:v>
                      </c:pt>
                      <c:pt idx="1421">
                        <c:v>2061.680664</c:v>
                      </c:pt>
                      <c:pt idx="1422">
                        <c:v>2060.765625</c:v>
                      </c:pt>
                      <c:pt idx="1423">
                        <c:v>2059.850586</c:v>
                      </c:pt>
                      <c:pt idx="1424">
                        <c:v>2058.935547</c:v>
                      </c:pt>
                      <c:pt idx="1425">
                        <c:v>2058.0195309999999</c:v>
                      </c:pt>
                      <c:pt idx="1426">
                        <c:v>2057.1044919999999</c:v>
                      </c:pt>
                      <c:pt idx="1427">
                        <c:v>2056.1884770000001</c:v>
                      </c:pt>
                      <c:pt idx="1428">
                        <c:v>2055.272461</c:v>
                      </c:pt>
                      <c:pt idx="1429">
                        <c:v>2054.3564449999999</c:v>
                      </c:pt>
                      <c:pt idx="1430">
                        <c:v>2053.439453</c:v>
                      </c:pt>
                      <c:pt idx="1431">
                        <c:v>2052.5234380000002</c:v>
                      </c:pt>
                      <c:pt idx="1432">
                        <c:v>2051.6064449999999</c:v>
                      </c:pt>
                      <c:pt idx="1433">
                        <c:v>2050.689453</c:v>
                      </c:pt>
                      <c:pt idx="1434">
                        <c:v>2049.772461</c:v>
                      </c:pt>
                      <c:pt idx="1435">
                        <c:v>2048.8544919999999</c:v>
                      </c:pt>
                      <c:pt idx="1436">
                        <c:v>2047.9375</c:v>
                      </c:pt>
                      <c:pt idx="1437">
                        <c:v>2047.0195309999999</c:v>
                      </c:pt>
                      <c:pt idx="1438">
                        <c:v>2046.1015629999999</c:v>
                      </c:pt>
                      <c:pt idx="1439">
                        <c:v>2045.1835940000001</c:v>
                      </c:pt>
                      <c:pt idx="1440">
                        <c:v>2044.265625</c:v>
                      </c:pt>
                      <c:pt idx="1441">
                        <c:v>2043.3476559999999</c:v>
                      </c:pt>
                      <c:pt idx="1442">
                        <c:v>2042.428711</c:v>
                      </c:pt>
                      <c:pt idx="1443">
                        <c:v>2041.5097659999999</c:v>
                      </c:pt>
                      <c:pt idx="1444">
                        <c:v>2040.5908199999999</c:v>
                      </c:pt>
                      <c:pt idx="1445">
                        <c:v>2039.671875</c:v>
                      </c:pt>
                      <c:pt idx="1446">
                        <c:v>2038.7529300000001</c:v>
                      </c:pt>
                      <c:pt idx="1447">
                        <c:v>2037.8330080000001</c:v>
                      </c:pt>
                      <c:pt idx="1448">
                        <c:v>2036.913086</c:v>
                      </c:pt>
                      <c:pt idx="1449">
                        <c:v>2035.9941409999999</c:v>
                      </c:pt>
                      <c:pt idx="1450">
                        <c:v>2035.0732419999999</c:v>
                      </c:pt>
                      <c:pt idx="1451">
                        <c:v>2034.1533199999999</c:v>
                      </c:pt>
                      <c:pt idx="1452">
                        <c:v>2033.2333980000001</c:v>
                      </c:pt>
                      <c:pt idx="1453">
                        <c:v>2032.3125</c:v>
                      </c:pt>
                      <c:pt idx="1454">
                        <c:v>2031.3916019999999</c:v>
                      </c:pt>
                      <c:pt idx="1455">
                        <c:v>2030.470703</c:v>
                      </c:pt>
                      <c:pt idx="1456">
                        <c:v>2029.5498050000001</c:v>
                      </c:pt>
                      <c:pt idx="1457">
                        <c:v>2028.6289059999999</c:v>
                      </c:pt>
                      <c:pt idx="1458">
                        <c:v>2027.7070309999999</c:v>
                      </c:pt>
                      <c:pt idx="1459">
                        <c:v>2026.7851559999999</c:v>
                      </c:pt>
                      <c:pt idx="1460">
                        <c:v>2025.8632809999999</c:v>
                      </c:pt>
                      <c:pt idx="1461">
                        <c:v>2024.9414059999999</c:v>
                      </c:pt>
                      <c:pt idx="1462">
                        <c:v>2024.0195309999999</c:v>
                      </c:pt>
                      <c:pt idx="1463">
                        <c:v>2023.0966800000001</c:v>
                      </c:pt>
                      <c:pt idx="1464">
                        <c:v>2022.1748050000001</c:v>
                      </c:pt>
                      <c:pt idx="1465">
                        <c:v>2021.251953</c:v>
                      </c:pt>
                      <c:pt idx="1466">
                        <c:v>2020.3291019999999</c:v>
                      </c:pt>
                      <c:pt idx="1467">
                        <c:v>2019.40625</c:v>
                      </c:pt>
                      <c:pt idx="1468">
                        <c:v>2018.482422</c:v>
                      </c:pt>
                      <c:pt idx="1469">
                        <c:v>2017.5595699999999</c:v>
                      </c:pt>
                      <c:pt idx="1470">
                        <c:v>2016.6357419999999</c:v>
                      </c:pt>
                      <c:pt idx="1471">
                        <c:v>2015.711914</c:v>
                      </c:pt>
                      <c:pt idx="1472">
                        <c:v>2014.788086</c:v>
                      </c:pt>
                      <c:pt idx="1473">
                        <c:v>2013.8632809999999</c:v>
                      </c:pt>
                      <c:pt idx="1474">
                        <c:v>2012.939453</c:v>
                      </c:pt>
                      <c:pt idx="1475">
                        <c:v>2012.0146480000001</c:v>
                      </c:pt>
                      <c:pt idx="1476">
                        <c:v>2011.0898440000001</c:v>
                      </c:pt>
                      <c:pt idx="1477">
                        <c:v>2010.165039</c:v>
                      </c:pt>
                      <c:pt idx="1478">
                        <c:v>2009.2402340000001</c:v>
                      </c:pt>
                      <c:pt idx="1479">
                        <c:v>2008.314453</c:v>
                      </c:pt>
                      <c:pt idx="1480">
                        <c:v>2007.3896480000001</c:v>
                      </c:pt>
                      <c:pt idx="1481">
                        <c:v>2006.4638669999999</c:v>
                      </c:pt>
                      <c:pt idx="1482">
                        <c:v>2005.538086</c:v>
                      </c:pt>
                      <c:pt idx="1483">
                        <c:v>2004.6123050000001</c:v>
                      </c:pt>
                      <c:pt idx="1484">
                        <c:v>2003.685547</c:v>
                      </c:pt>
                      <c:pt idx="1485">
                        <c:v>2002.7597659999999</c:v>
                      </c:pt>
                      <c:pt idx="1486">
                        <c:v>2001.8330080000001</c:v>
                      </c:pt>
                      <c:pt idx="1487">
                        <c:v>2000.90625</c:v>
                      </c:pt>
                      <c:pt idx="1488">
                        <c:v>1999.9794919999999</c:v>
                      </c:pt>
                      <c:pt idx="1489">
                        <c:v>1999.0527340000001</c:v>
                      </c:pt>
                      <c:pt idx="1490">
                        <c:v>1998.125</c:v>
                      </c:pt>
                      <c:pt idx="1491">
                        <c:v>1997.1972659999999</c:v>
                      </c:pt>
                      <c:pt idx="1492">
                        <c:v>1996.2705080000001</c:v>
                      </c:pt>
                      <c:pt idx="1493">
                        <c:v>1995.3427730000001</c:v>
                      </c:pt>
                      <c:pt idx="1494">
                        <c:v>1994.4140629999999</c:v>
                      </c:pt>
                      <c:pt idx="1495">
                        <c:v>1993.486328</c:v>
                      </c:pt>
                      <c:pt idx="1496">
                        <c:v>1992.5576169999999</c:v>
                      </c:pt>
                      <c:pt idx="1497">
                        <c:v>1991.6289059999999</c:v>
                      </c:pt>
                      <c:pt idx="1498">
                        <c:v>1990.7001949999999</c:v>
                      </c:pt>
                      <c:pt idx="1499">
                        <c:v>1989.7714840000001</c:v>
                      </c:pt>
                      <c:pt idx="1500">
                        <c:v>1988.8427730000001</c:v>
                      </c:pt>
                      <c:pt idx="1501">
                        <c:v>1987.913086</c:v>
                      </c:pt>
                      <c:pt idx="1502">
                        <c:v>1986.984375</c:v>
                      </c:pt>
                      <c:pt idx="1503">
                        <c:v>1986.0546879999999</c:v>
                      </c:pt>
                      <c:pt idx="1504">
                        <c:v>1985.125</c:v>
                      </c:pt>
                      <c:pt idx="1505">
                        <c:v>1984.194336</c:v>
                      </c:pt>
                      <c:pt idx="1506">
                        <c:v>1983.2646480000001</c:v>
                      </c:pt>
                      <c:pt idx="1507">
                        <c:v>1982.3339840000001</c:v>
                      </c:pt>
                      <c:pt idx="1508">
                        <c:v>1981.4033199999999</c:v>
                      </c:pt>
                      <c:pt idx="1509">
                        <c:v>1980.4726559999999</c:v>
                      </c:pt>
                      <c:pt idx="1510">
                        <c:v>1979.5419919999999</c:v>
                      </c:pt>
                      <c:pt idx="1511">
                        <c:v>1978.6103519999999</c:v>
                      </c:pt>
                      <c:pt idx="1512">
                        <c:v>1977.6796879999999</c:v>
                      </c:pt>
                      <c:pt idx="1513">
                        <c:v>1976.748047</c:v>
                      </c:pt>
                      <c:pt idx="1514">
                        <c:v>1975.8164059999999</c:v>
                      </c:pt>
                      <c:pt idx="1515">
                        <c:v>1974.8847659999999</c:v>
                      </c:pt>
                      <c:pt idx="1516">
                        <c:v>1973.953125</c:v>
                      </c:pt>
                      <c:pt idx="1517">
                        <c:v>1973.0205080000001</c:v>
                      </c:pt>
                      <c:pt idx="1518">
                        <c:v>1972.0878909999999</c:v>
                      </c:pt>
                      <c:pt idx="1519">
                        <c:v>1971.1552730000001</c:v>
                      </c:pt>
                      <c:pt idx="1520">
                        <c:v>1970.2226559999999</c:v>
                      </c:pt>
                      <c:pt idx="1521">
                        <c:v>1969.290039</c:v>
                      </c:pt>
                      <c:pt idx="1522">
                        <c:v>1968.3564449999999</c:v>
                      </c:pt>
                      <c:pt idx="1523">
                        <c:v>1967.423828</c:v>
                      </c:pt>
                      <c:pt idx="1524">
                        <c:v>1966.4902340000001</c:v>
                      </c:pt>
                      <c:pt idx="1525">
                        <c:v>1965.5566409999999</c:v>
                      </c:pt>
                      <c:pt idx="1526">
                        <c:v>1964.623047</c:v>
                      </c:pt>
                      <c:pt idx="1527">
                        <c:v>1963.6884769999999</c:v>
                      </c:pt>
                      <c:pt idx="1528">
                        <c:v>1962.7548830000001</c:v>
                      </c:pt>
                      <c:pt idx="1529">
                        <c:v>1961.8203129999999</c:v>
                      </c:pt>
                      <c:pt idx="1530">
                        <c:v>1960.8857419999999</c:v>
                      </c:pt>
                      <c:pt idx="1531">
                        <c:v>1959.951172</c:v>
                      </c:pt>
                      <c:pt idx="1532">
                        <c:v>1959.015625</c:v>
                      </c:pt>
                      <c:pt idx="1533">
                        <c:v>1958.0810550000001</c:v>
                      </c:pt>
                      <c:pt idx="1534">
                        <c:v>1957.1455080000001</c:v>
                      </c:pt>
                      <c:pt idx="1535">
                        <c:v>1956.209961</c:v>
                      </c:pt>
                      <c:pt idx="1536">
                        <c:v>1955.274414</c:v>
                      </c:pt>
                      <c:pt idx="1537">
                        <c:v>1954.3378909999999</c:v>
                      </c:pt>
                      <c:pt idx="1538">
                        <c:v>1953.4023440000001</c:v>
                      </c:pt>
                      <c:pt idx="1539">
                        <c:v>1952.4658199999999</c:v>
                      </c:pt>
                      <c:pt idx="1540">
                        <c:v>1951.529297</c:v>
                      </c:pt>
                      <c:pt idx="1541">
                        <c:v>1950.5927730000001</c:v>
                      </c:pt>
                      <c:pt idx="1542">
                        <c:v>1949.65625</c:v>
                      </c:pt>
                      <c:pt idx="1543">
                        <c:v>1948.7197269999999</c:v>
                      </c:pt>
                      <c:pt idx="1544">
                        <c:v>1947.7822269999999</c:v>
                      </c:pt>
                      <c:pt idx="1545">
                        <c:v>1946.8447269999999</c:v>
                      </c:pt>
                      <c:pt idx="1546">
                        <c:v>1945.9072269999999</c:v>
                      </c:pt>
                      <c:pt idx="1547">
                        <c:v>1944.9697269999999</c:v>
                      </c:pt>
                      <c:pt idx="1548">
                        <c:v>1944.0322269999999</c:v>
                      </c:pt>
                      <c:pt idx="1549">
                        <c:v>1943.09375</c:v>
                      </c:pt>
                      <c:pt idx="1550">
                        <c:v>1942.1552730000001</c:v>
                      </c:pt>
                      <c:pt idx="1551">
                        <c:v>1941.216797</c:v>
                      </c:pt>
                      <c:pt idx="1552">
                        <c:v>1940.2783199999999</c:v>
                      </c:pt>
                      <c:pt idx="1553">
                        <c:v>1939.3398440000001</c:v>
                      </c:pt>
                      <c:pt idx="1554">
                        <c:v>1938.4003909999999</c:v>
                      </c:pt>
                      <c:pt idx="1555">
                        <c:v>1937.4609379999999</c:v>
                      </c:pt>
                      <c:pt idx="1556">
                        <c:v>1936.522461</c:v>
                      </c:pt>
                      <c:pt idx="1557">
                        <c:v>1935.5820309999999</c:v>
                      </c:pt>
                      <c:pt idx="1558">
                        <c:v>1934.642578</c:v>
                      </c:pt>
                      <c:pt idx="1559">
                        <c:v>1933.703125</c:v>
                      </c:pt>
                      <c:pt idx="1560">
                        <c:v>1932.7626949999999</c:v>
                      </c:pt>
                      <c:pt idx="1561">
                        <c:v>1931.8222659999999</c:v>
                      </c:pt>
                      <c:pt idx="1562">
                        <c:v>1930.881836</c:v>
                      </c:pt>
                      <c:pt idx="1563">
                        <c:v>1929.9414059999999</c:v>
                      </c:pt>
                      <c:pt idx="1564">
                        <c:v>1929</c:v>
                      </c:pt>
                      <c:pt idx="1565">
                        <c:v>1928.0595699999999</c:v>
                      </c:pt>
                      <c:pt idx="1566">
                        <c:v>1927.118164</c:v>
                      </c:pt>
                      <c:pt idx="1567">
                        <c:v>1926.1767580000001</c:v>
                      </c:pt>
                      <c:pt idx="1568">
                        <c:v>1925.2353519999999</c:v>
                      </c:pt>
                      <c:pt idx="1569">
                        <c:v>1924.2929690000001</c:v>
                      </c:pt>
                      <c:pt idx="1570">
                        <c:v>1923.3515629999999</c:v>
                      </c:pt>
                      <c:pt idx="1571">
                        <c:v>1922.4091800000001</c:v>
                      </c:pt>
                      <c:pt idx="1572">
                        <c:v>1921.466797</c:v>
                      </c:pt>
                      <c:pt idx="1573">
                        <c:v>1920.524414</c:v>
                      </c:pt>
                      <c:pt idx="1574">
                        <c:v>1919.5820309999999</c:v>
                      </c:pt>
                      <c:pt idx="1575">
                        <c:v>1918.638672</c:v>
                      </c:pt>
                      <c:pt idx="1576">
                        <c:v>1917.6953129999999</c:v>
                      </c:pt>
                      <c:pt idx="1577">
                        <c:v>1916.7529300000001</c:v>
                      </c:pt>
                      <c:pt idx="1578">
                        <c:v>1915.8085940000001</c:v>
                      </c:pt>
                      <c:pt idx="1579">
                        <c:v>1914.8652340000001</c:v>
                      </c:pt>
                      <c:pt idx="1580">
                        <c:v>1913.921875</c:v>
                      </c:pt>
                      <c:pt idx="1581">
                        <c:v>1912.977539</c:v>
                      </c:pt>
                      <c:pt idx="1582">
                        <c:v>1912.033203</c:v>
                      </c:pt>
                      <c:pt idx="1583">
                        <c:v>1911.0888669999999</c:v>
                      </c:pt>
                      <c:pt idx="1584">
                        <c:v>1910.1445309999999</c:v>
                      </c:pt>
                      <c:pt idx="1585">
                        <c:v>1909.1992190000001</c:v>
                      </c:pt>
                      <c:pt idx="1586">
                        <c:v>1908.2548830000001</c:v>
                      </c:pt>
                      <c:pt idx="1587">
                        <c:v>1907.3095699999999</c:v>
                      </c:pt>
                      <c:pt idx="1588">
                        <c:v>1906.3642580000001</c:v>
                      </c:pt>
                      <c:pt idx="1589">
                        <c:v>1905.4189449999999</c:v>
                      </c:pt>
                      <c:pt idx="1590">
                        <c:v>1904.4726559999999</c:v>
                      </c:pt>
                      <c:pt idx="1591">
                        <c:v>1903.5273440000001</c:v>
                      </c:pt>
                      <c:pt idx="1592">
                        <c:v>1902.5810550000001</c:v>
                      </c:pt>
                      <c:pt idx="1593">
                        <c:v>1901.6347659999999</c:v>
                      </c:pt>
                      <c:pt idx="1594">
                        <c:v>1900.6884769999999</c:v>
                      </c:pt>
                      <c:pt idx="1595">
                        <c:v>1899.7421879999999</c:v>
                      </c:pt>
                      <c:pt idx="1596">
                        <c:v>1898.794922</c:v>
                      </c:pt>
                      <c:pt idx="1597">
                        <c:v>1897.8476559999999</c:v>
                      </c:pt>
                      <c:pt idx="1598">
                        <c:v>1896.9003909999999</c:v>
                      </c:pt>
                      <c:pt idx="1599">
                        <c:v>1895.953125</c:v>
                      </c:pt>
                      <c:pt idx="1600">
                        <c:v>1895.0058590000001</c:v>
                      </c:pt>
                      <c:pt idx="1601">
                        <c:v>1894.0576169999999</c:v>
                      </c:pt>
                      <c:pt idx="1602">
                        <c:v>1893.1103519999999</c:v>
                      </c:pt>
                      <c:pt idx="1603">
                        <c:v>1892.1621090000001</c:v>
                      </c:pt>
                      <c:pt idx="1604">
                        <c:v>1891.2138669999999</c:v>
                      </c:pt>
                      <c:pt idx="1605">
                        <c:v>1890.265625</c:v>
                      </c:pt>
                      <c:pt idx="1606">
                        <c:v>1889.3164059999999</c:v>
                      </c:pt>
                      <c:pt idx="1607">
                        <c:v>1888.3671879999999</c:v>
                      </c:pt>
                      <c:pt idx="1608">
                        <c:v>1887.4189449999999</c:v>
                      </c:pt>
                      <c:pt idx="1609">
                        <c:v>1886.4697269999999</c:v>
                      </c:pt>
                      <c:pt idx="1610">
                        <c:v>1885.5195309999999</c:v>
                      </c:pt>
                      <c:pt idx="1611">
                        <c:v>1884.5703129999999</c:v>
                      </c:pt>
                      <c:pt idx="1612">
                        <c:v>1883.6201169999999</c:v>
                      </c:pt>
                      <c:pt idx="1613">
                        <c:v>1882.669922</c:v>
                      </c:pt>
                      <c:pt idx="1614">
                        <c:v>1881.7197269999999</c:v>
                      </c:pt>
                      <c:pt idx="1615">
                        <c:v>1880.7695309999999</c:v>
                      </c:pt>
                      <c:pt idx="1616">
                        <c:v>1879.819336</c:v>
                      </c:pt>
                      <c:pt idx="1617">
                        <c:v>1878.868164</c:v>
                      </c:pt>
                      <c:pt idx="1618">
                        <c:v>1877.9179690000001</c:v>
                      </c:pt>
                      <c:pt idx="1619">
                        <c:v>1876.966797</c:v>
                      </c:pt>
                      <c:pt idx="1620">
                        <c:v>1876.0146480000001</c:v>
                      </c:pt>
                      <c:pt idx="1621">
                        <c:v>1875.0634769999999</c:v>
                      </c:pt>
                      <c:pt idx="1622">
                        <c:v>1874.1123050000001</c:v>
                      </c:pt>
                      <c:pt idx="1623">
                        <c:v>1873.1601559999999</c:v>
                      </c:pt>
                      <c:pt idx="1624">
                        <c:v>1872.2080080000001</c:v>
                      </c:pt>
                      <c:pt idx="1625">
                        <c:v>1871.2558590000001</c:v>
                      </c:pt>
                      <c:pt idx="1626">
                        <c:v>1870.3027340000001</c:v>
                      </c:pt>
                      <c:pt idx="1627">
                        <c:v>1869.350586</c:v>
                      </c:pt>
                      <c:pt idx="1628">
                        <c:v>1868.397461</c:v>
                      </c:pt>
                      <c:pt idx="1629">
                        <c:v>1867.444336</c:v>
                      </c:pt>
                      <c:pt idx="1630">
                        <c:v>1866.491211</c:v>
                      </c:pt>
                      <c:pt idx="1631">
                        <c:v>1865.538086</c:v>
                      </c:pt>
                      <c:pt idx="1632">
                        <c:v>1864.584961</c:v>
                      </c:pt>
                      <c:pt idx="1633">
                        <c:v>1863.6308590000001</c:v>
                      </c:pt>
                      <c:pt idx="1634">
                        <c:v>1862.6767580000001</c:v>
                      </c:pt>
                      <c:pt idx="1635">
                        <c:v>1861.7226559999999</c:v>
                      </c:pt>
                      <c:pt idx="1636">
                        <c:v>1860.7685550000001</c:v>
                      </c:pt>
                      <c:pt idx="1637">
                        <c:v>1859.8134769999999</c:v>
                      </c:pt>
                      <c:pt idx="1638">
                        <c:v>1858.859375</c:v>
                      </c:pt>
                      <c:pt idx="1639">
                        <c:v>1857.904297</c:v>
                      </c:pt>
                      <c:pt idx="1640">
                        <c:v>1856.9492190000001</c:v>
                      </c:pt>
                      <c:pt idx="1641">
                        <c:v>1855.9941409999999</c:v>
                      </c:pt>
                      <c:pt idx="1642">
                        <c:v>1855.038086</c:v>
                      </c:pt>
                      <c:pt idx="1643">
                        <c:v>1854.0820309999999</c:v>
                      </c:pt>
                      <c:pt idx="1644">
                        <c:v>1853.126953</c:v>
                      </c:pt>
                      <c:pt idx="1645">
                        <c:v>1852.1708980000001</c:v>
                      </c:pt>
                      <c:pt idx="1646">
                        <c:v>1851.2148440000001</c:v>
                      </c:pt>
                      <c:pt idx="1647">
                        <c:v>1850.2578129999999</c:v>
                      </c:pt>
                      <c:pt idx="1648">
                        <c:v>1849.3017580000001</c:v>
                      </c:pt>
                      <c:pt idx="1649">
                        <c:v>1848.3447269999999</c:v>
                      </c:pt>
                      <c:pt idx="1650">
                        <c:v>1847.3876949999999</c:v>
                      </c:pt>
                      <c:pt idx="1651">
                        <c:v>1846.430664</c:v>
                      </c:pt>
                      <c:pt idx="1652">
                        <c:v>1845.4726559999999</c:v>
                      </c:pt>
                      <c:pt idx="1653">
                        <c:v>1844.515625</c:v>
                      </c:pt>
                      <c:pt idx="1654">
                        <c:v>1843.5576169999999</c:v>
                      </c:pt>
                      <c:pt idx="1655">
                        <c:v>1842.5996090000001</c:v>
                      </c:pt>
                      <c:pt idx="1656">
                        <c:v>1841.6416019999999</c:v>
                      </c:pt>
                      <c:pt idx="1657">
                        <c:v>1840.6835940000001</c:v>
                      </c:pt>
                      <c:pt idx="1658">
                        <c:v>1839.7246090000001</c:v>
                      </c:pt>
                      <c:pt idx="1659">
                        <c:v>1838.765625</c:v>
                      </c:pt>
                      <c:pt idx="1660">
                        <c:v>1837.8066409999999</c:v>
                      </c:pt>
                      <c:pt idx="1661">
                        <c:v>1836.8476559999999</c:v>
                      </c:pt>
                      <c:pt idx="1662">
                        <c:v>1835.888672</c:v>
                      </c:pt>
                      <c:pt idx="1663">
                        <c:v>1834.928711</c:v>
                      </c:pt>
                      <c:pt idx="1664">
                        <c:v>1833.9697269999999</c:v>
                      </c:pt>
                      <c:pt idx="1665">
                        <c:v>1833.0097659999999</c:v>
                      </c:pt>
                      <c:pt idx="1666">
                        <c:v>1832.0498050000001</c:v>
                      </c:pt>
                      <c:pt idx="1667">
                        <c:v>1831.0888669999999</c:v>
                      </c:pt>
                      <c:pt idx="1668">
                        <c:v>1830.1289059999999</c:v>
                      </c:pt>
                      <c:pt idx="1669">
                        <c:v>1829.1679690000001</c:v>
                      </c:pt>
                      <c:pt idx="1670">
                        <c:v>1828.2070309999999</c:v>
                      </c:pt>
                      <c:pt idx="1671">
                        <c:v>1827.2460940000001</c:v>
                      </c:pt>
                      <c:pt idx="1672">
                        <c:v>1826.2851559999999</c:v>
                      </c:pt>
                      <c:pt idx="1673">
                        <c:v>1825.3242190000001</c:v>
                      </c:pt>
                      <c:pt idx="1674">
                        <c:v>1824.3623050000001</c:v>
                      </c:pt>
                      <c:pt idx="1675">
                        <c:v>1823.4003909999999</c:v>
                      </c:pt>
                      <c:pt idx="1676">
                        <c:v>1822.4384769999999</c:v>
                      </c:pt>
                      <c:pt idx="1677">
                        <c:v>1821.4765629999999</c:v>
                      </c:pt>
                      <c:pt idx="1678">
                        <c:v>1820.513672</c:v>
                      </c:pt>
                      <c:pt idx="1679">
                        <c:v>1819.5517580000001</c:v>
                      </c:pt>
                      <c:pt idx="1680">
                        <c:v>1818.5888669999999</c:v>
                      </c:pt>
                      <c:pt idx="1681">
                        <c:v>1817.6259769999999</c:v>
                      </c:pt>
                      <c:pt idx="1682">
                        <c:v>1816.663086</c:v>
                      </c:pt>
                      <c:pt idx="1683">
                        <c:v>1815.6992190000001</c:v>
                      </c:pt>
                      <c:pt idx="1684">
                        <c:v>1814.736328</c:v>
                      </c:pt>
                      <c:pt idx="1685">
                        <c:v>1813.772461</c:v>
                      </c:pt>
                      <c:pt idx="1686">
                        <c:v>1812.8085940000001</c:v>
                      </c:pt>
                      <c:pt idx="1687">
                        <c:v>1811.8447269999999</c:v>
                      </c:pt>
                      <c:pt idx="1688">
                        <c:v>1810.8798830000001</c:v>
                      </c:pt>
                      <c:pt idx="1689">
                        <c:v>1809.9160159999999</c:v>
                      </c:pt>
                      <c:pt idx="1690">
                        <c:v>1808.951172</c:v>
                      </c:pt>
                      <c:pt idx="1691">
                        <c:v>1807.986328</c:v>
                      </c:pt>
                      <c:pt idx="1692">
                        <c:v>1807.0214840000001</c:v>
                      </c:pt>
                      <c:pt idx="1693">
                        <c:v>1806.055664</c:v>
                      </c:pt>
                      <c:pt idx="1694">
                        <c:v>1805.0908199999999</c:v>
                      </c:pt>
                      <c:pt idx="1695">
                        <c:v>1804.125</c:v>
                      </c:pt>
                      <c:pt idx="1696">
                        <c:v>1803.1591800000001</c:v>
                      </c:pt>
                      <c:pt idx="1697">
                        <c:v>1802.1933590000001</c:v>
                      </c:pt>
                      <c:pt idx="1698">
                        <c:v>1801.2265629999999</c:v>
                      </c:pt>
                      <c:pt idx="1699">
                        <c:v>1800.2607419999999</c:v>
                      </c:pt>
                      <c:pt idx="1700">
                        <c:v>1799.2939449999999</c:v>
                      </c:pt>
                      <c:pt idx="1701">
                        <c:v>1798.3271480000001</c:v>
                      </c:pt>
                      <c:pt idx="1702">
                        <c:v>1797.3603519999999</c:v>
                      </c:pt>
                      <c:pt idx="1703">
                        <c:v>1796.3935550000001</c:v>
                      </c:pt>
                      <c:pt idx="1704">
                        <c:v>1795.4257809999999</c:v>
                      </c:pt>
                      <c:pt idx="1705">
                        <c:v>1794.4580080000001</c:v>
                      </c:pt>
                      <c:pt idx="1706">
                        <c:v>1793.4902340000001</c:v>
                      </c:pt>
                      <c:pt idx="1707">
                        <c:v>1792.522461</c:v>
                      </c:pt>
                      <c:pt idx="1708">
                        <c:v>1791.5546879999999</c:v>
                      </c:pt>
                      <c:pt idx="1709">
                        <c:v>1790.5859379999999</c:v>
                      </c:pt>
                      <c:pt idx="1710">
                        <c:v>1789.618164</c:v>
                      </c:pt>
                      <c:pt idx="1711">
                        <c:v>1788.649414</c:v>
                      </c:pt>
                      <c:pt idx="1712">
                        <c:v>1787.6796879999999</c:v>
                      </c:pt>
                      <c:pt idx="1713">
                        <c:v>1786.7109379999999</c:v>
                      </c:pt>
                      <c:pt idx="1714">
                        <c:v>1785.7421879999999</c:v>
                      </c:pt>
                      <c:pt idx="1715">
                        <c:v>1784.772461</c:v>
                      </c:pt>
                      <c:pt idx="1716">
                        <c:v>1783.8027340000001</c:v>
                      </c:pt>
                      <c:pt idx="1717">
                        <c:v>1782.8330080000001</c:v>
                      </c:pt>
                      <c:pt idx="1718">
                        <c:v>1781.8632809999999</c:v>
                      </c:pt>
                      <c:pt idx="1719">
                        <c:v>1780.892578</c:v>
                      </c:pt>
                      <c:pt idx="1720">
                        <c:v>1779.921875</c:v>
                      </c:pt>
                      <c:pt idx="1721">
                        <c:v>1778.951172</c:v>
                      </c:pt>
                      <c:pt idx="1722">
                        <c:v>1777.9804690000001</c:v>
                      </c:pt>
                      <c:pt idx="1723">
                        <c:v>1777.0097659999999</c:v>
                      </c:pt>
                      <c:pt idx="1724">
                        <c:v>1776.038086</c:v>
                      </c:pt>
                      <c:pt idx="1725">
                        <c:v>1775.0673830000001</c:v>
                      </c:pt>
                      <c:pt idx="1726">
                        <c:v>1774.095703</c:v>
                      </c:pt>
                      <c:pt idx="1727">
                        <c:v>1773.1240230000001</c:v>
                      </c:pt>
                      <c:pt idx="1728">
                        <c:v>1772.1513669999999</c:v>
                      </c:pt>
                      <c:pt idx="1729">
                        <c:v>1771.1796879999999</c:v>
                      </c:pt>
                      <c:pt idx="1730">
                        <c:v>1770.2070309999999</c:v>
                      </c:pt>
                      <c:pt idx="1731">
                        <c:v>1769.234375</c:v>
                      </c:pt>
                      <c:pt idx="1732">
                        <c:v>1768.2617190000001</c:v>
                      </c:pt>
                      <c:pt idx="1733">
                        <c:v>1767.2890629999999</c:v>
                      </c:pt>
                      <c:pt idx="1734">
                        <c:v>1766.3154300000001</c:v>
                      </c:pt>
                      <c:pt idx="1735">
                        <c:v>1765.3427730000001</c:v>
                      </c:pt>
                      <c:pt idx="1736">
                        <c:v>1764.3691409999999</c:v>
                      </c:pt>
                      <c:pt idx="1737">
                        <c:v>1763.3955080000001</c:v>
                      </c:pt>
                      <c:pt idx="1738">
                        <c:v>1762.4208980000001</c:v>
                      </c:pt>
                      <c:pt idx="1739">
                        <c:v>1761.4472659999999</c:v>
                      </c:pt>
                      <c:pt idx="1740">
                        <c:v>1760.4726559999999</c:v>
                      </c:pt>
                      <c:pt idx="1741">
                        <c:v>1759.498047</c:v>
                      </c:pt>
                      <c:pt idx="1742">
                        <c:v>1758.5234379999999</c:v>
                      </c:pt>
                      <c:pt idx="1743">
                        <c:v>1757.548828</c:v>
                      </c:pt>
                      <c:pt idx="1744">
                        <c:v>1756.5732419999999</c:v>
                      </c:pt>
                      <c:pt idx="1745">
                        <c:v>1755.5986330000001</c:v>
                      </c:pt>
                      <c:pt idx="1746">
                        <c:v>1754.623047</c:v>
                      </c:pt>
                      <c:pt idx="1747">
                        <c:v>1753.647461</c:v>
                      </c:pt>
                      <c:pt idx="1748">
                        <c:v>1752.6708980000001</c:v>
                      </c:pt>
                      <c:pt idx="1749">
                        <c:v>1751.6953129999999</c:v>
                      </c:pt>
                      <c:pt idx="1750">
                        <c:v>1750.71875</c:v>
                      </c:pt>
                      <c:pt idx="1751">
                        <c:v>1749.7421879999999</c:v>
                      </c:pt>
                      <c:pt idx="1752">
                        <c:v>1748.765625</c:v>
                      </c:pt>
                      <c:pt idx="1753">
                        <c:v>1747.7890629999999</c:v>
                      </c:pt>
                      <c:pt idx="1754">
                        <c:v>1746.8115230000001</c:v>
                      </c:pt>
                      <c:pt idx="1755">
                        <c:v>1745.834961</c:v>
                      </c:pt>
                      <c:pt idx="1756">
                        <c:v>1744.857422</c:v>
                      </c:pt>
                      <c:pt idx="1757">
                        <c:v>1743.8798830000001</c:v>
                      </c:pt>
                      <c:pt idx="1758">
                        <c:v>1742.9013669999999</c:v>
                      </c:pt>
                      <c:pt idx="1759">
                        <c:v>1741.923828</c:v>
                      </c:pt>
                      <c:pt idx="1760">
                        <c:v>1740.9453129999999</c:v>
                      </c:pt>
                      <c:pt idx="1761">
                        <c:v>1739.966797</c:v>
                      </c:pt>
                      <c:pt idx="1762">
                        <c:v>1738.9882809999999</c:v>
                      </c:pt>
                      <c:pt idx="1763">
                        <c:v>1738.0097659999999</c:v>
                      </c:pt>
                      <c:pt idx="1764">
                        <c:v>1737.0302730000001</c:v>
                      </c:pt>
                      <c:pt idx="1765">
                        <c:v>1736.0517580000001</c:v>
                      </c:pt>
                      <c:pt idx="1766">
                        <c:v>1735.0722659999999</c:v>
                      </c:pt>
                      <c:pt idx="1767">
                        <c:v>1734.0927730000001</c:v>
                      </c:pt>
                      <c:pt idx="1768">
                        <c:v>1733.1123050000001</c:v>
                      </c:pt>
                      <c:pt idx="1769">
                        <c:v>1732.1328129999999</c:v>
                      </c:pt>
                      <c:pt idx="1770">
                        <c:v>1731.1523440000001</c:v>
                      </c:pt>
                      <c:pt idx="1771">
                        <c:v>1730.171875</c:v>
                      </c:pt>
                      <c:pt idx="1772">
                        <c:v>1729.1914059999999</c:v>
                      </c:pt>
                      <c:pt idx="1773">
                        <c:v>1728.2109379999999</c:v>
                      </c:pt>
                      <c:pt idx="1774">
                        <c:v>1727.2294919999999</c:v>
                      </c:pt>
                      <c:pt idx="1775">
                        <c:v>1726.2490230000001</c:v>
                      </c:pt>
                      <c:pt idx="1776">
                        <c:v>1725.267578</c:v>
                      </c:pt>
                      <c:pt idx="1777">
                        <c:v>1724.2851559999999</c:v>
                      </c:pt>
                      <c:pt idx="1778">
                        <c:v>1723.303711</c:v>
                      </c:pt>
                      <c:pt idx="1779">
                        <c:v>1722.3222659999999</c:v>
                      </c:pt>
                      <c:pt idx="1780">
                        <c:v>1721.3398440000001</c:v>
                      </c:pt>
                      <c:pt idx="1781">
                        <c:v>1720.357422</c:v>
                      </c:pt>
                      <c:pt idx="1782">
                        <c:v>1719.375</c:v>
                      </c:pt>
                      <c:pt idx="1783">
                        <c:v>1718.392578</c:v>
                      </c:pt>
                      <c:pt idx="1784">
                        <c:v>1717.4091800000001</c:v>
                      </c:pt>
                      <c:pt idx="1785">
                        <c:v>1716.4257809999999</c:v>
                      </c:pt>
                      <c:pt idx="1786">
                        <c:v>1715.4423830000001</c:v>
                      </c:pt>
                      <c:pt idx="1787">
                        <c:v>1714.4589840000001</c:v>
                      </c:pt>
                      <c:pt idx="1788">
                        <c:v>1713.475586</c:v>
                      </c:pt>
                      <c:pt idx="1789">
                        <c:v>1712.491211</c:v>
                      </c:pt>
                      <c:pt idx="1790">
                        <c:v>1711.5078129999999</c:v>
                      </c:pt>
                      <c:pt idx="1791">
                        <c:v>1710.5234379999999</c:v>
                      </c:pt>
                      <c:pt idx="1792">
                        <c:v>1709.538086</c:v>
                      </c:pt>
                      <c:pt idx="1793">
                        <c:v>1708.553711</c:v>
                      </c:pt>
                      <c:pt idx="1794">
                        <c:v>1707.569336</c:v>
                      </c:pt>
                      <c:pt idx="1795">
                        <c:v>1706.5839840000001</c:v>
                      </c:pt>
                      <c:pt idx="1796">
                        <c:v>1705.5986330000001</c:v>
                      </c:pt>
                      <c:pt idx="1797">
                        <c:v>1704.6132809999999</c:v>
                      </c:pt>
                      <c:pt idx="1798">
                        <c:v>1703.626953</c:v>
                      </c:pt>
                      <c:pt idx="1799">
                        <c:v>1702.6416019999999</c:v>
                      </c:pt>
                      <c:pt idx="1800">
                        <c:v>1701.6552730000001</c:v>
                      </c:pt>
                      <c:pt idx="1801">
                        <c:v>1700.6689449999999</c:v>
                      </c:pt>
                      <c:pt idx="1802">
                        <c:v>1699.6826169999999</c:v>
                      </c:pt>
                      <c:pt idx="1803">
                        <c:v>1698.696289</c:v>
                      </c:pt>
                      <c:pt idx="1804">
                        <c:v>1697.7089840000001</c:v>
                      </c:pt>
                      <c:pt idx="1805">
                        <c:v>1696.7216800000001</c:v>
                      </c:pt>
                      <c:pt idx="1806">
                        <c:v>1695.734375</c:v>
                      </c:pt>
                      <c:pt idx="1807">
                        <c:v>1694.7470699999999</c:v>
                      </c:pt>
                      <c:pt idx="1808">
                        <c:v>1693.7597659999999</c:v>
                      </c:pt>
                      <c:pt idx="1809">
                        <c:v>1692.7714840000001</c:v>
                      </c:pt>
                      <c:pt idx="1810">
                        <c:v>1691.783203</c:v>
                      </c:pt>
                      <c:pt idx="1811">
                        <c:v>1690.794922</c:v>
                      </c:pt>
                      <c:pt idx="1812">
                        <c:v>1689.8066409999999</c:v>
                      </c:pt>
                      <c:pt idx="1813">
                        <c:v>1688.8183590000001</c:v>
                      </c:pt>
                      <c:pt idx="1814">
                        <c:v>1687.8291019999999</c:v>
                      </c:pt>
                      <c:pt idx="1815">
                        <c:v>1686.8398440000001</c:v>
                      </c:pt>
                      <c:pt idx="1816">
                        <c:v>1685.850586</c:v>
                      </c:pt>
                      <c:pt idx="1817">
                        <c:v>1684.861328</c:v>
                      </c:pt>
                      <c:pt idx="1818">
                        <c:v>1683.8710940000001</c:v>
                      </c:pt>
                      <c:pt idx="1819">
                        <c:v>1682.881836</c:v>
                      </c:pt>
                      <c:pt idx="1820">
                        <c:v>1681.8916019999999</c:v>
                      </c:pt>
                      <c:pt idx="1821">
                        <c:v>1680.9013669999999</c:v>
                      </c:pt>
                      <c:pt idx="1822">
                        <c:v>1679.9111330000001</c:v>
                      </c:pt>
                      <c:pt idx="1823">
                        <c:v>1678.919922</c:v>
                      </c:pt>
                      <c:pt idx="1824">
                        <c:v>1677.9296879999999</c:v>
                      </c:pt>
                      <c:pt idx="1825">
                        <c:v>1676.9384769999999</c:v>
                      </c:pt>
                      <c:pt idx="1826">
                        <c:v>1675.9472659999999</c:v>
                      </c:pt>
                      <c:pt idx="1827">
                        <c:v>1674.955078</c:v>
                      </c:pt>
                      <c:pt idx="1828">
                        <c:v>1673.9638669999999</c:v>
                      </c:pt>
                      <c:pt idx="1829">
                        <c:v>1672.9716800000001</c:v>
                      </c:pt>
                      <c:pt idx="1830">
                        <c:v>1671.9794919999999</c:v>
                      </c:pt>
                      <c:pt idx="1831">
                        <c:v>1670.9873050000001</c:v>
                      </c:pt>
                      <c:pt idx="1832">
                        <c:v>1669.9951169999999</c:v>
                      </c:pt>
                      <c:pt idx="1833">
                        <c:v>1669.0029300000001</c:v>
                      </c:pt>
                      <c:pt idx="1834">
                        <c:v>1668.0097659999999</c:v>
                      </c:pt>
                      <c:pt idx="1835">
                        <c:v>1667.0166019999999</c:v>
                      </c:pt>
                      <c:pt idx="1836">
                        <c:v>1666.0234379999999</c:v>
                      </c:pt>
                      <c:pt idx="1837">
                        <c:v>1665.0302730000001</c:v>
                      </c:pt>
                      <c:pt idx="1838">
                        <c:v>1664.0361330000001</c:v>
                      </c:pt>
                      <c:pt idx="1839">
                        <c:v>1663.0419919999999</c:v>
                      </c:pt>
                      <c:pt idx="1840">
                        <c:v>1662.0478519999999</c:v>
                      </c:pt>
                      <c:pt idx="1841">
                        <c:v>1661.053711</c:v>
                      </c:pt>
                      <c:pt idx="1842">
                        <c:v>1660.0595699999999</c:v>
                      </c:pt>
                      <c:pt idx="1843">
                        <c:v>1659.064453</c:v>
                      </c:pt>
                      <c:pt idx="1844">
                        <c:v>1658.0703129999999</c:v>
                      </c:pt>
                      <c:pt idx="1845">
                        <c:v>1657.0751949999999</c:v>
                      </c:pt>
                      <c:pt idx="1846">
                        <c:v>1656.080078</c:v>
                      </c:pt>
                      <c:pt idx="1847">
                        <c:v>1655.0839840000001</c:v>
                      </c:pt>
                      <c:pt idx="1848">
                        <c:v>1654.0888669999999</c:v>
                      </c:pt>
                      <c:pt idx="1849">
                        <c:v>1653.0927730000001</c:v>
                      </c:pt>
                      <c:pt idx="1850">
                        <c:v>1652.0966800000001</c:v>
                      </c:pt>
                      <c:pt idx="1851">
                        <c:v>1651.100586</c:v>
                      </c:pt>
                      <c:pt idx="1852">
                        <c:v>1650.1035159999999</c:v>
                      </c:pt>
                      <c:pt idx="1853">
                        <c:v>1649.107422</c:v>
                      </c:pt>
                      <c:pt idx="1854">
                        <c:v>1648.1103519999999</c:v>
                      </c:pt>
                      <c:pt idx="1855">
                        <c:v>1647.1132809999999</c:v>
                      </c:pt>
                      <c:pt idx="1856">
                        <c:v>1646.116211</c:v>
                      </c:pt>
                      <c:pt idx="1857">
                        <c:v>1645.118164</c:v>
                      </c:pt>
                      <c:pt idx="1858">
                        <c:v>1644.1210940000001</c:v>
                      </c:pt>
                      <c:pt idx="1859">
                        <c:v>1643.123047</c:v>
                      </c:pt>
                      <c:pt idx="1860">
                        <c:v>1642.125</c:v>
                      </c:pt>
                      <c:pt idx="1861">
                        <c:v>1641.126953</c:v>
                      </c:pt>
                      <c:pt idx="1862">
                        <c:v>1640.1279300000001</c:v>
                      </c:pt>
                      <c:pt idx="1863">
                        <c:v>1639.1289059999999</c:v>
                      </c:pt>
                      <c:pt idx="1864">
                        <c:v>1638.1308590000001</c:v>
                      </c:pt>
                      <c:pt idx="1865">
                        <c:v>1637.131836</c:v>
                      </c:pt>
                      <c:pt idx="1866">
                        <c:v>1636.131836</c:v>
                      </c:pt>
                      <c:pt idx="1867">
                        <c:v>1635.1328129999999</c:v>
                      </c:pt>
                      <c:pt idx="1868">
                        <c:v>1634.1328129999999</c:v>
                      </c:pt>
                      <c:pt idx="1869">
                        <c:v>1633.1328129999999</c:v>
                      </c:pt>
                      <c:pt idx="1870">
                        <c:v>1632.1328129999999</c:v>
                      </c:pt>
                      <c:pt idx="1871">
                        <c:v>1631.1328129999999</c:v>
                      </c:pt>
                      <c:pt idx="1872">
                        <c:v>1630.131836</c:v>
                      </c:pt>
                      <c:pt idx="1873">
                        <c:v>1629.131836</c:v>
                      </c:pt>
                      <c:pt idx="1874">
                        <c:v>1628.1308590000001</c:v>
                      </c:pt>
                      <c:pt idx="1875">
                        <c:v>1627.1289059999999</c:v>
                      </c:pt>
                      <c:pt idx="1876">
                        <c:v>1626.1279300000001</c:v>
                      </c:pt>
                      <c:pt idx="1877">
                        <c:v>1625.126953</c:v>
                      </c:pt>
                      <c:pt idx="1878">
                        <c:v>1624.125</c:v>
                      </c:pt>
                      <c:pt idx="1879">
                        <c:v>1623.123047</c:v>
                      </c:pt>
                      <c:pt idx="1880">
                        <c:v>1622.1210940000001</c:v>
                      </c:pt>
                      <c:pt idx="1881">
                        <c:v>1621.118164</c:v>
                      </c:pt>
                      <c:pt idx="1882">
                        <c:v>1620.116211</c:v>
                      </c:pt>
                      <c:pt idx="1883">
                        <c:v>1619.1132809999999</c:v>
                      </c:pt>
                      <c:pt idx="1884">
                        <c:v>1618.1103519999999</c:v>
                      </c:pt>
                      <c:pt idx="1885">
                        <c:v>1617.107422</c:v>
                      </c:pt>
                      <c:pt idx="1886">
                        <c:v>1616.1035159999999</c:v>
                      </c:pt>
                      <c:pt idx="1887">
                        <c:v>1615.100586</c:v>
                      </c:pt>
                      <c:pt idx="1888">
                        <c:v>1614.0966800000001</c:v>
                      </c:pt>
                      <c:pt idx="1889">
                        <c:v>1613.0927730000001</c:v>
                      </c:pt>
                      <c:pt idx="1890">
                        <c:v>1612.0888669999999</c:v>
                      </c:pt>
                      <c:pt idx="1891">
                        <c:v>1611.0839840000001</c:v>
                      </c:pt>
                      <c:pt idx="1892">
                        <c:v>1610.0791019999999</c:v>
                      </c:pt>
                      <c:pt idx="1893">
                        <c:v>1609.0751949999999</c:v>
                      </c:pt>
                      <c:pt idx="1894">
                        <c:v>1608.069336</c:v>
                      </c:pt>
                      <c:pt idx="1895">
                        <c:v>1607.064453</c:v>
                      </c:pt>
                      <c:pt idx="1896">
                        <c:v>1606.0595699999999</c:v>
                      </c:pt>
                      <c:pt idx="1897">
                        <c:v>1605.053711</c:v>
                      </c:pt>
                      <c:pt idx="1898">
                        <c:v>1604.0478519999999</c:v>
                      </c:pt>
                      <c:pt idx="1899">
                        <c:v>1603.0419919999999</c:v>
                      </c:pt>
                      <c:pt idx="1900">
                        <c:v>1602.0361330000001</c:v>
                      </c:pt>
                      <c:pt idx="1901">
                        <c:v>1601.029297</c:v>
                      </c:pt>
                      <c:pt idx="1902">
                        <c:v>1600.022461</c:v>
                      </c:pt>
                      <c:pt idx="1903">
                        <c:v>1599.015625</c:v>
                      </c:pt>
                      <c:pt idx="1904">
                        <c:v>1598.008789</c:v>
                      </c:pt>
                      <c:pt idx="1905">
                        <c:v>1597.001953</c:v>
                      </c:pt>
                      <c:pt idx="1906">
                        <c:v>1595.9941409999999</c:v>
                      </c:pt>
                      <c:pt idx="1907">
                        <c:v>1594.986328</c:v>
                      </c:pt>
                      <c:pt idx="1908">
                        <c:v>1593.9785159999999</c:v>
                      </c:pt>
                      <c:pt idx="1909">
                        <c:v>1592.970703</c:v>
                      </c:pt>
                      <c:pt idx="1910">
                        <c:v>1591.9628909999999</c:v>
                      </c:pt>
                      <c:pt idx="1911">
                        <c:v>1590.9541019999999</c:v>
                      </c:pt>
                      <c:pt idx="1912">
                        <c:v>1589.9453129999999</c:v>
                      </c:pt>
                      <c:pt idx="1913">
                        <c:v>1588.9365230000001</c:v>
                      </c:pt>
                      <c:pt idx="1914">
                        <c:v>1587.9277340000001</c:v>
                      </c:pt>
                      <c:pt idx="1915">
                        <c:v>1586.9189449999999</c:v>
                      </c:pt>
                      <c:pt idx="1916">
                        <c:v>1585.9091800000001</c:v>
                      </c:pt>
                      <c:pt idx="1917">
                        <c:v>1584.899414</c:v>
                      </c:pt>
                      <c:pt idx="1918">
                        <c:v>1583.8896480000001</c:v>
                      </c:pt>
                      <c:pt idx="1919">
                        <c:v>1582.8798830000001</c:v>
                      </c:pt>
                      <c:pt idx="1920">
                        <c:v>1581.8691409999999</c:v>
                      </c:pt>
                      <c:pt idx="1921">
                        <c:v>1580.8583980000001</c:v>
                      </c:pt>
                      <c:pt idx="1922">
                        <c:v>1579.8476559999999</c:v>
                      </c:pt>
                      <c:pt idx="1923">
                        <c:v>1578.836914</c:v>
                      </c:pt>
                      <c:pt idx="1924">
                        <c:v>1577.826172</c:v>
                      </c:pt>
                      <c:pt idx="1925">
                        <c:v>1576.814453</c:v>
                      </c:pt>
                      <c:pt idx="1926">
                        <c:v>1575.803711</c:v>
                      </c:pt>
                      <c:pt idx="1927">
                        <c:v>1574.7919919999999</c:v>
                      </c:pt>
                      <c:pt idx="1928">
                        <c:v>1573.779297</c:v>
                      </c:pt>
                      <c:pt idx="1929">
                        <c:v>1572.767578</c:v>
                      </c:pt>
                      <c:pt idx="1930">
                        <c:v>1571.7548830000001</c:v>
                      </c:pt>
                      <c:pt idx="1931">
                        <c:v>1570.743164</c:v>
                      </c:pt>
                      <c:pt idx="1932">
                        <c:v>1569.7304690000001</c:v>
                      </c:pt>
                      <c:pt idx="1933">
                        <c:v>1568.716797</c:v>
                      </c:pt>
                      <c:pt idx="1934">
                        <c:v>1567.7041019999999</c:v>
                      </c:pt>
                      <c:pt idx="1935">
                        <c:v>1566.6904300000001</c:v>
                      </c:pt>
                      <c:pt idx="1936">
                        <c:v>1565.6767580000001</c:v>
                      </c:pt>
                      <c:pt idx="1937">
                        <c:v>1564.663086</c:v>
                      </c:pt>
                      <c:pt idx="1938">
                        <c:v>1563.649414</c:v>
                      </c:pt>
                      <c:pt idx="1939">
                        <c:v>1562.6347659999999</c:v>
                      </c:pt>
                      <c:pt idx="1940">
                        <c:v>1561.6210940000001</c:v>
                      </c:pt>
                      <c:pt idx="1941">
                        <c:v>1560.6064449999999</c:v>
                      </c:pt>
                      <c:pt idx="1942">
                        <c:v>1559.591797</c:v>
                      </c:pt>
                      <c:pt idx="1943">
                        <c:v>1558.576172</c:v>
                      </c:pt>
                      <c:pt idx="1944">
                        <c:v>1557.5615230000001</c:v>
                      </c:pt>
                      <c:pt idx="1945">
                        <c:v>1556.5458980000001</c:v>
                      </c:pt>
                      <c:pt idx="1946">
                        <c:v>1555.5302730000001</c:v>
                      </c:pt>
                      <c:pt idx="1947">
                        <c:v>1554.5146480000001</c:v>
                      </c:pt>
                      <c:pt idx="1948">
                        <c:v>1553.498047</c:v>
                      </c:pt>
                      <c:pt idx="1949">
                        <c:v>1552.482422</c:v>
                      </c:pt>
                      <c:pt idx="1950">
                        <c:v>1551.4658199999999</c:v>
                      </c:pt>
                      <c:pt idx="1951">
                        <c:v>1550.4492190000001</c:v>
                      </c:pt>
                      <c:pt idx="1952">
                        <c:v>1549.4326169999999</c:v>
                      </c:pt>
                      <c:pt idx="1953">
                        <c:v>1548.415039</c:v>
                      </c:pt>
                      <c:pt idx="1954">
                        <c:v>1547.3984379999999</c:v>
                      </c:pt>
                      <c:pt idx="1955">
                        <c:v>1546.3808590000001</c:v>
                      </c:pt>
                      <c:pt idx="1956">
                        <c:v>1545.3632809999999</c:v>
                      </c:pt>
                      <c:pt idx="1957">
                        <c:v>1544.3447269999999</c:v>
                      </c:pt>
                      <c:pt idx="1958">
                        <c:v>1543.3271480000001</c:v>
                      </c:pt>
                      <c:pt idx="1959">
                        <c:v>1542.3085940000001</c:v>
                      </c:pt>
                      <c:pt idx="1960">
                        <c:v>1541.290039</c:v>
                      </c:pt>
                      <c:pt idx="1961">
                        <c:v>1540.2714840000001</c:v>
                      </c:pt>
                      <c:pt idx="1962">
                        <c:v>1539.251953</c:v>
                      </c:pt>
                      <c:pt idx="1963">
                        <c:v>1538.2333980000001</c:v>
                      </c:pt>
                      <c:pt idx="1964">
                        <c:v>1537.2138669999999</c:v>
                      </c:pt>
                      <c:pt idx="1965">
                        <c:v>1536.194336</c:v>
                      </c:pt>
                      <c:pt idx="1966">
                        <c:v>1535.1748050000001</c:v>
                      </c:pt>
                      <c:pt idx="1967">
                        <c:v>1534.154297</c:v>
                      </c:pt>
                      <c:pt idx="1968">
                        <c:v>1533.1347659999999</c:v>
                      </c:pt>
                      <c:pt idx="1969">
                        <c:v>1532.1142580000001</c:v>
                      </c:pt>
                      <c:pt idx="1970">
                        <c:v>1531.09375</c:v>
                      </c:pt>
                      <c:pt idx="1971">
                        <c:v>1530.0732419999999</c:v>
                      </c:pt>
                      <c:pt idx="1972">
                        <c:v>1529.0517580000001</c:v>
                      </c:pt>
                      <c:pt idx="1973">
                        <c:v>1528.0302730000001</c:v>
                      </c:pt>
                      <c:pt idx="1974">
                        <c:v>1527.008789</c:v>
                      </c:pt>
                      <c:pt idx="1975">
                        <c:v>1525.9873050000001</c:v>
                      </c:pt>
                      <c:pt idx="1976">
                        <c:v>1524.9658199999999</c:v>
                      </c:pt>
                      <c:pt idx="1977">
                        <c:v>1523.9433590000001</c:v>
                      </c:pt>
                      <c:pt idx="1978">
                        <c:v>1522.921875</c:v>
                      </c:pt>
                      <c:pt idx="1979">
                        <c:v>1521.899414</c:v>
                      </c:pt>
                      <c:pt idx="1980">
                        <c:v>1520.8759769999999</c:v>
                      </c:pt>
                      <c:pt idx="1981">
                        <c:v>1519.8535159999999</c:v>
                      </c:pt>
                      <c:pt idx="1982">
                        <c:v>1518.830078</c:v>
                      </c:pt>
                      <c:pt idx="1983">
                        <c:v>1517.8076169999999</c:v>
                      </c:pt>
                      <c:pt idx="1984">
                        <c:v>1516.783203</c:v>
                      </c:pt>
                      <c:pt idx="1985">
                        <c:v>1515.7597659999999</c:v>
                      </c:pt>
                      <c:pt idx="1986">
                        <c:v>1514.736328</c:v>
                      </c:pt>
                      <c:pt idx="1987">
                        <c:v>1513.711914</c:v>
                      </c:pt>
                      <c:pt idx="1988">
                        <c:v>1512.6875</c:v>
                      </c:pt>
                      <c:pt idx="1989">
                        <c:v>1511.663086</c:v>
                      </c:pt>
                      <c:pt idx="1990">
                        <c:v>1510.638672</c:v>
                      </c:pt>
                      <c:pt idx="1991">
                        <c:v>1509.6132809999999</c:v>
                      </c:pt>
                      <c:pt idx="1992">
                        <c:v>1508.5878909999999</c:v>
                      </c:pt>
                      <c:pt idx="1993">
                        <c:v>1507.5625</c:v>
                      </c:pt>
                      <c:pt idx="1994">
                        <c:v>1506.5371090000001</c:v>
                      </c:pt>
                      <c:pt idx="1995">
                        <c:v>1505.5117190000001</c:v>
                      </c:pt>
                      <c:pt idx="1996">
                        <c:v>1504.4853519999999</c:v>
                      </c:pt>
                      <c:pt idx="1997">
                        <c:v>1503.4589840000001</c:v>
                      </c:pt>
                      <c:pt idx="1998">
                        <c:v>1502.4326169999999</c:v>
                      </c:pt>
                      <c:pt idx="1999">
                        <c:v>1501.40625</c:v>
                      </c:pt>
                      <c:pt idx="2000">
                        <c:v>1500.3798830000001</c:v>
                      </c:pt>
                      <c:pt idx="2001">
                        <c:v>1499.352539</c:v>
                      </c:pt>
                      <c:pt idx="2002">
                        <c:v>1498.3251949999999</c:v>
                      </c:pt>
                      <c:pt idx="2003">
                        <c:v>1497.2978519999999</c:v>
                      </c:pt>
                      <c:pt idx="2004">
                        <c:v>1496.2695309999999</c:v>
                      </c:pt>
                      <c:pt idx="2005">
                        <c:v>1495.2421879999999</c:v>
                      </c:pt>
                      <c:pt idx="2006">
                        <c:v>1494.2138669999999</c:v>
                      </c:pt>
                      <c:pt idx="2007">
                        <c:v>1493.185547</c:v>
                      </c:pt>
                      <c:pt idx="2008">
                        <c:v>1492.1572269999999</c:v>
                      </c:pt>
                      <c:pt idx="2009">
                        <c:v>1491.1289059999999</c:v>
                      </c:pt>
                      <c:pt idx="2010">
                        <c:v>1490.0996090000001</c:v>
                      </c:pt>
                      <c:pt idx="2011">
                        <c:v>1489.0703129999999</c:v>
                      </c:pt>
                      <c:pt idx="2012">
                        <c:v>1488.0410159999999</c:v>
                      </c:pt>
                      <c:pt idx="2013">
                        <c:v>1487.0117190000001</c:v>
                      </c:pt>
                      <c:pt idx="2014">
                        <c:v>1485.9814449999999</c:v>
                      </c:pt>
                      <c:pt idx="2015">
                        <c:v>1484.9521480000001</c:v>
                      </c:pt>
                      <c:pt idx="2016">
                        <c:v>1483.921875</c:v>
                      </c:pt>
                      <c:pt idx="2017">
                        <c:v>1482.8916019999999</c:v>
                      </c:pt>
                      <c:pt idx="2018">
                        <c:v>1481.8603519999999</c:v>
                      </c:pt>
                      <c:pt idx="2019">
                        <c:v>1480.830078</c:v>
                      </c:pt>
                      <c:pt idx="2020">
                        <c:v>1479.798828</c:v>
                      </c:pt>
                      <c:pt idx="2021">
                        <c:v>1478.767578</c:v>
                      </c:pt>
                      <c:pt idx="2022">
                        <c:v>1477.736328</c:v>
                      </c:pt>
                      <c:pt idx="2023">
                        <c:v>1476.7041019999999</c:v>
                      </c:pt>
                      <c:pt idx="2024">
                        <c:v>1475.6728519999999</c:v>
                      </c:pt>
                      <c:pt idx="2025">
                        <c:v>1474.640625</c:v>
                      </c:pt>
                      <c:pt idx="2026">
                        <c:v>1473.6083980000001</c:v>
                      </c:pt>
                      <c:pt idx="2027">
                        <c:v>1472.5751949999999</c:v>
                      </c:pt>
                      <c:pt idx="2028">
                        <c:v>1471.5429690000001</c:v>
                      </c:pt>
                      <c:pt idx="2029">
                        <c:v>1470.5097659999999</c:v>
                      </c:pt>
                      <c:pt idx="2030">
                        <c:v>1469.4765629999999</c:v>
                      </c:pt>
                      <c:pt idx="2031">
                        <c:v>1468.4433590000001</c:v>
                      </c:pt>
                      <c:pt idx="2032">
                        <c:v>1467.4101559999999</c:v>
                      </c:pt>
                      <c:pt idx="2033">
                        <c:v>1466.3759769999999</c:v>
                      </c:pt>
                      <c:pt idx="2034">
                        <c:v>1465.341797</c:v>
                      </c:pt>
                      <c:pt idx="2035">
                        <c:v>1464.3076169999999</c:v>
                      </c:pt>
                      <c:pt idx="2036">
                        <c:v>1463.2734379999999</c:v>
                      </c:pt>
                      <c:pt idx="2037">
                        <c:v>1462.2392580000001</c:v>
                      </c:pt>
                      <c:pt idx="2038">
                        <c:v>1461.2041019999999</c:v>
                      </c:pt>
                      <c:pt idx="2039">
                        <c:v>1460.1689449999999</c:v>
                      </c:pt>
                      <c:pt idx="2040">
                        <c:v>1459.133789</c:v>
                      </c:pt>
                      <c:pt idx="2041">
                        <c:v>1458.0986330000001</c:v>
                      </c:pt>
                      <c:pt idx="2042">
                        <c:v>1457.0625</c:v>
                      </c:pt>
                      <c:pt idx="2043">
                        <c:v>1456.0263669999999</c:v>
                      </c:pt>
                      <c:pt idx="2044">
                        <c:v>1454.9902340000001</c:v>
                      </c:pt>
                      <c:pt idx="2045">
                        <c:v>1453.9541019999999</c:v>
                      </c:pt>
                      <c:pt idx="2046">
                        <c:v>1452.9179690000001</c:v>
                      </c:pt>
                      <c:pt idx="2047">
                        <c:v>1451.8808590000001</c:v>
                      </c:pt>
                      <c:pt idx="2048">
                        <c:v>1450.84375</c:v>
                      </c:pt>
                      <c:pt idx="2049">
                        <c:v>1449.8066409999999</c:v>
                      </c:pt>
                      <c:pt idx="2050">
                        <c:v>1448.7695309999999</c:v>
                      </c:pt>
                      <c:pt idx="2051">
                        <c:v>1447.7314449999999</c:v>
                      </c:pt>
                      <c:pt idx="2052">
                        <c:v>1446.694336</c:v>
                      </c:pt>
                      <c:pt idx="2053">
                        <c:v>1445.65625</c:v>
                      </c:pt>
                      <c:pt idx="2054">
                        <c:v>1444.618164</c:v>
                      </c:pt>
                      <c:pt idx="2055">
                        <c:v>1443.5791019999999</c:v>
                      </c:pt>
                      <c:pt idx="2056">
                        <c:v>1442.5410159999999</c:v>
                      </c:pt>
                      <c:pt idx="2057">
                        <c:v>1441.501953</c:v>
                      </c:pt>
                      <c:pt idx="2058">
                        <c:v>1440.4628909999999</c:v>
                      </c:pt>
                      <c:pt idx="2059">
                        <c:v>1439.423828</c:v>
                      </c:pt>
                      <c:pt idx="2060">
                        <c:v>1438.383789</c:v>
                      </c:pt>
                      <c:pt idx="2061">
                        <c:v>1437.34375</c:v>
                      </c:pt>
                      <c:pt idx="2062">
                        <c:v>1436.303711</c:v>
                      </c:pt>
                      <c:pt idx="2063">
                        <c:v>1435.263672</c:v>
                      </c:pt>
                      <c:pt idx="2064">
                        <c:v>1434.2236330000001</c:v>
                      </c:pt>
                      <c:pt idx="2065">
                        <c:v>1433.1835940000001</c:v>
                      </c:pt>
                      <c:pt idx="2066">
                        <c:v>1432.142578</c:v>
                      </c:pt>
                      <c:pt idx="2067">
                        <c:v>1431.1015629999999</c:v>
                      </c:pt>
                      <c:pt idx="2068">
                        <c:v>1430.060547</c:v>
                      </c:pt>
                      <c:pt idx="2069">
                        <c:v>1429.0185550000001</c:v>
                      </c:pt>
                      <c:pt idx="2070">
                        <c:v>1427.9765629999999</c:v>
                      </c:pt>
                      <c:pt idx="2071">
                        <c:v>1426.935547</c:v>
                      </c:pt>
                      <c:pt idx="2072">
                        <c:v>1425.8935550000001</c:v>
                      </c:pt>
                      <c:pt idx="2073">
                        <c:v>1424.850586</c:v>
                      </c:pt>
                      <c:pt idx="2074">
                        <c:v>1423.8085940000001</c:v>
                      </c:pt>
                      <c:pt idx="2075">
                        <c:v>1422.765625</c:v>
                      </c:pt>
                      <c:pt idx="2076">
                        <c:v>1421.7226559999999</c:v>
                      </c:pt>
                      <c:pt idx="2077">
                        <c:v>1420.6796879999999</c:v>
                      </c:pt>
                      <c:pt idx="2078">
                        <c:v>1419.6357419999999</c:v>
                      </c:pt>
                      <c:pt idx="2079">
                        <c:v>1418.5927730000001</c:v>
                      </c:pt>
                      <c:pt idx="2080">
                        <c:v>1417.548828</c:v>
                      </c:pt>
                      <c:pt idx="2081">
                        <c:v>1416.5048830000001</c:v>
                      </c:pt>
                      <c:pt idx="2082">
                        <c:v>1415.4609379999999</c:v>
                      </c:pt>
                      <c:pt idx="2083">
                        <c:v>1414.4160159999999</c:v>
                      </c:pt>
                      <c:pt idx="2084">
                        <c:v>1413.3710940000001</c:v>
                      </c:pt>
                      <c:pt idx="2085">
                        <c:v>1412.3271480000001</c:v>
                      </c:pt>
                      <c:pt idx="2086">
                        <c:v>1411.28125</c:v>
                      </c:pt>
                      <c:pt idx="2087">
                        <c:v>1410.236328</c:v>
                      </c:pt>
                      <c:pt idx="2088">
                        <c:v>1409.1904300000001</c:v>
                      </c:pt>
                      <c:pt idx="2089">
                        <c:v>1408.1455080000001</c:v>
                      </c:pt>
                      <c:pt idx="2090">
                        <c:v>1407.0996090000001</c:v>
                      </c:pt>
                      <c:pt idx="2091">
                        <c:v>1406.0527340000001</c:v>
                      </c:pt>
                      <c:pt idx="2092">
                        <c:v>1405.006836</c:v>
                      </c:pt>
                      <c:pt idx="2093">
                        <c:v>1403.959961</c:v>
                      </c:pt>
                      <c:pt idx="2094">
                        <c:v>1402.913086</c:v>
                      </c:pt>
                      <c:pt idx="2095">
                        <c:v>1401.866211</c:v>
                      </c:pt>
                      <c:pt idx="2096">
                        <c:v>1400.819336</c:v>
                      </c:pt>
                      <c:pt idx="2097">
                        <c:v>1399.7714840000001</c:v>
                      </c:pt>
                      <c:pt idx="2098">
                        <c:v>1398.7236330000001</c:v>
                      </c:pt>
                      <c:pt idx="2099">
                        <c:v>1397.6757809999999</c:v>
                      </c:pt>
                      <c:pt idx="2100">
                        <c:v>1396.6279300000001</c:v>
                      </c:pt>
                      <c:pt idx="2101">
                        <c:v>1395.580078</c:v>
                      </c:pt>
                      <c:pt idx="2102">
                        <c:v>1394.53125</c:v>
                      </c:pt>
                      <c:pt idx="2103">
                        <c:v>1393.482422</c:v>
                      </c:pt>
                      <c:pt idx="2104">
                        <c:v>1392.4335940000001</c:v>
                      </c:pt>
                      <c:pt idx="2105">
                        <c:v>1391.3847659999999</c:v>
                      </c:pt>
                      <c:pt idx="2106">
                        <c:v>1390.334961</c:v>
                      </c:pt>
                      <c:pt idx="2107">
                        <c:v>1389.2851559999999</c:v>
                      </c:pt>
                      <c:pt idx="2108">
                        <c:v>1388.2353519999999</c:v>
                      </c:pt>
                      <c:pt idx="2109">
                        <c:v>1387.185547</c:v>
                      </c:pt>
                      <c:pt idx="2110">
                        <c:v>1386.1357419999999</c:v>
                      </c:pt>
                      <c:pt idx="2111">
                        <c:v>1385.084961</c:v>
                      </c:pt>
                      <c:pt idx="2112">
                        <c:v>1384.0341800000001</c:v>
                      </c:pt>
                      <c:pt idx="2113">
                        <c:v>1382.9833980000001</c:v>
                      </c:pt>
                      <c:pt idx="2114">
                        <c:v>1381.9326169999999</c:v>
                      </c:pt>
                      <c:pt idx="2115">
                        <c:v>1380.8808590000001</c:v>
                      </c:pt>
                      <c:pt idx="2116">
                        <c:v>1379.8291019999999</c:v>
                      </c:pt>
                      <c:pt idx="2117">
                        <c:v>1378.7773440000001</c:v>
                      </c:pt>
                      <c:pt idx="2118">
                        <c:v>1377.725586</c:v>
                      </c:pt>
                      <c:pt idx="2119">
                        <c:v>1376.673828</c:v>
                      </c:pt>
                      <c:pt idx="2120">
                        <c:v>1375.6210940000001</c:v>
                      </c:pt>
                      <c:pt idx="2121">
                        <c:v>1374.5683590000001</c:v>
                      </c:pt>
                      <c:pt idx="2122">
                        <c:v>1373.515625</c:v>
                      </c:pt>
                      <c:pt idx="2123">
                        <c:v>1372.4628909999999</c:v>
                      </c:pt>
                      <c:pt idx="2124">
                        <c:v>1371.4091800000001</c:v>
                      </c:pt>
                      <c:pt idx="2125">
                        <c:v>1370.3554690000001</c:v>
                      </c:pt>
                      <c:pt idx="2126">
                        <c:v>1369.3017580000001</c:v>
                      </c:pt>
                      <c:pt idx="2127">
                        <c:v>1368.248047</c:v>
                      </c:pt>
                      <c:pt idx="2128">
                        <c:v>1367.194336</c:v>
                      </c:pt>
                      <c:pt idx="2129">
                        <c:v>1366.1396480000001</c:v>
                      </c:pt>
                      <c:pt idx="2130">
                        <c:v>1365.084961</c:v>
                      </c:pt>
                      <c:pt idx="2131">
                        <c:v>1364.0302730000001</c:v>
                      </c:pt>
                      <c:pt idx="2132">
                        <c:v>1362.975586</c:v>
                      </c:pt>
                      <c:pt idx="2133">
                        <c:v>1361.919922</c:v>
                      </c:pt>
                      <c:pt idx="2134">
                        <c:v>1360.8652340000001</c:v>
                      </c:pt>
                      <c:pt idx="2135">
                        <c:v>1359.8095699999999</c:v>
                      </c:pt>
                      <c:pt idx="2136">
                        <c:v>1358.7529300000001</c:v>
                      </c:pt>
                      <c:pt idx="2137">
                        <c:v>1357.6972659999999</c:v>
                      </c:pt>
                      <c:pt idx="2138">
                        <c:v>1356.640625</c:v>
                      </c:pt>
                      <c:pt idx="2139">
                        <c:v>1355.5839840000001</c:v>
                      </c:pt>
                      <c:pt idx="2140">
                        <c:v>1354.5273440000001</c:v>
                      </c:pt>
                      <c:pt idx="2141">
                        <c:v>1353.470703</c:v>
                      </c:pt>
                      <c:pt idx="2142">
                        <c:v>1352.413086</c:v>
                      </c:pt>
                      <c:pt idx="2143">
                        <c:v>1351.3564449999999</c:v>
                      </c:pt>
                      <c:pt idx="2144">
                        <c:v>1350.298828</c:v>
                      </c:pt>
                      <c:pt idx="2145">
                        <c:v>1349.2402340000001</c:v>
                      </c:pt>
                      <c:pt idx="2146">
                        <c:v>1348.1826169999999</c:v>
                      </c:pt>
                      <c:pt idx="2147">
                        <c:v>1347.1240230000001</c:v>
                      </c:pt>
                      <c:pt idx="2148">
                        <c:v>1346.0654300000001</c:v>
                      </c:pt>
                      <c:pt idx="2149">
                        <c:v>1345.006836</c:v>
                      </c:pt>
                      <c:pt idx="2150">
                        <c:v>1343.9482419999999</c:v>
                      </c:pt>
                      <c:pt idx="2151">
                        <c:v>1342.888672</c:v>
                      </c:pt>
                      <c:pt idx="2152">
                        <c:v>1341.8291019999999</c:v>
                      </c:pt>
                      <c:pt idx="2153">
                        <c:v>1340.7695309999999</c:v>
                      </c:pt>
                      <c:pt idx="2154">
                        <c:v>1339.709961</c:v>
                      </c:pt>
                      <c:pt idx="2155">
                        <c:v>1338.6503909999999</c:v>
                      </c:pt>
                      <c:pt idx="2156">
                        <c:v>1337.5898440000001</c:v>
                      </c:pt>
                      <c:pt idx="2157">
                        <c:v>1336.529297</c:v>
                      </c:pt>
                      <c:pt idx="2158">
                        <c:v>1335.46875</c:v>
                      </c:pt>
                      <c:pt idx="2159">
                        <c:v>1334.408203</c:v>
                      </c:pt>
                      <c:pt idx="2160">
                        <c:v>1333.3466800000001</c:v>
                      </c:pt>
                      <c:pt idx="2161">
                        <c:v>1332.2851559999999</c:v>
                      </c:pt>
                      <c:pt idx="2162">
                        <c:v>1331.2236330000001</c:v>
                      </c:pt>
                      <c:pt idx="2163">
                        <c:v>1330.1621090000001</c:v>
                      </c:pt>
                      <c:pt idx="2164">
                        <c:v>1329.0996090000001</c:v>
                      </c:pt>
                      <c:pt idx="2165">
                        <c:v>1328.038086</c:v>
                      </c:pt>
                      <c:pt idx="2166">
                        <c:v>1326.975586</c:v>
                      </c:pt>
                      <c:pt idx="2167">
                        <c:v>1325.913086</c:v>
                      </c:pt>
                      <c:pt idx="2168">
                        <c:v>1324.8496090000001</c:v>
                      </c:pt>
                      <c:pt idx="2169">
                        <c:v>1323.7871090000001</c:v>
                      </c:pt>
                      <c:pt idx="2170">
                        <c:v>1322.7236330000001</c:v>
                      </c:pt>
                      <c:pt idx="2171">
                        <c:v>1321.6601559999999</c:v>
                      </c:pt>
                      <c:pt idx="2172">
                        <c:v>1320.595703</c:v>
                      </c:pt>
                      <c:pt idx="2173">
                        <c:v>1319.5322269999999</c:v>
                      </c:pt>
                      <c:pt idx="2174">
                        <c:v>1318.4677730000001</c:v>
                      </c:pt>
                      <c:pt idx="2175">
                        <c:v>1317.4033199999999</c:v>
                      </c:pt>
                      <c:pt idx="2176">
                        <c:v>1316.3388669999999</c:v>
                      </c:pt>
                      <c:pt idx="2177">
                        <c:v>1315.274414</c:v>
                      </c:pt>
                      <c:pt idx="2178">
                        <c:v>1314.2089840000001</c:v>
                      </c:pt>
                      <c:pt idx="2179">
                        <c:v>1313.1435550000001</c:v>
                      </c:pt>
                      <c:pt idx="2180">
                        <c:v>1312.078125</c:v>
                      </c:pt>
                      <c:pt idx="2181">
                        <c:v>1311.0126949999999</c:v>
                      </c:pt>
                      <c:pt idx="2182">
                        <c:v>1309.946289</c:v>
                      </c:pt>
                      <c:pt idx="2183">
                        <c:v>1308.8798830000001</c:v>
                      </c:pt>
                      <c:pt idx="2184">
                        <c:v>1307.8134769999999</c:v>
                      </c:pt>
                      <c:pt idx="2185">
                        <c:v>1306.7470699999999</c:v>
                      </c:pt>
                      <c:pt idx="2186">
                        <c:v>1305.680664</c:v>
                      </c:pt>
                      <c:pt idx="2187">
                        <c:v>1304.6132809999999</c:v>
                      </c:pt>
                      <c:pt idx="2188">
                        <c:v>1303.5458980000001</c:v>
                      </c:pt>
                      <c:pt idx="2189">
                        <c:v>1302.4785159999999</c:v>
                      </c:pt>
                      <c:pt idx="2190">
                        <c:v>1301.4111330000001</c:v>
                      </c:pt>
                      <c:pt idx="2191">
                        <c:v>1300.3427730000001</c:v>
                      </c:pt>
                      <c:pt idx="2192">
                        <c:v>1299.274414</c:v>
                      </c:pt>
                      <c:pt idx="2193">
                        <c:v>1298.2060550000001</c:v>
                      </c:pt>
                      <c:pt idx="2194">
                        <c:v>1297.1376949999999</c:v>
                      </c:pt>
                      <c:pt idx="2195">
                        <c:v>1296.069336</c:v>
                      </c:pt>
                      <c:pt idx="2196">
                        <c:v>1295</c:v>
                      </c:pt>
                      <c:pt idx="2197">
                        <c:v>1293.930664</c:v>
                      </c:pt>
                      <c:pt idx="2198">
                        <c:v>1292.861328</c:v>
                      </c:pt>
                      <c:pt idx="2199">
                        <c:v>1291.7910159999999</c:v>
                      </c:pt>
                      <c:pt idx="2200">
                        <c:v>1290.7216800000001</c:v>
                      </c:pt>
                      <c:pt idx="2201">
                        <c:v>1289.6513669999999</c:v>
                      </c:pt>
                      <c:pt idx="2202">
                        <c:v>1288.5810550000001</c:v>
                      </c:pt>
                      <c:pt idx="2203">
                        <c:v>1287.5107419999999</c:v>
                      </c:pt>
                      <c:pt idx="2204">
                        <c:v>1286.439453</c:v>
                      </c:pt>
                      <c:pt idx="2205">
                        <c:v>1285.368164</c:v>
                      </c:pt>
                      <c:pt idx="2206">
                        <c:v>1284.296875</c:v>
                      </c:pt>
                      <c:pt idx="2207">
                        <c:v>1283.225586</c:v>
                      </c:pt>
                      <c:pt idx="2208">
                        <c:v>1282.154297</c:v>
                      </c:pt>
                      <c:pt idx="2209">
                        <c:v>1281.0820309999999</c:v>
                      </c:pt>
                      <c:pt idx="2210">
                        <c:v>1280.0097659999999</c:v>
                      </c:pt>
                      <c:pt idx="2211">
                        <c:v>1278.9375</c:v>
                      </c:pt>
                      <c:pt idx="2212">
                        <c:v>1277.8652340000001</c:v>
                      </c:pt>
                      <c:pt idx="2213">
                        <c:v>1276.7919919999999</c:v>
                      </c:pt>
                      <c:pt idx="2214">
                        <c:v>1275.71875</c:v>
                      </c:pt>
                      <c:pt idx="2215">
                        <c:v>1274.6455080000001</c:v>
                      </c:pt>
                      <c:pt idx="2216">
                        <c:v>1273.5722659999999</c:v>
                      </c:pt>
                      <c:pt idx="2217">
                        <c:v>1272.498047</c:v>
                      </c:pt>
                      <c:pt idx="2218">
                        <c:v>1271.4248050000001</c:v>
                      </c:pt>
                      <c:pt idx="2219">
                        <c:v>1270.350586</c:v>
                      </c:pt>
                      <c:pt idx="2220">
                        <c:v>1269.2763669999999</c:v>
                      </c:pt>
                      <c:pt idx="2221">
                        <c:v>1268.201172</c:v>
                      </c:pt>
                      <c:pt idx="2222">
                        <c:v>1267.126953</c:v>
                      </c:pt>
                      <c:pt idx="2223">
                        <c:v>1266.0517580000001</c:v>
                      </c:pt>
                      <c:pt idx="2224">
                        <c:v>1264.9765629999999</c:v>
                      </c:pt>
                      <c:pt idx="2225">
                        <c:v>1263.9003909999999</c:v>
                      </c:pt>
                      <c:pt idx="2226">
                        <c:v>1262.8251949999999</c:v>
                      </c:pt>
                      <c:pt idx="2227">
                        <c:v>1261.7490230000001</c:v>
                      </c:pt>
                      <c:pt idx="2228">
                        <c:v>1260.6728519999999</c:v>
                      </c:pt>
                      <c:pt idx="2229">
                        <c:v>1259.5966800000001</c:v>
                      </c:pt>
                      <c:pt idx="2230">
                        <c:v>1258.5195309999999</c:v>
                      </c:pt>
                      <c:pt idx="2231">
                        <c:v>1257.4433590000001</c:v>
                      </c:pt>
                      <c:pt idx="2232">
                        <c:v>1256.366211</c:v>
                      </c:pt>
                      <c:pt idx="2233">
                        <c:v>1255.2890629999999</c:v>
                      </c:pt>
                      <c:pt idx="2234">
                        <c:v>1254.2109379999999</c:v>
                      </c:pt>
                      <c:pt idx="2235">
                        <c:v>1253.133789</c:v>
                      </c:pt>
                      <c:pt idx="2236">
                        <c:v>1252.055664</c:v>
                      </c:pt>
                      <c:pt idx="2237">
                        <c:v>1250.977539</c:v>
                      </c:pt>
                      <c:pt idx="2238">
                        <c:v>1249.8984379999999</c:v>
                      </c:pt>
                      <c:pt idx="2239">
                        <c:v>1248.8203129999999</c:v>
                      </c:pt>
                      <c:pt idx="2240">
                        <c:v>1247.741211</c:v>
                      </c:pt>
                      <c:pt idx="2241">
                        <c:v>1246.6621090000001</c:v>
                      </c:pt>
                      <c:pt idx="2242">
                        <c:v>1245.5830080000001</c:v>
                      </c:pt>
                      <c:pt idx="2243">
                        <c:v>1244.5029300000001</c:v>
                      </c:pt>
                      <c:pt idx="2244">
                        <c:v>1243.423828</c:v>
                      </c:pt>
                      <c:pt idx="2245">
                        <c:v>1242.34375</c:v>
                      </c:pt>
                      <c:pt idx="2246">
                        <c:v>1241.263672</c:v>
                      </c:pt>
                      <c:pt idx="2247">
                        <c:v>1240.1826169999999</c:v>
                      </c:pt>
                      <c:pt idx="2248">
                        <c:v>1239.102539</c:v>
                      </c:pt>
                      <c:pt idx="2249">
                        <c:v>1238.0214840000001</c:v>
                      </c:pt>
                      <c:pt idx="2250">
                        <c:v>1236.9404300000001</c:v>
                      </c:pt>
                      <c:pt idx="2251">
                        <c:v>1235.859375</c:v>
                      </c:pt>
                      <c:pt idx="2252">
                        <c:v>1234.7773440000001</c:v>
                      </c:pt>
                      <c:pt idx="2253">
                        <c:v>1233.6953129999999</c:v>
                      </c:pt>
                      <c:pt idx="2254">
                        <c:v>1232.6132809999999</c:v>
                      </c:pt>
                      <c:pt idx="2255">
                        <c:v>1231.53125</c:v>
                      </c:pt>
                      <c:pt idx="2256">
                        <c:v>1230.4492190000001</c:v>
                      </c:pt>
                      <c:pt idx="2257">
                        <c:v>1229.366211</c:v>
                      </c:pt>
                      <c:pt idx="2258">
                        <c:v>1228.283203</c:v>
                      </c:pt>
                      <c:pt idx="2259">
                        <c:v>1227.2001949999999</c:v>
                      </c:pt>
                      <c:pt idx="2260">
                        <c:v>1226.1171879999999</c:v>
                      </c:pt>
                      <c:pt idx="2261">
                        <c:v>1225.033203</c:v>
                      </c:pt>
                      <c:pt idx="2262">
                        <c:v>1223.9492190000001</c:v>
                      </c:pt>
                      <c:pt idx="2263">
                        <c:v>1222.8652340000001</c:v>
                      </c:pt>
                      <c:pt idx="2264">
                        <c:v>1221.78125</c:v>
                      </c:pt>
                      <c:pt idx="2265">
                        <c:v>1220.696289</c:v>
                      </c:pt>
                      <c:pt idx="2266">
                        <c:v>1219.6123050000001</c:v>
                      </c:pt>
                      <c:pt idx="2267">
                        <c:v>1218.5273440000001</c:v>
                      </c:pt>
                      <c:pt idx="2268">
                        <c:v>1217.4414059999999</c:v>
                      </c:pt>
                      <c:pt idx="2269">
                        <c:v>1216.3564449999999</c:v>
                      </c:pt>
                      <c:pt idx="2270">
                        <c:v>1215.2705080000001</c:v>
                      </c:pt>
                      <c:pt idx="2271">
                        <c:v>1214.1845699999999</c:v>
                      </c:pt>
                      <c:pt idx="2272">
                        <c:v>1213.0986330000001</c:v>
                      </c:pt>
                      <c:pt idx="2273">
                        <c:v>1212.0126949999999</c:v>
                      </c:pt>
                      <c:pt idx="2274">
                        <c:v>1210.9257809999999</c:v>
                      </c:pt>
                      <c:pt idx="2275">
                        <c:v>1209.8388669999999</c:v>
                      </c:pt>
                      <c:pt idx="2276">
                        <c:v>1208.751953</c:v>
                      </c:pt>
                      <c:pt idx="2277">
                        <c:v>1207.665039</c:v>
                      </c:pt>
                      <c:pt idx="2278">
                        <c:v>1206.5771480000001</c:v>
                      </c:pt>
                      <c:pt idx="2279">
                        <c:v>1205.4902340000001</c:v>
                      </c:pt>
                      <c:pt idx="2280">
                        <c:v>1204.4023440000001</c:v>
                      </c:pt>
                      <c:pt idx="2281">
                        <c:v>1203.3134769999999</c:v>
                      </c:pt>
                      <c:pt idx="2282">
                        <c:v>1202.225586</c:v>
                      </c:pt>
                      <c:pt idx="2283">
                        <c:v>1201.1367190000001</c:v>
                      </c:pt>
                      <c:pt idx="2284">
                        <c:v>1200.0478519999999</c:v>
                      </c:pt>
                      <c:pt idx="2285">
                        <c:v>1198.9589840000001</c:v>
                      </c:pt>
                      <c:pt idx="2286">
                        <c:v>1197.8701169999999</c:v>
                      </c:pt>
                      <c:pt idx="2287">
                        <c:v>1196.7802730000001</c:v>
                      </c:pt>
                      <c:pt idx="2288">
                        <c:v>1195.6904300000001</c:v>
                      </c:pt>
                      <c:pt idx="2289">
                        <c:v>1194.600586</c:v>
                      </c:pt>
                      <c:pt idx="2290">
                        <c:v>1193.5107419999999</c:v>
                      </c:pt>
                      <c:pt idx="2291">
                        <c:v>1192.419922</c:v>
                      </c:pt>
                      <c:pt idx="2292">
                        <c:v>1191.330078</c:v>
                      </c:pt>
                      <c:pt idx="2293">
                        <c:v>1190.2392580000001</c:v>
                      </c:pt>
                      <c:pt idx="2294">
                        <c:v>1189.147461</c:v>
                      </c:pt>
                      <c:pt idx="2295">
                        <c:v>1188.0566409999999</c:v>
                      </c:pt>
                      <c:pt idx="2296">
                        <c:v>1186.9648440000001</c:v>
                      </c:pt>
                      <c:pt idx="2297">
                        <c:v>1185.873047</c:v>
                      </c:pt>
                      <c:pt idx="2298">
                        <c:v>1184.78125</c:v>
                      </c:pt>
                      <c:pt idx="2299">
                        <c:v>1183.689453</c:v>
                      </c:pt>
                      <c:pt idx="2300">
                        <c:v>1182.5966800000001</c:v>
                      </c:pt>
                      <c:pt idx="2301">
                        <c:v>1181.5039059999999</c:v>
                      </c:pt>
                      <c:pt idx="2302">
                        <c:v>1180.4111330000001</c:v>
                      </c:pt>
                      <c:pt idx="2303">
                        <c:v>1179.3173830000001</c:v>
                      </c:pt>
                      <c:pt idx="2304">
                        <c:v>1178.2246090000001</c:v>
                      </c:pt>
                      <c:pt idx="2305">
                        <c:v>1177.1308590000001</c:v>
                      </c:pt>
                      <c:pt idx="2306">
                        <c:v>1176.0371090000001</c:v>
                      </c:pt>
                      <c:pt idx="2307">
                        <c:v>1174.9433590000001</c:v>
                      </c:pt>
                      <c:pt idx="2308">
                        <c:v>1173.8486330000001</c:v>
                      </c:pt>
                      <c:pt idx="2309">
                        <c:v>1172.7539059999999</c:v>
                      </c:pt>
                      <c:pt idx="2310">
                        <c:v>1171.6591800000001</c:v>
                      </c:pt>
                      <c:pt idx="2311">
                        <c:v>1170.564453</c:v>
                      </c:pt>
                      <c:pt idx="2312">
                        <c:v>1169.4697269999999</c:v>
                      </c:pt>
                      <c:pt idx="2313">
                        <c:v>1168.3740230000001</c:v>
                      </c:pt>
                      <c:pt idx="2314">
                        <c:v>1167.2783199999999</c:v>
                      </c:pt>
                      <c:pt idx="2315">
                        <c:v>1166.1826169999999</c:v>
                      </c:pt>
                      <c:pt idx="2316">
                        <c:v>1165.0859379999999</c:v>
                      </c:pt>
                      <c:pt idx="2317">
                        <c:v>1163.9902340000001</c:v>
                      </c:pt>
                      <c:pt idx="2318">
                        <c:v>1162.8935550000001</c:v>
                      </c:pt>
                      <c:pt idx="2319">
                        <c:v>1161.796875</c:v>
                      </c:pt>
                      <c:pt idx="2320">
                        <c:v>1160.6992190000001</c:v>
                      </c:pt>
                      <c:pt idx="2321">
                        <c:v>1159.602539</c:v>
                      </c:pt>
                      <c:pt idx="2322">
                        <c:v>1158.5048830000001</c:v>
                      </c:pt>
                      <c:pt idx="2323">
                        <c:v>1157.4072269999999</c:v>
                      </c:pt>
                      <c:pt idx="2324">
                        <c:v>1156.3095699999999</c:v>
                      </c:pt>
                      <c:pt idx="2325">
                        <c:v>1155.2109379999999</c:v>
                      </c:pt>
                      <c:pt idx="2326">
                        <c:v>1154.1123050000001</c:v>
                      </c:pt>
                      <c:pt idx="2327">
                        <c:v>1153.013672</c:v>
                      </c:pt>
                      <c:pt idx="2328">
                        <c:v>1151.915039</c:v>
                      </c:pt>
                      <c:pt idx="2329">
                        <c:v>1150.8164059999999</c:v>
                      </c:pt>
                      <c:pt idx="2330">
                        <c:v>1149.716797</c:v>
                      </c:pt>
                      <c:pt idx="2331">
                        <c:v>1148.6171879999999</c:v>
                      </c:pt>
                      <c:pt idx="2332">
                        <c:v>1147.517578</c:v>
                      </c:pt>
                      <c:pt idx="2333">
                        <c:v>1146.4179690000001</c:v>
                      </c:pt>
                      <c:pt idx="2334">
                        <c:v>1145.3173830000001</c:v>
                      </c:pt>
                      <c:pt idx="2335">
                        <c:v>1144.216797</c:v>
                      </c:pt>
                      <c:pt idx="2336">
                        <c:v>1143.116211</c:v>
                      </c:pt>
                      <c:pt idx="2337">
                        <c:v>1142.0146480000001</c:v>
                      </c:pt>
                      <c:pt idx="2338">
                        <c:v>1140.9140629999999</c:v>
                      </c:pt>
                      <c:pt idx="2339">
                        <c:v>1139.8125</c:v>
                      </c:pt>
                      <c:pt idx="2340">
                        <c:v>1138.7109379999999</c:v>
                      </c:pt>
                      <c:pt idx="2341">
                        <c:v>1137.609375</c:v>
                      </c:pt>
                      <c:pt idx="2342">
                        <c:v>1136.506836</c:v>
                      </c:pt>
                      <c:pt idx="2343">
                        <c:v>1135.404297</c:v>
                      </c:pt>
                      <c:pt idx="2344">
                        <c:v>1134.3017580000001</c:v>
                      </c:pt>
                      <c:pt idx="2345">
                        <c:v>1133.1992190000001</c:v>
                      </c:pt>
                      <c:pt idx="2346">
                        <c:v>1132.0966800000001</c:v>
                      </c:pt>
                      <c:pt idx="2347">
                        <c:v>1130.993164</c:v>
                      </c:pt>
                      <c:pt idx="2348">
                        <c:v>1129.8896480000001</c:v>
                      </c:pt>
                      <c:pt idx="2349">
                        <c:v>1128.7861330000001</c:v>
                      </c:pt>
                      <c:pt idx="2350">
                        <c:v>1127.6816409999999</c:v>
                      </c:pt>
                      <c:pt idx="2351">
                        <c:v>1126.578125</c:v>
                      </c:pt>
                      <c:pt idx="2352">
                        <c:v>1125.4736330000001</c:v>
                      </c:pt>
                      <c:pt idx="2353">
                        <c:v>1124.3691409999999</c:v>
                      </c:pt>
                      <c:pt idx="2354">
                        <c:v>1123.263672</c:v>
                      </c:pt>
                      <c:pt idx="2355">
                        <c:v>1122.1591800000001</c:v>
                      </c:pt>
                      <c:pt idx="2356">
                        <c:v>1121.053711</c:v>
                      </c:pt>
                      <c:pt idx="2357">
                        <c:v>1119.9482419999999</c:v>
                      </c:pt>
                      <c:pt idx="2358">
                        <c:v>1118.841797</c:v>
                      </c:pt>
                      <c:pt idx="2359">
                        <c:v>1117.736328</c:v>
                      </c:pt>
                      <c:pt idx="2360">
                        <c:v>1116.6298830000001</c:v>
                      </c:pt>
                      <c:pt idx="2361">
                        <c:v>1115.5234379999999</c:v>
                      </c:pt>
                      <c:pt idx="2362">
                        <c:v>1114.4169919999999</c:v>
                      </c:pt>
                      <c:pt idx="2363">
                        <c:v>1113.3095699999999</c:v>
                      </c:pt>
                      <c:pt idx="2364">
                        <c:v>1112.2021480000001</c:v>
                      </c:pt>
                      <c:pt idx="2365">
                        <c:v>1111.0947269999999</c:v>
                      </c:pt>
                      <c:pt idx="2366">
                        <c:v>1109.9873050000001</c:v>
                      </c:pt>
                      <c:pt idx="2367">
                        <c:v>1108.8798830000001</c:v>
                      </c:pt>
                      <c:pt idx="2368">
                        <c:v>1107.7714840000001</c:v>
                      </c:pt>
                      <c:pt idx="2369">
                        <c:v>1106.663086</c:v>
                      </c:pt>
                      <c:pt idx="2370">
                        <c:v>1105.5546879999999</c:v>
                      </c:pt>
                      <c:pt idx="2371">
                        <c:v>1104.4453129999999</c:v>
                      </c:pt>
                      <c:pt idx="2372">
                        <c:v>1103.336914</c:v>
                      </c:pt>
                      <c:pt idx="2373">
                        <c:v>1102.227539</c:v>
                      </c:pt>
                      <c:pt idx="2374">
                        <c:v>1101.118164</c:v>
                      </c:pt>
                      <c:pt idx="2375">
                        <c:v>1100.0078129999999</c:v>
                      </c:pt>
                      <c:pt idx="2376">
                        <c:v>1098.8984379999999</c:v>
                      </c:pt>
                      <c:pt idx="2377">
                        <c:v>1097.788086</c:v>
                      </c:pt>
                      <c:pt idx="2378">
                        <c:v>1096.6777340000001</c:v>
                      </c:pt>
                      <c:pt idx="2379">
                        <c:v>1095.5664059999999</c:v>
                      </c:pt>
                      <c:pt idx="2380">
                        <c:v>1094.4560550000001</c:v>
                      </c:pt>
                      <c:pt idx="2381">
                        <c:v>1093.3447269999999</c:v>
                      </c:pt>
                      <c:pt idx="2382">
                        <c:v>1092.2333980000001</c:v>
                      </c:pt>
                      <c:pt idx="2383">
                        <c:v>1091.1210940000001</c:v>
                      </c:pt>
                      <c:pt idx="2384">
                        <c:v>1090.0097659999999</c:v>
                      </c:pt>
                      <c:pt idx="2385">
                        <c:v>1088.897461</c:v>
                      </c:pt>
                      <c:pt idx="2386">
                        <c:v>1087.7851559999999</c:v>
                      </c:pt>
                      <c:pt idx="2387">
                        <c:v>1086.6728519999999</c:v>
                      </c:pt>
                      <c:pt idx="2388">
                        <c:v>1085.5595699999999</c:v>
                      </c:pt>
                      <c:pt idx="2389">
                        <c:v>1084.4472659999999</c:v>
                      </c:pt>
                      <c:pt idx="2390">
                        <c:v>1083.3339840000001</c:v>
                      </c:pt>
                      <c:pt idx="2391">
                        <c:v>1082.2197269999999</c:v>
                      </c:pt>
                      <c:pt idx="2392">
                        <c:v>1081.1064449999999</c:v>
                      </c:pt>
                      <c:pt idx="2393">
                        <c:v>1079.9921879999999</c:v>
                      </c:pt>
                      <c:pt idx="2394">
                        <c:v>1078.8779300000001</c:v>
                      </c:pt>
                      <c:pt idx="2395">
                        <c:v>1077.763672</c:v>
                      </c:pt>
                      <c:pt idx="2396">
                        <c:v>1076.649414</c:v>
                      </c:pt>
                      <c:pt idx="2397">
                        <c:v>1075.5341800000001</c:v>
                      </c:pt>
                      <c:pt idx="2398">
                        <c:v>1074.4189449999999</c:v>
                      </c:pt>
                      <c:pt idx="2399">
                        <c:v>1073.303711</c:v>
                      </c:pt>
                      <c:pt idx="2400">
                        <c:v>1072.1884769999999</c:v>
                      </c:pt>
                      <c:pt idx="2401">
                        <c:v>1071.0722659999999</c:v>
                      </c:pt>
                      <c:pt idx="2402">
                        <c:v>1069.9560550000001</c:v>
                      </c:pt>
                      <c:pt idx="2403">
                        <c:v>1068.8398440000001</c:v>
                      </c:pt>
                      <c:pt idx="2404">
                        <c:v>1067.7236330000001</c:v>
                      </c:pt>
                      <c:pt idx="2405">
                        <c:v>1066.6064449999999</c:v>
                      </c:pt>
                      <c:pt idx="2406">
                        <c:v>1065.4892580000001</c:v>
                      </c:pt>
                      <c:pt idx="2407">
                        <c:v>1064.3720699999999</c:v>
                      </c:pt>
                      <c:pt idx="2408">
                        <c:v>1063.2548830000001</c:v>
                      </c:pt>
                      <c:pt idx="2409">
                        <c:v>1062.1367190000001</c:v>
                      </c:pt>
                      <c:pt idx="2410">
                        <c:v>1061.0195309999999</c:v>
                      </c:pt>
                      <c:pt idx="2411">
                        <c:v>1059.9013669999999</c:v>
                      </c:pt>
                      <c:pt idx="2412">
                        <c:v>1058.7822269999999</c:v>
                      </c:pt>
                      <c:pt idx="2413">
                        <c:v>1057.6640629999999</c:v>
                      </c:pt>
                      <c:pt idx="2414">
                        <c:v>1056.544922</c:v>
                      </c:pt>
                      <c:pt idx="2415">
                        <c:v>1055.4257809999999</c:v>
                      </c:pt>
                      <c:pt idx="2416">
                        <c:v>1054.3066409999999</c:v>
                      </c:pt>
                      <c:pt idx="2417">
                        <c:v>1053.1865230000001</c:v>
                      </c:pt>
                      <c:pt idx="2418">
                        <c:v>1052.0673830000001</c:v>
                      </c:pt>
                      <c:pt idx="2419">
                        <c:v>1050.9472659999999</c:v>
                      </c:pt>
                      <c:pt idx="2420">
                        <c:v>1049.826172</c:v>
                      </c:pt>
                      <c:pt idx="2421">
                        <c:v>1048.7060550000001</c:v>
                      </c:pt>
                      <c:pt idx="2422">
                        <c:v>1047.584961</c:v>
                      </c:pt>
                      <c:pt idx="2423">
                        <c:v>1046.4638669999999</c:v>
                      </c:pt>
                      <c:pt idx="2424">
                        <c:v>1045.3427730000001</c:v>
                      </c:pt>
                      <c:pt idx="2425">
                        <c:v>1044.2216800000001</c:v>
                      </c:pt>
                      <c:pt idx="2426">
                        <c:v>1043.0996090000001</c:v>
                      </c:pt>
                      <c:pt idx="2427">
                        <c:v>1041.977539</c:v>
                      </c:pt>
                      <c:pt idx="2428">
                        <c:v>1040.8554690000001</c:v>
                      </c:pt>
                      <c:pt idx="2429">
                        <c:v>1039.7333980000001</c:v>
                      </c:pt>
                      <c:pt idx="2430">
                        <c:v>1038.6103519999999</c:v>
                      </c:pt>
                      <c:pt idx="2431">
                        <c:v>1037.4873050000001</c:v>
                      </c:pt>
                      <c:pt idx="2432">
                        <c:v>1036.3642580000001</c:v>
                      </c:pt>
                      <c:pt idx="2433">
                        <c:v>1035.241211</c:v>
                      </c:pt>
                      <c:pt idx="2434">
                        <c:v>1034.1171879999999</c:v>
                      </c:pt>
                      <c:pt idx="2435">
                        <c:v>1032.993164</c:v>
                      </c:pt>
                      <c:pt idx="2436">
                        <c:v>1031.8691409999999</c:v>
                      </c:pt>
                      <c:pt idx="2437">
                        <c:v>1030.7451169999999</c:v>
                      </c:pt>
                      <c:pt idx="2438">
                        <c:v>1029.6201169999999</c:v>
                      </c:pt>
                      <c:pt idx="2439">
                        <c:v>1028.4951169999999</c:v>
                      </c:pt>
                      <c:pt idx="2440">
                        <c:v>1027.3701169999999</c:v>
                      </c:pt>
                      <c:pt idx="2441">
                        <c:v>1026.2451169999999</c:v>
                      </c:pt>
                      <c:pt idx="2442">
                        <c:v>1025.1191409999999</c:v>
                      </c:pt>
                      <c:pt idx="2443">
                        <c:v>1023.993164</c:v>
                      </c:pt>
                      <c:pt idx="2444">
                        <c:v>1022.8671880000001</c:v>
                      </c:pt>
                      <c:pt idx="2445">
                        <c:v>1021.741211</c:v>
                      </c:pt>
                      <c:pt idx="2446">
                        <c:v>1020.615234</c:v>
                      </c:pt>
                      <c:pt idx="2447">
                        <c:v>1019.488281</c:v>
                      </c:pt>
                      <c:pt idx="2448">
                        <c:v>1018.361328</c:v>
                      </c:pt>
                      <c:pt idx="2449">
                        <c:v>1017.234375</c:v>
                      </c:pt>
                      <c:pt idx="2450">
                        <c:v>1016.106445</c:v>
                      </c:pt>
                      <c:pt idx="2451">
                        <c:v>1014.978516</c:v>
                      </c:pt>
                      <c:pt idx="2452">
                        <c:v>1013.850586</c:v>
                      </c:pt>
                      <c:pt idx="2453">
                        <c:v>1012.722656</c:v>
                      </c:pt>
                      <c:pt idx="2454">
                        <c:v>1011.594727</c:v>
                      </c:pt>
                      <c:pt idx="2455">
                        <c:v>1010.46582</c:v>
                      </c:pt>
                      <c:pt idx="2456">
                        <c:v>1009.336914</c:v>
                      </c:pt>
                      <c:pt idx="2457">
                        <c:v>1008.2080079999999</c:v>
                      </c:pt>
                      <c:pt idx="2458">
                        <c:v>1007.078125</c:v>
                      </c:pt>
                      <c:pt idx="2459">
                        <c:v>1005.9482420000001</c:v>
                      </c:pt>
                      <c:pt idx="2460">
                        <c:v>1004.818359</c:v>
                      </c:pt>
                      <c:pt idx="2461">
                        <c:v>1003.688477</c:v>
                      </c:pt>
                      <c:pt idx="2462">
                        <c:v>1002.558594</c:v>
                      </c:pt>
                      <c:pt idx="2463">
                        <c:v>1001.427734</c:v>
                      </c:pt>
                      <c:pt idx="2464">
                        <c:v>1000.296875</c:v>
                      </c:pt>
                      <c:pt idx="2465">
                        <c:v>999.16601600000001</c:v>
                      </c:pt>
                      <c:pt idx="2466">
                        <c:v>998.03515600000003</c:v>
                      </c:pt>
                      <c:pt idx="2467">
                        <c:v>996.90332000000001</c:v>
                      </c:pt>
                      <c:pt idx="2468">
                        <c:v>995.77148399999999</c:v>
                      </c:pt>
                      <c:pt idx="2469">
                        <c:v>994.63964799999997</c:v>
                      </c:pt>
                      <c:pt idx="2470">
                        <c:v>993.50683600000002</c:v>
                      </c:pt>
                      <c:pt idx="2471">
                        <c:v>992.375</c:v>
                      </c:pt>
                      <c:pt idx="2472">
                        <c:v>991.24218800000006</c:v>
                      </c:pt>
                      <c:pt idx="2473">
                        <c:v>990.109375</c:v>
                      </c:pt>
                      <c:pt idx="2474">
                        <c:v>988.97558600000002</c:v>
                      </c:pt>
                      <c:pt idx="2475">
                        <c:v>987.84277299999997</c:v>
                      </c:pt>
                      <c:pt idx="2476">
                        <c:v>986.70898399999999</c:v>
                      </c:pt>
                      <c:pt idx="2477">
                        <c:v>985.57519500000001</c:v>
                      </c:pt>
                      <c:pt idx="2478">
                        <c:v>984.44042999999999</c:v>
                      </c:pt>
                      <c:pt idx="2479">
                        <c:v>983.30664100000001</c:v>
                      </c:pt>
                      <c:pt idx="2480">
                        <c:v>982.171875</c:v>
                      </c:pt>
                      <c:pt idx="2481">
                        <c:v>981.03710899999999</c:v>
                      </c:pt>
                      <c:pt idx="2482">
                        <c:v>979.90136700000005</c:v>
                      </c:pt>
                      <c:pt idx="2483">
                        <c:v>978.76660200000003</c:v>
                      </c:pt>
                      <c:pt idx="2484">
                        <c:v>977.63085899999999</c:v>
                      </c:pt>
                      <c:pt idx="2485">
                        <c:v>976.49511700000005</c:v>
                      </c:pt>
                      <c:pt idx="2486">
                        <c:v>975.35839799999997</c:v>
                      </c:pt>
                      <c:pt idx="2487">
                        <c:v>974.22265600000003</c:v>
                      </c:pt>
                      <c:pt idx="2488">
                        <c:v>973.08593800000006</c:v>
                      </c:pt>
                      <c:pt idx="2489">
                        <c:v>971.94921899999997</c:v>
                      </c:pt>
                      <c:pt idx="2490">
                        <c:v>970.8125</c:v>
                      </c:pt>
                      <c:pt idx="2491">
                        <c:v>969.67480499999999</c:v>
                      </c:pt>
                      <c:pt idx="2492">
                        <c:v>968.53710899999999</c:v>
                      </c:pt>
                      <c:pt idx="2493">
                        <c:v>967.39941399999998</c:v>
                      </c:pt>
                      <c:pt idx="2494">
                        <c:v>966.26171899999997</c:v>
                      </c:pt>
                      <c:pt idx="2495">
                        <c:v>965.12304700000004</c:v>
                      </c:pt>
                      <c:pt idx="2496">
                        <c:v>963.984375</c:v>
                      </c:pt>
                      <c:pt idx="2497">
                        <c:v>962.84570299999996</c:v>
                      </c:pt>
                      <c:pt idx="2498">
                        <c:v>961.70703100000003</c:v>
                      </c:pt>
                      <c:pt idx="2499">
                        <c:v>960.56738299999995</c:v>
                      </c:pt>
                      <c:pt idx="2500">
                        <c:v>959.42871100000002</c:v>
                      </c:pt>
                      <c:pt idx="2501">
                        <c:v>958.28808600000002</c:v>
                      </c:pt>
                      <c:pt idx="2502">
                        <c:v>957.14843800000006</c:v>
                      </c:pt>
                      <c:pt idx="2503">
                        <c:v>956.00878899999998</c:v>
                      </c:pt>
                      <c:pt idx="2504">
                        <c:v>954.86816399999998</c:v>
                      </c:pt>
                      <c:pt idx="2505">
                        <c:v>953.72753899999998</c:v>
                      </c:pt>
                      <c:pt idx="2506">
                        <c:v>952.58593800000006</c:v>
                      </c:pt>
                      <c:pt idx="2507">
                        <c:v>951.44531300000006</c:v>
                      </c:pt>
                      <c:pt idx="2508">
                        <c:v>950.30371100000002</c:v>
                      </c:pt>
                      <c:pt idx="2509">
                        <c:v>949.16210899999999</c:v>
                      </c:pt>
                      <c:pt idx="2510">
                        <c:v>948.02050799999995</c:v>
                      </c:pt>
                      <c:pt idx="2511">
                        <c:v>946.87792999999999</c:v>
                      </c:pt>
                      <c:pt idx="2512">
                        <c:v>945.73535200000003</c:v>
                      </c:pt>
                      <c:pt idx="2513">
                        <c:v>944.59277299999997</c:v>
                      </c:pt>
                      <c:pt idx="2514">
                        <c:v>943.45019500000001</c:v>
                      </c:pt>
                      <c:pt idx="2515">
                        <c:v>942.30664100000001</c:v>
                      </c:pt>
                      <c:pt idx="2516">
                        <c:v>941.16406300000006</c:v>
                      </c:pt>
                      <c:pt idx="2517">
                        <c:v>940.02050799999995</c:v>
                      </c:pt>
                      <c:pt idx="2518">
                        <c:v>938.87597700000003</c:v>
                      </c:pt>
                      <c:pt idx="2519">
                        <c:v>937.73242200000004</c:v>
                      </c:pt>
                      <c:pt idx="2520">
                        <c:v>936.58789100000001</c:v>
                      </c:pt>
                      <c:pt idx="2521">
                        <c:v>935.44335899999999</c:v>
                      </c:pt>
                      <c:pt idx="2522">
                        <c:v>934.29882799999996</c:v>
                      </c:pt>
                      <c:pt idx="2523">
                        <c:v>933.15332000000001</c:v>
                      </c:pt>
                      <c:pt idx="2524">
                        <c:v>932.00781300000006</c:v>
                      </c:pt>
                      <c:pt idx="2525">
                        <c:v>930.86230499999999</c:v>
                      </c:pt>
                      <c:pt idx="2526">
                        <c:v>929.71679700000004</c:v>
                      </c:pt>
                      <c:pt idx="2527">
                        <c:v>928.57031300000006</c:v>
                      </c:pt>
                      <c:pt idx="2528">
                        <c:v>927.42480499999999</c:v>
                      </c:pt>
                      <c:pt idx="2529">
                        <c:v>926.27832000000001</c:v>
                      </c:pt>
                      <c:pt idx="2530">
                        <c:v>925.13085899999999</c:v>
                      </c:pt>
                      <c:pt idx="2531">
                        <c:v>923.984375</c:v>
                      </c:pt>
                      <c:pt idx="2532">
                        <c:v>922.83691399999998</c:v>
                      </c:pt>
                      <c:pt idx="2533">
                        <c:v>921.68945299999996</c:v>
                      </c:pt>
                      <c:pt idx="2534">
                        <c:v>920.54199200000005</c:v>
                      </c:pt>
                      <c:pt idx="2535">
                        <c:v>919.39355499999999</c:v>
                      </c:pt>
                      <c:pt idx="2536">
                        <c:v>918.24511700000005</c:v>
                      </c:pt>
                      <c:pt idx="2537">
                        <c:v>917.09667999999999</c:v>
                      </c:pt>
                      <c:pt idx="2538">
                        <c:v>915.94824200000005</c:v>
                      </c:pt>
                      <c:pt idx="2539">
                        <c:v>914.79980499999999</c:v>
                      </c:pt>
                      <c:pt idx="2540">
                        <c:v>913.65039100000001</c:v>
                      </c:pt>
                      <c:pt idx="2541">
                        <c:v>912.50097700000003</c:v>
                      </c:pt>
                      <c:pt idx="2542">
                        <c:v>911.35058600000002</c:v>
                      </c:pt>
                      <c:pt idx="2543">
                        <c:v>910.20117200000004</c:v>
                      </c:pt>
                      <c:pt idx="2544">
                        <c:v>909.05078100000003</c:v>
                      </c:pt>
                      <c:pt idx="2545">
                        <c:v>907.90039100000001</c:v>
                      </c:pt>
                      <c:pt idx="2546">
                        <c:v>906.75</c:v>
                      </c:pt>
                      <c:pt idx="2547">
                        <c:v>905.59863299999995</c:v>
                      </c:pt>
                      <c:pt idx="2548">
                        <c:v>904.44726600000001</c:v>
                      </c:pt>
                      <c:pt idx="2549">
                        <c:v>903.29589799999997</c:v>
                      </c:pt>
                      <c:pt idx="2550">
                        <c:v>902.14453100000003</c:v>
                      </c:pt>
                      <c:pt idx="2551">
                        <c:v>900.99218800000006</c:v>
                      </c:pt>
                      <c:pt idx="2552">
                        <c:v>899.84082000000001</c:v>
                      </c:pt>
                      <c:pt idx="2553">
                        <c:v>898.68847700000003</c:v>
                      </c:pt>
                      <c:pt idx="2554">
                        <c:v>897.53515600000003</c:v>
                      </c:pt>
                      <c:pt idx="2555">
                        <c:v>896.38281300000006</c:v>
                      </c:pt>
                      <c:pt idx="2556">
                        <c:v>895.22949200000005</c:v>
                      </c:pt>
                      <c:pt idx="2557">
                        <c:v>894.07617200000004</c:v>
                      </c:pt>
                      <c:pt idx="2558">
                        <c:v>892.921875</c:v>
                      </c:pt>
                      <c:pt idx="2559">
                        <c:v>891.76855499999999</c:v>
                      </c:pt>
                      <c:pt idx="2560">
                        <c:v>890.61425799999995</c:v>
                      </c:pt>
                      <c:pt idx="2561">
                        <c:v>889.45996100000002</c:v>
                      </c:pt>
                      <c:pt idx="2562">
                        <c:v>888.30566399999998</c:v>
                      </c:pt>
                      <c:pt idx="2563">
                        <c:v>887.15039100000001</c:v>
                      </c:pt>
                      <c:pt idx="2564">
                        <c:v>885.99511700000005</c:v>
                      </c:pt>
                      <c:pt idx="2565">
                        <c:v>884.83984399999997</c:v>
                      </c:pt>
                      <c:pt idx="2566">
                        <c:v>883.68457000000001</c:v>
                      </c:pt>
                      <c:pt idx="2567">
                        <c:v>882.52832000000001</c:v>
                      </c:pt>
                      <c:pt idx="2568">
                        <c:v>881.37207000000001</c:v>
                      </c:pt>
                      <c:pt idx="2569">
                        <c:v>880.21582000000001</c:v>
                      </c:pt>
                      <c:pt idx="2570">
                        <c:v>879.05957000000001</c:v>
                      </c:pt>
                      <c:pt idx="2571">
                        <c:v>877.90234399999997</c:v>
                      </c:pt>
                      <c:pt idx="2572">
                        <c:v>876.74511700000005</c:v>
                      </c:pt>
                      <c:pt idx="2573">
                        <c:v>875.58789100000001</c:v>
                      </c:pt>
                      <c:pt idx="2574">
                        <c:v>874.43066399999998</c:v>
                      </c:pt>
                      <c:pt idx="2575">
                        <c:v>873.27246100000002</c:v>
                      </c:pt>
                      <c:pt idx="2576">
                        <c:v>872.11425799999995</c:v>
                      </c:pt>
                      <c:pt idx="2577">
                        <c:v>870.95605499999999</c:v>
                      </c:pt>
                      <c:pt idx="2578">
                        <c:v>869.79785200000003</c:v>
                      </c:pt>
                      <c:pt idx="2579">
                        <c:v>868.63867200000004</c:v>
                      </c:pt>
                      <c:pt idx="2580">
                        <c:v>867.47949200000005</c:v>
                      </c:pt>
                      <c:pt idx="2581">
                        <c:v>866.32031300000006</c:v>
                      </c:pt>
                      <c:pt idx="2582">
                        <c:v>865.16113299999995</c:v>
                      </c:pt>
                      <c:pt idx="2583">
                        <c:v>864.00097700000003</c:v>
                      </c:pt>
                      <c:pt idx="2584">
                        <c:v>862.84082000000001</c:v>
                      </c:pt>
                      <c:pt idx="2585">
                        <c:v>861.68066399999998</c:v>
                      </c:pt>
                      <c:pt idx="2586">
                        <c:v>860.52050799999995</c:v>
                      </c:pt>
                      <c:pt idx="2587">
                        <c:v>859.359375</c:v>
                      </c:pt>
                      <c:pt idx="2588">
                        <c:v>858.19824200000005</c:v>
                      </c:pt>
                      <c:pt idx="2589">
                        <c:v>857.03710899999999</c:v>
                      </c:pt>
                      <c:pt idx="2590">
                        <c:v>855.875</c:v>
                      </c:pt>
                      <c:pt idx="2591">
                        <c:v>854.71386700000005</c:v>
                      </c:pt>
                      <c:pt idx="2592">
                        <c:v>853.55175799999995</c:v>
                      </c:pt>
                      <c:pt idx="2593">
                        <c:v>852.38964799999997</c:v>
                      </c:pt>
                      <c:pt idx="2594">
                        <c:v>851.22656300000006</c:v>
                      </c:pt>
                      <c:pt idx="2595">
                        <c:v>850.06347700000003</c:v>
                      </c:pt>
                      <c:pt idx="2596">
                        <c:v>848.90039100000001</c:v>
                      </c:pt>
                      <c:pt idx="2597">
                        <c:v>847.73730499999999</c:v>
                      </c:pt>
                      <c:pt idx="2598">
                        <c:v>846.57421899999997</c:v>
                      </c:pt>
                      <c:pt idx="2599">
                        <c:v>845.41015600000003</c:v>
                      </c:pt>
                      <c:pt idx="2600">
                        <c:v>844.24609399999997</c:v>
                      </c:pt>
                      <c:pt idx="2601">
                        <c:v>843.08203100000003</c:v>
                      </c:pt>
                      <c:pt idx="2602">
                        <c:v>841.91699200000005</c:v>
                      </c:pt>
                      <c:pt idx="2603">
                        <c:v>840.75292999999999</c:v>
                      </c:pt>
                      <c:pt idx="2604">
                        <c:v>839.58789100000001</c:v>
                      </c:pt>
                      <c:pt idx="2605">
                        <c:v>838.421875</c:v>
                      </c:pt>
                      <c:pt idx="2606">
                        <c:v>837.25683600000002</c:v>
                      </c:pt>
                      <c:pt idx="2607">
                        <c:v>836.09082000000001</c:v>
                      </c:pt>
                      <c:pt idx="2608">
                        <c:v>834.92480499999999</c:v>
                      </c:pt>
                      <c:pt idx="2609">
                        <c:v>833.75878899999998</c:v>
                      </c:pt>
                      <c:pt idx="2610">
                        <c:v>832.59179700000004</c:v>
                      </c:pt>
                      <c:pt idx="2611">
                        <c:v>831.42480499999999</c:v>
                      </c:pt>
                      <c:pt idx="2612">
                        <c:v>830.25781300000006</c:v>
                      </c:pt>
                      <c:pt idx="2613">
                        <c:v>829.09082000000001</c:v>
                      </c:pt>
                      <c:pt idx="2614">
                        <c:v>827.92285200000003</c:v>
                      </c:pt>
                      <c:pt idx="2615">
                        <c:v>826.75585899999999</c:v>
                      </c:pt>
                      <c:pt idx="2616">
                        <c:v>825.58691399999998</c:v>
                      </c:pt>
                      <c:pt idx="2617">
                        <c:v>824.41894500000001</c:v>
                      </c:pt>
                      <c:pt idx="2618">
                        <c:v>823.25097700000003</c:v>
                      </c:pt>
                      <c:pt idx="2619">
                        <c:v>822.08203100000003</c:v>
                      </c:pt>
                      <c:pt idx="2620">
                        <c:v>820.91308600000002</c:v>
                      </c:pt>
                      <c:pt idx="2621">
                        <c:v>819.74316399999998</c:v>
                      </c:pt>
                      <c:pt idx="2622">
                        <c:v>818.57421899999997</c:v>
                      </c:pt>
                      <c:pt idx="2623">
                        <c:v>817.40429700000004</c:v>
                      </c:pt>
                      <c:pt idx="2624">
                        <c:v>816.234375</c:v>
                      </c:pt>
                      <c:pt idx="2625">
                        <c:v>815.06347700000003</c:v>
                      </c:pt>
                      <c:pt idx="2626">
                        <c:v>813.89257799999996</c:v>
                      </c:pt>
                      <c:pt idx="2627">
                        <c:v>812.72265600000003</c:v>
                      </c:pt>
                      <c:pt idx="2628">
                        <c:v>811.55078100000003</c:v>
                      </c:pt>
                      <c:pt idx="2629">
                        <c:v>810.37988299999995</c:v>
                      </c:pt>
                      <c:pt idx="2630">
                        <c:v>809.20800799999995</c:v>
                      </c:pt>
                      <c:pt idx="2631">
                        <c:v>808.03613299999995</c:v>
                      </c:pt>
                      <c:pt idx="2632">
                        <c:v>806.86425799999995</c:v>
                      </c:pt>
                      <c:pt idx="2633">
                        <c:v>805.69238299999995</c:v>
                      </c:pt>
                      <c:pt idx="2634">
                        <c:v>804.51953100000003</c:v>
                      </c:pt>
                      <c:pt idx="2635">
                        <c:v>803.34667999999999</c:v>
                      </c:pt>
                      <c:pt idx="2636">
                        <c:v>802.17382799999996</c:v>
                      </c:pt>
                      <c:pt idx="2637">
                        <c:v>801</c:v>
                      </c:pt>
                      <c:pt idx="2638">
                        <c:v>799.82617200000004</c:v>
                      </c:pt>
                      <c:pt idx="2639">
                        <c:v>798.65234399999997</c:v>
                      </c:pt>
                      <c:pt idx="2640">
                        <c:v>797.47851600000001</c:v>
                      </c:pt>
                      <c:pt idx="2641">
                        <c:v>796.30468800000006</c:v>
                      </c:pt>
                      <c:pt idx="2642">
                        <c:v>795.12988299999995</c:v>
                      </c:pt>
                      <c:pt idx="2643">
                        <c:v>793.95507799999996</c:v>
                      </c:pt>
                      <c:pt idx="2644">
                        <c:v>792.78027299999997</c:v>
                      </c:pt>
                      <c:pt idx="2645">
                        <c:v>791.60449200000005</c:v>
                      </c:pt>
                      <c:pt idx="2646">
                        <c:v>790.42871100000002</c:v>
                      </c:pt>
                      <c:pt idx="2647">
                        <c:v>789.25292999999999</c:v>
                      </c:pt>
                      <c:pt idx="2648">
                        <c:v>788.07714799999997</c:v>
                      </c:pt>
                      <c:pt idx="2649">
                        <c:v>786.90039100000001</c:v>
                      </c:pt>
                      <c:pt idx="2650">
                        <c:v>785.72363299999995</c:v>
                      </c:pt>
                      <c:pt idx="2651">
                        <c:v>784.546875</c:v>
                      </c:pt>
                      <c:pt idx="2652">
                        <c:v>783.37011700000005</c:v>
                      </c:pt>
                      <c:pt idx="2653">
                        <c:v>782.19238299999995</c:v>
                      </c:pt>
                      <c:pt idx="2654">
                        <c:v>781.01464799999997</c:v>
                      </c:pt>
                      <c:pt idx="2655">
                        <c:v>779.83691399999998</c:v>
                      </c:pt>
                      <c:pt idx="2656">
                        <c:v>778.65917999999999</c:v>
                      </c:pt>
                      <c:pt idx="2657">
                        <c:v>777.48046899999997</c:v>
                      </c:pt>
                      <c:pt idx="2658">
                        <c:v>776.30175799999995</c:v>
                      </c:pt>
                      <c:pt idx="2659">
                        <c:v>775.12304700000004</c:v>
                      </c:pt>
                      <c:pt idx="2660">
                        <c:v>773.94335899999999</c:v>
                      </c:pt>
                      <c:pt idx="2661">
                        <c:v>772.76464799999997</c:v>
                      </c:pt>
                      <c:pt idx="2662">
                        <c:v>771.58496100000002</c:v>
                      </c:pt>
                      <c:pt idx="2663">
                        <c:v>770.40429700000004</c:v>
                      </c:pt>
                      <c:pt idx="2664">
                        <c:v>769.22460899999999</c:v>
                      </c:pt>
                      <c:pt idx="2665">
                        <c:v>768.04394500000001</c:v>
                      </c:pt>
                      <c:pt idx="2666">
                        <c:v>766.86328100000003</c:v>
                      </c:pt>
                      <c:pt idx="2667">
                        <c:v>765.68261700000005</c:v>
                      </c:pt>
                      <c:pt idx="2668">
                        <c:v>764.50097700000003</c:v>
                      </c:pt>
                      <c:pt idx="2669">
                        <c:v>763.32031300000006</c:v>
                      </c:pt>
                      <c:pt idx="2670">
                        <c:v>762.13769500000001</c:v>
                      </c:pt>
                      <c:pt idx="2671">
                        <c:v>760.95605499999999</c:v>
                      </c:pt>
                      <c:pt idx="2672">
                        <c:v>759.77441399999998</c:v>
                      </c:pt>
                      <c:pt idx="2673">
                        <c:v>758.59179700000004</c:v>
                      </c:pt>
                      <c:pt idx="2674">
                        <c:v>757.40917999999999</c:v>
                      </c:pt>
                      <c:pt idx="2675">
                        <c:v>756.22558600000002</c:v>
                      </c:pt>
                      <c:pt idx="2676">
                        <c:v>755.04296899999997</c:v>
                      </c:pt>
                      <c:pt idx="2677">
                        <c:v>753.859375</c:v>
                      </c:pt>
                      <c:pt idx="2678">
                        <c:v>752.67578100000003</c:v>
                      </c:pt>
                      <c:pt idx="2679">
                        <c:v>751.49121100000002</c:v>
                      </c:pt>
                      <c:pt idx="2680">
                        <c:v>750.30664100000001</c:v>
                      </c:pt>
                      <c:pt idx="2681">
                        <c:v>749.12304700000004</c:v>
                      </c:pt>
                      <c:pt idx="2682">
                        <c:v>747.9375</c:v>
                      </c:pt>
                      <c:pt idx="2683">
                        <c:v>746.75292999999999</c:v>
                      </c:pt>
                      <c:pt idx="2684">
                        <c:v>745.56738299999995</c:v>
                      </c:pt>
                      <c:pt idx="2685">
                        <c:v>744.38183600000002</c:v>
                      </c:pt>
                      <c:pt idx="2686">
                        <c:v>743.19628899999998</c:v>
                      </c:pt>
                      <c:pt idx="2687">
                        <c:v>742.00976600000001</c:v>
                      </c:pt>
                      <c:pt idx="2688">
                        <c:v>740.82421899999997</c:v>
                      </c:pt>
                      <c:pt idx="2689">
                        <c:v>739.63769500000001</c:v>
                      </c:pt>
                      <c:pt idx="2690">
                        <c:v>738.45019500000001</c:v>
                      </c:pt>
                      <c:pt idx="2691">
                        <c:v>737.26367200000004</c:v>
                      </c:pt>
                      <c:pt idx="2692">
                        <c:v>736.07617200000004</c:v>
                      </c:pt>
                      <c:pt idx="2693">
                        <c:v>734.88867200000004</c:v>
                      </c:pt>
                      <c:pt idx="2694">
                        <c:v>733.70019500000001</c:v>
                      </c:pt>
                      <c:pt idx="2695">
                        <c:v>732.51269500000001</c:v>
                      </c:pt>
                      <c:pt idx="2696">
                        <c:v>731.32421899999997</c:v>
                      </c:pt>
                      <c:pt idx="2697">
                        <c:v>730.13574200000005</c:v>
                      </c:pt>
                      <c:pt idx="2698">
                        <c:v>728.94628899999998</c:v>
                      </c:pt>
                      <c:pt idx="2699">
                        <c:v>727.75781300000006</c:v>
                      </c:pt>
                      <c:pt idx="2700">
                        <c:v>726.56835899999999</c:v>
                      </c:pt>
                      <c:pt idx="2701">
                        <c:v>725.37890600000003</c:v>
                      </c:pt>
                      <c:pt idx="2702">
                        <c:v>724.18847700000003</c:v>
                      </c:pt>
                      <c:pt idx="2703">
                        <c:v>722.99804700000004</c:v>
                      </c:pt>
                      <c:pt idx="2704">
                        <c:v>721.80859399999997</c:v>
                      </c:pt>
                      <c:pt idx="2705">
                        <c:v>720.61718800000006</c:v>
                      </c:pt>
                      <c:pt idx="2706">
                        <c:v>719.42675799999995</c:v>
                      </c:pt>
                      <c:pt idx="2707">
                        <c:v>718.23535200000003</c:v>
                      </c:pt>
                      <c:pt idx="2708">
                        <c:v>717.04394500000001</c:v>
                      </c:pt>
                      <c:pt idx="2709">
                        <c:v>715.85253899999998</c:v>
                      </c:pt>
                      <c:pt idx="2710">
                        <c:v>714.66015600000003</c:v>
                      </c:pt>
                      <c:pt idx="2711">
                        <c:v>713.46777299999997</c:v>
                      </c:pt>
                      <c:pt idx="2712">
                        <c:v>712.27539100000001</c:v>
                      </c:pt>
                      <c:pt idx="2713">
                        <c:v>711.08300799999995</c:v>
                      </c:pt>
                      <c:pt idx="2714">
                        <c:v>709.88964799999997</c:v>
                      </c:pt>
                      <c:pt idx="2715">
                        <c:v>708.69628899999998</c:v>
                      </c:pt>
                      <c:pt idx="2716">
                        <c:v>707.50292999999999</c:v>
                      </c:pt>
                      <c:pt idx="2717">
                        <c:v>706.30957000000001</c:v>
                      </c:pt>
                      <c:pt idx="2718">
                        <c:v>705.11523399999999</c:v>
                      </c:pt>
                      <c:pt idx="2719">
                        <c:v>703.92089799999997</c:v>
                      </c:pt>
                      <c:pt idx="2720">
                        <c:v>702.72656300000006</c:v>
                      </c:pt>
                      <c:pt idx="2721">
                        <c:v>701.53125</c:v>
                      </c:pt>
                      <c:pt idx="2722">
                        <c:v>700.33691399999998</c:v>
                      </c:pt>
                      <c:pt idx="2723">
                        <c:v>699.14160200000003</c:v>
                      </c:pt>
                      <c:pt idx="2724">
                        <c:v>697.94531300000006</c:v>
                      </c:pt>
                      <c:pt idx="2725">
                        <c:v>696.75</c:v>
                      </c:pt>
                      <c:pt idx="2726">
                        <c:v>695.55371100000002</c:v>
                      </c:pt>
                      <c:pt idx="2727">
                        <c:v>694.35742200000004</c:v>
                      </c:pt>
                      <c:pt idx="2728">
                        <c:v>693.16113299999995</c:v>
                      </c:pt>
                      <c:pt idx="2729">
                        <c:v>691.96386700000005</c:v>
                      </c:pt>
                      <c:pt idx="2730">
                        <c:v>690.76660200000003</c:v>
                      </c:pt>
                      <c:pt idx="2731">
                        <c:v>689.56933600000002</c:v>
                      </c:pt>
                      <c:pt idx="2732">
                        <c:v>688.37207000000001</c:v>
                      </c:pt>
                      <c:pt idx="2733">
                        <c:v>687.17382799999996</c:v>
                      </c:pt>
                      <c:pt idx="2734">
                        <c:v>685.97558600000002</c:v>
                      </c:pt>
                      <c:pt idx="2735">
                        <c:v>684.77734399999997</c:v>
                      </c:pt>
                      <c:pt idx="2736">
                        <c:v>683.578125</c:v>
                      </c:pt>
                      <c:pt idx="2737">
                        <c:v>682.37988299999995</c:v>
                      </c:pt>
                      <c:pt idx="2738">
                        <c:v>681.18066399999998</c:v>
                      </c:pt>
                      <c:pt idx="2739">
                        <c:v>679.98046899999997</c:v>
                      </c:pt>
                      <c:pt idx="2740">
                        <c:v>678.78125</c:v>
                      </c:pt>
                      <c:pt idx="2741">
                        <c:v>677.58105499999999</c:v>
                      </c:pt>
                      <c:pt idx="2742">
                        <c:v>676.38085899999999</c:v>
                      </c:pt>
                      <c:pt idx="2743">
                        <c:v>675.18066399999998</c:v>
                      </c:pt>
                      <c:pt idx="2744">
                        <c:v>673.97949200000005</c:v>
                      </c:pt>
                      <c:pt idx="2745">
                        <c:v>672.77832000000001</c:v>
                      </c:pt>
                      <c:pt idx="2746">
                        <c:v>671.57714799999997</c:v>
                      </c:pt>
                      <c:pt idx="2747">
                        <c:v>670.37597700000003</c:v>
                      </c:pt>
                      <c:pt idx="2748">
                        <c:v>669.17382799999996</c:v>
                      </c:pt>
                      <c:pt idx="2749">
                        <c:v>667.97167999999999</c:v>
                      </c:pt>
                      <c:pt idx="2750">
                        <c:v>666.76953100000003</c:v>
                      </c:pt>
                      <c:pt idx="2751">
                        <c:v>665.56738299999995</c:v>
                      </c:pt>
                      <c:pt idx="2752">
                        <c:v>664.36425799999995</c:v>
                      </c:pt>
                      <c:pt idx="2753">
                        <c:v>663.16113299999995</c:v>
                      </c:pt>
                      <c:pt idx="2754">
                        <c:v>661.95800799999995</c:v>
                      </c:pt>
                      <c:pt idx="2755">
                        <c:v>660.75390600000003</c:v>
                      </c:pt>
                      <c:pt idx="2756">
                        <c:v>659.54980499999999</c:v>
                      </c:pt>
                      <c:pt idx="2757">
                        <c:v>658.34570299999996</c:v>
                      </c:pt>
                      <c:pt idx="2758">
                        <c:v>657.14160200000003</c:v>
                      </c:pt>
                      <c:pt idx="2759">
                        <c:v>655.93652299999997</c:v>
                      </c:pt>
                      <c:pt idx="2760">
                        <c:v>654.73144500000001</c:v>
                      </c:pt>
                      <c:pt idx="2761">
                        <c:v>653.52636700000005</c:v>
                      </c:pt>
                      <c:pt idx="2762">
                        <c:v>652.32128899999998</c:v>
                      </c:pt>
                      <c:pt idx="2763">
                        <c:v>651.11523399999999</c:v>
                      </c:pt>
                      <c:pt idx="2764">
                        <c:v>649.90917999999999</c:v>
                      </c:pt>
                      <c:pt idx="2765">
                        <c:v>648.703125</c:v>
                      </c:pt>
                      <c:pt idx="2766">
                        <c:v>647.49609399999997</c:v>
                      </c:pt>
                      <c:pt idx="2767">
                        <c:v>646.29003899999998</c:v>
                      </c:pt>
                      <c:pt idx="2768">
                        <c:v>645.08300799999995</c:v>
                      </c:pt>
                      <c:pt idx="2769">
                        <c:v>643.875</c:v>
                      </c:pt>
                      <c:pt idx="2770">
                        <c:v>642.66796899999997</c:v>
                      </c:pt>
                      <c:pt idx="2771">
                        <c:v>641.45996100000002</c:v>
                      </c:pt>
                      <c:pt idx="2772">
                        <c:v>640.25195299999996</c:v>
                      </c:pt>
                      <c:pt idx="2773">
                        <c:v>639.04296899999997</c:v>
                      </c:pt>
                      <c:pt idx="2774">
                        <c:v>637.83496100000002</c:v>
                      </c:pt>
                      <c:pt idx="2775">
                        <c:v>636.62597700000003</c:v>
                      </c:pt>
                      <c:pt idx="2776">
                        <c:v>635.41699200000005</c:v>
                      </c:pt>
                      <c:pt idx="2777">
                        <c:v>634.20703100000003</c:v>
                      </c:pt>
                      <c:pt idx="2778">
                        <c:v>632.99804700000004</c:v>
                      </c:pt>
                      <c:pt idx="2779">
                        <c:v>631.78808600000002</c:v>
                      </c:pt>
                      <c:pt idx="2780">
                        <c:v>630.57714799999997</c:v>
                      </c:pt>
                      <c:pt idx="2781">
                        <c:v>629.36718800000006</c:v>
                      </c:pt>
                      <c:pt idx="2782">
                        <c:v>628.15625</c:v>
                      </c:pt>
                      <c:pt idx="2783">
                        <c:v>626.94531300000006</c:v>
                      </c:pt>
                      <c:pt idx="2784">
                        <c:v>625.734375</c:v>
                      </c:pt>
                      <c:pt idx="2785">
                        <c:v>624.52246100000002</c:v>
                      </c:pt>
                      <c:pt idx="2786">
                        <c:v>623.31054700000004</c:v>
                      </c:pt>
                      <c:pt idx="2787">
                        <c:v>622.09863299999995</c:v>
                      </c:pt>
                      <c:pt idx="2788">
                        <c:v>620.88671899999997</c:v>
                      </c:pt>
                      <c:pt idx="2789">
                        <c:v>619.67382799999996</c:v>
                      </c:pt>
                      <c:pt idx="2790">
                        <c:v>618.46093800000006</c:v>
                      </c:pt>
                      <c:pt idx="2791">
                        <c:v>617.24804700000004</c:v>
                      </c:pt>
                      <c:pt idx="2792">
                        <c:v>616.03417999999999</c:v>
                      </c:pt>
                      <c:pt idx="2793">
                        <c:v>614.82031300000006</c:v>
                      </c:pt>
                      <c:pt idx="2794">
                        <c:v>613.60644500000001</c:v>
                      </c:pt>
                      <c:pt idx="2795">
                        <c:v>612.39257799999996</c:v>
                      </c:pt>
                      <c:pt idx="2796">
                        <c:v>611.17773399999999</c:v>
                      </c:pt>
                      <c:pt idx="2797">
                        <c:v>609.96386700000005</c:v>
                      </c:pt>
                      <c:pt idx="2798">
                        <c:v>608.74902299999997</c:v>
                      </c:pt>
                      <c:pt idx="2799">
                        <c:v>607.53320299999996</c:v>
                      </c:pt>
                      <c:pt idx="2800">
                        <c:v>606.31738299999995</c:v>
                      </c:pt>
                      <c:pt idx="2801">
                        <c:v>605.10156300000006</c:v>
                      </c:pt>
                      <c:pt idx="2802">
                        <c:v>603.88574200000005</c:v>
                      </c:pt>
                      <c:pt idx="2803">
                        <c:v>602.66992200000004</c:v>
                      </c:pt>
                      <c:pt idx="2804">
                        <c:v>601.453125</c:v>
                      </c:pt>
                      <c:pt idx="2805">
                        <c:v>600.23632799999996</c:v>
                      </c:pt>
                      <c:pt idx="2806">
                        <c:v>599.01953100000003</c:v>
                      </c:pt>
                      <c:pt idx="2807">
                        <c:v>597.80175799999995</c:v>
                      </c:pt>
                      <c:pt idx="2808">
                        <c:v>596.58398399999999</c:v>
                      </c:pt>
                      <c:pt idx="2809">
                        <c:v>595.36621100000002</c:v>
                      </c:pt>
                      <c:pt idx="2810">
                        <c:v>594.14843800000006</c:v>
                      </c:pt>
                      <c:pt idx="2811">
                        <c:v>592.92968800000006</c:v>
                      </c:pt>
                      <c:pt idx="2812">
                        <c:v>591.71093800000006</c:v>
                      </c:pt>
                      <c:pt idx="2813">
                        <c:v>590.49218800000006</c:v>
                      </c:pt>
                      <c:pt idx="2814">
                        <c:v>589.27343800000006</c:v>
                      </c:pt>
                      <c:pt idx="2815">
                        <c:v>588.05371100000002</c:v>
                      </c:pt>
                      <c:pt idx="2816">
                        <c:v>586.83398399999999</c:v>
                      </c:pt>
                      <c:pt idx="2817">
                        <c:v>585.61328100000003</c:v>
                      </c:pt>
                      <c:pt idx="2818">
                        <c:v>584.39355499999999</c:v>
                      </c:pt>
                      <c:pt idx="2819">
                        <c:v>583.17285200000003</c:v>
                      </c:pt>
                      <c:pt idx="2820">
                        <c:v>581.95214799999997</c:v>
                      </c:pt>
                      <c:pt idx="2821">
                        <c:v>580.73144500000001</c:v>
                      </c:pt>
                      <c:pt idx="2822">
                        <c:v>579.50976600000001</c:v>
                      </c:pt>
                      <c:pt idx="2823">
                        <c:v>578.28808600000002</c:v>
                      </c:pt>
                      <c:pt idx="2824">
                        <c:v>577.06640600000003</c:v>
                      </c:pt>
                      <c:pt idx="2825">
                        <c:v>575.84375</c:v>
                      </c:pt>
                      <c:pt idx="2826">
                        <c:v>574.62109399999997</c:v>
                      </c:pt>
                      <c:pt idx="2827">
                        <c:v>573.39843800000006</c:v>
                      </c:pt>
                      <c:pt idx="2828">
                        <c:v>572.17578100000003</c:v>
                      </c:pt>
                      <c:pt idx="2829">
                        <c:v>570.953125</c:v>
                      </c:pt>
                      <c:pt idx="2830">
                        <c:v>569.72949200000005</c:v>
                      </c:pt>
                      <c:pt idx="2831">
                        <c:v>568.50585899999999</c:v>
                      </c:pt>
                      <c:pt idx="2832">
                        <c:v>567.28125</c:v>
                      </c:pt>
                      <c:pt idx="2833">
                        <c:v>566.05664100000001</c:v>
                      </c:pt>
                      <c:pt idx="2834">
                        <c:v>564.83300799999995</c:v>
                      </c:pt>
                      <c:pt idx="2835">
                        <c:v>563.60742200000004</c:v>
                      </c:pt>
                      <c:pt idx="2836">
                        <c:v>562.38281300000006</c:v>
                      </c:pt>
                      <c:pt idx="2837">
                        <c:v>561.15722700000003</c:v>
                      </c:pt>
                      <c:pt idx="2838">
                        <c:v>559.93164100000001</c:v>
                      </c:pt>
                      <c:pt idx="2839">
                        <c:v>558.70605499999999</c:v>
                      </c:pt>
                      <c:pt idx="2840">
                        <c:v>557.47949200000005</c:v>
                      </c:pt>
                      <c:pt idx="2841">
                        <c:v>556.25292999999999</c:v>
                      </c:pt>
                      <c:pt idx="2842">
                        <c:v>555.02636700000005</c:v>
                      </c:pt>
                      <c:pt idx="2843">
                        <c:v>553.79980499999999</c:v>
                      </c:pt>
                      <c:pt idx="2844">
                        <c:v>552.57226600000001</c:v>
                      </c:pt>
                      <c:pt idx="2845">
                        <c:v>551.34472700000003</c:v>
                      </c:pt>
                      <c:pt idx="2846">
                        <c:v>550.11718800000006</c:v>
                      </c:pt>
                      <c:pt idx="2847">
                        <c:v>548.88867200000004</c:v>
                      </c:pt>
                      <c:pt idx="2848">
                        <c:v>547.66015600000003</c:v>
                      </c:pt>
                      <c:pt idx="2849">
                        <c:v>546.43164100000001</c:v>
                      </c:pt>
                      <c:pt idx="2850">
                        <c:v>545.203125</c:v>
                      </c:pt>
                      <c:pt idx="2851">
                        <c:v>543.97363299999995</c:v>
                      </c:pt>
                      <c:pt idx="2852">
                        <c:v>542.74414100000001</c:v>
                      </c:pt>
                      <c:pt idx="2853">
                        <c:v>541.51464799999997</c:v>
                      </c:pt>
                      <c:pt idx="2854">
                        <c:v>540.28515600000003</c:v>
                      </c:pt>
                      <c:pt idx="2855">
                        <c:v>539.05468800000006</c:v>
                      </c:pt>
                      <c:pt idx="2856">
                        <c:v>537.82421899999997</c:v>
                      </c:pt>
                      <c:pt idx="2857">
                        <c:v>536.59375</c:v>
                      </c:pt>
                      <c:pt idx="2858">
                        <c:v>535.36230499999999</c:v>
                      </c:pt>
                      <c:pt idx="2859">
                        <c:v>534.13085899999999</c:v>
                      </c:pt>
                      <c:pt idx="2860">
                        <c:v>532.89941399999998</c:v>
                      </c:pt>
                      <c:pt idx="2861">
                        <c:v>531.66796899999997</c:v>
                      </c:pt>
                      <c:pt idx="2862">
                        <c:v>530.43554700000004</c:v>
                      </c:pt>
                      <c:pt idx="2863">
                        <c:v>529.203125</c:v>
                      </c:pt>
                      <c:pt idx="2864">
                        <c:v>527.97070299999996</c:v>
                      </c:pt>
                      <c:pt idx="2865">
                        <c:v>526.73828100000003</c:v>
                      </c:pt>
                      <c:pt idx="2866">
                        <c:v>525.50488299999995</c:v>
                      </c:pt>
                      <c:pt idx="2867">
                        <c:v>524.27148399999999</c:v>
                      </c:pt>
                      <c:pt idx="2868">
                        <c:v>523.03710899999999</c:v>
                      </c:pt>
                      <c:pt idx="2869">
                        <c:v>521.80371100000002</c:v>
                      </c:pt>
                      <c:pt idx="2870">
                        <c:v>520.56933600000002</c:v>
                      </c:pt>
                      <c:pt idx="2871">
                        <c:v>519.33496100000002</c:v>
                      </c:pt>
                      <c:pt idx="2872">
                        <c:v>518.09960899999999</c:v>
                      </c:pt>
                      <c:pt idx="2873">
                        <c:v>516.86523399999999</c:v>
                      </c:pt>
                      <c:pt idx="2874">
                        <c:v>515.62988299999995</c:v>
                      </c:pt>
                      <c:pt idx="2875">
                        <c:v>514.39355499999999</c:v>
                      </c:pt>
                      <c:pt idx="2876">
                        <c:v>513.15820299999996</c:v>
                      </c:pt>
                      <c:pt idx="2877">
                        <c:v>511.921875</c:v>
                      </c:pt>
                      <c:pt idx="2878">
                        <c:v>510.68554699999999</c:v>
                      </c:pt>
                      <c:pt idx="2879">
                        <c:v>509.44824199999999</c:v>
                      </c:pt>
                      <c:pt idx="2880">
                        <c:v>508.21191399999998</c:v>
                      </c:pt>
                      <c:pt idx="2881">
                        <c:v>506.97460899999999</c:v>
                      </c:pt>
                      <c:pt idx="2882">
                        <c:v>505.73730499999999</c:v>
                      </c:pt>
                      <c:pt idx="2883">
                        <c:v>504.49902300000002</c:v>
                      </c:pt>
                      <c:pt idx="2884">
                        <c:v>503.26074199999999</c:v>
                      </c:pt>
                      <c:pt idx="2885">
                        <c:v>502.02246100000002</c:v>
                      </c:pt>
                      <c:pt idx="2886">
                        <c:v>500.78417999999999</c:v>
                      </c:pt>
                      <c:pt idx="2887">
                        <c:v>499.54492199999999</c:v>
                      </c:pt>
                      <c:pt idx="2888">
                        <c:v>498.30566399999998</c:v>
                      </c:pt>
                      <c:pt idx="2889">
                        <c:v>497.06640599999997</c:v>
                      </c:pt>
                      <c:pt idx="2890">
                        <c:v>495.82714800000002</c:v>
                      </c:pt>
                      <c:pt idx="2891">
                        <c:v>494.58691399999998</c:v>
                      </c:pt>
                      <c:pt idx="2892">
                        <c:v>493.34667999999999</c:v>
                      </c:pt>
                      <c:pt idx="2893">
                        <c:v>492.10644500000001</c:v>
                      </c:pt>
                      <c:pt idx="2894">
                        <c:v>490.86523399999999</c:v>
                      </c:pt>
                      <c:pt idx="2895">
                        <c:v>489.62402300000002</c:v>
                      </c:pt>
                      <c:pt idx="2896">
                        <c:v>488.382813</c:v>
                      </c:pt>
                      <c:pt idx="2897">
                        <c:v>487.14160199999998</c:v>
                      </c:pt>
                      <c:pt idx="2898">
                        <c:v>485.89941399999998</c:v>
                      </c:pt>
                      <c:pt idx="2899">
                        <c:v>484.65722699999998</c:v>
                      </c:pt>
                      <c:pt idx="2900">
                        <c:v>483.41503899999998</c:v>
                      </c:pt>
                      <c:pt idx="2901">
                        <c:v>482.171875</c:v>
                      </c:pt>
                      <c:pt idx="2902">
                        <c:v>480.929688</c:v>
                      </c:pt>
                      <c:pt idx="2903">
                        <c:v>479.68652300000002</c:v>
                      </c:pt>
                      <c:pt idx="2904">
                        <c:v>478.44238300000001</c:v>
                      </c:pt>
                      <c:pt idx="2905">
                        <c:v>477.19921900000003</c:v>
                      </c:pt>
                      <c:pt idx="2906">
                        <c:v>475.95507800000001</c:v>
                      </c:pt>
                      <c:pt idx="2907">
                        <c:v>474.70996100000002</c:v>
                      </c:pt>
                      <c:pt idx="2908">
                        <c:v>473.46582000000001</c:v>
                      </c:pt>
                      <c:pt idx="2909">
                        <c:v>472.22070300000001</c:v>
                      </c:pt>
                      <c:pt idx="2910">
                        <c:v>470.97558600000002</c:v>
                      </c:pt>
                      <c:pt idx="2911">
                        <c:v>469.73046900000003</c:v>
                      </c:pt>
                      <c:pt idx="2912">
                        <c:v>468.484375</c:v>
                      </c:pt>
                      <c:pt idx="2913">
                        <c:v>467.23828099999997</c:v>
                      </c:pt>
                      <c:pt idx="2914">
                        <c:v>465.992188</c:v>
                      </c:pt>
                      <c:pt idx="2915">
                        <c:v>464.74609400000003</c:v>
                      </c:pt>
                      <c:pt idx="2916">
                        <c:v>463.49902300000002</c:v>
                      </c:pt>
                      <c:pt idx="2917">
                        <c:v>462.25195300000001</c:v>
                      </c:pt>
                      <c:pt idx="2918">
                        <c:v>461.00488300000001</c:v>
                      </c:pt>
                      <c:pt idx="2919">
                        <c:v>459.75683600000002</c:v>
                      </c:pt>
                      <c:pt idx="2920">
                        <c:v>458.50878899999998</c:v>
                      </c:pt>
                      <c:pt idx="2921">
                        <c:v>457.26074199999999</c:v>
                      </c:pt>
                      <c:pt idx="2922">
                        <c:v>456.01269500000001</c:v>
                      </c:pt>
                      <c:pt idx="2923">
                        <c:v>454.76367199999999</c:v>
                      </c:pt>
                      <c:pt idx="2924">
                        <c:v>453.51464800000002</c:v>
                      </c:pt>
                      <c:pt idx="2925">
                        <c:v>452.265625</c:v>
                      </c:pt>
                      <c:pt idx="2926">
                        <c:v>451.015625</c:v>
                      </c:pt>
                      <c:pt idx="2927">
                        <c:v>449.765625</c:v>
                      </c:pt>
                      <c:pt idx="2928">
                        <c:v>448.515625</c:v>
                      </c:pt>
                      <c:pt idx="2929">
                        <c:v>447.265625</c:v>
                      </c:pt>
                      <c:pt idx="2930">
                        <c:v>446.01464800000002</c:v>
                      </c:pt>
                      <c:pt idx="2931">
                        <c:v>444.76367199999999</c:v>
                      </c:pt>
                      <c:pt idx="2932">
                        <c:v>443.51269500000001</c:v>
                      </c:pt>
                      <c:pt idx="2933">
                        <c:v>442.26074199999999</c:v>
                      </c:pt>
                      <c:pt idx="2934">
                        <c:v>441.00878899999998</c:v>
                      </c:pt>
                      <c:pt idx="2935">
                        <c:v>439.75683600000002</c:v>
                      </c:pt>
                      <c:pt idx="2936">
                        <c:v>438.50488300000001</c:v>
                      </c:pt>
                      <c:pt idx="2937">
                        <c:v>437.25195300000001</c:v>
                      </c:pt>
                      <c:pt idx="2938">
                        <c:v>435.99902300000002</c:v>
                      </c:pt>
                      <c:pt idx="2939">
                        <c:v>434.74609400000003</c:v>
                      </c:pt>
                      <c:pt idx="2940">
                        <c:v>433.492188</c:v>
                      </c:pt>
                      <c:pt idx="2941">
                        <c:v>432.23925800000001</c:v>
                      </c:pt>
                      <c:pt idx="2942">
                        <c:v>430.98535199999998</c:v>
                      </c:pt>
                      <c:pt idx="2943">
                        <c:v>429.73046900000003</c:v>
                      </c:pt>
                      <c:pt idx="2944">
                        <c:v>428.476563</c:v>
                      </c:pt>
                      <c:pt idx="2945">
                        <c:v>427.22167999999999</c:v>
                      </c:pt>
                      <c:pt idx="2946">
                        <c:v>425.96582000000001</c:v>
                      </c:pt>
                      <c:pt idx="2947">
                        <c:v>424.710938</c:v>
                      </c:pt>
                      <c:pt idx="2948">
                        <c:v>423.45507800000001</c:v>
                      </c:pt>
                      <c:pt idx="2949">
                        <c:v>422.19921900000003</c:v>
                      </c:pt>
                      <c:pt idx="2950">
                        <c:v>420.94335899999999</c:v>
                      </c:pt>
                      <c:pt idx="2951">
                        <c:v>419.68652300000002</c:v>
                      </c:pt>
                      <c:pt idx="2952">
                        <c:v>418.429688</c:v>
                      </c:pt>
                      <c:pt idx="2953">
                        <c:v>417.17285199999998</c:v>
                      </c:pt>
                      <c:pt idx="2954">
                        <c:v>415.91503899999998</c:v>
                      </c:pt>
                      <c:pt idx="2955">
                        <c:v>414.65820300000001</c:v>
                      </c:pt>
                      <c:pt idx="2956">
                        <c:v>413.40039100000001</c:v>
                      </c:pt>
                      <c:pt idx="2957">
                        <c:v>412.14160199999998</c:v>
                      </c:pt>
                      <c:pt idx="2958">
                        <c:v>410.88378899999998</c:v>
                      </c:pt>
                      <c:pt idx="2959">
                        <c:v>409.625</c:v>
                      </c:pt>
                      <c:pt idx="2960">
                        <c:v>408.36523399999999</c:v>
                      </c:pt>
                      <c:pt idx="2961">
                        <c:v>407.10644500000001</c:v>
                      </c:pt>
                      <c:pt idx="2962">
                        <c:v>405.84667999999999</c:v>
                      </c:pt>
                      <c:pt idx="2963">
                        <c:v>404.58691399999998</c:v>
                      </c:pt>
                      <c:pt idx="2964">
                        <c:v>403.32714800000002</c:v>
                      </c:pt>
                      <c:pt idx="2965">
                        <c:v>402.06640599999997</c:v>
                      </c:pt>
                      <c:pt idx="2966">
                        <c:v>400.80566399999998</c:v>
                      </c:pt>
                      <c:pt idx="2967">
                        <c:v>399.54492199999999</c:v>
                      </c:pt>
                      <c:pt idx="2968">
                        <c:v>398.28417999999999</c:v>
                      </c:pt>
                      <c:pt idx="2969">
                        <c:v>397.02246100000002</c:v>
                      </c:pt>
                      <c:pt idx="2970">
                        <c:v>395.76074199999999</c:v>
                      </c:pt>
                      <c:pt idx="2971">
                        <c:v>394.49804699999999</c:v>
                      </c:pt>
                      <c:pt idx="2972">
                        <c:v>393.23632800000001</c:v>
                      </c:pt>
                      <c:pt idx="2973">
                        <c:v>391.97363300000001</c:v>
                      </c:pt>
                      <c:pt idx="2974">
                        <c:v>390.710938</c:v>
                      </c:pt>
                      <c:pt idx="2975">
                        <c:v>389.44726600000001</c:v>
                      </c:pt>
                      <c:pt idx="2976">
                        <c:v>388.18359400000003</c:v>
                      </c:pt>
                      <c:pt idx="2977">
                        <c:v>386.91992199999999</c:v>
                      </c:pt>
                      <c:pt idx="2978">
                        <c:v>385.65625</c:v>
                      </c:pt>
                      <c:pt idx="2979">
                        <c:v>384.39160199999998</c:v>
                      </c:pt>
                      <c:pt idx="2980">
                        <c:v>383.12695300000001</c:v>
                      </c:pt>
                      <c:pt idx="2981">
                        <c:v>381.86230499999999</c:v>
                      </c:pt>
                      <c:pt idx="2982">
                        <c:v>380.59765599999997</c:v>
                      </c:pt>
                      <c:pt idx="2983">
                        <c:v>379.33203099999997</c:v>
                      </c:pt>
                      <c:pt idx="2984">
                        <c:v>378.06640599999997</c:v>
                      </c:pt>
                      <c:pt idx="2985">
                        <c:v>376.79980499999999</c:v>
                      </c:pt>
                      <c:pt idx="2986">
                        <c:v>375.53417999999999</c:v>
                      </c:pt>
                      <c:pt idx="2987">
                        <c:v>374.26757800000001</c:v>
                      </c:pt>
                      <c:pt idx="2988">
                        <c:v>373</c:v>
                      </c:pt>
                      <c:pt idx="2989">
                        <c:v>371.73339800000002</c:v>
                      </c:pt>
                      <c:pt idx="2990">
                        <c:v>370.46582000000001</c:v>
                      </c:pt>
                      <c:pt idx="2991">
                        <c:v>369.19824199999999</c:v>
                      </c:pt>
                      <c:pt idx="2992">
                        <c:v>367.93066399999998</c:v>
                      </c:pt>
                      <c:pt idx="2993">
                        <c:v>366.66210899999999</c:v>
                      </c:pt>
                      <c:pt idx="2994">
                        <c:v>365.39355499999999</c:v>
                      </c:pt>
                      <c:pt idx="2995">
                        <c:v>364.125</c:v>
                      </c:pt>
                      <c:pt idx="2996">
                        <c:v>362.85546900000003</c:v>
                      </c:pt>
                      <c:pt idx="2997">
                        <c:v>361.585938</c:v>
                      </c:pt>
                      <c:pt idx="2998">
                        <c:v>360.31640599999997</c:v>
                      </c:pt>
                      <c:pt idx="2999">
                        <c:v>359.046875</c:v>
                      </c:pt>
                      <c:pt idx="3000">
                        <c:v>357.77636699999999</c:v>
                      </c:pt>
                      <c:pt idx="3001">
                        <c:v>356.50585899999999</c:v>
                      </c:pt>
                      <c:pt idx="3002">
                        <c:v>355.23535199999998</c:v>
                      </c:pt>
                      <c:pt idx="3003">
                        <c:v>353.96386699999999</c:v>
                      </c:pt>
                      <c:pt idx="3004">
                        <c:v>352.69238300000001</c:v>
                      </c:pt>
                      <c:pt idx="3005">
                        <c:v>351.42089800000002</c:v>
                      </c:pt>
                      <c:pt idx="3006">
                        <c:v>350.14941399999998</c:v>
                      </c:pt>
                      <c:pt idx="3007">
                        <c:v>348.87695300000001</c:v>
                      </c:pt>
                      <c:pt idx="3008">
                        <c:v>347.60449199999999</c:v>
                      </c:pt>
                      <c:pt idx="3009">
                        <c:v>346.33203099999997</c:v>
                      </c:pt>
                      <c:pt idx="3010">
                        <c:v>345.05859400000003</c:v>
                      </c:pt>
                      <c:pt idx="3011">
                        <c:v>343.78515599999997</c:v>
                      </c:pt>
                      <c:pt idx="3012">
                        <c:v>342.51171900000003</c:v>
                      </c:pt>
                      <c:pt idx="3013">
                        <c:v>341.23828099999997</c:v>
                      </c:pt>
                      <c:pt idx="3014">
                        <c:v>339.96386699999999</c:v>
                      </c:pt>
                      <c:pt idx="3015">
                        <c:v>338.68945300000001</c:v>
                      </c:pt>
                      <c:pt idx="3016">
                        <c:v>337.41503899999998</c:v>
                      </c:pt>
                      <c:pt idx="3017">
                        <c:v>336.13964800000002</c:v>
                      </c:pt>
                      <c:pt idx="3018">
                        <c:v>334.86425800000001</c:v>
                      </c:pt>
                      <c:pt idx="3019">
                        <c:v>333.58886699999999</c:v>
                      </c:pt>
                      <c:pt idx="3020">
                        <c:v>332.3125</c:v>
                      </c:pt>
                      <c:pt idx="3021">
                        <c:v>331.03710899999999</c:v>
                      </c:pt>
                      <c:pt idx="3022">
                        <c:v>329.76074199999999</c:v>
                      </c:pt>
                      <c:pt idx="3023">
                        <c:v>328.48339800000002</c:v>
                      </c:pt>
                      <c:pt idx="3024">
                        <c:v>327.20703099999997</c:v>
                      </c:pt>
                      <c:pt idx="3025">
                        <c:v>325.929688</c:v>
                      </c:pt>
                      <c:pt idx="3026">
                        <c:v>324.65136699999999</c:v>
                      </c:pt>
                      <c:pt idx="3027">
                        <c:v>323.37402300000002</c:v>
                      </c:pt>
                      <c:pt idx="3028">
                        <c:v>322.09570300000001</c:v>
                      </c:pt>
                      <c:pt idx="3029">
                        <c:v>320.81738300000001</c:v>
                      </c:pt>
                      <c:pt idx="3030">
                        <c:v>319.539063</c:v>
                      </c:pt>
                      <c:pt idx="3031">
                        <c:v>318.25976600000001</c:v>
                      </c:pt>
                      <c:pt idx="3032">
                        <c:v>316.98046900000003</c:v>
                      </c:pt>
                      <c:pt idx="3033">
                        <c:v>315.70117199999999</c:v>
                      </c:pt>
                      <c:pt idx="3034">
                        <c:v>314.42089800000002</c:v>
                      </c:pt>
                      <c:pt idx="3035">
                        <c:v>313.140625</c:v>
                      </c:pt>
                      <c:pt idx="3036">
                        <c:v>311.86035199999998</c:v>
                      </c:pt>
                      <c:pt idx="3037">
                        <c:v>310.58007800000001</c:v>
                      </c:pt>
                      <c:pt idx="3038">
                        <c:v>309.29882800000001</c:v>
                      </c:pt>
                      <c:pt idx="3039">
                        <c:v>308.01757800000001</c:v>
                      </c:pt>
                      <c:pt idx="3040">
                        <c:v>306.73535199999998</c:v>
                      </c:pt>
                      <c:pt idx="3041">
                        <c:v>305.45410199999998</c:v>
                      </c:pt>
                      <c:pt idx="3042">
                        <c:v>304.171875</c:v>
                      </c:pt>
                      <c:pt idx="3043">
                        <c:v>302.88964800000002</c:v>
                      </c:pt>
                      <c:pt idx="3044">
                        <c:v>301.60644500000001</c:v>
                      </c:pt>
                      <c:pt idx="3045">
                        <c:v>300.32324199999999</c:v>
                      </c:pt>
                      <c:pt idx="3046">
                        <c:v>299.04003899999998</c:v>
                      </c:pt>
                      <c:pt idx="3047">
                        <c:v>297.75683600000002</c:v>
                      </c:pt>
                      <c:pt idx="3048">
                        <c:v>296.47265599999997</c:v>
                      </c:pt>
                      <c:pt idx="3049">
                        <c:v>295.18847699999998</c:v>
                      </c:pt>
                      <c:pt idx="3050">
                        <c:v>293.90429699999999</c:v>
                      </c:pt>
                      <c:pt idx="3051">
                        <c:v>292.62011699999999</c:v>
                      </c:pt>
                      <c:pt idx="3052">
                        <c:v>291.33496100000002</c:v>
                      </c:pt>
                      <c:pt idx="3053">
                        <c:v>290.04980499999999</c:v>
                      </c:pt>
                      <c:pt idx="3054">
                        <c:v>288.76367199999999</c:v>
                      </c:pt>
                      <c:pt idx="3055">
                        <c:v>287.47753899999998</c:v>
                      </c:pt>
                      <c:pt idx="3056">
                        <c:v>286.19140599999997</c:v>
                      </c:pt>
                      <c:pt idx="3057">
                        <c:v>284.90527300000002</c:v>
                      </c:pt>
                      <c:pt idx="3058">
                        <c:v>283.61816399999998</c:v>
                      </c:pt>
                      <c:pt idx="3059">
                        <c:v>282.33203099999997</c:v>
                      </c:pt>
                      <c:pt idx="3060">
                        <c:v>281.04394500000001</c:v>
                      </c:pt>
                      <c:pt idx="3061">
                        <c:v>279.75683600000002</c:v>
                      </c:pt>
                      <c:pt idx="3062">
                        <c:v>278.46875</c:v>
                      </c:pt>
                      <c:pt idx="3063">
                        <c:v>277.18066399999998</c:v>
                      </c:pt>
                      <c:pt idx="3064">
                        <c:v>275.89257800000001</c:v>
                      </c:pt>
                      <c:pt idx="3065">
                        <c:v>274.60351600000001</c:v>
                      </c:pt>
                      <c:pt idx="3066">
                        <c:v>273.31445300000001</c:v>
                      </c:pt>
                      <c:pt idx="3067">
                        <c:v>272.02539100000001</c:v>
                      </c:pt>
                      <c:pt idx="3068">
                        <c:v>270.73535199999998</c:v>
                      </c:pt>
                      <c:pt idx="3069">
                        <c:v>269.445313</c:v>
                      </c:pt>
                      <c:pt idx="3070">
                        <c:v>268.15527300000002</c:v>
                      </c:pt>
                      <c:pt idx="3071">
                        <c:v>266.86523399999999</c:v>
                      </c:pt>
                      <c:pt idx="3072">
                        <c:v>265.57421900000003</c:v>
                      </c:pt>
                      <c:pt idx="3073">
                        <c:v>264.28320300000001</c:v>
                      </c:pt>
                      <c:pt idx="3074">
                        <c:v>262.992188</c:v>
                      </c:pt>
                      <c:pt idx="3075">
                        <c:v>261.70019500000001</c:v>
                      </c:pt>
                      <c:pt idx="3076">
                        <c:v>260.40820300000001</c:v>
                      </c:pt>
                      <c:pt idx="3077">
                        <c:v>259.11621100000002</c:v>
                      </c:pt>
                      <c:pt idx="3078">
                        <c:v>257.82324199999999</c:v>
                      </c:pt>
                      <c:pt idx="3079">
                        <c:v>256.53125</c:v>
                      </c:pt>
                      <c:pt idx="3080">
                        <c:v>255.238281</c:v>
                      </c:pt>
                      <c:pt idx="3081">
                        <c:v>253.94433599999999</c:v>
                      </c:pt>
                      <c:pt idx="3082">
                        <c:v>252.65039100000001</c:v>
                      </c:pt>
                      <c:pt idx="3083">
                        <c:v>251.35644500000001</c:v>
                      </c:pt>
                      <c:pt idx="3084">
                        <c:v>250.0625</c:v>
                      </c:pt>
                      <c:pt idx="3085">
                        <c:v>248.76855499999999</c:v>
                      </c:pt>
                      <c:pt idx="3086">
                        <c:v>247.47363300000001</c:v>
                      </c:pt>
                      <c:pt idx="3087">
                        <c:v>246.17773399999999</c:v>
                      </c:pt>
                      <c:pt idx="3088">
                        <c:v>244.882813</c:v>
                      </c:pt>
                      <c:pt idx="3089">
                        <c:v>243.58691400000001</c:v>
                      </c:pt>
                      <c:pt idx="3090">
                        <c:v>242.29101600000001</c:v>
                      </c:pt>
                      <c:pt idx="3091">
                        <c:v>240.99511699999999</c:v>
                      </c:pt>
                      <c:pt idx="3092">
                        <c:v>239.69824199999999</c:v>
                      </c:pt>
                      <c:pt idx="3093">
                        <c:v>238.40136699999999</c:v>
                      </c:pt>
                      <c:pt idx="3094">
                        <c:v>237.10449199999999</c:v>
                      </c:pt>
                      <c:pt idx="3095">
                        <c:v>235.80664100000001</c:v>
                      </c:pt>
                      <c:pt idx="3096">
                        <c:v>234.50976600000001</c:v>
                      </c:pt>
                      <c:pt idx="3097">
                        <c:v>233.210938</c:v>
                      </c:pt>
                      <c:pt idx="3098">
                        <c:v>231.91308599999999</c:v>
                      </c:pt>
                      <c:pt idx="3099">
                        <c:v>230.61425800000001</c:v>
                      </c:pt>
                      <c:pt idx="3100">
                        <c:v>229.31542999999999</c:v>
                      </c:pt>
                      <c:pt idx="3101">
                        <c:v>228.01660200000001</c:v>
                      </c:pt>
                      <c:pt idx="3102">
                        <c:v>226.71679700000001</c:v>
                      </c:pt>
                      <c:pt idx="3103">
                        <c:v>225.41699199999999</c:v>
                      </c:pt>
                      <c:pt idx="3104">
                        <c:v>224.117188</c:v>
                      </c:pt>
                      <c:pt idx="3105">
                        <c:v>222.816406</c:v>
                      </c:pt>
                      <c:pt idx="3106">
                        <c:v>221.51660200000001</c:v>
                      </c:pt>
                      <c:pt idx="3107">
                        <c:v>220.214844</c:v>
                      </c:pt>
                      <c:pt idx="3108">
                        <c:v>218.914063</c:v>
                      </c:pt>
                      <c:pt idx="3109">
                        <c:v>217.61230499999999</c:v>
                      </c:pt>
                      <c:pt idx="3110">
                        <c:v>216.31054700000001</c:v>
                      </c:pt>
                      <c:pt idx="3111">
                        <c:v>215.00878900000001</c:v>
                      </c:pt>
                      <c:pt idx="3112">
                        <c:v>213.70605499999999</c:v>
                      </c:pt>
                      <c:pt idx="3113">
                        <c:v>212.40332000000001</c:v>
                      </c:pt>
                      <c:pt idx="3114">
                        <c:v>211.10058599999999</c:v>
                      </c:pt>
                      <c:pt idx="3115">
                        <c:v>209.79785200000001</c:v>
                      </c:pt>
                      <c:pt idx="3116">
                        <c:v>208.49414100000001</c:v>
                      </c:pt>
                      <c:pt idx="3117">
                        <c:v>207.19042999999999</c:v>
                      </c:pt>
                      <c:pt idx="3118">
                        <c:v>205.88574199999999</c:v>
                      </c:pt>
                      <c:pt idx="3119">
                        <c:v>204.58105499999999</c:v>
                      </c:pt>
                      <c:pt idx="3120">
                        <c:v>203.27636699999999</c:v>
                      </c:pt>
                      <c:pt idx="3121">
                        <c:v>201.97167999999999</c:v>
                      </c:pt>
                      <c:pt idx="3122">
                        <c:v>200.66601600000001</c:v>
                      </c:pt>
                      <c:pt idx="3123">
                        <c:v>199.36035200000001</c:v>
                      </c:pt>
                      <c:pt idx="3124">
                        <c:v>198.054688</c:v>
                      </c:pt>
                      <c:pt idx="3125">
                        <c:v>196.74902299999999</c:v>
                      </c:pt>
                      <c:pt idx="3126">
                        <c:v>195.44238300000001</c:v>
                      </c:pt>
                      <c:pt idx="3127">
                        <c:v>194.13574199999999</c:v>
                      </c:pt>
                      <c:pt idx="3128">
                        <c:v>192.828125</c:v>
                      </c:pt>
                      <c:pt idx="3129">
                        <c:v>191.52148399999999</c:v>
                      </c:pt>
                      <c:pt idx="3130">
                        <c:v>190.21386699999999</c:v>
                      </c:pt>
                      <c:pt idx="3131">
                        <c:v>188.90527299999999</c:v>
                      </c:pt>
                      <c:pt idx="3132">
                        <c:v>187.597656</c:v>
                      </c:pt>
                      <c:pt idx="3133">
                        <c:v>186.289063</c:v>
                      </c:pt>
                      <c:pt idx="3134">
                        <c:v>184.97949199999999</c:v>
                      </c:pt>
                      <c:pt idx="3135">
                        <c:v>183.67089799999999</c:v>
                      </c:pt>
                      <c:pt idx="3136">
                        <c:v>182.36132799999999</c:v>
                      </c:pt>
                      <c:pt idx="3137">
                        <c:v>181.05175800000001</c:v>
                      </c:pt>
                      <c:pt idx="3138">
                        <c:v>179.74121099999999</c:v>
                      </c:pt>
                      <c:pt idx="3139">
                        <c:v>178.43164100000001</c:v>
                      </c:pt>
                      <c:pt idx="3140">
                        <c:v>177.121094</c:v>
                      </c:pt>
                      <c:pt idx="3141">
                        <c:v>175.80957000000001</c:v>
                      </c:pt>
                      <c:pt idx="3142">
                        <c:v>174.49902299999999</c:v>
                      </c:pt>
                      <c:pt idx="3143">
                        <c:v>173.1875</c:v>
                      </c:pt>
                      <c:pt idx="3144">
                        <c:v>171.875</c:v>
                      </c:pt>
                      <c:pt idx="3145">
                        <c:v>170.56347700000001</c:v>
                      </c:pt>
                      <c:pt idx="3146">
                        <c:v>169.25097700000001</c:v>
                      </c:pt>
                      <c:pt idx="3147">
                        <c:v>167.93847700000001</c:v>
                      </c:pt>
                      <c:pt idx="3148">
                        <c:v>166.625</c:v>
                      </c:pt>
                      <c:pt idx="3149">
                        <c:v>165.31152299999999</c:v>
                      </c:pt>
                      <c:pt idx="3150">
                        <c:v>163.99804700000001</c:v>
                      </c:pt>
                      <c:pt idx="3151">
                        <c:v>162.68457000000001</c:v>
                      </c:pt>
                      <c:pt idx="3152">
                        <c:v>161.37011699999999</c:v>
                      </c:pt>
                      <c:pt idx="3153">
                        <c:v>160.05566400000001</c:v>
                      </c:pt>
                      <c:pt idx="3154">
                        <c:v>158.74121099999999</c:v>
                      </c:pt>
                      <c:pt idx="3155">
                        <c:v>157.425781</c:v>
                      </c:pt>
                      <c:pt idx="3156">
                        <c:v>156.11132799999999</c:v>
                      </c:pt>
                      <c:pt idx="3157">
                        <c:v>154.79492200000001</c:v>
                      </c:pt>
                      <c:pt idx="3158">
                        <c:v>153.47949199999999</c:v>
                      </c:pt>
                      <c:pt idx="3159">
                        <c:v>152.16308599999999</c:v>
                      </c:pt>
                      <c:pt idx="3160">
                        <c:v>150.84667999999999</c:v>
                      </c:pt>
                      <c:pt idx="3161">
                        <c:v>149.52929700000001</c:v>
                      </c:pt>
                      <c:pt idx="3162">
                        <c:v>148.21289100000001</c:v>
                      </c:pt>
                      <c:pt idx="3163">
                        <c:v>146.89550800000001</c:v>
                      </c:pt>
                      <c:pt idx="3164">
                        <c:v>145.57714799999999</c:v>
                      </c:pt>
                      <c:pt idx="3165">
                        <c:v>144.25976600000001</c:v>
                      </c:pt>
                      <c:pt idx="3166">
                        <c:v>142.941406</c:v>
                      </c:pt>
                      <c:pt idx="3167">
                        <c:v>141.62304700000001</c:v>
                      </c:pt>
                      <c:pt idx="3168">
                        <c:v>140.30371099999999</c:v>
                      </c:pt>
                      <c:pt idx="3169">
                        <c:v>138.984375</c:v>
                      </c:pt>
                      <c:pt idx="3170">
                        <c:v>137.66503900000001</c:v>
                      </c:pt>
                      <c:pt idx="3171">
                        <c:v>136.34570299999999</c:v>
                      </c:pt>
                      <c:pt idx="3172">
                        <c:v>135.02539100000001</c:v>
                      </c:pt>
                      <c:pt idx="3173">
                        <c:v>133.70507799999999</c:v>
                      </c:pt>
                      <c:pt idx="3174">
                        <c:v>132.38378900000001</c:v>
                      </c:pt>
                      <c:pt idx="3175">
                        <c:v>131.06347700000001</c:v>
                      </c:pt>
                      <c:pt idx="3176">
                        <c:v>129.742188</c:v>
                      </c:pt>
                      <c:pt idx="3177">
                        <c:v>128.41992200000001</c:v>
                      </c:pt>
                      <c:pt idx="3178">
                        <c:v>127.09863300000001</c:v>
                      </c:pt>
                      <c:pt idx="3179">
                        <c:v>125.77636699999999</c:v>
                      </c:pt>
                      <c:pt idx="3180">
                        <c:v>124.45410200000001</c:v>
                      </c:pt>
                      <c:pt idx="3181">
                        <c:v>123.130859</c:v>
                      </c:pt>
                      <c:pt idx="3182">
                        <c:v>121.80761699999999</c:v>
                      </c:pt>
                      <c:pt idx="3183">
                        <c:v>120.484375</c:v>
                      </c:pt>
                      <c:pt idx="3184">
                        <c:v>119.16113300000001</c:v>
                      </c:pt>
                      <c:pt idx="3185">
                        <c:v>117.83691399999999</c:v>
                      </c:pt>
                      <c:pt idx="3186">
                        <c:v>116.51269499999999</c:v>
                      </c:pt>
                      <c:pt idx="3187">
                        <c:v>115.18847700000001</c:v>
                      </c:pt>
                      <c:pt idx="3188">
                        <c:v>113.863281</c:v>
                      </c:pt>
                      <c:pt idx="3189">
                        <c:v>112.53808600000001</c:v>
                      </c:pt>
                      <c:pt idx="3190">
                        <c:v>111.212891</c:v>
                      </c:pt>
                      <c:pt idx="3191">
                        <c:v>109.886719</c:v>
                      </c:pt>
                      <c:pt idx="3192">
                        <c:v>108.560547</c:v>
                      </c:pt>
                      <c:pt idx="3193">
                        <c:v>107.234375</c:v>
                      </c:pt>
                      <c:pt idx="3194">
                        <c:v>105.908203</c:v>
                      </c:pt>
                      <c:pt idx="3195">
                        <c:v>104.58105500000001</c:v>
                      </c:pt>
                      <c:pt idx="3196">
                        <c:v>103.253906</c:v>
                      </c:pt>
                      <c:pt idx="3197">
                        <c:v>101.925781</c:v>
                      </c:pt>
                      <c:pt idx="3198">
                        <c:v>100.597656</c:v>
                      </c:pt>
                      <c:pt idx="3199">
                        <c:v>99.269531000000001</c:v>
                      </c:pt>
                      <c:pt idx="3200">
                        <c:v>97.941406000000001</c:v>
                      </c:pt>
                      <c:pt idx="3201">
                        <c:v>96.612305000000006</c:v>
                      </c:pt>
                      <c:pt idx="3202">
                        <c:v>95.283203</c:v>
                      </c:pt>
                      <c:pt idx="3203">
                        <c:v>93.954102000000006</c:v>
                      </c:pt>
                      <c:pt idx="3204">
                        <c:v>92.625</c:v>
                      </c:pt>
                      <c:pt idx="3205">
                        <c:v>91.294922</c:v>
                      </c:pt>
                      <c:pt idx="3206">
                        <c:v>89.963866999999993</c:v>
                      </c:pt>
                      <c:pt idx="3207">
                        <c:v>88.633788999999993</c:v>
                      </c:pt>
                      <c:pt idx="3208">
                        <c:v>87.302734000000001</c:v>
                      </c:pt>
                      <c:pt idx="3209">
                        <c:v>85.971680000000006</c:v>
                      </c:pt>
                      <c:pt idx="3210">
                        <c:v>84.640625</c:v>
                      </c:pt>
                      <c:pt idx="3211">
                        <c:v>83.308593999999999</c:v>
                      </c:pt>
                      <c:pt idx="3212">
                        <c:v>81.976562999999999</c:v>
                      </c:pt>
                      <c:pt idx="3213">
                        <c:v>80.643555000000006</c:v>
                      </c:pt>
                      <c:pt idx="3214">
                        <c:v>79.311522999999994</c:v>
                      </c:pt>
                      <c:pt idx="3215">
                        <c:v>77.978515999999999</c:v>
                      </c:pt>
                      <c:pt idx="3216">
                        <c:v>76.644531000000001</c:v>
                      </c:pt>
                      <c:pt idx="3217">
                        <c:v>75.311522999999994</c:v>
                      </c:pt>
                      <c:pt idx="3218">
                        <c:v>73.977538999999993</c:v>
                      </c:pt>
                      <c:pt idx="3219">
                        <c:v>72.643555000000006</c:v>
                      </c:pt>
                      <c:pt idx="3220">
                        <c:v>71.308593999999999</c:v>
                      </c:pt>
                      <c:pt idx="3221">
                        <c:v>69.973633000000007</c:v>
                      </c:pt>
                      <c:pt idx="3222">
                        <c:v>68.638672</c:v>
                      </c:pt>
                      <c:pt idx="3223">
                        <c:v>67.303711000000007</c:v>
                      </c:pt>
                      <c:pt idx="3224">
                        <c:v>65.967772999999994</c:v>
                      </c:pt>
                      <c:pt idx="3225">
                        <c:v>64.631836000000007</c:v>
                      </c:pt>
                      <c:pt idx="3226">
                        <c:v>63.294922</c:v>
                      </c:pt>
                      <c:pt idx="3227">
                        <c:v>61.958984000000001</c:v>
                      </c:pt>
                      <c:pt idx="3228">
                        <c:v>60.622070000000001</c:v>
                      </c:pt>
                      <c:pt idx="3229">
                        <c:v>59.284179999999999</c:v>
                      </c:pt>
                      <c:pt idx="3230">
                        <c:v>57.947265999999999</c:v>
                      </c:pt>
                      <c:pt idx="3231">
                        <c:v>56.609375</c:v>
                      </c:pt>
                      <c:pt idx="3232">
                        <c:v>55.271484000000001</c:v>
                      </c:pt>
                      <c:pt idx="3233">
                        <c:v>53.932617</c:v>
                      </c:pt>
                      <c:pt idx="3234">
                        <c:v>52.59375</c:v>
                      </c:pt>
                      <c:pt idx="3235">
                        <c:v>51.254883</c:v>
                      </c:pt>
                      <c:pt idx="3236">
                        <c:v>49.916015999999999</c:v>
                      </c:pt>
                      <c:pt idx="3237">
                        <c:v>48.576172</c:v>
                      </c:pt>
                      <c:pt idx="3238">
                        <c:v>47.236328</c:v>
                      </c:pt>
                      <c:pt idx="3239">
                        <c:v>45.895508</c:v>
                      </c:pt>
                      <c:pt idx="3240">
                        <c:v>44.554687999999999</c:v>
                      </c:pt>
                      <c:pt idx="3241">
                        <c:v>43.213867</c:v>
                      </c:pt>
                      <c:pt idx="3242">
                        <c:v>41.873047</c:v>
                      </c:pt>
                      <c:pt idx="3243">
                        <c:v>40.53125</c:v>
                      </c:pt>
                      <c:pt idx="3244">
                        <c:v>39.189453</c:v>
                      </c:pt>
                      <c:pt idx="3245">
                        <c:v>37.847656000000001</c:v>
                      </c:pt>
                      <c:pt idx="3246">
                        <c:v>36.504883</c:v>
                      </c:pt>
                      <c:pt idx="3247">
                        <c:v>35.162109000000001</c:v>
                      </c:pt>
                      <c:pt idx="3248">
                        <c:v>33.819336</c:v>
                      </c:pt>
                      <c:pt idx="3249">
                        <c:v>32.476562999999999</c:v>
                      </c:pt>
                      <c:pt idx="3250">
                        <c:v>31.132812999999999</c:v>
                      </c:pt>
                      <c:pt idx="3251">
                        <c:v>29.789062999999999</c:v>
                      </c:pt>
                      <c:pt idx="3252">
                        <c:v>28.444336</c:v>
                      </c:pt>
                      <c:pt idx="3253">
                        <c:v>27.099609000000001</c:v>
                      </c:pt>
                      <c:pt idx="3254">
                        <c:v>25.754883</c:v>
                      </c:pt>
                      <c:pt idx="3255">
                        <c:v>24.410156000000001</c:v>
                      </c:pt>
                      <c:pt idx="3256">
                        <c:v>23.064453</c:v>
                      </c:pt>
                      <c:pt idx="3257">
                        <c:v>21.71875</c:v>
                      </c:pt>
                      <c:pt idx="3258">
                        <c:v>20.373047</c:v>
                      </c:pt>
                      <c:pt idx="3259">
                        <c:v>19.026367</c:v>
                      </c:pt>
                      <c:pt idx="3260">
                        <c:v>17.679687999999999</c:v>
                      </c:pt>
                      <c:pt idx="3261">
                        <c:v>16.332031000000001</c:v>
                      </c:pt>
                      <c:pt idx="3262">
                        <c:v>14.985352000000001</c:v>
                      </c:pt>
                      <c:pt idx="3263">
                        <c:v>13.637695000000001</c:v>
                      </c:pt>
                      <c:pt idx="3264">
                        <c:v>12.290039</c:v>
                      </c:pt>
                      <c:pt idx="3265">
                        <c:v>10.941406000000001</c:v>
                      </c:pt>
                      <c:pt idx="3266">
                        <c:v>9.5927729999999993</c:v>
                      </c:pt>
                      <c:pt idx="3267">
                        <c:v>8.2441410000000008</c:v>
                      </c:pt>
                      <c:pt idx="3268">
                        <c:v>6.8945309999999997</c:v>
                      </c:pt>
                      <c:pt idx="3269">
                        <c:v>5.5458980000000002</c:v>
                      </c:pt>
                      <c:pt idx="3270">
                        <c:v>4.1953129999999996</c:v>
                      </c:pt>
                      <c:pt idx="3271">
                        <c:v>2.8457029999999999</c:v>
                      </c:pt>
                      <c:pt idx="3272">
                        <c:v>1.495117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'BrPVkTEAI-H2O2_0-3200_785_1 (3)'!$B$2:$B$3274</c15:sqref>
                        </c15:formulaRef>
                      </c:ext>
                    </c:extLst>
                    <c:numCache>
                      <c:formatCode>General</c:formatCode>
                      <c:ptCount val="3273"/>
                      <c:pt idx="0">
                        <c:v>99.984893999999997</c:v>
                      </c:pt>
                      <c:pt idx="1">
                        <c:v>77.766029000000003</c:v>
                      </c:pt>
                      <c:pt idx="2">
                        <c:v>103.66954</c:v>
                      </c:pt>
                      <c:pt idx="3">
                        <c:v>92.545569999999998</c:v>
                      </c:pt>
                      <c:pt idx="4">
                        <c:v>88.827888000000002</c:v>
                      </c:pt>
                      <c:pt idx="5">
                        <c:v>51.807022000000003</c:v>
                      </c:pt>
                      <c:pt idx="6">
                        <c:v>85.096344000000002</c:v>
                      </c:pt>
                      <c:pt idx="7">
                        <c:v>77.6828</c:v>
                      </c:pt>
                      <c:pt idx="8">
                        <c:v>51.779288999999999</c:v>
                      </c:pt>
                      <c:pt idx="9">
                        <c:v>118.33152800000001</c:v>
                      </c:pt>
                      <c:pt idx="10">
                        <c:v>107.21880299999999</c:v>
                      </c:pt>
                      <c:pt idx="11">
                        <c:v>51.751564000000002</c:v>
                      </c:pt>
                      <c:pt idx="12">
                        <c:v>77.613487000000006</c:v>
                      </c:pt>
                      <c:pt idx="13">
                        <c:v>70.209190000000007</c:v>
                      </c:pt>
                      <c:pt idx="14">
                        <c:v>59.112968000000002</c:v>
                      </c:pt>
                      <c:pt idx="15">
                        <c:v>88.653617999999994</c:v>
                      </c:pt>
                      <c:pt idx="16">
                        <c:v>77.558066999999994</c:v>
                      </c:pt>
                      <c:pt idx="17">
                        <c:v>125.547775</c:v>
                      </c:pt>
                      <c:pt idx="18">
                        <c:v>107.065742</c:v>
                      </c:pt>
                      <c:pt idx="19">
                        <c:v>143.95924400000001</c:v>
                      </c:pt>
                      <c:pt idx="20">
                        <c:v>55.359054999999998</c:v>
                      </c:pt>
                      <c:pt idx="21">
                        <c:v>59.039107999999999</c:v>
                      </c:pt>
                      <c:pt idx="22">
                        <c:v>125.435699</c:v>
                      </c:pt>
                      <c:pt idx="23">
                        <c:v>88.527023</c:v>
                      </c:pt>
                      <c:pt idx="24">
                        <c:v>95.887146000000001</c:v>
                      </c:pt>
                      <c:pt idx="25">
                        <c:v>44.247700000000002</c:v>
                      </c:pt>
                      <c:pt idx="26">
                        <c:v>58.986389000000003</c:v>
                      </c:pt>
                      <c:pt idx="27">
                        <c:v>55.289859999999997</c:v>
                      </c:pt>
                      <c:pt idx="28">
                        <c:v>73.706642000000002</c:v>
                      </c:pt>
                      <c:pt idx="29">
                        <c:v>81.062813000000006</c:v>
                      </c:pt>
                      <c:pt idx="30">
                        <c:v>136.308548</c:v>
                      </c:pt>
                      <c:pt idx="31">
                        <c:v>121.550766</c:v>
                      </c:pt>
                      <c:pt idx="32">
                        <c:v>88.384758000000005</c:v>
                      </c:pt>
                      <c:pt idx="33">
                        <c:v>77.322838000000004</c:v>
                      </c:pt>
                      <c:pt idx="34">
                        <c:v>88.353165000000004</c:v>
                      </c:pt>
                      <c:pt idx="35">
                        <c:v>51.530132000000002</c:v>
                      </c:pt>
                      <c:pt idx="36">
                        <c:v>73.601318000000006</c:v>
                      </c:pt>
                      <c:pt idx="37">
                        <c:v>80.946976000000006</c:v>
                      </c:pt>
                      <c:pt idx="38">
                        <c:v>84.611251999999993</c:v>
                      </c:pt>
                      <c:pt idx="39">
                        <c:v>88.274215999999996</c:v>
                      </c:pt>
                      <c:pt idx="40">
                        <c:v>77.226128000000003</c:v>
                      </c:pt>
                      <c:pt idx="41">
                        <c:v>99.272980000000004</c:v>
                      </c:pt>
                      <c:pt idx="42">
                        <c:v>88.226867999999996</c:v>
                      </c:pt>
                      <c:pt idx="43">
                        <c:v>73.509238999999994</c:v>
                      </c:pt>
                      <c:pt idx="44">
                        <c:v>102.894531</c:v>
                      </c:pt>
                      <c:pt idx="45">
                        <c:v>102.87612900000001</c:v>
                      </c:pt>
                      <c:pt idx="46">
                        <c:v>113.878197</c:v>
                      </c:pt>
                      <c:pt idx="47">
                        <c:v>99.166488999999999</c:v>
                      </c:pt>
                      <c:pt idx="48">
                        <c:v>66.099166999999994</c:v>
                      </c:pt>
                      <c:pt idx="49">
                        <c:v>91.787979000000007</c:v>
                      </c:pt>
                      <c:pt idx="50">
                        <c:v>117.46759</c:v>
                      </c:pt>
                      <c:pt idx="51">
                        <c:v>84.414726000000002</c:v>
                      </c:pt>
                      <c:pt idx="52">
                        <c:v>69.721428000000003</c:v>
                      </c:pt>
                      <c:pt idx="53">
                        <c:v>77.046729999999997</c:v>
                      </c:pt>
                      <c:pt idx="54">
                        <c:v>95.374122999999997</c:v>
                      </c:pt>
                      <c:pt idx="55">
                        <c:v>91.689475999999999</c:v>
                      </c:pt>
                      <c:pt idx="56">
                        <c:v>40.336151000000001</c:v>
                      </c:pt>
                      <c:pt idx="57">
                        <c:v>124.65306099999999</c:v>
                      </c:pt>
                      <c:pt idx="58">
                        <c:v>106.302696</c:v>
                      </c:pt>
                      <c:pt idx="59">
                        <c:v>51.309356999999999</c:v>
                      </c:pt>
                      <c:pt idx="60">
                        <c:v>73.285956999999996</c:v>
                      </c:pt>
                      <c:pt idx="61">
                        <c:v>69.609200000000001</c:v>
                      </c:pt>
                      <c:pt idx="62">
                        <c:v>58.607776999999999</c:v>
                      </c:pt>
                      <c:pt idx="63">
                        <c:v>65.921943999999996</c:v>
                      </c:pt>
                      <c:pt idx="64">
                        <c:v>47.601768</c:v>
                      </c:pt>
                      <c:pt idx="65">
                        <c:v>43.932228000000002</c:v>
                      </c:pt>
                      <c:pt idx="66">
                        <c:v>47.584724000000001</c:v>
                      </c:pt>
                      <c:pt idx="67">
                        <c:v>69.534447</c:v>
                      </c:pt>
                      <c:pt idx="68">
                        <c:v>98.794417999999993</c:v>
                      </c:pt>
                      <c:pt idx="69">
                        <c:v>62.192748999999999</c:v>
                      </c:pt>
                      <c:pt idx="70">
                        <c:v>91.443541999999994</c:v>
                      </c:pt>
                      <c:pt idx="71">
                        <c:v>98.741341000000006</c:v>
                      </c:pt>
                      <c:pt idx="72">
                        <c:v>120.662239</c:v>
                      </c:pt>
                      <c:pt idx="73">
                        <c:v>95.050194000000005</c:v>
                      </c:pt>
                      <c:pt idx="74">
                        <c:v>69.447310999999999</c:v>
                      </c:pt>
                      <c:pt idx="75">
                        <c:v>54.817000999999998</c:v>
                      </c:pt>
                      <c:pt idx="76">
                        <c:v>98.652923999999999</c:v>
                      </c:pt>
                      <c:pt idx="77">
                        <c:v>113.247879</c:v>
                      </c:pt>
                      <c:pt idx="78">
                        <c:v>51.135035999999999</c:v>
                      </c:pt>
                      <c:pt idx="79">
                        <c:v>73.036963999999998</c:v>
                      </c:pt>
                      <c:pt idx="80">
                        <c:v>73.023871999999997</c:v>
                      </c:pt>
                      <c:pt idx="81">
                        <c:v>98.56456</c:v>
                      </c:pt>
                      <c:pt idx="82">
                        <c:v>80.297470000000004</c:v>
                      </c:pt>
                      <c:pt idx="83">
                        <c:v>76.633849999999995</c:v>
                      </c:pt>
                      <c:pt idx="84">
                        <c:v>40.134346000000001</c:v>
                      </c:pt>
                      <c:pt idx="85">
                        <c:v>51.070919000000004</c:v>
                      </c:pt>
                      <c:pt idx="86">
                        <c:v>109.41806</c:v>
                      </c:pt>
                      <c:pt idx="87">
                        <c:v>14.586459</c:v>
                      </c:pt>
                      <c:pt idx="88">
                        <c:v>87.503067000000001</c:v>
                      </c:pt>
                      <c:pt idx="89">
                        <c:v>43.743687000000001</c:v>
                      </c:pt>
                      <c:pt idx="90">
                        <c:v>91.116341000000006</c:v>
                      </c:pt>
                      <c:pt idx="91">
                        <c:v>61.948002000000002</c:v>
                      </c:pt>
                      <c:pt idx="92">
                        <c:v>58.293548999999999</c:v>
                      </c:pt>
                      <c:pt idx="93">
                        <c:v>80.139251999999999</c:v>
                      </c:pt>
                      <c:pt idx="94">
                        <c:v>134.75547800000001</c:v>
                      </c:pt>
                      <c:pt idx="95">
                        <c:v>91.034667999999996</c:v>
                      </c:pt>
                      <c:pt idx="96">
                        <c:v>72.814673999999997</c:v>
                      </c:pt>
                      <c:pt idx="97">
                        <c:v>94.642089999999996</c:v>
                      </c:pt>
                      <c:pt idx="98">
                        <c:v>61.870269999999998</c:v>
                      </c:pt>
                      <c:pt idx="99">
                        <c:v>152.82853700000001</c:v>
                      </c:pt>
                      <c:pt idx="100">
                        <c:v>61.848072000000002</c:v>
                      </c:pt>
                      <c:pt idx="101">
                        <c:v>47.287098</c:v>
                      </c:pt>
                      <c:pt idx="102">
                        <c:v>101.830856</c:v>
                      </c:pt>
                      <c:pt idx="103">
                        <c:v>72.723274000000004</c:v>
                      </c:pt>
                      <c:pt idx="104">
                        <c:v>65.439200999999997</c:v>
                      </c:pt>
                      <c:pt idx="105">
                        <c:v>109.045761</c:v>
                      </c:pt>
                      <c:pt idx="106">
                        <c:v>50.878891000000003</c:v>
                      </c:pt>
                      <c:pt idx="107">
                        <c:v>69.037529000000006</c:v>
                      </c:pt>
                      <c:pt idx="108">
                        <c:v>98.088356000000005</c:v>
                      </c:pt>
                      <c:pt idx="109">
                        <c:v>72.644997000000004</c:v>
                      </c:pt>
                      <c:pt idx="110">
                        <c:v>105.316338</c:v>
                      </c:pt>
                      <c:pt idx="111">
                        <c:v>65.357024999999993</c:v>
                      </c:pt>
                      <c:pt idx="112">
                        <c:v>98.017937000000003</c:v>
                      </c:pt>
                      <c:pt idx="113">
                        <c:v>50.814990999999999</c:v>
                      </c:pt>
                      <c:pt idx="114">
                        <c:v>65.321831000000003</c:v>
                      </c:pt>
                      <c:pt idx="115">
                        <c:v>97.965148999999997</c:v>
                      </c:pt>
                      <c:pt idx="116">
                        <c:v>65.298370000000006</c:v>
                      </c:pt>
                      <c:pt idx="117">
                        <c:v>79.794792000000001</c:v>
                      </c:pt>
                      <c:pt idx="118">
                        <c:v>130.549835</c:v>
                      </c:pt>
                      <c:pt idx="119">
                        <c:v>108.771996</c:v>
                      </c:pt>
                      <c:pt idx="120">
                        <c:v>90.627052000000006</c:v>
                      </c:pt>
                      <c:pt idx="121">
                        <c:v>97.859634</c:v>
                      </c:pt>
                      <c:pt idx="122">
                        <c:v>126.832291</c:v>
                      </c:pt>
                      <c:pt idx="123">
                        <c:v>57.970061999999999</c:v>
                      </c:pt>
                      <c:pt idx="124">
                        <c:v>36.224777000000003</c:v>
                      </c:pt>
                      <c:pt idx="125">
                        <c:v>72.436538999999996</c:v>
                      </c:pt>
                      <c:pt idx="126">
                        <c:v>123.119995</c:v>
                      </c:pt>
                      <c:pt idx="127">
                        <c:v>50.687359000000001</c:v>
                      </c:pt>
                      <c:pt idx="128">
                        <c:v>47.058376000000003</c:v>
                      </c:pt>
                      <c:pt idx="129">
                        <c:v>137.53053299999999</c:v>
                      </c:pt>
                      <c:pt idx="130">
                        <c:v>72.371482999999998</c:v>
                      </c:pt>
                      <c:pt idx="131">
                        <c:v>79.594322000000005</c:v>
                      </c:pt>
                      <c:pt idx="132">
                        <c:v>43.407283999999997</c:v>
                      </c:pt>
                      <c:pt idx="133">
                        <c:v>57.865974000000001</c:v>
                      </c:pt>
                      <c:pt idx="134">
                        <c:v>119.327118</c:v>
                      </c:pt>
                      <c:pt idx="135">
                        <c:v>57.845173000000003</c:v>
                      </c:pt>
                      <c:pt idx="136">
                        <c:v>90.366828999999996</c:v>
                      </c:pt>
                      <c:pt idx="137">
                        <c:v>57.824375000000003</c:v>
                      </c:pt>
                      <c:pt idx="138">
                        <c:v>83.107590000000002</c:v>
                      </c:pt>
                      <c:pt idx="139">
                        <c:v>83.092651000000004</c:v>
                      </c:pt>
                      <c:pt idx="140">
                        <c:v>108.362228</c:v>
                      </c:pt>
                      <c:pt idx="141">
                        <c:v>79.451346999999998</c:v>
                      </c:pt>
                      <c:pt idx="142">
                        <c:v>86.658607000000003</c:v>
                      </c:pt>
                      <c:pt idx="143">
                        <c:v>97.473395999999994</c:v>
                      </c:pt>
                      <c:pt idx="144">
                        <c:v>54.142147000000001</c:v>
                      </c:pt>
                      <c:pt idx="145">
                        <c:v>75.785377999999994</c:v>
                      </c:pt>
                      <c:pt idx="146">
                        <c:v>82.988097999999994</c:v>
                      </c:pt>
                      <c:pt idx="147">
                        <c:v>43.290348000000002</c:v>
                      </c:pt>
                      <c:pt idx="148">
                        <c:v>57.710082999999997</c:v>
                      </c:pt>
                      <c:pt idx="149">
                        <c:v>90.155784999999995</c:v>
                      </c:pt>
                      <c:pt idx="150">
                        <c:v>118.984222</c:v>
                      </c:pt>
                      <c:pt idx="151">
                        <c:v>72.098670999999996</c:v>
                      </c:pt>
                      <c:pt idx="152">
                        <c:v>61.272846000000001</c:v>
                      </c:pt>
                      <c:pt idx="153">
                        <c:v>82.883635999999996</c:v>
                      </c:pt>
                      <c:pt idx="154">
                        <c:v>64.853783000000007</c:v>
                      </c:pt>
                      <c:pt idx="155">
                        <c:v>111.672523</c:v>
                      </c:pt>
                      <c:pt idx="156">
                        <c:v>86.44059</c:v>
                      </c:pt>
                      <c:pt idx="157">
                        <c:v>43.212513000000001</c:v>
                      </c:pt>
                      <c:pt idx="158">
                        <c:v>104.411446</c:v>
                      </c:pt>
                      <c:pt idx="159">
                        <c:v>100.792908</c:v>
                      </c:pt>
                      <c:pt idx="160">
                        <c:v>75.581069999999997</c:v>
                      </c:pt>
                      <c:pt idx="161">
                        <c:v>93.559714999999997</c:v>
                      </c:pt>
                      <c:pt idx="162">
                        <c:v>75.553855999999996</c:v>
                      </c:pt>
                      <c:pt idx="163">
                        <c:v>111.511803</c:v>
                      </c:pt>
                      <c:pt idx="164">
                        <c:v>89.912682000000004</c:v>
                      </c:pt>
                      <c:pt idx="165">
                        <c:v>50.342033000000001</c:v>
                      </c:pt>
                      <c:pt idx="166">
                        <c:v>82.689880000000002</c:v>
                      </c:pt>
                      <c:pt idx="167">
                        <c:v>71.891289</c:v>
                      </c:pt>
                      <c:pt idx="168">
                        <c:v>64.690505999999999</c:v>
                      </c:pt>
                      <c:pt idx="169">
                        <c:v>122.171173</c:v>
                      </c:pt>
                      <c:pt idx="170">
                        <c:v>89.815567000000001</c:v>
                      </c:pt>
                      <c:pt idx="171">
                        <c:v>93.391364999999993</c:v>
                      </c:pt>
                      <c:pt idx="172">
                        <c:v>68.235236999999998</c:v>
                      </c:pt>
                      <c:pt idx="173">
                        <c:v>104.129761</c:v>
                      </c:pt>
                      <c:pt idx="174">
                        <c:v>125.651207</c:v>
                      </c:pt>
                      <c:pt idx="175">
                        <c:v>46.662041000000002</c:v>
                      </c:pt>
                      <c:pt idx="176">
                        <c:v>93.307265999999998</c:v>
                      </c:pt>
                      <c:pt idx="177">
                        <c:v>96.878547999999995</c:v>
                      </c:pt>
                      <c:pt idx="178">
                        <c:v>111.210876</c:v>
                      </c:pt>
                      <c:pt idx="179">
                        <c:v>43.041615</c:v>
                      </c:pt>
                      <c:pt idx="180">
                        <c:v>89.653869999999998</c:v>
                      </c:pt>
                      <c:pt idx="181">
                        <c:v>68.124656999999999</c:v>
                      </c:pt>
                      <c:pt idx="182">
                        <c:v>100.376137</c:v>
                      </c:pt>
                      <c:pt idx="183">
                        <c:v>86.021179000000004</c:v>
                      </c:pt>
                      <c:pt idx="184">
                        <c:v>96.756386000000006</c:v>
                      </c:pt>
                      <c:pt idx="185">
                        <c:v>75.241401999999994</c:v>
                      </c:pt>
                      <c:pt idx="186">
                        <c:v>89.556945999999996</c:v>
                      </c:pt>
                      <c:pt idx="187">
                        <c:v>107.448959</c:v>
                      </c:pt>
                      <c:pt idx="188">
                        <c:v>60.876761999999999</c:v>
                      </c:pt>
                      <c:pt idx="189">
                        <c:v>125.311913</c:v>
                      </c:pt>
                      <c:pt idx="190">
                        <c:v>64.434509000000006</c:v>
                      </c:pt>
                      <c:pt idx="191">
                        <c:v>93.055283000000003</c:v>
                      </c:pt>
                      <c:pt idx="192">
                        <c:v>71.568077000000002</c:v>
                      </c:pt>
                      <c:pt idx="193">
                        <c:v>89.443961999999999</c:v>
                      </c:pt>
                      <c:pt idx="194">
                        <c:v>114.467613</c:v>
                      </c:pt>
                      <c:pt idx="195">
                        <c:v>60.799953000000002</c:v>
                      </c:pt>
                      <c:pt idx="196">
                        <c:v>75.092277999999993</c:v>
                      </c:pt>
                      <c:pt idx="197">
                        <c:v>75.078727999999998</c:v>
                      </c:pt>
                      <c:pt idx="198">
                        <c:v>100.08691399999999</c:v>
                      </c:pt>
                      <c:pt idx="199">
                        <c:v>78.625525999999994</c:v>
                      </c:pt>
                      <c:pt idx="200">
                        <c:v>75.038100999999997</c:v>
                      </c:pt>
                      <c:pt idx="201">
                        <c:v>89.314948999999999</c:v>
                      </c:pt>
                      <c:pt idx="202">
                        <c:v>89.298835999999994</c:v>
                      </c:pt>
                      <c:pt idx="203">
                        <c:v>53.569629999999997</c:v>
                      </c:pt>
                      <c:pt idx="204">
                        <c:v>74.983947999999998</c:v>
                      </c:pt>
                      <c:pt idx="205">
                        <c:v>89.250495999999998</c:v>
                      </c:pt>
                      <c:pt idx="206">
                        <c:v>74.956879000000001</c:v>
                      </c:pt>
                      <c:pt idx="207">
                        <c:v>53.530968000000001</c:v>
                      </c:pt>
                      <c:pt idx="208">
                        <c:v>71.361739999999998</c:v>
                      </c:pt>
                      <c:pt idx="209">
                        <c:v>67.781409999999994</c:v>
                      </c:pt>
                      <c:pt idx="210">
                        <c:v>71.335976000000002</c:v>
                      </c:pt>
                      <c:pt idx="211">
                        <c:v>124.815414</c:v>
                      </c:pt>
                      <c:pt idx="212">
                        <c:v>74.875725000000003</c:v>
                      </c:pt>
                      <c:pt idx="213">
                        <c:v>89.121673999999999</c:v>
                      </c:pt>
                      <c:pt idx="214">
                        <c:v>67.720245000000006</c:v>
                      </c:pt>
                      <c:pt idx="215">
                        <c:v>121.161705</c:v>
                      </c:pt>
                      <c:pt idx="216">
                        <c:v>92.636336999999997</c:v>
                      </c:pt>
                      <c:pt idx="217">
                        <c:v>85.495018000000002</c:v>
                      </c:pt>
                      <c:pt idx="218">
                        <c:v>53.424736000000003</c:v>
                      </c:pt>
                      <c:pt idx="219">
                        <c:v>78.342124999999996</c:v>
                      </c:pt>
                      <c:pt idx="220">
                        <c:v>71.207252999999994</c:v>
                      </c:pt>
                      <c:pt idx="221">
                        <c:v>64.074950999999999</c:v>
                      </c:pt>
                      <c:pt idx="222">
                        <c:v>92.535979999999995</c:v>
                      </c:pt>
                      <c:pt idx="223">
                        <c:v>67.610229000000004</c:v>
                      </c:pt>
                      <c:pt idx="224">
                        <c:v>103.17591899999999</c:v>
                      </c:pt>
                      <c:pt idx="225">
                        <c:v>113.828712</c:v>
                      </c:pt>
                      <c:pt idx="226">
                        <c:v>103.138634</c:v>
                      </c:pt>
                      <c:pt idx="227">
                        <c:v>39.114479000000003</c:v>
                      </c:pt>
                      <c:pt idx="228">
                        <c:v>117.32223500000001</c:v>
                      </c:pt>
                      <c:pt idx="229">
                        <c:v>92.418991000000005</c:v>
                      </c:pt>
                      <c:pt idx="230">
                        <c:v>49.755080999999997</c:v>
                      </c:pt>
                      <c:pt idx="231">
                        <c:v>92.385589999999993</c:v>
                      </c:pt>
                      <c:pt idx="232">
                        <c:v>127.895386</c:v>
                      </c:pt>
                      <c:pt idx="233">
                        <c:v>92.352187999999998</c:v>
                      </c:pt>
                      <c:pt idx="234">
                        <c:v>120.746414</c:v>
                      </c:pt>
                      <c:pt idx="235">
                        <c:v>95.869522000000003</c:v>
                      </c:pt>
                      <c:pt idx="236">
                        <c:v>56.801296000000001</c:v>
                      </c:pt>
                      <c:pt idx="237">
                        <c:v>56.791027</c:v>
                      </c:pt>
                      <c:pt idx="238">
                        <c:v>70.975944999999996</c:v>
                      </c:pt>
                      <c:pt idx="239">
                        <c:v>117.089134</c:v>
                      </c:pt>
                      <c:pt idx="240">
                        <c:v>81.592819000000006</c:v>
                      </c:pt>
                      <c:pt idx="241">
                        <c:v>78.031188999999998</c:v>
                      </c:pt>
                      <c:pt idx="242">
                        <c:v>81.563309000000004</c:v>
                      </c:pt>
                      <c:pt idx="243">
                        <c:v>49.638252000000001</c:v>
                      </c:pt>
                      <c:pt idx="244">
                        <c:v>70.898955999999998</c:v>
                      </c:pt>
                      <c:pt idx="245">
                        <c:v>28.354454</c:v>
                      </c:pt>
                      <c:pt idx="246">
                        <c:v>67.329643000000004</c:v>
                      </c:pt>
                      <c:pt idx="247">
                        <c:v>74.403510999999995</c:v>
                      </c:pt>
                      <c:pt idx="248">
                        <c:v>120.44103200000001</c:v>
                      </c:pt>
                      <c:pt idx="249">
                        <c:v>77.918327000000005</c:v>
                      </c:pt>
                      <c:pt idx="250">
                        <c:v>63.739826000000001</c:v>
                      </c:pt>
                      <c:pt idx="251">
                        <c:v>102.673355</c:v>
                      </c:pt>
                      <c:pt idx="252">
                        <c:v>74.336219999999997</c:v>
                      </c:pt>
                      <c:pt idx="253">
                        <c:v>120.332092</c:v>
                      </c:pt>
                      <c:pt idx="254">
                        <c:v>92.002007000000006</c:v>
                      </c:pt>
                      <c:pt idx="255">
                        <c:v>84.909554</c:v>
                      </c:pt>
                      <c:pt idx="256">
                        <c:v>109.654991</c:v>
                      </c:pt>
                      <c:pt idx="257">
                        <c:v>21.219704</c:v>
                      </c:pt>
                      <c:pt idx="258">
                        <c:v>84.863449000000003</c:v>
                      </c:pt>
                      <c:pt idx="259">
                        <c:v>49.494717000000001</c:v>
                      </c:pt>
                      <c:pt idx="260">
                        <c:v>123.714394</c:v>
                      </c:pt>
                      <c:pt idx="261">
                        <c:v>70.681137000000007</c:v>
                      </c:pt>
                      <c:pt idx="262">
                        <c:v>49.467834000000003</c:v>
                      </c:pt>
                      <c:pt idx="263">
                        <c:v>60.057209</c:v>
                      </c:pt>
                      <c:pt idx="264">
                        <c:v>21.192823000000001</c:v>
                      </c:pt>
                      <c:pt idx="265">
                        <c:v>74.161445999999998</c:v>
                      </c:pt>
                      <c:pt idx="266">
                        <c:v>67.086296000000004</c:v>
                      </c:pt>
                      <c:pt idx="267">
                        <c:v>102.376335</c:v>
                      </c:pt>
                      <c:pt idx="268">
                        <c:v>84.709891999999996</c:v>
                      </c:pt>
                      <c:pt idx="269">
                        <c:v>38.818333000000003</c:v>
                      </c:pt>
                      <c:pt idx="270">
                        <c:v>63.509402999999999</c:v>
                      </c:pt>
                      <c:pt idx="271">
                        <c:v>119.940468</c:v>
                      </c:pt>
                      <c:pt idx="272">
                        <c:v>88.175545</c:v>
                      </c:pt>
                      <c:pt idx="273">
                        <c:v>84.633185999999995</c:v>
                      </c:pt>
                      <c:pt idx="274">
                        <c:v>88.143592999999996</c:v>
                      </c:pt>
                      <c:pt idx="275">
                        <c:v>45.826363000000001</c:v>
                      </c:pt>
                      <c:pt idx="276">
                        <c:v>98.685042999999993</c:v>
                      </c:pt>
                      <c:pt idx="277">
                        <c:v>52.857407000000002</c:v>
                      </c:pt>
                      <c:pt idx="278">
                        <c:v>112.74202699999999</c:v>
                      </c:pt>
                      <c:pt idx="279">
                        <c:v>77.496093999999999</c:v>
                      </c:pt>
                      <c:pt idx="280">
                        <c:v>88.047782999999995</c:v>
                      </c:pt>
                      <c:pt idx="281">
                        <c:v>66.904182000000006</c:v>
                      </c:pt>
                      <c:pt idx="282">
                        <c:v>56.330151000000001</c:v>
                      </c:pt>
                      <c:pt idx="283">
                        <c:v>73.919922</c:v>
                      </c:pt>
                      <c:pt idx="284">
                        <c:v>84.464591999999996</c:v>
                      </c:pt>
                      <c:pt idx="285">
                        <c:v>77.411834999999996</c:v>
                      </c:pt>
                      <c:pt idx="286">
                        <c:v>98.506287</c:v>
                      </c:pt>
                      <c:pt idx="287">
                        <c:v>98.488426000000004</c:v>
                      </c:pt>
                      <c:pt idx="288">
                        <c:v>73.852920999999995</c:v>
                      </c:pt>
                      <c:pt idx="289">
                        <c:v>45.710186</c:v>
                      </c:pt>
                      <c:pt idx="290">
                        <c:v>98.434844999999996</c:v>
                      </c:pt>
                      <c:pt idx="291">
                        <c:v>77.327636999999996</c:v>
                      </c:pt>
                      <c:pt idx="292">
                        <c:v>70.285103000000007</c:v>
                      </c:pt>
                      <c:pt idx="293">
                        <c:v>73.785965000000004</c:v>
                      </c:pt>
                      <c:pt idx="294">
                        <c:v>80.798546000000002</c:v>
                      </c:pt>
                      <c:pt idx="295">
                        <c:v>31.611084000000002</c:v>
                      </c:pt>
                      <c:pt idx="296">
                        <c:v>66.722403999999997</c:v>
                      </c:pt>
                      <c:pt idx="297">
                        <c:v>66.710296999999997</c:v>
                      </c:pt>
                      <c:pt idx="298">
                        <c:v>45.635604999999998</c:v>
                      </c:pt>
                      <c:pt idx="299">
                        <c:v>63.176291999999997</c:v>
                      </c:pt>
                      <c:pt idx="300">
                        <c:v>80.710616999999999</c:v>
                      </c:pt>
                      <c:pt idx="301">
                        <c:v>77.187447000000006</c:v>
                      </c:pt>
                      <c:pt idx="302">
                        <c:v>70.157668999999999</c:v>
                      </c:pt>
                      <c:pt idx="303">
                        <c:v>56.115948000000003</c:v>
                      </c:pt>
                      <c:pt idx="304">
                        <c:v>98.185080999999997</c:v>
                      </c:pt>
                      <c:pt idx="305">
                        <c:v>59.601551000000001</c:v>
                      </c:pt>
                      <c:pt idx="306">
                        <c:v>129.697464</c:v>
                      </c:pt>
                      <c:pt idx="307">
                        <c:v>73.598708999999999</c:v>
                      </c:pt>
                      <c:pt idx="308">
                        <c:v>80.593474999999998</c:v>
                      </c:pt>
                      <c:pt idx="309">
                        <c:v>77.075417000000002</c:v>
                      </c:pt>
                      <c:pt idx="310">
                        <c:v>66.553047000000007</c:v>
                      </c:pt>
                      <c:pt idx="311">
                        <c:v>115.571136</c:v>
                      </c:pt>
                      <c:pt idx="312">
                        <c:v>42.018234</c:v>
                      </c:pt>
                      <c:pt idx="313">
                        <c:v>84.021209999999996</c:v>
                      </c:pt>
                      <c:pt idx="314">
                        <c:v>105.00743900000001</c:v>
                      </c:pt>
                      <c:pt idx="315">
                        <c:v>73.491851999999994</c:v>
                      </c:pt>
                      <c:pt idx="316">
                        <c:v>97.971335999999994</c:v>
                      </c:pt>
                      <c:pt idx="317">
                        <c:v>101.451881</c:v>
                      </c:pt>
                      <c:pt idx="318">
                        <c:v>94.438041999999996</c:v>
                      </c:pt>
                      <c:pt idx="319">
                        <c:v>80.432602000000003</c:v>
                      </c:pt>
                      <c:pt idx="320">
                        <c:v>108.389465</c:v>
                      </c:pt>
                      <c:pt idx="321">
                        <c:v>76.907578000000001</c:v>
                      </c:pt>
                      <c:pt idx="322">
                        <c:v>41.941963000000001</c:v>
                      </c:pt>
                      <c:pt idx="323">
                        <c:v>38.439816</c:v>
                      </c:pt>
                      <c:pt idx="324">
                        <c:v>104.81680299999999</c:v>
                      </c:pt>
                      <c:pt idx="325">
                        <c:v>108.291016</c:v>
                      </c:pt>
                      <c:pt idx="326">
                        <c:v>34.926234999999998</c:v>
                      </c:pt>
                      <c:pt idx="327">
                        <c:v>90.791702000000001</c:v>
                      </c:pt>
                      <c:pt idx="328">
                        <c:v>125.688744</c:v>
                      </c:pt>
                      <c:pt idx="329">
                        <c:v>76.795822000000001</c:v>
                      </c:pt>
                      <c:pt idx="330">
                        <c:v>48.861182999999997</c:v>
                      </c:pt>
                      <c:pt idx="331">
                        <c:v>59.320652000000003</c:v>
                      </c:pt>
                      <c:pt idx="332">
                        <c:v>90.709205999999995</c:v>
                      </c:pt>
                      <c:pt idx="333">
                        <c:v>87.204528999999994</c:v>
                      </c:pt>
                      <c:pt idx="334">
                        <c:v>52.313201999999997</c:v>
                      </c:pt>
                      <c:pt idx="335">
                        <c:v>41.842953000000001</c:v>
                      </c:pt>
                      <c:pt idx="336">
                        <c:v>41.835341999999997</c:v>
                      </c:pt>
                      <c:pt idx="337">
                        <c:v>87.141113000000004</c:v>
                      </c:pt>
                      <c:pt idx="338">
                        <c:v>52.275157999999998</c:v>
                      </c:pt>
                      <c:pt idx="339">
                        <c:v>59.234402000000003</c:v>
                      </c:pt>
                      <c:pt idx="340">
                        <c:v>83.609825000000001</c:v>
                      </c:pt>
                      <c:pt idx="341">
                        <c:v>76.628394999999998</c:v>
                      </c:pt>
                      <c:pt idx="342">
                        <c:v>55.719603999999997</c:v>
                      </c:pt>
                      <c:pt idx="343">
                        <c:v>24.372890000000002</c:v>
                      </c:pt>
                      <c:pt idx="344">
                        <c:v>80.067786999999996</c:v>
                      </c:pt>
                      <c:pt idx="345">
                        <c:v>90.494941999999995</c:v>
                      </c:pt>
                      <c:pt idx="346">
                        <c:v>107.878181</c:v>
                      </c:pt>
                      <c:pt idx="347">
                        <c:v>76.544776999999996</c:v>
                      </c:pt>
                      <c:pt idx="348">
                        <c:v>69.573493999999997</c:v>
                      </c:pt>
                      <c:pt idx="349">
                        <c:v>31.302374</c:v>
                      </c:pt>
                      <c:pt idx="350">
                        <c:v>100.844849</c:v>
                      </c:pt>
                      <c:pt idx="351">
                        <c:v>93.87294</c:v>
                      </c:pt>
                      <c:pt idx="352">
                        <c:v>59.094425000000001</c:v>
                      </c:pt>
                      <c:pt idx="353">
                        <c:v>90.363258000000002</c:v>
                      </c:pt>
                      <c:pt idx="354">
                        <c:v>38.223647999999997</c:v>
                      </c:pt>
                      <c:pt idx="355">
                        <c:v>83.381866000000002</c:v>
                      </c:pt>
                      <c:pt idx="356">
                        <c:v>100.734741</c:v>
                      </c:pt>
                      <c:pt idx="357">
                        <c:v>104.18937699999999</c:v>
                      </c:pt>
                      <c:pt idx="358">
                        <c:v>104.17040299999999</c:v>
                      </c:pt>
                      <c:pt idx="359">
                        <c:v>79.849434000000002</c:v>
                      </c:pt>
                      <c:pt idx="360">
                        <c:v>59.008395999999998</c:v>
                      </c:pt>
                      <c:pt idx="361">
                        <c:v>62.468102000000002</c:v>
                      </c:pt>
                      <c:pt idx="362">
                        <c:v>55.517085999999999</c:v>
                      </c:pt>
                      <c:pt idx="363">
                        <c:v>97.137207000000004</c:v>
                      </c:pt>
                      <c:pt idx="364">
                        <c:v>72.83963</c:v>
                      </c:pt>
                      <c:pt idx="365">
                        <c:v>135.24896200000001</c:v>
                      </c:pt>
                      <c:pt idx="366">
                        <c:v>135.22431900000001</c:v>
                      </c:pt>
                      <c:pt idx="367">
                        <c:v>69.333168000000001</c:v>
                      </c:pt>
                      <c:pt idx="368">
                        <c:v>76.252585999999994</c:v>
                      </c:pt>
                      <c:pt idx="369">
                        <c:v>72.773300000000006</c:v>
                      </c:pt>
                      <c:pt idx="370">
                        <c:v>79.689567999999994</c:v>
                      </c:pt>
                      <c:pt idx="371">
                        <c:v>86.603301999999999</c:v>
                      </c:pt>
                      <c:pt idx="372">
                        <c:v>96.978026999999997</c:v>
                      </c:pt>
                      <c:pt idx="373">
                        <c:v>65.794524999999993</c:v>
                      </c:pt>
                      <c:pt idx="374">
                        <c:v>103.867149</c:v>
                      </c:pt>
                      <c:pt idx="375">
                        <c:v>100.386612</c:v>
                      </c:pt>
                      <c:pt idx="376">
                        <c:v>93.446358000000004</c:v>
                      </c:pt>
                      <c:pt idx="377">
                        <c:v>44.984489000000004</c:v>
                      </c:pt>
                      <c:pt idx="378">
                        <c:v>79.573432999999994</c:v>
                      </c:pt>
                      <c:pt idx="379">
                        <c:v>100.313423</c:v>
                      </c:pt>
                      <c:pt idx="380">
                        <c:v>65.710601999999994</c:v>
                      </c:pt>
                      <c:pt idx="381">
                        <c:v>89.903373999999999</c:v>
                      </c:pt>
                      <c:pt idx="382">
                        <c:v>79.515404000000004</c:v>
                      </c:pt>
                      <c:pt idx="383">
                        <c:v>55.304977000000001</c:v>
                      </c:pt>
                      <c:pt idx="384">
                        <c:v>65.662682000000004</c:v>
                      </c:pt>
                      <c:pt idx="385">
                        <c:v>82.927207999999993</c:v>
                      </c:pt>
                      <c:pt idx="386">
                        <c:v>62.184058999999998</c:v>
                      </c:pt>
                      <c:pt idx="387">
                        <c:v>82.896957</c:v>
                      </c:pt>
                      <c:pt idx="388">
                        <c:v>117.415932</c:v>
                      </c:pt>
                      <c:pt idx="389">
                        <c:v>75.961151000000001</c:v>
                      </c:pt>
                      <c:pt idx="390">
                        <c:v>93.208045999999996</c:v>
                      </c:pt>
                      <c:pt idx="391">
                        <c:v>100.094078</c:v>
                      </c:pt>
                      <c:pt idx="392">
                        <c:v>62.116019999999999</c:v>
                      </c:pt>
                      <c:pt idx="393">
                        <c:v>100.05754899999999</c:v>
                      </c:pt>
                      <c:pt idx="394">
                        <c:v>68.992615000000001</c:v>
                      </c:pt>
                      <c:pt idx="395">
                        <c:v>86.225029000000006</c:v>
                      </c:pt>
                      <c:pt idx="396">
                        <c:v>96.554405000000003</c:v>
                      </c:pt>
                      <c:pt idx="397">
                        <c:v>72.402587999999994</c:v>
                      </c:pt>
                      <c:pt idx="398">
                        <c:v>82.730705</c:v>
                      </c:pt>
                      <c:pt idx="399">
                        <c:v>31.018353000000001</c:v>
                      </c:pt>
                      <c:pt idx="400">
                        <c:v>96.483924999999999</c:v>
                      </c:pt>
                      <c:pt idx="401">
                        <c:v>58.568829000000001</c:v>
                      </c:pt>
                      <c:pt idx="402">
                        <c:v>86.114906000000005</c:v>
                      </c:pt>
                      <c:pt idx="403">
                        <c:v>106.762985</c:v>
                      </c:pt>
                      <c:pt idx="404">
                        <c:v>79.196785000000006</c:v>
                      </c:pt>
                      <c:pt idx="405">
                        <c:v>86.067740999999998</c:v>
                      </c:pt>
                      <c:pt idx="406">
                        <c:v>58.515377000000001</c:v>
                      </c:pt>
                      <c:pt idx="407">
                        <c:v>75.711951999999997</c:v>
                      </c:pt>
                      <c:pt idx="408">
                        <c:v>41.289886000000003</c:v>
                      </c:pt>
                      <c:pt idx="409">
                        <c:v>92.885268999999994</c:v>
                      </c:pt>
                      <c:pt idx="410">
                        <c:v>20.637402000000002</c:v>
                      </c:pt>
                      <c:pt idx="411">
                        <c:v>72.217704999999995</c:v>
                      </c:pt>
                      <c:pt idx="412">
                        <c:v>72.204514000000003</c:v>
                      </c:pt>
                      <c:pt idx="413">
                        <c:v>58.440593999999997</c:v>
                      </c:pt>
                      <c:pt idx="414">
                        <c:v>79.052238000000003</c:v>
                      </c:pt>
                      <c:pt idx="415">
                        <c:v>82.474220000000003</c:v>
                      </c:pt>
                      <c:pt idx="416">
                        <c:v>106.50973500000001</c:v>
                      </c:pt>
                      <c:pt idx="417">
                        <c:v>89.314423000000005</c:v>
                      </c:pt>
                      <c:pt idx="418">
                        <c:v>61.821762</c:v>
                      </c:pt>
                      <c:pt idx="419">
                        <c:v>113.319183</c:v>
                      </c:pt>
                      <c:pt idx="420">
                        <c:v>20.599722</c:v>
                      </c:pt>
                      <c:pt idx="421">
                        <c:v>34.326594999999998</c:v>
                      </c:pt>
                      <c:pt idx="422">
                        <c:v>75.5047</c:v>
                      </c:pt>
                      <c:pt idx="423">
                        <c:v>82.353706000000003</c:v>
                      </c:pt>
                      <c:pt idx="424">
                        <c:v>54.892432999999997</c:v>
                      </c:pt>
                      <c:pt idx="425">
                        <c:v>78.893448000000006</c:v>
                      </c:pt>
                      <c:pt idx="426">
                        <c:v>65.160933999999997</c:v>
                      </c:pt>
                      <c:pt idx="427">
                        <c:v>75.435699</c:v>
                      </c:pt>
                      <c:pt idx="428">
                        <c:v>61.708835999999998</c:v>
                      </c:pt>
                      <c:pt idx="429">
                        <c:v>92.546325999999993</c:v>
                      </c:pt>
                      <c:pt idx="430">
                        <c:v>92.529396000000006</c:v>
                      </c:pt>
                      <c:pt idx="431">
                        <c:v>71.954147000000006</c:v>
                      </c:pt>
                      <c:pt idx="432">
                        <c:v>102.772835</c:v>
                      </c:pt>
                      <c:pt idx="433">
                        <c:v>126.72998</c:v>
                      </c:pt>
                      <c:pt idx="434">
                        <c:v>65.065651000000003</c:v>
                      </c:pt>
                      <c:pt idx="435">
                        <c:v>71.901511999999997</c:v>
                      </c:pt>
                      <c:pt idx="436">
                        <c:v>123.237183</c:v>
                      </c:pt>
                      <c:pt idx="437">
                        <c:v>71.875206000000006</c:v>
                      </c:pt>
                      <c:pt idx="438">
                        <c:v>88.972069000000005</c:v>
                      </c:pt>
                      <c:pt idx="439">
                        <c:v>65.006148999999994</c:v>
                      </c:pt>
                      <c:pt idx="440">
                        <c:v>78.677254000000005</c:v>
                      </c:pt>
                      <c:pt idx="441">
                        <c:v>75.242737000000005</c:v>
                      </c:pt>
                      <c:pt idx="442">
                        <c:v>68.389968999999994</c:v>
                      </c:pt>
                      <c:pt idx="443">
                        <c:v>68.377448999999999</c:v>
                      </c:pt>
                      <c:pt idx="444">
                        <c:v>61.528438999999999</c:v>
                      </c:pt>
                      <c:pt idx="445">
                        <c:v>99.111007999999998</c:v>
                      </c:pt>
                      <c:pt idx="446">
                        <c:v>75.173896999999997</c:v>
                      </c:pt>
                      <c:pt idx="447">
                        <c:v>47.829174000000002</c:v>
                      </c:pt>
                      <c:pt idx="448">
                        <c:v>81.977858999999995</c:v>
                      </c:pt>
                      <c:pt idx="449">
                        <c:v>51.226784000000002</c:v>
                      </c:pt>
                      <c:pt idx="450">
                        <c:v>68.289871000000005</c:v>
                      </c:pt>
                      <c:pt idx="451">
                        <c:v>92.174437999999995</c:v>
                      </c:pt>
                      <c:pt idx="452">
                        <c:v>47.785404</c:v>
                      </c:pt>
                      <c:pt idx="453">
                        <c:v>51.18927</c:v>
                      </c:pt>
                      <c:pt idx="454">
                        <c:v>75.063843000000006</c:v>
                      </c:pt>
                      <c:pt idx="455">
                        <c:v>85.284194999999997</c:v>
                      </c:pt>
                      <c:pt idx="456">
                        <c:v>57.982632000000002</c:v>
                      </c:pt>
                      <c:pt idx="457">
                        <c:v>95.483315000000005</c:v>
                      </c:pt>
                      <c:pt idx="458">
                        <c:v>71.599365000000006</c:v>
                      </c:pt>
                      <c:pt idx="459">
                        <c:v>61.359642000000001</c:v>
                      </c:pt>
                      <c:pt idx="460">
                        <c:v>40.898933</c:v>
                      </c:pt>
                      <c:pt idx="461">
                        <c:v>61.337158000000002</c:v>
                      </c:pt>
                      <c:pt idx="462">
                        <c:v>51.104931000000001</c:v>
                      </c:pt>
                      <c:pt idx="463">
                        <c:v>105.597504</c:v>
                      </c:pt>
                      <c:pt idx="464">
                        <c:v>81.737922999999995</c:v>
                      </c:pt>
                      <c:pt idx="465">
                        <c:v>74.912696999999994</c:v>
                      </c:pt>
                      <c:pt idx="466">
                        <c:v>47.662979</c:v>
                      </c:pt>
                      <c:pt idx="467">
                        <c:v>71.481361000000007</c:v>
                      </c:pt>
                      <c:pt idx="468">
                        <c:v>88.484511999999995</c:v>
                      </c:pt>
                      <c:pt idx="469">
                        <c:v>81.663039999999995</c:v>
                      </c:pt>
                      <c:pt idx="470">
                        <c:v>95.256080999999995</c:v>
                      </c:pt>
                      <c:pt idx="471">
                        <c:v>74.830344999999994</c:v>
                      </c:pt>
                      <c:pt idx="472">
                        <c:v>68.015113999999997</c:v>
                      </c:pt>
                      <c:pt idx="473">
                        <c:v>51.001980000000003</c:v>
                      </c:pt>
                      <c:pt idx="474">
                        <c:v>98.585746999999998</c:v>
                      </c:pt>
                      <c:pt idx="475">
                        <c:v>50.983275999999996</c:v>
                      </c:pt>
                      <c:pt idx="476">
                        <c:v>98.549591000000007</c:v>
                      </c:pt>
                      <c:pt idx="477">
                        <c:v>84.940963999999994</c:v>
                      </c:pt>
                      <c:pt idx="478">
                        <c:v>122.29254899999999</c:v>
                      </c:pt>
                      <c:pt idx="479">
                        <c:v>78.117019999999997</c:v>
                      </c:pt>
                      <c:pt idx="480">
                        <c:v>101.87307</c:v>
                      </c:pt>
                      <c:pt idx="481">
                        <c:v>91.668944999999994</c:v>
                      </c:pt>
                      <c:pt idx="482">
                        <c:v>98.441176999999996</c:v>
                      </c:pt>
                      <c:pt idx="483">
                        <c:v>10.181702</c:v>
                      </c:pt>
                      <c:pt idx="484">
                        <c:v>37.326053999999999</c:v>
                      </c:pt>
                      <c:pt idx="485">
                        <c:v>57.675136999999999</c:v>
                      </c:pt>
                      <c:pt idx="486">
                        <c:v>94.976906</c:v>
                      </c:pt>
                      <c:pt idx="487">
                        <c:v>71.219611999999998</c:v>
                      </c:pt>
                      <c:pt idx="488">
                        <c:v>61.034176000000002</c:v>
                      </c:pt>
                      <c:pt idx="489">
                        <c:v>122.04594400000001</c:v>
                      </c:pt>
                      <c:pt idx="490">
                        <c:v>108.465378</c:v>
                      </c:pt>
                      <c:pt idx="491">
                        <c:v>40.667048999999999</c:v>
                      </c:pt>
                      <c:pt idx="492">
                        <c:v>74.542572000000007</c:v>
                      </c:pt>
                      <c:pt idx="493">
                        <c:v>64.365852000000004</c:v>
                      </c:pt>
                      <c:pt idx="494">
                        <c:v>74.515204999999995</c:v>
                      </c:pt>
                      <c:pt idx="495">
                        <c:v>84.660820000000001</c:v>
                      </c:pt>
                      <c:pt idx="496">
                        <c:v>91.416893000000002</c:v>
                      </c:pt>
                      <c:pt idx="497">
                        <c:v>67.703781000000006</c:v>
                      </c:pt>
                      <c:pt idx="498">
                        <c:v>91.383324000000002</c:v>
                      </c:pt>
                      <c:pt idx="499">
                        <c:v>84.598647999999997</c:v>
                      </c:pt>
                      <c:pt idx="500">
                        <c:v>98.116409000000004</c:v>
                      </c:pt>
                      <c:pt idx="501">
                        <c:v>64.271355</c:v>
                      </c:pt>
                      <c:pt idx="502">
                        <c:v>57.495387999999998</c:v>
                      </c:pt>
                      <c:pt idx="503">
                        <c:v>30.433143999999999</c:v>
                      </c:pt>
                      <c:pt idx="504">
                        <c:v>74.378463999999994</c:v>
                      </c:pt>
                      <c:pt idx="505">
                        <c:v>98.026320999999996</c:v>
                      </c:pt>
                      <c:pt idx="506">
                        <c:v>77.730727999999999</c:v>
                      </c:pt>
                      <c:pt idx="507">
                        <c:v>54.063617999999998</c:v>
                      </c:pt>
                      <c:pt idx="508">
                        <c:v>67.567100999999994</c:v>
                      </c:pt>
                      <c:pt idx="509">
                        <c:v>70.932418999999996</c:v>
                      </c:pt>
                      <c:pt idx="510">
                        <c:v>91.182068000000001</c:v>
                      </c:pt>
                      <c:pt idx="511">
                        <c:v>50.647392000000004</c:v>
                      </c:pt>
                      <c:pt idx="512">
                        <c:v>94.524422000000001</c:v>
                      </c:pt>
                      <c:pt idx="513">
                        <c:v>47.253525000000003</c:v>
                      </c:pt>
                      <c:pt idx="514">
                        <c:v>70.867255999999998</c:v>
                      </c:pt>
                      <c:pt idx="515">
                        <c:v>64.106209000000007</c:v>
                      </c:pt>
                      <c:pt idx="516">
                        <c:v>77.587981999999997</c:v>
                      </c:pt>
                      <c:pt idx="517">
                        <c:v>74.200951000000003</c:v>
                      </c:pt>
                      <c:pt idx="518">
                        <c:v>124.76956199999999</c:v>
                      </c:pt>
                      <c:pt idx="519">
                        <c:v>87.659790000000001</c:v>
                      </c:pt>
                      <c:pt idx="520">
                        <c:v>74.160026999999999</c:v>
                      </c:pt>
                      <c:pt idx="521">
                        <c:v>53.924644000000001</c:v>
                      </c:pt>
                      <c:pt idx="522">
                        <c:v>50.545059000000002</c:v>
                      </c:pt>
                      <c:pt idx="523">
                        <c:v>47.166710000000002</c:v>
                      </c:pt>
                      <c:pt idx="524">
                        <c:v>90.947638999999995</c:v>
                      </c:pt>
                      <c:pt idx="525">
                        <c:v>101.03434799999999</c:v>
                      </c:pt>
                      <c:pt idx="526">
                        <c:v>47.140686000000002</c:v>
                      </c:pt>
                      <c:pt idx="527">
                        <c:v>63.964877999999999</c:v>
                      </c:pt>
                      <c:pt idx="528">
                        <c:v>40.391438000000001</c:v>
                      </c:pt>
                      <c:pt idx="529">
                        <c:v>84.133347000000001</c:v>
                      </c:pt>
                      <c:pt idx="530">
                        <c:v>80.753151000000003</c:v>
                      </c:pt>
                      <c:pt idx="531">
                        <c:v>67.281906000000006</c:v>
                      </c:pt>
                      <c:pt idx="532">
                        <c:v>77.359954999999999</c:v>
                      </c:pt>
                      <c:pt idx="533">
                        <c:v>67.257148999999998</c:v>
                      </c:pt>
                      <c:pt idx="534">
                        <c:v>70.607010000000002</c:v>
                      </c:pt>
                      <c:pt idx="535">
                        <c:v>36.977817999999999</c:v>
                      </c:pt>
                      <c:pt idx="536">
                        <c:v>87.386024000000006</c:v>
                      </c:pt>
                      <c:pt idx="537">
                        <c:v>43.684967</c:v>
                      </c:pt>
                      <c:pt idx="538">
                        <c:v>57.115982000000002</c:v>
                      </c:pt>
                      <c:pt idx="539">
                        <c:v>90.696915000000004</c:v>
                      </c:pt>
                      <c:pt idx="540">
                        <c:v>73.887589000000006</c:v>
                      </c:pt>
                      <c:pt idx="541">
                        <c:v>87.305610999999999</c:v>
                      </c:pt>
                      <c:pt idx="542">
                        <c:v>90.646827999999999</c:v>
                      </c:pt>
                      <c:pt idx="543">
                        <c:v>90.630134999999996</c:v>
                      </c:pt>
                      <c:pt idx="544">
                        <c:v>63.765014999999998</c:v>
                      </c:pt>
                      <c:pt idx="545">
                        <c:v>93.952194000000006</c:v>
                      </c:pt>
                      <c:pt idx="546">
                        <c:v>90.580070000000006</c:v>
                      </c:pt>
                      <c:pt idx="547">
                        <c:v>63.729790000000001</c:v>
                      </c:pt>
                      <c:pt idx="548">
                        <c:v>87.193123</c:v>
                      </c:pt>
                      <c:pt idx="549">
                        <c:v>57.000385000000001</c:v>
                      </c:pt>
                      <c:pt idx="550">
                        <c:v>40.228152999999999</c:v>
                      </c:pt>
                      <c:pt idx="551">
                        <c:v>87.144942999999998</c:v>
                      </c:pt>
                      <c:pt idx="552">
                        <c:v>90.479996</c:v>
                      </c:pt>
                      <c:pt idx="553">
                        <c:v>80.411841999999993</c:v>
                      </c:pt>
                      <c:pt idx="554">
                        <c:v>87.096778999999998</c:v>
                      </c:pt>
                      <c:pt idx="555">
                        <c:v>63.635917999999997</c:v>
                      </c:pt>
                      <c:pt idx="556">
                        <c:v>40.183697000000002</c:v>
                      </c:pt>
                      <c:pt idx="557">
                        <c:v>83.700607000000005</c:v>
                      </c:pt>
                      <c:pt idx="558">
                        <c:v>90.379997000000003</c:v>
                      </c:pt>
                      <c:pt idx="559">
                        <c:v>83.669753999999998</c:v>
                      </c:pt>
                      <c:pt idx="560">
                        <c:v>87.000504000000006</c:v>
                      </c:pt>
                      <c:pt idx="561">
                        <c:v>70.256682999999995</c:v>
                      </c:pt>
                      <c:pt idx="562">
                        <c:v>76.933609000000004</c:v>
                      </c:pt>
                      <c:pt idx="563">
                        <c:v>80.263748000000007</c:v>
                      </c:pt>
                      <c:pt idx="564">
                        <c:v>73.561538999999996</c:v>
                      </c:pt>
                      <c:pt idx="565">
                        <c:v>33.430897000000002</c:v>
                      </c:pt>
                      <c:pt idx="566">
                        <c:v>73.534408999999997</c:v>
                      </c:pt>
                      <c:pt idx="567">
                        <c:v>90.230132999999995</c:v>
                      </c:pt>
                      <c:pt idx="568">
                        <c:v>66.824805999999995</c:v>
                      </c:pt>
                      <c:pt idx="569">
                        <c:v>33.406241999999999</c:v>
                      </c:pt>
                      <c:pt idx="570">
                        <c:v>53.440128000000001</c:v>
                      </c:pt>
                      <c:pt idx="571">
                        <c:v>50.090877999999996</c:v>
                      </c:pt>
                      <c:pt idx="572">
                        <c:v>36.726531999999999</c:v>
                      </c:pt>
                      <c:pt idx="573">
                        <c:v>56.748717999999997</c:v>
                      </c:pt>
                      <c:pt idx="574">
                        <c:v>46.725616000000002</c:v>
                      </c:pt>
                      <c:pt idx="575">
                        <c:v>73.412414999999996</c:v>
                      </c:pt>
                      <c:pt idx="576">
                        <c:v>53.380997000000001</c:v>
                      </c:pt>
                      <c:pt idx="577">
                        <c:v>66.713936000000004</c:v>
                      </c:pt>
                      <c:pt idx="578">
                        <c:v>86.712112000000005</c:v>
                      </c:pt>
                      <c:pt idx="579">
                        <c:v>126.709694</c:v>
                      </c:pt>
                      <c:pt idx="580">
                        <c:v>90.013953999999998</c:v>
                      </c:pt>
                      <c:pt idx="581">
                        <c:v>79.997635000000002</c:v>
                      </c:pt>
                      <c:pt idx="582">
                        <c:v>83.315490999999994</c:v>
                      </c:pt>
                      <c:pt idx="583">
                        <c:v>73.304091999999997</c:v>
                      </c:pt>
                      <c:pt idx="584">
                        <c:v>76.621948000000003</c:v>
                      </c:pt>
                      <c:pt idx="585">
                        <c:v>99.923225000000002</c:v>
                      </c:pt>
                      <c:pt idx="586">
                        <c:v>99.904777999999993</c:v>
                      </c:pt>
                      <c:pt idx="587">
                        <c:v>86.568152999999995</c:v>
                      </c:pt>
                      <c:pt idx="588">
                        <c:v>76.565376000000001</c:v>
                      </c:pt>
                      <c:pt idx="589">
                        <c:v>99.849441999999996</c:v>
                      </c:pt>
                      <c:pt idx="590">
                        <c:v>46.587798999999997</c:v>
                      </c:pt>
                      <c:pt idx="591">
                        <c:v>36.597938999999997</c:v>
                      </c:pt>
                      <c:pt idx="592">
                        <c:v>63.202945999999997</c:v>
                      </c:pt>
                      <c:pt idx="593">
                        <c:v>63.191273000000002</c:v>
                      </c:pt>
                      <c:pt idx="594">
                        <c:v>56.529114</c:v>
                      </c:pt>
                      <c:pt idx="595">
                        <c:v>59.843299999999999</c:v>
                      </c:pt>
                      <c:pt idx="596">
                        <c:v>63.156258000000001</c:v>
                      </c:pt>
                      <c:pt idx="597">
                        <c:v>66.467986999999994</c:v>
                      </c:pt>
                      <c:pt idx="598">
                        <c:v>43.196209000000003</c:v>
                      </c:pt>
                      <c:pt idx="599">
                        <c:v>49.832568999999999</c:v>
                      </c:pt>
                      <c:pt idx="600">
                        <c:v>66.431145000000001</c:v>
                      </c:pt>
                      <c:pt idx="601">
                        <c:v>66.418869000000001</c:v>
                      </c:pt>
                      <c:pt idx="602">
                        <c:v>79.687911999999997</c:v>
                      </c:pt>
                      <c:pt idx="603">
                        <c:v>102.91119399999999</c:v>
                      </c:pt>
                      <c:pt idx="604">
                        <c:v>76.339354999999998</c:v>
                      </c:pt>
                      <c:pt idx="605">
                        <c:v>73.006752000000006</c:v>
                      </c:pt>
                      <c:pt idx="606">
                        <c:v>66.357506000000001</c:v>
                      </c:pt>
                      <c:pt idx="607">
                        <c:v>86.248810000000006</c:v>
                      </c:pt>
                      <c:pt idx="608">
                        <c:v>59.699677000000001</c:v>
                      </c:pt>
                      <c:pt idx="609">
                        <c:v>109.429169</c:v>
                      </c:pt>
                      <c:pt idx="610">
                        <c:v>79.570128999999994</c:v>
                      </c:pt>
                      <c:pt idx="611">
                        <c:v>49.722136999999996</c:v>
                      </c:pt>
                      <c:pt idx="612">
                        <c:v>56.341330999999997</c:v>
                      </c:pt>
                      <c:pt idx="613">
                        <c:v>86.15316</c:v>
                      </c:pt>
                      <c:pt idx="614">
                        <c:v>66.259406999999996</c:v>
                      </c:pt>
                      <c:pt idx="615">
                        <c:v>59.622433000000001</c:v>
                      </c:pt>
                      <c:pt idx="616">
                        <c:v>79.481872999999993</c:v>
                      </c:pt>
                      <c:pt idx="617">
                        <c:v>66.222640999999996</c:v>
                      </c:pt>
                      <c:pt idx="618">
                        <c:v>43.036754999999999</c:v>
                      </c:pt>
                      <c:pt idx="619">
                        <c:v>112.536835</c:v>
                      </c:pt>
                      <c:pt idx="620">
                        <c:v>95.969543000000002</c:v>
                      </c:pt>
                      <c:pt idx="621">
                        <c:v>49.630234000000002</c:v>
                      </c:pt>
                      <c:pt idx="622">
                        <c:v>82.701751999999999</c:v>
                      </c:pt>
                      <c:pt idx="623">
                        <c:v>62.841698000000001</c:v>
                      </c:pt>
                      <c:pt idx="624">
                        <c:v>102.512215</c:v>
                      </c:pt>
                      <c:pt idx="625">
                        <c:v>33.062336000000002</c:v>
                      </c:pt>
                      <c:pt idx="626">
                        <c:v>79.334914999999995</c:v>
                      </c:pt>
                      <c:pt idx="627">
                        <c:v>76.015220999999997</c:v>
                      </c:pt>
                      <c:pt idx="628">
                        <c:v>76.001152000000005</c:v>
                      </c:pt>
                      <c:pt idx="629">
                        <c:v>75.987082999999998</c:v>
                      </c:pt>
                      <c:pt idx="630">
                        <c:v>95.792061000000004</c:v>
                      </c:pt>
                      <c:pt idx="631">
                        <c:v>42.933318999999997</c:v>
                      </c:pt>
                      <c:pt idx="632">
                        <c:v>118.87024700000001</c:v>
                      </c:pt>
                      <c:pt idx="633">
                        <c:v>69.328140000000005</c:v>
                      </c:pt>
                      <c:pt idx="634">
                        <c:v>89.119667000000007</c:v>
                      </c:pt>
                      <c:pt idx="635">
                        <c:v>19.800702999999999</c:v>
                      </c:pt>
                      <c:pt idx="636">
                        <c:v>98.985184000000004</c:v>
                      </c:pt>
                      <c:pt idx="637">
                        <c:v>69.276793999999995</c:v>
                      </c:pt>
                      <c:pt idx="638">
                        <c:v>108.843369</c:v>
                      </c:pt>
                      <c:pt idx="639">
                        <c:v>82.441817999999998</c:v>
                      </c:pt>
                      <c:pt idx="640">
                        <c:v>102.208916</c:v>
                      </c:pt>
                      <c:pt idx="641">
                        <c:v>72.521927000000005</c:v>
                      </c:pt>
                      <c:pt idx="642">
                        <c:v>95.579369</c:v>
                      </c:pt>
                      <c:pt idx="643">
                        <c:v>39.542755</c:v>
                      </c:pt>
                      <c:pt idx="644">
                        <c:v>108.722427</c:v>
                      </c:pt>
                      <c:pt idx="645">
                        <c:v>85.644217999999995</c:v>
                      </c:pt>
                      <c:pt idx="646">
                        <c:v>46.107571</c:v>
                      </c:pt>
                      <c:pt idx="647">
                        <c:v>62.562961999999999</c:v>
                      </c:pt>
                      <c:pt idx="648">
                        <c:v>52.674835000000002</c:v>
                      </c:pt>
                      <c:pt idx="649">
                        <c:v>98.747009000000006</c:v>
                      </c:pt>
                      <c:pt idx="650">
                        <c:v>92.146789999999996</c:v>
                      </c:pt>
                      <c:pt idx="651">
                        <c:v>72.387626999999995</c:v>
                      </c:pt>
                      <c:pt idx="652">
                        <c:v>42.766579</c:v>
                      </c:pt>
                      <c:pt idx="653">
                        <c:v>72.360786000000004</c:v>
                      </c:pt>
                      <c:pt idx="654">
                        <c:v>49.327750999999999</c:v>
                      </c:pt>
                      <c:pt idx="655">
                        <c:v>75.621864000000002</c:v>
                      </c:pt>
                      <c:pt idx="656">
                        <c:v>59.171351999999999</c:v>
                      </c:pt>
                      <c:pt idx="657">
                        <c:v>82.167191000000003</c:v>
                      </c:pt>
                      <c:pt idx="658">
                        <c:v>78.865875000000003</c:v>
                      </c:pt>
                      <c:pt idx="659">
                        <c:v>111.705933</c:v>
                      </c:pt>
                      <c:pt idx="660">
                        <c:v>82.121482999999998</c:v>
                      </c:pt>
                      <c:pt idx="661">
                        <c:v>105.09599300000001</c:v>
                      </c:pt>
                      <c:pt idx="662">
                        <c:v>65.672813000000005</c:v>
                      </c:pt>
                      <c:pt idx="663">
                        <c:v>65.660629</c:v>
                      </c:pt>
                      <c:pt idx="664">
                        <c:v>65.648444999999995</c:v>
                      </c:pt>
                      <c:pt idx="665">
                        <c:v>52.509010000000004</c:v>
                      </c:pt>
                      <c:pt idx="666">
                        <c:v>85.311310000000006</c:v>
                      </c:pt>
                      <c:pt idx="667">
                        <c:v>95.137268000000006</c:v>
                      </c:pt>
                      <c:pt idx="668">
                        <c:v>52.479785999999997</c:v>
                      </c:pt>
                      <c:pt idx="669">
                        <c:v>32.793776999999999</c:v>
                      </c:pt>
                      <c:pt idx="670">
                        <c:v>68.854149000000007</c:v>
                      </c:pt>
                      <c:pt idx="671">
                        <c:v>62.285049000000001</c:v>
                      </c:pt>
                      <c:pt idx="672">
                        <c:v>52.440829999999998</c:v>
                      </c:pt>
                      <c:pt idx="673">
                        <c:v>32.769435999999999</c:v>
                      </c:pt>
                      <c:pt idx="674">
                        <c:v>52.42136</c:v>
                      </c:pt>
                      <c:pt idx="675">
                        <c:v>68.790260000000004</c:v>
                      </c:pt>
                      <c:pt idx="676">
                        <c:v>55.677016999999999</c:v>
                      </c:pt>
                      <c:pt idx="677">
                        <c:v>85.137268000000006</c:v>
                      </c:pt>
                      <c:pt idx="678">
                        <c:v>29.465119999999999</c:v>
                      </c:pt>
                      <c:pt idx="679">
                        <c:v>65.465889000000004</c:v>
                      </c:pt>
                      <c:pt idx="680">
                        <c:v>49.090297999999997</c:v>
                      </c:pt>
                      <c:pt idx="681">
                        <c:v>98.162353999999993</c:v>
                      </c:pt>
                      <c:pt idx="682">
                        <c:v>29.443237</c:v>
                      </c:pt>
                      <c:pt idx="683">
                        <c:v>98.125893000000005</c:v>
                      </c:pt>
                      <c:pt idx="684">
                        <c:v>78.486130000000003</c:v>
                      </c:pt>
                      <c:pt idx="685">
                        <c:v>101.35908499999999</c:v>
                      </c:pt>
                      <c:pt idx="686">
                        <c:v>111.14737700000001</c:v>
                      </c:pt>
                      <c:pt idx="687">
                        <c:v>55.563361999999998</c:v>
                      </c:pt>
                      <c:pt idx="688">
                        <c:v>39.213909000000001</c:v>
                      </c:pt>
                      <c:pt idx="689">
                        <c:v>45.741058000000002</c:v>
                      </c:pt>
                      <c:pt idx="690">
                        <c:v>81.665283000000002</c:v>
                      </c:pt>
                      <c:pt idx="691">
                        <c:v>91.448111999999995</c:v>
                      </c:pt>
                      <c:pt idx="692">
                        <c:v>75.104134000000002</c:v>
                      </c:pt>
                      <c:pt idx="693">
                        <c:v>75.090171999999995</c:v>
                      </c:pt>
                      <c:pt idx="694">
                        <c:v>88.132949999999994</c:v>
                      </c:pt>
                      <c:pt idx="695">
                        <c:v>55.480801</c:v>
                      </c:pt>
                      <c:pt idx="696">
                        <c:v>88.100182000000004</c:v>
                      </c:pt>
                      <c:pt idx="697">
                        <c:v>42.410721000000002</c:v>
                      </c:pt>
                      <c:pt idx="698">
                        <c:v>48.926346000000002</c:v>
                      </c:pt>
                      <c:pt idx="699">
                        <c:v>58.700699</c:v>
                      </c:pt>
                      <c:pt idx="700">
                        <c:v>68.471412999999998</c:v>
                      </c:pt>
                      <c:pt idx="701">
                        <c:v>91.278236000000007</c:v>
                      </c:pt>
                      <c:pt idx="702">
                        <c:v>88.001930000000002</c:v>
                      </c:pt>
                      <c:pt idx="703">
                        <c:v>65.174492000000001</c:v>
                      </c:pt>
                      <c:pt idx="704">
                        <c:v>117.292267</c:v>
                      </c:pt>
                      <c:pt idx="705">
                        <c:v>74.922782999999995</c:v>
                      </c:pt>
                      <c:pt idx="706">
                        <c:v>123.762444</c:v>
                      </c:pt>
                      <c:pt idx="707">
                        <c:v>84.663810999999995</c:v>
                      </c:pt>
                      <c:pt idx="708">
                        <c:v>84.648064000000005</c:v>
                      </c:pt>
                      <c:pt idx="709">
                        <c:v>65.101776000000001</c:v>
                      </c:pt>
                      <c:pt idx="710">
                        <c:v>78.107596999999998</c:v>
                      </c:pt>
                      <c:pt idx="711">
                        <c:v>68.331429</c:v>
                      </c:pt>
                      <c:pt idx="712">
                        <c:v>87.838341</c:v>
                      </c:pt>
                      <c:pt idx="713">
                        <c:v>55.29533</c:v>
                      </c:pt>
                      <c:pt idx="714">
                        <c:v>65.041222000000005</c:v>
                      </c:pt>
                      <c:pt idx="715">
                        <c:v>39.017467000000003</c:v>
                      </c:pt>
                      <c:pt idx="716">
                        <c:v>52.013607</c:v>
                      </c:pt>
                      <c:pt idx="717">
                        <c:v>81.256134000000003</c:v>
                      </c:pt>
                      <c:pt idx="718">
                        <c:v>64.992805000000004</c:v>
                      </c:pt>
                      <c:pt idx="719">
                        <c:v>90.972983999999997</c:v>
                      </c:pt>
                      <c:pt idx="720">
                        <c:v>61.720177</c:v>
                      </c:pt>
                      <c:pt idx="721">
                        <c:v>71.452156000000002</c:v>
                      </c:pt>
                      <c:pt idx="722">
                        <c:v>64.944412</c:v>
                      </c:pt>
                      <c:pt idx="723">
                        <c:v>100.645088</c:v>
                      </c:pt>
                      <c:pt idx="724">
                        <c:v>77.904266000000007</c:v>
                      </c:pt>
                      <c:pt idx="725">
                        <c:v>97.362198000000006</c:v>
                      </c:pt>
                      <c:pt idx="726">
                        <c:v>107.078468</c:v>
                      </c:pt>
                      <c:pt idx="727">
                        <c:v>68.128151000000003</c:v>
                      </c:pt>
                      <c:pt idx="728">
                        <c:v>142.718109</c:v>
                      </c:pt>
                      <c:pt idx="729">
                        <c:v>100.532661</c:v>
                      </c:pt>
                      <c:pt idx="730">
                        <c:v>87.544387999999998</c:v>
                      </c:pt>
                      <c:pt idx="731">
                        <c:v>84.286300999999995</c:v>
                      </c:pt>
                      <c:pt idx="732">
                        <c:v>68.064712999999998</c:v>
                      </c:pt>
                      <c:pt idx="733">
                        <c:v>48.608589000000002</c:v>
                      </c:pt>
                      <c:pt idx="734">
                        <c:v>74.519278999999997</c:v>
                      </c:pt>
                      <c:pt idx="735">
                        <c:v>90.702217000000005</c:v>
                      </c:pt>
                      <c:pt idx="736">
                        <c:v>123.07292200000001</c:v>
                      </c:pt>
                      <c:pt idx="737">
                        <c:v>58.286835000000004</c:v>
                      </c:pt>
                      <c:pt idx="738">
                        <c:v>58.275967000000001</c:v>
                      </c:pt>
                      <c:pt idx="739">
                        <c:v>74.449852000000007</c:v>
                      </c:pt>
                      <c:pt idx="740">
                        <c:v>80.908669000000003</c:v>
                      </c:pt>
                      <c:pt idx="741">
                        <c:v>67.950607000000005</c:v>
                      </c:pt>
                      <c:pt idx="742">
                        <c:v>64.702804999999998</c:v>
                      </c:pt>
                      <c:pt idx="743">
                        <c:v>74.394347999999994</c:v>
                      </c:pt>
                      <c:pt idx="744">
                        <c:v>80.848343</c:v>
                      </c:pt>
                      <c:pt idx="745">
                        <c:v>61.433281000000001</c:v>
                      </c:pt>
                      <c:pt idx="746">
                        <c:v>25.861820000000002</c:v>
                      </c:pt>
                      <c:pt idx="747">
                        <c:v>61.410366000000003</c:v>
                      </c:pt>
                      <c:pt idx="748">
                        <c:v>67.861953999999997</c:v>
                      </c:pt>
                      <c:pt idx="749">
                        <c:v>29.07827</c:v>
                      </c:pt>
                      <c:pt idx="750">
                        <c:v>71.066956000000005</c:v>
                      </c:pt>
                      <c:pt idx="751">
                        <c:v>32.297134</c:v>
                      </c:pt>
                      <c:pt idx="752">
                        <c:v>32.291106999999997</c:v>
                      </c:pt>
                      <c:pt idx="753">
                        <c:v>61.341659999999997</c:v>
                      </c:pt>
                      <c:pt idx="754">
                        <c:v>35.506965999999998</c:v>
                      </c:pt>
                      <c:pt idx="755">
                        <c:v>22.591125000000002</c:v>
                      </c:pt>
                      <c:pt idx="756">
                        <c:v>74.214127000000005</c:v>
                      </c:pt>
                      <c:pt idx="757">
                        <c:v>80.652473000000001</c:v>
                      </c:pt>
                      <c:pt idx="758">
                        <c:v>54.833447</c:v>
                      </c:pt>
                      <c:pt idx="759">
                        <c:v>58.048107000000002</c:v>
                      </c:pt>
                      <c:pt idx="760">
                        <c:v>67.710151999999994</c:v>
                      </c:pt>
                      <c:pt idx="761">
                        <c:v>51.579056000000001</c:v>
                      </c:pt>
                      <c:pt idx="762">
                        <c:v>35.453978999999997</c:v>
                      </c:pt>
                      <c:pt idx="763">
                        <c:v>112.78705600000001</c:v>
                      </c:pt>
                      <c:pt idx="764">
                        <c:v>57.993941999999997</c:v>
                      </c:pt>
                      <c:pt idx="765">
                        <c:v>93.417236000000003</c:v>
                      </c:pt>
                      <c:pt idx="766">
                        <c:v>64.413651000000002</c:v>
                      </c:pt>
                      <c:pt idx="767">
                        <c:v>61.181538000000003</c:v>
                      </c:pt>
                      <c:pt idx="768">
                        <c:v>93.364906000000005</c:v>
                      </c:pt>
                      <c:pt idx="769">
                        <c:v>93.347472999999994</c:v>
                      </c:pt>
                      <c:pt idx="770">
                        <c:v>57.928986000000002</c:v>
                      </c:pt>
                      <c:pt idx="771">
                        <c:v>93.312599000000006</c:v>
                      </c:pt>
                      <c:pt idx="772">
                        <c:v>83.643944000000005</c:v>
                      </c:pt>
                      <c:pt idx="773">
                        <c:v>70.762421000000003</c:v>
                      </c:pt>
                      <c:pt idx="774">
                        <c:v>99.692054999999996</c:v>
                      </c:pt>
                      <c:pt idx="775">
                        <c:v>70.735977000000005</c:v>
                      </c:pt>
                      <c:pt idx="776">
                        <c:v>83.581444000000005</c:v>
                      </c:pt>
                      <c:pt idx="777">
                        <c:v>102.85025</c:v>
                      </c:pt>
                      <c:pt idx="778">
                        <c:v>86.763679999999994</c:v>
                      </c:pt>
                      <c:pt idx="779">
                        <c:v>67.470253</c:v>
                      </c:pt>
                      <c:pt idx="780">
                        <c:v>25.698149000000001</c:v>
                      </c:pt>
                      <c:pt idx="781">
                        <c:v>64.233360000000005</c:v>
                      </c:pt>
                      <c:pt idx="782">
                        <c:v>86.698830000000001</c:v>
                      </c:pt>
                      <c:pt idx="783">
                        <c:v>70.630279999999999</c:v>
                      </c:pt>
                      <c:pt idx="784">
                        <c:v>83.456551000000005</c:v>
                      </c:pt>
                      <c:pt idx="785">
                        <c:v>60.976073999999997</c:v>
                      </c:pt>
                      <c:pt idx="786">
                        <c:v>80.216674999999995</c:v>
                      </c:pt>
                      <c:pt idx="787">
                        <c:v>93.033942999999994</c:v>
                      </c:pt>
                      <c:pt idx="788">
                        <c:v>76.979209999999995</c:v>
                      </c:pt>
                      <c:pt idx="789">
                        <c:v>73.757942</c:v>
                      </c:pt>
                      <c:pt idx="790">
                        <c:v>51.300277999999999</c:v>
                      </c:pt>
                      <c:pt idx="791">
                        <c:v>41.673679</c:v>
                      </c:pt>
                      <c:pt idx="792">
                        <c:v>92.946976000000006</c:v>
                      </c:pt>
                      <c:pt idx="793">
                        <c:v>83.316185000000004</c:v>
                      </c:pt>
                      <c:pt idx="794">
                        <c:v>73.688987999999995</c:v>
                      </c:pt>
                      <c:pt idx="795">
                        <c:v>67.268660999999994</c:v>
                      </c:pt>
                      <c:pt idx="796">
                        <c:v>51.242725</c:v>
                      </c:pt>
                      <c:pt idx="797">
                        <c:v>70.445564000000005</c:v>
                      </c:pt>
                      <c:pt idx="798">
                        <c:v>105.648567</c:v>
                      </c:pt>
                      <c:pt idx="799">
                        <c:v>32.008727999999998</c:v>
                      </c:pt>
                      <c:pt idx="800">
                        <c:v>83.207115000000002</c:v>
                      </c:pt>
                      <c:pt idx="801">
                        <c:v>60.793818999999999</c:v>
                      </c:pt>
                      <c:pt idx="802">
                        <c:v>41.587986000000001</c:v>
                      </c:pt>
                      <c:pt idx="803">
                        <c:v>73.564971999999997</c:v>
                      </c:pt>
                      <c:pt idx="804">
                        <c:v>102.3321</c:v>
                      </c:pt>
                      <c:pt idx="805">
                        <c:v>76.734711000000004</c:v>
                      </c:pt>
                      <c:pt idx="806">
                        <c:v>57.540256999999997</c:v>
                      </c:pt>
                      <c:pt idx="807">
                        <c:v>60.725566999999998</c:v>
                      </c:pt>
                      <c:pt idx="808">
                        <c:v>60.714194999999997</c:v>
                      </c:pt>
                      <c:pt idx="809">
                        <c:v>41.533512000000002</c:v>
                      </c:pt>
                      <c:pt idx="810">
                        <c:v>95.828620999999998</c:v>
                      </c:pt>
                      <c:pt idx="811">
                        <c:v>99.004356000000001</c:v>
                      </c:pt>
                      <c:pt idx="812">
                        <c:v>67.054908999999995</c:v>
                      </c:pt>
                      <c:pt idx="813">
                        <c:v>73.427329999999998</c:v>
                      </c:pt>
                      <c:pt idx="814">
                        <c:v>76.605475999999996</c:v>
                      </c:pt>
                      <c:pt idx="815">
                        <c:v>73.399826000000004</c:v>
                      </c:pt>
                      <c:pt idx="816">
                        <c:v>92.530265999999997</c:v>
                      </c:pt>
                      <c:pt idx="817">
                        <c:v>57.421821999999999</c:v>
                      </c:pt>
                      <c:pt idx="818">
                        <c:v>79.737587000000005</c:v>
                      </c:pt>
                      <c:pt idx="819">
                        <c:v>92.478263999999996</c:v>
                      </c:pt>
                      <c:pt idx="820">
                        <c:v>86.084320000000005</c:v>
                      </c:pt>
                      <c:pt idx="821">
                        <c:v>63.754215000000002</c:v>
                      </c:pt>
                      <c:pt idx="822">
                        <c:v>124.297417</c:v>
                      </c:pt>
                      <c:pt idx="823">
                        <c:v>82.849411000000003</c:v>
                      </c:pt>
                      <c:pt idx="824">
                        <c:v>38.231022000000003</c:v>
                      </c:pt>
                      <c:pt idx="825">
                        <c:v>82.818359000000001</c:v>
                      </c:pt>
                      <c:pt idx="826">
                        <c:v>50.955589000000003</c:v>
                      </c:pt>
                      <c:pt idx="827">
                        <c:v>44.577781999999999</c:v>
                      </c:pt>
                      <c:pt idx="828">
                        <c:v>70.037666000000002</c:v>
                      </c:pt>
                      <c:pt idx="829">
                        <c:v>70.024535999999998</c:v>
                      </c:pt>
                      <c:pt idx="830">
                        <c:v>79.558411000000007</c:v>
                      </c:pt>
                      <c:pt idx="831">
                        <c:v>89.088714999999993</c:v>
                      </c:pt>
                      <c:pt idx="832">
                        <c:v>47.717143999999998</c:v>
                      </c:pt>
                      <c:pt idx="833">
                        <c:v>1383.53772</c:v>
                      </c:pt>
                      <c:pt idx="834">
                        <c:v>79.498749000000004</c:v>
                      </c:pt>
                      <c:pt idx="835">
                        <c:v>79.483833000000004</c:v>
                      </c:pt>
                      <c:pt idx="836">
                        <c:v>79.468924999999999</c:v>
                      </c:pt>
                      <c:pt idx="837">
                        <c:v>82.632171999999997</c:v>
                      </c:pt>
                      <c:pt idx="838">
                        <c:v>63.551285</c:v>
                      </c:pt>
                      <c:pt idx="839">
                        <c:v>79.424201999999994</c:v>
                      </c:pt>
                      <c:pt idx="840">
                        <c:v>92.114791999999994</c:v>
                      </c:pt>
                      <c:pt idx="841">
                        <c:v>73.042846999999995</c:v>
                      </c:pt>
                      <c:pt idx="842">
                        <c:v>47.627701000000002</c:v>
                      </c:pt>
                      <c:pt idx="843">
                        <c:v>53.967930000000003</c:v>
                      </c:pt>
                      <c:pt idx="844">
                        <c:v>88.871673999999999</c:v>
                      </c:pt>
                      <c:pt idx="845">
                        <c:v>57.121066999999996</c:v>
                      </c:pt>
                      <c:pt idx="846">
                        <c:v>60.283141999999998</c:v>
                      </c:pt>
                      <c:pt idx="847">
                        <c:v>53.927422</c:v>
                      </c:pt>
                      <c:pt idx="848">
                        <c:v>53.917296999999998</c:v>
                      </c:pt>
                      <c:pt idx="849">
                        <c:v>38.052123999999999</c:v>
                      </c:pt>
                      <c:pt idx="850">
                        <c:v>50.726638999999999</c:v>
                      </c:pt>
                      <c:pt idx="851">
                        <c:v>82.415313999999995</c:v>
                      </c:pt>
                      <c:pt idx="852">
                        <c:v>79.230614000000003</c:v>
                      </c:pt>
                      <c:pt idx="853">
                        <c:v>63.372585000000001</c:v>
                      </c:pt>
                      <c:pt idx="854">
                        <c:v>47.520511999999997</c:v>
                      </c:pt>
                      <c:pt idx="855">
                        <c:v>101.35805499999999</c:v>
                      </c:pt>
                      <c:pt idx="856">
                        <c:v>72.837418</c:v>
                      </c:pt>
                      <c:pt idx="857">
                        <c:v>50.659987999999998</c:v>
                      </c:pt>
                      <c:pt idx="858">
                        <c:v>72.810051000000001</c:v>
                      </c:pt>
                      <c:pt idx="859">
                        <c:v>88.621673999999999</c:v>
                      </c:pt>
                      <c:pt idx="860">
                        <c:v>41.138046000000003</c:v>
                      </c:pt>
                      <c:pt idx="861">
                        <c:v>104.40773</c:v>
                      </c:pt>
                      <c:pt idx="862">
                        <c:v>88.571731999999997</c:v>
                      </c:pt>
                      <c:pt idx="863">
                        <c:v>79.067038999999994</c:v>
                      </c:pt>
                      <c:pt idx="864">
                        <c:v>56.917572</c:v>
                      </c:pt>
                      <c:pt idx="865">
                        <c:v>37.937916000000001</c:v>
                      </c:pt>
                      <c:pt idx="866">
                        <c:v>56.896178999999997</c:v>
                      </c:pt>
                      <c:pt idx="867">
                        <c:v>34.763351</c:v>
                      </c:pt>
                      <c:pt idx="868">
                        <c:v>41.076236999999999</c:v>
                      </c:pt>
                      <c:pt idx="869">
                        <c:v>69.500564999999995</c:v>
                      </c:pt>
                      <c:pt idx="870">
                        <c:v>91.597160000000002</c:v>
                      </c:pt>
                      <c:pt idx="871">
                        <c:v>88.422004999999999</c:v>
                      </c:pt>
                      <c:pt idx="872">
                        <c:v>85.248047</c:v>
                      </c:pt>
                      <c:pt idx="873">
                        <c:v>119.956169</c:v>
                      </c:pt>
                      <c:pt idx="874">
                        <c:v>72.591399999999993</c:v>
                      </c:pt>
                      <c:pt idx="875">
                        <c:v>63.111083999999998</c:v>
                      </c:pt>
                      <c:pt idx="876">
                        <c:v>82.028976</c:v>
                      </c:pt>
                      <c:pt idx="877">
                        <c:v>44.161140000000003</c:v>
                      </c:pt>
                      <c:pt idx="878">
                        <c:v>40.999062000000002</c:v>
                      </c:pt>
                      <c:pt idx="879">
                        <c:v>66.216797</c:v>
                      </c:pt>
                      <c:pt idx="880">
                        <c:v>91.425033999999997</c:v>
                      </c:pt>
                      <c:pt idx="881">
                        <c:v>88.255843999999996</c:v>
                      </c:pt>
                      <c:pt idx="882">
                        <c:v>75.633628999999999</c:v>
                      </c:pt>
                      <c:pt idx="883">
                        <c:v>34.65889</c:v>
                      </c:pt>
                      <c:pt idx="884">
                        <c:v>94.506461999999999</c:v>
                      </c:pt>
                      <c:pt idx="885">
                        <c:v>47.244338999999997</c:v>
                      </c:pt>
                      <c:pt idx="886">
                        <c:v>40.937389000000003</c:v>
                      </c:pt>
                      <c:pt idx="887">
                        <c:v>56.671866999999999</c:v>
                      </c:pt>
                      <c:pt idx="888">
                        <c:v>44.069823999999997</c:v>
                      </c:pt>
                      <c:pt idx="889">
                        <c:v>78.681297000000001</c:v>
                      </c:pt>
                      <c:pt idx="890">
                        <c:v>69.226508999999993</c:v>
                      </c:pt>
                      <c:pt idx="891">
                        <c:v>50.337074000000001</c:v>
                      </c:pt>
                      <c:pt idx="892">
                        <c:v>44.036648</c:v>
                      </c:pt>
                      <c:pt idx="893">
                        <c:v>59.752769000000001</c:v>
                      </c:pt>
                      <c:pt idx="894">
                        <c:v>84.895843999999997</c:v>
                      </c:pt>
                      <c:pt idx="895">
                        <c:v>88.023551999999995</c:v>
                      </c:pt>
                      <c:pt idx="896">
                        <c:v>56.575912000000002</c:v>
                      </c:pt>
                      <c:pt idx="897">
                        <c:v>100.560455</c:v>
                      </c:pt>
                      <c:pt idx="898">
                        <c:v>81.689980000000006</c:v>
                      </c:pt>
                      <c:pt idx="899">
                        <c:v>65.967940999999996</c:v>
                      </c:pt>
                      <c:pt idx="900">
                        <c:v>25.125912</c:v>
                      </c:pt>
                      <c:pt idx="901">
                        <c:v>62.802943999999997</c:v>
                      </c:pt>
                      <c:pt idx="902">
                        <c:v>47.093333999999999</c:v>
                      </c:pt>
                      <c:pt idx="903">
                        <c:v>40.806533999999999</c:v>
                      </c:pt>
                      <c:pt idx="904">
                        <c:v>47.075588000000003</c:v>
                      </c:pt>
                      <c:pt idx="905">
                        <c:v>69.031188999999998</c:v>
                      </c:pt>
                      <c:pt idx="906">
                        <c:v>65.880989</c:v>
                      </c:pt>
                      <c:pt idx="907">
                        <c:v>50.185580999999999</c:v>
                      </c:pt>
                      <c:pt idx="908">
                        <c:v>62.720154000000001</c:v>
                      </c:pt>
                      <c:pt idx="909">
                        <c:v>53.302081999999999</c:v>
                      </c:pt>
                      <c:pt idx="910">
                        <c:v>90.909942999999998</c:v>
                      </c:pt>
                      <c:pt idx="911">
                        <c:v>43.879283999999998</c:v>
                      </c:pt>
                      <c:pt idx="912">
                        <c:v>28.202793</c:v>
                      </c:pt>
                      <c:pt idx="913">
                        <c:v>72.060219000000004</c:v>
                      </c:pt>
                      <c:pt idx="914">
                        <c:v>75.179091999999997</c:v>
                      </c:pt>
                      <c:pt idx="915">
                        <c:v>75.164917000000003</c:v>
                      </c:pt>
                      <c:pt idx="916">
                        <c:v>59.494338999999997</c:v>
                      </c:pt>
                      <c:pt idx="917">
                        <c:v>84.528640999999993</c:v>
                      </c:pt>
                      <c:pt idx="918">
                        <c:v>100.1632</c:v>
                      </c:pt>
                      <c:pt idx="919">
                        <c:v>59.460681999999998</c:v>
                      </c:pt>
                      <c:pt idx="920">
                        <c:v>62.578387999999997</c:v>
                      </c:pt>
                      <c:pt idx="921">
                        <c:v>43.796607999999999</c:v>
                      </c:pt>
                      <c:pt idx="922">
                        <c:v>78.193473999999995</c:v>
                      </c:pt>
                      <c:pt idx="923">
                        <c:v>62.54298</c:v>
                      </c:pt>
                      <c:pt idx="924">
                        <c:v>50.024943999999998</c:v>
                      </c:pt>
                      <c:pt idx="925">
                        <c:v>100.031006</c:v>
                      </c:pt>
                      <c:pt idx="926">
                        <c:v>78.134476000000006</c:v>
                      </c:pt>
                      <c:pt idx="927">
                        <c:v>62.495789000000002</c:v>
                      </c:pt>
                      <c:pt idx="928">
                        <c:v>99.974388000000005</c:v>
                      </c:pt>
                      <c:pt idx="929">
                        <c:v>49.977760000000004</c:v>
                      </c:pt>
                      <c:pt idx="930">
                        <c:v>49.968327000000002</c:v>
                      </c:pt>
                      <c:pt idx="931">
                        <c:v>53.081325999999997</c:v>
                      </c:pt>
                      <c:pt idx="932">
                        <c:v>12.487367000000001</c:v>
                      </c:pt>
                      <c:pt idx="933">
                        <c:v>53.061287</c:v>
                      </c:pt>
                      <c:pt idx="934">
                        <c:v>59.292594999999999</c:v>
                      </c:pt>
                      <c:pt idx="935">
                        <c:v>49.921180999999997</c:v>
                      </c:pt>
                      <c:pt idx="936">
                        <c:v>68.628662000000006</c:v>
                      </c:pt>
                      <c:pt idx="937">
                        <c:v>62.377910999999997</c:v>
                      </c:pt>
                      <c:pt idx="938">
                        <c:v>43.656292000000001</c:v>
                      </c:pt>
                      <c:pt idx="939">
                        <c:v>71.707504</c:v>
                      </c:pt>
                      <c:pt idx="940">
                        <c:v>81.045349000000002</c:v>
                      </c:pt>
                      <c:pt idx="941">
                        <c:v>37.398479000000002</c:v>
                      </c:pt>
                      <c:pt idx="942">
                        <c:v>62.319026999999998</c:v>
                      </c:pt>
                      <c:pt idx="943">
                        <c:v>71.653343000000007</c:v>
                      </c:pt>
                      <c:pt idx="944">
                        <c:v>71.639809</c:v>
                      </c:pt>
                      <c:pt idx="945">
                        <c:v>52.941158000000001</c:v>
                      </c:pt>
                      <c:pt idx="946">
                        <c:v>68.499138000000002</c:v>
                      </c:pt>
                      <c:pt idx="947">
                        <c:v>65.373192000000003</c:v>
                      </c:pt>
                      <c:pt idx="948">
                        <c:v>68.473258999999999</c:v>
                      </c:pt>
                      <c:pt idx="949">
                        <c:v>80.907646</c:v>
                      </c:pt>
                      <c:pt idx="950">
                        <c:v>90.226089000000002</c:v>
                      </c:pt>
                      <c:pt idx="951">
                        <c:v>62.213127</c:v>
                      </c:pt>
                      <c:pt idx="952">
                        <c:v>55.981231999999999</c:v>
                      </c:pt>
                      <c:pt idx="953">
                        <c:v>90.174933999999993</c:v>
                      </c:pt>
                      <c:pt idx="954">
                        <c:v>31.088926000000001</c:v>
                      </c:pt>
                      <c:pt idx="955">
                        <c:v>49.732880000000002</c:v>
                      </c:pt>
                      <c:pt idx="956">
                        <c:v>62.154342999999997</c:v>
                      </c:pt>
                      <c:pt idx="957">
                        <c:v>62.142592999999998</c:v>
                      </c:pt>
                      <c:pt idx="958">
                        <c:v>74.557006999999999</c:v>
                      </c:pt>
                      <c:pt idx="959">
                        <c:v>46.589317000000001</c:v>
                      </c:pt>
                      <c:pt idx="960">
                        <c:v>74.528816000000006</c:v>
                      </c:pt>
                      <c:pt idx="961">
                        <c:v>86.933837999999994</c:v>
                      </c:pt>
                      <c:pt idx="962">
                        <c:v>80.709007</c:v>
                      </c:pt>
                      <c:pt idx="963">
                        <c:v>77.590134000000006</c:v>
                      </c:pt>
                      <c:pt idx="964">
                        <c:v>68.266402999999997</c:v>
                      </c:pt>
                      <c:pt idx="965">
                        <c:v>58.946193999999998</c:v>
                      </c:pt>
                      <c:pt idx="966">
                        <c:v>71.342421999999999</c:v>
                      </c:pt>
                      <c:pt idx="967">
                        <c:v>46.518864000000001</c:v>
                      </c:pt>
                      <c:pt idx="968">
                        <c:v>62.013412000000002</c:v>
                      </c:pt>
                      <c:pt idx="969">
                        <c:v>37.201008000000002</c:v>
                      </c:pt>
                      <c:pt idx="970">
                        <c:v>65.089438999999999</c:v>
                      </c:pt>
                      <c:pt idx="971">
                        <c:v>27.890196</c:v>
                      </c:pt>
                      <c:pt idx="972">
                        <c:v>96.048050000000003</c:v>
                      </c:pt>
                      <c:pt idx="973">
                        <c:v>68.150229999999993</c:v>
                      </c:pt>
                      <c:pt idx="974">
                        <c:v>80.525931999999997</c:v>
                      </c:pt>
                      <c:pt idx="975">
                        <c:v>34.062213999999997</c:v>
                      </c:pt>
                      <c:pt idx="976">
                        <c:v>65.015556000000004</c:v>
                      </c:pt>
                      <c:pt idx="977">
                        <c:v>71.194030999999995</c:v>
                      </c:pt>
                      <c:pt idx="978">
                        <c:v>43.327289999999998</c:v>
                      </c:pt>
                      <c:pt idx="979">
                        <c:v>68.072845000000001</c:v>
                      </c:pt>
                      <c:pt idx="980">
                        <c:v>80.434494000000001</c:v>
                      </c:pt>
                      <c:pt idx="981">
                        <c:v>64.954018000000005</c:v>
                      </c:pt>
                      <c:pt idx="982">
                        <c:v>58.756793999999999</c:v>
                      </c:pt>
                      <c:pt idx="983">
                        <c:v>58.745663</c:v>
                      </c:pt>
                      <c:pt idx="984">
                        <c:v>77.28228</c:v>
                      </c:pt>
                      <c:pt idx="985">
                        <c:v>64.904822999999993</c:v>
                      </c:pt>
                      <c:pt idx="986">
                        <c:v>58.712283999999997</c:v>
                      </c:pt>
                      <c:pt idx="987">
                        <c:v>40.163952000000002</c:v>
                      </c:pt>
                      <c:pt idx="988">
                        <c:v>61.778987999999998</c:v>
                      </c:pt>
                      <c:pt idx="989">
                        <c:v>49.413826</c:v>
                      </c:pt>
                      <c:pt idx="990">
                        <c:v>71.018912999999998</c:v>
                      </c:pt>
                      <c:pt idx="991">
                        <c:v>67.918259000000006</c:v>
                      </c:pt>
                      <c:pt idx="992">
                        <c:v>67.905388000000002</c:v>
                      </c:pt>
                      <c:pt idx="993">
                        <c:v>27.774211999999999</c:v>
                      </c:pt>
                      <c:pt idx="994">
                        <c:v>98.734038999999996</c:v>
                      </c:pt>
                      <c:pt idx="995">
                        <c:v>46.272807999999998</c:v>
                      </c:pt>
                      <c:pt idx="996">
                        <c:v>74.022452999999999</c:v>
                      </c:pt>
                      <c:pt idx="997">
                        <c:v>67.841048999999998</c:v>
                      </c:pt>
                      <c:pt idx="998">
                        <c:v>55.495792000000002</c:v>
                      </c:pt>
                      <c:pt idx="999">
                        <c:v>80.145386000000002</c:v>
                      </c:pt>
                      <c:pt idx="1000">
                        <c:v>89.375984000000003</c:v>
                      </c:pt>
                      <c:pt idx="1001">
                        <c:v>43.138843999999999</c:v>
                      </c:pt>
                      <c:pt idx="1002">
                        <c:v>49.292186999999998</c:v>
                      </c:pt>
                      <c:pt idx="1003">
                        <c:v>40.042304999999999</c:v>
                      </c:pt>
                      <c:pt idx="1004">
                        <c:v>43.114303999999997</c:v>
                      </c:pt>
                      <c:pt idx="1005">
                        <c:v>86.212249999999997</c:v>
                      </c:pt>
                      <c:pt idx="1006">
                        <c:v>86.195892000000001</c:v>
                      </c:pt>
                      <c:pt idx="1007">
                        <c:v>67.712502000000001</c:v>
                      </c:pt>
                      <c:pt idx="1008">
                        <c:v>76.931419000000005</c:v>
                      </c:pt>
                      <c:pt idx="1009">
                        <c:v>98.453536999999997</c:v>
                      </c:pt>
                      <c:pt idx="1010">
                        <c:v>58.445694000000003</c:v>
                      </c:pt>
                      <c:pt idx="1011">
                        <c:v>76.887634000000006</c:v>
                      </c:pt>
                      <c:pt idx="1012">
                        <c:v>55.348595000000003</c:v>
                      </c:pt>
                      <c:pt idx="1013">
                        <c:v>104.52750399999999</c:v>
                      </c:pt>
                      <c:pt idx="1014">
                        <c:v>101.433907</c:v>
                      </c:pt>
                      <c:pt idx="1015">
                        <c:v>36.878056000000001</c:v>
                      </c:pt>
                      <c:pt idx="1016">
                        <c:v>73.742110999999994</c:v>
                      </c:pt>
                      <c:pt idx="1017">
                        <c:v>70.656104999999997</c:v>
                      </c:pt>
                      <c:pt idx="1018">
                        <c:v>89.071219999999997</c:v>
                      </c:pt>
                      <c:pt idx="1019">
                        <c:v>73.700119000000001</c:v>
                      </c:pt>
                      <c:pt idx="1020">
                        <c:v>58.334845999999999</c:v>
                      </c:pt>
                      <c:pt idx="1021">
                        <c:v>52.184424999999997</c:v>
                      </c:pt>
                      <c:pt idx="1022">
                        <c:v>89.003585999999999</c:v>
                      </c:pt>
                      <c:pt idx="1023">
                        <c:v>52.164608000000001</c:v>
                      </c:pt>
                      <c:pt idx="1024">
                        <c:v>85.901863000000006</c:v>
                      </c:pt>
                      <c:pt idx="1025">
                        <c:v>46.010112999999997</c:v>
                      </c:pt>
                      <c:pt idx="1026">
                        <c:v>67.468681000000004</c:v>
                      </c:pt>
                      <c:pt idx="1027">
                        <c:v>70.522041000000002</c:v>
                      </c:pt>
                      <c:pt idx="1028">
                        <c:v>67.443047000000007</c:v>
                      </c:pt>
                      <c:pt idx="1029">
                        <c:v>45.975158999999998</c:v>
                      </c:pt>
                      <c:pt idx="1030">
                        <c:v>15.322141999999999</c:v>
                      </c:pt>
                      <c:pt idx="1031">
                        <c:v>79.659996000000007</c:v>
                      </c:pt>
                      <c:pt idx="1032">
                        <c:v>24.506108999999999</c:v>
                      </c:pt>
                      <c:pt idx="1033">
                        <c:v>101.06849699999999</c:v>
                      </c:pt>
                      <c:pt idx="1034">
                        <c:v>42.869391999999998</c:v>
                      </c:pt>
                      <c:pt idx="1035">
                        <c:v>76.537941000000004</c:v>
                      </c:pt>
                      <c:pt idx="1036">
                        <c:v>94.888999999999996</c:v>
                      </c:pt>
                      <c:pt idx="1037">
                        <c:v>45.905304000000001</c:v>
                      </c:pt>
                      <c:pt idx="1038">
                        <c:v>107.092018</c:v>
                      </c:pt>
                      <c:pt idx="1039">
                        <c:v>64.242996000000005</c:v>
                      </c:pt>
                      <c:pt idx="1040">
                        <c:v>94.816863999999995</c:v>
                      </c:pt>
                      <c:pt idx="1041">
                        <c:v>27.522243</c:v>
                      </c:pt>
                      <c:pt idx="1042">
                        <c:v>76.436133999999996</c:v>
                      </c:pt>
                      <c:pt idx="1043">
                        <c:v>58.080418000000002</c:v>
                      </c:pt>
                      <c:pt idx="1044">
                        <c:v>76.407066</c:v>
                      </c:pt>
                      <c:pt idx="1045">
                        <c:v>48.891219999999997</c:v>
                      </c:pt>
                      <c:pt idx="1046">
                        <c:v>82.488242999999997</c:v>
                      </c:pt>
                      <c:pt idx="1047">
                        <c:v>79.418014999999997</c:v>
                      </c:pt>
                      <c:pt idx="1048">
                        <c:v>61.079158999999997</c:v>
                      </c:pt>
                      <c:pt idx="1049">
                        <c:v>51.907406000000002</c:v>
                      </c:pt>
                      <c:pt idx="1050">
                        <c:v>64.108718999999994</c:v>
                      </c:pt>
                      <c:pt idx="1051">
                        <c:v>36.626579</c:v>
                      </c:pt>
                      <c:pt idx="1052">
                        <c:v>61.032684000000003</c:v>
                      </c:pt>
                      <c:pt idx="1053">
                        <c:v>54.918964000000003</c:v>
                      </c:pt>
                      <c:pt idx="1054">
                        <c:v>48.807568000000003</c:v>
                      </c:pt>
                      <c:pt idx="1055">
                        <c:v>24.399139000000002</c:v>
                      </c:pt>
                      <c:pt idx="1056">
                        <c:v>42.690365</c:v>
                      </c:pt>
                      <c:pt idx="1057">
                        <c:v>42.68224</c:v>
                      </c:pt>
                      <c:pt idx="1058">
                        <c:v>64.011168999999995</c:v>
                      </c:pt>
                      <c:pt idx="1059">
                        <c:v>39.61842</c:v>
                      </c:pt>
                      <c:pt idx="1060">
                        <c:v>103.597679</c:v>
                      </c:pt>
                      <c:pt idx="1061">
                        <c:v>63.974617000000002</c:v>
                      </c:pt>
                      <c:pt idx="1062">
                        <c:v>79.191588999999993</c:v>
                      </c:pt>
                      <c:pt idx="1063">
                        <c:v>54.814506999999999</c:v>
                      </c:pt>
                      <c:pt idx="1064">
                        <c:v>63.938076000000002</c:v>
                      </c:pt>
                      <c:pt idx="1065">
                        <c:v>82.190444999999997</c:v>
                      </c:pt>
                      <c:pt idx="1066">
                        <c:v>85.218299999999999</c:v>
                      </c:pt>
                      <c:pt idx="1067">
                        <c:v>27.386379000000002</c:v>
                      </c:pt>
                      <c:pt idx="1068">
                        <c:v>82.143485999999996</c:v>
                      </c:pt>
                      <c:pt idx="1069">
                        <c:v>48.668346</c:v>
                      </c:pt>
                      <c:pt idx="1070">
                        <c:v>72.988608999999997</c:v>
                      </c:pt>
                      <c:pt idx="1071">
                        <c:v>66.893478000000002</c:v>
                      </c:pt>
                      <c:pt idx="1072">
                        <c:v>82.080901999999995</c:v>
                      </c:pt>
                      <c:pt idx="1073">
                        <c:v>36.47345</c:v>
                      </c:pt>
                      <c:pt idx="1074">
                        <c:v>60.777495999999999</c:v>
                      </c:pt>
                      <c:pt idx="1075">
                        <c:v>78.995688999999999</c:v>
                      </c:pt>
                      <c:pt idx="1076">
                        <c:v>72.905197000000001</c:v>
                      </c:pt>
                      <c:pt idx="1077">
                        <c:v>85.039856</c:v>
                      </c:pt>
                      <c:pt idx="1078">
                        <c:v>115.389229</c:v>
                      </c:pt>
                      <c:pt idx="1079">
                        <c:v>75.899497999999994</c:v>
                      </c:pt>
                      <c:pt idx="1080">
                        <c:v>66.778824</c:v>
                      </c:pt>
                      <c:pt idx="1081">
                        <c:v>78.905379999999994</c:v>
                      </c:pt>
                      <c:pt idx="1082">
                        <c:v>87.993065000000001</c:v>
                      </c:pt>
                      <c:pt idx="1083">
                        <c:v>54.605967999999997</c:v>
                      </c:pt>
                      <c:pt idx="1084">
                        <c:v>78.860252000000003</c:v>
                      </c:pt>
                      <c:pt idx="1085">
                        <c:v>45.487620999999997</c:v>
                      </c:pt>
                      <c:pt idx="1086">
                        <c:v>87.925956999999997</c:v>
                      </c:pt>
                      <c:pt idx="1087">
                        <c:v>84.877837999999997</c:v>
                      </c:pt>
                      <c:pt idx="1088">
                        <c:v>60.615462999999998</c:v>
                      </c:pt>
                      <c:pt idx="1089">
                        <c:v>66.664291000000006</c:v>
                      </c:pt>
                      <c:pt idx="1090">
                        <c:v>42.414634999999997</c:v>
                      </c:pt>
                      <c:pt idx="1091">
                        <c:v>87.842124999999996</c:v>
                      </c:pt>
                      <c:pt idx="1092">
                        <c:v>42.398453000000003</c:v>
                      </c:pt>
                      <c:pt idx="1093">
                        <c:v>69.641311999999999</c:v>
                      </c:pt>
                      <c:pt idx="1094">
                        <c:v>57.518799000000001</c:v>
                      </c:pt>
                      <c:pt idx="1095">
                        <c:v>84.748367000000002</c:v>
                      </c:pt>
                      <c:pt idx="1096">
                        <c:v>72.627594000000002</c:v>
                      </c:pt>
                      <c:pt idx="1097">
                        <c:v>69.588165000000004</c:v>
                      </c:pt>
                      <c:pt idx="1098">
                        <c:v>99.824828999999994</c:v>
                      </c:pt>
                      <c:pt idx="1099">
                        <c:v>66.537177999999997</c:v>
                      </c:pt>
                      <c:pt idx="1100">
                        <c:v>36.286079000000001</c:v>
                      </c:pt>
                      <c:pt idx="1101">
                        <c:v>72.558304000000007</c:v>
                      </c:pt>
                      <c:pt idx="1102">
                        <c:v>45.340279000000002</c:v>
                      </c:pt>
                      <c:pt idx="1103">
                        <c:v>39.287407000000002</c:v>
                      </c:pt>
                      <c:pt idx="1104">
                        <c:v>84.602867000000003</c:v>
                      </c:pt>
                      <c:pt idx="1105">
                        <c:v>90.628624000000002</c:v>
                      </c:pt>
                      <c:pt idx="1106">
                        <c:v>54.366787000000002</c:v>
                      </c:pt>
                      <c:pt idx="1107">
                        <c:v>72.475204000000005</c:v>
                      </c:pt>
                      <c:pt idx="1108">
                        <c:v>75.480582999999996</c:v>
                      </c:pt>
                      <c:pt idx="1109">
                        <c:v>27.167819999999999</c:v>
                      </c:pt>
                      <c:pt idx="1110">
                        <c:v>87.524033000000003</c:v>
                      </c:pt>
                      <c:pt idx="1111">
                        <c:v>69.402350999999996</c:v>
                      </c:pt>
                      <c:pt idx="1112">
                        <c:v>45.253754000000001</c:v>
                      </c:pt>
                      <c:pt idx="1113">
                        <c:v>69.375832000000003</c:v>
                      </c:pt>
                      <c:pt idx="1114">
                        <c:v>60.315280999999999</c:v>
                      </c:pt>
                      <c:pt idx="1115">
                        <c:v>63.318942999999997</c:v>
                      </c:pt>
                      <c:pt idx="1116">
                        <c:v>57.277617999999997</c:v>
                      </c:pt>
                      <c:pt idx="1117">
                        <c:v>51.238602</c:v>
                      </c:pt>
                      <c:pt idx="1118">
                        <c:v>81.363395999999995</c:v>
                      </c:pt>
                      <c:pt idx="1119">
                        <c:v>75.322083000000006</c:v>
                      </c:pt>
                      <c:pt idx="1120">
                        <c:v>81.332297999999994</c:v>
                      </c:pt>
                      <c:pt idx="1121">
                        <c:v>75.293282000000005</c:v>
                      </c:pt>
                      <c:pt idx="1122">
                        <c:v>69.256576999999993</c:v>
                      </c:pt>
                      <c:pt idx="1123">
                        <c:v>66.232758000000004</c:v>
                      </c:pt>
                      <c:pt idx="1124">
                        <c:v>78.260109</c:v>
                      </c:pt>
                      <c:pt idx="1125">
                        <c:v>45.141426000000003</c:v>
                      </c:pt>
                      <c:pt idx="1126">
                        <c:v>72.212470999999994</c:v>
                      </c:pt>
                      <c:pt idx="1127">
                        <c:v>63.173828</c:v>
                      </c:pt>
                      <c:pt idx="1128">
                        <c:v>57.146338999999998</c:v>
                      </c:pt>
                      <c:pt idx="1129">
                        <c:v>105.24943500000001</c:v>
                      </c:pt>
                      <c:pt idx="1130">
                        <c:v>102.222748</c:v>
                      </c:pt>
                      <c:pt idx="1131">
                        <c:v>66.131477000000004</c:v>
                      </c:pt>
                      <c:pt idx="1132">
                        <c:v>99.178237999999993</c:v>
                      </c:pt>
                      <c:pt idx="1133">
                        <c:v>90.144783000000004</c:v>
                      </c:pt>
                      <c:pt idx="1134">
                        <c:v>51.072268999999999</c:v>
                      </c:pt>
                      <c:pt idx="1135">
                        <c:v>90.110291000000004</c:v>
                      </c:pt>
                      <c:pt idx="1136">
                        <c:v>75.077538000000004</c:v>
                      </c:pt>
                      <c:pt idx="1137">
                        <c:v>72.060637999999997</c:v>
                      </c:pt>
                      <c:pt idx="1138">
                        <c:v>63.040993</c:v>
                      </c:pt>
                      <c:pt idx="1139">
                        <c:v>81.037186000000005</c:v>
                      </c:pt>
                      <c:pt idx="1140">
                        <c:v>21.005618999999999</c:v>
                      </c:pt>
                      <c:pt idx="1141">
                        <c:v>57.004337</c:v>
                      </c:pt>
                      <c:pt idx="1142">
                        <c:v>101.988235</c:v>
                      </c:pt>
                      <c:pt idx="1143">
                        <c:v>65.979752000000005</c:v>
                      </c:pt>
                      <c:pt idx="1144">
                        <c:v>35.982062999999997</c:v>
                      </c:pt>
                      <c:pt idx="1145">
                        <c:v>77.946213</c:v>
                      </c:pt>
                      <c:pt idx="1146">
                        <c:v>80.928641999999996</c:v>
                      </c:pt>
                      <c:pt idx="1147">
                        <c:v>80.913139000000001</c:v>
                      </c:pt>
                      <c:pt idx="1148">
                        <c:v>44.943134000000001</c:v>
                      </c:pt>
                      <c:pt idx="1149">
                        <c:v>77.886512999999994</c:v>
                      </c:pt>
                      <c:pt idx="1150">
                        <c:v>86.856773000000004</c:v>
                      </c:pt>
                      <c:pt idx="1151">
                        <c:v>50.906288000000004</c:v>
                      </c:pt>
                      <c:pt idx="1152">
                        <c:v>74.847847000000002</c:v>
                      </c:pt>
                      <c:pt idx="1153">
                        <c:v>59.866802</c:v>
                      </c:pt>
                      <c:pt idx="1154">
                        <c:v>47.884265999999997</c:v>
                      </c:pt>
                      <c:pt idx="1155">
                        <c:v>44.882896000000002</c:v>
                      </c:pt>
                      <c:pt idx="1156">
                        <c:v>35.899436999999999</c:v>
                      </c:pt>
                      <c:pt idx="1157">
                        <c:v>89.731392</c:v>
                      </c:pt>
                      <c:pt idx="1158">
                        <c:v>89.714195000000004</c:v>
                      </c:pt>
                      <c:pt idx="1159">
                        <c:v>71.757598999999999</c:v>
                      </c:pt>
                      <c:pt idx="1160">
                        <c:v>86.690475000000006</c:v>
                      </c:pt>
                      <c:pt idx="1161">
                        <c:v>53.797564999999999</c:v>
                      </c:pt>
                      <c:pt idx="1162">
                        <c:v>29.881806999999998</c:v>
                      </c:pt>
                      <c:pt idx="1163">
                        <c:v>83.653014999999996</c:v>
                      </c:pt>
                      <c:pt idx="1164">
                        <c:v>74.675872999999996</c:v>
                      </c:pt>
                      <c:pt idx="1165">
                        <c:v>41.810471</c:v>
                      </c:pt>
                      <c:pt idx="1166">
                        <c:v>65.689567999999994</c:v>
                      </c:pt>
                      <c:pt idx="1167">
                        <c:v>56.721020000000003</c:v>
                      </c:pt>
                      <c:pt idx="1168">
                        <c:v>50.740650000000002</c:v>
                      </c:pt>
                      <c:pt idx="1169">
                        <c:v>50.730919</c:v>
                      </c:pt>
                      <c:pt idx="1170">
                        <c:v>98.458777999999995</c:v>
                      </c:pt>
                      <c:pt idx="1171">
                        <c:v>50.711455999999998</c:v>
                      </c:pt>
                      <c:pt idx="1172">
                        <c:v>53.684181000000002</c:v>
                      </c:pt>
                      <c:pt idx="1173">
                        <c:v>41.746352999999999</c:v>
                      </c:pt>
                      <c:pt idx="1174">
                        <c:v>80.495377000000005</c:v>
                      </c:pt>
                      <c:pt idx="1175">
                        <c:v>95.383621000000005</c:v>
                      </c:pt>
                      <c:pt idx="1176">
                        <c:v>89.404983999999999</c:v>
                      </c:pt>
                      <c:pt idx="1177">
                        <c:v>86.408233999999993</c:v>
                      </c:pt>
                      <c:pt idx="1178">
                        <c:v>32.769244999999998</c:v>
                      </c:pt>
                      <c:pt idx="1179">
                        <c:v>62.547462000000003</c:v>
                      </c:pt>
                      <c:pt idx="1180">
                        <c:v>26.800909000000001</c:v>
                      </c:pt>
                      <c:pt idx="1181">
                        <c:v>92.296524000000005</c:v>
                      </c:pt>
                      <c:pt idx="1182">
                        <c:v>38.697563000000002</c:v>
                      </c:pt>
                      <c:pt idx="1183">
                        <c:v>59.523280999999997</c:v>
                      </c:pt>
                      <c:pt idx="1184">
                        <c:v>56.536259000000001</c:v>
                      </c:pt>
                      <c:pt idx="1185">
                        <c:v>92.225655000000003</c:v>
                      </c:pt>
                      <c:pt idx="1186">
                        <c:v>83.284599</c:v>
                      </c:pt>
                      <c:pt idx="1187">
                        <c:v>20.817150000000002</c:v>
                      </c:pt>
                      <c:pt idx="1188">
                        <c:v>74.332687000000007</c:v>
                      </c:pt>
                      <c:pt idx="1189">
                        <c:v>74.318413000000007</c:v>
                      </c:pt>
                      <c:pt idx="1190">
                        <c:v>74.304137999999995</c:v>
                      </c:pt>
                      <c:pt idx="1191">
                        <c:v>32.687538000000004</c:v>
                      </c:pt>
                      <c:pt idx="1192">
                        <c:v>59.420470999999999</c:v>
                      </c:pt>
                      <c:pt idx="1193">
                        <c:v>71.290863000000002</c:v>
                      </c:pt>
                      <c:pt idx="1194">
                        <c:v>62.367522999999998</c:v>
                      </c:pt>
                      <c:pt idx="1195">
                        <c:v>41.570357999999999</c:v>
                      </c:pt>
                      <c:pt idx="1196">
                        <c:v>77.187256000000005</c:v>
                      </c:pt>
                      <c:pt idx="1197">
                        <c:v>50.458893000000003</c:v>
                      </c:pt>
                      <c:pt idx="1198">
                        <c:v>89.027991999999998</c:v>
                      </c:pt>
                      <c:pt idx="1199">
                        <c:v>83.076819999999998</c:v>
                      </c:pt>
                      <c:pt idx="1200">
                        <c:v>115.691902</c:v>
                      </c:pt>
                      <c:pt idx="1201">
                        <c:v>23.72711</c:v>
                      </c:pt>
                      <c:pt idx="1202">
                        <c:v>118.612747</c:v>
                      </c:pt>
                      <c:pt idx="1203">
                        <c:v>88.942451000000005</c:v>
                      </c:pt>
                      <c:pt idx="1204">
                        <c:v>41.498497</c:v>
                      </c:pt>
                      <c:pt idx="1205">
                        <c:v>85.944648999999998</c:v>
                      </c:pt>
                      <c:pt idx="1206">
                        <c:v>124.44761699999999</c:v>
                      </c:pt>
                      <c:pt idx="1207">
                        <c:v>20.737282</c:v>
                      </c:pt>
                      <c:pt idx="1208">
                        <c:v>32.580886999999997</c:v>
                      </c:pt>
                      <c:pt idx="1209">
                        <c:v>32.574623000000003</c:v>
                      </c:pt>
                      <c:pt idx="1210">
                        <c:v>50.332912</c:v>
                      </c:pt>
                      <c:pt idx="1211">
                        <c:v>106.566841</c:v>
                      </c:pt>
                      <c:pt idx="1212">
                        <c:v>32.555827999999998</c:v>
                      </c:pt>
                      <c:pt idx="1213">
                        <c:v>53.262920000000001</c:v>
                      </c:pt>
                      <c:pt idx="1214">
                        <c:v>47.335709000000001</c:v>
                      </c:pt>
                      <c:pt idx="1215">
                        <c:v>23.663301000000001</c:v>
                      </c:pt>
                      <c:pt idx="1216">
                        <c:v>32.530777</c:v>
                      </c:pt>
                      <c:pt idx="1217">
                        <c:v>47.308388000000001</c:v>
                      </c:pt>
                      <c:pt idx="1218">
                        <c:v>65.036513999999997</c:v>
                      </c:pt>
                      <c:pt idx="1219">
                        <c:v>56.157088999999999</c:v>
                      </c:pt>
                      <c:pt idx="1220">
                        <c:v>35.460808</c:v>
                      </c:pt>
                      <c:pt idx="1221">
                        <c:v>91.589455000000001</c:v>
                      </c:pt>
                      <c:pt idx="1222">
                        <c:v>82.710030000000003</c:v>
                      </c:pt>
                      <c:pt idx="1223">
                        <c:v>85.647469000000001</c:v>
                      </c:pt>
                      <c:pt idx="1224">
                        <c:v>64.961433</c:v>
                      </c:pt>
                      <c:pt idx="1225">
                        <c:v>41.331130999999999</c:v>
                      </c:pt>
                      <c:pt idx="1226">
                        <c:v>38.371516999999997</c:v>
                      </c:pt>
                      <c:pt idx="1227">
                        <c:v>64.923912000000001</c:v>
                      </c:pt>
                      <c:pt idx="1228">
                        <c:v>79.664000999999999</c:v>
                      </c:pt>
                      <c:pt idx="1229">
                        <c:v>67.848854000000003</c:v>
                      </c:pt>
                      <c:pt idx="1230">
                        <c:v>73.734549999999999</c:v>
                      </c:pt>
                      <c:pt idx="1231">
                        <c:v>70.771529999999998</c:v>
                      </c:pt>
                      <c:pt idx="1232">
                        <c:v>35.378948000000001</c:v>
                      </c:pt>
                      <c:pt idx="1233">
                        <c:v>58.953555999999999</c:v>
                      </c:pt>
                      <c:pt idx="1234">
                        <c:v>41.259537000000002</c:v>
                      </c:pt>
                      <c:pt idx="1235">
                        <c:v>103.128967</c:v>
                      </c:pt>
                      <c:pt idx="1236">
                        <c:v>109.001045</c:v>
                      </c:pt>
                      <c:pt idx="1237">
                        <c:v>91.307593999999995</c:v>
                      </c:pt>
                      <c:pt idx="1238">
                        <c:v>29.448387</c:v>
                      </c:pt>
                      <c:pt idx="1239">
                        <c:v>67.718238999999997</c:v>
                      </c:pt>
                      <c:pt idx="1240">
                        <c:v>76.536293000000001</c:v>
                      </c:pt>
                      <c:pt idx="1241">
                        <c:v>50.033313999999997</c:v>
                      </c:pt>
                      <c:pt idx="1242">
                        <c:v>47.081099999999999</c:v>
                      </c:pt>
                      <c:pt idx="1243">
                        <c:v>41.188018999999997</c:v>
                      </c:pt>
                      <c:pt idx="1244">
                        <c:v>50.004382999999997</c:v>
                      </c:pt>
                      <c:pt idx="1245">
                        <c:v>102.93034400000001</c:v>
                      </c:pt>
                      <c:pt idx="1246">
                        <c:v>76.447800000000001</c:v>
                      </c:pt>
                      <c:pt idx="1247">
                        <c:v>67.613853000000006</c:v>
                      </c:pt>
                      <c:pt idx="1248">
                        <c:v>14.695829</c:v>
                      </c:pt>
                      <c:pt idx="1249">
                        <c:v>61.710579000000003</c:v>
                      </c:pt>
                      <c:pt idx="1250">
                        <c:v>85.202933999999999</c:v>
                      </c:pt>
                      <c:pt idx="1251">
                        <c:v>85.186501000000007</c:v>
                      </c:pt>
                      <c:pt idx="1252">
                        <c:v>67.548676</c:v>
                      </c:pt>
                      <c:pt idx="1253">
                        <c:v>93.962631000000002</c:v>
                      </c:pt>
                      <c:pt idx="1254">
                        <c:v>79.265670999999998</c:v>
                      </c:pt>
                      <c:pt idx="1255">
                        <c:v>61.639183000000003</c:v>
                      </c:pt>
                      <c:pt idx="1256">
                        <c:v>35.215591000000003</c:v>
                      </c:pt>
                      <c:pt idx="1257">
                        <c:v>44.010998000000001</c:v>
                      </c:pt>
                      <c:pt idx="1258">
                        <c:v>46.936000999999997</c:v>
                      </c:pt>
                      <c:pt idx="1259">
                        <c:v>43.994011</c:v>
                      </c:pt>
                      <c:pt idx="1260">
                        <c:v>73.309196</c:v>
                      </c:pt>
                      <c:pt idx="1261">
                        <c:v>55.704234999999997</c:v>
                      </c:pt>
                      <c:pt idx="1262">
                        <c:v>76.212128000000007</c:v>
                      </c:pt>
                      <c:pt idx="1263">
                        <c:v>73.266746999999995</c:v>
                      </c:pt>
                      <c:pt idx="1264">
                        <c:v>93.763328999999999</c:v>
                      </c:pt>
                      <c:pt idx="1265">
                        <c:v>52.731689000000003</c:v>
                      </c:pt>
                      <c:pt idx="1266">
                        <c:v>49.792534000000003</c:v>
                      </c:pt>
                      <c:pt idx="1267">
                        <c:v>35.140884</c:v>
                      </c:pt>
                      <c:pt idx="1268">
                        <c:v>64.412505999999993</c:v>
                      </c:pt>
                      <c:pt idx="1269">
                        <c:v>46.836413999999998</c:v>
                      </c:pt>
                      <c:pt idx="1270">
                        <c:v>40.973945999999998</c:v>
                      </c:pt>
                      <c:pt idx="1271">
                        <c:v>52.670611999999998</c:v>
                      </c:pt>
                      <c:pt idx="1272">
                        <c:v>23.404637999999998</c:v>
                      </c:pt>
                      <c:pt idx="1273">
                        <c:v>49.725245999999999</c:v>
                      </c:pt>
                      <c:pt idx="1274">
                        <c:v>49.715640999999998</c:v>
                      </c:pt>
                      <c:pt idx="1275">
                        <c:v>96.488181999999995</c:v>
                      </c:pt>
                      <c:pt idx="1276">
                        <c:v>76.006302000000005</c:v>
                      </c:pt>
                      <c:pt idx="1277">
                        <c:v>37.995807999999997</c:v>
                      </c:pt>
                      <c:pt idx="1278">
                        <c:v>75.976928999999998</c:v>
                      </c:pt>
                      <c:pt idx="1279">
                        <c:v>49.667617999999997</c:v>
                      </c:pt>
                      <c:pt idx="1280">
                        <c:v>96.394981000000001</c:v>
                      </c:pt>
                      <c:pt idx="1281">
                        <c:v>40.886932000000002</c:v>
                      </c:pt>
                      <c:pt idx="1282">
                        <c:v>64.238472000000002</c:v>
                      </c:pt>
                      <c:pt idx="1283">
                        <c:v>43.790492999999998</c:v>
                      </c:pt>
                      <c:pt idx="1284">
                        <c:v>49.619629000000003</c:v>
                      </c:pt>
                      <c:pt idx="1285">
                        <c:v>61.282986000000001</c:v>
                      </c:pt>
                      <c:pt idx="1286">
                        <c:v>64.188805000000002</c:v>
                      </c:pt>
                      <c:pt idx="1287">
                        <c:v>78.761939999999996</c:v>
                      </c:pt>
                      <c:pt idx="1288">
                        <c:v>49.581257000000001</c:v>
                      </c:pt>
                      <c:pt idx="1289">
                        <c:v>40.823726999999998</c:v>
                      </c:pt>
                      <c:pt idx="1290">
                        <c:v>67.054580999999999</c:v>
                      </c:pt>
                      <c:pt idx="1291">
                        <c:v>75.786163000000002</c:v>
                      </c:pt>
                      <c:pt idx="1292">
                        <c:v>72.857215999999994</c:v>
                      </c:pt>
                      <c:pt idx="1293">
                        <c:v>67.015670999999998</c:v>
                      </c:pt>
                      <c:pt idx="1294">
                        <c:v>61.176380000000002</c:v>
                      </c:pt>
                      <c:pt idx="1295">
                        <c:v>52.426749999999998</c:v>
                      </c:pt>
                      <c:pt idx="1296">
                        <c:v>61.152706000000002</c:v>
                      </c:pt>
                      <c:pt idx="1297">
                        <c:v>104.812927</c:v>
                      </c:pt>
                      <c:pt idx="1298">
                        <c:v>58.218131999999997</c:v>
                      </c:pt>
                      <c:pt idx="1299">
                        <c:v>55.296520000000001</c:v>
                      </c:pt>
                      <c:pt idx="1300">
                        <c:v>52.376038000000001</c:v>
                      </c:pt>
                      <c:pt idx="1301">
                        <c:v>98.913368000000006</c:v>
                      </c:pt>
                      <c:pt idx="1302">
                        <c:v>87.259604999999993</c:v>
                      </c:pt>
                      <c:pt idx="1303">
                        <c:v>63.977984999999997</c:v>
                      </c:pt>
                      <c:pt idx="1304">
                        <c:v>40.705379000000001</c:v>
                      </c:pt>
                      <c:pt idx="1305">
                        <c:v>43.604461999999998</c:v>
                      </c:pt>
                      <c:pt idx="1306">
                        <c:v>49.408821000000003</c:v>
                      </c:pt>
                      <c:pt idx="1307">
                        <c:v>87.175156000000001</c:v>
                      </c:pt>
                      <c:pt idx="1308">
                        <c:v>43.579135999999998</c:v>
                      </c:pt>
                      <c:pt idx="1309">
                        <c:v>69.713111999999995</c:v>
                      </c:pt>
                      <c:pt idx="1310">
                        <c:v>78.412056000000007</c:v>
                      </c:pt>
                      <c:pt idx="1311">
                        <c:v>69.686104</c:v>
                      </c:pt>
                      <c:pt idx="1312">
                        <c:v>72.575630000000004</c:v>
                      </c:pt>
                      <c:pt idx="1313">
                        <c:v>31.92709</c:v>
                      </c:pt>
                      <c:pt idx="1314">
                        <c:v>89.958907999999994</c:v>
                      </c:pt>
                      <c:pt idx="1315">
                        <c:v>46.421410000000002</c:v>
                      </c:pt>
                      <c:pt idx="1316">
                        <c:v>60.916289999999996</c:v>
                      </c:pt>
                      <c:pt idx="1317">
                        <c:v>63.804698999999999</c:v>
                      </c:pt>
                      <c:pt idx="1318">
                        <c:v>78.290588</c:v>
                      </c:pt>
                      <c:pt idx="1319">
                        <c:v>95.669951999999995</c:v>
                      </c:pt>
                      <c:pt idx="1320">
                        <c:v>63.767605000000003</c:v>
                      </c:pt>
                      <c:pt idx="1321">
                        <c:v>78.245070999999996</c:v>
                      </c:pt>
                      <c:pt idx="1322">
                        <c:v>72.435096999999999</c:v>
                      </c:pt>
                      <c:pt idx="1323">
                        <c:v>55.040000999999997</c:v>
                      </c:pt>
                      <c:pt idx="1324">
                        <c:v>72.407013000000006</c:v>
                      </c:pt>
                      <c:pt idx="1325">
                        <c:v>75.288689000000005</c:v>
                      </c:pt>
                      <c:pt idx="1326">
                        <c:v>52.112831</c:v>
                      </c:pt>
                      <c:pt idx="1327">
                        <c:v>66.575705999999997</c:v>
                      </c:pt>
                      <c:pt idx="1328">
                        <c:v>37.622447999999999</c:v>
                      </c:pt>
                      <c:pt idx="1329">
                        <c:v>43.402096</c:v>
                      </c:pt>
                      <c:pt idx="1330">
                        <c:v>14.464559</c:v>
                      </c:pt>
                      <c:pt idx="1331">
                        <c:v>63.631714000000002</c:v>
                      </c:pt>
                      <c:pt idx="1332">
                        <c:v>69.402946</c:v>
                      </c:pt>
                      <c:pt idx="1333">
                        <c:v>54.933342000000003</c:v>
                      </c:pt>
                      <c:pt idx="1334">
                        <c:v>72.266684999999995</c:v>
                      </c:pt>
                      <c:pt idx="1335">
                        <c:v>40.461491000000002</c:v>
                      </c:pt>
                      <c:pt idx="1336">
                        <c:v>52.011822000000002</c:v>
                      </c:pt>
                      <c:pt idx="1337">
                        <c:v>75.113608999999997</c:v>
                      </c:pt>
                      <c:pt idx="1338">
                        <c:v>103.98326900000001</c:v>
                      </c:pt>
                      <c:pt idx="1339">
                        <c:v>66.420860000000005</c:v>
                      </c:pt>
                      <c:pt idx="1340">
                        <c:v>72.182570999999996</c:v>
                      </c:pt>
                      <c:pt idx="1341">
                        <c:v>60.621592999999997</c:v>
                      </c:pt>
                      <c:pt idx="1342">
                        <c:v>57.723640000000003</c:v>
                      </c:pt>
                      <c:pt idx="1343">
                        <c:v>63.483677</c:v>
                      </c:pt>
                      <c:pt idx="1344">
                        <c:v>83.666779000000005</c:v>
                      </c:pt>
                      <c:pt idx="1345">
                        <c:v>103.84204099999999</c:v>
                      </c:pt>
                      <c:pt idx="1346">
                        <c:v>72.098526000000007</c:v>
                      </c:pt>
                      <c:pt idx="1347">
                        <c:v>86.501427000000007</c:v>
                      </c:pt>
                      <c:pt idx="1348">
                        <c:v>86.484627000000003</c:v>
                      </c:pt>
                      <c:pt idx="1349">
                        <c:v>66.292000000000002</c:v>
                      </c:pt>
                      <c:pt idx="1350">
                        <c:v>57.634022000000002</c:v>
                      </c:pt>
                      <c:pt idx="1351">
                        <c:v>63.385105000000003</c:v>
                      </c:pt>
                      <c:pt idx="1352">
                        <c:v>60.49221</c:v>
                      </c:pt>
                      <c:pt idx="1353">
                        <c:v>103.680786</c:v>
                      </c:pt>
                      <c:pt idx="1354">
                        <c:v>95.022255000000001</c:v>
                      </c:pt>
                      <c:pt idx="1355">
                        <c:v>77.730369999999994</c:v>
                      </c:pt>
                      <c:pt idx="1356">
                        <c:v>97.863669999999999</c:v>
                      </c:pt>
                      <c:pt idx="1357">
                        <c:v>57.555675999999998</c:v>
                      </c:pt>
                      <c:pt idx="1358">
                        <c:v>57.544491000000001</c:v>
                      </c:pt>
                      <c:pt idx="1359">
                        <c:v>86.299957000000006</c:v>
                      </c:pt>
                      <c:pt idx="1360">
                        <c:v>20.132742</c:v>
                      </c:pt>
                      <c:pt idx="1361">
                        <c:v>74.764221000000006</c:v>
                      </c:pt>
                      <c:pt idx="1362">
                        <c:v>71.874695000000003</c:v>
                      </c:pt>
                      <c:pt idx="1363">
                        <c:v>48.865291999999997</c:v>
                      </c:pt>
                      <c:pt idx="1364">
                        <c:v>80.468361000000002</c:v>
                      </c:pt>
                      <c:pt idx="1365">
                        <c:v>91.945953000000003</c:v>
                      </c:pt>
                      <c:pt idx="1366">
                        <c:v>80.437065000000004</c:v>
                      </c:pt>
                      <c:pt idx="1367">
                        <c:v>77.549225000000007</c:v>
                      </c:pt>
                      <c:pt idx="1368">
                        <c:v>60.304333</c:v>
                      </c:pt>
                      <c:pt idx="1369">
                        <c:v>60.292603</c:v>
                      </c:pt>
                      <c:pt idx="1370">
                        <c:v>74.633460999999997</c:v>
                      </c:pt>
                      <c:pt idx="1371">
                        <c:v>66.009063999999995</c:v>
                      </c:pt>
                      <c:pt idx="1372">
                        <c:v>68.865622999999999</c:v>
                      </c:pt>
                      <c:pt idx="1373">
                        <c:v>54.508011000000003</c:v>
                      </c:pt>
                      <c:pt idx="1374">
                        <c:v>74.575400999999999</c:v>
                      </c:pt>
                      <c:pt idx="1375">
                        <c:v>51.619076</c:v>
                      </c:pt>
                      <c:pt idx="1376">
                        <c:v>80.280708000000004</c:v>
                      </c:pt>
                      <c:pt idx="1377">
                        <c:v>80.265090999999998</c:v>
                      </c:pt>
                      <c:pt idx="1378">
                        <c:v>60.187099000000003</c:v>
                      </c:pt>
                      <c:pt idx="1379">
                        <c:v>63.040877999999999</c:v>
                      </c:pt>
                      <c:pt idx="1380">
                        <c:v>63.028606000000003</c:v>
                      </c:pt>
                      <c:pt idx="1381">
                        <c:v>45.830063000000003</c:v>
                      </c:pt>
                      <c:pt idx="1382">
                        <c:v>68.731705000000005</c:v>
                      </c:pt>
                      <c:pt idx="1383">
                        <c:v>77.308113000000006</c:v>
                      </c:pt>
                      <c:pt idx="1384">
                        <c:v>28.62706</c:v>
                      </c:pt>
                      <c:pt idx="1385">
                        <c:v>48.656525000000002</c:v>
                      </c:pt>
                      <c:pt idx="1386">
                        <c:v>45.785457999999998</c:v>
                      </c:pt>
                      <c:pt idx="1387">
                        <c:v>54.359642000000001</c:v>
                      </c:pt>
                      <c:pt idx="1388">
                        <c:v>48.628101000000001</c:v>
                      </c:pt>
                      <c:pt idx="1389">
                        <c:v>85.797584999999998</c:v>
                      </c:pt>
                      <c:pt idx="1390">
                        <c:v>85.780868999999996</c:v>
                      </c:pt>
                      <c:pt idx="1391">
                        <c:v>60.034908000000001</c:v>
                      </c:pt>
                      <c:pt idx="1392">
                        <c:v>62.881458000000002</c:v>
                      </c:pt>
                      <c:pt idx="1393">
                        <c:v>54.296135</c:v>
                      </c:pt>
                      <c:pt idx="1394">
                        <c:v>59.999825000000001</c:v>
                      </c:pt>
                      <c:pt idx="1395">
                        <c:v>59.988129000000001</c:v>
                      </c:pt>
                      <c:pt idx="1396">
                        <c:v>54.264397000000002</c:v>
                      </c:pt>
                      <c:pt idx="1397">
                        <c:v>68.531143</c:v>
                      </c:pt>
                      <c:pt idx="1398">
                        <c:v>71.372696000000005</c:v>
                      </c:pt>
                      <c:pt idx="1399">
                        <c:v>68.504424999999998</c:v>
                      </c:pt>
                      <c:pt idx="1400">
                        <c:v>79.90625</c:v>
                      </c:pt>
                      <c:pt idx="1401">
                        <c:v>48.505051000000002</c:v>
                      </c:pt>
                      <c:pt idx="1402">
                        <c:v>51.348278000000001</c:v>
                      </c:pt>
                      <c:pt idx="1403">
                        <c:v>62.746769</c:v>
                      </c:pt>
                      <c:pt idx="1404">
                        <c:v>65.586105000000003</c:v>
                      </c:pt>
                      <c:pt idx="1405">
                        <c:v>71.275336999999993</c:v>
                      </c:pt>
                      <c:pt idx="1406">
                        <c:v>62.710064000000003</c:v>
                      </c:pt>
                      <c:pt idx="1407">
                        <c:v>76.947342000000006</c:v>
                      </c:pt>
                      <c:pt idx="1408">
                        <c:v>68.384293</c:v>
                      </c:pt>
                      <c:pt idx="1409">
                        <c:v>68.370956000000007</c:v>
                      </c:pt>
                      <c:pt idx="1410">
                        <c:v>71.205855999999997</c:v>
                      </c:pt>
                      <c:pt idx="1411">
                        <c:v>88.278030000000001</c:v>
                      </c:pt>
                      <c:pt idx="1412">
                        <c:v>82.566558999999998</c:v>
                      </c:pt>
                      <c:pt idx="1413">
                        <c:v>102.476418</c:v>
                      </c:pt>
                      <c:pt idx="1414">
                        <c:v>108.148445</c:v>
                      </c:pt>
                      <c:pt idx="1415">
                        <c:v>76.827324000000004</c:v>
                      </c:pt>
                      <c:pt idx="1416">
                        <c:v>31.293911000000001</c:v>
                      </c:pt>
                      <c:pt idx="1417">
                        <c:v>42.665188000000001</c:v>
                      </c:pt>
                      <c:pt idx="1418">
                        <c:v>88.157509000000005</c:v>
                      </c:pt>
                      <c:pt idx="1419">
                        <c:v>85.297058000000007</c:v>
                      </c:pt>
                      <c:pt idx="1420">
                        <c:v>73.909690999999995</c:v>
                      </c:pt>
                      <c:pt idx="1421">
                        <c:v>34.105502999999999</c:v>
                      </c:pt>
                      <c:pt idx="1422">
                        <c:v>68.197693000000001</c:v>
                      </c:pt>
                      <c:pt idx="1423">
                        <c:v>68.184371999999996</c:v>
                      </c:pt>
                      <c:pt idx="1424">
                        <c:v>73.851982000000007</c:v>
                      </c:pt>
                      <c:pt idx="1425">
                        <c:v>53.958213999999998</c:v>
                      </c:pt>
                      <c:pt idx="1426">
                        <c:v>53.947673999999999</c:v>
                      </c:pt>
                      <c:pt idx="1427">
                        <c:v>45.420749999999998</c:v>
                      </c:pt>
                      <c:pt idx="1428">
                        <c:v>73.794296000000003</c:v>
                      </c:pt>
                      <c:pt idx="1429">
                        <c:v>53.916069</c:v>
                      </c:pt>
                      <c:pt idx="1430">
                        <c:v>45.394134999999999</c:v>
                      </c:pt>
                      <c:pt idx="1431">
                        <c:v>48.221843999999997</c:v>
                      </c:pt>
                      <c:pt idx="1432">
                        <c:v>65.228568999999993</c:v>
                      </c:pt>
                      <c:pt idx="1433">
                        <c:v>87.899590000000003</c:v>
                      </c:pt>
                      <c:pt idx="1434">
                        <c:v>85.047493000000003</c:v>
                      </c:pt>
                      <c:pt idx="1435">
                        <c:v>28.343623999999998</c:v>
                      </c:pt>
                      <c:pt idx="1436">
                        <c:v>68.011405999999994</c:v>
                      </c:pt>
                      <c:pt idx="1437">
                        <c:v>53.831837</c:v>
                      </c:pt>
                      <c:pt idx="1438">
                        <c:v>70.817520000000002</c:v>
                      </c:pt>
                      <c:pt idx="1439">
                        <c:v>59.475085999999997</c:v>
                      </c:pt>
                      <c:pt idx="1440">
                        <c:v>28.315933000000001</c:v>
                      </c:pt>
                      <c:pt idx="1441">
                        <c:v>53.789752999999997</c:v>
                      </c:pt>
                      <c:pt idx="1442">
                        <c:v>65.101180999999997</c:v>
                      </c:pt>
                      <c:pt idx="1443">
                        <c:v>70.748313999999993</c:v>
                      </c:pt>
                      <c:pt idx="1444">
                        <c:v>45.270065000000002</c:v>
                      </c:pt>
                      <c:pt idx="1445">
                        <c:v>73.549469000000002</c:v>
                      </c:pt>
                      <c:pt idx="1446">
                        <c:v>62.221995999999997</c:v>
                      </c:pt>
                      <c:pt idx="1447">
                        <c:v>87.659301999999997</c:v>
                      </c:pt>
                      <c:pt idx="1448">
                        <c:v>65.024817999999996</c:v>
                      </c:pt>
                      <c:pt idx="1449">
                        <c:v>90.451622</c:v>
                      </c:pt>
                      <c:pt idx="1450">
                        <c:v>101.738159</c:v>
                      </c:pt>
                      <c:pt idx="1451">
                        <c:v>53.684635</c:v>
                      </c:pt>
                      <c:pt idx="1452">
                        <c:v>62.148994000000002</c:v>
                      </c:pt>
                      <c:pt idx="1453">
                        <c:v>79.083236999999997</c:v>
                      </c:pt>
                      <c:pt idx="1454">
                        <c:v>53.653126</c:v>
                      </c:pt>
                      <c:pt idx="1455">
                        <c:v>36.702846999999998</c:v>
                      </c:pt>
                      <c:pt idx="1456">
                        <c:v>76.214072999999999</c:v>
                      </c:pt>
                      <c:pt idx="1457">
                        <c:v>70.554771000000002</c:v>
                      </c:pt>
                      <c:pt idx="1458">
                        <c:v>50.789490000000001</c:v>
                      </c:pt>
                      <c:pt idx="1459">
                        <c:v>84.632576</c:v>
                      </c:pt>
                      <c:pt idx="1460">
                        <c:v>73.333877999999999</c:v>
                      </c:pt>
                      <c:pt idx="1461">
                        <c:v>78.959479999999999</c:v>
                      </c:pt>
                      <c:pt idx="1462">
                        <c:v>50.749724999999998</c:v>
                      </c:pt>
                      <c:pt idx="1463">
                        <c:v>73.290801999999999</c:v>
                      </c:pt>
                      <c:pt idx="1464">
                        <c:v>39.456550999999997</c:v>
                      </c:pt>
                      <c:pt idx="1465">
                        <c:v>78.897644</c:v>
                      </c:pt>
                      <c:pt idx="1466">
                        <c:v>61.978862999999997</c:v>
                      </c:pt>
                      <c:pt idx="1467">
                        <c:v>56.333385</c:v>
                      </c:pt>
                      <c:pt idx="1468">
                        <c:v>67.586815000000001</c:v>
                      </c:pt>
                      <c:pt idx="1469">
                        <c:v>90.098099000000005</c:v>
                      </c:pt>
                      <c:pt idx="1470">
                        <c:v>53.485267999999998</c:v>
                      </c:pt>
                      <c:pt idx="1471">
                        <c:v>45.031399</c:v>
                      </c:pt>
                      <c:pt idx="1472">
                        <c:v>33.766930000000002</c:v>
                      </c:pt>
                      <c:pt idx="1473">
                        <c:v>75.960708999999994</c:v>
                      </c:pt>
                      <c:pt idx="1474">
                        <c:v>36.566504999999999</c:v>
                      </c:pt>
                      <c:pt idx="1475">
                        <c:v>59.057392</c:v>
                      </c:pt>
                      <c:pt idx="1476">
                        <c:v>84.351166000000006</c:v>
                      </c:pt>
                      <c:pt idx="1477">
                        <c:v>67.467704999999995</c:v>
                      </c:pt>
                      <c:pt idx="1478">
                        <c:v>67.454475000000002</c:v>
                      </c:pt>
                      <c:pt idx="1479">
                        <c:v>84.301567000000006</c:v>
                      </c:pt>
                      <c:pt idx="1480">
                        <c:v>42.142516999999998</c:v>
                      </c:pt>
                      <c:pt idx="1481">
                        <c:v>84.268508999999995</c:v>
                      </c:pt>
                      <c:pt idx="1482">
                        <c:v>56.167991999999998</c:v>
                      </c:pt>
                      <c:pt idx="1483">
                        <c:v>78.619765999999998</c:v>
                      </c:pt>
                      <c:pt idx="1484">
                        <c:v>33.687576</c:v>
                      </c:pt>
                      <c:pt idx="1485">
                        <c:v>39.294463999999998</c:v>
                      </c:pt>
                      <c:pt idx="1486">
                        <c:v>44.899151000000003</c:v>
                      </c:pt>
                      <c:pt idx="1487">
                        <c:v>58.918574999999997</c:v>
                      </c:pt>
                      <c:pt idx="1488">
                        <c:v>56.101917</c:v>
                      </c:pt>
                      <c:pt idx="1489">
                        <c:v>81.331824999999995</c:v>
                      </c:pt>
                      <c:pt idx="1490">
                        <c:v>64.491889999999998</c:v>
                      </c:pt>
                      <c:pt idx="1491">
                        <c:v>56.068900999999997</c:v>
                      </c:pt>
                      <c:pt idx="1492">
                        <c:v>64.466583</c:v>
                      </c:pt>
                      <c:pt idx="1493">
                        <c:v>58.849238999999997</c:v>
                      </c:pt>
                      <c:pt idx="1494">
                        <c:v>42.026919999999997</c:v>
                      </c:pt>
                      <c:pt idx="1495">
                        <c:v>70.031120000000001</c:v>
                      </c:pt>
                      <c:pt idx="1496">
                        <c:v>61.615288</c:v>
                      </c:pt>
                      <c:pt idx="1497">
                        <c:v>58.803046999999999</c:v>
                      </c:pt>
                      <c:pt idx="1498">
                        <c:v>53.192314000000003</c:v>
                      </c:pt>
                      <c:pt idx="1499">
                        <c:v>89.569466000000006</c:v>
                      </c:pt>
                      <c:pt idx="1500">
                        <c:v>92.350371999999993</c:v>
                      </c:pt>
                      <c:pt idx="1501">
                        <c:v>83.938400000000001</c:v>
                      </c:pt>
                      <c:pt idx="1502">
                        <c:v>69.934928999999997</c:v>
                      </c:pt>
                      <c:pt idx="1503">
                        <c:v>75.514885000000007</c:v>
                      </c:pt>
                      <c:pt idx="1504">
                        <c:v>67.111159999999998</c:v>
                      </c:pt>
                      <c:pt idx="1505">
                        <c:v>78.280974999999998</c:v>
                      </c:pt>
                      <c:pt idx="1506">
                        <c:v>58.699196000000001</c:v>
                      </c:pt>
                      <c:pt idx="1507">
                        <c:v>92.223472999999998</c:v>
                      </c:pt>
                      <c:pt idx="1508">
                        <c:v>53.087933</c:v>
                      </c:pt>
                      <c:pt idx="1509">
                        <c:v>120.122765</c:v>
                      </c:pt>
                      <c:pt idx="1510">
                        <c:v>89.376121999999995</c:v>
                      </c:pt>
                      <c:pt idx="1511">
                        <c:v>19.547184000000001</c:v>
                      </c:pt>
                      <c:pt idx="1512">
                        <c:v>128.427673</c:v>
                      </c:pt>
                      <c:pt idx="1513">
                        <c:v>69.783935999999997</c:v>
                      </c:pt>
                      <c:pt idx="1514">
                        <c:v>80.933448999999996</c:v>
                      </c:pt>
                      <c:pt idx="1515">
                        <c:v>47.434421999999998</c:v>
                      </c:pt>
                      <c:pt idx="1516">
                        <c:v>64.163368000000006</c:v>
                      </c:pt>
                      <c:pt idx="1517">
                        <c:v>83.674896000000004</c:v>
                      </c:pt>
                      <c:pt idx="1518">
                        <c:v>78.081215</c:v>
                      </c:pt>
                      <c:pt idx="1519">
                        <c:v>52.973263000000003</c:v>
                      </c:pt>
                      <c:pt idx="1520">
                        <c:v>91.988097999999994</c:v>
                      </c:pt>
                      <c:pt idx="1521">
                        <c:v>78.035156000000001</c:v>
                      </c:pt>
                      <c:pt idx="1522">
                        <c:v>83.592651000000004</c:v>
                      </c:pt>
                      <c:pt idx="1523">
                        <c:v>44.573977999999997</c:v>
                      </c:pt>
                      <c:pt idx="1524">
                        <c:v>83.559775999999999</c:v>
                      </c:pt>
                      <c:pt idx="1525">
                        <c:v>58.480334999999997</c:v>
                      </c:pt>
                      <c:pt idx="1526">
                        <c:v>52.900371999999997</c:v>
                      </c:pt>
                      <c:pt idx="1527">
                        <c:v>100.212563</c:v>
                      </c:pt>
                      <c:pt idx="1528">
                        <c:v>83.494033999999999</c:v>
                      </c:pt>
                      <c:pt idx="1529">
                        <c:v>66.782082000000003</c:v>
                      </c:pt>
                      <c:pt idx="1530">
                        <c:v>77.897102000000004</c:v>
                      </c:pt>
                      <c:pt idx="1531">
                        <c:v>75.100280999999995</c:v>
                      </c:pt>
                      <c:pt idx="1532">
                        <c:v>55.618884999999999</c:v>
                      </c:pt>
                      <c:pt idx="1533">
                        <c:v>66.729529999999997</c:v>
                      </c:pt>
                      <c:pt idx="1534">
                        <c:v>30.578346</c:v>
                      </c:pt>
                      <c:pt idx="1535">
                        <c:v>61.144652999999998</c:v>
                      </c:pt>
                      <c:pt idx="1536">
                        <c:v>86.141411000000005</c:v>
                      </c:pt>
                      <c:pt idx="1537">
                        <c:v>61.120578999999999</c:v>
                      </c:pt>
                      <c:pt idx="1538">
                        <c:v>69.441528000000005</c:v>
                      </c:pt>
                      <c:pt idx="1539">
                        <c:v>108.30744900000001</c:v>
                      </c:pt>
                      <c:pt idx="1540">
                        <c:v>86.073586000000006</c:v>
                      </c:pt>
                      <c:pt idx="1541">
                        <c:v>88.832649000000004</c:v>
                      </c:pt>
                      <c:pt idx="1542">
                        <c:v>61.060420999999998</c:v>
                      </c:pt>
                      <c:pt idx="1543">
                        <c:v>47.173758999999997</c:v>
                      </c:pt>
                      <c:pt idx="1544">
                        <c:v>66.585128999999995</c:v>
                      </c:pt>
                      <c:pt idx="1545">
                        <c:v>47.155174000000002</c:v>
                      </c:pt>
                      <c:pt idx="1546">
                        <c:v>85.971908999999997</c:v>
                      </c:pt>
                      <c:pt idx="1547">
                        <c:v>41.591113999999997</c:v>
                      </c:pt>
                      <c:pt idx="1548">
                        <c:v>49.899501999999998</c:v>
                      </c:pt>
                      <c:pt idx="1549">
                        <c:v>52.661315999999999</c:v>
                      </c:pt>
                      <c:pt idx="1550">
                        <c:v>85.904160000000005</c:v>
                      </c:pt>
                      <c:pt idx="1551">
                        <c:v>72.034447</c:v>
                      </c:pt>
                      <c:pt idx="1552">
                        <c:v>74.790260000000004</c:v>
                      </c:pt>
                      <c:pt idx="1553">
                        <c:v>44.311419999999998</c:v>
                      </c:pt>
                      <c:pt idx="1554">
                        <c:v>83.067535000000007</c:v>
                      </c:pt>
                      <c:pt idx="1555">
                        <c:v>83.051154999999994</c:v>
                      </c:pt>
                      <c:pt idx="1556">
                        <c:v>105.177391</c:v>
                      </c:pt>
                      <c:pt idx="1557">
                        <c:v>30.440083000000001</c:v>
                      </c:pt>
                      <c:pt idx="1558">
                        <c:v>52.567959000000002</c:v>
                      </c:pt>
                      <c:pt idx="1559">
                        <c:v>74.687102999999993</c:v>
                      </c:pt>
                      <c:pt idx="1560">
                        <c:v>91.266234999999995</c:v>
                      </c:pt>
                      <c:pt idx="1561">
                        <c:v>69.127448999999999</c:v>
                      </c:pt>
                      <c:pt idx="1562">
                        <c:v>30.410077999999999</c:v>
                      </c:pt>
                      <c:pt idx="1563">
                        <c:v>66.336174</c:v>
                      </c:pt>
                      <c:pt idx="1564">
                        <c:v>80.140395999999996</c:v>
                      </c:pt>
                      <c:pt idx="1565">
                        <c:v>58.021251999999997</c:v>
                      </c:pt>
                      <c:pt idx="1566">
                        <c:v>85.633514000000005</c:v>
                      </c:pt>
                      <c:pt idx="1567">
                        <c:v>63.522007000000002</c:v>
                      </c:pt>
                      <c:pt idx="1568">
                        <c:v>88.361007999999998</c:v>
                      </c:pt>
                      <c:pt idx="1569">
                        <c:v>57.975467999999999</c:v>
                      </c:pt>
                      <c:pt idx="1570">
                        <c:v>41.402873999999997</c:v>
                      </c:pt>
                      <c:pt idx="1571">
                        <c:v>57.952582999999997</c:v>
                      </c:pt>
                      <c:pt idx="1572">
                        <c:v>85.532166000000004</c:v>
                      </c:pt>
                      <c:pt idx="1573">
                        <c:v>77.239609000000002</c:v>
                      </c:pt>
                      <c:pt idx="1574">
                        <c:v>57.91827</c:v>
                      </c:pt>
                      <c:pt idx="1575">
                        <c:v>93.753922000000003</c:v>
                      </c:pt>
                      <c:pt idx="1576">
                        <c:v>110.276955</c:v>
                      </c:pt>
                      <c:pt idx="1577">
                        <c:v>85.447761999999997</c:v>
                      </c:pt>
                      <c:pt idx="1578">
                        <c:v>66.140038000000004</c:v>
                      </c:pt>
                      <c:pt idx="1579">
                        <c:v>46.839942999999998</c:v>
                      </c:pt>
                      <c:pt idx="1580">
                        <c:v>63.359172999999998</c:v>
                      </c:pt>
                      <c:pt idx="1581">
                        <c:v>74.363463999999993</c:v>
                      </c:pt>
                      <c:pt idx="1582">
                        <c:v>82.609748999999994</c:v>
                      </c:pt>
                      <c:pt idx="1583">
                        <c:v>82.593429999999998</c:v>
                      </c:pt>
                      <c:pt idx="1584">
                        <c:v>71.566833000000003</c:v>
                      </c:pt>
                      <c:pt idx="1585">
                        <c:v>85.312827999999996</c:v>
                      </c:pt>
                      <c:pt idx="1586">
                        <c:v>101.804863</c:v>
                      </c:pt>
                      <c:pt idx="1587">
                        <c:v>71.524413999999993</c:v>
                      </c:pt>
                      <c:pt idx="1588">
                        <c:v>99.014235999999997</c:v>
                      </c:pt>
                      <c:pt idx="1589">
                        <c:v>63.246592999999997</c:v>
                      </c:pt>
                      <c:pt idx="1590">
                        <c:v>60.484783</c:v>
                      </c:pt>
                      <c:pt idx="1591">
                        <c:v>49.477767999999998</c:v>
                      </c:pt>
                      <c:pt idx="1592">
                        <c:v>65.957313999999997</c:v>
                      </c:pt>
                      <c:pt idx="1593">
                        <c:v>104.411766</c:v>
                      </c:pt>
                      <c:pt idx="1594">
                        <c:v>52.19556</c:v>
                      </c:pt>
                      <c:pt idx="1595">
                        <c:v>52.185242000000002</c:v>
                      </c:pt>
                      <c:pt idx="1596">
                        <c:v>41.190727000000003</c:v>
                      </c:pt>
                      <c:pt idx="1597">
                        <c:v>65.892128</c:v>
                      </c:pt>
                      <c:pt idx="1598">
                        <c:v>87.838798999999995</c:v>
                      </c:pt>
                      <c:pt idx="1599">
                        <c:v>68.610489000000001</c:v>
                      </c:pt>
                      <c:pt idx="1600">
                        <c:v>109.755066</c:v>
                      </c:pt>
                      <c:pt idx="1601">
                        <c:v>90.530022000000002</c:v>
                      </c:pt>
                      <c:pt idx="1602">
                        <c:v>71.312568999999996</c:v>
                      </c:pt>
                      <c:pt idx="1603">
                        <c:v>87.751953</c:v>
                      </c:pt>
                      <c:pt idx="1604">
                        <c:v>90.476294999999993</c:v>
                      </c:pt>
                      <c:pt idx="1605">
                        <c:v>65.787925999999999</c:v>
                      </c:pt>
                      <c:pt idx="1606">
                        <c:v>79.478012000000007</c:v>
                      </c:pt>
                      <c:pt idx="1607">
                        <c:v>30.140865000000002</c:v>
                      </c:pt>
                      <c:pt idx="1608">
                        <c:v>90.404694000000006</c:v>
                      </c:pt>
                      <c:pt idx="1609">
                        <c:v>98.603783000000007</c:v>
                      </c:pt>
                      <c:pt idx="1610">
                        <c:v>57.507488000000002</c:v>
                      </c:pt>
                      <c:pt idx="1611">
                        <c:v>73.923561000000007</c:v>
                      </c:pt>
                      <c:pt idx="1612">
                        <c:v>84.858397999999994</c:v>
                      </c:pt>
                      <c:pt idx="1613">
                        <c:v>112.20985400000001</c:v>
                      </c:pt>
                      <c:pt idx="1614">
                        <c:v>35.571689999999997</c:v>
                      </c:pt>
                      <c:pt idx="1615">
                        <c:v>84.807998999999995</c:v>
                      </c:pt>
                      <c:pt idx="1616">
                        <c:v>62.909602999999997</c:v>
                      </c:pt>
                      <c:pt idx="1617">
                        <c:v>60.162486999999999</c:v>
                      </c:pt>
                      <c:pt idx="1618">
                        <c:v>73.821151999999998</c:v>
                      </c:pt>
                      <c:pt idx="1619">
                        <c:v>62.872230999999999</c:v>
                      </c:pt>
                      <c:pt idx="1620">
                        <c:v>62.859775999999997</c:v>
                      </c:pt>
                      <c:pt idx="1621">
                        <c:v>57.382336000000002</c:v>
                      </c:pt>
                      <c:pt idx="1622">
                        <c:v>81.958527000000004</c:v>
                      </c:pt>
                      <c:pt idx="1623">
                        <c:v>87.405106000000004</c:v>
                      </c:pt>
                      <c:pt idx="1624">
                        <c:v>87.387787000000003</c:v>
                      </c:pt>
                      <c:pt idx="1625">
                        <c:v>68.258178999999998</c:v>
                      </c:pt>
                      <c:pt idx="1626">
                        <c:v>70.974434000000002</c:v>
                      </c:pt>
                      <c:pt idx="1627">
                        <c:v>76.418861000000007</c:v>
                      </c:pt>
                      <c:pt idx="1628">
                        <c:v>60.031489999999998</c:v>
                      </c:pt>
                      <c:pt idx="1629">
                        <c:v>40.922446999999998</c:v>
                      </c:pt>
                      <c:pt idx="1630">
                        <c:v>51.824821</c:v>
                      </c:pt>
                      <c:pt idx="1631">
                        <c:v>54.541629999999998</c:v>
                      </c:pt>
                      <c:pt idx="1632">
                        <c:v>40.898113000000002</c:v>
                      </c:pt>
                      <c:pt idx="1633">
                        <c:v>109.040009</c:v>
                      </c:pt>
                      <c:pt idx="1634">
                        <c:v>79.038330000000002</c:v>
                      </c:pt>
                      <c:pt idx="1635">
                        <c:v>73.572815000000006</c:v>
                      </c:pt>
                      <c:pt idx="1636">
                        <c:v>57.211951999999997</c:v>
                      </c:pt>
                      <c:pt idx="1637">
                        <c:v>87.162826999999993</c:v>
                      </c:pt>
                      <c:pt idx="1638">
                        <c:v>73.529044999999996</c:v>
                      </c:pt>
                      <c:pt idx="1639">
                        <c:v>70.791702000000001</c:v>
                      </c:pt>
                      <c:pt idx="1640">
                        <c:v>76.222092000000004</c:v>
                      </c:pt>
                      <c:pt idx="1641">
                        <c:v>84.372001999999995</c:v>
                      </c:pt>
                      <c:pt idx="1642">
                        <c:v>62.586159000000002</c:v>
                      </c:pt>
                      <c:pt idx="1643">
                        <c:v>51.691352999999999</c:v>
                      </c:pt>
                      <c:pt idx="1644">
                        <c:v>68.001434000000003</c:v>
                      </c:pt>
                      <c:pt idx="1645">
                        <c:v>76.146491999999995</c:v>
                      </c:pt>
                      <c:pt idx="1646">
                        <c:v>89.726273000000006</c:v>
                      </c:pt>
                      <c:pt idx="1647">
                        <c:v>76.116271999999995</c:v>
                      </c:pt>
                      <c:pt idx="1648">
                        <c:v>67.947463999999997</c:v>
                      </c:pt>
                      <c:pt idx="1649">
                        <c:v>76.086051999999995</c:v>
                      </c:pt>
                      <c:pt idx="1650">
                        <c:v>92.371864000000002</c:v>
                      </c:pt>
                      <c:pt idx="1651">
                        <c:v>76.055840000000003</c:v>
                      </c:pt>
                      <c:pt idx="1652">
                        <c:v>54.314816</c:v>
                      </c:pt>
                      <c:pt idx="1653">
                        <c:v>54.304028000000002</c:v>
                      </c:pt>
                      <c:pt idx="1654">
                        <c:v>73.295876000000007</c:v>
                      </c:pt>
                      <c:pt idx="1655">
                        <c:v>65.138953999999998</c:v>
                      </c:pt>
                      <c:pt idx="1656">
                        <c:v>70.553184999999999</c:v>
                      </c:pt>
                      <c:pt idx="1657">
                        <c:v>48.834808000000002</c:v>
                      </c:pt>
                      <c:pt idx="1658">
                        <c:v>56.962623999999998</c:v>
                      </c:pt>
                      <c:pt idx="1659">
                        <c:v>65.087204</c:v>
                      </c:pt>
                      <c:pt idx="1660">
                        <c:v>86.765701000000007</c:v>
                      </c:pt>
                      <c:pt idx="1661">
                        <c:v>78.615791000000002</c:v>
                      </c:pt>
                      <c:pt idx="1662">
                        <c:v>81.310524000000001</c:v>
                      </c:pt>
                      <c:pt idx="1663">
                        <c:v>92.133606</c:v>
                      </c:pt>
                      <c:pt idx="1664">
                        <c:v>94.824569999999994</c:v>
                      </c:pt>
                      <c:pt idx="1665">
                        <c:v>48.757229000000002</c:v>
                      </c:pt>
                      <c:pt idx="1666">
                        <c:v>75.829505999999995</c:v>
                      </c:pt>
                      <c:pt idx="1667">
                        <c:v>67.691451999999998</c:v>
                      </c:pt>
                      <c:pt idx="1668">
                        <c:v>78.506477000000004</c:v>
                      </c:pt>
                      <c:pt idx="1669">
                        <c:v>35.185561999999997</c:v>
                      </c:pt>
                      <c:pt idx="1670">
                        <c:v>46.002738999999998</c:v>
                      </c:pt>
                      <c:pt idx="1671">
                        <c:v>83.870666999999997</c:v>
                      </c:pt>
                      <c:pt idx="1672">
                        <c:v>94.673858999999993</c:v>
                      </c:pt>
                      <c:pt idx="1673">
                        <c:v>51.384158999999997</c:v>
                      </c:pt>
                      <c:pt idx="1674">
                        <c:v>64.893394000000001</c:v>
                      </c:pt>
                      <c:pt idx="1675">
                        <c:v>100.024086</c:v>
                      </c:pt>
                      <c:pt idx="1676">
                        <c:v>81.084473000000003</c:v>
                      </c:pt>
                      <c:pt idx="1677">
                        <c:v>48.641005999999997</c:v>
                      </c:pt>
                      <c:pt idx="1678">
                        <c:v>97.262657000000004</c:v>
                      </c:pt>
                      <c:pt idx="1679">
                        <c:v>54.024059000000001</c:v>
                      </c:pt>
                      <c:pt idx="1680">
                        <c:v>67.516639999999995</c:v>
                      </c:pt>
                      <c:pt idx="1681">
                        <c:v>59.402816999999999</c:v>
                      </c:pt>
                      <c:pt idx="1682">
                        <c:v>64.790176000000002</c:v>
                      </c:pt>
                      <c:pt idx="1683">
                        <c:v>86.369704999999996</c:v>
                      </c:pt>
                      <c:pt idx="1684">
                        <c:v>70.161422999999999</c:v>
                      </c:pt>
                      <c:pt idx="1685">
                        <c:v>78.241386000000006</c:v>
                      </c:pt>
                      <c:pt idx="1686">
                        <c:v>121.384888</c:v>
                      </c:pt>
                      <c:pt idx="1687">
                        <c:v>56.635002</c:v>
                      </c:pt>
                      <c:pt idx="1688">
                        <c:v>48.534621999999999</c:v>
                      </c:pt>
                      <c:pt idx="1689">
                        <c:v>53.916618</c:v>
                      </c:pt>
                      <c:pt idx="1690">
                        <c:v>72.772942</c:v>
                      </c:pt>
                      <c:pt idx="1691">
                        <c:v>64.674178999999995</c:v>
                      </c:pt>
                      <c:pt idx="1692">
                        <c:v>72.743958000000006</c:v>
                      </c:pt>
                      <c:pt idx="1693">
                        <c:v>86.197890999999998</c:v>
                      </c:pt>
                      <c:pt idx="1694">
                        <c:v>80.794426000000001</c:v>
                      </c:pt>
                      <c:pt idx="1695">
                        <c:v>75.393105000000006</c:v>
                      </c:pt>
                      <c:pt idx="1696">
                        <c:v>88.838463000000004</c:v>
                      </c:pt>
                      <c:pt idx="1697">
                        <c:v>64.596915999999993</c:v>
                      </c:pt>
                      <c:pt idx="1698">
                        <c:v>51.129035999999999</c:v>
                      </c:pt>
                      <c:pt idx="1699">
                        <c:v>56.499778999999997</c:v>
                      </c:pt>
                      <c:pt idx="1700">
                        <c:v>83.387810000000002</c:v>
                      </c:pt>
                      <c:pt idx="1701">
                        <c:v>45.719687999999998</c:v>
                      </c:pt>
                      <c:pt idx="1702">
                        <c:v>110.243149</c:v>
                      </c:pt>
                      <c:pt idx="1703">
                        <c:v>83.337958999999998</c:v>
                      </c:pt>
                      <c:pt idx="1704">
                        <c:v>75.257996000000006</c:v>
                      </c:pt>
                      <c:pt idx="1705">
                        <c:v>102.115486</c:v>
                      </c:pt>
                      <c:pt idx="1706">
                        <c:v>48.360850999999997</c:v>
                      </c:pt>
                      <c:pt idx="1707">
                        <c:v>45.665028</c:v>
                      </c:pt>
                      <c:pt idx="1708">
                        <c:v>59.084136999999998</c:v>
                      </c:pt>
                      <c:pt idx="1709">
                        <c:v>77.868103000000005</c:v>
                      </c:pt>
                      <c:pt idx="1710">
                        <c:v>72.483429000000001</c:v>
                      </c:pt>
                      <c:pt idx="1711">
                        <c:v>24.156324000000001</c:v>
                      </c:pt>
                      <c:pt idx="1712">
                        <c:v>67.087517000000005</c:v>
                      </c:pt>
                      <c:pt idx="1713">
                        <c:v>93.903785999999997</c:v>
                      </c:pt>
                      <c:pt idx="1714">
                        <c:v>72.425612999999998</c:v>
                      </c:pt>
                      <c:pt idx="1715">
                        <c:v>37.546528000000002</c:v>
                      </c:pt>
                      <c:pt idx="1716">
                        <c:v>83.122153999999995</c:v>
                      </c:pt>
                      <c:pt idx="1717">
                        <c:v>67.020622000000003</c:v>
                      </c:pt>
                      <c:pt idx="1718">
                        <c:v>83.088982000000001</c:v>
                      </c:pt>
                      <c:pt idx="1719">
                        <c:v>72.353386</c:v>
                      </c:pt>
                      <c:pt idx="1720">
                        <c:v>53.584400000000002</c:v>
                      </c:pt>
                      <c:pt idx="1721">
                        <c:v>13.393427000000001</c:v>
                      </c:pt>
                      <c:pt idx="1722">
                        <c:v>53.563011000000003</c:v>
                      </c:pt>
                      <c:pt idx="1723">
                        <c:v>53.552318999999997</c:v>
                      </c:pt>
                      <c:pt idx="1724">
                        <c:v>64.249954000000002</c:v>
                      </c:pt>
                      <c:pt idx="1725">
                        <c:v>99.032234000000003</c:v>
                      </c:pt>
                      <c:pt idx="1726">
                        <c:v>69.576324</c:v>
                      </c:pt>
                      <c:pt idx="1727">
                        <c:v>56.185040000000001</c:v>
                      </c:pt>
                      <c:pt idx="1728">
                        <c:v>34.774268999999997</c:v>
                      </c:pt>
                      <c:pt idx="1729">
                        <c:v>72.209052999999997</c:v>
                      </c:pt>
                      <c:pt idx="1730">
                        <c:v>69.520759999999996</c:v>
                      </c:pt>
                      <c:pt idx="1731">
                        <c:v>77.526893999999999</c:v>
                      </c:pt>
                      <c:pt idx="1732">
                        <c:v>48.110531000000002</c:v>
                      </c:pt>
                      <c:pt idx="1733">
                        <c:v>48.100918</c:v>
                      </c:pt>
                      <c:pt idx="1734">
                        <c:v>80.152175999999997</c:v>
                      </c:pt>
                      <c:pt idx="1735">
                        <c:v>48.081699</c:v>
                      </c:pt>
                      <c:pt idx="1736">
                        <c:v>26.706717000000001</c:v>
                      </c:pt>
                      <c:pt idx="1737">
                        <c:v>74.763863000000001</c:v>
                      </c:pt>
                      <c:pt idx="1738">
                        <c:v>61.400897999999998</c:v>
                      </c:pt>
                      <c:pt idx="1739">
                        <c:v>64.057700999999994</c:v>
                      </c:pt>
                      <c:pt idx="1740">
                        <c:v>104.072952</c:v>
                      </c:pt>
                      <c:pt idx="1741">
                        <c:v>72.036102</c:v>
                      </c:pt>
                      <c:pt idx="1742">
                        <c:v>42.679527</c:v>
                      </c:pt>
                      <c:pt idx="1743">
                        <c:v>80.008110000000002</c:v>
                      </c:pt>
                      <c:pt idx="1744">
                        <c:v>47.995269999999998</c:v>
                      </c:pt>
                      <c:pt idx="1745">
                        <c:v>90.639602999999994</c:v>
                      </c:pt>
                      <c:pt idx="1746">
                        <c:v>98.617492999999996</c:v>
                      </c:pt>
                      <c:pt idx="1747">
                        <c:v>45.301678000000003</c:v>
                      </c:pt>
                      <c:pt idx="1748">
                        <c:v>90.585228000000001</c:v>
                      </c:pt>
                      <c:pt idx="1749">
                        <c:v>74.584678999999994</c:v>
                      </c:pt>
                      <c:pt idx="1750">
                        <c:v>63.916938999999999</c:v>
                      </c:pt>
                      <c:pt idx="1751">
                        <c:v>93.193557999999996</c:v>
                      </c:pt>
                      <c:pt idx="1752">
                        <c:v>90.512771999999998</c:v>
                      </c:pt>
                      <c:pt idx="1753">
                        <c:v>53.232151000000002</c:v>
                      </c:pt>
                      <c:pt idx="1754">
                        <c:v>63.865799000000003</c:v>
                      </c:pt>
                      <c:pt idx="1755">
                        <c:v>55.871391000000003</c:v>
                      </c:pt>
                      <c:pt idx="1756">
                        <c:v>71.820273999999998</c:v>
                      </c:pt>
                      <c:pt idx="1757">
                        <c:v>71.805901000000006</c:v>
                      </c:pt>
                      <c:pt idx="1758">
                        <c:v>69.132576</c:v>
                      </c:pt>
                      <c:pt idx="1759">
                        <c:v>87.727631000000002</c:v>
                      </c:pt>
                      <c:pt idx="1760">
                        <c:v>61.131259999999997</c:v>
                      </c:pt>
                      <c:pt idx="1761">
                        <c:v>66.433716000000004</c:v>
                      </c:pt>
                      <c:pt idx="1762">
                        <c:v>63.763598999999999</c:v>
                      </c:pt>
                      <c:pt idx="1763">
                        <c:v>42.500557000000001</c:v>
                      </c:pt>
                      <c:pt idx="1764">
                        <c:v>55.770809</c:v>
                      </c:pt>
                      <c:pt idx="1765">
                        <c:v>71.690963999999994</c:v>
                      </c:pt>
                      <c:pt idx="1766">
                        <c:v>34.510959999999997</c:v>
                      </c:pt>
                      <c:pt idx="1767">
                        <c:v>106.166298</c:v>
                      </c:pt>
                      <c:pt idx="1768">
                        <c:v>76.955146999999997</c:v>
                      </c:pt>
                      <c:pt idx="1769">
                        <c:v>98.164482000000007</c:v>
                      </c:pt>
                      <c:pt idx="1770">
                        <c:v>74.271750999999995</c:v>
                      </c:pt>
                      <c:pt idx="1771">
                        <c:v>124.64547</c:v>
                      </c:pt>
                      <c:pt idx="1772">
                        <c:v>63.635993999999997</c:v>
                      </c:pt>
                      <c:pt idx="1773">
                        <c:v>58.321308000000002</c:v>
                      </c:pt>
                      <c:pt idx="1774">
                        <c:v>66.260932999999994</c:v>
                      </c:pt>
                      <c:pt idx="1775">
                        <c:v>68.897552000000005</c:v>
                      </c:pt>
                      <c:pt idx="1776">
                        <c:v>45.039371000000003</c:v>
                      </c:pt>
                      <c:pt idx="1777">
                        <c:v>66.221091999999999</c:v>
                      </c:pt>
                      <c:pt idx="1778">
                        <c:v>52.966254999999997</c:v>
                      </c:pt>
                      <c:pt idx="1779">
                        <c:v>71.490111999999996</c:v>
                      </c:pt>
                      <c:pt idx="1780">
                        <c:v>42.356017999999999</c:v>
                      </c:pt>
                      <c:pt idx="1781">
                        <c:v>71.461449000000002</c:v>
                      </c:pt>
                      <c:pt idx="1782">
                        <c:v>60.862358</c:v>
                      </c:pt>
                      <c:pt idx="1783">
                        <c:v>74.078445000000002</c:v>
                      </c:pt>
                      <c:pt idx="1784">
                        <c:v>74.063591000000002</c:v>
                      </c:pt>
                      <c:pt idx="1785">
                        <c:v>100.494713</c:v>
                      </c:pt>
                      <c:pt idx="1786">
                        <c:v>37.016941000000003</c:v>
                      </c:pt>
                      <c:pt idx="1787">
                        <c:v>50.227200000000003</c:v>
                      </c:pt>
                      <c:pt idx="1788">
                        <c:v>58.146141</c:v>
                      </c:pt>
                      <c:pt idx="1789">
                        <c:v>100.41409299999999</c:v>
                      </c:pt>
                      <c:pt idx="1790">
                        <c:v>97.751998999999998</c:v>
                      </c:pt>
                      <c:pt idx="1791">
                        <c:v>60.752563000000002</c:v>
                      </c:pt>
                      <c:pt idx="1792">
                        <c:v>44.895057999999999</c:v>
                      </c:pt>
                      <c:pt idx="1793">
                        <c:v>71.289603999999997</c:v>
                      </c:pt>
                      <c:pt idx="1794">
                        <c:v>63.355820000000001</c:v>
                      </c:pt>
                      <c:pt idx="1795">
                        <c:v>100.293243</c:v>
                      </c:pt>
                      <c:pt idx="1796">
                        <c:v>44.859023999999998</c:v>
                      </c:pt>
                      <c:pt idx="1797">
                        <c:v>76.508858000000004</c:v>
                      </c:pt>
                      <c:pt idx="1798">
                        <c:v>84.406616</c:v>
                      </c:pt>
                      <c:pt idx="1799">
                        <c:v>68.566604999999996</c:v>
                      </c:pt>
                      <c:pt idx="1800">
                        <c:v>100.192604</c:v>
                      </c:pt>
                      <c:pt idx="1801">
                        <c:v>63.266834000000003</c:v>
                      </c:pt>
                      <c:pt idx="1802">
                        <c:v>65.889717000000005</c:v>
                      </c:pt>
                      <c:pt idx="1803">
                        <c:v>81.686836</c:v>
                      </c:pt>
                      <c:pt idx="1804">
                        <c:v>65.863251000000005</c:v>
                      </c:pt>
                      <c:pt idx="1805">
                        <c:v>73.752021999999997</c:v>
                      </c:pt>
                      <c:pt idx="1806">
                        <c:v>76.370673999999994</c:v>
                      </c:pt>
                      <c:pt idx="1807">
                        <c:v>57.924736000000003</c:v>
                      </c:pt>
                      <c:pt idx="1808">
                        <c:v>60.545509000000003</c:v>
                      </c:pt>
                      <c:pt idx="1809">
                        <c:v>81.588425000000001</c:v>
                      </c:pt>
                      <c:pt idx="1810">
                        <c:v>89.466094999999996</c:v>
                      </c:pt>
                      <c:pt idx="1811">
                        <c:v>65.770668000000001</c:v>
                      </c:pt>
                      <c:pt idx="1812">
                        <c:v>78.908942999999994</c:v>
                      </c:pt>
                      <c:pt idx="1813">
                        <c:v>102.56100499999999</c:v>
                      </c:pt>
                      <c:pt idx="1814">
                        <c:v>34.180129999999998</c:v>
                      </c:pt>
                      <c:pt idx="1815">
                        <c:v>78.861366000000004</c:v>
                      </c:pt>
                      <c:pt idx="1816">
                        <c:v>97.242797999999993</c:v>
                      </c:pt>
                      <c:pt idx="1817">
                        <c:v>91.967934</c:v>
                      </c:pt>
                      <c:pt idx="1818">
                        <c:v>81.440933000000001</c:v>
                      </c:pt>
                      <c:pt idx="1819">
                        <c:v>89.304351999999994</c:v>
                      </c:pt>
                      <c:pt idx="1820">
                        <c:v>55.147480000000002</c:v>
                      </c:pt>
                      <c:pt idx="1821">
                        <c:v>70.889640999999997</c:v>
                      </c:pt>
                      <c:pt idx="1822">
                        <c:v>65.625350999999995</c:v>
                      </c:pt>
                      <c:pt idx="1823">
                        <c:v>60.363177999999998</c:v>
                      </c:pt>
                      <c:pt idx="1824">
                        <c:v>73.470825000000005</c:v>
                      </c:pt>
                      <c:pt idx="1825">
                        <c:v>55.092033000000001</c:v>
                      </c:pt>
                      <c:pt idx="1826">
                        <c:v>76.064171000000002</c:v>
                      </c:pt>
                      <c:pt idx="1827">
                        <c:v>78.671242000000007</c:v>
                      </c:pt>
                      <c:pt idx="1828">
                        <c:v>62.924323999999999</c:v>
                      </c:pt>
                      <c:pt idx="1829">
                        <c:v>62.911662999999997</c:v>
                      </c:pt>
                      <c:pt idx="1830">
                        <c:v>107.452461</c:v>
                      </c:pt>
                      <c:pt idx="1831">
                        <c:v>57.645812999999997</c:v>
                      </c:pt>
                      <c:pt idx="1832">
                        <c:v>70.732894999999999</c:v>
                      </c:pt>
                      <c:pt idx="1833">
                        <c:v>57.622604000000003</c:v>
                      </c:pt>
                      <c:pt idx="1834">
                        <c:v>86.416504000000003</c:v>
                      </c:pt>
                      <c:pt idx="1835">
                        <c:v>75.926490999999999</c:v>
                      </c:pt>
                      <c:pt idx="1836">
                        <c:v>68.058318999999997</c:v>
                      </c:pt>
                      <c:pt idx="1837">
                        <c:v>60.193309999999997</c:v>
                      </c:pt>
                      <c:pt idx="1838">
                        <c:v>81.113776999999999</c:v>
                      </c:pt>
                      <c:pt idx="1839">
                        <c:v>26.160464999999999</c:v>
                      </c:pt>
                      <c:pt idx="1840">
                        <c:v>68.003510000000006</c:v>
                      </c:pt>
                      <c:pt idx="1841">
                        <c:v>49.68486</c:v>
                      </c:pt>
                      <c:pt idx="1842">
                        <c:v>41.831454999999998</c:v>
                      </c:pt>
                      <c:pt idx="1843">
                        <c:v>86.259995000000004</c:v>
                      </c:pt>
                      <c:pt idx="1844">
                        <c:v>73.175551999999996</c:v>
                      </c:pt>
                      <c:pt idx="1845">
                        <c:v>70.547920000000005</c:v>
                      </c:pt>
                      <c:pt idx="1846">
                        <c:v>62.696624999999997</c:v>
                      </c:pt>
                      <c:pt idx="1847">
                        <c:v>54.848492</c:v>
                      </c:pt>
                      <c:pt idx="1848">
                        <c:v>52.226131000000002</c:v>
                      </c:pt>
                      <c:pt idx="1849">
                        <c:v>73.101844999999997</c:v>
                      </c:pt>
                      <c:pt idx="1850">
                        <c:v>52.205078</c:v>
                      </c:pt>
                      <c:pt idx="1851">
                        <c:v>33.926459999999999</c:v>
                      </c:pt>
                      <c:pt idx="1852">
                        <c:v>96.540458999999998</c:v>
                      </c:pt>
                      <c:pt idx="1853">
                        <c:v>59.999538000000001</c:v>
                      </c:pt>
                      <c:pt idx="1854">
                        <c:v>54.771141</c:v>
                      </c:pt>
                      <c:pt idx="1855">
                        <c:v>75.621086000000005</c:v>
                      </c:pt>
                      <c:pt idx="1856">
                        <c:v>78.212935999999999</c:v>
                      </c:pt>
                      <c:pt idx="1857">
                        <c:v>62.557727999999997</c:v>
                      </c:pt>
                      <c:pt idx="1858">
                        <c:v>49.514876999999998</c:v>
                      </c:pt>
                      <c:pt idx="1859">
                        <c:v>99.009781000000004</c:v>
                      </c:pt>
                      <c:pt idx="1860">
                        <c:v>78.149849000000003</c:v>
                      </c:pt>
                      <c:pt idx="1861">
                        <c:v>49.484917000000003</c:v>
                      </c:pt>
                      <c:pt idx="1862">
                        <c:v>83.326201999999995</c:v>
                      </c:pt>
                      <c:pt idx="1863">
                        <c:v>70.292297000000005</c:v>
                      </c:pt>
                      <c:pt idx="1864">
                        <c:v>75.483902</c:v>
                      </c:pt>
                      <c:pt idx="1865">
                        <c:v>75.468665999999999</c:v>
                      </c:pt>
                      <c:pt idx="1866">
                        <c:v>93.666336000000001</c:v>
                      </c:pt>
                      <c:pt idx="1867">
                        <c:v>78.039528000000004</c:v>
                      </c:pt>
                      <c:pt idx="1868">
                        <c:v>104.0317</c:v>
                      </c:pt>
                      <c:pt idx="1869">
                        <c:v>83.208556999999999</c:v>
                      </c:pt>
                      <c:pt idx="1870">
                        <c:v>70.193047000000007</c:v>
                      </c:pt>
                      <c:pt idx="1871">
                        <c:v>77.976523999999998</c:v>
                      </c:pt>
                      <c:pt idx="1872">
                        <c:v>70.164703000000003</c:v>
                      </c:pt>
                      <c:pt idx="1873">
                        <c:v>77.945037999999997</c:v>
                      </c:pt>
                      <c:pt idx="1874">
                        <c:v>93.515159999999995</c:v>
                      </c:pt>
                      <c:pt idx="1875">
                        <c:v>64.927963000000005</c:v>
                      </c:pt>
                      <c:pt idx="1876">
                        <c:v>90.880791000000002</c:v>
                      </c:pt>
                      <c:pt idx="1877">
                        <c:v>101.246712</c:v>
                      </c:pt>
                      <c:pt idx="1878">
                        <c:v>67.484177000000003</c:v>
                      </c:pt>
                      <c:pt idx="1879">
                        <c:v>59.685478000000003</c:v>
                      </c:pt>
                      <c:pt idx="1880">
                        <c:v>49.295433000000003</c:v>
                      </c:pt>
                      <c:pt idx="1881">
                        <c:v>49.285473000000003</c:v>
                      </c:pt>
                      <c:pt idx="1882">
                        <c:v>64.836205000000007</c:v>
                      </c:pt>
                      <c:pt idx="1883">
                        <c:v>106.309883</c:v>
                      </c:pt>
                      <c:pt idx="1884">
                        <c:v>64.809997999999993</c:v>
                      </c:pt>
                      <c:pt idx="1885">
                        <c:v>51.837521000000002</c:v>
                      </c:pt>
                      <c:pt idx="1886">
                        <c:v>90.697318999999993</c:v>
                      </c:pt>
                      <c:pt idx="1887">
                        <c:v>95.860641000000001</c:v>
                      </c:pt>
                      <c:pt idx="1888">
                        <c:v>36.264263</c:v>
                      </c:pt>
                      <c:pt idx="1889">
                        <c:v>88.052543999999997</c:v>
                      </c:pt>
                      <c:pt idx="1890">
                        <c:v>82.856223999999997</c:v>
                      </c:pt>
                      <c:pt idx="1891">
                        <c:v>64.718338000000003</c:v>
                      </c:pt>
                      <c:pt idx="1892">
                        <c:v>103.528397</c:v>
                      </c:pt>
                      <c:pt idx="1893">
                        <c:v>64.692161999999996</c:v>
                      </c:pt>
                      <c:pt idx="1894">
                        <c:v>69.853408999999999</c:v>
                      </c:pt>
                      <c:pt idx="1895">
                        <c:v>72.425918999999993</c:v>
                      </c:pt>
                      <c:pt idx="1896">
                        <c:v>46.550097999999998</c:v>
                      </c:pt>
                      <c:pt idx="1897">
                        <c:v>67.225425999999999</c:v>
                      </c:pt>
                      <c:pt idx="1898">
                        <c:v>85.307320000000004</c:v>
                      </c:pt>
                      <c:pt idx="1899">
                        <c:v>90.459152000000003</c:v>
                      </c:pt>
                      <c:pt idx="1900">
                        <c:v>59.432555999999998</c:v>
                      </c:pt>
                      <c:pt idx="1901">
                        <c:v>93.006050000000002</c:v>
                      </c:pt>
                      <c:pt idx="1902">
                        <c:v>69.740416999999994</c:v>
                      </c:pt>
                      <c:pt idx="1903">
                        <c:v>46.484200000000001</c:v>
                      </c:pt>
                      <c:pt idx="1904">
                        <c:v>46.474792000000001</c:v>
                      </c:pt>
                      <c:pt idx="1905">
                        <c:v>43.883972</c:v>
                      </c:pt>
                      <c:pt idx="1906">
                        <c:v>95.492844000000005</c:v>
                      </c:pt>
                      <c:pt idx="1907">
                        <c:v>77.41095</c:v>
                      </c:pt>
                      <c:pt idx="1908">
                        <c:v>92.874336</c:v>
                      </c:pt>
                      <c:pt idx="1909">
                        <c:v>51.586402999999997</c:v>
                      </c:pt>
                      <c:pt idx="1910">
                        <c:v>85.100326999999993</c:v>
                      </c:pt>
                      <c:pt idx="1911">
                        <c:v>67.035163999999995</c:v>
                      </c:pt>
                      <c:pt idx="1912">
                        <c:v>61.866081000000001</c:v>
                      </c:pt>
                      <c:pt idx="1913">
                        <c:v>92.780327</c:v>
                      </c:pt>
                      <c:pt idx="1914">
                        <c:v>38.650638999999998</c:v>
                      </c:pt>
                      <c:pt idx="1915">
                        <c:v>97.895111</c:v>
                      </c:pt>
                      <c:pt idx="1916">
                        <c:v>92.723945999999998</c:v>
                      </c:pt>
                      <c:pt idx="1917">
                        <c:v>61.803440000000002</c:v>
                      </c:pt>
                      <c:pt idx="1918">
                        <c:v>90.111748000000006</c:v>
                      </c:pt>
                      <c:pt idx="1919">
                        <c:v>77.222992000000005</c:v>
                      </c:pt>
                      <c:pt idx="1920">
                        <c:v>56.618716999999997</c:v>
                      </c:pt>
                      <c:pt idx="1921">
                        <c:v>92.630027999999996</c:v>
                      </c:pt>
                      <c:pt idx="1922">
                        <c:v>79.748581000000001</c:v>
                      </c:pt>
                      <c:pt idx="1923">
                        <c:v>77.160399999999996</c:v>
                      </c:pt>
                      <c:pt idx="1924">
                        <c:v>84.859229999999997</c:v>
                      </c:pt>
                      <c:pt idx="1925">
                        <c:v>66.845237999999995</c:v>
                      </c:pt>
                      <c:pt idx="1926">
                        <c:v>53.979435000000002</c:v>
                      </c:pt>
                      <c:pt idx="1927">
                        <c:v>46.258704999999999</c:v>
                      </c:pt>
                      <c:pt idx="1928">
                        <c:v>87.359832999999995</c:v>
                      </c:pt>
                      <c:pt idx="1929">
                        <c:v>71.928802000000005</c:v>
                      </c:pt>
                      <c:pt idx="1930">
                        <c:v>74.482574</c:v>
                      </c:pt>
                      <c:pt idx="1931">
                        <c:v>61.628250000000001</c:v>
                      </c:pt>
                      <c:pt idx="1932">
                        <c:v>71.885040000000004</c:v>
                      </c:pt>
                      <c:pt idx="1933">
                        <c:v>74.437256000000005</c:v>
                      </c:pt>
                      <c:pt idx="1934">
                        <c:v>43.626781000000001</c:v>
                      </c:pt>
                      <c:pt idx="1935">
                        <c:v>71.841292999999993</c:v>
                      </c:pt>
                      <c:pt idx="1936">
                        <c:v>89.783394000000001</c:v>
                      </c:pt>
                      <c:pt idx="1937">
                        <c:v>61.553260999999999</c:v>
                      </c:pt>
                      <c:pt idx="1938">
                        <c:v>71.797561999999999</c:v>
                      </c:pt>
                      <c:pt idx="1939">
                        <c:v>94.856093999999999</c:v>
                      </c:pt>
                      <c:pt idx="1940">
                        <c:v>33.321052999999999</c:v>
                      </c:pt>
                      <c:pt idx="1941">
                        <c:v>74.316490000000002</c:v>
                      </c:pt>
                      <c:pt idx="1942">
                        <c:v>76.863517999999999</c:v>
                      </c:pt>
                      <c:pt idx="1943">
                        <c:v>61.478329000000002</c:v>
                      </c:pt>
                      <c:pt idx="1944">
                        <c:v>94.75985</c:v>
                      </c:pt>
                      <c:pt idx="1945">
                        <c:v>76.816704000000001</c:v>
                      </c:pt>
                      <c:pt idx="1946">
                        <c:v>69.120994999999994</c:v>
                      </c:pt>
                      <c:pt idx="1947">
                        <c:v>89.583091999999994</c:v>
                      </c:pt>
                      <c:pt idx="1948">
                        <c:v>74.210915</c:v>
                      </c:pt>
                      <c:pt idx="1949">
                        <c:v>86.988228000000007</c:v>
                      </c:pt>
                      <c:pt idx="1950">
                        <c:v>76.738724000000005</c:v>
                      </c:pt>
                      <c:pt idx="1951">
                        <c:v>48.591320000000003</c:v>
                      </c:pt>
                      <c:pt idx="1952">
                        <c:v>56.252200999999999</c:v>
                      </c:pt>
                      <c:pt idx="1953">
                        <c:v>86.917557000000002</c:v>
                      </c:pt>
                      <c:pt idx="1954">
                        <c:v>74.120498999999995</c:v>
                      </c:pt>
                      <c:pt idx="1955">
                        <c:v>51.107196999999999</c:v>
                      </c:pt>
                      <c:pt idx="1956">
                        <c:v>71.535529999999994</c:v>
                      </c:pt>
                      <c:pt idx="1957">
                        <c:v>74.075310000000002</c:v>
                      </c:pt>
                      <c:pt idx="1958">
                        <c:v>53.629840999999999</c:v>
                      </c:pt>
                      <c:pt idx="1959">
                        <c:v>97.024742000000003</c:v>
                      </c:pt>
                      <c:pt idx="1960">
                        <c:v>97.005020000000002</c:v>
                      </c:pt>
                      <c:pt idx="1961">
                        <c:v>58.701625999999997</c:v>
                      </c:pt>
                      <c:pt idx="1962">
                        <c:v>94.413848999999999</c:v>
                      </c:pt>
                      <c:pt idx="1963">
                        <c:v>81.638617999999994</c:v>
                      </c:pt>
                      <c:pt idx="1964">
                        <c:v>81.622017</c:v>
                      </c:pt>
                      <c:pt idx="1965">
                        <c:v>63.75423</c:v>
                      </c:pt>
                      <c:pt idx="1966">
                        <c:v>66.290915999999996</c:v>
                      </c:pt>
                      <c:pt idx="1967">
                        <c:v>40.786110000000001</c:v>
                      </c:pt>
                      <c:pt idx="1968">
                        <c:v>84.104240000000004</c:v>
                      </c:pt>
                      <c:pt idx="1969">
                        <c:v>76.442841000000001</c:v>
                      </c:pt>
                      <c:pt idx="1970">
                        <c:v>53.499104000000003</c:v>
                      </c:pt>
                      <c:pt idx="1971">
                        <c:v>94.241141999999996</c:v>
                      </c:pt>
                      <c:pt idx="1972">
                        <c:v>48.384253999999999</c:v>
                      </c:pt>
                      <c:pt idx="1973">
                        <c:v>91.656768999999997</c:v>
                      </c:pt>
                      <c:pt idx="1974">
                        <c:v>91.638114999999999</c:v>
                      </c:pt>
                      <c:pt idx="1975">
                        <c:v>76.349547999999999</c:v>
                      </c:pt>
                      <c:pt idx="1976">
                        <c:v>73.789542999999995</c:v>
                      </c:pt>
                      <c:pt idx="1977">
                        <c:v>61.054774999999999</c:v>
                      </c:pt>
                      <c:pt idx="1978">
                        <c:v>68.672638000000006</c:v>
                      </c:pt>
                      <c:pt idx="1979">
                        <c:v>94.087790999999996</c:v>
                      </c:pt>
                      <c:pt idx="1980">
                        <c:v>30.508745000000001</c:v>
                      </c:pt>
                      <c:pt idx="1981">
                        <c:v>71.172577000000004</c:v>
                      </c:pt>
                      <c:pt idx="1982">
                        <c:v>78.782157999999995</c:v>
                      </c:pt>
                      <c:pt idx="1983">
                        <c:v>60.980217000000003</c:v>
                      </c:pt>
                      <c:pt idx="1984">
                        <c:v>68.588775999999996</c:v>
                      </c:pt>
                      <c:pt idx="1985">
                        <c:v>83.813643999999996</c:v>
                      </c:pt>
                      <c:pt idx="1986">
                        <c:v>78.717986999999994</c:v>
                      </c:pt>
                      <c:pt idx="1987">
                        <c:v>93.934585999999996</c:v>
                      </c:pt>
                      <c:pt idx="1988">
                        <c:v>63.456386999999999</c:v>
                      </c:pt>
                      <c:pt idx="1989">
                        <c:v>65.981194000000002</c:v>
                      </c:pt>
                      <c:pt idx="1990">
                        <c:v>71.042191000000003</c:v>
                      </c:pt>
                      <c:pt idx="1991">
                        <c:v>76.101119999999995</c:v>
                      </c:pt>
                      <c:pt idx="1992">
                        <c:v>35.506618000000003</c:v>
                      </c:pt>
                      <c:pt idx="1993">
                        <c:v>88.748451000000003</c:v>
                      </c:pt>
                      <c:pt idx="1994">
                        <c:v>45.632755000000003</c:v>
                      </c:pt>
                      <c:pt idx="1995">
                        <c:v>73.504447999999996</c:v>
                      </c:pt>
                      <c:pt idx="1996">
                        <c:v>78.557700999999994</c:v>
                      </c:pt>
                      <c:pt idx="1997">
                        <c:v>68.407272000000006</c:v>
                      </c:pt>
                      <c:pt idx="1998">
                        <c:v>40.529376999999997</c:v>
                      </c:pt>
                      <c:pt idx="1999">
                        <c:v>81.042229000000006</c:v>
                      </c:pt>
                      <c:pt idx="2000">
                        <c:v>93.685965999999993</c:v>
                      </c:pt>
                      <c:pt idx="2001">
                        <c:v>78.477637999999999</c:v>
                      </c:pt>
                      <c:pt idx="2002">
                        <c:v>111.364891</c:v>
                      </c:pt>
                      <c:pt idx="2003">
                        <c:v>73.384613000000002</c:v>
                      </c:pt>
                      <c:pt idx="2004">
                        <c:v>60.719704</c:v>
                      </c:pt>
                      <c:pt idx="2005">
                        <c:v>88.531502000000003</c:v>
                      </c:pt>
                      <c:pt idx="2006">
                        <c:v>121.38986199999999</c:v>
                      </c:pt>
                      <c:pt idx="2007">
                        <c:v>83.438498999999993</c:v>
                      </c:pt>
                      <c:pt idx="2008">
                        <c:v>85.949393999999998</c:v>
                      </c:pt>
                      <c:pt idx="2009">
                        <c:v>116.26074199999999</c:v>
                      </c:pt>
                      <c:pt idx="2010">
                        <c:v>75.806747000000001</c:v>
                      </c:pt>
                      <c:pt idx="2011">
                        <c:v>68.212142999999998</c:v>
                      </c:pt>
                      <c:pt idx="2012">
                        <c:v>68.198218999999995</c:v>
                      </c:pt>
                      <c:pt idx="2013">
                        <c:v>58.082920000000001</c:v>
                      </c:pt>
                      <c:pt idx="2014">
                        <c:v>63.120719999999999</c:v>
                      </c:pt>
                      <c:pt idx="2015">
                        <c:v>73.205085999999994</c:v>
                      </c:pt>
                      <c:pt idx="2016">
                        <c:v>88.332924000000006</c:v>
                      </c:pt>
                      <c:pt idx="2017">
                        <c:v>58.035496000000002</c:v>
                      </c:pt>
                      <c:pt idx="2018">
                        <c:v>85.774078000000003</c:v>
                      </c:pt>
                      <c:pt idx="2019">
                        <c:v>52.967284999999997</c:v>
                      </c:pt>
                      <c:pt idx="2020">
                        <c:v>63.043415000000003</c:v>
                      </c:pt>
                      <c:pt idx="2021">
                        <c:v>90.763969000000003</c:v>
                      </c:pt>
                      <c:pt idx="2022">
                        <c:v>115.95249200000001</c:v>
                      </c:pt>
                      <c:pt idx="2023">
                        <c:v>68.045165999999995</c:v>
                      </c:pt>
                      <c:pt idx="2024">
                        <c:v>83.149322999999995</c:v>
                      </c:pt>
                      <c:pt idx="2025">
                        <c:v>88.170653999999999</c:v>
                      </c:pt>
                      <c:pt idx="2026">
                        <c:v>73.040749000000005</c:v>
                      </c:pt>
                      <c:pt idx="2027">
                        <c:v>85.616485999999995</c:v>
                      </c:pt>
                      <c:pt idx="2028">
                        <c:v>105.73992200000001</c:v>
                      </c:pt>
                      <c:pt idx="2029">
                        <c:v>85.581481999999994</c:v>
                      </c:pt>
                      <c:pt idx="2030">
                        <c:v>83.047400999999994</c:v>
                      </c:pt>
                      <c:pt idx="2031">
                        <c:v>72.966132999999999</c:v>
                      </c:pt>
                      <c:pt idx="2032">
                        <c:v>77.982330000000005</c:v>
                      </c:pt>
                      <c:pt idx="2033">
                        <c:v>62.876114000000001</c:v>
                      </c:pt>
                      <c:pt idx="2034">
                        <c:v>55.319668</c:v>
                      </c:pt>
                      <c:pt idx="2035">
                        <c:v>103.07466100000001</c:v>
                      </c:pt>
                      <c:pt idx="2036">
                        <c:v>60.324047</c:v>
                      </c:pt>
                      <c:pt idx="2037">
                        <c:v>92.980545000000006</c:v>
                      </c:pt>
                      <c:pt idx="2038">
                        <c:v>82.911636000000001</c:v>
                      </c:pt>
                      <c:pt idx="2039">
                        <c:v>62.798991999999998</c:v>
                      </c:pt>
                      <c:pt idx="2040">
                        <c:v>65.297591999999995</c:v>
                      </c:pt>
                      <c:pt idx="2041">
                        <c:v>60.262366999999998</c:v>
                      </c:pt>
                      <c:pt idx="2042">
                        <c:v>50.208362999999999</c:v>
                      </c:pt>
                      <c:pt idx="2043">
                        <c:v>67.767418000000006</c:v>
                      </c:pt>
                      <c:pt idx="2044">
                        <c:v>97.866241000000002</c:v>
                      </c:pt>
                      <c:pt idx="2045">
                        <c:v>85.301818999999995</c:v>
                      </c:pt>
                      <c:pt idx="2046">
                        <c:v>75.250907999999995</c:v>
                      </c:pt>
                      <c:pt idx="2047">
                        <c:v>62.696255000000001</c:v>
                      </c:pt>
                      <c:pt idx="2048">
                        <c:v>102.800804</c:v>
                      </c:pt>
                      <c:pt idx="2049">
                        <c:v>72.697875999999994</c:v>
                      </c:pt>
                      <c:pt idx="2050">
                        <c:v>80.201920000000001</c:v>
                      </c:pt>
                      <c:pt idx="2051">
                        <c:v>90.208686999999998</c:v>
                      </c:pt>
                      <c:pt idx="2052">
                        <c:v>72.653228999999996</c:v>
                      </c:pt>
                      <c:pt idx="2053">
                        <c:v>70.133574999999993</c:v>
                      </c:pt>
                      <c:pt idx="2054">
                        <c:v>70.119208999999998</c:v>
                      </c:pt>
                      <c:pt idx="2055">
                        <c:v>90.134804000000003</c:v>
                      </c:pt>
                      <c:pt idx="2056">
                        <c:v>62.580795000000002</c:v>
                      </c:pt>
                      <c:pt idx="2057">
                        <c:v>90.097877999999994</c:v>
                      </c:pt>
                      <c:pt idx="2058">
                        <c:v>72.563980000000001</c:v>
                      </c:pt>
                      <c:pt idx="2059">
                        <c:v>80.054192</c:v>
                      </c:pt>
                      <c:pt idx="2060">
                        <c:v>72.534240999999994</c:v>
                      </c:pt>
                      <c:pt idx="2061">
                        <c:v>95.025390999999999</c:v>
                      </c:pt>
                      <c:pt idx="2062">
                        <c:v>90.005607999999995</c:v>
                      </c:pt>
                      <c:pt idx="2063">
                        <c:v>82.488228000000007</c:v>
                      </c:pt>
                      <c:pt idx="2064">
                        <c:v>87.469582000000003</c:v>
                      </c:pt>
                      <c:pt idx="2065">
                        <c:v>87.451652999999993</c:v>
                      </c:pt>
                      <c:pt idx="2066">
                        <c:v>67.448868000000004</c:v>
                      </c:pt>
                      <c:pt idx="2067">
                        <c:v>57.444664000000003</c:v>
                      </c:pt>
                      <c:pt idx="2068">
                        <c:v>97.386200000000002</c:v>
                      </c:pt>
                      <c:pt idx="2069">
                        <c:v>92.373085000000003</c:v>
                      </c:pt>
                      <c:pt idx="2070">
                        <c:v>92.354140999999998</c:v>
                      </c:pt>
                      <c:pt idx="2071">
                        <c:v>62.388649000000001</c:v>
                      </c:pt>
                      <c:pt idx="2072">
                        <c:v>74.851021000000003</c:v>
                      </c:pt>
                      <c:pt idx="2073">
                        <c:v>49.890445999999997</c:v>
                      </c:pt>
                      <c:pt idx="2074">
                        <c:v>92.278389000000004</c:v>
                      </c:pt>
                      <c:pt idx="2075">
                        <c:v>72.31147</c:v>
                      </c:pt>
                      <c:pt idx="2076">
                        <c:v>94.733513000000002</c:v>
                      </c:pt>
                      <c:pt idx="2077">
                        <c:v>79.759224000000003</c:v>
                      </c:pt>
                      <c:pt idx="2078">
                        <c:v>82.234818000000004</c:v>
                      </c:pt>
                      <c:pt idx="2079">
                        <c:v>87.200851</c:v>
                      </c:pt>
                      <c:pt idx="2080">
                        <c:v>74.728240999999997</c:v>
                      </c:pt>
                      <c:pt idx="2081">
                        <c:v>82.184196</c:v>
                      </c:pt>
                      <c:pt idx="2082">
                        <c:v>84.657241999999997</c:v>
                      </c:pt>
                      <c:pt idx="2083">
                        <c:v>74.682236000000003</c:v>
                      </c:pt>
                      <c:pt idx="2084">
                        <c:v>74.666900999999996</c:v>
                      </c:pt>
                      <c:pt idx="2085">
                        <c:v>119.44251300000001</c:v>
                      </c:pt>
                      <c:pt idx="2086">
                        <c:v>77.124115000000003</c:v>
                      </c:pt>
                      <c:pt idx="2087">
                        <c:v>42.285183000000004</c:v>
                      </c:pt>
                      <c:pt idx="2088">
                        <c:v>89.526702999999998</c:v>
                      </c:pt>
                      <c:pt idx="2089">
                        <c:v>72.103920000000002</c:v>
                      </c:pt>
                      <c:pt idx="2090">
                        <c:v>72.089111000000003</c:v>
                      </c:pt>
                      <c:pt idx="2091">
                        <c:v>94.442192000000006</c:v>
                      </c:pt>
                      <c:pt idx="2092">
                        <c:v>69.574684000000005</c:v>
                      </c:pt>
                      <c:pt idx="2093">
                        <c:v>67.076087999999999</c:v>
                      </c:pt>
                      <c:pt idx="2094">
                        <c:v>99.351569999999995</c:v>
                      </c:pt>
                      <c:pt idx="2095">
                        <c:v>91.881316999999996</c:v>
                      </c:pt>
                      <c:pt idx="2096">
                        <c:v>79.448593000000002</c:v>
                      </c:pt>
                      <c:pt idx="2097">
                        <c:v>96.808066999999994</c:v>
                      </c:pt>
                      <c:pt idx="2098">
                        <c:v>71.970695000000006</c:v>
                      </c:pt>
                      <c:pt idx="2099">
                        <c:v>47.143520000000002</c:v>
                      </c:pt>
                      <c:pt idx="2100">
                        <c:v>79.383285999999998</c:v>
                      </c:pt>
                      <c:pt idx="2101">
                        <c:v>84.327408000000005</c:v>
                      </c:pt>
                      <c:pt idx="2102">
                        <c:v>94.228897000000003</c:v>
                      </c:pt>
                      <c:pt idx="2103">
                        <c:v>79.334334999999996</c:v>
                      </c:pt>
                      <c:pt idx="2104">
                        <c:v>96.668839000000006</c:v>
                      </c:pt>
                      <c:pt idx="2105">
                        <c:v>56.998103999999998</c:v>
                      </c:pt>
                      <c:pt idx="2106">
                        <c:v>74.330062999999996</c:v>
                      </c:pt>
                      <c:pt idx="2107">
                        <c:v>91.654883999999996</c:v>
                      </c:pt>
                      <c:pt idx="2108">
                        <c:v>81.729431000000005</c:v>
                      </c:pt>
                      <c:pt idx="2109">
                        <c:v>81.712615999999997</c:v>
                      </c:pt>
                      <c:pt idx="2110">
                        <c:v>94.073959000000002</c:v>
                      </c:pt>
                      <c:pt idx="2111">
                        <c:v>81.679001</c:v>
                      </c:pt>
                      <c:pt idx="2112">
                        <c:v>79.187576000000007</c:v>
                      </c:pt>
                      <c:pt idx="2113">
                        <c:v>66.800774000000004</c:v>
                      </c:pt>
                      <c:pt idx="2114">
                        <c:v>91.522957000000005</c:v>
                      </c:pt>
                      <c:pt idx="2115">
                        <c:v>86.557952999999998</c:v>
                      </c:pt>
                      <c:pt idx="2116">
                        <c:v>59.341805000000001</c:v>
                      </c:pt>
                      <c:pt idx="2117">
                        <c:v>66.745789000000002</c:v>
                      </c:pt>
                      <c:pt idx="2118">
                        <c:v>39.544918000000003</c:v>
                      </c:pt>
                      <c:pt idx="2119">
                        <c:v>88.957747999999995</c:v>
                      </c:pt>
                      <c:pt idx="2120">
                        <c:v>79.057265999999998</c:v>
                      </c:pt>
                      <c:pt idx="2121">
                        <c:v>103.741302</c:v>
                      </c:pt>
                      <c:pt idx="2122">
                        <c:v>76.555190999999994</c:v>
                      </c:pt>
                      <c:pt idx="2123">
                        <c:v>66.663368000000006</c:v>
                      </c:pt>
                      <c:pt idx="2124">
                        <c:v>88.866187999999994</c:v>
                      </c:pt>
                      <c:pt idx="2125">
                        <c:v>54.295924999999997</c:v>
                      </c:pt>
                      <c:pt idx="2126">
                        <c:v>88.829575000000006</c:v>
                      </c:pt>
                      <c:pt idx="2127">
                        <c:v>61.674495999999998</c:v>
                      </c:pt>
                      <c:pt idx="2128">
                        <c:v>88.792975999999996</c:v>
                      </c:pt>
                      <c:pt idx="2129">
                        <c:v>76.444862000000001</c:v>
                      </c:pt>
                      <c:pt idx="2130">
                        <c:v>91.22184</c:v>
                      </c:pt>
                      <c:pt idx="2131">
                        <c:v>88.738097999999994</c:v>
                      </c:pt>
                      <c:pt idx="2132">
                        <c:v>69.004294999999999</c:v>
                      </c:pt>
                      <c:pt idx="2133">
                        <c:v>91.165451000000004</c:v>
                      </c:pt>
                      <c:pt idx="2134">
                        <c:v>51.731887999999998</c:v>
                      </c:pt>
                      <c:pt idx="2135">
                        <c:v>61.572884000000002</c:v>
                      </c:pt>
                      <c:pt idx="2136">
                        <c:v>83.721855000000005</c:v>
                      </c:pt>
                      <c:pt idx="2137">
                        <c:v>61.547497</c:v>
                      </c:pt>
                      <c:pt idx="2138">
                        <c:v>95.994300999999993</c:v>
                      </c:pt>
                      <c:pt idx="2139">
                        <c:v>63.983001999999999</c:v>
                      </c:pt>
                      <c:pt idx="2140">
                        <c:v>93.494331000000003</c:v>
                      </c:pt>
                      <c:pt idx="2141">
                        <c:v>78.715828000000002</c:v>
                      </c:pt>
                      <c:pt idx="2142">
                        <c:v>95.915131000000002</c:v>
                      </c:pt>
                      <c:pt idx="2143">
                        <c:v>83.601067</c:v>
                      </c:pt>
                      <c:pt idx="2144">
                        <c:v>83.583824000000007</c:v>
                      </c:pt>
                      <c:pt idx="2145">
                        <c:v>78.650893999999994</c:v>
                      </c:pt>
                      <c:pt idx="2146">
                        <c:v>56.518664999999999</c:v>
                      </c:pt>
                      <c:pt idx="2147">
                        <c:v>71.247962999999999</c:v>
                      </c:pt>
                      <c:pt idx="2148">
                        <c:v>73.689575000000005</c:v>
                      </c:pt>
                      <c:pt idx="2149">
                        <c:v>73.674369999999996</c:v>
                      </c:pt>
                      <c:pt idx="2150">
                        <c:v>76.114470999999995</c:v>
                      </c:pt>
                      <c:pt idx="2151">
                        <c:v>103.10154</c:v>
                      </c:pt>
                      <c:pt idx="2152">
                        <c:v>90.808800000000005</c:v>
                      </c:pt>
                      <c:pt idx="2153">
                        <c:v>85.882476999999994</c:v>
                      </c:pt>
                      <c:pt idx="2154">
                        <c:v>100.584419</c:v>
                      </c:pt>
                      <c:pt idx="2155">
                        <c:v>68.677611999999996</c:v>
                      </c:pt>
                      <c:pt idx="2156">
                        <c:v>78.472496000000007</c:v>
                      </c:pt>
                      <c:pt idx="2157">
                        <c:v>100.52211800000001</c:v>
                      </c:pt>
                      <c:pt idx="2158">
                        <c:v>98.050101999999995</c:v>
                      </c:pt>
                      <c:pt idx="2159">
                        <c:v>90.677611999999996</c:v>
                      </c:pt>
                      <c:pt idx="2160">
                        <c:v>63.706242000000003</c:v>
                      </c:pt>
                      <c:pt idx="2161">
                        <c:v>83.290954999999997</c:v>
                      </c:pt>
                      <c:pt idx="2162">
                        <c:v>61.230694</c:v>
                      </c:pt>
                      <c:pt idx="2163">
                        <c:v>78.359093000000001</c:v>
                      </c:pt>
                      <c:pt idx="2164">
                        <c:v>110.169708</c:v>
                      </c:pt>
                      <c:pt idx="2165">
                        <c:v>66.088165000000004</c:v>
                      </c:pt>
                      <c:pt idx="2166">
                        <c:v>83.204932999999997</c:v>
                      </c:pt>
                      <c:pt idx="2167">
                        <c:v>53.827357999999997</c:v>
                      </c:pt>
                      <c:pt idx="2168">
                        <c:v>88.062927000000002</c:v>
                      </c:pt>
                      <c:pt idx="2169">
                        <c:v>95.381782999999999</c:v>
                      </c:pt>
                      <c:pt idx="2170">
                        <c:v>95.362060999999997</c:v>
                      </c:pt>
                      <c:pt idx="2171">
                        <c:v>53.782859999999999</c:v>
                      </c:pt>
                      <c:pt idx="2172">
                        <c:v>78.213440000000006</c:v>
                      </c:pt>
                      <c:pt idx="2173">
                        <c:v>58.647948999999997</c:v>
                      </c:pt>
                      <c:pt idx="2174">
                        <c:v>87.953734999999995</c:v>
                      </c:pt>
                      <c:pt idx="2175">
                        <c:v>70.836967000000001</c:v>
                      </c:pt>
                      <c:pt idx="2176">
                        <c:v>61.053719000000001</c:v>
                      </c:pt>
                      <c:pt idx="2177">
                        <c:v>80.574234000000004</c:v>
                      </c:pt>
                      <c:pt idx="2178">
                        <c:v>85.439850000000007</c:v>
                      </c:pt>
                      <c:pt idx="2179">
                        <c:v>75.659637000000004</c:v>
                      </c:pt>
                      <c:pt idx="2180">
                        <c:v>82.964371</c:v>
                      </c:pt>
                      <c:pt idx="2181">
                        <c:v>85.386825999999999</c:v>
                      </c:pt>
                      <c:pt idx="2182">
                        <c:v>87.808273</c:v>
                      </c:pt>
                      <c:pt idx="2183">
                        <c:v>51.210892000000001</c:v>
                      </c:pt>
                      <c:pt idx="2184">
                        <c:v>73.143271999999996</c:v>
                      </c:pt>
                      <c:pt idx="2185">
                        <c:v>34.126465000000003</c:v>
                      </c:pt>
                      <c:pt idx="2186">
                        <c:v>43.867798000000001</c:v>
                      </c:pt>
                      <c:pt idx="2187">
                        <c:v>77.971053999999995</c:v>
                      </c:pt>
                      <c:pt idx="2188">
                        <c:v>73.082725999999994</c:v>
                      </c:pt>
                      <c:pt idx="2189">
                        <c:v>51.147316000000004</c:v>
                      </c:pt>
                      <c:pt idx="2190">
                        <c:v>92.533118999999999</c:v>
                      </c:pt>
                      <c:pt idx="2191">
                        <c:v>55.995292999999997</c:v>
                      </c:pt>
                      <c:pt idx="2192">
                        <c:v>60.851841</c:v>
                      </c:pt>
                      <c:pt idx="2193">
                        <c:v>55.972099</c:v>
                      </c:pt>
                      <c:pt idx="2194">
                        <c:v>65.692763999999997</c:v>
                      </c:pt>
                      <c:pt idx="2195">
                        <c:v>63.246597000000001</c:v>
                      </c:pt>
                      <c:pt idx="2196">
                        <c:v>97.282295000000005</c:v>
                      </c:pt>
                      <c:pt idx="2197">
                        <c:v>55.925732000000004</c:v>
                      </c:pt>
                      <c:pt idx="2198">
                        <c:v>58.345191999999997</c:v>
                      </c:pt>
                      <c:pt idx="2199">
                        <c:v>87.499656999999999</c:v>
                      </c:pt>
                      <c:pt idx="2200">
                        <c:v>97.201690999999997</c:v>
                      </c:pt>
                      <c:pt idx="2201">
                        <c:v>55.879387000000001</c:v>
                      </c:pt>
                      <c:pt idx="2202">
                        <c:v>82.587188999999995</c:v>
                      </c:pt>
                      <c:pt idx="2203">
                        <c:v>65.570351000000002</c:v>
                      </c:pt>
                      <c:pt idx="2204">
                        <c:v>58.272675</c:v>
                      </c:pt>
                      <c:pt idx="2205">
                        <c:v>33.985343999999998</c:v>
                      </c:pt>
                      <c:pt idx="2206">
                        <c:v>82.518722999999994</c:v>
                      </c:pt>
                      <c:pt idx="2207">
                        <c:v>58.236435</c:v>
                      </c:pt>
                      <c:pt idx="2208">
                        <c:v>50.946311999999999</c:v>
                      </c:pt>
                      <c:pt idx="2209">
                        <c:v>84.892905999999996</c:v>
                      </c:pt>
                      <c:pt idx="2210">
                        <c:v>99.425353999999999</c:v>
                      </c:pt>
                      <c:pt idx="2211">
                        <c:v>50.914619000000002</c:v>
                      </c:pt>
                      <c:pt idx="2212">
                        <c:v>75.144081</c:v>
                      </c:pt>
                      <c:pt idx="2213">
                        <c:v>55.740493999999998</c:v>
                      </c:pt>
                      <c:pt idx="2214">
                        <c:v>70.266914</c:v>
                      </c:pt>
                      <c:pt idx="2215">
                        <c:v>58.139862000000001</c:v>
                      </c:pt>
                      <c:pt idx="2216">
                        <c:v>48.439830999999998</c:v>
                      </c:pt>
                      <c:pt idx="2217">
                        <c:v>77.487639999999999</c:v>
                      </c:pt>
                      <c:pt idx="2218">
                        <c:v>50.840713999999998</c:v>
                      </c:pt>
                      <c:pt idx="2219">
                        <c:v>79.875968999999998</c:v>
                      </c:pt>
                      <c:pt idx="2220">
                        <c:v>55.659573000000002</c:v>
                      </c:pt>
                      <c:pt idx="2221">
                        <c:v>79.842804000000001</c:v>
                      </c:pt>
                      <c:pt idx="2222">
                        <c:v>84.664185000000003</c:v>
                      </c:pt>
                      <c:pt idx="2223">
                        <c:v>67.717285000000004</c:v>
                      </c:pt>
                      <c:pt idx="2224">
                        <c:v>82.211051999999995</c:v>
                      </c:pt>
                      <c:pt idx="2225">
                        <c:v>48.349403000000002</c:v>
                      </c:pt>
                      <c:pt idx="2226">
                        <c:v>50.756329000000001</c:v>
                      </c:pt>
                      <c:pt idx="2227">
                        <c:v>55.578719999999997</c:v>
                      </c:pt>
                      <c:pt idx="2228">
                        <c:v>89.390670999999998</c:v>
                      </c:pt>
                      <c:pt idx="2229">
                        <c:v>60.386555000000001</c:v>
                      </c:pt>
                      <c:pt idx="2230">
                        <c:v>79.693695000000005</c:v>
                      </c:pt>
                      <c:pt idx="2231">
                        <c:v>67.604843000000002</c:v>
                      </c:pt>
                      <c:pt idx="2232">
                        <c:v>67.590796999999995</c:v>
                      </c:pt>
                      <c:pt idx="2233">
                        <c:v>84.470939999999999</c:v>
                      </c:pt>
                      <c:pt idx="2234">
                        <c:v>72.388610999999997</c:v>
                      </c:pt>
                      <c:pt idx="2235">
                        <c:v>57.898857</c:v>
                      </c:pt>
                      <c:pt idx="2236">
                        <c:v>60.298771000000002</c:v>
                      </c:pt>
                      <c:pt idx="2237">
                        <c:v>65.109138000000002</c:v>
                      </c:pt>
                      <c:pt idx="2238">
                        <c:v>81.972237000000007</c:v>
                      </c:pt>
                      <c:pt idx="2239">
                        <c:v>67.492515999999995</c:v>
                      </c:pt>
                      <c:pt idx="2240">
                        <c:v>69.888428000000005</c:v>
                      </c:pt>
                      <c:pt idx="2241">
                        <c:v>62.645561000000001</c:v>
                      </c:pt>
                      <c:pt idx="2242">
                        <c:v>57.814647999999998</c:v>
                      </c:pt>
                      <c:pt idx="2243">
                        <c:v>62.619506999999999</c:v>
                      </c:pt>
                      <c:pt idx="2244">
                        <c:v>81.870018000000002</c:v>
                      </c:pt>
                      <c:pt idx="2245">
                        <c:v>50.556258999999997</c:v>
                      </c:pt>
                      <c:pt idx="2246">
                        <c:v>72.208198999999993</c:v>
                      </c:pt>
                      <c:pt idx="2247">
                        <c:v>55.348103000000002</c:v>
                      </c:pt>
                      <c:pt idx="2248">
                        <c:v>67.366280000000003</c:v>
                      </c:pt>
                      <c:pt idx="2249">
                        <c:v>50.514198</c:v>
                      </c:pt>
                      <c:pt idx="2250">
                        <c:v>52.908627000000003</c:v>
                      </c:pt>
                      <c:pt idx="2251">
                        <c:v>45.684303</c:v>
                      </c:pt>
                      <c:pt idx="2252">
                        <c:v>81.733840999999998</c:v>
                      </c:pt>
                      <c:pt idx="2253">
                        <c:v>91.330573999999999</c:v>
                      </c:pt>
                      <c:pt idx="2254">
                        <c:v>31.238167000000001</c:v>
                      </c:pt>
                      <c:pt idx="2255">
                        <c:v>67.268196000000003</c:v>
                      </c:pt>
                      <c:pt idx="2256">
                        <c:v>60.048389</c:v>
                      </c:pt>
                      <c:pt idx="2257">
                        <c:v>57.634448999999996</c:v>
                      </c:pt>
                      <c:pt idx="2258">
                        <c:v>72.028060999999994</c:v>
                      </c:pt>
                      <c:pt idx="2259">
                        <c:v>50.409145000000002</c:v>
                      </c:pt>
                      <c:pt idx="2260">
                        <c:v>76.797934999999995</c:v>
                      </c:pt>
                      <c:pt idx="2261">
                        <c:v>83.980247000000006</c:v>
                      </c:pt>
                      <c:pt idx="2262">
                        <c:v>69.569137999999995</c:v>
                      </c:pt>
                      <c:pt idx="2263">
                        <c:v>69.554648999999998</c:v>
                      </c:pt>
                      <c:pt idx="2264">
                        <c:v>35.969048000000001</c:v>
                      </c:pt>
                      <c:pt idx="2265">
                        <c:v>52.743609999999997</c:v>
                      </c:pt>
                      <c:pt idx="2266">
                        <c:v>86.289742000000004</c:v>
                      </c:pt>
                      <c:pt idx="2267">
                        <c:v>71.893135000000001</c:v>
                      </c:pt>
                      <c:pt idx="2268">
                        <c:v>67.086273000000006</c:v>
                      </c:pt>
                      <c:pt idx="2269">
                        <c:v>55.095100000000002</c:v>
                      </c:pt>
                      <c:pt idx="2270">
                        <c:v>47.898795999999997</c:v>
                      </c:pt>
                      <c:pt idx="2271">
                        <c:v>93.383178999999998</c:v>
                      </c:pt>
                      <c:pt idx="2272">
                        <c:v>69.424301</c:v>
                      </c:pt>
                      <c:pt idx="2273">
                        <c:v>40.688518999999999</c:v>
                      </c:pt>
                      <c:pt idx="2274">
                        <c:v>62.216526000000002</c:v>
                      </c:pt>
                      <c:pt idx="2275">
                        <c:v>57.418663000000002</c:v>
                      </c:pt>
                      <c:pt idx="2276">
                        <c:v>57.406689</c:v>
                      </c:pt>
                      <c:pt idx="2277">
                        <c:v>71.743392999999998</c:v>
                      </c:pt>
                      <c:pt idx="2278">
                        <c:v>93.246964000000006</c:v>
                      </c:pt>
                      <c:pt idx="2279">
                        <c:v>52.589877999999999</c:v>
                      </c:pt>
                      <c:pt idx="2280">
                        <c:v>93.208068999999995</c:v>
                      </c:pt>
                      <c:pt idx="2281">
                        <c:v>52.56794</c:v>
                      </c:pt>
                      <c:pt idx="2282">
                        <c:v>74.057548999999995</c:v>
                      </c:pt>
                      <c:pt idx="2283">
                        <c:v>42.992187999999999</c:v>
                      </c:pt>
                      <c:pt idx="2284">
                        <c:v>76.414603999999997</c:v>
                      </c:pt>
                      <c:pt idx="2285">
                        <c:v>62.073909999999998</c:v>
                      </c:pt>
                      <c:pt idx="2286">
                        <c:v>28.643516999999999</c:v>
                      </c:pt>
                      <c:pt idx="2287">
                        <c:v>42.956305999999998</c:v>
                      </c:pt>
                      <c:pt idx="2288">
                        <c:v>57.263123</c:v>
                      </c:pt>
                      <c:pt idx="2289">
                        <c:v>76.334891999999996</c:v>
                      </c:pt>
                      <c:pt idx="2290">
                        <c:v>59.624184</c:v>
                      </c:pt>
                      <c:pt idx="2291">
                        <c:v>59.611732000000003</c:v>
                      </c:pt>
                      <c:pt idx="2292">
                        <c:v>66.751198000000002</c:v>
                      </c:pt>
                      <c:pt idx="2293">
                        <c:v>64.353790000000004</c:v>
                      </c:pt>
                      <c:pt idx="2294">
                        <c:v>76.255225999999993</c:v>
                      </c:pt>
                      <c:pt idx="2295">
                        <c:v>26.207257999999999</c:v>
                      </c:pt>
                      <c:pt idx="2296">
                        <c:v>76.223372999999995</c:v>
                      </c:pt>
                      <c:pt idx="2297">
                        <c:v>66.681518999999994</c:v>
                      </c:pt>
                      <c:pt idx="2298">
                        <c:v>61.905616999999999</c:v>
                      </c:pt>
                      <c:pt idx="2299">
                        <c:v>102.36097700000001</c:v>
                      </c:pt>
                      <c:pt idx="2300">
                        <c:v>45.219817999999997</c:v>
                      </c:pt>
                      <c:pt idx="2301">
                        <c:v>97.559218999999999</c:v>
                      </c:pt>
                      <c:pt idx="2302">
                        <c:v>64.232887000000005</c:v>
                      </c:pt>
                      <c:pt idx="2303">
                        <c:v>66.597960999999998</c:v>
                      </c:pt>
                      <c:pt idx="2304">
                        <c:v>35.670020999999998</c:v>
                      </c:pt>
                      <c:pt idx="2305">
                        <c:v>73.702636999999996</c:v>
                      </c:pt>
                      <c:pt idx="2306">
                        <c:v>76.064239999999998</c:v>
                      </c:pt>
                      <c:pt idx="2307">
                        <c:v>42.777186999999998</c:v>
                      </c:pt>
                      <c:pt idx="2308">
                        <c:v>64.152366999999998</c:v>
                      </c:pt>
                      <c:pt idx="2309">
                        <c:v>59.387917000000002</c:v>
                      </c:pt>
                      <c:pt idx="2310">
                        <c:v>80.750679000000005</c:v>
                      </c:pt>
                      <c:pt idx="2311">
                        <c:v>68.861176</c:v>
                      </c:pt>
                      <c:pt idx="2312">
                        <c:v>47.480530000000002</c:v>
                      </c:pt>
                      <c:pt idx="2313">
                        <c:v>54.591189999999997</c:v>
                      </c:pt>
                      <c:pt idx="2314">
                        <c:v>52.206738000000001</c:v>
                      </c:pt>
                      <c:pt idx="2315">
                        <c:v>66.431038000000001</c:v>
                      </c:pt>
                      <c:pt idx="2316">
                        <c:v>61.673057999999997</c:v>
                      </c:pt>
                      <c:pt idx="2317">
                        <c:v>73.517876000000001</c:v>
                      </c:pt>
                      <c:pt idx="2318">
                        <c:v>59.276198999999998</c:v>
                      </c:pt>
                      <c:pt idx="2319">
                        <c:v>47.411037</c:v>
                      </c:pt>
                      <c:pt idx="2320">
                        <c:v>73.471725000000006</c:v>
                      </c:pt>
                      <c:pt idx="2321">
                        <c:v>63.978107000000001</c:v>
                      </c:pt>
                      <c:pt idx="2322">
                        <c:v>49.750335999999997</c:v>
                      </c:pt>
                      <c:pt idx="2323">
                        <c:v>42.634216000000002</c:v>
                      </c:pt>
                      <c:pt idx="2324">
                        <c:v>68.674080000000004</c:v>
                      </c:pt>
                      <c:pt idx="2325">
                        <c:v>44.983939999999997</c:v>
                      </c:pt>
                      <c:pt idx="2326">
                        <c:v>66.278244000000001</c:v>
                      </c:pt>
                      <c:pt idx="2327">
                        <c:v>26.032429</c:v>
                      </c:pt>
                      <c:pt idx="2328">
                        <c:v>73.348754999999997</c:v>
                      </c:pt>
                      <c:pt idx="2329">
                        <c:v>40.215083999999997</c:v>
                      </c:pt>
                      <c:pt idx="2330">
                        <c:v>99.334098999999995</c:v>
                      </c:pt>
                      <c:pt idx="2331">
                        <c:v>54.385849</c:v>
                      </c:pt>
                      <c:pt idx="2332">
                        <c:v>54.374457999999997</c:v>
                      </c:pt>
                      <c:pt idx="2333">
                        <c:v>40.181395999999999</c:v>
                      </c:pt>
                      <c:pt idx="2334">
                        <c:v>85.072181999999998</c:v>
                      </c:pt>
                      <c:pt idx="2335">
                        <c:v>49.61504</c:v>
                      </c:pt>
                      <c:pt idx="2336">
                        <c:v>42.518265</c:v>
                      </c:pt>
                      <c:pt idx="2337">
                        <c:v>44.870983000000003</c:v>
                      </c:pt>
                      <c:pt idx="2338">
                        <c:v>77.917479999999998</c:v>
                      </c:pt>
                      <c:pt idx="2339">
                        <c:v>66.097945999999993</c:v>
                      </c:pt>
                      <c:pt idx="2340">
                        <c:v>54.283355999999998</c:v>
                      </c:pt>
                      <c:pt idx="2341">
                        <c:v>47.193024000000001</c:v>
                      </c:pt>
                      <c:pt idx="2342">
                        <c:v>51.901440000000001</c:v>
                      </c:pt>
                      <c:pt idx="2343">
                        <c:v>61.325203000000002</c:v>
                      </c:pt>
                      <c:pt idx="2344">
                        <c:v>51.879672999999997</c:v>
                      </c:pt>
                      <c:pt idx="2345">
                        <c:v>42.438102999999998</c:v>
                      </c:pt>
                      <c:pt idx="2346">
                        <c:v>28.286135000000002</c:v>
                      </c:pt>
                      <c:pt idx="2347">
                        <c:v>49.490352999999999</c:v>
                      </c:pt>
                      <c:pt idx="2348">
                        <c:v>23.561889999999998</c:v>
                      </c:pt>
                      <c:pt idx="2349">
                        <c:v>35.335422999999999</c:v>
                      </c:pt>
                      <c:pt idx="2350">
                        <c:v>82.432013999999995</c:v>
                      </c:pt>
                      <c:pt idx="2351">
                        <c:v>44.739418000000001</c:v>
                      </c:pt>
                      <c:pt idx="2352">
                        <c:v>61.209515000000003</c:v>
                      </c:pt>
                      <c:pt idx="2353">
                        <c:v>72.965255999999997</c:v>
                      </c:pt>
                      <c:pt idx="2354">
                        <c:v>47.064480000000003</c:v>
                      </c:pt>
                      <c:pt idx="2355">
                        <c:v>70.581901999999999</c:v>
                      </c:pt>
                      <c:pt idx="2356">
                        <c:v>91.737212999999997</c:v>
                      </c:pt>
                      <c:pt idx="2357">
                        <c:v>61.145302000000001</c:v>
                      </c:pt>
                      <c:pt idx="2358">
                        <c:v>32.917479999999998</c:v>
                      </c:pt>
                      <c:pt idx="2359">
                        <c:v>51.716605999999999</c:v>
                      </c:pt>
                      <c:pt idx="2360">
                        <c:v>44.654964</c:v>
                      </c:pt>
                      <c:pt idx="2361">
                        <c:v>42.295817999999997</c:v>
                      </c:pt>
                      <c:pt idx="2362">
                        <c:v>23.492740999999999</c:v>
                      </c:pt>
                      <c:pt idx="2363">
                        <c:v>58.719517000000003</c:v>
                      </c:pt>
                      <c:pt idx="2364">
                        <c:v>42.269173000000002</c:v>
                      </c:pt>
                      <c:pt idx="2365">
                        <c:v>18.782351999999999</c:v>
                      </c:pt>
                      <c:pt idx="2366">
                        <c:v>63.377116999999998</c:v>
                      </c:pt>
                      <c:pt idx="2367">
                        <c:v>70.404221000000007</c:v>
                      </c:pt>
                      <c:pt idx="2368">
                        <c:v>65.696799999999996</c:v>
                      </c:pt>
                      <c:pt idx="2369">
                        <c:v>53.953887999999999</c:v>
                      </c:pt>
                      <c:pt idx="2370">
                        <c:v>53.942551000000002</c:v>
                      </c:pt>
                      <c:pt idx="2371">
                        <c:v>32.827694000000001</c:v>
                      </c:pt>
                      <c:pt idx="2372">
                        <c:v>63.297244999999997</c:v>
                      </c:pt>
                      <c:pt idx="2373">
                        <c:v>39.845444000000001</c:v>
                      </c:pt>
                      <c:pt idx="2374">
                        <c:v>46.867134</c:v>
                      </c:pt>
                      <c:pt idx="2375">
                        <c:v>77.314514000000003</c:v>
                      </c:pt>
                      <c:pt idx="2376">
                        <c:v>81.983001999999999</c:v>
                      </c:pt>
                      <c:pt idx="2377">
                        <c:v>65.572609</c:v>
                      </c:pt>
                      <c:pt idx="2378">
                        <c:v>70.241591999999997</c:v>
                      </c:pt>
                      <c:pt idx="2379">
                        <c:v>46.817878999999998</c:v>
                      </c:pt>
                      <c:pt idx="2380">
                        <c:v>49.148429999999998</c:v>
                      </c:pt>
                      <c:pt idx="2381">
                        <c:v>70.197272999999996</c:v>
                      </c:pt>
                      <c:pt idx="2382">
                        <c:v>53.806587</c:v>
                      </c:pt>
                      <c:pt idx="2383">
                        <c:v>49.117420000000003</c:v>
                      </c:pt>
                      <c:pt idx="2384">
                        <c:v>35.076487999999998</c:v>
                      </c:pt>
                      <c:pt idx="2385">
                        <c:v>60.786453000000002</c:v>
                      </c:pt>
                      <c:pt idx="2386">
                        <c:v>49.086418000000002</c:v>
                      </c:pt>
                      <c:pt idx="2387">
                        <c:v>46.739128000000001</c:v>
                      </c:pt>
                      <c:pt idx="2388">
                        <c:v>58.411613000000003</c:v>
                      </c:pt>
                      <c:pt idx="2389">
                        <c:v>58.399318999999998</c:v>
                      </c:pt>
                      <c:pt idx="2390">
                        <c:v>63.057986999999997</c:v>
                      </c:pt>
                      <c:pt idx="2391">
                        <c:v>51.369762000000001</c:v>
                      </c:pt>
                      <c:pt idx="2392">
                        <c:v>79.372917000000001</c:v>
                      </c:pt>
                      <c:pt idx="2393">
                        <c:v>42.012107999999998</c:v>
                      </c:pt>
                      <c:pt idx="2394">
                        <c:v>42.003261999999999</c:v>
                      </c:pt>
                      <c:pt idx="2395">
                        <c:v>46.660460999999998</c:v>
                      </c:pt>
                      <c:pt idx="2396">
                        <c:v>44.318103999999998</c:v>
                      </c:pt>
                      <c:pt idx="2397">
                        <c:v>41.976726999999997</c:v>
                      </c:pt>
                      <c:pt idx="2398">
                        <c:v>37.304786999999997</c:v>
                      </c:pt>
                      <c:pt idx="2399">
                        <c:v>69.931731999999997</c:v>
                      </c:pt>
                      <c:pt idx="2400">
                        <c:v>41.950198999999998</c:v>
                      </c:pt>
                      <c:pt idx="2401">
                        <c:v>81.55265</c:v>
                      </c:pt>
                      <c:pt idx="2402">
                        <c:v>39.602939999999997</c:v>
                      </c:pt>
                      <c:pt idx="2403">
                        <c:v>90.834655999999995</c:v>
                      </c:pt>
                      <c:pt idx="2404">
                        <c:v>37.257644999999997</c:v>
                      </c:pt>
                      <c:pt idx="2405">
                        <c:v>37.249789999999997</c:v>
                      </c:pt>
                      <c:pt idx="2406">
                        <c:v>67.501014999999995</c:v>
                      </c:pt>
                      <c:pt idx="2407">
                        <c:v>34.906956000000001</c:v>
                      </c:pt>
                      <c:pt idx="2408">
                        <c:v>62.819274999999998</c:v>
                      </c:pt>
                      <c:pt idx="2409">
                        <c:v>62.806026000000003</c:v>
                      </c:pt>
                      <c:pt idx="2410">
                        <c:v>67.444098999999994</c:v>
                      </c:pt>
                      <c:pt idx="2411">
                        <c:v>48.828533</c:v>
                      </c:pt>
                      <c:pt idx="2412">
                        <c:v>76.714371</c:v>
                      </c:pt>
                      <c:pt idx="2413">
                        <c:v>62.753062999999997</c:v>
                      </c:pt>
                      <c:pt idx="2414">
                        <c:v>37.179152999999999</c:v>
                      </c:pt>
                      <c:pt idx="2415">
                        <c:v>65.049796999999998</c:v>
                      </c:pt>
                      <c:pt idx="2416">
                        <c:v>53.422485000000002</c:v>
                      </c:pt>
                      <c:pt idx="2417">
                        <c:v>46.444533999999997</c:v>
                      </c:pt>
                      <c:pt idx="2418">
                        <c:v>90.547729000000004</c:v>
                      </c:pt>
                      <c:pt idx="2419">
                        <c:v>34.818702999999999</c:v>
                      </c:pt>
                      <c:pt idx="2420">
                        <c:v>37.132111000000002</c:v>
                      </c:pt>
                      <c:pt idx="2421">
                        <c:v>30.163471000000001</c:v>
                      </c:pt>
                      <c:pt idx="2422">
                        <c:v>41.755989</c:v>
                      </c:pt>
                      <c:pt idx="2423">
                        <c:v>67.259338</c:v>
                      </c:pt>
                      <c:pt idx="2424">
                        <c:v>71.882735999999994</c:v>
                      </c:pt>
                      <c:pt idx="2425">
                        <c:v>46.366165000000002</c:v>
                      </c:pt>
                      <c:pt idx="2426">
                        <c:v>57.945469000000003</c:v>
                      </c:pt>
                      <c:pt idx="2427">
                        <c:v>74.154533000000001</c:v>
                      </c:pt>
                      <c:pt idx="2428">
                        <c:v>55.604156000000003</c:v>
                      </c:pt>
                      <c:pt idx="2429">
                        <c:v>46.327010999999999</c:v>
                      </c:pt>
                      <c:pt idx="2430">
                        <c:v>41.685501000000002</c:v>
                      </c:pt>
                      <c:pt idx="2431">
                        <c:v>34.730578999999999</c:v>
                      </c:pt>
                      <c:pt idx="2432">
                        <c:v>62.501835</c:v>
                      </c:pt>
                      <c:pt idx="2433">
                        <c:v>60.174236000000001</c:v>
                      </c:pt>
                      <c:pt idx="2434">
                        <c:v>62.475425999999999</c:v>
                      </c:pt>
                      <c:pt idx="2435">
                        <c:v>50.895144999999999</c:v>
                      </c:pt>
                      <c:pt idx="2436">
                        <c:v>55.510241999999998</c:v>
                      </c:pt>
                      <c:pt idx="2437">
                        <c:v>67.060699</c:v>
                      </c:pt>
                      <c:pt idx="2438">
                        <c:v>27.743390999999999</c:v>
                      </c:pt>
                      <c:pt idx="2439">
                        <c:v>23.114605000000001</c:v>
                      </c:pt>
                      <c:pt idx="2440">
                        <c:v>41.597492000000003</c:v>
                      </c:pt>
                      <c:pt idx="2441">
                        <c:v>76.245948999999996</c:v>
                      </c:pt>
                      <c:pt idx="2442">
                        <c:v>53.129874999999998</c:v>
                      </c:pt>
                      <c:pt idx="2443">
                        <c:v>43.880619000000003</c:v>
                      </c:pt>
                      <c:pt idx="2444">
                        <c:v>55.416428000000003</c:v>
                      </c:pt>
                      <c:pt idx="2445">
                        <c:v>32.319412</c:v>
                      </c:pt>
                      <c:pt idx="2446">
                        <c:v>46.160823999999998</c:v>
                      </c:pt>
                      <c:pt idx="2447">
                        <c:v>59.996375999999998</c:v>
                      </c:pt>
                      <c:pt idx="2448">
                        <c:v>64.597808999999998</c:v>
                      </c:pt>
                      <c:pt idx="2449">
                        <c:v>36.905228000000001</c:v>
                      </c:pt>
                      <c:pt idx="2450">
                        <c:v>57.652214000000001</c:v>
                      </c:pt>
                      <c:pt idx="2451">
                        <c:v>50.723213000000001</c:v>
                      </c:pt>
                      <c:pt idx="2452">
                        <c:v>55.322704000000002</c:v>
                      </c:pt>
                      <c:pt idx="2453">
                        <c:v>62.224868999999998</c:v>
                      </c:pt>
                      <c:pt idx="2454">
                        <c:v>48.386879</c:v>
                      </c:pt>
                      <c:pt idx="2455">
                        <c:v>62.198532</c:v>
                      </c:pt>
                      <c:pt idx="2456">
                        <c:v>59.882201999999999</c:v>
                      </c:pt>
                      <c:pt idx="2457">
                        <c:v>52.961502000000003</c:v>
                      </c:pt>
                      <c:pt idx="2458">
                        <c:v>46.043728000000002</c:v>
                      </c:pt>
                      <c:pt idx="2459">
                        <c:v>64.447570999999996</c:v>
                      </c:pt>
                      <c:pt idx="2460">
                        <c:v>55.229075999999999</c:v>
                      </c:pt>
                      <c:pt idx="2461">
                        <c:v>89.728240999999997</c:v>
                      </c:pt>
                      <c:pt idx="2462">
                        <c:v>50.605212999999999</c:v>
                      </c:pt>
                      <c:pt idx="2463">
                        <c:v>48.294742999999997</c:v>
                      </c:pt>
                      <c:pt idx="2464">
                        <c:v>57.481563999999999</c:v>
                      </c:pt>
                      <c:pt idx="2465">
                        <c:v>45.975506000000003</c:v>
                      </c:pt>
                      <c:pt idx="2466">
                        <c:v>73.545226999999997</c:v>
                      </c:pt>
                      <c:pt idx="2467">
                        <c:v>34.467018000000003</c:v>
                      </c:pt>
                      <c:pt idx="2468">
                        <c:v>22.973144999999999</c:v>
                      </c:pt>
                      <c:pt idx="2469">
                        <c:v>27.56193</c:v>
                      </c:pt>
                      <c:pt idx="2470">
                        <c:v>57.408520000000003</c:v>
                      </c:pt>
                      <c:pt idx="2471">
                        <c:v>48.212933</c:v>
                      </c:pt>
                      <c:pt idx="2472">
                        <c:v>57.384182000000003</c:v>
                      </c:pt>
                      <c:pt idx="2473">
                        <c:v>57.372017</c:v>
                      </c:pt>
                      <c:pt idx="2474">
                        <c:v>57.359851999999997</c:v>
                      </c:pt>
                      <c:pt idx="2475">
                        <c:v>73.405045000000001</c:v>
                      </c:pt>
                      <c:pt idx="2476">
                        <c:v>59.628951999999998</c:v>
                      </c:pt>
                      <c:pt idx="2477">
                        <c:v>68.788048000000003</c:v>
                      </c:pt>
                      <c:pt idx="2478">
                        <c:v>48.141418000000002</c:v>
                      </c:pt>
                      <c:pt idx="2479">
                        <c:v>52.715133999999999</c:v>
                      </c:pt>
                      <c:pt idx="2480">
                        <c:v>64.161331000000004</c:v>
                      </c:pt>
                      <c:pt idx="2481">
                        <c:v>82.475639000000001</c:v>
                      </c:pt>
                      <c:pt idx="2482">
                        <c:v>45.810077999999997</c:v>
                      </c:pt>
                      <c:pt idx="2483">
                        <c:v>36.640284999999999</c:v>
                      </c:pt>
                      <c:pt idx="2484">
                        <c:v>66.396431000000007</c:v>
                      </c:pt>
                      <c:pt idx="2485">
                        <c:v>36.624737000000003</c:v>
                      </c:pt>
                      <c:pt idx="2486">
                        <c:v>75.522491000000002</c:v>
                      </c:pt>
                      <c:pt idx="2487">
                        <c:v>66.354163999999997</c:v>
                      </c:pt>
                      <c:pt idx="2488">
                        <c:v>57.189720000000001</c:v>
                      </c:pt>
                      <c:pt idx="2489">
                        <c:v>84.622817999999995</c:v>
                      </c:pt>
                      <c:pt idx="2490">
                        <c:v>57.165439999999997</c:v>
                      </c:pt>
                      <c:pt idx="2491">
                        <c:v>64.011696000000001</c:v>
                      </c:pt>
                      <c:pt idx="2492">
                        <c:v>66.283752000000007</c:v>
                      </c:pt>
                      <c:pt idx="2493">
                        <c:v>34.277419999999999</c:v>
                      </c:pt>
                      <c:pt idx="2494">
                        <c:v>36.554817</c:v>
                      </c:pt>
                      <c:pt idx="2495">
                        <c:v>54.820576000000003</c:v>
                      </c:pt>
                      <c:pt idx="2496">
                        <c:v>66.227463</c:v>
                      </c:pt>
                      <c:pt idx="2497">
                        <c:v>47.947628000000002</c:v>
                      </c:pt>
                      <c:pt idx="2498">
                        <c:v>41.089236999999997</c:v>
                      </c:pt>
                      <c:pt idx="2499">
                        <c:v>66.185257000000007</c:v>
                      </c:pt>
                      <c:pt idx="2500">
                        <c:v>18.254124000000001</c:v>
                      </c:pt>
                      <c:pt idx="2501">
                        <c:v>57.032012999999999</c:v>
                      </c:pt>
                      <c:pt idx="2502">
                        <c:v>50.177504999999996</c:v>
                      </c:pt>
                      <c:pt idx="2503">
                        <c:v>50.166840000000001</c:v>
                      </c:pt>
                      <c:pt idx="2504">
                        <c:v>66.114959999999996</c:v>
                      </c:pt>
                      <c:pt idx="2505">
                        <c:v>54.704197000000001</c:v>
                      </c:pt>
                      <c:pt idx="2506">
                        <c:v>56.971423999999999</c:v>
                      </c:pt>
                      <c:pt idx="2507">
                        <c:v>75.186286999999993</c:v>
                      </c:pt>
                      <c:pt idx="2508">
                        <c:v>41.001984</c:v>
                      </c:pt>
                      <c:pt idx="2509">
                        <c:v>61.489894999999997</c:v>
                      </c:pt>
                      <c:pt idx="2510">
                        <c:v>93.353690999999998</c:v>
                      </c:pt>
                      <c:pt idx="2511">
                        <c:v>72.845917</c:v>
                      </c:pt>
                      <c:pt idx="2512">
                        <c:v>38.691161999999998</c:v>
                      </c:pt>
                      <c:pt idx="2513">
                        <c:v>45.509331000000003</c:v>
                      </c:pt>
                      <c:pt idx="2514">
                        <c:v>56.874561</c:v>
                      </c:pt>
                      <c:pt idx="2515">
                        <c:v>70.509452999999993</c:v>
                      </c:pt>
                      <c:pt idx="2516">
                        <c:v>65.946419000000006</c:v>
                      </c:pt>
                      <c:pt idx="2517">
                        <c:v>70.479445999999996</c:v>
                      </c:pt>
                      <c:pt idx="2518">
                        <c:v>109.106247</c:v>
                      </c:pt>
                      <c:pt idx="2519">
                        <c:v>43.178696000000002</c:v>
                      </c:pt>
                      <c:pt idx="2520">
                        <c:v>61.346142</c:v>
                      </c:pt>
                      <c:pt idx="2521">
                        <c:v>56.78989</c:v>
                      </c:pt>
                      <c:pt idx="2522">
                        <c:v>74.946692999999996</c:v>
                      </c:pt>
                      <c:pt idx="2523">
                        <c:v>6.8118850000000002</c:v>
                      </c:pt>
                      <c:pt idx="2524">
                        <c:v>45.402901</c:v>
                      </c:pt>
                      <c:pt idx="2525">
                        <c:v>43.123569000000003</c:v>
                      </c:pt>
                      <c:pt idx="2526">
                        <c:v>54.460278000000002</c:v>
                      </c:pt>
                      <c:pt idx="2527">
                        <c:v>45.373900999999996</c:v>
                      </c:pt>
                      <c:pt idx="2528">
                        <c:v>54.437080000000002</c:v>
                      </c:pt>
                      <c:pt idx="2529">
                        <c:v>38.551388000000003</c:v>
                      </c:pt>
                      <c:pt idx="2530">
                        <c:v>22.672454999999999</c:v>
                      </c:pt>
                      <c:pt idx="2531">
                        <c:v>43.068485000000003</c:v>
                      </c:pt>
                      <c:pt idx="2532">
                        <c:v>22.662794000000002</c:v>
                      </c:pt>
                      <c:pt idx="2533">
                        <c:v>56.644913000000003</c:v>
                      </c:pt>
                      <c:pt idx="2534">
                        <c:v>49.836903</c:v>
                      </c:pt>
                      <c:pt idx="2535">
                        <c:v>36.237293000000001</c:v>
                      </c:pt>
                      <c:pt idx="2536">
                        <c:v>43.022613999999997</c:v>
                      </c:pt>
                      <c:pt idx="2537">
                        <c:v>47.541176</c:v>
                      </c:pt>
                      <c:pt idx="2538">
                        <c:v>29.423977000000001</c:v>
                      </c:pt>
                      <c:pt idx="2539">
                        <c:v>52.046706999999998</c:v>
                      </c:pt>
                      <c:pt idx="2540">
                        <c:v>27.149014000000001</c:v>
                      </c:pt>
                      <c:pt idx="2541">
                        <c:v>49.762580999999997</c:v>
                      </c:pt>
                      <c:pt idx="2542">
                        <c:v>54.274872000000002</c:v>
                      </c:pt>
                      <c:pt idx="2543">
                        <c:v>38.436503999999999</c:v>
                      </c:pt>
                      <c:pt idx="2544">
                        <c:v>51.991233999999999</c:v>
                      </c:pt>
                      <c:pt idx="2545">
                        <c:v>33.900092999999998</c:v>
                      </c:pt>
                      <c:pt idx="2546">
                        <c:v>54.228580000000001</c:v>
                      </c:pt>
                      <c:pt idx="2547">
                        <c:v>56.476055000000002</c:v>
                      </c:pt>
                      <c:pt idx="2548">
                        <c:v>42.912643000000003</c:v>
                      </c:pt>
                      <c:pt idx="2549">
                        <c:v>45.161563999999998</c:v>
                      </c:pt>
                      <c:pt idx="2550">
                        <c:v>51.924717000000001</c:v>
                      </c:pt>
                      <c:pt idx="2551">
                        <c:v>47.399405999999999</c:v>
                      </c:pt>
                      <c:pt idx="2552">
                        <c:v>27.079594</c:v>
                      </c:pt>
                      <c:pt idx="2553">
                        <c:v>63.172229999999999</c:v>
                      </c:pt>
                      <c:pt idx="2554">
                        <c:v>51.880398</c:v>
                      </c:pt>
                      <c:pt idx="2555">
                        <c:v>67.655640000000005</c:v>
                      </c:pt>
                      <c:pt idx="2556">
                        <c:v>54.112952999999997</c:v>
                      </c:pt>
                      <c:pt idx="2557">
                        <c:v>42.830272999999998</c:v>
                      </c:pt>
                      <c:pt idx="2558">
                        <c:v>45.074871000000002</c:v>
                      </c:pt>
                      <c:pt idx="2559">
                        <c:v>67.59787</c:v>
                      </c:pt>
                      <c:pt idx="2560">
                        <c:v>40.550055999999998</c:v>
                      </c:pt>
                      <c:pt idx="2561">
                        <c:v>60.812095999999997</c:v>
                      </c:pt>
                      <c:pt idx="2562">
                        <c:v>54.043647999999997</c:v>
                      </c:pt>
                      <c:pt idx="2563">
                        <c:v>54.032100999999997</c:v>
                      </c:pt>
                      <c:pt idx="2564">
                        <c:v>56.271416000000002</c:v>
                      </c:pt>
                      <c:pt idx="2565">
                        <c:v>74.262398000000005</c:v>
                      </c:pt>
                      <c:pt idx="2566">
                        <c:v>31.498525999999998</c:v>
                      </c:pt>
                      <c:pt idx="2567">
                        <c:v>35.990622999999999</c:v>
                      </c:pt>
                      <c:pt idx="2568">
                        <c:v>42.729728999999999</c:v>
                      </c:pt>
                      <c:pt idx="2569">
                        <c:v>69.702026000000004</c:v>
                      </c:pt>
                      <c:pt idx="2570">
                        <c:v>22.479717000000001</c:v>
                      </c:pt>
                      <c:pt idx="2571">
                        <c:v>51.692298999999998</c:v>
                      </c:pt>
                      <c:pt idx="2572">
                        <c:v>38.199181000000003</c:v>
                      </c:pt>
                      <c:pt idx="2573">
                        <c:v>33.697952000000001</c:v>
                      </c:pt>
                      <c:pt idx="2574">
                        <c:v>35.936798000000003</c:v>
                      </c:pt>
                      <c:pt idx="2575">
                        <c:v>49.402526999999999</c:v>
                      </c:pt>
                      <c:pt idx="2576">
                        <c:v>49.391964000000002</c:v>
                      </c:pt>
                      <c:pt idx="2577">
                        <c:v>49.381397</c:v>
                      </c:pt>
                      <c:pt idx="2578">
                        <c:v>6.7323870000000001</c:v>
                      </c:pt>
                      <c:pt idx="2579">
                        <c:v>74.040405000000007</c:v>
                      </c:pt>
                      <c:pt idx="2580">
                        <c:v>58.322387999999997</c:v>
                      </c:pt>
                      <c:pt idx="2581">
                        <c:v>44.853774999999999</c:v>
                      </c:pt>
                      <c:pt idx="2582">
                        <c:v>44.844177000000002</c:v>
                      </c:pt>
                      <c:pt idx="2583">
                        <c:v>22.417290000000001</c:v>
                      </c:pt>
                      <c:pt idx="2584">
                        <c:v>44.824981999999999</c:v>
                      </c:pt>
                      <c:pt idx="2585">
                        <c:v>47.056159999999998</c:v>
                      </c:pt>
                      <c:pt idx="2586">
                        <c:v>31.364058</c:v>
                      </c:pt>
                      <c:pt idx="2587">
                        <c:v>44.796204000000003</c:v>
                      </c:pt>
                      <c:pt idx="2588">
                        <c:v>58.222594999999998</c:v>
                      </c:pt>
                      <c:pt idx="2589">
                        <c:v>73.882087999999996</c:v>
                      </c:pt>
                      <c:pt idx="2590">
                        <c:v>76.104636999999997</c:v>
                      </c:pt>
                      <c:pt idx="2591">
                        <c:v>76.088341</c:v>
                      </c:pt>
                      <c:pt idx="2592">
                        <c:v>53.697913999999997</c:v>
                      </c:pt>
                      <c:pt idx="2593">
                        <c:v>87.240416999999994</c:v>
                      </c:pt>
                      <c:pt idx="2594">
                        <c:v>17.891638</c:v>
                      </c:pt>
                      <c:pt idx="2595">
                        <c:v>35.775607999999998</c:v>
                      </c:pt>
                      <c:pt idx="2596">
                        <c:v>64.829398999999995</c:v>
                      </c:pt>
                      <c:pt idx="2597">
                        <c:v>24.585191999999999</c:v>
                      </c:pt>
                      <c:pt idx="2598">
                        <c:v>49.159846999999999</c:v>
                      </c:pt>
                      <c:pt idx="2599">
                        <c:v>69.255852000000004</c:v>
                      </c:pt>
                      <c:pt idx="2600">
                        <c:v>84.876075999999998</c:v>
                      </c:pt>
                      <c:pt idx="2601">
                        <c:v>58.060657999999997</c:v>
                      </c:pt>
                      <c:pt idx="2602">
                        <c:v>49.117718000000004</c:v>
                      </c:pt>
                      <c:pt idx="2603">
                        <c:v>62.500056999999998</c:v>
                      </c:pt>
                      <c:pt idx="2604">
                        <c:v>42.401660999999997</c:v>
                      </c:pt>
                      <c:pt idx="2605">
                        <c:v>58.010883</c:v>
                      </c:pt>
                      <c:pt idx="2606">
                        <c:v>24.537804000000001</c:v>
                      </c:pt>
                      <c:pt idx="2607">
                        <c:v>40.144157</c:v>
                      </c:pt>
                      <c:pt idx="2608">
                        <c:v>53.514065000000002</c:v>
                      </c:pt>
                      <c:pt idx="2609">
                        <c:v>73.566055000000006</c:v>
                      </c:pt>
                      <c:pt idx="2610">
                        <c:v>26.745553999999998</c:v>
                      </c:pt>
                      <c:pt idx="2611">
                        <c:v>57.936267999999998</c:v>
                      </c:pt>
                      <c:pt idx="2612">
                        <c:v>44.556801</c:v>
                      </c:pt>
                      <c:pt idx="2613">
                        <c:v>42.319878000000003</c:v>
                      </c:pt>
                      <c:pt idx="2614">
                        <c:v>37.857028999999997</c:v>
                      </c:pt>
                      <c:pt idx="2615">
                        <c:v>55.660151999999997</c:v>
                      </c:pt>
                      <c:pt idx="2616">
                        <c:v>51.196350000000002</c:v>
                      </c:pt>
                      <c:pt idx="2617">
                        <c:v>62.312614000000004</c:v>
                      </c:pt>
                      <c:pt idx="2618">
                        <c:v>42.274482999999996</c:v>
                      </c:pt>
                      <c:pt idx="2619">
                        <c:v>51.163387</c:v>
                      </c:pt>
                      <c:pt idx="2620">
                        <c:v>20.016158999999998</c:v>
                      </c:pt>
                      <c:pt idx="2621">
                        <c:v>37.800182</c:v>
                      </c:pt>
                      <c:pt idx="2622">
                        <c:v>62.245753999999998</c:v>
                      </c:pt>
                      <c:pt idx="2623">
                        <c:v>53.342044999999999</c:v>
                      </c:pt>
                      <c:pt idx="2624">
                        <c:v>57.774802999999999</c:v>
                      </c:pt>
                      <c:pt idx="2625">
                        <c:v>57.762394</c:v>
                      </c:pt>
                      <c:pt idx="2626">
                        <c:v>79.961517000000001</c:v>
                      </c:pt>
                      <c:pt idx="2627">
                        <c:v>59.958255999999999</c:v>
                      </c:pt>
                      <c:pt idx="2628">
                        <c:v>44.403979999999997</c:v>
                      </c:pt>
                      <c:pt idx="2629">
                        <c:v>53.273330999999999</c:v>
                      </c:pt>
                      <c:pt idx="2630">
                        <c:v>64.358108999999999</c:v>
                      </c:pt>
                      <c:pt idx="2631">
                        <c:v>71.000579999999999</c:v>
                      </c:pt>
                      <c:pt idx="2632">
                        <c:v>37.710953000000003</c:v>
                      </c:pt>
                      <c:pt idx="2633">
                        <c:v>77.623504999999994</c:v>
                      </c:pt>
                      <c:pt idx="2634">
                        <c:v>46.564095000000002</c:v>
                      </c:pt>
                      <c:pt idx="2635">
                        <c:v>28.819195000000001</c:v>
                      </c:pt>
                      <c:pt idx="2636">
                        <c:v>28.812998</c:v>
                      </c:pt>
                      <c:pt idx="2637">
                        <c:v>24.374987000000001</c:v>
                      </c:pt>
                      <c:pt idx="2638">
                        <c:v>44.308627999999999</c:v>
                      </c:pt>
                      <c:pt idx="2639">
                        <c:v>26.579460000000001</c:v>
                      </c:pt>
                      <c:pt idx="2640">
                        <c:v>57.576447000000002</c:v>
                      </c:pt>
                      <c:pt idx="2641">
                        <c:v>59.778064999999998</c:v>
                      </c:pt>
                      <c:pt idx="2642">
                        <c:v>61.978732999999998</c:v>
                      </c:pt>
                      <c:pt idx="2643">
                        <c:v>53.113197</c:v>
                      </c:pt>
                      <c:pt idx="2644">
                        <c:v>35.401179999999997</c:v>
                      </c:pt>
                      <c:pt idx="2645">
                        <c:v>44.241954999999997</c:v>
                      </c:pt>
                      <c:pt idx="2646">
                        <c:v>59.713787000000004</c:v>
                      </c:pt>
                      <c:pt idx="2647">
                        <c:v>46.434063000000002</c:v>
                      </c:pt>
                      <c:pt idx="2648">
                        <c:v>37.581389999999999</c:v>
                      </c:pt>
                      <c:pt idx="2649">
                        <c:v>70.726212000000004</c:v>
                      </c:pt>
                      <c:pt idx="2650">
                        <c:v>48.613804000000002</c:v>
                      </c:pt>
                      <c:pt idx="2651">
                        <c:v>75.114249999999998</c:v>
                      </c:pt>
                      <c:pt idx="2652">
                        <c:v>59.636710999999998</c:v>
                      </c:pt>
                      <c:pt idx="2653">
                        <c:v>55.207287000000001</c:v>
                      </c:pt>
                      <c:pt idx="2654">
                        <c:v>66.234482</c:v>
                      </c:pt>
                      <c:pt idx="2655">
                        <c:v>46.354149</c:v>
                      </c:pt>
                      <c:pt idx="2656">
                        <c:v>66.205956</c:v>
                      </c:pt>
                      <c:pt idx="2657">
                        <c:v>48.540573000000002</c:v>
                      </c:pt>
                      <c:pt idx="2658">
                        <c:v>68.383347000000001</c:v>
                      </c:pt>
                      <c:pt idx="2659">
                        <c:v>41.903346999999997</c:v>
                      </c:pt>
                      <c:pt idx="2660">
                        <c:v>52.919139999999999</c:v>
                      </c:pt>
                      <c:pt idx="2661">
                        <c:v>48.498759999999997</c:v>
                      </c:pt>
                      <c:pt idx="2662">
                        <c:v>52.896335999999998</c:v>
                      </c:pt>
                      <c:pt idx="2663">
                        <c:v>46.274318999999998</c:v>
                      </c:pt>
                      <c:pt idx="2664">
                        <c:v>85.919501999999994</c:v>
                      </c:pt>
                      <c:pt idx="2665">
                        <c:v>59.469909999999999</c:v>
                      </c:pt>
                      <c:pt idx="2666">
                        <c:v>52.850749999999998</c:v>
                      </c:pt>
                      <c:pt idx="2667">
                        <c:v>57.242634000000002</c:v>
                      </c:pt>
                      <c:pt idx="2668">
                        <c:v>37.419806999999999</c:v>
                      </c:pt>
                      <c:pt idx="2669">
                        <c:v>28.608975999999998</c:v>
                      </c:pt>
                      <c:pt idx="2670">
                        <c:v>63.806263000000001</c:v>
                      </c:pt>
                      <c:pt idx="2671">
                        <c:v>72.591469000000004</c:v>
                      </c:pt>
                      <c:pt idx="2672">
                        <c:v>48.383876999999998</c:v>
                      </c:pt>
                      <c:pt idx="2673">
                        <c:v>59.367404999999998</c:v>
                      </c:pt>
                      <c:pt idx="2674">
                        <c:v>57.156281</c:v>
                      </c:pt>
                      <c:pt idx="2675">
                        <c:v>54.946106</c:v>
                      </c:pt>
                      <c:pt idx="2676">
                        <c:v>37.355288999999999</c:v>
                      </c:pt>
                      <c:pt idx="2677">
                        <c:v>61.513083999999999</c:v>
                      </c:pt>
                      <c:pt idx="2678">
                        <c:v>83.464027000000002</c:v>
                      </c:pt>
                      <c:pt idx="2679">
                        <c:v>54.898696999999999</c:v>
                      </c:pt>
                      <c:pt idx="2680">
                        <c:v>61.473269999999999</c:v>
                      </c:pt>
                      <c:pt idx="2681">
                        <c:v>39.510002</c:v>
                      </c:pt>
                      <c:pt idx="2682">
                        <c:v>26.334313999999999</c:v>
                      </c:pt>
                      <c:pt idx="2683">
                        <c:v>43.881050000000002</c:v>
                      </c:pt>
                      <c:pt idx="2684">
                        <c:v>59.226627000000001</c:v>
                      </c:pt>
                      <c:pt idx="2685">
                        <c:v>57.020736999999997</c:v>
                      </c:pt>
                      <c:pt idx="2686">
                        <c:v>54.815792000000002</c:v>
                      </c:pt>
                      <c:pt idx="2687">
                        <c:v>41.651004999999998</c:v>
                      </c:pt>
                      <c:pt idx="2688">
                        <c:v>70.133910999999998</c:v>
                      </c:pt>
                      <c:pt idx="2689">
                        <c:v>50.397860999999999</c:v>
                      </c:pt>
                      <c:pt idx="2690">
                        <c:v>35.051806999999997</c:v>
                      </c:pt>
                      <c:pt idx="2691">
                        <c:v>50.376086999999998</c:v>
                      </c:pt>
                      <c:pt idx="2692">
                        <c:v>59.124370999999996</c:v>
                      </c:pt>
                      <c:pt idx="2693">
                        <c:v>74.436820999999995</c:v>
                      </c:pt>
                      <c:pt idx="2694">
                        <c:v>45.965752000000002</c:v>
                      </c:pt>
                      <c:pt idx="2695">
                        <c:v>65.651168999999996</c:v>
                      </c:pt>
                      <c:pt idx="2696">
                        <c:v>56.885379999999998</c:v>
                      </c:pt>
                      <c:pt idx="2697">
                        <c:v>45.935955</c:v>
                      </c:pt>
                      <c:pt idx="2698">
                        <c:v>37.178210999999997</c:v>
                      </c:pt>
                      <c:pt idx="2699">
                        <c:v>63.407944000000001</c:v>
                      </c:pt>
                      <c:pt idx="2700">
                        <c:v>48.092177999999997</c:v>
                      </c:pt>
                      <c:pt idx="2701">
                        <c:v>41.525173000000002</c:v>
                      </c:pt>
                      <c:pt idx="2702">
                        <c:v>61.181759</c:v>
                      </c:pt>
                      <c:pt idx="2703">
                        <c:v>50.245575000000002</c:v>
                      </c:pt>
                      <c:pt idx="2704">
                        <c:v>67.707649000000004</c:v>
                      </c:pt>
                      <c:pt idx="2705">
                        <c:v>52.407490000000003</c:v>
                      </c:pt>
                      <c:pt idx="2706">
                        <c:v>41.480286</c:v>
                      </c:pt>
                      <c:pt idx="2707">
                        <c:v>17.461604999999999</c:v>
                      </c:pt>
                      <c:pt idx="2708">
                        <c:v>56.737941999999997</c:v>
                      </c:pt>
                      <c:pt idx="2709">
                        <c:v>30.544588000000001</c:v>
                      </c:pt>
                      <c:pt idx="2710">
                        <c:v>65.43853</c:v>
                      </c:pt>
                      <c:pt idx="2711">
                        <c:v>52.339492999999997</c:v>
                      </c:pt>
                      <c:pt idx="2712">
                        <c:v>67.590546000000003</c:v>
                      </c:pt>
                      <c:pt idx="2713">
                        <c:v>67.575912000000002</c:v>
                      </c:pt>
                      <c:pt idx="2714">
                        <c:v>61.023097999999997</c:v>
                      </c:pt>
                      <c:pt idx="2715">
                        <c:v>58.830962999999997</c:v>
                      </c:pt>
                      <c:pt idx="2716">
                        <c:v>56.639774000000003</c:v>
                      </c:pt>
                      <c:pt idx="2717">
                        <c:v>87.119247000000001</c:v>
                      </c:pt>
                      <c:pt idx="2718">
                        <c:v>74.035324000000003</c:v>
                      </c:pt>
                      <c:pt idx="2719">
                        <c:v>47.894832999999998</c:v>
                      </c:pt>
                      <c:pt idx="2720">
                        <c:v>76.179824999999994</c:v>
                      </c:pt>
                      <c:pt idx="2721">
                        <c:v>60.930660000000003</c:v>
                      </c:pt>
                      <c:pt idx="2722">
                        <c:v>56.566212</c:v>
                      </c:pt>
                      <c:pt idx="2723">
                        <c:v>34.802436999999998</c:v>
                      </c:pt>
                      <c:pt idx="2724">
                        <c:v>60.891067999999997</c:v>
                      </c:pt>
                      <c:pt idx="2725">
                        <c:v>56.529452999999997</c:v>
                      </c:pt>
                      <c:pt idx="2726">
                        <c:v>52.169727000000002</c:v>
                      </c:pt>
                      <c:pt idx="2727">
                        <c:v>52.158420999999997</c:v>
                      </c:pt>
                      <c:pt idx="2728">
                        <c:v>45.628726999999998</c:v>
                      </c:pt>
                      <c:pt idx="2729">
                        <c:v>54.308140000000002</c:v>
                      </c:pt>
                      <c:pt idx="2730">
                        <c:v>43.437092</c:v>
                      </c:pt>
                      <c:pt idx="2731">
                        <c:v>36.913525</c:v>
                      </c:pt>
                      <c:pt idx="2732">
                        <c:v>69.469215000000005</c:v>
                      </c:pt>
                      <c:pt idx="2733">
                        <c:v>62.942829000000003</c:v>
                      </c:pt>
                      <c:pt idx="2734">
                        <c:v>56.419262000000003</c:v>
                      </c:pt>
                      <c:pt idx="2735">
                        <c:v>58.576529999999998</c:v>
                      </c:pt>
                      <c:pt idx="2736">
                        <c:v>54.225765000000003</c:v>
                      </c:pt>
                      <c:pt idx="2737">
                        <c:v>52.045440999999997</c:v>
                      </c:pt>
                      <c:pt idx="2738">
                        <c:v>49.866061999999999</c:v>
                      </c:pt>
                      <c:pt idx="2739">
                        <c:v>41.184764999999999</c:v>
                      </c:pt>
                      <c:pt idx="2740">
                        <c:v>56.345874999999999</c:v>
                      </c:pt>
                      <c:pt idx="2741">
                        <c:v>54.166969000000002</c:v>
                      </c:pt>
                      <c:pt idx="2742">
                        <c:v>62.820048999999997</c:v>
                      </c:pt>
                      <c:pt idx="2743">
                        <c:v>69.303635</c:v>
                      </c:pt>
                      <c:pt idx="2744">
                        <c:v>58.462246</c:v>
                      </c:pt>
                      <c:pt idx="2745">
                        <c:v>58.449558000000003</c:v>
                      </c:pt>
                      <c:pt idx="2746">
                        <c:v>56.272540999999997</c:v>
                      </c:pt>
                      <c:pt idx="2747">
                        <c:v>49.768749</c:v>
                      </c:pt>
                      <c:pt idx="2748">
                        <c:v>51.921329</c:v>
                      </c:pt>
                      <c:pt idx="2749">
                        <c:v>51.910057000000002</c:v>
                      </c:pt>
                      <c:pt idx="2750">
                        <c:v>56.223681999999997</c:v>
                      </c:pt>
                      <c:pt idx="2751">
                        <c:v>82.155227999999994</c:v>
                      </c:pt>
                      <c:pt idx="2752">
                        <c:v>45.391711999999998</c:v>
                      </c:pt>
                      <c:pt idx="2753">
                        <c:v>36.737690000000001</c:v>
                      </c:pt>
                      <c:pt idx="2754">
                        <c:v>49.693137999999998</c:v>
                      </c:pt>
                      <c:pt idx="2755">
                        <c:v>64.803055000000001</c:v>
                      </c:pt>
                      <c:pt idx="2756">
                        <c:v>43.19265</c:v>
                      </c:pt>
                      <c:pt idx="2757">
                        <c:v>49.660755000000002</c:v>
                      </c:pt>
                      <c:pt idx="2758">
                        <c:v>23.745633999999999</c:v>
                      </c:pt>
                      <c:pt idx="2759">
                        <c:v>60.430294000000004</c:v>
                      </c:pt>
                      <c:pt idx="2760">
                        <c:v>62.574916999999999</c:v>
                      </c:pt>
                      <c:pt idx="2761">
                        <c:v>71.190460000000002</c:v>
                      </c:pt>
                      <c:pt idx="2762">
                        <c:v>45.293174999999998</c:v>
                      </c:pt>
                      <c:pt idx="2763">
                        <c:v>45.283324999999998</c:v>
                      </c:pt>
                      <c:pt idx="2764">
                        <c:v>47.429358999999998</c:v>
                      </c:pt>
                      <c:pt idx="2765">
                        <c:v>45.263634000000003</c:v>
                      </c:pt>
                      <c:pt idx="2766">
                        <c:v>36.634022000000002</c:v>
                      </c:pt>
                      <c:pt idx="2767">
                        <c:v>53.861846999999997</c:v>
                      </c:pt>
                      <c:pt idx="2768">
                        <c:v>40.926098000000003</c:v>
                      </c:pt>
                      <c:pt idx="2769">
                        <c:v>43.070732</c:v>
                      </c:pt>
                      <c:pt idx="2770">
                        <c:v>38.755226</c:v>
                      </c:pt>
                      <c:pt idx="2771">
                        <c:v>40.899394999999998</c:v>
                      </c:pt>
                      <c:pt idx="2772">
                        <c:v>45.194758999999998</c:v>
                      </c:pt>
                      <c:pt idx="2773">
                        <c:v>47.336590000000001</c:v>
                      </c:pt>
                      <c:pt idx="2774">
                        <c:v>47.326286000000003</c:v>
                      </c:pt>
                      <c:pt idx="2775">
                        <c:v>66.672522999999998</c:v>
                      </c:pt>
                      <c:pt idx="2776">
                        <c:v>34.404136999999999</c:v>
                      </c:pt>
                      <c:pt idx="2777">
                        <c:v>49.445183</c:v>
                      </c:pt>
                      <c:pt idx="2778">
                        <c:v>70.927643000000003</c:v>
                      </c:pt>
                      <c:pt idx="2779">
                        <c:v>60.167926999999999</c:v>
                      </c:pt>
                      <c:pt idx="2780">
                        <c:v>81.638694999999998</c:v>
                      </c:pt>
                      <c:pt idx="2781">
                        <c:v>42.958378000000003</c:v>
                      </c:pt>
                      <c:pt idx="2782">
                        <c:v>64.423530999999997</c:v>
                      </c:pt>
                      <c:pt idx="2783">
                        <c:v>77.291404999999997</c:v>
                      </c:pt>
                      <c:pt idx="2784">
                        <c:v>32.197735000000002</c:v>
                      </c:pt>
                      <c:pt idx="2785">
                        <c:v>36.482818999999999</c:v>
                      </c:pt>
                      <c:pt idx="2786">
                        <c:v>36.474868999999998</c:v>
                      </c:pt>
                      <c:pt idx="2787">
                        <c:v>36.466923000000001</c:v>
                      </c:pt>
                      <c:pt idx="2788">
                        <c:v>25.735748000000001</c:v>
                      </c:pt>
                      <c:pt idx="2789">
                        <c:v>45.027748000000003</c:v>
                      </c:pt>
                      <c:pt idx="2790">
                        <c:v>34.299377</c:v>
                      </c:pt>
                      <c:pt idx="2791">
                        <c:v>27.862171</c:v>
                      </c:pt>
                      <c:pt idx="2792">
                        <c:v>51.426642999999999</c:v>
                      </c:pt>
                      <c:pt idx="2793">
                        <c:v>42.846190999999997</c:v>
                      </c:pt>
                      <c:pt idx="2794">
                        <c:v>38.553165</c:v>
                      </c:pt>
                      <c:pt idx="2795">
                        <c:v>34.262008999999999</c:v>
                      </c:pt>
                      <c:pt idx="2796">
                        <c:v>51.381808999999997</c:v>
                      </c:pt>
                      <c:pt idx="2797">
                        <c:v>51.370604999999998</c:v>
                      </c:pt>
                      <c:pt idx="2798">
                        <c:v>77.039101000000002</c:v>
                      </c:pt>
                      <c:pt idx="2799">
                        <c:v>44.929676000000001</c:v>
                      </c:pt>
                      <c:pt idx="2800">
                        <c:v>55.615082000000001</c:v>
                      </c:pt>
                      <c:pt idx="2801">
                        <c:v>53.464374999999997</c:v>
                      </c:pt>
                      <c:pt idx="2802">
                        <c:v>42.762169</c:v>
                      </c:pt>
                      <c:pt idx="2803">
                        <c:v>44.890479999999997</c:v>
                      </c:pt>
                      <c:pt idx="2804">
                        <c:v>36.331985000000003</c:v>
                      </c:pt>
                      <c:pt idx="2805">
                        <c:v>53.417727999999997</c:v>
                      </c:pt>
                      <c:pt idx="2806">
                        <c:v>40.588614999999997</c:v>
                      </c:pt>
                      <c:pt idx="2807">
                        <c:v>55.530189999999997</c:v>
                      </c:pt>
                      <c:pt idx="2808">
                        <c:v>55.518070000000002</c:v>
                      </c:pt>
                      <c:pt idx="2809">
                        <c:v>42.696883999999997</c:v>
                      </c:pt>
                      <c:pt idx="2810">
                        <c:v>57.628208000000001</c:v>
                      </c:pt>
                      <c:pt idx="2811">
                        <c:v>57.615627000000003</c:v>
                      </c:pt>
                      <c:pt idx="2812">
                        <c:v>59.736491999999998</c:v>
                      </c:pt>
                      <c:pt idx="2813">
                        <c:v>34.127685999999997</c:v>
                      </c:pt>
                      <c:pt idx="2814">
                        <c:v>66.107947999999993</c:v>
                      </c:pt>
                      <c:pt idx="2815">
                        <c:v>44.773021999999997</c:v>
                      </c:pt>
                      <c:pt idx="2816">
                        <c:v>55.421157999999998</c:v>
                      </c:pt>
                      <c:pt idx="2817">
                        <c:v>27.704525</c:v>
                      </c:pt>
                      <c:pt idx="2818">
                        <c:v>42.613033000000001</c:v>
                      </c:pt>
                      <c:pt idx="2819">
                        <c:v>40.473537</c:v>
                      </c:pt>
                      <c:pt idx="2820">
                        <c:v>31.945810000000002</c:v>
                      </c:pt>
                      <c:pt idx="2821">
                        <c:v>40.455849000000001</c:v>
                      </c:pt>
                      <c:pt idx="2822">
                        <c:v>70.250068999999996</c:v>
                      </c:pt>
                      <c:pt idx="2823">
                        <c:v>55.336441000000001</c:v>
                      </c:pt>
                      <c:pt idx="2824">
                        <c:v>27.662172000000002</c:v>
                      </c:pt>
                      <c:pt idx="2825">
                        <c:v>68.076614000000006</c:v>
                      </c:pt>
                      <c:pt idx="2826">
                        <c:v>34.030864999999999</c:v>
                      </c:pt>
                      <c:pt idx="2827">
                        <c:v>27.644031999999999</c:v>
                      </c:pt>
                      <c:pt idx="2828">
                        <c:v>74.409965999999997</c:v>
                      </c:pt>
                      <c:pt idx="2829">
                        <c:v>27.631943</c:v>
                      </c:pt>
                      <c:pt idx="2830">
                        <c:v>48.876590999999998</c:v>
                      </c:pt>
                      <c:pt idx="2831">
                        <c:v>31.869066</c:v>
                      </c:pt>
                      <c:pt idx="2832">
                        <c:v>65.848327999999995</c:v>
                      </c:pt>
                      <c:pt idx="2833">
                        <c:v>63.710247000000003</c:v>
                      </c:pt>
                      <c:pt idx="2834">
                        <c:v>74.312363000000005</c:v>
                      </c:pt>
                      <c:pt idx="2835">
                        <c:v>55.191386999999999</c:v>
                      </c:pt>
                      <c:pt idx="2836">
                        <c:v>76.402122000000006</c:v>
                      </c:pt>
                      <c:pt idx="2837">
                        <c:v>65.776320999999996</c:v>
                      </c:pt>
                      <c:pt idx="2838">
                        <c:v>72.125977000000006</c:v>
                      </c:pt>
                      <c:pt idx="2839">
                        <c:v>57.263976999999997</c:v>
                      </c:pt>
                      <c:pt idx="2840">
                        <c:v>63.612712999999999</c:v>
                      </c:pt>
                      <c:pt idx="2841">
                        <c:v>50.879027999999998</c:v>
                      </c:pt>
                      <c:pt idx="2842">
                        <c:v>50.867888999999998</c:v>
                      </c:pt>
                      <c:pt idx="2843">
                        <c:v>38.142563000000003</c:v>
                      </c:pt>
                      <c:pt idx="2844">
                        <c:v>27.541374000000001</c:v>
                      </c:pt>
                      <c:pt idx="2845">
                        <c:v>44.480167000000002</c:v>
                      </c:pt>
                      <c:pt idx="2846">
                        <c:v>71.999741</c:v>
                      </c:pt>
                      <c:pt idx="2847">
                        <c:v>52.929386000000001</c:v>
                      </c:pt>
                      <c:pt idx="2848">
                        <c:v>55.034503999999998</c:v>
                      </c:pt>
                      <c:pt idx="2849">
                        <c:v>80.417418999999995</c:v>
                      </c:pt>
                      <c:pt idx="2850">
                        <c:v>48.663035999999998</c:v>
                      </c:pt>
                      <c:pt idx="2851">
                        <c:v>44.421734000000001</c:v>
                      </c:pt>
                      <c:pt idx="2852">
                        <c:v>54.986282000000003</c:v>
                      </c:pt>
                      <c:pt idx="2853">
                        <c:v>63.431807999999997</c:v>
                      </c:pt>
                      <c:pt idx="2854">
                        <c:v>50.734321999999999</c:v>
                      </c:pt>
                      <c:pt idx="2855">
                        <c:v>80.311736999999994</c:v>
                      </c:pt>
                      <c:pt idx="2856">
                        <c:v>48.599079000000003</c:v>
                      </c:pt>
                      <c:pt idx="2857">
                        <c:v>42.250805</c:v>
                      </c:pt>
                      <c:pt idx="2858">
                        <c:v>35.905307999999998</c:v>
                      </c:pt>
                      <c:pt idx="2859">
                        <c:v>97.134238999999994</c:v>
                      </c:pt>
                      <c:pt idx="2860">
                        <c:v>42.223014999999997</c:v>
                      </c:pt>
                      <c:pt idx="2861">
                        <c:v>59.099257999999999</c:v>
                      </c:pt>
                      <c:pt idx="2862">
                        <c:v>48.535172000000003</c:v>
                      </c:pt>
                      <c:pt idx="2863">
                        <c:v>35.865952</c:v>
                      </c:pt>
                      <c:pt idx="2864">
                        <c:v>33.748783000000003</c:v>
                      </c:pt>
                      <c:pt idx="2865">
                        <c:v>25.306035999999999</c:v>
                      </c:pt>
                      <c:pt idx="2866">
                        <c:v>37.950726000000003</c:v>
                      </c:pt>
                      <c:pt idx="2867">
                        <c:v>54.805683000000002</c:v>
                      </c:pt>
                      <c:pt idx="2868">
                        <c:v>61.116000999999997</c:v>
                      </c:pt>
                      <c:pt idx="2869">
                        <c:v>44.246699999999997</c:v>
                      </c:pt>
                      <c:pt idx="2870">
                        <c:v>35.810893999999998</c:v>
                      </c:pt>
                      <c:pt idx="2871">
                        <c:v>31.590911999999999</c:v>
                      </c:pt>
                      <c:pt idx="2872">
                        <c:v>82.118340000000003</c:v>
                      </c:pt>
                      <c:pt idx="2873">
                        <c:v>52.628402999999999</c:v>
                      </c:pt>
                      <c:pt idx="2874">
                        <c:v>39.988804000000002</c:v>
                      </c:pt>
                      <c:pt idx="2875">
                        <c:v>61.022140999999998</c:v>
                      </c:pt>
                      <c:pt idx="2876">
                        <c:v>48.386242000000003</c:v>
                      </c:pt>
                      <c:pt idx="2877">
                        <c:v>63.098624999999998</c:v>
                      </c:pt>
                      <c:pt idx="2878">
                        <c:v>75.701721000000006</c:v>
                      </c:pt>
                      <c:pt idx="2879">
                        <c:v>35.740181</c:v>
                      </c:pt>
                      <c:pt idx="2880">
                        <c:v>42.038035999999998</c:v>
                      </c:pt>
                      <c:pt idx="2881">
                        <c:v>39.927357000000001</c:v>
                      </c:pt>
                      <c:pt idx="2882">
                        <c:v>37.817608</c:v>
                      </c:pt>
                      <c:pt idx="2883">
                        <c:v>35.708778000000002</c:v>
                      </c:pt>
                      <c:pt idx="2884">
                        <c:v>33.600876</c:v>
                      </c:pt>
                      <c:pt idx="2885">
                        <c:v>52.489829999999998</c:v>
                      </c:pt>
                      <c:pt idx="2886">
                        <c:v>50.379162000000001</c:v>
                      </c:pt>
                      <c:pt idx="2887">
                        <c:v>41.973404000000002</c:v>
                      </c:pt>
                      <c:pt idx="2888">
                        <c:v>46.160595000000001</c:v>
                      </c:pt>
                      <c:pt idx="2889">
                        <c:v>39.857201000000003</c:v>
                      </c:pt>
                      <c:pt idx="2890">
                        <c:v>23.070148</c:v>
                      </c:pt>
                      <c:pt idx="2891">
                        <c:v>67.098395999999994</c:v>
                      </c:pt>
                      <c:pt idx="2892">
                        <c:v>69.180008000000001</c:v>
                      </c:pt>
                      <c:pt idx="2893">
                        <c:v>52.397568</c:v>
                      </c:pt>
                      <c:pt idx="2894">
                        <c:v>27.240742000000001</c:v>
                      </c:pt>
                      <c:pt idx="2895">
                        <c:v>52.374516</c:v>
                      </c:pt>
                      <c:pt idx="2896">
                        <c:v>64.930115000000001</c:v>
                      </c:pt>
                      <c:pt idx="2897">
                        <c:v>46.069293999999999</c:v>
                      </c:pt>
                      <c:pt idx="2898">
                        <c:v>54.433548000000002</c:v>
                      </c:pt>
                      <c:pt idx="2899">
                        <c:v>62.794117</c:v>
                      </c:pt>
                      <c:pt idx="2900">
                        <c:v>27.204796000000002</c:v>
                      </c:pt>
                      <c:pt idx="2901">
                        <c:v>39.752102000000001</c:v>
                      </c:pt>
                      <c:pt idx="2902">
                        <c:v>60.660907999999999</c:v>
                      </c:pt>
                      <c:pt idx="2903">
                        <c:v>48.099781</c:v>
                      </c:pt>
                      <c:pt idx="2904">
                        <c:v>58.543365000000001</c:v>
                      </c:pt>
                      <c:pt idx="2905">
                        <c:v>54.349724000000002</c:v>
                      </c:pt>
                      <c:pt idx="2906">
                        <c:v>41.798274999999997</c:v>
                      </c:pt>
                      <c:pt idx="2907">
                        <c:v>33.431255</c:v>
                      </c:pt>
                      <c:pt idx="2908">
                        <c:v>54.313823999999997</c:v>
                      </c:pt>
                      <c:pt idx="2909">
                        <c:v>41.770659999999999</c:v>
                      </c:pt>
                      <c:pt idx="2910">
                        <c:v>20.88073</c:v>
                      </c:pt>
                      <c:pt idx="2911">
                        <c:v>56.365551000000004</c:v>
                      </c:pt>
                      <c:pt idx="2912">
                        <c:v>52.178825000000003</c:v>
                      </c:pt>
                      <c:pt idx="2913">
                        <c:v>43.820552999999997</c:v>
                      </c:pt>
                      <c:pt idx="2914">
                        <c:v>64.673232999999996</c:v>
                      </c:pt>
                      <c:pt idx="2915">
                        <c:v>64.658974000000001</c:v>
                      </c:pt>
                      <c:pt idx="2916">
                        <c:v>35.450333000000001</c:v>
                      </c:pt>
                      <c:pt idx="2917">
                        <c:v>70.885033000000007</c:v>
                      </c:pt>
                      <c:pt idx="2918">
                        <c:v>56.278647999999997</c:v>
                      </c:pt>
                      <c:pt idx="2919">
                        <c:v>70.853783000000007</c:v>
                      </c:pt>
                      <c:pt idx="2920">
                        <c:v>66.671211</c:v>
                      </c:pt>
                      <c:pt idx="2921">
                        <c:v>29.162222</c:v>
                      </c:pt>
                      <c:pt idx="2922">
                        <c:v>33.320903999999999</c:v>
                      </c:pt>
                      <c:pt idx="2923">
                        <c:v>41.641945</c:v>
                      </c:pt>
                      <c:pt idx="2924">
                        <c:v>56.204224000000004</c:v>
                      </c:pt>
                      <c:pt idx="2925">
                        <c:v>54.110644999999998</c:v>
                      </c:pt>
                      <c:pt idx="2926">
                        <c:v>43.69511</c:v>
                      </c:pt>
                      <c:pt idx="2927">
                        <c:v>49.926250000000003</c:v>
                      </c:pt>
                      <c:pt idx="2928">
                        <c:v>76.952652</c:v>
                      </c:pt>
                      <c:pt idx="2929">
                        <c:v>27.031452000000002</c:v>
                      </c:pt>
                      <c:pt idx="2930">
                        <c:v>43.656554999999997</c:v>
                      </c:pt>
                      <c:pt idx="2931">
                        <c:v>49.882195000000003</c:v>
                      </c:pt>
                      <c:pt idx="2932">
                        <c:v>54.027115000000002</c:v>
                      </c:pt>
                      <c:pt idx="2933">
                        <c:v>43.627651</c:v>
                      </c:pt>
                      <c:pt idx="2934">
                        <c:v>47.772117999999999</c:v>
                      </c:pt>
                      <c:pt idx="2935">
                        <c:v>60.221111000000001</c:v>
                      </c:pt>
                      <c:pt idx="2936">
                        <c:v>41.522629000000002</c:v>
                      </c:pt>
                      <c:pt idx="2937">
                        <c:v>45.664805999999999</c:v>
                      </c:pt>
                      <c:pt idx="2938">
                        <c:v>83.008583000000002</c:v>
                      </c:pt>
                      <c:pt idx="2939">
                        <c:v>33.196097999999999</c:v>
                      </c:pt>
                      <c:pt idx="2940">
                        <c:v>37.337359999999997</c:v>
                      </c:pt>
                      <c:pt idx="2941">
                        <c:v>47.698310999999997</c:v>
                      </c:pt>
                      <c:pt idx="2942">
                        <c:v>51.834538000000002</c:v>
                      </c:pt>
                      <c:pt idx="2943">
                        <c:v>70.479393000000002</c:v>
                      </c:pt>
                      <c:pt idx="2944">
                        <c:v>45.594234</c:v>
                      </c:pt>
                      <c:pt idx="2945">
                        <c:v>49.728172000000001</c:v>
                      </c:pt>
                      <c:pt idx="2946">
                        <c:v>76.647323999999998</c:v>
                      </c:pt>
                      <c:pt idx="2947">
                        <c:v>62.132739999999998</c:v>
                      </c:pt>
                      <c:pt idx="2948">
                        <c:v>28.988871</c:v>
                      </c:pt>
                      <c:pt idx="2949">
                        <c:v>76.596503999999996</c:v>
                      </c:pt>
                      <c:pt idx="2950">
                        <c:v>70.370414999999994</c:v>
                      </c:pt>
                      <c:pt idx="2951">
                        <c:v>60.008552999999999</c:v>
                      </c:pt>
                      <c:pt idx="2952">
                        <c:v>49.651268000000002</c:v>
                      </c:pt>
                      <c:pt idx="2953">
                        <c:v>47.571941000000002</c:v>
                      </c:pt>
                      <c:pt idx="2954">
                        <c:v>78.579734999999999</c:v>
                      </c:pt>
                      <c:pt idx="2955">
                        <c:v>26.876594999999998</c:v>
                      </c:pt>
                      <c:pt idx="2956">
                        <c:v>39.272488000000003</c:v>
                      </c:pt>
                      <c:pt idx="2957">
                        <c:v>51.662894999999999</c:v>
                      </c:pt>
                      <c:pt idx="2958">
                        <c:v>51.651463</c:v>
                      </c:pt>
                      <c:pt idx="2959">
                        <c:v>41.312027</c:v>
                      </c:pt>
                      <c:pt idx="2960">
                        <c:v>49.563460999999997</c:v>
                      </c:pt>
                      <c:pt idx="2961">
                        <c:v>53.681865999999999</c:v>
                      </c:pt>
                      <c:pt idx="2962">
                        <c:v>41.284602999999997</c:v>
                      </c:pt>
                      <c:pt idx="2963">
                        <c:v>28.892824000000001</c:v>
                      </c:pt>
                      <c:pt idx="2964">
                        <c:v>45.392960000000002</c:v>
                      </c:pt>
                      <c:pt idx="2965">
                        <c:v>39.194332000000003</c:v>
                      </c:pt>
                      <c:pt idx="2966">
                        <c:v>32.998443999999999</c:v>
                      </c:pt>
                      <c:pt idx="2967">
                        <c:v>41.238922000000002</c:v>
                      </c:pt>
                      <c:pt idx="2968">
                        <c:v>35.045318999999999</c:v>
                      </c:pt>
                      <c:pt idx="2969">
                        <c:v>32.976523999999998</c:v>
                      </c:pt>
                      <c:pt idx="2970">
                        <c:v>41.211525000000002</c:v>
                      </c:pt>
                      <c:pt idx="2971">
                        <c:v>63.863715999999997</c:v>
                      </c:pt>
                      <c:pt idx="2972">
                        <c:v>63.849567</c:v>
                      </c:pt>
                      <c:pt idx="2973">
                        <c:v>43.243347</c:v>
                      </c:pt>
                      <c:pt idx="2974">
                        <c:v>53.527518999999998</c:v>
                      </c:pt>
                      <c:pt idx="2975">
                        <c:v>43.224186000000003</c:v>
                      </c:pt>
                      <c:pt idx="2976">
                        <c:v>41.156768999999997</c:v>
                      </c:pt>
                      <c:pt idx="2977">
                        <c:v>55.549320000000002</c:v>
                      </c:pt>
                      <c:pt idx="2978">
                        <c:v>49.366230000000002</c:v>
                      </c:pt>
                      <c:pt idx="2979">
                        <c:v>61.694107000000002</c:v>
                      </c:pt>
                      <c:pt idx="2980">
                        <c:v>53.456370999999997</c:v>
                      </c:pt>
                      <c:pt idx="2981">
                        <c:v>39.055610999999999</c:v>
                      </c:pt>
                      <c:pt idx="2982">
                        <c:v>63.708179000000001</c:v>
                      </c:pt>
                      <c:pt idx="2983">
                        <c:v>57.530113</c:v>
                      </c:pt>
                      <c:pt idx="2984">
                        <c:v>59.571545</c:v>
                      </c:pt>
                      <c:pt idx="2985">
                        <c:v>69.827010999999999</c:v>
                      </c:pt>
                      <c:pt idx="2986">
                        <c:v>41.065598000000001</c:v>
                      </c:pt>
                      <c:pt idx="2987">
                        <c:v>55.426257999999997</c:v>
                      </c:pt>
                      <c:pt idx="2988">
                        <c:v>45.152118999999999</c:v>
                      </c:pt>
                      <c:pt idx="2989">
                        <c:v>59.505493000000001</c:v>
                      </c:pt>
                      <c:pt idx="2990">
                        <c:v>59.492286999999997</c:v>
                      </c:pt>
                      <c:pt idx="2991">
                        <c:v>36.918053</c:v>
                      </c:pt>
                      <c:pt idx="2992">
                        <c:v>30.758215</c:v>
                      </c:pt>
                      <c:pt idx="2993">
                        <c:v>43.051945000000003</c:v>
                      </c:pt>
                      <c:pt idx="2994">
                        <c:v>40.992747999999999</c:v>
                      </c:pt>
                      <c:pt idx="2995">
                        <c:v>61.475470999999999</c:v>
                      </c:pt>
                      <c:pt idx="2996">
                        <c:v>59.413094000000001</c:v>
                      </c:pt>
                      <c:pt idx="2997">
                        <c:v>57.351630999999998</c:v>
                      </c:pt>
                      <c:pt idx="2998">
                        <c:v>59.386710999999998</c:v>
                      </c:pt>
                      <c:pt idx="2999">
                        <c:v>42.994616999999998</c:v>
                      </c:pt>
                      <c:pt idx="3000">
                        <c:v>57.313426999999997</c:v>
                      </c:pt>
                      <c:pt idx="3001">
                        <c:v>45.021973000000003</c:v>
                      </c:pt>
                      <c:pt idx="3002">
                        <c:v>32.735981000000002</c:v>
                      </c:pt>
                      <c:pt idx="3003">
                        <c:v>63.411869000000003</c:v>
                      </c:pt>
                      <c:pt idx="3004">
                        <c:v>40.901794000000002</c:v>
                      </c:pt>
                      <c:pt idx="3005">
                        <c:v>65.428329000000005</c:v>
                      </c:pt>
                      <c:pt idx="3006">
                        <c:v>32.706893999999998</c:v>
                      </c:pt>
                      <c:pt idx="3007">
                        <c:v>59.268065999999997</c:v>
                      </c:pt>
                      <c:pt idx="3008">
                        <c:v>34.735626000000003</c:v>
                      </c:pt>
                      <c:pt idx="3009">
                        <c:v>44.941997999999998</c:v>
                      </c:pt>
                      <c:pt idx="3010">
                        <c:v>51.059097000000001</c:v>
                      </c:pt>
                      <c:pt idx="3011">
                        <c:v>46.963923999999999</c:v>
                      </c:pt>
                      <c:pt idx="3012">
                        <c:v>34.704746</c:v>
                      </c:pt>
                      <c:pt idx="3013">
                        <c:v>36.738028999999997</c:v>
                      </c:pt>
                      <c:pt idx="3014">
                        <c:v>44.892052</c:v>
                      </c:pt>
                      <c:pt idx="3015">
                        <c:v>69.363197</c:v>
                      </c:pt>
                      <c:pt idx="3016">
                        <c:v>69.347763</c:v>
                      </c:pt>
                      <c:pt idx="3017">
                        <c:v>57.097217999999998</c:v>
                      </c:pt>
                      <c:pt idx="3018">
                        <c:v>48.929585000000003</c:v>
                      </c:pt>
                      <c:pt idx="3019">
                        <c:v>40.765582999999999</c:v>
                      </c:pt>
                      <c:pt idx="3020">
                        <c:v>44.832160999999999</c:v>
                      </c:pt>
                      <c:pt idx="3021">
                        <c:v>36.672694999999997</c:v>
                      </c:pt>
                      <c:pt idx="3022">
                        <c:v>54.996799000000003</c:v>
                      </c:pt>
                      <c:pt idx="3023">
                        <c:v>46.838698999999998</c:v>
                      </c:pt>
                      <c:pt idx="3024">
                        <c:v>38.684223000000003</c:v>
                      </c:pt>
                      <c:pt idx="3025">
                        <c:v>46.817847999999998</c:v>
                      </c:pt>
                      <c:pt idx="3026">
                        <c:v>22.38616</c:v>
                      </c:pt>
                      <c:pt idx="3027">
                        <c:v>79.351433</c:v>
                      </c:pt>
                      <c:pt idx="3028">
                        <c:v>50.854976999999998</c:v>
                      </c:pt>
                      <c:pt idx="3029">
                        <c:v>38.641173999999999</c:v>
                      </c:pt>
                      <c:pt idx="3030">
                        <c:v>50.832329000000001</c:v>
                      </c:pt>
                      <c:pt idx="3031">
                        <c:v>44.722484999999999</c:v>
                      </c:pt>
                      <c:pt idx="3032">
                        <c:v>50.809685000000002</c:v>
                      </c:pt>
                      <c:pt idx="3033">
                        <c:v>50.798363000000002</c:v>
                      </c:pt>
                      <c:pt idx="3034">
                        <c:v>54.850009999999997</c:v>
                      </c:pt>
                      <c:pt idx="3035">
                        <c:v>50.775725999999999</c:v>
                      </c:pt>
                      <c:pt idx="3036">
                        <c:v>60.917293999999998</c:v>
                      </c:pt>
                      <c:pt idx="3037">
                        <c:v>54.813347</c:v>
                      </c:pt>
                      <c:pt idx="3038">
                        <c:v>40.593429999999998</c:v>
                      </c:pt>
                      <c:pt idx="3039">
                        <c:v>38.555160999999998</c:v>
                      </c:pt>
                      <c:pt idx="3040">
                        <c:v>54.776699000000001</c:v>
                      </c:pt>
                      <c:pt idx="3041">
                        <c:v>40.566284000000003</c:v>
                      </c:pt>
                      <c:pt idx="3042">
                        <c:v>44.612965000000003</c:v>
                      </c:pt>
                      <c:pt idx="3043">
                        <c:v>46.630423999999998</c:v>
                      </c:pt>
                      <c:pt idx="3044">
                        <c:v>20.269577000000002</c:v>
                      </c:pt>
                      <c:pt idx="3045">
                        <c:v>14.185539</c:v>
                      </c:pt>
                      <c:pt idx="3046">
                        <c:v>38.495018000000002</c:v>
                      </c:pt>
                      <c:pt idx="3047">
                        <c:v>26.332820999999999</c:v>
                      </c:pt>
                      <c:pt idx="3048">
                        <c:v>26.326946</c:v>
                      </c:pt>
                      <c:pt idx="3049">
                        <c:v>52.642142999999997</c:v>
                      </c:pt>
                      <c:pt idx="3050">
                        <c:v>64.775870999999995</c:v>
                      </c:pt>
                      <c:pt idx="3051">
                        <c:v>48.571064</c:v>
                      </c:pt>
                      <c:pt idx="3052">
                        <c:v>50.583565</c:v>
                      </c:pt>
                      <c:pt idx="3053">
                        <c:v>54.618057</c:v>
                      </c:pt>
                      <c:pt idx="3054">
                        <c:v>42.471226000000001</c:v>
                      </c:pt>
                      <c:pt idx="3055">
                        <c:v>50.549697999999999</c:v>
                      </c:pt>
                      <c:pt idx="3056">
                        <c:v>66.710701</c:v>
                      </c:pt>
                      <c:pt idx="3057">
                        <c:v>70.737976000000003</c:v>
                      </c:pt>
                      <c:pt idx="3058">
                        <c:v>46.474575000000002</c:v>
                      </c:pt>
                      <c:pt idx="3059">
                        <c:v>48.484378999999997</c:v>
                      </c:pt>
                      <c:pt idx="3060">
                        <c:v>30.295968999999999</c:v>
                      </c:pt>
                      <c:pt idx="3061">
                        <c:v>34.327762999999997</c:v>
                      </c:pt>
                      <c:pt idx="3062">
                        <c:v>12.112973999999999</c:v>
                      </c:pt>
                      <c:pt idx="3063">
                        <c:v>66.606476000000001</c:v>
                      </c:pt>
                      <c:pt idx="3064">
                        <c:v>42.376469</c:v>
                      </c:pt>
                      <c:pt idx="3065">
                        <c:v>30.262142000000001</c:v>
                      </c:pt>
                      <c:pt idx="3066">
                        <c:v>54.459682000000001</c:v>
                      </c:pt>
                      <c:pt idx="3067">
                        <c:v>76.629829000000001</c:v>
                      </c:pt>
                      <c:pt idx="3068">
                        <c:v>38.306350999999999</c:v>
                      </c:pt>
                      <c:pt idx="3069">
                        <c:v>58.454517000000003</c:v>
                      </c:pt>
                      <c:pt idx="3070">
                        <c:v>68.517562999999996</c:v>
                      </c:pt>
                      <c:pt idx="3071">
                        <c:v>46.339751999999997</c:v>
                      </c:pt>
                      <c:pt idx="3072">
                        <c:v>62.443961999999999</c:v>
                      </c:pt>
                      <c:pt idx="3073">
                        <c:v>54.374516</c:v>
                      </c:pt>
                      <c:pt idx="3074">
                        <c:v>52.348934</c:v>
                      </c:pt>
                      <c:pt idx="3075">
                        <c:v>56.363166999999997</c:v>
                      </c:pt>
                      <c:pt idx="3076">
                        <c:v>62.388119000000003</c:v>
                      </c:pt>
                      <c:pt idx="3077">
                        <c:v>76.458648999999994</c:v>
                      </c:pt>
                      <c:pt idx="3078">
                        <c:v>24.139434999999999</c:v>
                      </c:pt>
                      <c:pt idx="3079">
                        <c:v>60.335087000000001</c:v>
                      </c:pt>
                      <c:pt idx="3080">
                        <c:v>50.267986000000001</c:v>
                      </c:pt>
                      <c:pt idx="3081">
                        <c:v>52.267009999999999</c:v>
                      </c:pt>
                      <c:pt idx="3082">
                        <c:v>60.294589999999999</c:v>
                      </c:pt>
                      <c:pt idx="3083">
                        <c:v>54.252983</c:v>
                      </c:pt>
                      <c:pt idx="3084">
                        <c:v>28.124880000000001</c:v>
                      </c:pt>
                      <c:pt idx="3085">
                        <c:v>40.169403000000003</c:v>
                      </c:pt>
                      <c:pt idx="3086">
                        <c:v>46.184471000000002</c:v>
                      </c:pt>
                      <c:pt idx="3087">
                        <c:v>44.166561000000002</c:v>
                      </c:pt>
                      <c:pt idx="3088">
                        <c:v>38.135306999999997</c:v>
                      </c:pt>
                      <c:pt idx="3089">
                        <c:v>98.326920000000001</c:v>
                      </c:pt>
                      <c:pt idx="3090">
                        <c:v>26.080893</c:v>
                      </c:pt>
                      <c:pt idx="3091">
                        <c:v>60.173191000000003</c:v>
                      </c:pt>
                      <c:pt idx="3092">
                        <c:v>48.127769000000001</c:v>
                      </c:pt>
                      <c:pt idx="3093">
                        <c:v>40.097487999999998</c:v>
                      </c:pt>
                      <c:pt idx="3094">
                        <c:v>44.097355</c:v>
                      </c:pt>
                      <c:pt idx="3095">
                        <c:v>26.051689</c:v>
                      </c:pt>
                      <c:pt idx="3096">
                        <c:v>50.088177000000002</c:v>
                      </c:pt>
                      <c:pt idx="3097">
                        <c:v>58.089260000000003</c:v>
                      </c:pt>
                      <c:pt idx="3098">
                        <c:v>54.070984000000003</c:v>
                      </c:pt>
                      <c:pt idx="3099">
                        <c:v>52.056683</c:v>
                      </c:pt>
                      <c:pt idx="3100">
                        <c:v>64.055396999999999</c:v>
                      </c:pt>
                      <c:pt idx="3101">
                        <c:v>72.046165000000002</c:v>
                      </c:pt>
                      <c:pt idx="3102">
                        <c:v>42.017508999999997</c:v>
                      </c:pt>
                      <c:pt idx="3103">
                        <c:v>40.007702000000002</c:v>
                      </c:pt>
                      <c:pt idx="3104">
                        <c:v>37.998790999999997</c:v>
                      </c:pt>
                      <c:pt idx="3105">
                        <c:v>45.988219999999998</c:v>
                      </c:pt>
                      <c:pt idx="3106">
                        <c:v>57.972141000000001</c:v>
                      </c:pt>
                      <c:pt idx="3107">
                        <c:v>63.954909999999998</c:v>
                      </c:pt>
                      <c:pt idx="3108">
                        <c:v>59.944274999999998</c:v>
                      </c:pt>
                      <c:pt idx="3109">
                        <c:v>41.95158</c:v>
                      </c:pt>
                      <c:pt idx="3110">
                        <c:v>43.939411</c:v>
                      </c:pt>
                      <c:pt idx="3111">
                        <c:v>39.935955</c:v>
                      </c:pt>
                      <c:pt idx="3112">
                        <c:v>69.872237999999996</c:v>
                      </c:pt>
                      <c:pt idx="3113">
                        <c:v>33.930325000000003</c:v>
                      </c:pt>
                      <c:pt idx="3114">
                        <c:v>37.913615999999998</c:v>
                      </c:pt>
                      <c:pt idx="3115">
                        <c:v>47.880130999999999</c:v>
                      </c:pt>
                      <c:pt idx="3116">
                        <c:v>47.869380999999997</c:v>
                      </c:pt>
                      <c:pt idx="3117">
                        <c:v>47.858635</c:v>
                      </c:pt>
                      <c:pt idx="3118">
                        <c:v>71.771827999999999</c:v>
                      </c:pt>
                      <c:pt idx="3119">
                        <c:v>43.850712000000001</c:v>
                      </c:pt>
                      <c:pt idx="3120">
                        <c:v>47.826397</c:v>
                      </c:pt>
                      <c:pt idx="3121">
                        <c:v>27.892464</c:v>
                      </c:pt>
                      <c:pt idx="3122">
                        <c:v>29.878069</c:v>
                      </c:pt>
                      <c:pt idx="3123">
                        <c:v>41.819901000000002</c:v>
                      </c:pt>
                      <c:pt idx="3124">
                        <c:v>51.765385000000002</c:v>
                      </c:pt>
                      <c:pt idx="3125">
                        <c:v>95.545387000000005</c:v>
                      </c:pt>
                      <c:pt idx="3126">
                        <c:v>65.672691</c:v>
                      </c:pt>
                      <c:pt idx="3127">
                        <c:v>51.730494999999998</c:v>
                      </c:pt>
                      <c:pt idx="3128">
                        <c:v>53.708053999999997</c:v>
                      </c:pt>
                      <c:pt idx="3129">
                        <c:v>41.763537999999997</c:v>
                      </c:pt>
                      <c:pt idx="3130">
                        <c:v>45.730736</c:v>
                      </c:pt>
                      <c:pt idx="3131">
                        <c:v>47.708302000000003</c:v>
                      </c:pt>
                      <c:pt idx="3132">
                        <c:v>49.684970999999997</c:v>
                      </c:pt>
                      <c:pt idx="3133">
                        <c:v>51.660750999999998</c:v>
                      </c:pt>
                      <c:pt idx="3134">
                        <c:v>45.689616999999998</c:v>
                      </c:pt>
                      <c:pt idx="3135">
                        <c:v>21.846641999999999</c:v>
                      </c:pt>
                      <c:pt idx="3136">
                        <c:v>41.697842000000001</c:v>
                      </c:pt>
                      <c:pt idx="3137">
                        <c:v>31.762637999999999</c:v>
                      </c:pt>
                      <c:pt idx="3138">
                        <c:v>15.877746</c:v>
                      </c:pt>
                      <c:pt idx="3139">
                        <c:v>61.512421000000003</c:v>
                      </c:pt>
                      <c:pt idx="3140">
                        <c:v>75.385352999999995</c:v>
                      </c:pt>
                      <c:pt idx="3141">
                        <c:v>67.434875000000005</c:v>
                      </c:pt>
                      <c:pt idx="3142">
                        <c:v>55.522106000000001</c:v>
                      </c:pt>
                      <c:pt idx="3143">
                        <c:v>19.824860000000001</c:v>
                      </c:pt>
                      <c:pt idx="3144">
                        <c:v>61.44323</c:v>
                      </c:pt>
                      <c:pt idx="3145">
                        <c:v>39.631869999999999</c:v>
                      </c:pt>
                      <c:pt idx="3146">
                        <c:v>51.509830000000001</c:v>
                      </c:pt>
                      <c:pt idx="3147">
                        <c:v>43.575428000000002</c:v>
                      </c:pt>
                      <c:pt idx="3148">
                        <c:v>27.723573999999999</c:v>
                      </c:pt>
                      <c:pt idx="3149">
                        <c:v>57.414467000000002</c:v>
                      </c:pt>
                      <c:pt idx="3150">
                        <c:v>37.607903</c:v>
                      </c:pt>
                      <c:pt idx="3151">
                        <c:v>37.599429999999998</c:v>
                      </c:pt>
                      <c:pt idx="3152">
                        <c:v>43.526375000000002</c:v>
                      </c:pt>
                      <c:pt idx="3153">
                        <c:v>47.472622000000001</c:v>
                      </c:pt>
                      <c:pt idx="3154">
                        <c:v>65.260147000000003</c:v>
                      </c:pt>
                      <c:pt idx="3155">
                        <c:v>45.474094000000001</c:v>
                      </c:pt>
                      <c:pt idx="3156">
                        <c:v>51.393912999999998</c:v>
                      </c:pt>
                      <c:pt idx="3157">
                        <c:v>41.501114000000001</c:v>
                      </c:pt>
                      <c:pt idx="3158">
                        <c:v>63.225535999999998</c:v>
                      </c:pt>
                      <c:pt idx="3159">
                        <c:v>61.235931000000001</c:v>
                      </c:pt>
                      <c:pt idx="3160">
                        <c:v>35.548332000000002</c:v>
                      </c:pt>
                      <c:pt idx="3161">
                        <c:v>49.361548999999997</c:v>
                      </c:pt>
                      <c:pt idx="3162">
                        <c:v>51.324435999999999</c:v>
                      </c:pt>
                      <c:pt idx="3163">
                        <c:v>39.471432</c:v>
                      </c:pt>
                      <c:pt idx="3164">
                        <c:v>45.381908000000003</c:v>
                      </c:pt>
                      <c:pt idx="3165">
                        <c:v>59.180442999999997</c:v>
                      </c:pt>
                      <c:pt idx="3166">
                        <c:v>41.416964999999998</c:v>
                      </c:pt>
                      <c:pt idx="3167">
                        <c:v>49.294787999999997</c:v>
                      </c:pt>
                      <c:pt idx="3168">
                        <c:v>27.598853999999999</c:v>
                      </c:pt>
                      <c:pt idx="3169">
                        <c:v>37.447136</c:v>
                      </c:pt>
                      <c:pt idx="3170">
                        <c:v>43.350056000000002</c:v>
                      </c:pt>
                      <c:pt idx="3171">
                        <c:v>29.550186</c:v>
                      </c:pt>
                      <c:pt idx="3172">
                        <c:v>37.421787000000002</c:v>
                      </c:pt>
                      <c:pt idx="3173">
                        <c:v>51.197201</c:v>
                      </c:pt>
                      <c:pt idx="3174">
                        <c:v>53.154324000000003</c:v>
                      </c:pt>
                      <c:pt idx="3175">
                        <c:v>53.142322999999998</c:v>
                      </c:pt>
                      <c:pt idx="3176">
                        <c:v>61.001483999999998</c:v>
                      </c:pt>
                      <c:pt idx="3177">
                        <c:v>62.955055000000002</c:v>
                      </c:pt>
                      <c:pt idx="3178">
                        <c:v>55.073231</c:v>
                      </c:pt>
                      <c:pt idx="3179">
                        <c:v>55.060794999999999</c:v>
                      </c:pt>
                      <c:pt idx="3180">
                        <c:v>51.116332999999997</c:v>
                      </c:pt>
                      <c:pt idx="3181">
                        <c:v>47.173648999999997</c:v>
                      </c:pt>
                      <c:pt idx="3182">
                        <c:v>64.849113000000003</c:v>
                      </c:pt>
                      <c:pt idx="3183">
                        <c:v>58.940418000000001</c:v>
                      </c:pt>
                      <c:pt idx="3184">
                        <c:v>29.463549</c:v>
                      </c:pt>
                      <c:pt idx="3185">
                        <c:v>21.601721000000001</c:v>
                      </c:pt>
                      <c:pt idx="3186">
                        <c:v>41.230328</c:v>
                      </c:pt>
                      <c:pt idx="3187">
                        <c:v>31.406483000000001</c:v>
                      </c:pt>
                      <c:pt idx="3188">
                        <c:v>49.061534999999999</c:v>
                      </c:pt>
                      <c:pt idx="3189">
                        <c:v>58.860534999999999</c:v>
                      </c:pt>
                      <c:pt idx="3190">
                        <c:v>58.847225000000002</c:v>
                      </c:pt>
                      <c:pt idx="3191">
                        <c:v>52.950527000000001</c:v>
                      </c:pt>
                      <c:pt idx="3192">
                        <c:v>23.528245999999999</c:v>
                      </c:pt>
                      <c:pt idx="3193">
                        <c:v>54.886825999999999</c:v>
                      </c:pt>
                      <c:pt idx="3194">
                        <c:v>43.115608000000002</c:v>
                      </c:pt>
                      <c:pt idx="3195">
                        <c:v>35.268428999999998</c:v>
                      </c:pt>
                      <c:pt idx="3196">
                        <c:v>64.644157000000007</c:v>
                      </c:pt>
                      <c:pt idx="3197">
                        <c:v>45.044826999999998</c:v>
                      </c:pt>
                      <c:pt idx="3198">
                        <c:v>19.580276000000001</c:v>
                      </c:pt>
                      <c:pt idx="3199">
                        <c:v>56.769950999999999</c:v>
                      </c:pt>
                      <c:pt idx="3200">
                        <c:v>62.628529</c:v>
                      </c:pt>
                      <c:pt idx="3201">
                        <c:v>27.39378</c:v>
                      </c:pt>
                      <c:pt idx="3202">
                        <c:v>46.950138000000003</c:v>
                      </c:pt>
                      <c:pt idx="3203">
                        <c:v>44.983696000000002</c:v>
                      </c:pt>
                      <c:pt idx="3204">
                        <c:v>39.107402999999998</c:v>
                      </c:pt>
                      <c:pt idx="3205">
                        <c:v>52.783039000000002</c:v>
                      </c:pt>
                      <c:pt idx="3206">
                        <c:v>54.725571000000002</c:v>
                      </c:pt>
                      <c:pt idx="3207">
                        <c:v>66.437431000000004</c:v>
                      </c:pt>
                      <c:pt idx="3208">
                        <c:v>42.979191</c:v>
                      </c:pt>
                      <c:pt idx="3209">
                        <c:v>25.391043</c:v>
                      </c:pt>
                      <c:pt idx="3210">
                        <c:v>25.385290000000001</c:v>
                      </c:pt>
                      <c:pt idx="3211">
                        <c:v>44.902264000000002</c:v>
                      </c:pt>
                      <c:pt idx="3212">
                        <c:v>21.470130999999999</c:v>
                      </c:pt>
                      <c:pt idx="3213">
                        <c:v>29.270817000000001</c:v>
                      </c:pt>
                      <c:pt idx="3214">
                        <c:v>52.675528999999997</c:v>
                      </c:pt>
                      <c:pt idx="3215">
                        <c:v>62.416111000000001</c:v>
                      </c:pt>
                      <c:pt idx="3216">
                        <c:v>37.051167</c:v>
                      </c:pt>
                      <c:pt idx="3217">
                        <c:v>46.790863000000002</c:v>
                      </c:pt>
                      <c:pt idx="3218">
                        <c:v>52.627789</c:v>
                      </c:pt>
                      <c:pt idx="3219">
                        <c:v>58.462066999999998</c:v>
                      </c:pt>
                      <c:pt idx="3220">
                        <c:v>54.552222999999998</c:v>
                      </c:pt>
                      <c:pt idx="3221">
                        <c:v>35.061332999999998</c:v>
                      </c:pt>
                      <c:pt idx="3222">
                        <c:v>56.474894999999997</c:v>
                      </c:pt>
                      <c:pt idx="3223">
                        <c:v>54.515118000000001</c:v>
                      </c:pt>
                      <c:pt idx="3224">
                        <c:v>81.754127999999994</c:v>
                      </c:pt>
                      <c:pt idx="3225">
                        <c:v>56.436473999999997</c:v>
                      </c:pt>
                      <c:pt idx="3226">
                        <c:v>56.423672000000003</c:v>
                      </c:pt>
                      <c:pt idx="3227">
                        <c:v>38.904049000000001</c:v>
                      </c:pt>
                      <c:pt idx="3228">
                        <c:v>46.674263000000003</c:v>
                      </c:pt>
                      <c:pt idx="3229">
                        <c:v>52.496631999999998</c:v>
                      </c:pt>
                      <c:pt idx="3230">
                        <c:v>52.484718000000001</c:v>
                      </c:pt>
                      <c:pt idx="3231">
                        <c:v>36.925308000000001</c:v>
                      </c:pt>
                      <c:pt idx="3232">
                        <c:v>48.574902000000002</c:v>
                      </c:pt>
                      <c:pt idx="3233">
                        <c:v>54.391540999999997</c:v>
                      </c:pt>
                      <c:pt idx="3234">
                        <c:v>62.147647999999997</c:v>
                      </c:pt>
                      <c:pt idx="3235">
                        <c:v>42.716805000000001</c:v>
                      </c:pt>
                      <c:pt idx="3236">
                        <c:v>38.824641999999997</c:v>
                      </c:pt>
                      <c:pt idx="3237">
                        <c:v>56.282947999999998</c:v>
                      </c:pt>
                      <c:pt idx="3238">
                        <c:v>42.687710000000003</c:v>
                      </c:pt>
                      <c:pt idx="3239">
                        <c:v>81.476203999999996</c:v>
                      </c:pt>
                      <c:pt idx="3240">
                        <c:v>65.941947999999996</c:v>
                      </c:pt>
                      <c:pt idx="3241">
                        <c:v>44.597651999999997</c:v>
                      </c:pt>
                      <c:pt idx="3242">
                        <c:v>67.850571000000002</c:v>
                      </c:pt>
                      <c:pt idx="3243">
                        <c:v>52.329979000000002</c:v>
                      </c:pt>
                      <c:pt idx="3244">
                        <c:v>42.629550999999999</c:v>
                      </c:pt>
                      <c:pt idx="3245">
                        <c:v>54.243462000000001</c:v>
                      </c:pt>
                      <c:pt idx="3246">
                        <c:v>46.483829</c:v>
                      </c:pt>
                      <c:pt idx="3247">
                        <c:v>40.664104000000002</c:v>
                      </c:pt>
                      <c:pt idx="3248">
                        <c:v>46.462696000000001</c:v>
                      </c:pt>
                      <c:pt idx="3249">
                        <c:v>25.161572</c:v>
                      </c:pt>
                      <c:pt idx="3250">
                        <c:v>15.480523</c:v>
                      </c:pt>
                      <c:pt idx="3251">
                        <c:v>63.842635999999999</c:v>
                      </c:pt>
                      <c:pt idx="3252">
                        <c:v>34.815337999999997</c:v>
                      </c:pt>
                      <c:pt idx="3253">
                        <c:v>65.747344999999996</c:v>
                      </c:pt>
                      <c:pt idx="3254">
                        <c:v>28.999583999999999</c:v>
                      </c:pt>
                      <c:pt idx="3255">
                        <c:v>65.717438000000001</c:v>
                      </c:pt>
                      <c:pt idx="3256">
                        <c:v>44.445801000000003</c:v>
                      </c:pt>
                      <c:pt idx="3257">
                        <c:v>38.639729000000003</c:v>
                      </c:pt>
                      <c:pt idx="3258">
                        <c:v>59.877949000000001</c:v>
                      </c:pt>
                      <c:pt idx="3259">
                        <c:v>28.966608000000001</c:v>
                      </c:pt>
                      <c:pt idx="3260">
                        <c:v>46.336021000000002</c:v>
                      </c:pt>
                      <c:pt idx="3261">
                        <c:v>38.604565000000001</c:v>
                      </c:pt>
                      <c:pt idx="3262">
                        <c:v>52.104298</c:v>
                      </c:pt>
                      <c:pt idx="3263">
                        <c:v>25.081543</c:v>
                      </c:pt>
                      <c:pt idx="3264">
                        <c:v>48.222752</c:v>
                      </c:pt>
                      <c:pt idx="3265">
                        <c:v>36.640945000000002</c:v>
                      </c:pt>
                      <c:pt idx="3266">
                        <c:v>52.056857999999998</c:v>
                      </c:pt>
                      <c:pt idx="3267">
                        <c:v>69.393332999999998</c:v>
                      </c:pt>
                      <c:pt idx="3268">
                        <c:v>25.052996</c:v>
                      </c:pt>
                      <c:pt idx="3269">
                        <c:v>61.654865000000001</c:v>
                      </c:pt>
                      <c:pt idx="3270">
                        <c:v>107.871437</c:v>
                      </c:pt>
                      <c:pt idx="3271">
                        <c:v>207.99037200000001</c:v>
                      </c:pt>
                      <c:pt idx="3272">
                        <c:v>573.76855499999999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2F09-4E29-A3CE-0766CE31F99B}"/>
                  </c:ext>
                </c:extLst>
              </c15:ser>
            </c15:filteredScatterSeries>
          </c:ext>
        </c:extLst>
      </c:scatterChart>
      <c:valAx>
        <c:axId val="366099664"/>
        <c:scaling>
          <c:orientation val="minMax"/>
          <c:max val="325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Wavenumber (cm^-1)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6094384"/>
        <c:crosses val="autoZero"/>
        <c:crossBetween val="midCat"/>
      </c:valAx>
      <c:valAx>
        <c:axId val="366094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Intensity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6099664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US" smtClean="0"/>
              <a:t>7/30/2025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9EC30E-1A71-4188-9BE7-E2A64929A436}" type="datetimeFigureOut">
              <a:rPr lang="en-US" noProof="0" smtClean="0"/>
              <a:t>7/30/2025</a:t>
            </a:fld>
            <a:endParaRPr lang="en-US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30193B-564F-4854-8A52-728F3FB19C85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US" noProof="0" smtClean="0"/>
              <a:t>1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6151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US" noProof="0" smtClean="0"/>
              <a:t>2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08376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86BE5-A3DA-AEDE-936F-E48698CF6B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EC960E-7CA6-C6C3-31F5-13797EDE74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6FFD8A-DC74-865E-32EC-A7476A0A50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19315F-E363-D9A8-C984-EECEDC8BA4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US" noProof="0" smtClean="0"/>
              <a:t>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37250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US" noProof="0" smtClean="0"/>
              <a:t>6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65395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A87B65-0033-302B-76A7-2C46FEC84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4CFCBD-0E5A-ECC1-2E9F-9913800A3B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3200C4-08F8-A54B-159F-C6C745F173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8E4B79-48ED-9830-F7ED-8311229F08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US" noProof="0" smtClean="0"/>
              <a:t>7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2225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US" noProof="0" smtClean="0"/>
              <a:t>10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746382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US" noProof="0" smtClean="0"/>
              <a:t>16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21269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Sm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980476" y="0"/>
            <a:ext cx="2211524" cy="685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346296"/>
            <a:ext cx="6798250" cy="1674470"/>
          </a:xfrm>
        </p:spPr>
        <p:txBody>
          <a:bodyPr anchor="b"/>
          <a:lstStyle>
            <a:lvl1pPr algn="r">
              <a:lnSpc>
                <a:spcPts val="5000"/>
              </a:lnSpc>
              <a:defRPr sz="6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noProof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1904" y="4650539"/>
            <a:ext cx="3401478" cy="1192038"/>
          </a:xfrm>
          <a:solidFill>
            <a:schemeClr val="tx1"/>
          </a:solidFill>
        </p:spPr>
        <p:txBody>
          <a:bodyPr lIns="252000" tIns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2916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72900" y="1511476"/>
            <a:ext cx="2916000" cy="4679249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13800" y="1511475"/>
            <a:ext cx="2916000" cy="467925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1764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0450" y="1512000"/>
            <a:ext cx="1764000" cy="467925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48900" y="1512000"/>
            <a:ext cx="1764000" cy="467925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07350" y="1507535"/>
            <a:ext cx="1764000" cy="467925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65800" y="1507535"/>
            <a:ext cx="1764000" cy="468371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A8293F-A5B5-4FCC-BF27-A25B1BAFF24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01980-CBAE-4A50-886D-54D7BB2E19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EDF756E-F310-4229-ACDD-055D299A95FB}"/>
              </a:ext>
            </a:extLst>
          </p:cNvPr>
          <p:cNvSpPr/>
          <p:nvPr userDrawn="1"/>
        </p:nvSpPr>
        <p:spPr>
          <a:xfrm>
            <a:off x="6297105" y="424206"/>
            <a:ext cx="5505254" cy="57314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7666241-4AF6-458A-A571-6C6C291D72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32775" y="3639199"/>
            <a:ext cx="5053936" cy="1192038"/>
          </a:xfrm>
          <a:solidFill>
            <a:schemeClr val="bg1"/>
          </a:solidFill>
        </p:spPr>
        <p:txBody>
          <a:bodyPr lIns="252000" tIns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F4F2BBF-F210-4954-9C73-A0030AACDD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32775" y="993303"/>
            <a:ext cx="5053936" cy="2513468"/>
          </a:xfrm>
        </p:spPr>
        <p:txBody>
          <a:bodyPr/>
          <a:lstStyle>
            <a:lvl1pPr>
              <a:defRPr sz="5400" cap="none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7779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D1EE834-4B70-4715-8346-1C0298347EE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046375"/>
            <a:ext cx="9198000" cy="513058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0088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AE43F4C-1A64-4197-A44B-E6EB874E243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046376"/>
            <a:ext cx="4435831" cy="513058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D7B3F5B8-DC28-4878-AC9F-D434D7542D8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194169" y="1046376"/>
            <a:ext cx="4435831" cy="513058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439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B97B01E-88B2-448F-BD96-A1AAFA39AC1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068420"/>
            <a:ext cx="4434840" cy="823912"/>
          </a:xfrm>
          <a:solidFill>
            <a:schemeClr val="tx1"/>
          </a:solidFill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0BADDE2-4EE6-41B4-804C-EBF680128B4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195160" y="1068420"/>
            <a:ext cx="4434840" cy="823912"/>
          </a:xfrm>
          <a:solidFill>
            <a:schemeClr val="tx1"/>
          </a:solidFill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B0A14E0-899D-4594-BC9E-AE89BF0D3A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1" y="2096752"/>
            <a:ext cx="4434840" cy="4092911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2C699014-D902-4E9A-80CD-8D2BCFE6709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5195160" y="2096752"/>
            <a:ext cx="4434840" cy="4092911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34682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</p:spPr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C67C685-BABE-4B77-8C5E-B39B093D3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1" y="457200"/>
            <a:ext cx="3159612" cy="1600200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B6B7795-36CC-459B-AE8B-7FB2F40AF3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32001" y="2057400"/>
            <a:ext cx="3159612" cy="4126584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9F53EF1-D412-467C-B7CE-30536F140AE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70722" y="457201"/>
            <a:ext cx="6023727" cy="572678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20005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</p:spPr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C67C685-BABE-4B77-8C5E-B39B093D3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1" y="457200"/>
            <a:ext cx="3159612" cy="1600200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B6B7795-36CC-459B-AE8B-7FB2F40AF3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32001" y="2057400"/>
            <a:ext cx="3159612" cy="4126584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10319378-269C-406E-9B84-FCF22DA02E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88021" y="457201"/>
            <a:ext cx="5949868" cy="57267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2147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3779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54ED587-2D2F-4D3F-B55B-C64465AB4EC5}"/>
              </a:ext>
            </a:extLst>
          </p:cNvPr>
          <p:cNvSpPr/>
          <p:nvPr userDrawn="1"/>
        </p:nvSpPr>
        <p:spPr>
          <a:xfrm>
            <a:off x="69274" y="66963"/>
            <a:ext cx="9911201" cy="67273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346296"/>
            <a:ext cx="6798250" cy="1674470"/>
          </a:xfrm>
        </p:spPr>
        <p:txBody>
          <a:bodyPr anchor="b"/>
          <a:lstStyle>
            <a:lvl1pPr algn="r">
              <a:lnSpc>
                <a:spcPts val="5000"/>
              </a:lnSpc>
              <a:defRPr sz="60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181155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10D190-B83D-438A-91BC-470C41B22A2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arg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346296"/>
            <a:ext cx="6798250" cy="1674470"/>
          </a:xfrm>
        </p:spPr>
        <p:txBody>
          <a:bodyPr anchor="b"/>
          <a:lstStyle>
            <a:lvl1pPr algn="r">
              <a:lnSpc>
                <a:spcPts val="5000"/>
              </a:lnSpc>
              <a:defRPr sz="60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94738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1599E2D7-24B3-4D66-9AFB-83C1AEC4DBB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980476" y="0"/>
            <a:ext cx="2211524" cy="6192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5086" y="1807950"/>
            <a:ext cx="5184913" cy="4320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44886" y="2383950"/>
            <a:ext cx="5184913" cy="360000"/>
          </a:xfrm>
        </p:spPr>
        <p:txBody>
          <a:bodyPr/>
          <a:lstStyle>
            <a:lvl1pPr marL="0" indent="0" algn="r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445000" y="2908300"/>
            <a:ext cx="5184800" cy="3283700"/>
          </a:xfrm>
          <a:solidFill>
            <a:schemeClr val="bg1"/>
          </a:solidFill>
        </p:spPr>
        <p:txBody>
          <a:bodyPr lIns="180000" tIns="252000" rIns="252000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23393" y="1343906"/>
            <a:ext cx="3736800" cy="3933645"/>
          </a:xfrm>
          <a:solidFill>
            <a:schemeClr val="bg1"/>
          </a:solidFill>
        </p:spPr>
        <p:txBody>
          <a:bodyPr lIns="180000" tIns="180000" rIns="18000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492C2A1D-F7BD-46B6-BC01-15D365ACD50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60193" y="1344803"/>
            <a:ext cx="3737526" cy="3933645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F4F1543-153D-4F77-A4A9-C9BBA1C20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311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9FAA210E-391A-499A-89D5-F222045FD1A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6895900" cy="360000"/>
          </a:xfrm>
        </p:spPr>
        <p:txBody>
          <a:bodyPr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347197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mparison Left Placeholder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432296"/>
            <a:ext cx="4500000" cy="527076"/>
          </a:xfrm>
          <a:solidFill>
            <a:schemeClr val="tx1"/>
          </a:solidFill>
        </p:spPr>
        <p:txBody>
          <a:bodyPr lIns="180000" tIns="3600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2023668"/>
            <a:ext cx="4500000" cy="4168332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2" name="Comparison Left Placeholder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9800" y="1433105"/>
            <a:ext cx="4500000" cy="525283"/>
          </a:xfrm>
          <a:solidFill>
            <a:schemeClr val="tx1"/>
          </a:solidFill>
        </p:spPr>
        <p:txBody>
          <a:bodyPr lIns="180000" tIns="3600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29800" y="2020359"/>
            <a:ext cx="4500000" cy="4170891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99200" y="432000"/>
            <a:ext cx="5472113" cy="575925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75314" y="5096632"/>
            <a:ext cx="2028686" cy="1094618"/>
          </a:xfrm>
        </p:spPr>
        <p:txBody>
          <a:bodyPr anchor="b"/>
          <a:lstStyle>
            <a:lvl1pPr marL="0" indent="0" algn="r">
              <a:buNone/>
              <a:defRPr i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Enter your caption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6EFF903-F1F3-440A-B12C-9FD51606B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74360" y="2112793"/>
            <a:ext cx="6798250" cy="1674470"/>
          </a:xfrm>
        </p:spPr>
        <p:txBody>
          <a:bodyPr anchor="ctr"/>
          <a:lstStyle>
            <a:lvl1pPr algn="ctr">
              <a:lnSpc>
                <a:spcPct val="100000"/>
              </a:lnSpc>
              <a:defRPr sz="6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noProof="0"/>
              <a:t>Thank you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A3EFDD3-A9D2-4EB6-BB2A-F6999D9F7E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74361" y="4035727"/>
            <a:ext cx="3329850" cy="382887"/>
          </a:xfrm>
        </p:spPr>
        <p:txBody>
          <a:bodyPr/>
          <a:lstStyle>
            <a:lvl1pPr marL="0" indent="0" algn="r">
              <a:buNone/>
              <a:defRPr sz="2400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61ED1F7-B623-43D9-9BDA-8808C5CFAF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62268" y="4150118"/>
            <a:ext cx="2910342" cy="238016"/>
          </a:xfrm>
        </p:spPr>
        <p:txBody>
          <a:bodyPr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Phone Number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27366FC-4115-4122-9CE2-5FA9D424AD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62268" y="4540691"/>
            <a:ext cx="2910342" cy="238016"/>
          </a:xfrm>
        </p:spPr>
        <p:txBody>
          <a:bodyPr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Email or Social Media Handle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DEB36829-2F8B-4E22-AB6D-4111D18AF8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62268" y="4931263"/>
            <a:ext cx="2910342" cy="238016"/>
          </a:xfrm>
        </p:spPr>
        <p:txBody>
          <a:bodyPr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Company Website</a:t>
            </a:r>
          </a:p>
        </p:txBody>
      </p:sp>
    </p:spTree>
    <p:extLst>
      <p:ext uri="{BB962C8B-B14F-4D97-AF65-F5344CB8AC3E}">
        <p14:creationId xmlns:p14="http://schemas.microsoft.com/office/powerpoint/2010/main" val="3189010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42953D-28FC-41B5-A1BB-BB3BA7CA40B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2F208ED-79A0-4B2C-A5EE-9D27466BCA3F}"/>
              </a:ext>
            </a:extLst>
          </p:cNvPr>
          <p:cNvSpPr/>
          <p:nvPr userDrawn="1"/>
        </p:nvSpPr>
        <p:spPr>
          <a:xfrm>
            <a:off x="11407775" y="6356350"/>
            <a:ext cx="784225" cy="365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98116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noProof="0"/>
              <a:t>Click to edit page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9198116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i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i="1">
                <a:solidFill>
                  <a:schemeClr val="bg1"/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FDC6F9-37F9-4E25-AECA-D307B8421C73}"/>
              </a:ext>
            </a:extLst>
          </p:cNvPr>
          <p:cNvSpPr txBox="1"/>
          <p:nvPr userDrawn="1"/>
        </p:nvSpPr>
        <p:spPr>
          <a:xfrm>
            <a:off x="9630116" y="6346108"/>
            <a:ext cx="1662546" cy="404658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r">
              <a:lnSpc>
                <a:spcPts val="1400"/>
              </a:lnSpc>
            </a:pPr>
            <a:r>
              <a:rPr lang="en-US" sz="1600" b="1" spc="-100" baseline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Energy Materials </a:t>
            </a:r>
            <a:r>
              <a:rPr lang="en-US" sz="1600" b="1" spc="-100" baseline="0" noProof="0" dirty="0">
                <a:solidFill>
                  <a:schemeClr val="tx1"/>
                </a:solidFill>
                <a:latin typeface="Corbel" panose="020B0503020204020204" pitchFamily="34" charset="0"/>
              </a:rPr>
              <a:t>Laboratories</a:t>
            </a:r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8" r:id="rId4"/>
    <p:sldLayoutId id="2147483665" r:id="rId5"/>
    <p:sldLayoutId id="2147483659" r:id="rId6"/>
    <p:sldLayoutId id="2147483660" r:id="rId7"/>
    <p:sldLayoutId id="2147483664" r:id="rId8"/>
    <p:sldLayoutId id="2147483650" r:id="rId9"/>
    <p:sldLayoutId id="2147483656" r:id="rId10"/>
    <p:sldLayoutId id="2147483657" r:id="rId11"/>
    <p:sldLayoutId id="2147483654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55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spc="-1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rel.gov/pv/cell-efficiency" TargetMode="External"/><Relationship Id="rId2" Type="http://schemas.openxmlformats.org/officeDocument/2006/relationships/hyperlink" Target="https://doi.org/10.1038/s43586-024-00373-9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doi.org/10.1039/d3tc03183g" TargetMode="External"/><Relationship Id="rId5" Type="http://schemas.openxmlformats.org/officeDocument/2006/relationships/hyperlink" Target="https://mindthegraph.com/blog/sirius-world-brightest-synchrotron-light/" TargetMode="External"/><Relationship Id="rId4" Type="http://schemas.openxmlformats.org/officeDocument/2006/relationships/hyperlink" Target="https://doi.org/10.1002/adma.202204726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ww.linkedin.com/in/molly-auer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image" Target="../media/image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5.jp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10" Type="http://schemas.openxmlformats.org/officeDocument/2006/relationships/image" Target="../media/image18.png"/><Relationship Id="rId4" Type="http://schemas.openxmlformats.org/officeDocument/2006/relationships/image" Target="../media/image12.jpg"/><Relationship Id="rId9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E2F2BFDF-E9F2-4569-A9F2-E1FFCB7FB82D}"/>
              </a:ext>
            </a:extLst>
          </p:cNvPr>
          <p:cNvSpPr txBox="1"/>
          <p:nvPr/>
        </p:nvSpPr>
        <p:spPr>
          <a:xfrm>
            <a:off x="3532698" y="1738570"/>
            <a:ext cx="3552542" cy="404658"/>
          </a:xfrm>
          <a:prstGeom prst="rect">
            <a:avLst/>
          </a:prstGeom>
          <a:noFill/>
        </p:spPr>
        <p:txBody>
          <a:bodyPr wrap="square" lIns="0" tIns="36000" rIns="0" bIns="0" rtlCol="0" anchor="t">
            <a:spAutoFit/>
          </a:bodyPr>
          <a:lstStyle/>
          <a:p>
            <a:pPr algn="r">
              <a:lnSpc>
                <a:spcPts val="1400"/>
              </a:lnSpc>
            </a:pPr>
            <a:r>
              <a:rPr lang="en-US" sz="2000" b="1" spc="-100" dirty="0">
                <a:latin typeface="Corbel"/>
              </a:rPr>
              <a:t>Molly Auer</a:t>
            </a:r>
            <a:endParaRPr lang="en-US" dirty="0"/>
          </a:p>
          <a:p>
            <a:pPr algn="r">
              <a:lnSpc>
                <a:spcPts val="1400"/>
              </a:lnSpc>
            </a:pPr>
            <a:endParaRPr lang="en-US" sz="1600" b="1" spc="-100" dirty="0">
              <a:solidFill>
                <a:schemeClr val="tx1">
                  <a:lumMod val="50000"/>
                  <a:lumOff val="50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355" y="1896336"/>
            <a:ext cx="6746320" cy="2719515"/>
          </a:xfrm>
        </p:spPr>
        <p:txBody>
          <a:bodyPr/>
          <a:lstStyle/>
          <a:p>
            <a:r>
              <a:rPr lang="en-US" sz="4400" cap="none" dirty="0"/>
              <a:t>Polymerization of Spacer Cations to Stabilize Perovskite Solar Cell Interfaces</a:t>
            </a:r>
          </a:p>
        </p:txBody>
      </p:sp>
      <p:pic>
        <p:nvPicPr>
          <p:cNvPr id="8" name="Google Shape;96;p1">
            <a:extLst>
              <a:ext uri="{FF2B5EF4-FFF2-40B4-BE49-F238E27FC236}">
                <a16:creationId xmlns:a16="http://schemas.microsoft.com/office/drawing/2014/main" id="{3DAA1E4A-4894-CF41-8E65-CEAF52E7FCE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041" y="84000"/>
            <a:ext cx="2938531" cy="1477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3BC93DD4-39B5-A945-8B96-B979B043771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25816" r="25816"/>
          <a:stretch>
            <a:fillRect/>
          </a:stretch>
        </p:blipFill>
        <p:spPr/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>
              <a:spcBef>
                <a:spcPts val="0"/>
              </a:spcBef>
            </a:pPr>
            <a:r>
              <a:rPr lang="en-US" sz="1600" i="0" dirty="0">
                <a:latin typeface="+mj-lt"/>
                <a:cs typeface="Arial"/>
                <a:sym typeface="Arial"/>
              </a:rPr>
              <a:t>August 4, 2025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9BD1BC8-9AF0-894D-A572-0A6394D08F86}"/>
              </a:ext>
            </a:extLst>
          </p:cNvPr>
          <p:cNvSpPr txBox="1"/>
          <p:nvPr/>
        </p:nvSpPr>
        <p:spPr>
          <a:xfrm>
            <a:off x="6984675" y="733761"/>
            <a:ext cx="2392581" cy="411454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r">
              <a:lnSpc>
                <a:spcPts val="1400"/>
              </a:lnSpc>
            </a:pPr>
            <a:r>
              <a:rPr lang="en-US" b="1" spc="-100" baseline="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Energy Materials</a:t>
            </a:r>
          </a:p>
          <a:p>
            <a:pPr algn="r">
              <a:lnSpc>
                <a:spcPts val="1400"/>
              </a:lnSpc>
            </a:pPr>
            <a:r>
              <a:rPr lang="en-US" b="1" spc="-100" baseline="0" noProof="0" dirty="0">
                <a:solidFill>
                  <a:schemeClr val="tx1"/>
                </a:solidFill>
                <a:latin typeface="Corbel" panose="020B0503020204020204" pitchFamily="34" charset="0"/>
              </a:rPr>
              <a:t>Laboratories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3B2AC6-DD41-4395-91E8-6E63079DB6E1}"/>
              </a:ext>
            </a:extLst>
          </p:cNvPr>
          <p:cNvSpPr txBox="1"/>
          <p:nvPr/>
        </p:nvSpPr>
        <p:spPr>
          <a:xfrm>
            <a:off x="1857083" y="4926517"/>
            <a:ext cx="5228157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dirty="0"/>
              <a:t>Mentor: Ahmed </a:t>
            </a:r>
            <a:r>
              <a:rPr lang="en-US"/>
              <a:t>Nabeeh</a:t>
            </a:r>
            <a:endParaRPr lang="en-US" dirty="0"/>
          </a:p>
          <a:p>
            <a:pPr algn="r"/>
            <a:r>
              <a:rPr lang="en-US" dirty="0"/>
              <a:t>PI: Dr. Juan-Pablo Correa-Baena</a:t>
            </a:r>
          </a:p>
        </p:txBody>
      </p:sp>
      <p:pic>
        <p:nvPicPr>
          <p:cNvPr id="5" name="Picture 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8ABF0570-7066-D9E9-798C-BFBE2C39F1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41" y="5689600"/>
            <a:ext cx="3597317" cy="102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961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3ABE0-8A8D-2E9E-0C5A-5E46D66FE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Characterization Results for Iron Chloride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F6D5A9-4CD9-87B9-7564-56F304189E04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10</a:t>
            </a:fld>
            <a:endParaRPr lang="en-US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A4A04D-973A-596E-EECE-82DDF11B1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351" y="1046374"/>
            <a:ext cx="5446682" cy="5629699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TEAI is preferable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Iron Chloride is not preferable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469CB3C-6A9E-E642-3B0C-1F6B6853E8FF}"/>
              </a:ext>
            </a:extLst>
          </p:cNvPr>
          <p:cNvGrpSpPr/>
          <p:nvPr/>
        </p:nvGrpSpPr>
        <p:grpSpPr>
          <a:xfrm>
            <a:off x="5881865" y="1386225"/>
            <a:ext cx="5163855" cy="4302739"/>
            <a:chOff x="1163444" y="1728437"/>
            <a:chExt cx="4765288" cy="393638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5F52019-C7C3-55E4-00CE-5893D88BF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446" r="71158" b="1995"/>
            <a:stretch>
              <a:fillRect/>
            </a:stretch>
          </p:blipFill>
          <p:spPr>
            <a:xfrm>
              <a:off x="1163444" y="1728438"/>
              <a:ext cx="1758176" cy="393638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2CE92F2-241F-0F25-94F5-EE8B25091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96768" t="1446" b="1995"/>
            <a:stretch>
              <a:fillRect/>
            </a:stretch>
          </p:blipFill>
          <p:spPr>
            <a:xfrm>
              <a:off x="5731727" y="1728437"/>
              <a:ext cx="197005" cy="393638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C7266A1-E54A-3F99-CFAF-81AFC2153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0478" t="1446" r="13424" b="1995"/>
            <a:stretch>
              <a:fillRect/>
            </a:stretch>
          </p:blipFill>
          <p:spPr>
            <a:xfrm>
              <a:off x="2921620" y="1728438"/>
              <a:ext cx="2810107" cy="3936381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980CE79-05C2-5BA9-E732-2B494F9C89DA}"/>
                </a:ext>
              </a:extLst>
            </p:cNvPr>
            <p:cNvSpPr/>
            <p:nvPr/>
          </p:nvSpPr>
          <p:spPr>
            <a:xfrm>
              <a:off x="2587083" y="4850780"/>
              <a:ext cx="334537" cy="2899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7BD4D46-FE5E-F139-6EB2-DDD36C678C56}"/>
                </a:ext>
              </a:extLst>
            </p:cNvPr>
            <p:cNvSpPr/>
            <p:nvPr/>
          </p:nvSpPr>
          <p:spPr>
            <a:xfrm>
              <a:off x="5263376" y="4839629"/>
              <a:ext cx="566853" cy="4348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A22A1A8F-ED8D-1C11-C8AB-EE0CBF14CF83}"/>
              </a:ext>
            </a:extLst>
          </p:cNvPr>
          <p:cNvSpPr txBox="1">
            <a:spLocks/>
          </p:cNvSpPr>
          <p:nvPr/>
        </p:nvSpPr>
        <p:spPr>
          <a:xfrm>
            <a:off x="432000" y="1046375"/>
            <a:ext cx="4753317" cy="51305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Litos Lite Sun Simulator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19" name="Picture 18" descr="A machine with orange boxes and wires&#10;&#10;AI-generated content may be incorrect.">
            <a:extLst>
              <a:ext uri="{FF2B5EF4-FFF2-40B4-BE49-F238E27FC236}">
                <a16:creationId xmlns:a16="http://schemas.microsoft.com/office/drawing/2014/main" id="{34888ED9-DBDF-AB86-AC6D-0B39F41573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257" r="10848"/>
          <a:stretch>
            <a:fillRect/>
          </a:stretch>
        </p:blipFill>
        <p:spPr>
          <a:xfrm rot="5400000">
            <a:off x="600528" y="1815483"/>
            <a:ext cx="3730847" cy="378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736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290037-6F46-BC2C-E0F3-B2DC8BB15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CEEDF-22D2-DA08-5DA7-29B0F4CCB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2419388" cy="432000"/>
          </a:xfrm>
        </p:spPr>
        <p:txBody>
          <a:bodyPr/>
          <a:lstStyle/>
          <a:p>
            <a:r>
              <a:rPr lang="en-US" cap="none" dirty="0"/>
              <a:t>Characterization Results for Polymerization of H2O2 in IPA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BBE0A9-2AB6-F21E-24EF-FD7BDB6C6A29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11</a:t>
            </a:fld>
            <a:endParaRPr lang="en-US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547D9D-6174-921F-DAF8-01A8D1565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271511"/>
            <a:ext cx="9198000" cy="2905202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US" dirty="0"/>
              <a:t>Litos Lite Sun Simulator: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TEAI is preferable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Chlorobenzene is preferable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H2O2 is preferable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0F28B3-FB47-6EEF-870D-2FA91C9B99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81"/>
          <a:stretch>
            <a:fillRect/>
          </a:stretch>
        </p:blipFill>
        <p:spPr>
          <a:xfrm>
            <a:off x="576916" y="2887133"/>
            <a:ext cx="5648384" cy="37161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FCAC27-C434-3641-7E5F-526CD3560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485" y="1492541"/>
            <a:ext cx="4876031" cy="24643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41E530-675F-07D9-C184-CBFED2F43A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1727" y="4093328"/>
            <a:ext cx="4787516" cy="2219647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221637BD-D39A-1403-95E1-64ECD9484289}"/>
              </a:ext>
            </a:extLst>
          </p:cNvPr>
          <p:cNvSpPr txBox="1">
            <a:spLocks/>
          </p:cNvSpPr>
          <p:nvPr/>
        </p:nvSpPr>
        <p:spPr>
          <a:xfrm>
            <a:off x="6661727" y="1193513"/>
            <a:ext cx="3962201" cy="3252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X-ray Photoelectron Spectroscopy (XPS):</a:t>
            </a:r>
          </a:p>
        </p:txBody>
      </p:sp>
    </p:spTree>
    <p:extLst>
      <p:ext uri="{BB962C8B-B14F-4D97-AF65-F5344CB8AC3E}">
        <p14:creationId xmlns:p14="http://schemas.microsoft.com/office/powerpoint/2010/main" val="2073568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4AED46-A575-81E1-14F0-0000A8F5E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C4773-9FDA-1688-9AEA-6C0E5247A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0858300" cy="432000"/>
          </a:xfrm>
        </p:spPr>
        <p:txBody>
          <a:bodyPr/>
          <a:lstStyle/>
          <a:p>
            <a:r>
              <a:rPr lang="en-US" cap="none" dirty="0"/>
              <a:t>Characterization Results for Polymerization of H2O2 in CB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97E5BF-DDB0-9B14-DD8D-EBAC50962B2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12</a:t>
            </a:fld>
            <a:endParaRPr lang="en-US" noProof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ED87F1-4244-4F11-6FAB-CB3857808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271511"/>
            <a:ext cx="9198000" cy="2905202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US" dirty="0"/>
              <a:t>Litos Lite Sun Simulator: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Passivation and Polymerization enhance performance</a:t>
            </a:r>
            <a:endParaRPr lang="en-US" dirty="0">
              <a:cs typeface="Times New Roman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Lower concentrations of TEAI are preferable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1F984F-1C8F-E119-9492-113F4FC3E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5508" y="2493962"/>
            <a:ext cx="6200983" cy="404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9592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A6D29B-04D6-2A2B-9C62-81A785FB1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0D23A-0D67-9A73-F50E-CF0C3E9BA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Characterization Results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9E5934-52DE-ADD5-F937-655F2B4F365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13</a:t>
            </a:fld>
            <a:endParaRPr lang="en-US" noProof="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4CC8312-70C5-64AE-5242-6B747270E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1512304"/>
            <a:ext cx="5053767" cy="3340626"/>
          </a:xfrm>
          <a:prstGeom prst="rect">
            <a:avLst/>
          </a:prstGeom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59E0FDE-57C5-5C4B-6684-A3E10E037918}"/>
              </a:ext>
            </a:extLst>
          </p:cNvPr>
          <p:cNvSpPr txBox="1">
            <a:spLocks/>
          </p:cNvSpPr>
          <p:nvPr/>
        </p:nvSpPr>
        <p:spPr>
          <a:xfrm>
            <a:off x="436966" y="1044514"/>
            <a:ext cx="5573002" cy="56296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Photoluminescence Spectra: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Chlorobenzene is preferable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Polymerizing with hydrogen peroxide enhances stability and performance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Passivation enhances performance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B9123A-9AD0-5A82-5566-B2CCB1629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1386" y="888250"/>
            <a:ext cx="5254931" cy="4212733"/>
          </a:xfrm>
          <a:prstGeom prst="rect">
            <a:avLst/>
          </a:prstGeom>
        </p:spPr>
      </p:pic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C51A5271-95B9-4A13-3C20-47C7975DB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1301" y="5249874"/>
            <a:ext cx="5024619" cy="1176126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Low concentration of TEAI is preferable</a:t>
            </a:r>
          </a:p>
        </p:txBody>
      </p:sp>
    </p:spTree>
    <p:extLst>
      <p:ext uri="{BB962C8B-B14F-4D97-AF65-F5344CB8AC3E}">
        <p14:creationId xmlns:p14="http://schemas.microsoft.com/office/powerpoint/2010/main" val="6572036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0DA5C-8958-3103-9A03-9551369E1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B3E61-5E25-A17E-697A-06685D697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Proof of Polymerization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836F87-5B80-BE81-AC1F-0DC25CEE918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14</a:t>
            </a:fld>
            <a:endParaRPr lang="en-US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551967-BEC0-7B7C-AE5D-64951E42E8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Ultraviolet-Visible Spectroscopy (UV-Vis)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TEAI PL peak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FECC12-0004-43C6-41DE-043444F95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74" y="1430718"/>
            <a:ext cx="3035543" cy="22735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DDE6FD-A4F8-2758-E346-E7DA8F4BAB06}"/>
              </a:ext>
            </a:extLst>
          </p:cNvPr>
          <p:cNvSpPr txBox="1"/>
          <p:nvPr/>
        </p:nvSpPr>
        <p:spPr>
          <a:xfrm>
            <a:off x="794459" y="3866139"/>
            <a:ext cx="2154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(Georgia Tech, 2025)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94DE496-2D77-432B-B3EF-15245CE0A4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8044407"/>
              </p:ext>
            </p:extLst>
          </p:nvPr>
        </p:nvGraphicFramePr>
        <p:xfrm>
          <a:off x="3467543" y="1277286"/>
          <a:ext cx="8572859" cy="48996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118339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68562-C1F0-325D-06FF-F6D9F6D86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2223D-5E07-6FCA-1AF7-ABBFD69F2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Proof of Polymerization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09B8E5-4FFA-0523-02A4-D4D111CFE04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15</a:t>
            </a:fld>
            <a:endParaRPr lang="en-US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448339-C0AD-15D7-3B7E-76331A0322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Fourier-Transform Infrared Spectroscopy (FTIR)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182D6E-AC5B-B89E-1C22-268719836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44" y="1444083"/>
            <a:ext cx="3488668" cy="21267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34B5EA-0EB4-AE0F-9152-E4EB8BD5CE3B}"/>
              </a:ext>
            </a:extLst>
          </p:cNvPr>
          <p:cNvSpPr txBox="1"/>
          <p:nvPr/>
        </p:nvSpPr>
        <p:spPr>
          <a:xfrm>
            <a:off x="949555" y="3753161"/>
            <a:ext cx="2154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(Georgia Tech, 2025)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BC50A613-7714-4F17-9A2F-55A13E0FB6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0104313"/>
              </p:ext>
            </p:extLst>
          </p:nvPr>
        </p:nvGraphicFramePr>
        <p:xfrm>
          <a:off x="3920668" y="1271240"/>
          <a:ext cx="8271332" cy="5088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BE962EA-1F9F-106D-902E-CCFC2BD76390}"/>
              </a:ext>
            </a:extLst>
          </p:cNvPr>
          <p:cNvSpPr txBox="1"/>
          <p:nvPr/>
        </p:nvSpPr>
        <p:spPr>
          <a:xfrm>
            <a:off x="280445" y="4347358"/>
            <a:ext cx="34886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Passivation and polymerization increase absorbance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4321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D082B-88D1-1572-D165-0A4CB208A9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3D4CF-6792-6128-D52C-656576ECF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Proof of Polymerization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3F462B-E434-CC86-FDE9-C93AC6F2B34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16</a:t>
            </a:fld>
            <a:endParaRPr lang="en-US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0D4EE2-F8D2-4D16-4F2A-9E2ED81FD2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Raman Spectroscopy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74CFB1-E78E-E593-7543-AE2314B3A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444" y="1495391"/>
            <a:ext cx="3477517" cy="2214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AFA805-A0C3-0C46-4F1B-D4C6DA984F8D}"/>
              </a:ext>
            </a:extLst>
          </p:cNvPr>
          <p:cNvSpPr txBox="1"/>
          <p:nvPr/>
        </p:nvSpPr>
        <p:spPr>
          <a:xfrm>
            <a:off x="942016" y="3789360"/>
            <a:ext cx="2154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(Georgia Tech, 2025)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30C2ABBB-CD16-470D-BD42-788342CF1F9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1709288"/>
              </p:ext>
            </p:extLst>
          </p:nvPr>
        </p:nvGraphicFramePr>
        <p:xfrm>
          <a:off x="4114800" y="1193799"/>
          <a:ext cx="7886700" cy="48387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4706329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5DAC8-0EEF-7B4F-FAA2-BF2FDB794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Conclusions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8A370A-78A9-3F69-D3EA-866B244C549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17</a:t>
            </a:fld>
            <a:endParaRPr lang="en-US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0DE6EB-EE88-D139-3D10-6B0752065E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TEAI polymerized with H2O2 in CB proved to be the most stable and efficient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Ideal variations:</a:t>
            </a:r>
          </a:p>
          <a:p>
            <a:r>
              <a:rPr lang="en-US" dirty="0"/>
              <a:t>Passivate with TEAI at low concentrations</a:t>
            </a:r>
          </a:p>
          <a:p>
            <a:r>
              <a:rPr lang="en-US" dirty="0"/>
              <a:t>Polymerize with Hydrogen Peroxide at middle concentrations</a:t>
            </a:r>
          </a:p>
          <a:p>
            <a:r>
              <a:rPr lang="en-US" dirty="0"/>
              <a:t>Dissolve in Chlorobenzene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7159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3E2731-8FAF-47BD-B7E9-E047D6417F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94693-FF59-FB85-FB31-1C00BD6C7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Future Works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3D22F4-2B83-93AC-A982-C75F89D121F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18</a:t>
            </a:fld>
            <a:endParaRPr lang="en-US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DF096-5EAB-CB75-229E-592AA55A6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046375"/>
            <a:ext cx="6118090" cy="5130588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Further prove polymerization and study the effects of passivation and polymerization</a:t>
            </a:r>
          </a:p>
          <a:p>
            <a:r>
              <a:rPr lang="en-US" sz="2400" dirty="0"/>
              <a:t>Grazing Incidence Wide Angle X-Ray Scattering (GIWAXS)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Ongoing Research Efforts</a:t>
            </a:r>
          </a:p>
          <a:p>
            <a:r>
              <a:rPr lang="en-US" sz="2400" dirty="0"/>
              <a:t>Fabrication</a:t>
            </a:r>
          </a:p>
          <a:p>
            <a:r>
              <a:rPr lang="en-US" sz="2400" dirty="0"/>
              <a:t>Characterization</a:t>
            </a:r>
          </a:p>
          <a:p>
            <a:r>
              <a:rPr lang="en-US" sz="2400" dirty="0"/>
              <a:t>Industrialization</a:t>
            </a:r>
          </a:p>
          <a:p>
            <a:r>
              <a:rPr lang="en-US" sz="2400" dirty="0"/>
              <a:t>Recycling</a:t>
            </a:r>
          </a:p>
        </p:txBody>
      </p:sp>
      <p:pic>
        <p:nvPicPr>
          <p:cNvPr id="1026" name="Picture 2" descr="SIRIUS: The World's Brightest Synchrotron Light">
            <a:extLst>
              <a:ext uri="{FF2B5EF4-FFF2-40B4-BE49-F238E27FC236}">
                <a16:creationId xmlns:a16="http://schemas.microsoft.com/office/drawing/2014/main" id="{75452C43-057D-DDF9-A69F-E9F89B3C19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49"/>
          <a:stretch>
            <a:fillRect/>
          </a:stretch>
        </p:blipFill>
        <p:spPr bwMode="auto">
          <a:xfrm>
            <a:off x="6683501" y="1850363"/>
            <a:ext cx="4764001" cy="3157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99AA06-F12D-B1DF-E436-41DCD4D72D95}"/>
              </a:ext>
            </a:extLst>
          </p:cNvPr>
          <p:cNvSpPr txBox="1"/>
          <p:nvPr/>
        </p:nvSpPr>
        <p:spPr>
          <a:xfrm>
            <a:off x="8255022" y="5007637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Soldera</a:t>
            </a:r>
            <a:r>
              <a:rPr lang="en-US" dirty="0"/>
              <a:t>, 2021)</a:t>
            </a:r>
          </a:p>
        </p:txBody>
      </p:sp>
    </p:spTree>
    <p:extLst>
      <p:ext uri="{BB962C8B-B14F-4D97-AF65-F5344CB8AC3E}">
        <p14:creationId xmlns:p14="http://schemas.microsoft.com/office/powerpoint/2010/main" val="5268327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B3C7F-8EB5-B619-2BD2-FD3A54A4E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References and Acknowledgements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0EAA7A-7AFC-22ED-2BE5-3C095102B430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19</a:t>
            </a:fld>
            <a:endParaRPr lang="en-US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1801EE-0843-F392-99C6-CD805B157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99" y="1046375"/>
            <a:ext cx="11533259" cy="5130588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/>
              <a:t>Han, J., Park, K., Tan, S. </a:t>
            </a:r>
            <a:r>
              <a:rPr lang="en-US" sz="1600" i="1" dirty="0"/>
              <a:t>et al.</a:t>
            </a:r>
            <a:r>
              <a:rPr lang="en-US" sz="1600" dirty="0"/>
              <a:t> (2025). Perovskite solar cells. </a:t>
            </a:r>
            <a:r>
              <a:rPr lang="en-US" sz="1600" i="1" dirty="0"/>
              <a:t>Nat Rev Methods Primers</a:t>
            </a:r>
            <a:r>
              <a:rPr lang="en-US" sz="1600" dirty="0"/>
              <a:t> </a:t>
            </a:r>
            <a:r>
              <a:rPr lang="en-US" sz="1600" b="1" dirty="0"/>
              <a:t>5</a:t>
            </a:r>
            <a:r>
              <a:rPr lang="en-US" sz="1600" dirty="0"/>
              <a:t>, 3. </a:t>
            </a:r>
            <a:r>
              <a:rPr lang="en-US" sz="1600" dirty="0">
                <a:hlinkClick r:id="rId2"/>
              </a:rPr>
              <a:t>https://doi.org/10.1038/s43586-024-00373-9</a:t>
            </a:r>
            <a:r>
              <a:rPr lang="en-US" sz="1600" dirty="0"/>
              <a:t> </a:t>
            </a:r>
          </a:p>
          <a:p>
            <a:pPr marL="0" indent="0">
              <a:buNone/>
            </a:pPr>
            <a:r>
              <a:rPr lang="en-US" sz="1600" dirty="0"/>
              <a:t>NREL. (2025). Best Research-Cell Efficiency Chart | Photovoltaic Research | NREL. </a:t>
            </a:r>
            <a:r>
              <a:rPr lang="en-US" sz="1600" dirty="0">
                <a:hlinkClick r:id="rId3"/>
              </a:rPr>
              <a:t>https://www.nrel.gov/pv/cell-efficiency</a:t>
            </a:r>
            <a:r>
              <a:rPr lang="en-US" sz="1600" dirty="0"/>
              <a:t> </a:t>
            </a:r>
          </a:p>
          <a:p>
            <a:pPr marL="0" indent="0">
              <a:buNone/>
            </a:pPr>
            <a:r>
              <a:rPr lang="en-US" sz="1600" dirty="0"/>
              <a:t>Perini, C. A. R., &amp; Rojas-Gatjens, E., &amp; Ravello, M., </a:t>
            </a:r>
            <a:r>
              <a:rPr lang="en-US" sz="1600" i="1" dirty="0"/>
              <a:t>et al</a:t>
            </a:r>
            <a:r>
              <a:rPr lang="en-US" sz="1600" dirty="0"/>
              <a:t>. (2022). Interface Reconstruction from Ruddlesden–Popper Structures Impacts Stability in Lead Halide Perovskite Solar Cells. Advanced Materials. 34, 2204726. </a:t>
            </a:r>
            <a:r>
              <a:rPr lang="en-US" sz="1600" dirty="0">
                <a:hlinkClick r:id="rId4"/>
              </a:rPr>
              <a:t>https://doi.org/10.1002/adma.202204726</a:t>
            </a:r>
            <a:r>
              <a:rPr lang="en-US" sz="1600" dirty="0"/>
              <a:t> </a:t>
            </a:r>
          </a:p>
          <a:p>
            <a:pPr marL="0" indent="0">
              <a:buNone/>
            </a:pPr>
            <a:r>
              <a:rPr lang="en-US" sz="1600" dirty="0" err="1"/>
              <a:t>Soldera</a:t>
            </a:r>
            <a:r>
              <a:rPr lang="en-US" sz="1600" dirty="0"/>
              <a:t>, B. (2021). SIRIUS: The Brightest Star in Brazil. Mind the Graph Blog. </a:t>
            </a:r>
            <a:r>
              <a:rPr lang="en-US" sz="1600" dirty="0">
                <a:hlinkClick r:id="rId5"/>
              </a:rPr>
              <a:t>https://mindthegraph.com/blog/sirius-world-brightest-synchrotron-light/</a:t>
            </a:r>
            <a:r>
              <a:rPr lang="en-US" sz="1600" dirty="0"/>
              <a:t> </a:t>
            </a:r>
          </a:p>
          <a:p>
            <a:pPr marL="0" indent="0">
              <a:buNone/>
            </a:pPr>
            <a:r>
              <a:rPr lang="en-US" sz="1600" dirty="0"/>
              <a:t>Wang, X., Ding, Z., Huang, X., </a:t>
            </a:r>
            <a:r>
              <a:rPr lang="en-US" sz="1600" i="1" dirty="0"/>
              <a:t>et al. </a:t>
            </a:r>
            <a:r>
              <a:rPr lang="en-US" sz="1600" dirty="0"/>
              <a:t>(2024). Cross-linking strategies for efficient and highly stable perovskite solar cells. </a:t>
            </a:r>
            <a:r>
              <a:rPr lang="en-US" sz="1600" i="1" dirty="0"/>
              <a:t>Journal of Materials Chemistry C</a:t>
            </a:r>
            <a:r>
              <a:rPr lang="en-US" sz="1600" dirty="0"/>
              <a:t>, 12(2), 351–387. </a:t>
            </a:r>
            <a:r>
              <a:rPr lang="en-US" sz="1600" dirty="0">
                <a:hlinkClick r:id="rId6"/>
              </a:rPr>
              <a:t>https://doi.org/10.1039/d3tc03183g</a:t>
            </a:r>
            <a:r>
              <a:rPr lang="en-US" sz="1600" dirty="0"/>
              <a:t> </a:t>
            </a:r>
          </a:p>
          <a:p>
            <a:pPr marL="0" indent="0">
              <a:buNone/>
            </a:pPr>
            <a:endParaRPr lang="en-US" sz="1600" dirty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/>
              <a:t>Special thanks to Ahmed, Miles, Dr. Juan-Pablo, Leslie, Mikkel, and everyone in the Energy Materials Lab!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1600" dirty="0"/>
              <a:t>This material is based upon work supported by the National Science Foundation Science and Technology Center (STC) for Integration of Modern Optoelectronic Materials on Demand (IMOD) under Award No. DMR-2019444. Any opinions, findings and conclusions or recommendations expressed in this material are those of the author(s) and do not necessarily reflect the views of the National Science Foundation.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859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358EB8-1A11-CFF5-6CCC-E1F0A8B3D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D1DBC-16ED-483B-4945-995AF3727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Introduction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A29E54-F085-5D44-1D03-0919756922B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2</a:t>
            </a:fld>
            <a:endParaRPr lang="en-US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201430-1A8D-DA54-D850-1EFCE9A87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080" y="2767725"/>
            <a:ext cx="6485852" cy="31672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AEC8AF-FC0B-8121-0266-D6846B4F31B8}"/>
              </a:ext>
            </a:extLst>
          </p:cNvPr>
          <p:cNvSpPr txBox="1"/>
          <p:nvPr/>
        </p:nvSpPr>
        <p:spPr>
          <a:xfrm>
            <a:off x="4790206" y="6141503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(Han et al., 2025)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028849-31EA-301D-CF8B-B154CDE0AD12}"/>
              </a:ext>
            </a:extLst>
          </p:cNvPr>
          <p:cNvSpPr txBox="1"/>
          <p:nvPr/>
        </p:nvSpPr>
        <p:spPr>
          <a:xfrm>
            <a:off x="7391017" y="5254262"/>
            <a:ext cx="67678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tx2">
                    <a:lumMod val="50000"/>
                  </a:schemeClr>
                </a:solidFill>
              </a:rPr>
              <a:t>Glass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45594C-1754-8427-1D90-9B0CA655594C}"/>
              </a:ext>
            </a:extLst>
          </p:cNvPr>
          <p:cNvSpPr txBox="1"/>
          <p:nvPr/>
        </p:nvSpPr>
        <p:spPr>
          <a:xfrm>
            <a:off x="7391225" y="4926928"/>
            <a:ext cx="174823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tx2">
                    <a:lumMod val="50000"/>
                  </a:schemeClr>
                </a:solidFill>
              </a:rPr>
              <a:t>Fluoride Tin Oxide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3B1361-7090-5F5D-F94D-B5D166E56905}"/>
              </a:ext>
            </a:extLst>
          </p:cNvPr>
          <p:cNvSpPr txBox="1"/>
          <p:nvPr/>
        </p:nvSpPr>
        <p:spPr>
          <a:xfrm>
            <a:off x="7391225" y="4601140"/>
            <a:ext cx="161384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tx2">
                    <a:lumMod val="50000"/>
                  </a:schemeClr>
                </a:solidFill>
              </a:rPr>
              <a:t>Titanium Dioxide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3EA73A-2B4D-FCA1-86BE-65D8221C3DA2}"/>
              </a:ext>
            </a:extLst>
          </p:cNvPr>
          <p:cNvSpPr txBox="1"/>
          <p:nvPr/>
        </p:nvSpPr>
        <p:spPr>
          <a:xfrm>
            <a:off x="7391226" y="4186030"/>
            <a:ext cx="385987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tx2">
                    <a:lumMod val="50000"/>
                  </a:schemeClr>
                </a:solidFill>
              </a:rPr>
              <a:t>Cesium Formamidinium Lead Iodide Perovskite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C5942A-2666-F477-535B-353067F75011}"/>
              </a:ext>
            </a:extLst>
          </p:cNvPr>
          <p:cNvSpPr txBox="1"/>
          <p:nvPr/>
        </p:nvSpPr>
        <p:spPr>
          <a:xfrm>
            <a:off x="7391224" y="3761265"/>
            <a:ext cx="148643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tx2">
                    <a:lumMod val="50000"/>
                  </a:schemeClr>
                </a:solidFill>
              </a:rPr>
              <a:t>Spiro-</a:t>
            </a:r>
            <a:r>
              <a:rPr lang="en-US" sz="1500" dirty="0" err="1">
                <a:solidFill>
                  <a:schemeClr val="tx2">
                    <a:lumMod val="50000"/>
                  </a:schemeClr>
                </a:solidFill>
              </a:rPr>
              <a:t>OMeTAD</a:t>
            </a:r>
            <a:endParaRPr lang="en-US" sz="15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7F804C-FA0A-8371-9352-0CF73E7ABCF2}"/>
              </a:ext>
            </a:extLst>
          </p:cNvPr>
          <p:cNvSpPr txBox="1"/>
          <p:nvPr/>
        </p:nvSpPr>
        <p:spPr>
          <a:xfrm>
            <a:off x="7391224" y="3411152"/>
            <a:ext cx="59182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tx2">
                    <a:lumMod val="50000"/>
                  </a:schemeClr>
                </a:solidFill>
              </a:rPr>
              <a:t>Gold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284589C-2307-1F02-DE1D-3516BDE0B22B}"/>
              </a:ext>
            </a:extLst>
          </p:cNvPr>
          <p:cNvCxnSpPr>
            <a:endCxn id="14" idx="1"/>
          </p:cNvCxnSpPr>
          <p:nvPr/>
        </p:nvCxnSpPr>
        <p:spPr>
          <a:xfrm>
            <a:off x="6951932" y="3572734"/>
            <a:ext cx="439292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54F39DB-FB42-E471-D2C8-F6D679D8C674}"/>
              </a:ext>
            </a:extLst>
          </p:cNvPr>
          <p:cNvCxnSpPr/>
          <p:nvPr/>
        </p:nvCxnSpPr>
        <p:spPr>
          <a:xfrm>
            <a:off x="6951932" y="3941359"/>
            <a:ext cx="439292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AADF919-4EA6-42D1-7CD8-2E33A44935A1}"/>
              </a:ext>
            </a:extLst>
          </p:cNvPr>
          <p:cNvCxnSpPr/>
          <p:nvPr/>
        </p:nvCxnSpPr>
        <p:spPr>
          <a:xfrm>
            <a:off x="6917711" y="4347611"/>
            <a:ext cx="439292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9230FAF-8416-3CAB-7941-89FF0083F6E1}"/>
              </a:ext>
            </a:extLst>
          </p:cNvPr>
          <p:cNvCxnSpPr/>
          <p:nvPr/>
        </p:nvCxnSpPr>
        <p:spPr>
          <a:xfrm>
            <a:off x="6951932" y="4773026"/>
            <a:ext cx="439292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61CC278-E029-AB95-7EF4-EE967F623234}"/>
              </a:ext>
            </a:extLst>
          </p:cNvPr>
          <p:cNvCxnSpPr/>
          <p:nvPr/>
        </p:nvCxnSpPr>
        <p:spPr>
          <a:xfrm>
            <a:off x="6942105" y="5063076"/>
            <a:ext cx="439292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DFA62F5-963D-A1CF-5870-B1343F015F80}"/>
              </a:ext>
            </a:extLst>
          </p:cNvPr>
          <p:cNvCxnSpPr/>
          <p:nvPr/>
        </p:nvCxnSpPr>
        <p:spPr>
          <a:xfrm>
            <a:off x="6951932" y="5411676"/>
            <a:ext cx="439292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3D7570BC-76CF-CB94-9A6E-C47EF5DA55C0}"/>
              </a:ext>
            </a:extLst>
          </p:cNvPr>
          <p:cNvSpPr txBox="1">
            <a:spLocks/>
          </p:cNvSpPr>
          <p:nvPr/>
        </p:nvSpPr>
        <p:spPr>
          <a:xfrm>
            <a:off x="447393" y="1046375"/>
            <a:ext cx="7112416" cy="16396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Lead Halide Perovskites are an exciting new optoelectronic, semiconducting family of crystalline materials following the chemical formula ABX3</a:t>
            </a:r>
          </a:p>
          <a:p>
            <a:r>
              <a:rPr lang="en-US" sz="2000" dirty="0"/>
              <a:t>A and B are cations</a:t>
            </a:r>
            <a:endParaRPr lang="en-US" sz="2000" dirty="0">
              <a:cs typeface="Times New Roman"/>
            </a:endParaRPr>
          </a:p>
          <a:p>
            <a:r>
              <a:rPr lang="en-US" sz="2000" dirty="0"/>
              <a:t>X is an anion</a:t>
            </a:r>
            <a:endParaRPr lang="en-US" sz="2000" dirty="0">
              <a:cs typeface="Times New Roman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866256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BB118-9FFA-2268-42FB-112D01CA1C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cap="none" dirty="0"/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6D31E4-4734-5F0C-8DD1-7721141C8D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Molly Auer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767BE1-4356-1F1C-38FD-3AD2496A8A2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b="1" i="0" dirty="0">
                <a:hlinkClick r:id="rId2"/>
              </a:rPr>
              <a:t>linkedin.com/in/molly-</a:t>
            </a:r>
            <a:r>
              <a:rPr lang="en-US" b="1" i="0" dirty="0" err="1">
                <a:hlinkClick r:id="rId2"/>
              </a:rPr>
              <a:t>auer</a:t>
            </a:r>
            <a:endParaRPr lang="en-US" dirty="0"/>
          </a:p>
        </p:txBody>
      </p:sp>
      <p:pic>
        <p:nvPicPr>
          <p:cNvPr id="6" name="Picture 2" descr="National Nanotechnology Coordinated Infrastructure (NNCI)">
            <a:extLst>
              <a:ext uri="{FF2B5EF4-FFF2-40B4-BE49-F238E27FC236}">
                <a16:creationId xmlns:a16="http://schemas.microsoft.com/office/drawing/2014/main" id="{D5ABE494-E072-E6E4-43BF-07270193F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46" y="5613025"/>
            <a:ext cx="3463976" cy="72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National Science Foundation - Wikipedia">
            <a:extLst>
              <a:ext uri="{FF2B5EF4-FFF2-40B4-BE49-F238E27FC236}">
                <a16:creationId xmlns:a16="http://schemas.microsoft.com/office/drawing/2014/main" id="{18E88D43-109C-87D3-FA71-AA0CA99C5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120" y="643161"/>
            <a:ext cx="1250085" cy="125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6F9BB0F6-6681-240D-DC73-DC47F9057C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300" y="5421128"/>
            <a:ext cx="3597317" cy="1025235"/>
          </a:xfrm>
          <a:prstGeom prst="rect">
            <a:avLst/>
          </a:prstGeom>
        </p:spPr>
      </p:pic>
      <p:pic>
        <p:nvPicPr>
          <p:cNvPr id="8" name="Picture 6" descr="Heidelberg Workshop @ IMS GaTech">
            <a:extLst>
              <a:ext uri="{FF2B5EF4-FFF2-40B4-BE49-F238E27FC236}">
                <a16:creationId xmlns:a16="http://schemas.microsoft.com/office/drawing/2014/main" id="{7B6E35E8-537E-767F-F6AC-3E181396E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927" y="5480186"/>
            <a:ext cx="3192068" cy="90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813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FD385-9C32-2E36-F469-BEEE9D729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AB3CE-9199-B133-D411-47753925C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/>
              <a:t>Introduction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81860E-0FD7-B7B8-C74F-E66045039B6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3</a:t>
            </a:fld>
            <a:endParaRPr lang="en-US" noProof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DE12E9-0DB6-7D28-545C-1D3D0E135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080" y="2767725"/>
            <a:ext cx="6485852" cy="31672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FFB45E-6134-81AB-AB09-C01314472ED9}"/>
              </a:ext>
            </a:extLst>
          </p:cNvPr>
          <p:cNvSpPr txBox="1"/>
          <p:nvPr/>
        </p:nvSpPr>
        <p:spPr>
          <a:xfrm>
            <a:off x="4790206" y="6141503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(Han et al., 2025)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9249E0-920F-2E2B-7B9E-5B15F72FBA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2138" y="2948493"/>
            <a:ext cx="3915723" cy="2805721"/>
          </a:xfrm>
          <a:prstGeom prst="rect">
            <a:avLst/>
          </a:prstGeom>
        </p:spPr>
      </p:pic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57C17191-69E2-B44A-45DE-3E3C81CC07B1}"/>
              </a:ext>
            </a:extLst>
          </p:cNvPr>
          <p:cNvSpPr txBox="1">
            <a:spLocks/>
          </p:cNvSpPr>
          <p:nvPr/>
        </p:nvSpPr>
        <p:spPr>
          <a:xfrm>
            <a:off x="447393" y="1046375"/>
            <a:ext cx="7112416" cy="16396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Lead Halide Perovskites are an exciting new optoelectronic, semiconducting family of crystalline materials following the chemical formula ABX3</a:t>
            </a:r>
          </a:p>
          <a:p>
            <a:r>
              <a:rPr lang="en-US" sz="2000" dirty="0"/>
              <a:t>A and B are cations</a:t>
            </a:r>
            <a:endParaRPr lang="en-US" sz="2000" dirty="0">
              <a:cs typeface="Times New Roman"/>
            </a:endParaRPr>
          </a:p>
          <a:p>
            <a:r>
              <a:rPr lang="en-US" sz="2000" dirty="0"/>
              <a:t>X is an anion</a:t>
            </a:r>
            <a:endParaRPr lang="en-US" sz="2000" dirty="0">
              <a:cs typeface="Times New Roman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689477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2B761-34AE-0284-6054-1CF262E2D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E49BB-A8F8-1D29-F97E-8A6A080DA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/>
              <a:t>Perovskite vs Silicon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AA5493-F573-98AF-D8C0-F61C86FD0E2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4</a:t>
            </a:fld>
            <a:endParaRPr lang="en-US" noProof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7C3CC2-4C21-158C-F2E3-BDD8EDFA42A9}"/>
              </a:ext>
            </a:extLst>
          </p:cNvPr>
          <p:cNvSpPr txBox="1"/>
          <p:nvPr/>
        </p:nvSpPr>
        <p:spPr>
          <a:xfrm>
            <a:off x="5160059" y="5615718"/>
            <a:ext cx="1518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(NREL, 2025)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C777E8-961B-B8C2-4378-399B78318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691" y="2005248"/>
            <a:ext cx="4830070" cy="2847503"/>
          </a:xfrm>
          <a:prstGeom prst="rect">
            <a:avLst/>
          </a:prstGeom>
        </p:spPr>
      </p:pic>
      <p:pic>
        <p:nvPicPr>
          <p:cNvPr id="26" name="Content Placeholder 25" descr="A graph of efficiency and efficiency&#10;&#10;AI-generated content may be incorrect.">
            <a:extLst>
              <a:ext uri="{FF2B5EF4-FFF2-40B4-BE49-F238E27FC236}">
                <a16:creationId xmlns:a16="http://schemas.microsoft.com/office/drawing/2014/main" id="{B6A32632-1E48-A2CF-9DC6-FADC17A0E92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-10800000" flipH="1" flipV="1">
            <a:off x="6301231" y="1782896"/>
            <a:ext cx="5194069" cy="329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03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0CFCD-EE9C-2FE9-470A-087EECE2AC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DD36C-FEF8-EBCE-2219-930D62AE5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Stability Issues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849538-D3C3-ED2B-13FD-F8E0264E53F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5</a:t>
            </a:fld>
            <a:endParaRPr lang="en-US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9C39F9-7154-AEB2-C85E-8B58537A4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046376"/>
            <a:ext cx="7017296" cy="1993532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US" dirty="0">
                <a:cs typeface="Times New Roman"/>
              </a:rPr>
              <a:t>Lead Halide perovskites degrade into non-perovskite and inactive phases under ambient and operational conditions due to:</a:t>
            </a:r>
          </a:p>
          <a:p>
            <a:r>
              <a:rPr lang="en-US" dirty="0">
                <a:cs typeface="Times New Roman"/>
              </a:rPr>
              <a:t>Ion migration</a:t>
            </a:r>
          </a:p>
          <a:p>
            <a:r>
              <a:rPr lang="en-US" dirty="0">
                <a:cs typeface="Times New Roman"/>
              </a:rPr>
              <a:t>Phase instability</a:t>
            </a:r>
          </a:p>
          <a:p>
            <a:r>
              <a:rPr lang="en-US" dirty="0">
                <a:cs typeface="Times New Roman"/>
              </a:rPr>
              <a:t>Moisture and oxygen ingress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2E9BDE-D09E-E226-2925-341AF5BC90F3}"/>
              </a:ext>
            </a:extLst>
          </p:cNvPr>
          <p:cNvSpPr txBox="1"/>
          <p:nvPr/>
        </p:nvSpPr>
        <p:spPr>
          <a:xfrm>
            <a:off x="2499407" y="6113634"/>
            <a:ext cx="1955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(Wang et al., 2025)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64C407-3CA5-F87E-85E2-6166E74D51F6}"/>
              </a:ext>
            </a:extLst>
          </p:cNvPr>
          <p:cNvSpPr txBox="1"/>
          <p:nvPr/>
        </p:nvSpPr>
        <p:spPr>
          <a:xfrm>
            <a:off x="4709160" y="14516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F7E8A67-0A73-008D-534E-2CC26BB0AE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11" t="1312" r="63791" b="47980"/>
          <a:stretch>
            <a:fillRect/>
          </a:stretch>
        </p:blipFill>
        <p:spPr>
          <a:xfrm>
            <a:off x="7881296" y="1278015"/>
            <a:ext cx="2893583" cy="352378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BD4E486-B274-C433-61F2-F2F13A0E76C7}"/>
              </a:ext>
            </a:extLst>
          </p:cNvPr>
          <p:cNvSpPr txBox="1"/>
          <p:nvPr/>
        </p:nvSpPr>
        <p:spPr>
          <a:xfrm>
            <a:off x="8395780" y="4801800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(Han et al., 2025)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BE86D7F-4A8D-487E-FE6A-AF353B1B8B17}"/>
              </a:ext>
            </a:extLst>
          </p:cNvPr>
          <p:cNvGrpSpPr/>
          <p:nvPr/>
        </p:nvGrpSpPr>
        <p:grpSpPr>
          <a:xfrm>
            <a:off x="0" y="3039908"/>
            <a:ext cx="6449827" cy="2960990"/>
            <a:chOff x="0" y="3195954"/>
            <a:chExt cx="6449827" cy="2960990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5E5DB332-8634-45C2-E9CD-55D30A37B53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42" r="768" b="64815"/>
            <a:stretch>
              <a:fillRect/>
            </a:stretch>
          </p:blipFill>
          <p:spPr bwMode="auto">
            <a:xfrm>
              <a:off x="0" y="3195954"/>
              <a:ext cx="6449827" cy="2960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359505D-958C-C7B9-9033-763BE67A30BB}"/>
                </a:ext>
              </a:extLst>
            </p:cNvPr>
            <p:cNvSpPr/>
            <p:nvPr/>
          </p:nvSpPr>
          <p:spPr>
            <a:xfrm>
              <a:off x="3155795" y="5631366"/>
              <a:ext cx="680225" cy="4822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98688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BB1E29-BB7D-DA91-C3A4-8CF98F04A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F3E63-7C29-F01E-F878-D9E24568B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Current Approaches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6684E0-BEB2-04A0-46CC-8341C291EB4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6</a:t>
            </a:fld>
            <a:endParaRPr lang="en-US" noProof="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5285E2-49E0-A574-3DE3-A8480D60D442}"/>
              </a:ext>
            </a:extLst>
          </p:cNvPr>
          <p:cNvSpPr txBox="1"/>
          <p:nvPr/>
        </p:nvSpPr>
        <p:spPr>
          <a:xfrm>
            <a:off x="4709160" y="14516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EF7A5FAD-F57F-C02A-0947-E01D20C10876}"/>
              </a:ext>
            </a:extLst>
          </p:cNvPr>
          <p:cNvSpPr txBox="1">
            <a:spLocks/>
          </p:cNvSpPr>
          <p:nvPr/>
        </p:nvSpPr>
        <p:spPr>
          <a:xfrm>
            <a:off x="492001" y="2507897"/>
            <a:ext cx="6684860" cy="3561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Surface passivation with organic cations can passivate defects and increase stability. </a:t>
            </a:r>
            <a:r>
              <a:rPr lang="en-US" sz="2000" b="1" dirty="0"/>
              <a:t>However</a:t>
            </a:r>
            <a:r>
              <a:rPr lang="en-US" sz="2000" dirty="0"/>
              <a:t>, </a:t>
            </a:r>
          </a:p>
          <a:p>
            <a:r>
              <a:rPr lang="en-US" sz="2000" dirty="0"/>
              <a:t>Cations can migrate into the bulk and cause reconstruction, lowering performance</a:t>
            </a:r>
            <a:endParaRPr lang="en-US" sz="2000" dirty="0">
              <a:cs typeface="Times New Roman"/>
            </a:endParaRPr>
          </a:p>
          <a:p>
            <a:endParaRPr lang="en-US" sz="2000" dirty="0"/>
          </a:p>
          <a:p>
            <a:pPr marL="0" indent="0">
              <a:buNone/>
            </a:pPr>
            <a:endParaRPr lang="en-US" sz="2000" dirty="0">
              <a:cs typeface="Times New Roman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D8D3C98-F6F0-0DC1-8F95-B89C1C4AD35C}"/>
              </a:ext>
            </a:extLst>
          </p:cNvPr>
          <p:cNvGrpSpPr/>
          <p:nvPr/>
        </p:nvGrpSpPr>
        <p:grpSpPr>
          <a:xfrm>
            <a:off x="7753257" y="709567"/>
            <a:ext cx="3425553" cy="5026209"/>
            <a:chOff x="7018020" y="1142429"/>
            <a:chExt cx="3425553" cy="502620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E9C492E-3354-1DA5-C2B3-D571283B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749"/>
            <a:stretch>
              <a:fillRect/>
            </a:stretch>
          </p:blipFill>
          <p:spPr>
            <a:xfrm>
              <a:off x="7117735" y="1142429"/>
              <a:ext cx="3325838" cy="5026209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6D14BEC-6D66-D48A-EF00-F796BE80EBA0}"/>
                </a:ext>
              </a:extLst>
            </p:cNvPr>
            <p:cNvSpPr/>
            <p:nvPr/>
          </p:nvSpPr>
          <p:spPr>
            <a:xfrm>
              <a:off x="7018020" y="4537710"/>
              <a:ext cx="205740" cy="3362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49B5719-C999-ED4A-6180-10C2E0DE67B8}"/>
              </a:ext>
            </a:extLst>
          </p:cNvPr>
          <p:cNvSpPr txBox="1"/>
          <p:nvPr/>
        </p:nvSpPr>
        <p:spPr>
          <a:xfrm>
            <a:off x="8529082" y="5699565"/>
            <a:ext cx="1973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(Perini et al., 2022)</a:t>
            </a:r>
          </a:p>
        </p:txBody>
      </p:sp>
    </p:spTree>
    <p:extLst>
      <p:ext uri="{BB962C8B-B14F-4D97-AF65-F5344CB8AC3E}">
        <p14:creationId xmlns:p14="http://schemas.microsoft.com/office/powerpoint/2010/main" val="4080206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748DA6-D5E4-90D6-E571-244026E3C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1FF47-78E2-0CB1-8CA8-29A847428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Our Hypothesis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871A66-7D0C-9502-6263-9E1BC97D902B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7</a:t>
            </a:fld>
            <a:endParaRPr lang="en-US" noProof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54D41D-E125-3045-52AD-E5F76F4DF94A}"/>
              </a:ext>
            </a:extLst>
          </p:cNvPr>
          <p:cNvSpPr txBox="1"/>
          <p:nvPr/>
        </p:nvSpPr>
        <p:spPr>
          <a:xfrm>
            <a:off x="4709160" y="14516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CAE766C6-0B20-6966-B3A3-1629221658E3}"/>
              </a:ext>
            </a:extLst>
          </p:cNvPr>
          <p:cNvSpPr txBox="1">
            <a:spLocks/>
          </p:cNvSpPr>
          <p:nvPr/>
        </p:nvSpPr>
        <p:spPr>
          <a:xfrm>
            <a:off x="432000" y="2456309"/>
            <a:ext cx="5569558" cy="194538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Our Solution:</a:t>
            </a:r>
            <a:r>
              <a:rPr lang="en-US" sz="2000" dirty="0"/>
              <a:t> Polymerize spacer cations to form a robust cross-linked interface at the perovskite and hole transport layer</a:t>
            </a:r>
          </a:p>
          <a:p>
            <a:pPr>
              <a:buFont typeface="Arial"/>
              <a:buChar char="•"/>
            </a:pPr>
            <a:r>
              <a:rPr lang="en-US" sz="2000" dirty="0"/>
              <a:t>Increase stability</a:t>
            </a:r>
            <a:endParaRPr lang="en-US" sz="2000" dirty="0">
              <a:cs typeface="Times New Roman"/>
            </a:endParaRPr>
          </a:p>
          <a:p>
            <a:pPr>
              <a:buFont typeface="Arial"/>
            </a:pPr>
            <a:r>
              <a:rPr lang="en-US" sz="2000" dirty="0"/>
              <a:t>Increase power conversion efficiency</a:t>
            </a:r>
            <a:endParaRPr lang="en-US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>
              <a:cs typeface="Times New Roman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A screenshot of a game&#10;&#10;AI-generated content may be incorrect.">
            <a:extLst>
              <a:ext uri="{FF2B5EF4-FFF2-40B4-BE49-F238E27FC236}">
                <a16:creationId xmlns:a16="http://schemas.microsoft.com/office/drawing/2014/main" id="{E57ED8D5-608C-A0A8-67A5-07B5BE8E5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2744" y="2040150"/>
            <a:ext cx="5716329" cy="277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357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FD8715-7A9E-6EBB-71D3-EECC470FD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658AB-EC8B-DD85-FD0C-B7103A46B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Experimental Plan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8B6271-72A4-5FFC-379A-C0676C54A0E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8</a:t>
            </a:fld>
            <a:endParaRPr lang="en-US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DF1EE8-9458-700F-0BA7-703D282E9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99" y="1046374"/>
            <a:ext cx="11293921" cy="5379625"/>
          </a:xfrm>
        </p:spPr>
        <p:txBody>
          <a:bodyPr/>
          <a:lstStyle/>
          <a:p>
            <a:pPr marL="457200" indent="-457200">
              <a:buAutoNum type="arabicPeriod"/>
            </a:pPr>
            <a:endParaRPr lang="en-US" sz="2000" dirty="0"/>
          </a:p>
          <a:p>
            <a:pPr marL="457200" indent="-457200">
              <a:buAutoNum type="arabicPeriod"/>
            </a:pPr>
            <a:r>
              <a:rPr lang="en-US" sz="2000" dirty="0"/>
              <a:t>Fabricate perovskite solar cell variations</a:t>
            </a:r>
            <a:endParaRPr lang="en-US" sz="1800" dirty="0"/>
          </a:p>
          <a:p>
            <a:pPr lvl="1"/>
            <a:r>
              <a:rPr lang="en-US" sz="1800" dirty="0"/>
              <a:t>Passivation layer</a:t>
            </a:r>
          </a:p>
          <a:p>
            <a:pPr lvl="2"/>
            <a:r>
              <a:rPr lang="en-US" sz="1600" dirty="0"/>
              <a:t>Thiophene ethyl ammonium iodide (TEAI) in Isopropanol (IPA)</a:t>
            </a:r>
          </a:p>
          <a:p>
            <a:pPr lvl="2"/>
            <a:r>
              <a:rPr lang="en-US" sz="1600" dirty="0"/>
              <a:t>Phenyl ethyl ammonium iodide (PEAI) in Isopropanol</a:t>
            </a:r>
            <a:endParaRPr lang="en-US" sz="1800" dirty="0"/>
          </a:p>
          <a:p>
            <a:pPr lvl="1"/>
            <a:r>
              <a:rPr lang="en-US" sz="1800" dirty="0"/>
              <a:t>Initiate polymerization with oxidizing agents</a:t>
            </a:r>
          </a:p>
          <a:p>
            <a:pPr lvl="2"/>
            <a:r>
              <a:rPr lang="en-US" sz="1600" dirty="0"/>
              <a:t>Iron Chloride (FeCl3) in Chlorobenzene (CB) or Isopropanol</a:t>
            </a:r>
          </a:p>
          <a:p>
            <a:pPr lvl="2"/>
            <a:r>
              <a:rPr lang="en-US" sz="1600" dirty="0"/>
              <a:t>Hydrogen Peroxide (H2O2) in Chlorobenzene or Isopropanol</a:t>
            </a:r>
          </a:p>
          <a:p>
            <a:pPr lvl="2"/>
            <a:r>
              <a:rPr lang="en-US" sz="1600" dirty="0"/>
              <a:t>Atmospheric Oxygen (O2)</a:t>
            </a:r>
          </a:p>
          <a:p>
            <a:pPr marL="457200" indent="-457200">
              <a:buAutoNum type="arabicPeriod"/>
            </a:pPr>
            <a:endParaRPr lang="en-US" sz="2000" dirty="0"/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2000" dirty="0"/>
              <a:t>Characterize efficiency and stability</a:t>
            </a:r>
          </a:p>
          <a:p>
            <a:pPr lvl="1"/>
            <a:r>
              <a:rPr lang="en-GB" dirty="0">
                <a:cs typeface="Times New Roman"/>
              </a:rPr>
              <a:t>Electrical (Dark JV, Light JV, and stabilized MPP)</a:t>
            </a:r>
          </a:p>
          <a:p>
            <a:pPr lvl="1"/>
            <a:r>
              <a:rPr lang="en-GB" dirty="0">
                <a:cs typeface="Times New Roman"/>
              </a:rPr>
              <a:t>Photoluminescence</a:t>
            </a:r>
          </a:p>
          <a:p>
            <a:pPr lvl="1"/>
            <a:r>
              <a:rPr lang="en-GB" dirty="0">
                <a:cs typeface="Times New Roman"/>
              </a:rPr>
              <a:t>XPS</a:t>
            </a:r>
          </a:p>
          <a:p>
            <a:pPr lvl="1"/>
            <a:r>
              <a:rPr lang="en-GB" dirty="0">
                <a:cs typeface="Times New Roman"/>
              </a:rPr>
              <a:t>FT-IR</a:t>
            </a:r>
          </a:p>
          <a:p>
            <a:pPr lvl="1"/>
            <a:r>
              <a:rPr lang="en-GB" dirty="0">
                <a:cs typeface="Times New Roman"/>
              </a:rPr>
              <a:t>UV-Vis</a:t>
            </a:r>
          </a:p>
          <a:p>
            <a:pPr lvl="1"/>
            <a:r>
              <a:rPr lang="en-GB" dirty="0">
                <a:cs typeface="Times New Roman"/>
              </a:rPr>
              <a:t>Raman spectroscopy</a:t>
            </a:r>
          </a:p>
          <a:p>
            <a:pPr lvl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19810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6F559D-A8B0-40DA-7FFB-756DB613A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E5ADB-3196-2261-C1C4-52FFC49FD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Methods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ADD8CD-1892-4F64-F938-486D8EC7C61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9</a:t>
            </a:fld>
            <a:endParaRPr lang="en-US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3BBC71-398D-21B1-7023-A4660407F4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551" y="3766326"/>
            <a:ext cx="2003173" cy="67519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Clean FTO-coated glass substrates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EE52497A-5798-7BEC-7FAE-1FBAC9F7E222}"/>
              </a:ext>
            </a:extLst>
          </p:cNvPr>
          <p:cNvSpPr/>
          <p:nvPr/>
        </p:nvSpPr>
        <p:spPr>
          <a:xfrm>
            <a:off x="2382832" y="2042853"/>
            <a:ext cx="803859" cy="524370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pic>
        <p:nvPicPr>
          <p:cNvPr id="11" name="Picture 10" descr="A hand in black glove holding a square piece of glass&#10;&#10;AI-generated content may be incorrect.">
            <a:extLst>
              <a:ext uri="{FF2B5EF4-FFF2-40B4-BE49-F238E27FC236}">
                <a16:creationId xmlns:a16="http://schemas.microsoft.com/office/drawing/2014/main" id="{9F011FB1-F48D-7D67-3D36-F7624F9D05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52743" y="1318878"/>
            <a:ext cx="2629763" cy="1972322"/>
          </a:xfrm>
          <a:prstGeom prst="rect">
            <a:avLst/>
          </a:prstGeom>
        </p:spPr>
      </p:pic>
      <p:pic>
        <p:nvPicPr>
          <p:cNvPr id="7" name="Picture 6" descr="A hand holding a tool&#10;&#10;AI-generated content may be incorrect.">
            <a:extLst>
              <a:ext uri="{FF2B5EF4-FFF2-40B4-BE49-F238E27FC236}">
                <a16:creationId xmlns:a16="http://schemas.microsoft.com/office/drawing/2014/main" id="{A83823B2-6702-1C0E-07A0-D426A599CE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079103" y="1318877"/>
            <a:ext cx="2629761" cy="1972321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EF81CE4-4642-EE04-7F0C-448C39DA17B7}"/>
              </a:ext>
            </a:extLst>
          </p:cNvPr>
          <p:cNvSpPr txBox="1">
            <a:spLocks/>
          </p:cNvSpPr>
          <p:nvPr/>
        </p:nvSpPr>
        <p:spPr>
          <a:xfrm>
            <a:off x="3207131" y="3739162"/>
            <a:ext cx="2499486" cy="4320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Spray-coat electron transport layer</a:t>
            </a:r>
          </a:p>
        </p:txBody>
      </p:sp>
      <p:pic>
        <p:nvPicPr>
          <p:cNvPr id="10" name="Picture 9" descr="A machine with a lid open&#10;&#10;AI-generated content may be incorrect.">
            <a:extLst>
              <a:ext uri="{FF2B5EF4-FFF2-40B4-BE49-F238E27FC236}">
                <a16:creationId xmlns:a16="http://schemas.microsoft.com/office/drawing/2014/main" id="{C9983353-D571-9422-7CDF-34AAA44BC2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237640" y="1318878"/>
            <a:ext cx="2629761" cy="1972320"/>
          </a:xfrm>
          <a:prstGeom prst="rect">
            <a:avLst/>
          </a:prstGeom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2E3660F5-5FEC-610F-21DF-B275D37BF15D}"/>
              </a:ext>
            </a:extLst>
          </p:cNvPr>
          <p:cNvSpPr txBox="1">
            <a:spLocks/>
          </p:cNvSpPr>
          <p:nvPr/>
        </p:nvSpPr>
        <p:spPr>
          <a:xfrm>
            <a:off x="6133345" y="3766326"/>
            <a:ext cx="2801397" cy="6102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Spin-coat perovskite, passivation, and hole transport layers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CD0B3360-30D1-87F0-5EAE-068FCA0D4B83}"/>
              </a:ext>
            </a:extLst>
          </p:cNvPr>
          <p:cNvSpPr txBox="1">
            <a:spLocks/>
          </p:cNvSpPr>
          <p:nvPr/>
        </p:nvSpPr>
        <p:spPr>
          <a:xfrm>
            <a:off x="2556219" y="6415477"/>
            <a:ext cx="1616685" cy="3541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Edge clean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8797BB14-3933-F6C4-BEC5-B3FDCF0A3BDB}"/>
              </a:ext>
            </a:extLst>
          </p:cNvPr>
          <p:cNvSpPr txBox="1">
            <a:spLocks/>
          </p:cNvSpPr>
          <p:nvPr/>
        </p:nvSpPr>
        <p:spPr>
          <a:xfrm>
            <a:off x="6484773" y="6401750"/>
            <a:ext cx="2499487" cy="3541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Evaporate gold electrode</a:t>
            </a:r>
          </a:p>
        </p:txBody>
      </p:sp>
      <p:pic>
        <p:nvPicPr>
          <p:cNvPr id="17" name="Picture 16" descr="A person holding a square object&#10;&#10;AI-generated content may be incorrect.">
            <a:extLst>
              <a:ext uri="{FF2B5EF4-FFF2-40B4-BE49-F238E27FC236}">
                <a16:creationId xmlns:a16="http://schemas.microsoft.com/office/drawing/2014/main" id="{5A6A4E43-FC68-1335-E91A-527EEDE5B87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603" t="27572" r="40444" b="29897"/>
          <a:stretch>
            <a:fillRect/>
          </a:stretch>
        </p:blipFill>
        <p:spPr>
          <a:xfrm rot="5400000">
            <a:off x="3344236" y="4660333"/>
            <a:ext cx="1657336" cy="1512519"/>
          </a:xfrm>
          <a:prstGeom prst="rect">
            <a:avLst/>
          </a:prstGeom>
        </p:spPr>
      </p:pic>
      <p:pic>
        <p:nvPicPr>
          <p:cNvPr id="18" name="Picture 17" descr="A person holding tweezers to a square&#10;&#10;AI-generated content may be incorrect.">
            <a:extLst>
              <a:ext uri="{FF2B5EF4-FFF2-40B4-BE49-F238E27FC236}">
                <a16:creationId xmlns:a16="http://schemas.microsoft.com/office/drawing/2014/main" id="{7257037B-83CA-6540-1424-07EAAE5427C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5667" t="30910" r="50000" b="27313"/>
          <a:stretch>
            <a:fillRect/>
          </a:stretch>
        </p:blipFill>
        <p:spPr>
          <a:xfrm rot="5400000">
            <a:off x="1622203" y="4660332"/>
            <a:ext cx="1657337" cy="1512519"/>
          </a:xfrm>
          <a:prstGeom prst="rect">
            <a:avLst/>
          </a:prstGeom>
        </p:spPr>
      </p:pic>
      <p:pic>
        <p:nvPicPr>
          <p:cNvPr id="20" name="Picture 19" descr="A person holding a small square with tweezers&#10;&#10;AI-generated content may be incorrect.">
            <a:extLst>
              <a:ext uri="{FF2B5EF4-FFF2-40B4-BE49-F238E27FC236}">
                <a16:creationId xmlns:a16="http://schemas.microsoft.com/office/drawing/2014/main" id="{7707CC27-894C-9C14-28C4-C15B88125C5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6099" t="37354" r="45040" b="40333"/>
          <a:stretch>
            <a:fillRect/>
          </a:stretch>
        </p:blipFill>
        <p:spPr>
          <a:xfrm rot="5400000">
            <a:off x="6988866" y="4773230"/>
            <a:ext cx="1491303" cy="1323136"/>
          </a:xfrm>
          <a:prstGeom prst="rect">
            <a:avLst/>
          </a:prstGeom>
        </p:spPr>
      </p:pic>
      <p:sp>
        <p:nvSpPr>
          <p:cNvPr id="23" name="Arrow: Right 22">
            <a:extLst>
              <a:ext uri="{FF2B5EF4-FFF2-40B4-BE49-F238E27FC236}">
                <a16:creationId xmlns:a16="http://schemas.microsoft.com/office/drawing/2014/main" id="{B0F1143A-3FFC-42B6-17F0-84535B2AAF4F}"/>
              </a:ext>
            </a:extLst>
          </p:cNvPr>
          <p:cNvSpPr/>
          <p:nvPr/>
        </p:nvSpPr>
        <p:spPr>
          <a:xfrm>
            <a:off x="5502361" y="2042853"/>
            <a:ext cx="803859" cy="524370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F1868632-E408-1359-5E61-86C396F81F37}"/>
              </a:ext>
            </a:extLst>
          </p:cNvPr>
          <p:cNvSpPr/>
          <p:nvPr/>
        </p:nvSpPr>
        <p:spPr>
          <a:xfrm>
            <a:off x="8760875" y="2052978"/>
            <a:ext cx="803859" cy="524370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C5EF1B29-4EE4-CB0A-5032-0C6F73B21643}"/>
              </a:ext>
            </a:extLst>
          </p:cNvPr>
          <p:cNvSpPr/>
          <p:nvPr/>
        </p:nvSpPr>
        <p:spPr>
          <a:xfrm>
            <a:off x="5628106" y="5112722"/>
            <a:ext cx="803859" cy="524370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80B1C49B-AF36-65D9-F024-01EC9AE524F6}"/>
              </a:ext>
            </a:extLst>
          </p:cNvPr>
          <p:cNvSpPr/>
          <p:nvPr/>
        </p:nvSpPr>
        <p:spPr>
          <a:xfrm>
            <a:off x="570261" y="5112722"/>
            <a:ext cx="803859" cy="524370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pic>
        <p:nvPicPr>
          <p:cNvPr id="27" name="IMG_9843">
            <a:hlinkClick r:id="" action="ppaction://media"/>
            <a:extLst>
              <a:ext uri="{FF2B5EF4-FFF2-40B4-BE49-F238E27FC236}">
                <a16:creationId xmlns:a16="http://schemas.microsoft.com/office/drawing/2014/main" id="{A9BE116D-B99E-22B0-AB39-0C9D66C219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52217" y="620083"/>
            <a:ext cx="2244827" cy="3990803"/>
          </a:xfrm>
          <a:prstGeom prst="rect">
            <a:avLst/>
          </a:prstGeom>
        </p:spPr>
      </p:pic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2174E5EE-5964-6002-8ECE-D11C9425550C}"/>
              </a:ext>
            </a:extLst>
          </p:cNvPr>
          <p:cNvSpPr txBox="1">
            <a:spLocks/>
          </p:cNvSpPr>
          <p:nvPr/>
        </p:nvSpPr>
        <p:spPr>
          <a:xfrm>
            <a:off x="10109235" y="4758601"/>
            <a:ext cx="1616685" cy="3541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Anneal</a:t>
            </a:r>
          </a:p>
        </p:txBody>
      </p:sp>
    </p:spTree>
    <p:extLst>
      <p:ext uri="{BB962C8B-B14F-4D97-AF65-F5344CB8AC3E}">
        <p14:creationId xmlns:p14="http://schemas.microsoft.com/office/powerpoint/2010/main" val="117275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9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34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5CB8B3"/>
      </a:accent1>
      <a:accent2>
        <a:srgbClr val="F5D66E"/>
      </a:accent2>
      <a:accent3>
        <a:srgbClr val="D78189"/>
      </a:accent3>
      <a:accent4>
        <a:srgbClr val="7030A0"/>
      </a:accent4>
      <a:accent5>
        <a:srgbClr val="0070C0"/>
      </a:accent5>
      <a:accent6>
        <a:srgbClr val="C4D36D"/>
      </a:accent6>
      <a:hlink>
        <a:srgbClr val="54C3BD"/>
      </a:hlink>
      <a:folHlink>
        <a:srgbClr val="54C3BD"/>
      </a:folHlink>
    </a:clrScheme>
    <a:fontScheme name="Custom 154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7328976_Minimalist presentation_RVA_v4" id="{DA616D2A-CFEC-48D2-90FC-DF66CF8D2F8A}" vid="{8F2838F8-33B8-457C-9B19-1E5863B0E0D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e9764e1-9d56-49ce-b586-8eaf9dac53c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89ECADC98A444E967E92D3970EC329" ma:contentTypeVersion="9" ma:contentTypeDescription="Create a new document." ma:contentTypeScope="" ma:versionID="ea143e61fadfe68796ef03de1e60decb">
  <xsd:schema xmlns:xsd="http://www.w3.org/2001/XMLSchema" xmlns:xs="http://www.w3.org/2001/XMLSchema" xmlns:p="http://schemas.microsoft.com/office/2006/metadata/properties" xmlns:ns3="5e9764e1-9d56-49ce-b586-8eaf9dac53c1" xmlns:ns4="ea5ebdcc-98d4-44cf-ab22-0c3af3acef53" targetNamespace="http://schemas.microsoft.com/office/2006/metadata/properties" ma:root="true" ma:fieldsID="79aeec683d24efd644bc13120e8ca4c4" ns3:_="" ns4:_="">
    <xsd:import namespace="5e9764e1-9d56-49ce-b586-8eaf9dac53c1"/>
    <xsd:import namespace="ea5ebdcc-98d4-44cf-ab22-0c3af3acef5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9764e1-9d56-49ce-b586-8eaf9dac53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5ebdcc-98d4-44cf-ab22-0c3af3acef53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6100F67-BC3D-46B4-8D39-802DC9D7F2EB}">
  <ds:schemaRefs>
    <ds:schemaRef ds:uri="http://www.w3.org/XML/1998/namespace"/>
    <ds:schemaRef ds:uri="http://schemas.microsoft.com/office/2006/documentManagement/types"/>
    <ds:schemaRef ds:uri="http://purl.org/dc/elements/1.1/"/>
    <ds:schemaRef ds:uri="5e9764e1-9d56-49ce-b586-8eaf9dac53c1"/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purl.org/dc/dcmitype/"/>
    <ds:schemaRef ds:uri="http://schemas.microsoft.com/office/infopath/2007/PartnerControls"/>
    <ds:schemaRef ds:uri="ea5ebdcc-98d4-44cf-ab22-0c3af3acef53"/>
  </ds:schemaRefs>
</ds:datastoreItem>
</file>

<file path=customXml/itemProps2.xml><?xml version="1.0" encoding="utf-8"?>
<ds:datastoreItem xmlns:ds="http://schemas.openxmlformats.org/officeDocument/2006/customXml" ds:itemID="{3DFA0C21-9605-4412-B24B-553BAE8F56D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e9764e1-9d56-49ce-b586-8eaf9dac53c1"/>
    <ds:schemaRef ds:uri="ea5ebdcc-98d4-44cf-ab22-0c3af3acef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7323504-CBC8-4A2F-BF86-8DF0D94D4A3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3084</TotalTime>
  <Words>901</Words>
  <Application>Microsoft Office PowerPoint</Application>
  <PresentationFormat>Widescreen</PresentationFormat>
  <Paragraphs>204</Paragraphs>
  <Slides>20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Corbel</vt:lpstr>
      <vt:lpstr>Times New Roman</vt:lpstr>
      <vt:lpstr>Wingdings</vt:lpstr>
      <vt:lpstr>Office Theme</vt:lpstr>
      <vt:lpstr>Polymerization of Spacer Cations to Stabilize Perovskite Solar Cell Interfaces</vt:lpstr>
      <vt:lpstr>Introduction</vt:lpstr>
      <vt:lpstr>Introduction</vt:lpstr>
      <vt:lpstr>Perovskite vs Silicon</vt:lpstr>
      <vt:lpstr>Stability Issues</vt:lpstr>
      <vt:lpstr>Current Approaches</vt:lpstr>
      <vt:lpstr>Our Hypothesis</vt:lpstr>
      <vt:lpstr>Experimental Plan</vt:lpstr>
      <vt:lpstr>Methods</vt:lpstr>
      <vt:lpstr>Characterization Results for Iron Chloride</vt:lpstr>
      <vt:lpstr>Characterization Results for Polymerization of H2O2 in IPA</vt:lpstr>
      <vt:lpstr>Characterization Results for Polymerization of H2O2 in CB</vt:lpstr>
      <vt:lpstr>Characterization Results</vt:lpstr>
      <vt:lpstr>Proof of Polymerization</vt:lpstr>
      <vt:lpstr>Proof of Polymerization</vt:lpstr>
      <vt:lpstr>Proof of Polymerization</vt:lpstr>
      <vt:lpstr>Conclusions</vt:lpstr>
      <vt:lpstr>Future Works</vt:lpstr>
      <vt:lpstr>References and Acknowledgements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1-1 Meeting</dc:title>
  <dc:creator>O'Neill, Leslie A</dc:creator>
  <cp:lastModifiedBy>O'Neill, Leslie A</cp:lastModifiedBy>
  <cp:revision>61</cp:revision>
  <dcterms:created xsi:type="dcterms:W3CDTF">2020-04-27T17:50:26Z</dcterms:created>
  <dcterms:modified xsi:type="dcterms:W3CDTF">2025-07-30T20:31:54Z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0x0101001289ECADC98A444E967E92D3970EC329</vt:lpwstr>
  </property>
  <property fmtid="{D5CDD505-2E9C-101B-9397-08002B2CF9AE}" pid="3" name="MediaServiceImageTags">
    <vt:lpwstr/>
  </property>
</Properties>
</file>